
<file path=[Content_Types].xml><?xml version="1.0" encoding="utf-8"?>
<Types xmlns="http://schemas.openxmlformats.org/package/2006/content-types">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revisionInfo.xml" ContentType="application/vnd.ms-powerpoint.revisioninfo+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sldIdLst>
    <p:sldId id="270" r:id="rId5"/>
    <p:sldId id="271" r:id="rId6"/>
    <p:sldId id="272" r:id="rId7"/>
    <p:sldId id="273" r:id="rId8"/>
    <p:sldId id="274" r:id="rId9"/>
    <p:sldId id="275" r:id="rId10"/>
    <p:sldId id="276" r:id="rId11"/>
    <p:sldId id="277" r:id="rId12"/>
    <p:sldId id="278" r:id="rId13"/>
    <p:sldId id="279" r:id="rId14"/>
    <p:sldId id="280" r:id="rId15"/>
    <p:sldId id="256" r:id="rId16"/>
    <p:sldId id="257" r:id="rId17"/>
    <p:sldId id="258" r:id="rId18"/>
    <p:sldId id="260" r:id="rId19"/>
    <p:sldId id="259" r:id="rId20"/>
    <p:sldId id="261" r:id="rId21"/>
    <p:sldId id="262" r:id="rId22"/>
    <p:sldId id="263" r:id="rId23"/>
    <p:sldId id="281" r:id="rId24"/>
    <p:sldId id="282" r:id="rId25"/>
    <p:sldId id="283" r:id="rId26"/>
    <p:sldId id="284" r:id="rId27"/>
    <p:sldId id="285" r:id="rId28"/>
    <p:sldId id="286" r:id="rId29"/>
    <p:sldId id="287" r:id="rId30"/>
    <p:sldId id="288" r:id="rId31"/>
    <p:sldId id="291" r:id="rId32"/>
    <p:sldId id="289" r:id="rId33"/>
    <p:sldId id="290" r:id="rId34"/>
    <p:sldId id="292" r:id="rId35"/>
    <p:sldId id="293" r:id="rId36"/>
    <p:sldId id="294" r:id="rId37"/>
    <p:sldId id="295" r:id="rId38"/>
    <p:sldId id="296" r:id="rId39"/>
    <p:sldId id="297" r:id="rId40"/>
    <p:sldId id="298" r:id="rId41"/>
    <p:sldId id="299" r:id="rId42"/>
    <p:sldId id="300" r:id="rId43"/>
    <p:sldId id="264" r:id="rId44"/>
    <p:sldId id="265" r:id="rId45"/>
    <p:sldId id="266" r:id="rId46"/>
    <p:sldId id="267" r:id="rId47"/>
    <p:sldId id="268" r:id="rId48"/>
    <p:sldId id="269" r:id="rId49"/>
  </p:sldIdLst>
  <p:sldSz cx="12192000" cy="6858000"/>
  <p:notesSz cx="6858000" cy="91440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Wireframes" id="{96952B11-C25E-473F-A7FA-44C4222B3661}">
          <p14:sldIdLst>
            <p14:sldId id="270"/>
            <p14:sldId id="271"/>
            <p14:sldId id="272"/>
            <p14:sldId id="273"/>
            <p14:sldId id="274"/>
            <p14:sldId id="275"/>
            <p14:sldId id="276"/>
            <p14:sldId id="277"/>
            <p14:sldId id="278"/>
            <p14:sldId id="279"/>
            <p14:sldId id="280"/>
          </p14:sldIdLst>
        </p14:section>
        <p14:section name="Android Layout" id="{0732AD0B-4C72-4DE2-845D-1E1BCA61EA6B}">
          <p14:sldIdLst>
            <p14:sldId id="256"/>
            <p14:sldId id="257"/>
            <p14:sldId id="258"/>
            <p14:sldId id="260"/>
            <p14:sldId id="259"/>
            <p14:sldId id="261"/>
            <p14:sldId id="262"/>
            <p14:sldId id="263"/>
          </p14:sldIdLst>
        </p14:section>
        <p14:section name="IOS Layout" id="{2182CC0C-FCD7-41E2-90E1-6A1D32B5EEA2}">
          <p14:sldIdLst>
            <p14:sldId id="281"/>
            <p14:sldId id="282"/>
            <p14:sldId id="283"/>
            <p14:sldId id="284"/>
            <p14:sldId id="285"/>
            <p14:sldId id="286"/>
            <p14:sldId id="287"/>
          </p14:sldIdLst>
        </p14:section>
        <p14:section name="Maus-Cursor" id="{28250A99-B959-4830-A363-0900D2F379EB}">
          <p14:sldIdLst>
            <p14:sldId id="288"/>
          </p14:sldIdLst>
        </p14:section>
        <p14:section name="Touch Gesten" id="{20E25B66-85DC-4B0B-9055-6A29852F9D65}">
          <p14:sldIdLst>
            <p14:sldId id="291"/>
          </p14:sldIdLst>
        </p14:section>
        <p14:section name="Platzhalter Fotos" id="{653575E3-2DB9-403B-A678-9008890EFF90}">
          <p14:sldIdLst>
            <p14:sldId id="289"/>
            <p14:sldId id="290"/>
          </p14:sldIdLst>
        </p14:section>
        <p14:section name="Windows Mockups" id="{AAF7E3F3-C035-4D2F-A667-6620923E1F8B}">
          <p14:sldIdLst>
            <p14:sldId id="292"/>
            <p14:sldId id="293"/>
            <p14:sldId id="294"/>
            <p14:sldId id="295"/>
            <p14:sldId id="296"/>
            <p14:sldId id="297"/>
            <p14:sldId id="298"/>
            <p14:sldId id="299"/>
            <p14:sldId id="300"/>
          </p14:sldIdLst>
        </p14:section>
        <p14:section name="PowerBi Dashboards" id="{F659D6B0-4D09-4F4E-B553-FCD41E3D1585}">
          <p14:sldIdLst>
            <p14:sldId id="264"/>
            <p14:sldId id="265"/>
            <p14:sldId id="266"/>
            <p14:sldId id="267"/>
            <p14:sldId id="268"/>
            <p14:sldId id="269"/>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FCFCF"/>
    <a:srgbClr val="C0C0C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8F8CE7E-2263-40D5-ADE7-6EEE450DF8BC}" v="6" dt="2020-05-19T12:06:05.73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74" d="100"/>
          <a:sy n="74" d="100"/>
        </p:scale>
        <p:origin x="376" y="88"/>
      </p:cViewPr>
      <p:guideLst/>
    </p:cSldViewPr>
  </p:slideViewPr>
  <p:notesTextViewPr>
    <p:cViewPr>
      <p:scale>
        <a:sx n="1" d="1"/>
        <a:sy n="1" d="1"/>
      </p:scale>
      <p:origin x="0" y="0"/>
    </p:cViewPr>
  </p:notesTextViewPr>
  <p:sorterViewPr>
    <p:cViewPr>
      <p:scale>
        <a:sx n="100" d="100"/>
        <a:sy n="100" d="100"/>
      </p:scale>
      <p:origin x="0" y="-3918"/>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presProps" Target="presProps.xml"/><Relationship Id="rId55" Type="http://schemas.microsoft.com/office/2015/10/relationships/revisionInfo" Target="revisionInfo.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54"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8" Type="http://schemas.openxmlformats.org/officeDocument/2006/relationships/slide" Target="slides/slide4.xml"/><Relationship Id="rId51" Type="http://schemas.openxmlformats.org/officeDocument/2006/relationships/viewProps" Target="viewProps.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van Westen, Anne" userId="b1e15d3f-ef2c-457f-bd8e-2a30a25a8328" providerId="ADAL" clId="{319D8F6F-55B9-473B-9973-2072F562C729}"/>
    <pc:docChg chg="modSld">
      <pc:chgData name="van Westen, Anne" userId="b1e15d3f-ef2c-457f-bd8e-2a30a25a8328" providerId="ADAL" clId="{319D8F6F-55B9-473B-9973-2072F562C729}" dt="2020-01-29T16:18:23.757" v="0" actId="165"/>
      <pc:docMkLst>
        <pc:docMk/>
      </pc:docMkLst>
      <pc:sldChg chg="delSp modSp">
        <pc:chgData name="van Westen, Anne" userId="b1e15d3f-ef2c-457f-bd8e-2a30a25a8328" providerId="ADAL" clId="{319D8F6F-55B9-473B-9973-2072F562C729}" dt="2020-01-29T16:18:23.757" v="0" actId="165"/>
        <pc:sldMkLst>
          <pc:docMk/>
          <pc:sldMk cId="1020117909" sldId="267"/>
        </pc:sldMkLst>
        <pc:spChg chg="mod topLvl">
          <ac:chgData name="van Westen, Anne" userId="b1e15d3f-ef2c-457f-bd8e-2a30a25a8328" providerId="ADAL" clId="{319D8F6F-55B9-473B-9973-2072F562C729}" dt="2020-01-29T16:18:23.757" v="0" actId="165"/>
          <ac:spMkLst>
            <pc:docMk/>
            <pc:sldMk cId="1020117909" sldId="267"/>
            <ac:spMk id="841" creationId="{3D77CE09-4D4E-40C4-8B2E-F4B7829DF7D7}"/>
          </ac:spMkLst>
        </pc:spChg>
        <pc:spChg chg="mod topLvl">
          <ac:chgData name="van Westen, Anne" userId="b1e15d3f-ef2c-457f-bd8e-2a30a25a8328" providerId="ADAL" clId="{319D8F6F-55B9-473B-9973-2072F562C729}" dt="2020-01-29T16:18:23.757" v="0" actId="165"/>
          <ac:spMkLst>
            <pc:docMk/>
            <pc:sldMk cId="1020117909" sldId="267"/>
            <ac:spMk id="842" creationId="{21CF48F2-F2F1-4BFC-9D59-1E88C6522A1E}"/>
          </ac:spMkLst>
        </pc:spChg>
        <pc:spChg chg="mod topLvl">
          <ac:chgData name="van Westen, Anne" userId="b1e15d3f-ef2c-457f-bd8e-2a30a25a8328" providerId="ADAL" clId="{319D8F6F-55B9-473B-9973-2072F562C729}" dt="2020-01-29T16:18:23.757" v="0" actId="165"/>
          <ac:spMkLst>
            <pc:docMk/>
            <pc:sldMk cId="1020117909" sldId="267"/>
            <ac:spMk id="843" creationId="{530EA6DB-3EB4-46F2-9B92-51C9A2241D87}"/>
          </ac:spMkLst>
        </pc:spChg>
        <pc:spChg chg="mod topLvl">
          <ac:chgData name="van Westen, Anne" userId="b1e15d3f-ef2c-457f-bd8e-2a30a25a8328" providerId="ADAL" clId="{319D8F6F-55B9-473B-9973-2072F562C729}" dt="2020-01-29T16:18:23.757" v="0" actId="165"/>
          <ac:spMkLst>
            <pc:docMk/>
            <pc:sldMk cId="1020117909" sldId="267"/>
            <ac:spMk id="844" creationId="{F42C63BE-BB79-4F01-9878-323FAF790F7A}"/>
          </ac:spMkLst>
        </pc:spChg>
        <pc:spChg chg="mod topLvl">
          <ac:chgData name="van Westen, Anne" userId="b1e15d3f-ef2c-457f-bd8e-2a30a25a8328" providerId="ADAL" clId="{319D8F6F-55B9-473B-9973-2072F562C729}" dt="2020-01-29T16:18:23.757" v="0" actId="165"/>
          <ac:spMkLst>
            <pc:docMk/>
            <pc:sldMk cId="1020117909" sldId="267"/>
            <ac:spMk id="846" creationId="{D68E6AFB-2A3F-4D09-B9E8-35BFAE14DC99}"/>
          </ac:spMkLst>
        </pc:spChg>
        <pc:spChg chg="mod topLvl">
          <ac:chgData name="van Westen, Anne" userId="b1e15d3f-ef2c-457f-bd8e-2a30a25a8328" providerId="ADAL" clId="{319D8F6F-55B9-473B-9973-2072F562C729}" dt="2020-01-29T16:18:23.757" v="0" actId="165"/>
          <ac:spMkLst>
            <pc:docMk/>
            <pc:sldMk cId="1020117909" sldId="267"/>
            <ac:spMk id="848" creationId="{AD3A2C0D-1841-417E-9F5C-158609F96980}"/>
          </ac:spMkLst>
        </pc:spChg>
        <pc:grpChg chg="del">
          <ac:chgData name="van Westen, Anne" userId="b1e15d3f-ef2c-457f-bd8e-2a30a25a8328" providerId="ADAL" clId="{319D8F6F-55B9-473B-9973-2072F562C729}" dt="2020-01-29T16:18:23.757" v="0" actId="165"/>
          <ac:grpSpMkLst>
            <pc:docMk/>
            <pc:sldMk cId="1020117909" sldId="267"/>
            <ac:grpSpMk id="840" creationId="{2C359BE9-5FC7-45B2-8423-E1DA0FA63B08}"/>
          </ac:grpSpMkLst>
        </pc:grpChg>
        <pc:grpChg chg="mod topLvl">
          <ac:chgData name="van Westen, Anne" userId="b1e15d3f-ef2c-457f-bd8e-2a30a25a8328" providerId="ADAL" clId="{319D8F6F-55B9-473B-9973-2072F562C729}" dt="2020-01-29T16:18:23.757" v="0" actId="165"/>
          <ac:grpSpMkLst>
            <pc:docMk/>
            <pc:sldMk cId="1020117909" sldId="267"/>
            <ac:grpSpMk id="845" creationId="{1A3C03DC-B1E1-4624-9F17-405D8438112C}"/>
          </ac:grpSpMkLst>
        </pc:grpChg>
        <pc:grpChg chg="mod topLvl">
          <ac:chgData name="van Westen, Anne" userId="b1e15d3f-ef2c-457f-bd8e-2a30a25a8328" providerId="ADAL" clId="{319D8F6F-55B9-473B-9973-2072F562C729}" dt="2020-01-29T16:18:23.757" v="0" actId="165"/>
          <ac:grpSpMkLst>
            <pc:docMk/>
            <pc:sldMk cId="1020117909" sldId="267"/>
            <ac:grpSpMk id="847" creationId="{FEF1FB89-0002-4759-ABC1-4AE346DD29C7}"/>
          </ac:grpSpMkLst>
        </pc:grpChg>
        <pc:grpChg chg="mod topLvl">
          <ac:chgData name="van Westen, Anne" userId="b1e15d3f-ef2c-457f-bd8e-2a30a25a8328" providerId="ADAL" clId="{319D8F6F-55B9-473B-9973-2072F562C729}" dt="2020-01-29T16:18:23.757" v="0" actId="165"/>
          <ac:grpSpMkLst>
            <pc:docMk/>
            <pc:sldMk cId="1020117909" sldId="267"/>
            <ac:grpSpMk id="849" creationId="{048A5BD4-E190-4BB1-A7E1-BE0C4DC1B445}"/>
          </ac:grpSpMkLst>
        </pc:grpChg>
      </pc:sldChg>
    </pc:docChg>
  </pc:docChgLst>
  <pc:docChgLst>
    <pc:chgData name="Marcus Jansen" userId="181aa25f-5fcc-4bd6-8950-9fafe1df05eb" providerId="ADAL" clId="{D8F8CE7E-2263-40D5-ADE7-6EEE450DF8BC}"/>
    <pc:docChg chg="custSel modSld">
      <pc:chgData name="Marcus Jansen" userId="181aa25f-5fcc-4bd6-8950-9fafe1df05eb" providerId="ADAL" clId="{D8F8CE7E-2263-40D5-ADE7-6EEE450DF8BC}" dt="2020-05-19T12:06:05.729" v="1"/>
      <pc:docMkLst>
        <pc:docMk/>
      </pc:docMkLst>
      <pc:sldChg chg="modSp mod">
        <pc:chgData name="Marcus Jansen" userId="181aa25f-5fcc-4bd6-8950-9fafe1df05eb" providerId="ADAL" clId="{D8F8CE7E-2263-40D5-ADE7-6EEE450DF8BC}" dt="2020-05-19T12:06:05.729" v="1"/>
        <pc:sldMkLst>
          <pc:docMk/>
          <pc:sldMk cId="31302910" sldId="299"/>
        </pc:sldMkLst>
        <pc:spChg chg="mod">
          <ac:chgData name="Marcus Jansen" userId="181aa25f-5fcc-4bd6-8950-9fafe1df05eb" providerId="ADAL" clId="{D8F8CE7E-2263-40D5-ADE7-6EEE450DF8BC}" dt="2020-05-19T12:06:05.729" v="1"/>
          <ac:spMkLst>
            <pc:docMk/>
            <pc:sldMk cId="31302910" sldId="299"/>
            <ac:spMk id="152" creationId="{65CC8F18-1063-4414-9155-4914DB4A3B76}"/>
          </ac:spMkLst>
        </pc:spChg>
      </pc:sldChg>
    </pc:docChg>
  </pc:docChgLst>
  <pc:docChgLst>
    <pc:chgData name="Jansen, Marcus · 4-advice GmbH" userId="181aa25f-5fcc-4bd6-8950-9fafe1df05eb" providerId="ADAL" clId="{DA7984CD-150A-4B96-A65F-415247AFA0C3}"/>
    <pc:docChg chg="undo custSel addSld modSld sldOrd">
      <pc:chgData name="Jansen, Marcus · 4-advice GmbH" userId="181aa25f-5fcc-4bd6-8950-9fafe1df05eb" providerId="ADAL" clId="{DA7984CD-150A-4B96-A65F-415247AFA0C3}" dt="2018-04-04T10:17:46.694" v="3135"/>
      <pc:docMkLst>
        <pc:docMk/>
      </pc:docMkLst>
      <pc:sldChg chg="ord">
        <pc:chgData name="Jansen, Marcus · 4-advice GmbH" userId="181aa25f-5fcc-4bd6-8950-9fafe1df05eb" providerId="ADAL" clId="{DA7984CD-150A-4B96-A65F-415247AFA0C3}" dt="2018-04-04T09:52:24.087" v="1725"/>
        <pc:sldMkLst>
          <pc:docMk/>
          <pc:sldMk cId="2019436479" sldId="256"/>
        </pc:sldMkLst>
      </pc:sldChg>
      <pc:sldChg chg="ord">
        <pc:chgData name="Jansen, Marcus · 4-advice GmbH" userId="181aa25f-5fcc-4bd6-8950-9fafe1df05eb" providerId="ADAL" clId="{DA7984CD-150A-4B96-A65F-415247AFA0C3}" dt="2018-04-04T09:52:24.087" v="1725"/>
        <pc:sldMkLst>
          <pc:docMk/>
          <pc:sldMk cId="74676606" sldId="257"/>
        </pc:sldMkLst>
      </pc:sldChg>
      <pc:sldChg chg="ord">
        <pc:chgData name="Jansen, Marcus · 4-advice GmbH" userId="181aa25f-5fcc-4bd6-8950-9fafe1df05eb" providerId="ADAL" clId="{DA7984CD-150A-4B96-A65F-415247AFA0C3}" dt="2018-04-04T09:52:24.087" v="1725"/>
        <pc:sldMkLst>
          <pc:docMk/>
          <pc:sldMk cId="2938314846" sldId="258"/>
        </pc:sldMkLst>
      </pc:sldChg>
      <pc:sldChg chg="ord">
        <pc:chgData name="Jansen, Marcus · 4-advice GmbH" userId="181aa25f-5fcc-4bd6-8950-9fafe1df05eb" providerId="ADAL" clId="{DA7984CD-150A-4B96-A65F-415247AFA0C3}" dt="2018-04-04T09:52:24.087" v="1725"/>
        <pc:sldMkLst>
          <pc:docMk/>
          <pc:sldMk cId="3536488018" sldId="259"/>
        </pc:sldMkLst>
      </pc:sldChg>
      <pc:sldChg chg="ord">
        <pc:chgData name="Jansen, Marcus · 4-advice GmbH" userId="181aa25f-5fcc-4bd6-8950-9fafe1df05eb" providerId="ADAL" clId="{DA7984CD-150A-4B96-A65F-415247AFA0C3}" dt="2018-04-04T09:52:24.087" v="1725"/>
        <pc:sldMkLst>
          <pc:docMk/>
          <pc:sldMk cId="2145438229" sldId="260"/>
        </pc:sldMkLst>
      </pc:sldChg>
      <pc:sldChg chg="ord">
        <pc:chgData name="Jansen, Marcus · 4-advice GmbH" userId="181aa25f-5fcc-4bd6-8950-9fafe1df05eb" providerId="ADAL" clId="{DA7984CD-150A-4B96-A65F-415247AFA0C3}" dt="2018-04-04T09:52:24.087" v="1725"/>
        <pc:sldMkLst>
          <pc:docMk/>
          <pc:sldMk cId="3812515648" sldId="261"/>
        </pc:sldMkLst>
      </pc:sldChg>
      <pc:sldChg chg="ord">
        <pc:chgData name="Jansen, Marcus · 4-advice GmbH" userId="181aa25f-5fcc-4bd6-8950-9fafe1df05eb" providerId="ADAL" clId="{DA7984CD-150A-4B96-A65F-415247AFA0C3}" dt="2018-04-04T09:52:24.087" v="1725"/>
        <pc:sldMkLst>
          <pc:docMk/>
          <pc:sldMk cId="3998603312" sldId="262"/>
        </pc:sldMkLst>
      </pc:sldChg>
      <pc:sldChg chg="ord">
        <pc:chgData name="Jansen, Marcus · 4-advice GmbH" userId="181aa25f-5fcc-4bd6-8950-9fafe1df05eb" providerId="ADAL" clId="{DA7984CD-150A-4B96-A65F-415247AFA0C3}" dt="2018-04-04T09:52:24.087" v="1725"/>
        <pc:sldMkLst>
          <pc:docMk/>
          <pc:sldMk cId="3408892094" sldId="263"/>
        </pc:sldMkLst>
      </pc:sldChg>
      <pc:sldChg chg="ord">
        <pc:chgData name="Jansen, Marcus · 4-advice GmbH" userId="181aa25f-5fcc-4bd6-8950-9fafe1df05eb" providerId="ADAL" clId="{DA7984CD-150A-4B96-A65F-415247AFA0C3}" dt="2018-04-04T09:52:24.087" v="1725"/>
        <pc:sldMkLst>
          <pc:docMk/>
          <pc:sldMk cId="416618104" sldId="264"/>
        </pc:sldMkLst>
      </pc:sldChg>
      <pc:sldChg chg="ord">
        <pc:chgData name="Jansen, Marcus · 4-advice GmbH" userId="181aa25f-5fcc-4bd6-8950-9fafe1df05eb" providerId="ADAL" clId="{DA7984CD-150A-4B96-A65F-415247AFA0C3}" dt="2018-04-04T09:52:24.087" v="1725"/>
        <pc:sldMkLst>
          <pc:docMk/>
          <pc:sldMk cId="2895268433" sldId="265"/>
        </pc:sldMkLst>
      </pc:sldChg>
      <pc:sldChg chg="ord">
        <pc:chgData name="Jansen, Marcus · 4-advice GmbH" userId="181aa25f-5fcc-4bd6-8950-9fafe1df05eb" providerId="ADAL" clId="{DA7984CD-150A-4B96-A65F-415247AFA0C3}" dt="2018-04-04T09:52:24.087" v="1725"/>
        <pc:sldMkLst>
          <pc:docMk/>
          <pc:sldMk cId="1945039536" sldId="266"/>
        </pc:sldMkLst>
      </pc:sldChg>
      <pc:sldChg chg="ord">
        <pc:chgData name="Jansen, Marcus · 4-advice GmbH" userId="181aa25f-5fcc-4bd6-8950-9fafe1df05eb" providerId="ADAL" clId="{DA7984CD-150A-4B96-A65F-415247AFA0C3}" dt="2018-04-04T09:52:24.087" v="1725"/>
        <pc:sldMkLst>
          <pc:docMk/>
          <pc:sldMk cId="1020117909" sldId="267"/>
        </pc:sldMkLst>
      </pc:sldChg>
      <pc:sldChg chg="ord">
        <pc:chgData name="Jansen, Marcus · 4-advice GmbH" userId="181aa25f-5fcc-4bd6-8950-9fafe1df05eb" providerId="ADAL" clId="{DA7984CD-150A-4B96-A65F-415247AFA0C3}" dt="2018-04-04T09:52:24.087" v="1725"/>
        <pc:sldMkLst>
          <pc:docMk/>
          <pc:sldMk cId="3434477323" sldId="268"/>
        </pc:sldMkLst>
      </pc:sldChg>
      <pc:sldChg chg="addSp modSp ord">
        <pc:chgData name="Jansen, Marcus · 4-advice GmbH" userId="181aa25f-5fcc-4bd6-8950-9fafe1df05eb" providerId="ADAL" clId="{DA7984CD-150A-4B96-A65F-415247AFA0C3}" dt="2018-04-04T09:52:24.087" v="1725"/>
        <pc:sldMkLst>
          <pc:docMk/>
          <pc:sldMk cId="2460244381" sldId="269"/>
        </pc:sldMkLst>
        <pc:spChg chg="mod">
          <ac:chgData name="Jansen, Marcus · 4-advice GmbH" userId="181aa25f-5fcc-4bd6-8950-9fafe1df05eb" providerId="ADAL" clId="{DA7984CD-150A-4B96-A65F-415247AFA0C3}" dt="2018-04-04T09:20:26.895" v="15" actId="20577"/>
          <ac:spMkLst>
            <pc:docMk/>
            <pc:sldMk cId="2460244381" sldId="269"/>
            <ac:spMk id="2" creationId="{6AAB596D-7E8F-4CCD-A45B-676888B30D5E}"/>
          </ac:spMkLst>
        </pc:spChg>
        <pc:spChg chg="add mod">
          <ac:chgData name="Jansen, Marcus · 4-advice GmbH" userId="181aa25f-5fcc-4bd6-8950-9fafe1df05eb" providerId="ADAL" clId="{DA7984CD-150A-4B96-A65F-415247AFA0C3}" dt="2018-04-04T09:20:34.456" v="20"/>
          <ac:spMkLst>
            <pc:docMk/>
            <pc:sldMk cId="2460244381" sldId="269"/>
            <ac:spMk id="579" creationId="{694A1EF4-5DF2-4609-9059-A7383C053F58}"/>
          </ac:spMkLst>
        </pc:spChg>
        <pc:spChg chg="add">
          <ac:chgData name="Jansen, Marcus · 4-advice GmbH" userId="181aa25f-5fcc-4bd6-8950-9fafe1df05eb" providerId="ADAL" clId="{DA7984CD-150A-4B96-A65F-415247AFA0C3}" dt="2018-04-04T09:20:40.619" v="21"/>
          <ac:spMkLst>
            <pc:docMk/>
            <pc:sldMk cId="2460244381" sldId="269"/>
            <ac:spMk id="581" creationId="{A022F62A-6318-4437-923B-FF1E084C319A}"/>
          </ac:spMkLst>
        </pc:spChg>
        <pc:spChg chg="add">
          <ac:chgData name="Jansen, Marcus · 4-advice GmbH" userId="181aa25f-5fcc-4bd6-8950-9fafe1df05eb" providerId="ADAL" clId="{DA7984CD-150A-4B96-A65F-415247AFA0C3}" dt="2018-04-04T09:20:40.619" v="21"/>
          <ac:spMkLst>
            <pc:docMk/>
            <pc:sldMk cId="2460244381" sldId="269"/>
            <ac:spMk id="582" creationId="{80EDB718-2070-4C4A-B3DB-D648DF071ECF}"/>
          </ac:spMkLst>
        </pc:spChg>
        <pc:spChg chg="add mod">
          <ac:chgData name="Jansen, Marcus · 4-advice GmbH" userId="181aa25f-5fcc-4bd6-8950-9fafe1df05eb" providerId="ADAL" clId="{DA7984CD-150A-4B96-A65F-415247AFA0C3}" dt="2018-04-04T09:20:42.552" v="30"/>
          <ac:spMkLst>
            <pc:docMk/>
            <pc:sldMk cId="2460244381" sldId="269"/>
            <ac:spMk id="583" creationId="{1309CA0D-CD6B-4C75-A56A-DDB2844CA9B8}"/>
          </ac:spMkLst>
        </pc:spChg>
        <pc:spChg chg="add mod">
          <ac:chgData name="Jansen, Marcus · 4-advice GmbH" userId="181aa25f-5fcc-4bd6-8950-9fafe1df05eb" providerId="ADAL" clId="{DA7984CD-150A-4B96-A65F-415247AFA0C3}" dt="2018-04-04T09:20:44.819" v="35"/>
          <ac:spMkLst>
            <pc:docMk/>
            <pc:sldMk cId="2460244381" sldId="269"/>
            <ac:spMk id="584" creationId="{830894BB-CD0C-41AB-AE10-DE76E7ACCB08}"/>
          </ac:spMkLst>
        </pc:spChg>
        <pc:spChg chg="add mod">
          <ac:chgData name="Jansen, Marcus · 4-advice GmbH" userId="181aa25f-5fcc-4bd6-8950-9fafe1df05eb" providerId="ADAL" clId="{DA7984CD-150A-4B96-A65F-415247AFA0C3}" dt="2018-04-04T09:20:47.725" v="40"/>
          <ac:spMkLst>
            <pc:docMk/>
            <pc:sldMk cId="2460244381" sldId="269"/>
            <ac:spMk id="585" creationId="{C3206716-2C4C-4EA6-99D5-1DAA2C3E647D}"/>
          </ac:spMkLst>
        </pc:spChg>
        <pc:spChg chg="add">
          <ac:chgData name="Jansen, Marcus · 4-advice GmbH" userId="181aa25f-5fcc-4bd6-8950-9fafe1df05eb" providerId="ADAL" clId="{DA7984CD-150A-4B96-A65F-415247AFA0C3}" dt="2018-04-04T09:20:49.646" v="41"/>
          <ac:spMkLst>
            <pc:docMk/>
            <pc:sldMk cId="2460244381" sldId="269"/>
            <ac:spMk id="587" creationId="{D1D560D3-63BE-4ECC-A148-D181425F8AE6}"/>
          </ac:spMkLst>
        </pc:spChg>
        <pc:spChg chg="add">
          <ac:chgData name="Jansen, Marcus · 4-advice GmbH" userId="181aa25f-5fcc-4bd6-8950-9fafe1df05eb" providerId="ADAL" clId="{DA7984CD-150A-4B96-A65F-415247AFA0C3}" dt="2018-04-04T09:20:49.646" v="41"/>
          <ac:spMkLst>
            <pc:docMk/>
            <pc:sldMk cId="2460244381" sldId="269"/>
            <ac:spMk id="588" creationId="{8E4DD251-6B52-4A23-8BE4-7DBBAF249808}"/>
          </ac:spMkLst>
        </pc:spChg>
        <pc:spChg chg="add">
          <ac:chgData name="Jansen, Marcus · 4-advice GmbH" userId="181aa25f-5fcc-4bd6-8950-9fafe1df05eb" providerId="ADAL" clId="{DA7984CD-150A-4B96-A65F-415247AFA0C3}" dt="2018-04-04T09:20:49.646" v="41"/>
          <ac:spMkLst>
            <pc:docMk/>
            <pc:sldMk cId="2460244381" sldId="269"/>
            <ac:spMk id="589" creationId="{EA86DCA6-E6A1-48A4-85BA-6848F6CC01F5}"/>
          </ac:spMkLst>
        </pc:spChg>
        <pc:grpChg chg="add mod">
          <ac:chgData name="Jansen, Marcus · 4-advice GmbH" userId="181aa25f-5fcc-4bd6-8950-9fafe1df05eb" providerId="ADAL" clId="{DA7984CD-150A-4B96-A65F-415247AFA0C3}" dt="2018-04-04T09:20:40.619" v="25"/>
          <ac:grpSpMkLst>
            <pc:docMk/>
            <pc:sldMk cId="2460244381" sldId="269"/>
            <ac:grpSpMk id="580" creationId="{1EB9C7D9-A713-4088-BA12-0F15CA39533C}"/>
          </ac:grpSpMkLst>
        </pc:grpChg>
        <pc:grpChg chg="add mod">
          <ac:chgData name="Jansen, Marcus · 4-advice GmbH" userId="181aa25f-5fcc-4bd6-8950-9fafe1df05eb" providerId="ADAL" clId="{DA7984CD-150A-4B96-A65F-415247AFA0C3}" dt="2018-04-04T09:20:49.649" v="45"/>
          <ac:grpSpMkLst>
            <pc:docMk/>
            <pc:sldMk cId="2460244381" sldId="269"/>
            <ac:grpSpMk id="586" creationId="{220F4278-5DE9-4029-8169-795EB350DEE3}"/>
          </ac:grpSpMkLst>
        </pc:grpChg>
      </pc:sldChg>
      <pc:sldChg chg="addSp delSp modSp add">
        <pc:chgData name="Jansen, Marcus · 4-advice GmbH" userId="181aa25f-5fcc-4bd6-8950-9fafe1df05eb" providerId="ADAL" clId="{DA7984CD-150A-4B96-A65F-415247AFA0C3}" dt="2018-04-04T09:22:27.201" v="142"/>
        <pc:sldMkLst>
          <pc:docMk/>
          <pc:sldMk cId="4210029046" sldId="270"/>
        </pc:sldMkLst>
        <pc:spChg chg="mod">
          <ac:chgData name="Jansen, Marcus · 4-advice GmbH" userId="181aa25f-5fcc-4bd6-8950-9fafe1df05eb" providerId="ADAL" clId="{DA7984CD-150A-4B96-A65F-415247AFA0C3}" dt="2018-04-04T09:21:48.251" v="69" actId="20577"/>
          <ac:spMkLst>
            <pc:docMk/>
            <pc:sldMk cId="4210029046" sldId="270"/>
            <ac:spMk id="2" creationId="{6AAB596D-7E8F-4CCD-A45B-676888B30D5E}"/>
          </ac:spMkLst>
        </pc:spChg>
        <pc:spChg chg="add">
          <ac:chgData name="Jansen, Marcus · 4-advice GmbH" userId="181aa25f-5fcc-4bd6-8950-9fafe1df05eb" providerId="ADAL" clId="{DA7984CD-150A-4B96-A65F-415247AFA0C3}" dt="2018-04-04T09:21:52.109" v="70"/>
          <ac:spMkLst>
            <pc:docMk/>
            <pc:sldMk cId="4210029046" sldId="270"/>
            <ac:spMk id="15" creationId="{FE0861FC-B1DB-4FF7-8B2B-A7B88209111A}"/>
          </ac:spMkLst>
        </pc:spChg>
        <pc:spChg chg="add">
          <ac:chgData name="Jansen, Marcus · 4-advice GmbH" userId="181aa25f-5fcc-4bd6-8950-9fafe1df05eb" providerId="ADAL" clId="{DA7984CD-150A-4B96-A65F-415247AFA0C3}" dt="2018-04-04T09:21:52.109" v="70"/>
          <ac:spMkLst>
            <pc:docMk/>
            <pc:sldMk cId="4210029046" sldId="270"/>
            <ac:spMk id="16" creationId="{00947A76-2371-40E9-9E34-3695BF8102B7}"/>
          </ac:spMkLst>
        </pc:spChg>
        <pc:spChg chg="add mod">
          <ac:chgData name="Jansen, Marcus · 4-advice GmbH" userId="181aa25f-5fcc-4bd6-8950-9fafe1df05eb" providerId="ADAL" clId="{DA7984CD-150A-4B96-A65F-415247AFA0C3}" dt="2018-04-04T09:22:13.064" v="105" actId="14100"/>
          <ac:spMkLst>
            <pc:docMk/>
            <pc:sldMk cId="4210029046" sldId="270"/>
            <ac:spMk id="18" creationId="{A02AD160-75AB-46EB-ABA1-365E238820F1}"/>
          </ac:spMkLst>
        </pc:spChg>
        <pc:spChg chg="add mod">
          <ac:chgData name="Jansen, Marcus · 4-advice GmbH" userId="181aa25f-5fcc-4bd6-8950-9fafe1df05eb" providerId="ADAL" clId="{DA7984CD-150A-4B96-A65F-415247AFA0C3}" dt="2018-04-04T09:22:02.122" v="89"/>
          <ac:spMkLst>
            <pc:docMk/>
            <pc:sldMk cId="4210029046" sldId="270"/>
            <ac:spMk id="19" creationId="{669A9A3B-8E1F-4DE7-B83E-AA9B9F087DF4}"/>
          </ac:spMkLst>
        </pc:spChg>
        <pc:spChg chg="add mod">
          <ac:chgData name="Jansen, Marcus · 4-advice GmbH" userId="181aa25f-5fcc-4bd6-8950-9fafe1df05eb" providerId="ADAL" clId="{DA7984CD-150A-4B96-A65F-415247AFA0C3}" dt="2018-04-04T09:22:04.755" v="94"/>
          <ac:spMkLst>
            <pc:docMk/>
            <pc:sldMk cId="4210029046" sldId="270"/>
            <ac:spMk id="20" creationId="{2810131E-DDDA-46FA-A315-011623932B46}"/>
          </ac:spMkLst>
        </pc:spChg>
        <pc:spChg chg="add">
          <ac:chgData name="Jansen, Marcus · 4-advice GmbH" userId="181aa25f-5fcc-4bd6-8950-9fafe1df05eb" providerId="ADAL" clId="{DA7984CD-150A-4B96-A65F-415247AFA0C3}" dt="2018-04-04T09:22:06.948" v="95"/>
          <ac:spMkLst>
            <pc:docMk/>
            <pc:sldMk cId="4210029046" sldId="270"/>
            <ac:spMk id="22" creationId="{139A4BF2-CED5-4408-8B28-4C4373FEA2FE}"/>
          </ac:spMkLst>
        </pc:spChg>
        <pc:spChg chg="add">
          <ac:chgData name="Jansen, Marcus · 4-advice GmbH" userId="181aa25f-5fcc-4bd6-8950-9fafe1df05eb" providerId="ADAL" clId="{DA7984CD-150A-4B96-A65F-415247AFA0C3}" dt="2018-04-04T09:22:06.948" v="95"/>
          <ac:spMkLst>
            <pc:docMk/>
            <pc:sldMk cId="4210029046" sldId="270"/>
            <ac:spMk id="23" creationId="{2D96E075-A5BD-4E88-9DCF-D1E062ABC647}"/>
          </ac:spMkLst>
        </pc:spChg>
        <pc:spChg chg="add">
          <ac:chgData name="Jansen, Marcus · 4-advice GmbH" userId="181aa25f-5fcc-4bd6-8950-9fafe1df05eb" providerId="ADAL" clId="{DA7984CD-150A-4B96-A65F-415247AFA0C3}" dt="2018-04-04T09:22:06.948" v="95"/>
          <ac:spMkLst>
            <pc:docMk/>
            <pc:sldMk cId="4210029046" sldId="270"/>
            <ac:spMk id="24" creationId="{5608F363-8D20-47E0-B974-085C02BFD469}"/>
          </ac:spMkLst>
        </pc:spChg>
        <pc:spChg chg="add">
          <ac:chgData name="Jansen, Marcus · 4-advice GmbH" userId="181aa25f-5fcc-4bd6-8950-9fafe1df05eb" providerId="ADAL" clId="{DA7984CD-150A-4B96-A65F-415247AFA0C3}" dt="2018-04-04T09:22:09.872" v="100"/>
          <ac:spMkLst>
            <pc:docMk/>
            <pc:sldMk cId="4210029046" sldId="270"/>
            <ac:spMk id="26" creationId="{488944DE-C5B5-4B70-8A73-3274B305CFE9}"/>
          </ac:spMkLst>
        </pc:spChg>
        <pc:spChg chg="add">
          <ac:chgData name="Jansen, Marcus · 4-advice GmbH" userId="181aa25f-5fcc-4bd6-8950-9fafe1df05eb" providerId="ADAL" clId="{DA7984CD-150A-4B96-A65F-415247AFA0C3}" dt="2018-04-04T09:22:09.872" v="100"/>
          <ac:spMkLst>
            <pc:docMk/>
            <pc:sldMk cId="4210029046" sldId="270"/>
            <ac:spMk id="27" creationId="{3C012B00-61FA-4721-AE7A-1CC82E64E089}"/>
          </ac:spMkLst>
        </pc:spChg>
        <pc:spChg chg="add">
          <ac:chgData name="Jansen, Marcus · 4-advice GmbH" userId="181aa25f-5fcc-4bd6-8950-9fafe1df05eb" providerId="ADAL" clId="{DA7984CD-150A-4B96-A65F-415247AFA0C3}" dt="2018-04-04T09:22:09.872" v="100"/>
          <ac:spMkLst>
            <pc:docMk/>
            <pc:sldMk cId="4210029046" sldId="270"/>
            <ac:spMk id="28" creationId="{EC08D3FD-02FD-48E4-BC2C-B23070769136}"/>
          </ac:spMkLst>
        </pc:spChg>
        <pc:spChg chg="add">
          <ac:chgData name="Jansen, Marcus · 4-advice GmbH" userId="181aa25f-5fcc-4bd6-8950-9fafe1df05eb" providerId="ADAL" clId="{DA7984CD-150A-4B96-A65F-415247AFA0C3}" dt="2018-04-04T09:22:15.117" v="106"/>
          <ac:spMkLst>
            <pc:docMk/>
            <pc:sldMk cId="4210029046" sldId="270"/>
            <ac:spMk id="30" creationId="{2AD29FED-0B3B-4A87-8523-554F057E5625}"/>
          </ac:spMkLst>
        </pc:spChg>
        <pc:spChg chg="add">
          <ac:chgData name="Jansen, Marcus · 4-advice GmbH" userId="181aa25f-5fcc-4bd6-8950-9fafe1df05eb" providerId="ADAL" clId="{DA7984CD-150A-4B96-A65F-415247AFA0C3}" dt="2018-04-04T09:22:15.117" v="106"/>
          <ac:spMkLst>
            <pc:docMk/>
            <pc:sldMk cId="4210029046" sldId="270"/>
            <ac:spMk id="31" creationId="{F50F0F83-0931-4195-A3FD-2FDB2D719DAB}"/>
          </ac:spMkLst>
        </pc:spChg>
        <pc:spChg chg="add">
          <ac:chgData name="Jansen, Marcus · 4-advice GmbH" userId="181aa25f-5fcc-4bd6-8950-9fafe1df05eb" providerId="ADAL" clId="{DA7984CD-150A-4B96-A65F-415247AFA0C3}" dt="2018-04-04T09:22:17.032" v="111"/>
          <ac:spMkLst>
            <pc:docMk/>
            <pc:sldMk cId="4210029046" sldId="270"/>
            <ac:spMk id="33" creationId="{2424C4C6-4DC7-4F2B-9792-89CD9D1A1F36}"/>
          </ac:spMkLst>
        </pc:spChg>
        <pc:spChg chg="add">
          <ac:chgData name="Jansen, Marcus · 4-advice GmbH" userId="181aa25f-5fcc-4bd6-8950-9fafe1df05eb" providerId="ADAL" clId="{DA7984CD-150A-4B96-A65F-415247AFA0C3}" dt="2018-04-04T09:22:17.032" v="111"/>
          <ac:spMkLst>
            <pc:docMk/>
            <pc:sldMk cId="4210029046" sldId="270"/>
            <ac:spMk id="34" creationId="{D7E72EC1-AF20-4013-AFAB-36355CFF3E45}"/>
          </ac:spMkLst>
        </pc:spChg>
        <pc:spChg chg="add">
          <ac:chgData name="Jansen, Marcus · 4-advice GmbH" userId="181aa25f-5fcc-4bd6-8950-9fafe1df05eb" providerId="ADAL" clId="{DA7984CD-150A-4B96-A65F-415247AFA0C3}" dt="2018-04-04T09:22:17.032" v="111"/>
          <ac:spMkLst>
            <pc:docMk/>
            <pc:sldMk cId="4210029046" sldId="270"/>
            <ac:spMk id="35" creationId="{EABFCFBF-01ED-4912-BBFE-1286F24236F9}"/>
          </ac:spMkLst>
        </pc:spChg>
        <pc:spChg chg="add">
          <ac:chgData name="Jansen, Marcus · 4-advice GmbH" userId="181aa25f-5fcc-4bd6-8950-9fafe1df05eb" providerId="ADAL" clId="{DA7984CD-150A-4B96-A65F-415247AFA0C3}" dt="2018-04-04T09:22:17.032" v="111"/>
          <ac:spMkLst>
            <pc:docMk/>
            <pc:sldMk cId="4210029046" sldId="270"/>
            <ac:spMk id="36" creationId="{B339E3F6-58FD-48A6-A512-D623A36D366B}"/>
          </ac:spMkLst>
        </pc:spChg>
        <pc:spChg chg="add">
          <ac:chgData name="Jansen, Marcus · 4-advice GmbH" userId="181aa25f-5fcc-4bd6-8950-9fafe1df05eb" providerId="ADAL" clId="{DA7984CD-150A-4B96-A65F-415247AFA0C3}" dt="2018-04-04T09:22:17.032" v="111"/>
          <ac:spMkLst>
            <pc:docMk/>
            <pc:sldMk cId="4210029046" sldId="270"/>
            <ac:spMk id="37" creationId="{DF2E05FB-3759-4E37-AF38-FEB9A5D85238}"/>
          </ac:spMkLst>
        </pc:spChg>
        <pc:spChg chg="add">
          <ac:chgData name="Jansen, Marcus · 4-advice GmbH" userId="181aa25f-5fcc-4bd6-8950-9fafe1df05eb" providerId="ADAL" clId="{DA7984CD-150A-4B96-A65F-415247AFA0C3}" dt="2018-04-04T09:22:17.032" v="111"/>
          <ac:spMkLst>
            <pc:docMk/>
            <pc:sldMk cId="4210029046" sldId="270"/>
            <ac:spMk id="38" creationId="{C946C417-96B3-426C-B3EF-46337FDBAC6E}"/>
          </ac:spMkLst>
        </pc:spChg>
        <pc:spChg chg="add">
          <ac:chgData name="Jansen, Marcus · 4-advice GmbH" userId="181aa25f-5fcc-4bd6-8950-9fafe1df05eb" providerId="ADAL" clId="{DA7984CD-150A-4B96-A65F-415247AFA0C3}" dt="2018-04-04T09:22:17.032" v="111"/>
          <ac:spMkLst>
            <pc:docMk/>
            <pc:sldMk cId="4210029046" sldId="270"/>
            <ac:spMk id="39" creationId="{6C1E915B-A4F0-4614-B06E-A1AE8D924B4D}"/>
          </ac:spMkLst>
        </pc:spChg>
        <pc:spChg chg="add">
          <ac:chgData name="Jansen, Marcus · 4-advice GmbH" userId="181aa25f-5fcc-4bd6-8950-9fafe1df05eb" providerId="ADAL" clId="{DA7984CD-150A-4B96-A65F-415247AFA0C3}" dt="2018-04-04T09:22:17.032" v="111"/>
          <ac:spMkLst>
            <pc:docMk/>
            <pc:sldMk cId="4210029046" sldId="270"/>
            <ac:spMk id="40" creationId="{C895208E-2466-4419-851D-14EBE09B74D9}"/>
          </ac:spMkLst>
        </pc:spChg>
        <pc:spChg chg="add">
          <ac:chgData name="Jansen, Marcus · 4-advice GmbH" userId="181aa25f-5fcc-4bd6-8950-9fafe1df05eb" providerId="ADAL" clId="{DA7984CD-150A-4B96-A65F-415247AFA0C3}" dt="2018-04-04T09:22:18.729" v="116"/>
          <ac:spMkLst>
            <pc:docMk/>
            <pc:sldMk cId="4210029046" sldId="270"/>
            <ac:spMk id="42" creationId="{D0247F93-C9DB-41D1-9C81-2E4B5A860382}"/>
          </ac:spMkLst>
        </pc:spChg>
        <pc:spChg chg="add">
          <ac:chgData name="Jansen, Marcus · 4-advice GmbH" userId="181aa25f-5fcc-4bd6-8950-9fafe1df05eb" providerId="ADAL" clId="{DA7984CD-150A-4B96-A65F-415247AFA0C3}" dt="2018-04-04T09:22:18.729" v="116"/>
          <ac:spMkLst>
            <pc:docMk/>
            <pc:sldMk cId="4210029046" sldId="270"/>
            <ac:spMk id="43" creationId="{AFA403C0-6B8B-4BC5-89A5-50F7C028B58B}"/>
          </ac:spMkLst>
        </pc:spChg>
        <pc:spChg chg="add">
          <ac:chgData name="Jansen, Marcus · 4-advice GmbH" userId="181aa25f-5fcc-4bd6-8950-9fafe1df05eb" providerId="ADAL" clId="{DA7984CD-150A-4B96-A65F-415247AFA0C3}" dt="2018-04-04T09:22:20.623" v="121"/>
          <ac:spMkLst>
            <pc:docMk/>
            <pc:sldMk cId="4210029046" sldId="270"/>
            <ac:spMk id="46" creationId="{B601FBF9-015F-49D0-84A5-64D7A7C5D3A6}"/>
          </ac:spMkLst>
        </pc:spChg>
        <pc:spChg chg="add">
          <ac:chgData name="Jansen, Marcus · 4-advice GmbH" userId="181aa25f-5fcc-4bd6-8950-9fafe1df05eb" providerId="ADAL" clId="{DA7984CD-150A-4B96-A65F-415247AFA0C3}" dt="2018-04-04T09:22:20.623" v="121"/>
          <ac:spMkLst>
            <pc:docMk/>
            <pc:sldMk cId="4210029046" sldId="270"/>
            <ac:spMk id="47" creationId="{6AA7DF9C-0A7D-4807-8DE3-551F1CC1FD83}"/>
          </ac:spMkLst>
        </pc:spChg>
        <pc:spChg chg="add">
          <ac:chgData name="Jansen, Marcus · 4-advice GmbH" userId="181aa25f-5fcc-4bd6-8950-9fafe1df05eb" providerId="ADAL" clId="{DA7984CD-150A-4B96-A65F-415247AFA0C3}" dt="2018-04-04T09:22:20.623" v="121"/>
          <ac:spMkLst>
            <pc:docMk/>
            <pc:sldMk cId="4210029046" sldId="270"/>
            <ac:spMk id="48" creationId="{CB426B09-18AE-4BFE-8313-8781C9C52342}"/>
          </ac:spMkLst>
        </pc:spChg>
        <pc:spChg chg="add">
          <ac:chgData name="Jansen, Marcus · 4-advice GmbH" userId="181aa25f-5fcc-4bd6-8950-9fafe1df05eb" providerId="ADAL" clId="{DA7984CD-150A-4B96-A65F-415247AFA0C3}" dt="2018-04-04T09:22:20.623" v="121"/>
          <ac:spMkLst>
            <pc:docMk/>
            <pc:sldMk cId="4210029046" sldId="270"/>
            <ac:spMk id="49" creationId="{AD76F3B3-9D49-4BC3-9A66-3D2B9432A7F8}"/>
          </ac:spMkLst>
        </pc:spChg>
        <pc:spChg chg="add mod">
          <ac:chgData name="Jansen, Marcus · 4-advice GmbH" userId="181aa25f-5fcc-4bd6-8950-9fafe1df05eb" providerId="ADAL" clId="{DA7984CD-150A-4B96-A65F-415247AFA0C3}" dt="2018-04-04T09:22:22.920" v="132"/>
          <ac:spMkLst>
            <pc:docMk/>
            <pc:sldMk cId="4210029046" sldId="270"/>
            <ac:spMk id="50" creationId="{157F067D-AF25-495C-B76C-EAA0D9CA02EA}"/>
          </ac:spMkLst>
        </pc:spChg>
        <pc:spChg chg="add mod">
          <ac:chgData name="Jansen, Marcus · 4-advice GmbH" userId="181aa25f-5fcc-4bd6-8950-9fafe1df05eb" providerId="ADAL" clId="{DA7984CD-150A-4B96-A65F-415247AFA0C3}" dt="2018-04-04T09:22:25.007" v="137"/>
          <ac:spMkLst>
            <pc:docMk/>
            <pc:sldMk cId="4210029046" sldId="270"/>
            <ac:spMk id="51" creationId="{11364C2A-61B6-4C26-85B2-D5AE735DFD49}"/>
          </ac:spMkLst>
        </pc:spChg>
        <pc:spChg chg="add mod">
          <ac:chgData name="Jansen, Marcus · 4-advice GmbH" userId="181aa25f-5fcc-4bd6-8950-9fafe1df05eb" providerId="ADAL" clId="{DA7984CD-150A-4B96-A65F-415247AFA0C3}" dt="2018-04-04T09:22:27.201" v="142"/>
          <ac:spMkLst>
            <pc:docMk/>
            <pc:sldMk cId="4210029046" sldId="270"/>
            <ac:spMk id="52" creationId="{E9C11628-5D4D-46E4-9883-68A1884FE00B}"/>
          </ac:spMkLst>
        </pc:spChg>
        <pc:spChg chg="del">
          <ac:chgData name="Jansen, Marcus · 4-advice GmbH" userId="181aa25f-5fcc-4bd6-8950-9fafe1df05eb" providerId="ADAL" clId="{DA7984CD-150A-4B96-A65F-415247AFA0C3}" dt="2018-04-04T09:21:43.414" v="63" actId="478"/>
          <ac:spMkLst>
            <pc:docMk/>
            <pc:sldMk cId="4210029046" sldId="270"/>
            <ac:spMk id="579" creationId="{694A1EF4-5DF2-4609-9059-A7383C053F58}"/>
          </ac:spMkLst>
        </pc:spChg>
        <pc:spChg chg="del">
          <ac:chgData name="Jansen, Marcus · 4-advice GmbH" userId="181aa25f-5fcc-4bd6-8950-9fafe1df05eb" providerId="ADAL" clId="{DA7984CD-150A-4B96-A65F-415247AFA0C3}" dt="2018-04-04T09:21:43.414" v="63" actId="478"/>
          <ac:spMkLst>
            <pc:docMk/>
            <pc:sldMk cId="4210029046" sldId="270"/>
            <ac:spMk id="583" creationId="{1309CA0D-CD6B-4C75-A56A-DDB2844CA9B8}"/>
          </ac:spMkLst>
        </pc:spChg>
        <pc:spChg chg="del">
          <ac:chgData name="Jansen, Marcus · 4-advice GmbH" userId="181aa25f-5fcc-4bd6-8950-9fafe1df05eb" providerId="ADAL" clId="{DA7984CD-150A-4B96-A65F-415247AFA0C3}" dt="2018-04-04T09:21:43.414" v="63" actId="478"/>
          <ac:spMkLst>
            <pc:docMk/>
            <pc:sldMk cId="4210029046" sldId="270"/>
            <ac:spMk id="584" creationId="{830894BB-CD0C-41AB-AE10-DE76E7ACCB08}"/>
          </ac:spMkLst>
        </pc:spChg>
        <pc:spChg chg="del">
          <ac:chgData name="Jansen, Marcus · 4-advice GmbH" userId="181aa25f-5fcc-4bd6-8950-9fafe1df05eb" providerId="ADAL" clId="{DA7984CD-150A-4B96-A65F-415247AFA0C3}" dt="2018-04-04T09:21:43.414" v="63" actId="478"/>
          <ac:spMkLst>
            <pc:docMk/>
            <pc:sldMk cId="4210029046" sldId="270"/>
            <ac:spMk id="585" creationId="{C3206716-2C4C-4EA6-99D5-1DAA2C3E647D}"/>
          </ac:spMkLst>
        </pc:spChg>
        <pc:grpChg chg="add mod">
          <ac:chgData name="Jansen, Marcus · 4-advice GmbH" userId="181aa25f-5fcc-4bd6-8950-9fafe1df05eb" providerId="ADAL" clId="{DA7984CD-150A-4B96-A65F-415247AFA0C3}" dt="2018-04-04T09:21:52.109" v="74"/>
          <ac:grpSpMkLst>
            <pc:docMk/>
            <pc:sldMk cId="4210029046" sldId="270"/>
            <ac:grpSpMk id="14" creationId="{AAB5AEB6-3671-48FE-A554-27964FCF18B5}"/>
          </ac:grpSpMkLst>
        </pc:grpChg>
        <pc:grpChg chg="add mod">
          <ac:chgData name="Jansen, Marcus · 4-advice GmbH" userId="181aa25f-5fcc-4bd6-8950-9fafe1df05eb" providerId="ADAL" clId="{DA7984CD-150A-4B96-A65F-415247AFA0C3}" dt="2018-04-04T09:22:06.948" v="99"/>
          <ac:grpSpMkLst>
            <pc:docMk/>
            <pc:sldMk cId="4210029046" sldId="270"/>
            <ac:grpSpMk id="21" creationId="{89002B4E-B0A1-46A9-A6B2-E1538B909D3E}"/>
          </ac:grpSpMkLst>
        </pc:grpChg>
        <pc:grpChg chg="add mod">
          <ac:chgData name="Jansen, Marcus · 4-advice GmbH" userId="181aa25f-5fcc-4bd6-8950-9fafe1df05eb" providerId="ADAL" clId="{DA7984CD-150A-4B96-A65F-415247AFA0C3}" dt="2018-04-04T09:22:09.874" v="104"/>
          <ac:grpSpMkLst>
            <pc:docMk/>
            <pc:sldMk cId="4210029046" sldId="270"/>
            <ac:grpSpMk id="25" creationId="{B149D86C-1261-4449-B54D-786C8659EAD9}"/>
          </ac:grpSpMkLst>
        </pc:grpChg>
        <pc:grpChg chg="add mod">
          <ac:chgData name="Jansen, Marcus · 4-advice GmbH" userId="181aa25f-5fcc-4bd6-8950-9fafe1df05eb" providerId="ADAL" clId="{DA7984CD-150A-4B96-A65F-415247AFA0C3}" dt="2018-04-04T09:22:15.120" v="110"/>
          <ac:grpSpMkLst>
            <pc:docMk/>
            <pc:sldMk cId="4210029046" sldId="270"/>
            <ac:grpSpMk id="29" creationId="{F64A261B-6221-4754-A6C0-9EA5B57ED912}"/>
          </ac:grpSpMkLst>
        </pc:grpChg>
        <pc:grpChg chg="add mod">
          <ac:chgData name="Jansen, Marcus · 4-advice GmbH" userId="181aa25f-5fcc-4bd6-8950-9fafe1df05eb" providerId="ADAL" clId="{DA7984CD-150A-4B96-A65F-415247AFA0C3}" dt="2018-04-04T09:22:17.032" v="115"/>
          <ac:grpSpMkLst>
            <pc:docMk/>
            <pc:sldMk cId="4210029046" sldId="270"/>
            <ac:grpSpMk id="32" creationId="{8980B906-8D1D-4E85-95DF-6658C0C1FCFB}"/>
          </ac:grpSpMkLst>
        </pc:grpChg>
        <pc:grpChg chg="add mod">
          <ac:chgData name="Jansen, Marcus · 4-advice GmbH" userId="181aa25f-5fcc-4bd6-8950-9fafe1df05eb" providerId="ADAL" clId="{DA7984CD-150A-4B96-A65F-415247AFA0C3}" dt="2018-04-04T09:22:18.731" v="120"/>
          <ac:grpSpMkLst>
            <pc:docMk/>
            <pc:sldMk cId="4210029046" sldId="270"/>
            <ac:grpSpMk id="41" creationId="{8FB27581-C313-4780-888F-81CC0E52DFCA}"/>
          </ac:grpSpMkLst>
        </pc:grpChg>
        <pc:grpChg chg="add mod">
          <ac:chgData name="Jansen, Marcus · 4-advice GmbH" userId="181aa25f-5fcc-4bd6-8950-9fafe1df05eb" providerId="ADAL" clId="{DA7984CD-150A-4B96-A65F-415247AFA0C3}" dt="2018-04-04T09:22:20.640" v="127"/>
          <ac:grpSpMkLst>
            <pc:docMk/>
            <pc:sldMk cId="4210029046" sldId="270"/>
            <ac:grpSpMk id="44" creationId="{0E5B3E29-92F4-4F19-AA2C-7B6B1B21021F}"/>
          </ac:grpSpMkLst>
        </pc:grpChg>
        <pc:grpChg chg="add mod">
          <ac:chgData name="Jansen, Marcus · 4-advice GmbH" userId="181aa25f-5fcc-4bd6-8950-9fafe1df05eb" providerId="ADAL" clId="{DA7984CD-150A-4B96-A65F-415247AFA0C3}" dt="2018-04-04T09:22:20.623" v="125"/>
          <ac:grpSpMkLst>
            <pc:docMk/>
            <pc:sldMk cId="4210029046" sldId="270"/>
            <ac:grpSpMk id="45" creationId="{2EB3CB75-F3A0-410B-A513-BA40505686FB}"/>
          </ac:grpSpMkLst>
        </pc:grpChg>
        <pc:grpChg chg="del">
          <ac:chgData name="Jansen, Marcus · 4-advice GmbH" userId="181aa25f-5fcc-4bd6-8950-9fafe1df05eb" providerId="ADAL" clId="{DA7984CD-150A-4B96-A65F-415247AFA0C3}" dt="2018-04-04T09:21:43.414" v="63" actId="478"/>
          <ac:grpSpMkLst>
            <pc:docMk/>
            <pc:sldMk cId="4210029046" sldId="270"/>
            <ac:grpSpMk id="580" creationId="{1EB9C7D9-A713-4088-BA12-0F15CA39533C}"/>
          </ac:grpSpMkLst>
        </pc:grpChg>
        <pc:grpChg chg="del">
          <ac:chgData name="Jansen, Marcus · 4-advice GmbH" userId="181aa25f-5fcc-4bd6-8950-9fafe1df05eb" providerId="ADAL" clId="{DA7984CD-150A-4B96-A65F-415247AFA0C3}" dt="2018-04-04T09:21:43.414" v="63" actId="478"/>
          <ac:grpSpMkLst>
            <pc:docMk/>
            <pc:sldMk cId="4210029046" sldId="270"/>
            <ac:grpSpMk id="586" creationId="{220F4278-5DE9-4029-8169-795EB350DEE3}"/>
          </ac:grpSpMkLst>
        </pc:grpChg>
        <pc:cxnChg chg="add mod">
          <ac:chgData name="Jansen, Marcus · 4-advice GmbH" userId="181aa25f-5fcc-4bd6-8950-9fafe1df05eb" providerId="ADAL" clId="{DA7984CD-150A-4B96-A65F-415247AFA0C3}" dt="2018-04-04T09:21:55.046" v="79"/>
          <ac:cxnSpMkLst>
            <pc:docMk/>
            <pc:sldMk cId="4210029046" sldId="270"/>
            <ac:cxnSpMk id="17" creationId="{3DCCA9DC-4A1B-429B-BDBC-993C13C27C8D}"/>
          </ac:cxnSpMkLst>
        </pc:cxnChg>
      </pc:sldChg>
      <pc:sldChg chg="addSp delSp modSp add">
        <pc:chgData name="Jansen, Marcus · 4-advice GmbH" userId="181aa25f-5fcc-4bd6-8950-9fafe1df05eb" providerId="ADAL" clId="{DA7984CD-150A-4B96-A65F-415247AFA0C3}" dt="2018-04-04T09:34:20.068" v="302" actId="1076"/>
        <pc:sldMkLst>
          <pc:docMk/>
          <pc:sldMk cId="403376075" sldId="271"/>
        </pc:sldMkLst>
        <pc:spChg chg="mod">
          <ac:chgData name="Jansen, Marcus · 4-advice GmbH" userId="181aa25f-5fcc-4bd6-8950-9fafe1df05eb" providerId="ADAL" clId="{DA7984CD-150A-4B96-A65F-415247AFA0C3}" dt="2018-04-04T09:22:46.648" v="156" actId="20577"/>
          <ac:spMkLst>
            <pc:docMk/>
            <pc:sldMk cId="403376075" sldId="271"/>
            <ac:spMk id="2" creationId="{6AAB596D-7E8F-4CCD-A45B-676888B30D5E}"/>
          </ac:spMkLst>
        </pc:spChg>
        <pc:spChg chg="add mod">
          <ac:chgData name="Jansen, Marcus · 4-advice GmbH" userId="181aa25f-5fcc-4bd6-8950-9fafe1df05eb" providerId="ADAL" clId="{DA7984CD-150A-4B96-A65F-415247AFA0C3}" dt="2018-04-04T09:28:08.014" v="189"/>
          <ac:spMkLst>
            <pc:docMk/>
            <pc:sldMk cId="403376075" sldId="271"/>
            <ac:spMk id="3" creationId="{27BE5599-0110-4152-A32E-EA37425205B9}"/>
          </ac:spMkLst>
        </pc:spChg>
        <pc:spChg chg="add mod">
          <ac:chgData name="Jansen, Marcus · 4-advice GmbH" userId="181aa25f-5fcc-4bd6-8950-9fafe1df05eb" providerId="ADAL" clId="{DA7984CD-150A-4B96-A65F-415247AFA0C3}" dt="2018-04-04T09:28:08.014" v="191"/>
          <ac:spMkLst>
            <pc:docMk/>
            <pc:sldMk cId="403376075" sldId="271"/>
            <ac:spMk id="4" creationId="{00B0101B-49D4-4B2A-B732-F8C50452A073}"/>
          </ac:spMkLst>
        </pc:spChg>
        <pc:spChg chg="add mod">
          <ac:chgData name="Jansen, Marcus · 4-advice GmbH" userId="181aa25f-5fcc-4bd6-8950-9fafe1df05eb" providerId="ADAL" clId="{DA7984CD-150A-4B96-A65F-415247AFA0C3}" dt="2018-04-04T09:28:08.014" v="193"/>
          <ac:spMkLst>
            <pc:docMk/>
            <pc:sldMk cId="403376075" sldId="271"/>
            <ac:spMk id="5" creationId="{91DEB962-A094-4386-A817-5102C6D4435A}"/>
          </ac:spMkLst>
        </pc:spChg>
        <pc:spChg chg="add mod">
          <ac:chgData name="Jansen, Marcus · 4-advice GmbH" userId="181aa25f-5fcc-4bd6-8950-9fafe1df05eb" providerId="ADAL" clId="{DA7984CD-150A-4B96-A65F-415247AFA0C3}" dt="2018-04-04T09:28:08.014" v="195"/>
          <ac:spMkLst>
            <pc:docMk/>
            <pc:sldMk cId="403376075" sldId="271"/>
            <ac:spMk id="6" creationId="{A296C100-EB0A-4107-AE9C-E6A48D8C15D2}"/>
          </ac:spMkLst>
        </pc:spChg>
        <pc:spChg chg="add mod">
          <ac:chgData name="Jansen, Marcus · 4-advice GmbH" userId="181aa25f-5fcc-4bd6-8950-9fafe1df05eb" providerId="ADAL" clId="{DA7984CD-150A-4B96-A65F-415247AFA0C3}" dt="2018-04-04T09:28:08.014" v="197"/>
          <ac:spMkLst>
            <pc:docMk/>
            <pc:sldMk cId="403376075" sldId="271"/>
            <ac:spMk id="7" creationId="{D2EE12EE-215A-4291-A89E-BA6852511750}"/>
          </ac:spMkLst>
        </pc:spChg>
        <pc:spChg chg="add">
          <ac:chgData name="Jansen, Marcus · 4-advice GmbH" userId="181aa25f-5fcc-4bd6-8950-9fafe1df05eb" providerId="ADAL" clId="{DA7984CD-150A-4B96-A65F-415247AFA0C3}" dt="2018-04-04T09:22:49.351" v="157"/>
          <ac:spMkLst>
            <pc:docMk/>
            <pc:sldMk cId="403376075" sldId="271"/>
            <ac:spMk id="9" creationId="{53ED143A-0415-4F0D-A784-BC95B35E9DBD}"/>
          </ac:spMkLst>
        </pc:spChg>
        <pc:spChg chg="add mod">
          <ac:chgData name="Jansen, Marcus · 4-advice GmbH" userId="181aa25f-5fcc-4bd6-8950-9fafe1df05eb" providerId="ADAL" clId="{DA7984CD-150A-4B96-A65F-415247AFA0C3}" dt="2018-04-04T09:28:08.029" v="199"/>
          <ac:spMkLst>
            <pc:docMk/>
            <pc:sldMk cId="403376075" sldId="271"/>
            <ac:spMk id="10" creationId="{B3888A71-F3B2-42AC-96C5-A9DD0B8A64EB}"/>
          </ac:spMkLst>
        </pc:spChg>
        <pc:spChg chg="add mod">
          <ac:chgData name="Jansen, Marcus · 4-advice GmbH" userId="181aa25f-5fcc-4bd6-8950-9fafe1df05eb" providerId="ADAL" clId="{DA7984CD-150A-4B96-A65F-415247AFA0C3}" dt="2018-04-04T09:28:08.014" v="187"/>
          <ac:spMkLst>
            <pc:docMk/>
            <pc:sldMk cId="403376075" sldId="271"/>
            <ac:spMk id="11" creationId="{581DF22F-F61B-4BAB-B625-639309D3D5A3}"/>
          </ac:spMkLst>
        </pc:spChg>
        <pc:spChg chg="add mod">
          <ac:chgData name="Jansen, Marcus · 4-advice GmbH" userId="181aa25f-5fcc-4bd6-8950-9fafe1df05eb" providerId="ADAL" clId="{DA7984CD-150A-4B96-A65F-415247AFA0C3}" dt="2018-04-04T09:28:08.029" v="201"/>
          <ac:spMkLst>
            <pc:docMk/>
            <pc:sldMk cId="403376075" sldId="271"/>
            <ac:spMk id="12" creationId="{BA77492D-7438-4D25-B0ED-2EE8CD574E16}"/>
          </ac:spMkLst>
        </pc:spChg>
        <pc:spChg chg="del">
          <ac:chgData name="Jansen, Marcus · 4-advice GmbH" userId="181aa25f-5fcc-4bd6-8950-9fafe1df05eb" providerId="ADAL" clId="{DA7984CD-150A-4B96-A65F-415247AFA0C3}" dt="2018-04-04T09:22:37.670" v="145" actId="478"/>
          <ac:spMkLst>
            <pc:docMk/>
            <pc:sldMk cId="403376075" sldId="271"/>
            <ac:spMk id="18" creationId="{A02AD160-75AB-46EB-ABA1-365E238820F1}"/>
          </ac:spMkLst>
        </pc:spChg>
        <pc:spChg chg="del">
          <ac:chgData name="Jansen, Marcus · 4-advice GmbH" userId="181aa25f-5fcc-4bd6-8950-9fafe1df05eb" providerId="ADAL" clId="{DA7984CD-150A-4B96-A65F-415247AFA0C3}" dt="2018-04-04T09:22:35.851" v="144" actId="478"/>
          <ac:spMkLst>
            <pc:docMk/>
            <pc:sldMk cId="403376075" sldId="271"/>
            <ac:spMk id="19" creationId="{669A9A3B-8E1F-4DE7-B83E-AA9B9F087DF4}"/>
          </ac:spMkLst>
        </pc:spChg>
        <pc:spChg chg="del">
          <ac:chgData name="Jansen, Marcus · 4-advice GmbH" userId="181aa25f-5fcc-4bd6-8950-9fafe1df05eb" providerId="ADAL" clId="{DA7984CD-150A-4B96-A65F-415247AFA0C3}" dt="2018-04-04T09:22:35.851" v="144" actId="478"/>
          <ac:spMkLst>
            <pc:docMk/>
            <pc:sldMk cId="403376075" sldId="271"/>
            <ac:spMk id="20" creationId="{2810131E-DDDA-46FA-A315-011623932B46}"/>
          </ac:spMkLst>
        </pc:spChg>
        <pc:spChg chg="del">
          <ac:chgData name="Jansen, Marcus · 4-advice GmbH" userId="181aa25f-5fcc-4bd6-8950-9fafe1df05eb" providerId="ADAL" clId="{DA7984CD-150A-4B96-A65F-415247AFA0C3}" dt="2018-04-04T09:22:35.851" v="144" actId="478"/>
          <ac:spMkLst>
            <pc:docMk/>
            <pc:sldMk cId="403376075" sldId="271"/>
            <ac:spMk id="50" creationId="{157F067D-AF25-495C-B76C-EAA0D9CA02EA}"/>
          </ac:spMkLst>
        </pc:spChg>
        <pc:spChg chg="del">
          <ac:chgData name="Jansen, Marcus · 4-advice GmbH" userId="181aa25f-5fcc-4bd6-8950-9fafe1df05eb" providerId="ADAL" clId="{DA7984CD-150A-4B96-A65F-415247AFA0C3}" dt="2018-04-04T09:22:35.851" v="144" actId="478"/>
          <ac:spMkLst>
            <pc:docMk/>
            <pc:sldMk cId="403376075" sldId="271"/>
            <ac:spMk id="51" creationId="{11364C2A-61B6-4C26-85B2-D5AE735DFD49}"/>
          </ac:spMkLst>
        </pc:spChg>
        <pc:spChg chg="del">
          <ac:chgData name="Jansen, Marcus · 4-advice GmbH" userId="181aa25f-5fcc-4bd6-8950-9fafe1df05eb" providerId="ADAL" clId="{DA7984CD-150A-4B96-A65F-415247AFA0C3}" dt="2018-04-04T09:22:35.851" v="144" actId="478"/>
          <ac:spMkLst>
            <pc:docMk/>
            <pc:sldMk cId="403376075" sldId="271"/>
            <ac:spMk id="52" creationId="{E9C11628-5D4D-46E4-9883-68A1884FE00B}"/>
          </ac:spMkLst>
        </pc:spChg>
        <pc:spChg chg="mod">
          <ac:chgData name="Jansen, Marcus · 4-advice GmbH" userId="181aa25f-5fcc-4bd6-8950-9fafe1df05eb" providerId="ADAL" clId="{DA7984CD-150A-4B96-A65F-415247AFA0C3}" dt="2018-04-04T09:29:15.165" v="206"/>
          <ac:spMkLst>
            <pc:docMk/>
            <pc:sldMk cId="403376075" sldId="271"/>
            <ac:spMk id="65" creationId="{1C8BBBD8-C84B-40E0-BEC5-A65BE6530EBC}"/>
          </ac:spMkLst>
        </pc:spChg>
        <pc:spChg chg="mod">
          <ac:chgData name="Jansen, Marcus · 4-advice GmbH" userId="181aa25f-5fcc-4bd6-8950-9fafe1df05eb" providerId="ADAL" clId="{DA7984CD-150A-4B96-A65F-415247AFA0C3}" dt="2018-04-04T09:29:15.180" v="214"/>
          <ac:spMkLst>
            <pc:docMk/>
            <pc:sldMk cId="403376075" sldId="271"/>
            <ac:spMk id="66" creationId="{3D0F73BE-155B-42E0-AF76-05A5FCBE63FC}"/>
          </ac:spMkLst>
        </pc:spChg>
        <pc:spChg chg="mod">
          <ac:chgData name="Jansen, Marcus · 4-advice GmbH" userId="181aa25f-5fcc-4bd6-8950-9fafe1df05eb" providerId="ADAL" clId="{DA7984CD-150A-4B96-A65F-415247AFA0C3}" dt="2018-04-04T09:29:15.165" v="210"/>
          <ac:spMkLst>
            <pc:docMk/>
            <pc:sldMk cId="403376075" sldId="271"/>
            <ac:spMk id="67" creationId="{26C315C4-FB05-4AA8-BC94-7A488619FD85}"/>
          </ac:spMkLst>
        </pc:spChg>
        <pc:spChg chg="mod">
          <ac:chgData name="Jansen, Marcus · 4-advice GmbH" userId="181aa25f-5fcc-4bd6-8950-9fafe1df05eb" providerId="ADAL" clId="{DA7984CD-150A-4B96-A65F-415247AFA0C3}" dt="2018-04-04T09:29:15.165" v="212"/>
          <ac:spMkLst>
            <pc:docMk/>
            <pc:sldMk cId="403376075" sldId="271"/>
            <ac:spMk id="68" creationId="{59F6FEC1-24FB-436F-BDBC-27768F8B3171}"/>
          </ac:spMkLst>
        </pc:spChg>
        <pc:spChg chg="mod">
          <ac:chgData name="Jansen, Marcus · 4-advice GmbH" userId="181aa25f-5fcc-4bd6-8950-9fafe1df05eb" providerId="ADAL" clId="{DA7984CD-150A-4B96-A65F-415247AFA0C3}" dt="2018-04-04T09:29:15.180" v="216"/>
          <ac:spMkLst>
            <pc:docMk/>
            <pc:sldMk cId="403376075" sldId="271"/>
            <ac:spMk id="69" creationId="{ECA25829-0DC7-4351-A390-CA955706CF6E}"/>
          </ac:spMkLst>
        </pc:spChg>
        <pc:spChg chg="mod">
          <ac:chgData name="Jansen, Marcus · 4-advice GmbH" userId="181aa25f-5fcc-4bd6-8950-9fafe1df05eb" providerId="ADAL" clId="{DA7984CD-150A-4B96-A65F-415247AFA0C3}" dt="2018-04-04T09:29:15.180" v="218"/>
          <ac:spMkLst>
            <pc:docMk/>
            <pc:sldMk cId="403376075" sldId="271"/>
            <ac:spMk id="70" creationId="{95618F3B-071C-4B1C-924A-09C36051F241}"/>
          </ac:spMkLst>
        </pc:spChg>
        <pc:spChg chg="mod">
          <ac:chgData name="Jansen, Marcus · 4-advice GmbH" userId="181aa25f-5fcc-4bd6-8950-9fafe1df05eb" providerId="ADAL" clId="{DA7984CD-150A-4B96-A65F-415247AFA0C3}" dt="2018-04-04T09:29:15.180" v="220"/>
          <ac:spMkLst>
            <pc:docMk/>
            <pc:sldMk cId="403376075" sldId="271"/>
            <ac:spMk id="71" creationId="{A5F0A1BC-253A-4E56-8F83-C5D213684AAF}"/>
          </ac:spMkLst>
        </pc:spChg>
        <pc:spChg chg="mod">
          <ac:chgData name="Jansen, Marcus · 4-advice GmbH" userId="181aa25f-5fcc-4bd6-8950-9fafe1df05eb" providerId="ADAL" clId="{DA7984CD-150A-4B96-A65F-415247AFA0C3}" dt="2018-04-04T09:29:15.180" v="222"/>
          <ac:spMkLst>
            <pc:docMk/>
            <pc:sldMk cId="403376075" sldId="271"/>
            <ac:spMk id="72" creationId="{62334D12-3154-400F-AEE6-F25F9DEC7686}"/>
          </ac:spMkLst>
        </pc:spChg>
        <pc:spChg chg="mod">
          <ac:chgData name="Jansen, Marcus · 4-advice GmbH" userId="181aa25f-5fcc-4bd6-8950-9fafe1df05eb" providerId="ADAL" clId="{DA7984CD-150A-4B96-A65F-415247AFA0C3}" dt="2018-04-04T09:29:18.676" v="224"/>
          <ac:spMkLst>
            <pc:docMk/>
            <pc:sldMk cId="403376075" sldId="271"/>
            <ac:spMk id="74" creationId="{6E682659-E39D-48FC-94EE-CA5FC97EF073}"/>
          </ac:spMkLst>
        </pc:spChg>
        <pc:spChg chg="mod">
          <ac:chgData name="Jansen, Marcus · 4-advice GmbH" userId="181aa25f-5fcc-4bd6-8950-9fafe1df05eb" providerId="ADAL" clId="{DA7984CD-150A-4B96-A65F-415247AFA0C3}" dt="2018-04-04T09:29:24.402" v="228"/>
          <ac:spMkLst>
            <pc:docMk/>
            <pc:sldMk cId="403376075" sldId="271"/>
            <ac:spMk id="75" creationId="{1A246AAD-839E-4082-821F-ED19D3A29A69}"/>
          </ac:spMkLst>
        </pc:spChg>
        <pc:spChg chg="mod">
          <ac:chgData name="Jansen, Marcus · 4-advice GmbH" userId="181aa25f-5fcc-4bd6-8950-9fafe1df05eb" providerId="ADAL" clId="{DA7984CD-150A-4B96-A65F-415247AFA0C3}" dt="2018-04-04T09:29:24.417" v="240"/>
          <ac:spMkLst>
            <pc:docMk/>
            <pc:sldMk cId="403376075" sldId="271"/>
            <ac:spMk id="76" creationId="{C7EB8D50-1A5D-4354-9D09-DD5D9090B462}"/>
          </ac:spMkLst>
        </pc:spChg>
        <pc:spChg chg="mod">
          <ac:chgData name="Jansen, Marcus · 4-advice GmbH" userId="181aa25f-5fcc-4bd6-8950-9fafe1df05eb" providerId="ADAL" clId="{DA7984CD-150A-4B96-A65F-415247AFA0C3}" dt="2018-04-04T09:29:24.402" v="232"/>
          <ac:spMkLst>
            <pc:docMk/>
            <pc:sldMk cId="403376075" sldId="271"/>
            <ac:spMk id="77" creationId="{57BFBB2F-2975-421D-8C26-53D9A59F39CD}"/>
          </ac:spMkLst>
        </pc:spChg>
        <pc:spChg chg="mod">
          <ac:chgData name="Jansen, Marcus · 4-advice GmbH" userId="181aa25f-5fcc-4bd6-8950-9fafe1df05eb" providerId="ADAL" clId="{DA7984CD-150A-4B96-A65F-415247AFA0C3}" dt="2018-04-04T09:29:24.402" v="234"/>
          <ac:spMkLst>
            <pc:docMk/>
            <pc:sldMk cId="403376075" sldId="271"/>
            <ac:spMk id="78" creationId="{55FAB30F-4E96-410B-B34F-576A3D3B67FC}"/>
          </ac:spMkLst>
        </pc:spChg>
        <pc:spChg chg="mod">
          <ac:chgData name="Jansen, Marcus · 4-advice GmbH" userId="181aa25f-5fcc-4bd6-8950-9fafe1df05eb" providerId="ADAL" clId="{DA7984CD-150A-4B96-A65F-415247AFA0C3}" dt="2018-04-04T09:29:24.402" v="236"/>
          <ac:spMkLst>
            <pc:docMk/>
            <pc:sldMk cId="403376075" sldId="271"/>
            <ac:spMk id="79" creationId="{10EE9175-77F4-40B1-9BBD-4A6736095E1D}"/>
          </ac:spMkLst>
        </pc:spChg>
        <pc:spChg chg="mod">
          <ac:chgData name="Jansen, Marcus · 4-advice GmbH" userId="181aa25f-5fcc-4bd6-8950-9fafe1df05eb" providerId="ADAL" clId="{DA7984CD-150A-4B96-A65F-415247AFA0C3}" dt="2018-04-04T09:29:24.402" v="238"/>
          <ac:spMkLst>
            <pc:docMk/>
            <pc:sldMk cId="403376075" sldId="271"/>
            <ac:spMk id="80" creationId="{FE41B68A-DA11-46A9-9A8F-6B5A1DD83699}"/>
          </ac:spMkLst>
        </pc:spChg>
        <pc:spChg chg="mod">
          <ac:chgData name="Jansen, Marcus · 4-advice GmbH" userId="181aa25f-5fcc-4bd6-8950-9fafe1df05eb" providerId="ADAL" clId="{DA7984CD-150A-4B96-A65F-415247AFA0C3}" dt="2018-04-04T09:29:24.417" v="242"/>
          <ac:spMkLst>
            <pc:docMk/>
            <pc:sldMk cId="403376075" sldId="271"/>
            <ac:spMk id="81" creationId="{DB7BFBE0-014A-4000-B9B0-1BC5695C2932}"/>
          </ac:spMkLst>
        </pc:spChg>
        <pc:spChg chg="mod">
          <ac:chgData name="Jansen, Marcus · 4-advice GmbH" userId="181aa25f-5fcc-4bd6-8950-9fafe1df05eb" providerId="ADAL" clId="{DA7984CD-150A-4B96-A65F-415247AFA0C3}" dt="2018-04-04T09:29:24.417" v="244"/>
          <ac:spMkLst>
            <pc:docMk/>
            <pc:sldMk cId="403376075" sldId="271"/>
            <ac:spMk id="82" creationId="{1177A61B-15FD-48A0-8A7C-17A6BFB79FB2}"/>
          </ac:spMkLst>
        </pc:spChg>
        <pc:spChg chg="mod">
          <ac:chgData name="Jansen, Marcus · 4-advice GmbH" userId="181aa25f-5fcc-4bd6-8950-9fafe1df05eb" providerId="ADAL" clId="{DA7984CD-150A-4B96-A65F-415247AFA0C3}" dt="2018-04-04T09:29:33.613" v="248"/>
          <ac:spMkLst>
            <pc:docMk/>
            <pc:sldMk cId="403376075" sldId="271"/>
            <ac:spMk id="85" creationId="{1FB40A7E-EB39-460A-934A-6DCFE5476E0C}"/>
          </ac:spMkLst>
        </pc:spChg>
        <pc:spChg chg="mod">
          <ac:chgData name="Jansen, Marcus · 4-advice GmbH" userId="181aa25f-5fcc-4bd6-8950-9fafe1df05eb" providerId="ADAL" clId="{DA7984CD-150A-4B96-A65F-415247AFA0C3}" dt="2018-04-04T09:29:33.629" v="264"/>
          <ac:spMkLst>
            <pc:docMk/>
            <pc:sldMk cId="403376075" sldId="271"/>
            <ac:spMk id="86" creationId="{35A110CA-44D7-42A0-ABB5-7CE4C6B72710}"/>
          </ac:spMkLst>
        </pc:spChg>
        <pc:spChg chg="mod">
          <ac:chgData name="Jansen, Marcus · 4-advice GmbH" userId="181aa25f-5fcc-4bd6-8950-9fafe1df05eb" providerId="ADAL" clId="{DA7984CD-150A-4B96-A65F-415247AFA0C3}" dt="2018-04-04T09:29:33.613" v="252"/>
          <ac:spMkLst>
            <pc:docMk/>
            <pc:sldMk cId="403376075" sldId="271"/>
            <ac:spMk id="87" creationId="{30083D14-2802-44C4-A23B-5676DC1EB0EA}"/>
          </ac:spMkLst>
        </pc:spChg>
        <pc:spChg chg="mod">
          <ac:chgData name="Jansen, Marcus · 4-advice GmbH" userId="181aa25f-5fcc-4bd6-8950-9fafe1df05eb" providerId="ADAL" clId="{DA7984CD-150A-4B96-A65F-415247AFA0C3}" dt="2018-04-04T09:29:33.613" v="254"/>
          <ac:spMkLst>
            <pc:docMk/>
            <pc:sldMk cId="403376075" sldId="271"/>
            <ac:spMk id="88" creationId="{4380B27D-A785-4A14-9D21-00BBAF681498}"/>
          </ac:spMkLst>
        </pc:spChg>
        <pc:spChg chg="mod">
          <ac:chgData name="Jansen, Marcus · 4-advice GmbH" userId="181aa25f-5fcc-4bd6-8950-9fafe1df05eb" providerId="ADAL" clId="{DA7984CD-150A-4B96-A65F-415247AFA0C3}" dt="2018-04-04T09:29:33.629" v="256"/>
          <ac:spMkLst>
            <pc:docMk/>
            <pc:sldMk cId="403376075" sldId="271"/>
            <ac:spMk id="89" creationId="{6ACC3191-5DDA-4392-B06D-A6784DDC240F}"/>
          </ac:spMkLst>
        </pc:spChg>
        <pc:spChg chg="mod">
          <ac:chgData name="Jansen, Marcus · 4-advice GmbH" userId="181aa25f-5fcc-4bd6-8950-9fafe1df05eb" providerId="ADAL" clId="{DA7984CD-150A-4B96-A65F-415247AFA0C3}" dt="2018-04-04T09:29:33.629" v="258"/>
          <ac:spMkLst>
            <pc:docMk/>
            <pc:sldMk cId="403376075" sldId="271"/>
            <ac:spMk id="90" creationId="{16386618-222A-41AC-854C-AD0598C4418C}"/>
          </ac:spMkLst>
        </pc:spChg>
        <pc:spChg chg="mod">
          <ac:chgData name="Jansen, Marcus · 4-advice GmbH" userId="181aa25f-5fcc-4bd6-8950-9fafe1df05eb" providerId="ADAL" clId="{DA7984CD-150A-4B96-A65F-415247AFA0C3}" dt="2018-04-04T09:29:33.629" v="260"/>
          <ac:spMkLst>
            <pc:docMk/>
            <pc:sldMk cId="403376075" sldId="271"/>
            <ac:spMk id="91" creationId="{5D11E902-5B72-4218-A835-B3A3BA85F79B}"/>
          </ac:spMkLst>
        </pc:spChg>
        <pc:spChg chg="mod">
          <ac:chgData name="Jansen, Marcus · 4-advice GmbH" userId="181aa25f-5fcc-4bd6-8950-9fafe1df05eb" providerId="ADAL" clId="{DA7984CD-150A-4B96-A65F-415247AFA0C3}" dt="2018-04-04T09:29:33.629" v="262"/>
          <ac:spMkLst>
            <pc:docMk/>
            <pc:sldMk cId="403376075" sldId="271"/>
            <ac:spMk id="92" creationId="{24ABFF30-D1A9-40D4-AB26-71831A80E5F0}"/>
          </ac:spMkLst>
        </pc:spChg>
        <pc:spChg chg="add">
          <ac:chgData name="Jansen, Marcus · 4-advice GmbH" userId="181aa25f-5fcc-4bd6-8950-9fafe1df05eb" providerId="ADAL" clId="{DA7984CD-150A-4B96-A65F-415247AFA0C3}" dt="2018-04-04T09:33:29.880" v="265"/>
          <ac:spMkLst>
            <pc:docMk/>
            <pc:sldMk cId="403376075" sldId="271"/>
            <ac:spMk id="94" creationId="{007CA16F-053B-486C-BDD6-93753F336662}"/>
          </ac:spMkLst>
        </pc:spChg>
        <pc:spChg chg="add">
          <ac:chgData name="Jansen, Marcus · 4-advice GmbH" userId="181aa25f-5fcc-4bd6-8950-9fafe1df05eb" providerId="ADAL" clId="{DA7984CD-150A-4B96-A65F-415247AFA0C3}" dt="2018-04-04T09:33:29.880" v="265"/>
          <ac:spMkLst>
            <pc:docMk/>
            <pc:sldMk cId="403376075" sldId="271"/>
            <ac:spMk id="95" creationId="{A3CA28D2-EBAF-4945-BF8B-42A1E570FE9E}"/>
          </ac:spMkLst>
        </pc:spChg>
        <pc:spChg chg="add">
          <ac:chgData name="Jansen, Marcus · 4-advice GmbH" userId="181aa25f-5fcc-4bd6-8950-9fafe1df05eb" providerId="ADAL" clId="{DA7984CD-150A-4B96-A65F-415247AFA0C3}" dt="2018-04-04T09:33:29.880" v="265"/>
          <ac:spMkLst>
            <pc:docMk/>
            <pc:sldMk cId="403376075" sldId="271"/>
            <ac:spMk id="96" creationId="{28F0EE80-754E-4F75-9CF6-E5764EC27157}"/>
          </ac:spMkLst>
        </pc:spChg>
        <pc:spChg chg="add">
          <ac:chgData name="Jansen, Marcus · 4-advice GmbH" userId="181aa25f-5fcc-4bd6-8950-9fafe1df05eb" providerId="ADAL" clId="{DA7984CD-150A-4B96-A65F-415247AFA0C3}" dt="2018-04-04T09:33:29.880" v="265"/>
          <ac:spMkLst>
            <pc:docMk/>
            <pc:sldMk cId="403376075" sldId="271"/>
            <ac:spMk id="97" creationId="{BAFA0FED-C74A-43DF-B8B2-2F73D58CCA20}"/>
          </ac:spMkLst>
        </pc:spChg>
        <pc:spChg chg="add mod">
          <ac:chgData name="Jansen, Marcus · 4-advice GmbH" userId="181aa25f-5fcc-4bd6-8950-9fafe1df05eb" providerId="ADAL" clId="{DA7984CD-150A-4B96-A65F-415247AFA0C3}" dt="2018-04-04T09:33:40.690" v="278"/>
          <ac:spMkLst>
            <pc:docMk/>
            <pc:sldMk cId="403376075" sldId="271"/>
            <ac:spMk id="100" creationId="{40E385A0-207B-4D0A-B543-2CE5A55ACDBE}"/>
          </ac:spMkLst>
        </pc:spChg>
        <pc:spChg chg="add mod">
          <ac:chgData name="Jansen, Marcus · 4-advice GmbH" userId="181aa25f-5fcc-4bd6-8950-9fafe1df05eb" providerId="ADAL" clId="{DA7984CD-150A-4B96-A65F-415247AFA0C3}" dt="2018-04-04T09:33:40.690" v="279"/>
          <ac:spMkLst>
            <pc:docMk/>
            <pc:sldMk cId="403376075" sldId="271"/>
            <ac:spMk id="101" creationId="{E7E80E43-EDB2-46AE-A217-CC269BBF6666}"/>
          </ac:spMkLst>
        </pc:spChg>
        <pc:spChg chg="add mod">
          <ac:chgData name="Jansen, Marcus · 4-advice GmbH" userId="181aa25f-5fcc-4bd6-8950-9fafe1df05eb" providerId="ADAL" clId="{DA7984CD-150A-4B96-A65F-415247AFA0C3}" dt="2018-04-04T09:33:40.690" v="280"/>
          <ac:spMkLst>
            <pc:docMk/>
            <pc:sldMk cId="403376075" sldId="271"/>
            <ac:spMk id="102" creationId="{1D0C79F9-2DE3-4032-871E-818650EBE219}"/>
          </ac:spMkLst>
        </pc:spChg>
        <pc:spChg chg="add">
          <ac:chgData name="Jansen, Marcus · 4-advice GmbH" userId="181aa25f-5fcc-4bd6-8950-9fafe1df05eb" providerId="ADAL" clId="{DA7984CD-150A-4B96-A65F-415247AFA0C3}" dt="2018-04-04T09:33:29.880" v="265"/>
          <ac:spMkLst>
            <pc:docMk/>
            <pc:sldMk cId="403376075" sldId="271"/>
            <ac:spMk id="103" creationId="{E1516B89-C29A-43CD-823C-EAF217E78DAA}"/>
          </ac:spMkLst>
        </pc:spChg>
        <pc:spChg chg="add">
          <ac:chgData name="Jansen, Marcus · 4-advice GmbH" userId="181aa25f-5fcc-4bd6-8950-9fafe1df05eb" providerId="ADAL" clId="{DA7984CD-150A-4B96-A65F-415247AFA0C3}" dt="2018-04-04T09:33:29.880" v="265"/>
          <ac:spMkLst>
            <pc:docMk/>
            <pc:sldMk cId="403376075" sldId="271"/>
            <ac:spMk id="104" creationId="{5BA5F0ED-AF1B-45B7-BE46-7D0B60B44090}"/>
          </ac:spMkLst>
        </pc:spChg>
        <pc:spChg chg="add">
          <ac:chgData name="Jansen, Marcus · 4-advice GmbH" userId="181aa25f-5fcc-4bd6-8950-9fafe1df05eb" providerId="ADAL" clId="{DA7984CD-150A-4B96-A65F-415247AFA0C3}" dt="2018-04-04T09:33:29.880" v="265"/>
          <ac:spMkLst>
            <pc:docMk/>
            <pc:sldMk cId="403376075" sldId="271"/>
            <ac:spMk id="105" creationId="{B55F08F0-F520-46D8-A402-97998DAB3E40}"/>
          </ac:spMkLst>
        </pc:spChg>
        <pc:spChg chg="add">
          <ac:chgData name="Jansen, Marcus · 4-advice GmbH" userId="181aa25f-5fcc-4bd6-8950-9fafe1df05eb" providerId="ADAL" clId="{DA7984CD-150A-4B96-A65F-415247AFA0C3}" dt="2018-04-04T09:33:29.880" v="265"/>
          <ac:spMkLst>
            <pc:docMk/>
            <pc:sldMk cId="403376075" sldId="271"/>
            <ac:spMk id="106" creationId="{68AC01C3-68AE-4845-9FCF-74C2E5C0C54F}"/>
          </ac:spMkLst>
        </pc:spChg>
        <pc:spChg chg="mod">
          <ac:chgData name="Jansen, Marcus · 4-advice GmbH" userId="181aa25f-5fcc-4bd6-8950-9fafe1df05eb" providerId="ADAL" clId="{DA7984CD-150A-4B96-A65F-415247AFA0C3}" dt="2018-04-04T09:34:04.185" v="288"/>
          <ac:spMkLst>
            <pc:docMk/>
            <pc:sldMk cId="403376075" sldId="271"/>
            <ac:spMk id="110" creationId="{EF9AFF50-25CB-437E-BFC4-B5861037F082}"/>
          </ac:spMkLst>
        </pc:spChg>
        <pc:spChg chg="mod">
          <ac:chgData name="Jansen, Marcus · 4-advice GmbH" userId="181aa25f-5fcc-4bd6-8950-9fafe1df05eb" providerId="ADAL" clId="{DA7984CD-150A-4B96-A65F-415247AFA0C3}" dt="2018-04-04T09:34:02.976" v="283"/>
          <ac:spMkLst>
            <pc:docMk/>
            <pc:sldMk cId="403376075" sldId="271"/>
            <ac:spMk id="117" creationId="{E57CAB2A-AE34-4FFD-A432-3158EACBF4CD}"/>
          </ac:spMkLst>
        </pc:spChg>
        <pc:spChg chg="mod">
          <ac:chgData name="Jansen, Marcus · 4-advice GmbH" userId="181aa25f-5fcc-4bd6-8950-9fafe1df05eb" providerId="ADAL" clId="{DA7984CD-150A-4B96-A65F-415247AFA0C3}" dt="2018-04-04T09:34:02.976" v="284"/>
          <ac:spMkLst>
            <pc:docMk/>
            <pc:sldMk cId="403376075" sldId="271"/>
            <ac:spMk id="118" creationId="{CA9F1B6F-1624-4A0F-BEDF-901477CBD5D7}"/>
          </ac:spMkLst>
        </pc:spChg>
        <pc:spChg chg="mod">
          <ac:chgData name="Jansen, Marcus · 4-advice GmbH" userId="181aa25f-5fcc-4bd6-8950-9fafe1df05eb" providerId="ADAL" clId="{DA7984CD-150A-4B96-A65F-415247AFA0C3}" dt="2018-04-04T09:34:02.976" v="285"/>
          <ac:spMkLst>
            <pc:docMk/>
            <pc:sldMk cId="403376075" sldId="271"/>
            <ac:spMk id="119" creationId="{1B0B70AF-A67C-4F82-87B7-975B47219BCD}"/>
          </ac:spMkLst>
        </pc:spChg>
        <pc:spChg chg="mod">
          <ac:chgData name="Jansen, Marcus · 4-advice GmbH" userId="181aa25f-5fcc-4bd6-8950-9fafe1df05eb" providerId="ADAL" clId="{DA7984CD-150A-4B96-A65F-415247AFA0C3}" dt="2018-04-04T09:34:02.976" v="286"/>
          <ac:spMkLst>
            <pc:docMk/>
            <pc:sldMk cId="403376075" sldId="271"/>
            <ac:spMk id="120" creationId="{D0D8BE68-EF2D-4EBF-8490-ED1E91A252E5}"/>
          </ac:spMkLst>
        </pc:spChg>
        <pc:spChg chg="mod">
          <ac:chgData name="Jansen, Marcus · 4-advice GmbH" userId="181aa25f-5fcc-4bd6-8950-9fafe1df05eb" providerId="ADAL" clId="{DA7984CD-150A-4B96-A65F-415247AFA0C3}" dt="2018-04-04T09:34:12.551" v="296"/>
          <ac:spMkLst>
            <pc:docMk/>
            <pc:sldMk cId="403376075" sldId="271"/>
            <ac:spMk id="122" creationId="{BDB9DF99-5B00-42ED-9519-09E92244598A}"/>
          </ac:spMkLst>
        </pc:spChg>
        <pc:spChg chg="mod">
          <ac:chgData name="Jansen, Marcus · 4-advice GmbH" userId="181aa25f-5fcc-4bd6-8950-9fafe1df05eb" providerId="ADAL" clId="{DA7984CD-150A-4B96-A65F-415247AFA0C3}" dt="2018-04-04T09:34:10.093" v="291"/>
          <ac:spMkLst>
            <pc:docMk/>
            <pc:sldMk cId="403376075" sldId="271"/>
            <ac:spMk id="131" creationId="{B977A959-3D0D-4AD2-9EFA-3355FFAEE693}"/>
          </ac:spMkLst>
        </pc:spChg>
        <pc:spChg chg="mod">
          <ac:chgData name="Jansen, Marcus · 4-advice GmbH" userId="181aa25f-5fcc-4bd6-8950-9fafe1df05eb" providerId="ADAL" clId="{DA7984CD-150A-4B96-A65F-415247AFA0C3}" dt="2018-04-04T09:34:10.093" v="292"/>
          <ac:spMkLst>
            <pc:docMk/>
            <pc:sldMk cId="403376075" sldId="271"/>
            <ac:spMk id="132" creationId="{4A4AE875-C8C4-4238-8709-0C2BCD903F04}"/>
          </ac:spMkLst>
        </pc:spChg>
        <pc:spChg chg="mod">
          <ac:chgData name="Jansen, Marcus · 4-advice GmbH" userId="181aa25f-5fcc-4bd6-8950-9fafe1df05eb" providerId="ADAL" clId="{DA7984CD-150A-4B96-A65F-415247AFA0C3}" dt="2018-04-04T09:34:10.093" v="293"/>
          <ac:spMkLst>
            <pc:docMk/>
            <pc:sldMk cId="403376075" sldId="271"/>
            <ac:spMk id="133" creationId="{253DA51D-DFE4-4DBA-BEF9-908303DED1EF}"/>
          </ac:spMkLst>
        </pc:spChg>
        <pc:spChg chg="mod">
          <ac:chgData name="Jansen, Marcus · 4-advice GmbH" userId="181aa25f-5fcc-4bd6-8950-9fafe1df05eb" providerId="ADAL" clId="{DA7984CD-150A-4B96-A65F-415247AFA0C3}" dt="2018-04-04T09:34:10.093" v="294"/>
          <ac:spMkLst>
            <pc:docMk/>
            <pc:sldMk cId="403376075" sldId="271"/>
            <ac:spMk id="134" creationId="{C85DDF4D-CB17-44F6-9A32-901313AD64BB}"/>
          </ac:spMkLst>
        </pc:spChg>
        <pc:spChg chg="mod">
          <ac:chgData name="Jansen, Marcus · 4-advice GmbH" userId="181aa25f-5fcc-4bd6-8950-9fafe1df05eb" providerId="ADAL" clId="{DA7984CD-150A-4B96-A65F-415247AFA0C3}" dt="2018-04-04T09:34:17.081" v="298"/>
          <ac:spMkLst>
            <pc:docMk/>
            <pc:sldMk cId="403376075" sldId="271"/>
            <ac:spMk id="145" creationId="{CC8EB9F1-DD4F-43A5-83B0-419C7F10E9F3}"/>
          </ac:spMkLst>
        </pc:spChg>
        <pc:spChg chg="mod">
          <ac:chgData name="Jansen, Marcus · 4-advice GmbH" userId="181aa25f-5fcc-4bd6-8950-9fafe1df05eb" providerId="ADAL" clId="{DA7984CD-150A-4B96-A65F-415247AFA0C3}" dt="2018-04-04T09:34:17.081" v="299"/>
          <ac:spMkLst>
            <pc:docMk/>
            <pc:sldMk cId="403376075" sldId="271"/>
            <ac:spMk id="146" creationId="{9668894B-A981-4F64-8FB0-0968B0732208}"/>
          </ac:spMkLst>
        </pc:spChg>
        <pc:spChg chg="mod">
          <ac:chgData name="Jansen, Marcus · 4-advice GmbH" userId="181aa25f-5fcc-4bd6-8950-9fafe1df05eb" providerId="ADAL" clId="{DA7984CD-150A-4B96-A65F-415247AFA0C3}" dt="2018-04-04T09:34:17.081" v="300"/>
          <ac:spMkLst>
            <pc:docMk/>
            <pc:sldMk cId="403376075" sldId="271"/>
            <ac:spMk id="147" creationId="{B764F829-AA39-4ECA-8036-E3ABE8A8C24D}"/>
          </ac:spMkLst>
        </pc:spChg>
        <pc:spChg chg="mod">
          <ac:chgData name="Jansen, Marcus · 4-advice GmbH" userId="181aa25f-5fcc-4bd6-8950-9fafe1df05eb" providerId="ADAL" clId="{DA7984CD-150A-4B96-A65F-415247AFA0C3}" dt="2018-04-04T09:34:17.081" v="301"/>
          <ac:spMkLst>
            <pc:docMk/>
            <pc:sldMk cId="403376075" sldId="271"/>
            <ac:spMk id="148" creationId="{0D80BB5E-05C1-48B2-8299-240AE91D6820}"/>
          </ac:spMkLst>
        </pc:spChg>
        <pc:grpChg chg="add mod">
          <ac:chgData name="Jansen, Marcus · 4-advice GmbH" userId="181aa25f-5fcc-4bd6-8950-9fafe1df05eb" providerId="ADAL" clId="{DA7984CD-150A-4B96-A65F-415247AFA0C3}" dt="2018-04-04T09:28:08.029" v="201"/>
          <ac:grpSpMkLst>
            <pc:docMk/>
            <pc:sldMk cId="403376075" sldId="271"/>
            <ac:grpSpMk id="8" creationId="{62DF91E9-C003-498C-99B8-97FD2D93182B}"/>
          </ac:grpSpMkLst>
        </pc:grpChg>
        <pc:grpChg chg="del">
          <ac:chgData name="Jansen, Marcus · 4-advice GmbH" userId="181aa25f-5fcc-4bd6-8950-9fafe1df05eb" providerId="ADAL" clId="{DA7984CD-150A-4B96-A65F-415247AFA0C3}" dt="2018-04-04T09:22:35.851" v="144" actId="478"/>
          <ac:grpSpMkLst>
            <pc:docMk/>
            <pc:sldMk cId="403376075" sldId="271"/>
            <ac:grpSpMk id="14" creationId="{AAB5AEB6-3671-48FE-A554-27964FCF18B5}"/>
          </ac:grpSpMkLst>
        </pc:grpChg>
        <pc:grpChg chg="del">
          <ac:chgData name="Jansen, Marcus · 4-advice GmbH" userId="181aa25f-5fcc-4bd6-8950-9fafe1df05eb" providerId="ADAL" clId="{DA7984CD-150A-4B96-A65F-415247AFA0C3}" dt="2018-04-04T09:22:35.851" v="144" actId="478"/>
          <ac:grpSpMkLst>
            <pc:docMk/>
            <pc:sldMk cId="403376075" sldId="271"/>
            <ac:grpSpMk id="21" creationId="{89002B4E-B0A1-46A9-A6B2-E1538B909D3E}"/>
          </ac:grpSpMkLst>
        </pc:grpChg>
        <pc:grpChg chg="del">
          <ac:chgData name="Jansen, Marcus · 4-advice GmbH" userId="181aa25f-5fcc-4bd6-8950-9fafe1df05eb" providerId="ADAL" clId="{DA7984CD-150A-4B96-A65F-415247AFA0C3}" dt="2018-04-04T09:22:35.851" v="144" actId="478"/>
          <ac:grpSpMkLst>
            <pc:docMk/>
            <pc:sldMk cId="403376075" sldId="271"/>
            <ac:grpSpMk id="25" creationId="{B149D86C-1261-4449-B54D-786C8659EAD9}"/>
          </ac:grpSpMkLst>
        </pc:grpChg>
        <pc:grpChg chg="del">
          <ac:chgData name="Jansen, Marcus · 4-advice GmbH" userId="181aa25f-5fcc-4bd6-8950-9fafe1df05eb" providerId="ADAL" clId="{DA7984CD-150A-4B96-A65F-415247AFA0C3}" dt="2018-04-04T09:22:35.851" v="144" actId="478"/>
          <ac:grpSpMkLst>
            <pc:docMk/>
            <pc:sldMk cId="403376075" sldId="271"/>
            <ac:grpSpMk id="29" creationId="{F64A261B-6221-4754-A6C0-9EA5B57ED912}"/>
          </ac:grpSpMkLst>
        </pc:grpChg>
        <pc:grpChg chg="del">
          <ac:chgData name="Jansen, Marcus · 4-advice GmbH" userId="181aa25f-5fcc-4bd6-8950-9fafe1df05eb" providerId="ADAL" clId="{DA7984CD-150A-4B96-A65F-415247AFA0C3}" dt="2018-04-04T09:22:35.851" v="144" actId="478"/>
          <ac:grpSpMkLst>
            <pc:docMk/>
            <pc:sldMk cId="403376075" sldId="271"/>
            <ac:grpSpMk id="32" creationId="{8980B906-8D1D-4E85-95DF-6658C0C1FCFB}"/>
          </ac:grpSpMkLst>
        </pc:grpChg>
        <pc:grpChg chg="del">
          <ac:chgData name="Jansen, Marcus · 4-advice GmbH" userId="181aa25f-5fcc-4bd6-8950-9fafe1df05eb" providerId="ADAL" clId="{DA7984CD-150A-4B96-A65F-415247AFA0C3}" dt="2018-04-04T09:22:35.851" v="144" actId="478"/>
          <ac:grpSpMkLst>
            <pc:docMk/>
            <pc:sldMk cId="403376075" sldId="271"/>
            <ac:grpSpMk id="41" creationId="{8FB27581-C313-4780-888F-81CC0E52DFCA}"/>
          </ac:grpSpMkLst>
        </pc:grpChg>
        <pc:grpChg chg="del">
          <ac:chgData name="Jansen, Marcus · 4-advice GmbH" userId="181aa25f-5fcc-4bd6-8950-9fafe1df05eb" providerId="ADAL" clId="{DA7984CD-150A-4B96-A65F-415247AFA0C3}" dt="2018-04-04T09:22:35.851" v="144" actId="478"/>
          <ac:grpSpMkLst>
            <pc:docMk/>
            <pc:sldMk cId="403376075" sldId="271"/>
            <ac:grpSpMk id="44" creationId="{0E5B3E29-92F4-4F19-AA2C-7B6B1B21021F}"/>
          </ac:grpSpMkLst>
        </pc:grpChg>
        <pc:grpChg chg="add mod">
          <ac:chgData name="Jansen, Marcus · 4-advice GmbH" userId="181aa25f-5fcc-4bd6-8950-9fafe1df05eb" providerId="ADAL" clId="{DA7984CD-150A-4B96-A65F-415247AFA0C3}" dt="2018-04-04T09:29:15.180" v="222"/>
          <ac:grpSpMkLst>
            <pc:docMk/>
            <pc:sldMk cId="403376075" sldId="271"/>
            <ac:grpSpMk id="63" creationId="{26E27C8A-A682-42CE-831C-629498B4E8A7}"/>
          </ac:grpSpMkLst>
        </pc:grpChg>
        <pc:grpChg chg="add mod">
          <ac:chgData name="Jansen, Marcus · 4-advice GmbH" userId="181aa25f-5fcc-4bd6-8950-9fafe1df05eb" providerId="ADAL" clId="{DA7984CD-150A-4B96-A65F-415247AFA0C3}" dt="2018-04-04T09:29:24.417" v="244"/>
          <ac:grpSpMkLst>
            <pc:docMk/>
            <pc:sldMk cId="403376075" sldId="271"/>
            <ac:grpSpMk id="73" creationId="{550D029F-F9D4-49EB-9E55-8C67739574D8}"/>
          </ac:grpSpMkLst>
        </pc:grpChg>
        <pc:grpChg chg="add mod">
          <ac:chgData name="Jansen, Marcus · 4-advice GmbH" userId="181aa25f-5fcc-4bd6-8950-9fafe1df05eb" providerId="ADAL" clId="{DA7984CD-150A-4B96-A65F-415247AFA0C3}" dt="2018-04-04T09:29:33.629" v="264"/>
          <ac:grpSpMkLst>
            <pc:docMk/>
            <pc:sldMk cId="403376075" sldId="271"/>
            <ac:grpSpMk id="83" creationId="{F25AB717-2EF2-48D9-A02C-7214E075883A}"/>
          </ac:grpSpMkLst>
        </pc:grpChg>
        <pc:grpChg chg="add mod">
          <ac:chgData name="Jansen, Marcus · 4-advice GmbH" userId="181aa25f-5fcc-4bd6-8950-9fafe1df05eb" providerId="ADAL" clId="{DA7984CD-150A-4B96-A65F-415247AFA0C3}" dt="2018-04-04T09:33:29.884" v="271"/>
          <ac:grpSpMkLst>
            <pc:docMk/>
            <pc:sldMk cId="403376075" sldId="271"/>
            <ac:grpSpMk id="93" creationId="{677446FA-3775-4AB7-8326-A000F018512C}"/>
          </ac:grpSpMkLst>
        </pc:grpChg>
        <pc:grpChg chg="add mod">
          <ac:chgData name="Jansen, Marcus · 4-advice GmbH" userId="181aa25f-5fcc-4bd6-8950-9fafe1df05eb" providerId="ADAL" clId="{DA7984CD-150A-4B96-A65F-415247AFA0C3}" dt="2018-04-04T09:33:29.882" v="269"/>
          <ac:grpSpMkLst>
            <pc:docMk/>
            <pc:sldMk cId="403376075" sldId="271"/>
            <ac:grpSpMk id="98" creationId="{902672E9-F1F6-4944-8BB4-22469FD83703}"/>
          </ac:grpSpMkLst>
        </pc:grpChg>
        <pc:grpChg chg="add mod">
          <ac:chgData name="Jansen, Marcus · 4-advice GmbH" userId="181aa25f-5fcc-4bd6-8950-9fafe1df05eb" providerId="ADAL" clId="{DA7984CD-150A-4B96-A65F-415247AFA0C3}" dt="2018-04-04T09:33:29.882" v="269"/>
          <ac:grpSpMkLst>
            <pc:docMk/>
            <pc:sldMk cId="403376075" sldId="271"/>
            <ac:grpSpMk id="99" creationId="{9A0CB231-7DF1-4734-B2C8-B581A876903A}"/>
          </ac:grpSpMkLst>
        </pc:grpChg>
        <pc:grpChg chg="add mod">
          <ac:chgData name="Jansen, Marcus · 4-advice GmbH" userId="181aa25f-5fcc-4bd6-8950-9fafe1df05eb" providerId="ADAL" clId="{DA7984CD-150A-4B96-A65F-415247AFA0C3}" dt="2018-04-04T09:34:01.737" v="282" actId="1076"/>
          <ac:grpSpMkLst>
            <pc:docMk/>
            <pc:sldMk cId="403376075" sldId="271"/>
            <ac:grpSpMk id="107" creationId="{C6EF12AE-9AAD-4C43-AC2F-4D7F987671DF}"/>
          </ac:grpSpMkLst>
        </pc:grpChg>
        <pc:grpChg chg="mod">
          <ac:chgData name="Jansen, Marcus · 4-advice GmbH" userId="181aa25f-5fcc-4bd6-8950-9fafe1df05eb" providerId="ADAL" clId="{DA7984CD-150A-4B96-A65F-415247AFA0C3}" dt="2018-04-04T09:33:59.322" v="281"/>
          <ac:grpSpMkLst>
            <pc:docMk/>
            <pc:sldMk cId="403376075" sldId="271"/>
            <ac:grpSpMk id="112" creationId="{ED2C8D33-9CBF-47D6-B6EF-A6EA2C08245D}"/>
          </ac:grpSpMkLst>
        </pc:grpChg>
        <pc:grpChg chg="mod">
          <ac:chgData name="Jansen, Marcus · 4-advice GmbH" userId="181aa25f-5fcc-4bd6-8950-9fafe1df05eb" providerId="ADAL" clId="{DA7984CD-150A-4B96-A65F-415247AFA0C3}" dt="2018-04-04T09:33:59.322" v="281"/>
          <ac:grpSpMkLst>
            <pc:docMk/>
            <pc:sldMk cId="403376075" sldId="271"/>
            <ac:grpSpMk id="113" creationId="{745057F5-CF42-45D8-9F8C-0B6A5F090561}"/>
          </ac:grpSpMkLst>
        </pc:grpChg>
        <pc:grpChg chg="add mod">
          <ac:chgData name="Jansen, Marcus · 4-advice GmbH" userId="181aa25f-5fcc-4bd6-8950-9fafe1df05eb" providerId="ADAL" clId="{DA7984CD-150A-4B96-A65F-415247AFA0C3}" dt="2018-04-04T09:34:08.959" v="290" actId="1076"/>
          <ac:grpSpMkLst>
            <pc:docMk/>
            <pc:sldMk cId="403376075" sldId="271"/>
            <ac:grpSpMk id="121" creationId="{9FF48D78-E5F7-4B1C-AC12-F5A88BF84905}"/>
          </ac:grpSpMkLst>
        </pc:grpChg>
        <pc:grpChg chg="mod">
          <ac:chgData name="Jansen, Marcus · 4-advice GmbH" userId="181aa25f-5fcc-4bd6-8950-9fafe1df05eb" providerId="ADAL" clId="{DA7984CD-150A-4B96-A65F-415247AFA0C3}" dt="2018-04-04T09:34:06.050" v="289"/>
          <ac:grpSpMkLst>
            <pc:docMk/>
            <pc:sldMk cId="403376075" sldId="271"/>
            <ac:grpSpMk id="126" creationId="{1C127BE0-C4CB-441D-B69D-5DF4206A3657}"/>
          </ac:grpSpMkLst>
        </pc:grpChg>
        <pc:grpChg chg="mod">
          <ac:chgData name="Jansen, Marcus · 4-advice GmbH" userId="181aa25f-5fcc-4bd6-8950-9fafe1df05eb" providerId="ADAL" clId="{DA7984CD-150A-4B96-A65F-415247AFA0C3}" dt="2018-04-04T09:34:06.050" v="289"/>
          <ac:grpSpMkLst>
            <pc:docMk/>
            <pc:sldMk cId="403376075" sldId="271"/>
            <ac:grpSpMk id="127" creationId="{3EBDE050-211E-497D-9A04-DB530FDB21B0}"/>
          </ac:grpSpMkLst>
        </pc:grpChg>
        <pc:grpChg chg="add mod">
          <ac:chgData name="Jansen, Marcus · 4-advice GmbH" userId="181aa25f-5fcc-4bd6-8950-9fafe1df05eb" providerId="ADAL" clId="{DA7984CD-150A-4B96-A65F-415247AFA0C3}" dt="2018-04-04T09:34:20.068" v="302" actId="1076"/>
          <ac:grpSpMkLst>
            <pc:docMk/>
            <pc:sldMk cId="403376075" sldId="271"/>
            <ac:grpSpMk id="135" creationId="{6FE6AE8E-24D9-45ED-9C1D-AD8BA90A5E6E}"/>
          </ac:grpSpMkLst>
        </pc:grpChg>
        <pc:grpChg chg="mod">
          <ac:chgData name="Jansen, Marcus · 4-advice GmbH" userId="181aa25f-5fcc-4bd6-8950-9fafe1df05eb" providerId="ADAL" clId="{DA7984CD-150A-4B96-A65F-415247AFA0C3}" dt="2018-04-04T09:34:14.594" v="297"/>
          <ac:grpSpMkLst>
            <pc:docMk/>
            <pc:sldMk cId="403376075" sldId="271"/>
            <ac:grpSpMk id="140" creationId="{35654642-0D13-47C7-A643-EC648002F206}"/>
          </ac:grpSpMkLst>
        </pc:grpChg>
        <pc:grpChg chg="mod">
          <ac:chgData name="Jansen, Marcus · 4-advice GmbH" userId="181aa25f-5fcc-4bd6-8950-9fafe1df05eb" providerId="ADAL" clId="{DA7984CD-150A-4B96-A65F-415247AFA0C3}" dt="2018-04-04T09:34:14.594" v="297"/>
          <ac:grpSpMkLst>
            <pc:docMk/>
            <pc:sldMk cId="403376075" sldId="271"/>
            <ac:grpSpMk id="141" creationId="{C934139F-8D22-4426-B90A-D99650FCB8AA}"/>
          </ac:grpSpMkLst>
        </pc:grpChg>
        <pc:cxnChg chg="del">
          <ac:chgData name="Jansen, Marcus · 4-advice GmbH" userId="181aa25f-5fcc-4bd6-8950-9fafe1df05eb" providerId="ADAL" clId="{DA7984CD-150A-4B96-A65F-415247AFA0C3}" dt="2018-04-04T09:22:35.851" v="144" actId="478"/>
          <ac:cxnSpMkLst>
            <pc:docMk/>
            <pc:sldMk cId="403376075" sldId="271"/>
            <ac:cxnSpMk id="17" creationId="{3DCCA9DC-4A1B-429B-BDBC-993C13C27C8D}"/>
          </ac:cxnSpMkLst>
        </pc:cxnChg>
      </pc:sldChg>
      <pc:sldChg chg="addSp delSp modSp add">
        <pc:chgData name="Jansen, Marcus · 4-advice GmbH" userId="181aa25f-5fcc-4bd6-8950-9fafe1df05eb" providerId="ADAL" clId="{DA7984CD-150A-4B96-A65F-415247AFA0C3}" dt="2018-04-04T09:34:50.329" v="339" actId="478"/>
        <pc:sldMkLst>
          <pc:docMk/>
          <pc:sldMk cId="3058599968" sldId="272"/>
        </pc:sldMkLst>
        <pc:spChg chg="add">
          <ac:chgData name="Jansen, Marcus · 4-advice GmbH" userId="181aa25f-5fcc-4bd6-8950-9fafe1df05eb" providerId="ADAL" clId="{DA7984CD-150A-4B96-A65F-415247AFA0C3}" dt="2018-04-04T09:34:32.635" v="305"/>
          <ac:spMkLst>
            <pc:docMk/>
            <pc:sldMk cId="3058599968" sldId="272"/>
            <ac:spMk id="150" creationId="{F4F863EE-7624-43F5-8E54-AC0FC7B47257}"/>
          </ac:spMkLst>
        </pc:spChg>
        <pc:spChg chg="add">
          <ac:chgData name="Jansen, Marcus · 4-advice GmbH" userId="181aa25f-5fcc-4bd6-8950-9fafe1df05eb" providerId="ADAL" clId="{DA7984CD-150A-4B96-A65F-415247AFA0C3}" dt="2018-04-04T09:34:32.635" v="305"/>
          <ac:spMkLst>
            <pc:docMk/>
            <pc:sldMk cId="3058599968" sldId="272"/>
            <ac:spMk id="151" creationId="{5067AFF7-40BD-4D3C-B22C-A82B27887A46}"/>
          </ac:spMkLst>
        </pc:spChg>
        <pc:spChg chg="add">
          <ac:chgData name="Jansen, Marcus · 4-advice GmbH" userId="181aa25f-5fcc-4bd6-8950-9fafe1df05eb" providerId="ADAL" clId="{DA7984CD-150A-4B96-A65F-415247AFA0C3}" dt="2018-04-04T09:34:32.635" v="305"/>
          <ac:spMkLst>
            <pc:docMk/>
            <pc:sldMk cId="3058599968" sldId="272"/>
            <ac:spMk id="152" creationId="{C2ED829A-8E6A-4C8D-9806-7C05F2769FEA}"/>
          </ac:spMkLst>
        </pc:spChg>
        <pc:spChg chg="add">
          <ac:chgData name="Jansen, Marcus · 4-advice GmbH" userId="181aa25f-5fcc-4bd6-8950-9fafe1df05eb" providerId="ADAL" clId="{DA7984CD-150A-4B96-A65F-415247AFA0C3}" dt="2018-04-04T09:34:32.635" v="305"/>
          <ac:spMkLst>
            <pc:docMk/>
            <pc:sldMk cId="3058599968" sldId="272"/>
            <ac:spMk id="153" creationId="{F94F32CA-F5CF-40C7-A0FC-47CBBFD1C7D0}"/>
          </ac:spMkLst>
        </pc:spChg>
        <pc:spChg chg="add">
          <ac:chgData name="Jansen, Marcus · 4-advice GmbH" userId="181aa25f-5fcc-4bd6-8950-9fafe1df05eb" providerId="ADAL" clId="{DA7984CD-150A-4B96-A65F-415247AFA0C3}" dt="2018-04-04T09:34:32.635" v="305"/>
          <ac:spMkLst>
            <pc:docMk/>
            <pc:sldMk cId="3058599968" sldId="272"/>
            <ac:spMk id="154" creationId="{FB369469-44AB-479B-98D6-A01366FC98D1}"/>
          </ac:spMkLst>
        </pc:spChg>
        <pc:spChg chg="add">
          <ac:chgData name="Jansen, Marcus · 4-advice GmbH" userId="181aa25f-5fcc-4bd6-8950-9fafe1df05eb" providerId="ADAL" clId="{DA7984CD-150A-4B96-A65F-415247AFA0C3}" dt="2018-04-04T09:34:32.635" v="305"/>
          <ac:spMkLst>
            <pc:docMk/>
            <pc:sldMk cId="3058599968" sldId="272"/>
            <ac:spMk id="155" creationId="{1B07DB30-0E4C-4691-BE11-E9867361B86C}"/>
          </ac:spMkLst>
        </pc:spChg>
        <pc:spChg chg="add">
          <ac:chgData name="Jansen, Marcus · 4-advice GmbH" userId="181aa25f-5fcc-4bd6-8950-9fafe1df05eb" providerId="ADAL" clId="{DA7984CD-150A-4B96-A65F-415247AFA0C3}" dt="2018-04-04T09:34:32.635" v="305"/>
          <ac:spMkLst>
            <pc:docMk/>
            <pc:sldMk cId="3058599968" sldId="272"/>
            <ac:spMk id="157" creationId="{AF429DA0-DD5F-43A8-ABC9-DB1943D5AB3E}"/>
          </ac:spMkLst>
        </pc:spChg>
        <pc:spChg chg="add">
          <ac:chgData name="Jansen, Marcus · 4-advice GmbH" userId="181aa25f-5fcc-4bd6-8950-9fafe1df05eb" providerId="ADAL" clId="{DA7984CD-150A-4B96-A65F-415247AFA0C3}" dt="2018-04-04T09:34:32.635" v="305"/>
          <ac:spMkLst>
            <pc:docMk/>
            <pc:sldMk cId="3058599968" sldId="272"/>
            <ac:spMk id="158" creationId="{D45AA316-FE67-4FDF-9632-5F87250BC679}"/>
          </ac:spMkLst>
        </pc:spChg>
        <pc:spChg chg="add">
          <ac:chgData name="Jansen, Marcus · 4-advice GmbH" userId="181aa25f-5fcc-4bd6-8950-9fafe1df05eb" providerId="ADAL" clId="{DA7984CD-150A-4B96-A65F-415247AFA0C3}" dt="2018-04-04T09:34:32.635" v="305"/>
          <ac:spMkLst>
            <pc:docMk/>
            <pc:sldMk cId="3058599968" sldId="272"/>
            <ac:spMk id="159" creationId="{DA0DCB4D-15FC-4E49-A97B-7B6098026AD6}"/>
          </ac:spMkLst>
        </pc:spChg>
        <pc:spChg chg="add">
          <ac:chgData name="Jansen, Marcus · 4-advice GmbH" userId="181aa25f-5fcc-4bd6-8950-9fafe1df05eb" providerId="ADAL" clId="{DA7984CD-150A-4B96-A65F-415247AFA0C3}" dt="2018-04-04T09:34:35.737" v="312"/>
          <ac:spMkLst>
            <pc:docMk/>
            <pc:sldMk cId="3058599968" sldId="272"/>
            <ac:spMk id="161" creationId="{F3899432-6BB4-455A-8EB2-6E6C8D569BD0}"/>
          </ac:spMkLst>
        </pc:spChg>
        <pc:spChg chg="add">
          <ac:chgData name="Jansen, Marcus · 4-advice GmbH" userId="181aa25f-5fcc-4bd6-8950-9fafe1df05eb" providerId="ADAL" clId="{DA7984CD-150A-4B96-A65F-415247AFA0C3}" dt="2018-04-04T09:34:35.737" v="312"/>
          <ac:spMkLst>
            <pc:docMk/>
            <pc:sldMk cId="3058599968" sldId="272"/>
            <ac:spMk id="162" creationId="{4D292794-1C3D-4DEF-8449-790C27ABFB16}"/>
          </ac:spMkLst>
        </pc:spChg>
        <pc:spChg chg="add mod">
          <ac:chgData name="Jansen, Marcus · 4-advice GmbH" userId="181aa25f-5fcc-4bd6-8950-9fafe1df05eb" providerId="ADAL" clId="{DA7984CD-150A-4B96-A65F-415247AFA0C3}" dt="2018-04-04T09:34:38.118" v="321"/>
          <ac:spMkLst>
            <pc:docMk/>
            <pc:sldMk cId="3058599968" sldId="272"/>
            <ac:spMk id="163" creationId="{99F8FCC4-8F56-4BE7-B3A8-AD5399FB9492}"/>
          </ac:spMkLst>
        </pc:spChg>
        <pc:spChg chg="add mod">
          <ac:chgData name="Jansen, Marcus · 4-advice GmbH" userId="181aa25f-5fcc-4bd6-8950-9fafe1df05eb" providerId="ADAL" clId="{DA7984CD-150A-4B96-A65F-415247AFA0C3}" dt="2018-04-04T09:34:40.253" v="326"/>
          <ac:spMkLst>
            <pc:docMk/>
            <pc:sldMk cId="3058599968" sldId="272"/>
            <ac:spMk id="164" creationId="{6D190452-46CE-48DB-827D-D9757252CB90}"/>
          </ac:spMkLst>
        </pc:spChg>
        <pc:spChg chg="add mod">
          <ac:chgData name="Jansen, Marcus · 4-advice GmbH" userId="181aa25f-5fcc-4bd6-8950-9fafe1df05eb" providerId="ADAL" clId="{DA7984CD-150A-4B96-A65F-415247AFA0C3}" dt="2018-04-04T09:34:43.615" v="331"/>
          <ac:spMkLst>
            <pc:docMk/>
            <pc:sldMk cId="3058599968" sldId="272"/>
            <ac:spMk id="165" creationId="{D65BDD2C-3D8A-4B5D-8E18-D55057ED62F7}"/>
          </ac:spMkLst>
        </pc:spChg>
        <pc:spChg chg="add">
          <ac:chgData name="Jansen, Marcus · 4-advice GmbH" userId="181aa25f-5fcc-4bd6-8950-9fafe1df05eb" providerId="ADAL" clId="{DA7984CD-150A-4B96-A65F-415247AFA0C3}" dt="2018-04-04T09:34:49.066" v="332"/>
          <ac:spMkLst>
            <pc:docMk/>
            <pc:sldMk cId="3058599968" sldId="272"/>
            <ac:spMk id="167" creationId="{BF1DA041-FBD2-4D53-B466-CBB4F8B8FBC3}"/>
          </ac:spMkLst>
        </pc:spChg>
        <pc:spChg chg="add">
          <ac:chgData name="Jansen, Marcus · 4-advice GmbH" userId="181aa25f-5fcc-4bd6-8950-9fafe1df05eb" providerId="ADAL" clId="{DA7984CD-150A-4B96-A65F-415247AFA0C3}" dt="2018-04-04T09:34:49.066" v="332"/>
          <ac:spMkLst>
            <pc:docMk/>
            <pc:sldMk cId="3058599968" sldId="272"/>
            <ac:spMk id="168" creationId="{439FFDD1-5D83-42D4-8D8C-D142D9589087}"/>
          </ac:spMkLst>
        </pc:spChg>
        <pc:spChg chg="add">
          <ac:chgData name="Jansen, Marcus · 4-advice GmbH" userId="181aa25f-5fcc-4bd6-8950-9fafe1df05eb" providerId="ADAL" clId="{DA7984CD-150A-4B96-A65F-415247AFA0C3}" dt="2018-04-04T09:34:49.066" v="332"/>
          <ac:spMkLst>
            <pc:docMk/>
            <pc:sldMk cId="3058599968" sldId="272"/>
            <ac:spMk id="169" creationId="{1F8F5D68-E8A5-402C-B5B1-85A8BC396E04}"/>
          </ac:spMkLst>
        </pc:spChg>
        <pc:grpChg chg="del">
          <ac:chgData name="Jansen, Marcus · 4-advice GmbH" userId="181aa25f-5fcc-4bd6-8950-9fafe1df05eb" providerId="ADAL" clId="{DA7984CD-150A-4B96-A65F-415247AFA0C3}" dt="2018-04-04T09:34:29.094" v="304" actId="478"/>
          <ac:grpSpMkLst>
            <pc:docMk/>
            <pc:sldMk cId="3058599968" sldId="272"/>
            <ac:grpSpMk id="53" creationId="{62DF91E9-C003-498C-99B8-97FD2D93182B}"/>
          </ac:grpSpMkLst>
        </pc:grpChg>
        <pc:grpChg chg="del">
          <ac:chgData name="Jansen, Marcus · 4-advice GmbH" userId="181aa25f-5fcc-4bd6-8950-9fafe1df05eb" providerId="ADAL" clId="{DA7984CD-150A-4B96-A65F-415247AFA0C3}" dt="2018-04-04T09:34:29.094" v="304" actId="478"/>
          <ac:grpSpMkLst>
            <pc:docMk/>
            <pc:sldMk cId="3058599968" sldId="272"/>
            <ac:grpSpMk id="63" creationId="{26E27C8A-A682-42CE-831C-629498B4E8A7}"/>
          </ac:grpSpMkLst>
        </pc:grpChg>
        <pc:grpChg chg="del">
          <ac:chgData name="Jansen, Marcus · 4-advice GmbH" userId="181aa25f-5fcc-4bd6-8950-9fafe1df05eb" providerId="ADAL" clId="{DA7984CD-150A-4B96-A65F-415247AFA0C3}" dt="2018-04-04T09:34:29.094" v="304" actId="478"/>
          <ac:grpSpMkLst>
            <pc:docMk/>
            <pc:sldMk cId="3058599968" sldId="272"/>
            <ac:grpSpMk id="73" creationId="{550D029F-F9D4-49EB-9E55-8C67739574D8}"/>
          </ac:grpSpMkLst>
        </pc:grpChg>
        <pc:grpChg chg="del">
          <ac:chgData name="Jansen, Marcus · 4-advice GmbH" userId="181aa25f-5fcc-4bd6-8950-9fafe1df05eb" providerId="ADAL" clId="{DA7984CD-150A-4B96-A65F-415247AFA0C3}" dt="2018-04-04T09:34:29.094" v="304" actId="478"/>
          <ac:grpSpMkLst>
            <pc:docMk/>
            <pc:sldMk cId="3058599968" sldId="272"/>
            <ac:grpSpMk id="83" creationId="{F25AB717-2EF2-48D9-A02C-7214E075883A}"/>
          </ac:grpSpMkLst>
        </pc:grpChg>
        <pc:grpChg chg="del">
          <ac:chgData name="Jansen, Marcus · 4-advice GmbH" userId="181aa25f-5fcc-4bd6-8950-9fafe1df05eb" providerId="ADAL" clId="{DA7984CD-150A-4B96-A65F-415247AFA0C3}" dt="2018-04-04T09:34:29.094" v="304" actId="478"/>
          <ac:grpSpMkLst>
            <pc:docMk/>
            <pc:sldMk cId="3058599968" sldId="272"/>
            <ac:grpSpMk id="93" creationId="{677446FA-3775-4AB7-8326-A000F018512C}"/>
          </ac:grpSpMkLst>
        </pc:grpChg>
        <pc:grpChg chg="del">
          <ac:chgData name="Jansen, Marcus · 4-advice GmbH" userId="181aa25f-5fcc-4bd6-8950-9fafe1df05eb" providerId="ADAL" clId="{DA7984CD-150A-4B96-A65F-415247AFA0C3}" dt="2018-04-04T09:34:29.094" v="304" actId="478"/>
          <ac:grpSpMkLst>
            <pc:docMk/>
            <pc:sldMk cId="3058599968" sldId="272"/>
            <ac:grpSpMk id="107" creationId="{C6EF12AE-9AAD-4C43-AC2F-4D7F987671DF}"/>
          </ac:grpSpMkLst>
        </pc:grpChg>
        <pc:grpChg chg="del">
          <ac:chgData name="Jansen, Marcus · 4-advice GmbH" userId="181aa25f-5fcc-4bd6-8950-9fafe1df05eb" providerId="ADAL" clId="{DA7984CD-150A-4B96-A65F-415247AFA0C3}" dt="2018-04-04T09:34:29.094" v="304" actId="478"/>
          <ac:grpSpMkLst>
            <pc:docMk/>
            <pc:sldMk cId="3058599968" sldId="272"/>
            <ac:grpSpMk id="121" creationId="{9FF48D78-E5F7-4B1C-AC12-F5A88BF84905}"/>
          </ac:grpSpMkLst>
        </pc:grpChg>
        <pc:grpChg chg="del">
          <ac:chgData name="Jansen, Marcus · 4-advice GmbH" userId="181aa25f-5fcc-4bd6-8950-9fafe1df05eb" providerId="ADAL" clId="{DA7984CD-150A-4B96-A65F-415247AFA0C3}" dt="2018-04-04T09:34:29.094" v="304" actId="478"/>
          <ac:grpSpMkLst>
            <pc:docMk/>
            <pc:sldMk cId="3058599968" sldId="272"/>
            <ac:grpSpMk id="135" creationId="{6FE6AE8E-24D9-45ED-9C1D-AD8BA90A5E6E}"/>
          </ac:grpSpMkLst>
        </pc:grpChg>
        <pc:grpChg chg="add mod">
          <ac:chgData name="Jansen, Marcus · 4-advice GmbH" userId="181aa25f-5fcc-4bd6-8950-9fafe1df05eb" providerId="ADAL" clId="{DA7984CD-150A-4B96-A65F-415247AFA0C3}" dt="2018-04-04T09:34:32.635" v="311"/>
          <ac:grpSpMkLst>
            <pc:docMk/>
            <pc:sldMk cId="3058599968" sldId="272"/>
            <ac:grpSpMk id="149" creationId="{3A0FBA78-3E21-44CA-A846-3D9F27B067D7}"/>
          </ac:grpSpMkLst>
        </pc:grpChg>
        <pc:grpChg chg="add mod">
          <ac:chgData name="Jansen, Marcus · 4-advice GmbH" userId="181aa25f-5fcc-4bd6-8950-9fafe1df05eb" providerId="ADAL" clId="{DA7984CD-150A-4B96-A65F-415247AFA0C3}" dt="2018-04-04T09:34:32.635" v="309"/>
          <ac:grpSpMkLst>
            <pc:docMk/>
            <pc:sldMk cId="3058599968" sldId="272"/>
            <ac:grpSpMk id="156" creationId="{81B3107E-1405-4887-9272-D8423C70F6ED}"/>
          </ac:grpSpMkLst>
        </pc:grpChg>
        <pc:grpChg chg="add mod">
          <ac:chgData name="Jansen, Marcus · 4-advice GmbH" userId="181aa25f-5fcc-4bd6-8950-9fafe1df05eb" providerId="ADAL" clId="{DA7984CD-150A-4B96-A65F-415247AFA0C3}" dt="2018-04-04T09:34:35.737" v="316"/>
          <ac:grpSpMkLst>
            <pc:docMk/>
            <pc:sldMk cId="3058599968" sldId="272"/>
            <ac:grpSpMk id="160" creationId="{2C59C599-0B1C-4359-A9B6-A0682AA65071}"/>
          </ac:grpSpMkLst>
        </pc:grpChg>
        <pc:grpChg chg="add del mod">
          <ac:chgData name="Jansen, Marcus · 4-advice GmbH" userId="181aa25f-5fcc-4bd6-8950-9fafe1df05eb" providerId="ADAL" clId="{DA7984CD-150A-4B96-A65F-415247AFA0C3}" dt="2018-04-04T09:34:50.329" v="339" actId="478"/>
          <ac:grpSpMkLst>
            <pc:docMk/>
            <pc:sldMk cId="3058599968" sldId="272"/>
            <ac:grpSpMk id="166" creationId="{A8F14883-11C0-4776-A5C3-62A71E95BAE2}"/>
          </ac:grpSpMkLst>
        </pc:grpChg>
      </pc:sldChg>
      <pc:sldChg chg="addSp delSp modSp add">
        <pc:chgData name="Jansen, Marcus · 4-advice GmbH" userId="181aa25f-5fcc-4bd6-8950-9fafe1df05eb" providerId="ADAL" clId="{DA7984CD-150A-4B96-A65F-415247AFA0C3}" dt="2018-04-04T09:35:32.357" v="365" actId="1076"/>
        <pc:sldMkLst>
          <pc:docMk/>
          <pc:sldMk cId="2084005731" sldId="273"/>
        </pc:sldMkLst>
        <pc:spChg chg="add">
          <ac:chgData name="Jansen, Marcus · 4-advice GmbH" userId="181aa25f-5fcc-4bd6-8950-9fafe1df05eb" providerId="ADAL" clId="{DA7984CD-150A-4B96-A65F-415247AFA0C3}" dt="2018-04-04T09:35:02.677" v="342"/>
          <ac:spMkLst>
            <pc:docMk/>
            <pc:sldMk cId="2084005731" sldId="273"/>
            <ac:spMk id="21" creationId="{8BE1ED45-463E-4FEE-868F-365FC3B8FADE}"/>
          </ac:spMkLst>
        </pc:spChg>
        <pc:spChg chg="add">
          <ac:chgData name="Jansen, Marcus · 4-advice GmbH" userId="181aa25f-5fcc-4bd6-8950-9fafe1df05eb" providerId="ADAL" clId="{DA7984CD-150A-4B96-A65F-415247AFA0C3}" dt="2018-04-04T09:35:02.677" v="342"/>
          <ac:spMkLst>
            <pc:docMk/>
            <pc:sldMk cId="2084005731" sldId="273"/>
            <ac:spMk id="22" creationId="{A556A3D6-EA3A-4FBB-9551-58E0F3ACD1FB}"/>
          </ac:spMkLst>
        </pc:spChg>
        <pc:spChg chg="add">
          <ac:chgData name="Jansen, Marcus · 4-advice GmbH" userId="181aa25f-5fcc-4bd6-8950-9fafe1df05eb" providerId="ADAL" clId="{DA7984CD-150A-4B96-A65F-415247AFA0C3}" dt="2018-04-04T09:35:02.677" v="342"/>
          <ac:spMkLst>
            <pc:docMk/>
            <pc:sldMk cId="2084005731" sldId="273"/>
            <ac:spMk id="23" creationId="{80E11661-41C7-43AF-A264-B127F0C40CC8}"/>
          </ac:spMkLst>
        </pc:spChg>
        <pc:spChg chg="add">
          <ac:chgData name="Jansen, Marcus · 4-advice GmbH" userId="181aa25f-5fcc-4bd6-8950-9fafe1df05eb" providerId="ADAL" clId="{DA7984CD-150A-4B96-A65F-415247AFA0C3}" dt="2018-04-04T09:35:02.677" v="342"/>
          <ac:spMkLst>
            <pc:docMk/>
            <pc:sldMk cId="2084005731" sldId="273"/>
            <ac:spMk id="24" creationId="{36A2F9C4-B68C-4432-B10A-4032BA994F7C}"/>
          </ac:spMkLst>
        </pc:spChg>
        <pc:spChg chg="add">
          <ac:chgData name="Jansen, Marcus · 4-advice GmbH" userId="181aa25f-5fcc-4bd6-8950-9fafe1df05eb" providerId="ADAL" clId="{DA7984CD-150A-4B96-A65F-415247AFA0C3}" dt="2018-04-04T09:35:02.677" v="342"/>
          <ac:spMkLst>
            <pc:docMk/>
            <pc:sldMk cId="2084005731" sldId="273"/>
            <ac:spMk id="25" creationId="{FC9452DB-260A-4CFD-B53D-21CE9CB22F08}"/>
          </ac:spMkLst>
        </pc:spChg>
        <pc:spChg chg="add">
          <ac:chgData name="Jansen, Marcus · 4-advice GmbH" userId="181aa25f-5fcc-4bd6-8950-9fafe1df05eb" providerId="ADAL" clId="{DA7984CD-150A-4B96-A65F-415247AFA0C3}" dt="2018-04-04T09:35:04.932" v="347"/>
          <ac:spMkLst>
            <pc:docMk/>
            <pc:sldMk cId="2084005731" sldId="273"/>
            <ac:spMk id="27" creationId="{CD93F6E2-0614-4DCA-B014-F9AA4E84B16C}"/>
          </ac:spMkLst>
        </pc:spChg>
        <pc:spChg chg="add">
          <ac:chgData name="Jansen, Marcus · 4-advice GmbH" userId="181aa25f-5fcc-4bd6-8950-9fafe1df05eb" providerId="ADAL" clId="{DA7984CD-150A-4B96-A65F-415247AFA0C3}" dt="2018-04-04T09:35:04.932" v="347"/>
          <ac:spMkLst>
            <pc:docMk/>
            <pc:sldMk cId="2084005731" sldId="273"/>
            <ac:spMk id="28" creationId="{C23B1583-FA8F-4F59-A20A-ACF11A0BAD49}"/>
          </ac:spMkLst>
        </pc:spChg>
        <pc:spChg chg="add">
          <ac:chgData name="Jansen, Marcus · 4-advice GmbH" userId="181aa25f-5fcc-4bd6-8950-9fafe1df05eb" providerId="ADAL" clId="{DA7984CD-150A-4B96-A65F-415247AFA0C3}" dt="2018-04-04T09:35:04.932" v="347"/>
          <ac:spMkLst>
            <pc:docMk/>
            <pc:sldMk cId="2084005731" sldId="273"/>
            <ac:spMk id="29" creationId="{C43D057D-1B31-426C-94AC-08F8E1C98C87}"/>
          </ac:spMkLst>
        </pc:spChg>
        <pc:spChg chg="add">
          <ac:chgData name="Jansen, Marcus · 4-advice GmbH" userId="181aa25f-5fcc-4bd6-8950-9fafe1df05eb" providerId="ADAL" clId="{DA7984CD-150A-4B96-A65F-415247AFA0C3}" dt="2018-04-04T09:35:04.932" v="347"/>
          <ac:spMkLst>
            <pc:docMk/>
            <pc:sldMk cId="2084005731" sldId="273"/>
            <ac:spMk id="30" creationId="{0041B901-A20D-4D2A-A2EB-E23889DB8A6D}"/>
          </ac:spMkLst>
        </pc:spChg>
        <pc:spChg chg="add">
          <ac:chgData name="Jansen, Marcus · 4-advice GmbH" userId="181aa25f-5fcc-4bd6-8950-9fafe1df05eb" providerId="ADAL" clId="{DA7984CD-150A-4B96-A65F-415247AFA0C3}" dt="2018-04-04T09:35:21.865" v="359"/>
          <ac:spMkLst>
            <pc:docMk/>
            <pc:sldMk cId="2084005731" sldId="273"/>
            <ac:spMk id="32" creationId="{BFD57EDC-0009-45F9-B6B4-FA621BB33F96}"/>
          </ac:spMkLst>
        </pc:spChg>
        <pc:spChg chg="add">
          <ac:chgData name="Jansen, Marcus · 4-advice GmbH" userId="181aa25f-5fcc-4bd6-8950-9fafe1df05eb" providerId="ADAL" clId="{DA7984CD-150A-4B96-A65F-415247AFA0C3}" dt="2018-04-04T09:35:21.865" v="359"/>
          <ac:spMkLst>
            <pc:docMk/>
            <pc:sldMk cId="2084005731" sldId="273"/>
            <ac:spMk id="33" creationId="{342D7DA4-7D3E-4DA6-8C60-FB72B7042A80}"/>
          </ac:spMkLst>
        </pc:spChg>
        <pc:spChg chg="add">
          <ac:chgData name="Jansen, Marcus · 4-advice GmbH" userId="181aa25f-5fcc-4bd6-8950-9fafe1df05eb" providerId="ADAL" clId="{DA7984CD-150A-4B96-A65F-415247AFA0C3}" dt="2018-04-04T09:35:21.865" v="359"/>
          <ac:spMkLst>
            <pc:docMk/>
            <pc:sldMk cId="2084005731" sldId="273"/>
            <ac:spMk id="34" creationId="{2CBF2D02-32F1-4942-82D2-3A16627B7796}"/>
          </ac:spMkLst>
        </pc:spChg>
        <pc:spChg chg="add">
          <ac:chgData name="Jansen, Marcus · 4-advice GmbH" userId="181aa25f-5fcc-4bd6-8950-9fafe1df05eb" providerId="ADAL" clId="{DA7984CD-150A-4B96-A65F-415247AFA0C3}" dt="2018-04-04T09:35:21.865" v="359"/>
          <ac:spMkLst>
            <pc:docMk/>
            <pc:sldMk cId="2084005731" sldId="273"/>
            <ac:spMk id="35" creationId="{14134205-DDDD-4CC4-8345-6DEDA55DF569}"/>
          </ac:spMkLst>
        </pc:spChg>
        <pc:spChg chg="del">
          <ac:chgData name="Jansen, Marcus · 4-advice GmbH" userId="181aa25f-5fcc-4bd6-8950-9fafe1df05eb" providerId="ADAL" clId="{DA7984CD-150A-4B96-A65F-415247AFA0C3}" dt="2018-04-04T09:34:57.117" v="341" actId="478"/>
          <ac:spMkLst>
            <pc:docMk/>
            <pc:sldMk cId="2084005731" sldId="273"/>
            <ac:spMk id="163" creationId="{99F8FCC4-8F56-4BE7-B3A8-AD5399FB9492}"/>
          </ac:spMkLst>
        </pc:spChg>
        <pc:spChg chg="del">
          <ac:chgData name="Jansen, Marcus · 4-advice GmbH" userId="181aa25f-5fcc-4bd6-8950-9fafe1df05eb" providerId="ADAL" clId="{DA7984CD-150A-4B96-A65F-415247AFA0C3}" dt="2018-04-04T09:34:57.117" v="341" actId="478"/>
          <ac:spMkLst>
            <pc:docMk/>
            <pc:sldMk cId="2084005731" sldId="273"/>
            <ac:spMk id="164" creationId="{6D190452-46CE-48DB-827D-D9757252CB90}"/>
          </ac:spMkLst>
        </pc:spChg>
        <pc:spChg chg="del">
          <ac:chgData name="Jansen, Marcus · 4-advice GmbH" userId="181aa25f-5fcc-4bd6-8950-9fafe1df05eb" providerId="ADAL" clId="{DA7984CD-150A-4B96-A65F-415247AFA0C3}" dt="2018-04-04T09:34:57.117" v="341" actId="478"/>
          <ac:spMkLst>
            <pc:docMk/>
            <pc:sldMk cId="2084005731" sldId="273"/>
            <ac:spMk id="165" creationId="{D65BDD2C-3D8A-4B5D-8E18-D55057ED62F7}"/>
          </ac:spMkLst>
        </pc:spChg>
        <pc:grpChg chg="add mod">
          <ac:chgData name="Jansen, Marcus · 4-advice GmbH" userId="181aa25f-5fcc-4bd6-8950-9fafe1df05eb" providerId="ADAL" clId="{DA7984CD-150A-4B96-A65F-415247AFA0C3}" dt="2018-04-04T09:35:32.357" v="365" actId="1076"/>
          <ac:grpSpMkLst>
            <pc:docMk/>
            <pc:sldMk cId="2084005731" sldId="273"/>
            <ac:grpSpMk id="20" creationId="{E1307A5C-E74B-4B94-AAA4-E7D60709FC5E}"/>
          </ac:grpSpMkLst>
        </pc:grpChg>
        <pc:grpChg chg="add mod">
          <ac:chgData name="Jansen, Marcus · 4-advice GmbH" userId="181aa25f-5fcc-4bd6-8950-9fafe1df05eb" providerId="ADAL" clId="{DA7984CD-150A-4B96-A65F-415247AFA0C3}" dt="2018-04-04T09:35:29.319" v="364" actId="1076"/>
          <ac:grpSpMkLst>
            <pc:docMk/>
            <pc:sldMk cId="2084005731" sldId="273"/>
            <ac:grpSpMk id="26" creationId="{86C41F1D-12FE-46B6-B9A0-4DC6865A226D}"/>
          </ac:grpSpMkLst>
        </pc:grpChg>
        <pc:grpChg chg="add mod">
          <ac:chgData name="Jansen, Marcus · 4-advice GmbH" userId="181aa25f-5fcc-4bd6-8950-9fafe1df05eb" providerId="ADAL" clId="{DA7984CD-150A-4B96-A65F-415247AFA0C3}" dt="2018-04-04T09:35:21.876" v="363"/>
          <ac:grpSpMkLst>
            <pc:docMk/>
            <pc:sldMk cId="2084005731" sldId="273"/>
            <ac:grpSpMk id="31" creationId="{12B58527-20CB-4293-97EC-6B904C23C6EC}"/>
          </ac:grpSpMkLst>
        </pc:grpChg>
        <pc:grpChg chg="del">
          <ac:chgData name="Jansen, Marcus · 4-advice GmbH" userId="181aa25f-5fcc-4bd6-8950-9fafe1df05eb" providerId="ADAL" clId="{DA7984CD-150A-4B96-A65F-415247AFA0C3}" dt="2018-04-04T09:34:57.117" v="341" actId="478"/>
          <ac:grpSpMkLst>
            <pc:docMk/>
            <pc:sldMk cId="2084005731" sldId="273"/>
            <ac:grpSpMk id="149" creationId="{3A0FBA78-3E21-44CA-A846-3D9F27B067D7}"/>
          </ac:grpSpMkLst>
        </pc:grpChg>
        <pc:grpChg chg="del">
          <ac:chgData name="Jansen, Marcus · 4-advice GmbH" userId="181aa25f-5fcc-4bd6-8950-9fafe1df05eb" providerId="ADAL" clId="{DA7984CD-150A-4B96-A65F-415247AFA0C3}" dt="2018-04-04T09:34:57.117" v="341" actId="478"/>
          <ac:grpSpMkLst>
            <pc:docMk/>
            <pc:sldMk cId="2084005731" sldId="273"/>
            <ac:grpSpMk id="160" creationId="{2C59C599-0B1C-4359-A9B6-A0682AA65071}"/>
          </ac:grpSpMkLst>
        </pc:grpChg>
      </pc:sldChg>
      <pc:sldChg chg="addSp delSp modSp add">
        <pc:chgData name="Jansen, Marcus · 4-advice GmbH" userId="181aa25f-5fcc-4bd6-8950-9fafe1df05eb" providerId="ADAL" clId="{DA7984CD-150A-4B96-A65F-415247AFA0C3}" dt="2018-04-04T09:35:42.028" v="374"/>
        <pc:sldMkLst>
          <pc:docMk/>
          <pc:sldMk cId="3509447505" sldId="274"/>
        </pc:sldMkLst>
        <pc:spChg chg="add">
          <ac:chgData name="Jansen, Marcus · 4-advice GmbH" userId="181aa25f-5fcc-4bd6-8950-9fafe1df05eb" providerId="ADAL" clId="{DA7984CD-150A-4B96-A65F-415247AFA0C3}" dt="2018-04-04T09:35:42.028" v="368"/>
          <ac:spMkLst>
            <pc:docMk/>
            <pc:sldMk cId="3509447505" sldId="274"/>
            <ac:spMk id="36" creationId="{C67CAA83-4D29-4F87-B978-3786F06078EE}"/>
          </ac:spMkLst>
        </pc:spChg>
        <pc:spChg chg="add">
          <ac:chgData name="Jansen, Marcus · 4-advice GmbH" userId="181aa25f-5fcc-4bd6-8950-9fafe1df05eb" providerId="ADAL" clId="{DA7984CD-150A-4B96-A65F-415247AFA0C3}" dt="2018-04-04T09:35:42.028" v="368"/>
          <ac:spMkLst>
            <pc:docMk/>
            <pc:sldMk cId="3509447505" sldId="274"/>
            <ac:spMk id="37" creationId="{0DBF37F0-ACE2-4880-A1A7-12790226B179}"/>
          </ac:spMkLst>
        </pc:spChg>
        <pc:spChg chg="add">
          <ac:chgData name="Jansen, Marcus · 4-advice GmbH" userId="181aa25f-5fcc-4bd6-8950-9fafe1df05eb" providerId="ADAL" clId="{DA7984CD-150A-4B96-A65F-415247AFA0C3}" dt="2018-04-04T09:35:42.028" v="368"/>
          <ac:spMkLst>
            <pc:docMk/>
            <pc:sldMk cId="3509447505" sldId="274"/>
            <ac:spMk id="38" creationId="{AE44B5ED-63C9-40B0-B79F-83D7AAE64E6B}"/>
          </ac:spMkLst>
        </pc:spChg>
        <pc:grpChg chg="add mod">
          <ac:chgData name="Jansen, Marcus · 4-advice GmbH" userId="181aa25f-5fcc-4bd6-8950-9fafe1df05eb" providerId="ADAL" clId="{DA7984CD-150A-4B96-A65F-415247AFA0C3}" dt="2018-04-04T09:35:42.028" v="374"/>
          <ac:grpSpMkLst>
            <pc:docMk/>
            <pc:sldMk cId="3509447505" sldId="274"/>
            <ac:grpSpMk id="19" creationId="{E8FA94F4-FBFC-417D-B252-27BE7965B96A}"/>
          </ac:grpSpMkLst>
        </pc:grpChg>
        <pc:grpChg chg="del">
          <ac:chgData name="Jansen, Marcus · 4-advice GmbH" userId="181aa25f-5fcc-4bd6-8950-9fafe1df05eb" providerId="ADAL" clId="{DA7984CD-150A-4B96-A65F-415247AFA0C3}" dt="2018-04-04T09:35:38.978" v="367" actId="478"/>
          <ac:grpSpMkLst>
            <pc:docMk/>
            <pc:sldMk cId="3509447505" sldId="274"/>
            <ac:grpSpMk id="20" creationId="{E1307A5C-E74B-4B94-AAA4-E7D60709FC5E}"/>
          </ac:grpSpMkLst>
        </pc:grpChg>
        <pc:grpChg chg="del">
          <ac:chgData name="Jansen, Marcus · 4-advice GmbH" userId="181aa25f-5fcc-4bd6-8950-9fafe1df05eb" providerId="ADAL" clId="{DA7984CD-150A-4B96-A65F-415247AFA0C3}" dt="2018-04-04T09:35:38.978" v="367" actId="478"/>
          <ac:grpSpMkLst>
            <pc:docMk/>
            <pc:sldMk cId="3509447505" sldId="274"/>
            <ac:grpSpMk id="26" creationId="{86C41F1D-12FE-46B6-B9A0-4DC6865A226D}"/>
          </ac:grpSpMkLst>
        </pc:grpChg>
        <pc:grpChg chg="del">
          <ac:chgData name="Jansen, Marcus · 4-advice GmbH" userId="181aa25f-5fcc-4bd6-8950-9fafe1df05eb" providerId="ADAL" clId="{DA7984CD-150A-4B96-A65F-415247AFA0C3}" dt="2018-04-04T09:35:38.978" v="367" actId="478"/>
          <ac:grpSpMkLst>
            <pc:docMk/>
            <pc:sldMk cId="3509447505" sldId="274"/>
            <ac:grpSpMk id="31" creationId="{12B58527-20CB-4293-97EC-6B904C23C6EC}"/>
          </ac:grpSpMkLst>
        </pc:grpChg>
      </pc:sldChg>
      <pc:sldChg chg="addSp delSp modSp add">
        <pc:chgData name="Jansen, Marcus · 4-advice GmbH" userId="181aa25f-5fcc-4bd6-8950-9fafe1df05eb" providerId="ADAL" clId="{DA7984CD-150A-4B96-A65F-415247AFA0C3}" dt="2018-04-04T09:39:36.466" v="731" actId="478"/>
        <pc:sldMkLst>
          <pc:docMk/>
          <pc:sldMk cId="854969341" sldId="275"/>
        </pc:sldMkLst>
        <pc:spChg chg="mod">
          <ac:chgData name="Jansen, Marcus · 4-advice GmbH" userId="181aa25f-5fcc-4bd6-8950-9fafe1df05eb" providerId="ADAL" clId="{DA7984CD-150A-4B96-A65F-415247AFA0C3}" dt="2018-04-04T09:35:57.056" v="380" actId="20577"/>
          <ac:spMkLst>
            <pc:docMk/>
            <pc:sldMk cId="854969341" sldId="275"/>
            <ac:spMk id="2" creationId="{6AAB596D-7E8F-4CCD-A45B-676888B30D5E}"/>
          </ac:spMkLst>
        </pc:spChg>
        <pc:spChg chg="add">
          <ac:chgData name="Jansen, Marcus · 4-advice GmbH" userId="181aa25f-5fcc-4bd6-8950-9fafe1df05eb" providerId="ADAL" clId="{DA7984CD-150A-4B96-A65F-415247AFA0C3}" dt="2018-04-04T09:36:03.539" v="382"/>
          <ac:spMkLst>
            <pc:docMk/>
            <pc:sldMk cId="854969341" sldId="275"/>
            <ac:spMk id="8" creationId="{4883EBB3-E63A-4C7D-835E-5B0C777EED40}"/>
          </ac:spMkLst>
        </pc:spChg>
        <pc:spChg chg="add">
          <ac:chgData name="Jansen, Marcus · 4-advice GmbH" userId="181aa25f-5fcc-4bd6-8950-9fafe1df05eb" providerId="ADAL" clId="{DA7984CD-150A-4B96-A65F-415247AFA0C3}" dt="2018-04-04T09:36:03.539" v="382"/>
          <ac:spMkLst>
            <pc:docMk/>
            <pc:sldMk cId="854969341" sldId="275"/>
            <ac:spMk id="9" creationId="{BC801728-3CEE-4FA6-8079-8EA6D5501BA3}"/>
          </ac:spMkLst>
        </pc:spChg>
        <pc:spChg chg="add">
          <ac:chgData name="Jansen, Marcus · 4-advice GmbH" userId="181aa25f-5fcc-4bd6-8950-9fafe1df05eb" providerId="ADAL" clId="{DA7984CD-150A-4B96-A65F-415247AFA0C3}" dt="2018-04-04T09:36:03.539" v="382"/>
          <ac:spMkLst>
            <pc:docMk/>
            <pc:sldMk cId="854969341" sldId="275"/>
            <ac:spMk id="10" creationId="{4CF9575E-FBDD-4466-8FF2-19B16311F242}"/>
          </ac:spMkLst>
        </pc:spChg>
        <pc:spChg chg="add">
          <ac:chgData name="Jansen, Marcus · 4-advice GmbH" userId="181aa25f-5fcc-4bd6-8950-9fafe1df05eb" providerId="ADAL" clId="{DA7984CD-150A-4B96-A65F-415247AFA0C3}" dt="2018-04-04T09:36:07.015" v="389"/>
          <ac:spMkLst>
            <pc:docMk/>
            <pc:sldMk cId="854969341" sldId="275"/>
            <ac:spMk id="12" creationId="{71D7620A-6D2E-42DE-9364-C72235FB7FBE}"/>
          </ac:spMkLst>
        </pc:spChg>
        <pc:spChg chg="add">
          <ac:chgData name="Jansen, Marcus · 4-advice GmbH" userId="181aa25f-5fcc-4bd6-8950-9fafe1df05eb" providerId="ADAL" clId="{DA7984CD-150A-4B96-A65F-415247AFA0C3}" dt="2018-04-04T09:36:07.015" v="389"/>
          <ac:spMkLst>
            <pc:docMk/>
            <pc:sldMk cId="854969341" sldId="275"/>
            <ac:spMk id="13" creationId="{2CF23B54-FEB3-477E-A204-84ED560792B8}"/>
          </ac:spMkLst>
        </pc:spChg>
        <pc:spChg chg="add">
          <ac:chgData name="Jansen, Marcus · 4-advice GmbH" userId="181aa25f-5fcc-4bd6-8950-9fafe1df05eb" providerId="ADAL" clId="{DA7984CD-150A-4B96-A65F-415247AFA0C3}" dt="2018-04-04T09:36:07.015" v="389"/>
          <ac:spMkLst>
            <pc:docMk/>
            <pc:sldMk cId="854969341" sldId="275"/>
            <ac:spMk id="14" creationId="{54945A9B-0C1E-49DA-94F3-B1EF503BE08B}"/>
          </ac:spMkLst>
        </pc:spChg>
        <pc:spChg chg="add">
          <ac:chgData name="Jansen, Marcus · 4-advice GmbH" userId="181aa25f-5fcc-4bd6-8950-9fafe1df05eb" providerId="ADAL" clId="{DA7984CD-150A-4B96-A65F-415247AFA0C3}" dt="2018-04-04T09:36:13.011" v="396"/>
          <ac:spMkLst>
            <pc:docMk/>
            <pc:sldMk cId="854969341" sldId="275"/>
            <ac:spMk id="16" creationId="{652FF0B2-F7A6-4795-BB35-40B9DF3A1CB8}"/>
          </ac:spMkLst>
        </pc:spChg>
        <pc:spChg chg="add mod">
          <ac:chgData name="Jansen, Marcus · 4-advice GmbH" userId="181aa25f-5fcc-4bd6-8950-9fafe1df05eb" providerId="ADAL" clId="{DA7984CD-150A-4B96-A65F-415247AFA0C3}" dt="2018-04-04T09:36:44.964" v="485" actId="20577"/>
          <ac:spMkLst>
            <pc:docMk/>
            <pc:sldMk cId="854969341" sldId="275"/>
            <ac:spMk id="17" creationId="{C109A6C5-6B36-4FCF-BAC1-6AAD4E9A9ADA}"/>
          </ac:spMkLst>
        </pc:spChg>
        <pc:spChg chg="add mod">
          <ac:chgData name="Jansen, Marcus · 4-advice GmbH" userId="181aa25f-5fcc-4bd6-8950-9fafe1df05eb" providerId="ADAL" clId="{DA7984CD-150A-4B96-A65F-415247AFA0C3}" dt="2018-04-04T09:36:44.964" v="484"/>
          <ac:spMkLst>
            <pc:docMk/>
            <pc:sldMk cId="854969341" sldId="275"/>
            <ac:spMk id="18" creationId="{67FEEADA-25DF-444A-8532-48B42F336165}"/>
          </ac:spMkLst>
        </pc:spChg>
        <pc:spChg chg="add">
          <ac:chgData name="Jansen, Marcus · 4-advice GmbH" userId="181aa25f-5fcc-4bd6-8950-9fafe1df05eb" providerId="ADAL" clId="{DA7984CD-150A-4B96-A65F-415247AFA0C3}" dt="2018-04-04T09:36:13.011" v="396"/>
          <ac:spMkLst>
            <pc:docMk/>
            <pc:sldMk cId="854969341" sldId="275"/>
            <ac:spMk id="20" creationId="{0A07C512-F6E0-4A1A-A0B8-E9CB310E4943}"/>
          </ac:spMkLst>
        </pc:spChg>
        <pc:spChg chg="add mod">
          <ac:chgData name="Jansen, Marcus · 4-advice GmbH" userId="181aa25f-5fcc-4bd6-8950-9fafe1df05eb" providerId="ADAL" clId="{DA7984CD-150A-4B96-A65F-415247AFA0C3}" dt="2018-04-04T09:36:44.964" v="487" actId="20577"/>
          <ac:spMkLst>
            <pc:docMk/>
            <pc:sldMk cId="854969341" sldId="275"/>
            <ac:spMk id="21" creationId="{1AA39372-E40F-42D3-9AA5-BD25269094CE}"/>
          </ac:spMkLst>
        </pc:spChg>
        <pc:spChg chg="add mod">
          <ac:chgData name="Jansen, Marcus · 4-advice GmbH" userId="181aa25f-5fcc-4bd6-8950-9fafe1df05eb" providerId="ADAL" clId="{DA7984CD-150A-4B96-A65F-415247AFA0C3}" dt="2018-04-04T09:36:44.964" v="486"/>
          <ac:spMkLst>
            <pc:docMk/>
            <pc:sldMk cId="854969341" sldId="275"/>
            <ac:spMk id="22" creationId="{8A9901D0-AC43-4CF5-BD44-3274DA68ADB4}"/>
          </ac:spMkLst>
        </pc:spChg>
        <pc:spChg chg="add">
          <ac:chgData name="Jansen, Marcus · 4-advice GmbH" userId="181aa25f-5fcc-4bd6-8950-9fafe1df05eb" providerId="ADAL" clId="{DA7984CD-150A-4B96-A65F-415247AFA0C3}" dt="2018-04-04T09:36:13.011" v="396"/>
          <ac:spMkLst>
            <pc:docMk/>
            <pc:sldMk cId="854969341" sldId="275"/>
            <ac:spMk id="23" creationId="{549B7476-163B-456A-9017-CD15F5FF0807}"/>
          </ac:spMkLst>
        </pc:spChg>
        <pc:spChg chg="add mod">
          <ac:chgData name="Jansen, Marcus · 4-advice GmbH" userId="181aa25f-5fcc-4bd6-8950-9fafe1df05eb" providerId="ADAL" clId="{DA7984CD-150A-4B96-A65F-415247AFA0C3}" dt="2018-04-04T09:36:44.964" v="489" actId="20577"/>
          <ac:spMkLst>
            <pc:docMk/>
            <pc:sldMk cId="854969341" sldId="275"/>
            <ac:spMk id="24" creationId="{366649B3-7BC5-4C7E-A018-CAD839B8C1E4}"/>
          </ac:spMkLst>
        </pc:spChg>
        <pc:spChg chg="add mod">
          <ac:chgData name="Jansen, Marcus · 4-advice GmbH" userId="181aa25f-5fcc-4bd6-8950-9fafe1df05eb" providerId="ADAL" clId="{DA7984CD-150A-4B96-A65F-415247AFA0C3}" dt="2018-04-04T09:36:44.964" v="488"/>
          <ac:spMkLst>
            <pc:docMk/>
            <pc:sldMk cId="854969341" sldId="275"/>
            <ac:spMk id="25" creationId="{040CAC23-0579-4A87-A6E9-260AFBECA77E}"/>
          </ac:spMkLst>
        </pc:spChg>
        <pc:spChg chg="add">
          <ac:chgData name="Jansen, Marcus · 4-advice GmbH" userId="181aa25f-5fcc-4bd6-8950-9fafe1df05eb" providerId="ADAL" clId="{DA7984CD-150A-4B96-A65F-415247AFA0C3}" dt="2018-04-04T09:36:13.011" v="396"/>
          <ac:spMkLst>
            <pc:docMk/>
            <pc:sldMk cId="854969341" sldId="275"/>
            <ac:spMk id="26" creationId="{468C92C0-E056-4AD6-ADB8-433002D904F0}"/>
          </ac:spMkLst>
        </pc:spChg>
        <pc:spChg chg="add mod">
          <ac:chgData name="Jansen, Marcus · 4-advice GmbH" userId="181aa25f-5fcc-4bd6-8950-9fafe1df05eb" providerId="ADAL" clId="{DA7984CD-150A-4B96-A65F-415247AFA0C3}" dt="2018-04-04T09:36:44.964" v="491" actId="20577"/>
          <ac:spMkLst>
            <pc:docMk/>
            <pc:sldMk cId="854969341" sldId="275"/>
            <ac:spMk id="27" creationId="{3DFBA6E6-2DF4-4442-91C9-EBF6CEC6D214}"/>
          </ac:spMkLst>
        </pc:spChg>
        <pc:spChg chg="add mod">
          <ac:chgData name="Jansen, Marcus · 4-advice GmbH" userId="181aa25f-5fcc-4bd6-8950-9fafe1df05eb" providerId="ADAL" clId="{DA7984CD-150A-4B96-A65F-415247AFA0C3}" dt="2018-04-04T09:36:44.964" v="490"/>
          <ac:spMkLst>
            <pc:docMk/>
            <pc:sldMk cId="854969341" sldId="275"/>
            <ac:spMk id="28" creationId="{5448310B-C938-436F-AD41-47A4ACA749E1}"/>
          </ac:spMkLst>
        </pc:spChg>
        <pc:spChg chg="mod">
          <ac:chgData name="Jansen, Marcus · 4-advice GmbH" userId="181aa25f-5fcc-4bd6-8950-9fafe1df05eb" providerId="ADAL" clId="{DA7984CD-150A-4B96-A65F-415247AFA0C3}" dt="2018-04-04T09:36:53.523" v="517" actId="20577"/>
          <ac:spMkLst>
            <pc:docMk/>
            <pc:sldMk cId="854969341" sldId="275"/>
            <ac:spMk id="31" creationId="{187DC0F0-2848-4488-97D6-67FD7625BB6D}"/>
          </ac:spMkLst>
        </pc:spChg>
        <pc:spChg chg="mod">
          <ac:chgData name="Jansen, Marcus · 4-advice GmbH" userId="181aa25f-5fcc-4bd6-8950-9fafe1df05eb" providerId="ADAL" clId="{DA7984CD-150A-4B96-A65F-415247AFA0C3}" dt="2018-04-04T09:36:53.507" v="516"/>
          <ac:spMkLst>
            <pc:docMk/>
            <pc:sldMk cId="854969341" sldId="275"/>
            <ac:spMk id="32" creationId="{50522249-4562-4EEF-8511-85F0545257F0}"/>
          </ac:spMkLst>
        </pc:spChg>
        <pc:spChg chg="mod">
          <ac:chgData name="Jansen, Marcus · 4-advice GmbH" userId="181aa25f-5fcc-4bd6-8950-9fafe1df05eb" providerId="ADAL" clId="{DA7984CD-150A-4B96-A65F-415247AFA0C3}" dt="2018-04-04T09:36:53.525" v="519" actId="20577"/>
          <ac:spMkLst>
            <pc:docMk/>
            <pc:sldMk cId="854969341" sldId="275"/>
            <ac:spMk id="34" creationId="{4941633B-85DE-4802-92D5-18295CF0BCB4}"/>
          </ac:spMkLst>
        </pc:spChg>
        <pc:spChg chg="mod">
          <ac:chgData name="Jansen, Marcus · 4-advice GmbH" userId="181aa25f-5fcc-4bd6-8950-9fafe1df05eb" providerId="ADAL" clId="{DA7984CD-150A-4B96-A65F-415247AFA0C3}" dt="2018-04-04T09:36:53.524" v="518"/>
          <ac:spMkLst>
            <pc:docMk/>
            <pc:sldMk cId="854969341" sldId="275"/>
            <ac:spMk id="35" creationId="{16DEE0AC-C9DD-4A58-B34D-8FFB83E5C403}"/>
          </ac:spMkLst>
        </pc:spChg>
        <pc:spChg chg="mod">
          <ac:chgData name="Jansen, Marcus · 4-advice GmbH" userId="181aa25f-5fcc-4bd6-8950-9fafe1df05eb" providerId="ADAL" clId="{DA7984CD-150A-4B96-A65F-415247AFA0C3}" dt="2018-04-04T09:36:53.527" v="521" actId="20577"/>
          <ac:spMkLst>
            <pc:docMk/>
            <pc:sldMk cId="854969341" sldId="275"/>
            <ac:spMk id="40" creationId="{7F4122D1-C174-4447-B332-4A3A2F27E3FE}"/>
          </ac:spMkLst>
        </pc:spChg>
        <pc:spChg chg="mod">
          <ac:chgData name="Jansen, Marcus · 4-advice GmbH" userId="181aa25f-5fcc-4bd6-8950-9fafe1df05eb" providerId="ADAL" clId="{DA7984CD-150A-4B96-A65F-415247AFA0C3}" dt="2018-04-04T09:36:53.526" v="520"/>
          <ac:spMkLst>
            <pc:docMk/>
            <pc:sldMk cId="854969341" sldId="275"/>
            <ac:spMk id="41" creationId="{BAD6A382-FDCA-4CFB-9C8A-C4DFED040226}"/>
          </ac:spMkLst>
        </pc:spChg>
        <pc:spChg chg="mod">
          <ac:chgData name="Jansen, Marcus · 4-advice GmbH" userId="181aa25f-5fcc-4bd6-8950-9fafe1df05eb" providerId="ADAL" clId="{DA7984CD-150A-4B96-A65F-415247AFA0C3}" dt="2018-04-04T09:36:53.529" v="523" actId="20577"/>
          <ac:spMkLst>
            <pc:docMk/>
            <pc:sldMk cId="854969341" sldId="275"/>
            <ac:spMk id="43" creationId="{64ECA2A1-47F2-41F1-B411-6F46E08B46E2}"/>
          </ac:spMkLst>
        </pc:spChg>
        <pc:spChg chg="mod">
          <ac:chgData name="Jansen, Marcus · 4-advice GmbH" userId="181aa25f-5fcc-4bd6-8950-9fafe1df05eb" providerId="ADAL" clId="{DA7984CD-150A-4B96-A65F-415247AFA0C3}" dt="2018-04-04T09:36:53.528" v="522"/>
          <ac:spMkLst>
            <pc:docMk/>
            <pc:sldMk cId="854969341" sldId="275"/>
            <ac:spMk id="44" creationId="{35177DE4-2DCC-47B7-B46A-36409EBCF9AB}"/>
          </ac:spMkLst>
        </pc:spChg>
        <pc:spChg chg="mod">
          <ac:chgData name="Jansen, Marcus · 4-advice GmbH" userId="181aa25f-5fcc-4bd6-8950-9fafe1df05eb" providerId="ADAL" clId="{DA7984CD-150A-4B96-A65F-415247AFA0C3}" dt="2018-04-04T09:37:01.976" v="529" actId="20577"/>
          <ac:spMkLst>
            <pc:docMk/>
            <pc:sldMk cId="854969341" sldId="275"/>
            <ac:spMk id="47" creationId="{8803AAD6-9DE5-47B7-BE50-1B74105F670C}"/>
          </ac:spMkLst>
        </pc:spChg>
        <pc:spChg chg="mod">
          <ac:chgData name="Jansen, Marcus · 4-advice GmbH" userId="181aa25f-5fcc-4bd6-8950-9fafe1df05eb" providerId="ADAL" clId="{DA7984CD-150A-4B96-A65F-415247AFA0C3}" dt="2018-04-04T09:37:01.961" v="528"/>
          <ac:spMkLst>
            <pc:docMk/>
            <pc:sldMk cId="854969341" sldId="275"/>
            <ac:spMk id="48" creationId="{8FA011AF-7A4B-4195-AFF2-CCCF21005751}"/>
          </ac:spMkLst>
        </pc:spChg>
        <pc:spChg chg="mod">
          <ac:chgData name="Jansen, Marcus · 4-advice GmbH" userId="181aa25f-5fcc-4bd6-8950-9fafe1df05eb" providerId="ADAL" clId="{DA7984CD-150A-4B96-A65F-415247AFA0C3}" dt="2018-04-04T09:37:01.976" v="531" actId="20577"/>
          <ac:spMkLst>
            <pc:docMk/>
            <pc:sldMk cId="854969341" sldId="275"/>
            <ac:spMk id="50" creationId="{9D35ECBA-BB04-401F-B311-A5080C37A771}"/>
          </ac:spMkLst>
        </pc:spChg>
        <pc:spChg chg="mod">
          <ac:chgData name="Jansen, Marcus · 4-advice GmbH" userId="181aa25f-5fcc-4bd6-8950-9fafe1df05eb" providerId="ADAL" clId="{DA7984CD-150A-4B96-A65F-415247AFA0C3}" dt="2018-04-04T09:37:01.976" v="530"/>
          <ac:spMkLst>
            <pc:docMk/>
            <pc:sldMk cId="854969341" sldId="275"/>
            <ac:spMk id="51" creationId="{FE8E00D5-8D33-4125-89B4-53E22FF7961E}"/>
          </ac:spMkLst>
        </pc:spChg>
        <pc:spChg chg="mod">
          <ac:chgData name="Jansen, Marcus · 4-advice GmbH" userId="181aa25f-5fcc-4bd6-8950-9fafe1df05eb" providerId="ADAL" clId="{DA7984CD-150A-4B96-A65F-415247AFA0C3}" dt="2018-04-04T09:37:01.976" v="533" actId="20577"/>
          <ac:spMkLst>
            <pc:docMk/>
            <pc:sldMk cId="854969341" sldId="275"/>
            <ac:spMk id="53" creationId="{B7ED0986-5D8E-4838-9C88-180F402960F0}"/>
          </ac:spMkLst>
        </pc:spChg>
        <pc:spChg chg="mod">
          <ac:chgData name="Jansen, Marcus · 4-advice GmbH" userId="181aa25f-5fcc-4bd6-8950-9fafe1df05eb" providerId="ADAL" clId="{DA7984CD-150A-4B96-A65F-415247AFA0C3}" dt="2018-04-04T09:37:01.976" v="532"/>
          <ac:spMkLst>
            <pc:docMk/>
            <pc:sldMk cId="854969341" sldId="275"/>
            <ac:spMk id="54" creationId="{C65E9FB6-95C4-4203-963A-05CB1B6968D1}"/>
          </ac:spMkLst>
        </pc:spChg>
        <pc:spChg chg="mod">
          <ac:chgData name="Jansen, Marcus · 4-advice GmbH" userId="181aa25f-5fcc-4bd6-8950-9fafe1df05eb" providerId="ADAL" clId="{DA7984CD-150A-4B96-A65F-415247AFA0C3}" dt="2018-04-04T09:37:01.976" v="535" actId="20577"/>
          <ac:spMkLst>
            <pc:docMk/>
            <pc:sldMk cId="854969341" sldId="275"/>
            <ac:spMk id="56" creationId="{B6A0556F-FF3B-4C25-A144-3958154658E9}"/>
          </ac:spMkLst>
        </pc:spChg>
        <pc:spChg chg="mod">
          <ac:chgData name="Jansen, Marcus · 4-advice GmbH" userId="181aa25f-5fcc-4bd6-8950-9fafe1df05eb" providerId="ADAL" clId="{DA7984CD-150A-4B96-A65F-415247AFA0C3}" dt="2018-04-04T09:37:01.976" v="534"/>
          <ac:spMkLst>
            <pc:docMk/>
            <pc:sldMk cId="854969341" sldId="275"/>
            <ac:spMk id="57" creationId="{D9BF65CC-E1A4-4403-9224-0DE8CE7D0AF2}"/>
          </ac:spMkLst>
        </pc:spChg>
        <pc:spChg chg="mod">
          <ac:chgData name="Jansen, Marcus · 4-advice GmbH" userId="181aa25f-5fcc-4bd6-8950-9fafe1df05eb" providerId="ADAL" clId="{DA7984CD-150A-4B96-A65F-415247AFA0C3}" dt="2018-04-04T09:37:16.171" v="573" actId="20577"/>
          <ac:spMkLst>
            <pc:docMk/>
            <pc:sldMk cId="854969341" sldId="275"/>
            <ac:spMk id="60" creationId="{77B7D176-4113-4E49-9690-DBA30848CB50}"/>
          </ac:spMkLst>
        </pc:spChg>
        <pc:spChg chg="mod">
          <ac:chgData name="Jansen, Marcus · 4-advice GmbH" userId="181aa25f-5fcc-4bd6-8950-9fafe1df05eb" providerId="ADAL" clId="{DA7984CD-150A-4B96-A65F-415247AFA0C3}" dt="2018-04-04T09:37:16.171" v="572"/>
          <ac:spMkLst>
            <pc:docMk/>
            <pc:sldMk cId="854969341" sldId="275"/>
            <ac:spMk id="61" creationId="{B346824D-6ADD-43CF-9B8B-FF46522F544F}"/>
          </ac:spMkLst>
        </pc:spChg>
        <pc:spChg chg="mod">
          <ac:chgData name="Jansen, Marcus · 4-advice GmbH" userId="181aa25f-5fcc-4bd6-8950-9fafe1df05eb" providerId="ADAL" clId="{DA7984CD-150A-4B96-A65F-415247AFA0C3}" dt="2018-04-04T09:37:16.171" v="575" actId="20577"/>
          <ac:spMkLst>
            <pc:docMk/>
            <pc:sldMk cId="854969341" sldId="275"/>
            <ac:spMk id="63" creationId="{364CD944-1E06-4D7D-8DBE-941DA26A97CD}"/>
          </ac:spMkLst>
        </pc:spChg>
        <pc:spChg chg="mod">
          <ac:chgData name="Jansen, Marcus · 4-advice GmbH" userId="181aa25f-5fcc-4bd6-8950-9fafe1df05eb" providerId="ADAL" clId="{DA7984CD-150A-4B96-A65F-415247AFA0C3}" dt="2018-04-04T09:37:16.171" v="574"/>
          <ac:spMkLst>
            <pc:docMk/>
            <pc:sldMk cId="854969341" sldId="275"/>
            <ac:spMk id="64" creationId="{9A21438A-6D33-42B3-BF4F-57EA9390400E}"/>
          </ac:spMkLst>
        </pc:spChg>
        <pc:spChg chg="mod">
          <ac:chgData name="Jansen, Marcus · 4-advice GmbH" userId="181aa25f-5fcc-4bd6-8950-9fafe1df05eb" providerId="ADAL" clId="{DA7984CD-150A-4B96-A65F-415247AFA0C3}" dt="2018-04-04T09:37:16.187" v="577" actId="20577"/>
          <ac:spMkLst>
            <pc:docMk/>
            <pc:sldMk cId="854969341" sldId="275"/>
            <ac:spMk id="66" creationId="{5C5D74E8-A52A-46F9-A469-BE4245E3BCCD}"/>
          </ac:spMkLst>
        </pc:spChg>
        <pc:spChg chg="mod">
          <ac:chgData name="Jansen, Marcus · 4-advice GmbH" userId="181aa25f-5fcc-4bd6-8950-9fafe1df05eb" providerId="ADAL" clId="{DA7984CD-150A-4B96-A65F-415247AFA0C3}" dt="2018-04-04T09:37:16.171" v="576"/>
          <ac:spMkLst>
            <pc:docMk/>
            <pc:sldMk cId="854969341" sldId="275"/>
            <ac:spMk id="67" creationId="{FF1F75C0-9509-41D2-A138-AA7587730575}"/>
          </ac:spMkLst>
        </pc:spChg>
        <pc:spChg chg="mod">
          <ac:chgData name="Jansen, Marcus · 4-advice GmbH" userId="181aa25f-5fcc-4bd6-8950-9fafe1df05eb" providerId="ADAL" clId="{DA7984CD-150A-4B96-A65F-415247AFA0C3}" dt="2018-04-04T09:37:16.190" v="579" actId="20577"/>
          <ac:spMkLst>
            <pc:docMk/>
            <pc:sldMk cId="854969341" sldId="275"/>
            <ac:spMk id="69" creationId="{174DE9E2-0F66-4F64-AFE4-8F8C1FD3BB92}"/>
          </ac:spMkLst>
        </pc:spChg>
        <pc:spChg chg="mod">
          <ac:chgData name="Jansen, Marcus · 4-advice GmbH" userId="181aa25f-5fcc-4bd6-8950-9fafe1df05eb" providerId="ADAL" clId="{DA7984CD-150A-4B96-A65F-415247AFA0C3}" dt="2018-04-04T09:37:16.188" v="578"/>
          <ac:spMkLst>
            <pc:docMk/>
            <pc:sldMk cId="854969341" sldId="275"/>
            <ac:spMk id="70" creationId="{FA010516-2B59-43D7-8464-30D5F1ABE820}"/>
          </ac:spMkLst>
        </pc:spChg>
        <pc:spChg chg="mod">
          <ac:chgData name="Jansen, Marcus · 4-advice GmbH" userId="181aa25f-5fcc-4bd6-8950-9fafe1df05eb" providerId="ADAL" clId="{DA7984CD-150A-4B96-A65F-415247AFA0C3}" dt="2018-04-04T09:37:24.973" v="593" actId="20577"/>
          <ac:spMkLst>
            <pc:docMk/>
            <pc:sldMk cId="854969341" sldId="275"/>
            <ac:spMk id="73" creationId="{B7660F09-187D-46F6-8769-1E82944B4712}"/>
          </ac:spMkLst>
        </pc:spChg>
        <pc:spChg chg="mod">
          <ac:chgData name="Jansen, Marcus · 4-advice GmbH" userId="181aa25f-5fcc-4bd6-8950-9fafe1df05eb" providerId="ADAL" clId="{DA7984CD-150A-4B96-A65F-415247AFA0C3}" dt="2018-04-04T09:37:24.973" v="592"/>
          <ac:spMkLst>
            <pc:docMk/>
            <pc:sldMk cId="854969341" sldId="275"/>
            <ac:spMk id="74" creationId="{02B75736-A209-4A66-AA45-41F724E3267F}"/>
          </ac:spMkLst>
        </pc:spChg>
        <pc:spChg chg="mod">
          <ac:chgData name="Jansen, Marcus · 4-advice GmbH" userId="181aa25f-5fcc-4bd6-8950-9fafe1df05eb" providerId="ADAL" clId="{DA7984CD-150A-4B96-A65F-415247AFA0C3}" dt="2018-04-04T09:37:24.973" v="595" actId="20577"/>
          <ac:spMkLst>
            <pc:docMk/>
            <pc:sldMk cId="854969341" sldId="275"/>
            <ac:spMk id="76" creationId="{2373D193-B40F-4E60-8819-175F7D503FEC}"/>
          </ac:spMkLst>
        </pc:spChg>
        <pc:spChg chg="mod">
          <ac:chgData name="Jansen, Marcus · 4-advice GmbH" userId="181aa25f-5fcc-4bd6-8950-9fafe1df05eb" providerId="ADAL" clId="{DA7984CD-150A-4B96-A65F-415247AFA0C3}" dt="2018-04-04T09:37:24.973" v="594"/>
          <ac:spMkLst>
            <pc:docMk/>
            <pc:sldMk cId="854969341" sldId="275"/>
            <ac:spMk id="77" creationId="{36273635-0F14-441C-85E0-66556203F592}"/>
          </ac:spMkLst>
        </pc:spChg>
        <pc:spChg chg="mod">
          <ac:chgData name="Jansen, Marcus · 4-advice GmbH" userId="181aa25f-5fcc-4bd6-8950-9fafe1df05eb" providerId="ADAL" clId="{DA7984CD-150A-4B96-A65F-415247AFA0C3}" dt="2018-04-04T09:37:24.973" v="597" actId="20577"/>
          <ac:spMkLst>
            <pc:docMk/>
            <pc:sldMk cId="854969341" sldId="275"/>
            <ac:spMk id="79" creationId="{AF578449-F828-471D-A587-D3F4E12507DD}"/>
          </ac:spMkLst>
        </pc:spChg>
        <pc:spChg chg="mod">
          <ac:chgData name="Jansen, Marcus · 4-advice GmbH" userId="181aa25f-5fcc-4bd6-8950-9fafe1df05eb" providerId="ADAL" clId="{DA7984CD-150A-4B96-A65F-415247AFA0C3}" dt="2018-04-04T09:37:24.973" v="596"/>
          <ac:spMkLst>
            <pc:docMk/>
            <pc:sldMk cId="854969341" sldId="275"/>
            <ac:spMk id="80" creationId="{D61FFC92-790C-4614-8794-D014CDF3E99F}"/>
          </ac:spMkLst>
        </pc:spChg>
        <pc:spChg chg="mod">
          <ac:chgData name="Jansen, Marcus · 4-advice GmbH" userId="181aa25f-5fcc-4bd6-8950-9fafe1df05eb" providerId="ADAL" clId="{DA7984CD-150A-4B96-A65F-415247AFA0C3}" dt="2018-04-04T09:37:24.973" v="599" actId="20577"/>
          <ac:spMkLst>
            <pc:docMk/>
            <pc:sldMk cId="854969341" sldId="275"/>
            <ac:spMk id="82" creationId="{76B07F04-9B36-497D-BF88-67E75FCD9DE6}"/>
          </ac:spMkLst>
        </pc:spChg>
        <pc:spChg chg="mod">
          <ac:chgData name="Jansen, Marcus · 4-advice GmbH" userId="181aa25f-5fcc-4bd6-8950-9fafe1df05eb" providerId="ADAL" clId="{DA7984CD-150A-4B96-A65F-415247AFA0C3}" dt="2018-04-04T09:37:24.973" v="598"/>
          <ac:spMkLst>
            <pc:docMk/>
            <pc:sldMk cId="854969341" sldId="275"/>
            <ac:spMk id="83" creationId="{DE958586-863C-441B-AADF-5CE87367F1C9}"/>
          </ac:spMkLst>
        </pc:spChg>
        <pc:spChg chg="mod">
          <ac:chgData name="Jansen, Marcus · 4-advice GmbH" userId="181aa25f-5fcc-4bd6-8950-9fafe1df05eb" providerId="ADAL" clId="{DA7984CD-150A-4B96-A65F-415247AFA0C3}" dt="2018-04-04T09:37:37.768" v="613" actId="20577"/>
          <ac:spMkLst>
            <pc:docMk/>
            <pc:sldMk cId="854969341" sldId="275"/>
            <ac:spMk id="86" creationId="{EE857350-9795-4C48-8E96-0486792269D5}"/>
          </ac:spMkLst>
        </pc:spChg>
        <pc:spChg chg="mod">
          <ac:chgData name="Jansen, Marcus · 4-advice GmbH" userId="181aa25f-5fcc-4bd6-8950-9fafe1df05eb" providerId="ADAL" clId="{DA7984CD-150A-4B96-A65F-415247AFA0C3}" dt="2018-04-04T09:37:37.752" v="612"/>
          <ac:spMkLst>
            <pc:docMk/>
            <pc:sldMk cId="854969341" sldId="275"/>
            <ac:spMk id="87" creationId="{585D6810-7290-4F7F-9E1A-4C4BBF074637}"/>
          </ac:spMkLst>
        </pc:spChg>
        <pc:spChg chg="mod">
          <ac:chgData name="Jansen, Marcus · 4-advice GmbH" userId="181aa25f-5fcc-4bd6-8950-9fafe1df05eb" providerId="ADAL" clId="{DA7984CD-150A-4B96-A65F-415247AFA0C3}" dt="2018-04-04T09:37:37.768" v="615" actId="20577"/>
          <ac:spMkLst>
            <pc:docMk/>
            <pc:sldMk cId="854969341" sldId="275"/>
            <ac:spMk id="89" creationId="{2019FB2F-A323-4A46-9EB2-E6915BA3992E}"/>
          </ac:spMkLst>
        </pc:spChg>
        <pc:spChg chg="mod">
          <ac:chgData name="Jansen, Marcus · 4-advice GmbH" userId="181aa25f-5fcc-4bd6-8950-9fafe1df05eb" providerId="ADAL" clId="{DA7984CD-150A-4B96-A65F-415247AFA0C3}" dt="2018-04-04T09:37:37.768" v="614"/>
          <ac:spMkLst>
            <pc:docMk/>
            <pc:sldMk cId="854969341" sldId="275"/>
            <ac:spMk id="90" creationId="{E53E43F1-77A3-47BD-AF64-9891B680889A}"/>
          </ac:spMkLst>
        </pc:spChg>
        <pc:spChg chg="mod">
          <ac:chgData name="Jansen, Marcus · 4-advice GmbH" userId="181aa25f-5fcc-4bd6-8950-9fafe1df05eb" providerId="ADAL" clId="{DA7984CD-150A-4B96-A65F-415247AFA0C3}" dt="2018-04-04T09:37:37.768" v="617" actId="20577"/>
          <ac:spMkLst>
            <pc:docMk/>
            <pc:sldMk cId="854969341" sldId="275"/>
            <ac:spMk id="92" creationId="{785786AE-9F33-41A5-94ED-AAE5FC4ACB2A}"/>
          </ac:spMkLst>
        </pc:spChg>
        <pc:spChg chg="mod">
          <ac:chgData name="Jansen, Marcus · 4-advice GmbH" userId="181aa25f-5fcc-4bd6-8950-9fafe1df05eb" providerId="ADAL" clId="{DA7984CD-150A-4B96-A65F-415247AFA0C3}" dt="2018-04-04T09:37:37.768" v="616"/>
          <ac:spMkLst>
            <pc:docMk/>
            <pc:sldMk cId="854969341" sldId="275"/>
            <ac:spMk id="93" creationId="{49AF5E10-AF60-492F-976D-086EBD152F0F}"/>
          </ac:spMkLst>
        </pc:spChg>
        <pc:spChg chg="mod">
          <ac:chgData name="Jansen, Marcus · 4-advice GmbH" userId="181aa25f-5fcc-4bd6-8950-9fafe1df05eb" providerId="ADAL" clId="{DA7984CD-150A-4B96-A65F-415247AFA0C3}" dt="2018-04-04T09:37:37.768" v="619" actId="20577"/>
          <ac:spMkLst>
            <pc:docMk/>
            <pc:sldMk cId="854969341" sldId="275"/>
            <ac:spMk id="95" creationId="{5FE92622-8F4B-430C-BF5F-67682B2B6FCF}"/>
          </ac:spMkLst>
        </pc:spChg>
        <pc:spChg chg="mod">
          <ac:chgData name="Jansen, Marcus · 4-advice GmbH" userId="181aa25f-5fcc-4bd6-8950-9fafe1df05eb" providerId="ADAL" clId="{DA7984CD-150A-4B96-A65F-415247AFA0C3}" dt="2018-04-04T09:37:37.768" v="618"/>
          <ac:spMkLst>
            <pc:docMk/>
            <pc:sldMk cId="854969341" sldId="275"/>
            <ac:spMk id="96" creationId="{CEB15128-2487-4203-9F8E-EF04FB8A8CD8}"/>
          </ac:spMkLst>
        </pc:spChg>
        <pc:spChg chg="mod">
          <ac:chgData name="Jansen, Marcus · 4-advice GmbH" userId="181aa25f-5fcc-4bd6-8950-9fafe1df05eb" providerId="ADAL" clId="{DA7984CD-150A-4B96-A65F-415247AFA0C3}" dt="2018-04-04T09:37:14.239" v="565" actId="20577"/>
          <ac:spMkLst>
            <pc:docMk/>
            <pc:sldMk cId="854969341" sldId="275"/>
            <ac:spMk id="99" creationId="{D0C06F2D-D321-4ADE-A6D2-9A8A9DEE1852}"/>
          </ac:spMkLst>
        </pc:spChg>
        <pc:spChg chg="mod">
          <ac:chgData name="Jansen, Marcus · 4-advice GmbH" userId="181aa25f-5fcc-4bd6-8950-9fafe1df05eb" providerId="ADAL" clId="{DA7984CD-150A-4B96-A65F-415247AFA0C3}" dt="2018-04-04T09:37:14.239" v="564"/>
          <ac:spMkLst>
            <pc:docMk/>
            <pc:sldMk cId="854969341" sldId="275"/>
            <ac:spMk id="100" creationId="{7730C7F4-F46A-4BD3-909A-C888DD96D78C}"/>
          </ac:spMkLst>
        </pc:spChg>
        <pc:spChg chg="mod">
          <ac:chgData name="Jansen, Marcus · 4-advice GmbH" userId="181aa25f-5fcc-4bd6-8950-9fafe1df05eb" providerId="ADAL" clId="{DA7984CD-150A-4B96-A65F-415247AFA0C3}" dt="2018-04-04T09:37:14.239" v="567" actId="20577"/>
          <ac:spMkLst>
            <pc:docMk/>
            <pc:sldMk cId="854969341" sldId="275"/>
            <ac:spMk id="102" creationId="{413ED5A3-CFF8-47B5-AD63-8DACEB9BB6F4}"/>
          </ac:spMkLst>
        </pc:spChg>
        <pc:spChg chg="mod">
          <ac:chgData name="Jansen, Marcus · 4-advice GmbH" userId="181aa25f-5fcc-4bd6-8950-9fafe1df05eb" providerId="ADAL" clId="{DA7984CD-150A-4B96-A65F-415247AFA0C3}" dt="2018-04-04T09:37:14.239" v="566"/>
          <ac:spMkLst>
            <pc:docMk/>
            <pc:sldMk cId="854969341" sldId="275"/>
            <ac:spMk id="103" creationId="{1F89C7AC-680C-4202-BBDE-8C162EE5CB2E}"/>
          </ac:spMkLst>
        </pc:spChg>
        <pc:spChg chg="mod">
          <ac:chgData name="Jansen, Marcus · 4-advice GmbH" userId="181aa25f-5fcc-4bd6-8950-9fafe1df05eb" providerId="ADAL" clId="{DA7984CD-150A-4B96-A65F-415247AFA0C3}" dt="2018-04-04T09:37:14.239" v="569" actId="20577"/>
          <ac:spMkLst>
            <pc:docMk/>
            <pc:sldMk cId="854969341" sldId="275"/>
            <ac:spMk id="105" creationId="{D95BA1ED-D5E9-4A5A-9C2C-65D2205EC854}"/>
          </ac:spMkLst>
        </pc:spChg>
        <pc:spChg chg="mod">
          <ac:chgData name="Jansen, Marcus · 4-advice GmbH" userId="181aa25f-5fcc-4bd6-8950-9fafe1df05eb" providerId="ADAL" clId="{DA7984CD-150A-4B96-A65F-415247AFA0C3}" dt="2018-04-04T09:37:14.239" v="568"/>
          <ac:spMkLst>
            <pc:docMk/>
            <pc:sldMk cId="854969341" sldId="275"/>
            <ac:spMk id="106" creationId="{20850B84-7E5F-4E70-AA44-DC929DF782F2}"/>
          </ac:spMkLst>
        </pc:spChg>
        <pc:spChg chg="mod">
          <ac:chgData name="Jansen, Marcus · 4-advice GmbH" userId="181aa25f-5fcc-4bd6-8950-9fafe1df05eb" providerId="ADAL" clId="{DA7984CD-150A-4B96-A65F-415247AFA0C3}" dt="2018-04-04T09:37:14.239" v="571" actId="20577"/>
          <ac:spMkLst>
            <pc:docMk/>
            <pc:sldMk cId="854969341" sldId="275"/>
            <ac:spMk id="108" creationId="{FEF37993-7EB5-4D5C-8D4D-5EFFC53D74A4}"/>
          </ac:spMkLst>
        </pc:spChg>
        <pc:spChg chg="mod">
          <ac:chgData name="Jansen, Marcus · 4-advice GmbH" userId="181aa25f-5fcc-4bd6-8950-9fafe1df05eb" providerId="ADAL" clId="{DA7984CD-150A-4B96-A65F-415247AFA0C3}" dt="2018-04-04T09:37:14.239" v="570"/>
          <ac:spMkLst>
            <pc:docMk/>
            <pc:sldMk cId="854969341" sldId="275"/>
            <ac:spMk id="109" creationId="{97485001-7042-483B-BF3F-6C6CC0328829}"/>
          </ac:spMkLst>
        </pc:spChg>
        <pc:spChg chg="add">
          <ac:chgData name="Jansen, Marcus · 4-advice GmbH" userId="181aa25f-5fcc-4bd6-8950-9fafe1df05eb" providerId="ADAL" clId="{DA7984CD-150A-4B96-A65F-415247AFA0C3}" dt="2018-04-04T09:37:51.773" v="622"/>
          <ac:spMkLst>
            <pc:docMk/>
            <pc:sldMk cId="854969341" sldId="275"/>
            <ac:spMk id="111" creationId="{8C2D5E79-09B4-4193-8B99-1585C41247F4}"/>
          </ac:spMkLst>
        </pc:spChg>
        <pc:spChg chg="add">
          <ac:chgData name="Jansen, Marcus · 4-advice GmbH" userId="181aa25f-5fcc-4bd6-8950-9fafe1df05eb" providerId="ADAL" clId="{DA7984CD-150A-4B96-A65F-415247AFA0C3}" dt="2018-04-04T09:37:51.773" v="622"/>
          <ac:spMkLst>
            <pc:docMk/>
            <pc:sldMk cId="854969341" sldId="275"/>
            <ac:spMk id="112" creationId="{A4ACC74D-F00D-46DC-ACC4-AD0EA124A3E4}"/>
          </ac:spMkLst>
        </pc:spChg>
        <pc:spChg chg="add">
          <ac:chgData name="Jansen, Marcus · 4-advice GmbH" userId="181aa25f-5fcc-4bd6-8950-9fafe1df05eb" providerId="ADAL" clId="{DA7984CD-150A-4B96-A65F-415247AFA0C3}" dt="2018-04-04T09:37:51.773" v="622"/>
          <ac:spMkLst>
            <pc:docMk/>
            <pc:sldMk cId="854969341" sldId="275"/>
            <ac:spMk id="113" creationId="{DE2B3C37-D7CB-4859-9BEC-940294E7D8C1}"/>
          </ac:spMkLst>
        </pc:spChg>
        <pc:spChg chg="add">
          <ac:chgData name="Jansen, Marcus · 4-advice GmbH" userId="181aa25f-5fcc-4bd6-8950-9fafe1df05eb" providerId="ADAL" clId="{DA7984CD-150A-4B96-A65F-415247AFA0C3}" dt="2018-04-04T09:37:51.773" v="622"/>
          <ac:spMkLst>
            <pc:docMk/>
            <pc:sldMk cId="854969341" sldId="275"/>
            <ac:spMk id="114" creationId="{C0B8B4E1-2846-4B0D-9F4E-4AB44D9A2149}"/>
          </ac:spMkLst>
        </pc:spChg>
        <pc:spChg chg="add">
          <ac:chgData name="Jansen, Marcus · 4-advice GmbH" userId="181aa25f-5fcc-4bd6-8950-9fafe1df05eb" providerId="ADAL" clId="{DA7984CD-150A-4B96-A65F-415247AFA0C3}" dt="2018-04-04T09:37:55.239" v="627"/>
          <ac:spMkLst>
            <pc:docMk/>
            <pc:sldMk cId="854969341" sldId="275"/>
            <ac:spMk id="116" creationId="{63FC6A4E-8B5A-4798-872A-A0C1264E9FF7}"/>
          </ac:spMkLst>
        </pc:spChg>
        <pc:spChg chg="add">
          <ac:chgData name="Jansen, Marcus · 4-advice GmbH" userId="181aa25f-5fcc-4bd6-8950-9fafe1df05eb" providerId="ADAL" clId="{DA7984CD-150A-4B96-A65F-415247AFA0C3}" dt="2018-04-04T09:37:55.239" v="627"/>
          <ac:spMkLst>
            <pc:docMk/>
            <pc:sldMk cId="854969341" sldId="275"/>
            <ac:spMk id="117" creationId="{645FB268-986C-48BB-90AC-2F5F4E0E406A}"/>
          </ac:spMkLst>
        </pc:spChg>
        <pc:spChg chg="add mod">
          <ac:chgData name="Jansen, Marcus · 4-advice GmbH" userId="181aa25f-5fcc-4bd6-8950-9fafe1df05eb" providerId="ADAL" clId="{DA7984CD-150A-4B96-A65F-415247AFA0C3}" dt="2018-04-04T09:38:09.120" v="653"/>
          <ac:spMkLst>
            <pc:docMk/>
            <pc:sldMk cId="854969341" sldId="275"/>
            <ac:spMk id="118" creationId="{BACE136A-197E-43B9-A7B2-84A589CAF803}"/>
          </ac:spMkLst>
        </pc:spChg>
        <pc:spChg chg="add">
          <ac:chgData name="Jansen, Marcus · 4-advice GmbH" userId="181aa25f-5fcc-4bd6-8950-9fafe1df05eb" providerId="ADAL" clId="{DA7984CD-150A-4B96-A65F-415247AFA0C3}" dt="2018-04-04T09:37:58.168" v="632"/>
          <ac:spMkLst>
            <pc:docMk/>
            <pc:sldMk cId="854969341" sldId="275"/>
            <ac:spMk id="120" creationId="{A973C195-58C8-486D-B875-671E6A76D5CB}"/>
          </ac:spMkLst>
        </pc:spChg>
        <pc:spChg chg="add">
          <ac:chgData name="Jansen, Marcus · 4-advice GmbH" userId="181aa25f-5fcc-4bd6-8950-9fafe1df05eb" providerId="ADAL" clId="{DA7984CD-150A-4B96-A65F-415247AFA0C3}" dt="2018-04-04T09:37:58.168" v="632"/>
          <ac:spMkLst>
            <pc:docMk/>
            <pc:sldMk cId="854969341" sldId="275"/>
            <ac:spMk id="121" creationId="{C4C442FA-39C6-460A-933F-53B30A007FD9}"/>
          </ac:spMkLst>
        </pc:spChg>
        <pc:spChg chg="add">
          <ac:chgData name="Jansen, Marcus · 4-advice GmbH" userId="181aa25f-5fcc-4bd6-8950-9fafe1df05eb" providerId="ADAL" clId="{DA7984CD-150A-4B96-A65F-415247AFA0C3}" dt="2018-04-04T09:38:01.084" v="639"/>
          <ac:spMkLst>
            <pc:docMk/>
            <pc:sldMk cId="854969341" sldId="275"/>
            <ac:spMk id="123" creationId="{B7682569-1507-42A7-9755-15A1407C413D}"/>
          </ac:spMkLst>
        </pc:spChg>
        <pc:spChg chg="add">
          <ac:chgData name="Jansen, Marcus · 4-advice GmbH" userId="181aa25f-5fcc-4bd6-8950-9fafe1df05eb" providerId="ADAL" clId="{DA7984CD-150A-4B96-A65F-415247AFA0C3}" dt="2018-04-04T09:38:01.084" v="639"/>
          <ac:spMkLst>
            <pc:docMk/>
            <pc:sldMk cId="854969341" sldId="275"/>
            <ac:spMk id="124" creationId="{BBA16736-C4A0-47E8-BA96-21BECC5B56E4}"/>
          </ac:spMkLst>
        </pc:spChg>
        <pc:spChg chg="add">
          <ac:chgData name="Jansen, Marcus · 4-advice GmbH" userId="181aa25f-5fcc-4bd6-8950-9fafe1df05eb" providerId="ADAL" clId="{DA7984CD-150A-4B96-A65F-415247AFA0C3}" dt="2018-04-04T09:38:01.084" v="639"/>
          <ac:spMkLst>
            <pc:docMk/>
            <pc:sldMk cId="854969341" sldId="275"/>
            <ac:spMk id="127" creationId="{B3B803D6-05DB-4EAE-93E9-ABFE98E2FE95}"/>
          </ac:spMkLst>
        </pc:spChg>
        <pc:spChg chg="add">
          <ac:chgData name="Jansen, Marcus · 4-advice GmbH" userId="181aa25f-5fcc-4bd6-8950-9fafe1df05eb" providerId="ADAL" clId="{DA7984CD-150A-4B96-A65F-415247AFA0C3}" dt="2018-04-04T09:38:01.084" v="639"/>
          <ac:spMkLst>
            <pc:docMk/>
            <pc:sldMk cId="854969341" sldId="275"/>
            <ac:spMk id="129" creationId="{242CD6EF-EF00-4403-9C8D-C1C0D8A40696}"/>
          </ac:spMkLst>
        </pc:spChg>
        <pc:spChg chg="add">
          <ac:chgData name="Jansen, Marcus · 4-advice GmbH" userId="181aa25f-5fcc-4bd6-8950-9fafe1df05eb" providerId="ADAL" clId="{DA7984CD-150A-4B96-A65F-415247AFA0C3}" dt="2018-04-04T09:38:01.084" v="639"/>
          <ac:spMkLst>
            <pc:docMk/>
            <pc:sldMk cId="854969341" sldId="275"/>
            <ac:spMk id="130" creationId="{E76806D9-EE77-4440-A0F2-E32D246E8F2D}"/>
          </ac:spMkLst>
        </pc:spChg>
        <pc:spChg chg="add">
          <ac:chgData name="Jansen, Marcus · 4-advice GmbH" userId="181aa25f-5fcc-4bd6-8950-9fafe1df05eb" providerId="ADAL" clId="{DA7984CD-150A-4B96-A65F-415247AFA0C3}" dt="2018-04-04T09:38:01.084" v="639"/>
          <ac:spMkLst>
            <pc:docMk/>
            <pc:sldMk cId="854969341" sldId="275"/>
            <ac:spMk id="131" creationId="{83335E9C-9F67-46FF-BCD2-8A6560845B68}"/>
          </ac:spMkLst>
        </pc:spChg>
        <pc:spChg chg="add">
          <ac:chgData name="Jansen, Marcus · 4-advice GmbH" userId="181aa25f-5fcc-4bd6-8950-9fafe1df05eb" providerId="ADAL" clId="{DA7984CD-150A-4B96-A65F-415247AFA0C3}" dt="2018-04-04T09:38:01.084" v="639"/>
          <ac:spMkLst>
            <pc:docMk/>
            <pc:sldMk cId="854969341" sldId="275"/>
            <ac:spMk id="132" creationId="{4A7D5EBA-8DD8-4564-9535-599B311260B8}"/>
          </ac:spMkLst>
        </pc:spChg>
        <pc:spChg chg="add">
          <ac:chgData name="Jansen, Marcus · 4-advice GmbH" userId="181aa25f-5fcc-4bd6-8950-9fafe1df05eb" providerId="ADAL" clId="{DA7984CD-150A-4B96-A65F-415247AFA0C3}" dt="2018-04-04T09:38:01.084" v="639"/>
          <ac:spMkLst>
            <pc:docMk/>
            <pc:sldMk cId="854969341" sldId="275"/>
            <ac:spMk id="133" creationId="{23F392F2-5EB4-4195-A56C-1464F13A4942}"/>
          </ac:spMkLst>
        </pc:spChg>
        <pc:spChg chg="add">
          <ac:chgData name="Jansen, Marcus · 4-advice GmbH" userId="181aa25f-5fcc-4bd6-8950-9fafe1df05eb" providerId="ADAL" clId="{DA7984CD-150A-4B96-A65F-415247AFA0C3}" dt="2018-04-04T09:38:01.084" v="639"/>
          <ac:spMkLst>
            <pc:docMk/>
            <pc:sldMk cId="854969341" sldId="275"/>
            <ac:spMk id="134" creationId="{144CABEE-AEE8-4450-8577-80EDBBE438C6}"/>
          </ac:spMkLst>
        </pc:spChg>
        <pc:spChg chg="add">
          <ac:chgData name="Jansen, Marcus · 4-advice GmbH" userId="181aa25f-5fcc-4bd6-8950-9fafe1df05eb" providerId="ADAL" clId="{DA7984CD-150A-4B96-A65F-415247AFA0C3}" dt="2018-04-04T09:38:01.084" v="639"/>
          <ac:spMkLst>
            <pc:docMk/>
            <pc:sldMk cId="854969341" sldId="275"/>
            <ac:spMk id="135" creationId="{598C13CF-3083-4B93-8171-0CE16F1E739B}"/>
          </ac:spMkLst>
        </pc:spChg>
        <pc:spChg chg="add">
          <ac:chgData name="Jansen, Marcus · 4-advice GmbH" userId="181aa25f-5fcc-4bd6-8950-9fafe1df05eb" providerId="ADAL" clId="{DA7984CD-150A-4B96-A65F-415247AFA0C3}" dt="2018-04-04T09:38:01.084" v="639"/>
          <ac:spMkLst>
            <pc:docMk/>
            <pc:sldMk cId="854969341" sldId="275"/>
            <ac:spMk id="136" creationId="{9B344BD8-46E1-445D-92A4-52CABE241A5D}"/>
          </ac:spMkLst>
        </pc:spChg>
        <pc:spChg chg="add">
          <ac:chgData name="Jansen, Marcus · 4-advice GmbH" userId="181aa25f-5fcc-4bd6-8950-9fafe1df05eb" providerId="ADAL" clId="{DA7984CD-150A-4B96-A65F-415247AFA0C3}" dt="2018-04-04T09:38:01.084" v="639"/>
          <ac:spMkLst>
            <pc:docMk/>
            <pc:sldMk cId="854969341" sldId="275"/>
            <ac:spMk id="137" creationId="{38473FC7-E267-439C-80BD-0E4C746E97FE}"/>
          </ac:spMkLst>
        </pc:spChg>
        <pc:spChg chg="add">
          <ac:chgData name="Jansen, Marcus · 4-advice GmbH" userId="181aa25f-5fcc-4bd6-8950-9fafe1df05eb" providerId="ADAL" clId="{DA7984CD-150A-4B96-A65F-415247AFA0C3}" dt="2018-04-04T09:38:01.084" v="639"/>
          <ac:spMkLst>
            <pc:docMk/>
            <pc:sldMk cId="854969341" sldId="275"/>
            <ac:spMk id="138" creationId="{73AF8D09-8FD8-45CB-9BCD-A668984870DD}"/>
          </ac:spMkLst>
        </pc:spChg>
        <pc:spChg chg="add">
          <ac:chgData name="Jansen, Marcus · 4-advice GmbH" userId="181aa25f-5fcc-4bd6-8950-9fafe1df05eb" providerId="ADAL" clId="{DA7984CD-150A-4B96-A65F-415247AFA0C3}" dt="2018-04-04T09:38:01.084" v="639"/>
          <ac:spMkLst>
            <pc:docMk/>
            <pc:sldMk cId="854969341" sldId="275"/>
            <ac:spMk id="139" creationId="{7B3F7A77-03C2-44FE-B450-8BA34E5CD9B4}"/>
          </ac:spMkLst>
        </pc:spChg>
        <pc:spChg chg="add">
          <ac:chgData name="Jansen, Marcus · 4-advice GmbH" userId="181aa25f-5fcc-4bd6-8950-9fafe1df05eb" providerId="ADAL" clId="{DA7984CD-150A-4B96-A65F-415247AFA0C3}" dt="2018-04-04T09:38:01.084" v="639"/>
          <ac:spMkLst>
            <pc:docMk/>
            <pc:sldMk cId="854969341" sldId="275"/>
            <ac:spMk id="140" creationId="{6EE1115A-A4CB-41CA-B76F-AE72829C3BAE}"/>
          </ac:spMkLst>
        </pc:spChg>
        <pc:spChg chg="add">
          <ac:chgData name="Jansen, Marcus · 4-advice GmbH" userId="181aa25f-5fcc-4bd6-8950-9fafe1df05eb" providerId="ADAL" clId="{DA7984CD-150A-4B96-A65F-415247AFA0C3}" dt="2018-04-04T09:38:01.084" v="639"/>
          <ac:spMkLst>
            <pc:docMk/>
            <pc:sldMk cId="854969341" sldId="275"/>
            <ac:spMk id="141" creationId="{FB5AF4B6-33DB-4E7F-BE0F-67AE39C598AC}"/>
          </ac:spMkLst>
        </pc:spChg>
        <pc:spChg chg="add">
          <ac:chgData name="Jansen, Marcus · 4-advice GmbH" userId="181aa25f-5fcc-4bd6-8950-9fafe1df05eb" providerId="ADAL" clId="{DA7984CD-150A-4B96-A65F-415247AFA0C3}" dt="2018-04-04T09:38:01.084" v="639"/>
          <ac:spMkLst>
            <pc:docMk/>
            <pc:sldMk cId="854969341" sldId="275"/>
            <ac:spMk id="142" creationId="{937EAF32-91FC-4B91-AEEE-9533E8253803}"/>
          </ac:spMkLst>
        </pc:spChg>
        <pc:spChg chg="add">
          <ac:chgData name="Jansen, Marcus · 4-advice GmbH" userId="181aa25f-5fcc-4bd6-8950-9fafe1df05eb" providerId="ADAL" clId="{DA7984CD-150A-4B96-A65F-415247AFA0C3}" dt="2018-04-04T09:38:01.084" v="639"/>
          <ac:spMkLst>
            <pc:docMk/>
            <pc:sldMk cId="854969341" sldId="275"/>
            <ac:spMk id="143" creationId="{A1B1E63B-76C6-4053-A5E6-FA80095C2F3F}"/>
          </ac:spMkLst>
        </pc:spChg>
        <pc:spChg chg="add">
          <ac:chgData name="Jansen, Marcus · 4-advice GmbH" userId="181aa25f-5fcc-4bd6-8950-9fafe1df05eb" providerId="ADAL" clId="{DA7984CD-150A-4B96-A65F-415247AFA0C3}" dt="2018-04-04T09:38:01.084" v="639"/>
          <ac:spMkLst>
            <pc:docMk/>
            <pc:sldMk cId="854969341" sldId="275"/>
            <ac:spMk id="144" creationId="{D9A06001-989C-4F06-8BD8-E638E57B11C1}"/>
          </ac:spMkLst>
        </pc:spChg>
        <pc:spChg chg="add">
          <ac:chgData name="Jansen, Marcus · 4-advice GmbH" userId="181aa25f-5fcc-4bd6-8950-9fafe1df05eb" providerId="ADAL" clId="{DA7984CD-150A-4B96-A65F-415247AFA0C3}" dt="2018-04-04T09:38:01.084" v="639"/>
          <ac:spMkLst>
            <pc:docMk/>
            <pc:sldMk cId="854969341" sldId="275"/>
            <ac:spMk id="145" creationId="{AF939E05-4E6E-49CF-9CF7-19CDBA835EE7}"/>
          </ac:spMkLst>
        </pc:spChg>
        <pc:spChg chg="add">
          <ac:chgData name="Jansen, Marcus · 4-advice GmbH" userId="181aa25f-5fcc-4bd6-8950-9fafe1df05eb" providerId="ADAL" clId="{DA7984CD-150A-4B96-A65F-415247AFA0C3}" dt="2018-04-04T09:38:01.084" v="639"/>
          <ac:spMkLst>
            <pc:docMk/>
            <pc:sldMk cId="854969341" sldId="275"/>
            <ac:spMk id="146" creationId="{9D6871E9-179C-4E4C-B65A-5A3E98562EA1}"/>
          </ac:spMkLst>
        </pc:spChg>
        <pc:spChg chg="add">
          <ac:chgData name="Jansen, Marcus · 4-advice GmbH" userId="181aa25f-5fcc-4bd6-8950-9fafe1df05eb" providerId="ADAL" clId="{DA7984CD-150A-4B96-A65F-415247AFA0C3}" dt="2018-04-04T09:38:01.084" v="639"/>
          <ac:spMkLst>
            <pc:docMk/>
            <pc:sldMk cId="854969341" sldId="275"/>
            <ac:spMk id="147" creationId="{7461E1F4-892F-476D-BE0B-1E028EC7CE4C}"/>
          </ac:spMkLst>
        </pc:spChg>
        <pc:spChg chg="add">
          <ac:chgData name="Jansen, Marcus · 4-advice GmbH" userId="181aa25f-5fcc-4bd6-8950-9fafe1df05eb" providerId="ADAL" clId="{DA7984CD-150A-4B96-A65F-415247AFA0C3}" dt="2018-04-04T09:38:01.084" v="639"/>
          <ac:spMkLst>
            <pc:docMk/>
            <pc:sldMk cId="854969341" sldId="275"/>
            <ac:spMk id="148" creationId="{6E9BA7AD-4842-4C54-8BF8-8D0FFF98D8F6}"/>
          </ac:spMkLst>
        </pc:spChg>
        <pc:spChg chg="add">
          <ac:chgData name="Jansen, Marcus · 4-advice GmbH" userId="181aa25f-5fcc-4bd6-8950-9fafe1df05eb" providerId="ADAL" clId="{DA7984CD-150A-4B96-A65F-415247AFA0C3}" dt="2018-04-04T09:38:01.084" v="639"/>
          <ac:spMkLst>
            <pc:docMk/>
            <pc:sldMk cId="854969341" sldId="275"/>
            <ac:spMk id="149" creationId="{FDB2E028-92F3-43E8-9B81-9606CCE0D24B}"/>
          </ac:spMkLst>
        </pc:spChg>
        <pc:spChg chg="add">
          <ac:chgData name="Jansen, Marcus · 4-advice GmbH" userId="181aa25f-5fcc-4bd6-8950-9fafe1df05eb" providerId="ADAL" clId="{DA7984CD-150A-4B96-A65F-415247AFA0C3}" dt="2018-04-04T09:38:01.084" v="639"/>
          <ac:spMkLst>
            <pc:docMk/>
            <pc:sldMk cId="854969341" sldId="275"/>
            <ac:spMk id="150" creationId="{A0EE4BEF-03F6-4F54-A68C-46987DD8945D}"/>
          </ac:spMkLst>
        </pc:spChg>
        <pc:spChg chg="add">
          <ac:chgData name="Jansen, Marcus · 4-advice GmbH" userId="181aa25f-5fcc-4bd6-8950-9fafe1df05eb" providerId="ADAL" clId="{DA7984CD-150A-4B96-A65F-415247AFA0C3}" dt="2018-04-04T09:38:01.084" v="639"/>
          <ac:spMkLst>
            <pc:docMk/>
            <pc:sldMk cId="854969341" sldId="275"/>
            <ac:spMk id="151" creationId="{D135345C-04C1-4D7A-8B7F-8047892774ED}"/>
          </ac:spMkLst>
        </pc:spChg>
        <pc:spChg chg="add">
          <ac:chgData name="Jansen, Marcus · 4-advice GmbH" userId="181aa25f-5fcc-4bd6-8950-9fafe1df05eb" providerId="ADAL" clId="{DA7984CD-150A-4B96-A65F-415247AFA0C3}" dt="2018-04-04T09:38:01.084" v="639"/>
          <ac:spMkLst>
            <pc:docMk/>
            <pc:sldMk cId="854969341" sldId="275"/>
            <ac:spMk id="152" creationId="{7C3B41F5-50BA-4CC3-B53C-E904BE684ADA}"/>
          </ac:spMkLst>
        </pc:spChg>
        <pc:spChg chg="add">
          <ac:chgData name="Jansen, Marcus · 4-advice GmbH" userId="181aa25f-5fcc-4bd6-8950-9fafe1df05eb" providerId="ADAL" clId="{DA7984CD-150A-4B96-A65F-415247AFA0C3}" dt="2018-04-04T09:38:01.084" v="639"/>
          <ac:spMkLst>
            <pc:docMk/>
            <pc:sldMk cId="854969341" sldId="275"/>
            <ac:spMk id="153" creationId="{5461B0D2-726A-4490-89CA-F2317316AA09}"/>
          </ac:spMkLst>
        </pc:spChg>
        <pc:spChg chg="add">
          <ac:chgData name="Jansen, Marcus · 4-advice GmbH" userId="181aa25f-5fcc-4bd6-8950-9fafe1df05eb" providerId="ADAL" clId="{DA7984CD-150A-4B96-A65F-415247AFA0C3}" dt="2018-04-04T09:38:01.084" v="639"/>
          <ac:spMkLst>
            <pc:docMk/>
            <pc:sldMk cId="854969341" sldId="275"/>
            <ac:spMk id="154" creationId="{8BE53E5C-3D89-45AA-8ABB-3A9A550F9C6A}"/>
          </ac:spMkLst>
        </pc:spChg>
        <pc:spChg chg="add">
          <ac:chgData name="Jansen, Marcus · 4-advice GmbH" userId="181aa25f-5fcc-4bd6-8950-9fafe1df05eb" providerId="ADAL" clId="{DA7984CD-150A-4B96-A65F-415247AFA0C3}" dt="2018-04-04T09:38:01.084" v="639"/>
          <ac:spMkLst>
            <pc:docMk/>
            <pc:sldMk cId="854969341" sldId="275"/>
            <ac:spMk id="155" creationId="{C37C5F3D-2EBB-445C-B0A0-7DFA41D21B4F}"/>
          </ac:spMkLst>
        </pc:spChg>
        <pc:spChg chg="add">
          <ac:chgData name="Jansen, Marcus · 4-advice GmbH" userId="181aa25f-5fcc-4bd6-8950-9fafe1df05eb" providerId="ADAL" clId="{DA7984CD-150A-4B96-A65F-415247AFA0C3}" dt="2018-04-04T09:38:01.084" v="639"/>
          <ac:spMkLst>
            <pc:docMk/>
            <pc:sldMk cId="854969341" sldId="275"/>
            <ac:spMk id="156" creationId="{6D74CC0C-E3B0-47EB-B34F-C8300EBF3AA3}"/>
          </ac:spMkLst>
        </pc:spChg>
        <pc:spChg chg="add">
          <ac:chgData name="Jansen, Marcus · 4-advice GmbH" userId="181aa25f-5fcc-4bd6-8950-9fafe1df05eb" providerId="ADAL" clId="{DA7984CD-150A-4B96-A65F-415247AFA0C3}" dt="2018-04-04T09:38:01.084" v="639"/>
          <ac:spMkLst>
            <pc:docMk/>
            <pc:sldMk cId="854969341" sldId="275"/>
            <ac:spMk id="157" creationId="{C298BA41-4C38-4CF9-A80E-9B89E7F13A3D}"/>
          </ac:spMkLst>
        </pc:spChg>
        <pc:spChg chg="add">
          <ac:chgData name="Jansen, Marcus · 4-advice GmbH" userId="181aa25f-5fcc-4bd6-8950-9fafe1df05eb" providerId="ADAL" clId="{DA7984CD-150A-4B96-A65F-415247AFA0C3}" dt="2018-04-04T09:38:01.084" v="639"/>
          <ac:spMkLst>
            <pc:docMk/>
            <pc:sldMk cId="854969341" sldId="275"/>
            <ac:spMk id="158" creationId="{46DE341E-A8C5-41F2-AEC8-ED6F80AA97D9}"/>
          </ac:spMkLst>
        </pc:spChg>
        <pc:spChg chg="add">
          <ac:chgData name="Jansen, Marcus · 4-advice GmbH" userId="181aa25f-5fcc-4bd6-8950-9fafe1df05eb" providerId="ADAL" clId="{DA7984CD-150A-4B96-A65F-415247AFA0C3}" dt="2018-04-04T09:38:01.084" v="639"/>
          <ac:spMkLst>
            <pc:docMk/>
            <pc:sldMk cId="854969341" sldId="275"/>
            <ac:spMk id="159" creationId="{BF97AAE6-FEC0-45D4-B4DA-B3BFB3A8679A}"/>
          </ac:spMkLst>
        </pc:spChg>
        <pc:spChg chg="add">
          <ac:chgData name="Jansen, Marcus · 4-advice GmbH" userId="181aa25f-5fcc-4bd6-8950-9fafe1df05eb" providerId="ADAL" clId="{DA7984CD-150A-4B96-A65F-415247AFA0C3}" dt="2018-04-04T09:38:01.084" v="639"/>
          <ac:spMkLst>
            <pc:docMk/>
            <pc:sldMk cId="854969341" sldId="275"/>
            <ac:spMk id="160" creationId="{F2D838AA-3D83-46D6-B74F-ED774CD0805F}"/>
          </ac:spMkLst>
        </pc:spChg>
        <pc:spChg chg="add">
          <ac:chgData name="Jansen, Marcus · 4-advice GmbH" userId="181aa25f-5fcc-4bd6-8950-9fafe1df05eb" providerId="ADAL" clId="{DA7984CD-150A-4B96-A65F-415247AFA0C3}" dt="2018-04-04T09:38:01.084" v="639"/>
          <ac:spMkLst>
            <pc:docMk/>
            <pc:sldMk cId="854969341" sldId="275"/>
            <ac:spMk id="161" creationId="{BBB1D528-8203-40AD-99BF-B99188DCCE01}"/>
          </ac:spMkLst>
        </pc:spChg>
        <pc:spChg chg="add">
          <ac:chgData name="Jansen, Marcus · 4-advice GmbH" userId="181aa25f-5fcc-4bd6-8950-9fafe1df05eb" providerId="ADAL" clId="{DA7984CD-150A-4B96-A65F-415247AFA0C3}" dt="2018-04-04T09:38:01.084" v="639"/>
          <ac:spMkLst>
            <pc:docMk/>
            <pc:sldMk cId="854969341" sldId="275"/>
            <ac:spMk id="162" creationId="{0474BA12-4203-42C0-A2C8-BE02FB7D95E4}"/>
          </ac:spMkLst>
        </pc:spChg>
        <pc:spChg chg="add">
          <ac:chgData name="Jansen, Marcus · 4-advice GmbH" userId="181aa25f-5fcc-4bd6-8950-9fafe1df05eb" providerId="ADAL" clId="{DA7984CD-150A-4B96-A65F-415247AFA0C3}" dt="2018-04-04T09:38:01.084" v="639"/>
          <ac:spMkLst>
            <pc:docMk/>
            <pc:sldMk cId="854969341" sldId="275"/>
            <ac:spMk id="163" creationId="{DBBB2069-10DE-4E73-B815-EFE61117DDB5}"/>
          </ac:spMkLst>
        </pc:spChg>
        <pc:spChg chg="add">
          <ac:chgData name="Jansen, Marcus · 4-advice GmbH" userId="181aa25f-5fcc-4bd6-8950-9fafe1df05eb" providerId="ADAL" clId="{DA7984CD-150A-4B96-A65F-415247AFA0C3}" dt="2018-04-04T09:38:01.084" v="639"/>
          <ac:spMkLst>
            <pc:docMk/>
            <pc:sldMk cId="854969341" sldId="275"/>
            <ac:spMk id="164" creationId="{D43B4F28-87DF-4559-A02C-322DBCC31D14}"/>
          </ac:spMkLst>
        </pc:spChg>
        <pc:spChg chg="add">
          <ac:chgData name="Jansen, Marcus · 4-advice GmbH" userId="181aa25f-5fcc-4bd6-8950-9fafe1df05eb" providerId="ADAL" clId="{DA7984CD-150A-4B96-A65F-415247AFA0C3}" dt="2018-04-04T09:38:01.084" v="639"/>
          <ac:spMkLst>
            <pc:docMk/>
            <pc:sldMk cId="854969341" sldId="275"/>
            <ac:spMk id="165" creationId="{5FD3C774-B69B-4D69-9363-46DF802336B2}"/>
          </ac:spMkLst>
        </pc:spChg>
        <pc:spChg chg="add">
          <ac:chgData name="Jansen, Marcus · 4-advice GmbH" userId="181aa25f-5fcc-4bd6-8950-9fafe1df05eb" providerId="ADAL" clId="{DA7984CD-150A-4B96-A65F-415247AFA0C3}" dt="2018-04-04T09:38:01.084" v="639"/>
          <ac:spMkLst>
            <pc:docMk/>
            <pc:sldMk cId="854969341" sldId="275"/>
            <ac:spMk id="166" creationId="{B5A712D0-57EE-4C8B-9DEA-35C47B18DD3E}"/>
          </ac:spMkLst>
        </pc:spChg>
        <pc:spChg chg="add">
          <ac:chgData name="Jansen, Marcus · 4-advice GmbH" userId="181aa25f-5fcc-4bd6-8950-9fafe1df05eb" providerId="ADAL" clId="{DA7984CD-150A-4B96-A65F-415247AFA0C3}" dt="2018-04-04T09:38:01.084" v="639"/>
          <ac:spMkLst>
            <pc:docMk/>
            <pc:sldMk cId="854969341" sldId="275"/>
            <ac:spMk id="167" creationId="{4B37735A-E5A5-4783-B99D-24F80015F14D}"/>
          </ac:spMkLst>
        </pc:spChg>
        <pc:spChg chg="add">
          <ac:chgData name="Jansen, Marcus · 4-advice GmbH" userId="181aa25f-5fcc-4bd6-8950-9fafe1df05eb" providerId="ADAL" clId="{DA7984CD-150A-4B96-A65F-415247AFA0C3}" dt="2018-04-04T09:38:01.084" v="639"/>
          <ac:spMkLst>
            <pc:docMk/>
            <pc:sldMk cId="854969341" sldId="275"/>
            <ac:spMk id="168" creationId="{A74A6940-9893-4717-BAD5-383D3C31BCC4}"/>
          </ac:spMkLst>
        </pc:spChg>
        <pc:spChg chg="add">
          <ac:chgData name="Jansen, Marcus · 4-advice GmbH" userId="181aa25f-5fcc-4bd6-8950-9fafe1df05eb" providerId="ADAL" clId="{DA7984CD-150A-4B96-A65F-415247AFA0C3}" dt="2018-04-04T09:38:03.833" v="644"/>
          <ac:spMkLst>
            <pc:docMk/>
            <pc:sldMk cId="854969341" sldId="275"/>
            <ac:spMk id="170" creationId="{2E86C4A8-E3A1-4C9C-BA44-5C6348EDAB86}"/>
          </ac:spMkLst>
        </pc:spChg>
        <pc:spChg chg="add">
          <ac:chgData name="Jansen, Marcus · 4-advice GmbH" userId="181aa25f-5fcc-4bd6-8950-9fafe1df05eb" providerId="ADAL" clId="{DA7984CD-150A-4B96-A65F-415247AFA0C3}" dt="2018-04-04T09:38:03.833" v="644"/>
          <ac:spMkLst>
            <pc:docMk/>
            <pc:sldMk cId="854969341" sldId="275"/>
            <ac:spMk id="171" creationId="{9FB6F9D3-AA74-43D9-819D-DB5EAFDA80C8}"/>
          </ac:spMkLst>
        </pc:spChg>
        <pc:spChg chg="add">
          <ac:chgData name="Jansen, Marcus · 4-advice GmbH" userId="181aa25f-5fcc-4bd6-8950-9fafe1df05eb" providerId="ADAL" clId="{DA7984CD-150A-4B96-A65F-415247AFA0C3}" dt="2018-04-04T09:38:12.566" v="654"/>
          <ac:spMkLst>
            <pc:docMk/>
            <pc:sldMk cId="854969341" sldId="275"/>
            <ac:spMk id="175" creationId="{D51D6B71-7648-464F-99C0-39B8C0A8A737}"/>
          </ac:spMkLst>
        </pc:spChg>
        <pc:spChg chg="add mod">
          <ac:chgData name="Jansen, Marcus · 4-advice GmbH" userId="181aa25f-5fcc-4bd6-8950-9fafe1df05eb" providerId="ADAL" clId="{DA7984CD-150A-4B96-A65F-415247AFA0C3}" dt="2018-04-04T09:38:17.186" v="662"/>
          <ac:spMkLst>
            <pc:docMk/>
            <pc:sldMk cId="854969341" sldId="275"/>
            <ac:spMk id="176" creationId="{33E21C01-E7DE-43A4-BBAE-31225B38B04A}"/>
          </ac:spMkLst>
        </pc:spChg>
        <pc:spChg chg="add">
          <ac:chgData name="Jansen, Marcus · 4-advice GmbH" userId="181aa25f-5fcc-4bd6-8950-9fafe1df05eb" providerId="ADAL" clId="{DA7984CD-150A-4B96-A65F-415247AFA0C3}" dt="2018-04-04T09:38:12.566" v="654"/>
          <ac:spMkLst>
            <pc:docMk/>
            <pc:sldMk cId="854969341" sldId="275"/>
            <ac:spMk id="177" creationId="{802F82BC-71CC-49E5-8046-8BFBA980A110}"/>
          </ac:spMkLst>
        </pc:spChg>
        <pc:spChg chg="add">
          <ac:chgData name="Jansen, Marcus · 4-advice GmbH" userId="181aa25f-5fcc-4bd6-8950-9fafe1df05eb" providerId="ADAL" clId="{DA7984CD-150A-4B96-A65F-415247AFA0C3}" dt="2018-04-04T09:38:12.566" v="654"/>
          <ac:spMkLst>
            <pc:docMk/>
            <pc:sldMk cId="854969341" sldId="275"/>
            <ac:spMk id="178" creationId="{E29400F1-6A24-4EF8-AA37-B9FD42A58FDE}"/>
          </ac:spMkLst>
        </pc:spChg>
        <pc:spChg chg="add">
          <ac:chgData name="Jansen, Marcus · 4-advice GmbH" userId="181aa25f-5fcc-4bd6-8950-9fafe1df05eb" providerId="ADAL" clId="{DA7984CD-150A-4B96-A65F-415247AFA0C3}" dt="2018-04-04T09:38:26.671" v="664"/>
          <ac:spMkLst>
            <pc:docMk/>
            <pc:sldMk cId="854969341" sldId="275"/>
            <ac:spMk id="180" creationId="{DABFEF6A-567B-4EE6-8907-64A0A25D246E}"/>
          </ac:spMkLst>
        </pc:spChg>
        <pc:spChg chg="add">
          <ac:chgData name="Jansen, Marcus · 4-advice GmbH" userId="181aa25f-5fcc-4bd6-8950-9fafe1df05eb" providerId="ADAL" clId="{DA7984CD-150A-4B96-A65F-415247AFA0C3}" dt="2018-04-04T09:38:26.671" v="664"/>
          <ac:spMkLst>
            <pc:docMk/>
            <pc:sldMk cId="854969341" sldId="275"/>
            <ac:spMk id="181" creationId="{D84394B7-25FD-4AD1-8A93-C35935317968}"/>
          </ac:spMkLst>
        </pc:spChg>
        <pc:spChg chg="add">
          <ac:chgData name="Jansen, Marcus · 4-advice GmbH" userId="181aa25f-5fcc-4bd6-8950-9fafe1df05eb" providerId="ADAL" clId="{DA7984CD-150A-4B96-A65F-415247AFA0C3}" dt="2018-04-04T09:38:30.581" v="669"/>
          <ac:spMkLst>
            <pc:docMk/>
            <pc:sldMk cId="854969341" sldId="275"/>
            <ac:spMk id="183" creationId="{EDE13444-F621-43AC-B6DC-6D0C50CEED65}"/>
          </ac:spMkLst>
        </pc:spChg>
        <pc:spChg chg="add">
          <ac:chgData name="Jansen, Marcus · 4-advice GmbH" userId="181aa25f-5fcc-4bd6-8950-9fafe1df05eb" providerId="ADAL" clId="{DA7984CD-150A-4B96-A65F-415247AFA0C3}" dt="2018-04-04T09:38:30.581" v="669"/>
          <ac:spMkLst>
            <pc:docMk/>
            <pc:sldMk cId="854969341" sldId="275"/>
            <ac:spMk id="184" creationId="{37DFA339-B821-4BA7-914C-49ED45AAB249}"/>
          </ac:spMkLst>
        </pc:spChg>
        <pc:spChg chg="add">
          <ac:chgData name="Jansen, Marcus · 4-advice GmbH" userId="181aa25f-5fcc-4bd6-8950-9fafe1df05eb" providerId="ADAL" clId="{DA7984CD-150A-4B96-A65F-415247AFA0C3}" dt="2018-04-04T09:38:30.581" v="669"/>
          <ac:spMkLst>
            <pc:docMk/>
            <pc:sldMk cId="854969341" sldId="275"/>
            <ac:spMk id="185" creationId="{B7808258-7D93-4099-B108-31620361C3C8}"/>
          </ac:spMkLst>
        </pc:spChg>
        <pc:spChg chg="add">
          <ac:chgData name="Jansen, Marcus · 4-advice GmbH" userId="181aa25f-5fcc-4bd6-8950-9fafe1df05eb" providerId="ADAL" clId="{DA7984CD-150A-4B96-A65F-415247AFA0C3}" dt="2018-04-04T09:38:34.131" v="676"/>
          <ac:spMkLst>
            <pc:docMk/>
            <pc:sldMk cId="854969341" sldId="275"/>
            <ac:spMk id="187" creationId="{4E5F9928-6C80-4E07-88E3-2938C3D56710}"/>
          </ac:spMkLst>
        </pc:spChg>
        <pc:spChg chg="add">
          <ac:chgData name="Jansen, Marcus · 4-advice GmbH" userId="181aa25f-5fcc-4bd6-8950-9fafe1df05eb" providerId="ADAL" clId="{DA7984CD-150A-4B96-A65F-415247AFA0C3}" dt="2018-04-04T09:38:34.131" v="676"/>
          <ac:spMkLst>
            <pc:docMk/>
            <pc:sldMk cId="854969341" sldId="275"/>
            <ac:spMk id="188" creationId="{4989AF2C-9D7F-4FA4-9CF2-4AC5E21D22E0}"/>
          </ac:spMkLst>
        </pc:spChg>
        <pc:spChg chg="add">
          <ac:chgData name="Jansen, Marcus · 4-advice GmbH" userId="181aa25f-5fcc-4bd6-8950-9fafe1df05eb" providerId="ADAL" clId="{DA7984CD-150A-4B96-A65F-415247AFA0C3}" dt="2018-04-04T09:38:34.131" v="676"/>
          <ac:spMkLst>
            <pc:docMk/>
            <pc:sldMk cId="854969341" sldId="275"/>
            <ac:spMk id="190" creationId="{2AE6D34C-371A-4C1C-BD00-DCC7868A72F5}"/>
          </ac:spMkLst>
        </pc:spChg>
        <pc:spChg chg="add">
          <ac:chgData name="Jansen, Marcus · 4-advice GmbH" userId="181aa25f-5fcc-4bd6-8950-9fafe1df05eb" providerId="ADAL" clId="{DA7984CD-150A-4B96-A65F-415247AFA0C3}" dt="2018-04-04T09:38:34.131" v="676"/>
          <ac:spMkLst>
            <pc:docMk/>
            <pc:sldMk cId="854969341" sldId="275"/>
            <ac:spMk id="191" creationId="{A8769C2D-E7C4-4385-972B-0EE327DE65CC}"/>
          </ac:spMkLst>
        </pc:spChg>
        <pc:spChg chg="add">
          <ac:chgData name="Jansen, Marcus · 4-advice GmbH" userId="181aa25f-5fcc-4bd6-8950-9fafe1df05eb" providerId="ADAL" clId="{DA7984CD-150A-4B96-A65F-415247AFA0C3}" dt="2018-04-04T09:38:34.131" v="676"/>
          <ac:spMkLst>
            <pc:docMk/>
            <pc:sldMk cId="854969341" sldId="275"/>
            <ac:spMk id="192" creationId="{932FBFD5-6095-41AA-8D6D-DBDE053C45AF}"/>
          </ac:spMkLst>
        </pc:spChg>
        <pc:spChg chg="add">
          <ac:chgData name="Jansen, Marcus · 4-advice GmbH" userId="181aa25f-5fcc-4bd6-8950-9fafe1df05eb" providerId="ADAL" clId="{DA7984CD-150A-4B96-A65F-415247AFA0C3}" dt="2018-04-04T09:38:34.131" v="676"/>
          <ac:spMkLst>
            <pc:docMk/>
            <pc:sldMk cId="854969341" sldId="275"/>
            <ac:spMk id="193" creationId="{2F15A225-C2F7-4116-AC71-FDD878FBF689}"/>
          </ac:spMkLst>
        </pc:spChg>
        <pc:spChg chg="add">
          <ac:chgData name="Jansen, Marcus · 4-advice GmbH" userId="181aa25f-5fcc-4bd6-8950-9fafe1df05eb" providerId="ADAL" clId="{DA7984CD-150A-4B96-A65F-415247AFA0C3}" dt="2018-04-04T09:39:00.452" v="683"/>
          <ac:spMkLst>
            <pc:docMk/>
            <pc:sldMk cId="854969341" sldId="275"/>
            <ac:spMk id="195" creationId="{051294D3-FA69-4000-8D76-53399587D13D}"/>
          </ac:spMkLst>
        </pc:spChg>
        <pc:spChg chg="add">
          <ac:chgData name="Jansen, Marcus · 4-advice GmbH" userId="181aa25f-5fcc-4bd6-8950-9fafe1df05eb" providerId="ADAL" clId="{DA7984CD-150A-4B96-A65F-415247AFA0C3}" dt="2018-04-04T09:39:00.452" v="683"/>
          <ac:spMkLst>
            <pc:docMk/>
            <pc:sldMk cId="854969341" sldId="275"/>
            <ac:spMk id="196" creationId="{3FD10422-1105-48A6-A75C-BF929E0DA26E}"/>
          </ac:spMkLst>
        </pc:spChg>
        <pc:spChg chg="add">
          <ac:chgData name="Jansen, Marcus · 4-advice GmbH" userId="181aa25f-5fcc-4bd6-8950-9fafe1df05eb" providerId="ADAL" clId="{DA7984CD-150A-4B96-A65F-415247AFA0C3}" dt="2018-04-04T09:39:00.452" v="683"/>
          <ac:spMkLst>
            <pc:docMk/>
            <pc:sldMk cId="854969341" sldId="275"/>
            <ac:spMk id="197" creationId="{7C10449A-B5EB-4524-B60D-3168B47D6F91}"/>
          </ac:spMkLst>
        </pc:spChg>
        <pc:spChg chg="add">
          <ac:chgData name="Jansen, Marcus · 4-advice GmbH" userId="181aa25f-5fcc-4bd6-8950-9fafe1df05eb" providerId="ADAL" clId="{DA7984CD-150A-4B96-A65F-415247AFA0C3}" dt="2018-04-04T09:39:00.452" v="683"/>
          <ac:spMkLst>
            <pc:docMk/>
            <pc:sldMk cId="854969341" sldId="275"/>
            <ac:spMk id="198" creationId="{9C560EEF-3680-4420-A513-848098E9C8F5}"/>
          </ac:spMkLst>
        </pc:spChg>
        <pc:spChg chg="add">
          <ac:chgData name="Jansen, Marcus · 4-advice GmbH" userId="181aa25f-5fcc-4bd6-8950-9fafe1df05eb" providerId="ADAL" clId="{DA7984CD-150A-4B96-A65F-415247AFA0C3}" dt="2018-04-04T09:39:00.452" v="683"/>
          <ac:spMkLst>
            <pc:docMk/>
            <pc:sldMk cId="854969341" sldId="275"/>
            <ac:spMk id="199" creationId="{649594BE-73F8-4031-A943-5857B77D840A}"/>
          </ac:spMkLst>
        </pc:spChg>
        <pc:spChg chg="add">
          <ac:chgData name="Jansen, Marcus · 4-advice GmbH" userId="181aa25f-5fcc-4bd6-8950-9fafe1df05eb" providerId="ADAL" clId="{DA7984CD-150A-4B96-A65F-415247AFA0C3}" dt="2018-04-04T09:39:00.452" v="683"/>
          <ac:spMkLst>
            <pc:docMk/>
            <pc:sldMk cId="854969341" sldId="275"/>
            <ac:spMk id="200" creationId="{18A011EE-E6BD-45F2-B748-4CFCBA430C83}"/>
          </ac:spMkLst>
        </pc:spChg>
        <pc:spChg chg="add">
          <ac:chgData name="Jansen, Marcus · 4-advice GmbH" userId="181aa25f-5fcc-4bd6-8950-9fafe1df05eb" providerId="ADAL" clId="{DA7984CD-150A-4B96-A65F-415247AFA0C3}" dt="2018-04-04T09:39:00.452" v="683"/>
          <ac:spMkLst>
            <pc:docMk/>
            <pc:sldMk cId="854969341" sldId="275"/>
            <ac:spMk id="201" creationId="{534196CE-C40D-4E29-98DE-25B39B1A10B6}"/>
          </ac:spMkLst>
        </pc:spChg>
        <pc:spChg chg="add">
          <ac:chgData name="Jansen, Marcus · 4-advice GmbH" userId="181aa25f-5fcc-4bd6-8950-9fafe1df05eb" providerId="ADAL" clId="{DA7984CD-150A-4B96-A65F-415247AFA0C3}" dt="2018-04-04T09:39:00.452" v="683"/>
          <ac:spMkLst>
            <pc:docMk/>
            <pc:sldMk cId="854969341" sldId="275"/>
            <ac:spMk id="202" creationId="{D892DE0B-93AE-4823-B9E6-3FC0C0C8B3DE}"/>
          </ac:spMkLst>
        </pc:spChg>
        <pc:spChg chg="add">
          <ac:chgData name="Jansen, Marcus · 4-advice GmbH" userId="181aa25f-5fcc-4bd6-8950-9fafe1df05eb" providerId="ADAL" clId="{DA7984CD-150A-4B96-A65F-415247AFA0C3}" dt="2018-04-04T09:39:00.452" v="683"/>
          <ac:spMkLst>
            <pc:docMk/>
            <pc:sldMk cId="854969341" sldId="275"/>
            <ac:spMk id="203" creationId="{C2E1B7F5-C6A6-4C74-A9BF-E8AD0E9E07AF}"/>
          </ac:spMkLst>
        </pc:spChg>
        <pc:spChg chg="add">
          <ac:chgData name="Jansen, Marcus · 4-advice GmbH" userId="181aa25f-5fcc-4bd6-8950-9fafe1df05eb" providerId="ADAL" clId="{DA7984CD-150A-4B96-A65F-415247AFA0C3}" dt="2018-04-04T09:39:00.452" v="683"/>
          <ac:spMkLst>
            <pc:docMk/>
            <pc:sldMk cId="854969341" sldId="275"/>
            <ac:spMk id="204" creationId="{D58403E8-D50F-4E18-8CEB-54ED1B9AC150}"/>
          </ac:spMkLst>
        </pc:spChg>
        <pc:spChg chg="add">
          <ac:chgData name="Jansen, Marcus · 4-advice GmbH" userId="181aa25f-5fcc-4bd6-8950-9fafe1df05eb" providerId="ADAL" clId="{DA7984CD-150A-4B96-A65F-415247AFA0C3}" dt="2018-04-04T09:39:00.452" v="683"/>
          <ac:spMkLst>
            <pc:docMk/>
            <pc:sldMk cId="854969341" sldId="275"/>
            <ac:spMk id="205" creationId="{07A42F01-12E3-412F-A944-33E736DF2C44}"/>
          </ac:spMkLst>
        </pc:spChg>
        <pc:spChg chg="add">
          <ac:chgData name="Jansen, Marcus · 4-advice GmbH" userId="181aa25f-5fcc-4bd6-8950-9fafe1df05eb" providerId="ADAL" clId="{DA7984CD-150A-4B96-A65F-415247AFA0C3}" dt="2018-04-04T09:39:00.452" v="683"/>
          <ac:spMkLst>
            <pc:docMk/>
            <pc:sldMk cId="854969341" sldId="275"/>
            <ac:spMk id="206" creationId="{67B294CF-FA45-403C-B0B0-09EA7D36FBF4}"/>
          </ac:spMkLst>
        </pc:spChg>
        <pc:spChg chg="add">
          <ac:chgData name="Jansen, Marcus · 4-advice GmbH" userId="181aa25f-5fcc-4bd6-8950-9fafe1df05eb" providerId="ADAL" clId="{DA7984CD-150A-4B96-A65F-415247AFA0C3}" dt="2018-04-04T09:39:00.452" v="683"/>
          <ac:spMkLst>
            <pc:docMk/>
            <pc:sldMk cId="854969341" sldId="275"/>
            <ac:spMk id="207" creationId="{530850FC-0DAD-46E1-8595-854C45E0CA20}"/>
          </ac:spMkLst>
        </pc:spChg>
        <pc:spChg chg="add">
          <ac:chgData name="Jansen, Marcus · 4-advice GmbH" userId="181aa25f-5fcc-4bd6-8950-9fafe1df05eb" providerId="ADAL" clId="{DA7984CD-150A-4B96-A65F-415247AFA0C3}" dt="2018-04-04T09:39:00.452" v="683"/>
          <ac:spMkLst>
            <pc:docMk/>
            <pc:sldMk cId="854969341" sldId="275"/>
            <ac:spMk id="208" creationId="{095F21C5-DA05-456E-96BD-728A22593C6B}"/>
          </ac:spMkLst>
        </pc:spChg>
        <pc:spChg chg="add">
          <ac:chgData name="Jansen, Marcus · 4-advice GmbH" userId="181aa25f-5fcc-4bd6-8950-9fafe1df05eb" providerId="ADAL" clId="{DA7984CD-150A-4B96-A65F-415247AFA0C3}" dt="2018-04-04T09:39:00.452" v="683"/>
          <ac:spMkLst>
            <pc:docMk/>
            <pc:sldMk cId="854969341" sldId="275"/>
            <ac:spMk id="209" creationId="{1DF87F01-4EC7-4F96-B49F-04367BFB5A02}"/>
          </ac:spMkLst>
        </pc:spChg>
        <pc:spChg chg="add">
          <ac:chgData name="Jansen, Marcus · 4-advice GmbH" userId="181aa25f-5fcc-4bd6-8950-9fafe1df05eb" providerId="ADAL" clId="{DA7984CD-150A-4B96-A65F-415247AFA0C3}" dt="2018-04-04T09:39:00.452" v="683"/>
          <ac:spMkLst>
            <pc:docMk/>
            <pc:sldMk cId="854969341" sldId="275"/>
            <ac:spMk id="210" creationId="{CF6B1B90-8144-43C1-AB63-CD6C855EE127}"/>
          </ac:spMkLst>
        </pc:spChg>
        <pc:spChg chg="add">
          <ac:chgData name="Jansen, Marcus · 4-advice GmbH" userId="181aa25f-5fcc-4bd6-8950-9fafe1df05eb" providerId="ADAL" clId="{DA7984CD-150A-4B96-A65F-415247AFA0C3}" dt="2018-04-04T09:39:00.452" v="683"/>
          <ac:spMkLst>
            <pc:docMk/>
            <pc:sldMk cId="854969341" sldId="275"/>
            <ac:spMk id="211" creationId="{E7907627-571D-410F-BDAA-E48F62005AEA}"/>
          </ac:spMkLst>
        </pc:spChg>
        <pc:spChg chg="add">
          <ac:chgData name="Jansen, Marcus · 4-advice GmbH" userId="181aa25f-5fcc-4bd6-8950-9fafe1df05eb" providerId="ADAL" clId="{DA7984CD-150A-4B96-A65F-415247AFA0C3}" dt="2018-04-04T09:39:00.452" v="683"/>
          <ac:spMkLst>
            <pc:docMk/>
            <pc:sldMk cId="854969341" sldId="275"/>
            <ac:spMk id="212" creationId="{96C366C1-E493-4987-81AA-581298EAAB8E}"/>
          </ac:spMkLst>
        </pc:spChg>
        <pc:spChg chg="add">
          <ac:chgData name="Jansen, Marcus · 4-advice GmbH" userId="181aa25f-5fcc-4bd6-8950-9fafe1df05eb" providerId="ADAL" clId="{DA7984CD-150A-4B96-A65F-415247AFA0C3}" dt="2018-04-04T09:39:00.452" v="683"/>
          <ac:spMkLst>
            <pc:docMk/>
            <pc:sldMk cId="854969341" sldId="275"/>
            <ac:spMk id="213" creationId="{EB0F8373-60EB-4CBA-BD9C-DF86A8AB15DF}"/>
          </ac:spMkLst>
        </pc:spChg>
        <pc:spChg chg="add">
          <ac:chgData name="Jansen, Marcus · 4-advice GmbH" userId="181aa25f-5fcc-4bd6-8950-9fafe1df05eb" providerId="ADAL" clId="{DA7984CD-150A-4B96-A65F-415247AFA0C3}" dt="2018-04-04T09:39:00.452" v="683"/>
          <ac:spMkLst>
            <pc:docMk/>
            <pc:sldMk cId="854969341" sldId="275"/>
            <ac:spMk id="214" creationId="{E9520117-7FF5-4DFF-A089-22BC117517B3}"/>
          </ac:spMkLst>
        </pc:spChg>
        <pc:spChg chg="add">
          <ac:chgData name="Jansen, Marcus · 4-advice GmbH" userId="181aa25f-5fcc-4bd6-8950-9fafe1df05eb" providerId="ADAL" clId="{DA7984CD-150A-4B96-A65F-415247AFA0C3}" dt="2018-04-04T09:39:00.452" v="683"/>
          <ac:spMkLst>
            <pc:docMk/>
            <pc:sldMk cId="854969341" sldId="275"/>
            <ac:spMk id="215" creationId="{885A49C2-3FF3-4CE0-AC60-959B3151A790}"/>
          </ac:spMkLst>
        </pc:spChg>
        <pc:spChg chg="add">
          <ac:chgData name="Jansen, Marcus · 4-advice GmbH" userId="181aa25f-5fcc-4bd6-8950-9fafe1df05eb" providerId="ADAL" clId="{DA7984CD-150A-4B96-A65F-415247AFA0C3}" dt="2018-04-04T09:39:00.452" v="683"/>
          <ac:spMkLst>
            <pc:docMk/>
            <pc:sldMk cId="854969341" sldId="275"/>
            <ac:spMk id="216" creationId="{5704DA1B-EA23-46DA-9E99-83C39B346522}"/>
          </ac:spMkLst>
        </pc:spChg>
        <pc:spChg chg="add">
          <ac:chgData name="Jansen, Marcus · 4-advice GmbH" userId="181aa25f-5fcc-4bd6-8950-9fafe1df05eb" providerId="ADAL" clId="{DA7984CD-150A-4B96-A65F-415247AFA0C3}" dt="2018-04-04T09:39:00.452" v="683"/>
          <ac:spMkLst>
            <pc:docMk/>
            <pc:sldMk cId="854969341" sldId="275"/>
            <ac:spMk id="217" creationId="{D66BB6F3-601E-4BE7-959F-A55262C776CC}"/>
          </ac:spMkLst>
        </pc:spChg>
        <pc:spChg chg="add">
          <ac:chgData name="Jansen, Marcus · 4-advice GmbH" userId="181aa25f-5fcc-4bd6-8950-9fafe1df05eb" providerId="ADAL" clId="{DA7984CD-150A-4B96-A65F-415247AFA0C3}" dt="2018-04-04T09:39:00.452" v="683"/>
          <ac:spMkLst>
            <pc:docMk/>
            <pc:sldMk cId="854969341" sldId="275"/>
            <ac:spMk id="218" creationId="{4040DFA3-66B3-4322-950F-9C0A570B9FAE}"/>
          </ac:spMkLst>
        </pc:spChg>
        <pc:spChg chg="add">
          <ac:chgData name="Jansen, Marcus · 4-advice GmbH" userId="181aa25f-5fcc-4bd6-8950-9fafe1df05eb" providerId="ADAL" clId="{DA7984CD-150A-4B96-A65F-415247AFA0C3}" dt="2018-04-04T09:39:00.452" v="683"/>
          <ac:spMkLst>
            <pc:docMk/>
            <pc:sldMk cId="854969341" sldId="275"/>
            <ac:spMk id="219" creationId="{21B5B0A9-5ECD-4E28-B1BC-C76781043CED}"/>
          </ac:spMkLst>
        </pc:spChg>
        <pc:spChg chg="add">
          <ac:chgData name="Jansen, Marcus · 4-advice GmbH" userId="181aa25f-5fcc-4bd6-8950-9fafe1df05eb" providerId="ADAL" clId="{DA7984CD-150A-4B96-A65F-415247AFA0C3}" dt="2018-04-04T09:39:00.452" v="683"/>
          <ac:spMkLst>
            <pc:docMk/>
            <pc:sldMk cId="854969341" sldId="275"/>
            <ac:spMk id="220" creationId="{EFDFDCA0-E3F5-4F3B-B0A8-1FBA7C54494E}"/>
          </ac:spMkLst>
        </pc:spChg>
        <pc:spChg chg="add">
          <ac:chgData name="Jansen, Marcus · 4-advice GmbH" userId="181aa25f-5fcc-4bd6-8950-9fafe1df05eb" providerId="ADAL" clId="{DA7984CD-150A-4B96-A65F-415247AFA0C3}" dt="2018-04-04T09:39:00.452" v="683"/>
          <ac:spMkLst>
            <pc:docMk/>
            <pc:sldMk cId="854969341" sldId="275"/>
            <ac:spMk id="221" creationId="{7F2E5FF5-095B-4DEC-94B6-BC62530157D8}"/>
          </ac:spMkLst>
        </pc:spChg>
        <pc:spChg chg="add">
          <ac:chgData name="Jansen, Marcus · 4-advice GmbH" userId="181aa25f-5fcc-4bd6-8950-9fafe1df05eb" providerId="ADAL" clId="{DA7984CD-150A-4B96-A65F-415247AFA0C3}" dt="2018-04-04T09:39:00.452" v="683"/>
          <ac:spMkLst>
            <pc:docMk/>
            <pc:sldMk cId="854969341" sldId="275"/>
            <ac:spMk id="222" creationId="{5B49430A-BFA0-4B13-A7FF-3CC264EF5638}"/>
          </ac:spMkLst>
        </pc:spChg>
        <pc:spChg chg="add">
          <ac:chgData name="Jansen, Marcus · 4-advice GmbH" userId="181aa25f-5fcc-4bd6-8950-9fafe1df05eb" providerId="ADAL" clId="{DA7984CD-150A-4B96-A65F-415247AFA0C3}" dt="2018-04-04T09:39:00.452" v="683"/>
          <ac:spMkLst>
            <pc:docMk/>
            <pc:sldMk cId="854969341" sldId="275"/>
            <ac:spMk id="223" creationId="{411D6686-4AC0-4497-8E68-BEF675ACE35E}"/>
          </ac:spMkLst>
        </pc:spChg>
        <pc:spChg chg="add">
          <ac:chgData name="Jansen, Marcus · 4-advice GmbH" userId="181aa25f-5fcc-4bd6-8950-9fafe1df05eb" providerId="ADAL" clId="{DA7984CD-150A-4B96-A65F-415247AFA0C3}" dt="2018-04-04T09:39:00.452" v="683"/>
          <ac:spMkLst>
            <pc:docMk/>
            <pc:sldMk cId="854969341" sldId="275"/>
            <ac:spMk id="224" creationId="{741F68FA-9005-4083-B6F9-0F2245BCEB19}"/>
          </ac:spMkLst>
        </pc:spChg>
        <pc:spChg chg="add">
          <ac:chgData name="Jansen, Marcus · 4-advice GmbH" userId="181aa25f-5fcc-4bd6-8950-9fafe1df05eb" providerId="ADAL" clId="{DA7984CD-150A-4B96-A65F-415247AFA0C3}" dt="2018-04-04T09:39:00.452" v="683"/>
          <ac:spMkLst>
            <pc:docMk/>
            <pc:sldMk cId="854969341" sldId="275"/>
            <ac:spMk id="225" creationId="{0E469000-B59C-43AA-8A3A-B03FACB42E65}"/>
          </ac:spMkLst>
        </pc:spChg>
        <pc:spChg chg="add">
          <ac:chgData name="Jansen, Marcus · 4-advice GmbH" userId="181aa25f-5fcc-4bd6-8950-9fafe1df05eb" providerId="ADAL" clId="{DA7984CD-150A-4B96-A65F-415247AFA0C3}" dt="2018-04-04T09:39:00.452" v="683"/>
          <ac:spMkLst>
            <pc:docMk/>
            <pc:sldMk cId="854969341" sldId="275"/>
            <ac:spMk id="226" creationId="{8F81C810-6900-4581-B136-11BBA8372A6C}"/>
          </ac:spMkLst>
        </pc:spChg>
        <pc:spChg chg="add">
          <ac:chgData name="Jansen, Marcus · 4-advice GmbH" userId="181aa25f-5fcc-4bd6-8950-9fafe1df05eb" providerId="ADAL" clId="{DA7984CD-150A-4B96-A65F-415247AFA0C3}" dt="2018-04-04T09:39:00.452" v="683"/>
          <ac:spMkLst>
            <pc:docMk/>
            <pc:sldMk cId="854969341" sldId="275"/>
            <ac:spMk id="227" creationId="{D0CD2925-2E55-49F6-9464-29B456403F7B}"/>
          </ac:spMkLst>
        </pc:spChg>
        <pc:spChg chg="add">
          <ac:chgData name="Jansen, Marcus · 4-advice GmbH" userId="181aa25f-5fcc-4bd6-8950-9fafe1df05eb" providerId="ADAL" clId="{DA7984CD-150A-4B96-A65F-415247AFA0C3}" dt="2018-04-04T09:39:03.846" v="688"/>
          <ac:spMkLst>
            <pc:docMk/>
            <pc:sldMk cId="854969341" sldId="275"/>
            <ac:spMk id="229" creationId="{76EF1E0A-BBDB-4032-96E8-0306F51325D2}"/>
          </ac:spMkLst>
        </pc:spChg>
        <pc:spChg chg="add">
          <ac:chgData name="Jansen, Marcus · 4-advice GmbH" userId="181aa25f-5fcc-4bd6-8950-9fafe1df05eb" providerId="ADAL" clId="{DA7984CD-150A-4B96-A65F-415247AFA0C3}" dt="2018-04-04T09:39:03.846" v="688"/>
          <ac:spMkLst>
            <pc:docMk/>
            <pc:sldMk cId="854969341" sldId="275"/>
            <ac:spMk id="230" creationId="{4D712348-12C4-4DFD-993B-3B302619625A}"/>
          </ac:spMkLst>
        </pc:spChg>
        <pc:spChg chg="add">
          <ac:chgData name="Jansen, Marcus · 4-advice GmbH" userId="181aa25f-5fcc-4bd6-8950-9fafe1df05eb" providerId="ADAL" clId="{DA7984CD-150A-4B96-A65F-415247AFA0C3}" dt="2018-04-04T09:39:03.846" v="688"/>
          <ac:spMkLst>
            <pc:docMk/>
            <pc:sldMk cId="854969341" sldId="275"/>
            <ac:spMk id="231" creationId="{5D95613A-FE79-481E-8E26-1FD75906EC6B}"/>
          </ac:spMkLst>
        </pc:spChg>
        <pc:spChg chg="add">
          <ac:chgData name="Jansen, Marcus · 4-advice GmbH" userId="181aa25f-5fcc-4bd6-8950-9fafe1df05eb" providerId="ADAL" clId="{DA7984CD-150A-4B96-A65F-415247AFA0C3}" dt="2018-04-04T09:39:03.846" v="688"/>
          <ac:spMkLst>
            <pc:docMk/>
            <pc:sldMk cId="854969341" sldId="275"/>
            <ac:spMk id="232" creationId="{07605C00-45ED-4831-9D3C-14A576E376FC}"/>
          </ac:spMkLst>
        </pc:spChg>
        <pc:spChg chg="add">
          <ac:chgData name="Jansen, Marcus · 4-advice GmbH" userId="181aa25f-5fcc-4bd6-8950-9fafe1df05eb" providerId="ADAL" clId="{DA7984CD-150A-4B96-A65F-415247AFA0C3}" dt="2018-04-04T09:39:03.846" v="688"/>
          <ac:spMkLst>
            <pc:docMk/>
            <pc:sldMk cId="854969341" sldId="275"/>
            <ac:spMk id="233" creationId="{2C5ECB15-22A3-4DE6-AF99-A99B872D7640}"/>
          </ac:spMkLst>
        </pc:spChg>
        <pc:spChg chg="add">
          <ac:chgData name="Jansen, Marcus · 4-advice GmbH" userId="181aa25f-5fcc-4bd6-8950-9fafe1df05eb" providerId="ADAL" clId="{DA7984CD-150A-4B96-A65F-415247AFA0C3}" dt="2018-04-04T09:39:03.846" v="688"/>
          <ac:spMkLst>
            <pc:docMk/>
            <pc:sldMk cId="854969341" sldId="275"/>
            <ac:spMk id="234" creationId="{C3D0FDD6-1055-4564-9FC7-B8E8DD5E0F5B}"/>
          </ac:spMkLst>
        </pc:spChg>
        <pc:spChg chg="add">
          <ac:chgData name="Jansen, Marcus · 4-advice GmbH" userId="181aa25f-5fcc-4bd6-8950-9fafe1df05eb" providerId="ADAL" clId="{DA7984CD-150A-4B96-A65F-415247AFA0C3}" dt="2018-04-04T09:39:03.846" v="688"/>
          <ac:spMkLst>
            <pc:docMk/>
            <pc:sldMk cId="854969341" sldId="275"/>
            <ac:spMk id="235" creationId="{5C5B6185-A672-42F6-B923-5585789428C0}"/>
          </ac:spMkLst>
        </pc:spChg>
        <pc:spChg chg="add">
          <ac:chgData name="Jansen, Marcus · 4-advice GmbH" userId="181aa25f-5fcc-4bd6-8950-9fafe1df05eb" providerId="ADAL" clId="{DA7984CD-150A-4B96-A65F-415247AFA0C3}" dt="2018-04-04T09:39:03.846" v="688"/>
          <ac:spMkLst>
            <pc:docMk/>
            <pc:sldMk cId="854969341" sldId="275"/>
            <ac:spMk id="236" creationId="{6EA3B22A-F96B-4CB8-8BAC-E9CD335BC523}"/>
          </ac:spMkLst>
        </pc:spChg>
        <pc:spChg chg="add">
          <ac:chgData name="Jansen, Marcus · 4-advice GmbH" userId="181aa25f-5fcc-4bd6-8950-9fafe1df05eb" providerId="ADAL" clId="{DA7984CD-150A-4B96-A65F-415247AFA0C3}" dt="2018-04-04T09:39:03.846" v="688"/>
          <ac:spMkLst>
            <pc:docMk/>
            <pc:sldMk cId="854969341" sldId="275"/>
            <ac:spMk id="237" creationId="{E55A059B-672F-45FC-8446-6C32435E3AB6}"/>
          </ac:spMkLst>
        </pc:spChg>
        <pc:spChg chg="add">
          <ac:chgData name="Jansen, Marcus · 4-advice GmbH" userId="181aa25f-5fcc-4bd6-8950-9fafe1df05eb" providerId="ADAL" clId="{DA7984CD-150A-4B96-A65F-415247AFA0C3}" dt="2018-04-04T09:39:03.846" v="688"/>
          <ac:spMkLst>
            <pc:docMk/>
            <pc:sldMk cId="854969341" sldId="275"/>
            <ac:spMk id="238" creationId="{C22AA842-F106-4562-8F6E-13A584BD2EEE}"/>
          </ac:spMkLst>
        </pc:spChg>
        <pc:spChg chg="add">
          <ac:chgData name="Jansen, Marcus · 4-advice GmbH" userId="181aa25f-5fcc-4bd6-8950-9fafe1df05eb" providerId="ADAL" clId="{DA7984CD-150A-4B96-A65F-415247AFA0C3}" dt="2018-04-04T09:39:03.846" v="688"/>
          <ac:spMkLst>
            <pc:docMk/>
            <pc:sldMk cId="854969341" sldId="275"/>
            <ac:spMk id="239" creationId="{A8E0E819-6316-41D1-A398-D468D5DD2412}"/>
          </ac:spMkLst>
        </pc:spChg>
        <pc:spChg chg="add">
          <ac:chgData name="Jansen, Marcus · 4-advice GmbH" userId="181aa25f-5fcc-4bd6-8950-9fafe1df05eb" providerId="ADAL" clId="{DA7984CD-150A-4B96-A65F-415247AFA0C3}" dt="2018-04-04T09:39:03.846" v="688"/>
          <ac:spMkLst>
            <pc:docMk/>
            <pc:sldMk cId="854969341" sldId="275"/>
            <ac:spMk id="240" creationId="{4ABE5BF7-E206-46CE-A1AD-7C45A58626E1}"/>
          </ac:spMkLst>
        </pc:spChg>
        <pc:spChg chg="add">
          <ac:chgData name="Jansen, Marcus · 4-advice GmbH" userId="181aa25f-5fcc-4bd6-8950-9fafe1df05eb" providerId="ADAL" clId="{DA7984CD-150A-4B96-A65F-415247AFA0C3}" dt="2018-04-04T09:39:03.846" v="688"/>
          <ac:spMkLst>
            <pc:docMk/>
            <pc:sldMk cId="854969341" sldId="275"/>
            <ac:spMk id="241" creationId="{AE0B18C9-346A-47B6-BC2B-1F024ADA26C4}"/>
          </ac:spMkLst>
        </pc:spChg>
        <pc:spChg chg="add">
          <ac:chgData name="Jansen, Marcus · 4-advice GmbH" userId="181aa25f-5fcc-4bd6-8950-9fafe1df05eb" providerId="ADAL" clId="{DA7984CD-150A-4B96-A65F-415247AFA0C3}" dt="2018-04-04T09:39:03.846" v="688"/>
          <ac:spMkLst>
            <pc:docMk/>
            <pc:sldMk cId="854969341" sldId="275"/>
            <ac:spMk id="242" creationId="{118A2ABA-3870-4BB6-826F-91118A920041}"/>
          </ac:spMkLst>
        </pc:spChg>
        <pc:spChg chg="add">
          <ac:chgData name="Jansen, Marcus · 4-advice GmbH" userId="181aa25f-5fcc-4bd6-8950-9fafe1df05eb" providerId="ADAL" clId="{DA7984CD-150A-4B96-A65F-415247AFA0C3}" dt="2018-04-04T09:39:03.846" v="688"/>
          <ac:spMkLst>
            <pc:docMk/>
            <pc:sldMk cId="854969341" sldId="275"/>
            <ac:spMk id="243" creationId="{4F049E89-B427-4F45-8CAA-9C810A7CE963}"/>
          </ac:spMkLst>
        </pc:spChg>
        <pc:spChg chg="add">
          <ac:chgData name="Jansen, Marcus · 4-advice GmbH" userId="181aa25f-5fcc-4bd6-8950-9fafe1df05eb" providerId="ADAL" clId="{DA7984CD-150A-4B96-A65F-415247AFA0C3}" dt="2018-04-04T09:39:03.846" v="688"/>
          <ac:spMkLst>
            <pc:docMk/>
            <pc:sldMk cId="854969341" sldId="275"/>
            <ac:spMk id="244" creationId="{94B85A40-3BBB-445E-ABAF-1AEF11E95A73}"/>
          </ac:spMkLst>
        </pc:spChg>
        <pc:spChg chg="add">
          <ac:chgData name="Jansen, Marcus · 4-advice GmbH" userId="181aa25f-5fcc-4bd6-8950-9fafe1df05eb" providerId="ADAL" clId="{DA7984CD-150A-4B96-A65F-415247AFA0C3}" dt="2018-04-04T09:39:03.846" v="688"/>
          <ac:spMkLst>
            <pc:docMk/>
            <pc:sldMk cId="854969341" sldId="275"/>
            <ac:spMk id="245" creationId="{5B905806-04A6-4774-A7B1-9D97900FE828}"/>
          </ac:spMkLst>
        </pc:spChg>
        <pc:spChg chg="add">
          <ac:chgData name="Jansen, Marcus · 4-advice GmbH" userId="181aa25f-5fcc-4bd6-8950-9fafe1df05eb" providerId="ADAL" clId="{DA7984CD-150A-4B96-A65F-415247AFA0C3}" dt="2018-04-04T09:39:03.846" v="688"/>
          <ac:spMkLst>
            <pc:docMk/>
            <pc:sldMk cId="854969341" sldId="275"/>
            <ac:spMk id="246" creationId="{D94DD8E9-4610-4880-AE2D-FE7688238B87}"/>
          </ac:spMkLst>
        </pc:spChg>
        <pc:spChg chg="add">
          <ac:chgData name="Jansen, Marcus · 4-advice GmbH" userId="181aa25f-5fcc-4bd6-8950-9fafe1df05eb" providerId="ADAL" clId="{DA7984CD-150A-4B96-A65F-415247AFA0C3}" dt="2018-04-04T09:39:03.846" v="688"/>
          <ac:spMkLst>
            <pc:docMk/>
            <pc:sldMk cId="854969341" sldId="275"/>
            <ac:spMk id="247" creationId="{F9A6809C-0F6C-437D-AEF0-CFAECCCCA370}"/>
          </ac:spMkLst>
        </pc:spChg>
        <pc:spChg chg="add">
          <ac:chgData name="Jansen, Marcus · 4-advice GmbH" userId="181aa25f-5fcc-4bd6-8950-9fafe1df05eb" providerId="ADAL" clId="{DA7984CD-150A-4B96-A65F-415247AFA0C3}" dt="2018-04-04T09:39:03.846" v="688"/>
          <ac:spMkLst>
            <pc:docMk/>
            <pc:sldMk cId="854969341" sldId="275"/>
            <ac:spMk id="248" creationId="{48D81B7B-88C1-4242-9F6F-2ACDDD072D1D}"/>
          </ac:spMkLst>
        </pc:spChg>
        <pc:spChg chg="add">
          <ac:chgData name="Jansen, Marcus · 4-advice GmbH" userId="181aa25f-5fcc-4bd6-8950-9fafe1df05eb" providerId="ADAL" clId="{DA7984CD-150A-4B96-A65F-415247AFA0C3}" dt="2018-04-04T09:39:03.846" v="688"/>
          <ac:spMkLst>
            <pc:docMk/>
            <pc:sldMk cId="854969341" sldId="275"/>
            <ac:spMk id="249" creationId="{247FDDD4-3F5E-46F8-919D-9BEF31DF9165}"/>
          </ac:spMkLst>
        </pc:spChg>
        <pc:spChg chg="add">
          <ac:chgData name="Jansen, Marcus · 4-advice GmbH" userId="181aa25f-5fcc-4bd6-8950-9fafe1df05eb" providerId="ADAL" clId="{DA7984CD-150A-4B96-A65F-415247AFA0C3}" dt="2018-04-04T09:39:03.846" v="688"/>
          <ac:spMkLst>
            <pc:docMk/>
            <pc:sldMk cId="854969341" sldId="275"/>
            <ac:spMk id="250" creationId="{35E6BFE5-B398-49B8-BDCC-1B287A334115}"/>
          </ac:spMkLst>
        </pc:spChg>
        <pc:spChg chg="add">
          <ac:chgData name="Jansen, Marcus · 4-advice GmbH" userId="181aa25f-5fcc-4bd6-8950-9fafe1df05eb" providerId="ADAL" clId="{DA7984CD-150A-4B96-A65F-415247AFA0C3}" dt="2018-04-04T09:39:03.846" v="688"/>
          <ac:spMkLst>
            <pc:docMk/>
            <pc:sldMk cId="854969341" sldId="275"/>
            <ac:spMk id="251" creationId="{590AD36E-A16F-4C6C-A8B8-8C6986AE0A2E}"/>
          </ac:spMkLst>
        </pc:spChg>
        <pc:spChg chg="add">
          <ac:chgData name="Jansen, Marcus · 4-advice GmbH" userId="181aa25f-5fcc-4bd6-8950-9fafe1df05eb" providerId="ADAL" clId="{DA7984CD-150A-4B96-A65F-415247AFA0C3}" dt="2018-04-04T09:39:03.846" v="688"/>
          <ac:spMkLst>
            <pc:docMk/>
            <pc:sldMk cId="854969341" sldId="275"/>
            <ac:spMk id="252" creationId="{8F977FA2-7DFD-497E-B2B5-BC338A009871}"/>
          </ac:spMkLst>
        </pc:spChg>
        <pc:spChg chg="add">
          <ac:chgData name="Jansen, Marcus · 4-advice GmbH" userId="181aa25f-5fcc-4bd6-8950-9fafe1df05eb" providerId="ADAL" clId="{DA7984CD-150A-4B96-A65F-415247AFA0C3}" dt="2018-04-04T09:39:03.846" v="688"/>
          <ac:spMkLst>
            <pc:docMk/>
            <pc:sldMk cId="854969341" sldId="275"/>
            <ac:spMk id="253" creationId="{BC047B07-806C-41E9-88A5-FB506A6A39B9}"/>
          </ac:spMkLst>
        </pc:spChg>
        <pc:spChg chg="add">
          <ac:chgData name="Jansen, Marcus · 4-advice GmbH" userId="181aa25f-5fcc-4bd6-8950-9fafe1df05eb" providerId="ADAL" clId="{DA7984CD-150A-4B96-A65F-415247AFA0C3}" dt="2018-04-04T09:39:03.846" v="688"/>
          <ac:spMkLst>
            <pc:docMk/>
            <pc:sldMk cId="854969341" sldId="275"/>
            <ac:spMk id="254" creationId="{4F411280-B933-44C1-BC1F-1AF23E34010A}"/>
          </ac:spMkLst>
        </pc:spChg>
        <pc:spChg chg="add">
          <ac:chgData name="Jansen, Marcus · 4-advice GmbH" userId="181aa25f-5fcc-4bd6-8950-9fafe1df05eb" providerId="ADAL" clId="{DA7984CD-150A-4B96-A65F-415247AFA0C3}" dt="2018-04-04T09:39:03.846" v="688"/>
          <ac:spMkLst>
            <pc:docMk/>
            <pc:sldMk cId="854969341" sldId="275"/>
            <ac:spMk id="255" creationId="{670DBD06-C128-4DA3-9275-81CD9750193E}"/>
          </ac:spMkLst>
        </pc:spChg>
        <pc:spChg chg="add">
          <ac:chgData name="Jansen, Marcus · 4-advice GmbH" userId="181aa25f-5fcc-4bd6-8950-9fafe1df05eb" providerId="ADAL" clId="{DA7984CD-150A-4B96-A65F-415247AFA0C3}" dt="2018-04-04T09:39:03.846" v="688"/>
          <ac:spMkLst>
            <pc:docMk/>
            <pc:sldMk cId="854969341" sldId="275"/>
            <ac:spMk id="256" creationId="{033EC2B1-F0C2-4B1B-B668-FB1D07059E66}"/>
          </ac:spMkLst>
        </pc:spChg>
        <pc:spChg chg="add">
          <ac:chgData name="Jansen, Marcus · 4-advice GmbH" userId="181aa25f-5fcc-4bd6-8950-9fafe1df05eb" providerId="ADAL" clId="{DA7984CD-150A-4B96-A65F-415247AFA0C3}" dt="2018-04-04T09:39:03.846" v="688"/>
          <ac:spMkLst>
            <pc:docMk/>
            <pc:sldMk cId="854969341" sldId="275"/>
            <ac:spMk id="257" creationId="{9176EA4C-3173-4D27-B39F-0164F6B84631}"/>
          </ac:spMkLst>
        </pc:spChg>
        <pc:spChg chg="add">
          <ac:chgData name="Jansen, Marcus · 4-advice GmbH" userId="181aa25f-5fcc-4bd6-8950-9fafe1df05eb" providerId="ADAL" clId="{DA7984CD-150A-4B96-A65F-415247AFA0C3}" dt="2018-04-04T09:39:03.846" v="688"/>
          <ac:spMkLst>
            <pc:docMk/>
            <pc:sldMk cId="854969341" sldId="275"/>
            <ac:spMk id="258" creationId="{FA123424-83CA-4B92-B32C-C82BCD2ACC66}"/>
          </ac:spMkLst>
        </pc:spChg>
        <pc:spChg chg="add">
          <ac:chgData name="Jansen, Marcus · 4-advice GmbH" userId="181aa25f-5fcc-4bd6-8950-9fafe1df05eb" providerId="ADAL" clId="{DA7984CD-150A-4B96-A65F-415247AFA0C3}" dt="2018-04-04T09:39:03.846" v="688"/>
          <ac:spMkLst>
            <pc:docMk/>
            <pc:sldMk cId="854969341" sldId="275"/>
            <ac:spMk id="259" creationId="{4D180CB1-B2FA-47D5-9C59-DD1C7057B8AE}"/>
          </ac:spMkLst>
        </pc:spChg>
        <pc:spChg chg="add">
          <ac:chgData name="Jansen, Marcus · 4-advice GmbH" userId="181aa25f-5fcc-4bd6-8950-9fafe1df05eb" providerId="ADAL" clId="{DA7984CD-150A-4B96-A65F-415247AFA0C3}" dt="2018-04-04T09:39:03.846" v="688"/>
          <ac:spMkLst>
            <pc:docMk/>
            <pc:sldMk cId="854969341" sldId="275"/>
            <ac:spMk id="260" creationId="{AC91967F-13C8-4D7F-821F-ED286F562075}"/>
          </ac:spMkLst>
        </pc:spChg>
        <pc:spChg chg="add">
          <ac:chgData name="Jansen, Marcus · 4-advice GmbH" userId="181aa25f-5fcc-4bd6-8950-9fafe1df05eb" providerId="ADAL" clId="{DA7984CD-150A-4B96-A65F-415247AFA0C3}" dt="2018-04-04T09:39:03.846" v="688"/>
          <ac:spMkLst>
            <pc:docMk/>
            <pc:sldMk cId="854969341" sldId="275"/>
            <ac:spMk id="261" creationId="{ED96760E-D125-42C9-9AD7-08B6131B6259}"/>
          </ac:spMkLst>
        </pc:spChg>
        <pc:spChg chg="add">
          <ac:chgData name="Jansen, Marcus · 4-advice GmbH" userId="181aa25f-5fcc-4bd6-8950-9fafe1df05eb" providerId="ADAL" clId="{DA7984CD-150A-4B96-A65F-415247AFA0C3}" dt="2018-04-04T09:39:03.846" v="688"/>
          <ac:spMkLst>
            <pc:docMk/>
            <pc:sldMk cId="854969341" sldId="275"/>
            <ac:spMk id="262" creationId="{1CB46C33-2C7E-4A5A-B9F1-751DF84FA9D6}"/>
          </ac:spMkLst>
        </pc:spChg>
        <pc:spChg chg="add">
          <ac:chgData name="Jansen, Marcus · 4-advice GmbH" userId="181aa25f-5fcc-4bd6-8950-9fafe1df05eb" providerId="ADAL" clId="{DA7984CD-150A-4B96-A65F-415247AFA0C3}" dt="2018-04-04T09:39:06.637" v="693"/>
          <ac:spMkLst>
            <pc:docMk/>
            <pc:sldMk cId="854969341" sldId="275"/>
            <ac:spMk id="264" creationId="{7E8064A8-D618-4CB7-8355-419121FDDB0A}"/>
          </ac:spMkLst>
        </pc:spChg>
        <pc:spChg chg="add">
          <ac:chgData name="Jansen, Marcus · 4-advice GmbH" userId="181aa25f-5fcc-4bd6-8950-9fafe1df05eb" providerId="ADAL" clId="{DA7984CD-150A-4B96-A65F-415247AFA0C3}" dt="2018-04-04T09:39:06.637" v="693"/>
          <ac:spMkLst>
            <pc:docMk/>
            <pc:sldMk cId="854969341" sldId="275"/>
            <ac:spMk id="265" creationId="{4296FDA8-3DF7-4118-948D-680829C4F09C}"/>
          </ac:spMkLst>
        </pc:spChg>
        <pc:spChg chg="add">
          <ac:chgData name="Jansen, Marcus · 4-advice GmbH" userId="181aa25f-5fcc-4bd6-8950-9fafe1df05eb" providerId="ADAL" clId="{DA7984CD-150A-4B96-A65F-415247AFA0C3}" dt="2018-04-04T09:39:06.637" v="693"/>
          <ac:spMkLst>
            <pc:docMk/>
            <pc:sldMk cId="854969341" sldId="275"/>
            <ac:spMk id="266" creationId="{944B54CD-2A90-41C5-9C58-081632F8B044}"/>
          </ac:spMkLst>
        </pc:spChg>
        <pc:spChg chg="add">
          <ac:chgData name="Jansen, Marcus · 4-advice GmbH" userId="181aa25f-5fcc-4bd6-8950-9fafe1df05eb" providerId="ADAL" clId="{DA7984CD-150A-4B96-A65F-415247AFA0C3}" dt="2018-04-04T09:39:06.637" v="693"/>
          <ac:spMkLst>
            <pc:docMk/>
            <pc:sldMk cId="854969341" sldId="275"/>
            <ac:spMk id="267" creationId="{BCD91222-85FA-43FA-BAC1-4D7D0E9AF915}"/>
          </ac:spMkLst>
        </pc:spChg>
        <pc:spChg chg="add">
          <ac:chgData name="Jansen, Marcus · 4-advice GmbH" userId="181aa25f-5fcc-4bd6-8950-9fafe1df05eb" providerId="ADAL" clId="{DA7984CD-150A-4B96-A65F-415247AFA0C3}" dt="2018-04-04T09:39:06.637" v="693"/>
          <ac:spMkLst>
            <pc:docMk/>
            <pc:sldMk cId="854969341" sldId="275"/>
            <ac:spMk id="268" creationId="{A45D15F9-45E3-4BD3-AC55-F0D4A2BA16E6}"/>
          </ac:spMkLst>
        </pc:spChg>
        <pc:spChg chg="add">
          <ac:chgData name="Jansen, Marcus · 4-advice GmbH" userId="181aa25f-5fcc-4bd6-8950-9fafe1df05eb" providerId="ADAL" clId="{DA7984CD-150A-4B96-A65F-415247AFA0C3}" dt="2018-04-04T09:39:06.637" v="693"/>
          <ac:spMkLst>
            <pc:docMk/>
            <pc:sldMk cId="854969341" sldId="275"/>
            <ac:spMk id="269" creationId="{86946E3E-50AC-416F-9F80-41C58BAB8A25}"/>
          </ac:spMkLst>
        </pc:spChg>
        <pc:spChg chg="add">
          <ac:chgData name="Jansen, Marcus · 4-advice GmbH" userId="181aa25f-5fcc-4bd6-8950-9fafe1df05eb" providerId="ADAL" clId="{DA7984CD-150A-4B96-A65F-415247AFA0C3}" dt="2018-04-04T09:39:06.637" v="693"/>
          <ac:spMkLst>
            <pc:docMk/>
            <pc:sldMk cId="854969341" sldId="275"/>
            <ac:spMk id="270" creationId="{1F1C574D-539E-4054-B259-5B65785498E3}"/>
          </ac:spMkLst>
        </pc:spChg>
        <pc:spChg chg="add">
          <ac:chgData name="Jansen, Marcus · 4-advice GmbH" userId="181aa25f-5fcc-4bd6-8950-9fafe1df05eb" providerId="ADAL" clId="{DA7984CD-150A-4B96-A65F-415247AFA0C3}" dt="2018-04-04T09:39:06.637" v="693"/>
          <ac:spMkLst>
            <pc:docMk/>
            <pc:sldMk cId="854969341" sldId="275"/>
            <ac:spMk id="271" creationId="{BFBD5A14-D763-4C1D-861F-84FAAEE7A658}"/>
          </ac:spMkLst>
        </pc:spChg>
        <pc:spChg chg="add">
          <ac:chgData name="Jansen, Marcus · 4-advice GmbH" userId="181aa25f-5fcc-4bd6-8950-9fafe1df05eb" providerId="ADAL" clId="{DA7984CD-150A-4B96-A65F-415247AFA0C3}" dt="2018-04-04T09:39:06.637" v="693"/>
          <ac:spMkLst>
            <pc:docMk/>
            <pc:sldMk cId="854969341" sldId="275"/>
            <ac:spMk id="272" creationId="{2CCD2AFF-9BDC-47EF-8528-62E169D9F51E}"/>
          </ac:spMkLst>
        </pc:spChg>
        <pc:spChg chg="add">
          <ac:chgData name="Jansen, Marcus · 4-advice GmbH" userId="181aa25f-5fcc-4bd6-8950-9fafe1df05eb" providerId="ADAL" clId="{DA7984CD-150A-4B96-A65F-415247AFA0C3}" dt="2018-04-04T09:39:06.637" v="693"/>
          <ac:spMkLst>
            <pc:docMk/>
            <pc:sldMk cId="854969341" sldId="275"/>
            <ac:spMk id="273" creationId="{5BDC55E6-B6DD-4B02-B55E-AEADB58D8105}"/>
          </ac:spMkLst>
        </pc:spChg>
        <pc:spChg chg="add">
          <ac:chgData name="Jansen, Marcus · 4-advice GmbH" userId="181aa25f-5fcc-4bd6-8950-9fafe1df05eb" providerId="ADAL" clId="{DA7984CD-150A-4B96-A65F-415247AFA0C3}" dt="2018-04-04T09:39:06.637" v="693"/>
          <ac:spMkLst>
            <pc:docMk/>
            <pc:sldMk cId="854969341" sldId="275"/>
            <ac:spMk id="274" creationId="{9667EF88-8668-4A3F-BFD9-DE91FEB6C8A6}"/>
          </ac:spMkLst>
        </pc:spChg>
        <pc:spChg chg="add">
          <ac:chgData name="Jansen, Marcus · 4-advice GmbH" userId="181aa25f-5fcc-4bd6-8950-9fafe1df05eb" providerId="ADAL" clId="{DA7984CD-150A-4B96-A65F-415247AFA0C3}" dt="2018-04-04T09:39:06.637" v="693"/>
          <ac:spMkLst>
            <pc:docMk/>
            <pc:sldMk cId="854969341" sldId="275"/>
            <ac:spMk id="275" creationId="{7D513907-9C45-4CA2-B769-17E557FA8BBA}"/>
          </ac:spMkLst>
        </pc:spChg>
        <pc:spChg chg="add">
          <ac:chgData name="Jansen, Marcus · 4-advice GmbH" userId="181aa25f-5fcc-4bd6-8950-9fafe1df05eb" providerId="ADAL" clId="{DA7984CD-150A-4B96-A65F-415247AFA0C3}" dt="2018-04-04T09:39:09.877" v="698"/>
          <ac:spMkLst>
            <pc:docMk/>
            <pc:sldMk cId="854969341" sldId="275"/>
            <ac:spMk id="277" creationId="{AA13D8A2-7F1D-4A06-9634-C1418BCFF66A}"/>
          </ac:spMkLst>
        </pc:spChg>
        <pc:spChg chg="add">
          <ac:chgData name="Jansen, Marcus · 4-advice GmbH" userId="181aa25f-5fcc-4bd6-8950-9fafe1df05eb" providerId="ADAL" clId="{DA7984CD-150A-4B96-A65F-415247AFA0C3}" dt="2018-04-04T09:39:09.877" v="698"/>
          <ac:spMkLst>
            <pc:docMk/>
            <pc:sldMk cId="854969341" sldId="275"/>
            <ac:spMk id="278" creationId="{FF79EA88-CBDA-4AFC-BE7A-6359D7EC45BB}"/>
          </ac:spMkLst>
        </pc:spChg>
        <pc:spChg chg="add">
          <ac:chgData name="Jansen, Marcus · 4-advice GmbH" userId="181aa25f-5fcc-4bd6-8950-9fafe1df05eb" providerId="ADAL" clId="{DA7984CD-150A-4B96-A65F-415247AFA0C3}" dt="2018-04-04T09:39:09.877" v="698"/>
          <ac:spMkLst>
            <pc:docMk/>
            <pc:sldMk cId="854969341" sldId="275"/>
            <ac:spMk id="279" creationId="{494E4EE0-5F12-4AA9-B062-B4BC3C376D06}"/>
          </ac:spMkLst>
        </pc:spChg>
        <pc:spChg chg="add">
          <ac:chgData name="Jansen, Marcus · 4-advice GmbH" userId="181aa25f-5fcc-4bd6-8950-9fafe1df05eb" providerId="ADAL" clId="{DA7984CD-150A-4B96-A65F-415247AFA0C3}" dt="2018-04-04T09:39:12.899" v="705"/>
          <ac:spMkLst>
            <pc:docMk/>
            <pc:sldMk cId="854969341" sldId="275"/>
            <ac:spMk id="281" creationId="{C30BB9A7-C661-4CA5-80D3-C3645C8F5A99}"/>
          </ac:spMkLst>
        </pc:spChg>
        <pc:spChg chg="add">
          <ac:chgData name="Jansen, Marcus · 4-advice GmbH" userId="181aa25f-5fcc-4bd6-8950-9fafe1df05eb" providerId="ADAL" clId="{DA7984CD-150A-4B96-A65F-415247AFA0C3}" dt="2018-04-04T09:39:12.899" v="705"/>
          <ac:spMkLst>
            <pc:docMk/>
            <pc:sldMk cId="854969341" sldId="275"/>
            <ac:spMk id="282" creationId="{9FD08F62-24D5-4A3A-8C6E-699CCA2964B3}"/>
          </ac:spMkLst>
        </pc:spChg>
        <pc:spChg chg="add">
          <ac:chgData name="Jansen, Marcus · 4-advice GmbH" userId="181aa25f-5fcc-4bd6-8950-9fafe1df05eb" providerId="ADAL" clId="{DA7984CD-150A-4B96-A65F-415247AFA0C3}" dt="2018-04-04T09:39:12.899" v="705"/>
          <ac:spMkLst>
            <pc:docMk/>
            <pc:sldMk cId="854969341" sldId="275"/>
            <ac:spMk id="283" creationId="{FD25C2D9-0283-4D8C-919C-F97175AA6CBC}"/>
          </ac:spMkLst>
        </pc:spChg>
        <pc:spChg chg="add">
          <ac:chgData name="Jansen, Marcus · 4-advice GmbH" userId="181aa25f-5fcc-4bd6-8950-9fafe1df05eb" providerId="ADAL" clId="{DA7984CD-150A-4B96-A65F-415247AFA0C3}" dt="2018-04-04T09:39:19.667" v="713"/>
          <ac:spMkLst>
            <pc:docMk/>
            <pc:sldMk cId="854969341" sldId="275"/>
            <ac:spMk id="285" creationId="{3A13F4AB-5152-44B5-B839-9CC23C9A3DAF}"/>
          </ac:spMkLst>
        </pc:spChg>
        <pc:spChg chg="add">
          <ac:chgData name="Jansen, Marcus · 4-advice GmbH" userId="181aa25f-5fcc-4bd6-8950-9fafe1df05eb" providerId="ADAL" clId="{DA7984CD-150A-4B96-A65F-415247AFA0C3}" dt="2018-04-04T09:39:19.667" v="713"/>
          <ac:spMkLst>
            <pc:docMk/>
            <pc:sldMk cId="854969341" sldId="275"/>
            <ac:spMk id="286" creationId="{C8DC4905-4D25-43E9-AAB8-2E5494ED7907}"/>
          </ac:spMkLst>
        </pc:spChg>
        <pc:spChg chg="add mod">
          <ac:chgData name="Jansen, Marcus · 4-advice GmbH" userId="181aa25f-5fcc-4bd6-8950-9fafe1df05eb" providerId="ADAL" clId="{DA7984CD-150A-4B96-A65F-415247AFA0C3}" dt="2018-04-04T09:39:20.498" v="720" actId="20577"/>
          <ac:spMkLst>
            <pc:docMk/>
            <pc:sldMk cId="854969341" sldId="275"/>
            <ac:spMk id="287" creationId="{CE1CC16D-46A1-4DED-98F7-63848933C82B}"/>
          </ac:spMkLst>
        </pc:spChg>
        <pc:spChg chg="add">
          <ac:chgData name="Jansen, Marcus · 4-advice GmbH" userId="181aa25f-5fcc-4bd6-8950-9fafe1df05eb" providerId="ADAL" clId="{DA7984CD-150A-4B96-A65F-415247AFA0C3}" dt="2018-04-04T09:39:19.667" v="713"/>
          <ac:spMkLst>
            <pc:docMk/>
            <pc:sldMk cId="854969341" sldId="275"/>
            <ac:spMk id="288" creationId="{4C8414F1-90B0-4094-9C5F-39BB879BBFE0}"/>
          </ac:spMkLst>
        </pc:spChg>
        <pc:spChg chg="add">
          <ac:chgData name="Jansen, Marcus · 4-advice GmbH" userId="181aa25f-5fcc-4bd6-8950-9fafe1df05eb" providerId="ADAL" clId="{DA7984CD-150A-4B96-A65F-415247AFA0C3}" dt="2018-04-04T09:39:19.667" v="713"/>
          <ac:spMkLst>
            <pc:docMk/>
            <pc:sldMk cId="854969341" sldId="275"/>
            <ac:spMk id="289" creationId="{994CB4CD-A3BB-4DD9-B320-7C6D0F0039FA}"/>
          </ac:spMkLst>
        </pc:spChg>
        <pc:spChg chg="add mod">
          <ac:chgData name="Jansen, Marcus · 4-advice GmbH" userId="181aa25f-5fcc-4bd6-8950-9fafe1df05eb" providerId="ADAL" clId="{DA7984CD-150A-4B96-A65F-415247AFA0C3}" dt="2018-04-04T09:39:20.498" v="721" actId="20577"/>
          <ac:spMkLst>
            <pc:docMk/>
            <pc:sldMk cId="854969341" sldId="275"/>
            <ac:spMk id="290" creationId="{48A9E954-965F-4CDC-9707-6825DAE0E8E5}"/>
          </ac:spMkLst>
        </pc:spChg>
        <pc:spChg chg="add">
          <ac:chgData name="Jansen, Marcus · 4-advice GmbH" userId="181aa25f-5fcc-4bd6-8950-9fafe1df05eb" providerId="ADAL" clId="{DA7984CD-150A-4B96-A65F-415247AFA0C3}" dt="2018-04-04T09:39:19.667" v="713"/>
          <ac:spMkLst>
            <pc:docMk/>
            <pc:sldMk cId="854969341" sldId="275"/>
            <ac:spMk id="291" creationId="{68C80C21-0215-45DE-A090-6A42EA6E9E4F}"/>
          </ac:spMkLst>
        </pc:spChg>
        <pc:spChg chg="add">
          <ac:chgData name="Jansen, Marcus · 4-advice GmbH" userId="181aa25f-5fcc-4bd6-8950-9fafe1df05eb" providerId="ADAL" clId="{DA7984CD-150A-4B96-A65F-415247AFA0C3}" dt="2018-04-04T09:39:19.667" v="713"/>
          <ac:spMkLst>
            <pc:docMk/>
            <pc:sldMk cId="854969341" sldId="275"/>
            <ac:spMk id="292" creationId="{09EA4C74-84AC-4925-98D4-75833EE09F51}"/>
          </ac:spMkLst>
        </pc:spChg>
        <pc:spChg chg="add mod">
          <ac:chgData name="Jansen, Marcus · 4-advice GmbH" userId="181aa25f-5fcc-4bd6-8950-9fafe1df05eb" providerId="ADAL" clId="{DA7984CD-150A-4B96-A65F-415247AFA0C3}" dt="2018-04-04T09:39:20.498" v="722" actId="20577"/>
          <ac:spMkLst>
            <pc:docMk/>
            <pc:sldMk cId="854969341" sldId="275"/>
            <ac:spMk id="293" creationId="{6A00A10B-AEAB-4E8B-A8FB-116AD48A4639}"/>
          </ac:spMkLst>
        </pc:spChg>
        <pc:spChg chg="add">
          <ac:chgData name="Jansen, Marcus · 4-advice GmbH" userId="181aa25f-5fcc-4bd6-8950-9fafe1df05eb" providerId="ADAL" clId="{DA7984CD-150A-4B96-A65F-415247AFA0C3}" dt="2018-04-04T09:39:19.667" v="713"/>
          <ac:spMkLst>
            <pc:docMk/>
            <pc:sldMk cId="854969341" sldId="275"/>
            <ac:spMk id="294" creationId="{A2E36C8E-73D2-4CBD-89FB-64C7EF999347}"/>
          </ac:spMkLst>
        </pc:spChg>
        <pc:spChg chg="add">
          <ac:chgData name="Jansen, Marcus · 4-advice GmbH" userId="181aa25f-5fcc-4bd6-8950-9fafe1df05eb" providerId="ADAL" clId="{DA7984CD-150A-4B96-A65F-415247AFA0C3}" dt="2018-04-04T09:39:19.667" v="713"/>
          <ac:spMkLst>
            <pc:docMk/>
            <pc:sldMk cId="854969341" sldId="275"/>
            <ac:spMk id="295" creationId="{28A532F2-B6A1-4E5E-AC7E-293D3455F2C7}"/>
          </ac:spMkLst>
        </pc:spChg>
        <pc:spChg chg="add mod">
          <ac:chgData name="Jansen, Marcus · 4-advice GmbH" userId="181aa25f-5fcc-4bd6-8950-9fafe1df05eb" providerId="ADAL" clId="{DA7984CD-150A-4B96-A65F-415247AFA0C3}" dt="2018-04-04T09:39:20.498" v="723" actId="20577"/>
          <ac:spMkLst>
            <pc:docMk/>
            <pc:sldMk cId="854969341" sldId="275"/>
            <ac:spMk id="296" creationId="{D79961B5-ADCA-42B2-874A-153A88537F67}"/>
          </ac:spMkLst>
        </pc:spChg>
        <pc:spChg chg="add">
          <ac:chgData name="Jansen, Marcus · 4-advice GmbH" userId="181aa25f-5fcc-4bd6-8950-9fafe1df05eb" providerId="ADAL" clId="{DA7984CD-150A-4B96-A65F-415247AFA0C3}" dt="2018-04-04T09:39:33.514" v="724"/>
          <ac:spMkLst>
            <pc:docMk/>
            <pc:sldMk cId="854969341" sldId="275"/>
            <ac:spMk id="298" creationId="{2E327038-E120-4233-B294-F4ACACBE2DFA}"/>
          </ac:spMkLst>
        </pc:spChg>
        <pc:spChg chg="add">
          <ac:chgData name="Jansen, Marcus · 4-advice GmbH" userId="181aa25f-5fcc-4bd6-8950-9fafe1df05eb" providerId="ADAL" clId="{DA7984CD-150A-4B96-A65F-415247AFA0C3}" dt="2018-04-04T09:39:33.514" v="724"/>
          <ac:spMkLst>
            <pc:docMk/>
            <pc:sldMk cId="854969341" sldId="275"/>
            <ac:spMk id="301" creationId="{61EAF8ED-C8F0-4A67-96AA-81BC73AD5FE6}"/>
          </ac:spMkLst>
        </pc:spChg>
        <pc:spChg chg="add">
          <ac:chgData name="Jansen, Marcus · 4-advice GmbH" userId="181aa25f-5fcc-4bd6-8950-9fafe1df05eb" providerId="ADAL" clId="{DA7984CD-150A-4B96-A65F-415247AFA0C3}" dt="2018-04-04T09:39:33.514" v="724"/>
          <ac:spMkLst>
            <pc:docMk/>
            <pc:sldMk cId="854969341" sldId="275"/>
            <ac:spMk id="302" creationId="{6120B57F-D43A-48D5-BDBF-48C674DDDA8A}"/>
          </ac:spMkLst>
        </pc:spChg>
        <pc:spChg chg="add">
          <ac:chgData name="Jansen, Marcus · 4-advice GmbH" userId="181aa25f-5fcc-4bd6-8950-9fafe1df05eb" providerId="ADAL" clId="{DA7984CD-150A-4B96-A65F-415247AFA0C3}" dt="2018-04-04T09:39:33.514" v="724"/>
          <ac:spMkLst>
            <pc:docMk/>
            <pc:sldMk cId="854969341" sldId="275"/>
            <ac:spMk id="303" creationId="{88F14237-E385-42DE-915D-0792E3EA3FF1}"/>
          </ac:spMkLst>
        </pc:spChg>
        <pc:spChg chg="add">
          <ac:chgData name="Jansen, Marcus · 4-advice GmbH" userId="181aa25f-5fcc-4bd6-8950-9fafe1df05eb" providerId="ADAL" clId="{DA7984CD-150A-4B96-A65F-415247AFA0C3}" dt="2018-04-04T09:39:33.514" v="724"/>
          <ac:spMkLst>
            <pc:docMk/>
            <pc:sldMk cId="854969341" sldId="275"/>
            <ac:spMk id="304" creationId="{F05D4DA6-93B7-4A2F-88F9-96AF40CCACE5}"/>
          </ac:spMkLst>
        </pc:spChg>
        <pc:spChg chg="add">
          <ac:chgData name="Jansen, Marcus · 4-advice GmbH" userId="181aa25f-5fcc-4bd6-8950-9fafe1df05eb" providerId="ADAL" clId="{DA7984CD-150A-4B96-A65F-415247AFA0C3}" dt="2018-04-04T09:39:33.514" v="724"/>
          <ac:spMkLst>
            <pc:docMk/>
            <pc:sldMk cId="854969341" sldId="275"/>
            <ac:spMk id="306" creationId="{43032483-461F-4BBF-9DA0-3E1B0F3AF380}"/>
          </ac:spMkLst>
        </pc:spChg>
        <pc:spChg chg="add">
          <ac:chgData name="Jansen, Marcus · 4-advice GmbH" userId="181aa25f-5fcc-4bd6-8950-9fafe1df05eb" providerId="ADAL" clId="{DA7984CD-150A-4B96-A65F-415247AFA0C3}" dt="2018-04-04T09:39:33.514" v="724"/>
          <ac:spMkLst>
            <pc:docMk/>
            <pc:sldMk cId="854969341" sldId="275"/>
            <ac:spMk id="307" creationId="{4A70842C-BC06-43C8-8280-EE0E68BB1089}"/>
          </ac:spMkLst>
        </pc:spChg>
        <pc:spChg chg="add">
          <ac:chgData name="Jansen, Marcus · 4-advice GmbH" userId="181aa25f-5fcc-4bd6-8950-9fafe1df05eb" providerId="ADAL" clId="{DA7984CD-150A-4B96-A65F-415247AFA0C3}" dt="2018-04-04T09:39:33.514" v="724"/>
          <ac:spMkLst>
            <pc:docMk/>
            <pc:sldMk cId="854969341" sldId="275"/>
            <ac:spMk id="308" creationId="{2BE4F8FD-1594-40E3-B8D6-8777137A07E8}"/>
          </ac:spMkLst>
        </pc:spChg>
        <pc:spChg chg="add">
          <ac:chgData name="Jansen, Marcus · 4-advice GmbH" userId="181aa25f-5fcc-4bd6-8950-9fafe1df05eb" providerId="ADAL" clId="{DA7984CD-150A-4B96-A65F-415247AFA0C3}" dt="2018-04-04T09:39:33.514" v="724"/>
          <ac:spMkLst>
            <pc:docMk/>
            <pc:sldMk cId="854969341" sldId="275"/>
            <ac:spMk id="309" creationId="{54B8F454-0CF0-403E-8A01-528623F951F7}"/>
          </ac:spMkLst>
        </pc:spChg>
        <pc:spChg chg="add">
          <ac:chgData name="Jansen, Marcus · 4-advice GmbH" userId="181aa25f-5fcc-4bd6-8950-9fafe1df05eb" providerId="ADAL" clId="{DA7984CD-150A-4B96-A65F-415247AFA0C3}" dt="2018-04-04T09:39:33.514" v="724"/>
          <ac:spMkLst>
            <pc:docMk/>
            <pc:sldMk cId="854969341" sldId="275"/>
            <ac:spMk id="311" creationId="{B5A7615F-3BD3-450E-A39B-6CEC96D16EEF}"/>
          </ac:spMkLst>
        </pc:spChg>
        <pc:spChg chg="add">
          <ac:chgData name="Jansen, Marcus · 4-advice GmbH" userId="181aa25f-5fcc-4bd6-8950-9fafe1df05eb" providerId="ADAL" clId="{DA7984CD-150A-4B96-A65F-415247AFA0C3}" dt="2018-04-04T09:39:33.514" v="724"/>
          <ac:spMkLst>
            <pc:docMk/>
            <pc:sldMk cId="854969341" sldId="275"/>
            <ac:spMk id="312" creationId="{9B6160F1-F35C-4393-96E7-B71B04199E83}"/>
          </ac:spMkLst>
        </pc:spChg>
        <pc:spChg chg="add">
          <ac:chgData name="Jansen, Marcus · 4-advice GmbH" userId="181aa25f-5fcc-4bd6-8950-9fafe1df05eb" providerId="ADAL" clId="{DA7984CD-150A-4B96-A65F-415247AFA0C3}" dt="2018-04-04T09:39:33.514" v="724"/>
          <ac:spMkLst>
            <pc:docMk/>
            <pc:sldMk cId="854969341" sldId="275"/>
            <ac:spMk id="313" creationId="{249EE03A-3ED6-4016-8ADA-A1DF431CA502}"/>
          </ac:spMkLst>
        </pc:spChg>
        <pc:spChg chg="add">
          <ac:chgData name="Jansen, Marcus · 4-advice GmbH" userId="181aa25f-5fcc-4bd6-8950-9fafe1df05eb" providerId="ADAL" clId="{DA7984CD-150A-4B96-A65F-415247AFA0C3}" dt="2018-04-04T09:39:33.514" v="724"/>
          <ac:spMkLst>
            <pc:docMk/>
            <pc:sldMk cId="854969341" sldId="275"/>
            <ac:spMk id="314" creationId="{DC59CDDA-C544-4BE2-AD0B-1562921186C1}"/>
          </ac:spMkLst>
        </pc:spChg>
        <pc:spChg chg="add">
          <ac:chgData name="Jansen, Marcus · 4-advice GmbH" userId="181aa25f-5fcc-4bd6-8950-9fafe1df05eb" providerId="ADAL" clId="{DA7984CD-150A-4B96-A65F-415247AFA0C3}" dt="2018-04-04T09:39:33.514" v="724"/>
          <ac:spMkLst>
            <pc:docMk/>
            <pc:sldMk cId="854969341" sldId="275"/>
            <ac:spMk id="316" creationId="{F5CFB2D6-8B5B-4A12-9A03-1C48A773BE2C}"/>
          </ac:spMkLst>
        </pc:spChg>
        <pc:spChg chg="add">
          <ac:chgData name="Jansen, Marcus · 4-advice GmbH" userId="181aa25f-5fcc-4bd6-8950-9fafe1df05eb" providerId="ADAL" clId="{DA7984CD-150A-4B96-A65F-415247AFA0C3}" dt="2018-04-04T09:39:33.514" v="724"/>
          <ac:spMkLst>
            <pc:docMk/>
            <pc:sldMk cId="854969341" sldId="275"/>
            <ac:spMk id="317" creationId="{DBFD77FA-F54E-4188-8B3A-03EF207B42A3}"/>
          </ac:spMkLst>
        </pc:spChg>
        <pc:grpChg chg="add mod">
          <ac:chgData name="Jansen, Marcus · 4-advice GmbH" userId="181aa25f-5fcc-4bd6-8950-9fafe1df05eb" providerId="ADAL" clId="{DA7984CD-150A-4B96-A65F-415247AFA0C3}" dt="2018-04-04T09:36:03.542" v="388"/>
          <ac:grpSpMkLst>
            <pc:docMk/>
            <pc:sldMk cId="854969341" sldId="275"/>
            <ac:grpSpMk id="7" creationId="{272DC56B-BD3A-47FF-B2F4-95632FA2843D}"/>
          </ac:grpSpMkLst>
        </pc:grpChg>
        <pc:grpChg chg="add mod">
          <ac:chgData name="Jansen, Marcus · 4-advice GmbH" userId="181aa25f-5fcc-4bd6-8950-9fafe1df05eb" providerId="ADAL" clId="{DA7984CD-150A-4B96-A65F-415247AFA0C3}" dt="2018-04-04T09:36:07.019" v="395"/>
          <ac:grpSpMkLst>
            <pc:docMk/>
            <pc:sldMk cId="854969341" sldId="275"/>
            <ac:grpSpMk id="11" creationId="{64122804-449F-4539-A135-C5690C233EE4}"/>
          </ac:grpSpMkLst>
        </pc:grpChg>
        <pc:grpChg chg="add mod">
          <ac:chgData name="Jansen, Marcus · 4-advice GmbH" userId="181aa25f-5fcc-4bd6-8950-9fafe1df05eb" providerId="ADAL" clId="{DA7984CD-150A-4B96-A65F-415247AFA0C3}" dt="2018-04-04T09:37:46.357" v="621" actId="408"/>
          <ac:grpSpMkLst>
            <pc:docMk/>
            <pc:sldMk cId="854969341" sldId="275"/>
            <ac:grpSpMk id="15" creationId="{36EE1BFE-0239-4BFE-8A26-4F230AC47FE8}"/>
          </ac:grpSpMkLst>
        </pc:grpChg>
        <pc:grpChg chg="del">
          <ac:chgData name="Jansen, Marcus · 4-advice GmbH" userId="181aa25f-5fcc-4bd6-8950-9fafe1df05eb" providerId="ADAL" clId="{DA7984CD-150A-4B96-A65F-415247AFA0C3}" dt="2018-04-04T09:36:00.859" v="381" actId="478"/>
          <ac:grpSpMkLst>
            <pc:docMk/>
            <pc:sldMk cId="854969341" sldId="275"/>
            <ac:grpSpMk id="19" creationId="{E8FA94F4-FBFC-417D-B252-27BE7965B96A}"/>
          </ac:grpSpMkLst>
        </pc:grpChg>
        <pc:grpChg chg="add mod">
          <ac:chgData name="Jansen, Marcus · 4-advice GmbH" userId="181aa25f-5fcc-4bd6-8950-9fafe1df05eb" providerId="ADAL" clId="{DA7984CD-150A-4B96-A65F-415247AFA0C3}" dt="2018-04-04T09:37:46.357" v="621" actId="408"/>
          <ac:grpSpMkLst>
            <pc:docMk/>
            <pc:sldMk cId="854969341" sldId="275"/>
            <ac:grpSpMk id="29" creationId="{30C66EBE-7FD7-4A68-8CB9-0635AA58D7EE}"/>
          </ac:grpSpMkLst>
        </pc:grpChg>
        <pc:grpChg chg="add mod">
          <ac:chgData name="Jansen, Marcus · 4-advice GmbH" userId="181aa25f-5fcc-4bd6-8950-9fafe1df05eb" providerId="ADAL" clId="{DA7984CD-150A-4B96-A65F-415247AFA0C3}" dt="2018-04-04T09:37:46.357" v="621" actId="408"/>
          <ac:grpSpMkLst>
            <pc:docMk/>
            <pc:sldMk cId="854969341" sldId="275"/>
            <ac:grpSpMk id="45" creationId="{4780C00A-8427-4413-9CEE-759A5228F263}"/>
          </ac:grpSpMkLst>
        </pc:grpChg>
        <pc:grpChg chg="add mod">
          <ac:chgData name="Jansen, Marcus · 4-advice GmbH" userId="181aa25f-5fcc-4bd6-8950-9fafe1df05eb" providerId="ADAL" clId="{DA7984CD-150A-4B96-A65F-415247AFA0C3}" dt="2018-04-04T09:37:46.357" v="621" actId="408"/>
          <ac:grpSpMkLst>
            <pc:docMk/>
            <pc:sldMk cId="854969341" sldId="275"/>
            <ac:grpSpMk id="58" creationId="{C005264A-1ACE-45E6-AD89-A40E06147DE3}"/>
          </ac:grpSpMkLst>
        </pc:grpChg>
        <pc:grpChg chg="add mod">
          <ac:chgData name="Jansen, Marcus · 4-advice GmbH" userId="181aa25f-5fcc-4bd6-8950-9fafe1df05eb" providerId="ADAL" clId="{DA7984CD-150A-4B96-A65F-415247AFA0C3}" dt="2018-04-04T09:37:46.357" v="621" actId="408"/>
          <ac:grpSpMkLst>
            <pc:docMk/>
            <pc:sldMk cId="854969341" sldId="275"/>
            <ac:grpSpMk id="71" creationId="{A61673D3-917B-471A-BE98-36B8A390DE94}"/>
          </ac:grpSpMkLst>
        </pc:grpChg>
        <pc:grpChg chg="add mod">
          <ac:chgData name="Jansen, Marcus · 4-advice GmbH" userId="181aa25f-5fcc-4bd6-8950-9fafe1df05eb" providerId="ADAL" clId="{DA7984CD-150A-4B96-A65F-415247AFA0C3}" dt="2018-04-04T09:37:46.357" v="621" actId="408"/>
          <ac:grpSpMkLst>
            <pc:docMk/>
            <pc:sldMk cId="854969341" sldId="275"/>
            <ac:grpSpMk id="84" creationId="{2BBED2D4-FF98-4B03-9A37-67AFB6FE7557}"/>
          </ac:grpSpMkLst>
        </pc:grpChg>
        <pc:grpChg chg="add mod">
          <ac:chgData name="Jansen, Marcus · 4-advice GmbH" userId="181aa25f-5fcc-4bd6-8950-9fafe1df05eb" providerId="ADAL" clId="{DA7984CD-150A-4B96-A65F-415247AFA0C3}" dt="2018-04-04T09:37:46.357" v="621" actId="408"/>
          <ac:grpSpMkLst>
            <pc:docMk/>
            <pc:sldMk cId="854969341" sldId="275"/>
            <ac:grpSpMk id="97" creationId="{4957DE83-13DE-4DCF-A603-CC4EB96AC373}"/>
          </ac:grpSpMkLst>
        </pc:grpChg>
        <pc:grpChg chg="add mod">
          <ac:chgData name="Jansen, Marcus · 4-advice GmbH" userId="181aa25f-5fcc-4bd6-8950-9fafe1df05eb" providerId="ADAL" clId="{DA7984CD-150A-4B96-A65F-415247AFA0C3}" dt="2018-04-04T09:37:51.773" v="626"/>
          <ac:grpSpMkLst>
            <pc:docMk/>
            <pc:sldMk cId="854969341" sldId="275"/>
            <ac:grpSpMk id="110" creationId="{A427CE34-EB7B-4663-AF47-B4104B748D87}"/>
          </ac:grpSpMkLst>
        </pc:grpChg>
        <pc:grpChg chg="add mod">
          <ac:chgData name="Jansen, Marcus · 4-advice GmbH" userId="181aa25f-5fcc-4bd6-8950-9fafe1df05eb" providerId="ADAL" clId="{DA7984CD-150A-4B96-A65F-415247AFA0C3}" dt="2018-04-04T09:38:08.189" v="651" actId="1076"/>
          <ac:grpSpMkLst>
            <pc:docMk/>
            <pc:sldMk cId="854969341" sldId="275"/>
            <ac:grpSpMk id="115" creationId="{99C12E03-B3D0-47C4-ABF7-FD250EE0637D}"/>
          </ac:grpSpMkLst>
        </pc:grpChg>
        <pc:grpChg chg="add mod">
          <ac:chgData name="Jansen, Marcus · 4-advice GmbH" userId="181aa25f-5fcc-4bd6-8950-9fafe1df05eb" providerId="ADAL" clId="{DA7984CD-150A-4B96-A65F-415247AFA0C3}" dt="2018-04-04T09:37:58.172" v="638"/>
          <ac:grpSpMkLst>
            <pc:docMk/>
            <pc:sldMk cId="854969341" sldId="275"/>
            <ac:grpSpMk id="119" creationId="{920332D3-D7AC-4E29-9EE1-7F9111DB0D2B}"/>
          </ac:grpSpMkLst>
        </pc:grpChg>
        <pc:grpChg chg="add mod">
          <ac:chgData name="Jansen, Marcus · 4-advice GmbH" userId="181aa25f-5fcc-4bd6-8950-9fafe1df05eb" providerId="ADAL" clId="{DA7984CD-150A-4B96-A65F-415247AFA0C3}" dt="2018-04-04T09:38:01.084" v="643"/>
          <ac:grpSpMkLst>
            <pc:docMk/>
            <pc:sldMk cId="854969341" sldId="275"/>
            <ac:grpSpMk id="122" creationId="{779AEE8A-EF65-4020-B684-E4941ED89B8E}"/>
          </ac:grpSpMkLst>
        </pc:grpChg>
        <pc:grpChg chg="add mod">
          <ac:chgData name="Jansen, Marcus · 4-advice GmbH" userId="181aa25f-5fcc-4bd6-8950-9fafe1df05eb" providerId="ADAL" clId="{DA7984CD-150A-4B96-A65F-415247AFA0C3}" dt="2018-04-04T09:38:01.084" v="643"/>
          <ac:grpSpMkLst>
            <pc:docMk/>
            <pc:sldMk cId="854969341" sldId="275"/>
            <ac:grpSpMk id="125" creationId="{C909DA19-369F-4C95-B82B-A0EFCD9F50FC}"/>
          </ac:grpSpMkLst>
        </pc:grpChg>
        <pc:grpChg chg="add mod">
          <ac:chgData name="Jansen, Marcus · 4-advice GmbH" userId="181aa25f-5fcc-4bd6-8950-9fafe1df05eb" providerId="ADAL" clId="{DA7984CD-150A-4B96-A65F-415247AFA0C3}" dt="2018-04-04T09:38:01.084" v="643"/>
          <ac:grpSpMkLst>
            <pc:docMk/>
            <pc:sldMk cId="854969341" sldId="275"/>
            <ac:grpSpMk id="126" creationId="{B94FE6F2-4B9B-4F03-80C0-021395C93EB6}"/>
          </ac:grpSpMkLst>
        </pc:grpChg>
        <pc:grpChg chg="add mod">
          <ac:chgData name="Jansen, Marcus · 4-advice GmbH" userId="181aa25f-5fcc-4bd6-8950-9fafe1df05eb" providerId="ADAL" clId="{DA7984CD-150A-4B96-A65F-415247AFA0C3}" dt="2018-04-04T09:38:01.084" v="643"/>
          <ac:grpSpMkLst>
            <pc:docMk/>
            <pc:sldMk cId="854969341" sldId="275"/>
            <ac:grpSpMk id="128" creationId="{C533542B-C2CA-4A88-BC67-A8E4CCBE630B}"/>
          </ac:grpSpMkLst>
        </pc:grpChg>
        <pc:grpChg chg="add mod">
          <ac:chgData name="Jansen, Marcus · 4-advice GmbH" userId="181aa25f-5fcc-4bd6-8950-9fafe1df05eb" providerId="ADAL" clId="{DA7984CD-150A-4B96-A65F-415247AFA0C3}" dt="2018-04-04T09:38:03.833" v="648"/>
          <ac:grpSpMkLst>
            <pc:docMk/>
            <pc:sldMk cId="854969341" sldId="275"/>
            <ac:grpSpMk id="169" creationId="{A8EC3243-B4AA-4EFE-B4DC-2C41EB637051}"/>
          </ac:grpSpMkLst>
        </pc:grpChg>
        <pc:grpChg chg="add mod">
          <ac:chgData name="Jansen, Marcus · 4-advice GmbH" userId="181aa25f-5fcc-4bd6-8950-9fafe1df05eb" providerId="ADAL" clId="{DA7984CD-150A-4B96-A65F-415247AFA0C3}" dt="2018-04-04T09:38:21.849" v="663" actId="1076"/>
          <ac:grpSpMkLst>
            <pc:docMk/>
            <pc:sldMk cId="854969341" sldId="275"/>
            <ac:grpSpMk id="172" creationId="{39AF8B08-8DE5-495B-9C38-2271B1995317}"/>
          </ac:grpSpMkLst>
        </pc:grpChg>
        <pc:grpChg chg="add mod">
          <ac:chgData name="Jansen, Marcus · 4-advice GmbH" userId="181aa25f-5fcc-4bd6-8950-9fafe1df05eb" providerId="ADAL" clId="{DA7984CD-150A-4B96-A65F-415247AFA0C3}" dt="2018-04-04T09:38:12.566" v="658"/>
          <ac:grpSpMkLst>
            <pc:docMk/>
            <pc:sldMk cId="854969341" sldId="275"/>
            <ac:grpSpMk id="173" creationId="{627365EA-B028-4396-A087-33FC77F7F582}"/>
          </ac:grpSpMkLst>
        </pc:grpChg>
        <pc:grpChg chg="add mod">
          <ac:chgData name="Jansen, Marcus · 4-advice GmbH" userId="181aa25f-5fcc-4bd6-8950-9fafe1df05eb" providerId="ADAL" clId="{DA7984CD-150A-4B96-A65F-415247AFA0C3}" dt="2018-04-04T09:38:12.566" v="658"/>
          <ac:grpSpMkLst>
            <pc:docMk/>
            <pc:sldMk cId="854969341" sldId="275"/>
            <ac:grpSpMk id="174" creationId="{07BDF718-04C0-49FE-9980-8088AF60B498}"/>
          </ac:grpSpMkLst>
        </pc:grpChg>
        <pc:grpChg chg="add mod">
          <ac:chgData name="Jansen, Marcus · 4-advice GmbH" userId="181aa25f-5fcc-4bd6-8950-9fafe1df05eb" providerId="ADAL" clId="{DA7984CD-150A-4B96-A65F-415247AFA0C3}" dt="2018-04-04T09:38:26.671" v="668"/>
          <ac:grpSpMkLst>
            <pc:docMk/>
            <pc:sldMk cId="854969341" sldId="275"/>
            <ac:grpSpMk id="179" creationId="{E4E65C5C-382E-4ECB-9568-FE5CBE7DB578}"/>
          </ac:grpSpMkLst>
        </pc:grpChg>
        <pc:grpChg chg="add mod">
          <ac:chgData name="Jansen, Marcus · 4-advice GmbH" userId="181aa25f-5fcc-4bd6-8950-9fafe1df05eb" providerId="ADAL" clId="{DA7984CD-150A-4B96-A65F-415247AFA0C3}" dt="2018-04-04T09:38:30.581" v="675"/>
          <ac:grpSpMkLst>
            <pc:docMk/>
            <pc:sldMk cId="854969341" sldId="275"/>
            <ac:grpSpMk id="182" creationId="{3B1698EE-49EC-4994-B988-A302E2471C6A}"/>
          </ac:grpSpMkLst>
        </pc:grpChg>
        <pc:grpChg chg="add mod">
          <ac:chgData name="Jansen, Marcus · 4-advice GmbH" userId="181aa25f-5fcc-4bd6-8950-9fafe1df05eb" providerId="ADAL" clId="{DA7984CD-150A-4B96-A65F-415247AFA0C3}" dt="2018-04-04T09:38:34.135" v="682"/>
          <ac:grpSpMkLst>
            <pc:docMk/>
            <pc:sldMk cId="854969341" sldId="275"/>
            <ac:grpSpMk id="186" creationId="{5187FE12-13A5-4F06-AE59-1F8BBE55E99F}"/>
          </ac:grpSpMkLst>
        </pc:grpChg>
        <pc:grpChg chg="add mod">
          <ac:chgData name="Jansen, Marcus · 4-advice GmbH" userId="181aa25f-5fcc-4bd6-8950-9fafe1df05eb" providerId="ADAL" clId="{DA7984CD-150A-4B96-A65F-415247AFA0C3}" dt="2018-04-04T09:38:34.134" v="680"/>
          <ac:grpSpMkLst>
            <pc:docMk/>
            <pc:sldMk cId="854969341" sldId="275"/>
            <ac:grpSpMk id="189" creationId="{66F9DF8B-CEB5-4EFD-BB87-8BABFCF81DE3}"/>
          </ac:grpSpMkLst>
        </pc:grpChg>
        <pc:grpChg chg="add mod">
          <ac:chgData name="Jansen, Marcus · 4-advice GmbH" userId="181aa25f-5fcc-4bd6-8950-9fafe1df05eb" providerId="ADAL" clId="{DA7984CD-150A-4B96-A65F-415247AFA0C3}" dt="2018-04-04T09:39:00.452" v="687"/>
          <ac:grpSpMkLst>
            <pc:docMk/>
            <pc:sldMk cId="854969341" sldId="275"/>
            <ac:grpSpMk id="194" creationId="{03DC1738-87DF-4F4C-ADD2-2AD4D1A8B474}"/>
          </ac:grpSpMkLst>
        </pc:grpChg>
        <pc:grpChg chg="add mod">
          <ac:chgData name="Jansen, Marcus · 4-advice GmbH" userId="181aa25f-5fcc-4bd6-8950-9fafe1df05eb" providerId="ADAL" clId="{DA7984CD-150A-4B96-A65F-415247AFA0C3}" dt="2018-04-04T09:39:03.862" v="692"/>
          <ac:grpSpMkLst>
            <pc:docMk/>
            <pc:sldMk cId="854969341" sldId="275"/>
            <ac:grpSpMk id="228" creationId="{4FAF2D32-715C-44B3-AEDB-352F8C450A36}"/>
          </ac:grpSpMkLst>
        </pc:grpChg>
        <pc:grpChg chg="add mod">
          <ac:chgData name="Jansen, Marcus · 4-advice GmbH" userId="181aa25f-5fcc-4bd6-8950-9fafe1df05eb" providerId="ADAL" clId="{DA7984CD-150A-4B96-A65F-415247AFA0C3}" dt="2018-04-04T09:39:06.637" v="697"/>
          <ac:grpSpMkLst>
            <pc:docMk/>
            <pc:sldMk cId="854969341" sldId="275"/>
            <ac:grpSpMk id="263" creationId="{4D3CF4EB-8044-47F9-A329-768BEFF961A4}"/>
          </ac:grpSpMkLst>
        </pc:grpChg>
        <pc:grpChg chg="add mod">
          <ac:chgData name="Jansen, Marcus · 4-advice GmbH" userId="181aa25f-5fcc-4bd6-8950-9fafe1df05eb" providerId="ADAL" clId="{DA7984CD-150A-4B96-A65F-415247AFA0C3}" dt="2018-04-04T09:39:09.877" v="704"/>
          <ac:grpSpMkLst>
            <pc:docMk/>
            <pc:sldMk cId="854969341" sldId="275"/>
            <ac:grpSpMk id="276" creationId="{A81BFF45-149C-4C9E-ADCB-70C7097B03BE}"/>
          </ac:grpSpMkLst>
        </pc:grpChg>
        <pc:grpChg chg="add mod">
          <ac:chgData name="Jansen, Marcus · 4-advice GmbH" userId="181aa25f-5fcc-4bd6-8950-9fafe1df05eb" providerId="ADAL" clId="{DA7984CD-150A-4B96-A65F-415247AFA0C3}" dt="2018-04-04T09:39:16.260" v="712" actId="1076"/>
          <ac:grpSpMkLst>
            <pc:docMk/>
            <pc:sldMk cId="854969341" sldId="275"/>
            <ac:grpSpMk id="280" creationId="{1456167B-BBEF-4CD2-9241-D9E2DCAC170E}"/>
          </ac:grpSpMkLst>
        </pc:grpChg>
        <pc:grpChg chg="add mod">
          <ac:chgData name="Jansen, Marcus · 4-advice GmbH" userId="181aa25f-5fcc-4bd6-8950-9fafe1df05eb" providerId="ADAL" clId="{DA7984CD-150A-4B96-A65F-415247AFA0C3}" dt="2018-04-04T09:39:19.667" v="719"/>
          <ac:grpSpMkLst>
            <pc:docMk/>
            <pc:sldMk cId="854969341" sldId="275"/>
            <ac:grpSpMk id="284" creationId="{1A52C88B-4FE9-4A28-A5D5-FA1AD39EC47D}"/>
          </ac:grpSpMkLst>
        </pc:grpChg>
        <pc:grpChg chg="add del mod">
          <ac:chgData name="Jansen, Marcus · 4-advice GmbH" userId="181aa25f-5fcc-4bd6-8950-9fafe1df05eb" providerId="ADAL" clId="{DA7984CD-150A-4B96-A65F-415247AFA0C3}" dt="2018-04-04T09:39:36.466" v="731" actId="478"/>
          <ac:grpSpMkLst>
            <pc:docMk/>
            <pc:sldMk cId="854969341" sldId="275"/>
            <ac:grpSpMk id="297" creationId="{9C7DA348-9702-4200-B1B4-021076E58BBB}"/>
          </ac:grpSpMkLst>
        </pc:grpChg>
        <pc:grpChg chg="add mod">
          <ac:chgData name="Jansen, Marcus · 4-advice GmbH" userId="181aa25f-5fcc-4bd6-8950-9fafe1df05eb" providerId="ADAL" clId="{DA7984CD-150A-4B96-A65F-415247AFA0C3}" dt="2018-04-04T09:39:33.514" v="728"/>
          <ac:grpSpMkLst>
            <pc:docMk/>
            <pc:sldMk cId="854969341" sldId="275"/>
            <ac:grpSpMk id="299" creationId="{F938E54B-83B0-4EA6-BC59-179748B869B6}"/>
          </ac:grpSpMkLst>
        </pc:grpChg>
        <pc:grpChg chg="add mod">
          <ac:chgData name="Jansen, Marcus · 4-advice GmbH" userId="181aa25f-5fcc-4bd6-8950-9fafe1df05eb" providerId="ADAL" clId="{DA7984CD-150A-4B96-A65F-415247AFA0C3}" dt="2018-04-04T09:39:33.514" v="728"/>
          <ac:grpSpMkLst>
            <pc:docMk/>
            <pc:sldMk cId="854969341" sldId="275"/>
            <ac:grpSpMk id="300" creationId="{05727892-D837-449E-9D10-71B29EEEE518}"/>
          </ac:grpSpMkLst>
        </pc:grpChg>
        <pc:grpChg chg="add mod">
          <ac:chgData name="Jansen, Marcus · 4-advice GmbH" userId="181aa25f-5fcc-4bd6-8950-9fafe1df05eb" providerId="ADAL" clId="{DA7984CD-150A-4B96-A65F-415247AFA0C3}" dt="2018-04-04T09:39:33.514" v="728"/>
          <ac:grpSpMkLst>
            <pc:docMk/>
            <pc:sldMk cId="854969341" sldId="275"/>
            <ac:grpSpMk id="305" creationId="{0677463C-04B1-415F-8357-91859405C6CE}"/>
          </ac:grpSpMkLst>
        </pc:grpChg>
        <pc:cxnChg chg="add">
          <ac:chgData name="Jansen, Marcus · 4-advice GmbH" userId="181aa25f-5fcc-4bd6-8950-9fafe1df05eb" providerId="ADAL" clId="{DA7984CD-150A-4B96-A65F-415247AFA0C3}" dt="2018-04-04T09:39:33.514" v="724"/>
          <ac:cxnSpMkLst>
            <pc:docMk/>
            <pc:sldMk cId="854969341" sldId="275"/>
            <ac:cxnSpMk id="310" creationId="{B657AB22-CD0B-4F30-A1DE-15FF72563B28}"/>
          </ac:cxnSpMkLst>
        </pc:cxnChg>
        <pc:cxnChg chg="add">
          <ac:chgData name="Jansen, Marcus · 4-advice GmbH" userId="181aa25f-5fcc-4bd6-8950-9fafe1df05eb" providerId="ADAL" clId="{DA7984CD-150A-4B96-A65F-415247AFA0C3}" dt="2018-04-04T09:39:33.514" v="724"/>
          <ac:cxnSpMkLst>
            <pc:docMk/>
            <pc:sldMk cId="854969341" sldId="275"/>
            <ac:cxnSpMk id="315" creationId="{407DAF37-C3F8-4CC2-A999-243727D2E00E}"/>
          </ac:cxnSpMkLst>
        </pc:cxnChg>
      </pc:sldChg>
      <pc:sldChg chg="addSp delSp modSp add">
        <pc:chgData name="Jansen, Marcus · 4-advice GmbH" userId="181aa25f-5fcc-4bd6-8950-9fafe1df05eb" providerId="ADAL" clId="{DA7984CD-150A-4B96-A65F-415247AFA0C3}" dt="2018-04-04T09:40:26.572" v="816"/>
        <pc:sldMkLst>
          <pc:docMk/>
          <pc:sldMk cId="3884310966" sldId="276"/>
        </pc:sldMkLst>
        <pc:spChg chg="add">
          <ac:chgData name="Jansen, Marcus · 4-advice GmbH" userId="181aa25f-5fcc-4bd6-8950-9fafe1df05eb" providerId="ADAL" clId="{DA7984CD-150A-4B96-A65F-415247AFA0C3}" dt="2018-04-04T09:39:48.980" v="736"/>
          <ac:spMkLst>
            <pc:docMk/>
            <pc:sldMk cId="3884310966" sldId="276"/>
            <ac:spMk id="298" creationId="{575CF90B-7496-421A-8400-45BC1F8B6A74}"/>
          </ac:spMkLst>
        </pc:spChg>
        <pc:spChg chg="add">
          <ac:chgData name="Jansen, Marcus · 4-advice GmbH" userId="181aa25f-5fcc-4bd6-8950-9fafe1df05eb" providerId="ADAL" clId="{DA7984CD-150A-4B96-A65F-415247AFA0C3}" dt="2018-04-04T09:39:48.980" v="736"/>
          <ac:spMkLst>
            <pc:docMk/>
            <pc:sldMk cId="3884310966" sldId="276"/>
            <ac:spMk id="301" creationId="{A93E6974-2643-40F1-BB8B-A39346E707B2}"/>
          </ac:spMkLst>
        </pc:spChg>
        <pc:spChg chg="add">
          <ac:chgData name="Jansen, Marcus · 4-advice GmbH" userId="181aa25f-5fcc-4bd6-8950-9fafe1df05eb" providerId="ADAL" clId="{DA7984CD-150A-4B96-A65F-415247AFA0C3}" dt="2018-04-04T09:39:48.980" v="736"/>
          <ac:spMkLst>
            <pc:docMk/>
            <pc:sldMk cId="3884310966" sldId="276"/>
            <ac:spMk id="302" creationId="{1443618A-310D-4B11-AA06-30AD6C020FC7}"/>
          </ac:spMkLst>
        </pc:spChg>
        <pc:spChg chg="add">
          <ac:chgData name="Jansen, Marcus · 4-advice GmbH" userId="181aa25f-5fcc-4bd6-8950-9fafe1df05eb" providerId="ADAL" clId="{DA7984CD-150A-4B96-A65F-415247AFA0C3}" dt="2018-04-04T09:39:48.980" v="736"/>
          <ac:spMkLst>
            <pc:docMk/>
            <pc:sldMk cId="3884310966" sldId="276"/>
            <ac:spMk id="303" creationId="{A6A97628-B485-47C4-8912-FDA13E55925B}"/>
          </ac:spMkLst>
        </pc:spChg>
        <pc:spChg chg="add">
          <ac:chgData name="Jansen, Marcus · 4-advice GmbH" userId="181aa25f-5fcc-4bd6-8950-9fafe1df05eb" providerId="ADAL" clId="{DA7984CD-150A-4B96-A65F-415247AFA0C3}" dt="2018-04-04T09:39:48.980" v="736"/>
          <ac:spMkLst>
            <pc:docMk/>
            <pc:sldMk cId="3884310966" sldId="276"/>
            <ac:spMk id="304" creationId="{6A48111C-D61D-4D61-84F4-F49D8921DF21}"/>
          </ac:spMkLst>
        </pc:spChg>
        <pc:spChg chg="add">
          <ac:chgData name="Jansen, Marcus · 4-advice GmbH" userId="181aa25f-5fcc-4bd6-8950-9fafe1df05eb" providerId="ADAL" clId="{DA7984CD-150A-4B96-A65F-415247AFA0C3}" dt="2018-04-04T09:39:48.980" v="736"/>
          <ac:spMkLst>
            <pc:docMk/>
            <pc:sldMk cId="3884310966" sldId="276"/>
            <ac:spMk id="306" creationId="{34394A27-F80C-4186-B8CF-700766900D79}"/>
          </ac:spMkLst>
        </pc:spChg>
        <pc:spChg chg="add">
          <ac:chgData name="Jansen, Marcus · 4-advice GmbH" userId="181aa25f-5fcc-4bd6-8950-9fafe1df05eb" providerId="ADAL" clId="{DA7984CD-150A-4B96-A65F-415247AFA0C3}" dt="2018-04-04T09:39:48.980" v="736"/>
          <ac:spMkLst>
            <pc:docMk/>
            <pc:sldMk cId="3884310966" sldId="276"/>
            <ac:spMk id="307" creationId="{8F195217-488A-47C6-84EB-94050E103CA6}"/>
          </ac:spMkLst>
        </pc:spChg>
        <pc:spChg chg="add">
          <ac:chgData name="Jansen, Marcus · 4-advice GmbH" userId="181aa25f-5fcc-4bd6-8950-9fafe1df05eb" providerId="ADAL" clId="{DA7984CD-150A-4B96-A65F-415247AFA0C3}" dt="2018-04-04T09:39:48.980" v="736"/>
          <ac:spMkLst>
            <pc:docMk/>
            <pc:sldMk cId="3884310966" sldId="276"/>
            <ac:spMk id="308" creationId="{8058CD2B-B759-423C-8976-A5C0B0067FB7}"/>
          </ac:spMkLst>
        </pc:spChg>
        <pc:spChg chg="add">
          <ac:chgData name="Jansen, Marcus · 4-advice GmbH" userId="181aa25f-5fcc-4bd6-8950-9fafe1df05eb" providerId="ADAL" clId="{DA7984CD-150A-4B96-A65F-415247AFA0C3}" dt="2018-04-04T09:39:48.980" v="736"/>
          <ac:spMkLst>
            <pc:docMk/>
            <pc:sldMk cId="3884310966" sldId="276"/>
            <ac:spMk id="309" creationId="{EEA4A125-20EA-4FEF-B9BA-4350BC875F4A}"/>
          </ac:spMkLst>
        </pc:spChg>
        <pc:spChg chg="add">
          <ac:chgData name="Jansen, Marcus · 4-advice GmbH" userId="181aa25f-5fcc-4bd6-8950-9fafe1df05eb" providerId="ADAL" clId="{DA7984CD-150A-4B96-A65F-415247AFA0C3}" dt="2018-04-04T09:39:48.980" v="736"/>
          <ac:spMkLst>
            <pc:docMk/>
            <pc:sldMk cId="3884310966" sldId="276"/>
            <ac:spMk id="311" creationId="{5E3FA54C-F93B-4256-B7BD-F09371D47E60}"/>
          </ac:spMkLst>
        </pc:spChg>
        <pc:spChg chg="add">
          <ac:chgData name="Jansen, Marcus · 4-advice GmbH" userId="181aa25f-5fcc-4bd6-8950-9fafe1df05eb" providerId="ADAL" clId="{DA7984CD-150A-4B96-A65F-415247AFA0C3}" dt="2018-04-04T09:39:48.980" v="736"/>
          <ac:spMkLst>
            <pc:docMk/>
            <pc:sldMk cId="3884310966" sldId="276"/>
            <ac:spMk id="312" creationId="{545084F7-5B54-4E67-8630-E0E77DA1FADA}"/>
          </ac:spMkLst>
        </pc:spChg>
        <pc:spChg chg="add">
          <ac:chgData name="Jansen, Marcus · 4-advice GmbH" userId="181aa25f-5fcc-4bd6-8950-9fafe1df05eb" providerId="ADAL" clId="{DA7984CD-150A-4B96-A65F-415247AFA0C3}" dt="2018-04-04T09:39:48.980" v="736"/>
          <ac:spMkLst>
            <pc:docMk/>
            <pc:sldMk cId="3884310966" sldId="276"/>
            <ac:spMk id="313" creationId="{14DC7F75-2D02-4CBD-9496-C1FE49528A8B}"/>
          </ac:spMkLst>
        </pc:spChg>
        <pc:spChg chg="add">
          <ac:chgData name="Jansen, Marcus · 4-advice GmbH" userId="181aa25f-5fcc-4bd6-8950-9fafe1df05eb" providerId="ADAL" clId="{DA7984CD-150A-4B96-A65F-415247AFA0C3}" dt="2018-04-04T09:39:48.980" v="736"/>
          <ac:spMkLst>
            <pc:docMk/>
            <pc:sldMk cId="3884310966" sldId="276"/>
            <ac:spMk id="314" creationId="{672BA9BB-5EF4-442C-A255-FDC00929582C}"/>
          </ac:spMkLst>
        </pc:spChg>
        <pc:spChg chg="add">
          <ac:chgData name="Jansen, Marcus · 4-advice GmbH" userId="181aa25f-5fcc-4bd6-8950-9fafe1df05eb" providerId="ADAL" clId="{DA7984CD-150A-4B96-A65F-415247AFA0C3}" dt="2018-04-04T09:39:48.980" v="736"/>
          <ac:spMkLst>
            <pc:docMk/>
            <pc:sldMk cId="3884310966" sldId="276"/>
            <ac:spMk id="316" creationId="{4A42F9DF-8D0B-4C71-9C85-997B672F559E}"/>
          </ac:spMkLst>
        </pc:spChg>
        <pc:spChg chg="add">
          <ac:chgData name="Jansen, Marcus · 4-advice GmbH" userId="181aa25f-5fcc-4bd6-8950-9fafe1df05eb" providerId="ADAL" clId="{DA7984CD-150A-4B96-A65F-415247AFA0C3}" dt="2018-04-04T09:39:48.980" v="736"/>
          <ac:spMkLst>
            <pc:docMk/>
            <pc:sldMk cId="3884310966" sldId="276"/>
            <ac:spMk id="317" creationId="{69FF42DE-098A-4FE8-8CBD-CF84A4E51892}"/>
          </ac:spMkLst>
        </pc:spChg>
        <pc:spChg chg="add">
          <ac:chgData name="Jansen, Marcus · 4-advice GmbH" userId="181aa25f-5fcc-4bd6-8950-9fafe1df05eb" providerId="ADAL" clId="{DA7984CD-150A-4B96-A65F-415247AFA0C3}" dt="2018-04-04T09:39:51.512" v="743"/>
          <ac:spMkLst>
            <pc:docMk/>
            <pc:sldMk cId="3884310966" sldId="276"/>
            <ac:spMk id="319" creationId="{438C2464-0091-4D79-B3D9-2A682773FC24}"/>
          </ac:spMkLst>
        </pc:spChg>
        <pc:spChg chg="add">
          <ac:chgData name="Jansen, Marcus · 4-advice GmbH" userId="181aa25f-5fcc-4bd6-8950-9fafe1df05eb" providerId="ADAL" clId="{DA7984CD-150A-4B96-A65F-415247AFA0C3}" dt="2018-04-04T09:39:51.512" v="743"/>
          <ac:spMkLst>
            <pc:docMk/>
            <pc:sldMk cId="3884310966" sldId="276"/>
            <ac:spMk id="320" creationId="{131E73A6-5F45-4226-8A49-CC15E0916B45}"/>
          </ac:spMkLst>
        </pc:spChg>
        <pc:spChg chg="add">
          <ac:chgData name="Jansen, Marcus · 4-advice GmbH" userId="181aa25f-5fcc-4bd6-8950-9fafe1df05eb" providerId="ADAL" clId="{DA7984CD-150A-4B96-A65F-415247AFA0C3}" dt="2018-04-04T09:39:54.223" v="750"/>
          <ac:spMkLst>
            <pc:docMk/>
            <pc:sldMk cId="3884310966" sldId="276"/>
            <ac:spMk id="322" creationId="{BA672B2B-351D-4568-95A2-B8CF00DA2FF9}"/>
          </ac:spMkLst>
        </pc:spChg>
        <pc:spChg chg="add">
          <ac:chgData name="Jansen, Marcus · 4-advice GmbH" userId="181aa25f-5fcc-4bd6-8950-9fafe1df05eb" providerId="ADAL" clId="{DA7984CD-150A-4B96-A65F-415247AFA0C3}" dt="2018-04-04T09:39:54.223" v="750"/>
          <ac:spMkLst>
            <pc:docMk/>
            <pc:sldMk cId="3884310966" sldId="276"/>
            <ac:spMk id="323" creationId="{A0BCA517-170B-4436-80B1-4D5865684FBF}"/>
          </ac:spMkLst>
        </pc:spChg>
        <pc:spChg chg="add">
          <ac:chgData name="Jansen, Marcus · 4-advice GmbH" userId="181aa25f-5fcc-4bd6-8950-9fafe1df05eb" providerId="ADAL" clId="{DA7984CD-150A-4B96-A65F-415247AFA0C3}" dt="2018-04-04T09:39:54.223" v="750"/>
          <ac:spMkLst>
            <pc:docMk/>
            <pc:sldMk cId="3884310966" sldId="276"/>
            <ac:spMk id="324" creationId="{03C9BD74-FF19-4B76-B3DD-302F142BDE64}"/>
          </ac:spMkLst>
        </pc:spChg>
        <pc:spChg chg="add">
          <ac:chgData name="Jansen, Marcus · 4-advice GmbH" userId="181aa25f-5fcc-4bd6-8950-9fafe1df05eb" providerId="ADAL" clId="{DA7984CD-150A-4B96-A65F-415247AFA0C3}" dt="2018-04-04T09:39:54.223" v="750"/>
          <ac:spMkLst>
            <pc:docMk/>
            <pc:sldMk cId="3884310966" sldId="276"/>
            <ac:spMk id="325" creationId="{A356C5B2-B58F-4CE2-9760-9B01376F01E7}"/>
          </ac:spMkLst>
        </pc:spChg>
        <pc:spChg chg="add">
          <ac:chgData name="Jansen, Marcus · 4-advice GmbH" userId="181aa25f-5fcc-4bd6-8950-9fafe1df05eb" providerId="ADAL" clId="{DA7984CD-150A-4B96-A65F-415247AFA0C3}" dt="2018-04-04T09:39:54.223" v="750"/>
          <ac:spMkLst>
            <pc:docMk/>
            <pc:sldMk cId="3884310966" sldId="276"/>
            <ac:spMk id="326" creationId="{65E4A043-3FA7-4355-BD51-3963623402FC}"/>
          </ac:spMkLst>
        </pc:spChg>
        <pc:spChg chg="add">
          <ac:chgData name="Jansen, Marcus · 4-advice GmbH" userId="181aa25f-5fcc-4bd6-8950-9fafe1df05eb" providerId="ADAL" clId="{DA7984CD-150A-4B96-A65F-415247AFA0C3}" dt="2018-04-04T09:39:57.466" v="755"/>
          <ac:spMkLst>
            <pc:docMk/>
            <pc:sldMk cId="3884310966" sldId="276"/>
            <ac:spMk id="328" creationId="{1DFEBACB-1A3F-4DF3-A4CC-7A2998CEBD93}"/>
          </ac:spMkLst>
        </pc:spChg>
        <pc:spChg chg="add">
          <ac:chgData name="Jansen, Marcus · 4-advice GmbH" userId="181aa25f-5fcc-4bd6-8950-9fafe1df05eb" providerId="ADAL" clId="{DA7984CD-150A-4B96-A65F-415247AFA0C3}" dt="2018-04-04T09:39:57.466" v="755"/>
          <ac:spMkLst>
            <pc:docMk/>
            <pc:sldMk cId="3884310966" sldId="276"/>
            <ac:spMk id="329" creationId="{5A845A3C-62D2-497F-B836-5A411EEE2A2A}"/>
          </ac:spMkLst>
        </pc:spChg>
        <pc:spChg chg="add">
          <ac:chgData name="Jansen, Marcus · 4-advice GmbH" userId="181aa25f-5fcc-4bd6-8950-9fafe1df05eb" providerId="ADAL" clId="{DA7984CD-150A-4B96-A65F-415247AFA0C3}" dt="2018-04-04T09:39:57.466" v="755"/>
          <ac:spMkLst>
            <pc:docMk/>
            <pc:sldMk cId="3884310966" sldId="276"/>
            <ac:spMk id="330" creationId="{BA4B936A-1A4F-4E3C-A414-72E249901F1A}"/>
          </ac:spMkLst>
        </pc:spChg>
        <pc:spChg chg="add">
          <ac:chgData name="Jansen, Marcus · 4-advice GmbH" userId="181aa25f-5fcc-4bd6-8950-9fafe1df05eb" providerId="ADAL" clId="{DA7984CD-150A-4B96-A65F-415247AFA0C3}" dt="2018-04-04T09:39:57.466" v="755"/>
          <ac:spMkLst>
            <pc:docMk/>
            <pc:sldMk cId="3884310966" sldId="276"/>
            <ac:spMk id="331" creationId="{38350AE1-549D-4C9D-938E-5D5B34451ED1}"/>
          </ac:spMkLst>
        </pc:spChg>
        <pc:spChg chg="add">
          <ac:chgData name="Jansen, Marcus · 4-advice GmbH" userId="181aa25f-5fcc-4bd6-8950-9fafe1df05eb" providerId="ADAL" clId="{DA7984CD-150A-4B96-A65F-415247AFA0C3}" dt="2018-04-04T09:39:57.466" v="755"/>
          <ac:spMkLst>
            <pc:docMk/>
            <pc:sldMk cId="3884310966" sldId="276"/>
            <ac:spMk id="332" creationId="{8B59FA1A-9CFC-4DC2-96A8-B6C4A9E0F969}"/>
          </ac:spMkLst>
        </pc:spChg>
        <pc:spChg chg="add">
          <ac:chgData name="Jansen, Marcus · 4-advice GmbH" userId="181aa25f-5fcc-4bd6-8950-9fafe1df05eb" providerId="ADAL" clId="{DA7984CD-150A-4B96-A65F-415247AFA0C3}" dt="2018-04-04T09:40:01.027" v="762"/>
          <ac:spMkLst>
            <pc:docMk/>
            <pc:sldMk cId="3884310966" sldId="276"/>
            <ac:spMk id="334" creationId="{598BFDA6-A6BB-48A4-AA5C-02039B2C971E}"/>
          </ac:spMkLst>
        </pc:spChg>
        <pc:spChg chg="add">
          <ac:chgData name="Jansen, Marcus · 4-advice GmbH" userId="181aa25f-5fcc-4bd6-8950-9fafe1df05eb" providerId="ADAL" clId="{DA7984CD-150A-4B96-A65F-415247AFA0C3}" dt="2018-04-04T09:40:01.027" v="762"/>
          <ac:spMkLst>
            <pc:docMk/>
            <pc:sldMk cId="3884310966" sldId="276"/>
            <ac:spMk id="335" creationId="{136F54BC-DCEC-4DA2-B15C-E4749DA853CF}"/>
          </ac:spMkLst>
        </pc:spChg>
        <pc:spChg chg="add">
          <ac:chgData name="Jansen, Marcus · 4-advice GmbH" userId="181aa25f-5fcc-4bd6-8950-9fafe1df05eb" providerId="ADAL" clId="{DA7984CD-150A-4B96-A65F-415247AFA0C3}" dt="2018-04-04T09:40:04.474" v="769"/>
          <ac:spMkLst>
            <pc:docMk/>
            <pc:sldMk cId="3884310966" sldId="276"/>
            <ac:spMk id="337" creationId="{F1239A96-095B-448A-B63F-9E0DD8DCEB15}"/>
          </ac:spMkLst>
        </pc:spChg>
        <pc:spChg chg="add">
          <ac:chgData name="Jansen, Marcus · 4-advice GmbH" userId="181aa25f-5fcc-4bd6-8950-9fafe1df05eb" providerId="ADAL" clId="{DA7984CD-150A-4B96-A65F-415247AFA0C3}" dt="2018-04-04T09:40:04.474" v="769"/>
          <ac:spMkLst>
            <pc:docMk/>
            <pc:sldMk cId="3884310966" sldId="276"/>
            <ac:spMk id="338" creationId="{C772E27A-7B45-42D7-808C-D1695F10D62A}"/>
          </ac:spMkLst>
        </pc:spChg>
        <pc:spChg chg="add mod">
          <ac:chgData name="Jansen, Marcus · 4-advice GmbH" userId="181aa25f-5fcc-4bd6-8950-9fafe1df05eb" providerId="ADAL" clId="{DA7984CD-150A-4B96-A65F-415247AFA0C3}" dt="2018-04-04T09:40:07.259" v="780"/>
          <ac:spMkLst>
            <pc:docMk/>
            <pc:sldMk cId="3884310966" sldId="276"/>
            <ac:spMk id="339" creationId="{0654D1E5-4536-4BD3-A9B0-4C1D382CDD22}"/>
          </ac:spMkLst>
        </pc:spChg>
        <pc:spChg chg="add mod">
          <ac:chgData name="Jansen, Marcus · 4-advice GmbH" userId="181aa25f-5fcc-4bd6-8950-9fafe1df05eb" providerId="ADAL" clId="{DA7984CD-150A-4B96-A65F-415247AFA0C3}" dt="2018-04-04T09:40:09.532" v="785"/>
          <ac:spMkLst>
            <pc:docMk/>
            <pc:sldMk cId="3884310966" sldId="276"/>
            <ac:spMk id="340" creationId="{5062A79F-083C-4580-872E-76A19E98AB17}"/>
          </ac:spMkLst>
        </pc:spChg>
        <pc:spChg chg="add del mod">
          <ac:chgData name="Jansen, Marcus · 4-advice GmbH" userId="181aa25f-5fcc-4bd6-8950-9fafe1df05eb" providerId="ADAL" clId="{DA7984CD-150A-4B96-A65F-415247AFA0C3}" dt="2018-04-04T09:40:15.854" v="792" actId="478"/>
          <ac:spMkLst>
            <pc:docMk/>
            <pc:sldMk cId="3884310966" sldId="276"/>
            <ac:spMk id="341" creationId="{5313C837-0264-4843-900A-DC8A3305BF34}"/>
          </ac:spMkLst>
        </pc:spChg>
        <pc:spChg chg="add mod">
          <ac:chgData name="Jansen, Marcus · 4-advice GmbH" userId="181aa25f-5fcc-4bd6-8950-9fafe1df05eb" providerId="ADAL" clId="{DA7984CD-150A-4B96-A65F-415247AFA0C3}" dt="2018-04-04T09:40:19.126" v="797"/>
          <ac:spMkLst>
            <pc:docMk/>
            <pc:sldMk cId="3884310966" sldId="276"/>
            <ac:spMk id="342" creationId="{ACD1A77F-B7EE-4B89-B652-14C43305231B}"/>
          </ac:spMkLst>
        </pc:spChg>
        <pc:spChg chg="add">
          <ac:chgData name="Jansen, Marcus · 4-advice GmbH" userId="181aa25f-5fcc-4bd6-8950-9fafe1df05eb" providerId="ADAL" clId="{DA7984CD-150A-4B96-A65F-415247AFA0C3}" dt="2018-04-04T09:40:21.736" v="798"/>
          <ac:spMkLst>
            <pc:docMk/>
            <pc:sldMk cId="3884310966" sldId="276"/>
            <ac:spMk id="344" creationId="{54D072B0-7B21-41BD-8FFF-8856576B5530}"/>
          </ac:spMkLst>
        </pc:spChg>
        <pc:spChg chg="add">
          <ac:chgData name="Jansen, Marcus · 4-advice GmbH" userId="181aa25f-5fcc-4bd6-8950-9fafe1df05eb" providerId="ADAL" clId="{DA7984CD-150A-4B96-A65F-415247AFA0C3}" dt="2018-04-04T09:40:21.736" v="798"/>
          <ac:spMkLst>
            <pc:docMk/>
            <pc:sldMk cId="3884310966" sldId="276"/>
            <ac:spMk id="345" creationId="{32F1A9BE-C4AB-4932-991C-76B1F9612A09}"/>
          </ac:spMkLst>
        </pc:spChg>
        <pc:spChg chg="add">
          <ac:chgData name="Jansen, Marcus · 4-advice GmbH" userId="181aa25f-5fcc-4bd6-8950-9fafe1df05eb" providerId="ADAL" clId="{DA7984CD-150A-4B96-A65F-415247AFA0C3}" dt="2018-04-04T09:40:23.740" v="805"/>
          <ac:spMkLst>
            <pc:docMk/>
            <pc:sldMk cId="3884310966" sldId="276"/>
            <ac:spMk id="347" creationId="{4B1E0BE1-F10B-466A-9EA0-9CC905FC7BB1}"/>
          </ac:spMkLst>
        </pc:spChg>
        <pc:spChg chg="add">
          <ac:chgData name="Jansen, Marcus · 4-advice GmbH" userId="181aa25f-5fcc-4bd6-8950-9fafe1df05eb" providerId="ADAL" clId="{DA7984CD-150A-4B96-A65F-415247AFA0C3}" dt="2018-04-04T09:40:23.740" v="805"/>
          <ac:spMkLst>
            <pc:docMk/>
            <pc:sldMk cId="3884310966" sldId="276"/>
            <ac:spMk id="348" creationId="{7563283F-4CAB-4312-A47D-3DAC50377415}"/>
          </ac:spMkLst>
        </pc:spChg>
        <pc:spChg chg="add">
          <ac:chgData name="Jansen, Marcus · 4-advice GmbH" userId="181aa25f-5fcc-4bd6-8950-9fafe1df05eb" providerId="ADAL" clId="{DA7984CD-150A-4B96-A65F-415247AFA0C3}" dt="2018-04-04T09:40:23.740" v="805"/>
          <ac:spMkLst>
            <pc:docMk/>
            <pc:sldMk cId="3884310966" sldId="276"/>
            <ac:spMk id="349" creationId="{29C2C59F-F0C5-41C7-B456-50492E3DE80B}"/>
          </ac:spMkLst>
        </pc:spChg>
        <pc:spChg chg="add">
          <ac:chgData name="Jansen, Marcus · 4-advice GmbH" userId="181aa25f-5fcc-4bd6-8950-9fafe1df05eb" providerId="ADAL" clId="{DA7984CD-150A-4B96-A65F-415247AFA0C3}" dt="2018-04-04T09:40:23.740" v="805"/>
          <ac:spMkLst>
            <pc:docMk/>
            <pc:sldMk cId="3884310966" sldId="276"/>
            <ac:spMk id="350" creationId="{1545E405-1FDB-42BD-9975-A20EC8A0AB63}"/>
          </ac:spMkLst>
        </pc:spChg>
        <pc:spChg chg="add">
          <ac:chgData name="Jansen, Marcus · 4-advice GmbH" userId="181aa25f-5fcc-4bd6-8950-9fafe1df05eb" providerId="ADAL" clId="{DA7984CD-150A-4B96-A65F-415247AFA0C3}" dt="2018-04-04T09:40:23.740" v="805"/>
          <ac:spMkLst>
            <pc:docMk/>
            <pc:sldMk cId="3884310966" sldId="276"/>
            <ac:spMk id="351" creationId="{B0CDA9FF-9846-4DC0-9681-09A1034DE170}"/>
          </ac:spMkLst>
        </pc:spChg>
        <pc:spChg chg="add">
          <ac:chgData name="Jansen, Marcus · 4-advice GmbH" userId="181aa25f-5fcc-4bd6-8950-9fafe1df05eb" providerId="ADAL" clId="{DA7984CD-150A-4B96-A65F-415247AFA0C3}" dt="2018-04-04T09:40:23.740" v="805"/>
          <ac:spMkLst>
            <pc:docMk/>
            <pc:sldMk cId="3884310966" sldId="276"/>
            <ac:spMk id="352" creationId="{E6D3EADD-E7FC-4AD3-889D-885CC0BDD1E0}"/>
          </ac:spMkLst>
        </pc:spChg>
        <pc:spChg chg="add">
          <ac:chgData name="Jansen, Marcus · 4-advice GmbH" userId="181aa25f-5fcc-4bd6-8950-9fafe1df05eb" providerId="ADAL" clId="{DA7984CD-150A-4B96-A65F-415247AFA0C3}" dt="2018-04-04T09:40:23.740" v="805"/>
          <ac:spMkLst>
            <pc:docMk/>
            <pc:sldMk cId="3884310966" sldId="276"/>
            <ac:spMk id="353" creationId="{C6F8F4A0-F414-4083-9E87-C8E7F61A5EA5}"/>
          </ac:spMkLst>
        </pc:spChg>
        <pc:spChg chg="add">
          <ac:chgData name="Jansen, Marcus · 4-advice GmbH" userId="181aa25f-5fcc-4bd6-8950-9fafe1df05eb" providerId="ADAL" clId="{DA7984CD-150A-4B96-A65F-415247AFA0C3}" dt="2018-04-04T09:40:23.740" v="805"/>
          <ac:spMkLst>
            <pc:docMk/>
            <pc:sldMk cId="3884310966" sldId="276"/>
            <ac:spMk id="354" creationId="{43420D60-D37A-49FE-B823-A3C82ACA91B1}"/>
          </ac:spMkLst>
        </pc:spChg>
        <pc:spChg chg="add">
          <ac:chgData name="Jansen, Marcus · 4-advice GmbH" userId="181aa25f-5fcc-4bd6-8950-9fafe1df05eb" providerId="ADAL" clId="{DA7984CD-150A-4B96-A65F-415247AFA0C3}" dt="2018-04-04T09:40:23.740" v="805"/>
          <ac:spMkLst>
            <pc:docMk/>
            <pc:sldMk cId="3884310966" sldId="276"/>
            <ac:spMk id="355" creationId="{3C19F867-FD15-4299-A357-FC0FCD6A523C}"/>
          </ac:spMkLst>
        </pc:spChg>
        <pc:spChg chg="add">
          <ac:chgData name="Jansen, Marcus · 4-advice GmbH" userId="181aa25f-5fcc-4bd6-8950-9fafe1df05eb" providerId="ADAL" clId="{DA7984CD-150A-4B96-A65F-415247AFA0C3}" dt="2018-04-04T09:40:23.740" v="805"/>
          <ac:spMkLst>
            <pc:docMk/>
            <pc:sldMk cId="3884310966" sldId="276"/>
            <ac:spMk id="356" creationId="{F3354A68-F6E2-4B12-B9F5-B2F31DA0D37E}"/>
          </ac:spMkLst>
        </pc:spChg>
        <pc:spChg chg="add">
          <ac:chgData name="Jansen, Marcus · 4-advice GmbH" userId="181aa25f-5fcc-4bd6-8950-9fafe1df05eb" providerId="ADAL" clId="{DA7984CD-150A-4B96-A65F-415247AFA0C3}" dt="2018-04-04T09:40:23.740" v="805"/>
          <ac:spMkLst>
            <pc:docMk/>
            <pc:sldMk cId="3884310966" sldId="276"/>
            <ac:spMk id="357" creationId="{10697F74-FC1D-4169-A51E-BDE45B94EBDF}"/>
          </ac:spMkLst>
        </pc:spChg>
        <pc:spChg chg="add">
          <ac:chgData name="Jansen, Marcus · 4-advice GmbH" userId="181aa25f-5fcc-4bd6-8950-9fafe1df05eb" providerId="ADAL" clId="{DA7984CD-150A-4B96-A65F-415247AFA0C3}" dt="2018-04-04T09:40:23.740" v="805"/>
          <ac:spMkLst>
            <pc:docMk/>
            <pc:sldMk cId="3884310966" sldId="276"/>
            <ac:spMk id="358" creationId="{1455FA3C-603B-4B71-8200-E6E95A382397}"/>
          </ac:spMkLst>
        </pc:spChg>
        <pc:spChg chg="add">
          <ac:chgData name="Jansen, Marcus · 4-advice GmbH" userId="181aa25f-5fcc-4bd6-8950-9fafe1df05eb" providerId="ADAL" clId="{DA7984CD-150A-4B96-A65F-415247AFA0C3}" dt="2018-04-04T09:40:26.572" v="810"/>
          <ac:spMkLst>
            <pc:docMk/>
            <pc:sldMk cId="3884310966" sldId="276"/>
            <ac:spMk id="360" creationId="{D26331F6-4548-4BC4-A089-5B3D8A45C507}"/>
          </ac:spMkLst>
        </pc:spChg>
        <pc:spChg chg="add">
          <ac:chgData name="Jansen, Marcus · 4-advice GmbH" userId="181aa25f-5fcc-4bd6-8950-9fafe1df05eb" providerId="ADAL" clId="{DA7984CD-150A-4B96-A65F-415247AFA0C3}" dt="2018-04-04T09:40:26.572" v="810"/>
          <ac:spMkLst>
            <pc:docMk/>
            <pc:sldMk cId="3884310966" sldId="276"/>
            <ac:spMk id="361" creationId="{0E32F114-7079-4796-9EAA-8A49DD631B02}"/>
          </ac:spMkLst>
        </pc:spChg>
        <pc:spChg chg="add">
          <ac:chgData name="Jansen, Marcus · 4-advice GmbH" userId="181aa25f-5fcc-4bd6-8950-9fafe1df05eb" providerId="ADAL" clId="{DA7984CD-150A-4B96-A65F-415247AFA0C3}" dt="2018-04-04T09:40:26.572" v="810"/>
          <ac:spMkLst>
            <pc:docMk/>
            <pc:sldMk cId="3884310966" sldId="276"/>
            <ac:spMk id="362" creationId="{CC34270C-31CF-4AB6-8344-D477FD01D0DA}"/>
          </ac:spMkLst>
        </pc:spChg>
        <pc:spChg chg="add">
          <ac:chgData name="Jansen, Marcus · 4-advice GmbH" userId="181aa25f-5fcc-4bd6-8950-9fafe1df05eb" providerId="ADAL" clId="{DA7984CD-150A-4B96-A65F-415247AFA0C3}" dt="2018-04-04T09:40:26.572" v="810"/>
          <ac:spMkLst>
            <pc:docMk/>
            <pc:sldMk cId="3884310966" sldId="276"/>
            <ac:spMk id="363" creationId="{F553A8E8-972D-4F03-B6FD-8DA77DBB66E3}"/>
          </ac:spMkLst>
        </pc:spChg>
        <pc:spChg chg="add">
          <ac:chgData name="Jansen, Marcus · 4-advice GmbH" userId="181aa25f-5fcc-4bd6-8950-9fafe1df05eb" providerId="ADAL" clId="{DA7984CD-150A-4B96-A65F-415247AFA0C3}" dt="2018-04-04T09:40:26.572" v="810"/>
          <ac:spMkLst>
            <pc:docMk/>
            <pc:sldMk cId="3884310966" sldId="276"/>
            <ac:spMk id="364" creationId="{AE0487F3-14D9-4B8B-918C-B9D7ED3F7628}"/>
          </ac:spMkLst>
        </pc:spChg>
        <pc:spChg chg="add">
          <ac:chgData name="Jansen, Marcus · 4-advice GmbH" userId="181aa25f-5fcc-4bd6-8950-9fafe1df05eb" providerId="ADAL" clId="{DA7984CD-150A-4B96-A65F-415247AFA0C3}" dt="2018-04-04T09:40:26.572" v="810"/>
          <ac:spMkLst>
            <pc:docMk/>
            <pc:sldMk cId="3884310966" sldId="276"/>
            <ac:spMk id="365" creationId="{827A1F64-0F79-42B3-852A-B2B20163E3B2}"/>
          </ac:spMkLst>
        </pc:spChg>
        <pc:spChg chg="add">
          <ac:chgData name="Jansen, Marcus · 4-advice GmbH" userId="181aa25f-5fcc-4bd6-8950-9fafe1df05eb" providerId="ADAL" clId="{DA7984CD-150A-4B96-A65F-415247AFA0C3}" dt="2018-04-04T09:40:26.572" v="810"/>
          <ac:spMkLst>
            <pc:docMk/>
            <pc:sldMk cId="3884310966" sldId="276"/>
            <ac:spMk id="366" creationId="{DE3CD3CE-BEBF-409D-ABC6-AA9147AF6A9C}"/>
          </ac:spMkLst>
        </pc:spChg>
        <pc:grpChg chg="del">
          <ac:chgData name="Jansen, Marcus · 4-advice GmbH" userId="181aa25f-5fcc-4bd6-8950-9fafe1df05eb" providerId="ADAL" clId="{DA7984CD-150A-4B96-A65F-415247AFA0C3}" dt="2018-04-04T09:39:44.676" v="735" actId="478"/>
          <ac:grpSpMkLst>
            <pc:docMk/>
            <pc:sldMk cId="3884310966" sldId="276"/>
            <ac:grpSpMk id="7" creationId="{272DC56B-BD3A-47FF-B2F4-95632FA2843D}"/>
          </ac:grpSpMkLst>
        </pc:grpChg>
        <pc:grpChg chg="del">
          <ac:chgData name="Jansen, Marcus · 4-advice GmbH" userId="181aa25f-5fcc-4bd6-8950-9fafe1df05eb" providerId="ADAL" clId="{DA7984CD-150A-4B96-A65F-415247AFA0C3}" dt="2018-04-04T09:39:44.676" v="735" actId="478"/>
          <ac:grpSpMkLst>
            <pc:docMk/>
            <pc:sldMk cId="3884310966" sldId="276"/>
            <ac:grpSpMk id="11" creationId="{64122804-449F-4539-A135-C5690C233EE4}"/>
          </ac:grpSpMkLst>
        </pc:grpChg>
        <pc:grpChg chg="del">
          <ac:chgData name="Jansen, Marcus · 4-advice GmbH" userId="181aa25f-5fcc-4bd6-8950-9fafe1df05eb" providerId="ADAL" clId="{DA7984CD-150A-4B96-A65F-415247AFA0C3}" dt="2018-04-04T09:39:44.676" v="735" actId="478"/>
          <ac:grpSpMkLst>
            <pc:docMk/>
            <pc:sldMk cId="3884310966" sldId="276"/>
            <ac:grpSpMk id="15" creationId="{36EE1BFE-0239-4BFE-8A26-4F230AC47FE8}"/>
          </ac:grpSpMkLst>
        </pc:grpChg>
        <pc:grpChg chg="del">
          <ac:chgData name="Jansen, Marcus · 4-advice GmbH" userId="181aa25f-5fcc-4bd6-8950-9fafe1df05eb" providerId="ADAL" clId="{DA7984CD-150A-4B96-A65F-415247AFA0C3}" dt="2018-04-04T09:39:44.676" v="735" actId="478"/>
          <ac:grpSpMkLst>
            <pc:docMk/>
            <pc:sldMk cId="3884310966" sldId="276"/>
            <ac:grpSpMk id="29" creationId="{30C66EBE-7FD7-4A68-8CB9-0635AA58D7EE}"/>
          </ac:grpSpMkLst>
        </pc:grpChg>
        <pc:grpChg chg="del">
          <ac:chgData name="Jansen, Marcus · 4-advice GmbH" userId="181aa25f-5fcc-4bd6-8950-9fafe1df05eb" providerId="ADAL" clId="{DA7984CD-150A-4B96-A65F-415247AFA0C3}" dt="2018-04-04T09:39:44.676" v="735" actId="478"/>
          <ac:grpSpMkLst>
            <pc:docMk/>
            <pc:sldMk cId="3884310966" sldId="276"/>
            <ac:grpSpMk id="45" creationId="{4780C00A-8427-4413-9CEE-759A5228F263}"/>
          </ac:grpSpMkLst>
        </pc:grpChg>
        <pc:grpChg chg="del">
          <ac:chgData name="Jansen, Marcus · 4-advice GmbH" userId="181aa25f-5fcc-4bd6-8950-9fafe1df05eb" providerId="ADAL" clId="{DA7984CD-150A-4B96-A65F-415247AFA0C3}" dt="2018-04-04T09:39:44.676" v="735" actId="478"/>
          <ac:grpSpMkLst>
            <pc:docMk/>
            <pc:sldMk cId="3884310966" sldId="276"/>
            <ac:grpSpMk id="58" creationId="{C005264A-1ACE-45E6-AD89-A40E06147DE3}"/>
          </ac:grpSpMkLst>
        </pc:grpChg>
        <pc:grpChg chg="del">
          <ac:chgData name="Jansen, Marcus · 4-advice GmbH" userId="181aa25f-5fcc-4bd6-8950-9fafe1df05eb" providerId="ADAL" clId="{DA7984CD-150A-4B96-A65F-415247AFA0C3}" dt="2018-04-04T09:39:44.676" v="735" actId="478"/>
          <ac:grpSpMkLst>
            <pc:docMk/>
            <pc:sldMk cId="3884310966" sldId="276"/>
            <ac:grpSpMk id="71" creationId="{A61673D3-917B-471A-BE98-36B8A390DE94}"/>
          </ac:grpSpMkLst>
        </pc:grpChg>
        <pc:grpChg chg="del">
          <ac:chgData name="Jansen, Marcus · 4-advice GmbH" userId="181aa25f-5fcc-4bd6-8950-9fafe1df05eb" providerId="ADAL" clId="{DA7984CD-150A-4B96-A65F-415247AFA0C3}" dt="2018-04-04T09:39:44.676" v="735" actId="478"/>
          <ac:grpSpMkLst>
            <pc:docMk/>
            <pc:sldMk cId="3884310966" sldId="276"/>
            <ac:grpSpMk id="84" creationId="{2BBED2D4-FF98-4B03-9A37-67AFB6FE7557}"/>
          </ac:grpSpMkLst>
        </pc:grpChg>
        <pc:grpChg chg="del">
          <ac:chgData name="Jansen, Marcus · 4-advice GmbH" userId="181aa25f-5fcc-4bd6-8950-9fafe1df05eb" providerId="ADAL" clId="{DA7984CD-150A-4B96-A65F-415247AFA0C3}" dt="2018-04-04T09:39:44.676" v="735" actId="478"/>
          <ac:grpSpMkLst>
            <pc:docMk/>
            <pc:sldMk cId="3884310966" sldId="276"/>
            <ac:grpSpMk id="97" creationId="{4957DE83-13DE-4DCF-A603-CC4EB96AC373}"/>
          </ac:grpSpMkLst>
        </pc:grpChg>
        <pc:grpChg chg="del">
          <ac:chgData name="Jansen, Marcus · 4-advice GmbH" userId="181aa25f-5fcc-4bd6-8950-9fafe1df05eb" providerId="ADAL" clId="{DA7984CD-150A-4B96-A65F-415247AFA0C3}" dt="2018-04-04T09:39:44.676" v="735" actId="478"/>
          <ac:grpSpMkLst>
            <pc:docMk/>
            <pc:sldMk cId="3884310966" sldId="276"/>
            <ac:grpSpMk id="110" creationId="{A427CE34-EB7B-4663-AF47-B4104B748D87}"/>
          </ac:grpSpMkLst>
        </pc:grpChg>
        <pc:grpChg chg="del">
          <ac:chgData name="Jansen, Marcus · 4-advice GmbH" userId="181aa25f-5fcc-4bd6-8950-9fafe1df05eb" providerId="ADAL" clId="{DA7984CD-150A-4B96-A65F-415247AFA0C3}" dt="2018-04-04T09:39:44.676" v="735" actId="478"/>
          <ac:grpSpMkLst>
            <pc:docMk/>
            <pc:sldMk cId="3884310966" sldId="276"/>
            <ac:grpSpMk id="115" creationId="{99C12E03-B3D0-47C4-ABF7-FD250EE0637D}"/>
          </ac:grpSpMkLst>
        </pc:grpChg>
        <pc:grpChg chg="del">
          <ac:chgData name="Jansen, Marcus · 4-advice GmbH" userId="181aa25f-5fcc-4bd6-8950-9fafe1df05eb" providerId="ADAL" clId="{DA7984CD-150A-4B96-A65F-415247AFA0C3}" dt="2018-04-04T09:39:44.676" v="735" actId="478"/>
          <ac:grpSpMkLst>
            <pc:docMk/>
            <pc:sldMk cId="3884310966" sldId="276"/>
            <ac:grpSpMk id="119" creationId="{920332D3-D7AC-4E29-9EE1-7F9111DB0D2B}"/>
          </ac:grpSpMkLst>
        </pc:grpChg>
        <pc:grpChg chg="del">
          <ac:chgData name="Jansen, Marcus · 4-advice GmbH" userId="181aa25f-5fcc-4bd6-8950-9fafe1df05eb" providerId="ADAL" clId="{DA7984CD-150A-4B96-A65F-415247AFA0C3}" dt="2018-04-04T09:39:44.676" v="735" actId="478"/>
          <ac:grpSpMkLst>
            <pc:docMk/>
            <pc:sldMk cId="3884310966" sldId="276"/>
            <ac:grpSpMk id="122" creationId="{779AEE8A-EF65-4020-B684-E4941ED89B8E}"/>
          </ac:grpSpMkLst>
        </pc:grpChg>
        <pc:grpChg chg="del mod">
          <ac:chgData name="Jansen, Marcus · 4-advice GmbH" userId="181aa25f-5fcc-4bd6-8950-9fafe1df05eb" providerId="ADAL" clId="{DA7984CD-150A-4B96-A65F-415247AFA0C3}" dt="2018-04-04T09:39:44.676" v="735" actId="478"/>
          <ac:grpSpMkLst>
            <pc:docMk/>
            <pc:sldMk cId="3884310966" sldId="276"/>
            <ac:grpSpMk id="169" creationId="{A8EC3243-B4AA-4EFE-B4DC-2C41EB637051}"/>
          </ac:grpSpMkLst>
        </pc:grpChg>
        <pc:grpChg chg="del">
          <ac:chgData name="Jansen, Marcus · 4-advice GmbH" userId="181aa25f-5fcc-4bd6-8950-9fafe1df05eb" providerId="ADAL" clId="{DA7984CD-150A-4B96-A65F-415247AFA0C3}" dt="2018-04-04T09:39:44.676" v="735" actId="478"/>
          <ac:grpSpMkLst>
            <pc:docMk/>
            <pc:sldMk cId="3884310966" sldId="276"/>
            <ac:grpSpMk id="172" creationId="{39AF8B08-8DE5-495B-9C38-2271B1995317}"/>
          </ac:grpSpMkLst>
        </pc:grpChg>
        <pc:grpChg chg="del">
          <ac:chgData name="Jansen, Marcus · 4-advice GmbH" userId="181aa25f-5fcc-4bd6-8950-9fafe1df05eb" providerId="ADAL" clId="{DA7984CD-150A-4B96-A65F-415247AFA0C3}" dt="2018-04-04T09:39:44.676" v="735" actId="478"/>
          <ac:grpSpMkLst>
            <pc:docMk/>
            <pc:sldMk cId="3884310966" sldId="276"/>
            <ac:grpSpMk id="179" creationId="{E4E65C5C-382E-4ECB-9568-FE5CBE7DB578}"/>
          </ac:grpSpMkLst>
        </pc:grpChg>
        <pc:grpChg chg="del">
          <ac:chgData name="Jansen, Marcus · 4-advice GmbH" userId="181aa25f-5fcc-4bd6-8950-9fafe1df05eb" providerId="ADAL" clId="{DA7984CD-150A-4B96-A65F-415247AFA0C3}" dt="2018-04-04T09:39:44.676" v="735" actId="478"/>
          <ac:grpSpMkLst>
            <pc:docMk/>
            <pc:sldMk cId="3884310966" sldId="276"/>
            <ac:grpSpMk id="182" creationId="{3B1698EE-49EC-4994-B988-A302E2471C6A}"/>
          </ac:grpSpMkLst>
        </pc:grpChg>
        <pc:grpChg chg="del">
          <ac:chgData name="Jansen, Marcus · 4-advice GmbH" userId="181aa25f-5fcc-4bd6-8950-9fafe1df05eb" providerId="ADAL" clId="{DA7984CD-150A-4B96-A65F-415247AFA0C3}" dt="2018-04-04T09:39:44.676" v="735" actId="478"/>
          <ac:grpSpMkLst>
            <pc:docMk/>
            <pc:sldMk cId="3884310966" sldId="276"/>
            <ac:grpSpMk id="186" creationId="{5187FE12-13A5-4F06-AE59-1F8BBE55E99F}"/>
          </ac:grpSpMkLst>
        </pc:grpChg>
        <pc:grpChg chg="del">
          <ac:chgData name="Jansen, Marcus · 4-advice GmbH" userId="181aa25f-5fcc-4bd6-8950-9fafe1df05eb" providerId="ADAL" clId="{DA7984CD-150A-4B96-A65F-415247AFA0C3}" dt="2018-04-04T09:39:44.676" v="735" actId="478"/>
          <ac:grpSpMkLst>
            <pc:docMk/>
            <pc:sldMk cId="3884310966" sldId="276"/>
            <ac:grpSpMk id="194" creationId="{03DC1738-87DF-4F4C-ADD2-2AD4D1A8B474}"/>
          </ac:grpSpMkLst>
        </pc:grpChg>
        <pc:grpChg chg="del">
          <ac:chgData name="Jansen, Marcus · 4-advice GmbH" userId="181aa25f-5fcc-4bd6-8950-9fafe1df05eb" providerId="ADAL" clId="{DA7984CD-150A-4B96-A65F-415247AFA0C3}" dt="2018-04-04T09:39:44.676" v="735" actId="478"/>
          <ac:grpSpMkLst>
            <pc:docMk/>
            <pc:sldMk cId="3884310966" sldId="276"/>
            <ac:grpSpMk id="228" creationId="{4FAF2D32-715C-44B3-AEDB-352F8C450A36}"/>
          </ac:grpSpMkLst>
        </pc:grpChg>
        <pc:grpChg chg="del">
          <ac:chgData name="Jansen, Marcus · 4-advice GmbH" userId="181aa25f-5fcc-4bd6-8950-9fafe1df05eb" providerId="ADAL" clId="{DA7984CD-150A-4B96-A65F-415247AFA0C3}" dt="2018-04-04T09:39:44.676" v="735" actId="478"/>
          <ac:grpSpMkLst>
            <pc:docMk/>
            <pc:sldMk cId="3884310966" sldId="276"/>
            <ac:grpSpMk id="263" creationId="{4D3CF4EB-8044-47F9-A329-768BEFF961A4}"/>
          </ac:grpSpMkLst>
        </pc:grpChg>
        <pc:grpChg chg="del">
          <ac:chgData name="Jansen, Marcus · 4-advice GmbH" userId="181aa25f-5fcc-4bd6-8950-9fafe1df05eb" providerId="ADAL" clId="{DA7984CD-150A-4B96-A65F-415247AFA0C3}" dt="2018-04-04T09:39:44.676" v="735" actId="478"/>
          <ac:grpSpMkLst>
            <pc:docMk/>
            <pc:sldMk cId="3884310966" sldId="276"/>
            <ac:grpSpMk id="276" creationId="{A81BFF45-149C-4C9E-ADCB-70C7097B03BE}"/>
          </ac:grpSpMkLst>
        </pc:grpChg>
        <pc:grpChg chg="del">
          <ac:chgData name="Jansen, Marcus · 4-advice GmbH" userId="181aa25f-5fcc-4bd6-8950-9fafe1df05eb" providerId="ADAL" clId="{DA7984CD-150A-4B96-A65F-415247AFA0C3}" dt="2018-04-04T09:39:44.676" v="735" actId="478"/>
          <ac:grpSpMkLst>
            <pc:docMk/>
            <pc:sldMk cId="3884310966" sldId="276"/>
            <ac:grpSpMk id="280" creationId="{1456167B-BBEF-4CD2-9241-D9E2DCAC170E}"/>
          </ac:grpSpMkLst>
        </pc:grpChg>
        <pc:grpChg chg="del">
          <ac:chgData name="Jansen, Marcus · 4-advice GmbH" userId="181aa25f-5fcc-4bd6-8950-9fafe1df05eb" providerId="ADAL" clId="{DA7984CD-150A-4B96-A65F-415247AFA0C3}" dt="2018-04-04T09:39:44.676" v="735" actId="478"/>
          <ac:grpSpMkLst>
            <pc:docMk/>
            <pc:sldMk cId="3884310966" sldId="276"/>
            <ac:grpSpMk id="284" creationId="{1A52C88B-4FE9-4A28-A5D5-FA1AD39EC47D}"/>
          </ac:grpSpMkLst>
        </pc:grpChg>
        <pc:grpChg chg="add mod">
          <ac:chgData name="Jansen, Marcus · 4-advice GmbH" userId="181aa25f-5fcc-4bd6-8950-9fafe1df05eb" providerId="ADAL" clId="{DA7984CD-150A-4B96-A65F-415247AFA0C3}" dt="2018-04-04T09:39:48.996" v="742"/>
          <ac:grpSpMkLst>
            <pc:docMk/>
            <pc:sldMk cId="3884310966" sldId="276"/>
            <ac:grpSpMk id="297" creationId="{E915FC30-381C-4698-9316-73C5DE375591}"/>
          </ac:grpSpMkLst>
        </pc:grpChg>
        <pc:grpChg chg="add mod">
          <ac:chgData name="Jansen, Marcus · 4-advice GmbH" userId="181aa25f-5fcc-4bd6-8950-9fafe1df05eb" providerId="ADAL" clId="{DA7984CD-150A-4B96-A65F-415247AFA0C3}" dt="2018-04-04T09:39:48.980" v="740"/>
          <ac:grpSpMkLst>
            <pc:docMk/>
            <pc:sldMk cId="3884310966" sldId="276"/>
            <ac:grpSpMk id="299" creationId="{47A17FCB-86D7-4520-A4A8-A7B42D27B849}"/>
          </ac:grpSpMkLst>
        </pc:grpChg>
        <pc:grpChg chg="add mod">
          <ac:chgData name="Jansen, Marcus · 4-advice GmbH" userId="181aa25f-5fcc-4bd6-8950-9fafe1df05eb" providerId="ADAL" clId="{DA7984CD-150A-4B96-A65F-415247AFA0C3}" dt="2018-04-04T09:39:48.980" v="740"/>
          <ac:grpSpMkLst>
            <pc:docMk/>
            <pc:sldMk cId="3884310966" sldId="276"/>
            <ac:grpSpMk id="300" creationId="{B88058D7-D749-4E95-AE7F-6135200059FD}"/>
          </ac:grpSpMkLst>
        </pc:grpChg>
        <pc:grpChg chg="add mod">
          <ac:chgData name="Jansen, Marcus · 4-advice GmbH" userId="181aa25f-5fcc-4bd6-8950-9fafe1df05eb" providerId="ADAL" clId="{DA7984CD-150A-4B96-A65F-415247AFA0C3}" dt="2018-04-04T09:39:48.980" v="740"/>
          <ac:grpSpMkLst>
            <pc:docMk/>
            <pc:sldMk cId="3884310966" sldId="276"/>
            <ac:grpSpMk id="305" creationId="{AAA64166-BBCB-423A-96A3-1D2EF8B89F67}"/>
          </ac:grpSpMkLst>
        </pc:grpChg>
        <pc:grpChg chg="add mod">
          <ac:chgData name="Jansen, Marcus · 4-advice GmbH" userId="181aa25f-5fcc-4bd6-8950-9fafe1df05eb" providerId="ADAL" clId="{DA7984CD-150A-4B96-A65F-415247AFA0C3}" dt="2018-04-04T09:39:51.512" v="749"/>
          <ac:grpSpMkLst>
            <pc:docMk/>
            <pc:sldMk cId="3884310966" sldId="276"/>
            <ac:grpSpMk id="318" creationId="{6DBAE517-8392-43E9-B12D-2BB77D5A4E2A}"/>
          </ac:grpSpMkLst>
        </pc:grpChg>
        <pc:grpChg chg="add mod">
          <ac:chgData name="Jansen, Marcus · 4-advice GmbH" userId="181aa25f-5fcc-4bd6-8950-9fafe1df05eb" providerId="ADAL" clId="{DA7984CD-150A-4B96-A65F-415247AFA0C3}" dt="2018-04-04T09:39:54.223" v="754"/>
          <ac:grpSpMkLst>
            <pc:docMk/>
            <pc:sldMk cId="3884310966" sldId="276"/>
            <ac:grpSpMk id="321" creationId="{0CF32014-FF7A-4D21-BF80-4E15155FF524}"/>
          </ac:grpSpMkLst>
        </pc:grpChg>
        <pc:grpChg chg="add mod">
          <ac:chgData name="Jansen, Marcus · 4-advice GmbH" userId="181aa25f-5fcc-4bd6-8950-9fafe1df05eb" providerId="ADAL" clId="{DA7984CD-150A-4B96-A65F-415247AFA0C3}" dt="2018-04-04T09:39:57.487" v="761"/>
          <ac:grpSpMkLst>
            <pc:docMk/>
            <pc:sldMk cId="3884310966" sldId="276"/>
            <ac:grpSpMk id="327" creationId="{19B32E94-DFDF-494D-B72A-7BFBE1B987BE}"/>
          </ac:grpSpMkLst>
        </pc:grpChg>
        <pc:grpChg chg="add mod">
          <ac:chgData name="Jansen, Marcus · 4-advice GmbH" userId="181aa25f-5fcc-4bd6-8950-9fafe1df05eb" providerId="ADAL" clId="{DA7984CD-150A-4B96-A65F-415247AFA0C3}" dt="2018-04-04T09:40:01.027" v="768"/>
          <ac:grpSpMkLst>
            <pc:docMk/>
            <pc:sldMk cId="3884310966" sldId="276"/>
            <ac:grpSpMk id="333" creationId="{1CAD0EE0-EF7E-4428-A600-9D426B78B18F}"/>
          </ac:grpSpMkLst>
        </pc:grpChg>
        <pc:grpChg chg="add mod">
          <ac:chgData name="Jansen, Marcus · 4-advice GmbH" userId="181aa25f-5fcc-4bd6-8950-9fafe1df05eb" providerId="ADAL" clId="{DA7984CD-150A-4B96-A65F-415247AFA0C3}" dt="2018-04-04T09:40:04.477" v="775"/>
          <ac:grpSpMkLst>
            <pc:docMk/>
            <pc:sldMk cId="3884310966" sldId="276"/>
            <ac:grpSpMk id="336" creationId="{570D4F5A-041C-4B84-B24B-0BBF9C516BB6}"/>
          </ac:grpSpMkLst>
        </pc:grpChg>
        <pc:grpChg chg="add mod">
          <ac:chgData name="Jansen, Marcus · 4-advice GmbH" userId="181aa25f-5fcc-4bd6-8950-9fafe1df05eb" providerId="ADAL" clId="{DA7984CD-150A-4B96-A65F-415247AFA0C3}" dt="2018-04-04T09:40:21.736" v="804"/>
          <ac:grpSpMkLst>
            <pc:docMk/>
            <pc:sldMk cId="3884310966" sldId="276"/>
            <ac:grpSpMk id="343" creationId="{12199836-BC60-4E1F-BA9A-CCD47D7F1A7F}"/>
          </ac:grpSpMkLst>
        </pc:grpChg>
        <pc:grpChg chg="add mod">
          <ac:chgData name="Jansen, Marcus · 4-advice GmbH" userId="181aa25f-5fcc-4bd6-8950-9fafe1df05eb" providerId="ADAL" clId="{DA7984CD-150A-4B96-A65F-415247AFA0C3}" dt="2018-04-04T09:40:23.741" v="809"/>
          <ac:grpSpMkLst>
            <pc:docMk/>
            <pc:sldMk cId="3884310966" sldId="276"/>
            <ac:grpSpMk id="346" creationId="{C82922D3-51BF-4213-8985-A67D3AF0B794}"/>
          </ac:grpSpMkLst>
        </pc:grpChg>
        <pc:grpChg chg="add mod">
          <ac:chgData name="Jansen, Marcus · 4-advice GmbH" userId="181aa25f-5fcc-4bd6-8950-9fafe1df05eb" providerId="ADAL" clId="{DA7984CD-150A-4B96-A65F-415247AFA0C3}" dt="2018-04-04T09:40:26.572" v="816"/>
          <ac:grpSpMkLst>
            <pc:docMk/>
            <pc:sldMk cId="3884310966" sldId="276"/>
            <ac:grpSpMk id="359" creationId="{58F36F58-66A1-4D37-949B-8FD8CEF83E2A}"/>
          </ac:grpSpMkLst>
        </pc:grpChg>
        <pc:cxnChg chg="add">
          <ac:chgData name="Jansen, Marcus · 4-advice GmbH" userId="181aa25f-5fcc-4bd6-8950-9fafe1df05eb" providerId="ADAL" clId="{DA7984CD-150A-4B96-A65F-415247AFA0C3}" dt="2018-04-04T09:39:48.980" v="736"/>
          <ac:cxnSpMkLst>
            <pc:docMk/>
            <pc:sldMk cId="3884310966" sldId="276"/>
            <ac:cxnSpMk id="310" creationId="{994014A1-5924-481C-954D-E4F212625C37}"/>
          </ac:cxnSpMkLst>
        </pc:cxnChg>
        <pc:cxnChg chg="add">
          <ac:chgData name="Jansen, Marcus · 4-advice GmbH" userId="181aa25f-5fcc-4bd6-8950-9fafe1df05eb" providerId="ADAL" clId="{DA7984CD-150A-4B96-A65F-415247AFA0C3}" dt="2018-04-04T09:39:48.980" v="736"/>
          <ac:cxnSpMkLst>
            <pc:docMk/>
            <pc:sldMk cId="3884310966" sldId="276"/>
            <ac:cxnSpMk id="315" creationId="{3FA16546-421A-4226-984D-1F6402F8A4FF}"/>
          </ac:cxnSpMkLst>
        </pc:cxnChg>
      </pc:sldChg>
      <pc:sldChg chg="addSp delSp modSp add">
        <pc:chgData name="Jansen, Marcus · 4-advice GmbH" userId="181aa25f-5fcc-4bd6-8950-9fafe1df05eb" providerId="ADAL" clId="{DA7984CD-150A-4B96-A65F-415247AFA0C3}" dt="2018-04-04T09:46:17.750" v="1126" actId="1076"/>
        <pc:sldMkLst>
          <pc:docMk/>
          <pc:sldMk cId="4131353800" sldId="277"/>
        </pc:sldMkLst>
        <pc:spChg chg="mod">
          <ac:chgData name="Jansen, Marcus · 4-advice GmbH" userId="181aa25f-5fcc-4bd6-8950-9fafe1df05eb" providerId="ADAL" clId="{DA7984CD-150A-4B96-A65F-415247AFA0C3}" dt="2018-04-04T09:41:07.880" v="830" actId="20577"/>
          <ac:spMkLst>
            <pc:docMk/>
            <pc:sldMk cId="4131353800" sldId="277"/>
            <ac:spMk id="2" creationId="{6AAB596D-7E8F-4CCD-A45B-676888B30D5E}"/>
          </ac:spMkLst>
        </pc:spChg>
        <pc:spChg chg="add mod">
          <ac:chgData name="Jansen, Marcus · 4-advice GmbH" userId="181aa25f-5fcc-4bd6-8950-9fafe1df05eb" providerId="ADAL" clId="{DA7984CD-150A-4B96-A65F-415247AFA0C3}" dt="2018-04-04T09:41:43.809" v="835"/>
          <ac:spMkLst>
            <pc:docMk/>
            <pc:sldMk cId="4131353800" sldId="277"/>
            <ac:spMk id="72" creationId="{6DC6D296-E885-4C22-AF24-630C2E6E2658}"/>
          </ac:spMkLst>
        </pc:spChg>
        <pc:spChg chg="add mod">
          <ac:chgData name="Jansen, Marcus · 4-advice GmbH" userId="181aa25f-5fcc-4bd6-8950-9fafe1df05eb" providerId="ADAL" clId="{DA7984CD-150A-4B96-A65F-415247AFA0C3}" dt="2018-04-04T09:41:47.129" v="840"/>
          <ac:spMkLst>
            <pc:docMk/>
            <pc:sldMk cId="4131353800" sldId="277"/>
            <ac:spMk id="73" creationId="{CA0C2AF8-C321-4243-9462-D6AB5AE31B23}"/>
          </ac:spMkLst>
        </pc:spChg>
        <pc:spChg chg="add">
          <ac:chgData name="Jansen, Marcus · 4-advice GmbH" userId="181aa25f-5fcc-4bd6-8950-9fafe1df05eb" providerId="ADAL" clId="{DA7984CD-150A-4B96-A65F-415247AFA0C3}" dt="2018-04-04T09:41:51.466" v="841"/>
          <ac:spMkLst>
            <pc:docMk/>
            <pc:sldMk cId="4131353800" sldId="277"/>
            <ac:spMk id="75" creationId="{87DDE630-5C4D-4314-8B30-9D484FD7E268}"/>
          </ac:spMkLst>
        </pc:spChg>
        <pc:spChg chg="add">
          <ac:chgData name="Jansen, Marcus · 4-advice GmbH" userId="181aa25f-5fcc-4bd6-8950-9fafe1df05eb" providerId="ADAL" clId="{DA7984CD-150A-4B96-A65F-415247AFA0C3}" dt="2018-04-04T09:41:51.466" v="841"/>
          <ac:spMkLst>
            <pc:docMk/>
            <pc:sldMk cId="4131353800" sldId="277"/>
            <ac:spMk id="76" creationId="{DCDF9D61-9B8F-41D6-977E-E04E79D06A19}"/>
          </ac:spMkLst>
        </pc:spChg>
        <pc:spChg chg="add">
          <ac:chgData name="Jansen, Marcus · 4-advice GmbH" userId="181aa25f-5fcc-4bd6-8950-9fafe1df05eb" providerId="ADAL" clId="{DA7984CD-150A-4B96-A65F-415247AFA0C3}" dt="2018-04-04T09:42:34.324" v="848"/>
          <ac:spMkLst>
            <pc:docMk/>
            <pc:sldMk cId="4131353800" sldId="277"/>
            <ac:spMk id="78" creationId="{24B9BC41-1559-41A0-8351-631C4648C3E2}"/>
          </ac:spMkLst>
        </pc:spChg>
        <pc:spChg chg="add">
          <ac:chgData name="Jansen, Marcus · 4-advice GmbH" userId="181aa25f-5fcc-4bd6-8950-9fafe1df05eb" providerId="ADAL" clId="{DA7984CD-150A-4B96-A65F-415247AFA0C3}" dt="2018-04-04T09:42:34.324" v="848"/>
          <ac:spMkLst>
            <pc:docMk/>
            <pc:sldMk cId="4131353800" sldId="277"/>
            <ac:spMk id="79" creationId="{07DBC85D-C969-4FBC-ADD3-45422C490308}"/>
          </ac:spMkLst>
        </pc:spChg>
        <pc:spChg chg="add">
          <ac:chgData name="Jansen, Marcus · 4-advice GmbH" userId="181aa25f-5fcc-4bd6-8950-9fafe1df05eb" providerId="ADAL" clId="{DA7984CD-150A-4B96-A65F-415247AFA0C3}" dt="2018-04-04T09:42:36.985" v="855"/>
          <ac:spMkLst>
            <pc:docMk/>
            <pc:sldMk cId="4131353800" sldId="277"/>
            <ac:spMk id="81" creationId="{A8F58D97-2A79-4E18-B80A-7C71E2A6BFAB}"/>
          </ac:spMkLst>
        </pc:spChg>
        <pc:spChg chg="add">
          <ac:chgData name="Jansen, Marcus · 4-advice GmbH" userId="181aa25f-5fcc-4bd6-8950-9fafe1df05eb" providerId="ADAL" clId="{DA7984CD-150A-4B96-A65F-415247AFA0C3}" dt="2018-04-04T09:42:36.985" v="855"/>
          <ac:spMkLst>
            <pc:docMk/>
            <pc:sldMk cId="4131353800" sldId="277"/>
            <ac:spMk id="82" creationId="{658059B6-56E0-443A-B47E-F3B850B82202}"/>
          </ac:spMkLst>
        </pc:spChg>
        <pc:spChg chg="add">
          <ac:chgData name="Jansen, Marcus · 4-advice GmbH" userId="181aa25f-5fcc-4bd6-8950-9fafe1df05eb" providerId="ADAL" clId="{DA7984CD-150A-4B96-A65F-415247AFA0C3}" dt="2018-04-04T09:42:39.075" v="862"/>
          <ac:spMkLst>
            <pc:docMk/>
            <pc:sldMk cId="4131353800" sldId="277"/>
            <ac:spMk id="84" creationId="{58398FD0-68DB-4D65-BD7E-56D621BCE75C}"/>
          </ac:spMkLst>
        </pc:spChg>
        <pc:spChg chg="add">
          <ac:chgData name="Jansen, Marcus · 4-advice GmbH" userId="181aa25f-5fcc-4bd6-8950-9fafe1df05eb" providerId="ADAL" clId="{DA7984CD-150A-4B96-A65F-415247AFA0C3}" dt="2018-04-04T09:42:39.075" v="862"/>
          <ac:spMkLst>
            <pc:docMk/>
            <pc:sldMk cId="4131353800" sldId="277"/>
            <ac:spMk id="87" creationId="{7683A89C-9362-421D-8E5B-6ECBB83B6963}"/>
          </ac:spMkLst>
        </pc:spChg>
        <pc:spChg chg="add">
          <ac:chgData name="Jansen, Marcus · 4-advice GmbH" userId="181aa25f-5fcc-4bd6-8950-9fafe1df05eb" providerId="ADAL" clId="{DA7984CD-150A-4B96-A65F-415247AFA0C3}" dt="2018-04-04T09:42:39.075" v="862"/>
          <ac:spMkLst>
            <pc:docMk/>
            <pc:sldMk cId="4131353800" sldId="277"/>
            <ac:spMk id="88" creationId="{7B731147-6D0E-4731-955B-05C872FC60B9}"/>
          </ac:spMkLst>
        </pc:spChg>
        <pc:spChg chg="add">
          <ac:chgData name="Jansen, Marcus · 4-advice GmbH" userId="181aa25f-5fcc-4bd6-8950-9fafe1df05eb" providerId="ADAL" clId="{DA7984CD-150A-4B96-A65F-415247AFA0C3}" dt="2018-04-04T09:42:39.075" v="862"/>
          <ac:spMkLst>
            <pc:docMk/>
            <pc:sldMk cId="4131353800" sldId="277"/>
            <ac:spMk id="89" creationId="{7BD03498-28FC-4F6F-A580-84BFAB287D43}"/>
          </ac:spMkLst>
        </pc:spChg>
        <pc:spChg chg="add">
          <ac:chgData name="Jansen, Marcus · 4-advice GmbH" userId="181aa25f-5fcc-4bd6-8950-9fafe1df05eb" providerId="ADAL" clId="{DA7984CD-150A-4B96-A65F-415247AFA0C3}" dt="2018-04-04T09:42:39.075" v="862"/>
          <ac:spMkLst>
            <pc:docMk/>
            <pc:sldMk cId="4131353800" sldId="277"/>
            <ac:spMk id="90" creationId="{67366A1A-5F34-4F77-A435-2FC688D1AC7A}"/>
          </ac:spMkLst>
        </pc:spChg>
        <pc:spChg chg="add">
          <ac:chgData name="Jansen, Marcus · 4-advice GmbH" userId="181aa25f-5fcc-4bd6-8950-9fafe1df05eb" providerId="ADAL" clId="{DA7984CD-150A-4B96-A65F-415247AFA0C3}" dt="2018-04-04T09:42:39.075" v="862"/>
          <ac:spMkLst>
            <pc:docMk/>
            <pc:sldMk cId="4131353800" sldId="277"/>
            <ac:spMk id="91" creationId="{5A495641-0AFB-40C2-A4BF-DE61BC82F485}"/>
          </ac:spMkLst>
        </pc:spChg>
        <pc:spChg chg="add">
          <ac:chgData name="Jansen, Marcus · 4-advice GmbH" userId="181aa25f-5fcc-4bd6-8950-9fafe1df05eb" providerId="ADAL" clId="{DA7984CD-150A-4B96-A65F-415247AFA0C3}" dt="2018-04-04T09:42:39.075" v="862"/>
          <ac:spMkLst>
            <pc:docMk/>
            <pc:sldMk cId="4131353800" sldId="277"/>
            <ac:spMk id="92" creationId="{27DA71FB-1ACE-4484-B2B1-10E3A1D0E95C}"/>
          </ac:spMkLst>
        </pc:spChg>
        <pc:spChg chg="add">
          <ac:chgData name="Jansen, Marcus · 4-advice GmbH" userId="181aa25f-5fcc-4bd6-8950-9fafe1df05eb" providerId="ADAL" clId="{DA7984CD-150A-4B96-A65F-415247AFA0C3}" dt="2018-04-04T09:42:39.075" v="862"/>
          <ac:spMkLst>
            <pc:docMk/>
            <pc:sldMk cId="4131353800" sldId="277"/>
            <ac:spMk id="93" creationId="{267E3A93-7660-4547-A361-6BC48BBC316E}"/>
          </ac:spMkLst>
        </pc:spChg>
        <pc:spChg chg="add">
          <ac:chgData name="Jansen, Marcus · 4-advice GmbH" userId="181aa25f-5fcc-4bd6-8950-9fafe1df05eb" providerId="ADAL" clId="{DA7984CD-150A-4B96-A65F-415247AFA0C3}" dt="2018-04-04T09:42:39.075" v="862"/>
          <ac:spMkLst>
            <pc:docMk/>
            <pc:sldMk cId="4131353800" sldId="277"/>
            <ac:spMk id="94" creationId="{EBDDABB8-DBF1-4B7D-9502-EAB44BE990E2}"/>
          </ac:spMkLst>
        </pc:spChg>
        <pc:spChg chg="add mod">
          <ac:chgData name="Jansen, Marcus · 4-advice GmbH" userId="181aa25f-5fcc-4bd6-8950-9fafe1df05eb" providerId="ADAL" clId="{DA7984CD-150A-4B96-A65F-415247AFA0C3}" dt="2018-04-04T09:42:45.421" v="873"/>
          <ac:spMkLst>
            <pc:docMk/>
            <pc:sldMk cId="4131353800" sldId="277"/>
            <ac:spMk id="95" creationId="{B28C0ABA-BF7C-4507-BFC0-5DE6D0B76A1B}"/>
          </ac:spMkLst>
        </pc:spChg>
        <pc:spChg chg="add mod">
          <ac:chgData name="Jansen, Marcus · 4-advice GmbH" userId="181aa25f-5fcc-4bd6-8950-9fafe1df05eb" providerId="ADAL" clId="{DA7984CD-150A-4B96-A65F-415247AFA0C3}" dt="2018-04-04T09:42:48.578" v="878"/>
          <ac:spMkLst>
            <pc:docMk/>
            <pc:sldMk cId="4131353800" sldId="277"/>
            <ac:spMk id="96" creationId="{3FF3FA6A-7423-4849-81E9-7F4FF3385496}"/>
          </ac:spMkLst>
        </pc:spChg>
        <pc:spChg chg="add">
          <ac:chgData name="Jansen, Marcus · 4-advice GmbH" userId="181aa25f-5fcc-4bd6-8950-9fafe1df05eb" providerId="ADAL" clId="{DA7984CD-150A-4B96-A65F-415247AFA0C3}" dt="2018-04-04T09:42:51.905" v="879"/>
          <ac:spMkLst>
            <pc:docMk/>
            <pc:sldMk cId="4131353800" sldId="277"/>
            <ac:spMk id="102" creationId="{28124977-42C3-40D7-AB6C-07892C174EA9}"/>
          </ac:spMkLst>
        </pc:spChg>
        <pc:spChg chg="add">
          <ac:chgData name="Jansen, Marcus · 4-advice GmbH" userId="181aa25f-5fcc-4bd6-8950-9fafe1df05eb" providerId="ADAL" clId="{DA7984CD-150A-4B96-A65F-415247AFA0C3}" dt="2018-04-04T09:42:51.905" v="879"/>
          <ac:spMkLst>
            <pc:docMk/>
            <pc:sldMk cId="4131353800" sldId="277"/>
            <ac:spMk id="103" creationId="{9BAC4D05-CE22-493B-869F-C6BB7FD6C27B}"/>
          </ac:spMkLst>
        </pc:spChg>
        <pc:spChg chg="add">
          <ac:chgData name="Jansen, Marcus · 4-advice GmbH" userId="181aa25f-5fcc-4bd6-8950-9fafe1df05eb" providerId="ADAL" clId="{DA7984CD-150A-4B96-A65F-415247AFA0C3}" dt="2018-04-04T09:42:51.905" v="879"/>
          <ac:spMkLst>
            <pc:docMk/>
            <pc:sldMk cId="4131353800" sldId="277"/>
            <ac:spMk id="104" creationId="{D9DAA2CA-54D1-4D9B-8CB2-DF3B5B5F3C6D}"/>
          </ac:spMkLst>
        </pc:spChg>
        <pc:spChg chg="add">
          <ac:chgData name="Jansen, Marcus · 4-advice GmbH" userId="181aa25f-5fcc-4bd6-8950-9fafe1df05eb" providerId="ADAL" clId="{DA7984CD-150A-4B96-A65F-415247AFA0C3}" dt="2018-04-04T09:42:51.905" v="879"/>
          <ac:spMkLst>
            <pc:docMk/>
            <pc:sldMk cId="4131353800" sldId="277"/>
            <ac:spMk id="105" creationId="{3DEF722B-1A7D-48DC-A7F2-7D687B8E5C18}"/>
          </ac:spMkLst>
        </pc:spChg>
        <pc:spChg chg="add">
          <ac:chgData name="Jansen, Marcus · 4-advice GmbH" userId="181aa25f-5fcc-4bd6-8950-9fafe1df05eb" providerId="ADAL" clId="{DA7984CD-150A-4B96-A65F-415247AFA0C3}" dt="2018-04-04T09:42:51.905" v="879"/>
          <ac:spMkLst>
            <pc:docMk/>
            <pc:sldMk cId="4131353800" sldId="277"/>
            <ac:spMk id="106" creationId="{777FD6C8-DE4F-461B-9646-C76603DE058F}"/>
          </ac:spMkLst>
        </pc:spChg>
        <pc:spChg chg="add">
          <ac:chgData name="Jansen, Marcus · 4-advice GmbH" userId="181aa25f-5fcc-4bd6-8950-9fafe1df05eb" providerId="ADAL" clId="{DA7984CD-150A-4B96-A65F-415247AFA0C3}" dt="2018-04-04T09:42:51.905" v="879"/>
          <ac:spMkLst>
            <pc:docMk/>
            <pc:sldMk cId="4131353800" sldId="277"/>
            <ac:spMk id="107" creationId="{2A4B9C30-6745-409A-872E-7300F6D9AB15}"/>
          </ac:spMkLst>
        </pc:spChg>
        <pc:spChg chg="add">
          <ac:chgData name="Jansen, Marcus · 4-advice GmbH" userId="181aa25f-5fcc-4bd6-8950-9fafe1df05eb" providerId="ADAL" clId="{DA7984CD-150A-4B96-A65F-415247AFA0C3}" dt="2018-04-04T09:42:51.905" v="879"/>
          <ac:spMkLst>
            <pc:docMk/>
            <pc:sldMk cId="4131353800" sldId="277"/>
            <ac:spMk id="108" creationId="{D0445EA2-E685-4DA4-BEF3-3C992AA70DB7}"/>
          </ac:spMkLst>
        </pc:spChg>
        <pc:spChg chg="add">
          <ac:chgData name="Jansen, Marcus · 4-advice GmbH" userId="181aa25f-5fcc-4bd6-8950-9fafe1df05eb" providerId="ADAL" clId="{DA7984CD-150A-4B96-A65F-415247AFA0C3}" dt="2018-04-04T09:42:51.905" v="879"/>
          <ac:spMkLst>
            <pc:docMk/>
            <pc:sldMk cId="4131353800" sldId="277"/>
            <ac:spMk id="109" creationId="{1C6E6AE0-F6A2-4CCF-8B3A-3EAE6F7F2535}"/>
          </ac:spMkLst>
        </pc:spChg>
        <pc:spChg chg="add">
          <ac:chgData name="Jansen, Marcus · 4-advice GmbH" userId="181aa25f-5fcc-4bd6-8950-9fafe1df05eb" providerId="ADAL" clId="{DA7984CD-150A-4B96-A65F-415247AFA0C3}" dt="2018-04-04T09:43:08.925" v="886"/>
          <ac:spMkLst>
            <pc:docMk/>
            <pc:sldMk cId="4131353800" sldId="277"/>
            <ac:spMk id="111" creationId="{857946E0-6F94-44B2-9BE8-6BC0373996DA}"/>
          </ac:spMkLst>
        </pc:spChg>
        <pc:spChg chg="add">
          <ac:chgData name="Jansen, Marcus · 4-advice GmbH" userId="181aa25f-5fcc-4bd6-8950-9fafe1df05eb" providerId="ADAL" clId="{DA7984CD-150A-4B96-A65F-415247AFA0C3}" dt="2018-04-04T09:43:08.925" v="886"/>
          <ac:spMkLst>
            <pc:docMk/>
            <pc:sldMk cId="4131353800" sldId="277"/>
            <ac:spMk id="112" creationId="{7CBDA157-18D7-44CE-B8C5-204B1E2326AA}"/>
          </ac:spMkLst>
        </pc:spChg>
        <pc:spChg chg="add">
          <ac:chgData name="Jansen, Marcus · 4-advice GmbH" userId="181aa25f-5fcc-4bd6-8950-9fafe1df05eb" providerId="ADAL" clId="{DA7984CD-150A-4B96-A65F-415247AFA0C3}" dt="2018-04-04T09:43:08.925" v="886"/>
          <ac:spMkLst>
            <pc:docMk/>
            <pc:sldMk cId="4131353800" sldId="277"/>
            <ac:spMk id="113" creationId="{785B618D-BA8C-4AF9-A87F-DB7584F03943}"/>
          </ac:spMkLst>
        </pc:spChg>
        <pc:spChg chg="add">
          <ac:chgData name="Jansen, Marcus · 4-advice GmbH" userId="181aa25f-5fcc-4bd6-8950-9fafe1df05eb" providerId="ADAL" clId="{DA7984CD-150A-4B96-A65F-415247AFA0C3}" dt="2018-04-04T09:43:08.925" v="886"/>
          <ac:spMkLst>
            <pc:docMk/>
            <pc:sldMk cId="4131353800" sldId="277"/>
            <ac:spMk id="114" creationId="{7A371EC5-9E35-46E4-BE7A-145DE78933B8}"/>
          </ac:spMkLst>
        </pc:spChg>
        <pc:spChg chg="add">
          <ac:chgData name="Jansen, Marcus · 4-advice GmbH" userId="181aa25f-5fcc-4bd6-8950-9fafe1df05eb" providerId="ADAL" clId="{DA7984CD-150A-4B96-A65F-415247AFA0C3}" dt="2018-04-04T09:43:08.925" v="886"/>
          <ac:spMkLst>
            <pc:docMk/>
            <pc:sldMk cId="4131353800" sldId="277"/>
            <ac:spMk id="115" creationId="{17FBED71-2B10-4D3A-908F-FDA660F129AE}"/>
          </ac:spMkLst>
        </pc:spChg>
        <pc:spChg chg="add">
          <ac:chgData name="Jansen, Marcus · 4-advice GmbH" userId="181aa25f-5fcc-4bd6-8950-9fafe1df05eb" providerId="ADAL" clId="{DA7984CD-150A-4B96-A65F-415247AFA0C3}" dt="2018-04-04T09:43:08.925" v="886"/>
          <ac:spMkLst>
            <pc:docMk/>
            <pc:sldMk cId="4131353800" sldId="277"/>
            <ac:spMk id="116" creationId="{E55DFCD2-3840-4361-8ABB-CF36C5BF95A3}"/>
          </ac:spMkLst>
        </pc:spChg>
        <pc:spChg chg="add">
          <ac:chgData name="Jansen, Marcus · 4-advice GmbH" userId="181aa25f-5fcc-4bd6-8950-9fafe1df05eb" providerId="ADAL" clId="{DA7984CD-150A-4B96-A65F-415247AFA0C3}" dt="2018-04-04T09:43:08.925" v="886"/>
          <ac:spMkLst>
            <pc:docMk/>
            <pc:sldMk cId="4131353800" sldId="277"/>
            <ac:spMk id="117" creationId="{7E0D81BB-0BF3-4DC2-B43D-4D0AB5FA6825}"/>
          </ac:spMkLst>
        </pc:spChg>
        <pc:spChg chg="add">
          <ac:chgData name="Jansen, Marcus · 4-advice GmbH" userId="181aa25f-5fcc-4bd6-8950-9fafe1df05eb" providerId="ADAL" clId="{DA7984CD-150A-4B96-A65F-415247AFA0C3}" dt="2018-04-04T09:43:08.925" v="886"/>
          <ac:spMkLst>
            <pc:docMk/>
            <pc:sldMk cId="4131353800" sldId="277"/>
            <ac:spMk id="118" creationId="{C816C2B8-9A07-4A77-AD49-8BF606FEEB9F}"/>
          </ac:spMkLst>
        </pc:spChg>
        <pc:spChg chg="add mod">
          <ac:chgData name="Jansen, Marcus · 4-advice GmbH" userId="181aa25f-5fcc-4bd6-8950-9fafe1df05eb" providerId="ADAL" clId="{DA7984CD-150A-4B96-A65F-415247AFA0C3}" dt="2018-04-04T09:43:11.237" v="897"/>
          <ac:spMkLst>
            <pc:docMk/>
            <pc:sldMk cId="4131353800" sldId="277"/>
            <ac:spMk id="119" creationId="{79147D60-393D-4D73-ACD0-01D91D1D0DC2}"/>
          </ac:spMkLst>
        </pc:spChg>
        <pc:spChg chg="add">
          <ac:chgData name="Jansen, Marcus · 4-advice GmbH" userId="181aa25f-5fcc-4bd6-8950-9fafe1df05eb" providerId="ADAL" clId="{DA7984CD-150A-4B96-A65F-415247AFA0C3}" dt="2018-04-04T09:43:14.748" v="898"/>
          <ac:spMkLst>
            <pc:docMk/>
            <pc:sldMk cId="4131353800" sldId="277"/>
            <ac:spMk id="121" creationId="{647AE01D-1341-4F5A-8D60-725E65CE1E45}"/>
          </ac:spMkLst>
        </pc:spChg>
        <pc:spChg chg="add">
          <ac:chgData name="Jansen, Marcus · 4-advice GmbH" userId="181aa25f-5fcc-4bd6-8950-9fafe1df05eb" providerId="ADAL" clId="{DA7984CD-150A-4B96-A65F-415247AFA0C3}" dt="2018-04-04T09:43:20.409" v="905"/>
          <ac:spMkLst>
            <pc:docMk/>
            <pc:sldMk cId="4131353800" sldId="277"/>
            <ac:spMk id="126" creationId="{D466BCF3-5DE3-44CB-B2D1-1CBFE26F0E7B}"/>
          </ac:spMkLst>
        </pc:spChg>
        <pc:spChg chg="add">
          <ac:chgData name="Jansen, Marcus · 4-advice GmbH" userId="181aa25f-5fcc-4bd6-8950-9fafe1df05eb" providerId="ADAL" clId="{DA7984CD-150A-4B96-A65F-415247AFA0C3}" dt="2018-04-04T09:43:20.409" v="905"/>
          <ac:spMkLst>
            <pc:docMk/>
            <pc:sldMk cId="4131353800" sldId="277"/>
            <ac:spMk id="127" creationId="{9B7973AD-BB9F-406F-AB62-66006C92FC70}"/>
          </ac:spMkLst>
        </pc:spChg>
        <pc:spChg chg="add">
          <ac:chgData name="Jansen, Marcus · 4-advice GmbH" userId="181aa25f-5fcc-4bd6-8950-9fafe1df05eb" providerId="ADAL" clId="{DA7984CD-150A-4B96-A65F-415247AFA0C3}" dt="2018-04-04T09:43:20.409" v="905"/>
          <ac:spMkLst>
            <pc:docMk/>
            <pc:sldMk cId="4131353800" sldId="277"/>
            <ac:spMk id="128" creationId="{C333617A-841F-4784-B98A-03F710A9E2CB}"/>
          </ac:spMkLst>
        </pc:spChg>
        <pc:spChg chg="add">
          <ac:chgData name="Jansen, Marcus · 4-advice GmbH" userId="181aa25f-5fcc-4bd6-8950-9fafe1df05eb" providerId="ADAL" clId="{DA7984CD-150A-4B96-A65F-415247AFA0C3}" dt="2018-04-04T09:43:20.409" v="905"/>
          <ac:spMkLst>
            <pc:docMk/>
            <pc:sldMk cId="4131353800" sldId="277"/>
            <ac:spMk id="129" creationId="{A59C96E7-0E07-4D00-9692-DD5C0DA51858}"/>
          </ac:spMkLst>
        </pc:spChg>
        <pc:spChg chg="add">
          <ac:chgData name="Jansen, Marcus · 4-advice GmbH" userId="181aa25f-5fcc-4bd6-8950-9fafe1df05eb" providerId="ADAL" clId="{DA7984CD-150A-4B96-A65F-415247AFA0C3}" dt="2018-04-04T09:43:22.685" v="912"/>
          <ac:spMkLst>
            <pc:docMk/>
            <pc:sldMk cId="4131353800" sldId="277"/>
            <ac:spMk id="131" creationId="{73600639-3B52-423D-86F8-984F7BD2B3A9}"/>
          </ac:spMkLst>
        </pc:spChg>
        <pc:spChg chg="add">
          <ac:chgData name="Jansen, Marcus · 4-advice GmbH" userId="181aa25f-5fcc-4bd6-8950-9fafe1df05eb" providerId="ADAL" clId="{DA7984CD-150A-4B96-A65F-415247AFA0C3}" dt="2018-04-04T09:43:22.685" v="912"/>
          <ac:spMkLst>
            <pc:docMk/>
            <pc:sldMk cId="4131353800" sldId="277"/>
            <ac:spMk id="132" creationId="{C806DE45-4CCA-46DA-A0DA-250D72FC7684}"/>
          </ac:spMkLst>
        </pc:spChg>
        <pc:spChg chg="add">
          <ac:chgData name="Jansen, Marcus · 4-advice GmbH" userId="181aa25f-5fcc-4bd6-8950-9fafe1df05eb" providerId="ADAL" clId="{DA7984CD-150A-4B96-A65F-415247AFA0C3}" dt="2018-04-04T09:43:22.685" v="912"/>
          <ac:spMkLst>
            <pc:docMk/>
            <pc:sldMk cId="4131353800" sldId="277"/>
            <ac:spMk id="133" creationId="{170C6AE1-C0E9-468C-9C87-607BBC5F2596}"/>
          </ac:spMkLst>
        </pc:spChg>
        <pc:spChg chg="add">
          <ac:chgData name="Jansen, Marcus · 4-advice GmbH" userId="181aa25f-5fcc-4bd6-8950-9fafe1df05eb" providerId="ADAL" clId="{DA7984CD-150A-4B96-A65F-415247AFA0C3}" dt="2018-04-04T09:43:22.685" v="912"/>
          <ac:spMkLst>
            <pc:docMk/>
            <pc:sldMk cId="4131353800" sldId="277"/>
            <ac:spMk id="134" creationId="{0173E30C-55C1-452A-BAF3-FCFC002B0848}"/>
          </ac:spMkLst>
        </pc:spChg>
        <pc:spChg chg="add">
          <ac:chgData name="Jansen, Marcus · 4-advice GmbH" userId="181aa25f-5fcc-4bd6-8950-9fafe1df05eb" providerId="ADAL" clId="{DA7984CD-150A-4B96-A65F-415247AFA0C3}" dt="2018-04-04T09:43:26.151" v="919"/>
          <ac:spMkLst>
            <pc:docMk/>
            <pc:sldMk cId="4131353800" sldId="277"/>
            <ac:spMk id="136" creationId="{BC9ADF4A-ABA7-41D4-A30A-68A2439B3E36}"/>
          </ac:spMkLst>
        </pc:spChg>
        <pc:spChg chg="add">
          <ac:chgData name="Jansen, Marcus · 4-advice GmbH" userId="181aa25f-5fcc-4bd6-8950-9fafe1df05eb" providerId="ADAL" clId="{DA7984CD-150A-4B96-A65F-415247AFA0C3}" dt="2018-04-04T09:43:26.151" v="919"/>
          <ac:spMkLst>
            <pc:docMk/>
            <pc:sldMk cId="4131353800" sldId="277"/>
            <ac:spMk id="137" creationId="{D20C3508-83EC-4F56-AC40-8D3090DD91FE}"/>
          </ac:spMkLst>
        </pc:spChg>
        <pc:spChg chg="add">
          <ac:chgData name="Jansen, Marcus · 4-advice GmbH" userId="181aa25f-5fcc-4bd6-8950-9fafe1df05eb" providerId="ADAL" clId="{DA7984CD-150A-4B96-A65F-415247AFA0C3}" dt="2018-04-04T09:43:26.151" v="919"/>
          <ac:spMkLst>
            <pc:docMk/>
            <pc:sldMk cId="4131353800" sldId="277"/>
            <ac:spMk id="138" creationId="{25DDC8AF-5588-43A0-BA82-1DB253E03759}"/>
          </ac:spMkLst>
        </pc:spChg>
        <pc:spChg chg="add">
          <ac:chgData name="Jansen, Marcus · 4-advice GmbH" userId="181aa25f-5fcc-4bd6-8950-9fafe1df05eb" providerId="ADAL" clId="{DA7984CD-150A-4B96-A65F-415247AFA0C3}" dt="2018-04-04T09:43:30.751" v="926"/>
          <ac:spMkLst>
            <pc:docMk/>
            <pc:sldMk cId="4131353800" sldId="277"/>
            <ac:spMk id="140" creationId="{9A109DFF-8DDC-4175-9DC0-1E568B6FF9FE}"/>
          </ac:spMkLst>
        </pc:spChg>
        <pc:spChg chg="add">
          <ac:chgData name="Jansen, Marcus · 4-advice GmbH" userId="181aa25f-5fcc-4bd6-8950-9fafe1df05eb" providerId="ADAL" clId="{DA7984CD-150A-4B96-A65F-415247AFA0C3}" dt="2018-04-04T09:43:30.751" v="926"/>
          <ac:spMkLst>
            <pc:docMk/>
            <pc:sldMk cId="4131353800" sldId="277"/>
            <ac:spMk id="141" creationId="{B412E0FF-7319-45E1-8972-C259E5BCD937}"/>
          </ac:spMkLst>
        </pc:spChg>
        <pc:spChg chg="add">
          <ac:chgData name="Jansen, Marcus · 4-advice GmbH" userId="181aa25f-5fcc-4bd6-8950-9fafe1df05eb" providerId="ADAL" clId="{DA7984CD-150A-4B96-A65F-415247AFA0C3}" dt="2018-04-04T09:43:38.859" v="934"/>
          <ac:spMkLst>
            <pc:docMk/>
            <pc:sldMk cId="4131353800" sldId="277"/>
            <ac:spMk id="143" creationId="{A4664783-9375-4520-BECE-104BA879D539}"/>
          </ac:spMkLst>
        </pc:spChg>
        <pc:spChg chg="add">
          <ac:chgData name="Jansen, Marcus · 4-advice GmbH" userId="181aa25f-5fcc-4bd6-8950-9fafe1df05eb" providerId="ADAL" clId="{DA7984CD-150A-4B96-A65F-415247AFA0C3}" dt="2018-04-04T09:43:38.859" v="934"/>
          <ac:spMkLst>
            <pc:docMk/>
            <pc:sldMk cId="4131353800" sldId="277"/>
            <ac:spMk id="144" creationId="{1C118338-C4DB-4C19-9BB8-74C47B9760BB}"/>
          </ac:spMkLst>
        </pc:spChg>
        <pc:spChg chg="add">
          <ac:chgData name="Jansen, Marcus · 4-advice GmbH" userId="181aa25f-5fcc-4bd6-8950-9fafe1df05eb" providerId="ADAL" clId="{DA7984CD-150A-4B96-A65F-415247AFA0C3}" dt="2018-04-04T09:43:41.150" v="941"/>
          <ac:spMkLst>
            <pc:docMk/>
            <pc:sldMk cId="4131353800" sldId="277"/>
            <ac:spMk id="146" creationId="{9331B197-4154-4B39-BAB8-48774DB53A2F}"/>
          </ac:spMkLst>
        </pc:spChg>
        <pc:spChg chg="add">
          <ac:chgData name="Jansen, Marcus · 4-advice GmbH" userId="181aa25f-5fcc-4bd6-8950-9fafe1df05eb" providerId="ADAL" clId="{DA7984CD-150A-4B96-A65F-415247AFA0C3}" dt="2018-04-04T09:43:41.150" v="941"/>
          <ac:spMkLst>
            <pc:docMk/>
            <pc:sldMk cId="4131353800" sldId="277"/>
            <ac:spMk id="147" creationId="{32C3103D-A7C8-4077-8117-0409AF9FAC75}"/>
          </ac:spMkLst>
        </pc:spChg>
        <pc:spChg chg="add">
          <ac:chgData name="Jansen, Marcus · 4-advice GmbH" userId="181aa25f-5fcc-4bd6-8950-9fafe1df05eb" providerId="ADAL" clId="{DA7984CD-150A-4B96-A65F-415247AFA0C3}" dt="2018-04-04T09:43:43.778" v="948"/>
          <ac:spMkLst>
            <pc:docMk/>
            <pc:sldMk cId="4131353800" sldId="277"/>
            <ac:spMk id="149" creationId="{64CC1F97-DB9C-45BB-BA86-7D0E3CD6FAA4}"/>
          </ac:spMkLst>
        </pc:spChg>
        <pc:spChg chg="add">
          <ac:chgData name="Jansen, Marcus · 4-advice GmbH" userId="181aa25f-5fcc-4bd6-8950-9fafe1df05eb" providerId="ADAL" clId="{DA7984CD-150A-4B96-A65F-415247AFA0C3}" dt="2018-04-04T09:43:43.778" v="948"/>
          <ac:spMkLst>
            <pc:docMk/>
            <pc:sldMk cId="4131353800" sldId="277"/>
            <ac:spMk id="152" creationId="{1FB65E2A-EAC1-4289-AB70-9462FE377FA9}"/>
          </ac:spMkLst>
        </pc:spChg>
        <pc:spChg chg="add">
          <ac:chgData name="Jansen, Marcus · 4-advice GmbH" userId="181aa25f-5fcc-4bd6-8950-9fafe1df05eb" providerId="ADAL" clId="{DA7984CD-150A-4B96-A65F-415247AFA0C3}" dt="2018-04-04T09:43:45.811" v="955"/>
          <ac:spMkLst>
            <pc:docMk/>
            <pc:sldMk cId="4131353800" sldId="277"/>
            <ac:spMk id="154" creationId="{E582A285-F3BB-4DA0-B6F0-3079B1440063}"/>
          </ac:spMkLst>
        </pc:spChg>
        <pc:spChg chg="add">
          <ac:chgData name="Jansen, Marcus · 4-advice GmbH" userId="181aa25f-5fcc-4bd6-8950-9fafe1df05eb" providerId="ADAL" clId="{DA7984CD-150A-4B96-A65F-415247AFA0C3}" dt="2018-04-04T09:43:45.811" v="955"/>
          <ac:spMkLst>
            <pc:docMk/>
            <pc:sldMk cId="4131353800" sldId="277"/>
            <ac:spMk id="157" creationId="{0953A8EC-137C-4C7F-9935-FCEE4FB747B1}"/>
          </ac:spMkLst>
        </pc:spChg>
        <pc:spChg chg="add mod">
          <ac:chgData name="Jansen, Marcus · 4-advice GmbH" userId="181aa25f-5fcc-4bd6-8950-9fafe1df05eb" providerId="ADAL" clId="{DA7984CD-150A-4B96-A65F-415247AFA0C3}" dt="2018-04-04T09:44:49.494" v="973" actId="20577"/>
          <ac:spMkLst>
            <pc:docMk/>
            <pc:sldMk cId="4131353800" sldId="277"/>
            <ac:spMk id="161" creationId="{2A0747DD-C2EC-4177-8A9C-F3BF45D41BCE}"/>
          </ac:spMkLst>
        </pc:spChg>
        <pc:spChg chg="add mod">
          <ac:chgData name="Jansen, Marcus · 4-advice GmbH" userId="181aa25f-5fcc-4bd6-8950-9fafe1df05eb" providerId="ADAL" clId="{DA7984CD-150A-4B96-A65F-415247AFA0C3}" dt="2018-04-04T09:44:49.494" v="974" actId="20577"/>
          <ac:spMkLst>
            <pc:docMk/>
            <pc:sldMk cId="4131353800" sldId="277"/>
            <ac:spMk id="162" creationId="{6D25977A-FAEB-4374-9AB2-4FD1AC3917FB}"/>
          </ac:spMkLst>
        </pc:spChg>
        <pc:spChg chg="add mod">
          <ac:chgData name="Jansen, Marcus · 4-advice GmbH" userId="181aa25f-5fcc-4bd6-8950-9fafe1df05eb" providerId="ADAL" clId="{DA7984CD-150A-4B96-A65F-415247AFA0C3}" dt="2018-04-04T09:44:49.494" v="975" actId="20577"/>
          <ac:spMkLst>
            <pc:docMk/>
            <pc:sldMk cId="4131353800" sldId="277"/>
            <ac:spMk id="163" creationId="{807D7745-6779-427B-9693-91D4F3EE170E}"/>
          </ac:spMkLst>
        </pc:spChg>
        <pc:spChg chg="mod">
          <ac:chgData name="Jansen, Marcus · 4-advice GmbH" userId="181aa25f-5fcc-4bd6-8950-9fafe1df05eb" providerId="ADAL" clId="{DA7984CD-150A-4B96-A65F-415247AFA0C3}" dt="2018-04-04T09:44:59.535" v="1002" actId="20577"/>
          <ac:spMkLst>
            <pc:docMk/>
            <pc:sldMk cId="4131353800" sldId="277"/>
            <ac:spMk id="167" creationId="{30089CA5-B042-4616-A083-26C0D75CA2E3}"/>
          </ac:spMkLst>
        </pc:spChg>
        <pc:spChg chg="mod">
          <ac:chgData name="Jansen, Marcus · 4-advice GmbH" userId="181aa25f-5fcc-4bd6-8950-9fafe1df05eb" providerId="ADAL" clId="{DA7984CD-150A-4B96-A65F-415247AFA0C3}" dt="2018-04-04T09:44:59.532" v="997" actId="20577"/>
          <ac:spMkLst>
            <pc:docMk/>
            <pc:sldMk cId="4131353800" sldId="277"/>
            <ac:spMk id="168" creationId="{20DF090F-11C0-4247-93FD-8727CCA1B9C4}"/>
          </ac:spMkLst>
        </pc:spChg>
        <pc:spChg chg="mod">
          <ac:chgData name="Jansen, Marcus · 4-advice GmbH" userId="181aa25f-5fcc-4bd6-8950-9fafe1df05eb" providerId="ADAL" clId="{DA7984CD-150A-4B96-A65F-415247AFA0C3}" dt="2018-04-04T09:44:59.539" v="1009" actId="20577"/>
          <ac:spMkLst>
            <pc:docMk/>
            <pc:sldMk cId="4131353800" sldId="277"/>
            <ac:spMk id="169" creationId="{5369771A-FBB2-42EE-8945-203D7C72DA6B}"/>
          </ac:spMkLst>
        </pc:spChg>
        <pc:spChg chg="mod">
          <ac:chgData name="Jansen, Marcus · 4-advice GmbH" userId="181aa25f-5fcc-4bd6-8950-9fafe1df05eb" providerId="ADAL" clId="{DA7984CD-150A-4B96-A65F-415247AFA0C3}" dt="2018-04-04T09:45:05.931" v="1025" actId="20577"/>
          <ac:spMkLst>
            <pc:docMk/>
            <pc:sldMk cId="4131353800" sldId="277"/>
            <ac:spMk id="173" creationId="{84C61233-DCAC-4B99-B11F-5D8F0A832C24}"/>
          </ac:spMkLst>
        </pc:spChg>
        <pc:spChg chg="mod">
          <ac:chgData name="Jansen, Marcus · 4-advice GmbH" userId="181aa25f-5fcc-4bd6-8950-9fafe1df05eb" providerId="ADAL" clId="{DA7984CD-150A-4B96-A65F-415247AFA0C3}" dt="2018-04-04T09:45:05.931" v="1014" actId="20577"/>
          <ac:spMkLst>
            <pc:docMk/>
            <pc:sldMk cId="4131353800" sldId="277"/>
            <ac:spMk id="174" creationId="{A9EC4763-9F45-476C-A066-1FCEDD04F459}"/>
          </ac:spMkLst>
        </pc:spChg>
        <pc:spChg chg="mod">
          <ac:chgData name="Jansen, Marcus · 4-advice GmbH" userId="181aa25f-5fcc-4bd6-8950-9fafe1df05eb" providerId="ADAL" clId="{DA7984CD-150A-4B96-A65F-415247AFA0C3}" dt="2018-04-04T09:45:05.931" v="1020" actId="20577"/>
          <ac:spMkLst>
            <pc:docMk/>
            <pc:sldMk cId="4131353800" sldId="277"/>
            <ac:spMk id="175" creationId="{3D8A5912-517F-40F8-893E-8858BFC8F105}"/>
          </ac:spMkLst>
        </pc:spChg>
        <pc:spChg chg="add mod">
          <ac:chgData name="Jansen, Marcus · 4-advice GmbH" userId="181aa25f-5fcc-4bd6-8950-9fafe1df05eb" providerId="ADAL" clId="{DA7984CD-150A-4B96-A65F-415247AFA0C3}" dt="2018-04-04T09:45:22.639" v="1054" actId="20577"/>
          <ac:spMkLst>
            <pc:docMk/>
            <pc:sldMk cId="4131353800" sldId="277"/>
            <ac:spMk id="179" creationId="{B204227D-C81E-4E95-8B2F-2D38F6AFF640}"/>
          </ac:spMkLst>
        </pc:spChg>
        <pc:spChg chg="add mod">
          <ac:chgData name="Jansen, Marcus · 4-advice GmbH" userId="181aa25f-5fcc-4bd6-8950-9fafe1df05eb" providerId="ADAL" clId="{DA7984CD-150A-4B96-A65F-415247AFA0C3}" dt="2018-04-04T09:45:22.639" v="1055" actId="20577"/>
          <ac:spMkLst>
            <pc:docMk/>
            <pc:sldMk cId="4131353800" sldId="277"/>
            <ac:spMk id="180" creationId="{4F52B187-0964-4454-BD4D-087F420533B4}"/>
          </ac:spMkLst>
        </pc:spChg>
        <pc:spChg chg="add mod">
          <ac:chgData name="Jansen, Marcus · 4-advice GmbH" userId="181aa25f-5fcc-4bd6-8950-9fafe1df05eb" providerId="ADAL" clId="{DA7984CD-150A-4B96-A65F-415247AFA0C3}" dt="2018-04-04T09:45:22.654" v="1056" actId="20577"/>
          <ac:spMkLst>
            <pc:docMk/>
            <pc:sldMk cId="4131353800" sldId="277"/>
            <ac:spMk id="181" creationId="{B9CB74F3-C5D1-465B-979D-FD273DFA43A6}"/>
          </ac:spMkLst>
        </pc:spChg>
        <pc:spChg chg="mod">
          <ac:chgData name="Jansen, Marcus · 4-advice GmbH" userId="181aa25f-5fcc-4bd6-8950-9fafe1df05eb" providerId="ADAL" clId="{DA7984CD-150A-4B96-A65F-415247AFA0C3}" dt="2018-04-04T09:45:30.192" v="1071" actId="20577"/>
          <ac:spMkLst>
            <pc:docMk/>
            <pc:sldMk cId="4131353800" sldId="277"/>
            <ac:spMk id="185" creationId="{B38C9C5E-16D2-4A6F-926E-A46142DA60A3}"/>
          </ac:spMkLst>
        </pc:spChg>
        <pc:spChg chg="mod">
          <ac:chgData name="Jansen, Marcus · 4-advice GmbH" userId="181aa25f-5fcc-4bd6-8950-9fafe1df05eb" providerId="ADAL" clId="{DA7984CD-150A-4B96-A65F-415247AFA0C3}" dt="2018-04-04T09:45:30.192" v="1066" actId="20577"/>
          <ac:spMkLst>
            <pc:docMk/>
            <pc:sldMk cId="4131353800" sldId="277"/>
            <ac:spMk id="186" creationId="{75CEC43D-6B1B-4556-87D4-DC14E26F20D0}"/>
          </ac:spMkLst>
        </pc:spChg>
        <pc:spChg chg="mod">
          <ac:chgData name="Jansen, Marcus · 4-advice GmbH" userId="181aa25f-5fcc-4bd6-8950-9fafe1df05eb" providerId="ADAL" clId="{DA7984CD-150A-4B96-A65F-415247AFA0C3}" dt="2018-04-04T09:45:30.208" v="1078" actId="20577"/>
          <ac:spMkLst>
            <pc:docMk/>
            <pc:sldMk cId="4131353800" sldId="277"/>
            <ac:spMk id="187" creationId="{C84537A9-50F4-4570-B051-0969B9E76572}"/>
          </ac:spMkLst>
        </pc:spChg>
        <pc:spChg chg="mod">
          <ac:chgData name="Jansen, Marcus · 4-advice GmbH" userId="181aa25f-5fcc-4bd6-8950-9fafe1df05eb" providerId="ADAL" clId="{DA7984CD-150A-4B96-A65F-415247AFA0C3}" dt="2018-04-04T09:45:36.807" v="1094" actId="20577"/>
          <ac:spMkLst>
            <pc:docMk/>
            <pc:sldMk cId="4131353800" sldId="277"/>
            <ac:spMk id="191" creationId="{92C3E651-966A-46F4-9282-35972ED0C2E9}"/>
          </ac:spMkLst>
        </pc:spChg>
        <pc:spChg chg="mod">
          <ac:chgData name="Jansen, Marcus · 4-advice GmbH" userId="181aa25f-5fcc-4bd6-8950-9fafe1df05eb" providerId="ADAL" clId="{DA7984CD-150A-4B96-A65F-415247AFA0C3}" dt="2018-04-04T09:45:36.792" v="1083" actId="20577"/>
          <ac:spMkLst>
            <pc:docMk/>
            <pc:sldMk cId="4131353800" sldId="277"/>
            <ac:spMk id="192" creationId="{83F00B3D-B890-4B11-A892-57DD48CA9DBF}"/>
          </ac:spMkLst>
        </pc:spChg>
        <pc:spChg chg="mod">
          <ac:chgData name="Jansen, Marcus · 4-advice GmbH" userId="181aa25f-5fcc-4bd6-8950-9fafe1df05eb" providerId="ADAL" clId="{DA7984CD-150A-4B96-A65F-415247AFA0C3}" dt="2018-04-04T09:45:36.807" v="1089" actId="20577"/>
          <ac:spMkLst>
            <pc:docMk/>
            <pc:sldMk cId="4131353800" sldId="277"/>
            <ac:spMk id="193" creationId="{6159B15D-B887-4B76-A6C2-DA363D0B2ED3}"/>
          </ac:spMkLst>
        </pc:spChg>
        <pc:spChg chg="add">
          <ac:chgData name="Jansen, Marcus · 4-advice GmbH" userId="181aa25f-5fcc-4bd6-8950-9fafe1df05eb" providerId="ADAL" clId="{DA7984CD-150A-4B96-A65F-415247AFA0C3}" dt="2018-04-04T09:45:46.718" v="1101"/>
          <ac:spMkLst>
            <pc:docMk/>
            <pc:sldMk cId="4131353800" sldId="277"/>
            <ac:spMk id="195" creationId="{0E99260F-83A4-4383-821C-92B369D5A6F0}"/>
          </ac:spMkLst>
        </pc:spChg>
        <pc:spChg chg="add mod">
          <ac:chgData name="Jansen, Marcus · 4-advice GmbH" userId="181aa25f-5fcc-4bd6-8950-9fafe1df05eb" providerId="ADAL" clId="{DA7984CD-150A-4B96-A65F-415247AFA0C3}" dt="2018-04-04T09:45:50.525" v="1113" actId="20577"/>
          <ac:spMkLst>
            <pc:docMk/>
            <pc:sldMk cId="4131353800" sldId="277"/>
            <ac:spMk id="196" creationId="{1F8E9893-FDD7-4DA6-B68E-7A4F7F2261F9}"/>
          </ac:spMkLst>
        </pc:spChg>
        <pc:spChg chg="add">
          <ac:chgData name="Jansen, Marcus · 4-advice GmbH" userId="181aa25f-5fcc-4bd6-8950-9fafe1df05eb" providerId="ADAL" clId="{DA7984CD-150A-4B96-A65F-415247AFA0C3}" dt="2018-04-04T09:45:46.718" v="1101"/>
          <ac:spMkLst>
            <pc:docMk/>
            <pc:sldMk cId="4131353800" sldId="277"/>
            <ac:spMk id="197" creationId="{5A9D5B82-4825-47B2-8A6B-959036FBD06E}"/>
          </ac:spMkLst>
        </pc:spChg>
        <pc:spChg chg="add">
          <ac:chgData name="Jansen, Marcus · 4-advice GmbH" userId="181aa25f-5fcc-4bd6-8950-9fafe1df05eb" providerId="ADAL" clId="{DA7984CD-150A-4B96-A65F-415247AFA0C3}" dt="2018-04-04T09:45:46.718" v="1101"/>
          <ac:spMkLst>
            <pc:docMk/>
            <pc:sldMk cId="4131353800" sldId="277"/>
            <ac:spMk id="198" creationId="{4372C1FE-D30C-4F59-800D-09557FFCEADF}"/>
          </ac:spMkLst>
        </pc:spChg>
        <pc:spChg chg="add mod">
          <ac:chgData name="Jansen, Marcus · 4-advice GmbH" userId="181aa25f-5fcc-4bd6-8950-9fafe1df05eb" providerId="ADAL" clId="{DA7984CD-150A-4B96-A65F-415247AFA0C3}" dt="2018-04-04T09:45:50.525" v="1114" actId="20577"/>
          <ac:spMkLst>
            <pc:docMk/>
            <pc:sldMk cId="4131353800" sldId="277"/>
            <ac:spMk id="199" creationId="{71814FD3-04DF-403F-8B14-71DA5DE4F7C2}"/>
          </ac:spMkLst>
        </pc:spChg>
        <pc:spChg chg="add">
          <ac:chgData name="Jansen, Marcus · 4-advice GmbH" userId="181aa25f-5fcc-4bd6-8950-9fafe1df05eb" providerId="ADAL" clId="{DA7984CD-150A-4B96-A65F-415247AFA0C3}" dt="2018-04-04T09:45:46.718" v="1101"/>
          <ac:spMkLst>
            <pc:docMk/>
            <pc:sldMk cId="4131353800" sldId="277"/>
            <ac:spMk id="200" creationId="{249955E4-0C4A-4DB6-83C3-7BEA260E9E0C}"/>
          </ac:spMkLst>
        </pc:spChg>
        <pc:spChg chg="add mod">
          <ac:chgData name="Jansen, Marcus · 4-advice GmbH" userId="181aa25f-5fcc-4bd6-8950-9fafe1df05eb" providerId="ADAL" clId="{DA7984CD-150A-4B96-A65F-415247AFA0C3}" dt="2018-04-04T09:45:50.525" v="1115" actId="20577"/>
          <ac:spMkLst>
            <pc:docMk/>
            <pc:sldMk cId="4131353800" sldId="277"/>
            <ac:spMk id="201" creationId="{AAA3B6EB-49FC-477C-B21C-A35822F6431F}"/>
          </ac:spMkLst>
        </pc:spChg>
        <pc:spChg chg="add">
          <ac:chgData name="Jansen, Marcus · 4-advice GmbH" userId="181aa25f-5fcc-4bd6-8950-9fafe1df05eb" providerId="ADAL" clId="{DA7984CD-150A-4B96-A65F-415247AFA0C3}" dt="2018-04-04T09:45:46.718" v="1101"/>
          <ac:spMkLst>
            <pc:docMk/>
            <pc:sldMk cId="4131353800" sldId="277"/>
            <ac:spMk id="202" creationId="{FCAD31C4-EF8B-49FA-8425-5E9237D44C1B}"/>
          </ac:spMkLst>
        </pc:spChg>
        <pc:spChg chg="add mod">
          <ac:chgData name="Jansen, Marcus · 4-advice GmbH" userId="181aa25f-5fcc-4bd6-8950-9fafe1df05eb" providerId="ADAL" clId="{DA7984CD-150A-4B96-A65F-415247AFA0C3}" dt="2018-04-04T09:45:50.541" v="1116" actId="20577"/>
          <ac:spMkLst>
            <pc:docMk/>
            <pc:sldMk cId="4131353800" sldId="277"/>
            <ac:spMk id="203" creationId="{00C0CF06-34A9-426C-9F19-D0CFE5C80A9C}"/>
          </ac:spMkLst>
        </pc:spChg>
        <pc:spChg chg="add">
          <ac:chgData name="Jansen, Marcus · 4-advice GmbH" userId="181aa25f-5fcc-4bd6-8950-9fafe1df05eb" providerId="ADAL" clId="{DA7984CD-150A-4B96-A65F-415247AFA0C3}" dt="2018-04-04T09:45:46.718" v="1101"/>
          <ac:spMkLst>
            <pc:docMk/>
            <pc:sldMk cId="4131353800" sldId="277"/>
            <ac:spMk id="204" creationId="{BB02FF1B-E94A-4934-A662-186F8538C825}"/>
          </ac:spMkLst>
        </pc:spChg>
        <pc:spChg chg="add mod">
          <ac:chgData name="Jansen, Marcus · 4-advice GmbH" userId="181aa25f-5fcc-4bd6-8950-9fafe1df05eb" providerId="ADAL" clId="{DA7984CD-150A-4B96-A65F-415247AFA0C3}" dt="2018-04-04T09:45:50.541" v="1117" actId="20577"/>
          <ac:spMkLst>
            <pc:docMk/>
            <pc:sldMk cId="4131353800" sldId="277"/>
            <ac:spMk id="205" creationId="{3DE9BCB0-CF94-4702-94F0-3C8D0B02E248}"/>
          </ac:spMkLst>
        </pc:spChg>
        <pc:spChg chg="del">
          <ac:chgData name="Jansen, Marcus · 4-advice GmbH" userId="181aa25f-5fcc-4bd6-8950-9fafe1df05eb" providerId="ADAL" clId="{DA7984CD-150A-4B96-A65F-415247AFA0C3}" dt="2018-04-04T09:40:39.025" v="820" actId="478"/>
          <ac:spMkLst>
            <pc:docMk/>
            <pc:sldMk cId="4131353800" sldId="277"/>
            <ac:spMk id="339" creationId="{0654D1E5-4536-4BD3-A9B0-4C1D382CDD22}"/>
          </ac:spMkLst>
        </pc:spChg>
        <pc:spChg chg="del">
          <ac:chgData name="Jansen, Marcus · 4-advice GmbH" userId="181aa25f-5fcc-4bd6-8950-9fafe1df05eb" providerId="ADAL" clId="{DA7984CD-150A-4B96-A65F-415247AFA0C3}" dt="2018-04-04T09:40:39.025" v="820" actId="478"/>
          <ac:spMkLst>
            <pc:docMk/>
            <pc:sldMk cId="4131353800" sldId="277"/>
            <ac:spMk id="340" creationId="{5062A79F-083C-4580-872E-76A19E98AB17}"/>
          </ac:spMkLst>
        </pc:spChg>
        <pc:spChg chg="del">
          <ac:chgData name="Jansen, Marcus · 4-advice GmbH" userId="181aa25f-5fcc-4bd6-8950-9fafe1df05eb" providerId="ADAL" clId="{DA7984CD-150A-4B96-A65F-415247AFA0C3}" dt="2018-04-04T09:40:39.025" v="820" actId="478"/>
          <ac:spMkLst>
            <pc:docMk/>
            <pc:sldMk cId="4131353800" sldId="277"/>
            <ac:spMk id="342" creationId="{ACD1A77F-B7EE-4B89-B652-14C43305231B}"/>
          </ac:spMkLst>
        </pc:spChg>
        <pc:grpChg chg="add mod">
          <ac:chgData name="Jansen, Marcus · 4-advice GmbH" userId="181aa25f-5fcc-4bd6-8950-9fafe1df05eb" providerId="ADAL" clId="{DA7984CD-150A-4B96-A65F-415247AFA0C3}" dt="2018-04-04T09:41:51.466" v="847"/>
          <ac:grpSpMkLst>
            <pc:docMk/>
            <pc:sldMk cId="4131353800" sldId="277"/>
            <ac:grpSpMk id="74" creationId="{0058291D-758E-471A-87B2-F275D86527B2}"/>
          </ac:grpSpMkLst>
        </pc:grpChg>
        <pc:grpChg chg="add mod">
          <ac:chgData name="Jansen, Marcus · 4-advice GmbH" userId="181aa25f-5fcc-4bd6-8950-9fafe1df05eb" providerId="ADAL" clId="{DA7984CD-150A-4B96-A65F-415247AFA0C3}" dt="2018-04-04T09:42:34.339" v="854"/>
          <ac:grpSpMkLst>
            <pc:docMk/>
            <pc:sldMk cId="4131353800" sldId="277"/>
            <ac:grpSpMk id="77" creationId="{8FB1836F-35BD-4064-BCAA-1DDAB669C91F}"/>
          </ac:grpSpMkLst>
        </pc:grpChg>
        <pc:grpChg chg="add mod">
          <ac:chgData name="Jansen, Marcus · 4-advice GmbH" userId="181aa25f-5fcc-4bd6-8950-9fafe1df05eb" providerId="ADAL" clId="{DA7984CD-150A-4B96-A65F-415247AFA0C3}" dt="2018-04-04T09:42:36.988" v="861"/>
          <ac:grpSpMkLst>
            <pc:docMk/>
            <pc:sldMk cId="4131353800" sldId="277"/>
            <ac:grpSpMk id="80" creationId="{DFAE5240-38DD-43CE-9F6A-1E63C7ED6B25}"/>
          </ac:grpSpMkLst>
        </pc:grpChg>
        <pc:grpChg chg="add mod">
          <ac:chgData name="Jansen, Marcus · 4-advice GmbH" userId="181aa25f-5fcc-4bd6-8950-9fafe1df05eb" providerId="ADAL" clId="{DA7984CD-150A-4B96-A65F-415247AFA0C3}" dt="2018-04-04T09:42:39.075" v="868"/>
          <ac:grpSpMkLst>
            <pc:docMk/>
            <pc:sldMk cId="4131353800" sldId="277"/>
            <ac:grpSpMk id="83" creationId="{AA6FE8EE-C45B-45A6-916A-26086AA84280}"/>
          </ac:grpSpMkLst>
        </pc:grpChg>
        <pc:grpChg chg="add mod">
          <ac:chgData name="Jansen, Marcus · 4-advice GmbH" userId="181aa25f-5fcc-4bd6-8950-9fafe1df05eb" providerId="ADAL" clId="{DA7984CD-150A-4B96-A65F-415247AFA0C3}" dt="2018-04-04T09:42:51.905" v="885"/>
          <ac:grpSpMkLst>
            <pc:docMk/>
            <pc:sldMk cId="4131353800" sldId="277"/>
            <ac:grpSpMk id="97" creationId="{22720AA8-453D-43F1-AC40-6C966FDCC297}"/>
          </ac:grpSpMkLst>
        </pc:grpChg>
        <pc:grpChg chg="add mod">
          <ac:chgData name="Jansen, Marcus · 4-advice GmbH" userId="181aa25f-5fcc-4bd6-8950-9fafe1df05eb" providerId="ADAL" clId="{DA7984CD-150A-4B96-A65F-415247AFA0C3}" dt="2018-04-04T09:42:51.905" v="883"/>
          <ac:grpSpMkLst>
            <pc:docMk/>
            <pc:sldMk cId="4131353800" sldId="277"/>
            <ac:grpSpMk id="98" creationId="{DEEFF95D-BE46-4F40-88B3-604260300DFD}"/>
          </ac:grpSpMkLst>
        </pc:grpChg>
        <pc:grpChg chg="add mod">
          <ac:chgData name="Jansen, Marcus · 4-advice GmbH" userId="181aa25f-5fcc-4bd6-8950-9fafe1df05eb" providerId="ADAL" clId="{DA7984CD-150A-4B96-A65F-415247AFA0C3}" dt="2018-04-04T09:42:51.905" v="883"/>
          <ac:grpSpMkLst>
            <pc:docMk/>
            <pc:sldMk cId="4131353800" sldId="277"/>
            <ac:grpSpMk id="99" creationId="{27352E4A-983A-49DC-9475-8534ED270ECF}"/>
          </ac:grpSpMkLst>
        </pc:grpChg>
        <pc:grpChg chg="add mod">
          <ac:chgData name="Jansen, Marcus · 4-advice GmbH" userId="181aa25f-5fcc-4bd6-8950-9fafe1df05eb" providerId="ADAL" clId="{DA7984CD-150A-4B96-A65F-415247AFA0C3}" dt="2018-04-04T09:42:51.905" v="883"/>
          <ac:grpSpMkLst>
            <pc:docMk/>
            <pc:sldMk cId="4131353800" sldId="277"/>
            <ac:grpSpMk id="100" creationId="{E4992E24-1381-40E8-BBDF-030E7007984D}"/>
          </ac:grpSpMkLst>
        </pc:grpChg>
        <pc:grpChg chg="add mod">
          <ac:chgData name="Jansen, Marcus · 4-advice GmbH" userId="181aa25f-5fcc-4bd6-8950-9fafe1df05eb" providerId="ADAL" clId="{DA7984CD-150A-4B96-A65F-415247AFA0C3}" dt="2018-04-04T09:42:51.905" v="883"/>
          <ac:grpSpMkLst>
            <pc:docMk/>
            <pc:sldMk cId="4131353800" sldId="277"/>
            <ac:grpSpMk id="101" creationId="{BF53C1AF-24A3-4608-BE4C-87177BEFB9C3}"/>
          </ac:grpSpMkLst>
        </pc:grpChg>
        <pc:grpChg chg="add mod">
          <ac:chgData name="Jansen, Marcus · 4-advice GmbH" userId="181aa25f-5fcc-4bd6-8950-9fafe1df05eb" providerId="ADAL" clId="{DA7984CD-150A-4B96-A65F-415247AFA0C3}" dt="2018-04-04T09:43:08.929" v="892"/>
          <ac:grpSpMkLst>
            <pc:docMk/>
            <pc:sldMk cId="4131353800" sldId="277"/>
            <ac:grpSpMk id="110" creationId="{7B8A5CE8-D10F-4EDA-9FDF-F7E10EA7A2F1}"/>
          </ac:grpSpMkLst>
        </pc:grpChg>
        <pc:grpChg chg="add mod">
          <ac:chgData name="Jansen, Marcus · 4-advice GmbH" userId="181aa25f-5fcc-4bd6-8950-9fafe1df05eb" providerId="ADAL" clId="{DA7984CD-150A-4B96-A65F-415247AFA0C3}" dt="2018-04-04T09:44:48.725" v="972" actId="1076"/>
          <ac:grpSpMkLst>
            <pc:docMk/>
            <pc:sldMk cId="4131353800" sldId="277"/>
            <ac:grpSpMk id="120" creationId="{F4B39850-89E9-4D8B-823F-083AF08F1DCB}"/>
          </ac:grpSpMkLst>
        </pc:grpChg>
        <pc:grpChg chg="add mod">
          <ac:chgData name="Jansen, Marcus · 4-advice GmbH" userId="181aa25f-5fcc-4bd6-8950-9fafe1df05eb" providerId="ADAL" clId="{DA7984CD-150A-4B96-A65F-415247AFA0C3}" dt="2018-04-04T09:46:17.750" v="1126" actId="1076"/>
          <ac:grpSpMkLst>
            <pc:docMk/>
            <pc:sldMk cId="4131353800" sldId="277"/>
            <ac:grpSpMk id="125" creationId="{D5276FE0-7A20-4621-83A7-13F3CDABCE8D}"/>
          </ac:grpSpMkLst>
        </pc:grpChg>
        <pc:grpChg chg="add mod">
          <ac:chgData name="Jansen, Marcus · 4-advice GmbH" userId="181aa25f-5fcc-4bd6-8950-9fafe1df05eb" providerId="ADAL" clId="{DA7984CD-150A-4B96-A65F-415247AFA0C3}" dt="2018-04-04T09:46:17.750" v="1126" actId="1076"/>
          <ac:grpSpMkLst>
            <pc:docMk/>
            <pc:sldMk cId="4131353800" sldId="277"/>
            <ac:grpSpMk id="130" creationId="{B7BB5A54-81FD-45C4-A4AE-1FA82F30D119}"/>
          </ac:grpSpMkLst>
        </pc:grpChg>
        <pc:grpChg chg="add mod">
          <ac:chgData name="Jansen, Marcus · 4-advice GmbH" userId="181aa25f-5fcc-4bd6-8950-9fafe1df05eb" providerId="ADAL" clId="{DA7984CD-150A-4B96-A65F-415247AFA0C3}" dt="2018-04-04T09:43:26.166" v="925"/>
          <ac:grpSpMkLst>
            <pc:docMk/>
            <pc:sldMk cId="4131353800" sldId="277"/>
            <ac:grpSpMk id="135" creationId="{2F48732D-D920-4548-B35A-8FE055804F16}"/>
          </ac:grpSpMkLst>
        </pc:grpChg>
        <pc:grpChg chg="add mod">
          <ac:chgData name="Jansen, Marcus · 4-advice GmbH" userId="181aa25f-5fcc-4bd6-8950-9fafe1df05eb" providerId="ADAL" clId="{DA7984CD-150A-4B96-A65F-415247AFA0C3}" dt="2018-04-04T09:43:36.156" v="933" actId="1076"/>
          <ac:grpSpMkLst>
            <pc:docMk/>
            <pc:sldMk cId="4131353800" sldId="277"/>
            <ac:grpSpMk id="139" creationId="{B76FAB8A-FF70-4C8A-BF2F-2D5694BB44A1}"/>
          </ac:grpSpMkLst>
        </pc:grpChg>
        <pc:grpChg chg="add mod">
          <ac:chgData name="Jansen, Marcus · 4-advice GmbH" userId="181aa25f-5fcc-4bd6-8950-9fafe1df05eb" providerId="ADAL" clId="{DA7984CD-150A-4B96-A65F-415247AFA0C3}" dt="2018-04-04T09:46:12.141" v="1124" actId="1076"/>
          <ac:grpSpMkLst>
            <pc:docMk/>
            <pc:sldMk cId="4131353800" sldId="277"/>
            <ac:grpSpMk id="142" creationId="{88594B7D-B27A-4892-B190-3E2CF3CBABF0}"/>
          </ac:grpSpMkLst>
        </pc:grpChg>
        <pc:grpChg chg="add mod">
          <ac:chgData name="Jansen, Marcus · 4-advice GmbH" userId="181aa25f-5fcc-4bd6-8950-9fafe1df05eb" providerId="ADAL" clId="{DA7984CD-150A-4B96-A65F-415247AFA0C3}" dt="2018-04-04T09:46:12.141" v="1124" actId="1076"/>
          <ac:grpSpMkLst>
            <pc:docMk/>
            <pc:sldMk cId="4131353800" sldId="277"/>
            <ac:grpSpMk id="145" creationId="{8B361E45-C2FA-4E52-AE3E-04E64FA760B2}"/>
          </ac:grpSpMkLst>
        </pc:grpChg>
        <pc:grpChg chg="add mod">
          <ac:chgData name="Jansen, Marcus · 4-advice GmbH" userId="181aa25f-5fcc-4bd6-8950-9fafe1df05eb" providerId="ADAL" clId="{DA7984CD-150A-4B96-A65F-415247AFA0C3}" dt="2018-04-04T09:46:07.026" v="1122" actId="1076"/>
          <ac:grpSpMkLst>
            <pc:docMk/>
            <pc:sldMk cId="4131353800" sldId="277"/>
            <ac:grpSpMk id="148" creationId="{97C8A281-1DAB-46A0-B0FD-708522BF1007}"/>
          </ac:grpSpMkLst>
        </pc:grpChg>
        <pc:grpChg chg="add mod">
          <ac:chgData name="Jansen, Marcus · 4-advice GmbH" userId="181aa25f-5fcc-4bd6-8950-9fafe1df05eb" providerId="ADAL" clId="{DA7984CD-150A-4B96-A65F-415247AFA0C3}" dt="2018-04-04T09:46:07.026" v="1122" actId="1076"/>
          <ac:grpSpMkLst>
            <pc:docMk/>
            <pc:sldMk cId="4131353800" sldId="277"/>
            <ac:grpSpMk id="153" creationId="{0EA0FAC4-22A3-45AE-B039-666D4E57D879}"/>
          </ac:grpSpMkLst>
        </pc:grpChg>
        <pc:grpChg chg="add del mod">
          <ac:chgData name="Jansen, Marcus · 4-advice GmbH" userId="181aa25f-5fcc-4bd6-8950-9fafe1df05eb" providerId="ADAL" clId="{DA7984CD-150A-4B96-A65F-415247AFA0C3}" dt="2018-04-04T09:45:58.962" v="1120" actId="478"/>
          <ac:grpSpMkLst>
            <pc:docMk/>
            <pc:sldMk cId="4131353800" sldId="277"/>
            <ac:grpSpMk id="158" creationId="{AED2DA20-121F-494F-9FC1-7A6425B1A962}"/>
          </ac:grpSpMkLst>
        </pc:grpChg>
        <pc:grpChg chg="add del mod">
          <ac:chgData name="Jansen, Marcus · 4-advice GmbH" userId="181aa25f-5fcc-4bd6-8950-9fafe1df05eb" providerId="ADAL" clId="{DA7984CD-150A-4B96-A65F-415247AFA0C3}" dt="2018-04-04T09:45:58.962" v="1120" actId="478"/>
          <ac:grpSpMkLst>
            <pc:docMk/>
            <pc:sldMk cId="4131353800" sldId="277"/>
            <ac:grpSpMk id="164" creationId="{4198137F-BAFF-4F35-8EF9-BCFF8799BCCA}"/>
          </ac:grpSpMkLst>
        </pc:grpChg>
        <pc:grpChg chg="add del mod">
          <ac:chgData name="Jansen, Marcus · 4-advice GmbH" userId="181aa25f-5fcc-4bd6-8950-9fafe1df05eb" providerId="ADAL" clId="{DA7984CD-150A-4B96-A65F-415247AFA0C3}" dt="2018-04-04T09:45:58.962" v="1120" actId="478"/>
          <ac:grpSpMkLst>
            <pc:docMk/>
            <pc:sldMk cId="4131353800" sldId="277"/>
            <ac:grpSpMk id="170" creationId="{63CE1A8A-53BA-47D5-89AE-2A23CB83CAD5}"/>
          </ac:grpSpMkLst>
        </pc:grpChg>
        <pc:grpChg chg="add del mod">
          <ac:chgData name="Jansen, Marcus · 4-advice GmbH" userId="181aa25f-5fcc-4bd6-8950-9fafe1df05eb" providerId="ADAL" clId="{DA7984CD-150A-4B96-A65F-415247AFA0C3}" dt="2018-04-04T09:45:58.962" v="1120" actId="478"/>
          <ac:grpSpMkLst>
            <pc:docMk/>
            <pc:sldMk cId="4131353800" sldId="277"/>
            <ac:grpSpMk id="176" creationId="{9A9ADA1D-E982-44D2-88DB-3145EB5F387D}"/>
          </ac:grpSpMkLst>
        </pc:grpChg>
        <pc:grpChg chg="add del mod">
          <ac:chgData name="Jansen, Marcus · 4-advice GmbH" userId="181aa25f-5fcc-4bd6-8950-9fafe1df05eb" providerId="ADAL" clId="{DA7984CD-150A-4B96-A65F-415247AFA0C3}" dt="2018-04-04T09:45:58.962" v="1120" actId="478"/>
          <ac:grpSpMkLst>
            <pc:docMk/>
            <pc:sldMk cId="4131353800" sldId="277"/>
            <ac:grpSpMk id="182" creationId="{0955ADC9-6992-4186-9742-FA5703786F0B}"/>
          </ac:grpSpMkLst>
        </pc:grpChg>
        <pc:grpChg chg="add del mod">
          <ac:chgData name="Jansen, Marcus · 4-advice GmbH" userId="181aa25f-5fcc-4bd6-8950-9fafe1df05eb" providerId="ADAL" clId="{DA7984CD-150A-4B96-A65F-415247AFA0C3}" dt="2018-04-04T09:45:58.962" v="1120" actId="478"/>
          <ac:grpSpMkLst>
            <pc:docMk/>
            <pc:sldMk cId="4131353800" sldId="277"/>
            <ac:grpSpMk id="188" creationId="{70C9BCFE-C828-41FC-AE02-B56E3DFC21EE}"/>
          </ac:grpSpMkLst>
        </pc:grpChg>
        <pc:grpChg chg="add del mod">
          <ac:chgData name="Jansen, Marcus · 4-advice GmbH" userId="181aa25f-5fcc-4bd6-8950-9fafe1df05eb" providerId="ADAL" clId="{DA7984CD-150A-4B96-A65F-415247AFA0C3}" dt="2018-04-04T09:45:52.224" v="1118" actId="478"/>
          <ac:grpSpMkLst>
            <pc:docMk/>
            <pc:sldMk cId="4131353800" sldId="277"/>
            <ac:grpSpMk id="194" creationId="{F1A41166-7F3D-4B9D-B890-4823DEF57689}"/>
          </ac:grpSpMkLst>
        </pc:grpChg>
        <pc:grpChg chg="del">
          <ac:chgData name="Jansen, Marcus · 4-advice GmbH" userId="181aa25f-5fcc-4bd6-8950-9fafe1df05eb" providerId="ADAL" clId="{DA7984CD-150A-4B96-A65F-415247AFA0C3}" dt="2018-04-04T09:40:39.025" v="820" actId="478"/>
          <ac:grpSpMkLst>
            <pc:docMk/>
            <pc:sldMk cId="4131353800" sldId="277"/>
            <ac:grpSpMk id="297" creationId="{E915FC30-381C-4698-9316-73C5DE375591}"/>
          </ac:grpSpMkLst>
        </pc:grpChg>
        <pc:grpChg chg="del">
          <ac:chgData name="Jansen, Marcus · 4-advice GmbH" userId="181aa25f-5fcc-4bd6-8950-9fafe1df05eb" providerId="ADAL" clId="{DA7984CD-150A-4B96-A65F-415247AFA0C3}" dt="2018-04-04T09:40:39.025" v="820" actId="478"/>
          <ac:grpSpMkLst>
            <pc:docMk/>
            <pc:sldMk cId="4131353800" sldId="277"/>
            <ac:grpSpMk id="318" creationId="{6DBAE517-8392-43E9-B12D-2BB77D5A4E2A}"/>
          </ac:grpSpMkLst>
        </pc:grpChg>
        <pc:grpChg chg="del mod">
          <ac:chgData name="Jansen, Marcus · 4-advice GmbH" userId="181aa25f-5fcc-4bd6-8950-9fafe1df05eb" providerId="ADAL" clId="{DA7984CD-150A-4B96-A65F-415247AFA0C3}" dt="2018-04-04T09:40:39.025" v="820" actId="478"/>
          <ac:grpSpMkLst>
            <pc:docMk/>
            <pc:sldMk cId="4131353800" sldId="277"/>
            <ac:grpSpMk id="321" creationId="{0CF32014-FF7A-4D21-BF80-4E15155FF524}"/>
          </ac:grpSpMkLst>
        </pc:grpChg>
        <pc:grpChg chg="del">
          <ac:chgData name="Jansen, Marcus · 4-advice GmbH" userId="181aa25f-5fcc-4bd6-8950-9fafe1df05eb" providerId="ADAL" clId="{DA7984CD-150A-4B96-A65F-415247AFA0C3}" dt="2018-04-04T09:40:39.025" v="820" actId="478"/>
          <ac:grpSpMkLst>
            <pc:docMk/>
            <pc:sldMk cId="4131353800" sldId="277"/>
            <ac:grpSpMk id="327" creationId="{19B32E94-DFDF-494D-B72A-7BFBE1B987BE}"/>
          </ac:grpSpMkLst>
        </pc:grpChg>
        <pc:grpChg chg="del">
          <ac:chgData name="Jansen, Marcus · 4-advice GmbH" userId="181aa25f-5fcc-4bd6-8950-9fafe1df05eb" providerId="ADAL" clId="{DA7984CD-150A-4B96-A65F-415247AFA0C3}" dt="2018-04-04T09:40:39.025" v="820" actId="478"/>
          <ac:grpSpMkLst>
            <pc:docMk/>
            <pc:sldMk cId="4131353800" sldId="277"/>
            <ac:grpSpMk id="333" creationId="{1CAD0EE0-EF7E-4428-A600-9D426B78B18F}"/>
          </ac:grpSpMkLst>
        </pc:grpChg>
        <pc:grpChg chg="del">
          <ac:chgData name="Jansen, Marcus · 4-advice GmbH" userId="181aa25f-5fcc-4bd6-8950-9fafe1df05eb" providerId="ADAL" clId="{DA7984CD-150A-4B96-A65F-415247AFA0C3}" dt="2018-04-04T09:40:39.025" v="820" actId="478"/>
          <ac:grpSpMkLst>
            <pc:docMk/>
            <pc:sldMk cId="4131353800" sldId="277"/>
            <ac:grpSpMk id="336" creationId="{570D4F5A-041C-4B84-B24B-0BBF9C516BB6}"/>
          </ac:grpSpMkLst>
        </pc:grpChg>
        <pc:grpChg chg="del">
          <ac:chgData name="Jansen, Marcus · 4-advice GmbH" userId="181aa25f-5fcc-4bd6-8950-9fafe1df05eb" providerId="ADAL" clId="{DA7984CD-150A-4B96-A65F-415247AFA0C3}" dt="2018-04-04T09:40:39.025" v="820" actId="478"/>
          <ac:grpSpMkLst>
            <pc:docMk/>
            <pc:sldMk cId="4131353800" sldId="277"/>
            <ac:grpSpMk id="343" creationId="{12199836-BC60-4E1F-BA9A-CCD47D7F1A7F}"/>
          </ac:grpSpMkLst>
        </pc:grpChg>
        <pc:grpChg chg="del">
          <ac:chgData name="Jansen, Marcus · 4-advice GmbH" userId="181aa25f-5fcc-4bd6-8950-9fafe1df05eb" providerId="ADAL" clId="{DA7984CD-150A-4B96-A65F-415247AFA0C3}" dt="2018-04-04T09:40:39.025" v="820" actId="478"/>
          <ac:grpSpMkLst>
            <pc:docMk/>
            <pc:sldMk cId="4131353800" sldId="277"/>
            <ac:grpSpMk id="346" creationId="{C82922D3-51BF-4213-8985-A67D3AF0B794}"/>
          </ac:grpSpMkLst>
        </pc:grpChg>
        <pc:grpChg chg="del">
          <ac:chgData name="Jansen, Marcus · 4-advice GmbH" userId="181aa25f-5fcc-4bd6-8950-9fafe1df05eb" providerId="ADAL" clId="{DA7984CD-150A-4B96-A65F-415247AFA0C3}" dt="2018-04-04T09:40:39.025" v="820" actId="478"/>
          <ac:grpSpMkLst>
            <pc:docMk/>
            <pc:sldMk cId="4131353800" sldId="277"/>
            <ac:grpSpMk id="359" creationId="{58F36F58-66A1-4D37-949B-8FD8CEF83E2A}"/>
          </ac:grpSpMkLst>
        </pc:grpChg>
        <pc:cxnChg chg="add">
          <ac:chgData name="Jansen, Marcus · 4-advice GmbH" userId="181aa25f-5fcc-4bd6-8950-9fafe1df05eb" providerId="ADAL" clId="{DA7984CD-150A-4B96-A65F-415247AFA0C3}" dt="2018-04-04T09:42:39.075" v="862"/>
          <ac:cxnSpMkLst>
            <pc:docMk/>
            <pc:sldMk cId="4131353800" sldId="277"/>
            <ac:cxnSpMk id="85" creationId="{C0BC834D-88D9-4121-BD9B-D09CEBD96AB3}"/>
          </ac:cxnSpMkLst>
        </pc:cxnChg>
        <pc:cxnChg chg="add">
          <ac:chgData name="Jansen, Marcus · 4-advice GmbH" userId="181aa25f-5fcc-4bd6-8950-9fafe1df05eb" providerId="ADAL" clId="{DA7984CD-150A-4B96-A65F-415247AFA0C3}" dt="2018-04-04T09:42:39.075" v="862"/>
          <ac:cxnSpMkLst>
            <pc:docMk/>
            <pc:sldMk cId="4131353800" sldId="277"/>
            <ac:cxnSpMk id="86" creationId="{743C8692-8DF3-4D0E-B774-52CCEB490731}"/>
          </ac:cxnSpMkLst>
        </pc:cxnChg>
        <pc:cxnChg chg="add">
          <ac:chgData name="Jansen, Marcus · 4-advice GmbH" userId="181aa25f-5fcc-4bd6-8950-9fafe1df05eb" providerId="ADAL" clId="{DA7984CD-150A-4B96-A65F-415247AFA0C3}" dt="2018-04-04T09:43:14.748" v="898"/>
          <ac:cxnSpMkLst>
            <pc:docMk/>
            <pc:sldMk cId="4131353800" sldId="277"/>
            <ac:cxnSpMk id="122" creationId="{B5AF858A-8C72-4183-B58B-988FD913C1AC}"/>
          </ac:cxnSpMkLst>
        </pc:cxnChg>
        <pc:cxnChg chg="add">
          <ac:chgData name="Jansen, Marcus · 4-advice GmbH" userId="181aa25f-5fcc-4bd6-8950-9fafe1df05eb" providerId="ADAL" clId="{DA7984CD-150A-4B96-A65F-415247AFA0C3}" dt="2018-04-04T09:43:14.748" v="898"/>
          <ac:cxnSpMkLst>
            <pc:docMk/>
            <pc:sldMk cId="4131353800" sldId="277"/>
            <ac:cxnSpMk id="123" creationId="{965CCE60-ED73-4F36-AA09-5F1866D50616}"/>
          </ac:cxnSpMkLst>
        </pc:cxnChg>
        <pc:cxnChg chg="add">
          <ac:chgData name="Jansen, Marcus · 4-advice GmbH" userId="181aa25f-5fcc-4bd6-8950-9fafe1df05eb" providerId="ADAL" clId="{DA7984CD-150A-4B96-A65F-415247AFA0C3}" dt="2018-04-04T09:43:14.748" v="898"/>
          <ac:cxnSpMkLst>
            <pc:docMk/>
            <pc:sldMk cId="4131353800" sldId="277"/>
            <ac:cxnSpMk id="124" creationId="{F48D38DC-302B-47F5-9451-EBD6EEF0D9B1}"/>
          </ac:cxnSpMkLst>
        </pc:cxnChg>
        <pc:cxnChg chg="add">
          <ac:chgData name="Jansen, Marcus · 4-advice GmbH" userId="181aa25f-5fcc-4bd6-8950-9fafe1df05eb" providerId="ADAL" clId="{DA7984CD-150A-4B96-A65F-415247AFA0C3}" dt="2018-04-04T09:43:43.778" v="948"/>
          <ac:cxnSpMkLst>
            <pc:docMk/>
            <pc:sldMk cId="4131353800" sldId="277"/>
            <ac:cxnSpMk id="150" creationId="{28700349-F92B-4992-9D78-7E3EDF7F85A3}"/>
          </ac:cxnSpMkLst>
        </pc:cxnChg>
        <pc:cxnChg chg="add">
          <ac:chgData name="Jansen, Marcus · 4-advice GmbH" userId="181aa25f-5fcc-4bd6-8950-9fafe1df05eb" providerId="ADAL" clId="{DA7984CD-150A-4B96-A65F-415247AFA0C3}" dt="2018-04-04T09:43:43.778" v="948"/>
          <ac:cxnSpMkLst>
            <pc:docMk/>
            <pc:sldMk cId="4131353800" sldId="277"/>
            <ac:cxnSpMk id="151" creationId="{50ABDE6A-7A8A-4BB3-B999-6F05A9D925B2}"/>
          </ac:cxnSpMkLst>
        </pc:cxnChg>
        <pc:cxnChg chg="add">
          <ac:chgData name="Jansen, Marcus · 4-advice GmbH" userId="181aa25f-5fcc-4bd6-8950-9fafe1df05eb" providerId="ADAL" clId="{DA7984CD-150A-4B96-A65F-415247AFA0C3}" dt="2018-04-04T09:43:45.811" v="955"/>
          <ac:cxnSpMkLst>
            <pc:docMk/>
            <pc:sldMk cId="4131353800" sldId="277"/>
            <ac:cxnSpMk id="155" creationId="{E1AA4E65-1AD9-4EA1-94A7-A24E510D95DD}"/>
          </ac:cxnSpMkLst>
        </pc:cxnChg>
        <pc:cxnChg chg="add">
          <ac:chgData name="Jansen, Marcus · 4-advice GmbH" userId="181aa25f-5fcc-4bd6-8950-9fafe1df05eb" providerId="ADAL" clId="{DA7984CD-150A-4B96-A65F-415247AFA0C3}" dt="2018-04-04T09:43:45.811" v="955"/>
          <ac:cxnSpMkLst>
            <pc:docMk/>
            <pc:sldMk cId="4131353800" sldId="277"/>
            <ac:cxnSpMk id="156" creationId="{E03CC45D-1A40-4AD1-BEFF-99F340EBA635}"/>
          </ac:cxnSpMkLst>
        </pc:cxnChg>
        <pc:cxnChg chg="add">
          <ac:chgData name="Jansen, Marcus · 4-advice GmbH" userId="181aa25f-5fcc-4bd6-8950-9fafe1df05eb" providerId="ADAL" clId="{DA7984CD-150A-4B96-A65F-415247AFA0C3}" dt="2018-04-04T09:44:41.795" v="962"/>
          <ac:cxnSpMkLst>
            <pc:docMk/>
            <pc:sldMk cId="4131353800" sldId="277"/>
            <ac:cxnSpMk id="159" creationId="{87178918-001D-405D-96DE-F8F24F7B6ED6}"/>
          </ac:cxnSpMkLst>
        </pc:cxnChg>
        <pc:cxnChg chg="add">
          <ac:chgData name="Jansen, Marcus · 4-advice GmbH" userId="181aa25f-5fcc-4bd6-8950-9fafe1df05eb" providerId="ADAL" clId="{DA7984CD-150A-4B96-A65F-415247AFA0C3}" dt="2018-04-04T09:44:41.795" v="962"/>
          <ac:cxnSpMkLst>
            <pc:docMk/>
            <pc:sldMk cId="4131353800" sldId="277"/>
            <ac:cxnSpMk id="160" creationId="{9CBCC39E-48C4-4DDA-8304-519630E0F171}"/>
          </ac:cxnSpMkLst>
        </pc:cxnChg>
        <pc:cxnChg chg="mod">
          <ac:chgData name="Jansen, Marcus · 4-advice GmbH" userId="181aa25f-5fcc-4bd6-8950-9fafe1df05eb" providerId="ADAL" clId="{DA7984CD-150A-4B96-A65F-415247AFA0C3}" dt="2018-04-04T09:44:59.536" v="1004"/>
          <ac:cxnSpMkLst>
            <pc:docMk/>
            <pc:sldMk cId="4131353800" sldId="277"/>
            <ac:cxnSpMk id="165" creationId="{569A872C-2E78-4259-A33D-DA7479AAEE98}"/>
          </ac:cxnSpMkLst>
        </pc:cxnChg>
        <pc:cxnChg chg="mod">
          <ac:chgData name="Jansen, Marcus · 4-advice GmbH" userId="181aa25f-5fcc-4bd6-8950-9fafe1df05eb" providerId="ADAL" clId="{DA7984CD-150A-4B96-A65F-415247AFA0C3}" dt="2018-04-04T09:44:59.537" v="1008"/>
          <ac:cxnSpMkLst>
            <pc:docMk/>
            <pc:sldMk cId="4131353800" sldId="277"/>
            <ac:cxnSpMk id="166" creationId="{FACE8DE3-F2F2-46C6-BDD6-43D382B5C9F9}"/>
          </ac:cxnSpMkLst>
        </pc:cxnChg>
        <pc:cxnChg chg="mod">
          <ac:chgData name="Jansen, Marcus · 4-advice GmbH" userId="181aa25f-5fcc-4bd6-8950-9fafe1df05eb" providerId="ADAL" clId="{DA7984CD-150A-4B96-A65F-415247AFA0C3}" dt="2018-04-04T09:45:05.931" v="1027"/>
          <ac:cxnSpMkLst>
            <pc:docMk/>
            <pc:sldMk cId="4131353800" sldId="277"/>
            <ac:cxnSpMk id="171" creationId="{FD0B7D89-1DF1-42AE-AA98-1DA8A4387B0B}"/>
          </ac:cxnSpMkLst>
        </pc:cxnChg>
        <pc:cxnChg chg="mod">
          <ac:chgData name="Jansen, Marcus · 4-advice GmbH" userId="181aa25f-5fcc-4bd6-8950-9fafe1df05eb" providerId="ADAL" clId="{DA7984CD-150A-4B96-A65F-415247AFA0C3}" dt="2018-04-04T09:45:05.946" v="1031"/>
          <ac:cxnSpMkLst>
            <pc:docMk/>
            <pc:sldMk cId="4131353800" sldId="277"/>
            <ac:cxnSpMk id="172" creationId="{8B3B11A7-6E1F-4084-AC34-CB51597CE46C}"/>
          </ac:cxnSpMkLst>
        </pc:cxnChg>
        <pc:cxnChg chg="add">
          <ac:chgData name="Jansen, Marcus · 4-advice GmbH" userId="181aa25f-5fcc-4bd6-8950-9fafe1df05eb" providerId="ADAL" clId="{DA7984CD-150A-4B96-A65F-415247AFA0C3}" dt="2018-04-04T09:45:13.008" v="1032"/>
          <ac:cxnSpMkLst>
            <pc:docMk/>
            <pc:sldMk cId="4131353800" sldId="277"/>
            <ac:cxnSpMk id="177" creationId="{B1AC98D6-84DD-4CF6-B665-1AF06924FDF2}"/>
          </ac:cxnSpMkLst>
        </pc:cxnChg>
        <pc:cxnChg chg="add">
          <ac:chgData name="Jansen, Marcus · 4-advice GmbH" userId="181aa25f-5fcc-4bd6-8950-9fafe1df05eb" providerId="ADAL" clId="{DA7984CD-150A-4B96-A65F-415247AFA0C3}" dt="2018-04-04T09:45:13.008" v="1032"/>
          <ac:cxnSpMkLst>
            <pc:docMk/>
            <pc:sldMk cId="4131353800" sldId="277"/>
            <ac:cxnSpMk id="178" creationId="{5CAF2F5A-C8B5-4B84-9A94-88471F5C1011}"/>
          </ac:cxnSpMkLst>
        </pc:cxnChg>
        <pc:cxnChg chg="mod">
          <ac:chgData name="Jansen, Marcus · 4-advice GmbH" userId="181aa25f-5fcc-4bd6-8950-9fafe1df05eb" providerId="ADAL" clId="{DA7984CD-150A-4B96-A65F-415247AFA0C3}" dt="2018-04-04T09:45:30.192" v="1073"/>
          <ac:cxnSpMkLst>
            <pc:docMk/>
            <pc:sldMk cId="4131353800" sldId="277"/>
            <ac:cxnSpMk id="183" creationId="{04796160-5B11-4AC1-AA89-7690CB696D15}"/>
          </ac:cxnSpMkLst>
        </pc:cxnChg>
        <pc:cxnChg chg="mod">
          <ac:chgData name="Jansen, Marcus · 4-advice GmbH" userId="181aa25f-5fcc-4bd6-8950-9fafe1df05eb" providerId="ADAL" clId="{DA7984CD-150A-4B96-A65F-415247AFA0C3}" dt="2018-04-04T09:45:30.208" v="1077"/>
          <ac:cxnSpMkLst>
            <pc:docMk/>
            <pc:sldMk cId="4131353800" sldId="277"/>
            <ac:cxnSpMk id="184" creationId="{AC45D489-CCF8-40C3-ACB9-300159FC6081}"/>
          </ac:cxnSpMkLst>
        </pc:cxnChg>
        <pc:cxnChg chg="mod">
          <ac:chgData name="Jansen, Marcus · 4-advice GmbH" userId="181aa25f-5fcc-4bd6-8950-9fafe1df05eb" providerId="ADAL" clId="{DA7984CD-150A-4B96-A65F-415247AFA0C3}" dt="2018-04-04T09:45:36.823" v="1096"/>
          <ac:cxnSpMkLst>
            <pc:docMk/>
            <pc:sldMk cId="4131353800" sldId="277"/>
            <ac:cxnSpMk id="189" creationId="{13D9ABE2-7194-4E58-9AC1-E04825B61D9A}"/>
          </ac:cxnSpMkLst>
        </pc:cxnChg>
        <pc:cxnChg chg="mod">
          <ac:chgData name="Jansen, Marcus · 4-advice GmbH" userId="181aa25f-5fcc-4bd6-8950-9fafe1df05eb" providerId="ADAL" clId="{DA7984CD-150A-4B96-A65F-415247AFA0C3}" dt="2018-04-04T09:45:36.823" v="1100"/>
          <ac:cxnSpMkLst>
            <pc:docMk/>
            <pc:sldMk cId="4131353800" sldId="277"/>
            <ac:cxnSpMk id="190" creationId="{8B6F50F0-351D-4A50-876F-6EF57B01D46A}"/>
          </ac:cxnSpMkLst>
        </pc:cxnChg>
      </pc:sldChg>
      <pc:sldChg chg="addSp delSp modSp add">
        <pc:chgData name="Jansen, Marcus · 4-advice GmbH" userId="181aa25f-5fcc-4bd6-8950-9fafe1df05eb" providerId="ADAL" clId="{DA7984CD-150A-4B96-A65F-415247AFA0C3}" dt="2018-04-04T09:48:44.186" v="1491" actId="20577"/>
        <pc:sldMkLst>
          <pc:docMk/>
          <pc:sldMk cId="567139698" sldId="278"/>
        </pc:sldMkLst>
        <pc:spChg chg="del">
          <ac:chgData name="Jansen, Marcus · 4-advice GmbH" userId="181aa25f-5fcc-4bd6-8950-9fafe1df05eb" providerId="ADAL" clId="{DA7984CD-150A-4B96-A65F-415247AFA0C3}" dt="2018-04-04T09:46:27.290" v="1128" actId="478"/>
          <ac:spMkLst>
            <pc:docMk/>
            <pc:sldMk cId="567139698" sldId="278"/>
            <ac:spMk id="72" creationId="{6DC6D296-E885-4C22-AF24-630C2E6E2658}"/>
          </ac:spMkLst>
        </pc:spChg>
        <pc:spChg chg="del">
          <ac:chgData name="Jansen, Marcus · 4-advice GmbH" userId="181aa25f-5fcc-4bd6-8950-9fafe1df05eb" providerId="ADAL" clId="{DA7984CD-150A-4B96-A65F-415247AFA0C3}" dt="2018-04-04T09:46:27.290" v="1128" actId="478"/>
          <ac:spMkLst>
            <pc:docMk/>
            <pc:sldMk cId="567139698" sldId="278"/>
            <ac:spMk id="73" creationId="{CA0C2AF8-C321-4243-9462-D6AB5AE31B23}"/>
          </ac:spMkLst>
        </pc:spChg>
        <pc:spChg chg="del">
          <ac:chgData name="Jansen, Marcus · 4-advice GmbH" userId="181aa25f-5fcc-4bd6-8950-9fafe1df05eb" providerId="ADAL" clId="{DA7984CD-150A-4B96-A65F-415247AFA0C3}" dt="2018-04-04T09:46:27.290" v="1128" actId="478"/>
          <ac:spMkLst>
            <pc:docMk/>
            <pc:sldMk cId="567139698" sldId="278"/>
            <ac:spMk id="95" creationId="{B28C0ABA-BF7C-4507-BFC0-5DE6D0B76A1B}"/>
          </ac:spMkLst>
        </pc:spChg>
        <pc:spChg chg="del">
          <ac:chgData name="Jansen, Marcus · 4-advice GmbH" userId="181aa25f-5fcc-4bd6-8950-9fafe1df05eb" providerId="ADAL" clId="{DA7984CD-150A-4B96-A65F-415247AFA0C3}" dt="2018-04-04T09:46:27.290" v="1128" actId="478"/>
          <ac:spMkLst>
            <pc:docMk/>
            <pc:sldMk cId="567139698" sldId="278"/>
            <ac:spMk id="96" creationId="{3FF3FA6A-7423-4849-81E9-7F4FF3385496}"/>
          </ac:spMkLst>
        </pc:spChg>
        <pc:spChg chg="del">
          <ac:chgData name="Jansen, Marcus · 4-advice GmbH" userId="181aa25f-5fcc-4bd6-8950-9fafe1df05eb" providerId="ADAL" clId="{DA7984CD-150A-4B96-A65F-415247AFA0C3}" dt="2018-04-04T09:46:27.290" v="1128" actId="478"/>
          <ac:spMkLst>
            <pc:docMk/>
            <pc:sldMk cId="567139698" sldId="278"/>
            <ac:spMk id="119" creationId="{79147D60-393D-4D73-ACD0-01D91D1D0DC2}"/>
          </ac:spMkLst>
        </pc:spChg>
        <pc:spChg chg="add mod">
          <ac:chgData name="Jansen, Marcus · 4-advice GmbH" userId="181aa25f-5fcc-4bd6-8950-9fafe1df05eb" providerId="ADAL" clId="{DA7984CD-150A-4B96-A65F-415247AFA0C3}" dt="2018-04-04T09:46:51.047" v="1159" actId="20577"/>
          <ac:spMkLst>
            <pc:docMk/>
            <pc:sldMk cId="567139698" sldId="278"/>
            <ac:spMk id="197" creationId="{B4C3FBA7-D76D-4EE1-BE2D-FACDFC59B0AF}"/>
          </ac:spMkLst>
        </pc:spChg>
        <pc:spChg chg="add mod">
          <ac:chgData name="Jansen, Marcus · 4-advice GmbH" userId="181aa25f-5fcc-4bd6-8950-9fafe1df05eb" providerId="ADAL" clId="{DA7984CD-150A-4B96-A65F-415247AFA0C3}" dt="2018-04-04T09:46:51.047" v="1160" actId="20577"/>
          <ac:spMkLst>
            <pc:docMk/>
            <pc:sldMk cId="567139698" sldId="278"/>
            <ac:spMk id="198" creationId="{E525685E-FB35-4260-B21D-65B3F84AAC5E}"/>
          </ac:spMkLst>
        </pc:spChg>
        <pc:spChg chg="add mod">
          <ac:chgData name="Jansen, Marcus · 4-advice GmbH" userId="181aa25f-5fcc-4bd6-8950-9fafe1df05eb" providerId="ADAL" clId="{DA7984CD-150A-4B96-A65F-415247AFA0C3}" dt="2018-04-04T09:46:51.047" v="1161" actId="20577"/>
          <ac:spMkLst>
            <pc:docMk/>
            <pc:sldMk cId="567139698" sldId="278"/>
            <ac:spMk id="199" creationId="{BFB0F075-34E0-4ABC-A6DB-CD841BAB234C}"/>
          </ac:spMkLst>
        </pc:spChg>
        <pc:spChg chg="mod">
          <ac:chgData name="Jansen, Marcus · 4-advice GmbH" userId="181aa25f-5fcc-4bd6-8950-9fafe1df05eb" providerId="ADAL" clId="{DA7984CD-150A-4B96-A65F-415247AFA0C3}" dt="2018-04-04T09:47:22.644" v="1224" actId="20577"/>
          <ac:spMkLst>
            <pc:docMk/>
            <pc:sldMk cId="567139698" sldId="278"/>
            <ac:spMk id="203" creationId="{D0666832-528A-43D8-9179-0562DA6E2D92}"/>
          </ac:spMkLst>
        </pc:spChg>
        <pc:spChg chg="mod">
          <ac:chgData name="Jansen, Marcus · 4-advice GmbH" userId="181aa25f-5fcc-4bd6-8950-9fafe1df05eb" providerId="ADAL" clId="{DA7984CD-150A-4B96-A65F-415247AFA0C3}" dt="2018-04-04T09:47:22.644" v="1223" actId="20577"/>
          <ac:spMkLst>
            <pc:docMk/>
            <pc:sldMk cId="567139698" sldId="278"/>
            <ac:spMk id="204" creationId="{0D184211-759D-49F1-B9A7-DA316EACA0A2}"/>
          </ac:spMkLst>
        </pc:spChg>
        <pc:spChg chg="mod">
          <ac:chgData name="Jansen, Marcus · 4-advice GmbH" userId="181aa25f-5fcc-4bd6-8950-9fafe1df05eb" providerId="ADAL" clId="{DA7984CD-150A-4B96-A65F-415247AFA0C3}" dt="2018-04-04T09:47:22.644" v="1225" actId="20577"/>
          <ac:spMkLst>
            <pc:docMk/>
            <pc:sldMk cId="567139698" sldId="278"/>
            <ac:spMk id="205" creationId="{980181C6-3CA3-4BF9-9CDA-09057819BC00}"/>
          </ac:spMkLst>
        </pc:spChg>
        <pc:spChg chg="mod">
          <ac:chgData name="Jansen, Marcus · 4-advice GmbH" userId="181aa25f-5fcc-4bd6-8950-9fafe1df05eb" providerId="ADAL" clId="{DA7984CD-150A-4B96-A65F-415247AFA0C3}" dt="2018-04-04T09:47:15.891" v="1200" actId="20577"/>
          <ac:spMkLst>
            <pc:docMk/>
            <pc:sldMk cId="567139698" sldId="278"/>
            <ac:spMk id="209" creationId="{B4761E26-4F88-4A31-969B-50F1D82BD146}"/>
          </ac:spMkLst>
        </pc:spChg>
        <pc:spChg chg="mod">
          <ac:chgData name="Jansen, Marcus · 4-advice GmbH" userId="181aa25f-5fcc-4bd6-8950-9fafe1df05eb" providerId="ADAL" clId="{DA7984CD-150A-4B96-A65F-415247AFA0C3}" dt="2018-04-04T09:47:15.891" v="1199" actId="20577"/>
          <ac:spMkLst>
            <pc:docMk/>
            <pc:sldMk cId="567139698" sldId="278"/>
            <ac:spMk id="210" creationId="{76674C37-5E6F-49DE-A0D9-5DC527E7ADFD}"/>
          </ac:spMkLst>
        </pc:spChg>
        <pc:spChg chg="mod">
          <ac:chgData name="Jansen, Marcus · 4-advice GmbH" userId="181aa25f-5fcc-4bd6-8950-9fafe1df05eb" providerId="ADAL" clId="{DA7984CD-150A-4B96-A65F-415247AFA0C3}" dt="2018-04-04T09:47:15.891" v="1198" actId="20577"/>
          <ac:spMkLst>
            <pc:docMk/>
            <pc:sldMk cId="567139698" sldId="278"/>
            <ac:spMk id="211" creationId="{7C41FADA-6A95-46AB-9578-3741BCF715D3}"/>
          </ac:spMkLst>
        </pc:spChg>
        <pc:spChg chg="add mod">
          <ac:chgData name="Jansen, Marcus · 4-advice GmbH" userId="181aa25f-5fcc-4bd6-8950-9fafe1df05eb" providerId="ADAL" clId="{DA7984CD-150A-4B96-A65F-415247AFA0C3}" dt="2018-04-04T09:47:32.013" v="1235" actId="20577"/>
          <ac:spMkLst>
            <pc:docMk/>
            <pc:sldMk cId="567139698" sldId="278"/>
            <ac:spMk id="215" creationId="{64DBDB35-F61C-4EF0-8442-017C472A4A2E}"/>
          </ac:spMkLst>
        </pc:spChg>
        <pc:spChg chg="add mod">
          <ac:chgData name="Jansen, Marcus · 4-advice GmbH" userId="181aa25f-5fcc-4bd6-8950-9fafe1df05eb" providerId="ADAL" clId="{DA7984CD-150A-4B96-A65F-415247AFA0C3}" dt="2018-04-04T09:47:32.015" v="1236" actId="20577"/>
          <ac:spMkLst>
            <pc:docMk/>
            <pc:sldMk cId="567139698" sldId="278"/>
            <ac:spMk id="216" creationId="{60EF47EA-B22C-4BB8-AB5C-8E0D71CA75DE}"/>
          </ac:spMkLst>
        </pc:spChg>
        <pc:spChg chg="add mod">
          <ac:chgData name="Jansen, Marcus · 4-advice GmbH" userId="181aa25f-5fcc-4bd6-8950-9fafe1df05eb" providerId="ADAL" clId="{DA7984CD-150A-4B96-A65F-415247AFA0C3}" dt="2018-04-04T09:47:32.016" v="1237" actId="20577"/>
          <ac:spMkLst>
            <pc:docMk/>
            <pc:sldMk cId="567139698" sldId="278"/>
            <ac:spMk id="217" creationId="{469C5755-8481-4022-8240-5A594C82B03B}"/>
          </ac:spMkLst>
        </pc:spChg>
        <pc:spChg chg="mod">
          <ac:chgData name="Jansen, Marcus · 4-advice GmbH" userId="181aa25f-5fcc-4bd6-8950-9fafe1df05eb" providerId="ADAL" clId="{DA7984CD-150A-4B96-A65F-415247AFA0C3}" dt="2018-04-04T09:47:50.061" v="1289" actId="20577"/>
          <ac:spMkLst>
            <pc:docMk/>
            <pc:sldMk cId="567139698" sldId="278"/>
            <ac:spMk id="221" creationId="{C031A0E4-2A8E-4BA0-B3F3-615800D693D9}"/>
          </ac:spMkLst>
        </pc:spChg>
        <pc:spChg chg="mod">
          <ac:chgData name="Jansen, Marcus · 4-advice GmbH" userId="181aa25f-5fcc-4bd6-8950-9fafe1df05eb" providerId="ADAL" clId="{DA7984CD-150A-4B96-A65F-415247AFA0C3}" dt="2018-04-04T09:47:50.061" v="1284" actId="20577"/>
          <ac:spMkLst>
            <pc:docMk/>
            <pc:sldMk cId="567139698" sldId="278"/>
            <ac:spMk id="222" creationId="{75B83E52-5B2D-4F32-8418-D1440472089A}"/>
          </ac:spMkLst>
        </pc:spChg>
        <pc:spChg chg="mod">
          <ac:chgData name="Jansen, Marcus · 4-advice GmbH" userId="181aa25f-5fcc-4bd6-8950-9fafe1df05eb" providerId="ADAL" clId="{DA7984CD-150A-4B96-A65F-415247AFA0C3}" dt="2018-04-04T09:47:50.061" v="1296" actId="20577"/>
          <ac:spMkLst>
            <pc:docMk/>
            <pc:sldMk cId="567139698" sldId="278"/>
            <ac:spMk id="223" creationId="{CC3B9034-A38A-40A9-ADE5-F12CC5B63B63}"/>
          </ac:spMkLst>
        </pc:spChg>
        <pc:spChg chg="mod">
          <ac:chgData name="Jansen, Marcus · 4-advice GmbH" userId="181aa25f-5fcc-4bd6-8950-9fafe1df05eb" providerId="ADAL" clId="{DA7984CD-150A-4B96-A65F-415247AFA0C3}" dt="2018-04-04T09:47:44.202" v="1274" actId="20577"/>
          <ac:spMkLst>
            <pc:docMk/>
            <pc:sldMk cId="567139698" sldId="278"/>
            <ac:spMk id="227" creationId="{25F07E2F-FCCB-4262-BFCF-51F4FB3BE4F0}"/>
          </ac:spMkLst>
        </pc:spChg>
        <pc:spChg chg="mod">
          <ac:chgData name="Jansen, Marcus · 4-advice GmbH" userId="181aa25f-5fcc-4bd6-8950-9fafe1df05eb" providerId="ADAL" clId="{DA7984CD-150A-4B96-A65F-415247AFA0C3}" dt="2018-04-04T09:47:44.202" v="1273" actId="20577"/>
          <ac:spMkLst>
            <pc:docMk/>
            <pc:sldMk cId="567139698" sldId="278"/>
            <ac:spMk id="228" creationId="{753F5B8B-2245-4B46-B1FC-80592D6CD30C}"/>
          </ac:spMkLst>
        </pc:spChg>
        <pc:spChg chg="mod">
          <ac:chgData name="Jansen, Marcus · 4-advice GmbH" userId="181aa25f-5fcc-4bd6-8950-9fafe1df05eb" providerId="ADAL" clId="{DA7984CD-150A-4B96-A65F-415247AFA0C3}" dt="2018-04-04T09:47:44.202" v="1272" actId="20577"/>
          <ac:spMkLst>
            <pc:docMk/>
            <pc:sldMk cId="567139698" sldId="278"/>
            <ac:spMk id="229" creationId="{68F676F6-6CB2-4D75-A2A3-2313B4A8F80D}"/>
          </ac:spMkLst>
        </pc:spChg>
        <pc:spChg chg="add">
          <ac:chgData name="Jansen, Marcus · 4-advice GmbH" userId="181aa25f-5fcc-4bd6-8950-9fafe1df05eb" providerId="ADAL" clId="{DA7984CD-150A-4B96-A65F-415247AFA0C3}" dt="2018-04-04T09:47:54.583" v="1297"/>
          <ac:spMkLst>
            <pc:docMk/>
            <pc:sldMk cId="567139698" sldId="278"/>
            <ac:spMk id="231" creationId="{47C581C9-7EBF-4484-9EC3-EDED27ADD64C}"/>
          </ac:spMkLst>
        </pc:spChg>
        <pc:spChg chg="add mod">
          <ac:chgData name="Jansen, Marcus · 4-advice GmbH" userId="181aa25f-5fcc-4bd6-8950-9fafe1df05eb" providerId="ADAL" clId="{DA7984CD-150A-4B96-A65F-415247AFA0C3}" dt="2018-04-04T09:48:00.510" v="1309" actId="20577"/>
          <ac:spMkLst>
            <pc:docMk/>
            <pc:sldMk cId="567139698" sldId="278"/>
            <ac:spMk id="232" creationId="{970D6FF0-E2A2-4CEE-A9A5-BFA052B005D8}"/>
          </ac:spMkLst>
        </pc:spChg>
        <pc:spChg chg="add">
          <ac:chgData name="Jansen, Marcus · 4-advice GmbH" userId="181aa25f-5fcc-4bd6-8950-9fafe1df05eb" providerId="ADAL" clId="{DA7984CD-150A-4B96-A65F-415247AFA0C3}" dt="2018-04-04T09:47:54.583" v="1297"/>
          <ac:spMkLst>
            <pc:docMk/>
            <pc:sldMk cId="567139698" sldId="278"/>
            <ac:spMk id="233" creationId="{3802B18B-E5E5-44C7-8854-B720AAF8477D}"/>
          </ac:spMkLst>
        </pc:spChg>
        <pc:spChg chg="add">
          <ac:chgData name="Jansen, Marcus · 4-advice GmbH" userId="181aa25f-5fcc-4bd6-8950-9fafe1df05eb" providerId="ADAL" clId="{DA7984CD-150A-4B96-A65F-415247AFA0C3}" dt="2018-04-04T09:47:54.583" v="1297"/>
          <ac:spMkLst>
            <pc:docMk/>
            <pc:sldMk cId="567139698" sldId="278"/>
            <ac:spMk id="234" creationId="{A7A70D2E-AF1A-47BA-8547-9D43F15B3C1F}"/>
          </ac:spMkLst>
        </pc:spChg>
        <pc:spChg chg="add mod">
          <ac:chgData name="Jansen, Marcus · 4-advice GmbH" userId="181aa25f-5fcc-4bd6-8950-9fafe1df05eb" providerId="ADAL" clId="{DA7984CD-150A-4B96-A65F-415247AFA0C3}" dt="2018-04-04T09:48:00.510" v="1310" actId="20577"/>
          <ac:spMkLst>
            <pc:docMk/>
            <pc:sldMk cId="567139698" sldId="278"/>
            <ac:spMk id="235" creationId="{BDC42969-304A-4E91-97D5-BB6148F3D778}"/>
          </ac:spMkLst>
        </pc:spChg>
        <pc:spChg chg="add">
          <ac:chgData name="Jansen, Marcus · 4-advice GmbH" userId="181aa25f-5fcc-4bd6-8950-9fafe1df05eb" providerId="ADAL" clId="{DA7984CD-150A-4B96-A65F-415247AFA0C3}" dt="2018-04-04T09:47:54.583" v="1297"/>
          <ac:spMkLst>
            <pc:docMk/>
            <pc:sldMk cId="567139698" sldId="278"/>
            <ac:spMk id="236" creationId="{4E6CB036-C50C-4203-8B14-B947F8A8E5F7}"/>
          </ac:spMkLst>
        </pc:spChg>
        <pc:spChg chg="add mod">
          <ac:chgData name="Jansen, Marcus · 4-advice GmbH" userId="181aa25f-5fcc-4bd6-8950-9fafe1df05eb" providerId="ADAL" clId="{DA7984CD-150A-4B96-A65F-415247AFA0C3}" dt="2018-04-04T09:48:00.510" v="1311" actId="20577"/>
          <ac:spMkLst>
            <pc:docMk/>
            <pc:sldMk cId="567139698" sldId="278"/>
            <ac:spMk id="237" creationId="{7F20D4B9-690B-489B-91E3-6E19929D6085}"/>
          </ac:spMkLst>
        </pc:spChg>
        <pc:spChg chg="add">
          <ac:chgData name="Jansen, Marcus · 4-advice GmbH" userId="181aa25f-5fcc-4bd6-8950-9fafe1df05eb" providerId="ADAL" clId="{DA7984CD-150A-4B96-A65F-415247AFA0C3}" dt="2018-04-04T09:47:54.583" v="1297"/>
          <ac:spMkLst>
            <pc:docMk/>
            <pc:sldMk cId="567139698" sldId="278"/>
            <ac:spMk id="238" creationId="{2AFAE6F6-8C2B-4630-95EE-7DF0D7B9F9B1}"/>
          </ac:spMkLst>
        </pc:spChg>
        <pc:spChg chg="add mod">
          <ac:chgData name="Jansen, Marcus · 4-advice GmbH" userId="181aa25f-5fcc-4bd6-8950-9fafe1df05eb" providerId="ADAL" clId="{DA7984CD-150A-4B96-A65F-415247AFA0C3}" dt="2018-04-04T09:48:00.510" v="1312" actId="20577"/>
          <ac:spMkLst>
            <pc:docMk/>
            <pc:sldMk cId="567139698" sldId="278"/>
            <ac:spMk id="239" creationId="{F0F395EA-01FC-4D3B-94DC-16D09667F0C4}"/>
          </ac:spMkLst>
        </pc:spChg>
        <pc:spChg chg="add">
          <ac:chgData name="Jansen, Marcus · 4-advice GmbH" userId="181aa25f-5fcc-4bd6-8950-9fafe1df05eb" providerId="ADAL" clId="{DA7984CD-150A-4B96-A65F-415247AFA0C3}" dt="2018-04-04T09:47:54.583" v="1297"/>
          <ac:spMkLst>
            <pc:docMk/>
            <pc:sldMk cId="567139698" sldId="278"/>
            <ac:spMk id="240" creationId="{EC171B94-22D5-4471-B426-C3DE55B638B4}"/>
          </ac:spMkLst>
        </pc:spChg>
        <pc:spChg chg="add mod">
          <ac:chgData name="Jansen, Marcus · 4-advice GmbH" userId="181aa25f-5fcc-4bd6-8950-9fafe1df05eb" providerId="ADAL" clId="{DA7984CD-150A-4B96-A65F-415247AFA0C3}" dt="2018-04-04T09:48:00.510" v="1313" actId="20577"/>
          <ac:spMkLst>
            <pc:docMk/>
            <pc:sldMk cId="567139698" sldId="278"/>
            <ac:spMk id="241" creationId="{450F27CB-8367-49A9-A113-EFCE5C350FB6}"/>
          </ac:spMkLst>
        </pc:spChg>
        <pc:spChg chg="mod">
          <ac:chgData name="Jansen, Marcus · 4-advice GmbH" userId="181aa25f-5fcc-4bd6-8950-9fafe1df05eb" providerId="ADAL" clId="{DA7984CD-150A-4B96-A65F-415247AFA0C3}" dt="2018-04-04T09:48:35.900" v="1435"/>
          <ac:spMkLst>
            <pc:docMk/>
            <pc:sldMk cId="567139698" sldId="278"/>
            <ac:spMk id="243" creationId="{61393BFC-A72C-4537-935F-01DB2B3307F0}"/>
          </ac:spMkLst>
        </pc:spChg>
        <pc:spChg chg="mod">
          <ac:chgData name="Jansen, Marcus · 4-advice GmbH" userId="181aa25f-5fcc-4bd6-8950-9fafe1df05eb" providerId="ADAL" clId="{DA7984CD-150A-4B96-A65F-415247AFA0C3}" dt="2018-04-04T09:48:44.170" v="1484" actId="20577"/>
          <ac:spMkLst>
            <pc:docMk/>
            <pc:sldMk cId="567139698" sldId="278"/>
            <ac:spMk id="244" creationId="{AE06BE1B-D43C-4EF9-8A29-8327653A1102}"/>
          </ac:spMkLst>
        </pc:spChg>
        <pc:spChg chg="mod">
          <ac:chgData name="Jansen, Marcus · 4-advice GmbH" userId="181aa25f-5fcc-4bd6-8950-9fafe1df05eb" providerId="ADAL" clId="{DA7984CD-150A-4B96-A65F-415247AFA0C3}" dt="2018-04-04T09:48:44.170" v="1485" actId="20577"/>
          <ac:spMkLst>
            <pc:docMk/>
            <pc:sldMk cId="567139698" sldId="278"/>
            <ac:spMk id="247" creationId="{AA748E39-A9CB-4F4E-A085-C17A23213C63}"/>
          </ac:spMkLst>
        </pc:spChg>
        <pc:spChg chg="mod">
          <ac:chgData name="Jansen, Marcus · 4-advice GmbH" userId="181aa25f-5fcc-4bd6-8950-9fafe1df05eb" providerId="ADAL" clId="{DA7984CD-150A-4B96-A65F-415247AFA0C3}" dt="2018-04-04T09:48:44.170" v="1486" actId="20577"/>
          <ac:spMkLst>
            <pc:docMk/>
            <pc:sldMk cId="567139698" sldId="278"/>
            <ac:spMk id="249" creationId="{87941A1B-A389-4D61-8BE6-840B940C15C6}"/>
          </ac:spMkLst>
        </pc:spChg>
        <pc:spChg chg="mod">
          <ac:chgData name="Jansen, Marcus · 4-advice GmbH" userId="181aa25f-5fcc-4bd6-8950-9fafe1df05eb" providerId="ADAL" clId="{DA7984CD-150A-4B96-A65F-415247AFA0C3}" dt="2018-04-04T09:48:44.170" v="1487" actId="20577"/>
          <ac:spMkLst>
            <pc:docMk/>
            <pc:sldMk cId="567139698" sldId="278"/>
            <ac:spMk id="251" creationId="{69068EAF-C079-4A7B-AA71-70B4E040ED3C}"/>
          </ac:spMkLst>
        </pc:spChg>
        <pc:spChg chg="mod">
          <ac:chgData name="Jansen, Marcus · 4-advice GmbH" userId="181aa25f-5fcc-4bd6-8950-9fafe1df05eb" providerId="ADAL" clId="{DA7984CD-150A-4B96-A65F-415247AFA0C3}" dt="2018-04-04T09:48:44.170" v="1488" actId="20577"/>
          <ac:spMkLst>
            <pc:docMk/>
            <pc:sldMk cId="567139698" sldId="278"/>
            <ac:spMk id="253" creationId="{E22960C5-C8F5-4B29-9087-9B743F0B2E6E}"/>
          </ac:spMkLst>
        </pc:spChg>
        <pc:spChg chg="add mod">
          <ac:chgData name="Jansen, Marcus · 4-advice GmbH" userId="181aa25f-5fcc-4bd6-8950-9fafe1df05eb" providerId="ADAL" clId="{DA7984CD-150A-4B96-A65F-415247AFA0C3}" dt="2018-04-04T09:48:24.590" v="1370"/>
          <ac:spMkLst>
            <pc:docMk/>
            <pc:sldMk cId="567139698" sldId="278"/>
            <ac:spMk id="254" creationId="{90F4EA72-B06E-4113-899A-1C54FFDE6C24}"/>
          </ac:spMkLst>
        </pc:spChg>
        <pc:spChg chg="add mod">
          <ac:chgData name="Jansen, Marcus · 4-advice GmbH" userId="181aa25f-5fcc-4bd6-8950-9fafe1df05eb" providerId="ADAL" clId="{DA7984CD-150A-4B96-A65F-415247AFA0C3}" dt="2018-04-04T09:48:44.186" v="1489" actId="20577"/>
          <ac:spMkLst>
            <pc:docMk/>
            <pc:sldMk cId="567139698" sldId="278"/>
            <ac:spMk id="255" creationId="{5867CDD2-3913-4CFE-B438-94A19B97A45A}"/>
          </ac:spMkLst>
        </pc:spChg>
        <pc:spChg chg="add mod">
          <ac:chgData name="Jansen, Marcus · 4-advice GmbH" userId="181aa25f-5fcc-4bd6-8950-9fafe1df05eb" providerId="ADAL" clId="{DA7984CD-150A-4B96-A65F-415247AFA0C3}" dt="2018-04-04T09:48:33.893" v="1402"/>
          <ac:spMkLst>
            <pc:docMk/>
            <pc:sldMk cId="567139698" sldId="278"/>
            <ac:spMk id="256" creationId="{5280C972-E8F7-4701-B146-2B6B41C6B131}"/>
          </ac:spMkLst>
        </pc:spChg>
        <pc:spChg chg="add mod">
          <ac:chgData name="Jansen, Marcus · 4-advice GmbH" userId="181aa25f-5fcc-4bd6-8950-9fafe1df05eb" providerId="ADAL" clId="{DA7984CD-150A-4B96-A65F-415247AFA0C3}" dt="2018-04-04T09:48:44.186" v="1490" actId="20577"/>
          <ac:spMkLst>
            <pc:docMk/>
            <pc:sldMk cId="567139698" sldId="278"/>
            <ac:spMk id="257" creationId="{3951AFF2-69C3-433F-87C6-E32CFA8F4652}"/>
          </ac:spMkLst>
        </pc:spChg>
        <pc:spChg chg="add mod">
          <ac:chgData name="Jansen, Marcus · 4-advice GmbH" userId="181aa25f-5fcc-4bd6-8950-9fafe1df05eb" providerId="ADAL" clId="{DA7984CD-150A-4B96-A65F-415247AFA0C3}" dt="2018-04-04T09:48:35.898" v="1431"/>
          <ac:spMkLst>
            <pc:docMk/>
            <pc:sldMk cId="567139698" sldId="278"/>
            <ac:spMk id="258" creationId="{E47922D2-43A9-4CC5-A22E-2B99EC7FA2B7}"/>
          </ac:spMkLst>
        </pc:spChg>
        <pc:spChg chg="add mod">
          <ac:chgData name="Jansen, Marcus · 4-advice GmbH" userId="181aa25f-5fcc-4bd6-8950-9fafe1df05eb" providerId="ADAL" clId="{DA7984CD-150A-4B96-A65F-415247AFA0C3}" dt="2018-04-04T09:48:44.186" v="1491" actId="20577"/>
          <ac:spMkLst>
            <pc:docMk/>
            <pc:sldMk cId="567139698" sldId="278"/>
            <ac:spMk id="259" creationId="{0D356BB4-0A43-4F12-8DF2-5A1135A2CB61}"/>
          </ac:spMkLst>
        </pc:spChg>
        <pc:grpChg chg="del">
          <ac:chgData name="Jansen, Marcus · 4-advice GmbH" userId="181aa25f-5fcc-4bd6-8950-9fafe1df05eb" providerId="ADAL" clId="{DA7984CD-150A-4B96-A65F-415247AFA0C3}" dt="2018-04-04T09:46:24.098" v="1127" actId="478"/>
          <ac:grpSpMkLst>
            <pc:docMk/>
            <pc:sldMk cId="567139698" sldId="278"/>
            <ac:grpSpMk id="74" creationId="{0058291D-758E-471A-87B2-F275D86527B2}"/>
          </ac:grpSpMkLst>
        </pc:grpChg>
        <pc:grpChg chg="del">
          <ac:chgData name="Jansen, Marcus · 4-advice GmbH" userId="181aa25f-5fcc-4bd6-8950-9fafe1df05eb" providerId="ADAL" clId="{DA7984CD-150A-4B96-A65F-415247AFA0C3}" dt="2018-04-04T09:46:24.098" v="1127" actId="478"/>
          <ac:grpSpMkLst>
            <pc:docMk/>
            <pc:sldMk cId="567139698" sldId="278"/>
            <ac:grpSpMk id="77" creationId="{8FB1836F-35BD-4064-BCAA-1DDAB669C91F}"/>
          </ac:grpSpMkLst>
        </pc:grpChg>
        <pc:grpChg chg="del">
          <ac:chgData name="Jansen, Marcus · 4-advice GmbH" userId="181aa25f-5fcc-4bd6-8950-9fafe1df05eb" providerId="ADAL" clId="{DA7984CD-150A-4B96-A65F-415247AFA0C3}" dt="2018-04-04T09:46:24.098" v="1127" actId="478"/>
          <ac:grpSpMkLst>
            <pc:docMk/>
            <pc:sldMk cId="567139698" sldId="278"/>
            <ac:grpSpMk id="80" creationId="{DFAE5240-38DD-43CE-9F6A-1E63C7ED6B25}"/>
          </ac:grpSpMkLst>
        </pc:grpChg>
        <pc:grpChg chg="del">
          <ac:chgData name="Jansen, Marcus · 4-advice GmbH" userId="181aa25f-5fcc-4bd6-8950-9fafe1df05eb" providerId="ADAL" clId="{DA7984CD-150A-4B96-A65F-415247AFA0C3}" dt="2018-04-04T09:46:24.098" v="1127" actId="478"/>
          <ac:grpSpMkLst>
            <pc:docMk/>
            <pc:sldMk cId="567139698" sldId="278"/>
            <ac:grpSpMk id="83" creationId="{AA6FE8EE-C45B-45A6-916A-26086AA84280}"/>
          </ac:grpSpMkLst>
        </pc:grpChg>
        <pc:grpChg chg="del">
          <ac:chgData name="Jansen, Marcus · 4-advice GmbH" userId="181aa25f-5fcc-4bd6-8950-9fafe1df05eb" providerId="ADAL" clId="{DA7984CD-150A-4B96-A65F-415247AFA0C3}" dt="2018-04-04T09:46:27.290" v="1128" actId="478"/>
          <ac:grpSpMkLst>
            <pc:docMk/>
            <pc:sldMk cId="567139698" sldId="278"/>
            <ac:grpSpMk id="97" creationId="{22720AA8-453D-43F1-AC40-6C966FDCC297}"/>
          </ac:grpSpMkLst>
        </pc:grpChg>
        <pc:grpChg chg="del">
          <ac:chgData name="Jansen, Marcus · 4-advice GmbH" userId="181aa25f-5fcc-4bd6-8950-9fafe1df05eb" providerId="ADAL" clId="{DA7984CD-150A-4B96-A65F-415247AFA0C3}" dt="2018-04-04T09:46:24.098" v="1127" actId="478"/>
          <ac:grpSpMkLst>
            <pc:docMk/>
            <pc:sldMk cId="567139698" sldId="278"/>
            <ac:grpSpMk id="110" creationId="{7B8A5CE8-D10F-4EDA-9FDF-F7E10EA7A2F1}"/>
          </ac:grpSpMkLst>
        </pc:grpChg>
        <pc:grpChg chg="del">
          <ac:chgData name="Jansen, Marcus · 4-advice GmbH" userId="181aa25f-5fcc-4bd6-8950-9fafe1df05eb" providerId="ADAL" clId="{DA7984CD-150A-4B96-A65F-415247AFA0C3}" dt="2018-04-04T09:46:24.098" v="1127" actId="478"/>
          <ac:grpSpMkLst>
            <pc:docMk/>
            <pc:sldMk cId="567139698" sldId="278"/>
            <ac:grpSpMk id="120" creationId="{F4B39850-89E9-4D8B-823F-083AF08F1DCB}"/>
          </ac:grpSpMkLst>
        </pc:grpChg>
        <pc:grpChg chg="del">
          <ac:chgData name="Jansen, Marcus · 4-advice GmbH" userId="181aa25f-5fcc-4bd6-8950-9fafe1df05eb" providerId="ADAL" clId="{DA7984CD-150A-4B96-A65F-415247AFA0C3}" dt="2018-04-04T09:46:24.098" v="1127" actId="478"/>
          <ac:grpSpMkLst>
            <pc:docMk/>
            <pc:sldMk cId="567139698" sldId="278"/>
            <ac:grpSpMk id="125" creationId="{D5276FE0-7A20-4621-83A7-13F3CDABCE8D}"/>
          </ac:grpSpMkLst>
        </pc:grpChg>
        <pc:grpChg chg="del">
          <ac:chgData name="Jansen, Marcus · 4-advice GmbH" userId="181aa25f-5fcc-4bd6-8950-9fafe1df05eb" providerId="ADAL" clId="{DA7984CD-150A-4B96-A65F-415247AFA0C3}" dt="2018-04-04T09:46:24.098" v="1127" actId="478"/>
          <ac:grpSpMkLst>
            <pc:docMk/>
            <pc:sldMk cId="567139698" sldId="278"/>
            <ac:grpSpMk id="130" creationId="{B7BB5A54-81FD-45C4-A4AE-1FA82F30D119}"/>
          </ac:grpSpMkLst>
        </pc:grpChg>
        <pc:grpChg chg="del">
          <ac:chgData name="Jansen, Marcus · 4-advice GmbH" userId="181aa25f-5fcc-4bd6-8950-9fafe1df05eb" providerId="ADAL" clId="{DA7984CD-150A-4B96-A65F-415247AFA0C3}" dt="2018-04-04T09:46:24.098" v="1127" actId="478"/>
          <ac:grpSpMkLst>
            <pc:docMk/>
            <pc:sldMk cId="567139698" sldId="278"/>
            <ac:grpSpMk id="135" creationId="{2F48732D-D920-4548-B35A-8FE055804F16}"/>
          </ac:grpSpMkLst>
        </pc:grpChg>
        <pc:grpChg chg="del">
          <ac:chgData name="Jansen, Marcus · 4-advice GmbH" userId="181aa25f-5fcc-4bd6-8950-9fafe1df05eb" providerId="ADAL" clId="{DA7984CD-150A-4B96-A65F-415247AFA0C3}" dt="2018-04-04T09:46:24.098" v="1127" actId="478"/>
          <ac:grpSpMkLst>
            <pc:docMk/>
            <pc:sldMk cId="567139698" sldId="278"/>
            <ac:grpSpMk id="139" creationId="{B76FAB8A-FF70-4C8A-BF2F-2D5694BB44A1}"/>
          </ac:grpSpMkLst>
        </pc:grpChg>
        <pc:grpChg chg="del">
          <ac:chgData name="Jansen, Marcus · 4-advice GmbH" userId="181aa25f-5fcc-4bd6-8950-9fafe1df05eb" providerId="ADAL" clId="{DA7984CD-150A-4B96-A65F-415247AFA0C3}" dt="2018-04-04T09:46:24.098" v="1127" actId="478"/>
          <ac:grpSpMkLst>
            <pc:docMk/>
            <pc:sldMk cId="567139698" sldId="278"/>
            <ac:grpSpMk id="142" creationId="{88594B7D-B27A-4892-B190-3E2CF3CBABF0}"/>
          </ac:grpSpMkLst>
        </pc:grpChg>
        <pc:grpChg chg="del">
          <ac:chgData name="Jansen, Marcus · 4-advice GmbH" userId="181aa25f-5fcc-4bd6-8950-9fafe1df05eb" providerId="ADAL" clId="{DA7984CD-150A-4B96-A65F-415247AFA0C3}" dt="2018-04-04T09:46:24.098" v="1127" actId="478"/>
          <ac:grpSpMkLst>
            <pc:docMk/>
            <pc:sldMk cId="567139698" sldId="278"/>
            <ac:grpSpMk id="145" creationId="{8B361E45-C2FA-4E52-AE3E-04E64FA760B2}"/>
          </ac:grpSpMkLst>
        </pc:grpChg>
        <pc:grpChg chg="del">
          <ac:chgData name="Jansen, Marcus · 4-advice GmbH" userId="181aa25f-5fcc-4bd6-8950-9fafe1df05eb" providerId="ADAL" clId="{DA7984CD-150A-4B96-A65F-415247AFA0C3}" dt="2018-04-04T09:46:24.098" v="1127" actId="478"/>
          <ac:grpSpMkLst>
            <pc:docMk/>
            <pc:sldMk cId="567139698" sldId="278"/>
            <ac:grpSpMk id="148" creationId="{97C8A281-1DAB-46A0-B0FD-708522BF1007}"/>
          </ac:grpSpMkLst>
        </pc:grpChg>
        <pc:grpChg chg="del">
          <ac:chgData name="Jansen, Marcus · 4-advice GmbH" userId="181aa25f-5fcc-4bd6-8950-9fafe1df05eb" providerId="ADAL" clId="{DA7984CD-150A-4B96-A65F-415247AFA0C3}" dt="2018-04-04T09:46:24.098" v="1127" actId="478"/>
          <ac:grpSpMkLst>
            <pc:docMk/>
            <pc:sldMk cId="567139698" sldId="278"/>
            <ac:grpSpMk id="153" creationId="{0EA0FAC4-22A3-45AE-B039-666D4E57D879}"/>
          </ac:grpSpMkLst>
        </pc:grpChg>
        <pc:grpChg chg="mod">
          <ac:chgData name="Jansen, Marcus · 4-advice GmbH" userId="181aa25f-5fcc-4bd6-8950-9fafe1df05eb" providerId="ADAL" clId="{DA7984CD-150A-4B96-A65F-415247AFA0C3}" dt="2018-04-04T09:46:31.210" v="1129" actId="1076"/>
          <ac:grpSpMkLst>
            <pc:docMk/>
            <pc:sldMk cId="567139698" sldId="278"/>
            <ac:grpSpMk id="158" creationId="{AED2DA20-121F-494F-9FC1-7A6425B1A962}"/>
          </ac:grpSpMkLst>
        </pc:grpChg>
        <pc:grpChg chg="mod">
          <ac:chgData name="Jansen, Marcus · 4-advice GmbH" userId="181aa25f-5fcc-4bd6-8950-9fafe1df05eb" providerId="ADAL" clId="{DA7984CD-150A-4B96-A65F-415247AFA0C3}" dt="2018-04-04T09:46:31.210" v="1129" actId="1076"/>
          <ac:grpSpMkLst>
            <pc:docMk/>
            <pc:sldMk cId="567139698" sldId="278"/>
            <ac:grpSpMk id="164" creationId="{4198137F-BAFF-4F35-8EF9-BCFF8799BCCA}"/>
          </ac:grpSpMkLst>
        </pc:grpChg>
        <pc:grpChg chg="mod">
          <ac:chgData name="Jansen, Marcus · 4-advice GmbH" userId="181aa25f-5fcc-4bd6-8950-9fafe1df05eb" providerId="ADAL" clId="{DA7984CD-150A-4B96-A65F-415247AFA0C3}" dt="2018-04-04T09:46:31.210" v="1129" actId="1076"/>
          <ac:grpSpMkLst>
            <pc:docMk/>
            <pc:sldMk cId="567139698" sldId="278"/>
            <ac:grpSpMk id="170" creationId="{63CE1A8A-53BA-47D5-89AE-2A23CB83CAD5}"/>
          </ac:grpSpMkLst>
        </pc:grpChg>
        <pc:grpChg chg="mod">
          <ac:chgData name="Jansen, Marcus · 4-advice GmbH" userId="181aa25f-5fcc-4bd6-8950-9fafe1df05eb" providerId="ADAL" clId="{DA7984CD-150A-4B96-A65F-415247AFA0C3}" dt="2018-04-04T09:46:38.234" v="1151" actId="1038"/>
          <ac:grpSpMkLst>
            <pc:docMk/>
            <pc:sldMk cId="567139698" sldId="278"/>
            <ac:grpSpMk id="176" creationId="{9A9ADA1D-E982-44D2-88DB-3145EB5F387D}"/>
          </ac:grpSpMkLst>
        </pc:grpChg>
        <pc:grpChg chg="mod">
          <ac:chgData name="Jansen, Marcus · 4-advice GmbH" userId="181aa25f-5fcc-4bd6-8950-9fafe1df05eb" providerId="ADAL" clId="{DA7984CD-150A-4B96-A65F-415247AFA0C3}" dt="2018-04-04T09:46:38.234" v="1151" actId="1038"/>
          <ac:grpSpMkLst>
            <pc:docMk/>
            <pc:sldMk cId="567139698" sldId="278"/>
            <ac:grpSpMk id="182" creationId="{0955ADC9-6992-4186-9742-FA5703786F0B}"/>
          </ac:grpSpMkLst>
        </pc:grpChg>
        <pc:grpChg chg="mod">
          <ac:chgData name="Jansen, Marcus · 4-advice GmbH" userId="181aa25f-5fcc-4bd6-8950-9fafe1df05eb" providerId="ADAL" clId="{DA7984CD-150A-4B96-A65F-415247AFA0C3}" dt="2018-04-04T09:46:38.234" v="1151" actId="1038"/>
          <ac:grpSpMkLst>
            <pc:docMk/>
            <pc:sldMk cId="567139698" sldId="278"/>
            <ac:grpSpMk id="188" creationId="{70C9BCFE-C828-41FC-AE02-B56E3DFC21EE}"/>
          </ac:grpSpMkLst>
        </pc:grpChg>
        <pc:grpChg chg="add mod">
          <ac:chgData name="Jansen, Marcus · 4-advice GmbH" userId="181aa25f-5fcc-4bd6-8950-9fafe1df05eb" providerId="ADAL" clId="{DA7984CD-150A-4B96-A65F-415247AFA0C3}" dt="2018-04-04T09:47:26.165" v="1227" actId="408"/>
          <ac:grpSpMkLst>
            <pc:docMk/>
            <pc:sldMk cId="567139698" sldId="278"/>
            <ac:grpSpMk id="194" creationId="{3D8824AE-061D-49F2-8716-7EC6336342FB}"/>
          </ac:grpSpMkLst>
        </pc:grpChg>
        <pc:grpChg chg="add mod">
          <ac:chgData name="Jansen, Marcus · 4-advice GmbH" userId="181aa25f-5fcc-4bd6-8950-9fafe1df05eb" providerId="ADAL" clId="{DA7984CD-150A-4B96-A65F-415247AFA0C3}" dt="2018-04-04T09:47:26.165" v="1227" actId="408"/>
          <ac:grpSpMkLst>
            <pc:docMk/>
            <pc:sldMk cId="567139698" sldId="278"/>
            <ac:grpSpMk id="200" creationId="{1830BD8D-0443-429C-BD2D-323104ECC98A}"/>
          </ac:grpSpMkLst>
        </pc:grpChg>
        <pc:grpChg chg="add mod">
          <ac:chgData name="Jansen, Marcus · 4-advice GmbH" userId="181aa25f-5fcc-4bd6-8950-9fafe1df05eb" providerId="ADAL" clId="{DA7984CD-150A-4B96-A65F-415247AFA0C3}" dt="2018-04-04T09:47:26.165" v="1227" actId="408"/>
          <ac:grpSpMkLst>
            <pc:docMk/>
            <pc:sldMk cId="567139698" sldId="278"/>
            <ac:grpSpMk id="206" creationId="{993ABDB6-BF65-4166-955A-C44DC0BEE7B8}"/>
          </ac:grpSpMkLst>
        </pc:grpChg>
        <pc:grpChg chg="add mod">
          <ac:chgData name="Jansen, Marcus · 4-advice GmbH" userId="181aa25f-5fcc-4bd6-8950-9fafe1df05eb" providerId="ADAL" clId="{DA7984CD-150A-4B96-A65F-415247AFA0C3}" dt="2018-04-04T09:47:31.178" v="1234"/>
          <ac:grpSpMkLst>
            <pc:docMk/>
            <pc:sldMk cId="567139698" sldId="278"/>
            <ac:grpSpMk id="212" creationId="{F9D7E5A6-DB5E-473B-A9FF-05839127630C}"/>
          </ac:grpSpMkLst>
        </pc:grpChg>
        <pc:grpChg chg="add mod">
          <ac:chgData name="Jansen, Marcus · 4-advice GmbH" userId="181aa25f-5fcc-4bd6-8950-9fafe1df05eb" providerId="ADAL" clId="{DA7984CD-150A-4B96-A65F-415247AFA0C3}" dt="2018-04-04T09:47:50.061" v="1295"/>
          <ac:grpSpMkLst>
            <pc:docMk/>
            <pc:sldMk cId="567139698" sldId="278"/>
            <ac:grpSpMk id="218" creationId="{43B722F5-0825-4586-BEF4-F02B67EBE9C7}"/>
          </ac:grpSpMkLst>
        </pc:grpChg>
        <pc:grpChg chg="add mod">
          <ac:chgData name="Jansen, Marcus · 4-advice GmbH" userId="181aa25f-5fcc-4bd6-8950-9fafe1df05eb" providerId="ADAL" clId="{DA7984CD-150A-4B96-A65F-415247AFA0C3}" dt="2018-04-04T09:47:40.310" v="1268"/>
          <ac:grpSpMkLst>
            <pc:docMk/>
            <pc:sldMk cId="567139698" sldId="278"/>
            <ac:grpSpMk id="224" creationId="{9793F477-A8DB-4092-95B8-12EF88F66410}"/>
          </ac:grpSpMkLst>
        </pc:grpChg>
        <pc:grpChg chg="add mod">
          <ac:chgData name="Jansen, Marcus · 4-advice GmbH" userId="181aa25f-5fcc-4bd6-8950-9fafe1df05eb" providerId="ADAL" clId="{DA7984CD-150A-4B96-A65F-415247AFA0C3}" dt="2018-04-04T09:47:54.586" v="1303"/>
          <ac:grpSpMkLst>
            <pc:docMk/>
            <pc:sldMk cId="567139698" sldId="278"/>
            <ac:grpSpMk id="230" creationId="{FEDEBEB3-A1A5-4119-92D0-45CD1422C27F}"/>
          </ac:grpSpMkLst>
        </pc:grpChg>
        <pc:grpChg chg="add mod">
          <ac:chgData name="Jansen, Marcus · 4-advice GmbH" userId="181aa25f-5fcc-4bd6-8950-9fafe1df05eb" providerId="ADAL" clId="{DA7984CD-150A-4B96-A65F-415247AFA0C3}" dt="2018-04-04T09:48:35.900" v="1435"/>
          <ac:grpSpMkLst>
            <pc:docMk/>
            <pc:sldMk cId="567139698" sldId="278"/>
            <ac:grpSpMk id="242" creationId="{C6464CD8-11C6-479B-8CD2-771F8795E989}"/>
          </ac:grpSpMkLst>
        </pc:grpChg>
        <pc:cxnChg chg="add">
          <ac:chgData name="Jansen, Marcus · 4-advice GmbH" userId="181aa25f-5fcc-4bd6-8950-9fafe1df05eb" providerId="ADAL" clId="{DA7984CD-150A-4B96-A65F-415247AFA0C3}" dt="2018-04-04T09:46:50.242" v="1152"/>
          <ac:cxnSpMkLst>
            <pc:docMk/>
            <pc:sldMk cId="567139698" sldId="278"/>
            <ac:cxnSpMk id="195" creationId="{C8BC94E1-FADF-47F1-86B8-2BB279E7CB42}"/>
          </ac:cxnSpMkLst>
        </pc:cxnChg>
        <pc:cxnChg chg="add">
          <ac:chgData name="Jansen, Marcus · 4-advice GmbH" userId="181aa25f-5fcc-4bd6-8950-9fafe1df05eb" providerId="ADAL" clId="{DA7984CD-150A-4B96-A65F-415247AFA0C3}" dt="2018-04-04T09:46:50.242" v="1152"/>
          <ac:cxnSpMkLst>
            <pc:docMk/>
            <pc:sldMk cId="567139698" sldId="278"/>
            <ac:cxnSpMk id="196" creationId="{0FDD20EF-CA99-4FD4-969A-7F622072988A}"/>
          </ac:cxnSpMkLst>
        </pc:cxnChg>
        <pc:cxnChg chg="mod">
          <ac:chgData name="Jansen, Marcus · 4-advice GmbH" userId="181aa25f-5fcc-4bd6-8950-9fafe1df05eb" providerId="ADAL" clId="{DA7984CD-150A-4B96-A65F-415247AFA0C3}" dt="2018-04-04T09:47:22.026" v="1217"/>
          <ac:cxnSpMkLst>
            <pc:docMk/>
            <pc:sldMk cId="567139698" sldId="278"/>
            <ac:cxnSpMk id="201" creationId="{B2EA1FC3-534E-4BD4-88B8-A52481B0EA4B}"/>
          </ac:cxnSpMkLst>
        </pc:cxnChg>
        <pc:cxnChg chg="mod">
          <ac:chgData name="Jansen, Marcus · 4-advice GmbH" userId="181aa25f-5fcc-4bd6-8950-9fafe1df05eb" providerId="ADAL" clId="{DA7984CD-150A-4B96-A65F-415247AFA0C3}" dt="2018-04-04T09:47:22.026" v="1221"/>
          <ac:cxnSpMkLst>
            <pc:docMk/>
            <pc:sldMk cId="567139698" sldId="278"/>
            <ac:cxnSpMk id="202" creationId="{224E4CA2-D67A-47B1-834F-2BD6D330521E}"/>
          </ac:cxnSpMkLst>
        </pc:cxnChg>
        <pc:cxnChg chg="mod">
          <ac:chgData name="Jansen, Marcus · 4-advice GmbH" userId="181aa25f-5fcc-4bd6-8950-9fafe1df05eb" providerId="ADAL" clId="{DA7984CD-150A-4B96-A65F-415247AFA0C3}" dt="2018-04-04T09:47:15.305" v="1193"/>
          <ac:cxnSpMkLst>
            <pc:docMk/>
            <pc:sldMk cId="567139698" sldId="278"/>
            <ac:cxnSpMk id="207" creationId="{B7A5777B-D842-4CFD-8E71-46371CE9B83C}"/>
          </ac:cxnSpMkLst>
        </pc:cxnChg>
        <pc:cxnChg chg="mod">
          <ac:chgData name="Jansen, Marcus · 4-advice GmbH" userId="181aa25f-5fcc-4bd6-8950-9fafe1df05eb" providerId="ADAL" clId="{DA7984CD-150A-4B96-A65F-415247AFA0C3}" dt="2018-04-04T09:47:15.305" v="1197"/>
          <ac:cxnSpMkLst>
            <pc:docMk/>
            <pc:sldMk cId="567139698" sldId="278"/>
            <ac:cxnSpMk id="208" creationId="{B19756F7-A56E-46D2-8027-8BABB1FD4FEB}"/>
          </ac:cxnSpMkLst>
        </pc:cxnChg>
        <pc:cxnChg chg="add">
          <ac:chgData name="Jansen, Marcus · 4-advice GmbH" userId="181aa25f-5fcc-4bd6-8950-9fafe1df05eb" providerId="ADAL" clId="{DA7984CD-150A-4B96-A65F-415247AFA0C3}" dt="2018-04-04T09:47:31.178" v="1228"/>
          <ac:cxnSpMkLst>
            <pc:docMk/>
            <pc:sldMk cId="567139698" sldId="278"/>
            <ac:cxnSpMk id="213" creationId="{8EB4B88C-B578-4707-9513-868B3A0870A4}"/>
          </ac:cxnSpMkLst>
        </pc:cxnChg>
        <pc:cxnChg chg="add">
          <ac:chgData name="Jansen, Marcus · 4-advice GmbH" userId="181aa25f-5fcc-4bd6-8950-9fafe1df05eb" providerId="ADAL" clId="{DA7984CD-150A-4B96-A65F-415247AFA0C3}" dt="2018-04-04T09:47:31.178" v="1228"/>
          <ac:cxnSpMkLst>
            <pc:docMk/>
            <pc:sldMk cId="567139698" sldId="278"/>
            <ac:cxnSpMk id="214" creationId="{E9F31456-5C9B-4830-BA94-CD7621BD1F45}"/>
          </ac:cxnSpMkLst>
        </pc:cxnChg>
        <pc:cxnChg chg="mod">
          <ac:chgData name="Jansen, Marcus · 4-advice GmbH" userId="181aa25f-5fcc-4bd6-8950-9fafe1df05eb" providerId="ADAL" clId="{DA7984CD-150A-4B96-A65F-415247AFA0C3}" dt="2018-04-04T09:47:50.061" v="1291"/>
          <ac:cxnSpMkLst>
            <pc:docMk/>
            <pc:sldMk cId="567139698" sldId="278"/>
            <ac:cxnSpMk id="219" creationId="{B527F407-6CDE-4CCD-B5AC-BBD71B9A1F8C}"/>
          </ac:cxnSpMkLst>
        </pc:cxnChg>
        <pc:cxnChg chg="mod">
          <ac:chgData name="Jansen, Marcus · 4-advice GmbH" userId="181aa25f-5fcc-4bd6-8950-9fafe1df05eb" providerId="ADAL" clId="{DA7984CD-150A-4B96-A65F-415247AFA0C3}" dt="2018-04-04T09:47:50.061" v="1295"/>
          <ac:cxnSpMkLst>
            <pc:docMk/>
            <pc:sldMk cId="567139698" sldId="278"/>
            <ac:cxnSpMk id="220" creationId="{678FB2CF-D200-47C3-8A47-72F3E37B1086}"/>
          </ac:cxnSpMkLst>
        </pc:cxnChg>
        <pc:cxnChg chg="mod">
          <ac:chgData name="Jansen, Marcus · 4-advice GmbH" userId="181aa25f-5fcc-4bd6-8950-9fafe1df05eb" providerId="ADAL" clId="{DA7984CD-150A-4B96-A65F-415247AFA0C3}" dt="2018-04-04T09:47:40.294" v="1264"/>
          <ac:cxnSpMkLst>
            <pc:docMk/>
            <pc:sldMk cId="567139698" sldId="278"/>
            <ac:cxnSpMk id="225" creationId="{3FE35C93-642F-4B68-871D-C14B516581BB}"/>
          </ac:cxnSpMkLst>
        </pc:cxnChg>
        <pc:cxnChg chg="mod">
          <ac:chgData name="Jansen, Marcus · 4-advice GmbH" userId="181aa25f-5fcc-4bd6-8950-9fafe1df05eb" providerId="ADAL" clId="{DA7984CD-150A-4B96-A65F-415247AFA0C3}" dt="2018-04-04T09:47:40.310" v="1268"/>
          <ac:cxnSpMkLst>
            <pc:docMk/>
            <pc:sldMk cId="567139698" sldId="278"/>
            <ac:cxnSpMk id="226" creationId="{495F31A1-1BCF-453F-9F1E-006265B6DACE}"/>
          </ac:cxnSpMkLst>
        </pc:cxnChg>
      </pc:sldChg>
      <pc:sldChg chg="addSp delSp modSp add">
        <pc:chgData name="Jansen, Marcus · 4-advice GmbH" userId="181aa25f-5fcc-4bd6-8950-9fafe1df05eb" providerId="ADAL" clId="{DA7984CD-150A-4B96-A65F-415247AFA0C3}" dt="2018-04-04T09:51:49.298" v="1724" actId="1076"/>
        <pc:sldMkLst>
          <pc:docMk/>
          <pc:sldMk cId="414744246" sldId="279"/>
        </pc:sldMkLst>
        <pc:spChg chg="mod">
          <ac:chgData name="Jansen, Marcus · 4-advice GmbH" userId="181aa25f-5fcc-4bd6-8950-9fafe1df05eb" providerId="ADAL" clId="{DA7984CD-150A-4B96-A65F-415247AFA0C3}" dt="2018-04-04T09:49:02.063" v="1499" actId="20577"/>
          <ac:spMkLst>
            <pc:docMk/>
            <pc:sldMk cId="414744246" sldId="279"/>
            <ac:spMk id="2" creationId="{6AAB596D-7E8F-4CCD-A45B-676888B30D5E}"/>
          </ac:spMkLst>
        </pc:spChg>
        <pc:spChg chg="add">
          <ac:chgData name="Jansen, Marcus · 4-advice GmbH" userId="181aa25f-5fcc-4bd6-8950-9fafe1df05eb" providerId="ADAL" clId="{DA7984CD-150A-4B96-A65F-415247AFA0C3}" dt="2018-04-04T09:49:08.601" v="1500"/>
          <ac:spMkLst>
            <pc:docMk/>
            <pc:sldMk cId="414744246" sldId="279"/>
            <ac:spMk id="106" creationId="{F7806E27-7B6F-4E52-863B-64177D8F7829}"/>
          </ac:spMkLst>
        </pc:spChg>
        <pc:spChg chg="add">
          <ac:chgData name="Jansen, Marcus · 4-advice GmbH" userId="181aa25f-5fcc-4bd6-8950-9fafe1df05eb" providerId="ADAL" clId="{DA7984CD-150A-4B96-A65F-415247AFA0C3}" dt="2018-04-04T09:49:08.601" v="1500"/>
          <ac:spMkLst>
            <pc:docMk/>
            <pc:sldMk cId="414744246" sldId="279"/>
            <ac:spMk id="107" creationId="{F8E7DC99-8595-44ED-AD5C-2B5DDFEA9F71}"/>
          </ac:spMkLst>
        </pc:spChg>
        <pc:spChg chg="add">
          <ac:chgData name="Jansen, Marcus · 4-advice GmbH" userId="181aa25f-5fcc-4bd6-8950-9fafe1df05eb" providerId="ADAL" clId="{DA7984CD-150A-4B96-A65F-415247AFA0C3}" dt="2018-04-04T09:49:08.601" v="1500"/>
          <ac:spMkLst>
            <pc:docMk/>
            <pc:sldMk cId="414744246" sldId="279"/>
            <ac:spMk id="108" creationId="{12E76493-F4AB-4F1C-B813-11769C3623F3}"/>
          </ac:spMkLst>
        </pc:spChg>
        <pc:spChg chg="add">
          <ac:chgData name="Jansen, Marcus · 4-advice GmbH" userId="181aa25f-5fcc-4bd6-8950-9fafe1df05eb" providerId="ADAL" clId="{DA7984CD-150A-4B96-A65F-415247AFA0C3}" dt="2018-04-04T09:49:08.601" v="1500"/>
          <ac:spMkLst>
            <pc:docMk/>
            <pc:sldMk cId="414744246" sldId="279"/>
            <ac:spMk id="109" creationId="{2B10B3D5-B88B-45F8-AF44-BC478EA51528}"/>
          </ac:spMkLst>
        </pc:spChg>
        <pc:spChg chg="add">
          <ac:chgData name="Jansen, Marcus · 4-advice GmbH" userId="181aa25f-5fcc-4bd6-8950-9fafe1df05eb" providerId="ADAL" clId="{DA7984CD-150A-4B96-A65F-415247AFA0C3}" dt="2018-04-04T09:49:08.601" v="1500"/>
          <ac:spMkLst>
            <pc:docMk/>
            <pc:sldMk cId="414744246" sldId="279"/>
            <ac:spMk id="110" creationId="{C5B6A3B3-774C-4F49-9860-5589B1B81FB2}"/>
          </ac:spMkLst>
        </pc:spChg>
        <pc:spChg chg="add">
          <ac:chgData name="Jansen, Marcus · 4-advice GmbH" userId="181aa25f-5fcc-4bd6-8950-9fafe1df05eb" providerId="ADAL" clId="{DA7984CD-150A-4B96-A65F-415247AFA0C3}" dt="2018-04-04T09:49:10.718" v="1505"/>
          <ac:spMkLst>
            <pc:docMk/>
            <pc:sldMk cId="414744246" sldId="279"/>
            <ac:spMk id="114" creationId="{E5AB718E-4A9C-400C-8887-4BCA19458A77}"/>
          </ac:spMkLst>
        </pc:spChg>
        <pc:spChg chg="add">
          <ac:chgData name="Jansen, Marcus · 4-advice GmbH" userId="181aa25f-5fcc-4bd6-8950-9fafe1df05eb" providerId="ADAL" clId="{DA7984CD-150A-4B96-A65F-415247AFA0C3}" dt="2018-04-04T09:49:10.718" v="1505"/>
          <ac:spMkLst>
            <pc:docMk/>
            <pc:sldMk cId="414744246" sldId="279"/>
            <ac:spMk id="115" creationId="{48BE00CD-02BF-4CEC-A7C0-A1DFFE42BC77}"/>
          </ac:spMkLst>
        </pc:spChg>
        <pc:spChg chg="add">
          <ac:chgData name="Jansen, Marcus · 4-advice GmbH" userId="181aa25f-5fcc-4bd6-8950-9fafe1df05eb" providerId="ADAL" clId="{DA7984CD-150A-4B96-A65F-415247AFA0C3}" dt="2018-04-04T09:49:10.718" v="1505"/>
          <ac:spMkLst>
            <pc:docMk/>
            <pc:sldMk cId="414744246" sldId="279"/>
            <ac:spMk id="116" creationId="{53FFF823-54AD-4477-B591-DF3B6C4B40D7}"/>
          </ac:spMkLst>
        </pc:spChg>
        <pc:spChg chg="add">
          <ac:chgData name="Jansen, Marcus · 4-advice GmbH" userId="181aa25f-5fcc-4bd6-8950-9fafe1df05eb" providerId="ADAL" clId="{DA7984CD-150A-4B96-A65F-415247AFA0C3}" dt="2018-04-04T09:49:10.718" v="1505"/>
          <ac:spMkLst>
            <pc:docMk/>
            <pc:sldMk cId="414744246" sldId="279"/>
            <ac:spMk id="117" creationId="{FF74DDD4-FBDF-46C5-936B-C4B0206D6EAF}"/>
          </ac:spMkLst>
        </pc:spChg>
        <pc:spChg chg="add">
          <ac:chgData name="Jansen, Marcus · 4-advice GmbH" userId="181aa25f-5fcc-4bd6-8950-9fafe1df05eb" providerId="ADAL" clId="{DA7984CD-150A-4B96-A65F-415247AFA0C3}" dt="2018-04-04T09:49:10.718" v="1505"/>
          <ac:spMkLst>
            <pc:docMk/>
            <pc:sldMk cId="414744246" sldId="279"/>
            <ac:spMk id="118" creationId="{EA964C2E-FA56-4561-BB23-A7391FD4BFF2}"/>
          </ac:spMkLst>
        </pc:spChg>
        <pc:spChg chg="add">
          <ac:chgData name="Jansen, Marcus · 4-advice GmbH" userId="181aa25f-5fcc-4bd6-8950-9fafe1df05eb" providerId="ADAL" clId="{DA7984CD-150A-4B96-A65F-415247AFA0C3}" dt="2018-04-04T09:49:10.718" v="1505"/>
          <ac:spMkLst>
            <pc:docMk/>
            <pc:sldMk cId="414744246" sldId="279"/>
            <ac:spMk id="119" creationId="{DCED9536-1AF8-4050-89F2-10CDEC0A7010}"/>
          </ac:spMkLst>
        </pc:spChg>
        <pc:spChg chg="add mod">
          <ac:chgData name="Jansen, Marcus · 4-advice GmbH" userId="181aa25f-5fcc-4bd6-8950-9fafe1df05eb" providerId="ADAL" clId="{DA7984CD-150A-4B96-A65F-415247AFA0C3}" dt="2018-04-04T09:50:31.267" v="1613" actId="1076"/>
          <ac:spMkLst>
            <pc:docMk/>
            <pc:sldMk cId="414744246" sldId="279"/>
            <ac:spMk id="120" creationId="{F2FC24CE-9AB8-409A-83DC-C6C233274EC6}"/>
          </ac:spMkLst>
        </pc:spChg>
        <pc:spChg chg="add mod">
          <ac:chgData name="Jansen, Marcus · 4-advice GmbH" userId="181aa25f-5fcc-4bd6-8950-9fafe1df05eb" providerId="ADAL" clId="{DA7984CD-150A-4B96-A65F-415247AFA0C3}" dt="2018-04-04T09:50:06.908" v="1574" actId="465"/>
          <ac:spMkLst>
            <pc:docMk/>
            <pc:sldMk cId="414744246" sldId="279"/>
            <ac:spMk id="121" creationId="{7CC05ABA-FF0E-408B-B281-2B764767749A}"/>
          </ac:spMkLst>
        </pc:spChg>
        <pc:spChg chg="add mod">
          <ac:chgData name="Jansen, Marcus · 4-advice GmbH" userId="181aa25f-5fcc-4bd6-8950-9fafe1df05eb" providerId="ADAL" clId="{DA7984CD-150A-4B96-A65F-415247AFA0C3}" dt="2018-04-04T09:50:06.908" v="1574" actId="465"/>
          <ac:spMkLst>
            <pc:docMk/>
            <pc:sldMk cId="414744246" sldId="279"/>
            <ac:spMk id="122" creationId="{DDEE13AC-8C7D-4985-906B-4E424499FF4A}"/>
          </ac:spMkLst>
        </pc:spChg>
        <pc:spChg chg="add mod">
          <ac:chgData name="Jansen, Marcus · 4-advice GmbH" userId="181aa25f-5fcc-4bd6-8950-9fafe1df05eb" providerId="ADAL" clId="{DA7984CD-150A-4B96-A65F-415247AFA0C3}" dt="2018-04-04T09:49:20.744" v="1529"/>
          <ac:spMkLst>
            <pc:docMk/>
            <pc:sldMk cId="414744246" sldId="279"/>
            <ac:spMk id="123" creationId="{A2D6D3D7-95FE-4655-A13F-87B70DD6CEE1}"/>
          </ac:spMkLst>
        </pc:spChg>
        <pc:spChg chg="add">
          <ac:chgData name="Jansen, Marcus · 4-advice GmbH" userId="181aa25f-5fcc-4bd6-8950-9fafe1df05eb" providerId="ADAL" clId="{DA7984CD-150A-4B96-A65F-415247AFA0C3}" dt="2018-04-04T09:49:23.104" v="1530"/>
          <ac:spMkLst>
            <pc:docMk/>
            <pc:sldMk cId="414744246" sldId="279"/>
            <ac:spMk id="125" creationId="{D10CE6A2-19ED-4B52-AD0D-2D1AC48121D0}"/>
          </ac:spMkLst>
        </pc:spChg>
        <pc:spChg chg="add">
          <ac:chgData name="Jansen, Marcus · 4-advice GmbH" userId="181aa25f-5fcc-4bd6-8950-9fafe1df05eb" providerId="ADAL" clId="{DA7984CD-150A-4B96-A65F-415247AFA0C3}" dt="2018-04-04T09:49:23.104" v="1530"/>
          <ac:spMkLst>
            <pc:docMk/>
            <pc:sldMk cId="414744246" sldId="279"/>
            <ac:spMk id="126" creationId="{08EEE1CC-2EFC-4486-8B5D-6FC679E3B78B}"/>
          </ac:spMkLst>
        </pc:spChg>
        <pc:spChg chg="add mod">
          <ac:chgData name="Jansen, Marcus · 4-advice GmbH" userId="181aa25f-5fcc-4bd6-8950-9fafe1df05eb" providerId="ADAL" clId="{DA7984CD-150A-4B96-A65F-415247AFA0C3}" dt="2018-04-04T09:49:37.164" v="1551" actId="465"/>
          <ac:spMkLst>
            <pc:docMk/>
            <pc:sldMk cId="414744246" sldId="279"/>
            <ac:spMk id="127" creationId="{45D8D7C4-83E2-4F5A-825F-9FAB7DCBD1B9}"/>
          </ac:spMkLst>
        </pc:spChg>
        <pc:spChg chg="add mod">
          <ac:chgData name="Jansen, Marcus · 4-advice GmbH" userId="181aa25f-5fcc-4bd6-8950-9fafe1df05eb" providerId="ADAL" clId="{DA7984CD-150A-4B96-A65F-415247AFA0C3}" dt="2018-04-04T09:49:37.164" v="1551" actId="465"/>
          <ac:spMkLst>
            <pc:docMk/>
            <pc:sldMk cId="414744246" sldId="279"/>
            <ac:spMk id="128" creationId="{5FDF42DD-5E80-4E6F-9944-EA616DA43EEA}"/>
          </ac:spMkLst>
        </pc:spChg>
        <pc:spChg chg="add mod">
          <ac:chgData name="Jansen, Marcus · 4-advice GmbH" userId="181aa25f-5fcc-4bd6-8950-9fafe1df05eb" providerId="ADAL" clId="{DA7984CD-150A-4B96-A65F-415247AFA0C3}" dt="2018-04-04T09:49:37.164" v="1551" actId="465"/>
          <ac:spMkLst>
            <pc:docMk/>
            <pc:sldMk cId="414744246" sldId="279"/>
            <ac:spMk id="129" creationId="{8130E8E1-61ED-49B3-BF81-80BB5DE9CA2F}"/>
          </ac:spMkLst>
        </pc:spChg>
        <pc:spChg chg="add mod">
          <ac:chgData name="Jansen, Marcus · 4-advice GmbH" userId="181aa25f-5fcc-4bd6-8950-9fafe1df05eb" providerId="ADAL" clId="{DA7984CD-150A-4B96-A65F-415247AFA0C3}" dt="2018-04-04T09:49:42.536" v="1556"/>
          <ac:spMkLst>
            <pc:docMk/>
            <pc:sldMk cId="414744246" sldId="279"/>
            <ac:spMk id="130" creationId="{8D108A04-2167-4CF3-A7F8-7150657E00D1}"/>
          </ac:spMkLst>
        </pc:spChg>
        <pc:spChg chg="add">
          <ac:chgData name="Jansen, Marcus · 4-advice GmbH" userId="181aa25f-5fcc-4bd6-8950-9fafe1df05eb" providerId="ADAL" clId="{DA7984CD-150A-4B96-A65F-415247AFA0C3}" dt="2018-04-04T09:49:46.718" v="1557"/>
          <ac:spMkLst>
            <pc:docMk/>
            <pc:sldMk cId="414744246" sldId="279"/>
            <ac:spMk id="132" creationId="{BD6D0603-6878-42DC-BF45-289801A5CAC1}"/>
          </ac:spMkLst>
        </pc:spChg>
        <pc:spChg chg="add">
          <ac:chgData name="Jansen, Marcus · 4-advice GmbH" userId="181aa25f-5fcc-4bd6-8950-9fafe1df05eb" providerId="ADAL" clId="{DA7984CD-150A-4B96-A65F-415247AFA0C3}" dt="2018-04-04T09:49:46.718" v="1557"/>
          <ac:spMkLst>
            <pc:docMk/>
            <pc:sldMk cId="414744246" sldId="279"/>
            <ac:spMk id="133" creationId="{05F2CABA-B0F4-4F23-B462-7D7C4DB05E41}"/>
          </ac:spMkLst>
        </pc:spChg>
        <pc:spChg chg="add">
          <ac:chgData name="Jansen, Marcus · 4-advice GmbH" userId="181aa25f-5fcc-4bd6-8950-9fafe1df05eb" providerId="ADAL" clId="{DA7984CD-150A-4B96-A65F-415247AFA0C3}" dt="2018-04-04T09:49:46.718" v="1557"/>
          <ac:spMkLst>
            <pc:docMk/>
            <pc:sldMk cId="414744246" sldId="279"/>
            <ac:spMk id="135" creationId="{B5E0A29A-1628-44BA-832C-67D56E735E8D}"/>
          </ac:spMkLst>
        </pc:spChg>
        <pc:spChg chg="add">
          <ac:chgData name="Jansen, Marcus · 4-advice GmbH" userId="181aa25f-5fcc-4bd6-8950-9fafe1df05eb" providerId="ADAL" clId="{DA7984CD-150A-4B96-A65F-415247AFA0C3}" dt="2018-04-04T09:49:46.718" v="1557"/>
          <ac:spMkLst>
            <pc:docMk/>
            <pc:sldMk cId="414744246" sldId="279"/>
            <ac:spMk id="136" creationId="{C80D0A8E-ED66-4E4B-9B66-F62479709621}"/>
          </ac:spMkLst>
        </pc:spChg>
        <pc:spChg chg="add">
          <ac:chgData name="Jansen, Marcus · 4-advice GmbH" userId="181aa25f-5fcc-4bd6-8950-9fafe1df05eb" providerId="ADAL" clId="{DA7984CD-150A-4B96-A65F-415247AFA0C3}" dt="2018-04-04T09:49:46.718" v="1557"/>
          <ac:spMkLst>
            <pc:docMk/>
            <pc:sldMk cId="414744246" sldId="279"/>
            <ac:spMk id="137" creationId="{A9050ECA-0459-4637-99A1-B0E47A459DB9}"/>
          </ac:spMkLst>
        </pc:spChg>
        <pc:spChg chg="add">
          <ac:chgData name="Jansen, Marcus · 4-advice GmbH" userId="181aa25f-5fcc-4bd6-8950-9fafe1df05eb" providerId="ADAL" clId="{DA7984CD-150A-4B96-A65F-415247AFA0C3}" dt="2018-04-04T09:49:46.718" v="1557"/>
          <ac:spMkLst>
            <pc:docMk/>
            <pc:sldMk cId="414744246" sldId="279"/>
            <ac:spMk id="138" creationId="{81E1E1CF-F506-43B1-AFD9-9317703658D3}"/>
          </ac:spMkLst>
        </pc:spChg>
        <pc:spChg chg="add">
          <ac:chgData name="Jansen, Marcus · 4-advice GmbH" userId="181aa25f-5fcc-4bd6-8950-9fafe1df05eb" providerId="ADAL" clId="{DA7984CD-150A-4B96-A65F-415247AFA0C3}" dt="2018-04-04T09:49:46.718" v="1557"/>
          <ac:spMkLst>
            <pc:docMk/>
            <pc:sldMk cId="414744246" sldId="279"/>
            <ac:spMk id="139" creationId="{35E6648C-9DF0-4334-9209-BC1CE825291A}"/>
          </ac:spMkLst>
        </pc:spChg>
        <pc:spChg chg="add">
          <ac:chgData name="Jansen, Marcus · 4-advice GmbH" userId="181aa25f-5fcc-4bd6-8950-9fafe1df05eb" providerId="ADAL" clId="{DA7984CD-150A-4B96-A65F-415247AFA0C3}" dt="2018-04-04T09:49:46.718" v="1557"/>
          <ac:spMkLst>
            <pc:docMk/>
            <pc:sldMk cId="414744246" sldId="279"/>
            <ac:spMk id="140" creationId="{EDFCDB17-E59E-4381-BA9C-FBD0CE31B91B}"/>
          </ac:spMkLst>
        </pc:spChg>
        <pc:spChg chg="add">
          <ac:chgData name="Jansen, Marcus · 4-advice GmbH" userId="181aa25f-5fcc-4bd6-8950-9fafe1df05eb" providerId="ADAL" clId="{DA7984CD-150A-4B96-A65F-415247AFA0C3}" dt="2018-04-04T09:49:46.718" v="1557"/>
          <ac:spMkLst>
            <pc:docMk/>
            <pc:sldMk cId="414744246" sldId="279"/>
            <ac:spMk id="141" creationId="{53E11C62-BCFF-4B29-821C-B19531E2435B}"/>
          </ac:spMkLst>
        </pc:spChg>
        <pc:spChg chg="add">
          <ac:chgData name="Jansen, Marcus · 4-advice GmbH" userId="181aa25f-5fcc-4bd6-8950-9fafe1df05eb" providerId="ADAL" clId="{DA7984CD-150A-4B96-A65F-415247AFA0C3}" dt="2018-04-04T09:49:49.199" v="1562"/>
          <ac:spMkLst>
            <pc:docMk/>
            <pc:sldMk cId="414744246" sldId="279"/>
            <ac:spMk id="143" creationId="{3E996B95-2A0E-4967-8039-DCFCF959CD40}"/>
          </ac:spMkLst>
        </pc:spChg>
        <pc:spChg chg="add">
          <ac:chgData name="Jansen, Marcus · 4-advice GmbH" userId="181aa25f-5fcc-4bd6-8950-9fafe1df05eb" providerId="ADAL" clId="{DA7984CD-150A-4B96-A65F-415247AFA0C3}" dt="2018-04-04T09:49:49.199" v="1562"/>
          <ac:spMkLst>
            <pc:docMk/>
            <pc:sldMk cId="414744246" sldId="279"/>
            <ac:spMk id="145" creationId="{409D8000-F5AB-4011-B4A2-FB446876922F}"/>
          </ac:spMkLst>
        </pc:spChg>
        <pc:spChg chg="add">
          <ac:chgData name="Jansen, Marcus · 4-advice GmbH" userId="181aa25f-5fcc-4bd6-8950-9fafe1df05eb" providerId="ADAL" clId="{DA7984CD-150A-4B96-A65F-415247AFA0C3}" dt="2018-04-04T09:49:49.199" v="1562"/>
          <ac:spMkLst>
            <pc:docMk/>
            <pc:sldMk cId="414744246" sldId="279"/>
            <ac:spMk id="146" creationId="{62B727EE-1382-47B6-BB3F-1C372CD7705C}"/>
          </ac:spMkLst>
        </pc:spChg>
        <pc:spChg chg="add">
          <ac:chgData name="Jansen, Marcus · 4-advice GmbH" userId="181aa25f-5fcc-4bd6-8950-9fafe1df05eb" providerId="ADAL" clId="{DA7984CD-150A-4B96-A65F-415247AFA0C3}" dt="2018-04-04T09:49:49.199" v="1562"/>
          <ac:spMkLst>
            <pc:docMk/>
            <pc:sldMk cId="414744246" sldId="279"/>
            <ac:spMk id="147" creationId="{F2436EA0-8215-4098-9FC9-49EA5C5B027E}"/>
          </ac:spMkLst>
        </pc:spChg>
        <pc:spChg chg="add">
          <ac:chgData name="Jansen, Marcus · 4-advice GmbH" userId="181aa25f-5fcc-4bd6-8950-9fafe1df05eb" providerId="ADAL" clId="{DA7984CD-150A-4B96-A65F-415247AFA0C3}" dt="2018-04-04T09:49:49.199" v="1562"/>
          <ac:spMkLst>
            <pc:docMk/>
            <pc:sldMk cId="414744246" sldId="279"/>
            <ac:spMk id="148" creationId="{E1DA1FCF-AF58-49F3-9E11-417718E9C408}"/>
          </ac:spMkLst>
        </pc:spChg>
        <pc:spChg chg="mod">
          <ac:chgData name="Jansen, Marcus · 4-advice GmbH" userId="181aa25f-5fcc-4bd6-8950-9fafe1df05eb" providerId="ADAL" clId="{DA7984CD-150A-4B96-A65F-415247AFA0C3}" dt="2018-04-04T09:50:15.292" v="1595"/>
          <ac:spMkLst>
            <pc:docMk/>
            <pc:sldMk cId="414744246" sldId="279"/>
            <ac:spMk id="152" creationId="{614CC6E9-3BFB-4324-B954-63721326ACB7}"/>
          </ac:spMkLst>
        </pc:spChg>
        <pc:spChg chg="mod">
          <ac:chgData name="Jansen, Marcus · 4-advice GmbH" userId="181aa25f-5fcc-4bd6-8950-9fafe1df05eb" providerId="ADAL" clId="{DA7984CD-150A-4B96-A65F-415247AFA0C3}" dt="2018-04-04T09:50:15.292" v="1596"/>
          <ac:spMkLst>
            <pc:docMk/>
            <pc:sldMk cId="414744246" sldId="279"/>
            <ac:spMk id="153" creationId="{3335AB47-3EA0-416A-8D82-63E48A7ED438}"/>
          </ac:spMkLst>
        </pc:spChg>
        <pc:spChg chg="mod">
          <ac:chgData name="Jansen, Marcus · 4-advice GmbH" userId="181aa25f-5fcc-4bd6-8950-9fafe1df05eb" providerId="ADAL" clId="{DA7984CD-150A-4B96-A65F-415247AFA0C3}" dt="2018-04-04T09:50:15.292" v="1597"/>
          <ac:spMkLst>
            <pc:docMk/>
            <pc:sldMk cId="414744246" sldId="279"/>
            <ac:spMk id="154" creationId="{9E401177-44DB-4D2F-A895-8155B35F57C9}"/>
          </ac:spMkLst>
        </pc:spChg>
        <pc:spChg chg="mod">
          <ac:chgData name="Jansen, Marcus · 4-advice GmbH" userId="181aa25f-5fcc-4bd6-8950-9fafe1df05eb" providerId="ADAL" clId="{DA7984CD-150A-4B96-A65F-415247AFA0C3}" dt="2018-04-04T09:50:15.292" v="1598"/>
          <ac:spMkLst>
            <pc:docMk/>
            <pc:sldMk cId="414744246" sldId="279"/>
            <ac:spMk id="155" creationId="{A6F390F0-829D-431D-B9B7-D0AC19C6666D}"/>
          </ac:spMkLst>
        </pc:spChg>
        <pc:spChg chg="mod">
          <ac:chgData name="Jansen, Marcus · 4-advice GmbH" userId="181aa25f-5fcc-4bd6-8950-9fafe1df05eb" providerId="ADAL" clId="{DA7984CD-150A-4B96-A65F-415247AFA0C3}" dt="2018-04-04T09:50:17.713" v="1599"/>
          <ac:spMkLst>
            <pc:docMk/>
            <pc:sldMk cId="414744246" sldId="279"/>
            <ac:spMk id="261" creationId="{B42458C8-25BE-48CE-B286-26148D7D71EB}"/>
          </ac:spMkLst>
        </pc:spChg>
        <pc:spChg chg="mod">
          <ac:chgData name="Jansen, Marcus · 4-advice GmbH" userId="181aa25f-5fcc-4bd6-8950-9fafe1df05eb" providerId="ADAL" clId="{DA7984CD-150A-4B96-A65F-415247AFA0C3}" dt="2018-04-04T09:50:17.713" v="1600"/>
          <ac:spMkLst>
            <pc:docMk/>
            <pc:sldMk cId="414744246" sldId="279"/>
            <ac:spMk id="262" creationId="{AE20609A-E661-4F71-8D33-462C40B038DB}"/>
          </ac:spMkLst>
        </pc:spChg>
        <pc:spChg chg="mod">
          <ac:chgData name="Jansen, Marcus · 4-advice GmbH" userId="181aa25f-5fcc-4bd6-8950-9fafe1df05eb" providerId="ADAL" clId="{DA7984CD-150A-4B96-A65F-415247AFA0C3}" dt="2018-04-04T09:50:17.713" v="1601"/>
          <ac:spMkLst>
            <pc:docMk/>
            <pc:sldMk cId="414744246" sldId="279"/>
            <ac:spMk id="263" creationId="{E3C777EB-9107-41C6-967C-703AE400528A}"/>
          </ac:spMkLst>
        </pc:spChg>
        <pc:spChg chg="mod">
          <ac:chgData name="Jansen, Marcus · 4-advice GmbH" userId="181aa25f-5fcc-4bd6-8950-9fafe1df05eb" providerId="ADAL" clId="{DA7984CD-150A-4B96-A65F-415247AFA0C3}" dt="2018-04-04T09:50:17.713" v="1602"/>
          <ac:spMkLst>
            <pc:docMk/>
            <pc:sldMk cId="414744246" sldId="279"/>
            <ac:spMk id="264" creationId="{6EE6BB01-D327-48EA-9B1D-750C4BBA119C}"/>
          </ac:spMkLst>
        </pc:spChg>
        <pc:spChg chg="mod">
          <ac:chgData name="Jansen, Marcus · 4-advice GmbH" userId="181aa25f-5fcc-4bd6-8950-9fafe1df05eb" providerId="ADAL" clId="{DA7984CD-150A-4B96-A65F-415247AFA0C3}" dt="2018-04-04T09:50:19.772" v="1603"/>
          <ac:spMkLst>
            <pc:docMk/>
            <pc:sldMk cId="414744246" sldId="279"/>
            <ac:spMk id="268" creationId="{81E76231-A475-4EC8-ADDF-887E7E8A1B3D}"/>
          </ac:spMkLst>
        </pc:spChg>
        <pc:spChg chg="mod">
          <ac:chgData name="Jansen, Marcus · 4-advice GmbH" userId="181aa25f-5fcc-4bd6-8950-9fafe1df05eb" providerId="ADAL" clId="{DA7984CD-150A-4B96-A65F-415247AFA0C3}" dt="2018-04-04T09:50:19.788" v="1604"/>
          <ac:spMkLst>
            <pc:docMk/>
            <pc:sldMk cId="414744246" sldId="279"/>
            <ac:spMk id="269" creationId="{B5C1C337-FA31-43D0-A06E-E12A26AA6297}"/>
          </ac:spMkLst>
        </pc:spChg>
        <pc:spChg chg="mod">
          <ac:chgData name="Jansen, Marcus · 4-advice GmbH" userId="181aa25f-5fcc-4bd6-8950-9fafe1df05eb" providerId="ADAL" clId="{DA7984CD-150A-4B96-A65F-415247AFA0C3}" dt="2018-04-04T09:50:19.788" v="1605"/>
          <ac:spMkLst>
            <pc:docMk/>
            <pc:sldMk cId="414744246" sldId="279"/>
            <ac:spMk id="270" creationId="{05282030-EF46-4E80-9934-071B0806CDCD}"/>
          </ac:spMkLst>
        </pc:spChg>
        <pc:spChg chg="mod">
          <ac:chgData name="Jansen, Marcus · 4-advice GmbH" userId="181aa25f-5fcc-4bd6-8950-9fafe1df05eb" providerId="ADAL" clId="{DA7984CD-150A-4B96-A65F-415247AFA0C3}" dt="2018-04-04T09:50:19.788" v="1606"/>
          <ac:spMkLst>
            <pc:docMk/>
            <pc:sldMk cId="414744246" sldId="279"/>
            <ac:spMk id="271" creationId="{6E14DA56-D3F4-4D45-8AC5-F4DC08E10936}"/>
          </ac:spMkLst>
        </pc:spChg>
        <pc:spChg chg="add mod">
          <ac:chgData name="Jansen, Marcus · 4-advice GmbH" userId="181aa25f-5fcc-4bd6-8950-9fafe1df05eb" providerId="ADAL" clId="{DA7984CD-150A-4B96-A65F-415247AFA0C3}" dt="2018-04-04T09:50:28.264" v="1612" actId="1076"/>
          <ac:spMkLst>
            <pc:docMk/>
            <pc:sldMk cId="414744246" sldId="279"/>
            <ac:spMk id="272" creationId="{2BA5B009-DA37-4BDB-BC1B-7CBEA11CA1ED}"/>
          </ac:spMkLst>
        </pc:spChg>
        <pc:spChg chg="add">
          <ac:chgData name="Jansen, Marcus · 4-advice GmbH" userId="181aa25f-5fcc-4bd6-8950-9fafe1df05eb" providerId="ADAL" clId="{DA7984CD-150A-4B96-A65F-415247AFA0C3}" dt="2018-04-04T09:50:33.779" v="1614"/>
          <ac:spMkLst>
            <pc:docMk/>
            <pc:sldMk cId="414744246" sldId="279"/>
            <ac:spMk id="274" creationId="{BB2FDD3C-35B6-48A0-A1B4-511A810AE7C1}"/>
          </ac:spMkLst>
        </pc:spChg>
        <pc:spChg chg="add">
          <ac:chgData name="Jansen, Marcus · 4-advice GmbH" userId="181aa25f-5fcc-4bd6-8950-9fafe1df05eb" providerId="ADAL" clId="{DA7984CD-150A-4B96-A65F-415247AFA0C3}" dt="2018-04-04T09:50:33.779" v="1614"/>
          <ac:spMkLst>
            <pc:docMk/>
            <pc:sldMk cId="414744246" sldId="279"/>
            <ac:spMk id="275" creationId="{2E7C806E-6743-4A09-915E-BCD38AB490A9}"/>
          </ac:spMkLst>
        </pc:spChg>
        <pc:spChg chg="add">
          <ac:chgData name="Jansen, Marcus · 4-advice GmbH" userId="181aa25f-5fcc-4bd6-8950-9fafe1df05eb" providerId="ADAL" clId="{DA7984CD-150A-4B96-A65F-415247AFA0C3}" dt="2018-04-04T09:50:33.779" v="1614"/>
          <ac:spMkLst>
            <pc:docMk/>
            <pc:sldMk cId="414744246" sldId="279"/>
            <ac:spMk id="276" creationId="{E1C15531-1AA7-4D64-A0F5-F9A39BA54F3A}"/>
          </ac:spMkLst>
        </pc:spChg>
        <pc:spChg chg="add">
          <ac:chgData name="Jansen, Marcus · 4-advice GmbH" userId="181aa25f-5fcc-4bd6-8950-9fafe1df05eb" providerId="ADAL" clId="{DA7984CD-150A-4B96-A65F-415247AFA0C3}" dt="2018-04-04T09:50:35.771" v="1619"/>
          <ac:spMkLst>
            <pc:docMk/>
            <pc:sldMk cId="414744246" sldId="279"/>
            <ac:spMk id="278" creationId="{4F4DE0AA-9D7F-4D52-BB88-569C50BBFABB}"/>
          </ac:spMkLst>
        </pc:spChg>
        <pc:spChg chg="add">
          <ac:chgData name="Jansen, Marcus · 4-advice GmbH" userId="181aa25f-5fcc-4bd6-8950-9fafe1df05eb" providerId="ADAL" clId="{DA7984CD-150A-4B96-A65F-415247AFA0C3}" dt="2018-04-04T09:50:35.771" v="1619"/>
          <ac:spMkLst>
            <pc:docMk/>
            <pc:sldMk cId="414744246" sldId="279"/>
            <ac:spMk id="279" creationId="{75ADF9BD-E077-4085-920D-98EF639CF6D8}"/>
          </ac:spMkLst>
        </pc:spChg>
        <pc:spChg chg="add">
          <ac:chgData name="Jansen, Marcus · 4-advice GmbH" userId="181aa25f-5fcc-4bd6-8950-9fafe1df05eb" providerId="ADAL" clId="{DA7984CD-150A-4B96-A65F-415247AFA0C3}" dt="2018-04-04T09:50:38.474" v="1626"/>
          <ac:spMkLst>
            <pc:docMk/>
            <pc:sldMk cId="414744246" sldId="279"/>
            <ac:spMk id="282" creationId="{9B294188-4E4B-49C4-822C-EDC2429BA789}"/>
          </ac:spMkLst>
        </pc:spChg>
        <pc:spChg chg="add">
          <ac:chgData name="Jansen, Marcus · 4-advice GmbH" userId="181aa25f-5fcc-4bd6-8950-9fafe1df05eb" providerId="ADAL" clId="{DA7984CD-150A-4B96-A65F-415247AFA0C3}" dt="2018-04-04T09:50:38.474" v="1626"/>
          <ac:spMkLst>
            <pc:docMk/>
            <pc:sldMk cId="414744246" sldId="279"/>
            <ac:spMk id="283" creationId="{D7F69C2B-F0CF-4986-AA2D-B11338BF1A3F}"/>
          </ac:spMkLst>
        </pc:spChg>
        <pc:spChg chg="add">
          <ac:chgData name="Jansen, Marcus · 4-advice GmbH" userId="181aa25f-5fcc-4bd6-8950-9fafe1df05eb" providerId="ADAL" clId="{DA7984CD-150A-4B96-A65F-415247AFA0C3}" dt="2018-04-04T09:50:40.778" v="1633"/>
          <ac:spMkLst>
            <pc:docMk/>
            <pc:sldMk cId="414744246" sldId="279"/>
            <ac:spMk id="286" creationId="{A07C84D7-86AB-4CF8-8401-2A2AAC479D4F}"/>
          </ac:spMkLst>
        </pc:spChg>
        <pc:spChg chg="add">
          <ac:chgData name="Jansen, Marcus · 4-advice GmbH" userId="181aa25f-5fcc-4bd6-8950-9fafe1df05eb" providerId="ADAL" clId="{DA7984CD-150A-4B96-A65F-415247AFA0C3}" dt="2018-04-04T09:50:40.778" v="1633"/>
          <ac:spMkLst>
            <pc:docMk/>
            <pc:sldMk cId="414744246" sldId="279"/>
            <ac:spMk id="287" creationId="{E83413B2-3D52-4952-B37C-1AA6C910F18A}"/>
          </ac:spMkLst>
        </pc:spChg>
        <pc:spChg chg="add">
          <ac:chgData name="Jansen, Marcus · 4-advice GmbH" userId="181aa25f-5fcc-4bd6-8950-9fafe1df05eb" providerId="ADAL" clId="{DA7984CD-150A-4B96-A65F-415247AFA0C3}" dt="2018-04-04T09:50:43.060" v="1640"/>
          <ac:spMkLst>
            <pc:docMk/>
            <pc:sldMk cId="414744246" sldId="279"/>
            <ac:spMk id="290" creationId="{6CDAA85C-7BDD-491C-9EA6-A935FC55BE95}"/>
          </ac:spMkLst>
        </pc:spChg>
        <pc:spChg chg="add">
          <ac:chgData name="Jansen, Marcus · 4-advice GmbH" userId="181aa25f-5fcc-4bd6-8950-9fafe1df05eb" providerId="ADAL" clId="{DA7984CD-150A-4B96-A65F-415247AFA0C3}" dt="2018-04-04T09:50:43.060" v="1640"/>
          <ac:spMkLst>
            <pc:docMk/>
            <pc:sldMk cId="414744246" sldId="279"/>
            <ac:spMk id="291" creationId="{C5A1BF84-C4C5-45E5-9B9F-F2B3C1BA12EB}"/>
          </ac:spMkLst>
        </pc:spChg>
        <pc:spChg chg="add">
          <ac:chgData name="Jansen, Marcus · 4-advice GmbH" userId="181aa25f-5fcc-4bd6-8950-9fafe1df05eb" providerId="ADAL" clId="{DA7984CD-150A-4B96-A65F-415247AFA0C3}" dt="2018-04-04T09:50:55.157" v="1647"/>
          <ac:spMkLst>
            <pc:docMk/>
            <pc:sldMk cId="414744246" sldId="279"/>
            <ac:spMk id="294" creationId="{FC04163B-D91A-4B6A-A8CA-DEC883590218}"/>
          </ac:spMkLst>
        </pc:spChg>
        <pc:spChg chg="add">
          <ac:chgData name="Jansen, Marcus · 4-advice GmbH" userId="181aa25f-5fcc-4bd6-8950-9fafe1df05eb" providerId="ADAL" clId="{DA7984CD-150A-4B96-A65F-415247AFA0C3}" dt="2018-04-04T09:50:55.157" v="1647"/>
          <ac:spMkLst>
            <pc:docMk/>
            <pc:sldMk cId="414744246" sldId="279"/>
            <ac:spMk id="295" creationId="{39AFE0C7-F835-4746-8670-80572FDDFFCA}"/>
          </ac:spMkLst>
        </pc:spChg>
        <pc:spChg chg="add">
          <ac:chgData name="Jansen, Marcus · 4-advice GmbH" userId="181aa25f-5fcc-4bd6-8950-9fafe1df05eb" providerId="ADAL" clId="{DA7984CD-150A-4B96-A65F-415247AFA0C3}" dt="2018-04-04T09:50:59.877" v="1652"/>
          <ac:spMkLst>
            <pc:docMk/>
            <pc:sldMk cId="414744246" sldId="279"/>
            <ac:spMk id="297" creationId="{3B9867A8-847A-4B92-9D05-56952643E8E5}"/>
          </ac:spMkLst>
        </pc:spChg>
        <pc:spChg chg="add">
          <ac:chgData name="Jansen, Marcus · 4-advice GmbH" userId="181aa25f-5fcc-4bd6-8950-9fafe1df05eb" providerId="ADAL" clId="{DA7984CD-150A-4B96-A65F-415247AFA0C3}" dt="2018-04-04T09:50:59.877" v="1652"/>
          <ac:spMkLst>
            <pc:docMk/>
            <pc:sldMk cId="414744246" sldId="279"/>
            <ac:spMk id="298" creationId="{2025FAED-7933-4D88-9194-091C6F058B3F}"/>
          </ac:spMkLst>
        </pc:spChg>
        <pc:grpChg chg="add mod">
          <ac:chgData name="Jansen, Marcus · 4-advice GmbH" userId="181aa25f-5fcc-4bd6-8950-9fafe1df05eb" providerId="ADAL" clId="{DA7984CD-150A-4B96-A65F-415247AFA0C3}" dt="2018-04-04T09:49:08.617" v="1504"/>
          <ac:grpSpMkLst>
            <pc:docMk/>
            <pc:sldMk cId="414744246" sldId="279"/>
            <ac:grpSpMk id="105" creationId="{F7369631-5A35-47B5-82DD-B9943B85BC40}"/>
          </ac:grpSpMkLst>
        </pc:grpChg>
        <pc:grpChg chg="add mod">
          <ac:chgData name="Jansen, Marcus · 4-advice GmbH" userId="181aa25f-5fcc-4bd6-8950-9fafe1df05eb" providerId="ADAL" clId="{DA7984CD-150A-4B96-A65F-415247AFA0C3}" dt="2018-04-04T09:50:06.908" v="1574" actId="465"/>
          <ac:grpSpMkLst>
            <pc:docMk/>
            <pc:sldMk cId="414744246" sldId="279"/>
            <ac:grpSpMk id="112" creationId="{2413E956-5DB6-4490-BA3A-6242AF8A92A2}"/>
          </ac:grpSpMkLst>
        </pc:grpChg>
        <pc:grpChg chg="add mod">
          <ac:chgData name="Jansen, Marcus · 4-advice GmbH" userId="181aa25f-5fcc-4bd6-8950-9fafe1df05eb" providerId="ADAL" clId="{DA7984CD-150A-4B96-A65F-415247AFA0C3}" dt="2018-04-04T09:49:23.104" v="1534"/>
          <ac:grpSpMkLst>
            <pc:docMk/>
            <pc:sldMk cId="414744246" sldId="279"/>
            <ac:grpSpMk id="124" creationId="{3608CEA5-43C6-49FE-B7C2-F52790CF5804}"/>
          </ac:grpSpMkLst>
        </pc:grpChg>
        <pc:grpChg chg="add mod">
          <ac:chgData name="Jansen, Marcus · 4-advice GmbH" userId="181aa25f-5fcc-4bd6-8950-9fafe1df05eb" providerId="ADAL" clId="{DA7984CD-150A-4B96-A65F-415247AFA0C3}" dt="2018-04-04T09:49:46.718" v="1561"/>
          <ac:grpSpMkLst>
            <pc:docMk/>
            <pc:sldMk cId="414744246" sldId="279"/>
            <ac:grpSpMk id="131" creationId="{65DEE40E-63D9-4353-B94A-8E4F0BF10C36}"/>
          </ac:grpSpMkLst>
        </pc:grpChg>
        <pc:grpChg chg="add mod">
          <ac:chgData name="Jansen, Marcus · 4-advice GmbH" userId="181aa25f-5fcc-4bd6-8950-9fafe1df05eb" providerId="ADAL" clId="{DA7984CD-150A-4B96-A65F-415247AFA0C3}" dt="2018-04-04T09:49:46.718" v="1561"/>
          <ac:grpSpMkLst>
            <pc:docMk/>
            <pc:sldMk cId="414744246" sldId="279"/>
            <ac:grpSpMk id="134" creationId="{CB6FDACB-D6AD-451F-8CD3-1F6E130BCE71}"/>
          </ac:grpSpMkLst>
        </pc:grpChg>
        <pc:grpChg chg="add mod">
          <ac:chgData name="Jansen, Marcus · 4-advice GmbH" userId="181aa25f-5fcc-4bd6-8950-9fafe1df05eb" providerId="ADAL" clId="{DA7984CD-150A-4B96-A65F-415247AFA0C3}" dt="2018-04-04T09:50:11.579" v="1594" actId="1036"/>
          <ac:grpSpMkLst>
            <pc:docMk/>
            <pc:sldMk cId="414744246" sldId="279"/>
            <ac:grpSpMk id="142" creationId="{DF123DF0-60BF-409C-A052-11EAB246FB48}"/>
          </ac:grpSpMkLst>
        </pc:grpChg>
        <pc:grpChg chg="add mod">
          <ac:chgData name="Jansen, Marcus · 4-advice GmbH" userId="181aa25f-5fcc-4bd6-8950-9fafe1df05eb" providerId="ADAL" clId="{DA7984CD-150A-4B96-A65F-415247AFA0C3}" dt="2018-04-04T09:49:49.201" v="1566"/>
          <ac:grpSpMkLst>
            <pc:docMk/>
            <pc:sldMk cId="414744246" sldId="279"/>
            <ac:grpSpMk id="144" creationId="{CA3A8198-2AC4-4784-8054-0EB0F8A7EFC9}"/>
          </ac:grpSpMkLst>
        </pc:grpChg>
        <pc:grpChg chg="add mod">
          <ac:chgData name="Jansen, Marcus · 4-advice GmbH" userId="181aa25f-5fcc-4bd6-8950-9fafe1df05eb" providerId="ADAL" clId="{DA7984CD-150A-4B96-A65F-415247AFA0C3}" dt="2018-04-04T09:50:11.579" v="1594" actId="1036"/>
          <ac:grpSpMkLst>
            <pc:docMk/>
            <pc:sldMk cId="414744246" sldId="279"/>
            <ac:grpSpMk id="149" creationId="{944D034D-61CC-4B0D-87CC-B466D00C16F0}"/>
          </ac:grpSpMkLst>
        </pc:grpChg>
        <pc:grpChg chg="mod">
          <ac:chgData name="Jansen, Marcus · 4-advice GmbH" userId="181aa25f-5fcc-4bd6-8950-9fafe1df05eb" providerId="ADAL" clId="{DA7984CD-150A-4B96-A65F-415247AFA0C3}" dt="2018-04-04T09:49:53.658" v="1569"/>
          <ac:grpSpMkLst>
            <pc:docMk/>
            <pc:sldMk cId="414744246" sldId="279"/>
            <ac:grpSpMk id="151" creationId="{3457A45E-6380-4ADE-B355-A326AAAF7681}"/>
          </ac:grpSpMkLst>
        </pc:grpChg>
        <pc:grpChg chg="add mod">
          <ac:chgData name="Jansen, Marcus · 4-advice GmbH" userId="181aa25f-5fcc-4bd6-8950-9fafe1df05eb" providerId="ADAL" clId="{DA7984CD-150A-4B96-A65F-415247AFA0C3}" dt="2018-04-04T09:50:11.579" v="1594" actId="1036"/>
          <ac:grpSpMkLst>
            <pc:docMk/>
            <pc:sldMk cId="414744246" sldId="279"/>
            <ac:grpSpMk id="156" creationId="{95706EC6-AA73-41E1-B91E-7F24F9AE3F64}"/>
          </ac:grpSpMkLst>
        </pc:grpChg>
        <pc:grpChg chg="del">
          <ac:chgData name="Jansen, Marcus · 4-advice GmbH" userId="181aa25f-5fcc-4bd6-8950-9fafe1df05eb" providerId="ADAL" clId="{DA7984CD-150A-4B96-A65F-415247AFA0C3}" dt="2018-04-04T09:48:57.243" v="1493" actId="478"/>
          <ac:grpSpMkLst>
            <pc:docMk/>
            <pc:sldMk cId="414744246" sldId="279"/>
            <ac:grpSpMk id="158" creationId="{AED2DA20-121F-494F-9FC1-7A6425B1A962}"/>
          </ac:grpSpMkLst>
        </pc:grpChg>
        <pc:grpChg chg="del">
          <ac:chgData name="Jansen, Marcus · 4-advice GmbH" userId="181aa25f-5fcc-4bd6-8950-9fafe1df05eb" providerId="ADAL" clId="{DA7984CD-150A-4B96-A65F-415247AFA0C3}" dt="2018-04-04T09:48:57.243" v="1493" actId="478"/>
          <ac:grpSpMkLst>
            <pc:docMk/>
            <pc:sldMk cId="414744246" sldId="279"/>
            <ac:grpSpMk id="164" creationId="{4198137F-BAFF-4F35-8EF9-BCFF8799BCCA}"/>
          </ac:grpSpMkLst>
        </pc:grpChg>
        <pc:grpChg chg="del">
          <ac:chgData name="Jansen, Marcus · 4-advice GmbH" userId="181aa25f-5fcc-4bd6-8950-9fafe1df05eb" providerId="ADAL" clId="{DA7984CD-150A-4B96-A65F-415247AFA0C3}" dt="2018-04-04T09:48:57.243" v="1493" actId="478"/>
          <ac:grpSpMkLst>
            <pc:docMk/>
            <pc:sldMk cId="414744246" sldId="279"/>
            <ac:grpSpMk id="170" creationId="{63CE1A8A-53BA-47D5-89AE-2A23CB83CAD5}"/>
          </ac:grpSpMkLst>
        </pc:grpChg>
        <pc:grpChg chg="del">
          <ac:chgData name="Jansen, Marcus · 4-advice GmbH" userId="181aa25f-5fcc-4bd6-8950-9fafe1df05eb" providerId="ADAL" clId="{DA7984CD-150A-4B96-A65F-415247AFA0C3}" dt="2018-04-04T09:48:57.243" v="1493" actId="478"/>
          <ac:grpSpMkLst>
            <pc:docMk/>
            <pc:sldMk cId="414744246" sldId="279"/>
            <ac:grpSpMk id="176" creationId="{9A9ADA1D-E982-44D2-88DB-3145EB5F387D}"/>
          </ac:grpSpMkLst>
        </pc:grpChg>
        <pc:grpChg chg="del">
          <ac:chgData name="Jansen, Marcus · 4-advice GmbH" userId="181aa25f-5fcc-4bd6-8950-9fafe1df05eb" providerId="ADAL" clId="{DA7984CD-150A-4B96-A65F-415247AFA0C3}" dt="2018-04-04T09:48:57.243" v="1493" actId="478"/>
          <ac:grpSpMkLst>
            <pc:docMk/>
            <pc:sldMk cId="414744246" sldId="279"/>
            <ac:grpSpMk id="182" creationId="{0955ADC9-6992-4186-9742-FA5703786F0B}"/>
          </ac:grpSpMkLst>
        </pc:grpChg>
        <pc:grpChg chg="del">
          <ac:chgData name="Jansen, Marcus · 4-advice GmbH" userId="181aa25f-5fcc-4bd6-8950-9fafe1df05eb" providerId="ADAL" clId="{DA7984CD-150A-4B96-A65F-415247AFA0C3}" dt="2018-04-04T09:48:57.243" v="1493" actId="478"/>
          <ac:grpSpMkLst>
            <pc:docMk/>
            <pc:sldMk cId="414744246" sldId="279"/>
            <ac:grpSpMk id="188" creationId="{70C9BCFE-C828-41FC-AE02-B56E3DFC21EE}"/>
          </ac:grpSpMkLst>
        </pc:grpChg>
        <pc:grpChg chg="del">
          <ac:chgData name="Jansen, Marcus · 4-advice GmbH" userId="181aa25f-5fcc-4bd6-8950-9fafe1df05eb" providerId="ADAL" clId="{DA7984CD-150A-4B96-A65F-415247AFA0C3}" dt="2018-04-04T09:48:57.243" v="1493" actId="478"/>
          <ac:grpSpMkLst>
            <pc:docMk/>
            <pc:sldMk cId="414744246" sldId="279"/>
            <ac:grpSpMk id="194" creationId="{3D8824AE-061D-49F2-8716-7EC6336342FB}"/>
          </ac:grpSpMkLst>
        </pc:grpChg>
        <pc:grpChg chg="del">
          <ac:chgData name="Jansen, Marcus · 4-advice GmbH" userId="181aa25f-5fcc-4bd6-8950-9fafe1df05eb" providerId="ADAL" clId="{DA7984CD-150A-4B96-A65F-415247AFA0C3}" dt="2018-04-04T09:48:57.243" v="1493" actId="478"/>
          <ac:grpSpMkLst>
            <pc:docMk/>
            <pc:sldMk cId="414744246" sldId="279"/>
            <ac:grpSpMk id="200" creationId="{1830BD8D-0443-429C-BD2D-323104ECC98A}"/>
          </ac:grpSpMkLst>
        </pc:grpChg>
        <pc:grpChg chg="del">
          <ac:chgData name="Jansen, Marcus · 4-advice GmbH" userId="181aa25f-5fcc-4bd6-8950-9fafe1df05eb" providerId="ADAL" clId="{DA7984CD-150A-4B96-A65F-415247AFA0C3}" dt="2018-04-04T09:48:57.243" v="1493" actId="478"/>
          <ac:grpSpMkLst>
            <pc:docMk/>
            <pc:sldMk cId="414744246" sldId="279"/>
            <ac:grpSpMk id="206" creationId="{993ABDB6-BF65-4166-955A-C44DC0BEE7B8}"/>
          </ac:grpSpMkLst>
        </pc:grpChg>
        <pc:grpChg chg="del">
          <ac:chgData name="Jansen, Marcus · 4-advice GmbH" userId="181aa25f-5fcc-4bd6-8950-9fafe1df05eb" providerId="ADAL" clId="{DA7984CD-150A-4B96-A65F-415247AFA0C3}" dt="2018-04-04T09:48:57.243" v="1493" actId="478"/>
          <ac:grpSpMkLst>
            <pc:docMk/>
            <pc:sldMk cId="414744246" sldId="279"/>
            <ac:grpSpMk id="212" creationId="{F9D7E5A6-DB5E-473B-A9FF-05839127630C}"/>
          </ac:grpSpMkLst>
        </pc:grpChg>
        <pc:grpChg chg="del">
          <ac:chgData name="Jansen, Marcus · 4-advice GmbH" userId="181aa25f-5fcc-4bd6-8950-9fafe1df05eb" providerId="ADAL" clId="{DA7984CD-150A-4B96-A65F-415247AFA0C3}" dt="2018-04-04T09:48:57.243" v="1493" actId="478"/>
          <ac:grpSpMkLst>
            <pc:docMk/>
            <pc:sldMk cId="414744246" sldId="279"/>
            <ac:grpSpMk id="218" creationId="{43B722F5-0825-4586-BEF4-F02B67EBE9C7}"/>
          </ac:grpSpMkLst>
        </pc:grpChg>
        <pc:grpChg chg="del">
          <ac:chgData name="Jansen, Marcus · 4-advice GmbH" userId="181aa25f-5fcc-4bd6-8950-9fafe1df05eb" providerId="ADAL" clId="{DA7984CD-150A-4B96-A65F-415247AFA0C3}" dt="2018-04-04T09:48:57.243" v="1493" actId="478"/>
          <ac:grpSpMkLst>
            <pc:docMk/>
            <pc:sldMk cId="414744246" sldId="279"/>
            <ac:grpSpMk id="224" creationId="{9793F477-A8DB-4092-95B8-12EF88F66410}"/>
          </ac:grpSpMkLst>
        </pc:grpChg>
        <pc:grpChg chg="del">
          <ac:chgData name="Jansen, Marcus · 4-advice GmbH" userId="181aa25f-5fcc-4bd6-8950-9fafe1df05eb" providerId="ADAL" clId="{DA7984CD-150A-4B96-A65F-415247AFA0C3}" dt="2018-04-04T09:48:57.243" v="1493" actId="478"/>
          <ac:grpSpMkLst>
            <pc:docMk/>
            <pc:sldMk cId="414744246" sldId="279"/>
            <ac:grpSpMk id="230" creationId="{FEDEBEB3-A1A5-4119-92D0-45CD1422C27F}"/>
          </ac:grpSpMkLst>
        </pc:grpChg>
        <pc:grpChg chg="del">
          <ac:chgData name="Jansen, Marcus · 4-advice GmbH" userId="181aa25f-5fcc-4bd6-8950-9fafe1df05eb" providerId="ADAL" clId="{DA7984CD-150A-4B96-A65F-415247AFA0C3}" dt="2018-04-04T09:48:57.243" v="1493" actId="478"/>
          <ac:grpSpMkLst>
            <pc:docMk/>
            <pc:sldMk cId="414744246" sldId="279"/>
            <ac:grpSpMk id="242" creationId="{C6464CD8-11C6-479B-8CD2-771F8795E989}"/>
          </ac:grpSpMkLst>
        </pc:grpChg>
        <pc:grpChg chg="mod">
          <ac:chgData name="Jansen, Marcus · 4-advice GmbH" userId="181aa25f-5fcc-4bd6-8950-9fafe1df05eb" providerId="ADAL" clId="{DA7984CD-150A-4B96-A65F-415247AFA0C3}" dt="2018-04-04T09:49:56.328" v="1571"/>
          <ac:grpSpMkLst>
            <pc:docMk/>
            <pc:sldMk cId="414744246" sldId="279"/>
            <ac:grpSpMk id="260" creationId="{9FC1965B-CFCB-42FA-8D5E-D02E62F6AC6B}"/>
          </ac:grpSpMkLst>
        </pc:grpChg>
        <pc:grpChg chg="add mod">
          <ac:chgData name="Jansen, Marcus · 4-advice GmbH" userId="181aa25f-5fcc-4bd6-8950-9fafe1df05eb" providerId="ADAL" clId="{DA7984CD-150A-4B96-A65F-415247AFA0C3}" dt="2018-04-04T09:50:11.579" v="1594" actId="1036"/>
          <ac:grpSpMkLst>
            <pc:docMk/>
            <pc:sldMk cId="414744246" sldId="279"/>
            <ac:grpSpMk id="265" creationId="{BF49B13D-0A3C-40C8-82D2-7615B3BF9F7D}"/>
          </ac:grpSpMkLst>
        </pc:grpChg>
        <pc:grpChg chg="mod">
          <ac:chgData name="Jansen, Marcus · 4-advice GmbH" userId="181aa25f-5fcc-4bd6-8950-9fafe1df05eb" providerId="ADAL" clId="{DA7984CD-150A-4B96-A65F-415247AFA0C3}" dt="2018-04-04T09:49:59.433" v="1572"/>
          <ac:grpSpMkLst>
            <pc:docMk/>
            <pc:sldMk cId="414744246" sldId="279"/>
            <ac:grpSpMk id="267" creationId="{8D85DF43-5B90-407E-97DE-07F2C7F541E7}"/>
          </ac:grpSpMkLst>
        </pc:grpChg>
        <pc:grpChg chg="add mod">
          <ac:chgData name="Jansen, Marcus · 4-advice GmbH" userId="181aa25f-5fcc-4bd6-8950-9fafe1df05eb" providerId="ADAL" clId="{DA7984CD-150A-4B96-A65F-415247AFA0C3}" dt="2018-04-04T09:50:33.779" v="1618"/>
          <ac:grpSpMkLst>
            <pc:docMk/>
            <pc:sldMk cId="414744246" sldId="279"/>
            <ac:grpSpMk id="273" creationId="{F375DDF1-3A54-40B8-B02F-D0CC2B707822}"/>
          </ac:grpSpMkLst>
        </pc:grpChg>
        <pc:grpChg chg="add mod">
          <ac:chgData name="Jansen, Marcus · 4-advice GmbH" userId="181aa25f-5fcc-4bd6-8950-9fafe1df05eb" providerId="ADAL" clId="{DA7984CD-150A-4B96-A65F-415247AFA0C3}" dt="2018-04-04T09:50:35.771" v="1625"/>
          <ac:grpSpMkLst>
            <pc:docMk/>
            <pc:sldMk cId="414744246" sldId="279"/>
            <ac:grpSpMk id="277" creationId="{ACC89575-37CE-4403-8387-43DC9070A2F5}"/>
          </ac:grpSpMkLst>
        </pc:grpChg>
        <pc:grpChg chg="add mod">
          <ac:chgData name="Jansen, Marcus · 4-advice GmbH" userId="181aa25f-5fcc-4bd6-8950-9fafe1df05eb" providerId="ADAL" clId="{DA7984CD-150A-4B96-A65F-415247AFA0C3}" dt="2018-04-04T09:50:38.474" v="1632"/>
          <ac:grpSpMkLst>
            <pc:docMk/>
            <pc:sldMk cId="414744246" sldId="279"/>
            <ac:grpSpMk id="281" creationId="{E336E214-C99F-4809-B4B5-364D534D9AEA}"/>
          </ac:grpSpMkLst>
        </pc:grpChg>
        <pc:grpChg chg="add mod">
          <ac:chgData name="Jansen, Marcus · 4-advice GmbH" userId="181aa25f-5fcc-4bd6-8950-9fafe1df05eb" providerId="ADAL" clId="{DA7984CD-150A-4B96-A65F-415247AFA0C3}" dt="2018-04-04T09:50:40.778" v="1639"/>
          <ac:grpSpMkLst>
            <pc:docMk/>
            <pc:sldMk cId="414744246" sldId="279"/>
            <ac:grpSpMk id="285" creationId="{B605690E-4CBD-4530-A79B-73D537FDFDEF}"/>
          </ac:grpSpMkLst>
        </pc:grpChg>
        <pc:grpChg chg="add mod">
          <ac:chgData name="Jansen, Marcus · 4-advice GmbH" userId="181aa25f-5fcc-4bd6-8950-9fafe1df05eb" providerId="ADAL" clId="{DA7984CD-150A-4B96-A65F-415247AFA0C3}" dt="2018-04-04T09:50:43.075" v="1646"/>
          <ac:grpSpMkLst>
            <pc:docMk/>
            <pc:sldMk cId="414744246" sldId="279"/>
            <ac:grpSpMk id="289" creationId="{A465EAF5-9A58-42DB-B303-941A05299D40}"/>
          </ac:grpSpMkLst>
        </pc:grpChg>
        <pc:grpChg chg="add del mod">
          <ac:chgData name="Jansen, Marcus · 4-advice GmbH" userId="181aa25f-5fcc-4bd6-8950-9fafe1df05eb" providerId="ADAL" clId="{DA7984CD-150A-4B96-A65F-415247AFA0C3}" dt="2018-04-04T09:51:45.689" v="1723" actId="478"/>
          <ac:grpSpMkLst>
            <pc:docMk/>
            <pc:sldMk cId="414744246" sldId="279"/>
            <ac:grpSpMk id="293" creationId="{04EFDBBD-B8E5-488F-BCAC-E58FDCFC071E}"/>
          </ac:grpSpMkLst>
        </pc:grpChg>
        <pc:grpChg chg="add mod">
          <ac:chgData name="Jansen, Marcus · 4-advice GmbH" userId="181aa25f-5fcc-4bd6-8950-9fafe1df05eb" providerId="ADAL" clId="{DA7984CD-150A-4B96-A65F-415247AFA0C3}" dt="2018-04-04T09:51:49.298" v="1724" actId="1076"/>
          <ac:grpSpMkLst>
            <pc:docMk/>
            <pc:sldMk cId="414744246" sldId="279"/>
            <ac:grpSpMk id="296" creationId="{E2569209-2B77-4B14-881C-370A72C47894}"/>
          </ac:grpSpMkLst>
        </pc:grpChg>
        <pc:cxnChg chg="add">
          <ac:chgData name="Jansen, Marcus · 4-advice GmbH" userId="181aa25f-5fcc-4bd6-8950-9fafe1df05eb" providerId="ADAL" clId="{DA7984CD-150A-4B96-A65F-415247AFA0C3}" dt="2018-04-04T09:49:08.601" v="1500"/>
          <ac:cxnSpMkLst>
            <pc:docMk/>
            <pc:sldMk cId="414744246" sldId="279"/>
            <ac:cxnSpMk id="111" creationId="{596EEDA6-4D5A-4E5C-9030-E2D91EDC9F42}"/>
          </ac:cxnSpMkLst>
        </pc:cxnChg>
        <pc:cxnChg chg="add">
          <ac:chgData name="Jansen, Marcus · 4-advice GmbH" userId="181aa25f-5fcc-4bd6-8950-9fafe1df05eb" providerId="ADAL" clId="{DA7984CD-150A-4B96-A65F-415247AFA0C3}" dt="2018-04-04T09:49:10.718" v="1505"/>
          <ac:cxnSpMkLst>
            <pc:docMk/>
            <pc:sldMk cId="414744246" sldId="279"/>
            <ac:cxnSpMk id="113" creationId="{210F52D4-0B30-49D7-8361-7A7FC841B720}"/>
          </ac:cxnSpMkLst>
        </pc:cxnChg>
        <pc:cxnChg chg="add">
          <ac:chgData name="Jansen, Marcus · 4-advice GmbH" userId="181aa25f-5fcc-4bd6-8950-9fafe1df05eb" providerId="ADAL" clId="{DA7984CD-150A-4B96-A65F-415247AFA0C3}" dt="2018-04-04T09:50:35.771" v="1619"/>
          <ac:cxnSpMkLst>
            <pc:docMk/>
            <pc:sldMk cId="414744246" sldId="279"/>
            <ac:cxnSpMk id="280" creationId="{2F2525A5-9EDA-49D4-AE60-3706B08A1C65}"/>
          </ac:cxnSpMkLst>
        </pc:cxnChg>
        <pc:cxnChg chg="add">
          <ac:chgData name="Jansen, Marcus · 4-advice GmbH" userId="181aa25f-5fcc-4bd6-8950-9fafe1df05eb" providerId="ADAL" clId="{DA7984CD-150A-4B96-A65F-415247AFA0C3}" dt="2018-04-04T09:50:38.474" v="1626"/>
          <ac:cxnSpMkLst>
            <pc:docMk/>
            <pc:sldMk cId="414744246" sldId="279"/>
            <ac:cxnSpMk id="284" creationId="{BD78467B-2F74-43D5-AA0D-CAE269277590}"/>
          </ac:cxnSpMkLst>
        </pc:cxnChg>
        <pc:cxnChg chg="add">
          <ac:chgData name="Jansen, Marcus · 4-advice GmbH" userId="181aa25f-5fcc-4bd6-8950-9fafe1df05eb" providerId="ADAL" clId="{DA7984CD-150A-4B96-A65F-415247AFA0C3}" dt="2018-04-04T09:50:40.778" v="1633"/>
          <ac:cxnSpMkLst>
            <pc:docMk/>
            <pc:sldMk cId="414744246" sldId="279"/>
            <ac:cxnSpMk id="288" creationId="{B18CC6D3-266F-45FE-918F-699DF64FF292}"/>
          </ac:cxnSpMkLst>
        </pc:cxnChg>
        <pc:cxnChg chg="add">
          <ac:chgData name="Jansen, Marcus · 4-advice GmbH" userId="181aa25f-5fcc-4bd6-8950-9fafe1df05eb" providerId="ADAL" clId="{DA7984CD-150A-4B96-A65F-415247AFA0C3}" dt="2018-04-04T09:50:43.060" v="1640"/>
          <ac:cxnSpMkLst>
            <pc:docMk/>
            <pc:sldMk cId="414744246" sldId="279"/>
            <ac:cxnSpMk id="292" creationId="{EF4AEB9D-FDC5-44C3-A0DC-A668758FD44C}"/>
          </ac:cxnSpMkLst>
        </pc:cxnChg>
      </pc:sldChg>
      <pc:sldChg chg="addSp delSp modSp add">
        <pc:chgData name="Jansen, Marcus · 4-advice GmbH" userId="181aa25f-5fcc-4bd6-8950-9fafe1df05eb" providerId="ADAL" clId="{DA7984CD-150A-4B96-A65F-415247AFA0C3}" dt="2018-04-04T09:51:42.012" v="1722"/>
        <pc:sldMkLst>
          <pc:docMk/>
          <pc:sldMk cId="896488566" sldId="280"/>
        </pc:sldMkLst>
        <pc:spChg chg="add mod">
          <ac:chgData name="Jansen, Marcus · 4-advice GmbH" userId="181aa25f-5fcc-4bd6-8950-9fafe1df05eb" providerId="ADAL" clId="{DA7984CD-150A-4B96-A65F-415247AFA0C3}" dt="2018-04-04T09:51:11.903" v="1665"/>
          <ac:spMkLst>
            <pc:docMk/>
            <pc:sldMk cId="896488566" sldId="280"/>
            <ac:spMk id="95" creationId="{54E39C8C-FB1D-4585-AAD7-285158609BF2}"/>
          </ac:spMkLst>
        </pc:spChg>
        <pc:spChg chg="add">
          <ac:chgData name="Jansen, Marcus · 4-advice GmbH" userId="181aa25f-5fcc-4bd6-8950-9fafe1df05eb" providerId="ADAL" clId="{DA7984CD-150A-4B96-A65F-415247AFA0C3}" dt="2018-04-04T09:51:13.819" v="1666"/>
          <ac:spMkLst>
            <pc:docMk/>
            <pc:sldMk cId="896488566" sldId="280"/>
            <ac:spMk id="97" creationId="{F7E61D23-1D5E-4E95-9931-B2E357EA46C9}"/>
          </ac:spMkLst>
        </pc:spChg>
        <pc:spChg chg="add">
          <ac:chgData name="Jansen, Marcus · 4-advice GmbH" userId="181aa25f-5fcc-4bd6-8950-9fafe1df05eb" providerId="ADAL" clId="{DA7984CD-150A-4B96-A65F-415247AFA0C3}" dt="2018-04-04T09:51:13.819" v="1666"/>
          <ac:spMkLst>
            <pc:docMk/>
            <pc:sldMk cId="896488566" sldId="280"/>
            <ac:spMk id="98" creationId="{ADF4E0BC-83C1-4F77-ABD1-EB85857010D7}"/>
          </ac:spMkLst>
        </pc:spChg>
        <pc:spChg chg="add">
          <ac:chgData name="Jansen, Marcus · 4-advice GmbH" userId="181aa25f-5fcc-4bd6-8950-9fafe1df05eb" providerId="ADAL" clId="{DA7984CD-150A-4B96-A65F-415247AFA0C3}" dt="2018-04-04T09:51:13.819" v="1666"/>
          <ac:spMkLst>
            <pc:docMk/>
            <pc:sldMk cId="896488566" sldId="280"/>
            <ac:spMk id="99" creationId="{D875BD4B-57B6-4C59-BEF7-20A4C6F43978}"/>
          </ac:spMkLst>
        </pc:spChg>
        <pc:spChg chg="add">
          <ac:chgData name="Jansen, Marcus · 4-advice GmbH" userId="181aa25f-5fcc-4bd6-8950-9fafe1df05eb" providerId="ADAL" clId="{DA7984CD-150A-4B96-A65F-415247AFA0C3}" dt="2018-04-04T09:51:13.819" v="1666"/>
          <ac:spMkLst>
            <pc:docMk/>
            <pc:sldMk cId="896488566" sldId="280"/>
            <ac:spMk id="101" creationId="{CD3356CF-4FD4-46A8-B3CF-157AFB79862C}"/>
          </ac:spMkLst>
        </pc:spChg>
        <pc:spChg chg="add">
          <ac:chgData name="Jansen, Marcus · 4-advice GmbH" userId="181aa25f-5fcc-4bd6-8950-9fafe1df05eb" providerId="ADAL" clId="{DA7984CD-150A-4B96-A65F-415247AFA0C3}" dt="2018-04-04T09:51:13.819" v="1666"/>
          <ac:spMkLst>
            <pc:docMk/>
            <pc:sldMk cId="896488566" sldId="280"/>
            <ac:spMk id="102" creationId="{85B16DB8-8459-4CF3-B053-0D847AC48C2C}"/>
          </ac:spMkLst>
        </pc:spChg>
        <pc:spChg chg="add mod">
          <ac:chgData name="Jansen, Marcus · 4-advice GmbH" userId="181aa25f-5fcc-4bd6-8950-9fafe1df05eb" providerId="ADAL" clId="{DA7984CD-150A-4B96-A65F-415247AFA0C3}" dt="2018-04-04T09:51:18.850" v="1680"/>
          <ac:spMkLst>
            <pc:docMk/>
            <pc:sldMk cId="896488566" sldId="280"/>
            <ac:spMk id="104" creationId="{3F5B933F-28FF-4700-B85B-1BA2F9461570}"/>
          </ac:spMkLst>
        </pc:spChg>
        <pc:spChg chg="del">
          <ac:chgData name="Jansen, Marcus · 4-advice GmbH" userId="181aa25f-5fcc-4bd6-8950-9fafe1df05eb" providerId="ADAL" clId="{DA7984CD-150A-4B96-A65F-415247AFA0C3}" dt="2018-04-04T09:51:08.823" v="1660" actId="478"/>
          <ac:spMkLst>
            <pc:docMk/>
            <pc:sldMk cId="896488566" sldId="280"/>
            <ac:spMk id="120" creationId="{F2FC24CE-9AB8-409A-83DC-C6C233274EC6}"/>
          </ac:spMkLst>
        </pc:spChg>
        <pc:spChg chg="del">
          <ac:chgData name="Jansen, Marcus · 4-advice GmbH" userId="181aa25f-5fcc-4bd6-8950-9fafe1df05eb" providerId="ADAL" clId="{DA7984CD-150A-4B96-A65F-415247AFA0C3}" dt="2018-04-04T09:51:08.823" v="1660" actId="478"/>
          <ac:spMkLst>
            <pc:docMk/>
            <pc:sldMk cId="896488566" sldId="280"/>
            <ac:spMk id="121" creationId="{7CC05ABA-FF0E-408B-B281-2B764767749A}"/>
          </ac:spMkLst>
        </pc:spChg>
        <pc:spChg chg="del">
          <ac:chgData name="Jansen, Marcus · 4-advice GmbH" userId="181aa25f-5fcc-4bd6-8950-9fafe1df05eb" providerId="ADAL" clId="{DA7984CD-150A-4B96-A65F-415247AFA0C3}" dt="2018-04-04T09:51:08.823" v="1660" actId="478"/>
          <ac:spMkLst>
            <pc:docMk/>
            <pc:sldMk cId="896488566" sldId="280"/>
            <ac:spMk id="122" creationId="{DDEE13AC-8C7D-4985-906B-4E424499FF4A}"/>
          </ac:spMkLst>
        </pc:spChg>
        <pc:spChg chg="del">
          <ac:chgData name="Jansen, Marcus · 4-advice GmbH" userId="181aa25f-5fcc-4bd6-8950-9fafe1df05eb" providerId="ADAL" clId="{DA7984CD-150A-4B96-A65F-415247AFA0C3}" dt="2018-04-04T09:51:08.823" v="1660" actId="478"/>
          <ac:spMkLst>
            <pc:docMk/>
            <pc:sldMk cId="896488566" sldId="280"/>
            <ac:spMk id="123" creationId="{A2D6D3D7-95FE-4655-A13F-87B70DD6CEE1}"/>
          </ac:spMkLst>
        </pc:spChg>
        <pc:spChg chg="del">
          <ac:chgData name="Jansen, Marcus · 4-advice GmbH" userId="181aa25f-5fcc-4bd6-8950-9fafe1df05eb" providerId="ADAL" clId="{DA7984CD-150A-4B96-A65F-415247AFA0C3}" dt="2018-04-04T09:51:08.823" v="1660" actId="478"/>
          <ac:spMkLst>
            <pc:docMk/>
            <pc:sldMk cId="896488566" sldId="280"/>
            <ac:spMk id="127" creationId="{45D8D7C4-83E2-4F5A-825F-9FAB7DCBD1B9}"/>
          </ac:spMkLst>
        </pc:spChg>
        <pc:spChg chg="del">
          <ac:chgData name="Jansen, Marcus · 4-advice GmbH" userId="181aa25f-5fcc-4bd6-8950-9fafe1df05eb" providerId="ADAL" clId="{DA7984CD-150A-4B96-A65F-415247AFA0C3}" dt="2018-04-04T09:51:08.823" v="1660" actId="478"/>
          <ac:spMkLst>
            <pc:docMk/>
            <pc:sldMk cId="896488566" sldId="280"/>
            <ac:spMk id="128" creationId="{5FDF42DD-5E80-4E6F-9944-EA616DA43EEA}"/>
          </ac:spMkLst>
        </pc:spChg>
        <pc:spChg chg="del">
          <ac:chgData name="Jansen, Marcus · 4-advice GmbH" userId="181aa25f-5fcc-4bd6-8950-9fafe1df05eb" providerId="ADAL" clId="{DA7984CD-150A-4B96-A65F-415247AFA0C3}" dt="2018-04-04T09:51:08.823" v="1660" actId="478"/>
          <ac:spMkLst>
            <pc:docMk/>
            <pc:sldMk cId="896488566" sldId="280"/>
            <ac:spMk id="129" creationId="{8130E8E1-61ED-49B3-BF81-80BB5DE9CA2F}"/>
          </ac:spMkLst>
        </pc:spChg>
        <pc:spChg chg="del">
          <ac:chgData name="Jansen, Marcus · 4-advice GmbH" userId="181aa25f-5fcc-4bd6-8950-9fafe1df05eb" providerId="ADAL" clId="{DA7984CD-150A-4B96-A65F-415247AFA0C3}" dt="2018-04-04T09:51:08.823" v="1660" actId="478"/>
          <ac:spMkLst>
            <pc:docMk/>
            <pc:sldMk cId="896488566" sldId="280"/>
            <ac:spMk id="130" creationId="{8D108A04-2167-4CF3-A7F8-7150657E00D1}"/>
          </ac:spMkLst>
        </pc:spChg>
        <pc:spChg chg="add">
          <ac:chgData name="Jansen, Marcus · 4-advice GmbH" userId="181aa25f-5fcc-4bd6-8950-9fafe1df05eb" providerId="ADAL" clId="{DA7984CD-150A-4B96-A65F-415247AFA0C3}" dt="2018-04-04T09:51:20.644" v="1681"/>
          <ac:spMkLst>
            <pc:docMk/>
            <pc:sldMk cId="896488566" sldId="280"/>
            <ac:spMk id="162" creationId="{A6381C50-866A-450D-A876-4CEE227C65C1}"/>
          </ac:spMkLst>
        </pc:spChg>
        <pc:spChg chg="add">
          <ac:chgData name="Jansen, Marcus · 4-advice GmbH" userId="181aa25f-5fcc-4bd6-8950-9fafe1df05eb" providerId="ADAL" clId="{DA7984CD-150A-4B96-A65F-415247AFA0C3}" dt="2018-04-04T09:51:20.644" v="1681"/>
          <ac:spMkLst>
            <pc:docMk/>
            <pc:sldMk cId="896488566" sldId="280"/>
            <ac:spMk id="163" creationId="{52FF5DD1-7410-4384-AFE0-21CBDB3D4429}"/>
          </ac:spMkLst>
        </pc:spChg>
        <pc:spChg chg="add">
          <ac:chgData name="Jansen, Marcus · 4-advice GmbH" userId="181aa25f-5fcc-4bd6-8950-9fafe1df05eb" providerId="ADAL" clId="{DA7984CD-150A-4B96-A65F-415247AFA0C3}" dt="2018-04-04T09:51:20.644" v="1681"/>
          <ac:spMkLst>
            <pc:docMk/>
            <pc:sldMk cId="896488566" sldId="280"/>
            <ac:spMk id="164" creationId="{5BE41C47-B3FF-4E50-BA44-48E3972FB091}"/>
          </ac:spMkLst>
        </pc:spChg>
        <pc:spChg chg="add">
          <ac:chgData name="Jansen, Marcus · 4-advice GmbH" userId="181aa25f-5fcc-4bd6-8950-9fafe1df05eb" providerId="ADAL" clId="{DA7984CD-150A-4B96-A65F-415247AFA0C3}" dt="2018-04-04T09:51:20.644" v="1681"/>
          <ac:spMkLst>
            <pc:docMk/>
            <pc:sldMk cId="896488566" sldId="280"/>
            <ac:spMk id="165" creationId="{7E9DE1F4-187D-4645-8F2F-9E3662753216}"/>
          </ac:spMkLst>
        </pc:spChg>
        <pc:spChg chg="add">
          <ac:chgData name="Jansen, Marcus · 4-advice GmbH" userId="181aa25f-5fcc-4bd6-8950-9fafe1df05eb" providerId="ADAL" clId="{DA7984CD-150A-4B96-A65F-415247AFA0C3}" dt="2018-04-04T09:51:20.644" v="1681"/>
          <ac:spMkLst>
            <pc:docMk/>
            <pc:sldMk cId="896488566" sldId="280"/>
            <ac:spMk id="166" creationId="{08CF19A3-086A-4702-A56C-CBBC5FBE8616}"/>
          </ac:spMkLst>
        </pc:spChg>
        <pc:spChg chg="add">
          <ac:chgData name="Jansen, Marcus · 4-advice GmbH" userId="181aa25f-5fcc-4bd6-8950-9fafe1df05eb" providerId="ADAL" clId="{DA7984CD-150A-4B96-A65F-415247AFA0C3}" dt="2018-04-04T09:51:20.644" v="1681"/>
          <ac:spMkLst>
            <pc:docMk/>
            <pc:sldMk cId="896488566" sldId="280"/>
            <ac:spMk id="167" creationId="{461618BE-B521-4F86-9BDD-68391919BE1C}"/>
          </ac:spMkLst>
        </pc:spChg>
        <pc:spChg chg="add">
          <ac:chgData name="Jansen, Marcus · 4-advice GmbH" userId="181aa25f-5fcc-4bd6-8950-9fafe1df05eb" providerId="ADAL" clId="{DA7984CD-150A-4B96-A65F-415247AFA0C3}" dt="2018-04-04T09:51:26.188" v="1688"/>
          <ac:spMkLst>
            <pc:docMk/>
            <pc:sldMk cId="896488566" sldId="280"/>
            <ac:spMk id="169" creationId="{84B842FB-14CB-4655-9CE7-7D629A430B46}"/>
          </ac:spMkLst>
        </pc:spChg>
        <pc:spChg chg="add">
          <ac:chgData name="Jansen, Marcus · 4-advice GmbH" userId="181aa25f-5fcc-4bd6-8950-9fafe1df05eb" providerId="ADAL" clId="{DA7984CD-150A-4B96-A65F-415247AFA0C3}" dt="2018-04-04T09:51:26.188" v="1688"/>
          <ac:spMkLst>
            <pc:docMk/>
            <pc:sldMk cId="896488566" sldId="280"/>
            <ac:spMk id="170" creationId="{A9F2EB39-7213-4C75-93BC-6BFFF4B9C14E}"/>
          </ac:spMkLst>
        </pc:spChg>
        <pc:spChg chg="add">
          <ac:chgData name="Jansen, Marcus · 4-advice GmbH" userId="181aa25f-5fcc-4bd6-8950-9fafe1df05eb" providerId="ADAL" clId="{DA7984CD-150A-4B96-A65F-415247AFA0C3}" dt="2018-04-04T09:51:26.188" v="1688"/>
          <ac:spMkLst>
            <pc:docMk/>
            <pc:sldMk cId="896488566" sldId="280"/>
            <ac:spMk id="171" creationId="{F7434835-F8D4-4A1A-A660-939BD76E8A47}"/>
          </ac:spMkLst>
        </pc:spChg>
        <pc:spChg chg="add">
          <ac:chgData name="Jansen, Marcus · 4-advice GmbH" userId="181aa25f-5fcc-4bd6-8950-9fafe1df05eb" providerId="ADAL" clId="{DA7984CD-150A-4B96-A65F-415247AFA0C3}" dt="2018-04-04T09:51:26.188" v="1688"/>
          <ac:spMkLst>
            <pc:docMk/>
            <pc:sldMk cId="896488566" sldId="280"/>
            <ac:spMk id="172" creationId="{5AEBA192-34A5-4F28-A478-4F4B616DEFBC}"/>
          </ac:spMkLst>
        </pc:spChg>
        <pc:spChg chg="add">
          <ac:chgData name="Jansen, Marcus · 4-advice GmbH" userId="181aa25f-5fcc-4bd6-8950-9fafe1df05eb" providerId="ADAL" clId="{DA7984CD-150A-4B96-A65F-415247AFA0C3}" dt="2018-04-04T09:51:26.188" v="1688"/>
          <ac:spMkLst>
            <pc:docMk/>
            <pc:sldMk cId="896488566" sldId="280"/>
            <ac:spMk id="173" creationId="{09D88EF8-7B07-4604-A41E-0943ED604F59}"/>
          </ac:spMkLst>
        </pc:spChg>
        <pc:spChg chg="add">
          <ac:chgData name="Jansen, Marcus · 4-advice GmbH" userId="181aa25f-5fcc-4bd6-8950-9fafe1df05eb" providerId="ADAL" clId="{DA7984CD-150A-4B96-A65F-415247AFA0C3}" dt="2018-04-04T09:51:26.188" v="1688"/>
          <ac:spMkLst>
            <pc:docMk/>
            <pc:sldMk cId="896488566" sldId="280"/>
            <ac:spMk id="174" creationId="{F74FE53B-965E-40BB-856B-164D09D58395}"/>
          </ac:spMkLst>
        </pc:spChg>
        <pc:spChg chg="add">
          <ac:chgData name="Jansen, Marcus · 4-advice GmbH" userId="181aa25f-5fcc-4bd6-8950-9fafe1df05eb" providerId="ADAL" clId="{DA7984CD-150A-4B96-A65F-415247AFA0C3}" dt="2018-04-04T09:51:26.188" v="1688"/>
          <ac:spMkLst>
            <pc:docMk/>
            <pc:sldMk cId="896488566" sldId="280"/>
            <ac:spMk id="175" creationId="{5D101DBE-E811-4E47-8B1F-36E8B01B1CBA}"/>
          </ac:spMkLst>
        </pc:spChg>
        <pc:spChg chg="add">
          <ac:chgData name="Jansen, Marcus · 4-advice GmbH" userId="181aa25f-5fcc-4bd6-8950-9fafe1df05eb" providerId="ADAL" clId="{DA7984CD-150A-4B96-A65F-415247AFA0C3}" dt="2018-04-04T09:51:26.188" v="1688"/>
          <ac:spMkLst>
            <pc:docMk/>
            <pc:sldMk cId="896488566" sldId="280"/>
            <ac:spMk id="176" creationId="{63985763-4201-42A2-96B9-E80216C1C276}"/>
          </ac:spMkLst>
        </pc:spChg>
        <pc:spChg chg="add">
          <ac:chgData name="Jansen, Marcus · 4-advice GmbH" userId="181aa25f-5fcc-4bd6-8950-9fafe1df05eb" providerId="ADAL" clId="{DA7984CD-150A-4B96-A65F-415247AFA0C3}" dt="2018-04-04T09:51:29.124" v="1693"/>
          <ac:spMkLst>
            <pc:docMk/>
            <pc:sldMk cId="896488566" sldId="280"/>
            <ac:spMk id="178" creationId="{655B8343-E6B1-4D4D-8D26-26A8BC463309}"/>
          </ac:spMkLst>
        </pc:spChg>
        <pc:spChg chg="add">
          <ac:chgData name="Jansen, Marcus · 4-advice GmbH" userId="181aa25f-5fcc-4bd6-8950-9fafe1df05eb" providerId="ADAL" clId="{DA7984CD-150A-4B96-A65F-415247AFA0C3}" dt="2018-04-04T09:51:29.124" v="1693"/>
          <ac:spMkLst>
            <pc:docMk/>
            <pc:sldMk cId="896488566" sldId="280"/>
            <ac:spMk id="179" creationId="{9DD03089-0292-445A-BC91-D7829A215BC4}"/>
          </ac:spMkLst>
        </pc:spChg>
        <pc:spChg chg="add">
          <ac:chgData name="Jansen, Marcus · 4-advice GmbH" userId="181aa25f-5fcc-4bd6-8950-9fafe1df05eb" providerId="ADAL" clId="{DA7984CD-150A-4B96-A65F-415247AFA0C3}" dt="2018-04-04T09:51:29.124" v="1693"/>
          <ac:spMkLst>
            <pc:docMk/>
            <pc:sldMk cId="896488566" sldId="280"/>
            <ac:spMk id="180" creationId="{A1AAD305-DAC4-45E5-A82E-351B70FECF56}"/>
          </ac:spMkLst>
        </pc:spChg>
        <pc:spChg chg="add">
          <ac:chgData name="Jansen, Marcus · 4-advice GmbH" userId="181aa25f-5fcc-4bd6-8950-9fafe1df05eb" providerId="ADAL" clId="{DA7984CD-150A-4B96-A65F-415247AFA0C3}" dt="2018-04-04T09:51:29.124" v="1693"/>
          <ac:spMkLst>
            <pc:docMk/>
            <pc:sldMk cId="896488566" sldId="280"/>
            <ac:spMk id="181" creationId="{92BA62F3-E607-4839-AB8E-A18792AA83A1}"/>
          </ac:spMkLst>
        </pc:spChg>
        <pc:spChg chg="add">
          <ac:chgData name="Jansen, Marcus · 4-advice GmbH" userId="181aa25f-5fcc-4bd6-8950-9fafe1df05eb" providerId="ADAL" clId="{DA7984CD-150A-4B96-A65F-415247AFA0C3}" dt="2018-04-04T09:51:29.124" v="1693"/>
          <ac:spMkLst>
            <pc:docMk/>
            <pc:sldMk cId="896488566" sldId="280"/>
            <ac:spMk id="182" creationId="{66C9F171-0884-47E3-96AD-9A3346146634}"/>
          </ac:spMkLst>
        </pc:spChg>
        <pc:spChg chg="add">
          <ac:chgData name="Jansen, Marcus · 4-advice GmbH" userId="181aa25f-5fcc-4bd6-8950-9fafe1df05eb" providerId="ADAL" clId="{DA7984CD-150A-4B96-A65F-415247AFA0C3}" dt="2018-04-04T09:51:29.124" v="1693"/>
          <ac:spMkLst>
            <pc:docMk/>
            <pc:sldMk cId="896488566" sldId="280"/>
            <ac:spMk id="183" creationId="{675BC0A1-1D2B-46D1-8096-BB92F79DF132}"/>
          </ac:spMkLst>
        </pc:spChg>
        <pc:spChg chg="add">
          <ac:chgData name="Jansen, Marcus · 4-advice GmbH" userId="181aa25f-5fcc-4bd6-8950-9fafe1df05eb" providerId="ADAL" clId="{DA7984CD-150A-4B96-A65F-415247AFA0C3}" dt="2018-04-04T09:51:29.124" v="1693"/>
          <ac:spMkLst>
            <pc:docMk/>
            <pc:sldMk cId="896488566" sldId="280"/>
            <ac:spMk id="184" creationId="{3981471B-2327-4E04-9D87-860E51551CE5}"/>
          </ac:spMkLst>
        </pc:spChg>
        <pc:spChg chg="add">
          <ac:chgData name="Jansen, Marcus · 4-advice GmbH" userId="181aa25f-5fcc-4bd6-8950-9fafe1df05eb" providerId="ADAL" clId="{DA7984CD-150A-4B96-A65F-415247AFA0C3}" dt="2018-04-04T09:51:29.124" v="1693"/>
          <ac:spMkLst>
            <pc:docMk/>
            <pc:sldMk cId="896488566" sldId="280"/>
            <ac:spMk id="185" creationId="{76D0C4A7-23A0-46E4-8A44-ACE4A67C2E08}"/>
          </ac:spMkLst>
        </pc:spChg>
        <pc:spChg chg="add">
          <ac:chgData name="Jansen, Marcus · 4-advice GmbH" userId="181aa25f-5fcc-4bd6-8950-9fafe1df05eb" providerId="ADAL" clId="{DA7984CD-150A-4B96-A65F-415247AFA0C3}" dt="2018-04-04T09:51:29.124" v="1693"/>
          <ac:spMkLst>
            <pc:docMk/>
            <pc:sldMk cId="896488566" sldId="280"/>
            <ac:spMk id="186" creationId="{4600072E-EDA7-436C-A672-BB85BC92D3B3}"/>
          </ac:spMkLst>
        </pc:spChg>
        <pc:spChg chg="add">
          <ac:chgData name="Jansen, Marcus · 4-advice GmbH" userId="181aa25f-5fcc-4bd6-8950-9fafe1df05eb" providerId="ADAL" clId="{DA7984CD-150A-4B96-A65F-415247AFA0C3}" dt="2018-04-04T09:51:29.124" v="1693"/>
          <ac:spMkLst>
            <pc:docMk/>
            <pc:sldMk cId="896488566" sldId="280"/>
            <ac:spMk id="187" creationId="{6C8B8583-6BBC-4947-98CB-A64DEAF7C4D2}"/>
          </ac:spMkLst>
        </pc:spChg>
        <pc:spChg chg="add">
          <ac:chgData name="Jansen, Marcus · 4-advice GmbH" userId="181aa25f-5fcc-4bd6-8950-9fafe1df05eb" providerId="ADAL" clId="{DA7984CD-150A-4B96-A65F-415247AFA0C3}" dt="2018-04-04T09:51:31.764" v="1698"/>
          <ac:spMkLst>
            <pc:docMk/>
            <pc:sldMk cId="896488566" sldId="280"/>
            <ac:spMk id="189" creationId="{34FAF4AF-9305-4350-A139-83F3CE77F581}"/>
          </ac:spMkLst>
        </pc:spChg>
        <pc:spChg chg="add">
          <ac:chgData name="Jansen, Marcus · 4-advice GmbH" userId="181aa25f-5fcc-4bd6-8950-9fafe1df05eb" providerId="ADAL" clId="{DA7984CD-150A-4B96-A65F-415247AFA0C3}" dt="2018-04-04T09:51:31.764" v="1698"/>
          <ac:spMkLst>
            <pc:docMk/>
            <pc:sldMk cId="896488566" sldId="280"/>
            <ac:spMk id="190" creationId="{EDD8CAC6-E774-4608-A19E-1B227FAC79D6}"/>
          </ac:spMkLst>
        </pc:spChg>
        <pc:spChg chg="add">
          <ac:chgData name="Jansen, Marcus · 4-advice GmbH" userId="181aa25f-5fcc-4bd6-8950-9fafe1df05eb" providerId="ADAL" clId="{DA7984CD-150A-4B96-A65F-415247AFA0C3}" dt="2018-04-04T09:51:35.336" v="1703"/>
          <ac:spMkLst>
            <pc:docMk/>
            <pc:sldMk cId="896488566" sldId="280"/>
            <ac:spMk id="192" creationId="{6AC0CD90-6DF8-49AB-B8D0-A7D5F2ABF909}"/>
          </ac:spMkLst>
        </pc:spChg>
        <pc:spChg chg="add">
          <ac:chgData name="Jansen, Marcus · 4-advice GmbH" userId="181aa25f-5fcc-4bd6-8950-9fafe1df05eb" providerId="ADAL" clId="{DA7984CD-150A-4B96-A65F-415247AFA0C3}" dt="2018-04-04T09:51:35.336" v="1703"/>
          <ac:spMkLst>
            <pc:docMk/>
            <pc:sldMk cId="896488566" sldId="280"/>
            <ac:spMk id="193" creationId="{EC47CCD6-C535-490B-8C39-61FFFA911FA5}"/>
          </ac:spMkLst>
        </pc:spChg>
        <pc:spChg chg="add">
          <ac:chgData name="Jansen, Marcus · 4-advice GmbH" userId="181aa25f-5fcc-4bd6-8950-9fafe1df05eb" providerId="ADAL" clId="{DA7984CD-150A-4B96-A65F-415247AFA0C3}" dt="2018-04-04T09:51:37.803" v="1708"/>
          <ac:spMkLst>
            <pc:docMk/>
            <pc:sldMk cId="896488566" sldId="280"/>
            <ac:spMk id="196" creationId="{CADDF35A-8E63-4983-81AC-130208E32779}"/>
          </ac:spMkLst>
        </pc:spChg>
        <pc:spChg chg="add">
          <ac:chgData name="Jansen, Marcus · 4-advice GmbH" userId="181aa25f-5fcc-4bd6-8950-9fafe1df05eb" providerId="ADAL" clId="{DA7984CD-150A-4B96-A65F-415247AFA0C3}" dt="2018-04-04T09:51:37.803" v="1708"/>
          <ac:spMkLst>
            <pc:docMk/>
            <pc:sldMk cId="896488566" sldId="280"/>
            <ac:spMk id="197" creationId="{E44AEC4A-B828-46F4-9C67-1A49A715C1D5}"/>
          </ac:spMkLst>
        </pc:spChg>
        <pc:spChg chg="add">
          <ac:chgData name="Jansen, Marcus · 4-advice GmbH" userId="181aa25f-5fcc-4bd6-8950-9fafe1df05eb" providerId="ADAL" clId="{DA7984CD-150A-4B96-A65F-415247AFA0C3}" dt="2018-04-04T09:51:39.871" v="1713"/>
          <ac:spMkLst>
            <pc:docMk/>
            <pc:sldMk cId="896488566" sldId="280"/>
            <ac:spMk id="200" creationId="{D203F7DC-0FB0-4F84-83F2-BBF275BA14A6}"/>
          </ac:spMkLst>
        </pc:spChg>
        <pc:spChg chg="add">
          <ac:chgData name="Jansen, Marcus · 4-advice GmbH" userId="181aa25f-5fcc-4bd6-8950-9fafe1df05eb" providerId="ADAL" clId="{DA7984CD-150A-4B96-A65F-415247AFA0C3}" dt="2018-04-04T09:51:39.871" v="1713"/>
          <ac:spMkLst>
            <pc:docMk/>
            <pc:sldMk cId="896488566" sldId="280"/>
            <ac:spMk id="201" creationId="{A8DB4315-6192-4BAB-BB8D-593FCD652330}"/>
          </ac:spMkLst>
        </pc:spChg>
        <pc:spChg chg="add">
          <ac:chgData name="Jansen, Marcus · 4-advice GmbH" userId="181aa25f-5fcc-4bd6-8950-9fafe1df05eb" providerId="ADAL" clId="{DA7984CD-150A-4B96-A65F-415247AFA0C3}" dt="2018-04-04T09:51:42.012" v="1718"/>
          <ac:spMkLst>
            <pc:docMk/>
            <pc:sldMk cId="896488566" sldId="280"/>
            <ac:spMk id="204" creationId="{24F50AA8-D23C-43C8-AF3C-011C49C281EC}"/>
          </ac:spMkLst>
        </pc:spChg>
        <pc:spChg chg="add">
          <ac:chgData name="Jansen, Marcus · 4-advice GmbH" userId="181aa25f-5fcc-4bd6-8950-9fafe1df05eb" providerId="ADAL" clId="{DA7984CD-150A-4B96-A65F-415247AFA0C3}" dt="2018-04-04T09:51:42.012" v="1718"/>
          <ac:spMkLst>
            <pc:docMk/>
            <pc:sldMk cId="896488566" sldId="280"/>
            <ac:spMk id="205" creationId="{0CAB936C-9C2A-4004-9735-1EB9B9146A99}"/>
          </ac:spMkLst>
        </pc:spChg>
        <pc:spChg chg="del">
          <ac:chgData name="Jansen, Marcus · 4-advice GmbH" userId="181aa25f-5fcc-4bd6-8950-9fafe1df05eb" providerId="ADAL" clId="{DA7984CD-150A-4B96-A65F-415247AFA0C3}" dt="2018-04-04T09:51:08.823" v="1660" actId="478"/>
          <ac:spMkLst>
            <pc:docMk/>
            <pc:sldMk cId="896488566" sldId="280"/>
            <ac:spMk id="272" creationId="{2BA5B009-DA37-4BDB-BC1B-7CBEA11CA1ED}"/>
          </ac:spMkLst>
        </pc:spChg>
        <pc:grpChg chg="add mod">
          <ac:chgData name="Jansen, Marcus · 4-advice GmbH" userId="181aa25f-5fcc-4bd6-8950-9fafe1df05eb" providerId="ADAL" clId="{DA7984CD-150A-4B96-A65F-415247AFA0C3}" dt="2018-04-04T09:51:13.820" v="1670"/>
          <ac:grpSpMkLst>
            <pc:docMk/>
            <pc:sldMk cId="896488566" sldId="280"/>
            <ac:grpSpMk id="96" creationId="{D7686FFC-7FAA-4A6C-8386-A03B1DFEB557}"/>
          </ac:grpSpMkLst>
        </pc:grpChg>
        <pc:grpChg chg="add mod">
          <ac:chgData name="Jansen, Marcus · 4-advice GmbH" userId="181aa25f-5fcc-4bd6-8950-9fafe1df05eb" providerId="ADAL" clId="{DA7984CD-150A-4B96-A65F-415247AFA0C3}" dt="2018-04-04T09:51:13.820" v="1670"/>
          <ac:grpSpMkLst>
            <pc:docMk/>
            <pc:sldMk cId="896488566" sldId="280"/>
            <ac:grpSpMk id="100" creationId="{80A2F784-2E26-4824-BF75-B857EA03F403}"/>
          </ac:grpSpMkLst>
        </pc:grpChg>
        <pc:grpChg chg="del">
          <ac:chgData name="Jansen, Marcus · 4-advice GmbH" userId="181aa25f-5fcc-4bd6-8950-9fafe1df05eb" providerId="ADAL" clId="{DA7984CD-150A-4B96-A65F-415247AFA0C3}" dt="2018-04-04T09:51:08.823" v="1660" actId="478"/>
          <ac:grpSpMkLst>
            <pc:docMk/>
            <pc:sldMk cId="896488566" sldId="280"/>
            <ac:grpSpMk id="105" creationId="{F7369631-5A35-47B5-82DD-B9943B85BC40}"/>
          </ac:grpSpMkLst>
        </pc:grpChg>
        <pc:grpChg chg="del">
          <ac:chgData name="Jansen, Marcus · 4-advice GmbH" userId="181aa25f-5fcc-4bd6-8950-9fafe1df05eb" providerId="ADAL" clId="{DA7984CD-150A-4B96-A65F-415247AFA0C3}" dt="2018-04-04T09:51:08.823" v="1660" actId="478"/>
          <ac:grpSpMkLst>
            <pc:docMk/>
            <pc:sldMk cId="896488566" sldId="280"/>
            <ac:grpSpMk id="112" creationId="{2413E956-5DB6-4490-BA3A-6242AF8A92A2}"/>
          </ac:grpSpMkLst>
        </pc:grpChg>
        <pc:grpChg chg="del">
          <ac:chgData name="Jansen, Marcus · 4-advice GmbH" userId="181aa25f-5fcc-4bd6-8950-9fafe1df05eb" providerId="ADAL" clId="{DA7984CD-150A-4B96-A65F-415247AFA0C3}" dt="2018-04-04T09:51:08.823" v="1660" actId="478"/>
          <ac:grpSpMkLst>
            <pc:docMk/>
            <pc:sldMk cId="896488566" sldId="280"/>
            <ac:grpSpMk id="124" creationId="{3608CEA5-43C6-49FE-B7C2-F52790CF5804}"/>
          </ac:grpSpMkLst>
        </pc:grpChg>
        <pc:grpChg chg="del">
          <ac:chgData name="Jansen, Marcus · 4-advice GmbH" userId="181aa25f-5fcc-4bd6-8950-9fafe1df05eb" providerId="ADAL" clId="{DA7984CD-150A-4B96-A65F-415247AFA0C3}" dt="2018-04-04T09:51:08.823" v="1660" actId="478"/>
          <ac:grpSpMkLst>
            <pc:docMk/>
            <pc:sldMk cId="896488566" sldId="280"/>
            <ac:grpSpMk id="131" creationId="{65DEE40E-63D9-4353-B94A-8E4F0BF10C36}"/>
          </ac:grpSpMkLst>
        </pc:grpChg>
        <pc:grpChg chg="del">
          <ac:chgData name="Jansen, Marcus · 4-advice GmbH" userId="181aa25f-5fcc-4bd6-8950-9fafe1df05eb" providerId="ADAL" clId="{DA7984CD-150A-4B96-A65F-415247AFA0C3}" dt="2018-04-04T09:51:08.823" v="1660" actId="478"/>
          <ac:grpSpMkLst>
            <pc:docMk/>
            <pc:sldMk cId="896488566" sldId="280"/>
            <ac:grpSpMk id="142" creationId="{DF123DF0-60BF-409C-A052-11EAB246FB48}"/>
          </ac:grpSpMkLst>
        </pc:grpChg>
        <pc:grpChg chg="del">
          <ac:chgData name="Jansen, Marcus · 4-advice GmbH" userId="181aa25f-5fcc-4bd6-8950-9fafe1df05eb" providerId="ADAL" clId="{DA7984CD-150A-4B96-A65F-415247AFA0C3}" dt="2018-04-04T09:51:08.823" v="1660" actId="478"/>
          <ac:grpSpMkLst>
            <pc:docMk/>
            <pc:sldMk cId="896488566" sldId="280"/>
            <ac:grpSpMk id="149" creationId="{944D034D-61CC-4B0D-87CC-B466D00C16F0}"/>
          </ac:grpSpMkLst>
        </pc:grpChg>
        <pc:grpChg chg="del">
          <ac:chgData name="Jansen, Marcus · 4-advice GmbH" userId="181aa25f-5fcc-4bd6-8950-9fafe1df05eb" providerId="ADAL" clId="{DA7984CD-150A-4B96-A65F-415247AFA0C3}" dt="2018-04-04T09:51:08.823" v="1660" actId="478"/>
          <ac:grpSpMkLst>
            <pc:docMk/>
            <pc:sldMk cId="896488566" sldId="280"/>
            <ac:grpSpMk id="156" creationId="{95706EC6-AA73-41E1-B91E-7F24F9AE3F64}"/>
          </ac:grpSpMkLst>
        </pc:grpChg>
        <pc:grpChg chg="add mod">
          <ac:chgData name="Jansen, Marcus · 4-advice GmbH" userId="181aa25f-5fcc-4bd6-8950-9fafe1df05eb" providerId="ADAL" clId="{DA7984CD-150A-4B96-A65F-415247AFA0C3}" dt="2018-04-04T09:51:20.646" v="1687"/>
          <ac:grpSpMkLst>
            <pc:docMk/>
            <pc:sldMk cId="896488566" sldId="280"/>
            <ac:grpSpMk id="158" creationId="{2824AAA0-358B-4003-A3A2-67A1B574E2B6}"/>
          </ac:grpSpMkLst>
        </pc:grpChg>
        <pc:grpChg chg="add mod">
          <ac:chgData name="Jansen, Marcus · 4-advice GmbH" userId="181aa25f-5fcc-4bd6-8950-9fafe1df05eb" providerId="ADAL" clId="{DA7984CD-150A-4B96-A65F-415247AFA0C3}" dt="2018-04-04T09:51:20.645" v="1685"/>
          <ac:grpSpMkLst>
            <pc:docMk/>
            <pc:sldMk cId="896488566" sldId="280"/>
            <ac:grpSpMk id="159" creationId="{057297C2-4284-4349-99E6-515FD01CF364}"/>
          </ac:grpSpMkLst>
        </pc:grpChg>
        <pc:grpChg chg="add mod">
          <ac:chgData name="Jansen, Marcus · 4-advice GmbH" userId="181aa25f-5fcc-4bd6-8950-9fafe1df05eb" providerId="ADAL" clId="{DA7984CD-150A-4B96-A65F-415247AFA0C3}" dt="2018-04-04T09:51:20.645" v="1685"/>
          <ac:grpSpMkLst>
            <pc:docMk/>
            <pc:sldMk cId="896488566" sldId="280"/>
            <ac:grpSpMk id="160" creationId="{2A0BA28E-E338-4281-80C8-7AE2D3526255}"/>
          </ac:grpSpMkLst>
        </pc:grpChg>
        <pc:grpChg chg="add mod">
          <ac:chgData name="Jansen, Marcus · 4-advice GmbH" userId="181aa25f-5fcc-4bd6-8950-9fafe1df05eb" providerId="ADAL" clId="{DA7984CD-150A-4B96-A65F-415247AFA0C3}" dt="2018-04-04T09:51:20.645" v="1685"/>
          <ac:grpSpMkLst>
            <pc:docMk/>
            <pc:sldMk cId="896488566" sldId="280"/>
            <ac:grpSpMk id="161" creationId="{6854162A-8C84-4E55-AF25-4A984ADC7B7F}"/>
          </ac:grpSpMkLst>
        </pc:grpChg>
        <pc:grpChg chg="add mod">
          <ac:chgData name="Jansen, Marcus · 4-advice GmbH" userId="181aa25f-5fcc-4bd6-8950-9fafe1df05eb" providerId="ADAL" clId="{DA7984CD-150A-4B96-A65F-415247AFA0C3}" dt="2018-04-04T09:51:26.188" v="1692"/>
          <ac:grpSpMkLst>
            <pc:docMk/>
            <pc:sldMk cId="896488566" sldId="280"/>
            <ac:grpSpMk id="168" creationId="{0AD6F6A8-0E0D-44CB-BC72-2300AAA52950}"/>
          </ac:grpSpMkLst>
        </pc:grpChg>
        <pc:grpChg chg="add mod">
          <ac:chgData name="Jansen, Marcus · 4-advice GmbH" userId="181aa25f-5fcc-4bd6-8950-9fafe1df05eb" providerId="ADAL" clId="{DA7984CD-150A-4B96-A65F-415247AFA0C3}" dt="2018-04-04T09:51:29.124" v="1697"/>
          <ac:grpSpMkLst>
            <pc:docMk/>
            <pc:sldMk cId="896488566" sldId="280"/>
            <ac:grpSpMk id="177" creationId="{53F7DB1C-38FA-4E23-9A78-5220D1B35C43}"/>
          </ac:grpSpMkLst>
        </pc:grpChg>
        <pc:grpChg chg="add mod">
          <ac:chgData name="Jansen, Marcus · 4-advice GmbH" userId="181aa25f-5fcc-4bd6-8950-9fafe1df05eb" providerId="ADAL" clId="{DA7984CD-150A-4B96-A65F-415247AFA0C3}" dt="2018-04-04T09:51:31.764" v="1702"/>
          <ac:grpSpMkLst>
            <pc:docMk/>
            <pc:sldMk cId="896488566" sldId="280"/>
            <ac:grpSpMk id="188" creationId="{EE8B3866-1E15-4720-9A83-4E6B9CF8D188}"/>
          </ac:grpSpMkLst>
        </pc:grpChg>
        <pc:grpChg chg="add mod">
          <ac:chgData name="Jansen, Marcus · 4-advice GmbH" userId="181aa25f-5fcc-4bd6-8950-9fafe1df05eb" providerId="ADAL" clId="{DA7984CD-150A-4B96-A65F-415247AFA0C3}" dt="2018-04-04T09:51:35.336" v="1707"/>
          <ac:grpSpMkLst>
            <pc:docMk/>
            <pc:sldMk cId="896488566" sldId="280"/>
            <ac:grpSpMk id="191" creationId="{48160204-8EA7-46B9-8525-48F1E519B7BB}"/>
          </ac:grpSpMkLst>
        </pc:grpChg>
        <pc:grpChg chg="add mod">
          <ac:chgData name="Jansen, Marcus · 4-advice GmbH" userId="181aa25f-5fcc-4bd6-8950-9fafe1df05eb" providerId="ADAL" clId="{DA7984CD-150A-4B96-A65F-415247AFA0C3}" dt="2018-04-04T09:51:37.803" v="1712"/>
          <ac:grpSpMkLst>
            <pc:docMk/>
            <pc:sldMk cId="896488566" sldId="280"/>
            <ac:grpSpMk id="195" creationId="{A76234CD-52A2-4976-AF72-E8C2361D4624}"/>
          </ac:grpSpMkLst>
        </pc:grpChg>
        <pc:grpChg chg="add mod">
          <ac:chgData name="Jansen, Marcus · 4-advice GmbH" userId="181aa25f-5fcc-4bd6-8950-9fafe1df05eb" providerId="ADAL" clId="{DA7984CD-150A-4B96-A65F-415247AFA0C3}" dt="2018-04-04T09:51:39.873" v="1717"/>
          <ac:grpSpMkLst>
            <pc:docMk/>
            <pc:sldMk cId="896488566" sldId="280"/>
            <ac:grpSpMk id="199" creationId="{F081B057-66F4-4A88-979A-D36604412F05}"/>
          </ac:grpSpMkLst>
        </pc:grpChg>
        <pc:grpChg chg="add mod">
          <ac:chgData name="Jansen, Marcus · 4-advice GmbH" userId="181aa25f-5fcc-4bd6-8950-9fafe1df05eb" providerId="ADAL" clId="{DA7984CD-150A-4B96-A65F-415247AFA0C3}" dt="2018-04-04T09:51:42.012" v="1722"/>
          <ac:grpSpMkLst>
            <pc:docMk/>
            <pc:sldMk cId="896488566" sldId="280"/>
            <ac:grpSpMk id="203" creationId="{5ECE07BF-C9C4-49A6-8E4B-7F19EA574C65}"/>
          </ac:grpSpMkLst>
        </pc:grpChg>
        <pc:grpChg chg="del">
          <ac:chgData name="Jansen, Marcus · 4-advice GmbH" userId="181aa25f-5fcc-4bd6-8950-9fafe1df05eb" providerId="ADAL" clId="{DA7984CD-150A-4B96-A65F-415247AFA0C3}" dt="2018-04-04T09:51:08.823" v="1660" actId="478"/>
          <ac:grpSpMkLst>
            <pc:docMk/>
            <pc:sldMk cId="896488566" sldId="280"/>
            <ac:grpSpMk id="265" creationId="{BF49B13D-0A3C-40C8-82D2-7615B3BF9F7D}"/>
          </ac:grpSpMkLst>
        </pc:grpChg>
        <pc:grpChg chg="del">
          <ac:chgData name="Jansen, Marcus · 4-advice GmbH" userId="181aa25f-5fcc-4bd6-8950-9fafe1df05eb" providerId="ADAL" clId="{DA7984CD-150A-4B96-A65F-415247AFA0C3}" dt="2018-04-04T09:51:08.823" v="1660" actId="478"/>
          <ac:grpSpMkLst>
            <pc:docMk/>
            <pc:sldMk cId="896488566" sldId="280"/>
            <ac:grpSpMk id="273" creationId="{F375DDF1-3A54-40B8-B02F-D0CC2B707822}"/>
          </ac:grpSpMkLst>
        </pc:grpChg>
        <pc:grpChg chg="del">
          <ac:chgData name="Jansen, Marcus · 4-advice GmbH" userId="181aa25f-5fcc-4bd6-8950-9fafe1df05eb" providerId="ADAL" clId="{DA7984CD-150A-4B96-A65F-415247AFA0C3}" dt="2018-04-04T09:51:08.823" v="1660" actId="478"/>
          <ac:grpSpMkLst>
            <pc:docMk/>
            <pc:sldMk cId="896488566" sldId="280"/>
            <ac:grpSpMk id="277" creationId="{ACC89575-37CE-4403-8387-43DC9070A2F5}"/>
          </ac:grpSpMkLst>
        </pc:grpChg>
        <pc:grpChg chg="del">
          <ac:chgData name="Jansen, Marcus · 4-advice GmbH" userId="181aa25f-5fcc-4bd6-8950-9fafe1df05eb" providerId="ADAL" clId="{DA7984CD-150A-4B96-A65F-415247AFA0C3}" dt="2018-04-04T09:51:08.823" v="1660" actId="478"/>
          <ac:grpSpMkLst>
            <pc:docMk/>
            <pc:sldMk cId="896488566" sldId="280"/>
            <ac:grpSpMk id="281" creationId="{E336E214-C99F-4809-B4B5-364D534D9AEA}"/>
          </ac:grpSpMkLst>
        </pc:grpChg>
        <pc:grpChg chg="del">
          <ac:chgData name="Jansen, Marcus · 4-advice GmbH" userId="181aa25f-5fcc-4bd6-8950-9fafe1df05eb" providerId="ADAL" clId="{DA7984CD-150A-4B96-A65F-415247AFA0C3}" dt="2018-04-04T09:51:08.823" v="1660" actId="478"/>
          <ac:grpSpMkLst>
            <pc:docMk/>
            <pc:sldMk cId="896488566" sldId="280"/>
            <ac:grpSpMk id="285" creationId="{B605690E-4CBD-4530-A79B-73D537FDFDEF}"/>
          </ac:grpSpMkLst>
        </pc:grpChg>
        <pc:grpChg chg="del">
          <ac:chgData name="Jansen, Marcus · 4-advice GmbH" userId="181aa25f-5fcc-4bd6-8950-9fafe1df05eb" providerId="ADAL" clId="{DA7984CD-150A-4B96-A65F-415247AFA0C3}" dt="2018-04-04T09:51:08.823" v="1660" actId="478"/>
          <ac:grpSpMkLst>
            <pc:docMk/>
            <pc:sldMk cId="896488566" sldId="280"/>
            <ac:grpSpMk id="289" creationId="{A465EAF5-9A58-42DB-B303-941A05299D40}"/>
          </ac:grpSpMkLst>
        </pc:grpChg>
        <pc:grpChg chg="del">
          <ac:chgData name="Jansen, Marcus · 4-advice GmbH" userId="181aa25f-5fcc-4bd6-8950-9fafe1df05eb" providerId="ADAL" clId="{DA7984CD-150A-4B96-A65F-415247AFA0C3}" dt="2018-04-04T09:51:08.823" v="1660" actId="478"/>
          <ac:grpSpMkLst>
            <pc:docMk/>
            <pc:sldMk cId="896488566" sldId="280"/>
            <ac:grpSpMk id="293" creationId="{04EFDBBD-B8E5-488F-BCAC-E58FDCFC071E}"/>
          </ac:grpSpMkLst>
        </pc:grpChg>
        <pc:grpChg chg="del">
          <ac:chgData name="Jansen, Marcus · 4-advice GmbH" userId="181aa25f-5fcc-4bd6-8950-9fafe1df05eb" providerId="ADAL" clId="{DA7984CD-150A-4B96-A65F-415247AFA0C3}" dt="2018-04-04T09:51:08.823" v="1660" actId="478"/>
          <ac:grpSpMkLst>
            <pc:docMk/>
            <pc:sldMk cId="896488566" sldId="280"/>
            <ac:grpSpMk id="296" creationId="{E2569209-2B77-4B14-881C-370A72C47894}"/>
          </ac:grpSpMkLst>
        </pc:grpChg>
        <pc:graphicFrameChg chg="add mod">
          <ac:chgData name="Jansen, Marcus · 4-advice GmbH" userId="181aa25f-5fcc-4bd6-8950-9fafe1df05eb" providerId="ADAL" clId="{DA7984CD-150A-4B96-A65F-415247AFA0C3}" dt="2018-04-04T09:51:15.626" v="1675"/>
          <ac:graphicFrameMkLst>
            <pc:docMk/>
            <pc:sldMk cId="896488566" sldId="280"/>
            <ac:graphicFrameMk id="3" creationId="{C9DE77CD-F8ED-4A45-A9CD-D23A71F9AE05}"/>
          </ac:graphicFrameMkLst>
        </pc:graphicFrameChg>
        <pc:cxnChg chg="add">
          <ac:chgData name="Jansen, Marcus · 4-advice GmbH" userId="181aa25f-5fcc-4bd6-8950-9fafe1df05eb" providerId="ADAL" clId="{DA7984CD-150A-4B96-A65F-415247AFA0C3}" dt="2018-04-04T09:51:35.336" v="1703"/>
          <ac:cxnSpMkLst>
            <pc:docMk/>
            <pc:sldMk cId="896488566" sldId="280"/>
            <ac:cxnSpMk id="194" creationId="{A373B555-B378-46B6-B660-83DB3A4D69B2}"/>
          </ac:cxnSpMkLst>
        </pc:cxnChg>
        <pc:cxnChg chg="add">
          <ac:chgData name="Jansen, Marcus · 4-advice GmbH" userId="181aa25f-5fcc-4bd6-8950-9fafe1df05eb" providerId="ADAL" clId="{DA7984CD-150A-4B96-A65F-415247AFA0C3}" dt="2018-04-04T09:51:37.803" v="1708"/>
          <ac:cxnSpMkLst>
            <pc:docMk/>
            <pc:sldMk cId="896488566" sldId="280"/>
            <ac:cxnSpMk id="198" creationId="{324E292A-4275-4ACF-B8BE-6EB35F2B782F}"/>
          </ac:cxnSpMkLst>
        </pc:cxnChg>
        <pc:cxnChg chg="add">
          <ac:chgData name="Jansen, Marcus · 4-advice GmbH" userId="181aa25f-5fcc-4bd6-8950-9fafe1df05eb" providerId="ADAL" clId="{DA7984CD-150A-4B96-A65F-415247AFA0C3}" dt="2018-04-04T09:51:39.871" v="1713"/>
          <ac:cxnSpMkLst>
            <pc:docMk/>
            <pc:sldMk cId="896488566" sldId="280"/>
            <ac:cxnSpMk id="202" creationId="{A5CE1A9A-D293-4221-B3E1-040740552782}"/>
          </ac:cxnSpMkLst>
        </pc:cxnChg>
        <pc:cxnChg chg="add">
          <ac:chgData name="Jansen, Marcus · 4-advice GmbH" userId="181aa25f-5fcc-4bd6-8950-9fafe1df05eb" providerId="ADAL" clId="{DA7984CD-150A-4B96-A65F-415247AFA0C3}" dt="2018-04-04T09:51:42.012" v="1718"/>
          <ac:cxnSpMkLst>
            <pc:docMk/>
            <pc:sldMk cId="896488566" sldId="280"/>
            <ac:cxnSpMk id="206" creationId="{4FCD634F-A849-4AA1-BDC7-A7065629DDB4}"/>
          </ac:cxnSpMkLst>
        </pc:cxnChg>
      </pc:sldChg>
      <pc:sldChg chg="addSp modSp add">
        <pc:chgData name="Jansen, Marcus · 4-advice GmbH" userId="181aa25f-5fcc-4bd6-8950-9fafe1df05eb" providerId="ADAL" clId="{DA7984CD-150A-4B96-A65F-415247AFA0C3}" dt="2018-04-04T09:53:37.533" v="1762"/>
        <pc:sldMkLst>
          <pc:docMk/>
          <pc:sldMk cId="1863225316" sldId="281"/>
        </pc:sldMkLst>
        <pc:spChg chg="mod">
          <ac:chgData name="Jansen, Marcus · 4-advice GmbH" userId="181aa25f-5fcc-4bd6-8950-9fafe1df05eb" providerId="ADAL" clId="{DA7984CD-150A-4B96-A65F-415247AFA0C3}" dt="2018-04-04T09:53:29.314" v="1747" actId="20577"/>
          <ac:spMkLst>
            <pc:docMk/>
            <pc:sldMk cId="1863225316" sldId="281"/>
            <ac:spMk id="2" creationId="{F13B3B15-F381-4B04-8A95-385973F9F232}"/>
          </ac:spMkLst>
        </pc:spChg>
        <pc:spChg chg="add">
          <ac:chgData name="Jansen, Marcus · 4-advice GmbH" userId="181aa25f-5fcc-4bd6-8950-9fafe1df05eb" providerId="ADAL" clId="{DA7984CD-150A-4B96-A65F-415247AFA0C3}" dt="2018-04-04T09:53:33.538" v="1748"/>
          <ac:spMkLst>
            <pc:docMk/>
            <pc:sldMk cId="1863225316" sldId="281"/>
            <ac:spMk id="4" creationId="{C9BA6B8E-7742-4F52-BBE3-A7BC342C3357}"/>
          </ac:spMkLst>
        </pc:spChg>
        <pc:spChg chg="add">
          <ac:chgData name="Jansen, Marcus · 4-advice GmbH" userId="181aa25f-5fcc-4bd6-8950-9fafe1df05eb" providerId="ADAL" clId="{DA7984CD-150A-4B96-A65F-415247AFA0C3}" dt="2018-04-04T09:53:33.538" v="1748"/>
          <ac:spMkLst>
            <pc:docMk/>
            <pc:sldMk cId="1863225316" sldId="281"/>
            <ac:spMk id="9" creationId="{C7E29021-F08F-4E01-8D51-0852863A7960}"/>
          </ac:spMkLst>
        </pc:spChg>
        <pc:spChg chg="add">
          <ac:chgData name="Jansen, Marcus · 4-advice GmbH" userId="181aa25f-5fcc-4bd6-8950-9fafe1df05eb" providerId="ADAL" clId="{DA7984CD-150A-4B96-A65F-415247AFA0C3}" dt="2018-04-04T09:53:33.538" v="1748"/>
          <ac:spMkLst>
            <pc:docMk/>
            <pc:sldMk cId="1863225316" sldId="281"/>
            <ac:spMk id="10" creationId="{D33E6052-6BA6-4788-9794-38CCA601908D}"/>
          </ac:spMkLst>
        </pc:spChg>
        <pc:spChg chg="add">
          <ac:chgData name="Jansen, Marcus · 4-advice GmbH" userId="181aa25f-5fcc-4bd6-8950-9fafe1df05eb" providerId="ADAL" clId="{DA7984CD-150A-4B96-A65F-415247AFA0C3}" dt="2018-04-04T09:53:33.538" v="1748"/>
          <ac:spMkLst>
            <pc:docMk/>
            <pc:sldMk cId="1863225316" sldId="281"/>
            <ac:spMk id="11" creationId="{E8B3CD5C-A721-4F55-9D3B-233841DF7171}"/>
          </ac:spMkLst>
        </pc:spChg>
        <pc:spChg chg="add">
          <ac:chgData name="Jansen, Marcus · 4-advice GmbH" userId="181aa25f-5fcc-4bd6-8950-9fafe1df05eb" providerId="ADAL" clId="{DA7984CD-150A-4B96-A65F-415247AFA0C3}" dt="2018-04-04T09:53:33.538" v="1748"/>
          <ac:spMkLst>
            <pc:docMk/>
            <pc:sldMk cId="1863225316" sldId="281"/>
            <ac:spMk id="12" creationId="{26135801-ADC0-4131-9472-AD4A8226BCB7}"/>
          </ac:spMkLst>
        </pc:spChg>
        <pc:spChg chg="add">
          <ac:chgData name="Jansen, Marcus · 4-advice GmbH" userId="181aa25f-5fcc-4bd6-8950-9fafe1df05eb" providerId="ADAL" clId="{DA7984CD-150A-4B96-A65F-415247AFA0C3}" dt="2018-04-04T09:53:33.538" v="1748"/>
          <ac:spMkLst>
            <pc:docMk/>
            <pc:sldMk cId="1863225316" sldId="281"/>
            <ac:spMk id="13" creationId="{829C2FA8-C8BD-450D-A8F2-E7387FBCB9BE}"/>
          </ac:spMkLst>
        </pc:spChg>
        <pc:spChg chg="add">
          <ac:chgData name="Jansen, Marcus · 4-advice GmbH" userId="181aa25f-5fcc-4bd6-8950-9fafe1df05eb" providerId="ADAL" clId="{DA7984CD-150A-4B96-A65F-415247AFA0C3}" dt="2018-04-04T09:53:33.538" v="1748"/>
          <ac:spMkLst>
            <pc:docMk/>
            <pc:sldMk cId="1863225316" sldId="281"/>
            <ac:spMk id="14" creationId="{25F8D5A8-29AF-4C4D-943C-F8239521E212}"/>
          </ac:spMkLst>
        </pc:spChg>
        <pc:spChg chg="add">
          <ac:chgData name="Jansen, Marcus · 4-advice GmbH" userId="181aa25f-5fcc-4bd6-8950-9fafe1df05eb" providerId="ADAL" clId="{DA7984CD-150A-4B96-A65F-415247AFA0C3}" dt="2018-04-04T09:53:33.538" v="1748"/>
          <ac:spMkLst>
            <pc:docMk/>
            <pc:sldMk cId="1863225316" sldId="281"/>
            <ac:spMk id="15" creationId="{8CAE09FF-CB84-4485-BFE7-2F5C4B9D3752}"/>
          </ac:spMkLst>
        </pc:spChg>
        <pc:spChg chg="add">
          <ac:chgData name="Jansen, Marcus · 4-advice GmbH" userId="181aa25f-5fcc-4bd6-8950-9fafe1df05eb" providerId="ADAL" clId="{DA7984CD-150A-4B96-A65F-415247AFA0C3}" dt="2018-04-04T09:53:33.538" v="1748"/>
          <ac:spMkLst>
            <pc:docMk/>
            <pc:sldMk cId="1863225316" sldId="281"/>
            <ac:spMk id="16" creationId="{8BAD2606-B3FB-463A-B920-927ADFF156E6}"/>
          </ac:spMkLst>
        </pc:spChg>
        <pc:spChg chg="add">
          <ac:chgData name="Jansen, Marcus · 4-advice GmbH" userId="181aa25f-5fcc-4bd6-8950-9fafe1df05eb" providerId="ADAL" clId="{DA7984CD-150A-4B96-A65F-415247AFA0C3}" dt="2018-04-04T09:53:33.538" v="1748"/>
          <ac:spMkLst>
            <pc:docMk/>
            <pc:sldMk cId="1863225316" sldId="281"/>
            <ac:spMk id="17" creationId="{4994AAF1-758F-4405-AE56-62596A2D9E5C}"/>
          </ac:spMkLst>
        </pc:spChg>
        <pc:spChg chg="add">
          <ac:chgData name="Jansen, Marcus · 4-advice GmbH" userId="181aa25f-5fcc-4bd6-8950-9fafe1df05eb" providerId="ADAL" clId="{DA7984CD-150A-4B96-A65F-415247AFA0C3}" dt="2018-04-04T09:53:33.538" v="1748"/>
          <ac:spMkLst>
            <pc:docMk/>
            <pc:sldMk cId="1863225316" sldId="281"/>
            <ac:spMk id="18" creationId="{9B6E6D5F-DA8B-4ED6-BE44-3C7A36A08923}"/>
          </ac:spMkLst>
        </pc:spChg>
        <pc:spChg chg="add">
          <ac:chgData name="Jansen, Marcus · 4-advice GmbH" userId="181aa25f-5fcc-4bd6-8950-9fafe1df05eb" providerId="ADAL" clId="{DA7984CD-150A-4B96-A65F-415247AFA0C3}" dt="2018-04-04T09:53:33.538" v="1748"/>
          <ac:spMkLst>
            <pc:docMk/>
            <pc:sldMk cId="1863225316" sldId="281"/>
            <ac:spMk id="19" creationId="{F5F3F72F-ED88-4AFC-8DEE-7909F96904ED}"/>
          </ac:spMkLst>
        </pc:spChg>
        <pc:spChg chg="add">
          <ac:chgData name="Jansen, Marcus · 4-advice GmbH" userId="181aa25f-5fcc-4bd6-8950-9fafe1df05eb" providerId="ADAL" clId="{DA7984CD-150A-4B96-A65F-415247AFA0C3}" dt="2018-04-04T09:53:33.538" v="1748"/>
          <ac:spMkLst>
            <pc:docMk/>
            <pc:sldMk cId="1863225316" sldId="281"/>
            <ac:spMk id="20" creationId="{75517E60-2F59-4E5F-8A6C-D999C9C13E52}"/>
          </ac:spMkLst>
        </pc:spChg>
        <pc:spChg chg="add">
          <ac:chgData name="Jansen, Marcus · 4-advice GmbH" userId="181aa25f-5fcc-4bd6-8950-9fafe1df05eb" providerId="ADAL" clId="{DA7984CD-150A-4B96-A65F-415247AFA0C3}" dt="2018-04-04T09:53:33.538" v="1748"/>
          <ac:spMkLst>
            <pc:docMk/>
            <pc:sldMk cId="1863225316" sldId="281"/>
            <ac:spMk id="21" creationId="{918AF4F2-877C-4729-8DB6-AC158454BE4C}"/>
          </ac:spMkLst>
        </pc:spChg>
        <pc:spChg chg="add">
          <ac:chgData name="Jansen, Marcus · 4-advice GmbH" userId="181aa25f-5fcc-4bd6-8950-9fafe1df05eb" providerId="ADAL" clId="{DA7984CD-150A-4B96-A65F-415247AFA0C3}" dt="2018-04-04T09:53:33.538" v="1748"/>
          <ac:spMkLst>
            <pc:docMk/>
            <pc:sldMk cId="1863225316" sldId="281"/>
            <ac:spMk id="22" creationId="{0EDD1FB1-AB8A-4790-B0BF-62AEABB66C79}"/>
          </ac:spMkLst>
        </pc:spChg>
        <pc:spChg chg="add">
          <ac:chgData name="Jansen, Marcus · 4-advice GmbH" userId="181aa25f-5fcc-4bd6-8950-9fafe1df05eb" providerId="ADAL" clId="{DA7984CD-150A-4B96-A65F-415247AFA0C3}" dt="2018-04-04T09:53:33.538" v="1748"/>
          <ac:spMkLst>
            <pc:docMk/>
            <pc:sldMk cId="1863225316" sldId="281"/>
            <ac:spMk id="23" creationId="{06C78F0B-22F0-4E9D-ADAD-C6E5E47B7536}"/>
          </ac:spMkLst>
        </pc:spChg>
        <pc:spChg chg="add">
          <ac:chgData name="Jansen, Marcus · 4-advice GmbH" userId="181aa25f-5fcc-4bd6-8950-9fafe1df05eb" providerId="ADAL" clId="{DA7984CD-150A-4B96-A65F-415247AFA0C3}" dt="2018-04-04T09:53:33.538" v="1748"/>
          <ac:spMkLst>
            <pc:docMk/>
            <pc:sldMk cId="1863225316" sldId="281"/>
            <ac:spMk id="24" creationId="{50E7630F-1DCC-47D1-A6F3-1E3D221FCE18}"/>
          </ac:spMkLst>
        </pc:spChg>
        <pc:spChg chg="add">
          <ac:chgData name="Jansen, Marcus · 4-advice GmbH" userId="181aa25f-5fcc-4bd6-8950-9fafe1df05eb" providerId="ADAL" clId="{DA7984CD-150A-4B96-A65F-415247AFA0C3}" dt="2018-04-04T09:53:33.538" v="1748"/>
          <ac:spMkLst>
            <pc:docMk/>
            <pc:sldMk cId="1863225316" sldId="281"/>
            <ac:spMk id="25" creationId="{4832B6F2-D1CC-4AD2-964F-777EEA1827CB}"/>
          </ac:spMkLst>
        </pc:spChg>
        <pc:spChg chg="add">
          <ac:chgData name="Jansen, Marcus · 4-advice GmbH" userId="181aa25f-5fcc-4bd6-8950-9fafe1df05eb" providerId="ADAL" clId="{DA7984CD-150A-4B96-A65F-415247AFA0C3}" dt="2018-04-04T09:53:33.538" v="1748"/>
          <ac:spMkLst>
            <pc:docMk/>
            <pc:sldMk cId="1863225316" sldId="281"/>
            <ac:spMk id="26" creationId="{F20CF086-6EE1-4A00-ACAE-5D4EE7A66391}"/>
          </ac:spMkLst>
        </pc:spChg>
        <pc:spChg chg="add">
          <ac:chgData name="Jansen, Marcus · 4-advice GmbH" userId="181aa25f-5fcc-4bd6-8950-9fafe1df05eb" providerId="ADAL" clId="{DA7984CD-150A-4B96-A65F-415247AFA0C3}" dt="2018-04-04T09:53:33.538" v="1748"/>
          <ac:spMkLst>
            <pc:docMk/>
            <pc:sldMk cId="1863225316" sldId="281"/>
            <ac:spMk id="27" creationId="{24267CEA-2AC6-4FCF-9751-8CAA0C3EB3E7}"/>
          </ac:spMkLst>
        </pc:spChg>
        <pc:spChg chg="add">
          <ac:chgData name="Jansen, Marcus · 4-advice GmbH" userId="181aa25f-5fcc-4bd6-8950-9fafe1df05eb" providerId="ADAL" clId="{DA7984CD-150A-4B96-A65F-415247AFA0C3}" dt="2018-04-04T09:53:33.538" v="1748"/>
          <ac:spMkLst>
            <pc:docMk/>
            <pc:sldMk cId="1863225316" sldId="281"/>
            <ac:spMk id="28" creationId="{852AD39F-6BB5-41C1-B224-3E0965ECD909}"/>
          </ac:spMkLst>
        </pc:spChg>
        <pc:spChg chg="add">
          <ac:chgData name="Jansen, Marcus · 4-advice GmbH" userId="181aa25f-5fcc-4bd6-8950-9fafe1df05eb" providerId="ADAL" clId="{DA7984CD-150A-4B96-A65F-415247AFA0C3}" dt="2018-04-04T09:53:33.538" v="1748"/>
          <ac:spMkLst>
            <pc:docMk/>
            <pc:sldMk cId="1863225316" sldId="281"/>
            <ac:spMk id="29" creationId="{5DEC0EFE-FE96-49AC-B134-CD15EC34AC25}"/>
          </ac:spMkLst>
        </pc:spChg>
        <pc:spChg chg="add">
          <ac:chgData name="Jansen, Marcus · 4-advice GmbH" userId="181aa25f-5fcc-4bd6-8950-9fafe1df05eb" providerId="ADAL" clId="{DA7984CD-150A-4B96-A65F-415247AFA0C3}" dt="2018-04-04T09:53:33.538" v="1748"/>
          <ac:spMkLst>
            <pc:docMk/>
            <pc:sldMk cId="1863225316" sldId="281"/>
            <ac:spMk id="30" creationId="{DF96F80A-333B-4CEC-818F-3B9E1F0546B0}"/>
          </ac:spMkLst>
        </pc:spChg>
        <pc:spChg chg="add">
          <ac:chgData name="Jansen, Marcus · 4-advice GmbH" userId="181aa25f-5fcc-4bd6-8950-9fafe1df05eb" providerId="ADAL" clId="{DA7984CD-150A-4B96-A65F-415247AFA0C3}" dt="2018-04-04T09:53:33.538" v="1748"/>
          <ac:spMkLst>
            <pc:docMk/>
            <pc:sldMk cId="1863225316" sldId="281"/>
            <ac:spMk id="31" creationId="{BC247071-48D6-43EE-83E2-3A4F733A61D2}"/>
          </ac:spMkLst>
        </pc:spChg>
        <pc:spChg chg="add">
          <ac:chgData name="Jansen, Marcus · 4-advice GmbH" userId="181aa25f-5fcc-4bd6-8950-9fafe1df05eb" providerId="ADAL" clId="{DA7984CD-150A-4B96-A65F-415247AFA0C3}" dt="2018-04-04T09:53:33.538" v="1748"/>
          <ac:spMkLst>
            <pc:docMk/>
            <pc:sldMk cId="1863225316" sldId="281"/>
            <ac:spMk id="32" creationId="{49F41192-F993-40EF-91F9-3857E5ECB4D5}"/>
          </ac:spMkLst>
        </pc:spChg>
        <pc:spChg chg="add">
          <ac:chgData name="Jansen, Marcus · 4-advice GmbH" userId="181aa25f-5fcc-4bd6-8950-9fafe1df05eb" providerId="ADAL" clId="{DA7984CD-150A-4B96-A65F-415247AFA0C3}" dt="2018-04-04T09:53:33.538" v="1748"/>
          <ac:spMkLst>
            <pc:docMk/>
            <pc:sldMk cId="1863225316" sldId="281"/>
            <ac:spMk id="33" creationId="{EB4C2115-3F9A-4F64-B7A5-6991AB0BA7DC}"/>
          </ac:spMkLst>
        </pc:spChg>
        <pc:spChg chg="add">
          <ac:chgData name="Jansen, Marcus · 4-advice GmbH" userId="181aa25f-5fcc-4bd6-8950-9fafe1df05eb" providerId="ADAL" clId="{DA7984CD-150A-4B96-A65F-415247AFA0C3}" dt="2018-04-04T09:53:33.538" v="1748"/>
          <ac:spMkLst>
            <pc:docMk/>
            <pc:sldMk cId="1863225316" sldId="281"/>
            <ac:spMk id="34" creationId="{DC2926C9-4A80-4946-BF08-44103B5F711B}"/>
          </ac:spMkLst>
        </pc:spChg>
        <pc:spChg chg="add">
          <ac:chgData name="Jansen, Marcus · 4-advice GmbH" userId="181aa25f-5fcc-4bd6-8950-9fafe1df05eb" providerId="ADAL" clId="{DA7984CD-150A-4B96-A65F-415247AFA0C3}" dt="2018-04-04T09:53:33.538" v="1748"/>
          <ac:spMkLst>
            <pc:docMk/>
            <pc:sldMk cId="1863225316" sldId="281"/>
            <ac:spMk id="35" creationId="{05E624CE-FF73-4BEB-9715-71ABF5F0548A}"/>
          </ac:spMkLst>
        </pc:spChg>
        <pc:spChg chg="add">
          <ac:chgData name="Jansen, Marcus · 4-advice GmbH" userId="181aa25f-5fcc-4bd6-8950-9fafe1df05eb" providerId="ADAL" clId="{DA7984CD-150A-4B96-A65F-415247AFA0C3}" dt="2018-04-04T09:53:33.538" v="1748"/>
          <ac:spMkLst>
            <pc:docMk/>
            <pc:sldMk cId="1863225316" sldId="281"/>
            <ac:spMk id="36" creationId="{B9EC9BC6-1E32-46E5-88CC-3FB488878D8F}"/>
          </ac:spMkLst>
        </pc:spChg>
        <pc:spChg chg="add">
          <ac:chgData name="Jansen, Marcus · 4-advice GmbH" userId="181aa25f-5fcc-4bd6-8950-9fafe1df05eb" providerId="ADAL" clId="{DA7984CD-150A-4B96-A65F-415247AFA0C3}" dt="2018-04-04T09:53:33.538" v="1748"/>
          <ac:spMkLst>
            <pc:docMk/>
            <pc:sldMk cId="1863225316" sldId="281"/>
            <ac:spMk id="37" creationId="{D6A4437E-E017-4677-854F-8F24275EFA91}"/>
          </ac:spMkLst>
        </pc:spChg>
        <pc:spChg chg="add">
          <ac:chgData name="Jansen, Marcus · 4-advice GmbH" userId="181aa25f-5fcc-4bd6-8950-9fafe1df05eb" providerId="ADAL" clId="{DA7984CD-150A-4B96-A65F-415247AFA0C3}" dt="2018-04-04T09:53:33.538" v="1748"/>
          <ac:spMkLst>
            <pc:docMk/>
            <pc:sldMk cId="1863225316" sldId="281"/>
            <ac:spMk id="38" creationId="{7EF44D84-58E0-4432-B8E7-907FEB7B4A56}"/>
          </ac:spMkLst>
        </pc:spChg>
        <pc:spChg chg="add">
          <ac:chgData name="Jansen, Marcus · 4-advice GmbH" userId="181aa25f-5fcc-4bd6-8950-9fafe1df05eb" providerId="ADAL" clId="{DA7984CD-150A-4B96-A65F-415247AFA0C3}" dt="2018-04-04T09:53:33.538" v="1748"/>
          <ac:spMkLst>
            <pc:docMk/>
            <pc:sldMk cId="1863225316" sldId="281"/>
            <ac:spMk id="39" creationId="{4BA224BA-1BF0-4C2E-9407-875DC1AB76B5}"/>
          </ac:spMkLst>
        </pc:spChg>
        <pc:spChg chg="add">
          <ac:chgData name="Jansen, Marcus · 4-advice GmbH" userId="181aa25f-5fcc-4bd6-8950-9fafe1df05eb" providerId="ADAL" clId="{DA7984CD-150A-4B96-A65F-415247AFA0C3}" dt="2018-04-04T09:53:33.538" v="1748"/>
          <ac:spMkLst>
            <pc:docMk/>
            <pc:sldMk cId="1863225316" sldId="281"/>
            <ac:spMk id="46" creationId="{8A8430EC-1069-436C-90E7-314DD9AE4235}"/>
          </ac:spMkLst>
        </pc:spChg>
        <pc:spChg chg="add">
          <ac:chgData name="Jansen, Marcus · 4-advice GmbH" userId="181aa25f-5fcc-4bd6-8950-9fafe1df05eb" providerId="ADAL" clId="{DA7984CD-150A-4B96-A65F-415247AFA0C3}" dt="2018-04-04T09:53:33.538" v="1748"/>
          <ac:spMkLst>
            <pc:docMk/>
            <pc:sldMk cId="1863225316" sldId="281"/>
            <ac:spMk id="48" creationId="{1EC38B91-6C42-48A1-913F-390EED1A5DFF}"/>
          </ac:spMkLst>
        </pc:spChg>
        <pc:spChg chg="add">
          <ac:chgData name="Jansen, Marcus · 4-advice GmbH" userId="181aa25f-5fcc-4bd6-8950-9fafe1df05eb" providerId="ADAL" clId="{DA7984CD-150A-4B96-A65F-415247AFA0C3}" dt="2018-04-04T09:53:33.538" v="1748"/>
          <ac:spMkLst>
            <pc:docMk/>
            <pc:sldMk cId="1863225316" sldId="281"/>
            <ac:spMk id="49" creationId="{4DD35645-7BA4-4822-B7E1-5B22081CB104}"/>
          </ac:spMkLst>
        </pc:spChg>
        <pc:spChg chg="add">
          <ac:chgData name="Jansen, Marcus · 4-advice GmbH" userId="181aa25f-5fcc-4bd6-8950-9fafe1df05eb" providerId="ADAL" clId="{DA7984CD-150A-4B96-A65F-415247AFA0C3}" dt="2018-04-04T09:53:33.538" v="1748"/>
          <ac:spMkLst>
            <pc:docMk/>
            <pc:sldMk cId="1863225316" sldId="281"/>
            <ac:spMk id="50" creationId="{DEC9F941-E9F4-487B-838A-6EF6B5DE47B6}"/>
          </ac:spMkLst>
        </pc:spChg>
        <pc:spChg chg="add">
          <ac:chgData name="Jansen, Marcus · 4-advice GmbH" userId="181aa25f-5fcc-4bd6-8950-9fafe1df05eb" providerId="ADAL" clId="{DA7984CD-150A-4B96-A65F-415247AFA0C3}" dt="2018-04-04T09:53:33.538" v="1748"/>
          <ac:spMkLst>
            <pc:docMk/>
            <pc:sldMk cId="1863225316" sldId="281"/>
            <ac:spMk id="51" creationId="{C5F5F817-62B8-44F1-B02D-0B0F61D039BC}"/>
          </ac:spMkLst>
        </pc:spChg>
        <pc:spChg chg="add">
          <ac:chgData name="Jansen, Marcus · 4-advice GmbH" userId="181aa25f-5fcc-4bd6-8950-9fafe1df05eb" providerId="ADAL" clId="{DA7984CD-150A-4B96-A65F-415247AFA0C3}" dt="2018-04-04T09:53:33.538" v="1748"/>
          <ac:spMkLst>
            <pc:docMk/>
            <pc:sldMk cId="1863225316" sldId="281"/>
            <ac:spMk id="52" creationId="{B34C6EDB-D1CD-4161-B9F1-54B25F43D361}"/>
          </ac:spMkLst>
        </pc:spChg>
        <pc:spChg chg="add">
          <ac:chgData name="Jansen, Marcus · 4-advice GmbH" userId="181aa25f-5fcc-4bd6-8950-9fafe1df05eb" providerId="ADAL" clId="{DA7984CD-150A-4B96-A65F-415247AFA0C3}" dt="2018-04-04T09:53:33.538" v="1748"/>
          <ac:spMkLst>
            <pc:docMk/>
            <pc:sldMk cId="1863225316" sldId="281"/>
            <ac:spMk id="53" creationId="{1EDFEAB0-65DA-4ED3-9996-2C948D9657F3}"/>
          </ac:spMkLst>
        </pc:spChg>
        <pc:spChg chg="add">
          <ac:chgData name="Jansen, Marcus · 4-advice GmbH" userId="181aa25f-5fcc-4bd6-8950-9fafe1df05eb" providerId="ADAL" clId="{DA7984CD-150A-4B96-A65F-415247AFA0C3}" dt="2018-04-04T09:53:33.538" v="1748"/>
          <ac:spMkLst>
            <pc:docMk/>
            <pc:sldMk cId="1863225316" sldId="281"/>
            <ac:spMk id="54" creationId="{7D93C0E0-4A31-4A3D-82F2-F97112089581}"/>
          </ac:spMkLst>
        </pc:spChg>
        <pc:spChg chg="add">
          <ac:chgData name="Jansen, Marcus · 4-advice GmbH" userId="181aa25f-5fcc-4bd6-8950-9fafe1df05eb" providerId="ADAL" clId="{DA7984CD-150A-4B96-A65F-415247AFA0C3}" dt="2018-04-04T09:53:33.538" v="1748"/>
          <ac:spMkLst>
            <pc:docMk/>
            <pc:sldMk cId="1863225316" sldId="281"/>
            <ac:spMk id="55" creationId="{6291C45C-58BB-4545-8861-A317DDE13DED}"/>
          </ac:spMkLst>
        </pc:spChg>
        <pc:spChg chg="add">
          <ac:chgData name="Jansen, Marcus · 4-advice GmbH" userId="181aa25f-5fcc-4bd6-8950-9fafe1df05eb" providerId="ADAL" clId="{DA7984CD-150A-4B96-A65F-415247AFA0C3}" dt="2018-04-04T09:53:33.538" v="1748"/>
          <ac:spMkLst>
            <pc:docMk/>
            <pc:sldMk cId="1863225316" sldId="281"/>
            <ac:spMk id="56" creationId="{311955EF-CED7-4593-8E29-22CBFFDFA58B}"/>
          </ac:spMkLst>
        </pc:spChg>
        <pc:spChg chg="add">
          <ac:chgData name="Jansen, Marcus · 4-advice GmbH" userId="181aa25f-5fcc-4bd6-8950-9fafe1df05eb" providerId="ADAL" clId="{DA7984CD-150A-4B96-A65F-415247AFA0C3}" dt="2018-04-04T09:53:33.538" v="1748"/>
          <ac:spMkLst>
            <pc:docMk/>
            <pc:sldMk cId="1863225316" sldId="281"/>
            <ac:spMk id="57" creationId="{542A1AFE-9B27-458D-82E0-EE9FBAD399C5}"/>
          </ac:spMkLst>
        </pc:spChg>
        <pc:spChg chg="add">
          <ac:chgData name="Jansen, Marcus · 4-advice GmbH" userId="181aa25f-5fcc-4bd6-8950-9fafe1df05eb" providerId="ADAL" clId="{DA7984CD-150A-4B96-A65F-415247AFA0C3}" dt="2018-04-04T09:53:33.538" v="1748"/>
          <ac:spMkLst>
            <pc:docMk/>
            <pc:sldMk cId="1863225316" sldId="281"/>
            <ac:spMk id="58" creationId="{6B7C2647-7FD5-44CD-94F2-C17E409BEF08}"/>
          </ac:spMkLst>
        </pc:spChg>
        <pc:spChg chg="add">
          <ac:chgData name="Jansen, Marcus · 4-advice GmbH" userId="181aa25f-5fcc-4bd6-8950-9fafe1df05eb" providerId="ADAL" clId="{DA7984CD-150A-4B96-A65F-415247AFA0C3}" dt="2018-04-04T09:53:33.538" v="1748"/>
          <ac:spMkLst>
            <pc:docMk/>
            <pc:sldMk cId="1863225316" sldId="281"/>
            <ac:spMk id="59" creationId="{B9B85EA9-B5F5-4990-9890-0A982F555D1F}"/>
          </ac:spMkLst>
        </pc:spChg>
        <pc:spChg chg="add">
          <ac:chgData name="Jansen, Marcus · 4-advice GmbH" userId="181aa25f-5fcc-4bd6-8950-9fafe1df05eb" providerId="ADAL" clId="{DA7984CD-150A-4B96-A65F-415247AFA0C3}" dt="2018-04-04T09:53:33.538" v="1748"/>
          <ac:spMkLst>
            <pc:docMk/>
            <pc:sldMk cId="1863225316" sldId="281"/>
            <ac:spMk id="61" creationId="{C5A5F5C1-5D60-4DB9-98A8-D0F45C260321}"/>
          </ac:spMkLst>
        </pc:spChg>
        <pc:spChg chg="add">
          <ac:chgData name="Jansen, Marcus · 4-advice GmbH" userId="181aa25f-5fcc-4bd6-8950-9fafe1df05eb" providerId="ADAL" clId="{DA7984CD-150A-4B96-A65F-415247AFA0C3}" dt="2018-04-04T09:53:33.538" v="1748"/>
          <ac:spMkLst>
            <pc:docMk/>
            <pc:sldMk cId="1863225316" sldId="281"/>
            <ac:spMk id="62" creationId="{779CBBE3-8E01-4787-8D3F-6B326B93AA1F}"/>
          </ac:spMkLst>
        </pc:spChg>
        <pc:spChg chg="add">
          <ac:chgData name="Jansen, Marcus · 4-advice GmbH" userId="181aa25f-5fcc-4bd6-8950-9fafe1df05eb" providerId="ADAL" clId="{DA7984CD-150A-4B96-A65F-415247AFA0C3}" dt="2018-04-04T09:53:33.538" v="1748"/>
          <ac:spMkLst>
            <pc:docMk/>
            <pc:sldMk cId="1863225316" sldId="281"/>
            <ac:spMk id="63" creationId="{E780A750-3050-4183-80EA-7BF14F182ADF}"/>
          </ac:spMkLst>
        </pc:spChg>
        <pc:spChg chg="add">
          <ac:chgData name="Jansen, Marcus · 4-advice GmbH" userId="181aa25f-5fcc-4bd6-8950-9fafe1df05eb" providerId="ADAL" clId="{DA7984CD-150A-4B96-A65F-415247AFA0C3}" dt="2018-04-04T09:53:33.538" v="1748"/>
          <ac:spMkLst>
            <pc:docMk/>
            <pc:sldMk cId="1863225316" sldId="281"/>
            <ac:spMk id="65" creationId="{ED5A8C72-4F84-4661-96FD-0EF77B477A50}"/>
          </ac:spMkLst>
        </pc:spChg>
        <pc:spChg chg="add">
          <ac:chgData name="Jansen, Marcus · 4-advice GmbH" userId="181aa25f-5fcc-4bd6-8950-9fafe1df05eb" providerId="ADAL" clId="{DA7984CD-150A-4B96-A65F-415247AFA0C3}" dt="2018-04-04T09:53:33.538" v="1748"/>
          <ac:spMkLst>
            <pc:docMk/>
            <pc:sldMk cId="1863225316" sldId="281"/>
            <ac:spMk id="66" creationId="{81B5F882-984A-402E-85CE-CFE05CB76DB8}"/>
          </ac:spMkLst>
        </pc:spChg>
        <pc:spChg chg="add">
          <ac:chgData name="Jansen, Marcus · 4-advice GmbH" userId="181aa25f-5fcc-4bd6-8950-9fafe1df05eb" providerId="ADAL" clId="{DA7984CD-150A-4B96-A65F-415247AFA0C3}" dt="2018-04-04T09:53:33.538" v="1748"/>
          <ac:spMkLst>
            <pc:docMk/>
            <pc:sldMk cId="1863225316" sldId="281"/>
            <ac:spMk id="67" creationId="{CD1BD636-F0C4-4164-9DB8-D3442191EE30}"/>
          </ac:spMkLst>
        </pc:spChg>
        <pc:spChg chg="add">
          <ac:chgData name="Jansen, Marcus · 4-advice GmbH" userId="181aa25f-5fcc-4bd6-8950-9fafe1df05eb" providerId="ADAL" clId="{DA7984CD-150A-4B96-A65F-415247AFA0C3}" dt="2018-04-04T09:53:33.538" v="1748"/>
          <ac:spMkLst>
            <pc:docMk/>
            <pc:sldMk cId="1863225316" sldId="281"/>
            <ac:spMk id="68" creationId="{51DABC50-8A18-4505-9A33-9A7403DBC031}"/>
          </ac:spMkLst>
        </pc:spChg>
        <pc:spChg chg="add">
          <ac:chgData name="Jansen, Marcus · 4-advice GmbH" userId="181aa25f-5fcc-4bd6-8950-9fafe1df05eb" providerId="ADAL" clId="{DA7984CD-150A-4B96-A65F-415247AFA0C3}" dt="2018-04-04T09:53:33.538" v="1748"/>
          <ac:spMkLst>
            <pc:docMk/>
            <pc:sldMk cId="1863225316" sldId="281"/>
            <ac:spMk id="69" creationId="{1A658832-7916-43B9-A0A6-9C8398643FDF}"/>
          </ac:spMkLst>
        </pc:spChg>
        <pc:spChg chg="add">
          <ac:chgData name="Jansen, Marcus · 4-advice GmbH" userId="181aa25f-5fcc-4bd6-8950-9fafe1df05eb" providerId="ADAL" clId="{DA7984CD-150A-4B96-A65F-415247AFA0C3}" dt="2018-04-04T09:53:33.538" v="1748"/>
          <ac:spMkLst>
            <pc:docMk/>
            <pc:sldMk cId="1863225316" sldId="281"/>
            <ac:spMk id="70" creationId="{537B20EF-37F3-40AD-BD1A-E81A243F3B77}"/>
          </ac:spMkLst>
        </pc:spChg>
        <pc:spChg chg="add">
          <ac:chgData name="Jansen, Marcus · 4-advice GmbH" userId="181aa25f-5fcc-4bd6-8950-9fafe1df05eb" providerId="ADAL" clId="{DA7984CD-150A-4B96-A65F-415247AFA0C3}" dt="2018-04-04T09:53:33.538" v="1748"/>
          <ac:spMkLst>
            <pc:docMk/>
            <pc:sldMk cId="1863225316" sldId="281"/>
            <ac:spMk id="71" creationId="{D3C778A7-76AB-40E6-AB75-C5B0B79F410D}"/>
          </ac:spMkLst>
        </pc:spChg>
        <pc:spChg chg="add">
          <ac:chgData name="Jansen, Marcus · 4-advice GmbH" userId="181aa25f-5fcc-4bd6-8950-9fafe1df05eb" providerId="ADAL" clId="{DA7984CD-150A-4B96-A65F-415247AFA0C3}" dt="2018-04-04T09:53:35.525" v="1753"/>
          <ac:spMkLst>
            <pc:docMk/>
            <pc:sldMk cId="1863225316" sldId="281"/>
            <ac:spMk id="73" creationId="{4E896D33-69B2-4877-8949-3986E8825ED5}"/>
          </ac:spMkLst>
        </pc:spChg>
        <pc:spChg chg="add">
          <ac:chgData name="Jansen, Marcus · 4-advice GmbH" userId="181aa25f-5fcc-4bd6-8950-9fafe1df05eb" providerId="ADAL" clId="{DA7984CD-150A-4B96-A65F-415247AFA0C3}" dt="2018-04-04T09:53:35.525" v="1753"/>
          <ac:spMkLst>
            <pc:docMk/>
            <pc:sldMk cId="1863225316" sldId="281"/>
            <ac:spMk id="80" creationId="{54823474-09CC-4777-9433-82C4721B753C}"/>
          </ac:spMkLst>
        </pc:spChg>
        <pc:spChg chg="add">
          <ac:chgData name="Jansen, Marcus · 4-advice GmbH" userId="181aa25f-5fcc-4bd6-8950-9fafe1df05eb" providerId="ADAL" clId="{DA7984CD-150A-4B96-A65F-415247AFA0C3}" dt="2018-04-04T09:53:35.525" v="1753"/>
          <ac:spMkLst>
            <pc:docMk/>
            <pc:sldMk cId="1863225316" sldId="281"/>
            <ac:spMk id="81" creationId="{D911E0C3-3D1A-411E-A552-462A79DD986A}"/>
          </ac:spMkLst>
        </pc:spChg>
        <pc:spChg chg="add">
          <ac:chgData name="Jansen, Marcus · 4-advice GmbH" userId="181aa25f-5fcc-4bd6-8950-9fafe1df05eb" providerId="ADAL" clId="{DA7984CD-150A-4B96-A65F-415247AFA0C3}" dt="2018-04-04T09:53:35.525" v="1753"/>
          <ac:spMkLst>
            <pc:docMk/>
            <pc:sldMk cId="1863225316" sldId="281"/>
            <ac:spMk id="82" creationId="{B381A124-CD8B-4E7B-83E1-9BA8266804DA}"/>
          </ac:spMkLst>
        </pc:spChg>
        <pc:spChg chg="add">
          <ac:chgData name="Jansen, Marcus · 4-advice GmbH" userId="181aa25f-5fcc-4bd6-8950-9fafe1df05eb" providerId="ADAL" clId="{DA7984CD-150A-4B96-A65F-415247AFA0C3}" dt="2018-04-04T09:53:35.525" v="1753"/>
          <ac:spMkLst>
            <pc:docMk/>
            <pc:sldMk cId="1863225316" sldId="281"/>
            <ac:spMk id="83" creationId="{EAD43159-976B-41D1-9806-ABA2542FDBB8}"/>
          </ac:spMkLst>
        </pc:spChg>
        <pc:spChg chg="add">
          <ac:chgData name="Jansen, Marcus · 4-advice GmbH" userId="181aa25f-5fcc-4bd6-8950-9fafe1df05eb" providerId="ADAL" clId="{DA7984CD-150A-4B96-A65F-415247AFA0C3}" dt="2018-04-04T09:53:35.525" v="1753"/>
          <ac:spMkLst>
            <pc:docMk/>
            <pc:sldMk cId="1863225316" sldId="281"/>
            <ac:spMk id="87" creationId="{A8F8421B-0900-4B59-94B8-2035E98B0772}"/>
          </ac:spMkLst>
        </pc:spChg>
        <pc:spChg chg="add">
          <ac:chgData name="Jansen, Marcus · 4-advice GmbH" userId="181aa25f-5fcc-4bd6-8950-9fafe1df05eb" providerId="ADAL" clId="{DA7984CD-150A-4B96-A65F-415247AFA0C3}" dt="2018-04-04T09:53:35.525" v="1753"/>
          <ac:spMkLst>
            <pc:docMk/>
            <pc:sldMk cId="1863225316" sldId="281"/>
            <ac:spMk id="88" creationId="{88ECDE79-D232-4F9C-92FB-EF0895354A1A}"/>
          </ac:spMkLst>
        </pc:spChg>
        <pc:spChg chg="add">
          <ac:chgData name="Jansen, Marcus · 4-advice GmbH" userId="181aa25f-5fcc-4bd6-8950-9fafe1df05eb" providerId="ADAL" clId="{DA7984CD-150A-4B96-A65F-415247AFA0C3}" dt="2018-04-04T09:53:35.525" v="1753"/>
          <ac:spMkLst>
            <pc:docMk/>
            <pc:sldMk cId="1863225316" sldId="281"/>
            <ac:spMk id="89" creationId="{30103240-EABE-45CA-9785-D5D68EBBBFBB}"/>
          </ac:spMkLst>
        </pc:spChg>
        <pc:spChg chg="add">
          <ac:chgData name="Jansen, Marcus · 4-advice GmbH" userId="181aa25f-5fcc-4bd6-8950-9fafe1df05eb" providerId="ADAL" clId="{DA7984CD-150A-4B96-A65F-415247AFA0C3}" dt="2018-04-04T09:53:35.525" v="1753"/>
          <ac:spMkLst>
            <pc:docMk/>
            <pc:sldMk cId="1863225316" sldId="281"/>
            <ac:spMk id="90" creationId="{53164635-7253-4627-8927-620069D015A8}"/>
          </ac:spMkLst>
        </pc:spChg>
        <pc:spChg chg="add">
          <ac:chgData name="Jansen, Marcus · 4-advice GmbH" userId="181aa25f-5fcc-4bd6-8950-9fafe1df05eb" providerId="ADAL" clId="{DA7984CD-150A-4B96-A65F-415247AFA0C3}" dt="2018-04-04T09:53:35.525" v="1753"/>
          <ac:spMkLst>
            <pc:docMk/>
            <pc:sldMk cId="1863225316" sldId="281"/>
            <ac:spMk id="92" creationId="{479CD24D-4FE9-4750-B71B-90F4723B55DB}"/>
          </ac:spMkLst>
        </pc:spChg>
        <pc:spChg chg="add">
          <ac:chgData name="Jansen, Marcus · 4-advice GmbH" userId="181aa25f-5fcc-4bd6-8950-9fafe1df05eb" providerId="ADAL" clId="{DA7984CD-150A-4B96-A65F-415247AFA0C3}" dt="2018-04-04T09:53:35.525" v="1753"/>
          <ac:spMkLst>
            <pc:docMk/>
            <pc:sldMk cId="1863225316" sldId="281"/>
            <ac:spMk id="93" creationId="{17656A5A-248B-4021-AB2D-BFB243866C96}"/>
          </ac:spMkLst>
        </pc:spChg>
        <pc:spChg chg="add">
          <ac:chgData name="Jansen, Marcus · 4-advice GmbH" userId="181aa25f-5fcc-4bd6-8950-9fafe1df05eb" providerId="ADAL" clId="{DA7984CD-150A-4B96-A65F-415247AFA0C3}" dt="2018-04-04T09:53:35.525" v="1753"/>
          <ac:spMkLst>
            <pc:docMk/>
            <pc:sldMk cId="1863225316" sldId="281"/>
            <ac:spMk id="94" creationId="{098EAB02-3E56-4F97-9FF5-9E2B97B4EBE4}"/>
          </ac:spMkLst>
        </pc:spChg>
        <pc:spChg chg="add">
          <ac:chgData name="Jansen, Marcus · 4-advice GmbH" userId="181aa25f-5fcc-4bd6-8950-9fafe1df05eb" providerId="ADAL" clId="{DA7984CD-150A-4B96-A65F-415247AFA0C3}" dt="2018-04-04T09:53:35.525" v="1753"/>
          <ac:spMkLst>
            <pc:docMk/>
            <pc:sldMk cId="1863225316" sldId="281"/>
            <ac:spMk id="95" creationId="{BAFFBB18-0FFD-4950-B899-911BC3D3E635}"/>
          </ac:spMkLst>
        </pc:spChg>
        <pc:spChg chg="add">
          <ac:chgData name="Jansen, Marcus · 4-advice GmbH" userId="181aa25f-5fcc-4bd6-8950-9fafe1df05eb" providerId="ADAL" clId="{DA7984CD-150A-4B96-A65F-415247AFA0C3}" dt="2018-04-04T09:53:35.525" v="1753"/>
          <ac:spMkLst>
            <pc:docMk/>
            <pc:sldMk cId="1863225316" sldId="281"/>
            <ac:spMk id="96" creationId="{A7550C0A-3B71-4E7F-97C2-F1DB4A47545F}"/>
          </ac:spMkLst>
        </pc:spChg>
        <pc:spChg chg="add">
          <ac:chgData name="Jansen, Marcus · 4-advice GmbH" userId="181aa25f-5fcc-4bd6-8950-9fafe1df05eb" providerId="ADAL" clId="{DA7984CD-150A-4B96-A65F-415247AFA0C3}" dt="2018-04-04T09:53:35.525" v="1753"/>
          <ac:spMkLst>
            <pc:docMk/>
            <pc:sldMk cId="1863225316" sldId="281"/>
            <ac:spMk id="97" creationId="{811C3A21-3D83-4457-8207-25587E8632F9}"/>
          </ac:spMkLst>
        </pc:spChg>
        <pc:spChg chg="add">
          <ac:chgData name="Jansen, Marcus · 4-advice GmbH" userId="181aa25f-5fcc-4bd6-8950-9fafe1df05eb" providerId="ADAL" clId="{DA7984CD-150A-4B96-A65F-415247AFA0C3}" dt="2018-04-04T09:53:35.525" v="1753"/>
          <ac:spMkLst>
            <pc:docMk/>
            <pc:sldMk cId="1863225316" sldId="281"/>
            <ac:spMk id="98" creationId="{2447477D-A46E-4768-B263-D0B31C66CB35}"/>
          </ac:spMkLst>
        </pc:spChg>
        <pc:spChg chg="add">
          <ac:chgData name="Jansen, Marcus · 4-advice GmbH" userId="181aa25f-5fcc-4bd6-8950-9fafe1df05eb" providerId="ADAL" clId="{DA7984CD-150A-4B96-A65F-415247AFA0C3}" dt="2018-04-04T09:53:35.525" v="1753"/>
          <ac:spMkLst>
            <pc:docMk/>
            <pc:sldMk cId="1863225316" sldId="281"/>
            <ac:spMk id="99" creationId="{3A9FAD74-8648-47F6-9357-ABD55CD5EF6E}"/>
          </ac:spMkLst>
        </pc:spChg>
        <pc:spChg chg="add">
          <ac:chgData name="Jansen, Marcus · 4-advice GmbH" userId="181aa25f-5fcc-4bd6-8950-9fafe1df05eb" providerId="ADAL" clId="{DA7984CD-150A-4B96-A65F-415247AFA0C3}" dt="2018-04-04T09:53:35.525" v="1753"/>
          <ac:spMkLst>
            <pc:docMk/>
            <pc:sldMk cId="1863225316" sldId="281"/>
            <ac:spMk id="100" creationId="{FC444641-CD97-451B-B40B-5E669D952D75}"/>
          </ac:spMkLst>
        </pc:spChg>
        <pc:spChg chg="add">
          <ac:chgData name="Jansen, Marcus · 4-advice GmbH" userId="181aa25f-5fcc-4bd6-8950-9fafe1df05eb" providerId="ADAL" clId="{DA7984CD-150A-4B96-A65F-415247AFA0C3}" dt="2018-04-04T09:53:35.525" v="1753"/>
          <ac:spMkLst>
            <pc:docMk/>
            <pc:sldMk cId="1863225316" sldId="281"/>
            <ac:spMk id="101" creationId="{02A2F6D1-EFDC-4B20-9097-A255438061FE}"/>
          </ac:spMkLst>
        </pc:spChg>
        <pc:spChg chg="add">
          <ac:chgData name="Jansen, Marcus · 4-advice GmbH" userId="181aa25f-5fcc-4bd6-8950-9fafe1df05eb" providerId="ADAL" clId="{DA7984CD-150A-4B96-A65F-415247AFA0C3}" dt="2018-04-04T09:53:35.525" v="1753"/>
          <ac:spMkLst>
            <pc:docMk/>
            <pc:sldMk cId="1863225316" sldId="281"/>
            <ac:spMk id="102" creationId="{4AD78E0B-2287-4CA3-9E9F-207C0320725D}"/>
          </ac:spMkLst>
        </pc:spChg>
        <pc:spChg chg="add">
          <ac:chgData name="Jansen, Marcus · 4-advice GmbH" userId="181aa25f-5fcc-4bd6-8950-9fafe1df05eb" providerId="ADAL" clId="{DA7984CD-150A-4B96-A65F-415247AFA0C3}" dt="2018-04-04T09:53:35.525" v="1753"/>
          <ac:spMkLst>
            <pc:docMk/>
            <pc:sldMk cId="1863225316" sldId="281"/>
            <ac:spMk id="103" creationId="{CF21A022-6D40-4BA7-806F-E0DBEB09C0CF}"/>
          </ac:spMkLst>
        </pc:spChg>
        <pc:spChg chg="add">
          <ac:chgData name="Jansen, Marcus · 4-advice GmbH" userId="181aa25f-5fcc-4bd6-8950-9fafe1df05eb" providerId="ADAL" clId="{DA7984CD-150A-4B96-A65F-415247AFA0C3}" dt="2018-04-04T09:53:35.525" v="1753"/>
          <ac:spMkLst>
            <pc:docMk/>
            <pc:sldMk cId="1863225316" sldId="281"/>
            <ac:spMk id="104" creationId="{1624056F-0024-4F73-9B0A-B73E057005C6}"/>
          </ac:spMkLst>
        </pc:spChg>
        <pc:spChg chg="add">
          <ac:chgData name="Jansen, Marcus · 4-advice GmbH" userId="181aa25f-5fcc-4bd6-8950-9fafe1df05eb" providerId="ADAL" clId="{DA7984CD-150A-4B96-A65F-415247AFA0C3}" dt="2018-04-04T09:53:35.525" v="1753"/>
          <ac:spMkLst>
            <pc:docMk/>
            <pc:sldMk cId="1863225316" sldId="281"/>
            <ac:spMk id="105" creationId="{00E1E344-51ED-4B17-9ED6-0A8768B7E618}"/>
          </ac:spMkLst>
        </pc:spChg>
        <pc:spChg chg="add">
          <ac:chgData name="Jansen, Marcus · 4-advice GmbH" userId="181aa25f-5fcc-4bd6-8950-9fafe1df05eb" providerId="ADAL" clId="{DA7984CD-150A-4B96-A65F-415247AFA0C3}" dt="2018-04-04T09:53:35.525" v="1753"/>
          <ac:spMkLst>
            <pc:docMk/>
            <pc:sldMk cId="1863225316" sldId="281"/>
            <ac:spMk id="106" creationId="{F3BAF103-B0CD-47C3-9B2C-10D61745A9DA}"/>
          </ac:spMkLst>
        </pc:spChg>
        <pc:spChg chg="add">
          <ac:chgData name="Jansen, Marcus · 4-advice GmbH" userId="181aa25f-5fcc-4bd6-8950-9fafe1df05eb" providerId="ADAL" clId="{DA7984CD-150A-4B96-A65F-415247AFA0C3}" dt="2018-04-04T09:53:35.525" v="1753"/>
          <ac:spMkLst>
            <pc:docMk/>
            <pc:sldMk cId="1863225316" sldId="281"/>
            <ac:spMk id="107" creationId="{8186AF82-75EA-4386-BA31-8B3760F8A260}"/>
          </ac:spMkLst>
        </pc:spChg>
        <pc:spChg chg="add">
          <ac:chgData name="Jansen, Marcus · 4-advice GmbH" userId="181aa25f-5fcc-4bd6-8950-9fafe1df05eb" providerId="ADAL" clId="{DA7984CD-150A-4B96-A65F-415247AFA0C3}" dt="2018-04-04T09:53:35.525" v="1753"/>
          <ac:spMkLst>
            <pc:docMk/>
            <pc:sldMk cId="1863225316" sldId="281"/>
            <ac:spMk id="108" creationId="{ACA5BE37-D060-4378-9A7B-BE4F54DA7FA6}"/>
          </ac:spMkLst>
        </pc:spChg>
        <pc:spChg chg="add">
          <ac:chgData name="Jansen, Marcus · 4-advice GmbH" userId="181aa25f-5fcc-4bd6-8950-9fafe1df05eb" providerId="ADAL" clId="{DA7984CD-150A-4B96-A65F-415247AFA0C3}" dt="2018-04-04T09:53:35.525" v="1753"/>
          <ac:spMkLst>
            <pc:docMk/>
            <pc:sldMk cId="1863225316" sldId="281"/>
            <ac:spMk id="109" creationId="{2E686715-3430-433E-9F25-4068CD092148}"/>
          </ac:spMkLst>
        </pc:spChg>
        <pc:spChg chg="add">
          <ac:chgData name="Jansen, Marcus · 4-advice GmbH" userId="181aa25f-5fcc-4bd6-8950-9fafe1df05eb" providerId="ADAL" clId="{DA7984CD-150A-4B96-A65F-415247AFA0C3}" dt="2018-04-04T09:53:35.525" v="1753"/>
          <ac:spMkLst>
            <pc:docMk/>
            <pc:sldMk cId="1863225316" sldId="281"/>
            <ac:spMk id="110" creationId="{1FFED9C9-26C1-40BE-8EDB-60A2FAB0906C}"/>
          </ac:spMkLst>
        </pc:spChg>
        <pc:spChg chg="add">
          <ac:chgData name="Jansen, Marcus · 4-advice GmbH" userId="181aa25f-5fcc-4bd6-8950-9fafe1df05eb" providerId="ADAL" clId="{DA7984CD-150A-4B96-A65F-415247AFA0C3}" dt="2018-04-04T09:53:35.525" v="1753"/>
          <ac:spMkLst>
            <pc:docMk/>
            <pc:sldMk cId="1863225316" sldId="281"/>
            <ac:spMk id="111" creationId="{F6B4948E-2FB6-461E-A361-896687AED995}"/>
          </ac:spMkLst>
        </pc:spChg>
        <pc:spChg chg="add">
          <ac:chgData name="Jansen, Marcus · 4-advice GmbH" userId="181aa25f-5fcc-4bd6-8950-9fafe1df05eb" providerId="ADAL" clId="{DA7984CD-150A-4B96-A65F-415247AFA0C3}" dt="2018-04-04T09:53:35.525" v="1753"/>
          <ac:spMkLst>
            <pc:docMk/>
            <pc:sldMk cId="1863225316" sldId="281"/>
            <ac:spMk id="112" creationId="{8B3B1774-9DA5-498C-B61D-F44A6BF81613}"/>
          </ac:spMkLst>
        </pc:spChg>
        <pc:spChg chg="add">
          <ac:chgData name="Jansen, Marcus · 4-advice GmbH" userId="181aa25f-5fcc-4bd6-8950-9fafe1df05eb" providerId="ADAL" clId="{DA7984CD-150A-4B96-A65F-415247AFA0C3}" dt="2018-04-04T09:53:35.525" v="1753"/>
          <ac:spMkLst>
            <pc:docMk/>
            <pc:sldMk cId="1863225316" sldId="281"/>
            <ac:spMk id="113" creationId="{1906DFAD-9EF3-4ACE-8F51-08C0E4C373E5}"/>
          </ac:spMkLst>
        </pc:spChg>
        <pc:spChg chg="add">
          <ac:chgData name="Jansen, Marcus · 4-advice GmbH" userId="181aa25f-5fcc-4bd6-8950-9fafe1df05eb" providerId="ADAL" clId="{DA7984CD-150A-4B96-A65F-415247AFA0C3}" dt="2018-04-04T09:53:35.525" v="1753"/>
          <ac:spMkLst>
            <pc:docMk/>
            <pc:sldMk cId="1863225316" sldId="281"/>
            <ac:spMk id="114" creationId="{D1AC7DBA-37E0-42C6-964C-5E61CC12C275}"/>
          </ac:spMkLst>
        </pc:spChg>
        <pc:spChg chg="add">
          <ac:chgData name="Jansen, Marcus · 4-advice GmbH" userId="181aa25f-5fcc-4bd6-8950-9fafe1df05eb" providerId="ADAL" clId="{DA7984CD-150A-4B96-A65F-415247AFA0C3}" dt="2018-04-04T09:53:35.525" v="1753"/>
          <ac:spMkLst>
            <pc:docMk/>
            <pc:sldMk cId="1863225316" sldId="281"/>
            <ac:spMk id="115" creationId="{8D7E8238-AA37-44FF-9950-E26330B6C612}"/>
          </ac:spMkLst>
        </pc:spChg>
        <pc:spChg chg="add">
          <ac:chgData name="Jansen, Marcus · 4-advice GmbH" userId="181aa25f-5fcc-4bd6-8950-9fafe1df05eb" providerId="ADAL" clId="{DA7984CD-150A-4B96-A65F-415247AFA0C3}" dt="2018-04-04T09:53:35.525" v="1753"/>
          <ac:spMkLst>
            <pc:docMk/>
            <pc:sldMk cId="1863225316" sldId="281"/>
            <ac:spMk id="116" creationId="{34D45798-942A-445C-811E-3BCC06DB3F87}"/>
          </ac:spMkLst>
        </pc:spChg>
        <pc:spChg chg="add">
          <ac:chgData name="Jansen, Marcus · 4-advice GmbH" userId="181aa25f-5fcc-4bd6-8950-9fafe1df05eb" providerId="ADAL" clId="{DA7984CD-150A-4B96-A65F-415247AFA0C3}" dt="2018-04-04T09:53:35.525" v="1753"/>
          <ac:spMkLst>
            <pc:docMk/>
            <pc:sldMk cId="1863225316" sldId="281"/>
            <ac:spMk id="117" creationId="{0BFC421E-30AA-484C-8FD4-D9BCECCEA229}"/>
          </ac:spMkLst>
        </pc:spChg>
        <pc:spChg chg="add">
          <ac:chgData name="Jansen, Marcus · 4-advice GmbH" userId="181aa25f-5fcc-4bd6-8950-9fafe1df05eb" providerId="ADAL" clId="{DA7984CD-150A-4B96-A65F-415247AFA0C3}" dt="2018-04-04T09:53:35.525" v="1753"/>
          <ac:spMkLst>
            <pc:docMk/>
            <pc:sldMk cId="1863225316" sldId="281"/>
            <ac:spMk id="118" creationId="{1DDEC055-C6A5-4CE2-8159-213A4C4C31F5}"/>
          </ac:spMkLst>
        </pc:spChg>
        <pc:spChg chg="add">
          <ac:chgData name="Jansen, Marcus · 4-advice GmbH" userId="181aa25f-5fcc-4bd6-8950-9fafe1df05eb" providerId="ADAL" clId="{DA7984CD-150A-4B96-A65F-415247AFA0C3}" dt="2018-04-04T09:53:35.525" v="1753"/>
          <ac:spMkLst>
            <pc:docMk/>
            <pc:sldMk cId="1863225316" sldId="281"/>
            <ac:spMk id="119" creationId="{48E6621A-9870-4D13-BE34-A6EC9DF6DB26}"/>
          </ac:spMkLst>
        </pc:spChg>
        <pc:spChg chg="add">
          <ac:chgData name="Jansen, Marcus · 4-advice GmbH" userId="181aa25f-5fcc-4bd6-8950-9fafe1df05eb" providerId="ADAL" clId="{DA7984CD-150A-4B96-A65F-415247AFA0C3}" dt="2018-04-04T09:53:35.525" v="1753"/>
          <ac:spMkLst>
            <pc:docMk/>
            <pc:sldMk cId="1863225316" sldId="281"/>
            <ac:spMk id="120" creationId="{82A2477F-C64A-472B-A885-35E47933A0E5}"/>
          </ac:spMkLst>
        </pc:spChg>
        <pc:spChg chg="add">
          <ac:chgData name="Jansen, Marcus · 4-advice GmbH" userId="181aa25f-5fcc-4bd6-8950-9fafe1df05eb" providerId="ADAL" clId="{DA7984CD-150A-4B96-A65F-415247AFA0C3}" dt="2018-04-04T09:53:35.525" v="1753"/>
          <ac:spMkLst>
            <pc:docMk/>
            <pc:sldMk cId="1863225316" sldId="281"/>
            <ac:spMk id="121" creationId="{0B08D86F-3419-4CF6-B9BD-60867C851EA2}"/>
          </ac:spMkLst>
        </pc:spChg>
        <pc:spChg chg="add">
          <ac:chgData name="Jansen, Marcus · 4-advice GmbH" userId="181aa25f-5fcc-4bd6-8950-9fafe1df05eb" providerId="ADAL" clId="{DA7984CD-150A-4B96-A65F-415247AFA0C3}" dt="2018-04-04T09:53:35.525" v="1753"/>
          <ac:spMkLst>
            <pc:docMk/>
            <pc:sldMk cId="1863225316" sldId="281"/>
            <ac:spMk id="122" creationId="{803119EA-C041-4EF9-AF15-AED21A57B33F}"/>
          </ac:spMkLst>
        </pc:spChg>
        <pc:spChg chg="add">
          <ac:chgData name="Jansen, Marcus · 4-advice GmbH" userId="181aa25f-5fcc-4bd6-8950-9fafe1df05eb" providerId="ADAL" clId="{DA7984CD-150A-4B96-A65F-415247AFA0C3}" dt="2018-04-04T09:53:35.525" v="1753"/>
          <ac:spMkLst>
            <pc:docMk/>
            <pc:sldMk cId="1863225316" sldId="281"/>
            <ac:spMk id="123" creationId="{9D33096B-BC20-475B-9440-9C87AF0CCE41}"/>
          </ac:spMkLst>
        </pc:spChg>
        <pc:spChg chg="add">
          <ac:chgData name="Jansen, Marcus · 4-advice GmbH" userId="181aa25f-5fcc-4bd6-8950-9fafe1df05eb" providerId="ADAL" clId="{DA7984CD-150A-4B96-A65F-415247AFA0C3}" dt="2018-04-04T09:53:35.525" v="1753"/>
          <ac:spMkLst>
            <pc:docMk/>
            <pc:sldMk cId="1863225316" sldId="281"/>
            <ac:spMk id="124" creationId="{95BF4AFF-1E68-45E6-AA9E-CC523A0DE6B4}"/>
          </ac:spMkLst>
        </pc:spChg>
        <pc:spChg chg="add">
          <ac:chgData name="Jansen, Marcus · 4-advice GmbH" userId="181aa25f-5fcc-4bd6-8950-9fafe1df05eb" providerId="ADAL" clId="{DA7984CD-150A-4B96-A65F-415247AFA0C3}" dt="2018-04-04T09:53:35.525" v="1753"/>
          <ac:spMkLst>
            <pc:docMk/>
            <pc:sldMk cId="1863225316" sldId="281"/>
            <ac:spMk id="127" creationId="{2D33CCEC-BB06-40AF-9CB8-AADF4A0E04B8}"/>
          </ac:spMkLst>
        </pc:spChg>
        <pc:spChg chg="add">
          <ac:chgData name="Jansen, Marcus · 4-advice GmbH" userId="181aa25f-5fcc-4bd6-8950-9fafe1df05eb" providerId="ADAL" clId="{DA7984CD-150A-4B96-A65F-415247AFA0C3}" dt="2018-04-04T09:53:35.525" v="1753"/>
          <ac:spMkLst>
            <pc:docMk/>
            <pc:sldMk cId="1863225316" sldId="281"/>
            <ac:spMk id="129" creationId="{04F46F71-78D5-4669-B41C-5CE68009D749}"/>
          </ac:spMkLst>
        </pc:spChg>
        <pc:spChg chg="add">
          <ac:chgData name="Jansen, Marcus · 4-advice GmbH" userId="181aa25f-5fcc-4bd6-8950-9fafe1df05eb" providerId="ADAL" clId="{DA7984CD-150A-4B96-A65F-415247AFA0C3}" dt="2018-04-04T09:53:35.525" v="1753"/>
          <ac:spMkLst>
            <pc:docMk/>
            <pc:sldMk cId="1863225316" sldId="281"/>
            <ac:spMk id="130" creationId="{66D7F61E-6930-4E80-8EC4-4B994C99B370}"/>
          </ac:spMkLst>
        </pc:spChg>
        <pc:spChg chg="add">
          <ac:chgData name="Jansen, Marcus · 4-advice GmbH" userId="181aa25f-5fcc-4bd6-8950-9fafe1df05eb" providerId="ADAL" clId="{DA7984CD-150A-4B96-A65F-415247AFA0C3}" dt="2018-04-04T09:53:35.525" v="1753"/>
          <ac:spMkLst>
            <pc:docMk/>
            <pc:sldMk cId="1863225316" sldId="281"/>
            <ac:spMk id="131" creationId="{F5159485-7B6B-487D-8010-4212B9A7CDE5}"/>
          </ac:spMkLst>
        </pc:spChg>
        <pc:spChg chg="add">
          <ac:chgData name="Jansen, Marcus · 4-advice GmbH" userId="181aa25f-5fcc-4bd6-8950-9fafe1df05eb" providerId="ADAL" clId="{DA7984CD-150A-4B96-A65F-415247AFA0C3}" dt="2018-04-04T09:53:35.525" v="1753"/>
          <ac:spMkLst>
            <pc:docMk/>
            <pc:sldMk cId="1863225316" sldId="281"/>
            <ac:spMk id="132" creationId="{9B6866B4-B672-4059-AC7F-1AA40EA8CE31}"/>
          </ac:spMkLst>
        </pc:spChg>
        <pc:spChg chg="add">
          <ac:chgData name="Jansen, Marcus · 4-advice GmbH" userId="181aa25f-5fcc-4bd6-8950-9fafe1df05eb" providerId="ADAL" clId="{DA7984CD-150A-4B96-A65F-415247AFA0C3}" dt="2018-04-04T09:53:35.525" v="1753"/>
          <ac:spMkLst>
            <pc:docMk/>
            <pc:sldMk cId="1863225316" sldId="281"/>
            <ac:spMk id="133" creationId="{0870E57E-37CD-43FB-B81E-9F26139A0781}"/>
          </ac:spMkLst>
        </pc:spChg>
        <pc:spChg chg="add">
          <ac:chgData name="Jansen, Marcus · 4-advice GmbH" userId="181aa25f-5fcc-4bd6-8950-9fafe1df05eb" providerId="ADAL" clId="{DA7984CD-150A-4B96-A65F-415247AFA0C3}" dt="2018-04-04T09:53:35.525" v="1753"/>
          <ac:spMkLst>
            <pc:docMk/>
            <pc:sldMk cId="1863225316" sldId="281"/>
            <ac:spMk id="134" creationId="{1BA236A7-C1E6-4E39-84FE-DC817B37EE7B}"/>
          </ac:spMkLst>
        </pc:spChg>
        <pc:spChg chg="add">
          <ac:chgData name="Jansen, Marcus · 4-advice GmbH" userId="181aa25f-5fcc-4bd6-8950-9fafe1df05eb" providerId="ADAL" clId="{DA7984CD-150A-4B96-A65F-415247AFA0C3}" dt="2018-04-04T09:53:35.525" v="1753"/>
          <ac:spMkLst>
            <pc:docMk/>
            <pc:sldMk cId="1863225316" sldId="281"/>
            <ac:spMk id="135" creationId="{F60C8ED7-1057-46F1-82DA-CE5AE614A962}"/>
          </ac:spMkLst>
        </pc:spChg>
        <pc:spChg chg="add">
          <ac:chgData name="Jansen, Marcus · 4-advice GmbH" userId="181aa25f-5fcc-4bd6-8950-9fafe1df05eb" providerId="ADAL" clId="{DA7984CD-150A-4B96-A65F-415247AFA0C3}" dt="2018-04-04T09:53:35.525" v="1753"/>
          <ac:spMkLst>
            <pc:docMk/>
            <pc:sldMk cId="1863225316" sldId="281"/>
            <ac:spMk id="136" creationId="{9DD340CB-270F-4EC8-8982-578E2055C782}"/>
          </ac:spMkLst>
        </pc:spChg>
        <pc:spChg chg="add">
          <ac:chgData name="Jansen, Marcus · 4-advice GmbH" userId="181aa25f-5fcc-4bd6-8950-9fafe1df05eb" providerId="ADAL" clId="{DA7984CD-150A-4B96-A65F-415247AFA0C3}" dt="2018-04-04T09:53:35.525" v="1753"/>
          <ac:spMkLst>
            <pc:docMk/>
            <pc:sldMk cId="1863225316" sldId="281"/>
            <ac:spMk id="137" creationId="{AFEC949E-8194-4F90-AC19-36CD9918A365}"/>
          </ac:spMkLst>
        </pc:spChg>
        <pc:spChg chg="add">
          <ac:chgData name="Jansen, Marcus · 4-advice GmbH" userId="181aa25f-5fcc-4bd6-8950-9fafe1df05eb" providerId="ADAL" clId="{DA7984CD-150A-4B96-A65F-415247AFA0C3}" dt="2018-04-04T09:53:35.525" v="1753"/>
          <ac:spMkLst>
            <pc:docMk/>
            <pc:sldMk cId="1863225316" sldId="281"/>
            <ac:spMk id="138" creationId="{03904293-2EB9-413D-A8F2-DCB118BBE958}"/>
          </ac:spMkLst>
        </pc:spChg>
        <pc:spChg chg="add">
          <ac:chgData name="Jansen, Marcus · 4-advice GmbH" userId="181aa25f-5fcc-4bd6-8950-9fafe1df05eb" providerId="ADAL" clId="{DA7984CD-150A-4B96-A65F-415247AFA0C3}" dt="2018-04-04T09:53:35.525" v="1753"/>
          <ac:spMkLst>
            <pc:docMk/>
            <pc:sldMk cId="1863225316" sldId="281"/>
            <ac:spMk id="139" creationId="{F8EBF3B8-C933-4AB1-A6A6-6C2C182BCA5F}"/>
          </ac:spMkLst>
        </pc:spChg>
        <pc:spChg chg="add">
          <ac:chgData name="Jansen, Marcus · 4-advice GmbH" userId="181aa25f-5fcc-4bd6-8950-9fafe1df05eb" providerId="ADAL" clId="{DA7984CD-150A-4B96-A65F-415247AFA0C3}" dt="2018-04-04T09:53:35.525" v="1753"/>
          <ac:spMkLst>
            <pc:docMk/>
            <pc:sldMk cId="1863225316" sldId="281"/>
            <ac:spMk id="140" creationId="{C8B36E46-143A-4218-A77A-47CE0D802DEE}"/>
          </ac:spMkLst>
        </pc:spChg>
        <pc:spChg chg="add">
          <ac:chgData name="Jansen, Marcus · 4-advice GmbH" userId="181aa25f-5fcc-4bd6-8950-9fafe1df05eb" providerId="ADAL" clId="{DA7984CD-150A-4B96-A65F-415247AFA0C3}" dt="2018-04-04T09:53:35.525" v="1753"/>
          <ac:spMkLst>
            <pc:docMk/>
            <pc:sldMk cId="1863225316" sldId="281"/>
            <ac:spMk id="141" creationId="{4642446D-2DE5-4DBF-BA2D-87F3E479793A}"/>
          </ac:spMkLst>
        </pc:spChg>
        <pc:spChg chg="add">
          <ac:chgData name="Jansen, Marcus · 4-advice GmbH" userId="181aa25f-5fcc-4bd6-8950-9fafe1df05eb" providerId="ADAL" clId="{DA7984CD-150A-4B96-A65F-415247AFA0C3}" dt="2018-04-04T09:53:35.525" v="1753"/>
          <ac:spMkLst>
            <pc:docMk/>
            <pc:sldMk cId="1863225316" sldId="281"/>
            <ac:spMk id="142" creationId="{1F8B8040-ABFE-4721-A938-E805BC3773F9}"/>
          </ac:spMkLst>
        </pc:spChg>
        <pc:spChg chg="add">
          <ac:chgData name="Jansen, Marcus · 4-advice GmbH" userId="181aa25f-5fcc-4bd6-8950-9fafe1df05eb" providerId="ADAL" clId="{DA7984CD-150A-4B96-A65F-415247AFA0C3}" dt="2018-04-04T09:53:37.533" v="1758"/>
          <ac:spMkLst>
            <pc:docMk/>
            <pc:sldMk cId="1863225316" sldId="281"/>
            <ac:spMk id="144" creationId="{BD4ECDD2-875C-4CED-BC15-68BABB76CB68}"/>
          </ac:spMkLst>
        </pc:spChg>
        <pc:spChg chg="add">
          <ac:chgData name="Jansen, Marcus · 4-advice GmbH" userId="181aa25f-5fcc-4bd6-8950-9fafe1df05eb" providerId="ADAL" clId="{DA7984CD-150A-4B96-A65F-415247AFA0C3}" dt="2018-04-04T09:53:37.533" v="1758"/>
          <ac:spMkLst>
            <pc:docMk/>
            <pc:sldMk cId="1863225316" sldId="281"/>
            <ac:spMk id="150" creationId="{F296E616-C383-4C05-B648-4895A0C7BD2B}"/>
          </ac:spMkLst>
        </pc:spChg>
        <pc:spChg chg="add">
          <ac:chgData name="Jansen, Marcus · 4-advice GmbH" userId="181aa25f-5fcc-4bd6-8950-9fafe1df05eb" providerId="ADAL" clId="{DA7984CD-150A-4B96-A65F-415247AFA0C3}" dt="2018-04-04T09:53:37.533" v="1758"/>
          <ac:spMkLst>
            <pc:docMk/>
            <pc:sldMk cId="1863225316" sldId="281"/>
            <ac:spMk id="151" creationId="{D4DA73D8-6763-42D5-B733-3CB0DE3C0530}"/>
          </ac:spMkLst>
        </pc:spChg>
        <pc:spChg chg="add">
          <ac:chgData name="Jansen, Marcus · 4-advice GmbH" userId="181aa25f-5fcc-4bd6-8950-9fafe1df05eb" providerId="ADAL" clId="{DA7984CD-150A-4B96-A65F-415247AFA0C3}" dt="2018-04-04T09:53:37.533" v="1758"/>
          <ac:spMkLst>
            <pc:docMk/>
            <pc:sldMk cId="1863225316" sldId="281"/>
            <ac:spMk id="152" creationId="{CA14392D-5258-4992-AF8B-90A7AA1853B2}"/>
          </ac:spMkLst>
        </pc:spChg>
        <pc:spChg chg="add">
          <ac:chgData name="Jansen, Marcus · 4-advice GmbH" userId="181aa25f-5fcc-4bd6-8950-9fafe1df05eb" providerId="ADAL" clId="{DA7984CD-150A-4B96-A65F-415247AFA0C3}" dt="2018-04-04T09:53:37.533" v="1758"/>
          <ac:spMkLst>
            <pc:docMk/>
            <pc:sldMk cId="1863225316" sldId="281"/>
            <ac:spMk id="153" creationId="{FD43A37A-C81F-4343-9793-6D4157DAA088}"/>
          </ac:spMkLst>
        </pc:spChg>
        <pc:spChg chg="add">
          <ac:chgData name="Jansen, Marcus · 4-advice GmbH" userId="181aa25f-5fcc-4bd6-8950-9fafe1df05eb" providerId="ADAL" clId="{DA7984CD-150A-4B96-A65F-415247AFA0C3}" dt="2018-04-04T09:53:37.533" v="1758"/>
          <ac:spMkLst>
            <pc:docMk/>
            <pc:sldMk cId="1863225316" sldId="281"/>
            <ac:spMk id="154" creationId="{850F28C5-573E-43AF-83B6-28E1DE8E8215}"/>
          </ac:spMkLst>
        </pc:spChg>
        <pc:spChg chg="add">
          <ac:chgData name="Jansen, Marcus · 4-advice GmbH" userId="181aa25f-5fcc-4bd6-8950-9fafe1df05eb" providerId="ADAL" clId="{DA7984CD-150A-4B96-A65F-415247AFA0C3}" dt="2018-04-04T09:53:37.533" v="1758"/>
          <ac:spMkLst>
            <pc:docMk/>
            <pc:sldMk cId="1863225316" sldId="281"/>
            <ac:spMk id="155" creationId="{03E231EE-BEA7-4181-BBA2-FEB20358CE28}"/>
          </ac:spMkLst>
        </pc:spChg>
        <pc:spChg chg="add">
          <ac:chgData name="Jansen, Marcus · 4-advice GmbH" userId="181aa25f-5fcc-4bd6-8950-9fafe1df05eb" providerId="ADAL" clId="{DA7984CD-150A-4B96-A65F-415247AFA0C3}" dt="2018-04-04T09:53:37.533" v="1758"/>
          <ac:spMkLst>
            <pc:docMk/>
            <pc:sldMk cId="1863225316" sldId="281"/>
            <ac:spMk id="156" creationId="{42D41F15-80B8-470E-A033-5B54770FE48F}"/>
          </ac:spMkLst>
        </pc:spChg>
        <pc:spChg chg="add">
          <ac:chgData name="Jansen, Marcus · 4-advice GmbH" userId="181aa25f-5fcc-4bd6-8950-9fafe1df05eb" providerId="ADAL" clId="{DA7984CD-150A-4B96-A65F-415247AFA0C3}" dt="2018-04-04T09:53:37.533" v="1758"/>
          <ac:spMkLst>
            <pc:docMk/>
            <pc:sldMk cId="1863225316" sldId="281"/>
            <ac:spMk id="157" creationId="{ACEF407A-9BEF-45AD-BFA6-A08168559B30}"/>
          </ac:spMkLst>
        </pc:spChg>
        <pc:spChg chg="add">
          <ac:chgData name="Jansen, Marcus · 4-advice GmbH" userId="181aa25f-5fcc-4bd6-8950-9fafe1df05eb" providerId="ADAL" clId="{DA7984CD-150A-4B96-A65F-415247AFA0C3}" dt="2018-04-04T09:53:37.533" v="1758"/>
          <ac:spMkLst>
            <pc:docMk/>
            <pc:sldMk cId="1863225316" sldId="281"/>
            <ac:spMk id="158" creationId="{B12EC5BF-B5A3-4CD1-9614-B7382EF355E2}"/>
          </ac:spMkLst>
        </pc:spChg>
        <pc:spChg chg="add">
          <ac:chgData name="Jansen, Marcus · 4-advice GmbH" userId="181aa25f-5fcc-4bd6-8950-9fafe1df05eb" providerId="ADAL" clId="{DA7984CD-150A-4B96-A65F-415247AFA0C3}" dt="2018-04-04T09:53:37.533" v="1758"/>
          <ac:spMkLst>
            <pc:docMk/>
            <pc:sldMk cId="1863225316" sldId="281"/>
            <ac:spMk id="159" creationId="{5AFD7997-83EA-4861-9FEC-FEA980DE1D51}"/>
          </ac:spMkLst>
        </pc:spChg>
        <pc:spChg chg="add">
          <ac:chgData name="Jansen, Marcus · 4-advice GmbH" userId="181aa25f-5fcc-4bd6-8950-9fafe1df05eb" providerId="ADAL" clId="{DA7984CD-150A-4B96-A65F-415247AFA0C3}" dt="2018-04-04T09:53:37.533" v="1758"/>
          <ac:spMkLst>
            <pc:docMk/>
            <pc:sldMk cId="1863225316" sldId="281"/>
            <ac:spMk id="160" creationId="{98D942D5-CE78-4CA9-A696-AEBA887A3146}"/>
          </ac:spMkLst>
        </pc:spChg>
        <pc:spChg chg="add">
          <ac:chgData name="Jansen, Marcus · 4-advice GmbH" userId="181aa25f-5fcc-4bd6-8950-9fafe1df05eb" providerId="ADAL" clId="{DA7984CD-150A-4B96-A65F-415247AFA0C3}" dt="2018-04-04T09:53:37.533" v="1758"/>
          <ac:spMkLst>
            <pc:docMk/>
            <pc:sldMk cId="1863225316" sldId="281"/>
            <ac:spMk id="161" creationId="{3BA548D2-E129-4D08-A3C6-B3ACF8A61762}"/>
          </ac:spMkLst>
        </pc:spChg>
        <pc:spChg chg="add">
          <ac:chgData name="Jansen, Marcus · 4-advice GmbH" userId="181aa25f-5fcc-4bd6-8950-9fafe1df05eb" providerId="ADAL" clId="{DA7984CD-150A-4B96-A65F-415247AFA0C3}" dt="2018-04-04T09:53:37.533" v="1758"/>
          <ac:spMkLst>
            <pc:docMk/>
            <pc:sldMk cId="1863225316" sldId="281"/>
            <ac:spMk id="162" creationId="{2A490039-85C1-406A-BF00-87BC53FD31E3}"/>
          </ac:spMkLst>
        </pc:spChg>
        <pc:spChg chg="add">
          <ac:chgData name="Jansen, Marcus · 4-advice GmbH" userId="181aa25f-5fcc-4bd6-8950-9fafe1df05eb" providerId="ADAL" clId="{DA7984CD-150A-4B96-A65F-415247AFA0C3}" dt="2018-04-04T09:53:37.533" v="1758"/>
          <ac:spMkLst>
            <pc:docMk/>
            <pc:sldMk cId="1863225316" sldId="281"/>
            <ac:spMk id="163" creationId="{6B0AD96F-EAD5-482F-AC86-C671B386C66F}"/>
          </ac:spMkLst>
        </pc:spChg>
        <pc:spChg chg="add">
          <ac:chgData name="Jansen, Marcus · 4-advice GmbH" userId="181aa25f-5fcc-4bd6-8950-9fafe1df05eb" providerId="ADAL" clId="{DA7984CD-150A-4B96-A65F-415247AFA0C3}" dt="2018-04-04T09:53:37.533" v="1758"/>
          <ac:spMkLst>
            <pc:docMk/>
            <pc:sldMk cId="1863225316" sldId="281"/>
            <ac:spMk id="174" creationId="{3D10AB57-6994-4DE9-8840-8D5B85487876}"/>
          </ac:spMkLst>
        </pc:spChg>
        <pc:spChg chg="add">
          <ac:chgData name="Jansen, Marcus · 4-advice GmbH" userId="181aa25f-5fcc-4bd6-8950-9fafe1df05eb" providerId="ADAL" clId="{DA7984CD-150A-4B96-A65F-415247AFA0C3}" dt="2018-04-04T09:53:37.533" v="1758"/>
          <ac:spMkLst>
            <pc:docMk/>
            <pc:sldMk cId="1863225316" sldId="281"/>
            <ac:spMk id="175" creationId="{B2F60BBF-7BA6-4BFF-AB9B-F01BA33028BF}"/>
          </ac:spMkLst>
        </pc:spChg>
        <pc:spChg chg="add">
          <ac:chgData name="Jansen, Marcus · 4-advice GmbH" userId="181aa25f-5fcc-4bd6-8950-9fafe1df05eb" providerId="ADAL" clId="{DA7984CD-150A-4B96-A65F-415247AFA0C3}" dt="2018-04-04T09:53:37.533" v="1758"/>
          <ac:spMkLst>
            <pc:docMk/>
            <pc:sldMk cId="1863225316" sldId="281"/>
            <ac:spMk id="176" creationId="{A761FBF2-265C-4348-82A0-67B20749E245}"/>
          </ac:spMkLst>
        </pc:spChg>
        <pc:spChg chg="add">
          <ac:chgData name="Jansen, Marcus · 4-advice GmbH" userId="181aa25f-5fcc-4bd6-8950-9fafe1df05eb" providerId="ADAL" clId="{DA7984CD-150A-4B96-A65F-415247AFA0C3}" dt="2018-04-04T09:53:37.533" v="1758"/>
          <ac:spMkLst>
            <pc:docMk/>
            <pc:sldMk cId="1863225316" sldId="281"/>
            <ac:spMk id="177" creationId="{81F5C297-5B9D-4EB5-B95A-75461BAEA18F}"/>
          </ac:spMkLst>
        </pc:spChg>
        <pc:spChg chg="add">
          <ac:chgData name="Jansen, Marcus · 4-advice GmbH" userId="181aa25f-5fcc-4bd6-8950-9fafe1df05eb" providerId="ADAL" clId="{DA7984CD-150A-4B96-A65F-415247AFA0C3}" dt="2018-04-04T09:53:37.533" v="1758"/>
          <ac:spMkLst>
            <pc:docMk/>
            <pc:sldMk cId="1863225316" sldId="281"/>
            <ac:spMk id="178" creationId="{735AB179-BB2B-4289-AC58-3633CD4592B7}"/>
          </ac:spMkLst>
        </pc:spChg>
        <pc:spChg chg="add">
          <ac:chgData name="Jansen, Marcus · 4-advice GmbH" userId="181aa25f-5fcc-4bd6-8950-9fafe1df05eb" providerId="ADAL" clId="{DA7984CD-150A-4B96-A65F-415247AFA0C3}" dt="2018-04-04T09:53:37.533" v="1758"/>
          <ac:spMkLst>
            <pc:docMk/>
            <pc:sldMk cId="1863225316" sldId="281"/>
            <ac:spMk id="179" creationId="{8176C988-D807-44A9-922D-411A77529AEB}"/>
          </ac:spMkLst>
        </pc:spChg>
        <pc:spChg chg="add">
          <ac:chgData name="Jansen, Marcus · 4-advice GmbH" userId="181aa25f-5fcc-4bd6-8950-9fafe1df05eb" providerId="ADAL" clId="{DA7984CD-150A-4B96-A65F-415247AFA0C3}" dt="2018-04-04T09:53:37.533" v="1758"/>
          <ac:spMkLst>
            <pc:docMk/>
            <pc:sldMk cId="1863225316" sldId="281"/>
            <ac:spMk id="180" creationId="{ECEA5526-A402-4741-9FEB-1CAD5CD3BC59}"/>
          </ac:spMkLst>
        </pc:spChg>
        <pc:spChg chg="add">
          <ac:chgData name="Jansen, Marcus · 4-advice GmbH" userId="181aa25f-5fcc-4bd6-8950-9fafe1df05eb" providerId="ADAL" clId="{DA7984CD-150A-4B96-A65F-415247AFA0C3}" dt="2018-04-04T09:53:37.533" v="1758"/>
          <ac:spMkLst>
            <pc:docMk/>
            <pc:sldMk cId="1863225316" sldId="281"/>
            <ac:spMk id="181" creationId="{4F2226F6-588C-4B5D-8B3E-D738B92A143A}"/>
          </ac:spMkLst>
        </pc:spChg>
        <pc:spChg chg="add">
          <ac:chgData name="Jansen, Marcus · 4-advice GmbH" userId="181aa25f-5fcc-4bd6-8950-9fafe1df05eb" providerId="ADAL" clId="{DA7984CD-150A-4B96-A65F-415247AFA0C3}" dt="2018-04-04T09:53:37.533" v="1758"/>
          <ac:spMkLst>
            <pc:docMk/>
            <pc:sldMk cId="1863225316" sldId="281"/>
            <ac:spMk id="182" creationId="{701D16F6-2FBF-4775-9ED8-F6F2E11C9307}"/>
          </ac:spMkLst>
        </pc:spChg>
        <pc:spChg chg="add">
          <ac:chgData name="Jansen, Marcus · 4-advice GmbH" userId="181aa25f-5fcc-4bd6-8950-9fafe1df05eb" providerId="ADAL" clId="{DA7984CD-150A-4B96-A65F-415247AFA0C3}" dt="2018-04-04T09:53:37.533" v="1758"/>
          <ac:spMkLst>
            <pc:docMk/>
            <pc:sldMk cId="1863225316" sldId="281"/>
            <ac:spMk id="183" creationId="{8E249542-5FF4-4D02-96C5-3BC09D04C027}"/>
          </ac:spMkLst>
        </pc:spChg>
        <pc:spChg chg="add">
          <ac:chgData name="Jansen, Marcus · 4-advice GmbH" userId="181aa25f-5fcc-4bd6-8950-9fafe1df05eb" providerId="ADAL" clId="{DA7984CD-150A-4B96-A65F-415247AFA0C3}" dt="2018-04-04T09:53:37.533" v="1758"/>
          <ac:spMkLst>
            <pc:docMk/>
            <pc:sldMk cId="1863225316" sldId="281"/>
            <ac:spMk id="184" creationId="{0C05AA6B-A672-4E20-96E4-8A8ACCDD846E}"/>
          </ac:spMkLst>
        </pc:spChg>
        <pc:spChg chg="add">
          <ac:chgData name="Jansen, Marcus · 4-advice GmbH" userId="181aa25f-5fcc-4bd6-8950-9fafe1df05eb" providerId="ADAL" clId="{DA7984CD-150A-4B96-A65F-415247AFA0C3}" dt="2018-04-04T09:53:37.533" v="1758"/>
          <ac:spMkLst>
            <pc:docMk/>
            <pc:sldMk cId="1863225316" sldId="281"/>
            <ac:spMk id="185" creationId="{38288A25-3600-495D-9211-C060ADFBEB18}"/>
          </ac:spMkLst>
        </pc:spChg>
        <pc:grpChg chg="add mod">
          <ac:chgData name="Jansen, Marcus · 4-advice GmbH" userId="181aa25f-5fcc-4bd6-8950-9fafe1df05eb" providerId="ADAL" clId="{DA7984CD-150A-4B96-A65F-415247AFA0C3}" dt="2018-04-04T09:53:33.538" v="1752"/>
          <ac:grpSpMkLst>
            <pc:docMk/>
            <pc:sldMk cId="1863225316" sldId="281"/>
            <ac:grpSpMk id="3" creationId="{A9930572-934E-41FD-B775-062DEEC01A92}"/>
          </ac:grpSpMkLst>
        </pc:grpChg>
        <pc:grpChg chg="add mod">
          <ac:chgData name="Jansen, Marcus · 4-advice GmbH" userId="181aa25f-5fcc-4bd6-8950-9fafe1df05eb" providerId="ADAL" clId="{DA7984CD-150A-4B96-A65F-415247AFA0C3}" dt="2018-04-04T09:53:33.538" v="1752"/>
          <ac:grpSpMkLst>
            <pc:docMk/>
            <pc:sldMk cId="1863225316" sldId="281"/>
            <ac:grpSpMk id="5" creationId="{CB03005C-8B6A-47A2-BC3F-6DB3C60F6B0A}"/>
          </ac:grpSpMkLst>
        </pc:grpChg>
        <pc:grpChg chg="add mod">
          <ac:chgData name="Jansen, Marcus · 4-advice GmbH" userId="181aa25f-5fcc-4bd6-8950-9fafe1df05eb" providerId="ADAL" clId="{DA7984CD-150A-4B96-A65F-415247AFA0C3}" dt="2018-04-04T09:53:33.538" v="1752"/>
          <ac:grpSpMkLst>
            <pc:docMk/>
            <pc:sldMk cId="1863225316" sldId="281"/>
            <ac:grpSpMk id="6" creationId="{1F3142D7-1993-4A7F-816E-F862FC913123}"/>
          </ac:grpSpMkLst>
        </pc:grpChg>
        <pc:grpChg chg="add mod">
          <ac:chgData name="Jansen, Marcus · 4-advice GmbH" userId="181aa25f-5fcc-4bd6-8950-9fafe1df05eb" providerId="ADAL" clId="{DA7984CD-150A-4B96-A65F-415247AFA0C3}" dt="2018-04-04T09:53:33.538" v="1752"/>
          <ac:grpSpMkLst>
            <pc:docMk/>
            <pc:sldMk cId="1863225316" sldId="281"/>
            <ac:grpSpMk id="7" creationId="{234877B3-CE74-4C98-86E3-6E5C56D1097E}"/>
          </ac:grpSpMkLst>
        </pc:grpChg>
        <pc:grpChg chg="add mod">
          <ac:chgData name="Jansen, Marcus · 4-advice GmbH" userId="181aa25f-5fcc-4bd6-8950-9fafe1df05eb" providerId="ADAL" clId="{DA7984CD-150A-4B96-A65F-415247AFA0C3}" dt="2018-04-04T09:53:33.538" v="1752"/>
          <ac:grpSpMkLst>
            <pc:docMk/>
            <pc:sldMk cId="1863225316" sldId="281"/>
            <ac:grpSpMk id="8" creationId="{F6B5D0C0-B2F9-41B5-A39A-4B2DB78EEB7A}"/>
          </ac:grpSpMkLst>
        </pc:grpChg>
        <pc:grpChg chg="add mod">
          <ac:chgData name="Jansen, Marcus · 4-advice GmbH" userId="181aa25f-5fcc-4bd6-8950-9fafe1df05eb" providerId="ADAL" clId="{DA7984CD-150A-4B96-A65F-415247AFA0C3}" dt="2018-04-04T09:53:33.538" v="1752"/>
          <ac:grpSpMkLst>
            <pc:docMk/>
            <pc:sldMk cId="1863225316" sldId="281"/>
            <ac:grpSpMk id="60" creationId="{3EC1591B-A9EC-4951-B34A-4790ED97BD40}"/>
          </ac:grpSpMkLst>
        </pc:grpChg>
        <pc:grpChg chg="add mod">
          <ac:chgData name="Jansen, Marcus · 4-advice GmbH" userId="181aa25f-5fcc-4bd6-8950-9fafe1df05eb" providerId="ADAL" clId="{DA7984CD-150A-4B96-A65F-415247AFA0C3}" dt="2018-04-04T09:53:35.528" v="1757"/>
          <ac:grpSpMkLst>
            <pc:docMk/>
            <pc:sldMk cId="1863225316" sldId="281"/>
            <ac:grpSpMk id="72" creationId="{E6104338-9B80-474D-B780-60FA626B4F37}"/>
          </ac:grpSpMkLst>
        </pc:grpChg>
        <pc:grpChg chg="add mod">
          <ac:chgData name="Jansen, Marcus · 4-advice GmbH" userId="181aa25f-5fcc-4bd6-8950-9fafe1df05eb" providerId="ADAL" clId="{DA7984CD-150A-4B96-A65F-415247AFA0C3}" dt="2018-04-04T09:53:35.528" v="1757"/>
          <ac:grpSpMkLst>
            <pc:docMk/>
            <pc:sldMk cId="1863225316" sldId="281"/>
            <ac:grpSpMk id="74" creationId="{D322B191-A50D-4877-B10C-7EB38F33A644}"/>
          </ac:grpSpMkLst>
        </pc:grpChg>
        <pc:grpChg chg="add mod">
          <ac:chgData name="Jansen, Marcus · 4-advice GmbH" userId="181aa25f-5fcc-4bd6-8950-9fafe1df05eb" providerId="ADAL" clId="{DA7984CD-150A-4B96-A65F-415247AFA0C3}" dt="2018-04-04T09:53:35.528" v="1757"/>
          <ac:grpSpMkLst>
            <pc:docMk/>
            <pc:sldMk cId="1863225316" sldId="281"/>
            <ac:grpSpMk id="75" creationId="{04FF2DBF-73EC-4068-ACFE-F2DD17D80D2A}"/>
          </ac:grpSpMkLst>
        </pc:grpChg>
        <pc:grpChg chg="add mod">
          <ac:chgData name="Jansen, Marcus · 4-advice GmbH" userId="181aa25f-5fcc-4bd6-8950-9fafe1df05eb" providerId="ADAL" clId="{DA7984CD-150A-4B96-A65F-415247AFA0C3}" dt="2018-04-04T09:53:35.528" v="1757"/>
          <ac:grpSpMkLst>
            <pc:docMk/>
            <pc:sldMk cId="1863225316" sldId="281"/>
            <ac:grpSpMk id="76" creationId="{DC711707-C71F-4D67-BB77-C244080FFEA6}"/>
          </ac:grpSpMkLst>
        </pc:grpChg>
        <pc:grpChg chg="add mod">
          <ac:chgData name="Jansen, Marcus · 4-advice GmbH" userId="181aa25f-5fcc-4bd6-8950-9fafe1df05eb" providerId="ADAL" clId="{DA7984CD-150A-4B96-A65F-415247AFA0C3}" dt="2018-04-04T09:53:35.528" v="1757"/>
          <ac:grpSpMkLst>
            <pc:docMk/>
            <pc:sldMk cId="1863225316" sldId="281"/>
            <ac:grpSpMk id="77" creationId="{C05D2790-F119-4A5D-AF96-EDB78E1D43B5}"/>
          </ac:grpSpMkLst>
        </pc:grpChg>
        <pc:grpChg chg="add mod">
          <ac:chgData name="Jansen, Marcus · 4-advice GmbH" userId="181aa25f-5fcc-4bd6-8950-9fafe1df05eb" providerId="ADAL" clId="{DA7984CD-150A-4B96-A65F-415247AFA0C3}" dt="2018-04-04T09:53:35.528" v="1757"/>
          <ac:grpSpMkLst>
            <pc:docMk/>
            <pc:sldMk cId="1863225316" sldId="281"/>
            <ac:grpSpMk id="78" creationId="{89E893E3-345F-4F54-B864-F54D0F4652EA}"/>
          </ac:grpSpMkLst>
        </pc:grpChg>
        <pc:grpChg chg="add mod">
          <ac:chgData name="Jansen, Marcus · 4-advice GmbH" userId="181aa25f-5fcc-4bd6-8950-9fafe1df05eb" providerId="ADAL" clId="{DA7984CD-150A-4B96-A65F-415247AFA0C3}" dt="2018-04-04T09:53:35.528" v="1757"/>
          <ac:grpSpMkLst>
            <pc:docMk/>
            <pc:sldMk cId="1863225316" sldId="281"/>
            <ac:grpSpMk id="79" creationId="{37EEEF94-FEAF-4941-A25A-2942776E64F7}"/>
          </ac:grpSpMkLst>
        </pc:grpChg>
        <pc:grpChg chg="add mod">
          <ac:chgData name="Jansen, Marcus · 4-advice GmbH" userId="181aa25f-5fcc-4bd6-8950-9fafe1df05eb" providerId="ADAL" clId="{DA7984CD-150A-4B96-A65F-415247AFA0C3}" dt="2018-04-04T09:53:35.528" v="1757"/>
          <ac:grpSpMkLst>
            <pc:docMk/>
            <pc:sldMk cId="1863225316" sldId="281"/>
            <ac:grpSpMk id="125" creationId="{CCC4532B-EA9D-4CD7-A567-022E9E28A952}"/>
          </ac:grpSpMkLst>
        </pc:grpChg>
        <pc:grpChg chg="add mod">
          <ac:chgData name="Jansen, Marcus · 4-advice GmbH" userId="181aa25f-5fcc-4bd6-8950-9fafe1df05eb" providerId="ADAL" clId="{DA7984CD-150A-4B96-A65F-415247AFA0C3}" dt="2018-04-04T09:53:35.528" v="1757"/>
          <ac:grpSpMkLst>
            <pc:docMk/>
            <pc:sldMk cId="1863225316" sldId="281"/>
            <ac:grpSpMk id="126" creationId="{CD9EE0A5-1EFD-46D9-AAB8-EAB5C7D9A740}"/>
          </ac:grpSpMkLst>
        </pc:grpChg>
        <pc:grpChg chg="add mod">
          <ac:chgData name="Jansen, Marcus · 4-advice GmbH" userId="181aa25f-5fcc-4bd6-8950-9fafe1df05eb" providerId="ADAL" clId="{DA7984CD-150A-4B96-A65F-415247AFA0C3}" dt="2018-04-04T09:53:35.528" v="1757"/>
          <ac:grpSpMkLst>
            <pc:docMk/>
            <pc:sldMk cId="1863225316" sldId="281"/>
            <ac:grpSpMk id="128" creationId="{8CD3ACD3-39CB-453F-BC06-D6C93C44533B}"/>
          </ac:grpSpMkLst>
        </pc:grpChg>
        <pc:grpChg chg="add mod">
          <ac:chgData name="Jansen, Marcus · 4-advice GmbH" userId="181aa25f-5fcc-4bd6-8950-9fafe1df05eb" providerId="ADAL" clId="{DA7984CD-150A-4B96-A65F-415247AFA0C3}" dt="2018-04-04T09:53:37.533" v="1762"/>
          <ac:grpSpMkLst>
            <pc:docMk/>
            <pc:sldMk cId="1863225316" sldId="281"/>
            <ac:grpSpMk id="143" creationId="{AEFE7B47-44C4-4F2A-927F-496D3E2462DF}"/>
          </ac:grpSpMkLst>
        </pc:grpChg>
        <pc:grpChg chg="add mod">
          <ac:chgData name="Jansen, Marcus · 4-advice GmbH" userId="181aa25f-5fcc-4bd6-8950-9fafe1df05eb" providerId="ADAL" clId="{DA7984CD-150A-4B96-A65F-415247AFA0C3}" dt="2018-04-04T09:53:37.533" v="1762"/>
          <ac:grpSpMkLst>
            <pc:docMk/>
            <pc:sldMk cId="1863225316" sldId="281"/>
            <ac:grpSpMk id="146" creationId="{8471745A-5768-4A5B-8E7E-0DEE54292350}"/>
          </ac:grpSpMkLst>
        </pc:grpChg>
        <pc:grpChg chg="add mod">
          <ac:chgData name="Jansen, Marcus · 4-advice GmbH" userId="181aa25f-5fcc-4bd6-8950-9fafe1df05eb" providerId="ADAL" clId="{DA7984CD-150A-4B96-A65F-415247AFA0C3}" dt="2018-04-04T09:53:37.533" v="1762"/>
          <ac:grpSpMkLst>
            <pc:docMk/>
            <pc:sldMk cId="1863225316" sldId="281"/>
            <ac:grpSpMk id="147" creationId="{35E42B27-8FB8-4A8F-B377-00A24959BC54}"/>
          </ac:grpSpMkLst>
        </pc:grpChg>
        <pc:grpChg chg="add mod">
          <ac:chgData name="Jansen, Marcus · 4-advice GmbH" userId="181aa25f-5fcc-4bd6-8950-9fafe1df05eb" providerId="ADAL" clId="{DA7984CD-150A-4B96-A65F-415247AFA0C3}" dt="2018-04-04T09:53:37.533" v="1762"/>
          <ac:grpSpMkLst>
            <pc:docMk/>
            <pc:sldMk cId="1863225316" sldId="281"/>
            <ac:grpSpMk id="148" creationId="{1BADB6C3-9473-420A-8949-98909E87E7C5}"/>
          </ac:grpSpMkLst>
        </pc:grpChg>
        <pc:grpChg chg="add mod">
          <ac:chgData name="Jansen, Marcus · 4-advice GmbH" userId="181aa25f-5fcc-4bd6-8950-9fafe1df05eb" providerId="ADAL" clId="{DA7984CD-150A-4B96-A65F-415247AFA0C3}" dt="2018-04-04T09:53:37.533" v="1762"/>
          <ac:grpSpMkLst>
            <pc:docMk/>
            <pc:sldMk cId="1863225316" sldId="281"/>
            <ac:grpSpMk id="149" creationId="{729A6198-36A3-421B-BEEE-25A83B4AEA20}"/>
          </ac:grpSpMkLst>
        </pc:grpChg>
        <pc:cxnChg chg="add">
          <ac:chgData name="Jansen, Marcus · 4-advice GmbH" userId="181aa25f-5fcc-4bd6-8950-9fafe1df05eb" providerId="ADAL" clId="{DA7984CD-150A-4B96-A65F-415247AFA0C3}" dt="2018-04-04T09:53:33.538" v="1748"/>
          <ac:cxnSpMkLst>
            <pc:docMk/>
            <pc:sldMk cId="1863225316" sldId="281"/>
            <ac:cxnSpMk id="40" creationId="{6D04C707-2F4A-46A6-B645-DD70B7557703}"/>
          </ac:cxnSpMkLst>
        </pc:cxnChg>
        <pc:cxnChg chg="add">
          <ac:chgData name="Jansen, Marcus · 4-advice GmbH" userId="181aa25f-5fcc-4bd6-8950-9fafe1df05eb" providerId="ADAL" clId="{DA7984CD-150A-4B96-A65F-415247AFA0C3}" dt="2018-04-04T09:53:33.538" v="1748"/>
          <ac:cxnSpMkLst>
            <pc:docMk/>
            <pc:sldMk cId="1863225316" sldId="281"/>
            <ac:cxnSpMk id="41" creationId="{C20BDF36-249A-4623-A89B-D0D040684CC6}"/>
          </ac:cxnSpMkLst>
        </pc:cxnChg>
        <pc:cxnChg chg="add">
          <ac:chgData name="Jansen, Marcus · 4-advice GmbH" userId="181aa25f-5fcc-4bd6-8950-9fafe1df05eb" providerId="ADAL" clId="{DA7984CD-150A-4B96-A65F-415247AFA0C3}" dt="2018-04-04T09:53:33.538" v="1748"/>
          <ac:cxnSpMkLst>
            <pc:docMk/>
            <pc:sldMk cId="1863225316" sldId="281"/>
            <ac:cxnSpMk id="42" creationId="{4FA9CAAE-F9E5-4542-8006-FE139937173C}"/>
          </ac:cxnSpMkLst>
        </pc:cxnChg>
        <pc:cxnChg chg="add">
          <ac:chgData name="Jansen, Marcus · 4-advice GmbH" userId="181aa25f-5fcc-4bd6-8950-9fafe1df05eb" providerId="ADAL" clId="{DA7984CD-150A-4B96-A65F-415247AFA0C3}" dt="2018-04-04T09:53:33.538" v="1748"/>
          <ac:cxnSpMkLst>
            <pc:docMk/>
            <pc:sldMk cId="1863225316" sldId="281"/>
            <ac:cxnSpMk id="43" creationId="{CD47044F-CF75-4AF1-87A6-763B18C297FC}"/>
          </ac:cxnSpMkLst>
        </pc:cxnChg>
        <pc:cxnChg chg="add">
          <ac:chgData name="Jansen, Marcus · 4-advice GmbH" userId="181aa25f-5fcc-4bd6-8950-9fafe1df05eb" providerId="ADAL" clId="{DA7984CD-150A-4B96-A65F-415247AFA0C3}" dt="2018-04-04T09:53:33.538" v="1748"/>
          <ac:cxnSpMkLst>
            <pc:docMk/>
            <pc:sldMk cId="1863225316" sldId="281"/>
            <ac:cxnSpMk id="44" creationId="{87657D85-A19A-44C6-AAF2-40A714591952}"/>
          </ac:cxnSpMkLst>
        </pc:cxnChg>
        <pc:cxnChg chg="add">
          <ac:chgData name="Jansen, Marcus · 4-advice GmbH" userId="181aa25f-5fcc-4bd6-8950-9fafe1df05eb" providerId="ADAL" clId="{DA7984CD-150A-4B96-A65F-415247AFA0C3}" dt="2018-04-04T09:53:33.538" v="1748"/>
          <ac:cxnSpMkLst>
            <pc:docMk/>
            <pc:sldMk cId="1863225316" sldId="281"/>
            <ac:cxnSpMk id="45" creationId="{F35FAF05-8505-4C3F-8C16-4B69D0C91F89}"/>
          </ac:cxnSpMkLst>
        </pc:cxnChg>
        <pc:cxnChg chg="add">
          <ac:chgData name="Jansen, Marcus · 4-advice GmbH" userId="181aa25f-5fcc-4bd6-8950-9fafe1df05eb" providerId="ADAL" clId="{DA7984CD-150A-4B96-A65F-415247AFA0C3}" dt="2018-04-04T09:53:33.538" v="1748"/>
          <ac:cxnSpMkLst>
            <pc:docMk/>
            <pc:sldMk cId="1863225316" sldId="281"/>
            <ac:cxnSpMk id="47" creationId="{76CF188A-B6E4-4223-9980-A13DEE664CBC}"/>
          </ac:cxnSpMkLst>
        </pc:cxnChg>
        <pc:cxnChg chg="add">
          <ac:chgData name="Jansen, Marcus · 4-advice GmbH" userId="181aa25f-5fcc-4bd6-8950-9fafe1df05eb" providerId="ADAL" clId="{DA7984CD-150A-4B96-A65F-415247AFA0C3}" dt="2018-04-04T09:53:33.538" v="1748"/>
          <ac:cxnSpMkLst>
            <pc:docMk/>
            <pc:sldMk cId="1863225316" sldId="281"/>
            <ac:cxnSpMk id="64" creationId="{879AE773-2B52-422B-9398-647FC13C46FB}"/>
          </ac:cxnSpMkLst>
        </pc:cxnChg>
        <pc:cxnChg chg="add">
          <ac:chgData name="Jansen, Marcus · 4-advice GmbH" userId="181aa25f-5fcc-4bd6-8950-9fafe1df05eb" providerId="ADAL" clId="{DA7984CD-150A-4B96-A65F-415247AFA0C3}" dt="2018-04-04T09:53:35.525" v="1753"/>
          <ac:cxnSpMkLst>
            <pc:docMk/>
            <pc:sldMk cId="1863225316" sldId="281"/>
            <ac:cxnSpMk id="84" creationId="{D880715A-3A7F-4057-BE8C-A99646C2A9CC}"/>
          </ac:cxnSpMkLst>
        </pc:cxnChg>
        <pc:cxnChg chg="add">
          <ac:chgData name="Jansen, Marcus · 4-advice GmbH" userId="181aa25f-5fcc-4bd6-8950-9fafe1df05eb" providerId="ADAL" clId="{DA7984CD-150A-4B96-A65F-415247AFA0C3}" dt="2018-04-04T09:53:35.525" v="1753"/>
          <ac:cxnSpMkLst>
            <pc:docMk/>
            <pc:sldMk cId="1863225316" sldId="281"/>
            <ac:cxnSpMk id="85" creationId="{841A39C4-9FC6-4151-A504-C8E2C23EA0A6}"/>
          </ac:cxnSpMkLst>
        </pc:cxnChg>
        <pc:cxnChg chg="add">
          <ac:chgData name="Jansen, Marcus · 4-advice GmbH" userId="181aa25f-5fcc-4bd6-8950-9fafe1df05eb" providerId="ADAL" clId="{DA7984CD-150A-4B96-A65F-415247AFA0C3}" dt="2018-04-04T09:53:35.525" v="1753"/>
          <ac:cxnSpMkLst>
            <pc:docMk/>
            <pc:sldMk cId="1863225316" sldId="281"/>
            <ac:cxnSpMk id="86" creationId="{3CF795B4-D7AA-4B2A-B65C-449A3131E2EB}"/>
          </ac:cxnSpMkLst>
        </pc:cxnChg>
        <pc:cxnChg chg="add">
          <ac:chgData name="Jansen, Marcus · 4-advice GmbH" userId="181aa25f-5fcc-4bd6-8950-9fafe1df05eb" providerId="ADAL" clId="{DA7984CD-150A-4B96-A65F-415247AFA0C3}" dt="2018-04-04T09:53:35.525" v="1753"/>
          <ac:cxnSpMkLst>
            <pc:docMk/>
            <pc:sldMk cId="1863225316" sldId="281"/>
            <ac:cxnSpMk id="91" creationId="{4707F56A-BAB9-43AA-9477-80AEB4612C3E}"/>
          </ac:cxnSpMkLst>
        </pc:cxnChg>
        <pc:cxnChg chg="add">
          <ac:chgData name="Jansen, Marcus · 4-advice GmbH" userId="181aa25f-5fcc-4bd6-8950-9fafe1df05eb" providerId="ADAL" clId="{DA7984CD-150A-4B96-A65F-415247AFA0C3}" dt="2018-04-04T09:53:37.533" v="1758"/>
          <ac:cxnSpMkLst>
            <pc:docMk/>
            <pc:sldMk cId="1863225316" sldId="281"/>
            <ac:cxnSpMk id="145" creationId="{B5D1F135-D3A3-486A-A26E-E2B321452EAB}"/>
          </ac:cxnSpMkLst>
        </pc:cxnChg>
        <pc:cxnChg chg="add">
          <ac:chgData name="Jansen, Marcus · 4-advice GmbH" userId="181aa25f-5fcc-4bd6-8950-9fafe1df05eb" providerId="ADAL" clId="{DA7984CD-150A-4B96-A65F-415247AFA0C3}" dt="2018-04-04T09:53:37.533" v="1758"/>
          <ac:cxnSpMkLst>
            <pc:docMk/>
            <pc:sldMk cId="1863225316" sldId="281"/>
            <ac:cxnSpMk id="164" creationId="{3B1EBD1A-958A-466D-BF68-DEB9A18E3DAD}"/>
          </ac:cxnSpMkLst>
        </pc:cxnChg>
        <pc:cxnChg chg="add">
          <ac:chgData name="Jansen, Marcus · 4-advice GmbH" userId="181aa25f-5fcc-4bd6-8950-9fafe1df05eb" providerId="ADAL" clId="{DA7984CD-150A-4B96-A65F-415247AFA0C3}" dt="2018-04-04T09:53:37.533" v="1758"/>
          <ac:cxnSpMkLst>
            <pc:docMk/>
            <pc:sldMk cId="1863225316" sldId="281"/>
            <ac:cxnSpMk id="165" creationId="{97396BF9-49F2-4B79-81EA-06F8ADBFBF79}"/>
          </ac:cxnSpMkLst>
        </pc:cxnChg>
        <pc:cxnChg chg="add">
          <ac:chgData name="Jansen, Marcus · 4-advice GmbH" userId="181aa25f-5fcc-4bd6-8950-9fafe1df05eb" providerId="ADAL" clId="{DA7984CD-150A-4B96-A65F-415247AFA0C3}" dt="2018-04-04T09:53:37.533" v="1758"/>
          <ac:cxnSpMkLst>
            <pc:docMk/>
            <pc:sldMk cId="1863225316" sldId="281"/>
            <ac:cxnSpMk id="166" creationId="{518A4880-02D6-4755-94EF-7001D1BADB25}"/>
          </ac:cxnSpMkLst>
        </pc:cxnChg>
        <pc:cxnChg chg="add">
          <ac:chgData name="Jansen, Marcus · 4-advice GmbH" userId="181aa25f-5fcc-4bd6-8950-9fafe1df05eb" providerId="ADAL" clId="{DA7984CD-150A-4B96-A65F-415247AFA0C3}" dt="2018-04-04T09:53:37.533" v="1758"/>
          <ac:cxnSpMkLst>
            <pc:docMk/>
            <pc:sldMk cId="1863225316" sldId="281"/>
            <ac:cxnSpMk id="167" creationId="{1B41DC32-AEE8-436E-ABB7-45331105F036}"/>
          </ac:cxnSpMkLst>
        </pc:cxnChg>
        <pc:cxnChg chg="add">
          <ac:chgData name="Jansen, Marcus · 4-advice GmbH" userId="181aa25f-5fcc-4bd6-8950-9fafe1df05eb" providerId="ADAL" clId="{DA7984CD-150A-4B96-A65F-415247AFA0C3}" dt="2018-04-04T09:53:37.533" v="1758"/>
          <ac:cxnSpMkLst>
            <pc:docMk/>
            <pc:sldMk cId="1863225316" sldId="281"/>
            <ac:cxnSpMk id="168" creationId="{B2D1D3DD-9EBA-46AE-AAC3-6CC2BD681827}"/>
          </ac:cxnSpMkLst>
        </pc:cxnChg>
        <pc:cxnChg chg="add">
          <ac:chgData name="Jansen, Marcus · 4-advice GmbH" userId="181aa25f-5fcc-4bd6-8950-9fafe1df05eb" providerId="ADAL" clId="{DA7984CD-150A-4B96-A65F-415247AFA0C3}" dt="2018-04-04T09:53:37.533" v="1758"/>
          <ac:cxnSpMkLst>
            <pc:docMk/>
            <pc:sldMk cId="1863225316" sldId="281"/>
            <ac:cxnSpMk id="169" creationId="{2DF328DF-AE5A-4297-A825-98C580B51AD7}"/>
          </ac:cxnSpMkLst>
        </pc:cxnChg>
        <pc:cxnChg chg="add">
          <ac:chgData name="Jansen, Marcus · 4-advice GmbH" userId="181aa25f-5fcc-4bd6-8950-9fafe1df05eb" providerId="ADAL" clId="{DA7984CD-150A-4B96-A65F-415247AFA0C3}" dt="2018-04-04T09:53:37.533" v="1758"/>
          <ac:cxnSpMkLst>
            <pc:docMk/>
            <pc:sldMk cId="1863225316" sldId="281"/>
            <ac:cxnSpMk id="170" creationId="{39799FDE-DF68-4434-BBC4-8DC2F89E6816}"/>
          </ac:cxnSpMkLst>
        </pc:cxnChg>
        <pc:cxnChg chg="add">
          <ac:chgData name="Jansen, Marcus · 4-advice GmbH" userId="181aa25f-5fcc-4bd6-8950-9fafe1df05eb" providerId="ADAL" clId="{DA7984CD-150A-4B96-A65F-415247AFA0C3}" dt="2018-04-04T09:53:37.533" v="1758"/>
          <ac:cxnSpMkLst>
            <pc:docMk/>
            <pc:sldMk cId="1863225316" sldId="281"/>
            <ac:cxnSpMk id="171" creationId="{1D114393-04D3-4F93-8920-C5FA4097CD45}"/>
          </ac:cxnSpMkLst>
        </pc:cxnChg>
        <pc:cxnChg chg="add">
          <ac:chgData name="Jansen, Marcus · 4-advice GmbH" userId="181aa25f-5fcc-4bd6-8950-9fafe1df05eb" providerId="ADAL" clId="{DA7984CD-150A-4B96-A65F-415247AFA0C3}" dt="2018-04-04T09:53:37.533" v="1758"/>
          <ac:cxnSpMkLst>
            <pc:docMk/>
            <pc:sldMk cId="1863225316" sldId="281"/>
            <ac:cxnSpMk id="172" creationId="{233BFD22-B273-403A-A671-4A4C5905CA76}"/>
          </ac:cxnSpMkLst>
        </pc:cxnChg>
        <pc:cxnChg chg="add">
          <ac:chgData name="Jansen, Marcus · 4-advice GmbH" userId="181aa25f-5fcc-4bd6-8950-9fafe1df05eb" providerId="ADAL" clId="{DA7984CD-150A-4B96-A65F-415247AFA0C3}" dt="2018-04-04T09:53:37.533" v="1758"/>
          <ac:cxnSpMkLst>
            <pc:docMk/>
            <pc:sldMk cId="1863225316" sldId="281"/>
            <ac:cxnSpMk id="173" creationId="{C40AE46F-C248-44A1-9E4A-1DDE1D1727EC}"/>
          </ac:cxnSpMkLst>
        </pc:cxnChg>
      </pc:sldChg>
      <pc:sldChg chg="addSp delSp modSp add">
        <pc:chgData name="Jansen, Marcus · 4-advice GmbH" userId="181aa25f-5fcc-4bd6-8950-9fafe1df05eb" providerId="ADAL" clId="{DA7984CD-150A-4B96-A65F-415247AFA0C3}" dt="2018-04-04T09:53:50.531" v="1779"/>
        <pc:sldMkLst>
          <pc:docMk/>
          <pc:sldMk cId="96897993" sldId="282"/>
        </pc:sldMkLst>
        <pc:spChg chg="add">
          <ac:chgData name="Jansen, Marcus · 4-advice GmbH" userId="181aa25f-5fcc-4bd6-8950-9fafe1df05eb" providerId="ADAL" clId="{DA7984CD-150A-4B96-A65F-415247AFA0C3}" dt="2018-04-04T09:53:47.058" v="1765"/>
          <ac:spMkLst>
            <pc:docMk/>
            <pc:sldMk cId="96897993" sldId="282"/>
            <ac:spMk id="187" creationId="{9D95CE55-6CE8-43D5-AC48-014E16B9BDAD}"/>
          </ac:spMkLst>
        </pc:spChg>
        <pc:spChg chg="add">
          <ac:chgData name="Jansen, Marcus · 4-advice GmbH" userId="181aa25f-5fcc-4bd6-8950-9fafe1df05eb" providerId="ADAL" clId="{DA7984CD-150A-4B96-A65F-415247AFA0C3}" dt="2018-04-04T09:53:47.058" v="1765"/>
          <ac:spMkLst>
            <pc:docMk/>
            <pc:sldMk cId="96897993" sldId="282"/>
            <ac:spMk id="190" creationId="{BF423E72-11C1-4FC3-A693-23FBE75E0A07}"/>
          </ac:spMkLst>
        </pc:spChg>
        <pc:spChg chg="add">
          <ac:chgData name="Jansen, Marcus · 4-advice GmbH" userId="181aa25f-5fcc-4bd6-8950-9fafe1df05eb" providerId="ADAL" clId="{DA7984CD-150A-4B96-A65F-415247AFA0C3}" dt="2018-04-04T09:53:47.058" v="1765"/>
          <ac:spMkLst>
            <pc:docMk/>
            <pc:sldMk cId="96897993" sldId="282"/>
            <ac:spMk id="198" creationId="{CF72C8B5-3236-4713-A5C6-E67BF02A4BAA}"/>
          </ac:spMkLst>
        </pc:spChg>
        <pc:spChg chg="add">
          <ac:chgData name="Jansen, Marcus · 4-advice GmbH" userId="181aa25f-5fcc-4bd6-8950-9fafe1df05eb" providerId="ADAL" clId="{DA7984CD-150A-4B96-A65F-415247AFA0C3}" dt="2018-04-04T09:53:47.058" v="1765"/>
          <ac:spMkLst>
            <pc:docMk/>
            <pc:sldMk cId="96897993" sldId="282"/>
            <ac:spMk id="200" creationId="{94298034-2F4D-418B-ACFB-8DD5B2546943}"/>
          </ac:spMkLst>
        </pc:spChg>
        <pc:spChg chg="add">
          <ac:chgData name="Jansen, Marcus · 4-advice GmbH" userId="181aa25f-5fcc-4bd6-8950-9fafe1df05eb" providerId="ADAL" clId="{DA7984CD-150A-4B96-A65F-415247AFA0C3}" dt="2018-04-04T09:53:47.058" v="1765"/>
          <ac:spMkLst>
            <pc:docMk/>
            <pc:sldMk cId="96897993" sldId="282"/>
            <ac:spMk id="201" creationId="{524624CD-528F-4653-9E66-215C30311741}"/>
          </ac:spMkLst>
        </pc:spChg>
        <pc:spChg chg="add">
          <ac:chgData name="Jansen, Marcus · 4-advice GmbH" userId="181aa25f-5fcc-4bd6-8950-9fafe1df05eb" providerId="ADAL" clId="{DA7984CD-150A-4B96-A65F-415247AFA0C3}" dt="2018-04-04T09:53:47.058" v="1765"/>
          <ac:spMkLst>
            <pc:docMk/>
            <pc:sldMk cId="96897993" sldId="282"/>
            <ac:spMk id="202" creationId="{A1B5FF49-B729-4697-8B33-5B2347C407EB}"/>
          </ac:spMkLst>
        </pc:spChg>
        <pc:spChg chg="add">
          <ac:chgData name="Jansen, Marcus · 4-advice GmbH" userId="181aa25f-5fcc-4bd6-8950-9fafe1df05eb" providerId="ADAL" clId="{DA7984CD-150A-4B96-A65F-415247AFA0C3}" dt="2018-04-04T09:53:47.058" v="1765"/>
          <ac:spMkLst>
            <pc:docMk/>
            <pc:sldMk cId="96897993" sldId="282"/>
            <ac:spMk id="203" creationId="{4ED5E724-189B-4F9A-83EB-0707E8694CC7}"/>
          </ac:spMkLst>
        </pc:spChg>
        <pc:spChg chg="add">
          <ac:chgData name="Jansen, Marcus · 4-advice GmbH" userId="181aa25f-5fcc-4bd6-8950-9fafe1df05eb" providerId="ADAL" clId="{DA7984CD-150A-4B96-A65F-415247AFA0C3}" dt="2018-04-04T09:53:47.058" v="1765"/>
          <ac:spMkLst>
            <pc:docMk/>
            <pc:sldMk cId="96897993" sldId="282"/>
            <ac:spMk id="204" creationId="{424280B1-29C4-41E1-A0A6-67E228812320}"/>
          </ac:spMkLst>
        </pc:spChg>
        <pc:spChg chg="add">
          <ac:chgData name="Jansen, Marcus · 4-advice GmbH" userId="181aa25f-5fcc-4bd6-8950-9fafe1df05eb" providerId="ADAL" clId="{DA7984CD-150A-4B96-A65F-415247AFA0C3}" dt="2018-04-04T09:53:47.058" v="1765"/>
          <ac:spMkLst>
            <pc:docMk/>
            <pc:sldMk cId="96897993" sldId="282"/>
            <ac:spMk id="205" creationId="{C601D586-0426-4EF6-AA87-5083F5967AC2}"/>
          </ac:spMkLst>
        </pc:spChg>
        <pc:spChg chg="add">
          <ac:chgData name="Jansen, Marcus · 4-advice GmbH" userId="181aa25f-5fcc-4bd6-8950-9fafe1df05eb" providerId="ADAL" clId="{DA7984CD-150A-4B96-A65F-415247AFA0C3}" dt="2018-04-04T09:53:47.058" v="1765"/>
          <ac:spMkLst>
            <pc:docMk/>
            <pc:sldMk cId="96897993" sldId="282"/>
            <ac:spMk id="206" creationId="{682DBD4E-EA5A-4221-BA6A-BB6EC8EFFC8F}"/>
          </ac:spMkLst>
        </pc:spChg>
        <pc:spChg chg="add">
          <ac:chgData name="Jansen, Marcus · 4-advice GmbH" userId="181aa25f-5fcc-4bd6-8950-9fafe1df05eb" providerId="ADAL" clId="{DA7984CD-150A-4B96-A65F-415247AFA0C3}" dt="2018-04-04T09:53:47.058" v="1765"/>
          <ac:spMkLst>
            <pc:docMk/>
            <pc:sldMk cId="96897993" sldId="282"/>
            <ac:spMk id="207" creationId="{15FB2098-3AD6-47D8-A097-972E4C39C3E5}"/>
          </ac:spMkLst>
        </pc:spChg>
        <pc:spChg chg="add">
          <ac:chgData name="Jansen, Marcus · 4-advice GmbH" userId="181aa25f-5fcc-4bd6-8950-9fafe1df05eb" providerId="ADAL" clId="{DA7984CD-150A-4B96-A65F-415247AFA0C3}" dt="2018-04-04T09:53:47.058" v="1765"/>
          <ac:spMkLst>
            <pc:docMk/>
            <pc:sldMk cId="96897993" sldId="282"/>
            <ac:spMk id="208" creationId="{433D57CC-7904-4EF5-873D-8D1A08CB6CAF}"/>
          </ac:spMkLst>
        </pc:spChg>
        <pc:spChg chg="add">
          <ac:chgData name="Jansen, Marcus · 4-advice GmbH" userId="181aa25f-5fcc-4bd6-8950-9fafe1df05eb" providerId="ADAL" clId="{DA7984CD-150A-4B96-A65F-415247AFA0C3}" dt="2018-04-04T09:53:47.058" v="1765"/>
          <ac:spMkLst>
            <pc:docMk/>
            <pc:sldMk cId="96897993" sldId="282"/>
            <ac:spMk id="209" creationId="{6C6E95E1-A9E5-4F45-B8FC-E4A1B61C39E8}"/>
          </ac:spMkLst>
        </pc:spChg>
        <pc:spChg chg="add">
          <ac:chgData name="Jansen, Marcus · 4-advice GmbH" userId="181aa25f-5fcc-4bd6-8950-9fafe1df05eb" providerId="ADAL" clId="{DA7984CD-150A-4B96-A65F-415247AFA0C3}" dt="2018-04-04T09:53:47.058" v="1765"/>
          <ac:spMkLst>
            <pc:docMk/>
            <pc:sldMk cId="96897993" sldId="282"/>
            <ac:spMk id="210" creationId="{8A14C31C-7757-487A-8DC5-0A34A5F210E9}"/>
          </ac:spMkLst>
        </pc:spChg>
        <pc:spChg chg="add">
          <ac:chgData name="Jansen, Marcus · 4-advice GmbH" userId="181aa25f-5fcc-4bd6-8950-9fafe1df05eb" providerId="ADAL" clId="{DA7984CD-150A-4B96-A65F-415247AFA0C3}" dt="2018-04-04T09:53:47.058" v="1765"/>
          <ac:spMkLst>
            <pc:docMk/>
            <pc:sldMk cId="96897993" sldId="282"/>
            <ac:spMk id="211" creationId="{490C055A-7897-474C-AB65-6A65978C707C}"/>
          </ac:spMkLst>
        </pc:spChg>
        <pc:spChg chg="add">
          <ac:chgData name="Jansen, Marcus · 4-advice GmbH" userId="181aa25f-5fcc-4bd6-8950-9fafe1df05eb" providerId="ADAL" clId="{DA7984CD-150A-4B96-A65F-415247AFA0C3}" dt="2018-04-04T09:53:47.058" v="1765"/>
          <ac:spMkLst>
            <pc:docMk/>
            <pc:sldMk cId="96897993" sldId="282"/>
            <ac:spMk id="212" creationId="{E47925D7-9C5A-4595-B0E4-1341F2542F7F}"/>
          </ac:spMkLst>
        </pc:spChg>
        <pc:spChg chg="add">
          <ac:chgData name="Jansen, Marcus · 4-advice GmbH" userId="181aa25f-5fcc-4bd6-8950-9fafe1df05eb" providerId="ADAL" clId="{DA7984CD-150A-4B96-A65F-415247AFA0C3}" dt="2018-04-04T09:53:47.058" v="1765"/>
          <ac:spMkLst>
            <pc:docMk/>
            <pc:sldMk cId="96897993" sldId="282"/>
            <ac:spMk id="213" creationId="{9BD1B3F5-7D5B-493E-9B8B-58823E5F961B}"/>
          </ac:spMkLst>
        </pc:spChg>
        <pc:spChg chg="add">
          <ac:chgData name="Jansen, Marcus · 4-advice GmbH" userId="181aa25f-5fcc-4bd6-8950-9fafe1df05eb" providerId="ADAL" clId="{DA7984CD-150A-4B96-A65F-415247AFA0C3}" dt="2018-04-04T09:53:47.058" v="1765"/>
          <ac:spMkLst>
            <pc:docMk/>
            <pc:sldMk cId="96897993" sldId="282"/>
            <ac:spMk id="214" creationId="{24EBC4BA-918C-4AB2-A1AE-3387D2E0130A}"/>
          </ac:spMkLst>
        </pc:spChg>
        <pc:spChg chg="add">
          <ac:chgData name="Jansen, Marcus · 4-advice GmbH" userId="181aa25f-5fcc-4bd6-8950-9fafe1df05eb" providerId="ADAL" clId="{DA7984CD-150A-4B96-A65F-415247AFA0C3}" dt="2018-04-04T09:53:47.058" v="1765"/>
          <ac:spMkLst>
            <pc:docMk/>
            <pc:sldMk cId="96897993" sldId="282"/>
            <ac:spMk id="215" creationId="{480FB84A-1EC0-417F-94AE-247439F9568B}"/>
          </ac:spMkLst>
        </pc:spChg>
        <pc:spChg chg="add">
          <ac:chgData name="Jansen, Marcus · 4-advice GmbH" userId="181aa25f-5fcc-4bd6-8950-9fafe1df05eb" providerId="ADAL" clId="{DA7984CD-150A-4B96-A65F-415247AFA0C3}" dt="2018-04-04T09:53:47.058" v="1765"/>
          <ac:spMkLst>
            <pc:docMk/>
            <pc:sldMk cId="96897993" sldId="282"/>
            <ac:spMk id="216" creationId="{844BE941-C999-4FD7-8C4D-9DE2B33F0EEE}"/>
          </ac:spMkLst>
        </pc:spChg>
        <pc:spChg chg="add">
          <ac:chgData name="Jansen, Marcus · 4-advice GmbH" userId="181aa25f-5fcc-4bd6-8950-9fafe1df05eb" providerId="ADAL" clId="{DA7984CD-150A-4B96-A65F-415247AFA0C3}" dt="2018-04-04T09:53:47.058" v="1765"/>
          <ac:spMkLst>
            <pc:docMk/>
            <pc:sldMk cId="96897993" sldId="282"/>
            <ac:spMk id="217" creationId="{B3DAC499-30F5-49D4-B526-98B88881E275}"/>
          </ac:spMkLst>
        </pc:spChg>
        <pc:spChg chg="add">
          <ac:chgData name="Jansen, Marcus · 4-advice GmbH" userId="181aa25f-5fcc-4bd6-8950-9fafe1df05eb" providerId="ADAL" clId="{DA7984CD-150A-4B96-A65F-415247AFA0C3}" dt="2018-04-04T09:53:47.058" v="1765"/>
          <ac:spMkLst>
            <pc:docMk/>
            <pc:sldMk cId="96897993" sldId="282"/>
            <ac:spMk id="218" creationId="{D2FDCCC9-1B7D-41B7-AAF7-9232D5D1241D}"/>
          </ac:spMkLst>
        </pc:spChg>
        <pc:spChg chg="add">
          <ac:chgData name="Jansen, Marcus · 4-advice GmbH" userId="181aa25f-5fcc-4bd6-8950-9fafe1df05eb" providerId="ADAL" clId="{DA7984CD-150A-4B96-A65F-415247AFA0C3}" dt="2018-04-04T09:53:47.058" v="1765"/>
          <ac:spMkLst>
            <pc:docMk/>
            <pc:sldMk cId="96897993" sldId="282"/>
            <ac:spMk id="219" creationId="{A3882E1B-F402-4494-86AC-48DC3126AB05}"/>
          </ac:spMkLst>
        </pc:spChg>
        <pc:spChg chg="add">
          <ac:chgData name="Jansen, Marcus · 4-advice GmbH" userId="181aa25f-5fcc-4bd6-8950-9fafe1df05eb" providerId="ADAL" clId="{DA7984CD-150A-4B96-A65F-415247AFA0C3}" dt="2018-04-04T09:53:47.058" v="1765"/>
          <ac:spMkLst>
            <pc:docMk/>
            <pc:sldMk cId="96897993" sldId="282"/>
            <ac:spMk id="220" creationId="{22C50FEF-CF12-41B0-BB8A-FB52B6449DF9}"/>
          </ac:spMkLst>
        </pc:spChg>
        <pc:spChg chg="add">
          <ac:chgData name="Jansen, Marcus · 4-advice GmbH" userId="181aa25f-5fcc-4bd6-8950-9fafe1df05eb" providerId="ADAL" clId="{DA7984CD-150A-4B96-A65F-415247AFA0C3}" dt="2018-04-04T09:53:47.058" v="1765"/>
          <ac:spMkLst>
            <pc:docMk/>
            <pc:sldMk cId="96897993" sldId="282"/>
            <ac:spMk id="222" creationId="{28F10B5F-2337-45E7-BBA0-2626597D70FD}"/>
          </ac:spMkLst>
        </pc:spChg>
        <pc:spChg chg="add">
          <ac:chgData name="Jansen, Marcus · 4-advice GmbH" userId="181aa25f-5fcc-4bd6-8950-9fafe1df05eb" providerId="ADAL" clId="{DA7984CD-150A-4B96-A65F-415247AFA0C3}" dt="2018-04-04T09:53:47.058" v="1765"/>
          <ac:spMkLst>
            <pc:docMk/>
            <pc:sldMk cId="96897993" sldId="282"/>
            <ac:spMk id="223" creationId="{0221554E-D811-4BA1-9308-47F2F44F6221}"/>
          </ac:spMkLst>
        </pc:spChg>
        <pc:spChg chg="add">
          <ac:chgData name="Jansen, Marcus · 4-advice GmbH" userId="181aa25f-5fcc-4bd6-8950-9fafe1df05eb" providerId="ADAL" clId="{DA7984CD-150A-4B96-A65F-415247AFA0C3}" dt="2018-04-04T09:53:48.536" v="1770"/>
          <ac:spMkLst>
            <pc:docMk/>
            <pc:sldMk cId="96897993" sldId="282"/>
            <ac:spMk id="225" creationId="{E3ADFB27-AD59-42BB-BCAB-BB430362B18A}"/>
          </ac:spMkLst>
        </pc:spChg>
        <pc:spChg chg="add">
          <ac:chgData name="Jansen, Marcus · 4-advice GmbH" userId="181aa25f-5fcc-4bd6-8950-9fafe1df05eb" providerId="ADAL" clId="{DA7984CD-150A-4B96-A65F-415247AFA0C3}" dt="2018-04-04T09:53:48.536" v="1770"/>
          <ac:spMkLst>
            <pc:docMk/>
            <pc:sldMk cId="96897993" sldId="282"/>
            <ac:spMk id="229" creationId="{93EEC290-3974-41AF-9B58-CBE18A8D5925}"/>
          </ac:spMkLst>
        </pc:spChg>
        <pc:spChg chg="add">
          <ac:chgData name="Jansen, Marcus · 4-advice GmbH" userId="181aa25f-5fcc-4bd6-8950-9fafe1df05eb" providerId="ADAL" clId="{DA7984CD-150A-4B96-A65F-415247AFA0C3}" dt="2018-04-04T09:53:48.536" v="1770"/>
          <ac:spMkLst>
            <pc:docMk/>
            <pc:sldMk cId="96897993" sldId="282"/>
            <ac:spMk id="248" creationId="{981876B0-0B78-45AE-8F88-42C1F7D8C6A2}"/>
          </ac:spMkLst>
        </pc:spChg>
        <pc:spChg chg="add">
          <ac:chgData name="Jansen, Marcus · 4-advice GmbH" userId="181aa25f-5fcc-4bd6-8950-9fafe1df05eb" providerId="ADAL" clId="{DA7984CD-150A-4B96-A65F-415247AFA0C3}" dt="2018-04-04T09:53:48.536" v="1770"/>
          <ac:spMkLst>
            <pc:docMk/>
            <pc:sldMk cId="96897993" sldId="282"/>
            <ac:spMk id="249" creationId="{CEE6DD11-39FA-46E9-8044-B4F662C05B34}"/>
          </ac:spMkLst>
        </pc:spChg>
        <pc:spChg chg="add">
          <ac:chgData name="Jansen, Marcus · 4-advice GmbH" userId="181aa25f-5fcc-4bd6-8950-9fafe1df05eb" providerId="ADAL" clId="{DA7984CD-150A-4B96-A65F-415247AFA0C3}" dt="2018-04-04T09:53:48.536" v="1770"/>
          <ac:spMkLst>
            <pc:docMk/>
            <pc:sldMk cId="96897993" sldId="282"/>
            <ac:spMk id="250" creationId="{78B8BCE7-E89C-4E59-B329-7EC2DC23BA4C}"/>
          </ac:spMkLst>
        </pc:spChg>
        <pc:spChg chg="add">
          <ac:chgData name="Jansen, Marcus · 4-advice GmbH" userId="181aa25f-5fcc-4bd6-8950-9fafe1df05eb" providerId="ADAL" clId="{DA7984CD-150A-4B96-A65F-415247AFA0C3}" dt="2018-04-04T09:53:48.536" v="1770"/>
          <ac:spMkLst>
            <pc:docMk/>
            <pc:sldMk cId="96897993" sldId="282"/>
            <ac:spMk id="251" creationId="{4A941938-7280-4EDF-A83B-EB99CAD5F4D7}"/>
          </ac:spMkLst>
        </pc:spChg>
        <pc:spChg chg="add">
          <ac:chgData name="Jansen, Marcus · 4-advice GmbH" userId="181aa25f-5fcc-4bd6-8950-9fafe1df05eb" providerId="ADAL" clId="{DA7984CD-150A-4B96-A65F-415247AFA0C3}" dt="2018-04-04T09:53:48.536" v="1770"/>
          <ac:spMkLst>
            <pc:docMk/>
            <pc:sldMk cId="96897993" sldId="282"/>
            <ac:spMk id="252" creationId="{87B5C947-73E2-4632-B2D5-484127A5C800}"/>
          </ac:spMkLst>
        </pc:spChg>
        <pc:spChg chg="add">
          <ac:chgData name="Jansen, Marcus · 4-advice GmbH" userId="181aa25f-5fcc-4bd6-8950-9fafe1df05eb" providerId="ADAL" clId="{DA7984CD-150A-4B96-A65F-415247AFA0C3}" dt="2018-04-04T09:53:48.536" v="1770"/>
          <ac:spMkLst>
            <pc:docMk/>
            <pc:sldMk cId="96897993" sldId="282"/>
            <ac:spMk id="253" creationId="{96660A29-281A-4BFC-AF9F-B7A4125F2620}"/>
          </ac:spMkLst>
        </pc:spChg>
        <pc:spChg chg="add">
          <ac:chgData name="Jansen, Marcus · 4-advice GmbH" userId="181aa25f-5fcc-4bd6-8950-9fafe1df05eb" providerId="ADAL" clId="{DA7984CD-150A-4B96-A65F-415247AFA0C3}" dt="2018-04-04T09:53:48.536" v="1770"/>
          <ac:spMkLst>
            <pc:docMk/>
            <pc:sldMk cId="96897993" sldId="282"/>
            <ac:spMk id="254" creationId="{22B3A030-C303-451F-8F46-98016C47B7F4}"/>
          </ac:spMkLst>
        </pc:spChg>
        <pc:spChg chg="add">
          <ac:chgData name="Jansen, Marcus · 4-advice GmbH" userId="181aa25f-5fcc-4bd6-8950-9fafe1df05eb" providerId="ADAL" clId="{DA7984CD-150A-4B96-A65F-415247AFA0C3}" dt="2018-04-04T09:53:48.536" v="1770"/>
          <ac:spMkLst>
            <pc:docMk/>
            <pc:sldMk cId="96897993" sldId="282"/>
            <ac:spMk id="256" creationId="{97721E0B-3688-47BA-B230-B63FA03CC61C}"/>
          </ac:spMkLst>
        </pc:spChg>
        <pc:spChg chg="add">
          <ac:chgData name="Jansen, Marcus · 4-advice GmbH" userId="181aa25f-5fcc-4bd6-8950-9fafe1df05eb" providerId="ADAL" clId="{DA7984CD-150A-4B96-A65F-415247AFA0C3}" dt="2018-04-04T09:53:48.536" v="1770"/>
          <ac:spMkLst>
            <pc:docMk/>
            <pc:sldMk cId="96897993" sldId="282"/>
            <ac:spMk id="257" creationId="{0C5BE867-78DA-4D56-8556-2EDC2634A4D2}"/>
          </ac:spMkLst>
        </pc:spChg>
        <pc:spChg chg="add">
          <ac:chgData name="Jansen, Marcus · 4-advice GmbH" userId="181aa25f-5fcc-4bd6-8950-9fafe1df05eb" providerId="ADAL" clId="{DA7984CD-150A-4B96-A65F-415247AFA0C3}" dt="2018-04-04T09:53:48.536" v="1770"/>
          <ac:spMkLst>
            <pc:docMk/>
            <pc:sldMk cId="96897993" sldId="282"/>
            <ac:spMk id="258" creationId="{656251E3-0FC1-4019-A099-3CA8D82C2751}"/>
          </ac:spMkLst>
        </pc:spChg>
        <pc:spChg chg="add">
          <ac:chgData name="Jansen, Marcus · 4-advice GmbH" userId="181aa25f-5fcc-4bd6-8950-9fafe1df05eb" providerId="ADAL" clId="{DA7984CD-150A-4B96-A65F-415247AFA0C3}" dt="2018-04-04T09:53:48.536" v="1770"/>
          <ac:spMkLst>
            <pc:docMk/>
            <pc:sldMk cId="96897993" sldId="282"/>
            <ac:spMk id="259" creationId="{7C4C49C5-CDEB-44DE-91F9-8B755377F197}"/>
          </ac:spMkLst>
        </pc:spChg>
        <pc:spChg chg="add">
          <ac:chgData name="Jansen, Marcus · 4-advice GmbH" userId="181aa25f-5fcc-4bd6-8950-9fafe1df05eb" providerId="ADAL" clId="{DA7984CD-150A-4B96-A65F-415247AFA0C3}" dt="2018-04-04T09:53:48.536" v="1770"/>
          <ac:spMkLst>
            <pc:docMk/>
            <pc:sldMk cId="96897993" sldId="282"/>
            <ac:spMk id="260" creationId="{507AEF83-01C9-4A54-B2CB-AD5EA5450269}"/>
          </ac:spMkLst>
        </pc:spChg>
        <pc:spChg chg="add">
          <ac:chgData name="Jansen, Marcus · 4-advice GmbH" userId="181aa25f-5fcc-4bd6-8950-9fafe1df05eb" providerId="ADAL" clId="{DA7984CD-150A-4B96-A65F-415247AFA0C3}" dt="2018-04-04T09:53:48.536" v="1770"/>
          <ac:spMkLst>
            <pc:docMk/>
            <pc:sldMk cId="96897993" sldId="282"/>
            <ac:spMk id="261" creationId="{8004AA19-C127-4F64-A877-7B142B90EF28}"/>
          </ac:spMkLst>
        </pc:spChg>
        <pc:spChg chg="add">
          <ac:chgData name="Jansen, Marcus · 4-advice GmbH" userId="181aa25f-5fcc-4bd6-8950-9fafe1df05eb" providerId="ADAL" clId="{DA7984CD-150A-4B96-A65F-415247AFA0C3}" dt="2018-04-04T09:53:48.536" v="1770"/>
          <ac:spMkLst>
            <pc:docMk/>
            <pc:sldMk cId="96897993" sldId="282"/>
            <ac:spMk id="262" creationId="{F404DFDE-EE57-482F-B68F-C989EE373130}"/>
          </ac:spMkLst>
        </pc:spChg>
        <pc:spChg chg="add">
          <ac:chgData name="Jansen, Marcus · 4-advice GmbH" userId="181aa25f-5fcc-4bd6-8950-9fafe1df05eb" providerId="ADAL" clId="{DA7984CD-150A-4B96-A65F-415247AFA0C3}" dt="2018-04-04T09:53:48.536" v="1770"/>
          <ac:spMkLst>
            <pc:docMk/>
            <pc:sldMk cId="96897993" sldId="282"/>
            <ac:spMk id="263" creationId="{76E577D9-9DCB-4B16-889D-267B0AEF79A0}"/>
          </ac:spMkLst>
        </pc:spChg>
        <pc:spChg chg="add">
          <ac:chgData name="Jansen, Marcus · 4-advice GmbH" userId="181aa25f-5fcc-4bd6-8950-9fafe1df05eb" providerId="ADAL" clId="{DA7984CD-150A-4B96-A65F-415247AFA0C3}" dt="2018-04-04T09:53:48.536" v="1770"/>
          <ac:spMkLst>
            <pc:docMk/>
            <pc:sldMk cId="96897993" sldId="282"/>
            <ac:spMk id="265" creationId="{A3192AB0-257B-4033-8247-F1ABB14CC6DD}"/>
          </ac:spMkLst>
        </pc:spChg>
        <pc:spChg chg="add">
          <ac:chgData name="Jansen, Marcus · 4-advice GmbH" userId="181aa25f-5fcc-4bd6-8950-9fafe1df05eb" providerId="ADAL" clId="{DA7984CD-150A-4B96-A65F-415247AFA0C3}" dt="2018-04-04T09:53:48.536" v="1770"/>
          <ac:spMkLst>
            <pc:docMk/>
            <pc:sldMk cId="96897993" sldId="282"/>
            <ac:spMk id="266" creationId="{C11954B2-433E-4D14-8EFA-8E23ADF22DBE}"/>
          </ac:spMkLst>
        </pc:spChg>
        <pc:spChg chg="add">
          <ac:chgData name="Jansen, Marcus · 4-advice GmbH" userId="181aa25f-5fcc-4bd6-8950-9fafe1df05eb" providerId="ADAL" clId="{DA7984CD-150A-4B96-A65F-415247AFA0C3}" dt="2018-04-04T09:53:50.531" v="1775"/>
          <ac:spMkLst>
            <pc:docMk/>
            <pc:sldMk cId="96897993" sldId="282"/>
            <ac:spMk id="268" creationId="{D0F6A709-14EE-4E4F-977B-11781C235691}"/>
          </ac:spMkLst>
        </pc:spChg>
        <pc:spChg chg="add">
          <ac:chgData name="Jansen, Marcus · 4-advice GmbH" userId="181aa25f-5fcc-4bd6-8950-9fafe1df05eb" providerId="ADAL" clId="{DA7984CD-150A-4B96-A65F-415247AFA0C3}" dt="2018-04-04T09:53:50.531" v="1775"/>
          <ac:spMkLst>
            <pc:docMk/>
            <pc:sldMk cId="96897993" sldId="282"/>
            <ac:spMk id="273" creationId="{3E2FCB94-646B-4E59-B043-1BC876F31166}"/>
          </ac:spMkLst>
        </pc:spChg>
        <pc:spChg chg="add">
          <ac:chgData name="Jansen, Marcus · 4-advice GmbH" userId="181aa25f-5fcc-4bd6-8950-9fafe1df05eb" providerId="ADAL" clId="{DA7984CD-150A-4B96-A65F-415247AFA0C3}" dt="2018-04-04T09:53:50.531" v="1775"/>
          <ac:spMkLst>
            <pc:docMk/>
            <pc:sldMk cId="96897993" sldId="282"/>
            <ac:spMk id="276" creationId="{9547FCA7-4DD7-4F27-BB30-1AABCB0839A6}"/>
          </ac:spMkLst>
        </pc:spChg>
        <pc:spChg chg="add">
          <ac:chgData name="Jansen, Marcus · 4-advice GmbH" userId="181aa25f-5fcc-4bd6-8950-9fafe1df05eb" providerId="ADAL" clId="{DA7984CD-150A-4B96-A65F-415247AFA0C3}" dt="2018-04-04T09:53:50.531" v="1775"/>
          <ac:spMkLst>
            <pc:docMk/>
            <pc:sldMk cId="96897993" sldId="282"/>
            <ac:spMk id="280" creationId="{25BC6836-AE15-4BF2-A45D-856BE8AAE7A0}"/>
          </ac:spMkLst>
        </pc:spChg>
        <pc:spChg chg="add">
          <ac:chgData name="Jansen, Marcus · 4-advice GmbH" userId="181aa25f-5fcc-4bd6-8950-9fafe1df05eb" providerId="ADAL" clId="{DA7984CD-150A-4B96-A65F-415247AFA0C3}" dt="2018-04-04T09:53:50.531" v="1775"/>
          <ac:spMkLst>
            <pc:docMk/>
            <pc:sldMk cId="96897993" sldId="282"/>
            <ac:spMk id="283" creationId="{3D5D0425-699F-4934-AE5D-7D46D5840A90}"/>
          </ac:spMkLst>
        </pc:spChg>
        <pc:spChg chg="add">
          <ac:chgData name="Jansen, Marcus · 4-advice GmbH" userId="181aa25f-5fcc-4bd6-8950-9fafe1df05eb" providerId="ADAL" clId="{DA7984CD-150A-4B96-A65F-415247AFA0C3}" dt="2018-04-04T09:53:50.531" v="1775"/>
          <ac:spMkLst>
            <pc:docMk/>
            <pc:sldMk cId="96897993" sldId="282"/>
            <ac:spMk id="285" creationId="{650E4542-C2B2-4D0A-9DFE-CB2196B7B750}"/>
          </ac:spMkLst>
        </pc:spChg>
        <pc:spChg chg="add">
          <ac:chgData name="Jansen, Marcus · 4-advice GmbH" userId="181aa25f-5fcc-4bd6-8950-9fafe1df05eb" providerId="ADAL" clId="{DA7984CD-150A-4B96-A65F-415247AFA0C3}" dt="2018-04-04T09:53:50.531" v="1775"/>
          <ac:spMkLst>
            <pc:docMk/>
            <pc:sldMk cId="96897993" sldId="282"/>
            <ac:spMk id="287" creationId="{95312E8F-8205-4663-8DDF-D7FE0B8FC94F}"/>
          </ac:spMkLst>
        </pc:spChg>
        <pc:spChg chg="add">
          <ac:chgData name="Jansen, Marcus · 4-advice GmbH" userId="181aa25f-5fcc-4bd6-8950-9fafe1df05eb" providerId="ADAL" clId="{DA7984CD-150A-4B96-A65F-415247AFA0C3}" dt="2018-04-04T09:53:50.531" v="1775"/>
          <ac:spMkLst>
            <pc:docMk/>
            <pc:sldMk cId="96897993" sldId="282"/>
            <ac:spMk id="289" creationId="{30E5C2DD-2151-4A8B-9B50-50803EBC5564}"/>
          </ac:spMkLst>
        </pc:spChg>
        <pc:spChg chg="add">
          <ac:chgData name="Jansen, Marcus · 4-advice GmbH" userId="181aa25f-5fcc-4bd6-8950-9fafe1df05eb" providerId="ADAL" clId="{DA7984CD-150A-4B96-A65F-415247AFA0C3}" dt="2018-04-04T09:53:50.531" v="1775"/>
          <ac:spMkLst>
            <pc:docMk/>
            <pc:sldMk cId="96897993" sldId="282"/>
            <ac:spMk id="290" creationId="{0214BE65-15C3-4972-B83B-FC18E5851E7B}"/>
          </ac:spMkLst>
        </pc:spChg>
        <pc:spChg chg="add">
          <ac:chgData name="Jansen, Marcus · 4-advice GmbH" userId="181aa25f-5fcc-4bd6-8950-9fafe1df05eb" providerId="ADAL" clId="{DA7984CD-150A-4B96-A65F-415247AFA0C3}" dt="2018-04-04T09:53:50.531" v="1775"/>
          <ac:spMkLst>
            <pc:docMk/>
            <pc:sldMk cId="96897993" sldId="282"/>
            <ac:spMk id="291" creationId="{143A1FDE-6C8F-40F9-829F-AA3E97184945}"/>
          </ac:spMkLst>
        </pc:spChg>
        <pc:spChg chg="add">
          <ac:chgData name="Jansen, Marcus · 4-advice GmbH" userId="181aa25f-5fcc-4bd6-8950-9fafe1df05eb" providerId="ADAL" clId="{DA7984CD-150A-4B96-A65F-415247AFA0C3}" dt="2018-04-04T09:53:50.531" v="1775"/>
          <ac:spMkLst>
            <pc:docMk/>
            <pc:sldMk cId="96897993" sldId="282"/>
            <ac:spMk id="292" creationId="{1CE07497-F94A-444B-8D33-1FE66FE7ECCE}"/>
          </ac:spMkLst>
        </pc:spChg>
        <pc:spChg chg="add">
          <ac:chgData name="Jansen, Marcus · 4-advice GmbH" userId="181aa25f-5fcc-4bd6-8950-9fafe1df05eb" providerId="ADAL" clId="{DA7984CD-150A-4B96-A65F-415247AFA0C3}" dt="2018-04-04T09:53:50.531" v="1775"/>
          <ac:spMkLst>
            <pc:docMk/>
            <pc:sldMk cId="96897993" sldId="282"/>
            <ac:spMk id="293" creationId="{51F40222-63BD-4151-8C02-80B4DB70D28B}"/>
          </ac:spMkLst>
        </pc:spChg>
        <pc:spChg chg="add">
          <ac:chgData name="Jansen, Marcus · 4-advice GmbH" userId="181aa25f-5fcc-4bd6-8950-9fafe1df05eb" providerId="ADAL" clId="{DA7984CD-150A-4B96-A65F-415247AFA0C3}" dt="2018-04-04T09:53:50.531" v="1775"/>
          <ac:spMkLst>
            <pc:docMk/>
            <pc:sldMk cId="96897993" sldId="282"/>
            <ac:spMk id="294" creationId="{F2BFC123-4D65-48BF-8C5B-61F19427B7C1}"/>
          </ac:spMkLst>
        </pc:spChg>
        <pc:spChg chg="add">
          <ac:chgData name="Jansen, Marcus · 4-advice GmbH" userId="181aa25f-5fcc-4bd6-8950-9fafe1df05eb" providerId="ADAL" clId="{DA7984CD-150A-4B96-A65F-415247AFA0C3}" dt="2018-04-04T09:53:50.531" v="1775"/>
          <ac:spMkLst>
            <pc:docMk/>
            <pc:sldMk cId="96897993" sldId="282"/>
            <ac:spMk id="295" creationId="{F72BCA63-7A08-4DA7-ACA9-5DBA7EA4BEAB}"/>
          </ac:spMkLst>
        </pc:spChg>
        <pc:spChg chg="add">
          <ac:chgData name="Jansen, Marcus · 4-advice GmbH" userId="181aa25f-5fcc-4bd6-8950-9fafe1df05eb" providerId="ADAL" clId="{DA7984CD-150A-4B96-A65F-415247AFA0C3}" dt="2018-04-04T09:53:50.531" v="1775"/>
          <ac:spMkLst>
            <pc:docMk/>
            <pc:sldMk cId="96897993" sldId="282"/>
            <ac:spMk id="297" creationId="{80DA3AA3-B7AD-4F43-9488-DE206868F3AE}"/>
          </ac:spMkLst>
        </pc:spChg>
        <pc:spChg chg="add">
          <ac:chgData name="Jansen, Marcus · 4-advice GmbH" userId="181aa25f-5fcc-4bd6-8950-9fafe1df05eb" providerId="ADAL" clId="{DA7984CD-150A-4B96-A65F-415247AFA0C3}" dt="2018-04-04T09:53:50.531" v="1775"/>
          <ac:spMkLst>
            <pc:docMk/>
            <pc:sldMk cId="96897993" sldId="282"/>
            <ac:spMk id="298" creationId="{B8E17B65-54B9-4A2B-B756-376D1310DD5E}"/>
          </ac:spMkLst>
        </pc:spChg>
        <pc:spChg chg="add">
          <ac:chgData name="Jansen, Marcus · 4-advice GmbH" userId="181aa25f-5fcc-4bd6-8950-9fafe1df05eb" providerId="ADAL" clId="{DA7984CD-150A-4B96-A65F-415247AFA0C3}" dt="2018-04-04T09:53:50.531" v="1775"/>
          <ac:spMkLst>
            <pc:docMk/>
            <pc:sldMk cId="96897993" sldId="282"/>
            <ac:spMk id="299" creationId="{A902009D-E5ED-4A68-91C6-E3BDD1158204}"/>
          </ac:spMkLst>
        </pc:spChg>
        <pc:spChg chg="add">
          <ac:chgData name="Jansen, Marcus · 4-advice GmbH" userId="181aa25f-5fcc-4bd6-8950-9fafe1df05eb" providerId="ADAL" clId="{DA7984CD-150A-4B96-A65F-415247AFA0C3}" dt="2018-04-04T09:53:50.531" v="1775"/>
          <ac:spMkLst>
            <pc:docMk/>
            <pc:sldMk cId="96897993" sldId="282"/>
            <ac:spMk id="300" creationId="{32E9A4D4-C833-4FE0-8250-A9B2EF60F3B8}"/>
          </ac:spMkLst>
        </pc:spChg>
        <pc:spChg chg="add">
          <ac:chgData name="Jansen, Marcus · 4-advice GmbH" userId="181aa25f-5fcc-4bd6-8950-9fafe1df05eb" providerId="ADAL" clId="{DA7984CD-150A-4B96-A65F-415247AFA0C3}" dt="2018-04-04T09:53:50.531" v="1775"/>
          <ac:spMkLst>
            <pc:docMk/>
            <pc:sldMk cId="96897993" sldId="282"/>
            <ac:spMk id="301" creationId="{83FFFF11-2020-484C-B946-4D8A9A148986}"/>
          </ac:spMkLst>
        </pc:spChg>
        <pc:spChg chg="add">
          <ac:chgData name="Jansen, Marcus · 4-advice GmbH" userId="181aa25f-5fcc-4bd6-8950-9fafe1df05eb" providerId="ADAL" clId="{DA7984CD-150A-4B96-A65F-415247AFA0C3}" dt="2018-04-04T09:53:50.531" v="1775"/>
          <ac:spMkLst>
            <pc:docMk/>
            <pc:sldMk cId="96897993" sldId="282"/>
            <ac:spMk id="302" creationId="{93E0E7E4-992D-4130-9FDE-3FB09A2977FF}"/>
          </ac:spMkLst>
        </pc:spChg>
        <pc:spChg chg="add">
          <ac:chgData name="Jansen, Marcus · 4-advice GmbH" userId="181aa25f-5fcc-4bd6-8950-9fafe1df05eb" providerId="ADAL" clId="{DA7984CD-150A-4B96-A65F-415247AFA0C3}" dt="2018-04-04T09:53:50.531" v="1775"/>
          <ac:spMkLst>
            <pc:docMk/>
            <pc:sldMk cId="96897993" sldId="282"/>
            <ac:spMk id="303" creationId="{30A9EE77-C613-4162-9574-783A7D83E2EB}"/>
          </ac:spMkLst>
        </pc:spChg>
        <pc:spChg chg="add">
          <ac:chgData name="Jansen, Marcus · 4-advice GmbH" userId="181aa25f-5fcc-4bd6-8950-9fafe1df05eb" providerId="ADAL" clId="{DA7984CD-150A-4B96-A65F-415247AFA0C3}" dt="2018-04-04T09:53:50.531" v="1775"/>
          <ac:spMkLst>
            <pc:docMk/>
            <pc:sldMk cId="96897993" sldId="282"/>
            <ac:spMk id="304" creationId="{3EF585DE-77F3-4220-80DC-EBB883DE0480}"/>
          </ac:spMkLst>
        </pc:spChg>
        <pc:spChg chg="add">
          <ac:chgData name="Jansen, Marcus · 4-advice GmbH" userId="181aa25f-5fcc-4bd6-8950-9fafe1df05eb" providerId="ADAL" clId="{DA7984CD-150A-4B96-A65F-415247AFA0C3}" dt="2018-04-04T09:53:50.531" v="1775"/>
          <ac:spMkLst>
            <pc:docMk/>
            <pc:sldMk cId="96897993" sldId="282"/>
            <ac:spMk id="305" creationId="{2139F65B-C2D5-4DCB-A388-C79F582D08E7}"/>
          </ac:spMkLst>
        </pc:spChg>
        <pc:spChg chg="add">
          <ac:chgData name="Jansen, Marcus · 4-advice GmbH" userId="181aa25f-5fcc-4bd6-8950-9fafe1df05eb" providerId="ADAL" clId="{DA7984CD-150A-4B96-A65F-415247AFA0C3}" dt="2018-04-04T09:53:50.531" v="1775"/>
          <ac:spMkLst>
            <pc:docMk/>
            <pc:sldMk cId="96897993" sldId="282"/>
            <ac:spMk id="306" creationId="{9E0439DC-0671-4B3A-92C3-08699BFEA7AC}"/>
          </ac:spMkLst>
        </pc:spChg>
        <pc:spChg chg="add">
          <ac:chgData name="Jansen, Marcus · 4-advice GmbH" userId="181aa25f-5fcc-4bd6-8950-9fafe1df05eb" providerId="ADAL" clId="{DA7984CD-150A-4B96-A65F-415247AFA0C3}" dt="2018-04-04T09:53:50.531" v="1775"/>
          <ac:spMkLst>
            <pc:docMk/>
            <pc:sldMk cId="96897993" sldId="282"/>
            <ac:spMk id="307" creationId="{FA9E02B1-551C-473D-BFFB-FF5AE6C79B3D}"/>
          </ac:spMkLst>
        </pc:spChg>
        <pc:spChg chg="add">
          <ac:chgData name="Jansen, Marcus · 4-advice GmbH" userId="181aa25f-5fcc-4bd6-8950-9fafe1df05eb" providerId="ADAL" clId="{DA7984CD-150A-4B96-A65F-415247AFA0C3}" dt="2018-04-04T09:53:50.531" v="1775"/>
          <ac:spMkLst>
            <pc:docMk/>
            <pc:sldMk cId="96897993" sldId="282"/>
            <ac:spMk id="309" creationId="{71C10D28-EF8C-44C7-8646-586CBF79F7B0}"/>
          </ac:spMkLst>
        </pc:spChg>
        <pc:spChg chg="add">
          <ac:chgData name="Jansen, Marcus · 4-advice GmbH" userId="181aa25f-5fcc-4bd6-8950-9fafe1df05eb" providerId="ADAL" clId="{DA7984CD-150A-4B96-A65F-415247AFA0C3}" dt="2018-04-04T09:53:50.531" v="1775"/>
          <ac:spMkLst>
            <pc:docMk/>
            <pc:sldMk cId="96897993" sldId="282"/>
            <ac:spMk id="310" creationId="{4500A025-1553-412D-B921-93E5EA2F7473}"/>
          </ac:spMkLst>
        </pc:spChg>
        <pc:spChg chg="add">
          <ac:chgData name="Jansen, Marcus · 4-advice GmbH" userId="181aa25f-5fcc-4bd6-8950-9fafe1df05eb" providerId="ADAL" clId="{DA7984CD-150A-4B96-A65F-415247AFA0C3}" dt="2018-04-04T09:53:50.531" v="1775"/>
          <ac:spMkLst>
            <pc:docMk/>
            <pc:sldMk cId="96897993" sldId="282"/>
            <ac:spMk id="311" creationId="{E9496B4B-7091-4799-AF82-9FB50A27A79F}"/>
          </ac:spMkLst>
        </pc:spChg>
        <pc:spChg chg="add">
          <ac:chgData name="Jansen, Marcus · 4-advice GmbH" userId="181aa25f-5fcc-4bd6-8950-9fafe1df05eb" providerId="ADAL" clId="{DA7984CD-150A-4B96-A65F-415247AFA0C3}" dt="2018-04-04T09:53:50.531" v="1775"/>
          <ac:spMkLst>
            <pc:docMk/>
            <pc:sldMk cId="96897993" sldId="282"/>
            <ac:spMk id="312" creationId="{82E93886-0F92-43AA-87CE-83F173DE77C9}"/>
          </ac:spMkLst>
        </pc:spChg>
        <pc:spChg chg="add">
          <ac:chgData name="Jansen, Marcus · 4-advice GmbH" userId="181aa25f-5fcc-4bd6-8950-9fafe1df05eb" providerId="ADAL" clId="{DA7984CD-150A-4B96-A65F-415247AFA0C3}" dt="2018-04-04T09:53:50.531" v="1775"/>
          <ac:spMkLst>
            <pc:docMk/>
            <pc:sldMk cId="96897993" sldId="282"/>
            <ac:spMk id="313" creationId="{8011EEDB-EA2D-496F-B9CD-2660F07F25BE}"/>
          </ac:spMkLst>
        </pc:spChg>
        <pc:spChg chg="add">
          <ac:chgData name="Jansen, Marcus · 4-advice GmbH" userId="181aa25f-5fcc-4bd6-8950-9fafe1df05eb" providerId="ADAL" clId="{DA7984CD-150A-4B96-A65F-415247AFA0C3}" dt="2018-04-04T09:53:50.531" v="1775"/>
          <ac:spMkLst>
            <pc:docMk/>
            <pc:sldMk cId="96897993" sldId="282"/>
            <ac:spMk id="314" creationId="{F26BCAD5-ACB9-410B-ABD7-63DBBA963B76}"/>
          </ac:spMkLst>
        </pc:spChg>
        <pc:spChg chg="add">
          <ac:chgData name="Jansen, Marcus · 4-advice GmbH" userId="181aa25f-5fcc-4bd6-8950-9fafe1df05eb" providerId="ADAL" clId="{DA7984CD-150A-4B96-A65F-415247AFA0C3}" dt="2018-04-04T09:53:50.531" v="1775"/>
          <ac:spMkLst>
            <pc:docMk/>
            <pc:sldMk cId="96897993" sldId="282"/>
            <ac:spMk id="315" creationId="{1FD7473F-45D7-433A-A6BD-A4A33A608E88}"/>
          </ac:spMkLst>
        </pc:spChg>
        <pc:spChg chg="add">
          <ac:chgData name="Jansen, Marcus · 4-advice GmbH" userId="181aa25f-5fcc-4bd6-8950-9fafe1df05eb" providerId="ADAL" clId="{DA7984CD-150A-4B96-A65F-415247AFA0C3}" dt="2018-04-04T09:53:50.531" v="1775"/>
          <ac:spMkLst>
            <pc:docMk/>
            <pc:sldMk cId="96897993" sldId="282"/>
            <ac:spMk id="316" creationId="{29980E93-E615-4C86-9FD8-12AA3B252E95}"/>
          </ac:spMkLst>
        </pc:spChg>
        <pc:spChg chg="add">
          <ac:chgData name="Jansen, Marcus · 4-advice GmbH" userId="181aa25f-5fcc-4bd6-8950-9fafe1df05eb" providerId="ADAL" clId="{DA7984CD-150A-4B96-A65F-415247AFA0C3}" dt="2018-04-04T09:53:50.531" v="1775"/>
          <ac:spMkLst>
            <pc:docMk/>
            <pc:sldMk cId="96897993" sldId="282"/>
            <ac:spMk id="318" creationId="{ECFB06E9-B37F-44D4-904C-04308C368214}"/>
          </ac:spMkLst>
        </pc:spChg>
        <pc:spChg chg="add">
          <ac:chgData name="Jansen, Marcus · 4-advice GmbH" userId="181aa25f-5fcc-4bd6-8950-9fafe1df05eb" providerId="ADAL" clId="{DA7984CD-150A-4B96-A65F-415247AFA0C3}" dt="2018-04-04T09:53:50.531" v="1775"/>
          <ac:spMkLst>
            <pc:docMk/>
            <pc:sldMk cId="96897993" sldId="282"/>
            <ac:spMk id="319" creationId="{A88EA31F-7931-4A17-B321-A8D3FAE1C901}"/>
          </ac:spMkLst>
        </pc:spChg>
        <pc:grpChg chg="del">
          <ac:chgData name="Jansen, Marcus · 4-advice GmbH" userId="181aa25f-5fcc-4bd6-8950-9fafe1df05eb" providerId="ADAL" clId="{DA7984CD-150A-4B96-A65F-415247AFA0C3}" dt="2018-04-04T09:53:44.994" v="1764" actId="478"/>
          <ac:grpSpMkLst>
            <pc:docMk/>
            <pc:sldMk cId="96897993" sldId="282"/>
            <ac:grpSpMk id="3" creationId="{A9930572-934E-41FD-B775-062DEEC01A92}"/>
          </ac:grpSpMkLst>
        </pc:grpChg>
        <pc:grpChg chg="del">
          <ac:chgData name="Jansen, Marcus · 4-advice GmbH" userId="181aa25f-5fcc-4bd6-8950-9fafe1df05eb" providerId="ADAL" clId="{DA7984CD-150A-4B96-A65F-415247AFA0C3}" dt="2018-04-04T09:53:44.994" v="1764" actId="478"/>
          <ac:grpSpMkLst>
            <pc:docMk/>
            <pc:sldMk cId="96897993" sldId="282"/>
            <ac:grpSpMk id="72" creationId="{E6104338-9B80-474D-B780-60FA626B4F37}"/>
          </ac:grpSpMkLst>
        </pc:grpChg>
        <pc:grpChg chg="del">
          <ac:chgData name="Jansen, Marcus · 4-advice GmbH" userId="181aa25f-5fcc-4bd6-8950-9fafe1df05eb" providerId="ADAL" clId="{DA7984CD-150A-4B96-A65F-415247AFA0C3}" dt="2018-04-04T09:53:44.994" v="1764" actId="478"/>
          <ac:grpSpMkLst>
            <pc:docMk/>
            <pc:sldMk cId="96897993" sldId="282"/>
            <ac:grpSpMk id="143" creationId="{AEFE7B47-44C4-4F2A-927F-496D3E2462DF}"/>
          </ac:grpSpMkLst>
        </pc:grpChg>
        <pc:grpChg chg="add mod">
          <ac:chgData name="Jansen, Marcus · 4-advice GmbH" userId="181aa25f-5fcc-4bd6-8950-9fafe1df05eb" providerId="ADAL" clId="{DA7984CD-150A-4B96-A65F-415247AFA0C3}" dt="2018-04-04T09:53:47.061" v="1769"/>
          <ac:grpSpMkLst>
            <pc:docMk/>
            <pc:sldMk cId="96897993" sldId="282"/>
            <ac:grpSpMk id="186" creationId="{8C655013-A949-4F0C-B446-6A5B9CC156A1}"/>
          </ac:grpSpMkLst>
        </pc:grpChg>
        <pc:grpChg chg="add mod">
          <ac:chgData name="Jansen, Marcus · 4-advice GmbH" userId="181aa25f-5fcc-4bd6-8950-9fafe1df05eb" providerId="ADAL" clId="{DA7984CD-150A-4B96-A65F-415247AFA0C3}" dt="2018-04-04T09:53:47.061" v="1769"/>
          <ac:grpSpMkLst>
            <pc:docMk/>
            <pc:sldMk cId="96897993" sldId="282"/>
            <ac:grpSpMk id="188" creationId="{83493D38-83EE-4A3E-BDCD-F2225704A58A}"/>
          </ac:grpSpMkLst>
        </pc:grpChg>
        <pc:grpChg chg="add mod">
          <ac:chgData name="Jansen, Marcus · 4-advice GmbH" userId="181aa25f-5fcc-4bd6-8950-9fafe1df05eb" providerId="ADAL" clId="{DA7984CD-150A-4B96-A65F-415247AFA0C3}" dt="2018-04-04T09:53:47.061" v="1769"/>
          <ac:grpSpMkLst>
            <pc:docMk/>
            <pc:sldMk cId="96897993" sldId="282"/>
            <ac:grpSpMk id="189" creationId="{33FD0B00-3698-4619-B1EB-8E9B6F58033B}"/>
          </ac:grpSpMkLst>
        </pc:grpChg>
        <pc:grpChg chg="add mod">
          <ac:chgData name="Jansen, Marcus · 4-advice GmbH" userId="181aa25f-5fcc-4bd6-8950-9fafe1df05eb" providerId="ADAL" clId="{DA7984CD-150A-4B96-A65F-415247AFA0C3}" dt="2018-04-04T09:53:47.061" v="1769"/>
          <ac:grpSpMkLst>
            <pc:docMk/>
            <pc:sldMk cId="96897993" sldId="282"/>
            <ac:grpSpMk id="191" creationId="{ACB07E87-784F-40F8-B204-6A45F1E15501}"/>
          </ac:grpSpMkLst>
        </pc:grpChg>
        <pc:grpChg chg="add mod">
          <ac:chgData name="Jansen, Marcus · 4-advice GmbH" userId="181aa25f-5fcc-4bd6-8950-9fafe1df05eb" providerId="ADAL" clId="{DA7984CD-150A-4B96-A65F-415247AFA0C3}" dt="2018-04-04T09:53:47.061" v="1769"/>
          <ac:grpSpMkLst>
            <pc:docMk/>
            <pc:sldMk cId="96897993" sldId="282"/>
            <ac:grpSpMk id="192" creationId="{36A2AC7A-68CD-46DF-8918-A6BD59FADCD9}"/>
          </ac:grpSpMkLst>
        </pc:grpChg>
        <pc:grpChg chg="add mod">
          <ac:chgData name="Jansen, Marcus · 4-advice GmbH" userId="181aa25f-5fcc-4bd6-8950-9fafe1df05eb" providerId="ADAL" clId="{DA7984CD-150A-4B96-A65F-415247AFA0C3}" dt="2018-04-04T09:53:47.061" v="1769"/>
          <ac:grpSpMkLst>
            <pc:docMk/>
            <pc:sldMk cId="96897993" sldId="282"/>
            <ac:grpSpMk id="193" creationId="{EE4695B6-3BD9-47CA-9F4D-93CED2B1F90E}"/>
          </ac:grpSpMkLst>
        </pc:grpChg>
        <pc:grpChg chg="add mod">
          <ac:chgData name="Jansen, Marcus · 4-advice GmbH" userId="181aa25f-5fcc-4bd6-8950-9fafe1df05eb" providerId="ADAL" clId="{DA7984CD-150A-4B96-A65F-415247AFA0C3}" dt="2018-04-04T09:53:47.061" v="1769"/>
          <ac:grpSpMkLst>
            <pc:docMk/>
            <pc:sldMk cId="96897993" sldId="282"/>
            <ac:grpSpMk id="194" creationId="{09992F1D-1510-42B9-882A-7239294CD70E}"/>
          </ac:grpSpMkLst>
        </pc:grpChg>
        <pc:grpChg chg="add mod">
          <ac:chgData name="Jansen, Marcus · 4-advice GmbH" userId="181aa25f-5fcc-4bd6-8950-9fafe1df05eb" providerId="ADAL" clId="{DA7984CD-150A-4B96-A65F-415247AFA0C3}" dt="2018-04-04T09:53:47.061" v="1769"/>
          <ac:grpSpMkLst>
            <pc:docMk/>
            <pc:sldMk cId="96897993" sldId="282"/>
            <ac:grpSpMk id="195" creationId="{10D1170C-D908-4537-8E16-C8ED633D4787}"/>
          </ac:grpSpMkLst>
        </pc:grpChg>
        <pc:grpChg chg="add mod">
          <ac:chgData name="Jansen, Marcus · 4-advice GmbH" userId="181aa25f-5fcc-4bd6-8950-9fafe1df05eb" providerId="ADAL" clId="{DA7984CD-150A-4B96-A65F-415247AFA0C3}" dt="2018-04-04T09:53:47.061" v="1769"/>
          <ac:grpSpMkLst>
            <pc:docMk/>
            <pc:sldMk cId="96897993" sldId="282"/>
            <ac:grpSpMk id="197" creationId="{7773A7CE-1899-46CB-9A2B-6F19BA60F7FD}"/>
          </ac:grpSpMkLst>
        </pc:grpChg>
        <pc:grpChg chg="add mod">
          <ac:chgData name="Jansen, Marcus · 4-advice GmbH" userId="181aa25f-5fcc-4bd6-8950-9fafe1df05eb" providerId="ADAL" clId="{DA7984CD-150A-4B96-A65F-415247AFA0C3}" dt="2018-04-04T09:53:48.536" v="1774"/>
          <ac:grpSpMkLst>
            <pc:docMk/>
            <pc:sldMk cId="96897993" sldId="282"/>
            <ac:grpSpMk id="224" creationId="{F1818DEF-93B4-4F74-8D15-841A3495934F}"/>
          </ac:grpSpMkLst>
        </pc:grpChg>
        <pc:grpChg chg="add mod">
          <ac:chgData name="Jansen, Marcus · 4-advice GmbH" userId="181aa25f-5fcc-4bd6-8950-9fafe1df05eb" providerId="ADAL" clId="{DA7984CD-150A-4B96-A65F-415247AFA0C3}" dt="2018-04-04T09:53:48.536" v="1774"/>
          <ac:grpSpMkLst>
            <pc:docMk/>
            <pc:sldMk cId="96897993" sldId="282"/>
            <ac:grpSpMk id="226" creationId="{AE6CCEA5-F80E-4BCA-B919-D51CC09429B9}"/>
          </ac:grpSpMkLst>
        </pc:grpChg>
        <pc:grpChg chg="add mod">
          <ac:chgData name="Jansen, Marcus · 4-advice GmbH" userId="181aa25f-5fcc-4bd6-8950-9fafe1df05eb" providerId="ADAL" clId="{DA7984CD-150A-4B96-A65F-415247AFA0C3}" dt="2018-04-04T09:53:48.536" v="1774"/>
          <ac:grpSpMkLst>
            <pc:docMk/>
            <pc:sldMk cId="96897993" sldId="282"/>
            <ac:grpSpMk id="227" creationId="{B90B5FFB-A439-441B-9B55-A663BF3D4C4D}"/>
          </ac:grpSpMkLst>
        </pc:grpChg>
        <pc:grpChg chg="add mod">
          <ac:chgData name="Jansen, Marcus · 4-advice GmbH" userId="181aa25f-5fcc-4bd6-8950-9fafe1df05eb" providerId="ADAL" clId="{DA7984CD-150A-4B96-A65F-415247AFA0C3}" dt="2018-04-04T09:53:48.536" v="1774"/>
          <ac:grpSpMkLst>
            <pc:docMk/>
            <pc:sldMk cId="96897993" sldId="282"/>
            <ac:grpSpMk id="228" creationId="{03DC69BA-C5D8-4446-97E1-F42A0F150D1D}"/>
          </ac:grpSpMkLst>
        </pc:grpChg>
        <pc:grpChg chg="add mod">
          <ac:chgData name="Jansen, Marcus · 4-advice GmbH" userId="181aa25f-5fcc-4bd6-8950-9fafe1df05eb" providerId="ADAL" clId="{DA7984CD-150A-4B96-A65F-415247AFA0C3}" dt="2018-04-04T09:53:48.536" v="1774"/>
          <ac:grpSpMkLst>
            <pc:docMk/>
            <pc:sldMk cId="96897993" sldId="282"/>
            <ac:grpSpMk id="230" creationId="{5E7CBD24-8EED-491C-8919-8F2AAD3A9B9E}"/>
          </ac:grpSpMkLst>
        </pc:grpChg>
        <pc:grpChg chg="add mod">
          <ac:chgData name="Jansen, Marcus · 4-advice GmbH" userId="181aa25f-5fcc-4bd6-8950-9fafe1df05eb" providerId="ADAL" clId="{DA7984CD-150A-4B96-A65F-415247AFA0C3}" dt="2018-04-04T09:53:50.531" v="1779"/>
          <ac:grpSpMkLst>
            <pc:docMk/>
            <pc:sldMk cId="96897993" sldId="282"/>
            <ac:grpSpMk id="267" creationId="{C4DD985D-4FF4-478E-812D-BFBB101C1236}"/>
          </ac:grpSpMkLst>
        </pc:grpChg>
        <pc:grpChg chg="add mod">
          <ac:chgData name="Jansen, Marcus · 4-advice GmbH" userId="181aa25f-5fcc-4bd6-8950-9fafe1df05eb" providerId="ADAL" clId="{DA7984CD-150A-4B96-A65F-415247AFA0C3}" dt="2018-04-04T09:53:50.531" v="1779"/>
          <ac:grpSpMkLst>
            <pc:docMk/>
            <pc:sldMk cId="96897993" sldId="282"/>
            <ac:grpSpMk id="269" creationId="{36E24AE4-7BC5-4040-8055-E3DEAB47A09E}"/>
          </ac:grpSpMkLst>
        </pc:grpChg>
        <pc:grpChg chg="add mod">
          <ac:chgData name="Jansen, Marcus · 4-advice GmbH" userId="181aa25f-5fcc-4bd6-8950-9fafe1df05eb" providerId="ADAL" clId="{DA7984CD-150A-4B96-A65F-415247AFA0C3}" dt="2018-04-04T09:53:50.531" v="1779"/>
          <ac:grpSpMkLst>
            <pc:docMk/>
            <pc:sldMk cId="96897993" sldId="282"/>
            <ac:grpSpMk id="270" creationId="{6AD34914-2DC5-46A7-B6BC-3D3572BEE3A9}"/>
          </ac:grpSpMkLst>
        </pc:grpChg>
        <pc:grpChg chg="add mod">
          <ac:chgData name="Jansen, Marcus · 4-advice GmbH" userId="181aa25f-5fcc-4bd6-8950-9fafe1df05eb" providerId="ADAL" clId="{DA7984CD-150A-4B96-A65F-415247AFA0C3}" dt="2018-04-04T09:53:50.531" v="1779"/>
          <ac:grpSpMkLst>
            <pc:docMk/>
            <pc:sldMk cId="96897993" sldId="282"/>
            <ac:grpSpMk id="271" creationId="{F7A31969-74BE-47C6-A7F3-0FC787424193}"/>
          </ac:grpSpMkLst>
        </pc:grpChg>
        <pc:grpChg chg="add mod">
          <ac:chgData name="Jansen, Marcus · 4-advice GmbH" userId="181aa25f-5fcc-4bd6-8950-9fafe1df05eb" providerId="ADAL" clId="{DA7984CD-150A-4B96-A65F-415247AFA0C3}" dt="2018-04-04T09:53:50.531" v="1779"/>
          <ac:grpSpMkLst>
            <pc:docMk/>
            <pc:sldMk cId="96897993" sldId="282"/>
            <ac:grpSpMk id="272" creationId="{467FAFD1-5A1D-44FE-8B3C-0E6B651917CC}"/>
          </ac:grpSpMkLst>
        </pc:grpChg>
        <pc:grpChg chg="add mod">
          <ac:chgData name="Jansen, Marcus · 4-advice GmbH" userId="181aa25f-5fcc-4bd6-8950-9fafe1df05eb" providerId="ADAL" clId="{DA7984CD-150A-4B96-A65F-415247AFA0C3}" dt="2018-04-04T09:53:50.531" v="1779"/>
          <ac:grpSpMkLst>
            <pc:docMk/>
            <pc:sldMk cId="96897993" sldId="282"/>
            <ac:grpSpMk id="275" creationId="{B90E85D8-436A-437B-8923-3A4BCB100314}"/>
          </ac:grpSpMkLst>
        </pc:grpChg>
        <pc:grpChg chg="add mod">
          <ac:chgData name="Jansen, Marcus · 4-advice GmbH" userId="181aa25f-5fcc-4bd6-8950-9fafe1df05eb" providerId="ADAL" clId="{DA7984CD-150A-4B96-A65F-415247AFA0C3}" dt="2018-04-04T09:53:50.531" v="1779"/>
          <ac:grpSpMkLst>
            <pc:docMk/>
            <pc:sldMk cId="96897993" sldId="282"/>
            <ac:grpSpMk id="277" creationId="{B7247E8D-60D5-4F68-A8F8-519E06132BBF}"/>
          </ac:grpSpMkLst>
        </pc:grpChg>
        <pc:grpChg chg="add mod">
          <ac:chgData name="Jansen, Marcus · 4-advice GmbH" userId="181aa25f-5fcc-4bd6-8950-9fafe1df05eb" providerId="ADAL" clId="{DA7984CD-150A-4B96-A65F-415247AFA0C3}" dt="2018-04-04T09:53:50.531" v="1779"/>
          <ac:grpSpMkLst>
            <pc:docMk/>
            <pc:sldMk cId="96897993" sldId="282"/>
            <ac:grpSpMk id="278" creationId="{9D696A5E-0112-4B0D-91F8-F3C09BD46AF9}"/>
          </ac:grpSpMkLst>
        </pc:grpChg>
        <pc:grpChg chg="add mod">
          <ac:chgData name="Jansen, Marcus · 4-advice GmbH" userId="181aa25f-5fcc-4bd6-8950-9fafe1df05eb" providerId="ADAL" clId="{DA7984CD-150A-4B96-A65F-415247AFA0C3}" dt="2018-04-04T09:53:50.531" v="1779"/>
          <ac:grpSpMkLst>
            <pc:docMk/>
            <pc:sldMk cId="96897993" sldId="282"/>
            <ac:grpSpMk id="281" creationId="{9B9F6FE1-34ED-4164-B134-CE744C4A7769}"/>
          </ac:grpSpMkLst>
        </pc:grpChg>
        <pc:grpChg chg="add mod">
          <ac:chgData name="Jansen, Marcus · 4-advice GmbH" userId="181aa25f-5fcc-4bd6-8950-9fafe1df05eb" providerId="ADAL" clId="{DA7984CD-150A-4B96-A65F-415247AFA0C3}" dt="2018-04-04T09:53:50.531" v="1779"/>
          <ac:grpSpMkLst>
            <pc:docMk/>
            <pc:sldMk cId="96897993" sldId="282"/>
            <ac:grpSpMk id="282" creationId="{EA34BCB4-BBB6-4E5B-BE2F-FFC50A75685C}"/>
          </ac:grpSpMkLst>
        </pc:grpChg>
        <pc:picChg chg="add">
          <ac:chgData name="Jansen, Marcus · 4-advice GmbH" userId="181aa25f-5fcc-4bd6-8950-9fafe1df05eb" providerId="ADAL" clId="{DA7984CD-150A-4B96-A65F-415247AFA0C3}" dt="2018-04-04T09:53:47.058" v="1765"/>
          <ac:picMkLst>
            <pc:docMk/>
            <pc:sldMk cId="96897993" sldId="282"/>
            <ac:picMk id="196" creationId="{5464A103-F1A5-48CD-A075-1CA0660D01C2}"/>
          </ac:picMkLst>
        </pc:picChg>
        <pc:picChg chg="add">
          <ac:chgData name="Jansen, Marcus · 4-advice GmbH" userId="181aa25f-5fcc-4bd6-8950-9fafe1df05eb" providerId="ADAL" clId="{DA7984CD-150A-4B96-A65F-415247AFA0C3}" dt="2018-04-04T09:53:48.536" v="1770"/>
          <ac:picMkLst>
            <pc:docMk/>
            <pc:sldMk cId="96897993" sldId="282"/>
            <ac:picMk id="231" creationId="{300A3DD3-F92F-4834-B6CA-68863A7788A2}"/>
          </ac:picMkLst>
        </pc:picChg>
        <pc:picChg chg="add">
          <ac:chgData name="Jansen, Marcus · 4-advice GmbH" userId="181aa25f-5fcc-4bd6-8950-9fafe1df05eb" providerId="ADAL" clId="{DA7984CD-150A-4B96-A65F-415247AFA0C3}" dt="2018-04-04T09:53:48.536" v="1770"/>
          <ac:picMkLst>
            <pc:docMk/>
            <pc:sldMk cId="96897993" sldId="282"/>
            <ac:picMk id="232" creationId="{05FEB40C-50B0-4E70-B9AC-7D5CE344DCB6}"/>
          </ac:picMkLst>
        </pc:picChg>
        <pc:picChg chg="add">
          <ac:chgData name="Jansen, Marcus · 4-advice GmbH" userId="181aa25f-5fcc-4bd6-8950-9fafe1df05eb" providerId="ADAL" clId="{DA7984CD-150A-4B96-A65F-415247AFA0C3}" dt="2018-04-04T09:53:48.536" v="1770"/>
          <ac:picMkLst>
            <pc:docMk/>
            <pc:sldMk cId="96897993" sldId="282"/>
            <ac:picMk id="233" creationId="{2E7D1D93-2A32-4BD4-A16B-4A44794C8A6E}"/>
          </ac:picMkLst>
        </pc:picChg>
        <pc:picChg chg="add">
          <ac:chgData name="Jansen, Marcus · 4-advice GmbH" userId="181aa25f-5fcc-4bd6-8950-9fafe1df05eb" providerId="ADAL" clId="{DA7984CD-150A-4B96-A65F-415247AFA0C3}" dt="2018-04-04T09:53:48.536" v="1770"/>
          <ac:picMkLst>
            <pc:docMk/>
            <pc:sldMk cId="96897993" sldId="282"/>
            <ac:picMk id="234" creationId="{E8C0012E-82AE-4EE5-AD1C-612C5B9204EF}"/>
          </ac:picMkLst>
        </pc:picChg>
        <pc:picChg chg="add">
          <ac:chgData name="Jansen, Marcus · 4-advice GmbH" userId="181aa25f-5fcc-4bd6-8950-9fafe1df05eb" providerId="ADAL" clId="{DA7984CD-150A-4B96-A65F-415247AFA0C3}" dt="2018-04-04T09:53:48.536" v="1770"/>
          <ac:picMkLst>
            <pc:docMk/>
            <pc:sldMk cId="96897993" sldId="282"/>
            <ac:picMk id="235" creationId="{15F816B7-696E-4AA7-910B-D1F803187573}"/>
          </ac:picMkLst>
        </pc:picChg>
        <pc:picChg chg="add">
          <ac:chgData name="Jansen, Marcus · 4-advice GmbH" userId="181aa25f-5fcc-4bd6-8950-9fafe1df05eb" providerId="ADAL" clId="{DA7984CD-150A-4B96-A65F-415247AFA0C3}" dt="2018-04-04T09:53:48.536" v="1770"/>
          <ac:picMkLst>
            <pc:docMk/>
            <pc:sldMk cId="96897993" sldId="282"/>
            <ac:picMk id="236" creationId="{BAC8C62C-10E3-44A4-B5C8-1C272BC06770}"/>
          </ac:picMkLst>
        </pc:picChg>
        <pc:picChg chg="add">
          <ac:chgData name="Jansen, Marcus · 4-advice GmbH" userId="181aa25f-5fcc-4bd6-8950-9fafe1df05eb" providerId="ADAL" clId="{DA7984CD-150A-4B96-A65F-415247AFA0C3}" dt="2018-04-04T09:53:48.536" v="1770"/>
          <ac:picMkLst>
            <pc:docMk/>
            <pc:sldMk cId="96897993" sldId="282"/>
            <ac:picMk id="237" creationId="{C5B59D2E-2478-4FAF-827A-9DEEE75888E0}"/>
          </ac:picMkLst>
        </pc:picChg>
        <pc:picChg chg="add">
          <ac:chgData name="Jansen, Marcus · 4-advice GmbH" userId="181aa25f-5fcc-4bd6-8950-9fafe1df05eb" providerId="ADAL" clId="{DA7984CD-150A-4B96-A65F-415247AFA0C3}" dt="2018-04-04T09:53:48.536" v="1770"/>
          <ac:picMkLst>
            <pc:docMk/>
            <pc:sldMk cId="96897993" sldId="282"/>
            <ac:picMk id="238" creationId="{1CBA2E50-75EB-46D0-813E-E6EFDAF36CC5}"/>
          </ac:picMkLst>
        </pc:picChg>
        <pc:picChg chg="add">
          <ac:chgData name="Jansen, Marcus · 4-advice GmbH" userId="181aa25f-5fcc-4bd6-8950-9fafe1df05eb" providerId="ADAL" clId="{DA7984CD-150A-4B96-A65F-415247AFA0C3}" dt="2018-04-04T09:53:48.536" v="1770"/>
          <ac:picMkLst>
            <pc:docMk/>
            <pc:sldMk cId="96897993" sldId="282"/>
            <ac:picMk id="239" creationId="{571174F3-C180-4495-8271-A30DB5D1F38C}"/>
          </ac:picMkLst>
        </pc:picChg>
        <pc:picChg chg="add">
          <ac:chgData name="Jansen, Marcus · 4-advice GmbH" userId="181aa25f-5fcc-4bd6-8950-9fafe1df05eb" providerId="ADAL" clId="{DA7984CD-150A-4B96-A65F-415247AFA0C3}" dt="2018-04-04T09:53:48.536" v="1770"/>
          <ac:picMkLst>
            <pc:docMk/>
            <pc:sldMk cId="96897993" sldId="282"/>
            <ac:picMk id="240" creationId="{9003DF49-7FB8-4A4A-8616-A2118458D4FF}"/>
          </ac:picMkLst>
        </pc:picChg>
        <pc:picChg chg="add">
          <ac:chgData name="Jansen, Marcus · 4-advice GmbH" userId="181aa25f-5fcc-4bd6-8950-9fafe1df05eb" providerId="ADAL" clId="{DA7984CD-150A-4B96-A65F-415247AFA0C3}" dt="2018-04-04T09:53:48.536" v="1770"/>
          <ac:picMkLst>
            <pc:docMk/>
            <pc:sldMk cId="96897993" sldId="282"/>
            <ac:picMk id="241" creationId="{52A0012F-4BCD-48F5-B5C9-1C10216265A8}"/>
          </ac:picMkLst>
        </pc:picChg>
        <pc:picChg chg="add">
          <ac:chgData name="Jansen, Marcus · 4-advice GmbH" userId="181aa25f-5fcc-4bd6-8950-9fafe1df05eb" providerId="ADAL" clId="{DA7984CD-150A-4B96-A65F-415247AFA0C3}" dt="2018-04-04T09:53:48.536" v="1770"/>
          <ac:picMkLst>
            <pc:docMk/>
            <pc:sldMk cId="96897993" sldId="282"/>
            <ac:picMk id="242" creationId="{1133EA2B-9978-43AF-B144-F02249A2D023}"/>
          </ac:picMkLst>
        </pc:picChg>
        <pc:picChg chg="add">
          <ac:chgData name="Jansen, Marcus · 4-advice GmbH" userId="181aa25f-5fcc-4bd6-8950-9fafe1df05eb" providerId="ADAL" clId="{DA7984CD-150A-4B96-A65F-415247AFA0C3}" dt="2018-04-04T09:53:48.536" v="1770"/>
          <ac:picMkLst>
            <pc:docMk/>
            <pc:sldMk cId="96897993" sldId="282"/>
            <ac:picMk id="243" creationId="{B8A11BD4-B01A-4456-852D-E76029CF1BC7}"/>
          </ac:picMkLst>
        </pc:picChg>
        <pc:picChg chg="add">
          <ac:chgData name="Jansen, Marcus · 4-advice GmbH" userId="181aa25f-5fcc-4bd6-8950-9fafe1df05eb" providerId="ADAL" clId="{DA7984CD-150A-4B96-A65F-415247AFA0C3}" dt="2018-04-04T09:53:48.536" v="1770"/>
          <ac:picMkLst>
            <pc:docMk/>
            <pc:sldMk cId="96897993" sldId="282"/>
            <ac:picMk id="244" creationId="{2BD9E2C2-CB96-40A2-BDA0-A23A5AF1AE5E}"/>
          </ac:picMkLst>
        </pc:picChg>
        <pc:picChg chg="add">
          <ac:chgData name="Jansen, Marcus · 4-advice GmbH" userId="181aa25f-5fcc-4bd6-8950-9fafe1df05eb" providerId="ADAL" clId="{DA7984CD-150A-4B96-A65F-415247AFA0C3}" dt="2018-04-04T09:53:48.536" v="1770"/>
          <ac:picMkLst>
            <pc:docMk/>
            <pc:sldMk cId="96897993" sldId="282"/>
            <ac:picMk id="245" creationId="{D9B7EC38-6108-4819-B26A-8E9C11D90FB4}"/>
          </ac:picMkLst>
        </pc:picChg>
        <pc:picChg chg="add">
          <ac:chgData name="Jansen, Marcus · 4-advice GmbH" userId="181aa25f-5fcc-4bd6-8950-9fafe1df05eb" providerId="ADAL" clId="{DA7984CD-150A-4B96-A65F-415247AFA0C3}" dt="2018-04-04T09:53:48.536" v="1770"/>
          <ac:picMkLst>
            <pc:docMk/>
            <pc:sldMk cId="96897993" sldId="282"/>
            <ac:picMk id="246" creationId="{67A612AB-0E1C-4F4A-B3B2-0F78DC8F57E7}"/>
          </ac:picMkLst>
        </pc:picChg>
        <pc:picChg chg="add">
          <ac:chgData name="Jansen, Marcus · 4-advice GmbH" userId="181aa25f-5fcc-4bd6-8950-9fafe1df05eb" providerId="ADAL" clId="{DA7984CD-150A-4B96-A65F-415247AFA0C3}" dt="2018-04-04T09:53:48.536" v="1770"/>
          <ac:picMkLst>
            <pc:docMk/>
            <pc:sldMk cId="96897993" sldId="282"/>
            <ac:picMk id="247" creationId="{79680114-43B8-4B34-8110-92D1A7B5A478}"/>
          </ac:picMkLst>
        </pc:picChg>
        <pc:cxnChg chg="add">
          <ac:chgData name="Jansen, Marcus · 4-advice GmbH" userId="181aa25f-5fcc-4bd6-8950-9fafe1df05eb" providerId="ADAL" clId="{DA7984CD-150A-4B96-A65F-415247AFA0C3}" dt="2018-04-04T09:53:47.058" v="1765"/>
          <ac:cxnSpMkLst>
            <pc:docMk/>
            <pc:sldMk cId="96897993" sldId="282"/>
            <ac:cxnSpMk id="199" creationId="{9A9D6F7B-468D-4D26-95A9-FAD49C2B0662}"/>
          </ac:cxnSpMkLst>
        </pc:cxnChg>
        <pc:cxnChg chg="add">
          <ac:chgData name="Jansen, Marcus · 4-advice GmbH" userId="181aa25f-5fcc-4bd6-8950-9fafe1df05eb" providerId="ADAL" clId="{DA7984CD-150A-4B96-A65F-415247AFA0C3}" dt="2018-04-04T09:53:47.058" v="1765"/>
          <ac:cxnSpMkLst>
            <pc:docMk/>
            <pc:sldMk cId="96897993" sldId="282"/>
            <ac:cxnSpMk id="221" creationId="{8B956AFB-68EE-445C-8F4E-8701F29DA32A}"/>
          </ac:cxnSpMkLst>
        </pc:cxnChg>
        <pc:cxnChg chg="add">
          <ac:chgData name="Jansen, Marcus · 4-advice GmbH" userId="181aa25f-5fcc-4bd6-8950-9fafe1df05eb" providerId="ADAL" clId="{DA7984CD-150A-4B96-A65F-415247AFA0C3}" dt="2018-04-04T09:53:48.536" v="1770"/>
          <ac:cxnSpMkLst>
            <pc:docMk/>
            <pc:sldMk cId="96897993" sldId="282"/>
            <ac:cxnSpMk id="255" creationId="{050198DC-D509-421C-944E-B032C0FB9E4D}"/>
          </ac:cxnSpMkLst>
        </pc:cxnChg>
        <pc:cxnChg chg="add">
          <ac:chgData name="Jansen, Marcus · 4-advice GmbH" userId="181aa25f-5fcc-4bd6-8950-9fafe1df05eb" providerId="ADAL" clId="{DA7984CD-150A-4B96-A65F-415247AFA0C3}" dt="2018-04-04T09:53:48.536" v="1770"/>
          <ac:cxnSpMkLst>
            <pc:docMk/>
            <pc:sldMk cId="96897993" sldId="282"/>
            <ac:cxnSpMk id="264" creationId="{C0196EEE-D018-4361-8DA7-48748927C0AC}"/>
          </ac:cxnSpMkLst>
        </pc:cxnChg>
        <pc:cxnChg chg="add">
          <ac:chgData name="Jansen, Marcus · 4-advice GmbH" userId="181aa25f-5fcc-4bd6-8950-9fafe1df05eb" providerId="ADAL" clId="{DA7984CD-150A-4B96-A65F-415247AFA0C3}" dt="2018-04-04T09:53:50.531" v="1775"/>
          <ac:cxnSpMkLst>
            <pc:docMk/>
            <pc:sldMk cId="96897993" sldId="282"/>
            <ac:cxnSpMk id="274" creationId="{8F95B578-FC03-439C-BF4B-6E14237C7628}"/>
          </ac:cxnSpMkLst>
        </pc:cxnChg>
        <pc:cxnChg chg="add">
          <ac:chgData name="Jansen, Marcus · 4-advice GmbH" userId="181aa25f-5fcc-4bd6-8950-9fafe1df05eb" providerId="ADAL" clId="{DA7984CD-150A-4B96-A65F-415247AFA0C3}" dt="2018-04-04T09:53:50.531" v="1775"/>
          <ac:cxnSpMkLst>
            <pc:docMk/>
            <pc:sldMk cId="96897993" sldId="282"/>
            <ac:cxnSpMk id="279" creationId="{F646145E-647B-488A-83B8-16C9397A53A8}"/>
          </ac:cxnSpMkLst>
        </pc:cxnChg>
        <pc:cxnChg chg="add">
          <ac:chgData name="Jansen, Marcus · 4-advice GmbH" userId="181aa25f-5fcc-4bd6-8950-9fafe1df05eb" providerId="ADAL" clId="{DA7984CD-150A-4B96-A65F-415247AFA0C3}" dt="2018-04-04T09:53:50.531" v="1775"/>
          <ac:cxnSpMkLst>
            <pc:docMk/>
            <pc:sldMk cId="96897993" sldId="282"/>
            <ac:cxnSpMk id="284" creationId="{60EFDEBA-E1E9-4627-8393-2AFDB83E26DD}"/>
          </ac:cxnSpMkLst>
        </pc:cxnChg>
        <pc:cxnChg chg="add">
          <ac:chgData name="Jansen, Marcus · 4-advice GmbH" userId="181aa25f-5fcc-4bd6-8950-9fafe1df05eb" providerId="ADAL" clId="{DA7984CD-150A-4B96-A65F-415247AFA0C3}" dt="2018-04-04T09:53:50.531" v="1775"/>
          <ac:cxnSpMkLst>
            <pc:docMk/>
            <pc:sldMk cId="96897993" sldId="282"/>
            <ac:cxnSpMk id="286" creationId="{10A02B7C-242F-431C-9E85-E0CBCACEE63A}"/>
          </ac:cxnSpMkLst>
        </pc:cxnChg>
        <pc:cxnChg chg="add">
          <ac:chgData name="Jansen, Marcus · 4-advice GmbH" userId="181aa25f-5fcc-4bd6-8950-9fafe1df05eb" providerId="ADAL" clId="{DA7984CD-150A-4B96-A65F-415247AFA0C3}" dt="2018-04-04T09:53:50.531" v="1775"/>
          <ac:cxnSpMkLst>
            <pc:docMk/>
            <pc:sldMk cId="96897993" sldId="282"/>
            <ac:cxnSpMk id="288" creationId="{EC0457EC-E905-4873-AFDA-5CE798E77BCE}"/>
          </ac:cxnSpMkLst>
        </pc:cxnChg>
        <pc:cxnChg chg="add">
          <ac:chgData name="Jansen, Marcus · 4-advice GmbH" userId="181aa25f-5fcc-4bd6-8950-9fafe1df05eb" providerId="ADAL" clId="{DA7984CD-150A-4B96-A65F-415247AFA0C3}" dt="2018-04-04T09:53:50.531" v="1775"/>
          <ac:cxnSpMkLst>
            <pc:docMk/>
            <pc:sldMk cId="96897993" sldId="282"/>
            <ac:cxnSpMk id="296" creationId="{398B41C7-9AF2-4024-ACA5-7FB643E0059F}"/>
          </ac:cxnSpMkLst>
        </pc:cxnChg>
        <pc:cxnChg chg="add">
          <ac:chgData name="Jansen, Marcus · 4-advice GmbH" userId="181aa25f-5fcc-4bd6-8950-9fafe1df05eb" providerId="ADAL" clId="{DA7984CD-150A-4B96-A65F-415247AFA0C3}" dt="2018-04-04T09:53:50.531" v="1775"/>
          <ac:cxnSpMkLst>
            <pc:docMk/>
            <pc:sldMk cId="96897993" sldId="282"/>
            <ac:cxnSpMk id="308" creationId="{3D7C1BB5-C609-4CCB-8760-A108B7068C5E}"/>
          </ac:cxnSpMkLst>
        </pc:cxnChg>
        <pc:cxnChg chg="add">
          <ac:chgData name="Jansen, Marcus · 4-advice GmbH" userId="181aa25f-5fcc-4bd6-8950-9fafe1df05eb" providerId="ADAL" clId="{DA7984CD-150A-4B96-A65F-415247AFA0C3}" dt="2018-04-04T09:53:50.531" v="1775"/>
          <ac:cxnSpMkLst>
            <pc:docMk/>
            <pc:sldMk cId="96897993" sldId="282"/>
            <ac:cxnSpMk id="317" creationId="{B0BFF813-2E26-4E0A-B474-D817082FA875}"/>
          </ac:cxnSpMkLst>
        </pc:cxnChg>
        <pc:cxnChg chg="add">
          <ac:chgData name="Jansen, Marcus · 4-advice GmbH" userId="181aa25f-5fcc-4bd6-8950-9fafe1df05eb" providerId="ADAL" clId="{DA7984CD-150A-4B96-A65F-415247AFA0C3}" dt="2018-04-04T09:53:50.531" v="1775"/>
          <ac:cxnSpMkLst>
            <pc:docMk/>
            <pc:sldMk cId="96897993" sldId="282"/>
            <ac:cxnSpMk id="320" creationId="{BAD1A1B7-1884-4D45-860A-30253A4F1116}"/>
          </ac:cxnSpMkLst>
        </pc:cxnChg>
      </pc:sldChg>
      <pc:sldChg chg="addSp delSp modSp add">
        <pc:chgData name="Jansen, Marcus · 4-advice GmbH" userId="181aa25f-5fcc-4bd6-8950-9fafe1df05eb" providerId="ADAL" clId="{DA7984CD-150A-4B96-A65F-415247AFA0C3}" dt="2018-04-04T09:55:32.751" v="1845" actId="1076"/>
        <pc:sldMkLst>
          <pc:docMk/>
          <pc:sldMk cId="2990070731" sldId="283"/>
        </pc:sldMkLst>
        <pc:spChg chg="mod">
          <ac:chgData name="Jansen, Marcus · 4-advice GmbH" userId="181aa25f-5fcc-4bd6-8950-9fafe1df05eb" providerId="ADAL" clId="{DA7984CD-150A-4B96-A65F-415247AFA0C3}" dt="2018-04-04T09:54:02.798" v="1787" actId="20577"/>
          <ac:spMkLst>
            <pc:docMk/>
            <pc:sldMk cId="2990070731" sldId="283"/>
            <ac:spMk id="2" creationId="{F13B3B15-F381-4B04-8A95-385973F9F232}"/>
          </ac:spMkLst>
        </pc:spChg>
        <pc:spChg chg="add mod">
          <ac:chgData name="Jansen, Marcus · 4-advice GmbH" userId="181aa25f-5fcc-4bd6-8950-9fafe1df05eb" providerId="ADAL" clId="{DA7984CD-150A-4B96-A65F-415247AFA0C3}" dt="2018-04-04T09:55:03.357" v="1836" actId="1076"/>
          <ac:spMkLst>
            <pc:docMk/>
            <pc:sldMk cId="2990070731" sldId="283"/>
            <ac:spMk id="138" creationId="{7624A75C-DAD7-41BA-BAF1-A48B11FACB8C}"/>
          </ac:spMkLst>
        </pc:spChg>
        <pc:spChg chg="add">
          <ac:chgData name="Jansen, Marcus · 4-advice GmbH" userId="181aa25f-5fcc-4bd6-8950-9fafe1df05eb" providerId="ADAL" clId="{DA7984CD-150A-4B96-A65F-415247AFA0C3}" dt="2018-04-04T09:54:09.522" v="1794"/>
          <ac:spMkLst>
            <pc:docMk/>
            <pc:sldMk cId="2990070731" sldId="283"/>
            <ac:spMk id="140" creationId="{6B1C9D08-5908-41C9-92EA-D6CEA04B75B1}"/>
          </ac:spMkLst>
        </pc:spChg>
        <pc:spChg chg="add">
          <ac:chgData name="Jansen, Marcus · 4-advice GmbH" userId="181aa25f-5fcc-4bd6-8950-9fafe1df05eb" providerId="ADAL" clId="{DA7984CD-150A-4B96-A65F-415247AFA0C3}" dt="2018-04-04T09:54:09.522" v="1794"/>
          <ac:spMkLst>
            <pc:docMk/>
            <pc:sldMk cId="2990070731" sldId="283"/>
            <ac:spMk id="141" creationId="{40FD7711-2DB3-415D-9C85-A5513E17B692}"/>
          </ac:spMkLst>
        </pc:spChg>
        <pc:spChg chg="add">
          <ac:chgData name="Jansen, Marcus · 4-advice GmbH" userId="181aa25f-5fcc-4bd6-8950-9fafe1df05eb" providerId="ADAL" clId="{DA7984CD-150A-4B96-A65F-415247AFA0C3}" dt="2018-04-04T09:54:13.269" v="1799"/>
          <ac:spMkLst>
            <pc:docMk/>
            <pc:sldMk cId="2990070731" sldId="283"/>
            <ac:spMk id="143" creationId="{FA4DBF77-67ED-42A6-8575-5A873F83E70E}"/>
          </ac:spMkLst>
        </pc:spChg>
        <pc:spChg chg="add">
          <ac:chgData name="Jansen, Marcus · 4-advice GmbH" userId="181aa25f-5fcc-4bd6-8950-9fafe1df05eb" providerId="ADAL" clId="{DA7984CD-150A-4B96-A65F-415247AFA0C3}" dt="2018-04-04T09:54:13.269" v="1799"/>
          <ac:spMkLst>
            <pc:docMk/>
            <pc:sldMk cId="2990070731" sldId="283"/>
            <ac:spMk id="144" creationId="{CA687940-0D76-4D6F-821B-3CD6DF1127F3}"/>
          </ac:spMkLst>
        </pc:spChg>
        <pc:spChg chg="add">
          <ac:chgData name="Jansen, Marcus · 4-advice GmbH" userId="181aa25f-5fcc-4bd6-8950-9fafe1df05eb" providerId="ADAL" clId="{DA7984CD-150A-4B96-A65F-415247AFA0C3}" dt="2018-04-04T09:54:13.269" v="1799"/>
          <ac:spMkLst>
            <pc:docMk/>
            <pc:sldMk cId="2990070731" sldId="283"/>
            <ac:spMk id="145" creationId="{A0F9A4F4-9403-4EDD-8509-1D05CFDC5636}"/>
          </ac:spMkLst>
        </pc:spChg>
        <pc:spChg chg="add">
          <ac:chgData name="Jansen, Marcus · 4-advice GmbH" userId="181aa25f-5fcc-4bd6-8950-9fafe1df05eb" providerId="ADAL" clId="{DA7984CD-150A-4B96-A65F-415247AFA0C3}" dt="2018-04-04T09:54:13.269" v="1799"/>
          <ac:spMkLst>
            <pc:docMk/>
            <pc:sldMk cId="2990070731" sldId="283"/>
            <ac:spMk id="146" creationId="{6544F58D-DA3B-4641-9697-3A0B6B430447}"/>
          </ac:spMkLst>
        </pc:spChg>
        <pc:spChg chg="add">
          <ac:chgData name="Jansen, Marcus · 4-advice GmbH" userId="181aa25f-5fcc-4bd6-8950-9fafe1df05eb" providerId="ADAL" clId="{DA7984CD-150A-4B96-A65F-415247AFA0C3}" dt="2018-04-04T09:54:13.269" v="1799"/>
          <ac:spMkLst>
            <pc:docMk/>
            <pc:sldMk cId="2990070731" sldId="283"/>
            <ac:spMk id="147" creationId="{D0C7242C-A19D-4BE7-85CD-C6B077193842}"/>
          </ac:spMkLst>
        </pc:spChg>
        <pc:spChg chg="add">
          <ac:chgData name="Jansen, Marcus · 4-advice GmbH" userId="181aa25f-5fcc-4bd6-8950-9fafe1df05eb" providerId="ADAL" clId="{DA7984CD-150A-4B96-A65F-415247AFA0C3}" dt="2018-04-04T09:54:13.269" v="1799"/>
          <ac:spMkLst>
            <pc:docMk/>
            <pc:sldMk cId="2990070731" sldId="283"/>
            <ac:spMk id="148" creationId="{1175A306-97A4-4DA5-8B69-98C2B7BCD360}"/>
          </ac:spMkLst>
        </pc:spChg>
        <pc:spChg chg="add">
          <ac:chgData name="Jansen, Marcus · 4-advice GmbH" userId="181aa25f-5fcc-4bd6-8950-9fafe1df05eb" providerId="ADAL" clId="{DA7984CD-150A-4B96-A65F-415247AFA0C3}" dt="2018-04-04T09:54:17.244" v="1804"/>
          <ac:spMkLst>
            <pc:docMk/>
            <pc:sldMk cId="2990070731" sldId="283"/>
            <ac:spMk id="150" creationId="{3FD84E41-DF28-4078-9FE4-E33D78E56B81}"/>
          </ac:spMkLst>
        </pc:spChg>
        <pc:spChg chg="add">
          <ac:chgData name="Jansen, Marcus · 4-advice GmbH" userId="181aa25f-5fcc-4bd6-8950-9fafe1df05eb" providerId="ADAL" clId="{DA7984CD-150A-4B96-A65F-415247AFA0C3}" dt="2018-04-04T09:54:17.244" v="1804"/>
          <ac:spMkLst>
            <pc:docMk/>
            <pc:sldMk cId="2990070731" sldId="283"/>
            <ac:spMk id="151" creationId="{2D557ADF-38AD-4085-9C17-E006E9676A25}"/>
          </ac:spMkLst>
        </pc:spChg>
        <pc:spChg chg="add">
          <ac:chgData name="Jansen, Marcus · 4-advice GmbH" userId="181aa25f-5fcc-4bd6-8950-9fafe1df05eb" providerId="ADAL" clId="{DA7984CD-150A-4B96-A65F-415247AFA0C3}" dt="2018-04-04T09:54:17.244" v="1804"/>
          <ac:spMkLst>
            <pc:docMk/>
            <pc:sldMk cId="2990070731" sldId="283"/>
            <ac:spMk id="152" creationId="{38303D92-37F8-4094-A21D-CD662F1D7DEA}"/>
          </ac:spMkLst>
        </pc:spChg>
        <pc:spChg chg="add">
          <ac:chgData name="Jansen, Marcus · 4-advice GmbH" userId="181aa25f-5fcc-4bd6-8950-9fafe1df05eb" providerId="ADAL" clId="{DA7984CD-150A-4B96-A65F-415247AFA0C3}" dt="2018-04-04T09:54:17.244" v="1804"/>
          <ac:spMkLst>
            <pc:docMk/>
            <pc:sldMk cId="2990070731" sldId="283"/>
            <ac:spMk id="153" creationId="{8220F253-16E6-43D7-BDEF-BF292B0428AB}"/>
          </ac:spMkLst>
        </pc:spChg>
        <pc:spChg chg="add">
          <ac:chgData name="Jansen, Marcus · 4-advice GmbH" userId="181aa25f-5fcc-4bd6-8950-9fafe1df05eb" providerId="ADAL" clId="{DA7984CD-150A-4B96-A65F-415247AFA0C3}" dt="2018-04-04T09:54:17.244" v="1804"/>
          <ac:spMkLst>
            <pc:docMk/>
            <pc:sldMk cId="2990070731" sldId="283"/>
            <ac:spMk id="154" creationId="{108FE3E8-CD48-46AA-A100-16E7256C6FBF}"/>
          </ac:spMkLst>
        </pc:spChg>
        <pc:spChg chg="add">
          <ac:chgData name="Jansen, Marcus · 4-advice GmbH" userId="181aa25f-5fcc-4bd6-8950-9fafe1df05eb" providerId="ADAL" clId="{DA7984CD-150A-4B96-A65F-415247AFA0C3}" dt="2018-04-04T09:54:17.244" v="1804"/>
          <ac:spMkLst>
            <pc:docMk/>
            <pc:sldMk cId="2990070731" sldId="283"/>
            <ac:spMk id="155" creationId="{6AB89BA9-1C42-420D-B8CB-93F9DAF82588}"/>
          </ac:spMkLst>
        </pc:spChg>
        <pc:spChg chg="add">
          <ac:chgData name="Jansen, Marcus · 4-advice GmbH" userId="181aa25f-5fcc-4bd6-8950-9fafe1df05eb" providerId="ADAL" clId="{DA7984CD-150A-4B96-A65F-415247AFA0C3}" dt="2018-04-04T09:54:17.244" v="1804"/>
          <ac:spMkLst>
            <pc:docMk/>
            <pc:sldMk cId="2990070731" sldId="283"/>
            <ac:spMk id="156" creationId="{8BE088FF-5D99-4B9A-96A5-033E92122ECC}"/>
          </ac:spMkLst>
        </pc:spChg>
        <pc:spChg chg="add">
          <ac:chgData name="Jansen, Marcus · 4-advice GmbH" userId="181aa25f-5fcc-4bd6-8950-9fafe1df05eb" providerId="ADAL" clId="{DA7984CD-150A-4B96-A65F-415247AFA0C3}" dt="2018-04-04T09:54:17.244" v="1804"/>
          <ac:spMkLst>
            <pc:docMk/>
            <pc:sldMk cId="2990070731" sldId="283"/>
            <ac:spMk id="157" creationId="{AC23AFC5-1042-4211-846B-C1E09038B505}"/>
          </ac:spMkLst>
        </pc:spChg>
        <pc:spChg chg="add">
          <ac:chgData name="Jansen, Marcus · 4-advice GmbH" userId="181aa25f-5fcc-4bd6-8950-9fafe1df05eb" providerId="ADAL" clId="{DA7984CD-150A-4B96-A65F-415247AFA0C3}" dt="2018-04-04T09:54:22.036" v="1809"/>
          <ac:spMkLst>
            <pc:docMk/>
            <pc:sldMk cId="2990070731" sldId="283"/>
            <ac:spMk id="159" creationId="{91EFF6CF-741D-448C-A991-E0F8C4DB5356}"/>
          </ac:spMkLst>
        </pc:spChg>
        <pc:spChg chg="add">
          <ac:chgData name="Jansen, Marcus · 4-advice GmbH" userId="181aa25f-5fcc-4bd6-8950-9fafe1df05eb" providerId="ADAL" clId="{DA7984CD-150A-4B96-A65F-415247AFA0C3}" dt="2018-04-04T09:54:22.036" v="1809"/>
          <ac:spMkLst>
            <pc:docMk/>
            <pc:sldMk cId="2990070731" sldId="283"/>
            <ac:spMk id="161" creationId="{B60737BD-822C-471A-9726-6BFA0E6B0A04}"/>
          </ac:spMkLst>
        </pc:spChg>
        <pc:spChg chg="add">
          <ac:chgData name="Jansen, Marcus · 4-advice GmbH" userId="181aa25f-5fcc-4bd6-8950-9fafe1df05eb" providerId="ADAL" clId="{DA7984CD-150A-4B96-A65F-415247AFA0C3}" dt="2018-04-04T09:54:22.036" v="1809"/>
          <ac:spMkLst>
            <pc:docMk/>
            <pc:sldMk cId="2990070731" sldId="283"/>
            <ac:spMk id="162" creationId="{B0115FAD-802A-48BC-AFA8-48E2AAA36ED2}"/>
          </ac:spMkLst>
        </pc:spChg>
        <pc:spChg chg="add">
          <ac:chgData name="Jansen, Marcus · 4-advice GmbH" userId="181aa25f-5fcc-4bd6-8950-9fafe1df05eb" providerId="ADAL" clId="{DA7984CD-150A-4B96-A65F-415247AFA0C3}" dt="2018-04-04T09:54:22.036" v="1809"/>
          <ac:spMkLst>
            <pc:docMk/>
            <pc:sldMk cId="2990070731" sldId="283"/>
            <ac:spMk id="163" creationId="{B39C3451-EA20-4C0A-9E8B-87787D7F5C0B}"/>
          </ac:spMkLst>
        </pc:spChg>
        <pc:spChg chg="add">
          <ac:chgData name="Jansen, Marcus · 4-advice GmbH" userId="181aa25f-5fcc-4bd6-8950-9fafe1df05eb" providerId="ADAL" clId="{DA7984CD-150A-4B96-A65F-415247AFA0C3}" dt="2018-04-04T09:54:22.036" v="1809"/>
          <ac:spMkLst>
            <pc:docMk/>
            <pc:sldMk cId="2990070731" sldId="283"/>
            <ac:spMk id="164" creationId="{0ED8C151-2640-47DE-A25B-175AE86C6EE9}"/>
          </ac:spMkLst>
        </pc:spChg>
        <pc:spChg chg="add">
          <ac:chgData name="Jansen, Marcus · 4-advice GmbH" userId="181aa25f-5fcc-4bd6-8950-9fafe1df05eb" providerId="ADAL" clId="{DA7984CD-150A-4B96-A65F-415247AFA0C3}" dt="2018-04-04T09:54:40.779" v="1815"/>
          <ac:spMkLst>
            <pc:docMk/>
            <pc:sldMk cId="2990070731" sldId="283"/>
            <ac:spMk id="166" creationId="{360941FF-79B1-462E-9830-526B5A519981}"/>
          </ac:spMkLst>
        </pc:spChg>
        <pc:spChg chg="add">
          <ac:chgData name="Jansen, Marcus · 4-advice GmbH" userId="181aa25f-5fcc-4bd6-8950-9fafe1df05eb" providerId="ADAL" clId="{DA7984CD-150A-4B96-A65F-415247AFA0C3}" dt="2018-04-04T09:54:40.779" v="1815"/>
          <ac:spMkLst>
            <pc:docMk/>
            <pc:sldMk cId="2990070731" sldId="283"/>
            <ac:spMk id="167" creationId="{A01169A4-DBC2-43CE-8826-79BDAB31DDAE}"/>
          </ac:spMkLst>
        </pc:spChg>
        <pc:spChg chg="add">
          <ac:chgData name="Jansen, Marcus · 4-advice GmbH" userId="181aa25f-5fcc-4bd6-8950-9fafe1df05eb" providerId="ADAL" clId="{DA7984CD-150A-4B96-A65F-415247AFA0C3}" dt="2018-04-04T09:54:40.779" v="1815"/>
          <ac:spMkLst>
            <pc:docMk/>
            <pc:sldMk cId="2990070731" sldId="283"/>
            <ac:spMk id="168" creationId="{629D8879-1B74-45EC-AE4F-A49719C5F86A}"/>
          </ac:spMkLst>
        </pc:spChg>
        <pc:spChg chg="add">
          <ac:chgData name="Jansen, Marcus · 4-advice GmbH" userId="181aa25f-5fcc-4bd6-8950-9fafe1df05eb" providerId="ADAL" clId="{DA7984CD-150A-4B96-A65F-415247AFA0C3}" dt="2018-04-04T09:54:40.779" v="1815"/>
          <ac:spMkLst>
            <pc:docMk/>
            <pc:sldMk cId="2990070731" sldId="283"/>
            <ac:spMk id="169" creationId="{67E8A50D-C66D-44C6-901F-16E47AA79E63}"/>
          </ac:spMkLst>
        </pc:spChg>
        <pc:spChg chg="add">
          <ac:chgData name="Jansen, Marcus · 4-advice GmbH" userId="181aa25f-5fcc-4bd6-8950-9fafe1df05eb" providerId="ADAL" clId="{DA7984CD-150A-4B96-A65F-415247AFA0C3}" dt="2018-04-04T09:54:40.779" v="1815"/>
          <ac:spMkLst>
            <pc:docMk/>
            <pc:sldMk cId="2990070731" sldId="283"/>
            <ac:spMk id="170" creationId="{DBF808F3-7D59-41FE-BC65-80F7E2F9A9BA}"/>
          </ac:spMkLst>
        </pc:spChg>
        <pc:spChg chg="add">
          <ac:chgData name="Jansen, Marcus · 4-advice GmbH" userId="181aa25f-5fcc-4bd6-8950-9fafe1df05eb" providerId="ADAL" clId="{DA7984CD-150A-4B96-A65F-415247AFA0C3}" dt="2018-04-04T09:54:40.779" v="1815"/>
          <ac:spMkLst>
            <pc:docMk/>
            <pc:sldMk cId="2990070731" sldId="283"/>
            <ac:spMk id="171" creationId="{C4F48043-5CD2-4157-BE10-D5514563195B}"/>
          </ac:spMkLst>
        </pc:spChg>
        <pc:spChg chg="add">
          <ac:chgData name="Jansen, Marcus · 4-advice GmbH" userId="181aa25f-5fcc-4bd6-8950-9fafe1df05eb" providerId="ADAL" clId="{DA7984CD-150A-4B96-A65F-415247AFA0C3}" dt="2018-04-04T09:54:42.544" v="1820"/>
          <ac:spMkLst>
            <pc:docMk/>
            <pc:sldMk cId="2990070731" sldId="283"/>
            <ac:spMk id="173" creationId="{E088B122-F95B-4673-8F2D-3B003F18E812}"/>
          </ac:spMkLst>
        </pc:spChg>
        <pc:spChg chg="add">
          <ac:chgData name="Jansen, Marcus · 4-advice GmbH" userId="181aa25f-5fcc-4bd6-8950-9fafe1df05eb" providerId="ADAL" clId="{DA7984CD-150A-4B96-A65F-415247AFA0C3}" dt="2018-04-04T09:54:42.544" v="1820"/>
          <ac:spMkLst>
            <pc:docMk/>
            <pc:sldMk cId="2990070731" sldId="283"/>
            <ac:spMk id="174" creationId="{B1B5A16B-54A2-478A-B9FB-AFB51FF9A7FB}"/>
          </ac:spMkLst>
        </pc:spChg>
        <pc:spChg chg="add">
          <ac:chgData name="Jansen, Marcus · 4-advice GmbH" userId="181aa25f-5fcc-4bd6-8950-9fafe1df05eb" providerId="ADAL" clId="{DA7984CD-150A-4B96-A65F-415247AFA0C3}" dt="2018-04-04T09:54:42.544" v="1820"/>
          <ac:spMkLst>
            <pc:docMk/>
            <pc:sldMk cId="2990070731" sldId="283"/>
            <ac:spMk id="175" creationId="{1BEEFFD0-7A47-465A-ABFA-A5EFE3951E7E}"/>
          </ac:spMkLst>
        </pc:spChg>
        <pc:spChg chg="add">
          <ac:chgData name="Jansen, Marcus · 4-advice GmbH" userId="181aa25f-5fcc-4bd6-8950-9fafe1df05eb" providerId="ADAL" clId="{DA7984CD-150A-4B96-A65F-415247AFA0C3}" dt="2018-04-04T09:54:42.544" v="1820"/>
          <ac:spMkLst>
            <pc:docMk/>
            <pc:sldMk cId="2990070731" sldId="283"/>
            <ac:spMk id="176" creationId="{02A5FAB6-0BEA-4BB8-8F65-899B0AD16053}"/>
          </ac:spMkLst>
        </pc:spChg>
        <pc:spChg chg="add">
          <ac:chgData name="Jansen, Marcus · 4-advice GmbH" userId="181aa25f-5fcc-4bd6-8950-9fafe1df05eb" providerId="ADAL" clId="{DA7984CD-150A-4B96-A65F-415247AFA0C3}" dt="2018-04-04T09:54:42.544" v="1820"/>
          <ac:spMkLst>
            <pc:docMk/>
            <pc:sldMk cId="2990070731" sldId="283"/>
            <ac:spMk id="177" creationId="{EC62184F-1379-4A05-ADC7-62C25169C6DA}"/>
          </ac:spMkLst>
        </pc:spChg>
        <pc:spChg chg="add">
          <ac:chgData name="Jansen, Marcus · 4-advice GmbH" userId="181aa25f-5fcc-4bd6-8950-9fafe1df05eb" providerId="ADAL" clId="{DA7984CD-150A-4B96-A65F-415247AFA0C3}" dt="2018-04-04T09:54:42.544" v="1820"/>
          <ac:spMkLst>
            <pc:docMk/>
            <pc:sldMk cId="2990070731" sldId="283"/>
            <ac:spMk id="178" creationId="{E1D7D3D7-C8E0-43FC-B1D8-37067FDF3450}"/>
          </ac:spMkLst>
        </pc:spChg>
        <pc:spChg chg="add">
          <ac:chgData name="Jansen, Marcus · 4-advice GmbH" userId="181aa25f-5fcc-4bd6-8950-9fafe1df05eb" providerId="ADAL" clId="{DA7984CD-150A-4B96-A65F-415247AFA0C3}" dt="2018-04-04T09:54:42.544" v="1820"/>
          <ac:spMkLst>
            <pc:docMk/>
            <pc:sldMk cId="2990070731" sldId="283"/>
            <ac:spMk id="179" creationId="{7F8B9D49-DE10-48C1-A25A-52BD5976A5B1}"/>
          </ac:spMkLst>
        </pc:spChg>
        <pc:spChg chg="add">
          <ac:chgData name="Jansen, Marcus · 4-advice GmbH" userId="181aa25f-5fcc-4bd6-8950-9fafe1df05eb" providerId="ADAL" clId="{DA7984CD-150A-4B96-A65F-415247AFA0C3}" dt="2018-04-04T09:54:42.544" v="1820"/>
          <ac:spMkLst>
            <pc:docMk/>
            <pc:sldMk cId="2990070731" sldId="283"/>
            <ac:spMk id="180" creationId="{9A2474D9-78DF-40C5-BEA4-5665A30CD1B3}"/>
          </ac:spMkLst>
        </pc:spChg>
        <pc:spChg chg="add">
          <ac:chgData name="Jansen, Marcus · 4-advice GmbH" userId="181aa25f-5fcc-4bd6-8950-9fafe1df05eb" providerId="ADAL" clId="{DA7984CD-150A-4B96-A65F-415247AFA0C3}" dt="2018-04-04T09:54:42.544" v="1820"/>
          <ac:spMkLst>
            <pc:docMk/>
            <pc:sldMk cId="2990070731" sldId="283"/>
            <ac:spMk id="181" creationId="{FC0466D2-8015-47CB-AB10-B9C7A9851693}"/>
          </ac:spMkLst>
        </pc:spChg>
        <pc:spChg chg="add">
          <ac:chgData name="Jansen, Marcus · 4-advice GmbH" userId="181aa25f-5fcc-4bd6-8950-9fafe1df05eb" providerId="ADAL" clId="{DA7984CD-150A-4B96-A65F-415247AFA0C3}" dt="2018-04-04T09:54:42.544" v="1820"/>
          <ac:spMkLst>
            <pc:docMk/>
            <pc:sldMk cId="2990070731" sldId="283"/>
            <ac:spMk id="182" creationId="{19BB1DA4-8890-4A0C-813D-DA89EB70B07D}"/>
          </ac:spMkLst>
        </pc:spChg>
        <pc:spChg chg="add">
          <ac:chgData name="Jansen, Marcus · 4-advice GmbH" userId="181aa25f-5fcc-4bd6-8950-9fafe1df05eb" providerId="ADAL" clId="{DA7984CD-150A-4B96-A65F-415247AFA0C3}" dt="2018-04-04T09:54:42.544" v="1820"/>
          <ac:spMkLst>
            <pc:docMk/>
            <pc:sldMk cId="2990070731" sldId="283"/>
            <ac:spMk id="183" creationId="{D37C58F0-5E0E-4B7B-8F14-5FD583380F5B}"/>
          </ac:spMkLst>
        </pc:spChg>
        <pc:spChg chg="add">
          <ac:chgData name="Jansen, Marcus · 4-advice GmbH" userId="181aa25f-5fcc-4bd6-8950-9fafe1df05eb" providerId="ADAL" clId="{DA7984CD-150A-4B96-A65F-415247AFA0C3}" dt="2018-04-04T09:54:42.544" v="1820"/>
          <ac:spMkLst>
            <pc:docMk/>
            <pc:sldMk cId="2990070731" sldId="283"/>
            <ac:spMk id="184" creationId="{386C0C35-CA80-4095-85A9-E29EE9B329AF}"/>
          </ac:spMkLst>
        </pc:spChg>
        <pc:spChg chg="add">
          <ac:chgData name="Jansen, Marcus · 4-advice GmbH" userId="181aa25f-5fcc-4bd6-8950-9fafe1df05eb" providerId="ADAL" clId="{DA7984CD-150A-4B96-A65F-415247AFA0C3}" dt="2018-04-04T09:54:42.544" v="1820"/>
          <ac:spMkLst>
            <pc:docMk/>
            <pc:sldMk cId="2990070731" sldId="283"/>
            <ac:spMk id="185" creationId="{17C8BF52-A264-4965-A0B0-0FA1E090B1E5}"/>
          </ac:spMkLst>
        </pc:spChg>
        <pc:spChg chg="add">
          <ac:chgData name="Jansen, Marcus · 4-advice GmbH" userId="181aa25f-5fcc-4bd6-8950-9fafe1df05eb" providerId="ADAL" clId="{DA7984CD-150A-4B96-A65F-415247AFA0C3}" dt="2018-04-04T09:54:42.544" v="1820"/>
          <ac:spMkLst>
            <pc:docMk/>
            <pc:sldMk cId="2990070731" sldId="283"/>
            <ac:spMk id="321" creationId="{2FBB454D-5DC1-4BBB-8413-0DBDB156CD4E}"/>
          </ac:spMkLst>
        </pc:spChg>
        <pc:spChg chg="add">
          <ac:chgData name="Jansen, Marcus · 4-advice GmbH" userId="181aa25f-5fcc-4bd6-8950-9fafe1df05eb" providerId="ADAL" clId="{DA7984CD-150A-4B96-A65F-415247AFA0C3}" dt="2018-04-04T09:54:42.544" v="1820"/>
          <ac:spMkLst>
            <pc:docMk/>
            <pc:sldMk cId="2990070731" sldId="283"/>
            <ac:spMk id="322" creationId="{9D6942D4-86B6-4570-B5A3-C829F50F8465}"/>
          </ac:spMkLst>
        </pc:spChg>
        <pc:spChg chg="add">
          <ac:chgData name="Jansen, Marcus · 4-advice GmbH" userId="181aa25f-5fcc-4bd6-8950-9fafe1df05eb" providerId="ADAL" clId="{DA7984CD-150A-4B96-A65F-415247AFA0C3}" dt="2018-04-04T09:54:42.544" v="1820"/>
          <ac:spMkLst>
            <pc:docMk/>
            <pc:sldMk cId="2990070731" sldId="283"/>
            <ac:spMk id="323" creationId="{44F95F1E-3517-4BCE-99FC-12DA89025777}"/>
          </ac:spMkLst>
        </pc:spChg>
        <pc:spChg chg="add">
          <ac:chgData name="Jansen, Marcus · 4-advice GmbH" userId="181aa25f-5fcc-4bd6-8950-9fafe1df05eb" providerId="ADAL" clId="{DA7984CD-150A-4B96-A65F-415247AFA0C3}" dt="2018-04-04T09:54:42.544" v="1820"/>
          <ac:spMkLst>
            <pc:docMk/>
            <pc:sldMk cId="2990070731" sldId="283"/>
            <ac:spMk id="324" creationId="{096185BD-47C1-45CC-99FB-3686A3916536}"/>
          </ac:spMkLst>
        </pc:spChg>
        <pc:spChg chg="add">
          <ac:chgData name="Jansen, Marcus · 4-advice GmbH" userId="181aa25f-5fcc-4bd6-8950-9fafe1df05eb" providerId="ADAL" clId="{DA7984CD-150A-4B96-A65F-415247AFA0C3}" dt="2018-04-04T09:54:42.544" v="1820"/>
          <ac:spMkLst>
            <pc:docMk/>
            <pc:sldMk cId="2990070731" sldId="283"/>
            <ac:spMk id="325" creationId="{9558F9AF-4CA6-4B1C-80FB-02C56D11A4EB}"/>
          </ac:spMkLst>
        </pc:spChg>
        <pc:spChg chg="add">
          <ac:chgData name="Jansen, Marcus · 4-advice GmbH" userId="181aa25f-5fcc-4bd6-8950-9fafe1df05eb" providerId="ADAL" clId="{DA7984CD-150A-4B96-A65F-415247AFA0C3}" dt="2018-04-04T09:54:42.544" v="1820"/>
          <ac:spMkLst>
            <pc:docMk/>
            <pc:sldMk cId="2990070731" sldId="283"/>
            <ac:spMk id="326" creationId="{4B483150-2EE2-4C6A-B58C-513DE3C10429}"/>
          </ac:spMkLst>
        </pc:spChg>
        <pc:spChg chg="add">
          <ac:chgData name="Jansen, Marcus · 4-advice GmbH" userId="181aa25f-5fcc-4bd6-8950-9fafe1df05eb" providerId="ADAL" clId="{DA7984CD-150A-4B96-A65F-415247AFA0C3}" dt="2018-04-04T09:54:42.544" v="1820"/>
          <ac:spMkLst>
            <pc:docMk/>
            <pc:sldMk cId="2990070731" sldId="283"/>
            <ac:spMk id="327" creationId="{225242D9-ABE7-43CF-998B-9A99BA0CDD3D}"/>
          </ac:spMkLst>
        </pc:spChg>
        <pc:spChg chg="add">
          <ac:chgData name="Jansen, Marcus · 4-advice GmbH" userId="181aa25f-5fcc-4bd6-8950-9fafe1df05eb" providerId="ADAL" clId="{DA7984CD-150A-4B96-A65F-415247AFA0C3}" dt="2018-04-04T09:54:42.544" v="1820"/>
          <ac:spMkLst>
            <pc:docMk/>
            <pc:sldMk cId="2990070731" sldId="283"/>
            <ac:spMk id="328" creationId="{4CF2CA13-F703-43D0-99EE-91D10B77B29F}"/>
          </ac:spMkLst>
        </pc:spChg>
        <pc:spChg chg="add">
          <ac:chgData name="Jansen, Marcus · 4-advice GmbH" userId="181aa25f-5fcc-4bd6-8950-9fafe1df05eb" providerId="ADAL" clId="{DA7984CD-150A-4B96-A65F-415247AFA0C3}" dt="2018-04-04T09:54:42.544" v="1820"/>
          <ac:spMkLst>
            <pc:docMk/>
            <pc:sldMk cId="2990070731" sldId="283"/>
            <ac:spMk id="329" creationId="{9ED09097-69BC-4811-B6A9-DA180D3636EE}"/>
          </ac:spMkLst>
        </pc:spChg>
        <pc:spChg chg="add">
          <ac:chgData name="Jansen, Marcus · 4-advice GmbH" userId="181aa25f-5fcc-4bd6-8950-9fafe1df05eb" providerId="ADAL" clId="{DA7984CD-150A-4B96-A65F-415247AFA0C3}" dt="2018-04-04T09:54:42.544" v="1820"/>
          <ac:spMkLst>
            <pc:docMk/>
            <pc:sldMk cId="2990070731" sldId="283"/>
            <ac:spMk id="330" creationId="{D1A94554-CA20-4381-8353-916AC77AC9E5}"/>
          </ac:spMkLst>
        </pc:spChg>
        <pc:spChg chg="add">
          <ac:chgData name="Jansen, Marcus · 4-advice GmbH" userId="181aa25f-5fcc-4bd6-8950-9fafe1df05eb" providerId="ADAL" clId="{DA7984CD-150A-4B96-A65F-415247AFA0C3}" dt="2018-04-04T09:54:42.544" v="1820"/>
          <ac:spMkLst>
            <pc:docMk/>
            <pc:sldMk cId="2990070731" sldId="283"/>
            <ac:spMk id="331" creationId="{7FA3592F-744E-4F72-A86C-74278D3F0D09}"/>
          </ac:spMkLst>
        </pc:spChg>
        <pc:spChg chg="add">
          <ac:chgData name="Jansen, Marcus · 4-advice GmbH" userId="181aa25f-5fcc-4bd6-8950-9fafe1df05eb" providerId="ADAL" clId="{DA7984CD-150A-4B96-A65F-415247AFA0C3}" dt="2018-04-04T09:54:42.544" v="1820"/>
          <ac:spMkLst>
            <pc:docMk/>
            <pc:sldMk cId="2990070731" sldId="283"/>
            <ac:spMk id="332" creationId="{DAE23920-184D-4C1C-A228-74BD51702C33}"/>
          </ac:spMkLst>
        </pc:spChg>
        <pc:spChg chg="add">
          <ac:chgData name="Jansen, Marcus · 4-advice GmbH" userId="181aa25f-5fcc-4bd6-8950-9fafe1df05eb" providerId="ADAL" clId="{DA7984CD-150A-4B96-A65F-415247AFA0C3}" dt="2018-04-04T09:54:42.544" v="1820"/>
          <ac:spMkLst>
            <pc:docMk/>
            <pc:sldMk cId="2990070731" sldId="283"/>
            <ac:spMk id="333" creationId="{EF21C5CE-6BCC-4B09-A331-DB69DB47A22F}"/>
          </ac:spMkLst>
        </pc:spChg>
        <pc:spChg chg="add">
          <ac:chgData name="Jansen, Marcus · 4-advice GmbH" userId="181aa25f-5fcc-4bd6-8950-9fafe1df05eb" providerId="ADAL" clId="{DA7984CD-150A-4B96-A65F-415247AFA0C3}" dt="2018-04-04T09:54:42.544" v="1820"/>
          <ac:spMkLst>
            <pc:docMk/>
            <pc:sldMk cId="2990070731" sldId="283"/>
            <ac:spMk id="334" creationId="{249CD225-6F50-4996-ACA8-28293FA8E632}"/>
          </ac:spMkLst>
        </pc:spChg>
        <pc:spChg chg="add">
          <ac:chgData name="Jansen, Marcus · 4-advice GmbH" userId="181aa25f-5fcc-4bd6-8950-9fafe1df05eb" providerId="ADAL" clId="{DA7984CD-150A-4B96-A65F-415247AFA0C3}" dt="2018-04-04T09:54:42.544" v="1820"/>
          <ac:spMkLst>
            <pc:docMk/>
            <pc:sldMk cId="2990070731" sldId="283"/>
            <ac:spMk id="335" creationId="{FC929D00-3F43-482F-8ECF-57F89DC04DE6}"/>
          </ac:spMkLst>
        </pc:spChg>
        <pc:spChg chg="add">
          <ac:chgData name="Jansen, Marcus · 4-advice GmbH" userId="181aa25f-5fcc-4bd6-8950-9fafe1df05eb" providerId="ADAL" clId="{DA7984CD-150A-4B96-A65F-415247AFA0C3}" dt="2018-04-04T09:54:42.544" v="1820"/>
          <ac:spMkLst>
            <pc:docMk/>
            <pc:sldMk cId="2990070731" sldId="283"/>
            <ac:spMk id="336" creationId="{52DC525E-D1BD-410E-90D5-729C261C689F}"/>
          </ac:spMkLst>
        </pc:spChg>
        <pc:spChg chg="add">
          <ac:chgData name="Jansen, Marcus · 4-advice GmbH" userId="181aa25f-5fcc-4bd6-8950-9fafe1df05eb" providerId="ADAL" clId="{DA7984CD-150A-4B96-A65F-415247AFA0C3}" dt="2018-04-04T09:54:42.544" v="1820"/>
          <ac:spMkLst>
            <pc:docMk/>
            <pc:sldMk cId="2990070731" sldId="283"/>
            <ac:spMk id="337" creationId="{EBEECD64-E73D-4A0B-8CD7-83B3F1071BA5}"/>
          </ac:spMkLst>
        </pc:spChg>
        <pc:spChg chg="add">
          <ac:chgData name="Jansen, Marcus · 4-advice GmbH" userId="181aa25f-5fcc-4bd6-8950-9fafe1df05eb" providerId="ADAL" clId="{DA7984CD-150A-4B96-A65F-415247AFA0C3}" dt="2018-04-04T09:54:42.544" v="1820"/>
          <ac:spMkLst>
            <pc:docMk/>
            <pc:sldMk cId="2990070731" sldId="283"/>
            <ac:spMk id="338" creationId="{024A80BB-3D14-49DA-9306-F3819E013B0A}"/>
          </ac:spMkLst>
        </pc:spChg>
        <pc:spChg chg="add">
          <ac:chgData name="Jansen, Marcus · 4-advice GmbH" userId="181aa25f-5fcc-4bd6-8950-9fafe1df05eb" providerId="ADAL" clId="{DA7984CD-150A-4B96-A65F-415247AFA0C3}" dt="2018-04-04T09:54:42.544" v="1820"/>
          <ac:spMkLst>
            <pc:docMk/>
            <pc:sldMk cId="2990070731" sldId="283"/>
            <ac:spMk id="341" creationId="{FE9DE689-E869-4804-BF11-187629CDCA05}"/>
          </ac:spMkLst>
        </pc:spChg>
        <pc:spChg chg="add">
          <ac:chgData name="Jansen, Marcus · 4-advice GmbH" userId="181aa25f-5fcc-4bd6-8950-9fafe1df05eb" providerId="ADAL" clId="{DA7984CD-150A-4B96-A65F-415247AFA0C3}" dt="2018-04-04T09:54:42.544" v="1820"/>
          <ac:spMkLst>
            <pc:docMk/>
            <pc:sldMk cId="2990070731" sldId="283"/>
            <ac:spMk id="343" creationId="{2EFBF252-B8FC-469A-9103-02401361851F}"/>
          </ac:spMkLst>
        </pc:spChg>
        <pc:spChg chg="add">
          <ac:chgData name="Jansen, Marcus · 4-advice GmbH" userId="181aa25f-5fcc-4bd6-8950-9fafe1df05eb" providerId="ADAL" clId="{DA7984CD-150A-4B96-A65F-415247AFA0C3}" dt="2018-04-04T09:54:42.544" v="1820"/>
          <ac:spMkLst>
            <pc:docMk/>
            <pc:sldMk cId="2990070731" sldId="283"/>
            <ac:spMk id="344" creationId="{81F13DBF-520F-4E14-91CB-94036FE24BEA}"/>
          </ac:spMkLst>
        </pc:spChg>
        <pc:spChg chg="add">
          <ac:chgData name="Jansen, Marcus · 4-advice GmbH" userId="181aa25f-5fcc-4bd6-8950-9fafe1df05eb" providerId="ADAL" clId="{DA7984CD-150A-4B96-A65F-415247AFA0C3}" dt="2018-04-04T09:54:42.544" v="1820"/>
          <ac:spMkLst>
            <pc:docMk/>
            <pc:sldMk cId="2990070731" sldId="283"/>
            <ac:spMk id="345" creationId="{F53952A4-7BB8-40C0-9445-84F876110285}"/>
          </ac:spMkLst>
        </pc:spChg>
        <pc:spChg chg="add">
          <ac:chgData name="Jansen, Marcus · 4-advice GmbH" userId="181aa25f-5fcc-4bd6-8950-9fafe1df05eb" providerId="ADAL" clId="{DA7984CD-150A-4B96-A65F-415247AFA0C3}" dt="2018-04-04T09:54:42.544" v="1820"/>
          <ac:spMkLst>
            <pc:docMk/>
            <pc:sldMk cId="2990070731" sldId="283"/>
            <ac:spMk id="346" creationId="{E54E6163-310E-4B51-A2F2-F3250C2F5516}"/>
          </ac:spMkLst>
        </pc:spChg>
        <pc:spChg chg="add">
          <ac:chgData name="Jansen, Marcus · 4-advice GmbH" userId="181aa25f-5fcc-4bd6-8950-9fafe1df05eb" providerId="ADAL" clId="{DA7984CD-150A-4B96-A65F-415247AFA0C3}" dt="2018-04-04T09:54:42.544" v="1820"/>
          <ac:spMkLst>
            <pc:docMk/>
            <pc:sldMk cId="2990070731" sldId="283"/>
            <ac:spMk id="347" creationId="{02190859-1814-4B6F-A0D3-C1179D9D8C49}"/>
          </ac:spMkLst>
        </pc:spChg>
        <pc:spChg chg="add">
          <ac:chgData name="Jansen, Marcus · 4-advice GmbH" userId="181aa25f-5fcc-4bd6-8950-9fafe1df05eb" providerId="ADAL" clId="{DA7984CD-150A-4B96-A65F-415247AFA0C3}" dt="2018-04-04T09:54:42.544" v="1820"/>
          <ac:spMkLst>
            <pc:docMk/>
            <pc:sldMk cId="2990070731" sldId="283"/>
            <ac:spMk id="348" creationId="{0C33F3A8-9C43-423F-AC33-1D6CF54C6D4E}"/>
          </ac:spMkLst>
        </pc:spChg>
        <pc:spChg chg="add mod">
          <ac:chgData name="Jansen, Marcus · 4-advice GmbH" userId="181aa25f-5fcc-4bd6-8950-9fafe1df05eb" providerId="ADAL" clId="{DA7984CD-150A-4B96-A65F-415247AFA0C3}" dt="2018-04-04T09:55:01.388" v="1835" actId="1076"/>
          <ac:spMkLst>
            <pc:docMk/>
            <pc:sldMk cId="2990070731" sldId="283"/>
            <ac:spMk id="349" creationId="{B1A98AF3-21A5-4585-94F7-BF5B9F9532B6}"/>
          </ac:spMkLst>
        </pc:spChg>
        <pc:spChg chg="add">
          <ac:chgData name="Jansen, Marcus · 4-advice GmbH" userId="181aa25f-5fcc-4bd6-8950-9fafe1df05eb" providerId="ADAL" clId="{DA7984CD-150A-4B96-A65F-415247AFA0C3}" dt="2018-04-04T09:55:18.777" v="1837"/>
          <ac:spMkLst>
            <pc:docMk/>
            <pc:sldMk cId="2990070731" sldId="283"/>
            <ac:spMk id="352" creationId="{AA7EA64A-A9FE-4E72-87C6-5A21D98FEC3A}"/>
          </ac:spMkLst>
        </pc:spChg>
        <pc:spChg chg="add">
          <ac:chgData name="Jansen, Marcus · 4-advice GmbH" userId="181aa25f-5fcc-4bd6-8950-9fafe1df05eb" providerId="ADAL" clId="{DA7984CD-150A-4B96-A65F-415247AFA0C3}" dt="2018-04-04T09:55:18.777" v="1837"/>
          <ac:spMkLst>
            <pc:docMk/>
            <pc:sldMk cId="2990070731" sldId="283"/>
            <ac:spMk id="354" creationId="{FDCEFAC2-DFD1-474B-9845-BA09156EEEC1}"/>
          </ac:spMkLst>
        </pc:spChg>
        <pc:spChg chg="add">
          <ac:chgData name="Jansen, Marcus · 4-advice GmbH" userId="181aa25f-5fcc-4bd6-8950-9fafe1df05eb" providerId="ADAL" clId="{DA7984CD-150A-4B96-A65F-415247AFA0C3}" dt="2018-04-04T09:55:18.777" v="1837"/>
          <ac:spMkLst>
            <pc:docMk/>
            <pc:sldMk cId="2990070731" sldId="283"/>
            <ac:spMk id="355" creationId="{2EA59E5D-8929-4358-9344-649E1E675A69}"/>
          </ac:spMkLst>
        </pc:spChg>
        <pc:spChg chg="add">
          <ac:chgData name="Jansen, Marcus · 4-advice GmbH" userId="181aa25f-5fcc-4bd6-8950-9fafe1df05eb" providerId="ADAL" clId="{DA7984CD-150A-4B96-A65F-415247AFA0C3}" dt="2018-04-04T09:55:18.777" v="1837"/>
          <ac:spMkLst>
            <pc:docMk/>
            <pc:sldMk cId="2990070731" sldId="283"/>
            <ac:spMk id="356" creationId="{51EA2338-54E7-4EF8-8CA1-6DA0FA62FC3B}"/>
          </ac:spMkLst>
        </pc:spChg>
        <pc:spChg chg="add">
          <ac:chgData name="Jansen, Marcus · 4-advice GmbH" userId="181aa25f-5fcc-4bd6-8950-9fafe1df05eb" providerId="ADAL" clId="{DA7984CD-150A-4B96-A65F-415247AFA0C3}" dt="2018-04-04T09:55:18.777" v="1837"/>
          <ac:spMkLst>
            <pc:docMk/>
            <pc:sldMk cId="2990070731" sldId="283"/>
            <ac:spMk id="357" creationId="{0C9CAC45-5276-451D-A5E0-02710C22F27F}"/>
          </ac:spMkLst>
        </pc:spChg>
        <pc:spChg chg="add">
          <ac:chgData name="Jansen, Marcus · 4-advice GmbH" userId="181aa25f-5fcc-4bd6-8950-9fafe1df05eb" providerId="ADAL" clId="{DA7984CD-150A-4B96-A65F-415247AFA0C3}" dt="2018-04-04T09:55:18.777" v="1837"/>
          <ac:spMkLst>
            <pc:docMk/>
            <pc:sldMk cId="2990070731" sldId="283"/>
            <ac:spMk id="358" creationId="{F0A63011-1FF1-4FAF-8198-79F1D168F900}"/>
          </ac:spMkLst>
        </pc:spChg>
        <pc:spChg chg="add">
          <ac:chgData name="Jansen, Marcus · 4-advice GmbH" userId="181aa25f-5fcc-4bd6-8950-9fafe1df05eb" providerId="ADAL" clId="{DA7984CD-150A-4B96-A65F-415247AFA0C3}" dt="2018-04-04T09:55:18.777" v="1837"/>
          <ac:spMkLst>
            <pc:docMk/>
            <pc:sldMk cId="2990070731" sldId="283"/>
            <ac:spMk id="359" creationId="{DCAF72AD-D682-472E-B9EE-8E76B2E47737}"/>
          </ac:spMkLst>
        </pc:spChg>
        <pc:spChg chg="add">
          <ac:chgData name="Jansen, Marcus · 4-advice GmbH" userId="181aa25f-5fcc-4bd6-8950-9fafe1df05eb" providerId="ADAL" clId="{DA7984CD-150A-4B96-A65F-415247AFA0C3}" dt="2018-04-04T09:55:18.777" v="1837"/>
          <ac:spMkLst>
            <pc:docMk/>
            <pc:sldMk cId="2990070731" sldId="283"/>
            <ac:spMk id="361" creationId="{BF6C965E-AB4A-4DCD-8D0C-355B26D59A20}"/>
          </ac:spMkLst>
        </pc:spChg>
        <pc:spChg chg="add">
          <ac:chgData name="Jansen, Marcus · 4-advice GmbH" userId="181aa25f-5fcc-4bd6-8950-9fafe1df05eb" providerId="ADAL" clId="{DA7984CD-150A-4B96-A65F-415247AFA0C3}" dt="2018-04-04T09:55:18.777" v="1837"/>
          <ac:spMkLst>
            <pc:docMk/>
            <pc:sldMk cId="2990070731" sldId="283"/>
            <ac:spMk id="362" creationId="{87060B2F-9E8D-4DDC-A59B-E576BAD04FB0}"/>
          </ac:spMkLst>
        </pc:spChg>
        <pc:grpChg chg="add mod">
          <ac:chgData name="Jansen, Marcus · 4-advice GmbH" userId="181aa25f-5fcc-4bd6-8950-9fafe1df05eb" providerId="ADAL" clId="{DA7984CD-150A-4B96-A65F-415247AFA0C3}" dt="2018-04-04T09:54:55.944" v="1833" actId="1076"/>
          <ac:grpSpMkLst>
            <pc:docMk/>
            <pc:sldMk cId="2990070731" sldId="283"/>
            <ac:grpSpMk id="139" creationId="{326FD654-D929-4410-B5B9-961AAD618B75}"/>
          </ac:grpSpMkLst>
        </pc:grpChg>
        <pc:grpChg chg="add mod">
          <ac:chgData name="Jansen, Marcus · 4-advice GmbH" userId="181aa25f-5fcc-4bd6-8950-9fafe1df05eb" providerId="ADAL" clId="{DA7984CD-150A-4B96-A65F-415247AFA0C3}" dt="2018-04-04T09:54:53.119" v="1832" actId="1076"/>
          <ac:grpSpMkLst>
            <pc:docMk/>
            <pc:sldMk cId="2990070731" sldId="283"/>
            <ac:grpSpMk id="142" creationId="{3F323899-C1EB-4539-B8A5-FF89D25346F8}"/>
          </ac:grpSpMkLst>
        </pc:grpChg>
        <pc:grpChg chg="add mod">
          <ac:chgData name="Jansen, Marcus · 4-advice GmbH" userId="181aa25f-5fcc-4bd6-8950-9fafe1df05eb" providerId="ADAL" clId="{DA7984CD-150A-4B96-A65F-415247AFA0C3}" dt="2018-04-04T09:54:53.119" v="1832" actId="1076"/>
          <ac:grpSpMkLst>
            <pc:docMk/>
            <pc:sldMk cId="2990070731" sldId="283"/>
            <ac:grpSpMk id="149" creationId="{D275430D-5D5C-48B1-9986-255B4CF7312D}"/>
          </ac:grpSpMkLst>
        </pc:grpChg>
        <pc:grpChg chg="add mod">
          <ac:chgData name="Jansen, Marcus · 4-advice GmbH" userId="181aa25f-5fcc-4bd6-8950-9fafe1df05eb" providerId="ADAL" clId="{DA7984CD-150A-4B96-A65F-415247AFA0C3}" dt="2018-04-04T09:55:32.751" v="1845" actId="1076"/>
          <ac:grpSpMkLst>
            <pc:docMk/>
            <pc:sldMk cId="2990070731" sldId="283"/>
            <ac:grpSpMk id="158" creationId="{680C126C-731A-465D-AB0A-CE93BEBE9083}"/>
          </ac:grpSpMkLst>
        </pc:grpChg>
        <pc:grpChg chg="add mod">
          <ac:chgData name="Jansen, Marcus · 4-advice GmbH" userId="181aa25f-5fcc-4bd6-8950-9fafe1df05eb" providerId="ADAL" clId="{DA7984CD-150A-4B96-A65F-415247AFA0C3}" dt="2018-04-04T09:54:22.036" v="1813"/>
          <ac:grpSpMkLst>
            <pc:docMk/>
            <pc:sldMk cId="2990070731" sldId="283"/>
            <ac:grpSpMk id="160" creationId="{4AD3BE06-8877-492F-98EC-0014974A80D2}"/>
          </ac:grpSpMkLst>
        </pc:grpChg>
        <pc:grpChg chg="add mod">
          <ac:chgData name="Jansen, Marcus · 4-advice GmbH" userId="181aa25f-5fcc-4bd6-8950-9fafe1df05eb" providerId="ADAL" clId="{DA7984CD-150A-4B96-A65F-415247AFA0C3}" dt="2018-04-04T09:54:40.795" v="1819"/>
          <ac:grpSpMkLst>
            <pc:docMk/>
            <pc:sldMk cId="2990070731" sldId="283"/>
            <ac:grpSpMk id="165" creationId="{0A2BC41E-D267-4DAF-8087-47897C81C84D}"/>
          </ac:grpSpMkLst>
        </pc:grpChg>
        <pc:grpChg chg="add mod">
          <ac:chgData name="Jansen, Marcus · 4-advice GmbH" userId="181aa25f-5fcc-4bd6-8950-9fafe1df05eb" providerId="ADAL" clId="{DA7984CD-150A-4B96-A65F-415247AFA0C3}" dt="2018-04-04T09:54:50.888" v="1831" actId="1076"/>
          <ac:grpSpMkLst>
            <pc:docMk/>
            <pc:sldMk cId="2990070731" sldId="283"/>
            <ac:grpSpMk id="172" creationId="{2C6FE2C4-0084-44B3-A545-7CDBBB0680FA}"/>
          </ac:grpSpMkLst>
        </pc:grpChg>
        <pc:grpChg chg="del">
          <ac:chgData name="Jansen, Marcus · 4-advice GmbH" userId="181aa25f-5fcc-4bd6-8950-9fafe1df05eb" providerId="ADAL" clId="{DA7984CD-150A-4B96-A65F-415247AFA0C3}" dt="2018-04-04T09:53:56.343" v="1781" actId="478"/>
          <ac:grpSpMkLst>
            <pc:docMk/>
            <pc:sldMk cId="2990070731" sldId="283"/>
            <ac:grpSpMk id="186" creationId="{8C655013-A949-4F0C-B446-6A5B9CC156A1}"/>
          </ac:grpSpMkLst>
        </pc:grpChg>
        <pc:grpChg chg="del">
          <ac:chgData name="Jansen, Marcus · 4-advice GmbH" userId="181aa25f-5fcc-4bd6-8950-9fafe1df05eb" providerId="ADAL" clId="{DA7984CD-150A-4B96-A65F-415247AFA0C3}" dt="2018-04-04T09:53:56.343" v="1781" actId="478"/>
          <ac:grpSpMkLst>
            <pc:docMk/>
            <pc:sldMk cId="2990070731" sldId="283"/>
            <ac:grpSpMk id="224" creationId="{F1818DEF-93B4-4F74-8D15-841A3495934F}"/>
          </ac:grpSpMkLst>
        </pc:grpChg>
        <pc:grpChg chg="del">
          <ac:chgData name="Jansen, Marcus · 4-advice GmbH" userId="181aa25f-5fcc-4bd6-8950-9fafe1df05eb" providerId="ADAL" clId="{DA7984CD-150A-4B96-A65F-415247AFA0C3}" dt="2018-04-04T09:53:56.343" v="1781" actId="478"/>
          <ac:grpSpMkLst>
            <pc:docMk/>
            <pc:sldMk cId="2990070731" sldId="283"/>
            <ac:grpSpMk id="267" creationId="{C4DD985D-4FF4-478E-812D-BFBB101C1236}"/>
          </ac:grpSpMkLst>
        </pc:grpChg>
        <pc:grpChg chg="add mod">
          <ac:chgData name="Jansen, Marcus · 4-advice GmbH" userId="181aa25f-5fcc-4bd6-8950-9fafe1df05eb" providerId="ADAL" clId="{DA7984CD-150A-4B96-A65F-415247AFA0C3}" dt="2018-04-04T09:54:42.544" v="1824"/>
          <ac:grpSpMkLst>
            <pc:docMk/>
            <pc:sldMk cId="2990070731" sldId="283"/>
            <ac:grpSpMk id="339" creationId="{335B8166-1DB5-46CA-A5A8-6493BAB1057B}"/>
          </ac:grpSpMkLst>
        </pc:grpChg>
        <pc:grpChg chg="add mod">
          <ac:chgData name="Jansen, Marcus · 4-advice GmbH" userId="181aa25f-5fcc-4bd6-8950-9fafe1df05eb" providerId="ADAL" clId="{DA7984CD-150A-4B96-A65F-415247AFA0C3}" dt="2018-04-04T09:54:42.544" v="1824"/>
          <ac:grpSpMkLst>
            <pc:docMk/>
            <pc:sldMk cId="2990070731" sldId="283"/>
            <ac:grpSpMk id="340" creationId="{5D82FE3E-2DCA-4212-BF6D-A321E666B488}"/>
          </ac:grpSpMkLst>
        </pc:grpChg>
        <pc:grpChg chg="add mod">
          <ac:chgData name="Jansen, Marcus · 4-advice GmbH" userId="181aa25f-5fcc-4bd6-8950-9fafe1df05eb" providerId="ADAL" clId="{DA7984CD-150A-4B96-A65F-415247AFA0C3}" dt="2018-04-04T09:54:42.544" v="1824"/>
          <ac:grpSpMkLst>
            <pc:docMk/>
            <pc:sldMk cId="2990070731" sldId="283"/>
            <ac:grpSpMk id="342" creationId="{663BE961-A157-40DA-B269-E641BC148EAE}"/>
          </ac:grpSpMkLst>
        </pc:grpChg>
        <pc:grpChg chg="add mod">
          <ac:chgData name="Jansen, Marcus · 4-advice GmbH" userId="181aa25f-5fcc-4bd6-8950-9fafe1df05eb" providerId="ADAL" clId="{DA7984CD-150A-4B96-A65F-415247AFA0C3}" dt="2018-04-04T09:55:30.618" v="1844" actId="1076"/>
          <ac:grpSpMkLst>
            <pc:docMk/>
            <pc:sldMk cId="2990070731" sldId="283"/>
            <ac:grpSpMk id="350" creationId="{9AC1F90A-B790-4491-A3AD-2DFF002B041C}"/>
          </ac:grpSpMkLst>
        </pc:grpChg>
        <pc:grpChg chg="add mod">
          <ac:chgData name="Jansen, Marcus · 4-advice GmbH" userId="181aa25f-5fcc-4bd6-8950-9fafe1df05eb" providerId="ADAL" clId="{DA7984CD-150A-4B96-A65F-415247AFA0C3}" dt="2018-04-04T09:55:18.777" v="1841"/>
          <ac:grpSpMkLst>
            <pc:docMk/>
            <pc:sldMk cId="2990070731" sldId="283"/>
            <ac:grpSpMk id="351" creationId="{6E5572C0-AAD2-4AB1-85B5-5AC791FAD531}"/>
          </ac:grpSpMkLst>
        </pc:grpChg>
        <pc:grpChg chg="add mod">
          <ac:chgData name="Jansen, Marcus · 4-advice GmbH" userId="181aa25f-5fcc-4bd6-8950-9fafe1df05eb" providerId="ADAL" clId="{DA7984CD-150A-4B96-A65F-415247AFA0C3}" dt="2018-04-04T09:55:18.777" v="1841"/>
          <ac:grpSpMkLst>
            <pc:docMk/>
            <pc:sldMk cId="2990070731" sldId="283"/>
            <ac:grpSpMk id="353" creationId="{B3A39797-24D4-4190-9F64-6947212F82C0}"/>
          </ac:grpSpMkLst>
        </pc:grpChg>
        <pc:grpChg chg="add mod">
          <ac:chgData name="Jansen, Marcus · 4-advice GmbH" userId="181aa25f-5fcc-4bd6-8950-9fafe1df05eb" providerId="ADAL" clId="{DA7984CD-150A-4B96-A65F-415247AFA0C3}" dt="2018-04-04T09:55:18.777" v="1841"/>
          <ac:grpSpMkLst>
            <pc:docMk/>
            <pc:sldMk cId="2990070731" sldId="283"/>
            <ac:grpSpMk id="360" creationId="{DD339EC3-CAA6-4FBA-BDC5-F2E01D6AFB0F}"/>
          </ac:grpSpMkLst>
        </pc:grpChg>
      </pc:sldChg>
      <pc:sldChg chg="addSp delSp modSp add">
        <pc:chgData name="Jansen, Marcus · 4-advice GmbH" userId="181aa25f-5fcc-4bd6-8950-9fafe1df05eb" providerId="ADAL" clId="{DA7984CD-150A-4B96-A65F-415247AFA0C3}" dt="2018-04-04T09:58:41.243" v="1891"/>
        <pc:sldMkLst>
          <pc:docMk/>
          <pc:sldMk cId="1210625169" sldId="284"/>
        </pc:sldMkLst>
        <pc:spChg chg="mod">
          <ac:chgData name="Jansen, Marcus · 4-advice GmbH" userId="181aa25f-5fcc-4bd6-8950-9fafe1df05eb" providerId="ADAL" clId="{DA7984CD-150A-4B96-A65F-415247AFA0C3}" dt="2018-04-04T09:58:24.254" v="1861" actId="20577"/>
          <ac:spMkLst>
            <pc:docMk/>
            <pc:sldMk cId="1210625169" sldId="284"/>
            <ac:spMk id="2" creationId="{F13B3B15-F381-4B04-8A95-385973F9F232}"/>
          </ac:spMkLst>
        </pc:spChg>
        <pc:spChg chg="add">
          <ac:chgData name="Jansen, Marcus · 4-advice GmbH" userId="181aa25f-5fcc-4bd6-8950-9fafe1df05eb" providerId="ADAL" clId="{DA7984CD-150A-4B96-A65F-415247AFA0C3}" dt="2018-04-04T09:58:27.832" v="1862"/>
          <ac:spMkLst>
            <pc:docMk/>
            <pc:sldMk cId="1210625169" sldId="284"/>
            <ac:spMk id="94" creationId="{96022EA0-8094-4709-82E4-65EA4137B006}"/>
          </ac:spMkLst>
        </pc:spChg>
        <pc:spChg chg="add">
          <ac:chgData name="Jansen, Marcus · 4-advice GmbH" userId="181aa25f-5fcc-4bd6-8950-9fafe1df05eb" providerId="ADAL" clId="{DA7984CD-150A-4B96-A65F-415247AFA0C3}" dt="2018-04-04T09:58:27.832" v="1862"/>
          <ac:spMkLst>
            <pc:docMk/>
            <pc:sldMk cId="1210625169" sldId="284"/>
            <ac:spMk id="95" creationId="{B0B6B7FB-4549-4B4E-819E-E2DB60D8182A}"/>
          </ac:spMkLst>
        </pc:spChg>
        <pc:spChg chg="add">
          <ac:chgData name="Jansen, Marcus · 4-advice GmbH" userId="181aa25f-5fcc-4bd6-8950-9fafe1df05eb" providerId="ADAL" clId="{DA7984CD-150A-4B96-A65F-415247AFA0C3}" dt="2018-04-04T09:58:27.832" v="1862"/>
          <ac:spMkLst>
            <pc:docMk/>
            <pc:sldMk cId="1210625169" sldId="284"/>
            <ac:spMk id="97" creationId="{63ECD86A-710E-4F47-B0A1-9BF1EF41BD01}"/>
          </ac:spMkLst>
        </pc:spChg>
        <pc:spChg chg="add">
          <ac:chgData name="Jansen, Marcus · 4-advice GmbH" userId="181aa25f-5fcc-4bd6-8950-9fafe1df05eb" providerId="ADAL" clId="{DA7984CD-150A-4B96-A65F-415247AFA0C3}" dt="2018-04-04T09:58:27.832" v="1862"/>
          <ac:spMkLst>
            <pc:docMk/>
            <pc:sldMk cId="1210625169" sldId="284"/>
            <ac:spMk id="98" creationId="{60CB3882-0BDD-481D-BCB2-968FD836A72B}"/>
          </ac:spMkLst>
        </pc:spChg>
        <pc:spChg chg="add">
          <ac:chgData name="Jansen, Marcus · 4-advice GmbH" userId="181aa25f-5fcc-4bd6-8950-9fafe1df05eb" providerId="ADAL" clId="{DA7984CD-150A-4B96-A65F-415247AFA0C3}" dt="2018-04-04T09:58:30.048" v="1867"/>
          <ac:spMkLst>
            <pc:docMk/>
            <pc:sldMk cId="1210625169" sldId="284"/>
            <ac:spMk id="100" creationId="{B64AB86A-AEE3-498B-92CD-5616A45B0516}"/>
          </ac:spMkLst>
        </pc:spChg>
        <pc:spChg chg="add">
          <ac:chgData name="Jansen, Marcus · 4-advice GmbH" userId="181aa25f-5fcc-4bd6-8950-9fafe1df05eb" providerId="ADAL" clId="{DA7984CD-150A-4B96-A65F-415247AFA0C3}" dt="2018-04-04T09:58:30.048" v="1867"/>
          <ac:spMkLst>
            <pc:docMk/>
            <pc:sldMk cId="1210625169" sldId="284"/>
            <ac:spMk id="102" creationId="{27C3EF65-6079-4000-94DE-D5C2B478BC94}"/>
          </ac:spMkLst>
        </pc:spChg>
        <pc:spChg chg="add">
          <ac:chgData name="Jansen, Marcus · 4-advice GmbH" userId="181aa25f-5fcc-4bd6-8950-9fafe1df05eb" providerId="ADAL" clId="{DA7984CD-150A-4B96-A65F-415247AFA0C3}" dt="2018-04-04T09:58:30.048" v="1867"/>
          <ac:spMkLst>
            <pc:docMk/>
            <pc:sldMk cId="1210625169" sldId="284"/>
            <ac:spMk id="103" creationId="{E85D39FD-A9A6-4809-A78E-26E5AF523176}"/>
          </ac:spMkLst>
        </pc:spChg>
        <pc:spChg chg="add">
          <ac:chgData name="Jansen, Marcus · 4-advice GmbH" userId="181aa25f-5fcc-4bd6-8950-9fafe1df05eb" providerId="ADAL" clId="{DA7984CD-150A-4B96-A65F-415247AFA0C3}" dt="2018-04-04T09:58:30.048" v="1867"/>
          <ac:spMkLst>
            <pc:docMk/>
            <pc:sldMk cId="1210625169" sldId="284"/>
            <ac:spMk id="104" creationId="{751CC41D-CCD8-4005-8048-188283D2BD0D}"/>
          </ac:spMkLst>
        </pc:spChg>
        <pc:spChg chg="add">
          <ac:chgData name="Jansen, Marcus · 4-advice GmbH" userId="181aa25f-5fcc-4bd6-8950-9fafe1df05eb" providerId="ADAL" clId="{DA7984CD-150A-4B96-A65F-415247AFA0C3}" dt="2018-04-04T09:58:30.048" v="1867"/>
          <ac:spMkLst>
            <pc:docMk/>
            <pc:sldMk cId="1210625169" sldId="284"/>
            <ac:spMk id="105" creationId="{9560E124-6C4F-4D19-B1F8-E3EAEF1976DB}"/>
          </ac:spMkLst>
        </pc:spChg>
        <pc:spChg chg="add">
          <ac:chgData name="Jansen, Marcus · 4-advice GmbH" userId="181aa25f-5fcc-4bd6-8950-9fafe1df05eb" providerId="ADAL" clId="{DA7984CD-150A-4B96-A65F-415247AFA0C3}" dt="2018-04-04T09:58:32.978" v="1872"/>
          <ac:spMkLst>
            <pc:docMk/>
            <pc:sldMk cId="1210625169" sldId="284"/>
            <ac:spMk id="107" creationId="{7C5FB5ED-7592-4BA9-9E47-E6B5CCC2A69B}"/>
          </ac:spMkLst>
        </pc:spChg>
        <pc:spChg chg="add">
          <ac:chgData name="Jansen, Marcus · 4-advice GmbH" userId="181aa25f-5fcc-4bd6-8950-9fafe1df05eb" providerId="ADAL" clId="{DA7984CD-150A-4B96-A65F-415247AFA0C3}" dt="2018-04-04T09:58:32.978" v="1872"/>
          <ac:spMkLst>
            <pc:docMk/>
            <pc:sldMk cId="1210625169" sldId="284"/>
            <ac:spMk id="108" creationId="{5C027B36-A285-40E8-BFB7-8628B768B764}"/>
          </ac:spMkLst>
        </pc:spChg>
        <pc:spChg chg="add">
          <ac:chgData name="Jansen, Marcus · 4-advice GmbH" userId="181aa25f-5fcc-4bd6-8950-9fafe1df05eb" providerId="ADAL" clId="{DA7984CD-150A-4B96-A65F-415247AFA0C3}" dt="2018-04-04T09:58:32.978" v="1872"/>
          <ac:spMkLst>
            <pc:docMk/>
            <pc:sldMk cId="1210625169" sldId="284"/>
            <ac:spMk id="109" creationId="{1ACC174F-BE32-46FD-A60B-1A6BDE062D94}"/>
          </ac:spMkLst>
        </pc:spChg>
        <pc:spChg chg="add">
          <ac:chgData name="Jansen, Marcus · 4-advice GmbH" userId="181aa25f-5fcc-4bd6-8950-9fafe1df05eb" providerId="ADAL" clId="{DA7984CD-150A-4B96-A65F-415247AFA0C3}" dt="2018-04-04T09:58:35.380" v="1877"/>
          <ac:spMkLst>
            <pc:docMk/>
            <pc:sldMk cId="1210625169" sldId="284"/>
            <ac:spMk id="111" creationId="{EC0C7877-E461-46D0-95D3-6FD3F6F24C2D}"/>
          </ac:spMkLst>
        </pc:spChg>
        <pc:spChg chg="add">
          <ac:chgData name="Jansen, Marcus · 4-advice GmbH" userId="181aa25f-5fcc-4bd6-8950-9fafe1df05eb" providerId="ADAL" clId="{DA7984CD-150A-4B96-A65F-415247AFA0C3}" dt="2018-04-04T09:58:35.380" v="1877"/>
          <ac:spMkLst>
            <pc:docMk/>
            <pc:sldMk cId="1210625169" sldId="284"/>
            <ac:spMk id="112" creationId="{B847BFDF-AAF2-4970-A338-73E4E8E6F1E6}"/>
          </ac:spMkLst>
        </pc:spChg>
        <pc:spChg chg="add">
          <ac:chgData name="Jansen, Marcus · 4-advice GmbH" userId="181aa25f-5fcc-4bd6-8950-9fafe1df05eb" providerId="ADAL" clId="{DA7984CD-150A-4B96-A65F-415247AFA0C3}" dt="2018-04-04T09:58:35.380" v="1877"/>
          <ac:spMkLst>
            <pc:docMk/>
            <pc:sldMk cId="1210625169" sldId="284"/>
            <ac:spMk id="113" creationId="{9C2AC192-74D8-4D6D-B51A-FF59F15E3758}"/>
          </ac:spMkLst>
        </pc:spChg>
        <pc:spChg chg="add">
          <ac:chgData name="Jansen, Marcus · 4-advice GmbH" userId="181aa25f-5fcc-4bd6-8950-9fafe1df05eb" providerId="ADAL" clId="{DA7984CD-150A-4B96-A65F-415247AFA0C3}" dt="2018-04-04T09:58:35.380" v="1877"/>
          <ac:spMkLst>
            <pc:docMk/>
            <pc:sldMk cId="1210625169" sldId="284"/>
            <ac:spMk id="114" creationId="{B4DC1897-F7F5-411F-8D41-0A163FBF9963}"/>
          </ac:spMkLst>
        </pc:spChg>
        <pc:spChg chg="add">
          <ac:chgData name="Jansen, Marcus · 4-advice GmbH" userId="181aa25f-5fcc-4bd6-8950-9fafe1df05eb" providerId="ADAL" clId="{DA7984CD-150A-4B96-A65F-415247AFA0C3}" dt="2018-04-04T09:58:35.380" v="1877"/>
          <ac:spMkLst>
            <pc:docMk/>
            <pc:sldMk cId="1210625169" sldId="284"/>
            <ac:spMk id="115" creationId="{841F234D-1470-4C75-ABF0-7DD2ED8EC67E}"/>
          </ac:spMkLst>
        </pc:spChg>
        <pc:spChg chg="add">
          <ac:chgData name="Jansen, Marcus · 4-advice GmbH" userId="181aa25f-5fcc-4bd6-8950-9fafe1df05eb" providerId="ADAL" clId="{DA7984CD-150A-4B96-A65F-415247AFA0C3}" dt="2018-04-04T09:58:35.380" v="1877"/>
          <ac:spMkLst>
            <pc:docMk/>
            <pc:sldMk cId="1210625169" sldId="284"/>
            <ac:spMk id="116" creationId="{93BD0700-040D-4F76-9D70-432585408372}"/>
          </ac:spMkLst>
        </pc:spChg>
        <pc:spChg chg="add">
          <ac:chgData name="Jansen, Marcus · 4-advice GmbH" userId="181aa25f-5fcc-4bd6-8950-9fafe1df05eb" providerId="ADAL" clId="{DA7984CD-150A-4B96-A65F-415247AFA0C3}" dt="2018-04-04T09:58:38.786" v="1882"/>
          <ac:spMkLst>
            <pc:docMk/>
            <pc:sldMk cId="1210625169" sldId="284"/>
            <ac:spMk id="118" creationId="{CCA69E99-42D3-4DA4-B06E-FFABD97B3202}"/>
          </ac:spMkLst>
        </pc:spChg>
        <pc:spChg chg="add">
          <ac:chgData name="Jansen, Marcus · 4-advice GmbH" userId="181aa25f-5fcc-4bd6-8950-9fafe1df05eb" providerId="ADAL" clId="{DA7984CD-150A-4B96-A65F-415247AFA0C3}" dt="2018-04-04T09:58:38.786" v="1882"/>
          <ac:spMkLst>
            <pc:docMk/>
            <pc:sldMk cId="1210625169" sldId="284"/>
            <ac:spMk id="119" creationId="{151AC24D-4C42-44FA-9935-60E534F2CAB1}"/>
          </ac:spMkLst>
        </pc:spChg>
        <pc:spChg chg="add">
          <ac:chgData name="Jansen, Marcus · 4-advice GmbH" userId="181aa25f-5fcc-4bd6-8950-9fafe1df05eb" providerId="ADAL" clId="{DA7984CD-150A-4B96-A65F-415247AFA0C3}" dt="2018-04-04T09:58:38.786" v="1882"/>
          <ac:spMkLst>
            <pc:docMk/>
            <pc:sldMk cId="1210625169" sldId="284"/>
            <ac:spMk id="120" creationId="{AD74BA29-9666-42D6-A255-D9837E685C92}"/>
          </ac:spMkLst>
        </pc:spChg>
        <pc:spChg chg="add">
          <ac:chgData name="Jansen, Marcus · 4-advice GmbH" userId="181aa25f-5fcc-4bd6-8950-9fafe1df05eb" providerId="ADAL" clId="{DA7984CD-150A-4B96-A65F-415247AFA0C3}" dt="2018-04-04T09:58:38.786" v="1882"/>
          <ac:spMkLst>
            <pc:docMk/>
            <pc:sldMk cId="1210625169" sldId="284"/>
            <ac:spMk id="121" creationId="{2E657B15-667E-4F9E-841E-6132EF08DB2E}"/>
          </ac:spMkLst>
        </pc:spChg>
        <pc:spChg chg="add">
          <ac:chgData name="Jansen, Marcus · 4-advice GmbH" userId="181aa25f-5fcc-4bd6-8950-9fafe1df05eb" providerId="ADAL" clId="{DA7984CD-150A-4B96-A65F-415247AFA0C3}" dt="2018-04-04T09:58:38.786" v="1882"/>
          <ac:spMkLst>
            <pc:docMk/>
            <pc:sldMk cId="1210625169" sldId="284"/>
            <ac:spMk id="122" creationId="{4AD4707E-882D-4D8C-A817-1861B2091B16}"/>
          </ac:spMkLst>
        </pc:spChg>
        <pc:spChg chg="add">
          <ac:chgData name="Jansen, Marcus · 4-advice GmbH" userId="181aa25f-5fcc-4bd6-8950-9fafe1df05eb" providerId="ADAL" clId="{DA7984CD-150A-4B96-A65F-415247AFA0C3}" dt="2018-04-04T09:58:38.786" v="1882"/>
          <ac:spMkLst>
            <pc:docMk/>
            <pc:sldMk cId="1210625169" sldId="284"/>
            <ac:spMk id="123" creationId="{0C8F93D7-1F18-433E-8CAD-DE0EC6D9E3EA}"/>
          </ac:spMkLst>
        </pc:spChg>
        <pc:spChg chg="add">
          <ac:chgData name="Jansen, Marcus · 4-advice GmbH" userId="181aa25f-5fcc-4bd6-8950-9fafe1df05eb" providerId="ADAL" clId="{DA7984CD-150A-4B96-A65F-415247AFA0C3}" dt="2018-04-04T09:58:38.786" v="1882"/>
          <ac:spMkLst>
            <pc:docMk/>
            <pc:sldMk cId="1210625169" sldId="284"/>
            <ac:spMk id="124" creationId="{0A9B9C7D-F7F0-4AB9-B780-87673CE90511}"/>
          </ac:spMkLst>
        </pc:spChg>
        <pc:spChg chg="add">
          <ac:chgData name="Jansen, Marcus · 4-advice GmbH" userId="181aa25f-5fcc-4bd6-8950-9fafe1df05eb" providerId="ADAL" clId="{DA7984CD-150A-4B96-A65F-415247AFA0C3}" dt="2018-04-04T09:58:38.786" v="1882"/>
          <ac:spMkLst>
            <pc:docMk/>
            <pc:sldMk cId="1210625169" sldId="284"/>
            <ac:spMk id="125" creationId="{835CDAD4-143F-46CA-98C8-7F2BEC303940}"/>
          </ac:spMkLst>
        </pc:spChg>
        <pc:spChg chg="add">
          <ac:chgData name="Jansen, Marcus · 4-advice GmbH" userId="181aa25f-5fcc-4bd6-8950-9fafe1df05eb" providerId="ADAL" clId="{DA7984CD-150A-4B96-A65F-415247AFA0C3}" dt="2018-04-04T09:58:38.786" v="1882"/>
          <ac:spMkLst>
            <pc:docMk/>
            <pc:sldMk cId="1210625169" sldId="284"/>
            <ac:spMk id="126" creationId="{3F3D71DF-EE5B-49C1-B034-E0562C07AB6F}"/>
          </ac:spMkLst>
        </pc:spChg>
        <pc:spChg chg="add">
          <ac:chgData name="Jansen, Marcus · 4-advice GmbH" userId="181aa25f-5fcc-4bd6-8950-9fafe1df05eb" providerId="ADAL" clId="{DA7984CD-150A-4B96-A65F-415247AFA0C3}" dt="2018-04-04T09:58:38.786" v="1882"/>
          <ac:spMkLst>
            <pc:docMk/>
            <pc:sldMk cId="1210625169" sldId="284"/>
            <ac:spMk id="127" creationId="{7E01FC32-313F-4250-B8C0-9915A9DC1E3C}"/>
          </ac:spMkLst>
        </pc:spChg>
        <pc:spChg chg="add">
          <ac:chgData name="Jansen, Marcus · 4-advice GmbH" userId="181aa25f-5fcc-4bd6-8950-9fafe1df05eb" providerId="ADAL" clId="{DA7984CD-150A-4B96-A65F-415247AFA0C3}" dt="2018-04-04T09:58:38.786" v="1882"/>
          <ac:spMkLst>
            <pc:docMk/>
            <pc:sldMk cId="1210625169" sldId="284"/>
            <ac:spMk id="128" creationId="{F1111308-6E85-4577-819B-F84CA2AA0495}"/>
          </ac:spMkLst>
        </pc:spChg>
        <pc:spChg chg="add">
          <ac:chgData name="Jansen, Marcus · 4-advice GmbH" userId="181aa25f-5fcc-4bd6-8950-9fafe1df05eb" providerId="ADAL" clId="{DA7984CD-150A-4B96-A65F-415247AFA0C3}" dt="2018-04-04T09:58:41.243" v="1887"/>
          <ac:spMkLst>
            <pc:docMk/>
            <pc:sldMk cId="1210625169" sldId="284"/>
            <ac:spMk id="130" creationId="{21EFD55B-8920-4AB2-868B-EC4D47322608}"/>
          </ac:spMkLst>
        </pc:spChg>
        <pc:spChg chg="add">
          <ac:chgData name="Jansen, Marcus · 4-advice GmbH" userId="181aa25f-5fcc-4bd6-8950-9fafe1df05eb" providerId="ADAL" clId="{DA7984CD-150A-4B96-A65F-415247AFA0C3}" dt="2018-04-04T09:58:41.243" v="1887"/>
          <ac:spMkLst>
            <pc:docMk/>
            <pc:sldMk cId="1210625169" sldId="284"/>
            <ac:spMk id="131" creationId="{BBEB9B71-7881-499D-9F8E-641989218655}"/>
          </ac:spMkLst>
        </pc:spChg>
        <pc:spChg chg="add">
          <ac:chgData name="Jansen, Marcus · 4-advice GmbH" userId="181aa25f-5fcc-4bd6-8950-9fafe1df05eb" providerId="ADAL" clId="{DA7984CD-150A-4B96-A65F-415247AFA0C3}" dt="2018-04-04T09:58:41.243" v="1887"/>
          <ac:spMkLst>
            <pc:docMk/>
            <pc:sldMk cId="1210625169" sldId="284"/>
            <ac:spMk id="132" creationId="{04510E3A-79DC-4E21-BF8C-29C0D8B5C5AD}"/>
          </ac:spMkLst>
        </pc:spChg>
        <pc:spChg chg="add">
          <ac:chgData name="Jansen, Marcus · 4-advice GmbH" userId="181aa25f-5fcc-4bd6-8950-9fafe1df05eb" providerId="ADAL" clId="{DA7984CD-150A-4B96-A65F-415247AFA0C3}" dt="2018-04-04T09:58:41.243" v="1887"/>
          <ac:spMkLst>
            <pc:docMk/>
            <pc:sldMk cId="1210625169" sldId="284"/>
            <ac:spMk id="133" creationId="{DD75AF8A-5ACC-4AAB-B4B8-A50A0853D29E}"/>
          </ac:spMkLst>
        </pc:spChg>
        <pc:spChg chg="add">
          <ac:chgData name="Jansen, Marcus · 4-advice GmbH" userId="181aa25f-5fcc-4bd6-8950-9fafe1df05eb" providerId="ADAL" clId="{DA7984CD-150A-4B96-A65F-415247AFA0C3}" dt="2018-04-04T09:58:41.243" v="1887"/>
          <ac:spMkLst>
            <pc:docMk/>
            <pc:sldMk cId="1210625169" sldId="284"/>
            <ac:spMk id="134" creationId="{1DCF1177-809D-475E-9063-9419FFDCDD30}"/>
          </ac:spMkLst>
        </pc:spChg>
        <pc:spChg chg="add">
          <ac:chgData name="Jansen, Marcus · 4-advice GmbH" userId="181aa25f-5fcc-4bd6-8950-9fafe1df05eb" providerId="ADAL" clId="{DA7984CD-150A-4B96-A65F-415247AFA0C3}" dt="2018-04-04T09:58:41.243" v="1887"/>
          <ac:spMkLst>
            <pc:docMk/>
            <pc:sldMk cId="1210625169" sldId="284"/>
            <ac:spMk id="135" creationId="{D8140211-239B-4076-BEF0-F5EED7F876A9}"/>
          </ac:spMkLst>
        </pc:spChg>
        <pc:spChg chg="del">
          <ac:chgData name="Jansen, Marcus · 4-advice GmbH" userId="181aa25f-5fcc-4bd6-8950-9fafe1df05eb" providerId="ADAL" clId="{DA7984CD-150A-4B96-A65F-415247AFA0C3}" dt="2018-04-04T09:55:46.466" v="1847" actId="478"/>
          <ac:spMkLst>
            <pc:docMk/>
            <pc:sldMk cId="1210625169" sldId="284"/>
            <ac:spMk id="138" creationId="{7624A75C-DAD7-41BA-BAF1-A48B11FACB8C}"/>
          </ac:spMkLst>
        </pc:spChg>
        <pc:spChg chg="del">
          <ac:chgData name="Jansen, Marcus · 4-advice GmbH" userId="181aa25f-5fcc-4bd6-8950-9fafe1df05eb" providerId="ADAL" clId="{DA7984CD-150A-4B96-A65F-415247AFA0C3}" dt="2018-04-04T09:55:46.466" v="1847" actId="478"/>
          <ac:spMkLst>
            <pc:docMk/>
            <pc:sldMk cId="1210625169" sldId="284"/>
            <ac:spMk id="349" creationId="{B1A98AF3-21A5-4585-94F7-BF5B9F9532B6}"/>
          </ac:spMkLst>
        </pc:spChg>
        <pc:grpChg chg="add mod">
          <ac:chgData name="Jansen, Marcus · 4-advice GmbH" userId="181aa25f-5fcc-4bd6-8950-9fafe1df05eb" providerId="ADAL" clId="{DA7984CD-150A-4B96-A65F-415247AFA0C3}" dt="2018-04-04T09:58:27.833" v="1866"/>
          <ac:grpSpMkLst>
            <pc:docMk/>
            <pc:sldMk cId="1210625169" sldId="284"/>
            <ac:grpSpMk id="93" creationId="{EDDE49BA-FE66-4892-A30A-ED0D83144ED9}"/>
          </ac:grpSpMkLst>
        </pc:grpChg>
        <pc:grpChg chg="add mod">
          <ac:chgData name="Jansen, Marcus · 4-advice GmbH" userId="181aa25f-5fcc-4bd6-8950-9fafe1df05eb" providerId="ADAL" clId="{DA7984CD-150A-4B96-A65F-415247AFA0C3}" dt="2018-04-04T09:58:30.049" v="1871"/>
          <ac:grpSpMkLst>
            <pc:docMk/>
            <pc:sldMk cId="1210625169" sldId="284"/>
            <ac:grpSpMk id="99" creationId="{2FA021E8-488C-404C-8778-BC09E44B310F}"/>
          </ac:grpSpMkLst>
        </pc:grpChg>
        <pc:grpChg chg="add mod">
          <ac:chgData name="Jansen, Marcus · 4-advice GmbH" userId="181aa25f-5fcc-4bd6-8950-9fafe1df05eb" providerId="ADAL" clId="{DA7984CD-150A-4B96-A65F-415247AFA0C3}" dt="2018-04-04T09:58:32.978" v="1876"/>
          <ac:grpSpMkLst>
            <pc:docMk/>
            <pc:sldMk cId="1210625169" sldId="284"/>
            <ac:grpSpMk id="106" creationId="{87BD61D5-349E-4244-A04A-FB5819B6DDA8}"/>
          </ac:grpSpMkLst>
        </pc:grpChg>
        <pc:grpChg chg="add mod">
          <ac:chgData name="Jansen, Marcus · 4-advice GmbH" userId="181aa25f-5fcc-4bd6-8950-9fafe1df05eb" providerId="ADAL" clId="{DA7984CD-150A-4B96-A65F-415247AFA0C3}" dt="2018-04-04T09:58:35.380" v="1881"/>
          <ac:grpSpMkLst>
            <pc:docMk/>
            <pc:sldMk cId="1210625169" sldId="284"/>
            <ac:grpSpMk id="110" creationId="{7DB3F3C7-9642-411C-90F0-B52F7C46700A}"/>
          </ac:grpSpMkLst>
        </pc:grpChg>
        <pc:grpChg chg="add mod">
          <ac:chgData name="Jansen, Marcus · 4-advice GmbH" userId="181aa25f-5fcc-4bd6-8950-9fafe1df05eb" providerId="ADAL" clId="{DA7984CD-150A-4B96-A65F-415247AFA0C3}" dt="2018-04-04T09:58:38.786" v="1886"/>
          <ac:grpSpMkLst>
            <pc:docMk/>
            <pc:sldMk cId="1210625169" sldId="284"/>
            <ac:grpSpMk id="117" creationId="{16FC3BBA-477C-46EB-9C15-9AD07FA9E9D1}"/>
          </ac:grpSpMkLst>
        </pc:grpChg>
        <pc:grpChg chg="add mod">
          <ac:chgData name="Jansen, Marcus · 4-advice GmbH" userId="181aa25f-5fcc-4bd6-8950-9fafe1df05eb" providerId="ADAL" clId="{DA7984CD-150A-4B96-A65F-415247AFA0C3}" dt="2018-04-04T09:58:41.243" v="1891"/>
          <ac:grpSpMkLst>
            <pc:docMk/>
            <pc:sldMk cId="1210625169" sldId="284"/>
            <ac:grpSpMk id="129" creationId="{936CB71F-40CC-429E-9EB6-20587CC1D310}"/>
          </ac:grpSpMkLst>
        </pc:grpChg>
        <pc:grpChg chg="del">
          <ac:chgData name="Jansen, Marcus · 4-advice GmbH" userId="181aa25f-5fcc-4bd6-8950-9fafe1df05eb" providerId="ADAL" clId="{DA7984CD-150A-4B96-A65F-415247AFA0C3}" dt="2018-04-04T09:55:46.466" v="1847" actId="478"/>
          <ac:grpSpMkLst>
            <pc:docMk/>
            <pc:sldMk cId="1210625169" sldId="284"/>
            <ac:grpSpMk id="139" creationId="{326FD654-D929-4410-B5B9-961AAD618B75}"/>
          </ac:grpSpMkLst>
        </pc:grpChg>
        <pc:grpChg chg="del">
          <ac:chgData name="Jansen, Marcus · 4-advice GmbH" userId="181aa25f-5fcc-4bd6-8950-9fafe1df05eb" providerId="ADAL" clId="{DA7984CD-150A-4B96-A65F-415247AFA0C3}" dt="2018-04-04T09:55:46.466" v="1847" actId="478"/>
          <ac:grpSpMkLst>
            <pc:docMk/>
            <pc:sldMk cId="1210625169" sldId="284"/>
            <ac:grpSpMk id="142" creationId="{3F323899-C1EB-4539-B8A5-FF89D25346F8}"/>
          </ac:grpSpMkLst>
        </pc:grpChg>
        <pc:grpChg chg="del">
          <ac:chgData name="Jansen, Marcus · 4-advice GmbH" userId="181aa25f-5fcc-4bd6-8950-9fafe1df05eb" providerId="ADAL" clId="{DA7984CD-150A-4B96-A65F-415247AFA0C3}" dt="2018-04-04T09:55:46.466" v="1847" actId="478"/>
          <ac:grpSpMkLst>
            <pc:docMk/>
            <pc:sldMk cId="1210625169" sldId="284"/>
            <ac:grpSpMk id="149" creationId="{D275430D-5D5C-48B1-9986-255B4CF7312D}"/>
          </ac:grpSpMkLst>
        </pc:grpChg>
        <pc:grpChg chg="del">
          <ac:chgData name="Jansen, Marcus · 4-advice GmbH" userId="181aa25f-5fcc-4bd6-8950-9fafe1df05eb" providerId="ADAL" clId="{DA7984CD-150A-4B96-A65F-415247AFA0C3}" dt="2018-04-04T09:55:46.466" v="1847" actId="478"/>
          <ac:grpSpMkLst>
            <pc:docMk/>
            <pc:sldMk cId="1210625169" sldId="284"/>
            <ac:grpSpMk id="158" creationId="{680C126C-731A-465D-AB0A-CE93BEBE9083}"/>
          </ac:grpSpMkLst>
        </pc:grpChg>
        <pc:grpChg chg="del">
          <ac:chgData name="Jansen, Marcus · 4-advice GmbH" userId="181aa25f-5fcc-4bd6-8950-9fafe1df05eb" providerId="ADAL" clId="{DA7984CD-150A-4B96-A65F-415247AFA0C3}" dt="2018-04-04T09:55:46.466" v="1847" actId="478"/>
          <ac:grpSpMkLst>
            <pc:docMk/>
            <pc:sldMk cId="1210625169" sldId="284"/>
            <ac:grpSpMk id="165" creationId="{0A2BC41E-D267-4DAF-8087-47897C81C84D}"/>
          </ac:grpSpMkLst>
        </pc:grpChg>
        <pc:grpChg chg="del">
          <ac:chgData name="Jansen, Marcus · 4-advice GmbH" userId="181aa25f-5fcc-4bd6-8950-9fafe1df05eb" providerId="ADAL" clId="{DA7984CD-150A-4B96-A65F-415247AFA0C3}" dt="2018-04-04T09:55:46.466" v="1847" actId="478"/>
          <ac:grpSpMkLst>
            <pc:docMk/>
            <pc:sldMk cId="1210625169" sldId="284"/>
            <ac:grpSpMk id="172" creationId="{2C6FE2C4-0084-44B3-A545-7CDBBB0680FA}"/>
          </ac:grpSpMkLst>
        </pc:grpChg>
        <pc:grpChg chg="del">
          <ac:chgData name="Jansen, Marcus · 4-advice GmbH" userId="181aa25f-5fcc-4bd6-8950-9fafe1df05eb" providerId="ADAL" clId="{DA7984CD-150A-4B96-A65F-415247AFA0C3}" dt="2018-04-04T09:55:46.466" v="1847" actId="478"/>
          <ac:grpSpMkLst>
            <pc:docMk/>
            <pc:sldMk cId="1210625169" sldId="284"/>
            <ac:grpSpMk id="350" creationId="{9AC1F90A-B790-4491-A3AD-2DFF002B041C}"/>
          </ac:grpSpMkLst>
        </pc:grpChg>
        <pc:cxnChg chg="add">
          <ac:chgData name="Jansen, Marcus · 4-advice GmbH" userId="181aa25f-5fcc-4bd6-8950-9fafe1df05eb" providerId="ADAL" clId="{DA7984CD-150A-4B96-A65F-415247AFA0C3}" dt="2018-04-04T09:58:27.832" v="1862"/>
          <ac:cxnSpMkLst>
            <pc:docMk/>
            <pc:sldMk cId="1210625169" sldId="284"/>
            <ac:cxnSpMk id="96" creationId="{308C43E8-3BE2-40EA-8455-A8A8E03BA34C}"/>
          </ac:cxnSpMkLst>
        </pc:cxnChg>
        <pc:cxnChg chg="add">
          <ac:chgData name="Jansen, Marcus · 4-advice GmbH" userId="181aa25f-5fcc-4bd6-8950-9fafe1df05eb" providerId="ADAL" clId="{DA7984CD-150A-4B96-A65F-415247AFA0C3}" dt="2018-04-04T09:58:30.048" v="1867"/>
          <ac:cxnSpMkLst>
            <pc:docMk/>
            <pc:sldMk cId="1210625169" sldId="284"/>
            <ac:cxnSpMk id="101" creationId="{0DDC4251-0569-4DFE-9D7A-8BB4752CBAEA}"/>
          </ac:cxnSpMkLst>
        </pc:cxnChg>
        <pc:cxnChg chg="add">
          <ac:chgData name="Jansen, Marcus · 4-advice GmbH" userId="181aa25f-5fcc-4bd6-8950-9fafe1df05eb" providerId="ADAL" clId="{DA7984CD-150A-4B96-A65F-415247AFA0C3}" dt="2018-04-04T09:58:41.243" v="1887"/>
          <ac:cxnSpMkLst>
            <pc:docMk/>
            <pc:sldMk cId="1210625169" sldId="284"/>
            <ac:cxnSpMk id="136" creationId="{F71595DF-0707-427C-BA4E-1D0A8720A150}"/>
          </ac:cxnSpMkLst>
        </pc:cxnChg>
      </pc:sldChg>
      <pc:sldChg chg="addSp delSp modSp add">
        <pc:chgData name="Jansen, Marcus · 4-advice GmbH" userId="181aa25f-5fcc-4bd6-8950-9fafe1df05eb" providerId="ADAL" clId="{DA7984CD-150A-4B96-A65F-415247AFA0C3}" dt="2018-04-04T10:00:28.067" v="2008"/>
        <pc:sldMkLst>
          <pc:docMk/>
          <pc:sldMk cId="234875859" sldId="285"/>
        </pc:sldMkLst>
        <pc:spChg chg="mod">
          <ac:chgData name="Jansen, Marcus · 4-advice GmbH" userId="181aa25f-5fcc-4bd6-8950-9fafe1df05eb" providerId="ADAL" clId="{DA7984CD-150A-4B96-A65F-415247AFA0C3}" dt="2018-04-04T09:58:54.033" v="1922" actId="20577"/>
          <ac:spMkLst>
            <pc:docMk/>
            <pc:sldMk cId="234875859" sldId="285"/>
            <ac:spMk id="2" creationId="{F13B3B15-F381-4B04-8A95-385973F9F232}"/>
          </ac:spMkLst>
        </pc:spChg>
        <pc:spChg chg="add">
          <ac:chgData name="Jansen, Marcus · 4-advice GmbH" userId="181aa25f-5fcc-4bd6-8950-9fafe1df05eb" providerId="ADAL" clId="{DA7984CD-150A-4B96-A65F-415247AFA0C3}" dt="2018-04-04T09:59:44.322" v="1924"/>
          <ac:spMkLst>
            <pc:docMk/>
            <pc:sldMk cId="234875859" sldId="285"/>
            <ac:spMk id="48" creationId="{D8444479-97A5-422B-9812-0EEE1B7EB270}"/>
          </ac:spMkLst>
        </pc:spChg>
        <pc:spChg chg="add">
          <ac:chgData name="Jansen, Marcus · 4-advice GmbH" userId="181aa25f-5fcc-4bd6-8950-9fafe1df05eb" providerId="ADAL" clId="{DA7984CD-150A-4B96-A65F-415247AFA0C3}" dt="2018-04-04T09:59:44.322" v="1924"/>
          <ac:spMkLst>
            <pc:docMk/>
            <pc:sldMk cId="234875859" sldId="285"/>
            <ac:spMk id="50" creationId="{02E90586-9149-4754-934B-18266D90A25C}"/>
          </ac:spMkLst>
        </pc:spChg>
        <pc:spChg chg="add">
          <ac:chgData name="Jansen, Marcus · 4-advice GmbH" userId="181aa25f-5fcc-4bd6-8950-9fafe1df05eb" providerId="ADAL" clId="{DA7984CD-150A-4B96-A65F-415247AFA0C3}" dt="2018-04-04T09:59:44.322" v="1924"/>
          <ac:spMkLst>
            <pc:docMk/>
            <pc:sldMk cId="234875859" sldId="285"/>
            <ac:spMk id="51" creationId="{4EE70112-676B-439B-87E2-8D60DDD08358}"/>
          </ac:spMkLst>
        </pc:spChg>
        <pc:spChg chg="add">
          <ac:chgData name="Jansen, Marcus · 4-advice GmbH" userId="181aa25f-5fcc-4bd6-8950-9fafe1df05eb" providerId="ADAL" clId="{DA7984CD-150A-4B96-A65F-415247AFA0C3}" dt="2018-04-04T09:59:44.322" v="1924"/>
          <ac:spMkLst>
            <pc:docMk/>
            <pc:sldMk cId="234875859" sldId="285"/>
            <ac:spMk id="52" creationId="{AB7B4186-EDB8-4F6F-9D1B-E7C84EC9ACCD}"/>
          </ac:spMkLst>
        </pc:spChg>
        <pc:spChg chg="add">
          <ac:chgData name="Jansen, Marcus · 4-advice GmbH" userId="181aa25f-5fcc-4bd6-8950-9fafe1df05eb" providerId="ADAL" clId="{DA7984CD-150A-4B96-A65F-415247AFA0C3}" dt="2018-04-04T09:59:44.322" v="1924"/>
          <ac:spMkLst>
            <pc:docMk/>
            <pc:sldMk cId="234875859" sldId="285"/>
            <ac:spMk id="53" creationId="{CC639B6C-BB8A-42B2-BD82-9F5DA7862F3E}"/>
          </ac:spMkLst>
        </pc:spChg>
        <pc:spChg chg="add">
          <ac:chgData name="Jansen, Marcus · 4-advice GmbH" userId="181aa25f-5fcc-4bd6-8950-9fafe1df05eb" providerId="ADAL" clId="{DA7984CD-150A-4B96-A65F-415247AFA0C3}" dt="2018-04-04T09:59:44.322" v="1924"/>
          <ac:spMkLst>
            <pc:docMk/>
            <pc:sldMk cId="234875859" sldId="285"/>
            <ac:spMk id="54" creationId="{869A92CA-6ABC-4C53-9BA0-BB279E45CBF1}"/>
          </ac:spMkLst>
        </pc:spChg>
        <pc:spChg chg="add">
          <ac:chgData name="Jansen, Marcus · 4-advice GmbH" userId="181aa25f-5fcc-4bd6-8950-9fafe1df05eb" providerId="ADAL" clId="{DA7984CD-150A-4B96-A65F-415247AFA0C3}" dt="2018-04-04T09:59:44.322" v="1924"/>
          <ac:spMkLst>
            <pc:docMk/>
            <pc:sldMk cId="234875859" sldId="285"/>
            <ac:spMk id="55" creationId="{5D912C79-C2F2-4EC5-A713-991A0D522A9A}"/>
          </ac:spMkLst>
        </pc:spChg>
        <pc:spChg chg="add">
          <ac:chgData name="Jansen, Marcus · 4-advice GmbH" userId="181aa25f-5fcc-4bd6-8950-9fafe1df05eb" providerId="ADAL" clId="{DA7984CD-150A-4B96-A65F-415247AFA0C3}" dt="2018-04-04T09:59:44.322" v="1924"/>
          <ac:spMkLst>
            <pc:docMk/>
            <pc:sldMk cId="234875859" sldId="285"/>
            <ac:spMk id="56" creationId="{9BABC774-7EC5-4E44-9A94-A4FF96C3FF45}"/>
          </ac:spMkLst>
        </pc:spChg>
        <pc:spChg chg="add">
          <ac:chgData name="Jansen, Marcus · 4-advice GmbH" userId="181aa25f-5fcc-4bd6-8950-9fafe1df05eb" providerId="ADAL" clId="{DA7984CD-150A-4B96-A65F-415247AFA0C3}" dt="2018-04-04T09:59:44.322" v="1924"/>
          <ac:spMkLst>
            <pc:docMk/>
            <pc:sldMk cId="234875859" sldId="285"/>
            <ac:spMk id="57" creationId="{0D82400F-7D97-41B6-A53D-A7180D2E9150}"/>
          </ac:spMkLst>
        </pc:spChg>
        <pc:spChg chg="add">
          <ac:chgData name="Jansen, Marcus · 4-advice GmbH" userId="181aa25f-5fcc-4bd6-8950-9fafe1df05eb" providerId="ADAL" clId="{DA7984CD-150A-4B96-A65F-415247AFA0C3}" dt="2018-04-04T09:59:44.322" v="1924"/>
          <ac:spMkLst>
            <pc:docMk/>
            <pc:sldMk cId="234875859" sldId="285"/>
            <ac:spMk id="58" creationId="{F6DE41CC-2EAE-4690-A295-4C3CF9BCC4A0}"/>
          </ac:spMkLst>
        </pc:spChg>
        <pc:spChg chg="add">
          <ac:chgData name="Jansen, Marcus · 4-advice GmbH" userId="181aa25f-5fcc-4bd6-8950-9fafe1df05eb" providerId="ADAL" clId="{DA7984CD-150A-4B96-A65F-415247AFA0C3}" dt="2018-04-04T09:59:44.322" v="1924"/>
          <ac:spMkLst>
            <pc:docMk/>
            <pc:sldMk cId="234875859" sldId="285"/>
            <ac:spMk id="59" creationId="{7478BA44-4962-4E08-B2C2-B6A8217B4602}"/>
          </ac:spMkLst>
        </pc:spChg>
        <pc:spChg chg="add">
          <ac:chgData name="Jansen, Marcus · 4-advice GmbH" userId="181aa25f-5fcc-4bd6-8950-9fafe1df05eb" providerId="ADAL" clId="{DA7984CD-150A-4B96-A65F-415247AFA0C3}" dt="2018-04-04T09:59:44.322" v="1924"/>
          <ac:spMkLst>
            <pc:docMk/>
            <pc:sldMk cId="234875859" sldId="285"/>
            <ac:spMk id="60" creationId="{CF0732AF-41E3-468F-BAA7-79C338E20EA1}"/>
          </ac:spMkLst>
        </pc:spChg>
        <pc:spChg chg="add">
          <ac:chgData name="Jansen, Marcus · 4-advice GmbH" userId="181aa25f-5fcc-4bd6-8950-9fafe1df05eb" providerId="ADAL" clId="{DA7984CD-150A-4B96-A65F-415247AFA0C3}" dt="2018-04-04T09:59:44.322" v="1924"/>
          <ac:spMkLst>
            <pc:docMk/>
            <pc:sldMk cId="234875859" sldId="285"/>
            <ac:spMk id="61" creationId="{FF2DDA30-0D5F-4D6C-83EC-430A78F0D7B7}"/>
          </ac:spMkLst>
        </pc:spChg>
        <pc:spChg chg="add">
          <ac:chgData name="Jansen, Marcus · 4-advice GmbH" userId="181aa25f-5fcc-4bd6-8950-9fafe1df05eb" providerId="ADAL" clId="{DA7984CD-150A-4B96-A65F-415247AFA0C3}" dt="2018-04-04T09:59:46.151" v="1929"/>
          <ac:spMkLst>
            <pc:docMk/>
            <pc:sldMk cId="234875859" sldId="285"/>
            <ac:spMk id="63" creationId="{99EF0BDC-F03F-4536-A344-B16D6A69166B}"/>
          </ac:spMkLst>
        </pc:spChg>
        <pc:spChg chg="add">
          <ac:chgData name="Jansen, Marcus · 4-advice GmbH" userId="181aa25f-5fcc-4bd6-8950-9fafe1df05eb" providerId="ADAL" clId="{DA7984CD-150A-4B96-A65F-415247AFA0C3}" dt="2018-04-04T09:59:46.151" v="1929"/>
          <ac:spMkLst>
            <pc:docMk/>
            <pc:sldMk cId="234875859" sldId="285"/>
            <ac:spMk id="64" creationId="{CB322BA9-F428-4CE5-A7A0-0B62288FBD36}"/>
          </ac:spMkLst>
        </pc:spChg>
        <pc:spChg chg="add">
          <ac:chgData name="Jansen, Marcus · 4-advice GmbH" userId="181aa25f-5fcc-4bd6-8950-9fafe1df05eb" providerId="ADAL" clId="{DA7984CD-150A-4B96-A65F-415247AFA0C3}" dt="2018-04-04T09:59:48.836" v="1934"/>
          <ac:spMkLst>
            <pc:docMk/>
            <pc:sldMk cId="234875859" sldId="285"/>
            <ac:spMk id="66" creationId="{C88F7D99-F9DE-46F5-836B-5C10F911E834}"/>
          </ac:spMkLst>
        </pc:spChg>
        <pc:spChg chg="add">
          <ac:chgData name="Jansen, Marcus · 4-advice GmbH" userId="181aa25f-5fcc-4bd6-8950-9fafe1df05eb" providerId="ADAL" clId="{DA7984CD-150A-4B96-A65F-415247AFA0C3}" dt="2018-04-04T09:59:48.836" v="1934"/>
          <ac:spMkLst>
            <pc:docMk/>
            <pc:sldMk cId="234875859" sldId="285"/>
            <ac:spMk id="67" creationId="{416CED8D-36AA-46BD-849E-B0697387B6B0}"/>
          </ac:spMkLst>
        </pc:spChg>
        <pc:spChg chg="add">
          <ac:chgData name="Jansen, Marcus · 4-advice GmbH" userId="181aa25f-5fcc-4bd6-8950-9fafe1df05eb" providerId="ADAL" clId="{DA7984CD-150A-4B96-A65F-415247AFA0C3}" dt="2018-04-04T09:59:48.836" v="1934"/>
          <ac:spMkLst>
            <pc:docMk/>
            <pc:sldMk cId="234875859" sldId="285"/>
            <ac:spMk id="68" creationId="{5B30C497-CAA4-455F-AFA8-40F6B53AD1F5}"/>
          </ac:spMkLst>
        </pc:spChg>
        <pc:spChg chg="add">
          <ac:chgData name="Jansen, Marcus · 4-advice GmbH" userId="181aa25f-5fcc-4bd6-8950-9fafe1df05eb" providerId="ADAL" clId="{DA7984CD-150A-4B96-A65F-415247AFA0C3}" dt="2018-04-04T09:59:48.836" v="1934"/>
          <ac:spMkLst>
            <pc:docMk/>
            <pc:sldMk cId="234875859" sldId="285"/>
            <ac:spMk id="69" creationId="{1C5F06FD-D9B6-409C-9AE1-DA779808517B}"/>
          </ac:spMkLst>
        </pc:spChg>
        <pc:spChg chg="add">
          <ac:chgData name="Jansen, Marcus · 4-advice GmbH" userId="181aa25f-5fcc-4bd6-8950-9fafe1df05eb" providerId="ADAL" clId="{DA7984CD-150A-4B96-A65F-415247AFA0C3}" dt="2018-04-04T09:59:48.836" v="1934"/>
          <ac:spMkLst>
            <pc:docMk/>
            <pc:sldMk cId="234875859" sldId="285"/>
            <ac:spMk id="70" creationId="{8B9A3A5F-3EAF-4841-92E9-B6187B93D35C}"/>
          </ac:spMkLst>
        </pc:spChg>
        <pc:spChg chg="add">
          <ac:chgData name="Jansen, Marcus · 4-advice GmbH" userId="181aa25f-5fcc-4bd6-8950-9fafe1df05eb" providerId="ADAL" clId="{DA7984CD-150A-4B96-A65F-415247AFA0C3}" dt="2018-04-04T09:59:48.836" v="1934"/>
          <ac:spMkLst>
            <pc:docMk/>
            <pc:sldMk cId="234875859" sldId="285"/>
            <ac:spMk id="71" creationId="{6A754B0C-13A7-4E64-9418-1283212AE491}"/>
          </ac:spMkLst>
        </pc:spChg>
        <pc:spChg chg="add">
          <ac:chgData name="Jansen, Marcus · 4-advice GmbH" userId="181aa25f-5fcc-4bd6-8950-9fafe1df05eb" providerId="ADAL" clId="{DA7984CD-150A-4B96-A65F-415247AFA0C3}" dt="2018-04-04T09:59:48.836" v="1934"/>
          <ac:spMkLst>
            <pc:docMk/>
            <pc:sldMk cId="234875859" sldId="285"/>
            <ac:spMk id="72" creationId="{B411AA9F-DB06-4860-8C7B-600FB787BA55}"/>
          </ac:spMkLst>
        </pc:spChg>
        <pc:spChg chg="add">
          <ac:chgData name="Jansen, Marcus · 4-advice GmbH" userId="181aa25f-5fcc-4bd6-8950-9fafe1df05eb" providerId="ADAL" clId="{DA7984CD-150A-4B96-A65F-415247AFA0C3}" dt="2018-04-04T09:59:48.836" v="1934"/>
          <ac:spMkLst>
            <pc:docMk/>
            <pc:sldMk cId="234875859" sldId="285"/>
            <ac:spMk id="73" creationId="{529E00F8-8B33-495F-AE98-114E0D768AB0}"/>
          </ac:spMkLst>
        </pc:spChg>
        <pc:spChg chg="add">
          <ac:chgData name="Jansen, Marcus · 4-advice GmbH" userId="181aa25f-5fcc-4bd6-8950-9fafe1df05eb" providerId="ADAL" clId="{DA7984CD-150A-4B96-A65F-415247AFA0C3}" dt="2018-04-04T09:59:48.836" v="1934"/>
          <ac:spMkLst>
            <pc:docMk/>
            <pc:sldMk cId="234875859" sldId="285"/>
            <ac:spMk id="74" creationId="{E10F1D43-55D4-400D-99FC-BA1545690A17}"/>
          </ac:spMkLst>
        </pc:spChg>
        <pc:spChg chg="add">
          <ac:chgData name="Jansen, Marcus · 4-advice GmbH" userId="181aa25f-5fcc-4bd6-8950-9fafe1df05eb" providerId="ADAL" clId="{DA7984CD-150A-4B96-A65F-415247AFA0C3}" dt="2018-04-04T09:59:48.836" v="1934"/>
          <ac:spMkLst>
            <pc:docMk/>
            <pc:sldMk cId="234875859" sldId="285"/>
            <ac:spMk id="75" creationId="{2FD8D66B-32F3-4383-B009-16FEAB9B4DCF}"/>
          </ac:spMkLst>
        </pc:spChg>
        <pc:spChg chg="add">
          <ac:chgData name="Jansen, Marcus · 4-advice GmbH" userId="181aa25f-5fcc-4bd6-8950-9fafe1df05eb" providerId="ADAL" clId="{DA7984CD-150A-4B96-A65F-415247AFA0C3}" dt="2018-04-04T09:59:51.539" v="1939"/>
          <ac:spMkLst>
            <pc:docMk/>
            <pc:sldMk cId="234875859" sldId="285"/>
            <ac:spMk id="77" creationId="{2EE50207-BEA7-41D8-A8FC-5FA0058456A4}"/>
          </ac:spMkLst>
        </pc:spChg>
        <pc:spChg chg="add">
          <ac:chgData name="Jansen, Marcus · 4-advice GmbH" userId="181aa25f-5fcc-4bd6-8950-9fafe1df05eb" providerId="ADAL" clId="{DA7984CD-150A-4B96-A65F-415247AFA0C3}" dt="2018-04-04T09:59:54.420" v="1944"/>
          <ac:spMkLst>
            <pc:docMk/>
            <pc:sldMk cId="234875859" sldId="285"/>
            <ac:spMk id="80" creationId="{547CD134-D9CE-4644-9130-CAF88CA1D1C6}"/>
          </ac:spMkLst>
        </pc:spChg>
        <pc:spChg chg="add">
          <ac:chgData name="Jansen, Marcus · 4-advice GmbH" userId="181aa25f-5fcc-4bd6-8950-9fafe1df05eb" providerId="ADAL" clId="{DA7984CD-150A-4B96-A65F-415247AFA0C3}" dt="2018-04-04T09:59:54.420" v="1944"/>
          <ac:spMkLst>
            <pc:docMk/>
            <pc:sldMk cId="234875859" sldId="285"/>
            <ac:spMk id="81" creationId="{1007136C-2F32-4E46-9C31-247F8C4E7123}"/>
          </ac:spMkLst>
        </pc:spChg>
        <pc:spChg chg="add mod">
          <ac:chgData name="Jansen, Marcus · 4-advice GmbH" userId="181aa25f-5fcc-4bd6-8950-9fafe1df05eb" providerId="ADAL" clId="{DA7984CD-150A-4B96-A65F-415247AFA0C3}" dt="2018-04-04T09:59:57.052" v="1953"/>
          <ac:spMkLst>
            <pc:docMk/>
            <pc:sldMk cId="234875859" sldId="285"/>
            <ac:spMk id="82" creationId="{FE88DDBA-A324-4FB0-B8F3-7436B85BE00C}"/>
          </ac:spMkLst>
        </pc:spChg>
        <pc:spChg chg="add">
          <ac:chgData name="Jansen, Marcus · 4-advice GmbH" userId="181aa25f-5fcc-4bd6-8950-9fafe1df05eb" providerId="ADAL" clId="{DA7984CD-150A-4B96-A65F-415247AFA0C3}" dt="2018-04-04T09:59:59.869" v="1954"/>
          <ac:spMkLst>
            <pc:docMk/>
            <pc:sldMk cId="234875859" sldId="285"/>
            <ac:spMk id="84" creationId="{C2DCBC9C-9B5D-48C4-9F8F-213B2A6534BC}"/>
          </ac:spMkLst>
        </pc:spChg>
        <pc:spChg chg="add">
          <ac:chgData name="Jansen, Marcus · 4-advice GmbH" userId="181aa25f-5fcc-4bd6-8950-9fafe1df05eb" providerId="ADAL" clId="{DA7984CD-150A-4B96-A65F-415247AFA0C3}" dt="2018-04-04T09:59:59.869" v="1954"/>
          <ac:spMkLst>
            <pc:docMk/>
            <pc:sldMk cId="234875859" sldId="285"/>
            <ac:spMk id="85" creationId="{EFB752B6-CE8A-4272-AB8C-65CA9830F675}"/>
          </ac:spMkLst>
        </pc:spChg>
        <pc:spChg chg="add">
          <ac:chgData name="Jansen, Marcus · 4-advice GmbH" userId="181aa25f-5fcc-4bd6-8950-9fafe1df05eb" providerId="ADAL" clId="{DA7984CD-150A-4B96-A65F-415247AFA0C3}" dt="2018-04-04T09:59:59.869" v="1954"/>
          <ac:spMkLst>
            <pc:docMk/>
            <pc:sldMk cId="234875859" sldId="285"/>
            <ac:spMk id="86" creationId="{4BC47A11-9B68-4454-843A-663371E7F94B}"/>
          </ac:spMkLst>
        </pc:spChg>
        <pc:spChg chg="add">
          <ac:chgData name="Jansen, Marcus · 4-advice GmbH" userId="181aa25f-5fcc-4bd6-8950-9fafe1df05eb" providerId="ADAL" clId="{DA7984CD-150A-4B96-A65F-415247AFA0C3}" dt="2018-04-04T09:59:59.869" v="1954"/>
          <ac:spMkLst>
            <pc:docMk/>
            <pc:sldMk cId="234875859" sldId="285"/>
            <ac:spMk id="87" creationId="{13B70C7D-EBD3-4BA6-88EB-B9E45F3F23BA}"/>
          </ac:spMkLst>
        </pc:spChg>
        <pc:spChg chg="add">
          <ac:chgData name="Jansen, Marcus · 4-advice GmbH" userId="181aa25f-5fcc-4bd6-8950-9fafe1df05eb" providerId="ADAL" clId="{DA7984CD-150A-4B96-A65F-415247AFA0C3}" dt="2018-04-04T09:59:59.869" v="1954"/>
          <ac:spMkLst>
            <pc:docMk/>
            <pc:sldMk cId="234875859" sldId="285"/>
            <ac:spMk id="88" creationId="{4A2D9845-8561-46EE-9E21-F20B51FA6CDC}"/>
          </ac:spMkLst>
        </pc:spChg>
        <pc:spChg chg="add">
          <ac:chgData name="Jansen, Marcus · 4-advice GmbH" userId="181aa25f-5fcc-4bd6-8950-9fafe1df05eb" providerId="ADAL" clId="{DA7984CD-150A-4B96-A65F-415247AFA0C3}" dt="2018-04-04T09:59:59.869" v="1954"/>
          <ac:spMkLst>
            <pc:docMk/>
            <pc:sldMk cId="234875859" sldId="285"/>
            <ac:spMk id="89" creationId="{B239CAA8-9F12-43EC-A339-7D1591AB69D0}"/>
          </ac:spMkLst>
        </pc:spChg>
        <pc:spChg chg="add">
          <ac:chgData name="Jansen, Marcus · 4-advice GmbH" userId="181aa25f-5fcc-4bd6-8950-9fafe1df05eb" providerId="ADAL" clId="{DA7984CD-150A-4B96-A65F-415247AFA0C3}" dt="2018-04-04T09:59:59.869" v="1954"/>
          <ac:spMkLst>
            <pc:docMk/>
            <pc:sldMk cId="234875859" sldId="285"/>
            <ac:spMk id="90" creationId="{CB9986E9-B21F-4E35-AD69-C93288840758}"/>
          </ac:spMkLst>
        </pc:spChg>
        <pc:spChg chg="add">
          <ac:chgData name="Jansen, Marcus · 4-advice GmbH" userId="181aa25f-5fcc-4bd6-8950-9fafe1df05eb" providerId="ADAL" clId="{DA7984CD-150A-4B96-A65F-415247AFA0C3}" dt="2018-04-04T09:59:59.869" v="1954"/>
          <ac:spMkLst>
            <pc:docMk/>
            <pc:sldMk cId="234875859" sldId="285"/>
            <ac:spMk id="91" creationId="{160AB48C-EB96-48B6-B27F-43D90EA1CF8D}"/>
          </ac:spMkLst>
        </pc:spChg>
        <pc:spChg chg="add">
          <ac:chgData name="Jansen, Marcus · 4-advice GmbH" userId="181aa25f-5fcc-4bd6-8950-9fafe1df05eb" providerId="ADAL" clId="{DA7984CD-150A-4B96-A65F-415247AFA0C3}" dt="2018-04-04T09:59:59.869" v="1954"/>
          <ac:spMkLst>
            <pc:docMk/>
            <pc:sldMk cId="234875859" sldId="285"/>
            <ac:spMk id="92" creationId="{27718155-61D9-4771-8B5D-A7E79C7CBE75}"/>
          </ac:spMkLst>
        </pc:spChg>
        <pc:spChg chg="add">
          <ac:chgData name="Jansen, Marcus · 4-advice GmbH" userId="181aa25f-5fcc-4bd6-8950-9fafe1df05eb" providerId="ADAL" clId="{DA7984CD-150A-4B96-A65F-415247AFA0C3}" dt="2018-04-04T10:00:02.270" v="1959"/>
          <ac:spMkLst>
            <pc:docMk/>
            <pc:sldMk cId="234875859" sldId="285"/>
            <ac:spMk id="138" creationId="{3530874C-2981-4BBC-AFD8-5B6B0111B725}"/>
          </ac:spMkLst>
        </pc:spChg>
        <pc:spChg chg="add">
          <ac:chgData name="Jansen, Marcus · 4-advice GmbH" userId="181aa25f-5fcc-4bd6-8950-9fafe1df05eb" providerId="ADAL" clId="{DA7984CD-150A-4B96-A65F-415247AFA0C3}" dt="2018-04-04T10:00:02.270" v="1959"/>
          <ac:spMkLst>
            <pc:docMk/>
            <pc:sldMk cId="234875859" sldId="285"/>
            <ac:spMk id="139" creationId="{E39F2D7D-5F06-4517-8384-1C4A5588554B}"/>
          </ac:spMkLst>
        </pc:spChg>
        <pc:spChg chg="add">
          <ac:chgData name="Jansen, Marcus · 4-advice GmbH" userId="181aa25f-5fcc-4bd6-8950-9fafe1df05eb" providerId="ADAL" clId="{DA7984CD-150A-4B96-A65F-415247AFA0C3}" dt="2018-04-04T10:00:02.270" v="1959"/>
          <ac:spMkLst>
            <pc:docMk/>
            <pc:sldMk cId="234875859" sldId="285"/>
            <ac:spMk id="140" creationId="{2E7A70C2-07EC-42F2-803A-C8743F3EC5AD}"/>
          </ac:spMkLst>
        </pc:spChg>
        <pc:spChg chg="add">
          <ac:chgData name="Jansen, Marcus · 4-advice GmbH" userId="181aa25f-5fcc-4bd6-8950-9fafe1df05eb" providerId="ADAL" clId="{DA7984CD-150A-4B96-A65F-415247AFA0C3}" dt="2018-04-04T10:00:02.270" v="1959"/>
          <ac:spMkLst>
            <pc:docMk/>
            <pc:sldMk cId="234875859" sldId="285"/>
            <ac:spMk id="141" creationId="{7D29BBF9-EC15-4B32-94CF-B440E0867EED}"/>
          </ac:spMkLst>
        </pc:spChg>
        <pc:spChg chg="add">
          <ac:chgData name="Jansen, Marcus · 4-advice GmbH" userId="181aa25f-5fcc-4bd6-8950-9fafe1df05eb" providerId="ADAL" clId="{DA7984CD-150A-4B96-A65F-415247AFA0C3}" dt="2018-04-04T10:00:02.270" v="1959"/>
          <ac:spMkLst>
            <pc:docMk/>
            <pc:sldMk cId="234875859" sldId="285"/>
            <ac:spMk id="142" creationId="{1B448318-D878-4B34-9C34-71D551C41BA3}"/>
          </ac:spMkLst>
        </pc:spChg>
        <pc:spChg chg="add">
          <ac:chgData name="Jansen, Marcus · 4-advice GmbH" userId="181aa25f-5fcc-4bd6-8950-9fafe1df05eb" providerId="ADAL" clId="{DA7984CD-150A-4B96-A65F-415247AFA0C3}" dt="2018-04-04T10:00:02.270" v="1959"/>
          <ac:spMkLst>
            <pc:docMk/>
            <pc:sldMk cId="234875859" sldId="285"/>
            <ac:spMk id="143" creationId="{8B5F9D81-E4B5-4929-A1AA-867329F7656D}"/>
          </ac:spMkLst>
        </pc:spChg>
        <pc:spChg chg="add">
          <ac:chgData name="Jansen, Marcus · 4-advice GmbH" userId="181aa25f-5fcc-4bd6-8950-9fafe1df05eb" providerId="ADAL" clId="{DA7984CD-150A-4B96-A65F-415247AFA0C3}" dt="2018-04-04T10:00:02.270" v="1959"/>
          <ac:spMkLst>
            <pc:docMk/>
            <pc:sldMk cId="234875859" sldId="285"/>
            <ac:spMk id="144" creationId="{467BD5CC-804F-408D-9396-BBCD0018B902}"/>
          </ac:spMkLst>
        </pc:spChg>
        <pc:spChg chg="add">
          <ac:chgData name="Jansen, Marcus · 4-advice GmbH" userId="181aa25f-5fcc-4bd6-8950-9fafe1df05eb" providerId="ADAL" clId="{DA7984CD-150A-4B96-A65F-415247AFA0C3}" dt="2018-04-04T10:00:02.270" v="1959"/>
          <ac:spMkLst>
            <pc:docMk/>
            <pc:sldMk cId="234875859" sldId="285"/>
            <ac:spMk id="145" creationId="{1DD4F1C2-1555-416D-9857-B0E35EF8ADFB}"/>
          </ac:spMkLst>
        </pc:spChg>
        <pc:spChg chg="add">
          <ac:chgData name="Jansen, Marcus · 4-advice GmbH" userId="181aa25f-5fcc-4bd6-8950-9fafe1df05eb" providerId="ADAL" clId="{DA7984CD-150A-4B96-A65F-415247AFA0C3}" dt="2018-04-04T10:00:02.270" v="1959"/>
          <ac:spMkLst>
            <pc:docMk/>
            <pc:sldMk cId="234875859" sldId="285"/>
            <ac:spMk id="146" creationId="{6F26EED9-DCBF-4844-9778-83B844DAB477}"/>
          </ac:spMkLst>
        </pc:spChg>
        <pc:spChg chg="add">
          <ac:chgData name="Jansen, Marcus · 4-advice GmbH" userId="181aa25f-5fcc-4bd6-8950-9fafe1df05eb" providerId="ADAL" clId="{DA7984CD-150A-4B96-A65F-415247AFA0C3}" dt="2018-04-04T10:00:02.270" v="1959"/>
          <ac:spMkLst>
            <pc:docMk/>
            <pc:sldMk cId="234875859" sldId="285"/>
            <ac:spMk id="147" creationId="{0BBD7D23-1A52-4295-8D32-7D28690568A7}"/>
          </ac:spMkLst>
        </pc:spChg>
        <pc:spChg chg="add">
          <ac:chgData name="Jansen, Marcus · 4-advice GmbH" userId="181aa25f-5fcc-4bd6-8950-9fafe1df05eb" providerId="ADAL" clId="{DA7984CD-150A-4B96-A65F-415247AFA0C3}" dt="2018-04-04T10:00:02.270" v="1959"/>
          <ac:spMkLst>
            <pc:docMk/>
            <pc:sldMk cId="234875859" sldId="285"/>
            <ac:spMk id="148" creationId="{9B370476-C2F4-47EE-80CF-E9241A7C3343}"/>
          </ac:spMkLst>
        </pc:spChg>
        <pc:spChg chg="add">
          <ac:chgData name="Jansen, Marcus · 4-advice GmbH" userId="181aa25f-5fcc-4bd6-8950-9fafe1df05eb" providerId="ADAL" clId="{DA7984CD-150A-4B96-A65F-415247AFA0C3}" dt="2018-04-04T10:00:06.568" v="1964"/>
          <ac:spMkLst>
            <pc:docMk/>
            <pc:sldMk cId="234875859" sldId="285"/>
            <ac:spMk id="150" creationId="{8855E3D0-40B1-4D8D-B6AB-4730861C379E}"/>
          </ac:spMkLst>
        </pc:spChg>
        <pc:spChg chg="add">
          <ac:chgData name="Jansen, Marcus · 4-advice GmbH" userId="181aa25f-5fcc-4bd6-8950-9fafe1df05eb" providerId="ADAL" clId="{DA7984CD-150A-4B96-A65F-415247AFA0C3}" dt="2018-04-04T10:00:06.568" v="1964"/>
          <ac:spMkLst>
            <pc:docMk/>
            <pc:sldMk cId="234875859" sldId="285"/>
            <ac:spMk id="151" creationId="{C2075502-EFE9-4BD4-B69B-0AC7E80E8DC3}"/>
          </ac:spMkLst>
        </pc:spChg>
        <pc:spChg chg="add">
          <ac:chgData name="Jansen, Marcus · 4-advice GmbH" userId="181aa25f-5fcc-4bd6-8950-9fafe1df05eb" providerId="ADAL" clId="{DA7984CD-150A-4B96-A65F-415247AFA0C3}" dt="2018-04-04T10:00:06.568" v="1964"/>
          <ac:spMkLst>
            <pc:docMk/>
            <pc:sldMk cId="234875859" sldId="285"/>
            <ac:spMk id="152" creationId="{A0580D61-0968-48BE-A60C-F5779F52AAE7}"/>
          </ac:spMkLst>
        </pc:spChg>
        <pc:spChg chg="add">
          <ac:chgData name="Jansen, Marcus · 4-advice GmbH" userId="181aa25f-5fcc-4bd6-8950-9fafe1df05eb" providerId="ADAL" clId="{DA7984CD-150A-4B96-A65F-415247AFA0C3}" dt="2018-04-04T10:00:06.568" v="1964"/>
          <ac:spMkLst>
            <pc:docMk/>
            <pc:sldMk cId="234875859" sldId="285"/>
            <ac:spMk id="153" creationId="{C72CA4A0-5696-438E-9B5C-4D05FB0F9F92}"/>
          </ac:spMkLst>
        </pc:spChg>
        <pc:spChg chg="add">
          <ac:chgData name="Jansen, Marcus · 4-advice GmbH" userId="181aa25f-5fcc-4bd6-8950-9fafe1df05eb" providerId="ADAL" clId="{DA7984CD-150A-4B96-A65F-415247AFA0C3}" dt="2018-04-04T10:00:09.137" v="1969"/>
          <ac:spMkLst>
            <pc:docMk/>
            <pc:sldMk cId="234875859" sldId="285"/>
            <ac:spMk id="155" creationId="{4A618C8F-916C-4C91-9EC5-8E0BDFE8FF59}"/>
          </ac:spMkLst>
        </pc:spChg>
        <pc:spChg chg="add">
          <ac:chgData name="Jansen, Marcus · 4-advice GmbH" userId="181aa25f-5fcc-4bd6-8950-9fafe1df05eb" providerId="ADAL" clId="{DA7984CD-150A-4B96-A65F-415247AFA0C3}" dt="2018-04-04T10:00:09.137" v="1969"/>
          <ac:spMkLst>
            <pc:docMk/>
            <pc:sldMk cId="234875859" sldId="285"/>
            <ac:spMk id="156" creationId="{A056DB39-6B17-448D-9B51-AF7D421C8011}"/>
          </ac:spMkLst>
        </pc:spChg>
        <pc:spChg chg="add">
          <ac:chgData name="Jansen, Marcus · 4-advice GmbH" userId="181aa25f-5fcc-4bd6-8950-9fafe1df05eb" providerId="ADAL" clId="{DA7984CD-150A-4B96-A65F-415247AFA0C3}" dt="2018-04-04T10:00:09.137" v="1969"/>
          <ac:spMkLst>
            <pc:docMk/>
            <pc:sldMk cId="234875859" sldId="285"/>
            <ac:spMk id="157" creationId="{B9E60D35-2AF6-48BC-A1BC-5142C774E7A9}"/>
          </ac:spMkLst>
        </pc:spChg>
        <pc:spChg chg="add">
          <ac:chgData name="Jansen, Marcus · 4-advice GmbH" userId="181aa25f-5fcc-4bd6-8950-9fafe1df05eb" providerId="ADAL" clId="{DA7984CD-150A-4B96-A65F-415247AFA0C3}" dt="2018-04-04T10:00:12.766" v="1974"/>
          <ac:spMkLst>
            <pc:docMk/>
            <pc:sldMk cId="234875859" sldId="285"/>
            <ac:spMk id="159" creationId="{E59AC454-9485-4775-9E28-C518F0F30F74}"/>
          </ac:spMkLst>
        </pc:spChg>
        <pc:spChg chg="add">
          <ac:chgData name="Jansen, Marcus · 4-advice GmbH" userId="181aa25f-5fcc-4bd6-8950-9fafe1df05eb" providerId="ADAL" clId="{DA7984CD-150A-4B96-A65F-415247AFA0C3}" dt="2018-04-04T10:00:12.766" v="1974"/>
          <ac:spMkLst>
            <pc:docMk/>
            <pc:sldMk cId="234875859" sldId="285"/>
            <ac:spMk id="160" creationId="{E430552D-AE8D-4839-AE0C-33FEDC467EF9}"/>
          </ac:spMkLst>
        </pc:spChg>
        <pc:spChg chg="add">
          <ac:chgData name="Jansen, Marcus · 4-advice GmbH" userId="181aa25f-5fcc-4bd6-8950-9fafe1df05eb" providerId="ADAL" clId="{DA7984CD-150A-4B96-A65F-415247AFA0C3}" dt="2018-04-04T10:00:16.067" v="1979"/>
          <ac:spMkLst>
            <pc:docMk/>
            <pc:sldMk cId="234875859" sldId="285"/>
            <ac:spMk id="162" creationId="{7AC34A19-F864-435B-8D0A-172BA7528B13}"/>
          </ac:spMkLst>
        </pc:spChg>
        <pc:spChg chg="add">
          <ac:chgData name="Jansen, Marcus · 4-advice GmbH" userId="181aa25f-5fcc-4bd6-8950-9fafe1df05eb" providerId="ADAL" clId="{DA7984CD-150A-4B96-A65F-415247AFA0C3}" dt="2018-04-04T10:00:16.067" v="1979"/>
          <ac:spMkLst>
            <pc:docMk/>
            <pc:sldMk cId="234875859" sldId="285"/>
            <ac:spMk id="163" creationId="{C3D86913-AFBE-4859-BA57-BEF5B88F40C5}"/>
          </ac:spMkLst>
        </pc:spChg>
        <pc:spChg chg="add">
          <ac:chgData name="Jansen, Marcus · 4-advice GmbH" userId="181aa25f-5fcc-4bd6-8950-9fafe1df05eb" providerId="ADAL" clId="{DA7984CD-150A-4B96-A65F-415247AFA0C3}" dt="2018-04-04T10:00:16.067" v="1979"/>
          <ac:spMkLst>
            <pc:docMk/>
            <pc:sldMk cId="234875859" sldId="285"/>
            <ac:spMk id="164" creationId="{3A9EA810-D3F2-4C58-9F39-EAA0179FC30E}"/>
          </ac:spMkLst>
        </pc:spChg>
        <pc:spChg chg="add">
          <ac:chgData name="Jansen, Marcus · 4-advice GmbH" userId="181aa25f-5fcc-4bd6-8950-9fafe1df05eb" providerId="ADAL" clId="{DA7984CD-150A-4B96-A65F-415247AFA0C3}" dt="2018-04-04T10:00:16.067" v="1979"/>
          <ac:spMkLst>
            <pc:docMk/>
            <pc:sldMk cId="234875859" sldId="285"/>
            <ac:spMk id="165" creationId="{CC880953-E87C-4154-BD02-CE92EC009441}"/>
          </ac:spMkLst>
        </pc:spChg>
        <pc:spChg chg="add">
          <ac:chgData name="Jansen, Marcus · 4-advice GmbH" userId="181aa25f-5fcc-4bd6-8950-9fafe1df05eb" providerId="ADAL" clId="{DA7984CD-150A-4B96-A65F-415247AFA0C3}" dt="2018-04-04T10:00:18.020" v="1984"/>
          <ac:spMkLst>
            <pc:docMk/>
            <pc:sldMk cId="234875859" sldId="285"/>
            <ac:spMk id="167" creationId="{867A4DF0-8A50-45C0-B5C3-8B825617668D}"/>
          </ac:spMkLst>
        </pc:spChg>
        <pc:spChg chg="add">
          <ac:chgData name="Jansen, Marcus · 4-advice GmbH" userId="181aa25f-5fcc-4bd6-8950-9fafe1df05eb" providerId="ADAL" clId="{DA7984CD-150A-4B96-A65F-415247AFA0C3}" dt="2018-04-04T10:00:18.020" v="1984"/>
          <ac:spMkLst>
            <pc:docMk/>
            <pc:sldMk cId="234875859" sldId="285"/>
            <ac:spMk id="168" creationId="{469BEFA9-91F9-4155-BB6E-0F1CD89DFBE2}"/>
          </ac:spMkLst>
        </pc:spChg>
        <pc:spChg chg="add">
          <ac:chgData name="Jansen, Marcus · 4-advice GmbH" userId="181aa25f-5fcc-4bd6-8950-9fafe1df05eb" providerId="ADAL" clId="{DA7984CD-150A-4B96-A65F-415247AFA0C3}" dt="2018-04-04T10:00:18.020" v="1984"/>
          <ac:spMkLst>
            <pc:docMk/>
            <pc:sldMk cId="234875859" sldId="285"/>
            <ac:spMk id="169" creationId="{0BB368AE-FA3F-484B-A8DA-24EFB662FE88}"/>
          </ac:spMkLst>
        </pc:spChg>
        <pc:spChg chg="add">
          <ac:chgData name="Jansen, Marcus · 4-advice GmbH" userId="181aa25f-5fcc-4bd6-8950-9fafe1df05eb" providerId="ADAL" clId="{DA7984CD-150A-4B96-A65F-415247AFA0C3}" dt="2018-04-04T10:00:20.065" v="1989"/>
          <ac:spMkLst>
            <pc:docMk/>
            <pc:sldMk cId="234875859" sldId="285"/>
            <ac:spMk id="171" creationId="{74EA6922-8188-4AEB-83AD-85A9251F06FF}"/>
          </ac:spMkLst>
        </pc:spChg>
        <pc:spChg chg="add">
          <ac:chgData name="Jansen, Marcus · 4-advice GmbH" userId="181aa25f-5fcc-4bd6-8950-9fafe1df05eb" providerId="ADAL" clId="{DA7984CD-150A-4B96-A65F-415247AFA0C3}" dt="2018-04-04T10:00:20.065" v="1989"/>
          <ac:spMkLst>
            <pc:docMk/>
            <pc:sldMk cId="234875859" sldId="285"/>
            <ac:spMk id="172" creationId="{4EA2BFD7-9A37-413F-BA4E-1AB898A7B8AE}"/>
          </ac:spMkLst>
        </pc:spChg>
        <pc:spChg chg="add">
          <ac:chgData name="Jansen, Marcus · 4-advice GmbH" userId="181aa25f-5fcc-4bd6-8950-9fafe1df05eb" providerId="ADAL" clId="{DA7984CD-150A-4B96-A65F-415247AFA0C3}" dt="2018-04-04T10:00:23.524" v="1994"/>
          <ac:spMkLst>
            <pc:docMk/>
            <pc:sldMk cId="234875859" sldId="285"/>
            <ac:spMk id="174" creationId="{14B41EAB-4607-48DB-9308-0163684D91A6}"/>
          </ac:spMkLst>
        </pc:spChg>
        <pc:spChg chg="add">
          <ac:chgData name="Jansen, Marcus · 4-advice GmbH" userId="181aa25f-5fcc-4bd6-8950-9fafe1df05eb" providerId="ADAL" clId="{DA7984CD-150A-4B96-A65F-415247AFA0C3}" dt="2018-04-04T10:00:23.524" v="1994"/>
          <ac:spMkLst>
            <pc:docMk/>
            <pc:sldMk cId="234875859" sldId="285"/>
            <ac:spMk id="175" creationId="{4ACDF72B-52A4-4A95-89CD-A4FF218D5EFA}"/>
          </ac:spMkLst>
        </pc:spChg>
        <pc:spChg chg="add mod">
          <ac:chgData name="Jansen, Marcus · 4-advice GmbH" userId="181aa25f-5fcc-4bd6-8950-9fafe1df05eb" providerId="ADAL" clId="{DA7984CD-150A-4B96-A65F-415247AFA0C3}" dt="2018-04-04T10:00:25.799" v="2003"/>
          <ac:spMkLst>
            <pc:docMk/>
            <pc:sldMk cId="234875859" sldId="285"/>
            <ac:spMk id="176" creationId="{EB903867-697F-4414-A61B-D27C807A462B}"/>
          </ac:spMkLst>
        </pc:spChg>
        <pc:spChg chg="add mod">
          <ac:chgData name="Jansen, Marcus · 4-advice GmbH" userId="181aa25f-5fcc-4bd6-8950-9fafe1df05eb" providerId="ADAL" clId="{DA7984CD-150A-4B96-A65F-415247AFA0C3}" dt="2018-04-04T10:00:28.067" v="2008"/>
          <ac:spMkLst>
            <pc:docMk/>
            <pc:sldMk cId="234875859" sldId="285"/>
            <ac:spMk id="177" creationId="{D5750E21-A5D5-4BB2-B464-A783766581A9}"/>
          </ac:spMkLst>
        </pc:spChg>
        <pc:grpChg chg="add mod">
          <ac:chgData name="Jansen, Marcus · 4-advice GmbH" userId="181aa25f-5fcc-4bd6-8950-9fafe1df05eb" providerId="ADAL" clId="{DA7984CD-150A-4B96-A65F-415247AFA0C3}" dt="2018-04-04T09:59:44.322" v="1928"/>
          <ac:grpSpMkLst>
            <pc:docMk/>
            <pc:sldMk cId="234875859" sldId="285"/>
            <ac:grpSpMk id="47" creationId="{716885EB-C26F-456B-95AC-B34403012889}"/>
          </ac:grpSpMkLst>
        </pc:grpChg>
        <pc:grpChg chg="add mod">
          <ac:chgData name="Jansen, Marcus · 4-advice GmbH" userId="181aa25f-5fcc-4bd6-8950-9fafe1df05eb" providerId="ADAL" clId="{DA7984CD-150A-4B96-A65F-415247AFA0C3}" dt="2018-04-04T09:59:44.322" v="1928"/>
          <ac:grpSpMkLst>
            <pc:docMk/>
            <pc:sldMk cId="234875859" sldId="285"/>
            <ac:grpSpMk id="49" creationId="{4AA70B56-7725-4AD6-9397-BCFFE5A3195B}"/>
          </ac:grpSpMkLst>
        </pc:grpChg>
        <pc:grpChg chg="add mod">
          <ac:chgData name="Jansen, Marcus · 4-advice GmbH" userId="181aa25f-5fcc-4bd6-8950-9fafe1df05eb" providerId="ADAL" clId="{DA7984CD-150A-4B96-A65F-415247AFA0C3}" dt="2018-04-04T09:59:46.153" v="1933"/>
          <ac:grpSpMkLst>
            <pc:docMk/>
            <pc:sldMk cId="234875859" sldId="285"/>
            <ac:grpSpMk id="62" creationId="{3AB5AECF-0C6C-4360-AD35-EDC26D03054E}"/>
          </ac:grpSpMkLst>
        </pc:grpChg>
        <pc:grpChg chg="add mod">
          <ac:chgData name="Jansen, Marcus · 4-advice GmbH" userId="181aa25f-5fcc-4bd6-8950-9fafe1df05eb" providerId="ADAL" clId="{DA7984CD-150A-4B96-A65F-415247AFA0C3}" dt="2018-04-04T09:59:48.836" v="1938"/>
          <ac:grpSpMkLst>
            <pc:docMk/>
            <pc:sldMk cId="234875859" sldId="285"/>
            <ac:grpSpMk id="65" creationId="{EA8A3217-10B3-46B8-89C0-B3563CFFBE4B}"/>
          </ac:grpSpMkLst>
        </pc:grpChg>
        <pc:grpChg chg="add mod">
          <ac:chgData name="Jansen, Marcus · 4-advice GmbH" userId="181aa25f-5fcc-4bd6-8950-9fafe1df05eb" providerId="ADAL" clId="{DA7984CD-150A-4B96-A65F-415247AFA0C3}" dt="2018-04-04T09:59:51.551" v="1943"/>
          <ac:grpSpMkLst>
            <pc:docMk/>
            <pc:sldMk cId="234875859" sldId="285"/>
            <ac:grpSpMk id="76" creationId="{F7C4EC70-491E-4466-93DC-FE60FCD6E066}"/>
          </ac:grpSpMkLst>
        </pc:grpChg>
        <pc:grpChg chg="add mod">
          <ac:chgData name="Jansen, Marcus · 4-advice GmbH" userId="181aa25f-5fcc-4bd6-8950-9fafe1df05eb" providerId="ADAL" clId="{DA7984CD-150A-4B96-A65F-415247AFA0C3}" dt="2018-04-04T09:59:54.420" v="1948"/>
          <ac:grpSpMkLst>
            <pc:docMk/>
            <pc:sldMk cId="234875859" sldId="285"/>
            <ac:grpSpMk id="79" creationId="{110E431E-8260-4657-BC8C-0EB3E3F1F418}"/>
          </ac:grpSpMkLst>
        </pc:grpChg>
        <pc:grpChg chg="add mod">
          <ac:chgData name="Jansen, Marcus · 4-advice GmbH" userId="181aa25f-5fcc-4bd6-8950-9fafe1df05eb" providerId="ADAL" clId="{DA7984CD-150A-4B96-A65F-415247AFA0C3}" dt="2018-04-04T09:59:59.869" v="1958"/>
          <ac:grpSpMkLst>
            <pc:docMk/>
            <pc:sldMk cId="234875859" sldId="285"/>
            <ac:grpSpMk id="83" creationId="{AD65F15B-E606-4D5A-BB70-197E3971B3C4}"/>
          </ac:grpSpMkLst>
        </pc:grpChg>
        <pc:grpChg chg="del">
          <ac:chgData name="Jansen, Marcus · 4-advice GmbH" userId="181aa25f-5fcc-4bd6-8950-9fafe1df05eb" providerId="ADAL" clId="{DA7984CD-150A-4B96-A65F-415247AFA0C3}" dt="2018-04-04T09:58:58.240" v="1923" actId="478"/>
          <ac:grpSpMkLst>
            <pc:docMk/>
            <pc:sldMk cId="234875859" sldId="285"/>
            <ac:grpSpMk id="93" creationId="{EDDE49BA-FE66-4892-A30A-ED0D83144ED9}"/>
          </ac:grpSpMkLst>
        </pc:grpChg>
        <pc:grpChg chg="del">
          <ac:chgData name="Jansen, Marcus · 4-advice GmbH" userId="181aa25f-5fcc-4bd6-8950-9fafe1df05eb" providerId="ADAL" clId="{DA7984CD-150A-4B96-A65F-415247AFA0C3}" dt="2018-04-04T09:58:58.240" v="1923" actId="478"/>
          <ac:grpSpMkLst>
            <pc:docMk/>
            <pc:sldMk cId="234875859" sldId="285"/>
            <ac:grpSpMk id="99" creationId="{2FA021E8-488C-404C-8778-BC09E44B310F}"/>
          </ac:grpSpMkLst>
        </pc:grpChg>
        <pc:grpChg chg="del">
          <ac:chgData name="Jansen, Marcus · 4-advice GmbH" userId="181aa25f-5fcc-4bd6-8950-9fafe1df05eb" providerId="ADAL" clId="{DA7984CD-150A-4B96-A65F-415247AFA0C3}" dt="2018-04-04T09:58:58.240" v="1923" actId="478"/>
          <ac:grpSpMkLst>
            <pc:docMk/>
            <pc:sldMk cId="234875859" sldId="285"/>
            <ac:grpSpMk id="106" creationId="{87BD61D5-349E-4244-A04A-FB5819B6DDA8}"/>
          </ac:grpSpMkLst>
        </pc:grpChg>
        <pc:grpChg chg="del">
          <ac:chgData name="Jansen, Marcus · 4-advice GmbH" userId="181aa25f-5fcc-4bd6-8950-9fafe1df05eb" providerId="ADAL" clId="{DA7984CD-150A-4B96-A65F-415247AFA0C3}" dt="2018-04-04T09:58:58.240" v="1923" actId="478"/>
          <ac:grpSpMkLst>
            <pc:docMk/>
            <pc:sldMk cId="234875859" sldId="285"/>
            <ac:grpSpMk id="110" creationId="{7DB3F3C7-9642-411C-90F0-B52F7C46700A}"/>
          </ac:grpSpMkLst>
        </pc:grpChg>
        <pc:grpChg chg="del">
          <ac:chgData name="Jansen, Marcus · 4-advice GmbH" userId="181aa25f-5fcc-4bd6-8950-9fafe1df05eb" providerId="ADAL" clId="{DA7984CD-150A-4B96-A65F-415247AFA0C3}" dt="2018-04-04T09:58:58.240" v="1923" actId="478"/>
          <ac:grpSpMkLst>
            <pc:docMk/>
            <pc:sldMk cId="234875859" sldId="285"/>
            <ac:grpSpMk id="117" creationId="{16FC3BBA-477C-46EB-9C15-9AD07FA9E9D1}"/>
          </ac:grpSpMkLst>
        </pc:grpChg>
        <pc:grpChg chg="del">
          <ac:chgData name="Jansen, Marcus · 4-advice GmbH" userId="181aa25f-5fcc-4bd6-8950-9fafe1df05eb" providerId="ADAL" clId="{DA7984CD-150A-4B96-A65F-415247AFA0C3}" dt="2018-04-04T09:58:58.240" v="1923" actId="478"/>
          <ac:grpSpMkLst>
            <pc:docMk/>
            <pc:sldMk cId="234875859" sldId="285"/>
            <ac:grpSpMk id="129" creationId="{936CB71F-40CC-429E-9EB6-20587CC1D310}"/>
          </ac:grpSpMkLst>
        </pc:grpChg>
        <pc:grpChg chg="add mod">
          <ac:chgData name="Jansen, Marcus · 4-advice GmbH" userId="181aa25f-5fcc-4bd6-8950-9fafe1df05eb" providerId="ADAL" clId="{DA7984CD-150A-4B96-A65F-415247AFA0C3}" dt="2018-04-04T10:00:02.270" v="1963"/>
          <ac:grpSpMkLst>
            <pc:docMk/>
            <pc:sldMk cId="234875859" sldId="285"/>
            <ac:grpSpMk id="137" creationId="{8F0997E0-2F95-4C70-A5F4-508A1AF0DF1F}"/>
          </ac:grpSpMkLst>
        </pc:grpChg>
        <pc:grpChg chg="add mod">
          <ac:chgData name="Jansen, Marcus · 4-advice GmbH" userId="181aa25f-5fcc-4bd6-8950-9fafe1df05eb" providerId="ADAL" clId="{DA7984CD-150A-4B96-A65F-415247AFA0C3}" dt="2018-04-04T10:00:06.568" v="1968"/>
          <ac:grpSpMkLst>
            <pc:docMk/>
            <pc:sldMk cId="234875859" sldId="285"/>
            <ac:grpSpMk id="149" creationId="{6A57B308-8344-4081-A83C-D1A48311E4F4}"/>
          </ac:grpSpMkLst>
        </pc:grpChg>
        <pc:grpChg chg="add mod">
          <ac:chgData name="Jansen, Marcus · 4-advice GmbH" userId="181aa25f-5fcc-4bd6-8950-9fafe1df05eb" providerId="ADAL" clId="{DA7984CD-150A-4B96-A65F-415247AFA0C3}" dt="2018-04-04T10:00:09.137" v="1973"/>
          <ac:grpSpMkLst>
            <pc:docMk/>
            <pc:sldMk cId="234875859" sldId="285"/>
            <ac:grpSpMk id="154" creationId="{2ED93EE7-C44D-4E5F-A5C0-846AA48CDEF7}"/>
          </ac:grpSpMkLst>
        </pc:grpChg>
        <pc:grpChg chg="add mod">
          <ac:chgData name="Jansen, Marcus · 4-advice GmbH" userId="181aa25f-5fcc-4bd6-8950-9fafe1df05eb" providerId="ADAL" clId="{DA7984CD-150A-4B96-A65F-415247AFA0C3}" dt="2018-04-04T10:00:12.768" v="1978"/>
          <ac:grpSpMkLst>
            <pc:docMk/>
            <pc:sldMk cId="234875859" sldId="285"/>
            <ac:grpSpMk id="158" creationId="{1B4954EF-6C2E-4431-86FA-6DB11E3F54A2}"/>
          </ac:grpSpMkLst>
        </pc:grpChg>
        <pc:grpChg chg="add mod">
          <ac:chgData name="Jansen, Marcus · 4-advice GmbH" userId="181aa25f-5fcc-4bd6-8950-9fafe1df05eb" providerId="ADAL" clId="{DA7984CD-150A-4B96-A65F-415247AFA0C3}" dt="2018-04-04T10:00:16.067" v="1983"/>
          <ac:grpSpMkLst>
            <pc:docMk/>
            <pc:sldMk cId="234875859" sldId="285"/>
            <ac:grpSpMk id="161" creationId="{D48D89DA-344E-475A-8216-EA47042356E2}"/>
          </ac:grpSpMkLst>
        </pc:grpChg>
        <pc:grpChg chg="add mod">
          <ac:chgData name="Jansen, Marcus · 4-advice GmbH" userId="181aa25f-5fcc-4bd6-8950-9fafe1df05eb" providerId="ADAL" clId="{DA7984CD-150A-4B96-A65F-415247AFA0C3}" dt="2018-04-04T10:00:18.020" v="1988"/>
          <ac:grpSpMkLst>
            <pc:docMk/>
            <pc:sldMk cId="234875859" sldId="285"/>
            <ac:grpSpMk id="166" creationId="{6BC090C3-51FB-4AA6-94D2-6F37B3531E1D}"/>
          </ac:grpSpMkLst>
        </pc:grpChg>
        <pc:grpChg chg="add mod">
          <ac:chgData name="Jansen, Marcus · 4-advice GmbH" userId="181aa25f-5fcc-4bd6-8950-9fafe1df05eb" providerId="ADAL" clId="{DA7984CD-150A-4B96-A65F-415247AFA0C3}" dt="2018-04-04T10:00:20.066" v="1993"/>
          <ac:grpSpMkLst>
            <pc:docMk/>
            <pc:sldMk cId="234875859" sldId="285"/>
            <ac:grpSpMk id="170" creationId="{2D3ED61A-3AD3-44AC-A209-D75B521FF82A}"/>
          </ac:grpSpMkLst>
        </pc:grpChg>
        <pc:grpChg chg="add mod">
          <ac:chgData name="Jansen, Marcus · 4-advice GmbH" userId="181aa25f-5fcc-4bd6-8950-9fafe1df05eb" providerId="ADAL" clId="{DA7984CD-150A-4B96-A65F-415247AFA0C3}" dt="2018-04-04T10:00:23.525" v="1998"/>
          <ac:grpSpMkLst>
            <pc:docMk/>
            <pc:sldMk cId="234875859" sldId="285"/>
            <ac:grpSpMk id="173" creationId="{B9280FAD-ECC3-4B9E-B141-CE3D26A66BF4}"/>
          </ac:grpSpMkLst>
        </pc:grpChg>
        <pc:cxnChg chg="add">
          <ac:chgData name="Jansen, Marcus · 4-advice GmbH" userId="181aa25f-5fcc-4bd6-8950-9fafe1df05eb" providerId="ADAL" clId="{DA7984CD-150A-4B96-A65F-415247AFA0C3}" dt="2018-04-04T09:59:51.539" v="1939"/>
          <ac:cxnSpMkLst>
            <pc:docMk/>
            <pc:sldMk cId="234875859" sldId="285"/>
            <ac:cxnSpMk id="78" creationId="{5B9FEBB1-2325-4903-97EB-8F4F6A171CEE}"/>
          </ac:cxnSpMkLst>
        </pc:cxnChg>
      </pc:sldChg>
      <pc:sldChg chg="addSp delSp modSp add">
        <pc:chgData name="Jansen, Marcus · 4-advice GmbH" userId="181aa25f-5fcc-4bd6-8950-9fafe1df05eb" providerId="ADAL" clId="{DA7984CD-150A-4B96-A65F-415247AFA0C3}" dt="2018-04-04T10:01:01.306" v="2039"/>
        <pc:sldMkLst>
          <pc:docMk/>
          <pc:sldMk cId="2949809802" sldId="286"/>
        </pc:sldMkLst>
        <pc:spChg chg="mod">
          <ac:chgData name="Jansen, Marcus · 4-advice GmbH" userId="181aa25f-5fcc-4bd6-8950-9fafe1df05eb" providerId="ADAL" clId="{DA7984CD-150A-4B96-A65F-415247AFA0C3}" dt="2018-04-04T10:00:47.142" v="2019" actId="20577"/>
          <ac:spMkLst>
            <pc:docMk/>
            <pc:sldMk cId="2949809802" sldId="286"/>
            <ac:spMk id="2" creationId="{F13B3B15-F381-4B04-8A95-385973F9F232}"/>
          </ac:spMkLst>
        </pc:spChg>
        <pc:spChg chg="del">
          <ac:chgData name="Jansen, Marcus · 4-advice GmbH" userId="181aa25f-5fcc-4bd6-8950-9fafe1df05eb" providerId="ADAL" clId="{DA7984CD-150A-4B96-A65F-415247AFA0C3}" dt="2018-04-04T10:00:41.638" v="2010" actId="478"/>
          <ac:spMkLst>
            <pc:docMk/>
            <pc:sldMk cId="2949809802" sldId="286"/>
            <ac:spMk id="82" creationId="{FE88DDBA-A324-4FB0-B8F3-7436B85BE00C}"/>
          </ac:spMkLst>
        </pc:spChg>
        <pc:spChg chg="add">
          <ac:chgData name="Jansen, Marcus · 4-advice GmbH" userId="181aa25f-5fcc-4bd6-8950-9fafe1df05eb" providerId="ADAL" clId="{DA7984CD-150A-4B96-A65F-415247AFA0C3}" dt="2018-04-04T10:00:54.053" v="2020"/>
          <ac:spMkLst>
            <pc:docMk/>
            <pc:sldMk cId="2949809802" sldId="286"/>
            <ac:spMk id="94" creationId="{85459EBA-8CBA-43FA-A706-991F6BF607D0}"/>
          </ac:spMkLst>
        </pc:spChg>
        <pc:spChg chg="add">
          <ac:chgData name="Jansen, Marcus · 4-advice GmbH" userId="181aa25f-5fcc-4bd6-8950-9fafe1df05eb" providerId="ADAL" clId="{DA7984CD-150A-4B96-A65F-415247AFA0C3}" dt="2018-04-04T10:00:54.053" v="2020"/>
          <ac:spMkLst>
            <pc:docMk/>
            <pc:sldMk cId="2949809802" sldId="286"/>
            <ac:spMk id="96" creationId="{5FE54577-67D4-43E3-8638-4C5EEB05119E}"/>
          </ac:spMkLst>
        </pc:spChg>
        <pc:spChg chg="add">
          <ac:chgData name="Jansen, Marcus · 4-advice GmbH" userId="181aa25f-5fcc-4bd6-8950-9fafe1df05eb" providerId="ADAL" clId="{DA7984CD-150A-4B96-A65F-415247AFA0C3}" dt="2018-04-04T10:00:54.053" v="2020"/>
          <ac:spMkLst>
            <pc:docMk/>
            <pc:sldMk cId="2949809802" sldId="286"/>
            <ac:spMk id="97" creationId="{31691FA3-C1C8-4F79-A209-E8A3513A0D2C}"/>
          </ac:spMkLst>
        </pc:spChg>
        <pc:spChg chg="add">
          <ac:chgData name="Jansen, Marcus · 4-advice GmbH" userId="181aa25f-5fcc-4bd6-8950-9fafe1df05eb" providerId="ADAL" clId="{DA7984CD-150A-4B96-A65F-415247AFA0C3}" dt="2018-04-04T10:00:54.053" v="2020"/>
          <ac:spMkLst>
            <pc:docMk/>
            <pc:sldMk cId="2949809802" sldId="286"/>
            <ac:spMk id="98" creationId="{E525152A-D98B-41AB-A0D6-0786C68EB283}"/>
          </ac:spMkLst>
        </pc:spChg>
        <pc:spChg chg="add">
          <ac:chgData name="Jansen, Marcus · 4-advice GmbH" userId="181aa25f-5fcc-4bd6-8950-9fafe1df05eb" providerId="ADAL" clId="{DA7984CD-150A-4B96-A65F-415247AFA0C3}" dt="2018-04-04T10:00:54.053" v="2020"/>
          <ac:spMkLst>
            <pc:docMk/>
            <pc:sldMk cId="2949809802" sldId="286"/>
            <ac:spMk id="99" creationId="{217BBE70-ACF7-4CCB-8CA5-09C4068E3C00}"/>
          </ac:spMkLst>
        </pc:spChg>
        <pc:spChg chg="add">
          <ac:chgData name="Jansen, Marcus · 4-advice GmbH" userId="181aa25f-5fcc-4bd6-8950-9fafe1df05eb" providerId="ADAL" clId="{DA7984CD-150A-4B96-A65F-415247AFA0C3}" dt="2018-04-04T10:00:54.053" v="2020"/>
          <ac:spMkLst>
            <pc:docMk/>
            <pc:sldMk cId="2949809802" sldId="286"/>
            <ac:spMk id="100" creationId="{D12ED5E0-14F3-4E04-B08C-6916B6CA6357}"/>
          </ac:spMkLst>
        </pc:spChg>
        <pc:spChg chg="add">
          <ac:chgData name="Jansen, Marcus · 4-advice GmbH" userId="181aa25f-5fcc-4bd6-8950-9fafe1df05eb" providerId="ADAL" clId="{DA7984CD-150A-4B96-A65F-415247AFA0C3}" dt="2018-04-04T10:00:54.053" v="2020"/>
          <ac:spMkLst>
            <pc:docMk/>
            <pc:sldMk cId="2949809802" sldId="286"/>
            <ac:spMk id="101" creationId="{BE4A5E03-F8CF-417E-ADE5-C89A5AEB159B}"/>
          </ac:spMkLst>
        </pc:spChg>
        <pc:spChg chg="add">
          <ac:chgData name="Jansen, Marcus · 4-advice GmbH" userId="181aa25f-5fcc-4bd6-8950-9fafe1df05eb" providerId="ADAL" clId="{DA7984CD-150A-4B96-A65F-415247AFA0C3}" dt="2018-04-04T10:00:54.053" v="2020"/>
          <ac:spMkLst>
            <pc:docMk/>
            <pc:sldMk cId="2949809802" sldId="286"/>
            <ac:spMk id="102" creationId="{46DB5F23-5B86-4ADF-B4AE-7F2C3C6FC579}"/>
          </ac:spMkLst>
        </pc:spChg>
        <pc:spChg chg="add">
          <ac:chgData name="Jansen, Marcus · 4-advice GmbH" userId="181aa25f-5fcc-4bd6-8950-9fafe1df05eb" providerId="ADAL" clId="{DA7984CD-150A-4B96-A65F-415247AFA0C3}" dt="2018-04-04T10:00:56.479" v="2025"/>
          <ac:spMkLst>
            <pc:docMk/>
            <pc:sldMk cId="2949809802" sldId="286"/>
            <ac:spMk id="104" creationId="{1B5A7F12-AB29-459E-BAE0-FD64CABC1980}"/>
          </ac:spMkLst>
        </pc:spChg>
        <pc:spChg chg="add">
          <ac:chgData name="Jansen, Marcus · 4-advice GmbH" userId="181aa25f-5fcc-4bd6-8950-9fafe1df05eb" providerId="ADAL" clId="{DA7984CD-150A-4B96-A65F-415247AFA0C3}" dt="2018-04-04T10:00:56.479" v="2025"/>
          <ac:spMkLst>
            <pc:docMk/>
            <pc:sldMk cId="2949809802" sldId="286"/>
            <ac:spMk id="106" creationId="{A5034664-7BB2-4B49-AE91-F74FE6C00376}"/>
          </ac:spMkLst>
        </pc:spChg>
        <pc:spChg chg="add">
          <ac:chgData name="Jansen, Marcus · 4-advice GmbH" userId="181aa25f-5fcc-4bd6-8950-9fafe1df05eb" providerId="ADAL" clId="{DA7984CD-150A-4B96-A65F-415247AFA0C3}" dt="2018-04-04T10:00:56.479" v="2025"/>
          <ac:spMkLst>
            <pc:docMk/>
            <pc:sldMk cId="2949809802" sldId="286"/>
            <ac:spMk id="107" creationId="{82466261-82BF-4D6C-9A75-47D177C2AF51}"/>
          </ac:spMkLst>
        </pc:spChg>
        <pc:spChg chg="add">
          <ac:chgData name="Jansen, Marcus · 4-advice GmbH" userId="181aa25f-5fcc-4bd6-8950-9fafe1df05eb" providerId="ADAL" clId="{DA7984CD-150A-4B96-A65F-415247AFA0C3}" dt="2018-04-04T10:00:56.479" v="2025"/>
          <ac:spMkLst>
            <pc:docMk/>
            <pc:sldMk cId="2949809802" sldId="286"/>
            <ac:spMk id="108" creationId="{00FD2ADE-EDD4-4732-A2A6-61CABA9689A8}"/>
          </ac:spMkLst>
        </pc:spChg>
        <pc:spChg chg="add">
          <ac:chgData name="Jansen, Marcus · 4-advice GmbH" userId="181aa25f-5fcc-4bd6-8950-9fafe1df05eb" providerId="ADAL" clId="{DA7984CD-150A-4B96-A65F-415247AFA0C3}" dt="2018-04-04T10:00:56.479" v="2025"/>
          <ac:spMkLst>
            <pc:docMk/>
            <pc:sldMk cId="2949809802" sldId="286"/>
            <ac:spMk id="109" creationId="{B987F9F5-BC93-4B99-B1D6-A1C7797B76FE}"/>
          </ac:spMkLst>
        </pc:spChg>
        <pc:spChg chg="add">
          <ac:chgData name="Jansen, Marcus · 4-advice GmbH" userId="181aa25f-5fcc-4bd6-8950-9fafe1df05eb" providerId="ADAL" clId="{DA7984CD-150A-4B96-A65F-415247AFA0C3}" dt="2018-04-04T10:00:56.479" v="2025"/>
          <ac:spMkLst>
            <pc:docMk/>
            <pc:sldMk cId="2949809802" sldId="286"/>
            <ac:spMk id="110" creationId="{8E5A7749-3131-47DD-904D-7C7FD3DB73EB}"/>
          </ac:spMkLst>
        </pc:spChg>
        <pc:spChg chg="add">
          <ac:chgData name="Jansen, Marcus · 4-advice GmbH" userId="181aa25f-5fcc-4bd6-8950-9fafe1df05eb" providerId="ADAL" clId="{DA7984CD-150A-4B96-A65F-415247AFA0C3}" dt="2018-04-04T10:00:56.479" v="2025"/>
          <ac:spMkLst>
            <pc:docMk/>
            <pc:sldMk cId="2949809802" sldId="286"/>
            <ac:spMk id="120" creationId="{F8BF7D97-7ACC-45CB-87C4-D3D66DB5297F}"/>
          </ac:spMkLst>
        </pc:spChg>
        <pc:spChg chg="add">
          <ac:chgData name="Jansen, Marcus · 4-advice GmbH" userId="181aa25f-5fcc-4bd6-8950-9fafe1df05eb" providerId="ADAL" clId="{DA7984CD-150A-4B96-A65F-415247AFA0C3}" dt="2018-04-04T10:00:56.479" v="2025"/>
          <ac:spMkLst>
            <pc:docMk/>
            <pc:sldMk cId="2949809802" sldId="286"/>
            <ac:spMk id="121" creationId="{7B866F1F-0733-419F-BE10-F47EADFBC5E8}"/>
          </ac:spMkLst>
        </pc:spChg>
        <pc:spChg chg="add">
          <ac:chgData name="Jansen, Marcus · 4-advice GmbH" userId="181aa25f-5fcc-4bd6-8950-9fafe1df05eb" providerId="ADAL" clId="{DA7984CD-150A-4B96-A65F-415247AFA0C3}" dt="2018-04-04T10:00:56.479" v="2025"/>
          <ac:spMkLst>
            <pc:docMk/>
            <pc:sldMk cId="2949809802" sldId="286"/>
            <ac:spMk id="122" creationId="{9ED3E367-57AB-41CB-A609-C6C18F66F49B}"/>
          </ac:spMkLst>
        </pc:spChg>
        <pc:spChg chg="add">
          <ac:chgData name="Jansen, Marcus · 4-advice GmbH" userId="181aa25f-5fcc-4bd6-8950-9fafe1df05eb" providerId="ADAL" clId="{DA7984CD-150A-4B96-A65F-415247AFA0C3}" dt="2018-04-04T10:00:56.479" v="2025"/>
          <ac:spMkLst>
            <pc:docMk/>
            <pc:sldMk cId="2949809802" sldId="286"/>
            <ac:spMk id="123" creationId="{C480ADEF-C8A1-406E-BEF3-232A08451DC9}"/>
          </ac:spMkLst>
        </pc:spChg>
        <pc:spChg chg="add">
          <ac:chgData name="Jansen, Marcus · 4-advice GmbH" userId="181aa25f-5fcc-4bd6-8950-9fafe1df05eb" providerId="ADAL" clId="{DA7984CD-150A-4B96-A65F-415247AFA0C3}" dt="2018-04-04T10:00:56.479" v="2025"/>
          <ac:spMkLst>
            <pc:docMk/>
            <pc:sldMk cId="2949809802" sldId="286"/>
            <ac:spMk id="124" creationId="{087D6BDF-BFBA-4932-94D4-986BC859B037}"/>
          </ac:spMkLst>
        </pc:spChg>
        <pc:spChg chg="add">
          <ac:chgData name="Jansen, Marcus · 4-advice GmbH" userId="181aa25f-5fcc-4bd6-8950-9fafe1df05eb" providerId="ADAL" clId="{DA7984CD-150A-4B96-A65F-415247AFA0C3}" dt="2018-04-04T10:00:56.479" v="2025"/>
          <ac:spMkLst>
            <pc:docMk/>
            <pc:sldMk cId="2949809802" sldId="286"/>
            <ac:spMk id="125" creationId="{056BEA88-201C-45AB-9730-1EE97C7F7B24}"/>
          </ac:spMkLst>
        </pc:spChg>
        <pc:spChg chg="add">
          <ac:chgData name="Jansen, Marcus · 4-advice GmbH" userId="181aa25f-5fcc-4bd6-8950-9fafe1df05eb" providerId="ADAL" clId="{DA7984CD-150A-4B96-A65F-415247AFA0C3}" dt="2018-04-04T10:00:56.479" v="2025"/>
          <ac:spMkLst>
            <pc:docMk/>
            <pc:sldMk cId="2949809802" sldId="286"/>
            <ac:spMk id="126" creationId="{8A22C053-2949-4319-8369-D8BAD8CD688B}"/>
          </ac:spMkLst>
        </pc:spChg>
        <pc:spChg chg="add">
          <ac:chgData name="Jansen, Marcus · 4-advice GmbH" userId="181aa25f-5fcc-4bd6-8950-9fafe1df05eb" providerId="ADAL" clId="{DA7984CD-150A-4B96-A65F-415247AFA0C3}" dt="2018-04-04T10:00:56.479" v="2025"/>
          <ac:spMkLst>
            <pc:docMk/>
            <pc:sldMk cId="2949809802" sldId="286"/>
            <ac:spMk id="127" creationId="{1B7E86FE-3453-40A9-8D71-90CBAB01A699}"/>
          </ac:spMkLst>
        </pc:spChg>
        <pc:spChg chg="add">
          <ac:chgData name="Jansen, Marcus · 4-advice GmbH" userId="181aa25f-5fcc-4bd6-8950-9fafe1df05eb" providerId="ADAL" clId="{DA7984CD-150A-4B96-A65F-415247AFA0C3}" dt="2018-04-04T10:00:56.479" v="2025"/>
          <ac:spMkLst>
            <pc:docMk/>
            <pc:sldMk cId="2949809802" sldId="286"/>
            <ac:spMk id="128" creationId="{B815282B-D3BD-4B96-8BF4-04124C92D0DC}"/>
          </ac:spMkLst>
        </pc:spChg>
        <pc:spChg chg="add">
          <ac:chgData name="Jansen, Marcus · 4-advice GmbH" userId="181aa25f-5fcc-4bd6-8950-9fafe1df05eb" providerId="ADAL" clId="{DA7984CD-150A-4B96-A65F-415247AFA0C3}" dt="2018-04-04T10:00:56.479" v="2025"/>
          <ac:spMkLst>
            <pc:docMk/>
            <pc:sldMk cId="2949809802" sldId="286"/>
            <ac:spMk id="129" creationId="{78D0269A-2F5D-4F6A-A5B9-0A1D2505D5CD}"/>
          </ac:spMkLst>
        </pc:spChg>
        <pc:spChg chg="add">
          <ac:chgData name="Jansen, Marcus · 4-advice GmbH" userId="181aa25f-5fcc-4bd6-8950-9fafe1df05eb" providerId="ADAL" clId="{DA7984CD-150A-4B96-A65F-415247AFA0C3}" dt="2018-04-04T10:00:56.479" v="2025"/>
          <ac:spMkLst>
            <pc:docMk/>
            <pc:sldMk cId="2949809802" sldId="286"/>
            <ac:spMk id="130" creationId="{2DB1612C-9706-4960-B93F-30BC8DE5AC91}"/>
          </ac:spMkLst>
        </pc:spChg>
        <pc:spChg chg="add">
          <ac:chgData name="Jansen, Marcus · 4-advice GmbH" userId="181aa25f-5fcc-4bd6-8950-9fafe1df05eb" providerId="ADAL" clId="{DA7984CD-150A-4B96-A65F-415247AFA0C3}" dt="2018-04-04T10:00:56.479" v="2025"/>
          <ac:spMkLst>
            <pc:docMk/>
            <pc:sldMk cId="2949809802" sldId="286"/>
            <ac:spMk id="131" creationId="{2516A761-4B55-4448-86D9-03751B76E455}"/>
          </ac:spMkLst>
        </pc:spChg>
        <pc:spChg chg="add">
          <ac:chgData name="Jansen, Marcus · 4-advice GmbH" userId="181aa25f-5fcc-4bd6-8950-9fafe1df05eb" providerId="ADAL" clId="{DA7984CD-150A-4B96-A65F-415247AFA0C3}" dt="2018-04-04T10:00:56.479" v="2025"/>
          <ac:spMkLst>
            <pc:docMk/>
            <pc:sldMk cId="2949809802" sldId="286"/>
            <ac:spMk id="132" creationId="{6743F985-98C6-4F78-9ED1-C2E440134644}"/>
          </ac:spMkLst>
        </pc:spChg>
        <pc:spChg chg="add">
          <ac:chgData name="Jansen, Marcus · 4-advice GmbH" userId="181aa25f-5fcc-4bd6-8950-9fafe1df05eb" providerId="ADAL" clId="{DA7984CD-150A-4B96-A65F-415247AFA0C3}" dt="2018-04-04T10:00:56.479" v="2025"/>
          <ac:spMkLst>
            <pc:docMk/>
            <pc:sldMk cId="2949809802" sldId="286"/>
            <ac:spMk id="133" creationId="{0C98AECD-121C-48A9-8231-062201DBBC80}"/>
          </ac:spMkLst>
        </pc:spChg>
        <pc:spChg chg="add">
          <ac:chgData name="Jansen, Marcus · 4-advice GmbH" userId="181aa25f-5fcc-4bd6-8950-9fafe1df05eb" providerId="ADAL" clId="{DA7984CD-150A-4B96-A65F-415247AFA0C3}" dt="2018-04-04T10:00:56.479" v="2025"/>
          <ac:spMkLst>
            <pc:docMk/>
            <pc:sldMk cId="2949809802" sldId="286"/>
            <ac:spMk id="134" creationId="{098AEBCF-B048-4D04-83A4-DC059B4E377E}"/>
          </ac:spMkLst>
        </pc:spChg>
        <pc:spChg chg="add">
          <ac:chgData name="Jansen, Marcus · 4-advice GmbH" userId="181aa25f-5fcc-4bd6-8950-9fafe1df05eb" providerId="ADAL" clId="{DA7984CD-150A-4B96-A65F-415247AFA0C3}" dt="2018-04-04T10:00:56.479" v="2025"/>
          <ac:spMkLst>
            <pc:docMk/>
            <pc:sldMk cId="2949809802" sldId="286"/>
            <ac:spMk id="135" creationId="{E528D71C-7D47-4325-A437-C75CD489A5A9}"/>
          </ac:spMkLst>
        </pc:spChg>
        <pc:spChg chg="add">
          <ac:chgData name="Jansen, Marcus · 4-advice GmbH" userId="181aa25f-5fcc-4bd6-8950-9fafe1df05eb" providerId="ADAL" clId="{DA7984CD-150A-4B96-A65F-415247AFA0C3}" dt="2018-04-04T10:00:56.479" v="2025"/>
          <ac:spMkLst>
            <pc:docMk/>
            <pc:sldMk cId="2949809802" sldId="286"/>
            <ac:spMk id="136" creationId="{98517C76-923B-4F02-BCFB-0BCFAD3DA0A1}"/>
          </ac:spMkLst>
        </pc:spChg>
        <pc:spChg chg="del">
          <ac:chgData name="Jansen, Marcus · 4-advice GmbH" userId="181aa25f-5fcc-4bd6-8950-9fafe1df05eb" providerId="ADAL" clId="{DA7984CD-150A-4B96-A65F-415247AFA0C3}" dt="2018-04-04T10:00:41.638" v="2010" actId="478"/>
          <ac:spMkLst>
            <pc:docMk/>
            <pc:sldMk cId="2949809802" sldId="286"/>
            <ac:spMk id="176" creationId="{EB903867-697F-4414-A61B-D27C807A462B}"/>
          </ac:spMkLst>
        </pc:spChg>
        <pc:spChg chg="del">
          <ac:chgData name="Jansen, Marcus · 4-advice GmbH" userId="181aa25f-5fcc-4bd6-8950-9fafe1df05eb" providerId="ADAL" clId="{DA7984CD-150A-4B96-A65F-415247AFA0C3}" dt="2018-04-04T10:00:41.638" v="2010" actId="478"/>
          <ac:spMkLst>
            <pc:docMk/>
            <pc:sldMk cId="2949809802" sldId="286"/>
            <ac:spMk id="177" creationId="{D5750E21-A5D5-4BB2-B464-A783766581A9}"/>
          </ac:spMkLst>
        </pc:spChg>
        <pc:spChg chg="add">
          <ac:chgData name="Jansen, Marcus · 4-advice GmbH" userId="181aa25f-5fcc-4bd6-8950-9fafe1df05eb" providerId="ADAL" clId="{DA7984CD-150A-4B96-A65F-415247AFA0C3}" dt="2018-04-04T10:00:56.479" v="2025"/>
          <ac:spMkLst>
            <pc:docMk/>
            <pc:sldMk cId="2949809802" sldId="286"/>
            <ac:spMk id="178" creationId="{AD209089-76F0-4A50-867C-A49E22A98C62}"/>
          </ac:spMkLst>
        </pc:spChg>
        <pc:spChg chg="add">
          <ac:chgData name="Jansen, Marcus · 4-advice GmbH" userId="181aa25f-5fcc-4bd6-8950-9fafe1df05eb" providerId="ADAL" clId="{DA7984CD-150A-4B96-A65F-415247AFA0C3}" dt="2018-04-04T10:00:56.479" v="2025"/>
          <ac:spMkLst>
            <pc:docMk/>
            <pc:sldMk cId="2949809802" sldId="286"/>
            <ac:spMk id="179" creationId="{CE5223B8-2A3F-4075-99C9-33E55D19A1EF}"/>
          </ac:spMkLst>
        </pc:spChg>
        <pc:spChg chg="add">
          <ac:chgData name="Jansen, Marcus · 4-advice GmbH" userId="181aa25f-5fcc-4bd6-8950-9fafe1df05eb" providerId="ADAL" clId="{DA7984CD-150A-4B96-A65F-415247AFA0C3}" dt="2018-04-04T10:00:56.479" v="2025"/>
          <ac:spMkLst>
            <pc:docMk/>
            <pc:sldMk cId="2949809802" sldId="286"/>
            <ac:spMk id="180" creationId="{281D5EA4-6BC7-403D-A062-B4725AE67E46}"/>
          </ac:spMkLst>
        </pc:spChg>
        <pc:spChg chg="add">
          <ac:chgData name="Jansen, Marcus · 4-advice GmbH" userId="181aa25f-5fcc-4bd6-8950-9fafe1df05eb" providerId="ADAL" clId="{DA7984CD-150A-4B96-A65F-415247AFA0C3}" dt="2018-04-04T10:00:56.479" v="2025"/>
          <ac:spMkLst>
            <pc:docMk/>
            <pc:sldMk cId="2949809802" sldId="286"/>
            <ac:spMk id="181" creationId="{0CC1F7A0-8851-4DB5-B8AC-A1886BE3768A}"/>
          </ac:spMkLst>
        </pc:spChg>
        <pc:spChg chg="add">
          <ac:chgData name="Jansen, Marcus · 4-advice GmbH" userId="181aa25f-5fcc-4bd6-8950-9fafe1df05eb" providerId="ADAL" clId="{DA7984CD-150A-4B96-A65F-415247AFA0C3}" dt="2018-04-04T10:00:56.479" v="2025"/>
          <ac:spMkLst>
            <pc:docMk/>
            <pc:sldMk cId="2949809802" sldId="286"/>
            <ac:spMk id="182" creationId="{8DD32396-8F64-4E18-83DE-07ED05153B69}"/>
          </ac:spMkLst>
        </pc:spChg>
        <pc:spChg chg="add">
          <ac:chgData name="Jansen, Marcus · 4-advice GmbH" userId="181aa25f-5fcc-4bd6-8950-9fafe1df05eb" providerId="ADAL" clId="{DA7984CD-150A-4B96-A65F-415247AFA0C3}" dt="2018-04-04T10:00:56.479" v="2025"/>
          <ac:spMkLst>
            <pc:docMk/>
            <pc:sldMk cId="2949809802" sldId="286"/>
            <ac:spMk id="183" creationId="{5556D284-F399-48D8-982F-B9ABBDC9372D}"/>
          </ac:spMkLst>
        </pc:spChg>
        <pc:spChg chg="add">
          <ac:chgData name="Jansen, Marcus · 4-advice GmbH" userId="181aa25f-5fcc-4bd6-8950-9fafe1df05eb" providerId="ADAL" clId="{DA7984CD-150A-4B96-A65F-415247AFA0C3}" dt="2018-04-04T10:00:56.479" v="2025"/>
          <ac:spMkLst>
            <pc:docMk/>
            <pc:sldMk cId="2949809802" sldId="286"/>
            <ac:spMk id="184" creationId="{C7537C5E-AC19-4C0A-8B42-5AAC28A63467}"/>
          </ac:spMkLst>
        </pc:spChg>
        <pc:spChg chg="add">
          <ac:chgData name="Jansen, Marcus · 4-advice GmbH" userId="181aa25f-5fcc-4bd6-8950-9fafe1df05eb" providerId="ADAL" clId="{DA7984CD-150A-4B96-A65F-415247AFA0C3}" dt="2018-04-04T10:00:56.479" v="2025"/>
          <ac:spMkLst>
            <pc:docMk/>
            <pc:sldMk cId="2949809802" sldId="286"/>
            <ac:spMk id="185" creationId="{573FD374-34E1-4DA4-8E9A-58BD1E0E068A}"/>
          </ac:spMkLst>
        </pc:spChg>
        <pc:spChg chg="add">
          <ac:chgData name="Jansen, Marcus · 4-advice GmbH" userId="181aa25f-5fcc-4bd6-8950-9fafe1df05eb" providerId="ADAL" clId="{DA7984CD-150A-4B96-A65F-415247AFA0C3}" dt="2018-04-04T10:00:56.479" v="2025"/>
          <ac:spMkLst>
            <pc:docMk/>
            <pc:sldMk cId="2949809802" sldId="286"/>
            <ac:spMk id="186" creationId="{CB5EAFFC-6E0B-4CEE-944E-63C209871C68}"/>
          </ac:spMkLst>
        </pc:spChg>
        <pc:spChg chg="add">
          <ac:chgData name="Jansen, Marcus · 4-advice GmbH" userId="181aa25f-5fcc-4bd6-8950-9fafe1df05eb" providerId="ADAL" clId="{DA7984CD-150A-4B96-A65F-415247AFA0C3}" dt="2018-04-04T10:00:56.479" v="2025"/>
          <ac:spMkLst>
            <pc:docMk/>
            <pc:sldMk cId="2949809802" sldId="286"/>
            <ac:spMk id="187" creationId="{03BD42DF-4CB5-41FD-AA25-572B253992D4}"/>
          </ac:spMkLst>
        </pc:spChg>
        <pc:spChg chg="add">
          <ac:chgData name="Jansen, Marcus · 4-advice GmbH" userId="181aa25f-5fcc-4bd6-8950-9fafe1df05eb" providerId="ADAL" clId="{DA7984CD-150A-4B96-A65F-415247AFA0C3}" dt="2018-04-04T10:00:59.012" v="2030"/>
          <ac:spMkLst>
            <pc:docMk/>
            <pc:sldMk cId="2949809802" sldId="286"/>
            <ac:spMk id="189" creationId="{988C4241-C307-497B-8244-E1EF3378B2FE}"/>
          </ac:spMkLst>
        </pc:spChg>
        <pc:spChg chg="add">
          <ac:chgData name="Jansen, Marcus · 4-advice GmbH" userId="181aa25f-5fcc-4bd6-8950-9fafe1df05eb" providerId="ADAL" clId="{DA7984CD-150A-4B96-A65F-415247AFA0C3}" dt="2018-04-04T10:00:59.012" v="2030"/>
          <ac:spMkLst>
            <pc:docMk/>
            <pc:sldMk cId="2949809802" sldId="286"/>
            <ac:spMk id="191" creationId="{C2C5CAF0-2D9D-4440-90C1-95BF2D58914F}"/>
          </ac:spMkLst>
        </pc:spChg>
        <pc:spChg chg="add">
          <ac:chgData name="Jansen, Marcus · 4-advice GmbH" userId="181aa25f-5fcc-4bd6-8950-9fafe1df05eb" providerId="ADAL" clId="{DA7984CD-150A-4B96-A65F-415247AFA0C3}" dt="2018-04-04T10:00:59.012" v="2030"/>
          <ac:spMkLst>
            <pc:docMk/>
            <pc:sldMk cId="2949809802" sldId="286"/>
            <ac:spMk id="193" creationId="{DFB171A9-71BE-4D54-93F4-565B99398944}"/>
          </ac:spMkLst>
        </pc:spChg>
        <pc:spChg chg="add">
          <ac:chgData name="Jansen, Marcus · 4-advice GmbH" userId="181aa25f-5fcc-4bd6-8950-9fafe1df05eb" providerId="ADAL" clId="{DA7984CD-150A-4B96-A65F-415247AFA0C3}" dt="2018-04-04T10:01:01.306" v="2035"/>
          <ac:spMkLst>
            <pc:docMk/>
            <pc:sldMk cId="2949809802" sldId="286"/>
            <ac:spMk id="195" creationId="{5F253485-6FCE-4906-A92E-622FFD8A8C83}"/>
          </ac:spMkLst>
        </pc:spChg>
        <pc:spChg chg="add">
          <ac:chgData name="Jansen, Marcus · 4-advice GmbH" userId="181aa25f-5fcc-4bd6-8950-9fafe1df05eb" providerId="ADAL" clId="{DA7984CD-150A-4B96-A65F-415247AFA0C3}" dt="2018-04-04T10:01:01.306" v="2035"/>
          <ac:spMkLst>
            <pc:docMk/>
            <pc:sldMk cId="2949809802" sldId="286"/>
            <ac:spMk id="197" creationId="{E7A24C58-4386-4D02-B030-6E611451FC04}"/>
          </ac:spMkLst>
        </pc:spChg>
        <pc:spChg chg="add">
          <ac:chgData name="Jansen, Marcus · 4-advice GmbH" userId="181aa25f-5fcc-4bd6-8950-9fafe1df05eb" providerId="ADAL" clId="{DA7984CD-150A-4B96-A65F-415247AFA0C3}" dt="2018-04-04T10:01:01.306" v="2035"/>
          <ac:spMkLst>
            <pc:docMk/>
            <pc:sldMk cId="2949809802" sldId="286"/>
            <ac:spMk id="200" creationId="{3B2EC34B-B3A5-420E-A47B-3555D49D4D9F}"/>
          </ac:spMkLst>
        </pc:spChg>
        <pc:spChg chg="add">
          <ac:chgData name="Jansen, Marcus · 4-advice GmbH" userId="181aa25f-5fcc-4bd6-8950-9fafe1df05eb" providerId="ADAL" clId="{DA7984CD-150A-4B96-A65F-415247AFA0C3}" dt="2018-04-04T10:01:01.306" v="2035"/>
          <ac:spMkLst>
            <pc:docMk/>
            <pc:sldMk cId="2949809802" sldId="286"/>
            <ac:spMk id="201" creationId="{21838B87-3F04-43E2-94A6-B772A82E6BD6}"/>
          </ac:spMkLst>
        </pc:spChg>
        <pc:grpChg chg="del">
          <ac:chgData name="Jansen, Marcus · 4-advice GmbH" userId="181aa25f-5fcc-4bd6-8950-9fafe1df05eb" providerId="ADAL" clId="{DA7984CD-150A-4B96-A65F-415247AFA0C3}" dt="2018-04-04T10:00:41.638" v="2010" actId="478"/>
          <ac:grpSpMkLst>
            <pc:docMk/>
            <pc:sldMk cId="2949809802" sldId="286"/>
            <ac:grpSpMk id="47" creationId="{716885EB-C26F-456B-95AC-B34403012889}"/>
          </ac:grpSpMkLst>
        </pc:grpChg>
        <pc:grpChg chg="del">
          <ac:chgData name="Jansen, Marcus · 4-advice GmbH" userId="181aa25f-5fcc-4bd6-8950-9fafe1df05eb" providerId="ADAL" clId="{DA7984CD-150A-4B96-A65F-415247AFA0C3}" dt="2018-04-04T10:00:41.638" v="2010" actId="478"/>
          <ac:grpSpMkLst>
            <pc:docMk/>
            <pc:sldMk cId="2949809802" sldId="286"/>
            <ac:grpSpMk id="62" creationId="{3AB5AECF-0C6C-4360-AD35-EDC26D03054E}"/>
          </ac:grpSpMkLst>
        </pc:grpChg>
        <pc:grpChg chg="del">
          <ac:chgData name="Jansen, Marcus · 4-advice GmbH" userId="181aa25f-5fcc-4bd6-8950-9fafe1df05eb" providerId="ADAL" clId="{DA7984CD-150A-4B96-A65F-415247AFA0C3}" dt="2018-04-04T10:00:41.638" v="2010" actId="478"/>
          <ac:grpSpMkLst>
            <pc:docMk/>
            <pc:sldMk cId="2949809802" sldId="286"/>
            <ac:grpSpMk id="65" creationId="{EA8A3217-10B3-46B8-89C0-B3563CFFBE4B}"/>
          </ac:grpSpMkLst>
        </pc:grpChg>
        <pc:grpChg chg="del">
          <ac:chgData name="Jansen, Marcus · 4-advice GmbH" userId="181aa25f-5fcc-4bd6-8950-9fafe1df05eb" providerId="ADAL" clId="{DA7984CD-150A-4B96-A65F-415247AFA0C3}" dt="2018-04-04T10:00:41.638" v="2010" actId="478"/>
          <ac:grpSpMkLst>
            <pc:docMk/>
            <pc:sldMk cId="2949809802" sldId="286"/>
            <ac:grpSpMk id="76" creationId="{F7C4EC70-491E-4466-93DC-FE60FCD6E066}"/>
          </ac:grpSpMkLst>
        </pc:grpChg>
        <pc:grpChg chg="del">
          <ac:chgData name="Jansen, Marcus · 4-advice GmbH" userId="181aa25f-5fcc-4bd6-8950-9fafe1df05eb" providerId="ADAL" clId="{DA7984CD-150A-4B96-A65F-415247AFA0C3}" dt="2018-04-04T10:00:41.638" v="2010" actId="478"/>
          <ac:grpSpMkLst>
            <pc:docMk/>
            <pc:sldMk cId="2949809802" sldId="286"/>
            <ac:grpSpMk id="79" creationId="{110E431E-8260-4657-BC8C-0EB3E3F1F418}"/>
          </ac:grpSpMkLst>
        </pc:grpChg>
        <pc:grpChg chg="del">
          <ac:chgData name="Jansen, Marcus · 4-advice GmbH" userId="181aa25f-5fcc-4bd6-8950-9fafe1df05eb" providerId="ADAL" clId="{DA7984CD-150A-4B96-A65F-415247AFA0C3}" dt="2018-04-04T10:00:41.638" v="2010" actId="478"/>
          <ac:grpSpMkLst>
            <pc:docMk/>
            <pc:sldMk cId="2949809802" sldId="286"/>
            <ac:grpSpMk id="83" creationId="{AD65F15B-E606-4D5A-BB70-197E3971B3C4}"/>
          </ac:grpSpMkLst>
        </pc:grpChg>
        <pc:grpChg chg="add mod">
          <ac:chgData name="Jansen, Marcus · 4-advice GmbH" userId="181aa25f-5fcc-4bd6-8950-9fafe1df05eb" providerId="ADAL" clId="{DA7984CD-150A-4B96-A65F-415247AFA0C3}" dt="2018-04-04T10:00:54.053" v="2024"/>
          <ac:grpSpMkLst>
            <pc:docMk/>
            <pc:sldMk cId="2949809802" sldId="286"/>
            <ac:grpSpMk id="93" creationId="{F68DD363-B4E4-492D-9755-99FA86406F54}"/>
          </ac:grpSpMkLst>
        </pc:grpChg>
        <pc:grpChg chg="add mod">
          <ac:chgData name="Jansen, Marcus · 4-advice GmbH" userId="181aa25f-5fcc-4bd6-8950-9fafe1df05eb" providerId="ADAL" clId="{DA7984CD-150A-4B96-A65F-415247AFA0C3}" dt="2018-04-04T10:00:54.053" v="2024"/>
          <ac:grpSpMkLst>
            <pc:docMk/>
            <pc:sldMk cId="2949809802" sldId="286"/>
            <ac:grpSpMk id="95" creationId="{C7CDF46E-7A6C-41BA-9D91-D645A2C39524}"/>
          </ac:grpSpMkLst>
        </pc:grpChg>
        <pc:grpChg chg="add mod">
          <ac:chgData name="Jansen, Marcus · 4-advice GmbH" userId="181aa25f-5fcc-4bd6-8950-9fafe1df05eb" providerId="ADAL" clId="{DA7984CD-150A-4B96-A65F-415247AFA0C3}" dt="2018-04-04T10:00:56.479" v="2029"/>
          <ac:grpSpMkLst>
            <pc:docMk/>
            <pc:sldMk cId="2949809802" sldId="286"/>
            <ac:grpSpMk id="103" creationId="{6D8B7184-66C4-4D1C-8DAD-09AE988F3EB3}"/>
          </ac:grpSpMkLst>
        </pc:grpChg>
        <pc:grpChg chg="add mod">
          <ac:chgData name="Jansen, Marcus · 4-advice GmbH" userId="181aa25f-5fcc-4bd6-8950-9fafe1df05eb" providerId="ADAL" clId="{DA7984CD-150A-4B96-A65F-415247AFA0C3}" dt="2018-04-04T10:00:56.479" v="2029"/>
          <ac:grpSpMkLst>
            <pc:docMk/>
            <pc:sldMk cId="2949809802" sldId="286"/>
            <ac:grpSpMk id="105" creationId="{7EB73A62-8653-4D91-91AD-877DBD040A70}"/>
          </ac:grpSpMkLst>
        </pc:grpChg>
        <pc:grpChg chg="add mod">
          <ac:chgData name="Jansen, Marcus · 4-advice GmbH" userId="181aa25f-5fcc-4bd6-8950-9fafe1df05eb" providerId="ADAL" clId="{DA7984CD-150A-4B96-A65F-415247AFA0C3}" dt="2018-04-04T10:00:56.479" v="2029"/>
          <ac:grpSpMkLst>
            <pc:docMk/>
            <pc:sldMk cId="2949809802" sldId="286"/>
            <ac:grpSpMk id="111" creationId="{EF04F98A-A94A-4670-B899-19F238D8FEC7}"/>
          </ac:grpSpMkLst>
        </pc:grpChg>
        <pc:grpChg chg="add mod">
          <ac:chgData name="Jansen, Marcus · 4-advice GmbH" userId="181aa25f-5fcc-4bd6-8950-9fafe1df05eb" providerId="ADAL" clId="{DA7984CD-150A-4B96-A65F-415247AFA0C3}" dt="2018-04-04T10:00:56.479" v="2029"/>
          <ac:grpSpMkLst>
            <pc:docMk/>
            <pc:sldMk cId="2949809802" sldId="286"/>
            <ac:grpSpMk id="112" creationId="{D303500B-0E7C-4D86-85BF-F4C241381063}"/>
          </ac:grpSpMkLst>
        </pc:grpChg>
        <pc:grpChg chg="add mod">
          <ac:chgData name="Jansen, Marcus · 4-advice GmbH" userId="181aa25f-5fcc-4bd6-8950-9fafe1df05eb" providerId="ADAL" clId="{DA7984CD-150A-4B96-A65F-415247AFA0C3}" dt="2018-04-04T10:00:56.479" v="2029"/>
          <ac:grpSpMkLst>
            <pc:docMk/>
            <pc:sldMk cId="2949809802" sldId="286"/>
            <ac:grpSpMk id="113" creationId="{3F67FD71-9EDC-48F7-8E96-DD3297141C95}"/>
          </ac:grpSpMkLst>
        </pc:grpChg>
        <pc:grpChg chg="add mod">
          <ac:chgData name="Jansen, Marcus · 4-advice GmbH" userId="181aa25f-5fcc-4bd6-8950-9fafe1df05eb" providerId="ADAL" clId="{DA7984CD-150A-4B96-A65F-415247AFA0C3}" dt="2018-04-04T10:00:56.479" v="2029"/>
          <ac:grpSpMkLst>
            <pc:docMk/>
            <pc:sldMk cId="2949809802" sldId="286"/>
            <ac:grpSpMk id="114" creationId="{85203865-A5CE-4151-94D2-9BFA1745602A}"/>
          </ac:grpSpMkLst>
        </pc:grpChg>
        <pc:grpChg chg="add mod">
          <ac:chgData name="Jansen, Marcus · 4-advice GmbH" userId="181aa25f-5fcc-4bd6-8950-9fafe1df05eb" providerId="ADAL" clId="{DA7984CD-150A-4B96-A65F-415247AFA0C3}" dt="2018-04-04T10:00:56.479" v="2029"/>
          <ac:grpSpMkLst>
            <pc:docMk/>
            <pc:sldMk cId="2949809802" sldId="286"/>
            <ac:grpSpMk id="115" creationId="{DC360047-0E56-4D37-AAD6-E3BC4B619953}"/>
          </ac:grpSpMkLst>
        </pc:grpChg>
        <pc:grpChg chg="add mod">
          <ac:chgData name="Jansen, Marcus · 4-advice GmbH" userId="181aa25f-5fcc-4bd6-8950-9fafe1df05eb" providerId="ADAL" clId="{DA7984CD-150A-4B96-A65F-415247AFA0C3}" dt="2018-04-04T10:00:56.479" v="2029"/>
          <ac:grpSpMkLst>
            <pc:docMk/>
            <pc:sldMk cId="2949809802" sldId="286"/>
            <ac:grpSpMk id="116" creationId="{A9DAF06E-0775-4234-BD3A-B60C06AD7068}"/>
          </ac:grpSpMkLst>
        </pc:grpChg>
        <pc:grpChg chg="add mod">
          <ac:chgData name="Jansen, Marcus · 4-advice GmbH" userId="181aa25f-5fcc-4bd6-8950-9fafe1df05eb" providerId="ADAL" clId="{DA7984CD-150A-4B96-A65F-415247AFA0C3}" dt="2018-04-04T10:00:56.479" v="2029"/>
          <ac:grpSpMkLst>
            <pc:docMk/>
            <pc:sldMk cId="2949809802" sldId="286"/>
            <ac:grpSpMk id="117" creationId="{64AC7120-CD94-4ED8-8941-17B1870F6D5C}"/>
          </ac:grpSpMkLst>
        </pc:grpChg>
        <pc:grpChg chg="add mod">
          <ac:chgData name="Jansen, Marcus · 4-advice GmbH" userId="181aa25f-5fcc-4bd6-8950-9fafe1df05eb" providerId="ADAL" clId="{DA7984CD-150A-4B96-A65F-415247AFA0C3}" dt="2018-04-04T10:00:56.479" v="2029"/>
          <ac:grpSpMkLst>
            <pc:docMk/>
            <pc:sldMk cId="2949809802" sldId="286"/>
            <ac:grpSpMk id="118" creationId="{723D31D2-1EAC-4F09-92A0-8ACB065FCA72}"/>
          </ac:grpSpMkLst>
        </pc:grpChg>
        <pc:grpChg chg="add mod">
          <ac:chgData name="Jansen, Marcus · 4-advice GmbH" userId="181aa25f-5fcc-4bd6-8950-9fafe1df05eb" providerId="ADAL" clId="{DA7984CD-150A-4B96-A65F-415247AFA0C3}" dt="2018-04-04T10:00:56.479" v="2029"/>
          <ac:grpSpMkLst>
            <pc:docMk/>
            <pc:sldMk cId="2949809802" sldId="286"/>
            <ac:grpSpMk id="119" creationId="{51A7AAB1-298C-4C90-B177-C837BEBEB526}"/>
          </ac:grpSpMkLst>
        </pc:grpChg>
        <pc:grpChg chg="del">
          <ac:chgData name="Jansen, Marcus · 4-advice GmbH" userId="181aa25f-5fcc-4bd6-8950-9fafe1df05eb" providerId="ADAL" clId="{DA7984CD-150A-4B96-A65F-415247AFA0C3}" dt="2018-04-04T10:00:41.638" v="2010" actId="478"/>
          <ac:grpSpMkLst>
            <pc:docMk/>
            <pc:sldMk cId="2949809802" sldId="286"/>
            <ac:grpSpMk id="137" creationId="{8F0997E0-2F95-4C70-A5F4-508A1AF0DF1F}"/>
          </ac:grpSpMkLst>
        </pc:grpChg>
        <pc:grpChg chg="del">
          <ac:chgData name="Jansen, Marcus · 4-advice GmbH" userId="181aa25f-5fcc-4bd6-8950-9fafe1df05eb" providerId="ADAL" clId="{DA7984CD-150A-4B96-A65F-415247AFA0C3}" dt="2018-04-04T10:00:41.638" v="2010" actId="478"/>
          <ac:grpSpMkLst>
            <pc:docMk/>
            <pc:sldMk cId="2949809802" sldId="286"/>
            <ac:grpSpMk id="149" creationId="{6A57B308-8344-4081-A83C-D1A48311E4F4}"/>
          </ac:grpSpMkLst>
        </pc:grpChg>
        <pc:grpChg chg="del">
          <ac:chgData name="Jansen, Marcus · 4-advice GmbH" userId="181aa25f-5fcc-4bd6-8950-9fafe1df05eb" providerId="ADAL" clId="{DA7984CD-150A-4B96-A65F-415247AFA0C3}" dt="2018-04-04T10:00:41.638" v="2010" actId="478"/>
          <ac:grpSpMkLst>
            <pc:docMk/>
            <pc:sldMk cId="2949809802" sldId="286"/>
            <ac:grpSpMk id="154" creationId="{2ED93EE7-C44D-4E5F-A5C0-846AA48CDEF7}"/>
          </ac:grpSpMkLst>
        </pc:grpChg>
        <pc:grpChg chg="del">
          <ac:chgData name="Jansen, Marcus · 4-advice GmbH" userId="181aa25f-5fcc-4bd6-8950-9fafe1df05eb" providerId="ADAL" clId="{DA7984CD-150A-4B96-A65F-415247AFA0C3}" dt="2018-04-04T10:00:41.638" v="2010" actId="478"/>
          <ac:grpSpMkLst>
            <pc:docMk/>
            <pc:sldMk cId="2949809802" sldId="286"/>
            <ac:grpSpMk id="158" creationId="{1B4954EF-6C2E-4431-86FA-6DB11E3F54A2}"/>
          </ac:grpSpMkLst>
        </pc:grpChg>
        <pc:grpChg chg="del">
          <ac:chgData name="Jansen, Marcus · 4-advice GmbH" userId="181aa25f-5fcc-4bd6-8950-9fafe1df05eb" providerId="ADAL" clId="{DA7984CD-150A-4B96-A65F-415247AFA0C3}" dt="2018-04-04T10:00:41.638" v="2010" actId="478"/>
          <ac:grpSpMkLst>
            <pc:docMk/>
            <pc:sldMk cId="2949809802" sldId="286"/>
            <ac:grpSpMk id="161" creationId="{D48D89DA-344E-475A-8216-EA47042356E2}"/>
          </ac:grpSpMkLst>
        </pc:grpChg>
        <pc:grpChg chg="del">
          <ac:chgData name="Jansen, Marcus · 4-advice GmbH" userId="181aa25f-5fcc-4bd6-8950-9fafe1df05eb" providerId="ADAL" clId="{DA7984CD-150A-4B96-A65F-415247AFA0C3}" dt="2018-04-04T10:00:41.638" v="2010" actId="478"/>
          <ac:grpSpMkLst>
            <pc:docMk/>
            <pc:sldMk cId="2949809802" sldId="286"/>
            <ac:grpSpMk id="166" creationId="{6BC090C3-51FB-4AA6-94D2-6F37B3531E1D}"/>
          </ac:grpSpMkLst>
        </pc:grpChg>
        <pc:grpChg chg="del">
          <ac:chgData name="Jansen, Marcus · 4-advice GmbH" userId="181aa25f-5fcc-4bd6-8950-9fafe1df05eb" providerId="ADAL" clId="{DA7984CD-150A-4B96-A65F-415247AFA0C3}" dt="2018-04-04T10:00:41.638" v="2010" actId="478"/>
          <ac:grpSpMkLst>
            <pc:docMk/>
            <pc:sldMk cId="2949809802" sldId="286"/>
            <ac:grpSpMk id="170" creationId="{2D3ED61A-3AD3-44AC-A209-D75B521FF82A}"/>
          </ac:grpSpMkLst>
        </pc:grpChg>
        <pc:grpChg chg="del">
          <ac:chgData name="Jansen, Marcus · 4-advice GmbH" userId="181aa25f-5fcc-4bd6-8950-9fafe1df05eb" providerId="ADAL" clId="{DA7984CD-150A-4B96-A65F-415247AFA0C3}" dt="2018-04-04T10:00:41.638" v="2010" actId="478"/>
          <ac:grpSpMkLst>
            <pc:docMk/>
            <pc:sldMk cId="2949809802" sldId="286"/>
            <ac:grpSpMk id="173" creationId="{B9280FAD-ECC3-4B9E-B141-CE3D26A66BF4}"/>
          </ac:grpSpMkLst>
        </pc:grpChg>
        <pc:grpChg chg="add mod">
          <ac:chgData name="Jansen, Marcus · 4-advice GmbH" userId="181aa25f-5fcc-4bd6-8950-9fafe1df05eb" providerId="ADAL" clId="{DA7984CD-150A-4B96-A65F-415247AFA0C3}" dt="2018-04-04T10:00:59.012" v="2034"/>
          <ac:grpSpMkLst>
            <pc:docMk/>
            <pc:sldMk cId="2949809802" sldId="286"/>
            <ac:grpSpMk id="188" creationId="{390EDBC9-3A0E-47A0-98DE-FB9EB48FBFF4}"/>
          </ac:grpSpMkLst>
        </pc:grpChg>
        <pc:grpChg chg="add mod">
          <ac:chgData name="Jansen, Marcus · 4-advice GmbH" userId="181aa25f-5fcc-4bd6-8950-9fafe1df05eb" providerId="ADAL" clId="{DA7984CD-150A-4B96-A65F-415247AFA0C3}" dt="2018-04-04T10:00:59.012" v="2034"/>
          <ac:grpSpMkLst>
            <pc:docMk/>
            <pc:sldMk cId="2949809802" sldId="286"/>
            <ac:grpSpMk id="190" creationId="{6DD50691-0467-400B-8E2B-99EC9F2F8456}"/>
          </ac:grpSpMkLst>
        </pc:grpChg>
        <pc:grpChg chg="add mod">
          <ac:chgData name="Jansen, Marcus · 4-advice GmbH" userId="181aa25f-5fcc-4bd6-8950-9fafe1df05eb" providerId="ADAL" clId="{DA7984CD-150A-4B96-A65F-415247AFA0C3}" dt="2018-04-04T10:01:01.306" v="2039"/>
          <ac:grpSpMkLst>
            <pc:docMk/>
            <pc:sldMk cId="2949809802" sldId="286"/>
            <ac:grpSpMk id="194" creationId="{25198336-E0FA-4137-9E9A-2546083895EC}"/>
          </ac:grpSpMkLst>
        </pc:grpChg>
        <pc:grpChg chg="add mod">
          <ac:chgData name="Jansen, Marcus · 4-advice GmbH" userId="181aa25f-5fcc-4bd6-8950-9fafe1df05eb" providerId="ADAL" clId="{DA7984CD-150A-4B96-A65F-415247AFA0C3}" dt="2018-04-04T10:01:01.306" v="2039"/>
          <ac:grpSpMkLst>
            <pc:docMk/>
            <pc:sldMk cId="2949809802" sldId="286"/>
            <ac:grpSpMk id="196" creationId="{2EA0C137-3CE5-4057-8EA6-008680DC0EDD}"/>
          </ac:grpSpMkLst>
        </pc:grpChg>
        <pc:cxnChg chg="add">
          <ac:chgData name="Jansen, Marcus · 4-advice GmbH" userId="181aa25f-5fcc-4bd6-8950-9fafe1df05eb" providerId="ADAL" clId="{DA7984CD-150A-4B96-A65F-415247AFA0C3}" dt="2018-04-04T10:00:59.012" v="2030"/>
          <ac:cxnSpMkLst>
            <pc:docMk/>
            <pc:sldMk cId="2949809802" sldId="286"/>
            <ac:cxnSpMk id="192" creationId="{8D3D09E5-EC09-4846-B7A1-39B3FBE51DE4}"/>
          </ac:cxnSpMkLst>
        </pc:cxnChg>
        <pc:cxnChg chg="add">
          <ac:chgData name="Jansen, Marcus · 4-advice GmbH" userId="181aa25f-5fcc-4bd6-8950-9fafe1df05eb" providerId="ADAL" clId="{DA7984CD-150A-4B96-A65F-415247AFA0C3}" dt="2018-04-04T10:01:01.306" v="2035"/>
          <ac:cxnSpMkLst>
            <pc:docMk/>
            <pc:sldMk cId="2949809802" sldId="286"/>
            <ac:cxnSpMk id="198" creationId="{19CE0D18-39B6-47D4-AFA9-91291F42F65A}"/>
          </ac:cxnSpMkLst>
        </pc:cxnChg>
        <pc:cxnChg chg="add">
          <ac:chgData name="Jansen, Marcus · 4-advice GmbH" userId="181aa25f-5fcc-4bd6-8950-9fafe1df05eb" providerId="ADAL" clId="{DA7984CD-150A-4B96-A65F-415247AFA0C3}" dt="2018-04-04T10:01:01.306" v="2035"/>
          <ac:cxnSpMkLst>
            <pc:docMk/>
            <pc:sldMk cId="2949809802" sldId="286"/>
            <ac:cxnSpMk id="199" creationId="{13831AC3-3861-4725-95C0-B124A6BB6B40}"/>
          </ac:cxnSpMkLst>
        </pc:cxnChg>
      </pc:sldChg>
      <pc:sldChg chg="addSp delSp modSp add">
        <pc:chgData name="Jansen, Marcus · 4-advice GmbH" userId="181aa25f-5fcc-4bd6-8950-9fafe1df05eb" providerId="ADAL" clId="{DA7984CD-150A-4B96-A65F-415247AFA0C3}" dt="2018-04-04T10:01:18.109" v="2066"/>
        <pc:sldMkLst>
          <pc:docMk/>
          <pc:sldMk cId="3280865970" sldId="287"/>
        </pc:sldMkLst>
        <pc:spChg chg="add">
          <ac:chgData name="Jansen, Marcus · 4-advice GmbH" userId="181aa25f-5fcc-4bd6-8950-9fafe1df05eb" providerId="ADAL" clId="{DA7984CD-150A-4B96-A65F-415247AFA0C3}" dt="2018-04-04T10:01:11.518" v="2042"/>
          <ac:spMkLst>
            <pc:docMk/>
            <pc:sldMk cId="3280865970" sldId="287"/>
            <ac:spMk id="72" creationId="{B433468D-8D58-40B8-9779-9DCF9925AF4C}"/>
          </ac:spMkLst>
        </pc:spChg>
        <pc:spChg chg="add">
          <ac:chgData name="Jansen, Marcus · 4-advice GmbH" userId="181aa25f-5fcc-4bd6-8950-9fafe1df05eb" providerId="ADAL" clId="{DA7984CD-150A-4B96-A65F-415247AFA0C3}" dt="2018-04-04T10:01:11.518" v="2042"/>
          <ac:spMkLst>
            <pc:docMk/>
            <pc:sldMk cId="3280865970" sldId="287"/>
            <ac:spMk id="73" creationId="{91FF9DFC-ECB7-4F85-8941-03E7995859AD}"/>
          </ac:spMkLst>
        </pc:spChg>
        <pc:spChg chg="add">
          <ac:chgData name="Jansen, Marcus · 4-advice GmbH" userId="181aa25f-5fcc-4bd6-8950-9fafe1df05eb" providerId="ADAL" clId="{DA7984CD-150A-4B96-A65F-415247AFA0C3}" dt="2018-04-04T10:01:11.518" v="2042"/>
          <ac:spMkLst>
            <pc:docMk/>
            <pc:sldMk cId="3280865970" sldId="287"/>
            <ac:spMk id="74" creationId="{3AC0D8EF-BE50-4D2A-9561-22A3B5494D16}"/>
          </ac:spMkLst>
        </pc:spChg>
        <pc:spChg chg="add">
          <ac:chgData name="Jansen, Marcus · 4-advice GmbH" userId="181aa25f-5fcc-4bd6-8950-9fafe1df05eb" providerId="ADAL" clId="{DA7984CD-150A-4B96-A65F-415247AFA0C3}" dt="2018-04-04T10:01:11.518" v="2042"/>
          <ac:spMkLst>
            <pc:docMk/>
            <pc:sldMk cId="3280865970" sldId="287"/>
            <ac:spMk id="75" creationId="{A31C0CF7-31D6-49C3-A1FF-2A936A733759}"/>
          </ac:spMkLst>
        </pc:spChg>
        <pc:spChg chg="add">
          <ac:chgData name="Jansen, Marcus · 4-advice GmbH" userId="181aa25f-5fcc-4bd6-8950-9fafe1df05eb" providerId="ADAL" clId="{DA7984CD-150A-4B96-A65F-415247AFA0C3}" dt="2018-04-04T10:01:11.518" v="2042"/>
          <ac:spMkLst>
            <pc:docMk/>
            <pc:sldMk cId="3280865970" sldId="287"/>
            <ac:spMk id="76" creationId="{A5F43B46-CBEC-43AA-9FEB-B62CE7DA8FE4}"/>
          </ac:spMkLst>
        </pc:spChg>
        <pc:spChg chg="add">
          <ac:chgData name="Jansen, Marcus · 4-advice GmbH" userId="181aa25f-5fcc-4bd6-8950-9fafe1df05eb" providerId="ADAL" clId="{DA7984CD-150A-4B96-A65F-415247AFA0C3}" dt="2018-04-04T10:01:11.518" v="2042"/>
          <ac:spMkLst>
            <pc:docMk/>
            <pc:sldMk cId="3280865970" sldId="287"/>
            <ac:spMk id="77" creationId="{2BD6C4C6-2DD8-4C28-941E-0C0DB489460C}"/>
          </ac:spMkLst>
        </pc:spChg>
        <pc:spChg chg="add">
          <ac:chgData name="Jansen, Marcus · 4-advice GmbH" userId="181aa25f-5fcc-4bd6-8950-9fafe1df05eb" providerId="ADAL" clId="{DA7984CD-150A-4B96-A65F-415247AFA0C3}" dt="2018-04-04T10:01:11.518" v="2042"/>
          <ac:spMkLst>
            <pc:docMk/>
            <pc:sldMk cId="3280865970" sldId="287"/>
            <ac:spMk id="78" creationId="{CD97D896-5795-4D89-9D3D-36231F47F727}"/>
          </ac:spMkLst>
        </pc:spChg>
        <pc:spChg chg="add">
          <ac:chgData name="Jansen, Marcus · 4-advice GmbH" userId="181aa25f-5fcc-4bd6-8950-9fafe1df05eb" providerId="ADAL" clId="{DA7984CD-150A-4B96-A65F-415247AFA0C3}" dt="2018-04-04T10:01:11.518" v="2042"/>
          <ac:spMkLst>
            <pc:docMk/>
            <pc:sldMk cId="3280865970" sldId="287"/>
            <ac:spMk id="79" creationId="{3F6035FD-7F66-4C83-AB97-F9CD85F84AB4}"/>
          </ac:spMkLst>
        </pc:spChg>
        <pc:spChg chg="add">
          <ac:chgData name="Jansen, Marcus · 4-advice GmbH" userId="181aa25f-5fcc-4bd6-8950-9fafe1df05eb" providerId="ADAL" clId="{DA7984CD-150A-4B96-A65F-415247AFA0C3}" dt="2018-04-04T10:01:11.518" v="2042"/>
          <ac:spMkLst>
            <pc:docMk/>
            <pc:sldMk cId="3280865970" sldId="287"/>
            <ac:spMk id="80" creationId="{527A814A-3A45-413B-A75F-1ACFD29551E6}"/>
          </ac:spMkLst>
        </pc:spChg>
        <pc:spChg chg="add">
          <ac:chgData name="Jansen, Marcus · 4-advice GmbH" userId="181aa25f-5fcc-4bd6-8950-9fafe1df05eb" providerId="ADAL" clId="{DA7984CD-150A-4B96-A65F-415247AFA0C3}" dt="2018-04-04T10:01:11.518" v="2042"/>
          <ac:spMkLst>
            <pc:docMk/>
            <pc:sldMk cId="3280865970" sldId="287"/>
            <ac:spMk id="81" creationId="{D5641679-9FA2-432F-ABCF-29DFC4660AFF}"/>
          </ac:spMkLst>
        </pc:spChg>
        <pc:spChg chg="add">
          <ac:chgData name="Jansen, Marcus · 4-advice GmbH" userId="181aa25f-5fcc-4bd6-8950-9fafe1df05eb" providerId="ADAL" clId="{DA7984CD-150A-4B96-A65F-415247AFA0C3}" dt="2018-04-04T10:01:11.518" v="2042"/>
          <ac:spMkLst>
            <pc:docMk/>
            <pc:sldMk cId="3280865970" sldId="287"/>
            <ac:spMk id="82" creationId="{EDD4C736-BDC8-40D8-9EC8-DB44CBDB235A}"/>
          </ac:spMkLst>
        </pc:spChg>
        <pc:spChg chg="add">
          <ac:chgData name="Jansen, Marcus · 4-advice GmbH" userId="181aa25f-5fcc-4bd6-8950-9fafe1df05eb" providerId="ADAL" clId="{DA7984CD-150A-4B96-A65F-415247AFA0C3}" dt="2018-04-04T10:01:11.518" v="2042"/>
          <ac:spMkLst>
            <pc:docMk/>
            <pc:sldMk cId="3280865970" sldId="287"/>
            <ac:spMk id="83" creationId="{EF168732-3B7D-459B-9B6E-D1025EA73C95}"/>
          </ac:spMkLst>
        </pc:spChg>
        <pc:spChg chg="add">
          <ac:chgData name="Jansen, Marcus · 4-advice GmbH" userId="181aa25f-5fcc-4bd6-8950-9fafe1df05eb" providerId="ADAL" clId="{DA7984CD-150A-4B96-A65F-415247AFA0C3}" dt="2018-04-04T10:01:11.518" v="2042"/>
          <ac:spMkLst>
            <pc:docMk/>
            <pc:sldMk cId="3280865970" sldId="287"/>
            <ac:spMk id="86" creationId="{EED8C284-F5E9-49B0-BF75-C91FD22A1B2E}"/>
          </ac:spMkLst>
        </pc:spChg>
        <pc:spChg chg="add">
          <ac:chgData name="Jansen, Marcus · 4-advice GmbH" userId="181aa25f-5fcc-4bd6-8950-9fafe1df05eb" providerId="ADAL" clId="{DA7984CD-150A-4B96-A65F-415247AFA0C3}" dt="2018-04-04T10:01:11.518" v="2042"/>
          <ac:spMkLst>
            <pc:docMk/>
            <pc:sldMk cId="3280865970" sldId="287"/>
            <ac:spMk id="87" creationId="{6F9FBD15-9E1C-48BD-A263-1F9F6C046431}"/>
          </ac:spMkLst>
        </pc:spChg>
        <pc:spChg chg="add">
          <ac:chgData name="Jansen, Marcus · 4-advice GmbH" userId="181aa25f-5fcc-4bd6-8950-9fafe1df05eb" providerId="ADAL" clId="{DA7984CD-150A-4B96-A65F-415247AFA0C3}" dt="2018-04-04T10:01:11.518" v="2042"/>
          <ac:spMkLst>
            <pc:docMk/>
            <pc:sldMk cId="3280865970" sldId="287"/>
            <ac:spMk id="88" creationId="{CD0D57B0-EA29-4BE1-8B68-CD9A391A6781}"/>
          </ac:spMkLst>
        </pc:spChg>
        <pc:spChg chg="add">
          <ac:chgData name="Jansen, Marcus · 4-advice GmbH" userId="181aa25f-5fcc-4bd6-8950-9fafe1df05eb" providerId="ADAL" clId="{DA7984CD-150A-4B96-A65F-415247AFA0C3}" dt="2018-04-04T10:01:11.518" v="2042"/>
          <ac:spMkLst>
            <pc:docMk/>
            <pc:sldMk cId="3280865970" sldId="287"/>
            <ac:spMk id="89" creationId="{BB62BB5D-C2E0-4081-BFAF-ECCE6C4CFF1B}"/>
          </ac:spMkLst>
        </pc:spChg>
        <pc:spChg chg="add">
          <ac:chgData name="Jansen, Marcus · 4-advice GmbH" userId="181aa25f-5fcc-4bd6-8950-9fafe1df05eb" providerId="ADAL" clId="{DA7984CD-150A-4B96-A65F-415247AFA0C3}" dt="2018-04-04T10:01:13.288" v="2047"/>
          <ac:spMkLst>
            <pc:docMk/>
            <pc:sldMk cId="3280865970" sldId="287"/>
            <ac:spMk id="91" creationId="{241B99D2-E8F3-428A-AD89-9B12AC67CF67}"/>
          </ac:spMkLst>
        </pc:spChg>
        <pc:spChg chg="add">
          <ac:chgData name="Jansen, Marcus · 4-advice GmbH" userId="181aa25f-5fcc-4bd6-8950-9fafe1df05eb" providerId="ADAL" clId="{DA7984CD-150A-4B96-A65F-415247AFA0C3}" dt="2018-04-04T10:01:13.288" v="2047"/>
          <ac:spMkLst>
            <pc:docMk/>
            <pc:sldMk cId="3280865970" sldId="287"/>
            <ac:spMk id="92" creationId="{7396DA16-3BF7-46E9-91D5-DDD94696D377}"/>
          </ac:spMkLst>
        </pc:spChg>
        <pc:spChg chg="add">
          <ac:chgData name="Jansen, Marcus · 4-advice GmbH" userId="181aa25f-5fcc-4bd6-8950-9fafe1df05eb" providerId="ADAL" clId="{DA7984CD-150A-4B96-A65F-415247AFA0C3}" dt="2018-04-04T10:01:13.288" v="2047"/>
          <ac:spMkLst>
            <pc:docMk/>
            <pc:sldMk cId="3280865970" sldId="287"/>
            <ac:spMk id="143" creationId="{7E9EE22A-4B00-4385-9850-479D44E765BB}"/>
          </ac:spMkLst>
        </pc:spChg>
        <pc:spChg chg="add">
          <ac:chgData name="Jansen, Marcus · 4-advice GmbH" userId="181aa25f-5fcc-4bd6-8950-9fafe1df05eb" providerId="ADAL" clId="{DA7984CD-150A-4B96-A65F-415247AFA0C3}" dt="2018-04-04T10:01:13.288" v="2047"/>
          <ac:spMkLst>
            <pc:docMk/>
            <pc:sldMk cId="3280865970" sldId="287"/>
            <ac:spMk id="144" creationId="{C844ED87-D59C-4D9C-9CAC-B4C940AE7BCA}"/>
          </ac:spMkLst>
        </pc:spChg>
        <pc:spChg chg="add">
          <ac:chgData name="Jansen, Marcus · 4-advice GmbH" userId="181aa25f-5fcc-4bd6-8950-9fafe1df05eb" providerId="ADAL" clId="{DA7984CD-150A-4B96-A65F-415247AFA0C3}" dt="2018-04-04T10:01:13.288" v="2047"/>
          <ac:spMkLst>
            <pc:docMk/>
            <pc:sldMk cId="3280865970" sldId="287"/>
            <ac:spMk id="147" creationId="{171597EF-2C06-4CB0-A986-F137181A8B90}"/>
          </ac:spMkLst>
        </pc:spChg>
        <pc:spChg chg="add">
          <ac:chgData name="Jansen, Marcus · 4-advice GmbH" userId="181aa25f-5fcc-4bd6-8950-9fafe1df05eb" providerId="ADAL" clId="{DA7984CD-150A-4B96-A65F-415247AFA0C3}" dt="2018-04-04T10:01:13.288" v="2047"/>
          <ac:spMkLst>
            <pc:docMk/>
            <pc:sldMk cId="3280865970" sldId="287"/>
            <ac:spMk id="148" creationId="{D3B0BF79-2751-466F-A5C3-618FBCD1BA7B}"/>
          </ac:spMkLst>
        </pc:spChg>
        <pc:spChg chg="add mod">
          <ac:chgData name="Jansen, Marcus · 4-advice GmbH" userId="181aa25f-5fcc-4bd6-8950-9fafe1df05eb" providerId="ADAL" clId="{DA7984CD-150A-4B96-A65F-415247AFA0C3}" dt="2018-04-04T10:01:18.109" v="2066"/>
          <ac:spMkLst>
            <pc:docMk/>
            <pc:sldMk cId="3280865970" sldId="287"/>
            <ac:spMk id="149" creationId="{B7C47A6F-7AE3-48A5-A88D-F71E9829F793}"/>
          </ac:spMkLst>
        </pc:spChg>
        <pc:grpChg chg="add mod">
          <ac:chgData name="Jansen, Marcus · 4-advice GmbH" userId="181aa25f-5fcc-4bd6-8950-9fafe1df05eb" providerId="ADAL" clId="{DA7984CD-150A-4B96-A65F-415247AFA0C3}" dt="2018-04-04T10:01:11.520" v="2046"/>
          <ac:grpSpMkLst>
            <pc:docMk/>
            <pc:sldMk cId="3280865970" sldId="287"/>
            <ac:grpSpMk id="71" creationId="{6CB08566-40FB-413F-9968-6D0DDC66E9C0}"/>
          </ac:grpSpMkLst>
        </pc:grpChg>
        <pc:grpChg chg="add mod">
          <ac:chgData name="Jansen, Marcus · 4-advice GmbH" userId="181aa25f-5fcc-4bd6-8950-9fafe1df05eb" providerId="ADAL" clId="{DA7984CD-150A-4B96-A65F-415247AFA0C3}" dt="2018-04-04T10:01:11.520" v="2046"/>
          <ac:grpSpMkLst>
            <pc:docMk/>
            <pc:sldMk cId="3280865970" sldId="287"/>
            <ac:grpSpMk id="84" creationId="{146B3056-EB97-421D-984E-92E3E32D1E2E}"/>
          </ac:grpSpMkLst>
        </pc:grpChg>
        <pc:grpChg chg="add mod">
          <ac:chgData name="Jansen, Marcus · 4-advice GmbH" userId="181aa25f-5fcc-4bd6-8950-9fafe1df05eb" providerId="ADAL" clId="{DA7984CD-150A-4B96-A65F-415247AFA0C3}" dt="2018-04-04T10:01:11.520" v="2046"/>
          <ac:grpSpMkLst>
            <pc:docMk/>
            <pc:sldMk cId="3280865970" sldId="287"/>
            <ac:grpSpMk id="85" creationId="{76547FC5-D2EB-4E36-86BF-74445B546309}"/>
          </ac:grpSpMkLst>
        </pc:grpChg>
        <pc:grpChg chg="add mod">
          <ac:chgData name="Jansen, Marcus · 4-advice GmbH" userId="181aa25f-5fcc-4bd6-8950-9fafe1df05eb" providerId="ADAL" clId="{DA7984CD-150A-4B96-A65F-415247AFA0C3}" dt="2018-04-04T10:01:13.288" v="2051"/>
          <ac:grpSpMkLst>
            <pc:docMk/>
            <pc:sldMk cId="3280865970" sldId="287"/>
            <ac:grpSpMk id="90" creationId="{85D8C524-42F4-47BF-92CB-9B498D0BF1C0}"/>
          </ac:grpSpMkLst>
        </pc:grpChg>
        <pc:grpChg chg="del">
          <ac:chgData name="Jansen, Marcus · 4-advice GmbH" userId="181aa25f-5fcc-4bd6-8950-9fafe1df05eb" providerId="ADAL" clId="{DA7984CD-150A-4B96-A65F-415247AFA0C3}" dt="2018-04-04T10:01:09.153" v="2041" actId="478"/>
          <ac:grpSpMkLst>
            <pc:docMk/>
            <pc:sldMk cId="3280865970" sldId="287"/>
            <ac:grpSpMk id="93" creationId="{F68DD363-B4E4-492D-9755-99FA86406F54}"/>
          </ac:grpSpMkLst>
        </pc:grpChg>
        <pc:grpChg chg="del">
          <ac:chgData name="Jansen, Marcus · 4-advice GmbH" userId="181aa25f-5fcc-4bd6-8950-9fafe1df05eb" providerId="ADAL" clId="{DA7984CD-150A-4B96-A65F-415247AFA0C3}" dt="2018-04-04T10:01:09.153" v="2041" actId="478"/>
          <ac:grpSpMkLst>
            <pc:docMk/>
            <pc:sldMk cId="3280865970" sldId="287"/>
            <ac:grpSpMk id="103" creationId="{6D8B7184-66C4-4D1C-8DAD-09AE988F3EB3}"/>
          </ac:grpSpMkLst>
        </pc:grpChg>
        <pc:grpChg chg="add mod">
          <ac:chgData name="Jansen, Marcus · 4-advice GmbH" userId="181aa25f-5fcc-4bd6-8950-9fafe1df05eb" providerId="ADAL" clId="{DA7984CD-150A-4B96-A65F-415247AFA0C3}" dt="2018-04-04T10:01:13.288" v="2051"/>
          <ac:grpSpMkLst>
            <pc:docMk/>
            <pc:sldMk cId="3280865970" sldId="287"/>
            <ac:grpSpMk id="142" creationId="{7FE82BCE-52E2-4C17-896E-55B7E16791AC}"/>
          </ac:grpSpMkLst>
        </pc:grpChg>
        <pc:grpChg chg="add mod">
          <ac:chgData name="Jansen, Marcus · 4-advice GmbH" userId="181aa25f-5fcc-4bd6-8950-9fafe1df05eb" providerId="ADAL" clId="{DA7984CD-150A-4B96-A65F-415247AFA0C3}" dt="2018-04-04T10:01:13.288" v="2051"/>
          <ac:grpSpMkLst>
            <pc:docMk/>
            <pc:sldMk cId="3280865970" sldId="287"/>
            <ac:grpSpMk id="146" creationId="{388FA211-5DE9-4E12-BADD-74094771FF62}"/>
          </ac:grpSpMkLst>
        </pc:grpChg>
        <pc:grpChg chg="del">
          <ac:chgData name="Jansen, Marcus · 4-advice GmbH" userId="181aa25f-5fcc-4bd6-8950-9fafe1df05eb" providerId="ADAL" clId="{DA7984CD-150A-4B96-A65F-415247AFA0C3}" dt="2018-04-04T10:01:09.153" v="2041" actId="478"/>
          <ac:grpSpMkLst>
            <pc:docMk/>
            <pc:sldMk cId="3280865970" sldId="287"/>
            <ac:grpSpMk id="188" creationId="{390EDBC9-3A0E-47A0-98DE-FB9EB48FBFF4}"/>
          </ac:grpSpMkLst>
        </pc:grpChg>
        <pc:grpChg chg="del">
          <ac:chgData name="Jansen, Marcus · 4-advice GmbH" userId="181aa25f-5fcc-4bd6-8950-9fafe1df05eb" providerId="ADAL" clId="{DA7984CD-150A-4B96-A65F-415247AFA0C3}" dt="2018-04-04T10:01:09.153" v="2041" actId="478"/>
          <ac:grpSpMkLst>
            <pc:docMk/>
            <pc:sldMk cId="3280865970" sldId="287"/>
            <ac:grpSpMk id="194" creationId="{25198336-E0FA-4137-9E9A-2546083895EC}"/>
          </ac:grpSpMkLst>
        </pc:grpChg>
        <pc:graphicFrameChg chg="add mod">
          <ac:chgData name="Jansen, Marcus · 4-advice GmbH" userId="181aa25f-5fcc-4bd6-8950-9fafe1df05eb" providerId="ADAL" clId="{DA7984CD-150A-4B96-A65F-415247AFA0C3}" dt="2018-04-04T10:01:14.793" v="2056"/>
          <ac:graphicFrameMkLst>
            <pc:docMk/>
            <pc:sldMk cId="3280865970" sldId="287"/>
            <ac:graphicFrameMk id="3" creationId="{F5E28FCD-75DB-4564-BF7B-FB9D1989101F}"/>
          </ac:graphicFrameMkLst>
        </pc:graphicFrameChg>
        <pc:graphicFrameChg chg="add mod">
          <ac:chgData name="Jansen, Marcus · 4-advice GmbH" userId="181aa25f-5fcc-4bd6-8950-9fafe1df05eb" providerId="ADAL" clId="{DA7984CD-150A-4B96-A65F-415247AFA0C3}" dt="2018-04-04T10:01:16.360" v="2061"/>
          <ac:graphicFrameMkLst>
            <pc:docMk/>
            <pc:sldMk cId="3280865970" sldId="287"/>
            <ac:graphicFrameMk id="4" creationId="{CF394A61-B318-4C97-BAF5-BF51D00884F0}"/>
          </ac:graphicFrameMkLst>
        </pc:graphicFrameChg>
        <pc:cxnChg chg="add">
          <ac:chgData name="Jansen, Marcus · 4-advice GmbH" userId="181aa25f-5fcc-4bd6-8950-9fafe1df05eb" providerId="ADAL" clId="{DA7984CD-150A-4B96-A65F-415247AFA0C3}" dt="2018-04-04T10:01:13.288" v="2047"/>
          <ac:cxnSpMkLst>
            <pc:docMk/>
            <pc:sldMk cId="3280865970" sldId="287"/>
            <ac:cxnSpMk id="137" creationId="{25D243FB-EFE8-4ABD-A38E-165CF5CBB764}"/>
          </ac:cxnSpMkLst>
        </pc:cxnChg>
        <pc:cxnChg chg="add">
          <ac:chgData name="Jansen, Marcus · 4-advice GmbH" userId="181aa25f-5fcc-4bd6-8950-9fafe1df05eb" providerId="ADAL" clId="{DA7984CD-150A-4B96-A65F-415247AFA0C3}" dt="2018-04-04T10:01:13.288" v="2047"/>
          <ac:cxnSpMkLst>
            <pc:docMk/>
            <pc:sldMk cId="3280865970" sldId="287"/>
            <ac:cxnSpMk id="138" creationId="{0C44EE4C-E5B6-422A-9394-D6C3C2541598}"/>
          </ac:cxnSpMkLst>
        </pc:cxnChg>
        <pc:cxnChg chg="add">
          <ac:chgData name="Jansen, Marcus · 4-advice GmbH" userId="181aa25f-5fcc-4bd6-8950-9fafe1df05eb" providerId="ADAL" clId="{DA7984CD-150A-4B96-A65F-415247AFA0C3}" dt="2018-04-04T10:01:13.288" v="2047"/>
          <ac:cxnSpMkLst>
            <pc:docMk/>
            <pc:sldMk cId="3280865970" sldId="287"/>
            <ac:cxnSpMk id="139" creationId="{315A4C4A-F228-4352-86C5-FE7889C2E5B0}"/>
          </ac:cxnSpMkLst>
        </pc:cxnChg>
        <pc:cxnChg chg="add">
          <ac:chgData name="Jansen, Marcus · 4-advice GmbH" userId="181aa25f-5fcc-4bd6-8950-9fafe1df05eb" providerId="ADAL" clId="{DA7984CD-150A-4B96-A65F-415247AFA0C3}" dt="2018-04-04T10:01:13.288" v="2047"/>
          <ac:cxnSpMkLst>
            <pc:docMk/>
            <pc:sldMk cId="3280865970" sldId="287"/>
            <ac:cxnSpMk id="140" creationId="{A6C41C0C-F3DD-4380-85B2-60134FF9C99F}"/>
          </ac:cxnSpMkLst>
        </pc:cxnChg>
        <pc:cxnChg chg="add">
          <ac:chgData name="Jansen, Marcus · 4-advice GmbH" userId="181aa25f-5fcc-4bd6-8950-9fafe1df05eb" providerId="ADAL" clId="{DA7984CD-150A-4B96-A65F-415247AFA0C3}" dt="2018-04-04T10:01:13.288" v="2047"/>
          <ac:cxnSpMkLst>
            <pc:docMk/>
            <pc:sldMk cId="3280865970" sldId="287"/>
            <ac:cxnSpMk id="141" creationId="{AEB447E2-81BA-42A8-BEF6-294DF72BF0D0}"/>
          </ac:cxnSpMkLst>
        </pc:cxnChg>
        <pc:cxnChg chg="add">
          <ac:chgData name="Jansen, Marcus · 4-advice GmbH" userId="181aa25f-5fcc-4bd6-8950-9fafe1df05eb" providerId="ADAL" clId="{DA7984CD-150A-4B96-A65F-415247AFA0C3}" dt="2018-04-04T10:01:13.288" v="2047"/>
          <ac:cxnSpMkLst>
            <pc:docMk/>
            <pc:sldMk cId="3280865970" sldId="287"/>
            <ac:cxnSpMk id="145" creationId="{0FC61199-1880-4379-8DFE-7FE7A6A008F8}"/>
          </ac:cxnSpMkLst>
        </pc:cxnChg>
        <pc:cxnChg chg="mod">
          <ac:chgData name="Jansen, Marcus · 4-advice GmbH" userId="181aa25f-5fcc-4bd6-8950-9fafe1df05eb" providerId="ADAL" clId="{DA7984CD-150A-4B96-A65F-415247AFA0C3}" dt="2018-04-04T10:01:09.153" v="2041" actId="478"/>
          <ac:cxnSpMkLst>
            <pc:docMk/>
            <pc:sldMk cId="3280865970" sldId="287"/>
            <ac:cxnSpMk id="199" creationId="{13831AC3-3861-4725-95C0-B124A6BB6B40}"/>
          </ac:cxnSpMkLst>
        </pc:cxnChg>
      </pc:sldChg>
      <pc:sldChg chg="addSp modSp add">
        <pc:chgData name="Jansen, Marcus · 4-advice GmbH" userId="181aa25f-5fcc-4bd6-8950-9fafe1df05eb" providerId="ADAL" clId="{DA7984CD-150A-4B96-A65F-415247AFA0C3}" dt="2018-04-04T10:02:53.744" v="2164"/>
        <pc:sldMkLst>
          <pc:docMk/>
          <pc:sldMk cId="2481922362" sldId="288"/>
        </pc:sldMkLst>
        <pc:spChg chg="mod">
          <ac:chgData name="Jansen, Marcus · 4-advice GmbH" userId="181aa25f-5fcc-4bd6-8950-9fafe1df05eb" providerId="ADAL" clId="{DA7984CD-150A-4B96-A65F-415247AFA0C3}" dt="2018-04-04T10:02:24.214" v="2094" actId="20577"/>
          <ac:spMkLst>
            <pc:docMk/>
            <pc:sldMk cId="2481922362" sldId="288"/>
            <ac:spMk id="2" creationId="{F565AF66-8F2F-4CA4-A355-0087A0F5C0E0}"/>
          </ac:spMkLst>
        </pc:spChg>
        <pc:spChg chg="add">
          <ac:chgData name="Jansen, Marcus · 4-advice GmbH" userId="181aa25f-5fcc-4bd6-8950-9fafe1df05eb" providerId="ADAL" clId="{DA7984CD-150A-4B96-A65F-415247AFA0C3}" dt="2018-04-04T10:02:16.334" v="2069"/>
          <ac:spMkLst>
            <pc:docMk/>
            <pc:sldMk cId="2481922362" sldId="288"/>
            <ac:spMk id="5" creationId="{EC6052E3-90F0-46BF-8276-D6DDC2DCAB97}"/>
          </ac:spMkLst>
        </pc:spChg>
        <pc:spChg chg="add">
          <ac:chgData name="Jansen, Marcus · 4-advice GmbH" userId="181aa25f-5fcc-4bd6-8950-9fafe1df05eb" providerId="ADAL" clId="{DA7984CD-150A-4B96-A65F-415247AFA0C3}" dt="2018-04-04T10:02:16.334" v="2069"/>
          <ac:spMkLst>
            <pc:docMk/>
            <pc:sldMk cId="2481922362" sldId="288"/>
            <ac:spMk id="6" creationId="{A88AD6EC-CF87-4A02-B862-98209064CD50}"/>
          </ac:spMkLst>
        </pc:spChg>
        <pc:spChg chg="add">
          <ac:chgData name="Jansen, Marcus · 4-advice GmbH" userId="181aa25f-5fcc-4bd6-8950-9fafe1df05eb" providerId="ADAL" clId="{DA7984CD-150A-4B96-A65F-415247AFA0C3}" dt="2018-04-04T10:02:16.334" v="2069"/>
          <ac:spMkLst>
            <pc:docMk/>
            <pc:sldMk cId="2481922362" sldId="288"/>
            <ac:spMk id="7" creationId="{4B1D48F0-9969-4892-A52F-B8B008C744FE}"/>
          </ac:spMkLst>
        </pc:spChg>
        <pc:spChg chg="add mod">
          <ac:chgData name="Jansen, Marcus · 4-advice GmbH" userId="181aa25f-5fcc-4bd6-8950-9fafe1df05eb" providerId="ADAL" clId="{DA7984CD-150A-4B96-A65F-415247AFA0C3}" dt="2018-04-04T10:02:18.810" v="2078"/>
          <ac:spMkLst>
            <pc:docMk/>
            <pc:sldMk cId="2481922362" sldId="288"/>
            <ac:spMk id="8" creationId="{DB00C246-DD78-4E6F-A58F-03DDD26DED40}"/>
          </ac:spMkLst>
        </pc:spChg>
        <pc:spChg chg="add">
          <ac:chgData name="Jansen, Marcus · 4-advice GmbH" userId="181aa25f-5fcc-4bd6-8950-9fafe1df05eb" providerId="ADAL" clId="{DA7984CD-150A-4B96-A65F-415247AFA0C3}" dt="2018-04-04T10:02:20.343" v="2079"/>
          <ac:spMkLst>
            <pc:docMk/>
            <pc:sldMk cId="2481922362" sldId="288"/>
            <ac:spMk id="10" creationId="{868121CA-9735-4781-90FD-A28C749228E3}"/>
          </ac:spMkLst>
        </pc:spChg>
        <pc:spChg chg="add">
          <ac:chgData name="Jansen, Marcus · 4-advice GmbH" userId="181aa25f-5fcc-4bd6-8950-9fafe1df05eb" providerId="ADAL" clId="{DA7984CD-150A-4B96-A65F-415247AFA0C3}" dt="2018-04-04T10:02:20.343" v="2079"/>
          <ac:spMkLst>
            <pc:docMk/>
            <pc:sldMk cId="2481922362" sldId="288"/>
            <ac:spMk id="11" creationId="{4DDDFE2B-6C0F-4A78-83A5-FCF701FF9631}"/>
          </ac:spMkLst>
        </pc:spChg>
        <pc:spChg chg="add mod">
          <ac:chgData name="Jansen, Marcus · 4-advice GmbH" userId="181aa25f-5fcc-4bd6-8950-9fafe1df05eb" providerId="ADAL" clId="{DA7984CD-150A-4B96-A65F-415247AFA0C3}" dt="2018-04-04T10:02:27.697" v="2099"/>
          <ac:spMkLst>
            <pc:docMk/>
            <pc:sldMk cId="2481922362" sldId="288"/>
            <ac:spMk id="12" creationId="{06CD519E-10B0-4391-98E7-31102D387D44}"/>
          </ac:spMkLst>
        </pc:spChg>
        <pc:spChg chg="add mod">
          <ac:chgData name="Jansen, Marcus · 4-advice GmbH" userId="181aa25f-5fcc-4bd6-8950-9fafe1df05eb" providerId="ADAL" clId="{DA7984CD-150A-4B96-A65F-415247AFA0C3}" dt="2018-04-04T10:02:29.464" v="2104"/>
          <ac:spMkLst>
            <pc:docMk/>
            <pc:sldMk cId="2481922362" sldId="288"/>
            <ac:spMk id="13" creationId="{D5A94E22-0DF2-4D2F-A2BE-D2D1D652D611}"/>
          </ac:spMkLst>
        </pc:spChg>
        <pc:spChg chg="add mod">
          <ac:chgData name="Jansen, Marcus · 4-advice GmbH" userId="181aa25f-5fcc-4bd6-8950-9fafe1df05eb" providerId="ADAL" clId="{DA7984CD-150A-4B96-A65F-415247AFA0C3}" dt="2018-04-04T10:02:30.732" v="2109"/>
          <ac:spMkLst>
            <pc:docMk/>
            <pc:sldMk cId="2481922362" sldId="288"/>
            <ac:spMk id="14" creationId="{37D0FD5B-45B7-4E0A-BA57-9DDCCC6880BE}"/>
          </ac:spMkLst>
        </pc:spChg>
        <pc:spChg chg="add mod">
          <ac:chgData name="Jansen, Marcus · 4-advice GmbH" userId="181aa25f-5fcc-4bd6-8950-9fafe1df05eb" providerId="ADAL" clId="{DA7984CD-150A-4B96-A65F-415247AFA0C3}" dt="2018-04-04T10:02:32.512" v="2114"/>
          <ac:spMkLst>
            <pc:docMk/>
            <pc:sldMk cId="2481922362" sldId="288"/>
            <ac:spMk id="15" creationId="{E6DDE07B-C3E1-4E06-92B2-BFB6C53CD163}"/>
          </ac:spMkLst>
        </pc:spChg>
        <pc:spChg chg="add">
          <ac:chgData name="Jansen, Marcus · 4-advice GmbH" userId="181aa25f-5fcc-4bd6-8950-9fafe1df05eb" providerId="ADAL" clId="{DA7984CD-150A-4B96-A65F-415247AFA0C3}" dt="2018-04-04T10:02:34.031" v="2115"/>
          <ac:spMkLst>
            <pc:docMk/>
            <pc:sldMk cId="2481922362" sldId="288"/>
            <ac:spMk id="17" creationId="{1E26BBB6-5A79-4B09-9261-CECD281B6701}"/>
          </ac:spMkLst>
        </pc:spChg>
        <pc:spChg chg="add">
          <ac:chgData name="Jansen, Marcus · 4-advice GmbH" userId="181aa25f-5fcc-4bd6-8950-9fafe1df05eb" providerId="ADAL" clId="{DA7984CD-150A-4B96-A65F-415247AFA0C3}" dt="2018-04-04T10:02:34.031" v="2115"/>
          <ac:spMkLst>
            <pc:docMk/>
            <pc:sldMk cId="2481922362" sldId="288"/>
            <ac:spMk id="18" creationId="{19E53A6C-109F-4153-8017-6AF687D5567B}"/>
          </ac:spMkLst>
        </pc:spChg>
        <pc:spChg chg="add mod">
          <ac:chgData name="Jansen, Marcus · 4-advice GmbH" userId="181aa25f-5fcc-4bd6-8950-9fafe1df05eb" providerId="ADAL" clId="{DA7984CD-150A-4B96-A65F-415247AFA0C3}" dt="2018-04-04T10:02:35.918" v="2124"/>
          <ac:spMkLst>
            <pc:docMk/>
            <pc:sldMk cId="2481922362" sldId="288"/>
            <ac:spMk id="19" creationId="{035F628A-ED6E-4752-B665-142B478659D0}"/>
          </ac:spMkLst>
        </pc:spChg>
        <pc:spChg chg="add">
          <ac:chgData name="Jansen, Marcus · 4-advice GmbH" userId="181aa25f-5fcc-4bd6-8950-9fafe1df05eb" providerId="ADAL" clId="{DA7984CD-150A-4B96-A65F-415247AFA0C3}" dt="2018-04-04T10:02:37.667" v="2125"/>
          <ac:spMkLst>
            <pc:docMk/>
            <pc:sldMk cId="2481922362" sldId="288"/>
            <ac:spMk id="21" creationId="{A29C3AA3-576C-4A69-B0D0-F4CE5F4E7E47}"/>
          </ac:spMkLst>
        </pc:spChg>
        <pc:spChg chg="add">
          <ac:chgData name="Jansen, Marcus · 4-advice GmbH" userId="181aa25f-5fcc-4bd6-8950-9fafe1df05eb" providerId="ADAL" clId="{DA7984CD-150A-4B96-A65F-415247AFA0C3}" dt="2018-04-04T10:02:37.667" v="2125"/>
          <ac:spMkLst>
            <pc:docMk/>
            <pc:sldMk cId="2481922362" sldId="288"/>
            <ac:spMk id="22" creationId="{F1D22C95-242E-42AE-B873-65A2AF3150DC}"/>
          </ac:spMkLst>
        </pc:spChg>
        <pc:spChg chg="add">
          <ac:chgData name="Jansen, Marcus · 4-advice GmbH" userId="181aa25f-5fcc-4bd6-8950-9fafe1df05eb" providerId="ADAL" clId="{DA7984CD-150A-4B96-A65F-415247AFA0C3}" dt="2018-04-04T10:02:37.667" v="2125"/>
          <ac:spMkLst>
            <pc:docMk/>
            <pc:sldMk cId="2481922362" sldId="288"/>
            <ac:spMk id="23" creationId="{4B64D069-0981-4B1F-AEA6-EE15F2443023}"/>
          </ac:spMkLst>
        </pc:spChg>
        <pc:spChg chg="add">
          <ac:chgData name="Jansen, Marcus · 4-advice GmbH" userId="181aa25f-5fcc-4bd6-8950-9fafe1df05eb" providerId="ADAL" clId="{DA7984CD-150A-4B96-A65F-415247AFA0C3}" dt="2018-04-04T10:02:37.667" v="2125"/>
          <ac:spMkLst>
            <pc:docMk/>
            <pc:sldMk cId="2481922362" sldId="288"/>
            <ac:spMk id="24" creationId="{A9B4E8BF-49C6-48F6-9318-67605A98DA0F}"/>
          </ac:spMkLst>
        </pc:spChg>
        <pc:spChg chg="add">
          <ac:chgData name="Jansen, Marcus · 4-advice GmbH" userId="181aa25f-5fcc-4bd6-8950-9fafe1df05eb" providerId="ADAL" clId="{DA7984CD-150A-4B96-A65F-415247AFA0C3}" dt="2018-04-04T10:02:37.667" v="2125"/>
          <ac:spMkLst>
            <pc:docMk/>
            <pc:sldMk cId="2481922362" sldId="288"/>
            <ac:spMk id="25" creationId="{0A89890D-B8D0-47DF-BBFC-D4FD9573E27D}"/>
          </ac:spMkLst>
        </pc:spChg>
        <pc:spChg chg="add mod">
          <ac:chgData name="Jansen, Marcus · 4-advice GmbH" userId="181aa25f-5fcc-4bd6-8950-9fafe1df05eb" providerId="ADAL" clId="{DA7984CD-150A-4B96-A65F-415247AFA0C3}" dt="2018-04-04T10:02:39.782" v="2134"/>
          <ac:spMkLst>
            <pc:docMk/>
            <pc:sldMk cId="2481922362" sldId="288"/>
            <ac:spMk id="26" creationId="{41A6A332-33B4-4763-9982-BF33E37A2482}"/>
          </ac:spMkLst>
        </pc:spChg>
        <pc:spChg chg="add mod">
          <ac:chgData name="Jansen, Marcus · 4-advice GmbH" userId="181aa25f-5fcc-4bd6-8950-9fafe1df05eb" providerId="ADAL" clId="{DA7984CD-150A-4B96-A65F-415247AFA0C3}" dt="2018-04-04T10:02:41.563" v="2139"/>
          <ac:spMkLst>
            <pc:docMk/>
            <pc:sldMk cId="2481922362" sldId="288"/>
            <ac:spMk id="27" creationId="{0B2F23B5-6254-47C5-BC9C-79BFF0C05FA4}"/>
          </ac:spMkLst>
        </pc:spChg>
        <pc:spChg chg="add mod">
          <ac:chgData name="Jansen, Marcus · 4-advice GmbH" userId="181aa25f-5fcc-4bd6-8950-9fafe1df05eb" providerId="ADAL" clId="{DA7984CD-150A-4B96-A65F-415247AFA0C3}" dt="2018-04-04T10:02:43.347" v="2144"/>
          <ac:spMkLst>
            <pc:docMk/>
            <pc:sldMk cId="2481922362" sldId="288"/>
            <ac:spMk id="28" creationId="{B63F4B97-28A1-44BA-A9A1-2CDE46E1950F}"/>
          </ac:spMkLst>
        </pc:spChg>
        <pc:spChg chg="add mod">
          <ac:chgData name="Jansen, Marcus · 4-advice GmbH" userId="181aa25f-5fcc-4bd6-8950-9fafe1df05eb" providerId="ADAL" clId="{DA7984CD-150A-4B96-A65F-415247AFA0C3}" dt="2018-04-04T10:02:45.333" v="2149"/>
          <ac:spMkLst>
            <pc:docMk/>
            <pc:sldMk cId="2481922362" sldId="288"/>
            <ac:spMk id="29" creationId="{E0AABF29-B26A-40C0-BF4F-A46832B6BAC0}"/>
          </ac:spMkLst>
        </pc:spChg>
        <pc:spChg chg="add">
          <ac:chgData name="Jansen, Marcus · 4-advice GmbH" userId="181aa25f-5fcc-4bd6-8950-9fafe1df05eb" providerId="ADAL" clId="{DA7984CD-150A-4B96-A65F-415247AFA0C3}" dt="2018-04-04T10:02:49.070" v="2150"/>
          <ac:spMkLst>
            <pc:docMk/>
            <pc:sldMk cId="2481922362" sldId="288"/>
            <ac:spMk id="31" creationId="{824C2E90-D673-4FA9-88FE-84164E4175DF}"/>
          </ac:spMkLst>
        </pc:spChg>
        <pc:spChg chg="add">
          <ac:chgData name="Jansen, Marcus · 4-advice GmbH" userId="181aa25f-5fcc-4bd6-8950-9fafe1df05eb" providerId="ADAL" clId="{DA7984CD-150A-4B96-A65F-415247AFA0C3}" dt="2018-04-04T10:02:49.070" v="2150"/>
          <ac:spMkLst>
            <pc:docMk/>
            <pc:sldMk cId="2481922362" sldId="288"/>
            <ac:spMk id="32" creationId="{50BB9063-D96F-43BF-A951-3B7F32DDD087}"/>
          </ac:spMkLst>
        </pc:spChg>
        <pc:spChg chg="add">
          <ac:chgData name="Jansen, Marcus · 4-advice GmbH" userId="181aa25f-5fcc-4bd6-8950-9fafe1df05eb" providerId="ADAL" clId="{DA7984CD-150A-4B96-A65F-415247AFA0C3}" dt="2018-04-04T10:02:50.512" v="2155"/>
          <ac:spMkLst>
            <pc:docMk/>
            <pc:sldMk cId="2481922362" sldId="288"/>
            <ac:spMk id="34" creationId="{B6E21449-0AF8-4953-8733-B838F493DFC0}"/>
          </ac:spMkLst>
        </pc:spChg>
        <pc:spChg chg="add">
          <ac:chgData name="Jansen, Marcus · 4-advice GmbH" userId="181aa25f-5fcc-4bd6-8950-9fafe1df05eb" providerId="ADAL" clId="{DA7984CD-150A-4B96-A65F-415247AFA0C3}" dt="2018-04-04T10:02:50.512" v="2155"/>
          <ac:spMkLst>
            <pc:docMk/>
            <pc:sldMk cId="2481922362" sldId="288"/>
            <ac:spMk id="35" creationId="{BEA4F85F-1554-4C28-BEBB-70B287FA8D07}"/>
          </ac:spMkLst>
        </pc:spChg>
        <pc:spChg chg="add">
          <ac:chgData name="Jansen, Marcus · 4-advice GmbH" userId="181aa25f-5fcc-4bd6-8950-9fafe1df05eb" providerId="ADAL" clId="{DA7984CD-150A-4B96-A65F-415247AFA0C3}" dt="2018-04-04T10:02:53.744" v="2160"/>
          <ac:spMkLst>
            <pc:docMk/>
            <pc:sldMk cId="2481922362" sldId="288"/>
            <ac:spMk id="37" creationId="{E3B8AF97-8D99-48C7-940F-2252E09C9392}"/>
          </ac:spMkLst>
        </pc:spChg>
        <pc:spChg chg="add">
          <ac:chgData name="Jansen, Marcus · 4-advice GmbH" userId="181aa25f-5fcc-4bd6-8950-9fafe1df05eb" providerId="ADAL" clId="{DA7984CD-150A-4B96-A65F-415247AFA0C3}" dt="2018-04-04T10:02:53.744" v="2160"/>
          <ac:spMkLst>
            <pc:docMk/>
            <pc:sldMk cId="2481922362" sldId="288"/>
            <ac:spMk id="38" creationId="{1D1967FD-A34D-4A41-93B4-6F487A28EC4A}"/>
          </ac:spMkLst>
        </pc:spChg>
        <pc:grpChg chg="add mod">
          <ac:chgData name="Jansen, Marcus · 4-advice GmbH" userId="181aa25f-5fcc-4bd6-8950-9fafe1df05eb" providerId="ADAL" clId="{DA7984CD-150A-4B96-A65F-415247AFA0C3}" dt="2018-04-04T10:02:16.334" v="2073"/>
          <ac:grpSpMkLst>
            <pc:docMk/>
            <pc:sldMk cId="2481922362" sldId="288"/>
            <ac:grpSpMk id="3" creationId="{4A54EE14-DAD4-4A95-AE1E-7FCC879D77F1}"/>
          </ac:grpSpMkLst>
        </pc:grpChg>
        <pc:grpChg chg="add mod">
          <ac:chgData name="Jansen, Marcus · 4-advice GmbH" userId="181aa25f-5fcc-4bd6-8950-9fafe1df05eb" providerId="ADAL" clId="{DA7984CD-150A-4B96-A65F-415247AFA0C3}" dt="2018-04-04T10:02:16.334" v="2073"/>
          <ac:grpSpMkLst>
            <pc:docMk/>
            <pc:sldMk cId="2481922362" sldId="288"/>
            <ac:grpSpMk id="4" creationId="{7B9BA3F4-1198-4D42-9EF3-82111F36EC2D}"/>
          </ac:grpSpMkLst>
        </pc:grpChg>
        <pc:grpChg chg="add mod">
          <ac:chgData name="Jansen, Marcus · 4-advice GmbH" userId="181aa25f-5fcc-4bd6-8950-9fafe1df05eb" providerId="ADAL" clId="{DA7984CD-150A-4B96-A65F-415247AFA0C3}" dt="2018-04-04T10:02:20.343" v="2083"/>
          <ac:grpSpMkLst>
            <pc:docMk/>
            <pc:sldMk cId="2481922362" sldId="288"/>
            <ac:grpSpMk id="9" creationId="{C064D474-B8EE-4080-B387-E32BA72519FD}"/>
          </ac:grpSpMkLst>
        </pc:grpChg>
        <pc:grpChg chg="add mod">
          <ac:chgData name="Jansen, Marcus · 4-advice GmbH" userId="181aa25f-5fcc-4bd6-8950-9fafe1df05eb" providerId="ADAL" clId="{DA7984CD-150A-4B96-A65F-415247AFA0C3}" dt="2018-04-04T10:02:34.031" v="2119"/>
          <ac:grpSpMkLst>
            <pc:docMk/>
            <pc:sldMk cId="2481922362" sldId="288"/>
            <ac:grpSpMk id="16" creationId="{5E99B3B0-8F79-4D16-9A8A-AD0AC3489DA4}"/>
          </ac:grpSpMkLst>
        </pc:grpChg>
        <pc:grpChg chg="add mod">
          <ac:chgData name="Jansen, Marcus · 4-advice GmbH" userId="181aa25f-5fcc-4bd6-8950-9fafe1df05eb" providerId="ADAL" clId="{DA7984CD-150A-4B96-A65F-415247AFA0C3}" dt="2018-04-04T10:02:37.667" v="2129"/>
          <ac:grpSpMkLst>
            <pc:docMk/>
            <pc:sldMk cId="2481922362" sldId="288"/>
            <ac:grpSpMk id="20" creationId="{640BFC45-9C0E-4F8F-994D-A55F6A8C2745}"/>
          </ac:grpSpMkLst>
        </pc:grpChg>
        <pc:grpChg chg="add mod">
          <ac:chgData name="Jansen, Marcus · 4-advice GmbH" userId="181aa25f-5fcc-4bd6-8950-9fafe1df05eb" providerId="ADAL" clId="{DA7984CD-150A-4B96-A65F-415247AFA0C3}" dt="2018-04-04T10:02:49.070" v="2154"/>
          <ac:grpSpMkLst>
            <pc:docMk/>
            <pc:sldMk cId="2481922362" sldId="288"/>
            <ac:grpSpMk id="30" creationId="{28A47373-D581-42F1-9435-80691BE1051C}"/>
          </ac:grpSpMkLst>
        </pc:grpChg>
        <pc:grpChg chg="add mod">
          <ac:chgData name="Jansen, Marcus · 4-advice GmbH" userId="181aa25f-5fcc-4bd6-8950-9fafe1df05eb" providerId="ADAL" clId="{DA7984CD-150A-4B96-A65F-415247AFA0C3}" dt="2018-04-04T10:02:50.514" v="2159"/>
          <ac:grpSpMkLst>
            <pc:docMk/>
            <pc:sldMk cId="2481922362" sldId="288"/>
            <ac:grpSpMk id="33" creationId="{A9D568AB-68B7-461C-85F3-5499B23BAADC}"/>
          </ac:grpSpMkLst>
        </pc:grpChg>
        <pc:grpChg chg="add mod">
          <ac:chgData name="Jansen, Marcus · 4-advice GmbH" userId="181aa25f-5fcc-4bd6-8950-9fafe1df05eb" providerId="ADAL" clId="{DA7984CD-150A-4B96-A65F-415247AFA0C3}" dt="2018-04-04T10:02:53.744" v="2164"/>
          <ac:grpSpMkLst>
            <pc:docMk/>
            <pc:sldMk cId="2481922362" sldId="288"/>
            <ac:grpSpMk id="36" creationId="{FAAA9701-249C-4456-8B7C-0AB2A77C3EC1}"/>
          </ac:grpSpMkLst>
        </pc:grpChg>
      </pc:sldChg>
      <pc:sldChg chg="addSp modSp add">
        <pc:chgData name="Jansen, Marcus · 4-advice GmbH" userId="181aa25f-5fcc-4bd6-8950-9fafe1df05eb" providerId="ADAL" clId="{DA7984CD-150A-4B96-A65F-415247AFA0C3}" dt="2018-04-04T10:05:27.860" v="2332" actId="554"/>
        <pc:sldMkLst>
          <pc:docMk/>
          <pc:sldMk cId="105778842" sldId="289"/>
        </pc:sldMkLst>
        <pc:spChg chg="mod">
          <ac:chgData name="Jansen, Marcus · 4-advice GmbH" userId="181aa25f-5fcc-4bd6-8950-9fafe1df05eb" providerId="ADAL" clId="{DA7984CD-150A-4B96-A65F-415247AFA0C3}" dt="2018-04-04T10:03:23.940" v="2177" actId="20577"/>
          <ac:spMkLst>
            <pc:docMk/>
            <pc:sldMk cId="105778842" sldId="289"/>
            <ac:spMk id="2" creationId="{67BC7A15-8AF1-4244-B4F0-26F375188E59}"/>
          </ac:spMkLst>
        </pc:spChg>
        <pc:picChg chg="add mod">
          <ac:chgData name="Jansen, Marcus · 4-advice GmbH" userId="181aa25f-5fcc-4bd6-8950-9fafe1df05eb" providerId="ADAL" clId="{DA7984CD-150A-4B96-A65F-415247AFA0C3}" dt="2018-04-04T10:05:23.623" v="2331" actId="465"/>
          <ac:picMkLst>
            <pc:docMk/>
            <pc:sldMk cId="105778842" sldId="289"/>
            <ac:picMk id="3" creationId="{96488A52-63E1-4C99-BF4C-DD196C2F8873}"/>
          </ac:picMkLst>
        </pc:picChg>
        <pc:picChg chg="add mod">
          <ac:chgData name="Jansen, Marcus · 4-advice GmbH" userId="181aa25f-5fcc-4bd6-8950-9fafe1df05eb" providerId="ADAL" clId="{DA7984CD-150A-4B96-A65F-415247AFA0C3}" dt="2018-04-04T10:04:08.057" v="2258" actId="408"/>
          <ac:picMkLst>
            <pc:docMk/>
            <pc:sldMk cId="105778842" sldId="289"/>
            <ac:picMk id="4" creationId="{48B797A2-150F-4695-A073-FBAE970BA2CC}"/>
          </ac:picMkLst>
        </pc:picChg>
        <pc:picChg chg="add mod">
          <ac:chgData name="Jansen, Marcus · 4-advice GmbH" userId="181aa25f-5fcc-4bd6-8950-9fafe1df05eb" providerId="ADAL" clId="{DA7984CD-150A-4B96-A65F-415247AFA0C3}" dt="2018-04-04T10:04:08.057" v="2258" actId="408"/>
          <ac:picMkLst>
            <pc:docMk/>
            <pc:sldMk cId="105778842" sldId="289"/>
            <ac:picMk id="5" creationId="{AAE26EC7-C42D-48D6-B867-16796904958A}"/>
          </ac:picMkLst>
        </pc:picChg>
        <pc:picChg chg="add mod">
          <ac:chgData name="Jansen, Marcus · 4-advice GmbH" userId="181aa25f-5fcc-4bd6-8950-9fafe1df05eb" providerId="ADAL" clId="{DA7984CD-150A-4B96-A65F-415247AFA0C3}" dt="2018-04-04T10:04:08.057" v="2258" actId="408"/>
          <ac:picMkLst>
            <pc:docMk/>
            <pc:sldMk cId="105778842" sldId="289"/>
            <ac:picMk id="6" creationId="{640BE630-57DD-4827-B21B-F23142961892}"/>
          </ac:picMkLst>
        </pc:picChg>
        <pc:picChg chg="add mod">
          <ac:chgData name="Jansen, Marcus · 4-advice GmbH" userId="181aa25f-5fcc-4bd6-8950-9fafe1df05eb" providerId="ADAL" clId="{DA7984CD-150A-4B96-A65F-415247AFA0C3}" dt="2018-04-04T10:04:08.057" v="2258" actId="408"/>
          <ac:picMkLst>
            <pc:docMk/>
            <pc:sldMk cId="105778842" sldId="289"/>
            <ac:picMk id="7" creationId="{5724E478-B749-4994-9CB4-F6F736E65B3B}"/>
          </ac:picMkLst>
        </pc:picChg>
        <pc:picChg chg="add mod">
          <ac:chgData name="Jansen, Marcus · 4-advice GmbH" userId="181aa25f-5fcc-4bd6-8950-9fafe1df05eb" providerId="ADAL" clId="{DA7984CD-150A-4B96-A65F-415247AFA0C3}" dt="2018-04-04T10:05:27.860" v="2332" actId="554"/>
          <ac:picMkLst>
            <pc:docMk/>
            <pc:sldMk cId="105778842" sldId="289"/>
            <ac:picMk id="8" creationId="{B295CE3E-60D4-4D1D-9F51-FD99A31DB123}"/>
          </ac:picMkLst>
        </pc:picChg>
        <pc:picChg chg="add mod">
          <ac:chgData name="Jansen, Marcus · 4-advice GmbH" userId="181aa25f-5fcc-4bd6-8950-9fafe1df05eb" providerId="ADAL" clId="{DA7984CD-150A-4B96-A65F-415247AFA0C3}" dt="2018-04-04T10:05:27.860" v="2332" actId="554"/>
          <ac:picMkLst>
            <pc:docMk/>
            <pc:sldMk cId="105778842" sldId="289"/>
            <ac:picMk id="9" creationId="{94DD93DA-97C2-4BF3-AE52-2F82458EBB63}"/>
          </ac:picMkLst>
        </pc:picChg>
        <pc:picChg chg="add mod">
          <ac:chgData name="Jansen, Marcus · 4-advice GmbH" userId="181aa25f-5fcc-4bd6-8950-9fafe1df05eb" providerId="ADAL" clId="{DA7984CD-150A-4B96-A65F-415247AFA0C3}" dt="2018-04-04T10:05:27.860" v="2332" actId="554"/>
          <ac:picMkLst>
            <pc:docMk/>
            <pc:sldMk cId="105778842" sldId="289"/>
            <ac:picMk id="10" creationId="{FF12CA88-F8D0-45A0-863C-E58A024ABC61}"/>
          </ac:picMkLst>
        </pc:picChg>
        <pc:picChg chg="add mod">
          <ac:chgData name="Jansen, Marcus · 4-advice GmbH" userId="181aa25f-5fcc-4bd6-8950-9fafe1df05eb" providerId="ADAL" clId="{DA7984CD-150A-4B96-A65F-415247AFA0C3}" dt="2018-04-04T10:05:27.860" v="2332" actId="554"/>
          <ac:picMkLst>
            <pc:docMk/>
            <pc:sldMk cId="105778842" sldId="289"/>
            <ac:picMk id="11" creationId="{E83FB9CE-7C84-407A-94DD-A9BA8F2F2F43}"/>
          </ac:picMkLst>
        </pc:picChg>
        <pc:picChg chg="add mod">
          <ac:chgData name="Jansen, Marcus · 4-advice GmbH" userId="181aa25f-5fcc-4bd6-8950-9fafe1df05eb" providerId="ADAL" clId="{DA7984CD-150A-4B96-A65F-415247AFA0C3}" dt="2018-04-04T10:05:27.860" v="2332" actId="554"/>
          <ac:picMkLst>
            <pc:docMk/>
            <pc:sldMk cId="105778842" sldId="289"/>
            <ac:picMk id="12" creationId="{4B6D9FF7-2FFE-47BB-98E2-3F9E44F5C7D9}"/>
          </ac:picMkLst>
        </pc:picChg>
        <pc:picChg chg="add mod">
          <ac:chgData name="Jansen, Marcus · 4-advice GmbH" userId="181aa25f-5fcc-4bd6-8950-9fafe1df05eb" providerId="ADAL" clId="{DA7984CD-150A-4B96-A65F-415247AFA0C3}" dt="2018-04-04T10:04:08.057" v="2258" actId="408"/>
          <ac:picMkLst>
            <pc:docMk/>
            <pc:sldMk cId="105778842" sldId="289"/>
            <ac:picMk id="13" creationId="{9620C654-E7CB-4C57-A6AC-A752562A0727}"/>
          </ac:picMkLst>
        </pc:picChg>
        <pc:picChg chg="add mod">
          <ac:chgData name="Jansen, Marcus · 4-advice GmbH" userId="181aa25f-5fcc-4bd6-8950-9fafe1df05eb" providerId="ADAL" clId="{DA7984CD-150A-4B96-A65F-415247AFA0C3}" dt="2018-04-04T10:05:27.860" v="2332" actId="554"/>
          <ac:picMkLst>
            <pc:docMk/>
            <pc:sldMk cId="105778842" sldId="289"/>
            <ac:picMk id="14" creationId="{3DA5238D-7B39-49DE-9768-96EF92B1E462}"/>
          </ac:picMkLst>
        </pc:picChg>
        <pc:picChg chg="add mod">
          <ac:chgData name="Jansen, Marcus · 4-advice GmbH" userId="181aa25f-5fcc-4bd6-8950-9fafe1df05eb" providerId="ADAL" clId="{DA7984CD-150A-4B96-A65F-415247AFA0C3}" dt="2018-04-04T10:05:23.623" v="2331" actId="465"/>
          <ac:picMkLst>
            <pc:docMk/>
            <pc:sldMk cId="105778842" sldId="289"/>
            <ac:picMk id="15" creationId="{06FDB501-2FAB-469F-A15C-85C3D5C51F9C}"/>
          </ac:picMkLst>
        </pc:picChg>
        <pc:picChg chg="add mod">
          <ac:chgData name="Jansen, Marcus · 4-advice GmbH" userId="181aa25f-5fcc-4bd6-8950-9fafe1df05eb" providerId="ADAL" clId="{DA7984CD-150A-4B96-A65F-415247AFA0C3}" dt="2018-04-04T10:05:15.727" v="2330" actId="1035"/>
          <ac:picMkLst>
            <pc:docMk/>
            <pc:sldMk cId="105778842" sldId="289"/>
            <ac:picMk id="16" creationId="{F29B21E8-1F51-4466-BE2A-E05E382F9FB8}"/>
          </ac:picMkLst>
        </pc:picChg>
        <pc:picChg chg="add mod">
          <ac:chgData name="Jansen, Marcus · 4-advice GmbH" userId="181aa25f-5fcc-4bd6-8950-9fafe1df05eb" providerId="ADAL" clId="{DA7984CD-150A-4B96-A65F-415247AFA0C3}" dt="2018-04-04T10:05:15.727" v="2330" actId="1035"/>
          <ac:picMkLst>
            <pc:docMk/>
            <pc:sldMk cId="105778842" sldId="289"/>
            <ac:picMk id="17" creationId="{B6512829-76E7-49B3-9B9B-265123FDF34A}"/>
          </ac:picMkLst>
        </pc:picChg>
        <pc:picChg chg="add mod">
          <ac:chgData name="Jansen, Marcus · 4-advice GmbH" userId="181aa25f-5fcc-4bd6-8950-9fafe1df05eb" providerId="ADAL" clId="{DA7984CD-150A-4B96-A65F-415247AFA0C3}" dt="2018-04-04T10:05:15.727" v="2330" actId="1035"/>
          <ac:picMkLst>
            <pc:docMk/>
            <pc:sldMk cId="105778842" sldId="289"/>
            <ac:picMk id="18" creationId="{43BFEDFB-E7E1-49D4-866A-57735E431D05}"/>
          </ac:picMkLst>
        </pc:picChg>
      </pc:sldChg>
      <pc:sldChg chg="addSp delSp modSp add">
        <pc:chgData name="Jansen, Marcus · 4-advice GmbH" userId="181aa25f-5fcc-4bd6-8950-9fafe1df05eb" providerId="ADAL" clId="{DA7984CD-150A-4B96-A65F-415247AFA0C3}" dt="2018-04-04T10:07:44.701" v="2497" actId="554"/>
        <pc:sldMkLst>
          <pc:docMk/>
          <pc:sldMk cId="184055992" sldId="290"/>
        </pc:sldMkLst>
        <pc:spChg chg="mod">
          <ac:chgData name="Jansen, Marcus · 4-advice GmbH" userId="181aa25f-5fcc-4bd6-8950-9fafe1df05eb" providerId="ADAL" clId="{DA7984CD-150A-4B96-A65F-415247AFA0C3}" dt="2018-04-04T10:05:35.275" v="2338" actId="20577"/>
          <ac:spMkLst>
            <pc:docMk/>
            <pc:sldMk cId="184055992" sldId="290"/>
            <ac:spMk id="2" creationId="{67BC7A15-8AF1-4244-B4F0-26F375188E59}"/>
          </ac:spMkLst>
        </pc:spChg>
        <pc:grpChg chg="add del mod">
          <ac:chgData name="Jansen, Marcus · 4-advice GmbH" userId="181aa25f-5fcc-4bd6-8950-9fafe1df05eb" providerId="ADAL" clId="{DA7984CD-150A-4B96-A65F-415247AFA0C3}" dt="2018-04-04T10:06:18.205" v="2396" actId="165"/>
          <ac:grpSpMkLst>
            <pc:docMk/>
            <pc:sldMk cId="184055992" sldId="290"/>
            <ac:grpSpMk id="25" creationId="{1933FBDF-00AA-4496-B613-A901AE578B04}"/>
          </ac:grpSpMkLst>
        </pc:grpChg>
        <pc:grpChg chg="add del mod">
          <ac:chgData name="Jansen, Marcus · 4-advice GmbH" userId="181aa25f-5fcc-4bd6-8950-9fafe1df05eb" providerId="ADAL" clId="{DA7984CD-150A-4B96-A65F-415247AFA0C3}" dt="2018-04-04T10:07:24.202" v="2483" actId="165"/>
          <ac:grpSpMkLst>
            <pc:docMk/>
            <pc:sldMk cId="184055992" sldId="290"/>
            <ac:grpSpMk id="36" creationId="{7CBBC623-AC2B-4248-86D3-9BE2A4B86922}"/>
          </ac:grpSpMkLst>
        </pc:grpChg>
        <pc:grpChg chg="add del mod">
          <ac:chgData name="Jansen, Marcus · 4-advice GmbH" userId="181aa25f-5fcc-4bd6-8950-9fafe1df05eb" providerId="ADAL" clId="{DA7984CD-150A-4B96-A65F-415247AFA0C3}" dt="2018-04-04T10:07:36.533" v="2495" actId="165"/>
          <ac:grpSpMkLst>
            <pc:docMk/>
            <pc:sldMk cId="184055992" sldId="290"/>
            <ac:grpSpMk id="37" creationId="{3A371646-17EF-438B-AF5C-CC0BBE823A8D}"/>
          </ac:grpSpMkLst>
        </pc:grpChg>
        <pc:picChg chg="del">
          <ac:chgData name="Jansen, Marcus · 4-advice GmbH" userId="181aa25f-5fcc-4bd6-8950-9fafe1df05eb" providerId="ADAL" clId="{DA7984CD-150A-4B96-A65F-415247AFA0C3}" dt="2018-04-04T10:05:42.072" v="2339" actId="478"/>
          <ac:picMkLst>
            <pc:docMk/>
            <pc:sldMk cId="184055992" sldId="290"/>
            <ac:picMk id="3" creationId="{96488A52-63E1-4C99-BF4C-DD196C2F8873}"/>
          </ac:picMkLst>
        </pc:picChg>
        <pc:picChg chg="del">
          <ac:chgData name="Jansen, Marcus · 4-advice GmbH" userId="181aa25f-5fcc-4bd6-8950-9fafe1df05eb" providerId="ADAL" clId="{DA7984CD-150A-4B96-A65F-415247AFA0C3}" dt="2018-04-04T10:05:42.072" v="2339" actId="478"/>
          <ac:picMkLst>
            <pc:docMk/>
            <pc:sldMk cId="184055992" sldId="290"/>
            <ac:picMk id="4" creationId="{48B797A2-150F-4695-A073-FBAE970BA2CC}"/>
          </ac:picMkLst>
        </pc:picChg>
        <pc:picChg chg="del">
          <ac:chgData name="Jansen, Marcus · 4-advice GmbH" userId="181aa25f-5fcc-4bd6-8950-9fafe1df05eb" providerId="ADAL" clId="{DA7984CD-150A-4B96-A65F-415247AFA0C3}" dt="2018-04-04T10:05:42.072" v="2339" actId="478"/>
          <ac:picMkLst>
            <pc:docMk/>
            <pc:sldMk cId="184055992" sldId="290"/>
            <ac:picMk id="5" creationId="{AAE26EC7-C42D-48D6-B867-16796904958A}"/>
          </ac:picMkLst>
        </pc:picChg>
        <pc:picChg chg="del">
          <ac:chgData name="Jansen, Marcus · 4-advice GmbH" userId="181aa25f-5fcc-4bd6-8950-9fafe1df05eb" providerId="ADAL" clId="{DA7984CD-150A-4B96-A65F-415247AFA0C3}" dt="2018-04-04T10:05:42.072" v="2339" actId="478"/>
          <ac:picMkLst>
            <pc:docMk/>
            <pc:sldMk cId="184055992" sldId="290"/>
            <ac:picMk id="6" creationId="{640BE630-57DD-4827-B21B-F23142961892}"/>
          </ac:picMkLst>
        </pc:picChg>
        <pc:picChg chg="del">
          <ac:chgData name="Jansen, Marcus · 4-advice GmbH" userId="181aa25f-5fcc-4bd6-8950-9fafe1df05eb" providerId="ADAL" clId="{DA7984CD-150A-4B96-A65F-415247AFA0C3}" dt="2018-04-04T10:05:42.072" v="2339" actId="478"/>
          <ac:picMkLst>
            <pc:docMk/>
            <pc:sldMk cId="184055992" sldId="290"/>
            <ac:picMk id="7" creationId="{5724E478-B749-4994-9CB4-F6F736E65B3B}"/>
          </ac:picMkLst>
        </pc:picChg>
        <pc:picChg chg="del">
          <ac:chgData name="Jansen, Marcus · 4-advice GmbH" userId="181aa25f-5fcc-4bd6-8950-9fafe1df05eb" providerId="ADAL" clId="{DA7984CD-150A-4B96-A65F-415247AFA0C3}" dt="2018-04-04T10:05:42.072" v="2339" actId="478"/>
          <ac:picMkLst>
            <pc:docMk/>
            <pc:sldMk cId="184055992" sldId="290"/>
            <ac:picMk id="8" creationId="{B295CE3E-60D4-4D1D-9F51-FD99A31DB123}"/>
          </ac:picMkLst>
        </pc:picChg>
        <pc:picChg chg="del">
          <ac:chgData name="Jansen, Marcus · 4-advice GmbH" userId="181aa25f-5fcc-4bd6-8950-9fafe1df05eb" providerId="ADAL" clId="{DA7984CD-150A-4B96-A65F-415247AFA0C3}" dt="2018-04-04T10:05:42.072" v="2339" actId="478"/>
          <ac:picMkLst>
            <pc:docMk/>
            <pc:sldMk cId="184055992" sldId="290"/>
            <ac:picMk id="9" creationId="{94DD93DA-97C2-4BF3-AE52-2F82458EBB63}"/>
          </ac:picMkLst>
        </pc:picChg>
        <pc:picChg chg="del">
          <ac:chgData name="Jansen, Marcus · 4-advice GmbH" userId="181aa25f-5fcc-4bd6-8950-9fafe1df05eb" providerId="ADAL" clId="{DA7984CD-150A-4B96-A65F-415247AFA0C3}" dt="2018-04-04T10:05:42.072" v="2339" actId="478"/>
          <ac:picMkLst>
            <pc:docMk/>
            <pc:sldMk cId="184055992" sldId="290"/>
            <ac:picMk id="10" creationId="{FF12CA88-F8D0-45A0-863C-E58A024ABC61}"/>
          </ac:picMkLst>
        </pc:picChg>
        <pc:picChg chg="del">
          <ac:chgData name="Jansen, Marcus · 4-advice GmbH" userId="181aa25f-5fcc-4bd6-8950-9fafe1df05eb" providerId="ADAL" clId="{DA7984CD-150A-4B96-A65F-415247AFA0C3}" dt="2018-04-04T10:05:42.072" v="2339" actId="478"/>
          <ac:picMkLst>
            <pc:docMk/>
            <pc:sldMk cId="184055992" sldId="290"/>
            <ac:picMk id="11" creationId="{E83FB9CE-7C84-407A-94DD-A9BA8F2F2F43}"/>
          </ac:picMkLst>
        </pc:picChg>
        <pc:picChg chg="del">
          <ac:chgData name="Jansen, Marcus · 4-advice GmbH" userId="181aa25f-5fcc-4bd6-8950-9fafe1df05eb" providerId="ADAL" clId="{DA7984CD-150A-4B96-A65F-415247AFA0C3}" dt="2018-04-04T10:05:42.072" v="2339" actId="478"/>
          <ac:picMkLst>
            <pc:docMk/>
            <pc:sldMk cId="184055992" sldId="290"/>
            <ac:picMk id="12" creationId="{4B6D9FF7-2FFE-47BB-98E2-3F9E44F5C7D9}"/>
          </ac:picMkLst>
        </pc:picChg>
        <pc:picChg chg="del">
          <ac:chgData name="Jansen, Marcus · 4-advice GmbH" userId="181aa25f-5fcc-4bd6-8950-9fafe1df05eb" providerId="ADAL" clId="{DA7984CD-150A-4B96-A65F-415247AFA0C3}" dt="2018-04-04T10:05:42.072" v="2339" actId="478"/>
          <ac:picMkLst>
            <pc:docMk/>
            <pc:sldMk cId="184055992" sldId="290"/>
            <ac:picMk id="13" creationId="{9620C654-E7CB-4C57-A6AC-A752562A0727}"/>
          </ac:picMkLst>
        </pc:picChg>
        <pc:picChg chg="del">
          <ac:chgData name="Jansen, Marcus · 4-advice GmbH" userId="181aa25f-5fcc-4bd6-8950-9fafe1df05eb" providerId="ADAL" clId="{DA7984CD-150A-4B96-A65F-415247AFA0C3}" dt="2018-04-04T10:05:42.072" v="2339" actId="478"/>
          <ac:picMkLst>
            <pc:docMk/>
            <pc:sldMk cId="184055992" sldId="290"/>
            <ac:picMk id="14" creationId="{3DA5238D-7B39-49DE-9768-96EF92B1E462}"/>
          </ac:picMkLst>
        </pc:picChg>
        <pc:picChg chg="del">
          <ac:chgData name="Jansen, Marcus · 4-advice GmbH" userId="181aa25f-5fcc-4bd6-8950-9fafe1df05eb" providerId="ADAL" clId="{DA7984CD-150A-4B96-A65F-415247AFA0C3}" dt="2018-04-04T10:05:42.072" v="2339" actId="478"/>
          <ac:picMkLst>
            <pc:docMk/>
            <pc:sldMk cId="184055992" sldId="290"/>
            <ac:picMk id="15" creationId="{06FDB501-2FAB-469F-A15C-85C3D5C51F9C}"/>
          </ac:picMkLst>
        </pc:picChg>
        <pc:picChg chg="del">
          <ac:chgData name="Jansen, Marcus · 4-advice GmbH" userId="181aa25f-5fcc-4bd6-8950-9fafe1df05eb" providerId="ADAL" clId="{DA7984CD-150A-4B96-A65F-415247AFA0C3}" dt="2018-04-04T10:05:42.072" v="2339" actId="478"/>
          <ac:picMkLst>
            <pc:docMk/>
            <pc:sldMk cId="184055992" sldId="290"/>
            <ac:picMk id="16" creationId="{F29B21E8-1F51-4466-BE2A-E05E382F9FB8}"/>
          </ac:picMkLst>
        </pc:picChg>
        <pc:picChg chg="del">
          <ac:chgData name="Jansen, Marcus · 4-advice GmbH" userId="181aa25f-5fcc-4bd6-8950-9fafe1df05eb" providerId="ADAL" clId="{DA7984CD-150A-4B96-A65F-415247AFA0C3}" dt="2018-04-04T10:05:42.072" v="2339" actId="478"/>
          <ac:picMkLst>
            <pc:docMk/>
            <pc:sldMk cId="184055992" sldId="290"/>
            <ac:picMk id="17" creationId="{B6512829-76E7-49B3-9B9B-265123FDF34A}"/>
          </ac:picMkLst>
        </pc:picChg>
        <pc:picChg chg="del">
          <ac:chgData name="Jansen, Marcus · 4-advice GmbH" userId="181aa25f-5fcc-4bd6-8950-9fafe1df05eb" providerId="ADAL" clId="{DA7984CD-150A-4B96-A65F-415247AFA0C3}" dt="2018-04-04T10:05:42.072" v="2339" actId="478"/>
          <ac:picMkLst>
            <pc:docMk/>
            <pc:sldMk cId="184055992" sldId="290"/>
            <ac:picMk id="18" creationId="{43BFEDFB-E7E1-49D4-866A-57735E431D05}"/>
          </ac:picMkLst>
        </pc:picChg>
        <pc:picChg chg="add mod topLvl">
          <ac:chgData name="Jansen, Marcus · 4-advice GmbH" userId="181aa25f-5fcc-4bd6-8950-9fafe1df05eb" providerId="ADAL" clId="{DA7984CD-150A-4B96-A65F-415247AFA0C3}" dt="2018-04-04T10:07:40.355" v="2496" actId="465"/>
          <ac:picMkLst>
            <pc:docMk/>
            <pc:sldMk cId="184055992" sldId="290"/>
            <ac:picMk id="19" creationId="{6FEE8EA2-F0AB-439D-B286-D89228696F55}"/>
          </ac:picMkLst>
        </pc:picChg>
        <pc:picChg chg="add mod topLvl">
          <ac:chgData name="Jansen, Marcus · 4-advice GmbH" userId="181aa25f-5fcc-4bd6-8950-9fafe1df05eb" providerId="ADAL" clId="{DA7984CD-150A-4B96-A65F-415247AFA0C3}" dt="2018-04-04T10:07:36.533" v="2495" actId="165"/>
          <ac:picMkLst>
            <pc:docMk/>
            <pc:sldMk cId="184055992" sldId="290"/>
            <ac:picMk id="20" creationId="{2C1B9608-6DAC-4C34-AB53-83BEE149E50C}"/>
          </ac:picMkLst>
        </pc:picChg>
        <pc:picChg chg="add mod topLvl">
          <ac:chgData name="Jansen, Marcus · 4-advice GmbH" userId="181aa25f-5fcc-4bd6-8950-9fafe1df05eb" providerId="ADAL" clId="{DA7984CD-150A-4B96-A65F-415247AFA0C3}" dt="2018-04-04T10:07:36.533" v="2495" actId="165"/>
          <ac:picMkLst>
            <pc:docMk/>
            <pc:sldMk cId="184055992" sldId="290"/>
            <ac:picMk id="21" creationId="{130F8853-4226-48E3-96B3-6895B49041DD}"/>
          </ac:picMkLst>
        </pc:picChg>
        <pc:picChg chg="add mod topLvl">
          <ac:chgData name="Jansen, Marcus · 4-advice GmbH" userId="181aa25f-5fcc-4bd6-8950-9fafe1df05eb" providerId="ADAL" clId="{DA7984CD-150A-4B96-A65F-415247AFA0C3}" dt="2018-04-04T10:07:36.533" v="2495" actId="165"/>
          <ac:picMkLst>
            <pc:docMk/>
            <pc:sldMk cId="184055992" sldId="290"/>
            <ac:picMk id="22" creationId="{D9C58683-168C-4E71-8F60-5E8E92DDE1D1}"/>
          </ac:picMkLst>
        </pc:picChg>
        <pc:picChg chg="add mod topLvl">
          <ac:chgData name="Jansen, Marcus · 4-advice GmbH" userId="181aa25f-5fcc-4bd6-8950-9fafe1df05eb" providerId="ADAL" clId="{DA7984CD-150A-4B96-A65F-415247AFA0C3}" dt="2018-04-04T10:07:36.533" v="2495" actId="165"/>
          <ac:picMkLst>
            <pc:docMk/>
            <pc:sldMk cId="184055992" sldId="290"/>
            <ac:picMk id="23" creationId="{263E7EB0-74CD-49B6-8C01-73872FB6826C}"/>
          </ac:picMkLst>
        </pc:picChg>
        <pc:picChg chg="add mod topLvl">
          <ac:chgData name="Jansen, Marcus · 4-advice GmbH" userId="181aa25f-5fcc-4bd6-8950-9fafe1df05eb" providerId="ADAL" clId="{DA7984CD-150A-4B96-A65F-415247AFA0C3}" dt="2018-04-04T10:07:36.533" v="2495" actId="165"/>
          <ac:picMkLst>
            <pc:docMk/>
            <pc:sldMk cId="184055992" sldId="290"/>
            <ac:picMk id="24" creationId="{3A266A93-970A-4939-81FE-81053C7ADB51}"/>
          </ac:picMkLst>
        </pc:picChg>
        <pc:picChg chg="add mod">
          <ac:chgData name="Jansen, Marcus · 4-advice GmbH" userId="181aa25f-5fcc-4bd6-8950-9fafe1df05eb" providerId="ADAL" clId="{DA7984CD-150A-4B96-A65F-415247AFA0C3}" dt="2018-04-04T10:07:44.701" v="2497" actId="554"/>
          <ac:picMkLst>
            <pc:docMk/>
            <pc:sldMk cId="184055992" sldId="290"/>
            <ac:picMk id="26" creationId="{0E2B820E-8C13-4B9A-A23A-22AA797E3AE2}"/>
          </ac:picMkLst>
        </pc:picChg>
        <pc:picChg chg="add mod">
          <ac:chgData name="Jansen, Marcus · 4-advice GmbH" userId="181aa25f-5fcc-4bd6-8950-9fafe1df05eb" providerId="ADAL" clId="{DA7984CD-150A-4B96-A65F-415247AFA0C3}" dt="2018-04-04T10:07:44.701" v="2497" actId="554"/>
          <ac:picMkLst>
            <pc:docMk/>
            <pc:sldMk cId="184055992" sldId="290"/>
            <ac:picMk id="27" creationId="{0732BA27-8FA2-4923-9285-7FD2D7BD3EC6}"/>
          </ac:picMkLst>
        </pc:picChg>
        <pc:picChg chg="add mod">
          <ac:chgData name="Jansen, Marcus · 4-advice GmbH" userId="181aa25f-5fcc-4bd6-8950-9fafe1df05eb" providerId="ADAL" clId="{DA7984CD-150A-4B96-A65F-415247AFA0C3}" dt="2018-04-04T10:07:44.701" v="2497" actId="554"/>
          <ac:picMkLst>
            <pc:docMk/>
            <pc:sldMk cId="184055992" sldId="290"/>
            <ac:picMk id="28" creationId="{EF487DDB-3C87-4909-8515-9B77525D3C21}"/>
          </ac:picMkLst>
        </pc:picChg>
        <pc:picChg chg="add mod">
          <ac:chgData name="Jansen, Marcus · 4-advice GmbH" userId="181aa25f-5fcc-4bd6-8950-9fafe1df05eb" providerId="ADAL" clId="{DA7984CD-150A-4B96-A65F-415247AFA0C3}" dt="2018-04-04T10:07:44.701" v="2497" actId="554"/>
          <ac:picMkLst>
            <pc:docMk/>
            <pc:sldMk cId="184055992" sldId="290"/>
            <ac:picMk id="29" creationId="{31C9903F-6A49-4EA6-BEB6-FBF2EC811943}"/>
          </ac:picMkLst>
        </pc:picChg>
        <pc:picChg chg="add mod">
          <ac:chgData name="Jansen, Marcus · 4-advice GmbH" userId="181aa25f-5fcc-4bd6-8950-9fafe1df05eb" providerId="ADAL" clId="{DA7984CD-150A-4B96-A65F-415247AFA0C3}" dt="2018-04-04T10:07:44.701" v="2497" actId="554"/>
          <ac:picMkLst>
            <pc:docMk/>
            <pc:sldMk cId="184055992" sldId="290"/>
            <ac:picMk id="30" creationId="{B4E18597-AE5E-4E23-97E4-E555761F214F}"/>
          </ac:picMkLst>
        </pc:picChg>
        <pc:picChg chg="add mod">
          <ac:chgData name="Jansen, Marcus · 4-advice GmbH" userId="181aa25f-5fcc-4bd6-8950-9fafe1df05eb" providerId="ADAL" clId="{DA7984CD-150A-4B96-A65F-415247AFA0C3}" dt="2018-04-04T10:07:44.701" v="2497" actId="554"/>
          <ac:picMkLst>
            <pc:docMk/>
            <pc:sldMk cId="184055992" sldId="290"/>
            <ac:picMk id="31" creationId="{C5C7A1E7-7652-492B-BCFB-78CC063D6892}"/>
          </ac:picMkLst>
        </pc:picChg>
        <pc:picChg chg="add mod topLvl">
          <ac:chgData name="Jansen, Marcus · 4-advice GmbH" userId="181aa25f-5fcc-4bd6-8950-9fafe1df05eb" providerId="ADAL" clId="{DA7984CD-150A-4B96-A65F-415247AFA0C3}" dt="2018-04-04T10:07:40.355" v="2496" actId="465"/>
          <ac:picMkLst>
            <pc:docMk/>
            <pc:sldMk cId="184055992" sldId="290"/>
            <ac:picMk id="32" creationId="{D79CF491-1FE2-4E32-BAB6-23A4550C067C}"/>
          </ac:picMkLst>
        </pc:picChg>
        <pc:picChg chg="add mod topLvl">
          <ac:chgData name="Jansen, Marcus · 4-advice GmbH" userId="181aa25f-5fcc-4bd6-8950-9fafe1df05eb" providerId="ADAL" clId="{DA7984CD-150A-4B96-A65F-415247AFA0C3}" dt="2018-04-04T10:07:24.202" v="2483" actId="165"/>
          <ac:picMkLst>
            <pc:docMk/>
            <pc:sldMk cId="184055992" sldId="290"/>
            <ac:picMk id="33" creationId="{1CB74A3A-55FD-458D-8D82-46624AEB0FB5}"/>
          </ac:picMkLst>
        </pc:picChg>
        <pc:picChg chg="add mod topLvl">
          <ac:chgData name="Jansen, Marcus · 4-advice GmbH" userId="181aa25f-5fcc-4bd6-8950-9fafe1df05eb" providerId="ADAL" clId="{DA7984CD-150A-4B96-A65F-415247AFA0C3}" dt="2018-04-04T10:07:24.202" v="2483" actId="165"/>
          <ac:picMkLst>
            <pc:docMk/>
            <pc:sldMk cId="184055992" sldId="290"/>
            <ac:picMk id="34" creationId="{8E19B96B-8090-4D32-A4D5-2DEF1B7044CF}"/>
          </ac:picMkLst>
        </pc:picChg>
        <pc:picChg chg="add mod topLvl">
          <ac:chgData name="Jansen, Marcus · 4-advice GmbH" userId="181aa25f-5fcc-4bd6-8950-9fafe1df05eb" providerId="ADAL" clId="{DA7984CD-150A-4B96-A65F-415247AFA0C3}" dt="2018-04-04T10:07:24.202" v="2483" actId="165"/>
          <ac:picMkLst>
            <pc:docMk/>
            <pc:sldMk cId="184055992" sldId="290"/>
            <ac:picMk id="35" creationId="{8A32153A-D4D0-4209-BEBE-2A096EBD0F7D}"/>
          </ac:picMkLst>
        </pc:picChg>
      </pc:sldChg>
      <pc:sldChg chg="addSp modSp add">
        <pc:chgData name="Jansen, Marcus · 4-advice GmbH" userId="181aa25f-5fcc-4bd6-8950-9fafe1df05eb" providerId="ADAL" clId="{DA7984CD-150A-4B96-A65F-415247AFA0C3}" dt="2018-04-04T10:08:59.519" v="2561"/>
        <pc:sldMkLst>
          <pc:docMk/>
          <pc:sldMk cId="22060446" sldId="291"/>
        </pc:sldMkLst>
        <pc:spChg chg="mod">
          <ac:chgData name="Jansen, Marcus · 4-advice GmbH" userId="181aa25f-5fcc-4bd6-8950-9fafe1df05eb" providerId="ADAL" clId="{DA7984CD-150A-4B96-A65F-415247AFA0C3}" dt="2018-04-04T10:08:37.043" v="2511" actId="20577"/>
          <ac:spMkLst>
            <pc:docMk/>
            <pc:sldMk cId="22060446" sldId="291"/>
            <ac:spMk id="2" creationId="{CF920239-C946-4E9A-8672-01E3DC3365AD}"/>
          </ac:spMkLst>
        </pc:spChg>
        <pc:spChg chg="add">
          <ac:chgData name="Jansen, Marcus · 4-advice GmbH" userId="181aa25f-5fcc-4bd6-8950-9fafe1df05eb" providerId="ADAL" clId="{DA7984CD-150A-4B96-A65F-415247AFA0C3}" dt="2018-04-04T10:08:42.534" v="2512"/>
          <ac:spMkLst>
            <pc:docMk/>
            <pc:sldMk cId="22060446" sldId="291"/>
            <ac:spMk id="4" creationId="{3D3EB53E-1EBC-4D28-B092-2467F003B552}"/>
          </ac:spMkLst>
        </pc:spChg>
        <pc:spChg chg="add">
          <ac:chgData name="Jansen, Marcus · 4-advice GmbH" userId="181aa25f-5fcc-4bd6-8950-9fafe1df05eb" providerId="ADAL" clId="{DA7984CD-150A-4B96-A65F-415247AFA0C3}" dt="2018-04-04T10:08:42.534" v="2512"/>
          <ac:spMkLst>
            <pc:docMk/>
            <pc:sldMk cId="22060446" sldId="291"/>
            <ac:spMk id="5" creationId="{702703F1-A9DD-45A5-9081-D2C150CF33D8}"/>
          </ac:spMkLst>
        </pc:spChg>
        <pc:spChg chg="add">
          <ac:chgData name="Jansen, Marcus · 4-advice GmbH" userId="181aa25f-5fcc-4bd6-8950-9fafe1df05eb" providerId="ADAL" clId="{DA7984CD-150A-4B96-A65F-415247AFA0C3}" dt="2018-04-04T10:08:42.534" v="2512"/>
          <ac:spMkLst>
            <pc:docMk/>
            <pc:sldMk cId="22060446" sldId="291"/>
            <ac:spMk id="6" creationId="{87D46C85-A1AD-4B56-B859-5AFB0020330F}"/>
          </ac:spMkLst>
        </pc:spChg>
        <pc:spChg chg="add">
          <ac:chgData name="Jansen, Marcus · 4-advice GmbH" userId="181aa25f-5fcc-4bd6-8950-9fafe1df05eb" providerId="ADAL" clId="{DA7984CD-150A-4B96-A65F-415247AFA0C3}" dt="2018-04-04T10:08:44.583" v="2517"/>
          <ac:spMkLst>
            <pc:docMk/>
            <pc:sldMk cId="22060446" sldId="291"/>
            <ac:spMk id="8" creationId="{FD7BDF58-35C6-43D9-BF78-D94EC0CB4025}"/>
          </ac:spMkLst>
        </pc:spChg>
        <pc:spChg chg="add">
          <ac:chgData name="Jansen, Marcus · 4-advice GmbH" userId="181aa25f-5fcc-4bd6-8950-9fafe1df05eb" providerId="ADAL" clId="{DA7984CD-150A-4B96-A65F-415247AFA0C3}" dt="2018-04-04T10:08:44.583" v="2517"/>
          <ac:spMkLst>
            <pc:docMk/>
            <pc:sldMk cId="22060446" sldId="291"/>
            <ac:spMk id="9" creationId="{FE4DB9E6-96AA-42A2-8D73-2D8846617450}"/>
          </ac:spMkLst>
        </pc:spChg>
        <pc:spChg chg="add">
          <ac:chgData name="Jansen, Marcus · 4-advice GmbH" userId="181aa25f-5fcc-4bd6-8950-9fafe1df05eb" providerId="ADAL" clId="{DA7984CD-150A-4B96-A65F-415247AFA0C3}" dt="2018-04-04T10:08:44.583" v="2517"/>
          <ac:spMkLst>
            <pc:docMk/>
            <pc:sldMk cId="22060446" sldId="291"/>
            <ac:spMk id="10" creationId="{7DC7B98F-8511-44F3-A4EF-CAD16FCEE1B4}"/>
          </ac:spMkLst>
        </pc:spChg>
        <pc:spChg chg="add">
          <ac:chgData name="Jansen, Marcus · 4-advice GmbH" userId="181aa25f-5fcc-4bd6-8950-9fafe1df05eb" providerId="ADAL" clId="{DA7984CD-150A-4B96-A65F-415247AFA0C3}" dt="2018-04-04T10:08:46.527" v="2522"/>
          <ac:spMkLst>
            <pc:docMk/>
            <pc:sldMk cId="22060446" sldId="291"/>
            <ac:spMk id="12" creationId="{00838C5A-8772-4A55-82B6-81C0DC4AC8D5}"/>
          </ac:spMkLst>
        </pc:spChg>
        <pc:spChg chg="add">
          <ac:chgData name="Jansen, Marcus · 4-advice GmbH" userId="181aa25f-5fcc-4bd6-8950-9fafe1df05eb" providerId="ADAL" clId="{DA7984CD-150A-4B96-A65F-415247AFA0C3}" dt="2018-04-04T10:08:46.527" v="2522"/>
          <ac:spMkLst>
            <pc:docMk/>
            <pc:sldMk cId="22060446" sldId="291"/>
            <ac:spMk id="13" creationId="{32EC9C67-6B03-4695-9E29-EFBA95B8BCB3}"/>
          </ac:spMkLst>
        </pc:spChg>
        <pc:spChg chg="add">
          <ac:chgData name="Jansen, Marcus · 4-advice GmbH" userId="181aa25f-5fcc-4bd6-8950-9fafe1df05eb" providerId="ADAL" clId="{DA7984CD-150A-4B96-A65F-415247AFA0C3}" dt="2018-04-04T10:08:46.527" v="2522"/>
          <ac:spMkLst>
            <pc:docMk/>
            <pc:sldMk cId="22060446" sldId="291"/>
            <ac:spMk id="14" creationId="{904E6A8D-C071-444F-80E2-2A5B42604231}"/>
          </ac:spMkLst>
        </pc:spChg>
        <pc:spChg chg="add">
          <ac:chgData name="Jansen, Marcus · 4-advice GmbH" userId="181aa25f-5fcc-4bd6-8950-9fafe1df05eb" providerId="ADAL" clId="{DA7984CD-150A-4B96-A65F-415247AFA0C3}" dt="2018-04-04T10:08:46.527" v="2522"/>
          <ac:spMkLst>
            <pc:docMk/>
            <pc:sldMk cId="22060446" sldId="291"/>
            <ac:spMk id="15" creationId="{A094DB5C-ED6C-44E0-8845-EF653D216154}"/>
          </ac:spMkLst>
        </pc:spChg>
        <pc:spChg chg="add">
          <ac:chgData name="Jansen, Marcus · 4-advice GmbH" userId="181aa25f-5fcc-4bd6-8950-9fafe1df05eb" providerId="ADAL" clId="{DA7984CD-150A-4B96-A65F-415247AFA0C3}" dt="2018-04-04T10:08:46.527" v="2522"/>
          <ac:spMkLst>
            <pc:docMk/>
            <pc:sldMk cId="22060446" sldId="291"/>
            <ac:spMk id="16" creationId="{FDFCFF1D-0A9B-45DC-9D19-11DDFDF1286E}"/>
          </ac:spMkLst>
        </pc:spChg>
        <pc:spChg chg="add">
          <ac:chgData name="Jansen, Marcus · 4-advice GmbH" userId="181aa25f-5fcc-4bd6-8950-9fafe1df05eb" providerId="ADAL" clId="{DA7984CD-150A-4B96-A65F-415247AFA0C3}" dt="2018-04-04T10:08:48.168" v="2527"/>
          <ac:spMkLst>
            <pc:docMk/>
            <pc:sldMk cId="22060446" sldId="291"/>
            <ac:spMk id="18" creationId="{CC9E8724-D3C2-4910-B177-97DF82332655}"/>
          </ac:spMkLst>
        </pc:spChg>
        <pc:spChg chg="add">
          <ac:chgData name="Jansen, Marcus · 4-advice GmbH" userId="181aa25f-5fcc-4bd6-8950-9fafe1df05eb" providerId="ADAL" clId="{DA7984CD-150A-4B96-A65F-415247AFA0C3}" dt="2018-04-04T10:08:48.168" v="2527"/>
          <ac:spMkLst>
            <pc:docMk/>
            <pc:sldMk cId="22060446" sldId="291"/>
            <ac:spMk id="19" creationId="{DD0B8465-CAB3-44B2-82CC-0195E06C40F1}"/>
          </ac:spMkLst>
        </pc:spChg>
        <pc:spChg chg="add">
          <ac:chgData name="Jansen, Marcus · 4-advice GmbH" userId="181aa25f-5fcc-4bd6-8950-9fafe1df05eb" providerId="ADAL" clId="{DA7984CD-150A-4B96-A65F-415247AFA0C3}" dt="2018-04-04T10:08:48.168" v="2527"/>
          <ac:spMkLst>
            <pc:docMk/>
            <pc:sldMk cId="22060446" sldId="291"/>
            <ac:spMk id="20" creationId="{677181BF-0918-4858-A065-F3801AC83083}"/>
          </ac:spMkLst>
        </pc:spChg>
        <pc:spChg chg="add">
          <ac:chgData name="Jansen, Marcus · 4-advice GmbH" userId="181aa25f-5fcc-4bd6-8950-9fafe1df05eb" providerId="ADAL" clId="{DA7984CD-150A-4B96-A65F-415247AFA0C3}" dt="2018-04-04T10:08:48.168" v="2527"/>
          <ac:spMkLst>
            <pc:docMk/>
            <pc:sldMk cId="22060446" sldId="291"/>
            <ac:spMk id="21" creationId="{B2A7801E-AF23-4474-961E-A7F1B0A585F5}"/>
          </ac:spMkLst>
        </pc:spChg>
        <pc:spChg chg="add">
          <ac:chgData name="Jansen, Marcus · 4-advice GmbH" userId="181aa25f-5fcc-4bd6-8950-9fafe1df05eb" providerId="ADAL" clId="{DA7984CD-150A-4B96-A65F-415247AFA0C3}" dt="2018-04-04T10:08:49.909" v="2532"/>
          <ac:spMkLst>
            <pc:docMk/>
            <pc:sldMk cId="22060446" sldId="291"/>
            <ac:spMk id="23" creationId="{76DAD2A3-F800-4E36-9B5C-42711E531526}"/>
          </ac:spMkLst>
        </pc:spChg>
        <pc:spChg chg="add">
          <ac:chgData name="Jansen, Marcus · 4-advice GmbH" userId="181aa25f-5fcc-4bd6-8950-9fafe1df05eb" providerId="ADAL" clId="{DA7984CD-150A-4B96-A65F-415247AFA0C3}" dt="2018-04-04T10:08:49.909" v="2532"/>
          <ac:spMkLst>
            <pc:docMk/>
            <pc:sldMk cId="22060446" sldId="291"/>
            <ac:spMk id="24" creationId="{C676DF04-6100-4F27-859B-ADC9829BA1E2}"/>
          </ac:spMkLst>
        </pc:spChg>
        <pc:spChg chg="add">
          <ac:chgData name="Jansen, Marcus · 4-advice GmbH" userId="181aa25f-5fcc-4bd6-8950-9fafe1df05eb" providerId="ADAL" clId="{DA7984CD-150A-4B96-A65F-415247AFA0C3}" dt="2018-04-04T10:08:49.909" v="2532"/>
          <ac:spMkLst>
            <pc:docMk/>
            <pc:sldMk cId="22060446" sldId="291"/>
            <ac:spMk id="25" creationId="{C83AA458-6C3C-4229-84DD-A6D1CF653542}"/>
          </ac:spMkLst>
        </pc:spChg>
        <pc:spChg chg="add">
          <ac:chgData name="Jansen, Marcus · 4-advice GmbH" userId="181aa25f-5fcc-4bd6-8950-9fafe1df05eb" providerId="ADAL" clId="{DA7984CD-150A-4B96-A65F-415247AFA0C3}" dt="2018-04-04T10:08:52.432" v="2537"/>
          <ac:spMkLst>
            <pc:docMk/>
            <pc:sldMk cId="22060446" sldId="291"/>
            <ac:spMk id="27" creationId="{12BEFFEB-F5FA-4189-9093-07C291F0651F}"/>
          </ac:spMkLst>
        </pc:spChg>
        <pc:spChg chg="add">
          <ac:chgData name="Jansen, Marcus · 4-advice GmbH" userId="181aa25f-5fcc-4bd6-8950-9fafe1df05eb" providerId="ADAL" clId="{DA7984CD-150A-4B96-A65F-415247AFA0C3}" dt="2018-04-04T10:08:52.432" v="2537"/>
          <ac:spMkLst>
            <pc:docMk/>
            <pc:sldMk cId="22060446" sldId="291"/>
            <ac:spMk id="28" creationId="{E6F8E941-5C94-488D-A210-CE358200B55C}"/>
          </ac:spMkLst>
        </pc:spChg>
        <pc:spChg chg="add">
          <ac:chgData name="Jansen, Marcus · 4-advice GmbH" userId="181aa25f-5fcc-4bd6-8950-9fafe1df05eb" providerId="ADAL" clId="{DA7984CD-150A-4B96-A65F-415247AFA0C3}" dt="2018-04-04T10:08:52.432" v="2537"/>
          <ac:spMkLst>
            <pc:docMk/>
            <pc:sldMk cId="22060446" sldId="291"/>
            <ac:spMk id="29" creationId="{15CCCD4B-935C-4F22-9B84-4DC329A3C4D5}"/>
          </ac:spMkLst>
        </pc:spChg>
        <pc:spChg chg="add">
          <ac:chgData name="Jansen, Marcus · 4-advice GmbH" userId="181aa25f-5fcc-4bd6-8950-9fafe1df05eb" providerId="ADAL" clId="{DA7984CD-150A-4B96-A65F-415247AFA0C3}" dt="2018-04-04T10:08:54.266" v="2542"/>
          <ac:spMkLst>
            <pc:docMk/>
            <pc:sldMk cId="22060446" sldId="291"/>
            <ac:spMk id="31" creationId="{EF1C485D-7CCB-400E-AD44-D2E9EB5DCC44}"/>
          </ac:spMkLst>
        </pc:spChg>
        <pc:spChg chg="add">
          <ac:chgData name="Jansen, Marcus · 4-advice GmbH" userId="181aa25f-5fcc-4bd6-8950-9fafe1df05eb" providerId="ADAL" clId="{DA7984CD-150A-4B96-A65F-415247AFA0C3}" dt="2018-04-04T10:08:54.266" v="2542"/>
          <ac:spMkLst>
            <pc:docMk/>
            <pc:sldMk cId="22060446" sldId="291"/>
            <ac:spMk id="32" creationId="{0F28A007-7B69-4BF7-8B02-5E3EF9E07F4F}"/>
          </ac:spMkLst>
        </pc:spChg>
        <pc:spChg chg="add">
          <ac:chgData name="Jansen, Marcus · 4-advice GmbH" userId="181aa25f-5fcc-4bd6-8950-9fafe1df05eb" providerId="ADAL" clId="{DA7984CD-150A-4B96-A65F-415247AFA0C3}" dt="2018-04-04T10:08:54.266" v="2542"/>
          <ac:spMkLst>
            <pc:docMk/>
            <pc:sldMk cId="22060446" sldId="291"/>
            <ac:spMk id="33" creationId="{23BFC8ED-8420-4725-99C5-6A748A3C3E23}"/>
          </ac:spMkLst>
        </pc:spChg>
        <pc:spChg chg="add">
          <ac:chgData name="Jansen, Marcus · 4-advice GmbH" userId="181aa25f-5fcc-4bd6-8950-9fafe1df05eb" providerId="ADAL" clId="{DA7984CD-150A-4B96-A65F-415247AFA0C3}" dt="2018-04-04T10:08:55.802" v="2547"/>
          <ac:spMkLst>
            <pc:docMk/>
            <pc:sldMk cId="22060446" sldId="291"/>
            <ac:spMk id="35" creationId="{47CC0661-11E3-4466-9D7C-778BD8F10C8F}"/>
          </ac:spMkLst>
        </pc:spChg>
        <pc:spChg chg="add">
          <ac:chgData name="Jansen, Marcus · 4-advice GmbH" userId="181aa25f-5fcc-4bd6-8950-9fafe1df05eb" providerId="ADAL" clId="{DA7984CD-150A-4B96-A65F-415247AFA0C3}" dt="2018-04-04T10:08:55.802" v="2547"/>
          <ac:spMkLst>
            <pc:docMk/>
            <pc:sldMk cId="22060446" sldId="291"/>
            <ac:spMk id="36" creationId="{15A02141-F28C-4C1E-BC24-69C74075A9E0}"/>
          </ac:spMkLst>
        </pc:spChg>
        <pc:spChg chg="add">
          <ac:chgData name="Jansen, Marcus · 4-advice GmbH" userId="181aa25f-5fcc-4bd6-8950-9fafe1df05eb" providerId="ADAL" clId="{DA7984CD-150A-4B96-A65F-415247AFA0C3}" dt="2018-04-04T10:08:55.802" v="2547"/>
          <ac:spMkLst>
            <pc:docMk/>
            <pc:sldMk cId="22060446" sldId="291"/>
            <ac:spMk id="37" creationId="{D76712A9-DB22-4A59-AD93-87F5F6EBD819}"/>
          </ac:spMkLst>
        </pc:spChg>
        <pc:spChg chg="add">
          <ac:chgData name="Jansen, Marcus · 4-advice GmbH" userId="181aa25f-5fcc-4bd6-8950-9fafe1df05eb" providerId="ADAL" clId="{DA7984CD-150A-4B96-A65F-415247AFA0C3}" dt="2018-04-04T10:08:57.250" v="2552"/>
          <ac:spMkLst>
            <pc:docMk/>
            <pc:sldMk cId="22060446" sldId="291"/>
            <ac:spMk id="39" creationId="{B826F806-B42D-42BA-87BE-4E37B6C0F21E}"/>
          </ac:spMkLst>
        </pc:spChg>
        <pc:spChg chg="add">
          <ac:chgData name="Jansen, Marcus · 4-advice GmbH" userId="181aa25f-5fcc-4bd6-8950-9fafe1df05eb" providerId="ADAL" clId="{DA7984CD-150A-4B96-A65F-415247AFA0C3}" dt="2018-04-04T10:08:57.250" v="2552"/>
          <ac:spMkLst>
            <pc:docMk/>
            <pc:sldMk cId="22060446" sldId="291"/>
            <ac:spMk id="40" creationId="{AD14D925-ED46-45E1-A267-2335AB95FDED}"/>
          </ac:spMkLst>
        </pc:spChg>
        <pc:spChg chg="add">
          <ac:chgData name="Jansen, Marcus · 4-advice GmbH" userId="181aa25f-5fcc-4bd6-8950-9fafe1df05eb" providerId="ADAL" clId="{DA7984CD-150A-4B96-A65F-415247AFA0C3}" dt="2018-04-04T10:08:59.519" v="2557"/>
          <ac:spMkLst>
            <pc:docMk/>
            <pc:sldMk cId="22060446" sldId="291"/>
            <ac:spMk id="42" creationId="{78FCB623-E717-47CB-9003-865CFE722D25}"/>
          </ac:spMkLst>
        </pc:spChg>
        <pc:spChg chg="add">
          <ac:chgData name="Jansen, Marcus · 4-advice GmbH" userId="181aa25f-5fcc-4bd6-8950-9fafe1df05eb" providerId="ADAL" clId="{DA7984CD-150A-4B96-A65F-415247AFA0C3}" dt="2018-04-04T10:08:59.519" v="2557"/>
          <ac:spMkLst>
            <pc:docMk/>
            <pc:sldMk cId="22060446" sldId="291"/>
            <ac:spMk id="43" creationId="{41EAB8FA-51A2-439B-8AB2-77125806E41F}"/>
          </ac:spMkLst>
        </pc:spChg>
        <pc:spChg chg="add">
          <ac:chgData name="Jansen, Marcus · 4-advice GmbH" userId="181aa25f-5fcc-4bd6-8950-9fafe1df05eb" providerId="ADAL" clId="{DA7984CD-150A-4B96-A65F-415247AFA0C3}" dt="2018-04-04T10:08:59.519" v="2557"/>
          <ac:spMkLst>
            <pc:docMk/>
            <pc:sldMk cId="22060446" sldId="291"/>
            <ac:spMk id="44" creationId="{38A3D53B-F18A-47DF-9F36-26DECB0780B3}"/>
          </ac:spMkLst>
        </pc:spChg>
        <pc:spChg chg="add">
          <ac:chgData name="Jansen, Marcus · 4-advice GmbH" userId="181aa25f-5fcc-4bd6-8950-9fafe1df05eb" providerId="ADAL" clId="{DA7984CD-150A-4B96-A65F-415247AFA0C3}" dt="2018-04-04T10:08:59.519" v="2557"/>
          <ac:spMkLst>
            <pc:docMk/>
            <pc:sldMk cId="22060446" sldId="291"/>
            <ac:spMk id="45" creationId="{C91D3DE8-0831-42FA-92D5-0656E4BDC828}"/>
          </ac:spMkLst>
        </pc:spChg>
        <pc:spChg chg="add">
          <ac:chgData name="Jansen, Marcus · 4-advice GmbH" userId="181aa25f-5fcc-4bd6-8950-9fafe1df05eb" providerId="ADAL" clId="{DA7984CD-150A-4B96-A65F-415247AFA0C3}" dt="2018-04-04T10:08:59.519" v="2557"/>
          <ac:spMkLst>
            <pc:docMk/>
            <pc:sldMk cId="22060446" sldId="291"/>
            <ac:spMk id="46" creationId="{2AED1321-610B-478C-B62E-5CBD3FA5FDD0}"/>
          </ac:spMkLst>
        </pc:spChg>
        <pc:grpChg chg="add mod">
          <ac:chgData name="Jansen, Marcus · 4-advice GmbH" userId="181aa25f-5fcc-4bd6-8950-9fafe1df05eb" providerId="ADAL" clId="{DA7984CD-150A-4B96-A65F-415247AFA0C3}" dt="2018-04-04T10:08:42.534" v="2516"/>
          <ac:grpSpMkLst>
            <pc:docMk/>
            <pc:sldMk cId="22060446" sldId="291"/>
            <ac:grpSpMk id="3" creationId="{C4475809-AEF2-46BE-9367-4E651D673FEB}"/>
          </ac:grpSpMkLst>
        </pc:grpChg>
        <pc:grpChg chg="add mod">
          <ac:chgData name="Jansen, Marcus · 4-advice GmbH" userId="181aa25f-5fcc-4bd6-8950-9fafe1df05eb" providerId="ADAL" clId="{DA7984CD-150A-4B96-A65F-415247AFA0C3}" dt="2018-04-04T10:08:44.584" v="2521"/>
          <ac:grpSpMkLst>
            <pc:docMk/>
            <pc:sldMk cId="22060446" sldId="291"/>
            <ac:grpSpMk id="7" creationId="{42770B89-C312-44F7-9196-88C321F7993A}"/>
          </ac:grpSpMkLst>
        </pc:grpChg>
        <pc:grpChg chg="add mod">
          <ac:chgData name="Jansen, Marcus · 4-advice GmbH" userId="181aa25f-5fcc-4bd6-8950-9fafe1df05eb" providerId="ADAL" clId="{DA7984CD-150A-4B96-A65F-415247AFA0C3}" dt="2018-04-04T10:08:46.527" v="2526"/>
          <ac:grpSpMkLst>
            <pc:docMk/>
            <pc:sldMk cId="22060446" sldId="291"/>
            <ac:grpSpMk id="11" creationId="{35DD6630-B85C-44E2-9A6B-A752347D3D15}"/>
          </ac:grpSpMkLst>
        </pc:grpChg>
        <pc:grpChg chg="add mod">
          <ac:chgData name="Jansen, Marcus · 4-advice GmbH" userId="181aa25f-5fcc-4bd6-8950-9fafe1df05eb" providerId="ADAL" clId="{DA7984CD-150A-4B96-A65F-415247AFA0C3}" dt="2018-04-04T10:08:48.168" v="2531"/>
          <ac:grpSpMkLst>
            <pc:docMk/>
            <pc:sldMk cId="22060446" sldId="291"/>
            <ac:grpSpMk id="17" creationId="{94E7D379-6E3A-4F90-B360-59AC3C9E2583}"/>
          </ac:grpSpMkLst>
        </pc:grpChg>
        <pc:grpChg chg="add mod">
          <ac:chgData name="Jansen, Marcus · 4-advice GmbH" userId="181aa25f-5fcc-4bd6-8950-9fafe1df05eb" providerId="ADAL" clId="{DA7984CD-150A-4B96-A65F-415247AFA0C3}" dt="2018-04-04T10:08:49.924" v="2536"/>
          <ac:grpSpMkLst>
            <pc:docMk/>
            <pc:sldMk cId="22060446" sldId="291"/>
            <ac:grpSpMk id="22" creationId="{9D8743E1-5F2D-4037-92CC-170CBE53ED70}"/>
          </ac:grpSpMkLst>
        </pc:grpChg>
        <pc:grpChg chg="add mod">
          <ac:chgData name="Jansen, Marcus · 4-advice GmbH" userId="181aa25f-5fcc-4bd6-8950-9fafe1df05eb" providerId="ADAL" clId="{DA7984CD-150A-4B96-A65F-415247AFA0C3}" dt="2018-04-04T10:08:52.432" v="2541"/>
          <ac:grpSpMkLst>
            <pc:docMk/>
            <pc:sldMk cId="22060446" sldId="291"/>
            <ac:grpSpMk id="26" creationId="{F5237F49-1BE7-4A28-9213-1BCF3722A5D1}"/>
          </ac:grpSpMkLst>
        </pc:grpChg>
        <pc:grpChg chg="add mod">
          <ac:chgData name="Jansen, Marcus · 4-advice GmbH" userId="181aa25f-5fcc-4bd6-8950-9fafe1df05eb" providerId="ADAL" clId="{DA7984CD-150A-4B96-A65F-415247AFA0C3}" dt="2018-04-04T10:08:54.266" v="2546"/>
          <ac:grpSpMkLst>
            <pc:docMk/>
            <pc:sldMk cId="22060446" sldId="291"/>
            <ac:grpSpMk id="30" creationId="{EF17EEC2-C5DD-448C-97D8-C32683732D6C}"/>
          </ac:grpSpMkLst>
        </pc:grpChg>
        <pc:grpChg chg="add mod">
          <ac:chgData name="Jansen, Marcus · 4-advice GmbH" userId="181aa25f-5fcc-4bd6-8950-9fafe1df05eb" providerId="ADAL" clId="{DA7984CD-150A-4B96-A65F-415247AFA0C3}" dt="2018-04-04T10:08:55.802" v="2551"/>
          <ac:grpSpMkLst>
            <pc:docMk/>
            <pc:sldMk cId="22060446" sldId="291"/>
            <ac:grpSpMk id="34" creationId="{76E5999D-86E6-4ACE-99C6-2C9838F42C94}"/>
          </ac:grpSpMkLst>
        </pc:grpChg>
        <pc:grpChg chg="add mod">
          <ac:chgData name="Jansen, Marcus · 4-advice GmbH" userId="181aa25f-5fcc-4bd6-8950-9fafe1df05eb" providerId="ADAL" clId="{DA7984CD-150A-4B96-A65F-415247AFA0C3}" dt="2018-04-04T10:08:57.250" v="2556"/>
          <ac:grpSpMkLst>
            <pc:docMk/>
            <pc:sldMk cId="22060446" sldId="291"/>
            <ac:grpSpMk id="38" creationId="{AF5F51EE-BF7B-45C9-95F8-D482937C2CF9}"/>
          </ac:grpSpMkLst>
        </pc:grpChg>
        <pc:grpChg chg="add mod">
          <ac:chgData name="Jansen, Marcus · 4-advice GmbH" userId="181aa25f-5fcc-4bd6-8950-9fafe1df05eb" providerId="ADAL" clId="{DA7984CD-150A-4B96-A65F-415247AFA0C3}" dt="2018-04-04T10:08:59.519" v="2561"/>
          <ac:grpSpMkLst>
            <pc:docMk/>
            <pc:sldMk cId="22060446" sldId="291"/>
            <ac:grpSpMk id="41" creationId="{3AC664B6-318D-4071-AAA9-756ABF516EA6}"/>
          </ac:grpSpMkLst>
        </pc:grpChg>
      </pc:sldChg>
      <pc:sldChg chg="addSp delSp modSp add">
        <pc:chgData name="Jansen, Marcus · 4-advice GmbH" userId="181aa25f-5fcc-4bd6-8950-9fafe1df05eb" providerId="ADAL" clId="{DA7984CD-150A-4B96-A65F-415247AFA0C3}" dt="2018-04-04T10:09:58.472" v="2625"/>
        <pc:sldMkLst>
          <pc:docMk/>
          <pc:sldMk cId="2099970104" sldId="292"/>
        </pc:sldMkLst>
        <pc:spChg chg="mod">
          <ac:chgData name="Jansen, Marcus · 4-advice GmbH" userId="181aa25f-5fcc-4bd6-8950-9fafe1df05eb" providerId="ADAL" clId="{DA7984CD-150A-4B96-A65F-415247AFA0C3}" dt="2018-04-04T10:09:33.856" v="2600" actId="20577"/>
          <ac:spMkLst>
            <pc:docMk/>
            <pc:sldMk cId="2099970104" sldId="292"/>
            <ac:spMk id="2" creationId="{1A3D1FBD-C4C5-4848-BB86-1202DFB1F7CF}"/>
          </ac:spMkLst>
        </pc:spChg>
        <pc:spChg chg="add">
          <ac:chgData name="Jansen, Marcus · 4-advice GmbH" userId="181aa25f-5fcc-4bd6-8950-9fafe1df05eb" providerId="ADAL" clId="{DA7984CD-150A-4B96-A65F-415247AFA0C3}" dt="2018-04-04T10:09:37.503" v="2601"/>
          <ac:spMkLst>
            <pc:docMk/>
            <pc:sldMk cId="2099970104" sldId="292"/>
            <ac:spMk id="4" creationId="{638740FF-6DC3-48E0-AC35-2498C5F5CC9B}"/>
          </ac:spMkLst>
        </pc:spChg>
        <pc:spChg chg="add">
          <ac:chgData name="Jansen, Marcus · 4-advice GmbH" userId="181aa25f-5fcc-4bd6-8950-9fafe1df05eb" providerId="ADAL" clId="{DA7984CD-150A-4B96-A65F-415247AFA0C3}" dt="2018-04-04T10:09:37.503" v="2601"/>
          <ac:spMkLst>
            <pc:docMk/>
            <pc:sldMk cId="2099970104" sldId="292"/>
            <ac:spMk id="7" creationId="{23C4BC87-A295-4A83-8297-DEDFF9634F08}"/>
          </ac:spMkLst>
        </pc:spChg>
        <pc:spChg chg="add mod">
          <ac:chgData name="Jansen, Marcus · 4-advice GmbH" userId="181aa25f-5fcc-4bd6-8950-9fafe1df05eb" providerId="ADAL" clId="{DA7984CD-150A-4B96-A65F-415247AFA0C3}" dt="2018-04-04T10:09:58.472" v="2625"/>
          <ac:spMkLst>
            <pc:docMk/>
            <pc:sldMk cId="2099970104" sldId="292"/>
            <ac:spMk id="8" creationId="{795009A0-5E50-4A3A-8B66-654B92073D5A}"/>
          </ac:spMkLst>
        </pc:spChg>
        <pc:spChg chg="add">
          <ac:chgData name="Jansen, Marcus · 4-advice GmbH" userId="181aa25f-5fcc-4bd6-8950-9fafe1df05eb" providerId="ADAL" clId="{DA7984CD-150A-4B96-A65F-415247AFA0C3}" dt="2018-04-04T10:09:37.503" v="2601"/>
          <ac:spMkLst>
            <pc:docMk/>
            <pc:sldMk cId="2099970104" sldId="292"/>
            <ac:spMk id="9" creationId="{E829F89B-4471-4E84-B8F6-279E1EBE0B23}"/>
          </ac:spMkLst>
        </pc:spChg>
        <pc:spChg chg="add">
          <ac:chgData name="Jansen, Marcus · 4-advice GmbH" userId="181aa25f-5fcc-4bd6-8950-9fafe1df05eb" providerId="ADAL" clId="{DA7984CD-150A-4B96-A65F-415247AFA0C3}" dt="2018-04-04T10:09:37.503" v="2601"/>
          <ac:spMkLst>
            <pc:docMk/>
            <pc:sldMk cId="2099970104" sldId="292"/>
            <ac:spMk id="10" creationId="{4FAE214A-258B-4794-BC3D-BAD5DACD6F84}"/>
          </ac:spMkLst>
        </pc:spChg>
        <pc:spChg chg="add">
          <ac:chgData name="Jansen, Marcus · 4-advice GmbH" userId="181aa25f-5fcc-4bd6-8950-9fafe1df05eb" providerId="ADAL" clId="{DA7984CD-150A-4B96-A65F-415247AFA0C3}" dt="2018-04-04T10:09:37.503" v="2601"/>
          <ac:spMkLst>
            <pc:docMk/>
            <pc:sldMk cId="2099970104" sldId="292"/>
            <ac:spMk id="12" creationId="{FFE088BB-B4C1-411C-A1E0-667FA99D6308}"/>
          </ac:spMkLst>
        </pc:spChg>
        <pc:spChg chg="add">
          <ac:chgData name="Jansen, Marcus · 4-advice GmbH" userId="181aa25f-5fcc-4bd6-8950-9fafe1df05eb" providerId="ADAL" clId="{DA7984CD-150A-4B96-A65F-415247AFA0C3}" dt="2018-04-04T10:09:37.503" v="2601"/>
          <ac:spMkLst>
            <pc:docMk/>
            <pc:sldMk cId="2099970104" sldId="292"/>
            <ac:spMk id="13" creationId="{65613C98-2EBF-4451-AF74-4412541580E4}"/>
          </ac:spMkLst>
        </pc:spChg>
        <pc:spChg chg="add">
          <ac:chgData name="Jansen, Marcus · 4-advice GmbH" userId="181aa25f-5fcc-4bd6-8950-9fafe1df05eb" providerId="ADAL" clId="{DA7984CD-150A-4B96-A65F-415247AFA0C3}" dt="2018-04-04T10:09:37.503" v="2601"/>
          <ac:spMkLst>
            <pc:docMk/>
            <pc:sldMk cId="2099970104" sldId="292"/>
            <ac:spMk id="16" creationId="{9F705088-8EDC-43EC-80B7-B86D2F446540}"/>
          </ac:spMkLst>
        </pc:spChg>
        <pc:spChg chg="add">
          <ac:chgData name="Jansen, Marcus · 4-advice GmbH" userId="181aa25f-5fcc-4bd6-8950-9fafe1df05eb" providerId="ADAL" clId="{DA7984CD-150A-4B96-A65F-415247AFA0C3}" dt="2018-04-04T10:09:37.503" v="2601"/>
          <ac:spMkLst>
            <pc:docMk/>
            <pc:sldMk cId="2099970104" sldId="292"/>
            <ac:spMk id="17" creationId="{A0304C54-4BDE-4CA6-809F-7C0243B841B5}"/>
          </ac:spMkLst>
        </pc:spChg>
        <pc:spChg chg="add">
          <ac:chgData name="Jansen, Marcus · 4-advice GmbH" userId="181aa25f-5fcc-4bd6-8950-9fafe1df05eb" providerId="ADAL" clId="{DA7984CD-150A-4B96-A65F-415247AFA0C3}" dt="2018-04-04T10:09:37.503" v="2601"/>
          <ac:spMkLst>
            <pc:docMk/>
            <pc:sldMk cId="2099970104" sldId="292"/>
            <ac:spMk id="18" creationId="{2346A6CF-9292-45C6-B94D-89597245906C}"/>
          </ac:spMkLst>
        </pc:spChg>
        <pc:spChg chg="add">
          <ac:chgData name="Jansen, Marcus · 4-advice GmbH" userId="181aa25f-5fcc-4bd6-8950-9fafe1df05eb" providerId="ADAL" clId="{DA7984CD-150A-4B96-A65F-415247AFA0C3}" dt="2018-04-04T10:09:37.503" v="2601"/>
          <ac:spMkLst>
            <pc:docMk/>
            <pc:sldMk cId="2099970104" sldId="292"/>
            <ac:spMk id="20" creationId="{BED43EE6-BA51-4C9B-9050-A6ED25F3C105}"/>
          </ac:spMkLst>
        </pc:spChg>
        <pc:spChg chg="add">
          <ac:chgData name="Jansen, Marcus · 4-advice GmbH" userId="181aa25f-5fcc-4bd6-8950-9fafe1df05eb" providerId="ADAL" clId="{DA7984CD-150A-4B96-A65F-415247AFA0C3}" dt="2018-04-04T10:09:37.503" v="2601"/>
          <ac:spMkLst>
            <pc:docMk/>
            <pc:sldMk cId="2099970104" sldId="292"/>
            <ac:spMk id="21" creationId="{D7EDEB8C-2A9E-4228-A062-8E653E3503DD}"/>
          </ac:spMkLst>
        </pc:spChg>
        <pc:spChg chg="add">
          <ac:chgData name="Jansen, Marcus · 4-advice GmbH" userId="181aa25f-5fcc-4bd6-8950-9fafe1df05eb" providerId="ADAL" clId="{DA7984CD-150A-4B96-A65F-415247AFA0C3}" dt="2018-04-04T10:09:37.503" v="2601"/>
          <ac:spMkLst>
            <pc:docMk/>
            <pc:sldMk cId="2099970104" sldId="292"/>
            <ac:spMk id="22" creationId="{7484A080-D6FE-4C80-8347-B8AA126B655B}"/>
          </ac:spMkLst>
        </pc:spChg>
        <pc:spChg chg="add">
          <ac:chgData name="Jansen, Marcus · 4-advice GmbH" userId="181aa25f-5fcc-4bd6-8950-9fafe1df05eb" providerId="ADAL" clId="{DA7984CD-150A-4B96-A65F-415247AFA0C3}" dt="2018-04-04T10:09:37.503" v="2601"/>
          <ac:spMkLst>
            <pc:docMk/>
            <pc:sldMk cId="2099970104" sldId="292"/>
            <ac:spMk id="23" creationId="{9C515BBE-DE47-4D18-B524-9AA140BF407F}"/>
          </ac:spMkLst>
        </pc:spChg>
        <pc:spChg chg="add">
          <ac:chgData name="Jansen, Marcus · 4-advice GmbH" userId="181aa25f-5fcc-4bd6-8950-9fafe1df05eb" providerId="ADAL" clId="{DA7984CD-150A-4B96-A65F-415247AFA0C3}" dt="2018-04-04T10:09:37.503" v="2601"/>
          <ac:spMkLst>
            <pc:docMk/>
            <pc:sldMk cId="2099970104" sldId="292"/>
            <ac:spMk id="24" creationId="{588E54A8-322B-466A-9F87-722324EF54A4}"/>
          </ac:spMkLst>
        </pc:spChg>
        <pc:spChg chg="add">
          <ac:chgData name="Jansen, Marcus · 4-advice GmbH" userId="181aa25f-5fcc-4bd6-8950-9fafe1df05eb" providerId="ADAL" clId="{DA7984CD-150A-4B96-A65F-415247AFA0C3}" dt="2018-04-04T10:09:37.503" v="2601"/>
          <ac:spMkLst>
            <pc:docMk/>
            <pc:sldMk cId="2099970104" sldId="292"/>
            <ac:spMk id="25" creationId="{3527A1FA-0E63-4EF0-9A48-52893D5C3470}"/>
          </ac:spMkLst>
        </pc:spChg>
        <pc:spChg chg="add">
          <ac:chgData name="Jansen, Marcus · 4-advice GmbH" userId="181aa25f-5fcc-4bd6-8950-9fafe1df05eb" providerId="ADAL" clId="{DA7984CD-150A-4B96-A65F-415247AFA0C3}" dt="2018-04-04T10:09:37.503" v="2601"/>
          <ac:spMkLst>
            <pc:docMk/>
            <pc:sldMk cId="2099970104" sldId="292"/>
            <ac:spMk id="26" creationId="{2EBCC86F-5B41-4F32-B308-402381201D7B}"/>
          </ac:spMkLst>
        </pc:spChg>
        <pc:spChg chg="add">
          <ac:chgData name="Jansen, Marcus · 4-advice GmbH" userId="181aa25f-5fcc-4bd6-8950-9fafe1df05eb" providerId="ADAL" clId="{DA7984CD-150A-4B96-A65F-415247AFA0C3}" dt="2018-04-04T10:09:37.503" v="2601"/>
          <ac:spMkLst>
            <pc:docMk/>
            <pc:sldMk cId="2099970104" sldId="292"/>
            <ac:spMk id="27" creationId="{9BB286CA-5B94-44FF-A617-7E091A603F4C}"/>
          </ac:spMkLst>
        </pc:spChg>
        <pc:spChg chg="add">
          <ac:chgData name="Jansen, Marcus · 4-advice GmbH" userId="181aa25f-5fcc-4bd6-8950-9fafe1df05eb" providerId="ADAL" clId="{DA7984CD-150A-4B96-A65F-415247AFA0C3}" dt="2018-04-04T10:09:37.503" v="2601"/>
          <ac:spMkLst>
            <pc:docMk/>
            <pc:sldMk cId="2099970104" sldId="292"/>
            <ac:spMk id="28" creationId="{6F501311-3A98-47AE-8031-B9ED02AB80B2}"/>
          </ac:spMkLst>
        </pc:spChg>
        <pc:spChg chg="add">
          <ac:chgData name="Jansen, Marcus · 4-advice GmbH" userId="181aa25f-5fcc-4bd6-8950-9fafe1df05eb" providerId="ADAL" clId="{DA7984CD-150A-4B96-A65F-415247AFA0C3}" dt="2018-04-04T10:09:37.503" v="2601"/>
          <ac:spMkLst>
            <pc:docMk/>
            <pc:sldMk cId="2099970104" sldId="292"/>
            <ac:spMk id="29" creationId="{2E8458CE-5D2C-4AFB-B6C1-1B60D3029908}"/>
          </ac:spMkLst>
        </pc:spChg>
        <pc:spChg chg="add">
          <ac:chgData name="Jansen, Marcus · 4-advice GmbH" userId="181aa25f-5fcc-4bd6-8950-9fafe1df05eb" providerId="ADAL" clId="{DA7984CD-150A-4B96-A65F-415247AFA0C3}" dt="2018-04-04T10:09:37.503" v="2601"/>
          <ac:spMkLst>
            <pc:docMk/>
            <pc:sldMk cId="2099970104" sldId="292"/>
            <ac:spMk id="30" creationId="{2AD410F8-4ED6-4FAD-AE23-741905FFDFFC}"/>
          </ac:spMkLst>
        </pc:spChg>
        <pc:spChg chg="add">
          <ac:chgData name="Jansen, Marcus · 4-advice GmbH" userId="181aa25f-5fcc-4bd6-8950-9fafe1df05eb" providerId="ADAL" clId="{DA7984CD-150A-4B96-A65F-415247AFA0C3}" dt="2018-04-04T10:09:37.503" v="2601"/>
          <ac:spMkLst>
            <pc:docMk/>
            <pc:sldMk cId="2099970104" sldId="292"/>
            <ac:spMk id="31" creationId="{20B42090-9312-41D5-B5AC-BB7B7B2F4534}"/>
          </ac:spMkLst>
        </pc:spChg>
        <pc:spChg chg="add">
          <ac:chgData name="Jansen, Marcus · 4-advice GmbH" userId="181aa25f-5fcc-4bd6-8950-9fafe1df05eb" providerId="ADAL" clId="{DA7984CD-150A-4B96-A65F-415247AFA0C3}" dt="2018-04-04T10:09:37.503" v="2601"/>
          <ac:spMkLst>
            <pc:docMk/>
            <pc:sldMk cId="2099970104" sldId="292"/>
            <ac:spMk id="32" creationId="{EF47D8F4-64FA-4A58-B8E1-C2ABB8BC89F6}"/>
          </ac:spMkLst>
        </pc:spChg>
        <pc:spChg chg="add">
          <ac:chgData name="Jansen, Marcus · 4-advice GmbH" userId="181aa25f-5fcc-4bd6-8950-9fafe1df05eb" providerId="ADAL" clId="{DA7984CD-150A-4B96-A65F-415247AFA0C3}" dt="2018-04-04T10:09:37.503" v="2601"/>
          <ac:spMkLst>
            <pc:docMk/>
            <pc:sldMk cId="2099970104" sldId="292"/>
            <ac:spMk id="33" creationId="{49B77754-A2DA-4E0D-986C-1B5F7B952EA7}"/>
          </ac:spMkLst>
        </pc:spChg>
        <pc:spChg chg="add">
          <ac:chgData name="Jansen, Marcus · 4-advice GmbH" userId="181aa25f-5fcc-4bd6-8950-9fafe1df05eb" providerId="ADAL" clId="{DA7984CD-150A-4B96-A65F-415247AFA0C3}" dt="2018-04-04T10:09:37.503" v="2601"/>
          <ac:spMkLst>
            <pc:docMk/>
            <pc:sldMk cId="2099970104" sldId="292"/>
            <ac:spMk id="34" creationId="{EFE165DD-0E59-4078-903E-E6529FE0D7DA}"/>
          </ac:spMkLst>
        </pc:spChg>
        <pc:spChg chg="add">
          <ac:chgData name="Jansen, Marcus · 4-advice GmbH" userId="181aa25f-5fcc-4bd6-8950-9fafe1df05eb" providerId="ADAL" clId="{DA7984CD-150A-4B96-A65F-415247AFA0C3}" dt="2018-04-04T10:09:37.503" v="2601"/>
          <ac:spMkLst>
            <pc:docMk/>
            <pc:sldMk cId="2099970104" sldId="292"/>
            <ac:spMk id="35" creationId="{52F29179-1F70-48E3-B2ED-259096B9B4B6}"/>
          </ac:spMkLst>
        </pc:spChg>
        <pc:spChg chg="add">
          <ac:chgData name="Jansen, Marcus · 4-advice GmbH" userId="181aa25f-5fcc-4bd6-8950-9fafe1df05eb" providerId="ADAL" clId="{DA7984CD-150A-4B96-A65F-415247AFA0C3}" dt="2018-04-04T10:09:37.503" v="2601"/>
          <ac:spMkLst>
            <pc:docMk/>
            <pc:sldMk cId="2099970104" sldId="292"/>
            <ac:spMk id="36" creationId="{4B266CC9-6A01-478B-BBBE-774A45F44FA3}"/>
          </ac:spMkLst>
        </pc:spChg>
        <pc:spChg chg="add">
          <ac:chgData name="Jansen, Marcus · 4-advice GmbH" userId="181aa25f-5fcc-4bd6-8950-9fafe1df05eb" providerId="ADAL" clId="{DA7984CD-150A-4B96-A65F-415247AFA0C3}" dt="2018-04-04T10:09:37.503" v="2601"/>
          <ac:spMkLst>
            <pc:docMk/>
            <pc:sldMk cId="2099970104" sldId="292"/>
            <ac:spMk id="37" creationId="{BC90AF39-337D-4B14-B141-461CB604AEB6}"/>
          </ac:spMkLst>
        </pc:spChg>
        <pc:spChg chg="add">
          <ac:chgData name="Jansen, Marcus · 4-advice GmbH" userId="181aa25f-5fcc-4bd6-8950-9fafe1df05eb" providerId="ADAL" clId="{DA7984CD-150A-4B96-A65F-415247AFA0C3}" dt="2018-04-04T10:09:37.503" v="2601"/>
          <ac:spMkLst>
            <pc:docMk/>
            <pc:sldMk cId="2099970104" sldId="292"/>
            <ac:spMk id="38" creationId="{8C519017-57D0-4CA7-9DA5-62810FC48959}"/>
          </ac:spMkLst>
        </pc:spChg>
        <pc:spChg chg="add">
          <ac:chgData name="Jansen, Marcus · 4-advice GmbH" userId="181aa25f-5fcc-4bd6-8950-9fafe1df05eb" providerId="ADAL" clId="{DA7984CD-150A-4B96-A65F-415247AFA0C3}" dt="2018-04-04T10:09:37.503" v="2601"/>
          <ac:spMkLst>
            <pc:docMk/>
            <pc:sldMk cId="2099970104" sldId="292"/>
            <ac:spMk id="39" creationId="{6BAFC59F-0D87-4B58-B126-AA936703C8E5}"/>
          </ac:spMkLst>
        </pc:spChg>
        <pc:spChg chg="add">
          <ac:chgData name="Jansen, Marcus · 4-advice GmbH" userId="181aa25f-5fcc-4bd6-8950-9fafe1df05eb" providerId="ADAL" clId="{DA7984CD-150A-4B96-A65F-415247AFA0C3}" dt="2018-04-04T10:09:37.503" v="2601"/>
          <ac:spMkLst>
            <pc:docMk/>
            <pc:sldMk cId="2099970104" sldId="292"/>
            <ac:spMk id="40" creationId="{0CDD5028-3F9F-4E0C-BB7D-BC5A6E6DB1F2}"/>
          </ac:spMkLst>
        </pc:spChg>
        <pc:spChg chg="add">
          <ac:chgData name="Jansen, Marcus · 4-advice GmbH" userId="181aa25f-5fcc-4bd6-8950-9fafe1df05eb" providerId="ADAL" clId="{DA7984CD-150A-4B96-A65F-415247AFA0C3}" dt="2018-04-04T10:09:37.503" v="2601"/>
          <ac:spMkLst>
            <pc:docMk/>
            <pc:sldMk cId="2099970104" sldId="292"/>
            <ac:spMk id="41" creationId="{3E0CE048-9245-4992-A183-95F908230A51}"/>
          </ac:spMkLst>
        </pc:spChg>
        <pc:spChg chg="add">
          <ac:chgData name="Jansen, Marcus · 4-advice GmbH" userId="181aa25f-5fcc-4bd6-8950-9fafe1df05eb" providerId="ADAL" clId="{DA7984CD-150A-4B96-A65F-415247AFA0C3}" dt="2018-04-04T10:09:37.503" v="2601"/>
          <ac:spMkLst>
            <pc:docMk/>
            <pc:sldMk cId="2099970104" sldId="292"/>
            <ac:spMk id="42" creationId="{E039FD19-7AC5-4A3A-AFA3-212C5F60A723}"/>
          </ac:spMkLst>
        </pc:spChg>
        <pc:spChg chg="add">
          <ac:chgData name="Jansen, Marcus · 4-advice GmbH" userId="181aa25f-5fcc-4bd6-8950-9fafe1df05eb" providerId="ADAL" clId="{DA7984CD-150A-4B96-A65F-415247AFA0C3}" dt="2018-04-04T10:09:37.503" v="2601"/>
          <ac:spMkLst>
            <pc:docMk/>
            <pc:sldMk cId="2099970104" sldId="292"/>
            <ac:spMk id="43" creationId="{4FCAFC23-027D-425E-9F84-A88F2B1ECF8C}"/>
          </ac:spMkLst>
        </pc:spChg>
        <pc:spChg chg="add">
          <ac:chgData name="Jansen, Marcus · 4-advice GmbH" userId="181aa25f-5fcc-4bd6-8950-9fafe1df05eb" providerId="ADAL" clId="{DA7984CD-150A-4B96-A65F-415247AFA0C3}" dt="2018-04-04T10:09:37.503" v="2601"/>
          <ac:spMkLst>
            <pc:docMk/>
            <pc:sldMk cId="2099970104" sldId="292"/>
            <ac:spMk id="44" creationId="{D3B8E82F-98DD-4164-BDB3-355691605F83}"/>
          </ac:spMkLst>
        </pc:spChg>
        <pc:spChg chg="add">
          <ac:chgData name="Jansen, Marcus · 4-advice GmbH" userId="181aa25f-5fcc-4bd6-8950-9fafe1df05eb" providerId="ADAL" clId="{DA7984CD-150A-4B96-A65F-415247AFA0C3}" dt="2018-04-04T10:09:37.503" v="2601"/>
          <ac:spMkLst>
            <pc:docMk/>
            <pc:sldMk cId="2099970104" sldId="292"/>
            <ac:spMk id="45" creationId="{D250387C-720C-44C9-85DC-01EFC047335A}"/>
          </ac:spMkLst>
        </pc:spChg>
        <pc:spChg chg="add">
          <ac:chgData name="Jansen, Marcus · 4-advice GmbH" userId="181aa25f-5fcc-4bd6-8950-9fafe1df05eb" providerId="ADAL" clId="{DA7984CD-150A-4B96-A65F-415247AFA0C3}" dt="2018-04-04T10:09:37.503" v="2601"/>
          <ac:spMkLst>
            <pc:docMk/>
            <pc:sldMk cId="2099970104" sldId="292"/>
            <ac:spMk id="46" creationId="{CC2C89AE-B9C5-4270-94A9-1F352AA781D5}"/>
          </ac:spMkLst>
        </pc:spChg>
        <pc:spChg chg="add">
          <ac:chgData name="Jansen, Marcus · 4-advice GmbH" userId="181aa25f-5fcc-4bd6-8950-9fafe1df05eb" providerId="ADAL" clId="{DA7984CD-150A-4B96-A65F-415247AFA0C3}" dt="2018-04-04T10:09:37.503" v="2601"/>
          <ac:spMkLst>
            <pc:docMk/>
            <pc:sldMk cId="2099970104" sldId="292"/>
            <ac:spMk id="47" creationId="{CA4BAF30-1870-4B2F-BBBC-947443D4871D}"/>
          </ac:spMkLst>
        </pc:spChg>
        <pc:spChg chg="add">
          <ac:chgData name="Jansen, Marcus · 4-advice GmbH" userId="181aa25f-5fcc-4bd6-8950-9fafe1df05eb" providerId="ADAL" clId="{DA7984CD-150A-4B96-A65F-415247AFA0C3}" dt="2018-04-04T10:09:37.503" v="2601"/>
          <ac:spMkLst>
            <pc:docMk/>
            <pc:sldMk cId="2099970104" sldId="292"/>
            <ac:spMk id="48" creationId="{D0E0F048-EA84-4570-81E5-E1B8796A58DB}"/>
          </ac:spMkLst>
        </pc:spChg>
        <pc:spChg chg="add">
          <ac:chgData name="Jansen, Marcus · 4-advice GmbH" userId="181aa25f-5fcc-4bd6-8950-9fafe1df05eb" providerId="ADAL" clId="{DA7984CD-150A-4B96-A65F-415247AFA0C3}" dt="2018-04-04T10:09:37.503" v="2601"/>
          <ac:spMkLst>
            <pc:docMk/>
            <pc:sldMk cId="2099970104" sldId="292"/>
            <ac:spMk id="49" creationId="{DC7C0DBD-F0F3-4080-9AFA-B00CA78B7660}"/>
          </ac:spMkLst>
        </pc:spChg>
        <pc:spChg chg="add">
          <ac:chgData name="Jansen, Marcus · 4-advice GmbH" userId="181aa25f-5fcc-4bd6-8950-9fafe1df05eb" providerId="ADAL" clId="{DA7984CD-150A-4B96-A65F-415247AFA0C3}" dt="2018-04-04T10:09:37.503" v="2601"/>
          <ac:spMkLst>
            <pc:docMk/>
            <pc:sldMk cId="2099970104" sldId="292"/>
            <ac:spMk id="50" creationId="{B195FD90-52DD-4C94-8933-F765BBD946BD}"/>
          </ac:spMkLst>
        </pc:spChg>
        <pc:spChg chg="add">
          <ac:chgData name="Jansen, Marcus · 4-advice GmbH" userId="181aa25f-5fcc-4bd6-8950-9fafe1df05eb" providerId="ADAL" clId="{DA7984CD-150A-4B96-A65F-415247AFA0C3}" dt="2018-04-04T10:09:37.503" v="2601"/>
          <ac:spMkLst>
            <pc:docMk/>
            <pc:sldMk cId="2099970104" sldId="292"/>
            <ac:spMk id="51" creationId="{5BF1F2C9-4639-426C-89CA-6F8E8F01D54D}"/>
          </ac:spMkLst>
        </pc:spChg>
        <pc:spChg chg="add">
          <ac:chgData name="Jansen, Marcus · 4-advice GmbH" userId="181aa25f-5fcc-4bd6-8950-9fafe1df05eb" providerId="ADAL" clId="{DA7984CD-150A-4B96-A65F-415247AFA0C3}" dt="2018-04-04T10:09:37.503" v="2601"/>
          <ac:spMkLst>
            <pc:docMk/>
            <pc:sldMk cId="2099970104" sldId="292"/>
            <ac:spMk id="52" creationId="{FD5DFF89-302C-44ED-AE71-5F3EF80576B1}"/>
          </ac:spMkLst>
        </pc:spChg>
        <pc:spChg chg="add">
          <ac:chgData name="Jansen, Marcus · 4-advice GmbH" userId="181aa25f-5fcc-4bd6-8950-9fafe1df05eb" providerId="ADAL" clId="{DA7984CD-150A-4B96-A65F-415247AFA0C3}" dt="2018-04-04T10:09:37.503" v="2601"/>
          <ac:spMkLst>
            <pc:docMk/>
            <pc:sldMk cId="2099970104" sldId="292"/>
            <ac:spMk id="53" creationId="{8FC0EA33-9132-4E2D-819B-E9DB11175B9A}"/>
          </ac:spMkLst>
        </pc:spChg>
        <pc:spChg chg="add">
          <ac:chgData name="Jansen, Marcus · 4-advice GmbH" userId="181aa25f-5fcc-4bd6-8950-9fafe1df05eb" providerId="ADAL" clId="{DA7984CD-150A-4B96-A65F-415247AFA0C3}" dt="2018-04-04T10:09:37.503" v="2601"/>
          <ac:spMkLst>
            <pc:docMk/>
            <pc:sldMk cId="2099970104" sldId="292"/>
            <ac:spMk id="54" creationId="{ABB66BAF-AF50-4336-9FAA-9B3249290BAD}"/>
          </ac:spMkLst>
        </pc:spChg>
        <pc:spChg chg="add">
          <ac:chgData name="Jansen, Marcus · 4-advice GmbH" userId="181aa25f-5fcc-4bd6-8950-9fafe1df05eb" providerId="ADAL" clId="{DA7984CD-150A-4B96-A65F-415247AFA0C3}" dt="2018-04-04T10:09:37.503" v="2601"/>
          <ac:spMkLst>
            <pc:docMk/>
            <pc:sldMk cId="2099970104" sldId="292"/>
            <ac:spMk id="55" creationId="{3005DC93-43F3-4FBD-AC93-02E155FBB595}"/>
          </ac:spMkLst>
        </pc:spChg>
        <pc:spChg chg="add">
          <ac:chgData name="Jansen, Marcus · 4-advice GmbH" userId="181aa25f-5fcc-4bd6-8950-9fafe1df05eb" providerId="ADAL" clId="{DA7984CD-150A-4B96-A65F-415247AFA0C3}" dt="2018-04-04T10:09:37.503" v="2601"/>
          <ac:spMkLst>
            <pc:docMk/>
            <pc:sldMk cId="2099970104" sldId="292"/>
            <ac:spMk id="56" creationId="{BDD12EAD-CA1C-4331-912F-92627BA6A8FF}"/>
          </ac:spMkLst>
        </pc:spChg>
        <pc:spChg chg="add">
          <ac:chgData name="Jansen, Marcus · 4-advice GmbH" userId="181aa25f-5fcc-4bd6-8950-9fafe1df05eb" providerId="ADAL" clId="{DA7984CD-150A-4B96-A65F-415247AFA0C3}" dt="2018-04-04T10:09:37.503" v="2601"/>
          <ac:spMkLst>
            <pc:docMk/>
            <pc:sldMk cId="2099970104" sldId="292"/>
            <ac:spMk id="57" creationId="{61D9F2E8-1724-4201-B59A-5BB671D05805}"/>
          </ac:spMkLst>
        </pc:spChg>
        <pc:spChg chg="add">
          <ac:chgData name="Jansen, Marcus · 4-advice GmbH" userId="181aa25f-5fcc-4bd6-8950-9fafe1df05eb" providerId="ADAL" clId="{DA7984CD-150A-4B96-A65F-415247AFA0C3}" dt="2018-04-04T10:09:37.503" v="2601"/>
          <ac:spMkLst>
            <pc:docMk/>
            <pc:sldMk cId="2099970104" sldId="292"/>
            <ac:spMk id="58" creationId="{B65F8535-BBA6-4E54-BE85-F7329A8E812D}"/>
          </ac:spMkLst>
        </pc:spChg>
        <pc:spChg chg="add">
          <ac:chgData name="Jansen, Marcus · 4-advice GmbH" userId="181aa25f-5fcc-4bd6-8950-9fafe1df05eb" providerId="ADAL" clId="{DA7984CD-150A-4B96-A65F-415247AFA0C3}" dt="2018-04-04T10:09:37.503" v="2601"/>
          <ac:spMkLst>
            <pc:docMk/>
            <pc:sldMk cId="2099970104" sldId="292"/>
            <ac:spMk id="59" creationId="{F918DB0F-C525-4457-A416-4FE9FAA33859}"/>
          </ac:spMkLst>
        </pc:spChg>
        <pc:spChg chg="add">
          <ac:chgData name="Jansen, Marcus · 4-advice GmbH" userId="181aa25f-5fcc-4bd6-8950-9fafe1df05eb" providerId="ADAL" clId="{DA7984CD-150A-4B96-A65F-415247AFA0C3}" dt="2018-04-04T10:09:37.503" v="2601"/>
          <ac:spMkLst>
            <pc:docMk/>
            <pc:sldMk cId="2099970104" sldId="292"/>
            <ac:spMk id="60" creationId="{84B663F2-E89A-42A9-A215-7C054B0757F6}"/>
          </ac:spMkLst>
        </pc:spChg>
        <pc:spChg chg="add">
          <ac:chgData name="Jansen, Marcus · 4-advice GmbH" userId="181aa25f-5fcc-4bd6-8950-9fafe1df05eb" providerId="ADAL" clId="{DA7984CD-150A-4B96-A65F-415247AFA0C3}" dt="2018-04-04T10:09:37.503" v="2601"/>
          <ac:spMkLst>
            <pc:docMk/>
            <pc:sldMk cId="2099970104" sldId="292"/>
            <ac:spMk id="61" creationId="{234C5C5F-59A7-46C1-85C7-D2E2942C8002}"/>
          </ac:spMkLst>
        </pc:spChg>
        <pc:spChg chg="add">
          <ac:chgData name="Jansen, Marcus · 4-advice GmbH" userId="181aa25f-5fcc-4bd6-8950-9fafe1df05eb" providerId="ADAL" clId="{DA7984CD-150A-4B96-A65F-415247AFA0C3}" dt="2018-04-04T10:09:37.503" v="2601"/>
          <ac:spMkLst>
            <pc:docMk/>
            <pc:sldMk cId="2099970104" sldId="292"/>
            <ac:spMk id="62" creationId="{6BC47AB5-0B63-4DDB-B62B-CEB35B6F66DF}"/>
          </ac:spMkLst>
        </pc:spChg>
        <pc:spChg chg="add">
          <ac:chgData name="Jansen, Marcus · 4-advice GmbH" userId="181aa25f-5fcc-4bd6-8950-9fafe1df05eb" providerId="ADAL" clId="{DA7984CD-150A-4B96-A65F-415247AFA0C3}" dt="2018-04-04T10:09:37.503" v="2601"/>
          <ac:spMkLst>
            <pc:docMk/>
            <pc:sldMk cId="2099970104" sldId="292"/>
            <ac:spMk id="69" creationId="{14014ACA-A48C-454B-89A5-B6CBEE66A396}"/>
          </ac:spMkLst>
        </pc:spChg>
        <pc:spChg chg="add">
          <ac:chgData name="Jansen, Marcus · 4-advice GmbH" userId="181aa25f-5fcc-4bd6-8950-9fafe1df05eb" providerId="ADAL" clId="{DA7984CD-150A-4B96-A65F-415247AFA0C3}" dt="2018-04-04T10:09:37.503" v="2601"/>
          <ac:spMkLst>
            <pc:docMk/>
            <pc:sldMk cId="2099970104" sldId="292"/>
            <ac:spMk id="70" creationId="{EE6C98BB-AA0C-4610-ADA4-A83F0016407D}"/>
          </ac:spMkLst>
        </pc:spChg>
        <pc:spChg chg="add">
          <ac:chgData name="Jansen, Marcus · 4-advice GmbH" userId="181aa25f-5fcc-4bd6-8950-9fafe1df05eb" providerId="ADAL" clId="{DA7984CD-150A-4B96-A65F-415247AFA0C3}" dt="2018-04-04T10:09:37.503" v="2601"/>
          <ac:spMkLst>
            <pc:docMk/>
            <pc:sldMk cId="2099970104" sldId="292"/>
            <ac:spMk id="71" creationId="{156F3E59-A82C-42F4-A952-BF0D87E57CC4}"/>
          </ac:spMkLst>
        </pc:spChg>
        <pc:spChg chg="add">
          <ac:chgData name="Jansen, Marcus · 4-advice GmbH" userId="181aa25f-5fcc-4bd6-8950-9fafe1df05eb" providerId="ADAL" clId="{DA7984CD-150A-4B96-A65F-415247AFA0C3}" dt="2018-04-04T10:09:37.503" v="2601"/>
          <ac:spMkLst>
            <pc:docMk/>
            <pc:sldMk cId="2099970104" sldId="292"/>
            <ac:spMk id="72" creationId="{5B822FEF-1819-4767-8BCC-933A48FF368E}"/>
          </ac:spMkLst>
        </pc:spChg>
        <pc:spChg chg="add">
          <ac:chgData name="Jansen, Marcus · 4-advice GmbH" userId="181aa25f-5fcc-4bd6-8950-9fafe1df05eb" providerId="ADAL" clId="{DA7984CD-150A-4B96-A65F-415247AFA0C3}" dt="2018-04-04T10:09:37.503" v="2601"/>
          <ac:spMkLst>
            <pc:docMk/>
            <pc:sldMk cId="2099970104" sldId="292"/>
            <ac:spMk id="73" creationId="{72DB7C83-E5FE-459E-98B8-ABA7254A1138}"/>
          </ac:spMkLst>
        </pc:spChg>
        <pc:spChg chg="add">
          <ac:chgData name="Jansen, Marcus · 4-advice GmbH" userId="181aa25f-5fcc-4bd6-8950-9fafe1df05eb" providerId="ADAL" clId="{DA7984CD-150A-4B96-A65F-415247AFA0C3}" dt="2018-04-04T10:09:37.503" v="2601"/>
          <ac:spMkLst>
            <pc:docMk/>
            <pc:sldMk cId="2099970104" sldId="292"/>
            <ac:spMk id="74" creationId="{B9B850A3-D6DF-4BA3-A0B5-FB6F9D60D5A8}"/>
          </ac:spMkLst>
        </pc:spChg>
        <pc:spChg chg="add">
          <ac:chgData name="Jansen, Marcus · 4-advice GmbH" userId="181aa25f-5fcc-4bd6-8950-9fafe1df05eb" providerId="ADAL" clId="{DA7984CD-150A-4B96-A65F-415247AFA0C3}" dt="2018-04-04T10:09:37.503" v="2601"/>
          <ac:spMkLst>
            <pc:docMk/>
            <pc:sldMk cId="2099970104" sldId="292"/>
            <ac:spMk id="76" creationId="{49D0E15C-62AF-4501-9530-A05FC9FB6B4B}"/>
          </ac:spMkLst>
        </pc:spChg>
        <pc:spChg chg="add">
          <ac:chgData name="Jansen, Marcus · 4-advice GmbH" userId="181aa25f-5fcc-4bd6-8950-9fafe1df05eb" providerId="ADAL" clId="{DA7984CD-150A-4B96-A65F-415247AFA0C3}" dt="2018-04-04T10:09:37.503" v="2601"/>
          <ac:spMkLst>
            <pc:docMk/>
            <pc:sldMk cId="2099970104" sldId="292"/>
            <ac:spMk id="77" creationId="{0676532C-D87F-4A25-857E-30EAE3BCFC74}"/>
          </ac:spMkLst>
        </pc:spChg>
        <pc:spChg chg="add">
          <ac:chgData name="Jansen, Marcus · 4-advice GmbH" userId="181aa25f-5fcc-4bd6-8950-9fafe1df05eb" providerId="ADAL" clId="{DA7984CD-150A-4B96-A65F-415247AFA0C3}" dt="2018-04-04T10:09:37.503" v="2601"/>
          <ac:spMkLst>
            <pc:docMk/>
            <pc:sldMk cId="2099970104" sldId="292"/>
            <ac:spMk id="78" creationId="{FB95A921-73C7-44D9-8F5C-DCBE9886B8A4}"/>
          </ac:spMkLst>
        </pc:spChg>
        <pc:spChg chg="add">
          <ac:chgData name="Jansen, Marcus · 4-advice GmbH" userId="181aa25f-5fcc-4bd6-8950-9fafe1df05eb" providerId="ADAL" clId="{DA7984CD-150A-4B96-A65F-415247AFA0C3}" dt="2018-04-04T10:09:37.503" v="2601"/>
          <ac:spMkLst>
            <pc:docMk/>
            <pc:sldMk cId="2099970104" sldId="292"/>
            <ac:spMk id="79" creationId="{E0EB3A53-38EE-49C0-8282-2D2FD1B427A2}"/>
          </ac:spMkLst>
        </pc:spChg>
        <pc:spChg chg="add">
          <ac:chgData name="Jansen, Marcus · 4-advice GmbH" userId="181aa25f-5fcc-4bd6-8950-9fafe1df05eb" providerId="ADAL" clId="{DA7984CD-150A-4B96-A65F-415247AFA0C3}" dt="2018-04-04T10:09:37.503" v="2601"/>
          <ac:spMkLst>
            <pc:docMk/>
            <pc:sldMk cId="2099970104" sldId="292"/>
            <ac:spMk id="80" creationId="{DE06953D-EF19-41A6-9B27-D8BC97C18154}"/>
          </ac:spMkLst>
        </pc:spChg>
        <pc:spChg chg="add">
          <ac:chgData name="Jansen, Marcus · 4-advice GmbH" userId="181aa25f-5fcc-4bd6-8950-9fafe1df05eb" providerId="ADAL" clId="{DA7984CD-150A-4B96-A65F-415247AFA0C3}" dt="2018-04-04T10:09:37.503" v="2601"/>
          <ac:spMkLst>
            <pc:docMk/>
            <pc:sldMk cId="2099970104" sldId="292"/>
            <ac:spMk id="81" creationId="{7ABFD197-EC50-4466-AFC5-621325D367A3}"/>
          </ac:spMkLst>
        </pc:spChg>
        <pc:spChg chg="add">
          <ac:chgData name="Jansen, Marcus · 4-advice GmbH" userId="181aa25f-5fcc-4bd6-8950-9fafe1df05eb" providerId="ADAL" clId="{DA7984CD-150A-4B96-A65F-415247AFA0C3}" dt="2018-04-04T10:09:37.503" v="2601"/>
          <ac:spMkLst>
            <pc:docMk/>
            <pc:sldMk cId="2099970104" sldId="292"/>
            <ac:spMk id="82" creationId="{B934A70D-435C-439B-9C8C-234CDF04076B}"/>
          </ac:spMkLst>
        </pc:spChg>
        <pc:spChg chg="add">
          <ac:chgData name="Jansen, Marcus · 4-advice GmbH" userId="181aa25f-5fcc-4bd6-8950-9fafe1df05eb" providerId="ADAL" clId="{DA7984CD-150A-4B96-A65F-415247AFA0C3}" dt="2018-04-04T10:09:37.503" v="2601"/>
          <ac:spMkLst>
            <pc:docMk/>
            <pc:sldMk cId="2099970104" sldId="292"/>
            <ac:spMk id="83" creationId="{0DEFE9FC-091F-4DD5-B4D4-5BDF8E0B8B05}"/>
          </ac:spMkLst>
        </pc:spChg>
        <pc:spChg chg="add">
          <ac:chgData name="Jansen, Marcus · 4-advice GmbH" userId="181aa25f-5fcc-4bd6-8950-9fafe1df05eb" providerId="ADAL" clId="{DA7984CD-150A-4B96-A65F-415247AFA0C3}" dt="2018-04-04T10:09:37.503" v="2601"/>
          <ac:spMkLst>
            <pc:docMk/>
            <pc:sldMk cId="2099970104" sldId="292"/>
            <ac:spMk id="84" creationId="{2A1DF05A-5573-4ABA-8B6E-4A164D92C6CC}"/>
          </ac:spMkLst>
        </pc:spChg>
        <pc:spChg chg="add">
          <ac:chgData name="Jansen, Marcus · 4-advice GmbH" userId="181aa25f-5fcc-4bd6-8950-9fafe1df05eb" providerId="ADAL" clId="{DA7984CD-150A-4B96-A65F-415247AFA0C3}" dt="2018-04-04T10:09:37.503" v="2601"/>
          <ac:spMkLst>
            <pc:docMk/>
            <pc:sldMk cId="2099970104" sldId="292"/>
            <ac:spMk id="85" creationId="{0A719929-5A12-4116-882F-93CA4EDCB18B}"/>
          </ac:spMkLst>
        </pc:spChg>
        <pc:spChg chg="add">
          <ac:chgData name="Jansen, Marcus · 4-advice GmbH" userId="181aa25f-5fcc-4bd6-8950-9fafe1df05eb" providerId="ADAL" clId="{DA7984CD-150A-4B96-A65F-415247AFA0C3}" dt="2018-04-04T10:09:37.503" v="2601"/>
          <ac:spMkLst>
            <pc:docMk/>
            <pc:sldMk cId="2099970104" sldId="292"/>
            <ac:spMk id="86" creationId="{D2634453-AA52-4C86-8ECB-51ADF70AF5BA}"/>
          </ac:spMkLst>
        </pc:spChg>
        <pc:spChg chg="add">
          <ac:chgData name="Jansen, Marcus · 4-advice GmbH" userId="181aa25f-5fcc-4bd6-8950-9fafe1df05eb" providerId="ADAL" clId="{DA7984CD-150A-4B96-A65F-415247AFA0C3}" dt="2018-04-04T10:09:37.503" v="2601"/>
          <ac:spMkLst>
            <pc:docMk/>
            <pc:sldMk cId="2099970104" sldId="292"/>
            <ac:spMk id="87" creationId="{C31D8B40-71F1-43FE-85AF-845272B13F4E}"/>
          </ac:spMkLst>
        </pc:spChg>
        <pc:spChg chg="add">
          <ac:chgData name="Jansen, Marcus · 4-advice GmbH" userId="181aa25f-5fcc-4bd6-8950-9fafe1df05eb" providerId="ADAL" clId="{DA7984CD-150A-4B96-A65F-415247AFA0C3}" dt="2018-04-04T10:09:37.503" v="2601"/>
          <ac:spMkLst>
            <pc:docMk/>
            <pc:sldMk cId="2099970104" sldId="292"/>
            <ac:spMk id="88" creationId="{78B070D7-E936-4C1F-A035-FAE892C55468}"/>
          </ac:spMkLst>
        </pc:spChg>
        <pc:spChg chg="add">
          <ac:chgData name="Jansen, Marcus · 4-advice GmbH" userId="181aa25f-5fcc-4bd6-8950-9fafe1df05eb" providerId="ADAL" clId="{DA7984CD-150A-4B96-A65F-415247AFA0C3}" dt="2018-04-04T10:09:37.503" v="2601"/>
          <ac:spMkLst>
            <pc:docMk/>
            <pc:sldMk cId="2099970104" sldId="292"/>
            <ac:spMk id="89" creationId="{8D3A2548-9BD1-48CF-ADAF-56D2F40B7721}"/>
          </ac:spMkLst>
        </pc:spChg>
        <pc:spChg chg="add">
          <ac:chgData name="Jansen, Marcus · 4-advice GmbH" userId="181aa25f-5fcc-4bd6-8950-9fafe1df05eb" providerId="ADAL" clId="{DA7984CD-150A-4B96-A65F-415247AFA0C3}" dt="2018-04-04T10:09:37.503" v="2601"/>
          <ac:spMkLst>
            <pc:docMk/>
            <pc:sldMk cId="2099970104" sldId="292"/>
            <ac:spMk id="90" creationId="{071FD174-4F2E-47B6-99C8-A945C8D36A29}"/>
          </ac:spMkLst>
        </pc:spChg>
        <pc:spChg chg="add">
          <ac:chgData name="Jansen, Marcus · 4-advice GmbH" userId="181aa25f-5fcc-4bd6-8950-9fafe1df05eb" providerId="ADAL" clId="{DA7984CD-150A-4B96-A65F-415247AFA0C3}" dt="2018-04-04T10:09:37.503" v="2601"/>
          <ac:spMkLst>
            <pc:docMk/>
            <pc:sldMk cId="2099970104" sldId="292"/>
            <ac:spMk id="91" creationId="{83199CCF-558E-47F8-A6D5-A72047688AD7}"/>
          </ac:spMkLst>
        </pc:spChg>
        <pc:spChg chg="add">
          <ac:chgData name="Jansen, Marcus · 4-advice GmbH" userId="181aa25f-5fcc-4bd6-8950-9fafe1df05eb" providerId="ADAL" clId="{DA7984CD-150A-4B96-A65F-415247AFA0C3}" dt="2018-04-04T10:09:37.503" v="2601"/>
          <ac:spMkLst>
            <pc:docMk/>
            <pc:sldMk cId="2099970104" sldId="292"/>
            <ac:spMk id="92" creationId="{8B391E35-9A20-4CDE-9191-E423DE469B10}"/>
          </ac:spMkLst>
        </pc:spChg>
        <pc:spChg chg="add">
          <ac:chgData name="Jansen, Marcus · 4-advice GmbH" userId="181aa25f-5fcc-4bd6-8950-9fafe1df05eb" providerId="ADAL" clId="{DA7984CD-150A-4B96-A65F-415247AFA0C3}" dt="2018-04-04T10:09:37.503" v="2601"/>
          <ac:spMkLst>
            <pc:docMk/>
            <pc:sldMk cId="2099970104" sldId="292"/>
            <ac:spMk id="93" creationId="{1CC45577-0BF8-4FF9-9D93-DA3A4235073C}"/>
          </ac:spMkLst>
        </pc:spChg>
        <pc:spChg chg="add">
          <ac:chgData name="Jansen, Marcus · 4-advice GmbH" userId="181aa25f-5fcc-4bd6-8950-9fafe1df05eb" providerId="ADAL" clId="{DA7984CD-150A-4B96-A65F-415247AFA0C3}" dt="2018-04-04T10:09:37.503" v="2601"/>
          <ac:spMkLst>
            <pc:docMk/>
            <pc:sldMk cId="2099970104" sldId="292"/>
            <ac:spMk id="94" creationId="{AE32A2E8-654F-4D6B-99C3-9CF86B5D6D83}"/>
          </ac:spMkLst>
        </pc:spChg>
        <pc:spChg chg="add">
          <ac:chgData name="Jansen, Marcus · 4-advice GmbH" userId="181aa25f-5fcc-4bd6-8950-9fafe1df05eb" providerId="ADAL" clId="{DA7984CD-150A-4B96-A65F-415247AFA0C3}" dt="2018-04-04T10:09:37.503" v="2601"/>
          <ac:spMkLst>
            <pc:docMk/>
            <pc:sldMk cId="2099970104" sldId="292"/>
            <ac:spMk id="95" creationId="{06F481BF-451B-4500-8D5C-A4EF892D55C7}"/>
          </ac:spMkLst>
        </pc:spChg>
        <pc:spChg chg="add">
          <ac:chgData name="Jansen, Marcus · 4-advice GmbH" userId="181aa25f-5fcc-4bd6-8950-9fafe1df05eb" providerId="ADAL" clId="{DA7984CD-150A-4B96-A65F-415247AFA0C3}" dt="2018-04-04T10:09:37.503" v="2601"/>
          <ac:spMkLst>
            <pc:docMk/>
            <pc:sldMk cId="2099970104" sldId="292"/>
            <ac:spMk id="96" creationId="{B082D5E3-1FE7-4910-A115-1EEDADA4F029}"/>
          </ac:spMkLst>
        </pc:spChg>
        <pc:spChg chg="add">
          <ac:chgData name="Jansen, Marcus · 4-advice GmbH" userId="181aa25f-5fcc-4bd6-8950-9fafe1df05eb" providerId="ADAL" clId="{DA7984CD-150A-4B96-A65F-415247AFA0C3}" dt="2018-04-04T10:09:37.503" v="2601"/>
          <ac:spMkLst>
            <pc:docMk/>
            <pc:sldMk cId="2099970104" sldId="292"/>
            <ac:spMk id="97" creationId="{73CAF606-F6AE-439C-994B-60870314D80E}"/>
          </ac:spMkLst>
        </pc:spChg>
        <pc:spChg chg="add">
          <ac:chgData name="Jansen, Marcus · 4-advice GmbH" userId="181aa25f-5fcc-4bd6-8950-9fafe1df05eb" providerId="ADAL" clId="{DA7984CD-150A-4B96-A65F-415247AFA0C3}" dt="2018-04-04T10:09:37.503" v="2601"/>
          <ac:spMkLst>
            <pc:docMk/>
            <pc:sldMk cId="2099970104" sldId="292"/>
            <ac:spMk id="98" creationId="{0BCB881B-008B-4F7B-97AA-85F3150C2A64}"/>
          </ac:spMkLst>
        </pc:spChg>
        <pc:spChg chg="add">
          <ac:chgData name="Jansen, Marcus · 4-advice GmbH" userId="181aa25f-5fcc-4bd6-8950-9fafe1df05eb" providerId="ADAL" clId="{DA7984CD-150A-4B96-A65F-415247AFA0C3}" dt="2018-04-04T10:09:37.503" v="2601"/>
          <ac:spMkLst>
            <pc:docMk/>
            <pc:sldMk cId="2099970104" sldId="292"/>
            <ac:spMk id="99" creationId="{AEF46DFB-0AA6-4D73-84CB-97027C55D1A8}"/>
          </ac:spMkLst>
        </pc:spChg>
        <pc:spChg chg="add">
          <ac:chgData name="Jansen, Marcus · 4-advice GmbH" userId="181aa25f-5fcc-4bd6-8950-9fafe1df05eb" providerId="ADAL" clId="{DA7984CD-150A-4B96-A65F-415247AFA0C3}" dt="2018-04-04T10:09:37.503" v="2601"/>
          <ac:spMkLst>
            <pc:docMk/>
            <pc:sldMk cId="2099970104" sldId="292"/>
            <ac:spMk id="100" creationId="{884966DE-549B-420E-BCDF-785C689F8C6C}"/>
          </ac:spMkLst>
        </pc:spChg>
        <pc:spChg chg="add">
          <ac:chgData name="Jansen, Marcus · 4-advice GmbH" userId="181aa25f-5fcc-4bd6-8950-9fafe1df05eb" providerId="ADAL" clId="{DA7984CD-150A-4B96-A65F-415247AFA0C3}" dt="2018-04-04T10:09:37.503" v="2601"/>
          <ac:spMkLst>
            <pc:docMk/>
            <pc:sldMk cId="2099970104" sldId="292"/>
            <ac:spMk id="101" creationId="{7D9EEE89-5B71-485E-BE4E-E4821B9CB304}"/>
          </ac:spMkLst>
        </pc:spChg>
        <pc:spChg chg="add">
          <ac:chgData name="Jansen, Marcus · 4-advice GmbH" userId="181aa25f-5fcc-4bd6-8950-9fafe1df05eb" providerId="ADAL" clId="{DA7984CD-150A-4B96-A65F-415247AFA0C3}" dt="2018-04-04T10:09:37.503" v="2601"/>
          <ac:spMkLst>
            <pc:docMk/>
            <pc:sldMk cId="2099970104" sldId="292"/>
            <ac:spMk id="102" creationId="{515CEF61-4063-4B01-B8C8-7972C464E7A5}"/>
          </ac:spMkLst>
        </pc:spChg>
        <pc:spChg chg="add">
          <ac:chgData name="Jansen, Marcus · 4-advice GmbH" userId="181aa25f-5fcc-4bd6-8950-9fafe1df05eb" providerId="ADAL" clId="{DA7984CD-150A-4B96-A65F-415247AFA0C3}" dt="2018-04-04T10:09:37.503" v="2601"/>
          <ac:spMkLst>
            <pc:docMk/>
            <pc:sldMk cId="2099970104" sldId="292"/>
            <ac:spMk id="103" creationId="{8CDF4E35-1060-4695-8179-C039D7A22A30}"/>
          </ac:spMkLst>
        </pc:spChg>
        <pc:spChg chg="add">
          <ac:chgData name="Jansen, Marcus · 4-advice GmbH" userId="181aa25f-5fcc-4bd6-8950-9fafe1df05eb" providerId="ADAL" clId="{DA7984CD-150A-4B96-A65F-415247AFA0C3}" dt="2018-04-04T10:09:37.503" v="2601"/>
          <ac:spMkLst>
            <pc:docMk/>
            <pc:sldMk cId="2099970104" sldId="292"/>
            <ac:spMk id="104" creationId="{D2B5B604-1E6D-4F34-8F54-98BA88F3CFD7}"/>
          </ac:spMkLst>
        </pc:spChg>
        <pc:spChg chg="add">
          <ac:chgData name="Jansen, Marcus · 4-advice GmbH" userId="181aa25f-5fcc-4bd6-8950-9fafe1df05eb" providerId="ADAL" clId="{DA7984CD-150A-4B96-A65F-415247AFA0C3}" dt="2018-04-04T10:09:37.503" v="2601"/>
          <ac:spMkLst>
            <pc:docMk/>
            <pc:sldMk cId="2099970104" sldId="292"/>
            <ac:spMk id="105" creationId="{A55F97D9-A78A-4D14-9D5C-FED151111BE8}"/>
          </ac:spMkLst>
        </pc:spChg>
        <pc:spChg chg="add">
          <ac:chgData name="Jansen, Marcus · 4-advice GmbH" userId="181aa25f-5fcc-4bd6-8950-9fafe1df05eb" providerId="ADAL" clId="{DA7984CD-150A-4B96-A65F-415247AFA0C3}" dt="2018-04-04T10:09:37.503" v="2601"/>
          <ac:spMkLst>
            <pc:docMk/>
            <pc:sldMk cId="2099970104" sldId="292"/>
            <ac:spMk id="106" creationId="{51B36398-3872-47FB-9725-33BC3A17F9BC}"/>
          </ac:spMkLst>
        </pc:spChg>
        <pc:spChg chg="add">
          <ac:chgData name="Jansen, Marcus · 4-advice GmbH" userId="181aa25f-5fcc-4bd6-8950-9fafe1df05eb" providerId="ADAL" clId="{DA7984CD-150A-4B96-A65F-415247AFA0C3}" dt="2018-04-04T10:09:37.503" v="2601"/>
          <ac:spMkLst>
            <pc:docMk/>
            <pc:sldMk cId="2099970104" sldId="292"/>
            <ac:spMk id="107" creationId="{ED504216-BD85-4EEE-8CBB-05ED9EFD82D3}"/>
          </ac:spMkLst>
        </pc:spChg>
        <pc:spChg chg="add">
          <ac:chgData name="Jansen, Marcus · 4-advice GmbH" userId="181aa25f-5fcc-4bd6-8950-9fafe1df05eb" providerId="ADAL" clId="{DA7984CD-150A-4B96-A65F-415247AFA0C3}" dt="2018-04-04T10:09:37.503" v="2601"/>
          <ac:spMkLst>
            <pc:docMk/>
            <pc:sldMk cId="2099970104" sldId="292"/>
            <ac:spMk id="108" creationId="{4C634BF2-0AA7-45B9-ABC4-C0E3C3333A04}"/>
          </ac:spMkLst>
        </pc:spChg>
        <pc:spChg chg="add">
          <ac:chgData name="Jansen, Marcus · 4-advice GmbH" userId="181aa25f-5fcc-4bd6-8950-9fafe1df05eb" providerId="ADAL" clId="{DA7984CD-150A-4B96-A65F-415247AFA0C3}" dt="2018-04-04T10:09:37.503" v="2601"/>
          <ac:spMkLst>
            <pc:docMk/>
            <pc:sldMk cId="2099970104" sldId="292"/>
            <ac:spMk id="109" creationId="{471A48F1-13CA-470A-B2C1-DDC28E578569}"/>
          </ac:spMkLst>
        </pc:spChg>
        <pc:spChg chg="add">
          <ac:chgData name="Jansen, Marcus · 4-advice GmbH" userId="181aa25f-5fcc-4bd6-8950-9fafe1df05eb" providerId="ADAL" clId="{DA7984CD-150A-4B96-A65F-415247AFA0C3}" dt="2018-04-04T10:09:37.503" v="2601"/>
          <ac:spMkLst>
            <pc:docMk/>
            <pc:sldMk cId="2099970104" sldId="292"/>
            <ac:spMk id="110" creationId="{0E4AEEB5-8B93-4FAF-80C8-F0BEB3B4C2C8}"/>
          </ac:spMkLst>
        </pc:spChg>
        <pc:spChg chg="add">
          <ac:chgData name="Jansen, Marcus · 4-advice GmbH" userId="181aa25f-5fcc-4bd6-8950-9fafe1df05eb" providerId="ADAL" clId="{DA7984CD-150A-4B96-A65F-415247AFA0C3}" dt="2018-04-04T10:09:37.503" v="2601"/>
          <ac:spMkLst>
            <pc:docMk/>
            <pc:sldMk cId="2099970104" sldId="292"/>
            <ac:spMk id="111" creationId="{B26C89CB-42FF-49F9-A2EF-58B0CDCDE111}"/>
          </ac:spMkLst>
        </pc:spChg>
        <pc:spChg chg="add">
          <ac:chgData name="Jansen, Marcus · 4-advice GmbH" userId="181aa25f-5fcc-4bd6-8950-9fafe1df05eb" providerId="ADAL" clId="{DA7984CD-150A-4B96-A65F-415247AFA0C3}" dt="2018-04-04T10:09:37.503" v="2601"/>
          <ac:spMkLst>
            <pc:docMk/>
            <pc:sldMk cId="2099970104" sldId="292"/>
            <ac:spMk id="112" creationId="{3F575306-45F2-41B6-B599-316265016E1D}"/>
          </ac:spMkLst>
        </pc:spChg>
        <pc:spChg chg="add">
          <ac:chgData name="Jansen, Marcus · 4-advice GmbH" userId="181aa25f-5fcc-4bd6-8950-9fafe1df05eb" providerId="ADAL" clId="{DA7984CD-150A-4B96-A65F-415247AFA0C3}" dt="2018-04-04T10:09:37.503" v="2601"/>
          <ac:spMkLst>
            <pc:docMk/>
            <pc:sldMk cId="2099970104" sldId="292"/>
            <ac:spMk id="113" creationId="{B77CBB6B-6E53-49A8-BEF6-11084CD70A10}"/>
          </ac:spMkLst>
        </pc:spChg>
        <pc:spChg chg="add">
          <ac:chgData name="Jansen, Marcus · 4-advice GmbH" userId="181aa25f-5fcc-4bd6-8950-9fafe1df05eb" providerId="ADAL" clId="{DA7984CD-150A-4B96-A65F-415247AFA0C3}" dt="2018-04-04T10:09:37.503" v="2601"/>
          <ac:spMkLst>
            <pc:docMk/>
            <pc:sldMk cId="2099970104" sldId="292"/>
            <ac:spMk id="114" creationId="{6B471F7E-2DFF-45EB-8CAF-E0148D0A4AF7}"/>
          </ac:spMkLst>
        </pc:spChg>
        <pc:spChg chg="add">
          <ac:chgData name="Jansen, Marcus · 4-advice GmbH" userId="181aa25f-5fcc-4bd6-8950-9fafe1df05eb" providerId="ADAL" clId="{DA7984CD-150A-4B96-A65F-415247AFA0C3}" dt="2018-04-04T10:09:37.503" v="2601"/>
          <ac:spMkLst>
            <pc:docMk/>
            <pc:sldMk cId="2099970104" sldId="292"/>
            <ac:spMk id="115" creationId="{3CE42D6C-191E-49C2-9F26-4DB62F264988}"/>
          </ac:spMkLst>
        </pc:spChg>
        <pc:spChg chg="add">
          <ac:chgData name="Jansen, Marcus · 4-advice GmbH" userId="181aa25f-5fcc-4bd6-8950-9fafe1df05eb" providerId="ADAL" clId="{DA7984CD-150A-4B96-A65F-415247AFA0C3}" dt="2018-04-04T10:09:37.503" v="2601"/>
          <ac:spMkLst>
            <pc:docMk/>
            <pc:sldMk cId="2099970104" sldId="292"/>
            <ac:spMk id="116" creationId="{7EA13403-56FA-450B-8774-B220B4D9E252}"/>
          </ac:spMkLst>
        </pc:spChg>
        <pc:spChg chg="add">
          <ac:chgData name="Jansen, Marcus · 4-advice GmbH" userId="181aa25f-5fcc-4bd6-8950-9fafe1df05eb" providerId="ADAL" clId="{DA7984CD-150A-4B96-A65F-415247AFA0C3}" dt="2018-04-04T10:09:37.503" v="2601"/>
          <ac:spMkLst>
            <pc:docMk/>
            <pc:sldMk cId="2099970104" sldId="292"/>
            <ac:spMk id="117" creationId="{83A0510C-3E09-4E04-8B02-1D05A41596A8}"/>
          </ac:spMkLst>
        </pc:spChg>
        <pc:spChg chg="add">
          <ac:chgData name="Jansen, Marcus · 4-advice GmbH" userId="181aa25f-5fcc-4bd6-8950-9fafe1df05eb" providerId="ADAL" clId="{DA7984CD-150A-4B96-A65F-415247AFA0C3}" dt="2018-04-04T10:09:37.503" v="2601"/>
          <ac:spMkLst>
            <pc:docMk/>
            <pc:sldMk cId="2099970104" sldId="292"/>
            <ac:spMk id="118" creationId="{CF116870-A7B1-4B03-95FB-968FC4E5E8C3}"/>
          </ac:spMkLst>
        </pc:spChg>
        <pc:spChg chg="add">
          <ac:chgData name="Jansen, Marcus · 4-advice GmbH" userId="181aa25f-5fcc-4bd6-8950-9fafe1df05eb" providerId="ADAL" clId="{DA7984CD-150A-4B96-A65F-415247AFA0C3}" dt="2018-04-04T10:09:37.503" v="2601"/>
          <ac:spMkLst>
            <pc:docMk/>
            <pc:sldMk cId="2099970104" sldId="292"/>
            <ac:spMk id="119" creationId="{3D7ECD1E-D80B-4219-976F-686F0FCD87CA}"/>
          </ac:spMkLst>
        </pc:spChg>
        <pc:spChg chg="add">
          <ac:chgData name="Jansen, Marcus · 4-advice GmbH" userId="181aa25f-5fcc-4bd6-8950-9fafe1df05eb" providerId="ADAL" clId="{DA7984CD-150A-4B96-A65F-415247AFA0C3}" dt="2018-04-04T10:09:37.503" v="2601"/>
          <ac:spMkLst>
            <pc:docMk/>
            <pc:sldMk cId="2099970104" sldId="292"/>
            <ac:spMk id="120" creationId="{F30F7854-DFD2-47A0-BBE0-C481ABE7E5CB}"/>
          </ac:spMkLst>
        </pc:spChg>
        <pc:spChg chg="add">
          <ac:chgData name="Jansen, Marcus · 4-advice GmbH" userId="181aa25f-5fcc-4bd6-8950-9fafe1df05eb" providerId="ADAL" clId="{DA7984CD-150A-4B96-A65F-415247AFA0C3}" dt="2018-04-04T10:09:37.503" v="2601"/>
          <ac:spMkLst>
            <pc:docMk/>
            <pc:sldMk cId="2099970104" sldId="292"/>
            <ac:spMk id="121" creationId="{1D117E83-F505-452C-8496-ABEDA1299EC3}"/>
          </ac:spMkLst>
        </pc:spChg>
        <pc:spChg chg="add">
          <ac:chgData name="Jansen, Marcus · 4-advice GmbH" userId="181aa25f-5fcc-4bd6-8950-9fafe1df05eb" providerId="ADAL" clId="{DA7984CD-150A-4B96-A65F-415247AFA0C3}" dt="2018-04-04T10:09:37.503" v="2601"/>
          <ac:spMkLst>
            <pc:docMk/>
            <pc:sldMk cId="2099970104" sldId="292"/>
            <ac:spMk id="122" creationId="{5DA4A259-36DE-4DB0-A0D5-D7048AB60855}"/>
          </ac:spMkLst>
        </pc:spChg>
        <pc:spChg chg="add">
          <ac:chgData name="Jansen, Marcus · 4-advice GmbH" userId="181aa25f-5fcc-4bd6-8950-9fafe1df05eb" providerId="ADAL" clId="{DA7984CD-150A-4B96-A65F-415247AFA0C3}" dt="2018-04-04T10:09:37.503" v="2601"/>
          <ac:spMkLst>
            <pc:docMk/>
            <pc:sldMk cId="2099970104" sldId="292"/>
            <ac:spMk id="123" creationId="{F2D9C5B8-B812-4657-A199-A8E1CC0D5A9A}"/>
          </ac:spMkLst>
        </pc:spChg>
        <pc:spChg chg="add">
          <ac:chgData name="Jansen, Marcus · 4-advice GmbH" userId="181aa25f-5fcc-4bd6-8950-9fafe1df05eb" providerId="ADAL" clId="{DA7984CD-150A-4B96-A65F-415247AFA0C3}" dt="2018-04-04T10:09:37.503" v="2601"/>
          <ac:spMkLst>
            <pc:docMk/>
            <pc:sldMk cId="2099970104" sldId="292"/>
            <ac:spMk id="124" creationId="{AB7560F1-4D4A-4B59-8A01-CE2F896E7D40}"/>
          </ac:spMkLst>
        </pc:spChg>
        <pc:spChg chg="add">
          <ac:chgData name="Jansen, Marcus · 4-advice GmbH" userId="181aa25f-5fcc-4bd6-8950-9fafe1df05eb" providerId="ADAL" clId="{DA7984CD-150A-4B96-A65F-415247AFA0C3}" dt="2018-04-04T10:09:37.503" v="2601"/>
          <ac:spMkLst>
            <pc:docMk/>
            <pc:sldMk cId="2099970104" sldId="292"/>
            <ac:spMk id="125" creationId="{31D84DB2-CED6-4FD8-9F01-4F3F346F3978}"/>
          </ac:spMkLst>
        </pc:spChg>
        <pc:spChg chg="add">
          <ac:chgData name="Jansen, Marcus · 4-advice GmbH" userId="181aa25f-5fcc-4bd6-8950-9fafe1df05eb" providerId="ADAL" clId="{DA7984CD-150A-4B96-A65F-415247AFA0C3}" dt="2018-04-04T10:09:37.503" v="2601"/>
          <ac:spMkLst>
            <pc:docMk/>
            <pc:sldMk cId="2099970104" sldId="292"/>
            <ac:spMk id="126" creationId="{D194B9B9-180A-48C1-8A3D-EC7089883D37}"/>
          </ac:spMkLst>
        </pc:spChg>
        <pc:spChg chg="add">
          <ac:chgData name="Jansen, Marcus · 4-advice GmbH" userId="181aa25f-5fcc-4bd6-8950-9fafe1df05eb" providerId="ADAL" clId="{DA7984CD-150A-4B96-A65F-415247AFA0C3}" dt="2018-04-04T10:09:37.503" v="2601"/>
          <ac:spMkLst>
            <pc:docMk/>
            <pc:sldMk cId="2099970104" sldId="292"/>
            <ac:spMk id="127" creationId="{480E0871-1F8F-405C-A17D-BD9A3788C221}"/>
          </ac:spMkLst>
        </pc:spChg>
        <pc:spChg chg="add">
          <ac:chgData name="Jansen, Marcus · 4-advice GmbH" userId="181aa25f-5fcc-4bd6-8950-9fafe1df05eb" providerId="ADAL" clId="{DA7984CD-150A-4B96-A65F-415247AFA0C3}" dt="2018-04-04T10:09:37.503" v="2601"/>
          <ac:spMkLst>
            <pc:docMk/>
            <pc:sldMk cId="2099970104" sldId="292"/>
            <ac:spMk id="128" creationId="{B282EDE1-B054-4F5E-8497-BC6A4EC1927E}"/>
          </ac:spMkLst>
        </pc:spChg>
        <pc:spChg chg="add">
          <ac:chgData name="Jansen, Marcus · 4-advice GmbH" userId="181aa25f-5fcc-4bd6-8950-9fafe1df05eb" providerId="ADAL" clId="{DA7984CD-150A-4B96-A65F-415247AFA0C3}" dt="2018-04-04T10:09:37.503" v="2601"/>
          <ac:spMkLst>
            <pc:docMk/>
            <pc:sldMk cId="2099970104" sldId="292"/>
            <ac:spMk id="129" creationId="{8B5F9E0C-7A05-4D70-9435-44A57216BF9C}"/>
          </ac:spMkLst>
        </pc:spChg>
        <pc:spChg chg="add">
          <ac:chgData name="Jansen, Marcus · 4-advice GmbH" userId="181aa25f-5fcc-4bd6-8950-9fafe1df05eb" providerId="ADAL" clId="{DA7984CD-150A-4B96-A65F-415247AFA0C3}" dt="2018-04-04T10:09:37.503" v="2601"/>
          <ac:spMkLst>
            <pc:docMk/>
            <pc:sldMk cId="2099970104" sldId="292"/>
            <ac:spMk id="130" creationId="{CFEB2CD1-F2A2-405F-9743-B5F9EAE6E4A4}"/>
          </ac:spMkLst>
        </pc:spChg>
        <pc:spChg chg="add">
          <ac:chgData name="Jansen, Marcus · 4-advice GmbH" userId="181aa25f-5fcc-4bd6-8950-9fafe1df05eb" providerId="ADAL" clId="{DA7984CD-150A-4B96-A65F-415247AFA0C3}" dt="2018-04-04T10:09:37.503" v="2601"/>
          <ac:spMkLst>
            <pc:docMk/>
            <pc:sldMk cId="2099970104" sldId="292"/>
            <ac:spMk id="131" creationId="{7EC99343-9A0A-4A34-9A2C-887743CB1635}"/>
          </ac:spMkLst>
        </pc:spChg>
        <pc:spChg chg="add">
          <ac:chgData name="Jansen, Marcus · 4-advice GmbH" userId="181aa25f-5fcc-4bd6-8950-9fafe1df05eb" providerId="ADAL" clId="{DA7984CD-150A-4B96-A65F-415247AFA0C3}" dt="2018-04-04T10:09:37.503" v="2601"/>
          <ac:spMkLst>
            <pc:docMk/>
            <pc:sldMk cId="2099970104" sldId="292"/>
            <ac:spMk id="132" creationId="{6B0F9820-4B7C-41A3-A9D5-4A83D897094F}"/>
          </ac:spMkLst>
        </pc:spChg>
        <pc:spChg chg="add">
          <ac:chgData name="Jansen, Marcus · 4-advice GmbH" userId="181aa25f-5fcc-4bd6-8950-9fafe1df05eb" providerId="ADAL" clId="{DA7984CD-150A-4B96-A65F-415247AFA0C3}" dt="2018-04-04T10:09:37.503" v="2601"/>
          <ac:spMkLst>
            <pc:docMk/>
            <pc:sldMk cId="2099970104" sldId="292"/>
            <ac:spMk id="133" creationId="{175F19C3-A945-49B4-9D46-777537BF15A1}"/>
          </ac:spMkLst>
        </pc:spChg>
        <pc:spChg chg="add">
          <ac:chgData name="Jansen, Marcus · 4-advice GmbH" userId="181aa25f-5fcc-4bd6-8950-9fafe1df05eb" providerId="ADAL" clId="{DA7984CD-150A-4B96-A65F-415247AFA0C3}" dt="2018-04-04T10:09:37.503" v="2601"/>
          <ac:spMkLst>
            <pc:docMk/>
            <pc:sldMk cId="2099970104" sldId="292"/>
            <ac:spMk id="134" creationId="{36B528E3-F580-400F-9A3B-D1793EDB615B}"/>
          </ac:spMkLst>
        </pc:spChg>
        <pc:spChg chg="add">
          <ac:chgData name="Jansen, Marcus · 4-advice GmbH" userId="181aa25f-5fcc-4bd6-8950-9fafe1df05eb" providerId="ADAL" clId="{DA7984CD-150A-4B96-A65F-415247AFA0C3}" dt="2018-04-04T10:09:37.503" v="2601"/>
          <ac:spMkLst>
            <pc:docMk/>
            <pc:sldMk cId="2099970104" sldId="292"/>
            <ac:spMk id="135" creationId="{CE4E7ADC-4D55-4FC2-AD47-68164B91F878}"/>
          </ac:spMkLst>
        </pc:spChg>
        <pc:spChg chg="add">
          <ac:chgData name="Jansen, Marcus · 4-advice GmbH" userId="181aa25f-5fcc-4bd6-8950-9fafe1df05eb" providerId="ADAL" clId="{DA7984CD-150A-4B96-A65F-415247AFA0C3}" dt="2018-04-04T10:09:37.503" v="2601"/>
          <ac:spMkLst>
            <pc:docMk/>
            <pc:sldMk cId="2099970104" sldId="292"/>
            <ac:spMk id="136" creationId="{F556A882-324B-4722-A244-C899A4D39982}"/>
          </ac:spMkLst>
        </pc:spChg>
        <pc:spChg chg="add">
          <ac:chgData name="Jansen, Marcus · 4-advice GmbH" userId="181aa25f-5fcc-4bd6-8950-9fafe1df05eb" providerId="ADAL" clId="{DA7984CD-150A-4B96-A65F-415247AFA0C3}" dt="2018-04-04T10:09:37.503" v="2601"/>
          <ac:spMkLst>
            <pc:docMk/>
            <pc:sldMk cId="2099970104" sldId="292"/>
            <ac:spMk id="137" creationId="{1B82B344-61EF-4CA5-B1A1-65A9D772986B}"/>
          </ac:spMkLst>
        </pc:spChg>
        <pc:spChg chg="add">
          <ac:chgData name="Jansen, Marcus · 4-advice GmbH" userId="181aa25f-5fcc-4bd6-8950-9fafe1df05eb" providerId="ADAL" clId="{DA7984CD-150A-4B96-A65F-415247AFA0C3}" dt="2018-04-04T10:09:37.503" v="2601"/>
          <ac:spMkLst>
            <pc:docMk/>
            <pc:sldMk cId="2099970104" sldId="292"/>
            <ac:spMk id="138" creationId="{BD0CE48A-7CF8-4915-AC71-E0D822FCD2AA}"/>
          </ac:spMkLst>
        </pc:spChg>
        <pc:spChg chg="add">
          <ac:chgData name="Jansen, Marcus · 4-advice GmbH" userId="181aa25f-5fcc-4bd6-8950-9fafe1df05eb" providerId="ADAL" clId="{DA7984CD-150A-4B96-A65F-415247AFA0C3}" dt="2018-04-04T10:09:37.503" v="2601"/>
          <ac:spMkLst>
            <pc:docMk/>
            <pc:sldMk cId="2099970104" sldId="292"/>
            <ac:spMk id="139" creationId="{10C2AC98-926C-403B-B6C1-A10561007776}"/>
          </ac:spMkLst>
        </pc:spChg>
        <pc:spChg chg="add">
          <ac:chgData name="Jansen, Marcus · 4-advice GmbH" userId="181aa25f-5fcc-4bd6-8950-9fafe1df05eb" providerId="ADAL" clId="{DA7984CD-150A-4B96-A65F-415247AFA0C3}" dt="2018-04-04T10:09:37.503" v="2601"/>
          <ac:spMkLst>
            <pc:docMk/>
            <pc:sldMk cId="2099970104" sldId="292"/>
            <ac:spMk id="140" creationId="{5E21D28D-BABA-49FA-B25F-DBF63B9F7688}"/>
          </ac:spMkLst>
        </pc:spChg>
        <pc:spChg chg="add">
          <ac:chgData name="Jansen, Marcus · 4-advice GmbH" userId="181aa25f-5fcc-4bd6-8950-9fafe1df05eb" providerId="ADAL" clId="{DA7984CD-150A-4B96-A65F-415247AFA0C3}" dt="2018-04-04T10:09:37.503" v="2601"/>
          <ac:spMkLst>
            <pc:docMk/>
            <pc:sldMk cId="2099970104" sldId="292"/>
            <ac:spMk id="141" creationId="{D9B3E2FA-7E74-4033-A31E-3E43AE759030}"/>
          </ac:spMkLst>
        </pc:spChg>
        <pc:spChg chg="add">
          <ac:chgData name="Jansen, Marcus · 4-advice GmbH" userId="181aa25f-5fcc-4bd6-8950-9fafe1df05eb" providerId="ADAL" clId="{DA7984CD-150A-4B96-A65F-415247AFA0C3}" dt="2018-04-04T10:09:37.503" v="2601"/>
          <ac:spMkLst>
            <pc:docMk/>
            <pc:sldMk cId="2099970104" sldId="292"/>
            <ac:spMk id="142" creationId="{5994C4C7-6546-41A0-ABDF-ADBE0D264E27}"/>
          </ac:spMkLst>
        </pc:spChg>
        <pc:spChg chg="add">
          <ac:chgData name="Jansen, Marcus · 4-advice GmbH" userId="181aa25f-5fcc-4bd6-8950-9fafe1df05eb" providerId="ADAL" clId="{DA7984CD-150A-4B96-A65F-415247AFA0C3}" dt="2018-04-04T10:09:37.503" v="2601"/>
          <ac:spMkLst>
            <pc:docMk/>
            <pc:sldMk cId="2099970104" sldId="292"/>
            <ac:spMk id="144" creationId="{78300AEB-1531-486F-8B10-FB58FFFC3F55}"/>
          </ac:spMkLst>
        </pc:spChg>
        <pc:spChg chg="add">
          <ac:chgData name="Jansen, Marcus · 4-advice GmbH" userId="181aa25f-5fcc-4bd6-8950-9fafe1df05eb" providerId="ADAL" clId="{DA7984CD-150A-4B96-A65F-415247AFA0C3}" dt="2018-04-04T10:09:37.503" v="2601"/>
          <ac:spMkLst>
            <pc:docMk/>
            <pc:sldMk cId="2099970104" sldId="292"/>
            <ac:spMk id="145" creationId="{D07EB919-E6D4-43D0-AF5A-2B6C6C9EE0D3}"/>
          </ac:spMkLst>
        </pc:spChg>
        <pc:spChg chg="add">
          <ac:chgData name="Jansen, Marcus · 4-advice GmbH" userId="181aa25f-5fcc-4bd6-8950-9fafe1df05eb" providerId="ADAL" clId="{DA7984CD-150A-4B96-A65F-415247AFA0C3}" dt="2018-04-04T10:09:37.503" v="2601"/>
          <ac:spMkLst>
            <pc:docMk/>
            <pc:sldMk cId="2099970104" sldId="292"/>
            <ac:spMk id="146" creationId="{8CB62CD8-6107-4C87-8D2E-3D5B38BDA9CC}"/>
          </ac:spMkLst>
        </pc:spChg>
        <pc:spChg chg="add">
          <ac:chgData name="Jansen, Marcus · 4-advice GmbH" userId="181aa25f-5fcc-4bd6-8950-9fafe1df05eb" providerId="ADAL" clId="{DA7984CD-150A-4B96-A65F-415247AFA0C3}" dt="2018-04-04T10:09:37.503" v="2601"/>
          <ac:spMkLst>
            <pc:docMk/>
            <pc:sldMk cId="2099970104" sldId="292"/>
            <ac:spMk id="147" creationId="{7CB1E1E2-2AA0-4B4E-AEFE-13448FB66342}"/>
          </ac:spMkLst>
        </pc:spChg>
        <pc:spChg chg="add">
          <ac:chgData name="Jansen, Marcus · 4-advice GmbH" userId="181aa25f-5fcc-4bd6-8950-9fafe1df05eb" providerId="ADAL" clId="{DA7984CD-150A-4B96-A65F-415247AFA0C3}" dt="2018-04-04T10:09:40.073" v="2608"/>
          <ac:spMkLst>
            <pc:docMk/>
            <pc:sldMk cId="2099970104" sldId="292"/>
            <ac:spMk id="149" creationId="{45153FA7-5F4D-45ED-B307-042BD39DF62B}"/>
          </ac:spMkLst>
        </pc:spChg>
        <pc:spChg chg="add">
          <ac:chgData name="Jansen, Marcus · 4-advice GmbH" userId="181aa25f-5fcc-4bd6-8950-9fafe1df05eb" providerId="ADAL" clId="{DA7984CD-150A-4B96-A65F-415247AFA0C3}" dt="2018-04-04T10:09:40.073" v="2608"/>
          <ac:spMkLst>
            <pc:docMk/>
            <pc:sldMk cId="2099970104" sldId="292"/>
            <ac:spMk id="150" creationId="{A4071AA1-FA59-48BF-B22B-34D826972936}"/>
          </ac:spMkLst>
        </pc:spChg>
        <pc:spChg chg="add">
          <ac:chgData name="Jansen, Marcus · 4-advice GmbH" userId="181aa25f-5fcc-4bd6-8950-9fafe1df05eb" providerId="ADAL" clId="{DA7984CD-150A-4B96-A65F-415247AFA0C3}" dt="2018-04-04T10:09:40.073" v="2608"/>
          <ac:spMkLst>
            <pc:docMk/>
            <pc:sldMk cId="2099970104" sldId="292"/>
            <ac:spMk id="154" creationId="{19867698-C32A-4BE7-A747-B770A29ADB3F}"/>
          </ac:spMkLst>
        </pc:spChg>
        <pc:spChg chg="add">
          <ac:chgData name="Jansen, Marcus · 4-advice GmbH" userId="181aa25f-5fcc-4bd6-8950-9fafe1df05eb" providerId="ADAL" clId="{DA7984CD-150A-4B96-A65F-415247AFA0C3}" dt="2018-04-04T10:09:40.073" v="2608"/>
          <ac:spMkLst>
            <pc:docMk/>
            <pc:sldMk cId="2099970104" sldId="292"/>
            <ac:spMk id="155" creationId="{615F4EBE-1D1B-4E1E-A951-8797887FA242}"/>
          </ac:spMkLst>
        </pc:spChg>
        <pc:spChg chg="add">
          <ac:chgData name="Jansen, Marcus · 4-advice GmbH" userId="181aa25f-5fcc-4bd6-8950-9fafe1df05eb" providerId="ADAL" clId="{DA7984CD-150A-4B96-A65F-415247AFA0C3}" dt="2018-04-04T10:09:40.073" v="2608"/>
          <ac:spMkLst>
            <pc:docMk/>
            <pc:sldMk cId="2099970104" sldId="292"/>
            <ac:spMk id="157" creationId="{E36E2759-7DB9-4BF3-94CF-E18319539F8F}"/>
          </ac:spMkLst>
        </pc:spChg>
        <pc:spChg chg="add">
          <ac:chgData name="Jansen, Marcus · 4-advice GmbH" userId="181aa25f-5fcc-4bd6-8950-9fafe1df05eb" providerId="ADAL" clId="{DA7984CD-150A-4B96-A65F-415247AFA0C3}" dt="2018-04-04T10:09:40.073" v="2608"/>
          <ac:spMkLst>
            <pc:docMk/>
            <pc:sldMk cId="2099970104" sldId="292"/>
            <ac:spMk id="158" creationId="{2543B75A-CD3D-40B7-BA14-92E995AF8C06}"/>
          </ac:spMkLst>
        </pc:spChg>
        <pc:spChg chg="add">
          <ac:chgData name="Jansen, Marcus · 4-advice GmbH" userId="181aa25f-5fcc-4bd6-8950-9fafe1df05eb" providerId="ADAL" clId="{DA7984CD-150A-4B96-A65F-415247AFA0C3}" dt="2018-04-04T10:09:40.073" v="2608"/>
          <ac:spMkLst>
            <pc:docMk/>
            <pc:sldMk cId="2099970104" sldId="292"/>
            <ac:spMk id="159" creationId="{BD0DEBA9-782A-4103-A711-28D63C6AD867}"/>
          </ac:spMkLst>
        </pc:spChg>
        <pc:spChg chg="add">
          <ac:chgData name="Jansen, Marcus · 4-advice GmbH" userId="181aa25f-5fcc-4bd6-8950-9fafe1df05eb" providerId="ADAL" clId="{DA7984CD-150A-4B96-A65F-415247AFA0C3}" dt="2018-04-04T10:09:40.073" v="2608"/>
          <ac:spMkLst>
            <pc:docMk/>
            <pc:sldMk cId="2099970104" sldId="292"/>
            <ac:spMk id="160" creationId="{F5C6AE57-9560-4F11-BC55-112B89B40D4C}"/>
          </ac:spMkLst>
        </pc:spChg>
        <pc:spChg chg="add">
          <ac:chgData name="Jansen, Marcus · 4-advice GmbH" userId="181aa25f-5fcc-4bd6-8950-9fafe1df05eb" providerId="ADAL" clId="{DA7984CD-150A-4B96-A65F-415247AFA0C3}" dt="2018-04-04T10:09:40.073" v="2608"/>
          <ac:spMkLst>
            <pc:docMk/>
            <pc:sldMk cId="2099970104" sldId="292"/>
            <ac:spMk id="161" creationId="{6DD28CCC-C09B-44D0-805E-13772AF3BE38}"/>
          </ac:spMkLst>
        </pc:spChg>
        <pc:spChg chg="add">
          <ac:chgData name="Jansen, Marcus · 4-advice GmbH" userId="181aa25f-5fcc-4bd6-8950-9fafe1df05eb" providerId="ADAL" clId="{DA7984CD-150A-4B96-A65F-415247AFA0C3}" dt="2018-04-04T10:09:40.073" v="2608"/>
          <ac:spMkLst>
            <pc:docMk/>
            <pc:sldMk cId="2099970104" sldId="292"/>
            <ac:spMk id="162" creationId="{7AB5CEC9-1744-4C77-B179-5A73A2C8CDC0}"/>
          </ac:spMkLst>
        </pc:spChg>
        <pc:spChg chg="add">
          <ac:chgData name="Jansen, Marcus · 4-advice GmbH" userId="181aa25f-5fcc-4bd6-8950-9fafe1df05eb" providerId="ADAL" clId="{DA7984CD-150A-4B96-A65F-415247AFA0C3}" dt="2018-04-04T10:09:40.073" v="2608"/>
          <ac:spMkLst>
            <pc:docMk/>
            <pc:sldMk cId="2099970104" sldId="292"/>
            <ac:spMk id="163" creationId="{F12B2C35-5FD4-4335-9BA4-D797C18B328A}"/>
          </ac:spMkLst>
        </pc:spChg>
        <pc:spChg chg="add">
          <ac:chgData name="Jansen, Marcus · 4-advice GmbH" userId="181aa25f-5fcc-4bd6-8950-9fafe1df05eb" providerId="ADAL" clId="{DA7984CD-150A-4B96-A65F-415247AFA0C3}" dt="2018-04-04T10:09:40.073" v="2608"/>
          <ac:spMkLst>
            <pc:docMk/>
            <pc:sldMk cId="2099970104" sldId="292"/>
            <ac:spMk id="166" creationId="{8622E4CA-D61F-4CF0-864A-5524A86FC65D}"/>
          </ac:spMkLst>
        </pc:spChg>
        <pc:spChg chg="add">
          <ac:chgData name="Jansen, Marcus · 4-advice GmbH" userId="181aa25f-5fcc-4bd6-8950-9fafe1df05eb" providerId="ADAL" clId="{DA7984CD-150A-4B96-A65F-415247AFA0C3}" dt="2018-04-04T10:09:40.073" v="2608"/>
          <ac:spMkLst>
            <pc:docMk/>
            <pc:sldMk cId="2099970104" sldId="292"/>
            <ac:spMk id="167" creationId="{82337C54-BE6A-4DF3-AB07-361586C33E4D}"/>
          </ac:spMkLst>
        </pc:spChg>
        <pc:spChg chg="add">
          <ac:chgData name="Jansen, Marcus · 4-advice GmbH" userId="181aa25f-5fcc-4bd6-8950-9fafe1df05eb" providerId="ADAL" clId="{DA7984CD-150A-4B96-A65F-415247AFA0C3}" dt="2018-04-04T10:09:40.073" v="2608"/>
          <ac:spMkLst>
            <pc:docMk/>
            <pc:sldMk cId="2099970104" sldId="292"/>
            <ac:spMk id="170" creationId="{1F2205A3-DA67-4E36-A657-83308257D3DA}"/>
          </ac:spMkLst>
        </pc:spChg>
        <pc:spChg chg="add">
          <ac:chgData name="Jansen, Marcus · 4-advice GmbH" userId="181aa25f-5fcc-4bd6-8950-9fafe1df05eb" providerId="ADAL" clId="{DA7984CD-150A-4B96-A65F-415247AFA0C3}" dt="2018-04-04T10:09:40.073" v="2608"/>
          <ac:spMkLst>
            <pc:docMk/>
            <pc:sldMk cId="2099970104" sldId="292"/>
            <ac:spMk id="171" creationId="{C1870963-B94E-4CC0-98F7-5378D8F9F74B}"/>
          </ac:spMkLst>
        </pc:spChg>
        <pc:spChg chg="add">
          <ac:chgData name="Jansen, Marcus · 4-advice GmbH" userId="181aa25f-5fcc-4bd6-8950-9fafe1df05eb" providerId="ADAL" clId="{DA7984CD-150A-4B96-A65F-415247AFA0C3}" dt="2018-04-04T10:09:40.073" v="2608"/>
          <ac:spMkLst>
            <pc:docMk/>
            <pc:sldMk cId="2099970104" sldId="292"/>
            <ac:spMk id="172" creationId="{57C1544F-9D09-4DD1-8353-77419F85DD75}"/>
          </ac:spMkLst>
        </pc:spChg>
        <pc:spChg chg="add">
          <ac:chgData name="Jansen, Marcus · 4-advice GmbH" userId="181aa25f-5fcc-4bd6-8950-9fafe1df05eb" providerId="ADAL" clId="{DA7984CD-150A-4B96-A65F-415247AFA0C3}" dt="2018-04-04T10:09:40.073" v="2608"/>
          <ac:spMkLst>
            <pc:docMk/>
            <pc:sldMk cId="2099970104" sldId="292"/>
            <ac:spMk id="173" creationId="{9EFEA2A0-4BF1-4DA8-AF84-2A7A0130962A}"/>
          </ac:spMkLst>
        </pc:spChg>
        <pc:spChg chg="add">
          <ac:chgData name="Jansen, Marcus · 4-advice GmbH" userId="181aa25f-5fcc-4bd6-8950-9fafe1df05eb" providerId="ADAL" clId="{DA7984CD-150A-4B96-A65F-415247AFA0C3}" dt="2018-04-04T10:09:40.073" v="2608"/>
          <ac:spMkLst>
            <pc:docMk/>
            <pc:sldMk cId="2099970104" sldId="292"/>
            <ac:spMk id="174" creationId="{2D366DF9-7665-4FDB-940A-F6E9DFD7F12B}"/>
          </ac:spMkLst>
        </pc:spChg>
        <pc:spChg chg="add">
          <ac:chgData name="Jansen, Marcus · 4-advice GmbH" userId="181aa25f-5fcc-4bd6-8950-9fafe1df05eb" providerId="ADAL" clId="{DA7984CD-150A-4B96-A65F-415247AFA0C3}" dt="2018-04-04T10:09:40.073" v="2608"/>
          <ac:spMkLst>
            <pc:docMk/>
            <pc:sldMk cId="2099970104" sldId="292"/>
            <ac:spMk id="175" creationId="{64E6E63E-2AE7-416B-BC1F-26927FDF9273}"/>
          </ac:spMkLst>
        </pc:spChg>
        <pc:spChg chg="add">
          <ac:chgData name="Jansen, Marcus · 4-advice GmbH" userId="181aa25f-5fcc-4bd6-8950-9fafe1df05eb" providerId="ADAL" clId="{DA7984CD-150A-4B96-A65F-415247AFA0C3}" dt="2018-04-04T10:09:40.073" v="2608"/>
          <ac:spMkLst>
            <pc:docMk/>
            <pc:sldMk cId="2099970104" sldId="292"/>
            <ac:spMk id="176" creationId="{356C1421-4B54-412F-BA71-9789BF81C6A5}"/>
          </ac:spMkLst>
        </pc:spChg>
        <pc:spChg chg="add">
          <ac:chgData name="Jansen, Marcus · 4-advice GmbH" userId="181aa25f-5fcc-4bd6-8950-9fafe1df05eb" providerId="ADAL" clId="{DA7984CD-150A-4B96-A65F-415247AFA0C3}" dt="2018-04-04T10:09:40.073" v="2608"/>
          <ac:spMkLst>
            <pc:docMk/>
            <pc:sldMk cId="2099970104" sldId="292"/>
            <ac:spMk id="177" creationId="{686B3BF9-7B7A-4C79-B85A-9C351A4A5607}"/>
          </ac:spMkLst>
        </pc:spChg>
        <pc:spChg chg="add">
          <ac:chgData name="Jansen, Marcus · 4-advice GmbH" userId="181aa25f-5fcc-4bd6-8950-9fafe1df05eb" providerId="ADAL" clId="{DA7984CD-150A-4B96-A65F-415247AFA0C3}" dt="2018-04-04T10:09:40.073" v="2608"/>
          <ac:spMkLst>
            <pc:docMk/>
            <pc:sldMk cId="2099970104" sldId="292"/>
            <ac:spMk id="180" creationId="{062A6006-F22C-42F3-B304-1CAA3CDA3E99}"/>
          </ac:spMkLst>
        </pc:spChg>
        <pc:spChg chg="add">
          <ac:chgData name="Jansen, Marcus · 4-advice GmbH" userId="181aa25f-5fcc-4bd6-8950-9fafe1df05eb" providerId="ADAL" clId="{DA7984CD-150A-4B96-A65F-415247AFA0C3}" dt="2018-04-04T10:09:40.073" v="2608"/>
          <ac:spMkLst>
            <pc:docMk/>
            <pc:sldMk cId="2099970104" sldId="292"/>
            <ac:spMk id="181" creationId="{CB2AC720-67CF-46D0-B6D9-1927988E3E2F}"/>
          </ac:spMkLst>
        </pc:spChg>
        <pc:spChg chg="add">
          <ac:chgData name="Jansen, Marcus · 4-advice GmbH" userId="181aa25f-5fcc-4bd6-8950-9fafe1df05eb" providerId="ADAL" clId="{DA7984CD-150A-4B96-A65F-415247AFA0C3}" dt="2018-04-04T10:09:40.073" v="2608"/>
          <ac:spMkLst>
            <pc:docMk/>
            <pc:sldMk cId="2099970104" sldId="292"/>
            <ac:spMk id="182" creationId="{35C794AE-2035-4CE6-8BE1-9C100F9991C6}"/>
          </ac:spMkLst>
        </pc:spChg>
        <pc:spChg chg="add">
          <ac:chgData name="Jansen, Marcus · 4-advice GmbH" userId="181aa25f-5fcc-4bd6-8950-9fafe1df05eb" providerId="ADAL" clId="{DA7984CD-150A-4B96-A65F-415247AFA0C3}" dt="2018-04-04T10:09:40.073" v="2608"/>
          <ac:spMkLst>
            <pc:docMk/>
            <pc:sldMk cId="2099970104" sldId="292"/>
            <ac:spMk id="183" creationId="{AAC16236-6DCA-44CA-801F-482D6CF91757}"/>
          </ac:spMkLst>
        </pc:spChg>
        <pc:spChg chg="add">
          <ac:chgData name="Jansen, Marcus · 4-advice GmbH" userId="181aa25f-5fcc-4bd6-8950-9fafe1df05eb" providerId="ADAL" clId="{DA7984CD-150A-4B96-A65F-415247AFA0C3}" dt="2018-04-04T10:09:40.073" v="2608"/>
          <ac:spMkLst>
            <pc:docMk/>
            <pc:sldMk cId="2099970104" sldId="292"/>
            <ac:spMk id="184" creationId="{E80C2EBF-1296-411C-84E3-66C8DC9AAE79}"/>
          </ac:spMkLst>
        </pc:spChg>
        <pc:spChg chg="add">
          <ac:chgData name="Jansen, Marcus · 4-advice GmbH" userId="181aa25f-5fcc-4bd6-8950-9fafe1df05eb" providerId="ADAL" clId="{DA7984CD-150A-4B96-A65F-415247AFA0C3}" dt="2018-04-04T10:09:40.073" v="2608"/>
          <ac:spMkLst>
            <pc:docMk/>
            <pc:sldMk cId="2099970104" sldId="292"/>
            <ac:spMk id="185" creationId="{64141058-AA8C-46D7-8568-F62669DFF91C}"/>
          </ac:spMkLst>
        </pc:spChg>
        <pc:spChg chg="add">
          <ac:chgData name="Jansen, Marcus · 4-advice GmbH" userId="181aa25f-5fcc-4bd6-8950-9fafe1df05eb" providerId="ADAL" clId="{DA7984CD-150A-4B96-A65F-415247AFA0C3}" dt="2018-04-04T10:09:40.073" v="2608"/>
          <ac:spMkLst>
            <pc:docMk/>
            <pc:sldMk cId="2099970104" sldId="292"/>
            <ac:spMk id="186" creationId="{D069037D-0B4D-4044-8C51-E13E6F4B2F7D}"/>
          </ac:spMkLst>
        </pc:spChg>
        <pc:spChg chg="add">
          <ac:chgData name="Jansen, Marcus · 4-advice GmbH" userId="181aa25f-5fcc-4bd6-8950-9fafe1df05eb" providerId="ADAL" clId="{DA7984CD-150A-4B96-A65F-415247AFA0C3}" dt="2018-04-04T10:09:40.073" v="2608"/>
          <ac:spMkLst>
            <pc:docMk/>
            <pc:sldMk cId="2099970104" sldId="292"/>
            <ac:spMk id="187" creationId="{860F8DEA-49DB-4F18-A218-BCA3587C007E}"/>
          </ac:spMkLst>
        </pc:spChg>
        <pc:spChg chg="add">
          <ac:chgData name="Jansen, Marcus · 4-advice GmbH" userId="181aa25f-5fcc-4bd6-8950-9fafe1df05eb" providerId="ADAL" clId="{DA7984CD-150A-4B96-A65F-415247AFA0C3}" dt="2018-04-04T10:09:40.073" v="2608"/>
          <ac:spMkLst>
            <pc:docMk/>
            <pc:sldMk cId="2099970104" sldId="292"/>
            <ac:spMk id="189" creationId="{339568F8-E5A1-479D-AA36-895218735641}"/>
          </ac:spMkLst>
        </pc:spChg>
        <pc:spChg chg="add">
          <ac:chgData name="Jansen, Marcus · 4-advice GmbH" userId="181aa25f-5fcc-4bd6-8950-9fafe1df05eb" providerId="ADAL" clId="{DA7984CD-150A-4B96-A65F-415247AFA0C3}" dt="2018-04-04T10:09:40.073" v="2608"/>
          <ac:spMkLst>
            <pc:docMk/>
            <pc:sldMk cId="2099970104" sldId="292"/>
            <ac:spMk id="190" creationId="{71959958-731B-43CD-A842-26B8825186AC}"/>
          </ac:spMkLst>
        </pc:spChg>
        <pc:spChg chg="add">
          <ac:chgData name="Jansen, Marcus · 4-advice GmbH" userId="181aa25f-5fcc-4bd6-8950-9fafe1df05eb" providerId="ADAL" clId="{DA7984CD-150A-4B96-A65F-415247AFA0C3}" dt="2018-04-04T10:09:40.073" v="2608"/>
          <ac:spMkLst>
            <pc:docMk/>
            <pc:sldMk cId="2099970104" sldId="292"/>
            <ac:spMk id="191" creationId="{E5BC01E7-CCFE-4F31-862B-24D683302A41}"/>
          </ac:spMkLst>
        </pc:spChg>
        <pc:spChg chg="add">
          <ac:chgData name="Jansen, Marcus · 4-advice GmbH" userId="181aa25f-5fcc-4bd6-8950-9fafe1df05eb" providerId="ADAL" clId="{DA7984CD-150A-4B96-A65F-415247AFA0C3}" dt="2018-04-04T10:09:40.073" v="2608"/>
          <ac:spMkLst>
            <pc:docMk/>
            <pc:sldMk cId="2099970104" sldId="292"/>
            <ac:spMk id="192" creationId="{29E90C4A-23AF-4F23-8C34-0018470193C4}"/>
          </ac:spMkLst>
        </pc:spChg>
        <pc:spChg chg="add">
          <ac:chgData name="Jansen, Marcus · 4-advice GmbH" userId="181aa25f-5fcc-4bd6-8950-9fafe1df05eb" providerId="ADAL" clId="{DA7984CD-150A-4B96-A65F-415247AFA0C3}" dt="2018-04-04T10:09:40.073" v="2608"/>
          <ac:spMkLst>
            <pc:docMk/>
            <pc:sldMk cId="2099970104" sldId="292"/>
            <ac:spMk id="193" creationId="{C8B90BBE-0763-4D7F-A019-9595495FF2B1}"/>
          </ac:spMkLst>
        </pc:spChg>
        <pc:spChg chg="add">
          <ac:chgData name="Jansen, Marcus · 4-advice GmbH" userId="181aa25f-5fcc-4bd6-8950-9fafe1df05eb" providerId="ADAL" clId="{DA7984CD-150A-4B96-A65F-415247AFA0C3}" dt="2018-04-04T10:09:40.073" v="2608"/>
          <ac:spMkLst>
            <pc:docMk/>
            <pc:sldMk cId="2099970104" sldId="292"/>
            <ac:spMk id="194" creationId="{A3768044-D66E-4F2D-A93B-087642E1A1CC}"/>
          </ac:spMkLst>
        </pc:spChg>
        <pc:spChg chg="add">
          <ac:chgData name="Jansen, Marcus · 4-advice GmbH" userId="181aa25f-5fcc-4bd6-8950-9fafe1df05eb" providerId="ADAL" clId="{DA7984CD-150A-4B96-A65F-415247AFA0C3}" dt="2018-04-04T10:09:40.073" v="2608"/>
          <ac:spMkLst>
            <pc:docMk/>
            <pc:sldMk cId="2099970104" sldId="292"/>
            <ac:spMk id="195" creationId="{85343C74-8A30-4D80-8EE9-17A541AE41A6}"/>
          </ac:spMkLst>
        </pc:spChg>
        <pc:spChg chg="add">
          <ac:chgData name="Jansen, Marcus · 4-advice GmbH" userId="181aa25f-5fcc-4bd6-8950-9fafe1df05eb" providerId="ADAL" clId="{DA7984CD-150A-4B96-A65F-415247AFA0C3}" dt="2018-04-04T10:09:40.073" v="2608"/>
          <ac:spMkLst>
            <pc:docMk/>
            <pc:sldMk cId="2099970104" sldId="292"/>
            <ac:spMk id="196" creationId="{A4D3ECCB-3562-4BA6-8154-9908704258AA}"/>
          </ac:spMkLst>
        </pc:spChg>
        <pc:spChg chg="add">
          <ac:chgData name="Jansen, Marcus · 4-advice GmbH" userId="181aa25f-5fcc-4bd6-8950-9fafe1df05eb" providerId="ADAL" clId="{DA7984CD-150A-4B96-A65F-415247AFA0C3}" dt="2018-04-04T10:09:40.073" v="2608"/>
          <ac:spMkLst>
            <pc:docMk/>
            <pc:sldMk cId="2099970104" sldId="292"/>
            <ac:spMk id="197" creationId="{8AC805D8-E737-43AE-8C55-0DF55E9D173B}"/>
          </ac:spMkLst>
        </pc:spChg>
        <pc:spChg chg="add">
          <ac:chgData name="Jansen, Marcus · 4-advice GmbH" userId="181aa25f-5fcc-4bd6-8950-9fafe1df05eb" providerId="ADAL" clId="{DA7984CD-150A-4B96-A65F-415247AFA0C3}" dt="2018-04-04T10:09:40.073" v="2608"/>
          <ac:spMkLst>
            <pc:docMk/>
            <pc:sldMk cId="2099970104" sldId="292"/>
            <ac:spMk id="198" creationId="{3E7B9E31-732B-47C2-AEBD-80DB8C8FA3B9}"/>
          </ac:spMkLst>
        </pc:spChg>
        <pc:spChg chg="add">
          <ac:chgData name="Jansen, Marcus · 4-advice GmbH" userId="181aa25f-5fcc-4bd6-8950-9fafe1df05eb" providerId="ADAL" clId="{DA7984CD-150A-4B96-A65F-415247AFA0C3}" dt="2018-04-04T10:09:40.073" v="2608"/>
          <ac:spMkLst>
            <pc:docMk/>
            <pc:sldMk cId="2099970104" sldId="292"/>
            <ac:spMk id="199" creationId="{39334EA2-9DAB-4E61-A873-A42B281FDD1B}"/>
          </ac:spMkLst>
        </pc:spChg>
        <pc:spChg chg="add">
          <ac:chgData name="Jansen, Marcus · 4-advice GmbH" userId="181aa25f-5fcc-4bd6-8950-9fafe1df05eb" providerId="ADAL" clId="{DA7984CD-150A-4B96-A65F-415247AFA0C3}" dt="2018-04-04T10:09:40.073" v="2608"/>
          <ac:spMkLst>
            <pc:docMk/>
            <pc:sldMk cId="2099970104" sldId="292"/>
            <ac:spMk id="200" creationId="{05724E53-4F68-4013-BD66-20AC637F600D}"/>
          </ac:spMkLst>
        </pc:spChg>
        <pc:spChg chg="add">
          <ac:chgData name="Jansen, Marcus · 4-advice GmbH" userId="181aa25f-5fcc-4bd6-8950-9fafe1df05eb" providerId="ADAL" clId="{DA7984CD-150A-4B96-A65F-415247AFA0C3}" dt="2018-04-04T10:09:40.073" v="2608"/>
          <ac:spMkLst>
            <pc:docMk/>
            <pc:sldMk cId="2099970104" sldId="292"/>
            <ac:spMk id="201" creationId="{BE6DFE86-4B16-4113-BAEF-E0B63CB5C7D0}"/>
          </ac:spMkLst>
        </pc:spChg>
        <pc:spChg chg="add">
          <ac:chgData name="Jansen, Marcus · 4-advice GmbH" userId="181aa25f-5fcc-4bd6-8950-9fafe1df05eb" providerId="ADAL" clId="{DA7984CD-150A-4B96-A65F-415247AFA0C3}" dt="2018-04-04T10:09:40.073" v="2608"/>
          <ac:spMkLst>
            <pc:docMk/>
            <pc:sldMk cId="2099970104" sldId="292"/>
            <ac:spMk id="202" creationId="{8FA1A4D0-B229-4115-845A-9C8257E1E991}"/>
          </ac:spMkLst>
        </pc:spChg>
        <pc:spChg chg="add">
          <ac:chgData name="Jansen, Marcus · 4-advice GmbH" userId="181aa25f-5fcc-4bd6-8950-9fafe1df05eb" providerId="ADAL" clId="{DA7984CD-150A-4B96-A65F-415247AFA0C3}" dt="2018-04-04T10:09:40.073" v="2608"/>
          <ac:spMkLst>
            <pc:docMk/>
            <pc:sldMk cId="2099970104" sldId="292"/>
            <ac:spMk id="204" creationId="{0ECB0CB7-E714-487B-8BA2-F4A35C00EF7C}"/>
          </ac:spMkLst>
        </pc:spChg>
        <pc:spChg chg="add">
          <ac:chgData name="Jansen, Marcus · 4-advice GmbH" userId="181aa25f-5fcc-4bd6-8950-9fafe1df05eb" providerId="ADAL" clId="{DA7984CD-150A-4B96-A65F-415247AFA0C3}" dt="2018-04-04T10:09:40.073" v="2608"/>
          <ac:spMkLst>
            <pc:docMk/>
            <pc:sldMk cId="2099970104" sldId="292"/>
            <ac:spMk id="205" creationId="{7DE7E523-DC93-424A-9681-9F899B573D91}"/>
          </ac:spMkLst>
        </pc:spChg>
        <pc:spChg chg="add">
          <ac:chgData name="Jansen, Marcus · 4-advice GmbH" userId="181aa25f-5fcc-4bd6-8950-9fafe1df05eb" providerId="ADAL" clId="{DA7984CD-150A-4B96-A65F-415247AFA0C3}" dt="2018-04-04T10:09:40.073" v="2608"/>
          <ac:spMkLst>
            <pc:docMk/>
            <pc:sldMk cId="2099970104" sldId="292"/>
            <ac:spMk id="206" creationId="{734D84FC-1D59-4C3A-9688-DA1CAF3015B2}"/>
          </ac:spMkLst>
        </pc:spChg>
        <pc:spChg chg="add">
          <ac:chgData name="Jansen, Marcus · 4-advice GmbH" userId="181aa25f-5fcc-4bd6-8950-9fafe1df05eb" providerId="ADAL" clId="{DA7984CD-150A-4B96-A65F-415247AFA0C3}" dt="2018-04-04T10:09:40.073" v="2608"/>
          <ac:spMkLst>
            <pc:docMk/>
            <pc:sldMk cId="2099970104" sldId="292"/>
            <ac:spMk id="207" creationId="{560CCE78-4E0D-4C0A-959F-EFEA4A53EBF3}"/>
          </ac:spMkLst>
        </pc:spChg>
        <pc:spChg chg="add">
          <ac:chgData name="Jansen, Marcus · 4-advice GmbH" userId="181aa25f-5fcc-4bd6-8950-9fafe1df05eb" providerId="ADAL" clId="{DA7984CD-150A-4B96-A65F-415247AFA0C3}" dt="2018-04-04T10:09:40.073" v="2608"/>
          <ac:spMkLst>
            <pc:docMk/>
            <pc:sldMk cId="2099970104" sldId="292"/>
            <ac:spMk id="208" creationId="{0F83FFAD-BF88-4D0A-B95D-B712497E4ECF}"/>
          </ac:spMkLst>
        </pc:spChg>
        <pc:spChg chg="add">
          <ac:chgData name="Jansen, Marcus · 4-advice GmbH" userId="181aa25f-5fcc-4bd6-8950-9fafe1df05eb" providerId="ADAL" clId="{DA7984CD-150A-4B96-A65F-415247AFA0C3}" dt="2018-04-04T10:09:40.073" v="2608"/>
          <ac:spMkLst>
            <pc:docMk/>
            <pc:sldMk cId="2099970104" sldId="292"/>
            <ac:spMk id="209" creationId="{9E2B9412-96D2-4AA6-B97D-FA3A728F37A1}"/>
          </ac:spMkLst>
        </pc:spChg>
        <pc:spChg chg="add">
          <ac:chgData name="Jansen, Marcus · 4-advice GmbH" userId="181aa25f-5fcc-4bd6-8950-9fafe1df05eb" providerId="ADAL" clId="{DA7984CD-150A-4B96-A65F-415247AFA0C3}" dt="2018-04-04T10:09:40.073" v="2608"/>
          <ac:spMkLst>
            <pc:docMk/>
            <pc:sldMk cId="2099970104" sldId="292"/>
            <ac:spMk id="210" creationId="{A3F35451-04C5-422D-9F63-E3B807F484AC}"/>
          </ac:spMkLst>
        </pc:spChg>
        <pc:spChg chg="add">
          <ac:chgData name="Jansen, Marcus · 4-advice GmbH" userId="181aa25f-5fcc-4bd6-8950-9fafe1df05eb" providerId="ADAL" clId="{DA7984CD-150A-4B96-A65F-415247AFA0C3}" dt="2018-04-04T10:09:40.073" v="2608"/>
          <ac:spMkLst>
            <pc:docMk/>
            <pc:sldMk cId="2099970104" sldId="292"/>
            <ac:spMk id="211" creationId="{1FBBEBF6-0F79-42E6-9DC2-307DCD1A4B5B}"/>
          </ac:spMkLst>
        </pc:spChg>
        <pc:spChg chg="add">
          <ac:chgData name="Jansen, Marcus · 4-advice GmbH" userId="181aa25f-5fcc-4bd6-8950-9fafe1df05eb" providerId="ADAL" clId="{DA7984CD-150A-4B96-A65F-415247AFA0C3}" dt="2018-04-04T10:09:40.073" v="2608"/>
          <ac:spMkLst>
            <pc:docMk/>
            <pc:sldMk cId="2099970104" sldId="292"/>
            <ac:spMk id="212" creationId="{5F7CCEB1-8A03-4AC7-B130-3D881A947C6E}"/>
          </ac:spMkLst>
        </pc:spChg>
        <pc:spChg chg="add">
          <ac:chgData name="Jansen, Marcus · 4-advice GmbH" userId="181aa25f-5fcc-4bd6-8950-9fafe1df05eb" providerId="ADAL" clId="{DA7984CD-150A-4B96-A65F-415247AFA0C3}" dt="2018-04-04T10:09:40.073" v="2608"/>
          <ac:spMkLst>
            <pc:docMk/>
            <pc:sldMk cId="2099970104" sldId="292"/>
            <ac:spMk id="213" creationId="{3B927508-56F5-4372-B89C-BE418F7070A6}"/>
          </ac:spMkLst>
        </pc:spChg>
        <pc:spChg chg="add">
          <ac:chgData name="Jansen, Marcus · 4-advice GmbH" userId="181aa25f-5fcc-4bd6-8950-9fafe1df05eb" providerId="ADAL" clId="{DA7984CD-150A-4B96-A65F-415247AFA0C3}" dt="2018-04-04T10:09:40.073" v="2608"/>
          <ac:spMkLst>
            <pc:docMk/>
            <pc:sldMk cId="2099970104" sldId="292"/>
            <ac:spMk id="214" creationId="{DB261007-ED1A-48C9-A6B6-355C3140C0A8}"/>
          </ac:spMkLst>
        </pc:spChg>
        <pc:spChg chg="add">
          <ac:chgData name="Jansen, Marcus · 4-advice GmbH" userId="181aa25f-5fcc-4bd6-8950-9fafe1df05eb" providerId="ADAL" clId="{DA7984CD-150A-4B96-A65F-415247AFA0C3}" dt="2018-04-04T10:09:40.073" v="2608"/>
          <ac:spMkLst>
            <pc:docMk/>
            <pc:sldMk cId="2099970104" sldId="292"/>
            <ac:spMk id="215" creationId="{019A86AC-1D48-4C2D-B5BD-205A04B96FE3}"/>
          </ac:spMkLst>
        </pc:spChg>
        <pc:spChg chg="add">
          <ac:chgData name="Jansen, Marcus · 4-advice GmbH" userId="181aa25f-5fcc-4bd6-8950-9fafe1df05eb" providerId="ADAL" clId="{DA7984CD-150A-4B96-A65F-415247AFA0C3}" dt="2018-04-04T10:09:40.073" v="2608"/>
          <ac:spMkLst>
            <pc:docMk/>
            <pc:sldMk cId="2099970104" sldId="292"/>
            <ac:spMk id="216" creationId="{8509F563-293F-4B15-8F96-CE08689BC649}"/>
          </ac:spMkLst>
        </pc:spChg>
        <pc:grpChg chg="add mod">
          <ac:chgData name="Jansen, Marcus · 4-advice GmbH" userId="181aa25f-5fcc-4bd6-8950-9fafe1df05eb" providerId="ADAL" clId="{DA7984CD-150A-4B96-A65F-415247AFA0C3}" dt="2018-04-04T10:09:56.512" v="2623" actId="12789"/>
          <ac:grpSpMkLst>
            <pc:docMk/>
            <pc:sldMk cId="2099970104" sldId="292"/>
            <ac:grpSpMk id="3" creationId="{050F6B8B-49C8-47E7-85FA-2946C7A172B4}"/>
          </ac:grpSpMkLst>
        </pc:grpChg>
        <pc:grpChg chg="add mod">
          <ac:chgData name="Jansen, Marcus · 4-advice GmbH" userId="181aa25f-5fcc-4bd6-8950-9fafe1df05eb" providerId="ADAL" clId="{DA7984CD-150A-4B96-A65F-415247AFA0C3}" dt="2018-04-04T10:09:56.512" v="2623" actId="12789"/>
          <ac:grpSpMkLst>
            <pc:docMk/>
            <pc:sldMk cId="2099970104" sldId="292"/>
            <ac:grpSpMk id="5" creationId="{5ADD9B7A-2082-4BAE-A932-EEA6319CEA92}"/>
          </ac:grpSpMkLst>
        </pc:grpChg>
        <pc:grpChg chg="add mod">
          <ac:chgData name="Jansen, Marcus · 4-advice GmbH" userId="181aa25f-5fcc-4bd6-8950-9fafe1df05eb" providerId="ADAL" clId="{DA7984CD-150A-4B96-A65F-415247AFA0C3}" dt="2018-04-04T10:09:56.512" v="2623" actId="12789"/>
          <ac:grpSpMkLst>
            <pc:docMk/>
            <pc:sldMk cId="2099970104" sldId="292"/>
            <ac:grpSpMk id="6" creationId="{26F77005-BAB0-4571-9266-1EF6BB5AA070}"/>
          </ac:grpSpMkLst>
        </pc:grpChg>
        <pc:grpChg chg="add mod">
          <ac:chgData name="Jansen, Marcus · 4-advice GmbH" userId="181aa25f-5fcc-4bd6-8950-9fafe1df05eb" providerId="ADAL" clId="{DA7984CD-150A-4B96-A65F-415247AFA0C3}" dt="2018-04-04T10:09:56.512" v="2623" actId="12789"/>
          <ac:grpSpMkLst>
            <pc:docMk/>
            <pc:sldMk cId="2099970104" sldId="292"/>
            <ac:grpSpMk id="11" creationId="{17DA8045-8D12-43B2-8B9D-997F62295E32}"/>
          </ac:grpSpMkLst>
        </pc:grpChg>
        <pc:grpChg chg="add mod">
          <ac:chgData name="Jansen, Marcus · 4-advice GmbH" userId="181aa25f-5fcc-4bd6-8950-9fafe1df05eb" providerId="ADAL" clId="{DA7984CD-150A-4B96-A65F-415247AFA0C3}" dt="2018-04-04T10:09:56.512" v="2623" actId="12789"/>
          <ac:grpSpMkLst>
            <pc:docMk/>
            <pc:sldMk cId="2099970104" sldId="292"/>
            <ac:grpSpMk id="14" creationId="{CB2D6112-4EAA-4484-9CE6-6A9A6251E45D}"/>
          </ac:grpSpMkLst>
        </pc:grpChg>
        <pc:grpChg chg="add mod">
          <ac:chgData name="Jansen, Marcus · 4-advice GmbH" userId="181aa25f-5fcc-4bd6-8950-9fafe1df05eb" providerId="ADAL" clId="{DA7984CD-150A-4B96-A65F-415247AFA0C3}" dt="2018-04-04T10:09:56.512" v="2623" actId="12789"/>
          <ac:grpSpMkLst>
            <pc:docMk/>
            <pc:sldMk cId="2099970104" sldId="292"/>
            <ac:grpSpMk id="15" creationId="{B26C786F-A01A-468A-A18D-18E3EBB7D4DE}"/>
          </ac:grpSpMkLst>
        </pc:grpChg>
        <pc:grpChg chg="add mod">
          <ac:chgData name="Jansen, Marcus · 4-advice GmbH" userId="181aa25f-5fcc-4bd6-8950-9fafe1df05eb" providerId="ADAL" clId="{DA7984CD-150A-4B96-A65F-415247AFA0C3}" dt="2018-04-04T10:09:56.512" v="2623" actId="12789"/>
          <ac:grpSpMkLst>
            <pc:docMk/>
            <pc:sldMk cId="2099970104" sldId="292"/>
            <ac:grpSpMk id="19" creationId="{C6052947-759E-4F3D-BF50-6351C05E514A}"/>
          </ac:grpSpMkLst>
        </pc:grpChg>
        <pc:grpChg chg="add del mod">
          <ac:chgData name="Jansen, Marcus · 4-advice GmbH" userId="181aa25f-5fcc-4bd6-8950-9fafe1df05eb" providerId="ADAL" clId="{DA7984CD-150A-4B96-A65F-415247AFA0C3}" dt="2018-04-04T10:09:54.173" v="2621" actId="478"/>
          <ac:grpSpMkLst>
            <pc:docMk/>
            <pc:sldMk cId="2099970104" sldId="292"/>
            <ac:grpSpMk id="148" creationId="{FE70C3F1-E958-474C-AC18-06D90E23F61F}"/>
          </ac:grpSpMkLst>
        </pc:grpChg>
        <pc:grpChg chg="add mod">
          <ac:chgData name="Jansen, Marcus · 4-advice GmbH" userId="181aa25f-5fcc-4bd6-8950-9fafe1df05eb" providerId="ADAL" clId="{DA7984CD-150A-4B96-A65F-415247AFA0C3}" dt="2018-04-04T10:09:40.073" v="2612"/>
          <ac:grpSpMkLst>
            <pc:docMk/>
            <pc:sldMk cId="2099970104" sldId="292"/>
            <ac:grpSpMk id="151" creationId="{1BCC7D6C-9CAC-41B8-B395-22124AC9B131}"/>
          </ac:grpSpMkLst>
        </pc:grpChg>
        <pc:grpChg chg="add mod">
          <ac:chgData name="Jansen, Marcus · 4-advice GmbH" userId="181aa25f-5fcc-4bd6-8950-9fafe1df05eb" providerId="ADAL" clId="{DA7984CD-150A-4B96-A65F-415247AFA0C3}" dt="2018-04-04T10:09:40.073" v="2612"/>
          <ac:grpSpMkLst>
            <pc:docMk/>
            <pc:sldMk cId="2099970104" sldId="292"/>
            <ac:grpSpMk id="152" creationId="{73EBF84A-81BE-4F4C-BC4B-D97778BE15A1}"/>
          </ac:grpSpMkLst>
        </pc:grpChg>
        <pc:grpChg chg="add mod">
          <ac:chgData name="Jansen, Marcus · 4-advice GmbH" userId="181aa25f-5fcc-4bd6-8950-9fafe1df05eb" providerId="ADAL" clId="{DA7984CD-150A-4B96-A65F-415247AFA0C3}" dt="2018-04-04T10:09:40.073" v="2612"/>
          <ac:grpSpMkLst>
            <pc:docMk/>
            <pc:sldMk cId="2099970104" sldId="292"/>
            <ac:grpSpMk id="153" creationId="{C47993F6-1DB4-4E2D-80AA-1A8DB6ECC0FF}"/>
          </ac:grpSpMkLst>
        </pc:grpChg>
        <pc:grpChg chg="add mod">
          <ac:chgData name="Jansen, Marcus · 4-advice GmbH" userId="181aa25f-5fcc-4bd6-8950-9fafe1df05eb" providerId="ADAL" clId="{DA7984CD-150A-4B96-A65F-415247AFA0C3}" dt="2018-04-04T10:09:40.073" v="2612"/>
          <ac:grpSpMkLst>
            <pc:docMk/>
            <pc:sldMk cId="2099970104" sldId="292"/>
            <ac:grpSpMk id="156" creationId="{5530F80D-BB6A-42C6-A3CF-A6A955E0BC45}"/>
          </ac:grpSpMkLst>
        </pc:grpChg>
        <pc:grpChg chg="add mod">
          <ac:chgData name="Jansen, Marcus · 4-advice GmbH" userId="181aa25f-5fcc-4bd6-8950-9fafe1df05eb" providerId="ADAL" clId="{DA7984CD-150A-4B96-A65F-415247AFA0C3}" dt="2018-04-04T10:09:40.073" v="2612"/>
          <ac:grpSpMkLst>
            <pc:docMk/>
            <pc:sldMk cId="2099970104" sldId="292"/>
            <ac:grpSpMk id="164" creationId="{CAEFB359-EF3B-4B12-8C79-7E124E401E8E}"/>
          </ac:grpSpMkLst>
        </pc:grpChg>
        <pc:grpChg chg="add mod">
          <ac:chgData name="Jansen, Marcus · 4-advice GmbH" userId="181aa25f-5fcc-4bd6-8950-9fafe1df05eb" providerId="ADAL" clId="{DA7984CD-150A-4B96-A65F-415247AFA0C3}" dt="2018-04-04T10:09:40.073" v="2612"/>
          <ac:grpSpMkLst>
            <pc:docMk/>
            <pc:sldMk cId="2099970104" sldId="292"/>
            <ac:grpSpMk id="165" creationId="{75383AE3-C7C3-4ADC-9EDF-1ABC36D42BF9}"/>
          </ac:grpSpMkLst>
        </pc:grpChg>
        <pc:grpChg chg="add mod">
          <ac:chgData name="Jansen, Marcus · 4-advice GmbH" userId="181aa25f-5fcc-4bd6-8950-9fafe1df05eb" providerId="ADAL" clId="{DA7984CD-150A-4B96-A65F-415247AFA0C3}" dt="2018-04-04T10:09:40.073" v="2612"/>
          <ac:grpSpMkLst>
            <pc:docMk/>
            <pc:sldMk cId="2099970104" sldId="292"/>
            <ac:grpSpMk id="169" creationId="{213CEEB4-FD3B-4A0E-8B0B-69B883CA095C}"/>
          </ac:grpSpMkLst>
        </pc:grpChg>
        <pc:grpChg chg="add mod">
          <ac:chgData name="Jansen, Marcus · 4-advice GmbH" userId="181aa25f-5fcc-4bd6-8950-9fafe1df05eb" providerId="ADAL" clId="{DA7984CD-150A-4B96-A65F-415247AFA0C3}" dt="2018-04-04T10:09:40.073" v="2612"/>
          <ac:grpSpMkLst>
            <pc:docMk/>
            <pc:sldMk cId="2099970104" sldId="292"/>
            <ac:grpSpMk id="178" creationId="{0F50276E-9412-4595-B962-6EC18C83AC56}"/>
          </ac:grpSpMkLst>
        </pc:grpChg>
        <pc:grpChg chg="add mod">
          <ac:chgData name="Jansen, Marcus · 4-advice GmbH" userId="181aa25f-5fcc-4bd6-8950-9fafe1df05eb" providerId="ADAL" clId="{DA7984CD-150A-4B96-A65F-415247AFA0C3}" dt="2018-04-04T10:09:40.073" v="2612"/>
          <ac:grpSpMkLst>
            <pc:docMk/>
            <pc:sldMk cId="2099970104" sldId="292"/>
            <ac:grpSpMk id="179" creationId="{ACD0A07D-F2B1-432E-B3CC-D985099571CC}"/>
          </ac:grpSpMkLst>
        </pc:grpChg>
        <pc:grpChg chg="add mod">
          <ac:chgData name="Jansen, Marcus · 4-advice GmbH" userId="181aa25f-5fcc-4bd6-8950-9fafe1df05eb" providerId="ADAL" clId="{DA7984CD-150A-4B96-A65F-415247AFA0C3}" dt="2018-04-04T10:09:40.073" v="2612"/>
          <ac:grpSpMkLst>
            <pc:docMk/>
            <pc:sldMk cId="2099970104" sldId="292"/>
            <ac:grpSpMk id="188" creationId="{164C15FB-FAB7-4B82-965F-05768166264B}"/>
          </ac:grpSpMkLst>
        </pc:grpChg>
        <pc:graphicFrameChg chg="add">
          <ac:chgData name="Jansen, Marcus · 4-advice GmbH" userId="181aa25f-5fcc-4bd6-8950-9fafe1df05eb" providerId="ADAL" clId="{DA7984CD-150A-4B96-A65F-415247AFA0C3}" dt="2018-04-04T10:09:40.073" v="2608"/>
          <ac:graphicFrameMkLst>
            <pc:docMk/>
            <pc:sldMk cId="2099970104" sldId="292"/>
            <ac:graphicFrameMk id="168" creationId="{34732A9A-ACFC-4AA2-B164-DFF93945C29C}"/>
          </ac:graphicFrameMkLst>
        </pc:graphicFrameChg>
        <pc:cxnChg chg="add">
          <ac:chgData name="Jansen, Marcus · 4-advice GmbH" userId="181aa25f-5fcc-4bd6-8950-9fafe1df05eb" providerId="ADAL" clId="{DA7984CD-150A-4B96-A65F-415247AFA0C3}" dt="2018-04-04T10:09:37.503" v="2601"/>
          <ac:cxnSpMkLst>
            <pc:docMk/>
            <pc:sldMk cId="2099970104" sldId="292"/>
            <ac:cxnSpMk id="63" creationId="{FBFE8697-9553-4989-81A2-0F2F49ED86EC}"/>
          </ac:cxnSpMkLst>
        </pc:cxnChg>
        <pc:cxnChg chg="add">
          <ac:chgData name="Jansen, Marcus · 4-advice GmbH" userId="181aa25f-5fcc-4bd6-8950-9fafe1df05eb" providerId="ADAL" clId="{DA7984CD-150A-4B96-A65F-415247AFA0C3}" dt="2018-04-04T10:09:37.503" v="2601"/>
          <ac:cxnSpMkLst>
            <pc:docMk/>
            <pc:sldMk cId="2099970104" sldId="292"/>
            <ac:cxnSpMk id="64" creationId="{EDD17F48-8D57-4E6C-BC3A-B16A7EA3D81F}"/>
          </ac:cxnSpMkLst>
        </pc:cxnChg>
        <pc:cxnChg chg="add">
          <ac:chgData name="Jansen, Marcus · 4-advice GmbH" userId="181aa25f-5fcc-4bd6-8950-9fafe1df05eb" providerId="ADAL" clId="{DA7984CD-150A-4B96-A65F-415247AFA0C3}" dt="2018-04-04T10:09:37.503" v="2601"/>
          <ac:cxnSpMkLst>
            <pc:docMk/>
            <pc:sldMk cId="2099970104" sldId="292"/>
            <ac:cxnSpMk id="65" creationId="{69A5E4DA-FD2B-4EF9-9400-F8C5007C949B}"/>
          </ac:cxnSpMkLst>
        </pc:cxnChg>
        <pc:cxnChg chg="add">
          <ac:chgData name="Jansen, Marcus · 4-advice GmbH" userId="181aa25f-5fcc-4bd6-8950-9fafe1df05eb" providerId="ADAL" clId="{DA7984CD-150A-4B96-A65F-415247AFA0C3}" dt="2018-04-04T10:09:37.503" v="2601"/>
          <ac:cxnSpMkLst>
            <pc:docMk/>
            <pc:sldMk cId="2099970104" sldId="292"/>
            <ac:cxnSpMk id="66" creationId="{74A47201-2BE7-4F24-B64A-D5B9CDE4DEA5}"/>
          </ac:cxnSpMkLst>
        </pc:cxnChg>
        <pc:cxnChg chg="add">
          <ac:chgData name="Jansen, Marcus · 4-advice GmbH" userId="181aa25f-5fcc-4bd6-8950-9fafe1df05eb" providerId="ADAL" clId="{DA7984CD-150A-4B96-A65F-415247AFA0C3}" dt="2018-04-04T10:09:37.503" v="2601"/>
          <ac:cxnSpMkLst>
            <pc:docMk/>
            <pc:sldMk cId="2099970104" sldId="292"/>
            <ac:cxnSpMk id="67" creationId="{3311929C-CAD5-484F-A89C-5532B9B21828}"/>
          </ac:cxnSpMkLst>
        </pc:cxnChg>
        <pc:cxnChg chg="add">
          <ac:chgData name="Jansen, Marcus · 4-advice GmbH" userId="181aa25f-5fcc-4bd6-8950-9fafe1df05eb" providerId="ADAL" clId="{DA7984CD-150A-4B96-A65F-415247AFA0C3}" dt="2018-04-04T10:09:37.503" v="2601"/>
          <ac:cxnSpMkLst>
            <pc:docMk/>
            <pc:sldMk cId="2099970104" sldId="292"/>
            <ac:cxnSpMk id="68" creationId="{07A007B7-3DB2-4917-9698-C178AD1B3519}"/>
          </ac:cxnSpMkLst>
        </pc:cxnChg>
        <pc:cxnChg chg="add">
          <ac:chgData name="Jansen, Marcus · 4-advice GmbH" userId="181aa25f-5fcc-4bd6-8950-9fafe1df05eb" providerId="ADAL" clId="{DA7984CD-150A-4B96-A65F-415247AFA0C3}" dt="2018-04-04T10:09:37.503" v="2601"/>
          <ac:cxnSpMkLst>
            <pc:docMk/>
            <pc:sldMk cId="2099970104" sldId="292"/>
            <ac:cxnSpMk id="75" creationId="{6E37ADF4-F2E3-489E-8E31-81AE5B965327}"/>
          </ac:cxnSpMkLst>
        </pc:cxnChg>
        <pc:cxnChg chg="add">
          <ac:chgData name="Jansen, Marcus · 4-advice GmbH" userId="181aa25f-5fcc-4bd6-8950-9fafe1df05eb" providerId="ADAL" clId="{DA7984CD-150A-4B96-A65F-415247AFA0C3}" dt="2018-04-04T10:09:37.503" v="2601"/>
          <ac:cxnSpMkLst>
            <pc:docMk/>
            <pc:sldMk cId="2099970104" sldId="292"/>
            <ac:cxnSpMk id="143" creationId="{B09D1DD4-1A02-452B-91CA-B1F2476F6BB8}"/>
          </ac:cxnSpMkLst>
        </pc:cxnChg>
        <pc:cxnChg chg="add">
          <ac:chgData name="Jansen, Marcus · 4-advice GmbH" userId="181aa25f-5fcc-4bd6-8950-9fafe1df05eb" providerId="ADAL" clId="{DA7984CD-150A-4B96-A65F-415247AFA0C3}" dt="2018-04-04T10:09:40.073" v="2608"/>
          <ac:cxnSpMkLst>
            <pc:docMk/>
            <pc:sldMk cId="2099970104" sldId="292"/>
            <ac:cxnSpMk id="203" creationId="{D33A553E-02B6-4E17-B272-A337861C7864}"/>
          </ac:cxnSpMkLst>
        </pc:cxnChg>
      </pc:sldChg>
      <pc:sldChg chg="delSp modSp add">
        <pc:chgData name="Jansen, Marcus · 4-advice GmbH" userId="181aa25f-5fcc-4bd6-8950-9fafe1df05eb" providerId="ADAL" clId="{DA7984CD-150A-4B96-A65F-415247AFA0C3}" dt="2018-04-04T10:09:49.201" v="2620" actId="12789"/>
        <pc:sldMkLst>
          <pc:docMk/>
          <pc:sldMk cId="4077773541" sldId="293"/>
        </pc:sldMkLst>
        <pc:grpChg chg="del">
          <ac:chgData name="Jansen, Marcus · 4-advice GmbH" userId="181aa25f-5fcc-4bd6-8950-9fafe1df05eb" providerId="ADAL" clId="{DA7984CD-150A-4B96-A65F-415247AFA0C3}" dt="2018-04-04T10:09:44.567" v="2616" actId="478"/>
          <ac:grpSpMkLst>
            <pc:docMk/>
            <pc:sldMk cId="4077773541" sldId="293"/>
            <ac:grpSpMk id="3" creationId="{050F6B8B-49C8-47E7-85FA-2946C7A172B4}"/>
          </ac:grpSpMkLst>
        </pc:grpChg>
        <pc:grpChg chg="mod">
          <ac:chgData name="Jansen, Marcus · 4-advice GmbH" userId="181aa25f-5fcc-4bd6-8950-9fafe1df05eb" providerId="ADAL" clId="{DA7984CD-150A-4B96-A65F-415247AFA0C3}" dt="2018-04-04T10:09:49.201" v="2620" actId="12789"/>
          <ac:grpSpMkLst>
            <pc:docMk/>
            <pc:sldMk cId="4077773541" sldId="293"/>
            <ac:grpSpMk id="148" creationId="{FE70C3F1-E958-474C-AC18-06D90E23F61F}"/>
          </ac:grpSpMkLst>
        </pc:grpChg>
        <pc:grpChg chg="mod">
          <ac:chgData name="Jansen, Marcus · 4-advice GmbH" userId="181aa25f-5fcc-4bd6-8950-9fafe1df05eb" providerId="ADAL" clId="{DA7984CD-150A-4B96-A65F-415247AFA0C3}" dt="2018-04-04T10:09:49.201" v="2620" actId="12789"/>
          <ac:grpSpMkLst>
            <pc:docMk/>
            <pc:sldMk cId="4077773541" sldId="293"/>
            <ac:grpSpMk id="151" creationId="{1BCC7D6C-9CAC-41B8-B395-22124AC9B131}"/>
          </ac:grpSpMkLst>
        </pc:grpChg>
        <pc:grpChg chg="mod">
          <ac:chgData name="Jansen, Marcus · 4-advice GmbH" userId="181aa25f-5fcc-4bd6-8950-9fafe1df05eb" providerId="ADAL" clId="{DA7984CD-150A-4B96-A65F-415247AFA0C3}" dt="2018-04-04T10:09:49.201" v="2620" actId="12789"/>
          <ac:grpSpMkLst>
            <pc:docMk/>
            <pc:sldMk cId="4077773541" sldId="293"/>
            <ac:grpSpMk id="152" creationId="{73EBF84A-81BE-4F4C-BC4B-D97778BE15A1}"/>
          </ac:grpSpMkLst>
        </pc:grpChg>
        <pc:grpChg chg="mod">
          <ac:chgData name="Jansen, Marcus · 4-advice GmbH" userId="181aa25f-5fcc-4bd6-8950-9fafe1df05eb" providerId="ADAL" clId="{DA7984CD-150A-4B96-A65F-415247AFA0C3}" dt="2018-04-04T10:09:49.201" v="2620" actId="12789"/>
          <ac:grpSpMkLst>
            <pc:docMk/>
            <pc:sldMk cId="4077773541" sldId="293"/>
            <ac:grpSpMk id="153" creationId="{C47993F6-1DB4-4E2D-80AA-1A8DB6ECC0FF}"/>
          </ac:grpSpMkLst>
        </pc:grpChg>
        <pc:grpChg chg="mod">
          <ac:chgData name="Jansen, Marcus · 4-advice GmbH" userId="181aa25f-5fcc-4bd6-8950-9fafe1df05eb" providerId="ADAL" clId="{DA7984CD-150A-4B96-A65F-415247AFA0C3}" dt="2018-04-04T10:09:49.201" v="2620" actId="12789"/>
          <ac:grpSpMkLst>
            <pc:docMk/>
            <pc:sldMk cId="4077773541" sldId="293"/>
            <ac:grpSpMk id="156" creationId="{5530F80D-BB6A-42C6-A3CF-A6A955E0BC45}"/>
          </ac:grpSpMkLst>
        </pc:grpChg>
        <pc:grpChg chg="mod">
          <ac:chgData name="Jansen, Marcus · 4-advice GmbH" userId="181aa25f-5fcc-4bd6-8950-9fafe1df05eb" providerId="ADAL" clId="{DA7984CD-150A-4B96-A65F-415247AFA0C3}" dt="2018-04-04T10:09:49.201" v="2620" actId="12789"/>
          <ac:grpSpMkLst>
            <pc:docMk/>
            <pc:sldMk cId="4077773541" sldId="293"/>
            <ac:grpSpMk id="164" creationId="{CAEFB359-EF3B-4B12-8C79-7E124E401E8E}"/>
          </ac:grpSpMkLst>
        </pc:grpChg>
        <pc:grpChg chg="mod">
          <ac:chgData name="Jansen, Marcus · 4-advice GmbH" userId="181aa25f-5fcc-4bd6-8950-9fafe1df05eb" providerId="ADAL" clId="{DA7984CD-150A-4B96-A65F-415247AFA0C3}" dt="2018-04-04T10:09:49.201" v="2620" actId="12789"/>
          <ac:grpSpMkLst>
            <pc:docMk/>
            <pc:sldMk cId="4077773541" sldId="293"/>
            <ac:grpSpMk id="165" creationId="{75383AE3-C7C3-4ADC-9EDF-1ABC36D42BF9}"/>
          </ac:grpSpMkLst>
        </pc:grpChg>
        <pc:grpChg chg="mod">
          <ac:chgData name="Jansen, Marcus · 4-advice GmbH" userId="181aa25f-5fcc-4bd6-8950-9fafe1df05eb" providerId="ADAL" clId="{DA7984CD-150A-4B96-A65F-415247AFA0C3}" dt="2018-04-04T10:09:49.201" v="2620" actId="12789"/>
          <ac:grpSpMkLst>
            <pc:docMk/>
            <pc:sldMk cId="4077773541" sldId="293"/>
            <ac:grpSpMk id="169" creationId="{213CEEB4-FD3B-4A0E-8B0B-69B883CA095C}"/>
          </ac:grpSpMkLst>
        </pc:grpChg>
        <pc:grpChg chg="mod">
          <ac:chgData name="Jansen, Marcus · 4-advice GmbH" userId="181aa25f-5fcc-4bd6-8950-9fafe1df05eb" providerId="ADAL" clId="{DA7984CD-150A-4B96-A65F-415247AFA0C3}" dt="2018-04-04T10:09:49.201" v="2620" actId="12789"/>
          <ac:grpSpMkLst>
            <pc:docMk/>
            <pc:sldMk cId="4077773541" sldId="293"/>
            <ac:grpSpMk id="178" creationId="{0F50276E-9412-4595-B962-6EC18C83AC56}"/>
          </ac:grpSpMkLst>
        </pc:grpChg>
        <pc:grpChg chg="mod">
          <ac:chgData name="Jansen, Marcus · 4-advice GmbH" userId="181aa25f-5fcc-4bd6-8950-9fafe1df05eb" providerId="ADAL" clId="{DA7984CD-150A-4B96-A65F-415247AFA0C3}" dt="2018-04-04T10:09:49.201" v="2620" actId="12789"/>
          <ac:grpSpMkLst>
            <pc:docMk/>
            <pc:sldMk cId="4077773541" sldId="293"/>
            <ac:grpSpMk id="179" creationId="{ACD0A07D-F2B1-432E-B3CC-D985099571CC}"/>
          </ac:grpSpMkLst>
        </pc:grpChg>
        <pc:grpChg chg="mod">
          <ac:chgData name="Jansen, Marcus · 4-advice GmbH" userId="181aa25f-5fcc-4bd6-8950-9fafe1df05eb" providerId="ADAL" clId="{DA7984CD-150A-4B96-A65F-415247AFA0C3}" dt="2018-04-04T10:09:49.201" v="2620" actId="12789"/>
          <ac:grpSpMkLst>
            <pc:docMk/>
            <pc:sldMk cId="4077773541" sldId="293"/>
            <ac:grpSpMk id="188" creationId="{164C15FB-FAB7-4B82-965F-05768166264B}"/>
          </ac:grpSpMkLst>
        </pc:grpChg>
      </pc:sldChg>
      <pc:sldChg chg="addSp delSp modSp add">
        <pc:chgData name="Jansen, Marcus · 4-advice GmbH" userId="181aa25f-5fcc-4bd6-8950-9fafe1df05eb" providerId="ADAL" clId="{DA7984CD-150A-4B96-A65F-415247AFA0C3}" dt="2018-04-04T10:12:01.199" v="2764" actId="554"/>
        <pc:sldMkLst>
          <pc:docMk/>
          <pc:sldMk cId="555642678" sldId="294"/>
        </pc:sldMkLst>
        <pc:spChg chg="mod">
          <ac:chgData name="Jansen, Marcus · 4-advice GmbH" userId="181aa25f-5fcc-4bd6-8950-9fafe1df05eb" providerId="ADAL" clId="{DA7984CD-150A-4B96-A65F-415247AFA0C3}" dt="2018-04-04T10:10:14.705" v="2637" actId="20577"/>
          <ac:spMkLst>
            <pc:docMk/>
            <pc:sldMk cId="555642678" sldId="294"/>
            <ac:spMk id="2" creationId="{1A3D1FBD-C4C5-4848-BB86-1202DFB1F7CF}"/>
          </ac:spMkLst>
        </pc:spChg>
        <pc:spChg chg="add">
          <ac:chgData name="Jansen, Marcus · 4-advice GmbH" userId="181aa25f-5fcc-4bd6-8950-9fafe1df05eb" providerId="ADAL" clId="{DA7984CD-150A-4B96-A65F-415247AFA0C3}" dt="2018-04-04T10:10:18.886" v="2638"/>
          <ac:spMkLst>
            <pc:docMk/>
            <pc:sldMk cId="555642678" sldId="294"/>
            <ac:spMk id="73" creationId="{80072C91-E615-46D2-BF19-215A4DDD129F}"/>
          </ac:spMkLst>
        </pc:spChg>
        <pc:spChg chg="add">
          <ac:chgData name="Jansen, Marcus · 4-advice GmbH" userId="181aa25f-5fcc-4bd6-8950-9fafe1df05eb" providerId="ADAL" clId="{DA7984CD-150A-4B96-A65F-415247AFA0C3}" dt="2018-04-04T10:10:18.886" v="2638"/>
          <ac:spMkLst>
            <pc:docMk/>
            <pc:sldMk cId="555642678" sldId="294"/>
            <ac:spMk id="74" creationId="{E36C1E49-A394-4190-84D8-90AC2DFAEADA}"/>
          </ac:spMkLst>
        </pc:spChg>
        <pc:spChg chg="add">
          <ac:chgData name="Jansen, Marcus · 4-advice GmbH" userId="181aa25f-5fcc-4bd6-8950-9fafe1df05eb" providerId="ADAL" clId="{DA7984CD-150A-4B96-A65F-415247AFA0C3}" dt="2018-04-04T10:10:18.886" v="2638"/>
          <ac:spMkLst>
            <pc:docMk/>
            <pc:sldMk cId="555642678" sldId="294"/>
            <ac:spMk id="75" creationId="{1F5E6381-9EDD-44C9-AF64-2A32636545B6}"/>
          </ac:spMkLst>
        </pc:spChg>
        <pc:spChg chg="add mod">
          <ac:chgData name="Jansen, Marcus · 4-advice GmbH" userId="181aa25f-5fcc-4bd6-8950-9fafe1df05eb" providerId="ADAL" clId="{DA7984CD-150A-4B96-A65F-415247AFA0C3}" dt="2018-04-04T10:10:20.835" v="2647"/>
          <ac:spMkLst>
            <pc:docMk/>
            <pc:sldMk cId="555642678" sldId="294"/>
            <ac:spMk id="76" creationId="{6A6D8AE7-D778-4225-B2EC-EE95E36C307B}"/>
          </ac:spMkLst>
        </pc:spChg>
        <pc:spChg chg="add mod">
          <ac:chgData name="Jansen, Marcus · 4-advice GmbH" userId="181aa25f-5fcc-4bd6-8950-9fafe1df05eb" providerId="ADAL" clId="{DA7984CD-150A-4B96-A65F-415247AFA0C3}" dt="2018-04-04T10:10:23.957" v="2652"/>
          <ac:spMkLst>
            <pc:docMk/>
            <pc:sldMk cId="555642678" sldId="294"/>
            <ac:spMk id="77" creationId="{799A4662-7B78-4598-8EFC-F27890ADBE7A}"/>
          </ac:spMkLst>
        </pc:spChg>
        <pc:spChg chg="add mod">
          <ac:chgData name="Jansen, Marcus · 4-advice GmbH" userId="181aa25f-5fcc-4bd6-8950-9fafe1df05eb" providerId="ADAL" clId="{DA7984CD-150A-4B96-A65F-415247AFA0C3}" dt="2018-04-04T10:10:26.368" v="2657"/>
          <ac:spMkLst>
            <pc:docMk/>
            <pc:sldMk cId="555642678" sldId="294"/>
            <ac:spMk id="78" creationId="{50611AAC-316C-4440-A9F1-E74D2BCD2F61}"/>
          </ac:spMkLst>
        </pc:spChg>
        <pc:spChg chg="add mod">
          <ac:chgData name="Jansen, Marcus · 4-advice GmbH" userId="181aa25f-5fcc-4bd6-8950-9fafe1df05eb" providerId="ADAL" clId="{DA7984CD-150A-4B96-A65F-415247AFA0C3}" dt="2018-04-04T10:10:30.641" v="2662"/>
          <ac:spMkLst>
            <pc:docMk/>
            <pc:sldMk cId="555642678" sldId="294"/>
            <ac:spMk id="79" creationId="{047EFC65-EEE8-45AE-91EC-012EF637227C}"/>
          </ac:spMkLst>
        </pc:spChg>
        <pc:spChg chg="add">
          <ac:chgData name="Jansen, Marcus · 4-advice GmbH" userId="181aa25f-5fcc-4bd6-8950-9fafe1df05eb" providerId="ADAL" clId="{DA7984CD-150A-4B96-A65F-415247AFA0C3}" dt="2018-04-04T10:10:33.969" v="2663"/>
          <ac:spMkLst>
            <pc:docMk/>
            <pc:sldMk cId="555642678" sldId="294"/>
            <ac:spMk id="81" creationId="{EFD11D5F-E363-40B5-B725-9AC3A7ADCDF6}"/>
          </ac:spMkLst>
        </pc:spChg>
        <pc:spChg chg="add">
          <ac:chgData name="Jansen, Marcus · 4-advice GmbH" userId="181aa25f-5fcc-4bd6-8950-9fafe1df05eb" providerId="ADAL" clId="{DA7984CD-150A-4B96-A65F-415247AFA0C3}" dt="2018-04-04T10:10:33.969" v="2663"/>
          <ac:spMkLst>
            <pc:docMk/>
            <pc:sldMk cId="555642678" sldId="294"/>
            <ac:spMk id="82" creationId="{D92C7C16-DC05-4CDB-89FB-501E647958E3}"/>
          </ac:spMkLst>
        </pc:spChg>
        <pc:spChg chg="add">
          <ac:chgData name="Jansen, Marcus · 4-advice GmbH" userId="181aa25f-5fcc-4bd6-8950-9fafe1df05eb" providerId="ADAL" clId="{DA7984CD-150A-4B96-A65F-415247AFA0C3}" dt="2018-04-04T10:10:33.969" v="2663"/>
          <ac:spMkLst>
            <pc:docMk/>
            <pc:sldMk cId="555642678" sldId="294"/>
            <ac:spMk id="83" creationId="{6A6A8043-D7C1-42C7-90ED-60CAECCEC9F4}"/>
          </ac:spMkLst>
        </pc:spChg>
        <pc:spChg chg="add">
          <ac:chgData name="Jansen, Marcus · 4-advice GmbH" userId="181aa25f-5fcc-4bd6-8950-9fafe1df05eb" providerId="ADAL" clId="{DA7984CD-150A-4B96-A65F-415247AFA0C3}" dt="2018-04-04T10:10:33.969" v="2663"/>
          <ac:spMkLst>
            <pc:docMk/>
            <pc:sldMk cId="555642678" sldId="294"/>
            <ac:spMk id="84" creationId="{72DA6F4A-D947-40EF-89AB-CC5F40DBD85E}"/>
          </ac:spMkLst>
        </pc:spChg>
        <pc:spChg chg="add">
          <ac:chgData name="Jansen, Marcus · 4-advice GmbH" userId="181aa25f-5fcc-4bd6-8950-9fafe1df05eb" providerId="ADAL" clId="{DA7984CD-150A-4B96-A65F-415247AFA0C3}" dt="2018-04-04T10:10:33.969" v="2663"/>
          <ac:spMkLst>
            <pc:docMk/>
            <pc:sldMk cId="555642678" sldId="294"/>
            <ac:spMk id="85" creationId="{D199C1D6-F456-404F-A3AC-864C3C4B85E5}"/>
          </ac:spMkLst>
        </pc:spChg>
        <pc:spChg chg="add">
          <ac:chgData name="Jansen, Marcus · 4-advice GmbH" userId="181aa25f-5fcc-4bd6-8950-9fafe1df05eb" providerId="ADAL" clId="{DA7984CD-150A-4B96-A65F-415247AFA0C3}" dt="2018-04-04T10:10:36.649" v="2668"/>
          <ac:spMkLst>
            <pc:docMk/>
            <pc:sldMk cId="555642678" sldId="294"/>
            <ac:spMk id="89" creationId="{37ABC5F2-937A-43E9-A811-C44574976BB4}"/>
          </ac:spMkLst>
        </pc:spChg>
        <pc:spChg chg="add">
          <ac:chgData name="Jansen, Marcus · 4-advice GmbH" userId="181aa25f-5fcc-4bd6-8950-9fafe1df05eb" providerId="ADAL" clId="{DA7984CD-150A-4B96-A65F-415247AFA0C3}" dt="2018-04-04T10:10:36.649" v="2668"/>
          <ac:spMkLst>
            <pc:docMk/>
            <pc:sldMk cId="555642678" sldId="294"/>
            <ac:spMk id="90" creationId="{5394CA3E-E438-409D-8AFF-D6530155E004}"/>
          </ac:spMkLst>
        </pc:spChg>
        <pc:spChg chg="add">
          <ac:chgData name="Jansen, Marcus · 4-advice GmbH" userId="181aa25f-5fcc-4bd6-8950-9fafe1df05eb" providerId="ADAL" clId="{DA7984CD-150A-4B96-A65F-415247AFA0C3}" dt="2018-04-04T10:10:36.649" v="2668"/>
          <ac:spMkLst>
            <pc:docMk/>
            <pc:sldMk cId="555642678" sldId="294"/>
            <ac:spMk id="91" creationId="{F10BCDA2-991D-4D3B-927D-DC797A755102}"/>
          </ac:spMkLst>
        </pc:spChg>
        <pc:spChg chg="add">
          <ac:chgData name="Jansen, Marcus · 4-advice GmbH" userId="181aa25f-5fcc-4bd6-8950-9fafe1df05eb" providerId="ADAL" clId="{DA7984CD-150A-4B96-A65F-415247AFA0C3}" dt="2018-04-04T10:10:36.649" v="2668"/>
          <ac:spMkLst>
            <pc:docMk/>
            <pc:sldMk cId="555642678" sldId="294"/>
            <ac:spMk id="92" creationId="{27E8D590-F5D5-444D-89F1-DFBA7D7CDD6F}"/>
          </ac:spMkLst>
        </pc:spChg>
        <pc:spChg chg="add">
          <ac:chgData name="Jansen, Marcus · 4-advice GmbH" userId="181aa25f-5fcc-4bd6-8950-9fafe1df05eb" providerId="ADAL" clId="{DA7984CD-150A-4B96-A65F-415247AFA0C3}" dt="2018-04-04T10:10:36.649" v="2668"/>
          <ac:spMkLst>
            <pc:docMk/>
            <pc:sldMk cId="555642678" sldId="294"/>
            <ac:spMk id="93" creationId="{79E18102-2297-449E-9594-24EFDAC0D74E}"/>
          </ac:spMkLst>
        </pc:spChg>
        <pc:spChg chg="add">
          <ac:chgData name="Jansen, Marcus · 4-advice GmbH" userId="181aa25f-5fcc-4bd6-8950-9fafe1df05eb" providerId="ADAL" clId="{DA7984CD-150A-4B96-A65F-415247AFA0C3}" dt="2018-04-04T10:10:36.649" v="2668"/>
          <ac:spMkLst>
            <pc:docMk/>
            <pc:sldMk cId="555642678" sldId="294"/>
            <ac:spMk id="94" creationId="{D8D9A661-2E32-448D-904A-0340A42769B5}"/>
          </ac:spMkLst>
        </pc:spChg>
        <pc:spChg chg="add">
          <ac:chgData name="Jansen, Marcus · 4-advice GmbH" userId="181aa25f-5fcc-4bd6-8950-9fafe1df05eb" providerId="ADAL" clId="{DA7984CD-150A-4B96-A65F-415247AFA0C3}" dt="2018-04-04T10:10:36.649" v="2668"/>
          <ac:spMkLst>
            <pc:docMk/>
            <pc:sldMk cId="555642678" sldId="294"/>
            <ac:spMk id="96" creationId="{BDA88C94-0A65-4471-8DDB-F796ECA4BCC6}"/>
          </ac:spMkLst>
        </pc:spChg>
        <pc:spChg chg="add">
          <ac:chgData name="Jansen, Marcus · 4-advice GmbH" userId="181aa25f-5fcc-4bd6-8950-9fafe1df05eb" providerId="ADAL" clId="{DA7984CD-150A-4B96-A65F-415247AFA0C3}" dt="2018-04-04T10:10:36.649" v="2668"/>
          <ac:spMkLst>
            <pc:docMk/>
            <pc:sldMk cId="555642678" sldId="294"/>
            <ac:spMk id="97" creationId="{71BA82CF-F94E-4AC4-A0CD-486A5AF12F34}"/>
          </ac:spMkLst>
        </pc:spChg>
        <pc:spChg chg="add">
          <ac:chgData name="Jansen, Marcus · 4-advice GmbH" userId="181aa25f-5fcc-4bd6-8950-9fafe1df05eb" providerId="ADAL" clId="{DA7984CD-150A-4B96-A65F-415247AFA0C3}" dt="2018-04-04T10:10:36.649" v="2668"/>
          <ac:spMkLst>
            <pc:docMk/>
            <pc:sldMk cId="555642678" sldId="294"/>
            <ac:spMk id="98" creationId="{F79D249C-4A4C-4087-9538-3B18B881274D}"/>
          </ac:spMkLst>
        </pc:spChg>
        <pc:spChg chg="add">
          <ac:chgData name="Jansen, Marcus · 4-advice GmbH" userId="181aa25f-5fcc-4bd6-8950-9fafe1df05eb" providerId="ADAL" clId="{DA7984CD-150A-4B96-A65F-415247AFA0C3}" dt="2018-04-04T10:10:40.583" v="2673"/>
          <ac:spMkLst>
            <pc:docMk/>
            <pc:sldMk cId="555642678" sldId="294"/>
            <ac:spMk id="100" creationId="{B2E1BB80-490D-43FB-9FA5-4965C2A3ECE3}"/>
          </ac:spMkLst>
        </pc:spChg>
        <pc:spChg chg="add">
          <ac:chgData name="Jansen, Marcus · 4-advice GmbH" userId="181aa25f-5fcc-4bd6-8950-9fafe1df05eb" providerId="ADAL" clId="{DA7984CD-150A-4B96-A65F-415247AFA0C3}" dt="2018-04-04T10:10:40.583" v="2673"/>
          <ac:spMkLst>
            <pc:docMk/>
            <pc:sldMk cId="555642678" sldId="294"/>
            <ac:spMk id="101" creationId="{6796FF6E-BF18-41AB-B18C-635852DCC535}"/>
          </ac:spMkLst>
        </pc:spChg>
        <pc:spChg chg="add mod">
          <ac:chgData name="Jansen, Marcus · 4-advice GmbH" userId="181aa25f-5fcc-4bd6-8950-9fafe1df05eb" providerId="ADAL" clId="{DA7984CD-150A-4B96-A65F-415247AFA0C3}" dt="2018-04-04T10:10:42.737" v="2684"/>
          <ac:spMkLst>
            <pc:docMk/>
            <pc:sldMk cId="555642678" sldId="294"/>
            <ac:spMk id="102" creationId="{5D2F8501-36BD-4382-B4CA-7690ADD22246}"/>
          </ac:spMkLst>
        </pc:spChg>
        <pc:spChg chg="add mod">
          <ac:chgData name="Jansen, Marcus · 4-advice GmbH" userId="181aa25f-5fcc-4bd6-8950-9fafe1df05eb" providerId="ADAL" clId="{DA7984CD-150A-4B96-A65F-415247AFA0C3}" dt="2018-04-04T10:10:44.868" v="2689"/>
          <ac:spMkLst>
            <pc:docMk/>
            <pc:sldMk cId="555642678" sldId="294"/>
            <ac:spMk id="103" creationId="{C8B50B15-CBEA-4679-B374-42166C0BBCD5}"/>
          </ac:spMkLst>
        </pc:spChg>
        <pc:spChg chg="add">
          <ac:chgData name="Jansen, Marcus · 4-advice GmbH" userId="181aa25f-5fcc-4bd6-8950-9fafe1df05eb" providerId="ADAL" clId="{DA7984CD-150A-4B96-A65F-415247AFA0C3}" dt="2018-04-04T10:10:48.032" v="2690"/>
          <ac:spMkLst>
            <pc:docMk/>
            <pc:sldMk cId="555642678" sldId="294"/>
            <ac:spMk id="105" creationId="{E8D5577A-5974-4182-9B99-77B1CABF8FB0}"/>
          </ac:spMkLst>
        </pc:spChg>
        <pc:spChg chg="add">
          <ac:chgData name="Jansen, Marcus · 4-advice GmbH" userId="181aa25f-5fcc-4bd6-8950-9fafe1df05eb" providerId="ADAL" clId="{DA7984CD-150A-4B96-A65F-415247AFA0C3}" dt="2018-04-04T10:10:48.032" v="2690"/>
          <ac:spMkLst>
            <pc:docMk/>
            <pc:sldMk cId="555642678" sldId="294"/>
            <ac:spMk id="106" creationId="{BBDD30FF-8F6D-420A-BCBB-5C171EC430C7}"/>
          </ac:spMkLst>
        </pc:spChg>
        <pc:spChg chg="add">
          <ac:chgData name="Jansen, Marcus · 4-advice GmbH" userId="181aa25f-5fcc-4bd6-8950-9fafe1df05eb" providerId="ADAL" clId="{DA7984CD-150A-4B96-A65F-415247AFA0C3}" dt="2018-04-04T10:10:48.032" v="2690"/>
          <ac:spMkLst>
            <pc:docMk/>
            <pc:sldMk cId="555642678" sldId="294"/>
            <ac:spMk id="107" creationId="{688B2A82-7966-4E0C-9C7D-E0F6AF036705}"/>
          </ac:spMkLst>
        </pc:spChg>
        <pc:spChg chg="add">
          <ac:chgData name="Jansen, Marcus · 4-advice GmbH" userId="181aa25f-5fcc-4bd6-8950-9fafe1df05eb" providerId="ADAL" clId="{DA7984CD-150A-4B96-A65F-415247AFA0C3}" dt="2018-04-04T10:10:48.032" v="2690"/>
          <ac:spMkLst>
            <pc:docMk/>
            <pc:sldMk cId="555642678" sldId="294"/>
            <ac:spMk id="108" creationId="{2C795D84-9C08-42D4-A958-3CEC6380CA54}"/>
          </ac:spMkLst>
        </pc:spChg>
        <pc:spChg chg="add">
          <ac:chgData name="Jansen, Marcus · 4-advice GmbH" userId="181aa25f-5fcc-4bd6-8950-9fafe1df05eb" providerId="ADAL" clId="{DA7984CD-150A-4B96-A65F-415247AFA0C3}" dt="2018-04-04T10:10:48.032" v="2690"/>
          <ac:spMkLst>
            <pc:docMk/>
            <pc:sldMk cId="555642678" sldId="294"/>
            <ac:spMk id="109" creationId="{F8041B7B-8B47-4C8F-9C51-D12B83B7D573}"/>
          </ac:spMkLst>
        </pc:spChg>
        <pc:spChg chg="add">
          <ac:chgData name="Jansen, Marcus · 4-advice GmbH" userId="181aa25f-5fcc-4bd6-8950-9fafe1df05eb" providerId="ADAL" clId="{DA7984CD-150A-4B96-A65F-415247AFA0C3}" dt="2018-04-04T10:10:48.032" v="2690"/>
          <ac:spMkLst>
            <pc:docMk/>
            <pc:sldMk cId="555642678" sldId="294"/>
            <ac:spMk id="110" creationId="{4EC476B2-D42F-4E07-AC0F-7F54C3BFBFAE}"/>
          </ac:spMkLst>
        </pc:spChg>
        <pc:spChg chg="add">
          <ac:chgData name="Jansen, Marcus · 4-advice GmbH" userId="181aa25f-5fcc-4bd6-8950-9fafe1df05eb" providerId="ADAL" clId="{DA7984CD-150A-4B96-A65F-415247AFA0C3}" dt="2018-04-04T10:10:48.032" v="2690"/>
          <ac:spMkLst>
            <pc:docMk/>
            <pc:sldMk cId="555642678" sldId="294"/>
            <ac:spMk id="111" creationId="{E3873C99-3DE0-429C-98AC-31F9E0A58DE3}"/>
          </ac:spMkLst>
        </pc:spChg>
        <pc:spChg chg="add">
          <ac:chgData name="Jansen, Marcus · 4-advice GmbH" userId="181aa25f-5fcc-4bd6-8950-9fafe1df05eb" providerId="ADAL" clId="{DA7984CD-150A-4B96-A65F-415247AFA0C3}" dt="2018-04-04T10:10:48.032" v="2690"/>
          <ac:spMkLst>
            <pc:docMk/>
            <pc:sldMk cId="555642678" sldId="294"/>
            <ac:spMk id="112" creationId="{C4727074-51A6-4584-A779-EBC11FA33246}"/>
          </ac:spMkLst>
        </pc:spChg>
        <pc:spChg chg="add">
          <ac:chgData name="Jansen, Marcus · 4-advice GmbH" userId="181aa25f-5fcc-4bd6-8950-9fafe1df05eb" providerId="ADAL" clId="{DA7984CD-150A-4B96-A65F-415247AFA0C3}" dt="2018-04-04T10:10:48.032" v="2690"/>
          <ac:spMkLst>
            <pc:docMk/>
            <pc:sldMk cId="555642678" sldId="294"/>
            <ac:spMk id="113" creationId="{3DDF5764-AF0E-4DFD-9819-B78BBB49DF40}"/>
          </ac:spMkLst>
        </pc:spChg>
        <pc:spChg chg="add">
          <ac:chgData name="Jansen, Marcus · 4-advice GmbH" userId="181aa25f-5fcc-4bd6-8950-9fafe1df05eb" providerId="ADAL" clId="{DA7984CD-150A-4B96-A65F-415247AFA0C3}" dt="2018-04-04T10:10:48.032" v="2690"/>
          <ac:spMkLst>
            <pc:docMk/>
            <pc:sldMk cId="555642678" sldId="294"/>
            <ac:spMk id="114" creationId="{2ADD8117-885D-407A-92E7-66A9C27F5837}"/>
          </ac:spMkLst>
        </pc:spChg>
        <pc:spChg chg="add">
          <ac:chgData name="Jansen, Marcus · 4-advice GmbH" userId="181aa25f-5fcc-4bd6-8950-9fafe1df05eb" providerId="ADAL" clId="{DA7984CD-150A-4B96-A65F-415247AFA0C3}" dt="2018-04-04T10:10:48.032" v="2690"/>
          <ac:spMkLst>
            <pc:docMk/>
            <pc:sldMk cId="555642678" sldId="294"/>
            <ac:spMk id="115" creationId="{E21F4340-EBDB-4FC9-88C5-03539F31C41A}"/>
          </ac:spMkLst>
        </pc:spChg>
        <pc:spChg chg="add">
          <ac:chgData name="Jansen, Marcus · 4-advice GmbH" userId="181aa25f-5fcc-4bd6-8950-9fafe1df05eb" providerId="ADAL" clId="{DA7984CD-150A-4B96-A65F-415247AFA0C3}" dt="2018-04-04T10:10:51.600" v="2697"/>
          <ac:spMkLst>
            <pc:docMk/>
            <pc:sldMk cId="555642678" sldId="294"/>
            <ac:spMk id="117" creationId="{F55003C7-9FE7-4F8B-9B51-C1DC92BA9CC5}"/>
          </ac:spMkLst>
        </pc:spChg>
        <pc:spChg chg="add">
          <ac:chgData name="Jansen, Marcus · 4-advice GmbH" userId="181aa25f-5fcc-4bd6-8950-9fafe1df05eb" providerId="ADAL" clId="{DA7984CD-150A-4B96-A65F-415247AFA0C3}" dt="2018-04-04T10:10:51.600" v="2697"/>
          <ac:spMkLst>
            <pc:docMk/>
            <pc:sldMk cId="555642678" sldId="294"/>
            <ac:spMk id="118" creationId="{750CD532-653C-4085-A2AE-A644010F8B27}"/>
          </ac:spMkLst>
        </pc:spChg>
        <pc:spChg chg="add">
          <ac:chgData name="Jansen, Marcus · 4-advice GmbH" userId="181aa25f-5fcc-4bd6-8950-9fafe1df05eb" providerId="ADAL" clId="{DA7984CD-150A-4B96-A65F-415247AFA0C3}" dt="2018-04-04T10:10:51.600" v="2697"/>
          <ac:spMkLst>
            <pc:docMk/>
            <pc:sldMk cId="555642678" sldId="294"/>
            <ac:spMk id="119" creationId="{EA6E79F5-B518-4105-96E9-785E0E095C59}"/>
          </ac:spMkLst>
        </pc:spChg>
        <pc:spChg chg="add mod">
          <ac:chgData name="Jansen, Marcus · 4-advice GmbH" userId="181aa25f-5fcc-4bd6-8950-9fafe1df05eb" providerId="ADAL" clId="{DA7984CD-150A-4B96-A65F-415247AFA0C3}" dt="2018-04-04T10:10:55.254" v="2705"/>
          <ac:spMkLst>
            <pc:docMk/>
            <pc:sldMk cId="555642678" sldId="294"/>
            <ac:spMk id="120" creationId="{1141CD82-B353-4871-B652-762DDE172FF0}"/>
          </ac:spMkLst>
        </pc:spChg>
        <pc:spChg chg="add">
          <ac:chgData name="Jansen, Marcus · 4-advice GmbH" userId="181aa25f-5fcc-4bd6-8950-9fafe1df05eb" providerId="ADAL" clId="{DA7984CD-150A-4B96-A65F-415247AFA0C3}" dt="2018-04-04T10:10:51.600" v="2697"/>
          <ac:spMkLst>
            <pc:docMk/>
            <pc:sldMk cId="555642678" sldId="294"/>
            <ac:spMk id="121" creationId="{BB9373BF-7A62-4E33-B70B-408539D94078}"/>
          </ac:spMkLst>
        </pc:spChg>
        <pc:spChg chg="add">
          <ac:chgData name="Jansen, Marcus · 4-advice GmbH" userId="181aa25f-5fcc-4bd6-8950-9fafe1df05eb" providerId="ADAL" clId="{DA7984CD-150A-4B96-A65F-415247AFA0C3}" dt="2018-04-04T10:10:51.600" v="2697"/>
          <ac:spMkLst>
            <pc:docMk/>
            <pc:sldMk cId="555642678" sldId="294"/>
            <ac:spMk id="122" creationId="{FEE28AB3-35FC-4262-BAD5-7619B9D32720}"/>
          </ac:spMkLst>
        </pc:spChg>
        <pc:spChg chg="add">
          <ac:chgData name="Jansen, Marcus · 4-advice GmbH" userId="181aa25f-5fcc-4bd6-8950-9fafe1df05eb" providerId="ADAL" clId="{DA7984CD-150A-4B96-A65F-415247AFA0C3}" dt="2018-04-04T10:10:51.600" v="2697"/>
          <ac:spMkLst>
            <pc:docMk/>
            <pc:sldMk cId="555642678" sldId="294"/>
            <ac:spMk id="123" creationId="{2BC33CCF-7232-425E-8144-B8507E78E361}"/>
          </ac:spMkLst>
        </pc:spChg>
        <pc:spChg chg="add">
          <ac:chgData name="Jansen, Marcus · 4-advice GmbH" userId="181aa25f-5fcc-4bd6-8950-9fafe1df05eb" providerId="ADAL" clId="{DA7984CD-150A-4B96-A65F-415247AFA0C3}" dt="2018-04-04T10:10:51.600" v="2697"/>
          <ac:spMkLst>
            <pc:docMk/>
            <pc:sldMk cId="555642678" sldId="294"/>
            <ac:spMk id="124" creationId="{E3765EE4-CB6E-4AA0-B5A6-CFC7100BB832}"/>
          </ac:spMkLst>
        </pc:spChg>
        <pc:spChg chg="add">
          <ac:chgData name="Jansen, Marcus · 4-advice GmbH" userId="181aa25f-5fcc-4bd6-8950-9fafe1df05eb" providerId="ADAL" clId="{DA7984CD-150A-4B96-A65F-415247AFA0C3}" dt="2018-04-04T10:10:51.600" v="2697"/>
          <ac:spMkLst>
            <pc:docMk/>
            <pc:sldMk cId="555642678" sldId="294"/>
            <ac:spMk id="125" creationId="{A9A902B7-FD07-4BB4-818D-0BC5CF72C289}"/>
          </ac:spMkLst>
        </pc:spChg>
        <pc:spChg chg="add">
          <ac:chgData name="Jansen, Marcus · 4-advice GmbH" userId="181aa25f-5fcc-4bd6-8950-9fafe1df05eb" providerId="ADAL" clId="{DA7984CD-150A-4B96-A65F-415247AFA0C3}" dt="2018-04-04T10:10:51.600" v="2697"/>
          <ac:spMkLst>
            <pc:docMk/>
            <pc:sldMk cId="555642678" sldId="294"/>
            <ac:spMk id="126" creationId="{495D89F9-2D42-459D-AE19-B934C89ED273}"/>
          </ac:spMkLst>
        </pc:spChg>
        <pc:spChg chg="add">
          <ac:chgData name="Jansen, Marcus · 4-advice GmbH" userId="181aa25f-5fcc-4bd6-8950-9fafe1df05eb" providerId="ADAL" clId="{DA7984CD-150A-4B96-A65F-415247AFA0C3}" dt="2018-04-04T10:10:51.600" v="2697"/>
          <ac:spMkLst>
            <pc:docMk/>
            <pc:sldMk cId="555642678" sldId="294"/>
            <ac:spMk id="127" creationId="{046B589B-E888-48B2-B344-F0AF1B76DA82}"/>
          </ac:spMkLst>
        </pc:spChg>
        <pc:spChg chg="add mod">
          <ac:chgData name="Jansen, Marcus · 4-advice GmbH" userId="181aa25f-5fcc-4bd6-8950-9fafe1df05eb" providerId="ADAL" clId="{DA7984CD-150A-4B96-A65F-415247AFA0C3}" dt="2018-04-04T10:11:25.131" v="2732" actId="1076"/>
          <ac:spMkLst>
            <pc:docMk/>
            <pc:sldMk cId="555642678" sldId="294"/>
            <ac:spMk id="128" creationId="{00D98080-637B-42F0-8936-5A1784D498A1}"/>
          </ac:spMkLst>
        </pc:spChg>
        <pc:spChg chg="add">
          <ac:chgData name="Jansen, Marcus · 4-advice GmbH" userId="181aa25f-5fcc-4bd6-8950-9fafe1df05eb" providerId="ADAL" clId="{DA7984CD-150A-4B96-A65F-415247AFA0C3}" dt="2018-04-04T10:11:02.564" v="2711"/>
          <ac:spMkLst>
            <pc:docMk/>
            <pc:sldMk cId="555642678" sldId="294"/>
            <ac:spMk id="130" creationId="{E4C23478-C769-47BD-90C3-D345D68612C7}"/>
          </ac:spMkLst>
        </pc:spChg>
        <pc:spChg chg="add">
          <ac:chgData name="Jansen, Marcus · 4-advice GmbH" userId="181aa25f-5fcc-4bd6-8950-9fafe1df05eb" providerId="ADAL" clId="{DA7984CD-150A-4B96-A65F-415247AFA0C3}" dt="2018-04-04T10:11:02.564" v="2711"/>
          <ac:spMkLst>
            <pc:docMk/>
            <pc:sldMk cId="555642678" sldId="294"/>
            <ac:spMk id="131" creationId="{50080324-76B7-4C94-8ACC-43B34F26733D}"/>
          </ac:spMkLst>
        </pc:spChg>
        <pc:spChg chg="add">
          <ac:chgData name="Jansen, Marcus · 4-advice GmbH" userId="181aa25f-5fcc-4bd6-8950-9fafe1df05eb" providerId="ADAL" clId="{DA7984CD-150A-4B96-A65F-415247AFA0C3}" dt="2018-04-04T10:11:02.564" v="2711"/>
          <ac:spMkLst>
            <pc:docMk/>
            <pc:sldMk cId="555642678" sldId="294"/>
            <ac:spMk id="132" creationId="{ADA2E0E7-D7C7-49D7-927E-4A7270453EB8}"/>
          </ac:spMkLst>
        </pc:spChg>
        <pc:spChg chg="add">
          <ac:chgData name="Jansen, Marcus · 4-advice GmbH" userId="181aa25f-5fcc-4bd6-8950-9fafe1df05eb" providerId="ADAL" clId="{DA7984CD-150A-4B96-A65F-415247AFA0C3}" dt="2018-04-04T10:11:02.564" v="2711"/>
          <ac:spMkLst>
            <pc:docMk/>
            <pc:sldMk cId="555642678" sldId="294"/>
            <ac:spMk id="133" creationId="{5C05A95C-2A19-4CF5-AE71-78C13A6A674B}"/>
          </ac:spMkLst>
        </pc:spChg>
        <pc:spChg chg="add">
          <ac:chgData name="Jansen, Marcus · 4-advice GmbH" userId="181aa25f-5fcc-4bd6-8950-9fafe1df05eb" providerId="ADAL" clId="{DA7984CD-150A-4B96-A65F-415247AFA0C3}" dt="2018-04-04T10:11:05.057" v="2718"/>
          <ac:spMkLst>
            <pc:docMk/>
            <pc:sldMk cId="555642678" sldId="294"/>
            <ac:spMk id="135" creationId="{DE7BF9C5-3C4A-4483-A3DB-98D8EFE17DB2}"/>
          </ac:spMkLst>
        </pc:spChg>
        <pc:spChg chg="add">
          <ac:chgData name="Jansen, Marcus · 4-advice GmbH" userId="181aa25f-5fcc-4bd6-8950-9fafe1df05eb" providerId="ADAL" clId="{DA7984CD-150A-4B96-A65F-415247AFA0C3}" dt="2018-04-04T10:11:05.057" v="2718"/>
          <ac:spMkLst>
            <pc:docMk/>
            <pc:sldMk cId="555642678" sldId="294"/>
            <ac:spMk id="136" creationId="{DFA9F875-10DD-4428-AEF0-6AF9635BA1F9}"/>
          </ac:spMkLst>
        </pc:spChg>
        <pc:spChg chg="add">
          <ac:chgData name="Jansen, Marcus · 4-advice GmbH" userId="181aa25f-5fcc-4bd6-8950-9fafe1df05eb" providerId="ADAL" clId="{DA7984CD-150A-4B96-A65F-415247AFA0C3}" dt="2018-04-04T10:11:05.057" v="2718"/>
          <ac:spMkLst>
            <pc:docMk/>
            <pc:sldMk cId="555642678" sldId="294"/>
            <ac:spMk id="137" creationId="{88F333AC-C648-4350-9C8A-D1516E931243}"/>
          </ac:spMkLst>
        </pc:spChg>
        <pc:spChg chg="add">
          <ac:chgData name="Jansen, Marcus · 4-advice GmbH" userId="181aa25f-5fcc-4bd6-8950-9fafe1df05eb" providerId="ADAL" clId="{DA7984CD-150A-4B96-A65F-415247AFA0C3}" dt="2018-04-04T10:11:05.057" v="2718"/>
          <ac:spMkLst>
            <pc:docMk/>
            <pc:sldMk cId="555642678" sldId="294"/>
            <ac:spMk id="138" creationId="{0194BFD2-7729-4E1E-892E-2EEDF7C19457}"/>
          </ac:spMkLst>
        </pc:spChg>
        <pc:spChg chg="add">
          <ac:chgData name="Jansen, Marcus · 4-advice GmbH" userId="181aa25f-5fcc-4bd6-8950-9fafe1df05eb" providerId="ADAL" clId="{DA7984CD-150A-4B96-A65F-415247AFA0C3}" dt="2018-04-04T10:11:28.368" v="2733"/>
          <ac:spMkLst>
            <pc:docMk/>
            <pc:sldMk cId="555642678" sldId="294"/>
            <ac:spMk id="140" creationId="{E3B6EE5B-AFCF-46F9-8C56-A96060E59A2C}"/>
          </ac:spMkLst>
        </pc:spChg>
        <pc:spChg chg="add">
          <ac:chgData name="Jansen, Marcus · 4-advice GmbH" userId="181aa25f-5fcc-4bd6-8950-9fafe1df05eb" providerId="ADAL" clId="{DA7984CD-150A-4B96-A65F-415247AFA0C3}" dt="2018-04-04T10:11:28.368" v="2733"/>
          <ac:spMkLst>
            <pc:docMk/>
            <pc:sldMk cId="555642678" sldId="294"/>
            <ac:spMk id="141" creationId="{0E4E11A3-5967-4B7B-8412-C5CE76BDDC1C}"/>
          </ac:spMkLst>
        </pc:spChg>
        <pc:spChg chg="add">
          <ac:chgData name="Jansen, Marcus · 4-advice GmbH" userId="181aa25f-5fcc-4bd6-8950-9fafe1df05eb" providerId="ADAL" clId="{DA7984CD-150A-4B96-A65F-415247AFA0C3}" dt="2018-04-04T10:11:28.368" v="2733"/>
          <ac:spMkLst>
            <pc:docMk/>
            <pc:sldMk cId="555642678" sldId="294"/>
            <ac:spMk id="142" creationId="{B6F5A444-14ED-4A0E-BCF2-069113937938}"/>
          </ac:spMkLst>
        </pc:spChg>
        <pc:spChg chg="add">
          <ac:chgData name="Jansen, Marcus · 4-advice GmbH" userId="181aa25f-5fcc-4bd6-8950-9fafe1df05eb" providerId="ADAL" clId="{DA7984CD-150A-4B96-A65F-415247AFA0C3}" dt="2018-04-04T10:11:32.281" v="2740"/>
          <ac:spMkLst>
            <pc:docMk/>
            <pc:sldMk cId="555642678" sldId="294"/>
            <ac:spMk id="144" creationId="{44B8E785-3AB9-4FEB-B6A7-9E80086F6502}"/>
          </ac:spMkLst>
        </pc:spChg>
        <pc:spChg chg="add">
          <ac:chgData name="Jansen, Marcus · 4-advice GmbH" userId="181aa25f-5fcc-4bd6-8950-9fafe1df05eb" providerId="ADAL" clId="{DA7984CD-150A-4B96-A65F-415247AFA0C3}" dt="2018-04-04T10:11:32.281" v="2740"/>
          <ac:spMkLst>
            <pc:docMk/>
            <pc:sldMk cId="555642678" sldId="294"/>
            <ac:spMk id="145" creationId="{412E5896-64E2-45C7-A8C5-46F72B7058E1}"/>
          </ac:spMkLst>
        </pc:spChg>
        <pc:spChg chg="add">
          <ac:chgData name="Jansen, Marcus · 4-advice GmbH" userId="181aa25f-5fcc-4bd6-8950-9fafe1df05eb" providerId="ADAL" clId="{DA7984CD-150A-4B96-A65F-415247AFA0C3}" dt="2018-04-04T10:11:32.281" v="2740"/>
          <ac:spMkLst>
            <pc:docMk/>
            <pc:sldMk cId="555642678" sldId="294"/>
            <ac:spMk id="146" creationId="{45957AD5-09D6-4232-B207-387B8E315EC6}"/>
          </ac:spMkLst>
        </pc:spChg>
        <pc:spChg chg="add">
          <ac:chgData name="Jansen, Marcus · 4-advice GmbH" userId="181aa25f-5fcc-4bd6-8950-9fafe1df05eb" providerId="ADAL" clId="{DA7984CD-150A-4B96-A65F-415247AFA0C3}" dt="2018-04-04T10:11:48.810" v="2748"/>
          <ac:spMkLst>
            <pc:docMk/>
            <pc:sldMk cId="555642678" sldId="294"/>
            <ac:spMk id="217" creationId="{BC2E9977-E029-4645-9ADE-80FEDA15A316}"/>
          </ac:spMkLst>
        </pc:spChg>
        <pc:spChg chg="add">
          <ac:chgData name="Jansen, Marcus · 4-advice GmbH" userId="181aa25f-5fcc-4bd6-8950-9fafe1df05eb" providerId="ADAL" clId="{DA7984CD-150A-4B96-A65F-415247AFA0C3}" dt="2018-04-04T10:11:48.810" v="2748"/>
          <ac:spMkLst>
            <pc:docMk/>
            <pc:sldMk cId="555642678" sldId="294"/>
            <ac:spMk id="218" creationId="{65DB2663-44C4-475B-B3FD-0409FF3CE125}"/>
          </ac:spMkLst>
        </pc:spChg>
        <pc:spChg chg="add">
          <ac:chgData name="Jansen, Marcus · 4-advice GmbH" userId="181aa25f-5fcc-4bd6-8950-9fafe1df05eb" providerId="ADAL" clId="{DA7984CD-150A-4B96-A65F-415247AFA0C3}" dt="2018-04-04T10:11:48.810" v="2748"/>
          <ac:spMkLst>
            <pc:docMk/>
            <pc:sldMk cId="555642678" sldId="294"/>
            <ac:spMk id="219" creationId="{AC813B2A-2020-492E-82B2-80253DFC509A}"/>
          </ac:spMkLst>
        </pc:spChg>
        <pc:spChg chg="add">
          <ac:chgData name="Jansen, Marcus · 4-advice GmbH" userId="181aa25f-5fcc-4bd6-8950-9fafe1df05eb" providerId="ADAL" clId="{DA7984CD-150A-4B96-A65F-415247AFA0C3}" dt="2018-04-04T10:11:48.810" v="2748"/>
          <ac:spMkLst>
            <pc:docMk/>
            <pc:sldMk cId="555642678" sldId="294"/>
            <ac:spMk id="220" creationId="{E50EDDDD-71FF-42E6-ADA7-A2A59948F539}"/>
          </ac:spMkLst>
        </pc:spChg>
        <pc:spChg chg="add">
          <ac:chgData name="Jansen, Marcus · 4-advice GmbH" userId="181aa25f-5fcc-4bd6-8950-9fafe1df05eb" providerId="ADAL" clId="{DA7984CD-150A-4B96-A65F-415247AFA0C3}" dt="2018-04-04T10:11:48.810" v="2748"/>
          <ac:spMkLst>
            <pc:docMk/>
            <pc:sldMk cId="555642678" sldId="294"/>
            <ac:spMk id="221" creationId="{645FEFAB-6EB4-4577-9807-62EDA48DDEF0}"/>
          </ac:spMkLst>
        </pc:spChg>
        <pc:spChg chg="add">
          <ac:chgData name="Jansen, Marcus · 4-advice GmbH" userId="181aa25f-5fcc-4bd6-8950-9fafe1df05eb" providerId="ADAL" clId="{DA7984CD-150A-4B96-A65F-415247AFA0C3}" dt="2018-04-04T10:11:50.776" v="2753"/>
          <ac:spMkLst>
            <pc:docMk/>
            <pc:sldMk cId="555642678" sldId="294"/>
            <ac:spMk id="223" creationId="{D98B2DA3-E7FA-4B2F-BEBD-48FF14A54874}"/>
          </ac:spMkLst>
        </pc:spChg>
        <pc:spChg chg="add">
          <ac:chgData name="Jansen, Marcus · 4-advice GmbH" userId="181aa25f-5fcc-4bd6-8950-9fafe1df05eb" providerId="ADAL" clId="{DA7984CD-150A-4B96-A65F-415247AFA0C3}" dt="2018-04-04T10:11:50.776" v="2753"/>
          <ac:spMkLst>
            <pc:docMk/>
            <pc:sldMk cId="555642678" sldId="294"/>
            <ac:spMk id="224" creationId="{D4143453-3296-4394-81BF-8EDC94941E6E}"/>
          </ac:spMkLst>
        </pc:spChg>
        <pc:spChg chg="add">
          <ac:chgData name="Jansen, Marcus · 4-advice GmbH" userId="181aa25f-5fcc-4bd6-8950-9fafe1df05eb" providerId="ADAL" clId="{DA7984CD-150A-4B96-A65F-415247AFA0C3}" dt="2018-04-04T10:11:50.776" v="2753"/>
          <ac:spMkLst>
            <pc:docMk/>
            <pc:sldMk cId="555642678" sldId="294"/>
            <ac:spMk id="225" creationId="{ACEE5058-DED8-45F6-9A51-5D672BB9E68E}"/>
          </ac:spMkLst>
        </pc:spChg>
        <pc:spChg chg="add">
          <ac:chgData name="Jansen, Marcus · 4-advice GmbH" userId="181aa25f-5fcc-4bd6-8950-9fafe1df05eb" providerId="ADAL" clId="{DA7984CD-150A-4B96-A65F-415247AFA0C3}" dt="2018-04-04T10:11:50.776" v="2753"/>
          <ac:spMkLst>
            <pc:docMk/>
            <pc:sldMk cId="555642678" sldId="294"/>
            <ac:spMk id="226" creationId="{511A1DD3-0D16-4A1A-841F-D1A231E5F9E5}"/>
          </ac:spMkLst>
        </pc:spChg>
        <pc:spChg chg="add">
          <ac:chgData name="Jansen, Marcus · 4-advice GmbH" userId="181aa25f-5fcc-4bd6-8950-9fafe1df05eb" providerId="ADAL" clId="{DA7984CD-150A-4B96-A65F-415247AFA0C3}" dt="2018-04-04T10:11:50.776" v="2753"/>
          <ac:spMkLst>
            <pc:docMk/>
            <pc:sldMk cId="555642678" sldId="294"/>
            <ac:spMk id="227" creationId="{AE686D51-20BD-40B2-9F54-0D5854C56723}"/>
          </ac:spMkLst>
        </pc:spChg>
        <pc:spChg chg="add">
          <ac:chgData name="Jansen, Marcus · 4-advice GmbH" userId="181aa25f-5fcc-4bd6-8950-9fafe1df05eb" providerId="ADAL" clId="{DA7984CD-150A-4B96-A65F-415247AFA0C3}" dt="2018-04-04T10:11:50.776" v="2753"/>
          <ac:spMkLst>
            <pc:docMk/>
            <pc:sldMk cId="555642678" sldId="294"/>
            <ac:spMk id="228" creationId="{486765F8-EEB1-4D5A-9A83-6A0EC4767B90}"/>
          </ac:spMkLst>
        </pc:spChg>
        <pc:spChg chg="add">
          <ac:chgData name="Jansen, Marcus · 4-advice GmbH" userId="181aa25f-5fcc-4bd6-8950-9fafe1df05eb" providerId="ADAL" clId="{DA7984CD-150A-4B96-A65F-415247AFA0C3}" dt="2018-04-04T10:11:50.776" v="2753"/>
          <ac:spMkLst>
            <pc:docMk/>
            <pc:sldMk cId="555642678" sldId="294"/>
            <ac:spMk id="229" creationId="{EDD4E31A-8D61-43FF-95D5-319EFF412DE5}"/>
          </ac:spMkLst>
        </pc:spChg>
        <pc:spChg chg="add">
          <ac:chgData name="Jansen, Marcus · 4-advice GmbH" userId="181aa25f-5fcc-4bd6-8950-9fafe1df05eb" providerId="ADAL" clId="{DA7984CD-150A-4B96-A65F-415247AFA0C3}" dt="2018-04-04T10:11:50.776" v="2753"/>
          <ac:spMkLst>
            <pc:docMk/>
            <pc:sldMk cId="555642678" sldId="294"/>
            <ac:spMk id="230" creationId="{E676EB46-2EC4-4F49-943C-18BF67E4310D}"/>
          </ac:spMkLst>
        </pc:spChg>
        <pc:spChg chg="add">
          <ac:chgData name="Jansen, Marcus · 4-advice GmbH" userId="181aa25f-5fcc-4bd6-8950-9fafe1df05eb" providerId="ADAL" clId="{DA7984CD-150A-4B96-A65F-415247AFA0C3}" dt="2018-04-04T10:11:50.776" v="2753"/>
          <ac:spMkLst>
            <pc:docMk/>
            <pc:sldMk cId="555642678" sldId="294"/>
            <ac:spMk id="231" creationId="{E4B6C2F6-1B0C-4AFF-9A8C-DFCC7F8DB288}"/>
          </ac:spMkLst>
        </pc:spChg>
        <pc:spChg chg="add">
          <ac:chgData name="Jansen, Marcus · 4-advice GmbH" userId="181aa25f-5fcc-4bd6-8950-9fafe1df05eb" providerId="ADAL" clId="{DA7984CD-150A-4B96-A65F-415247AFA0C3}" dt="2018-04-04T10:11:50.776" v="2753"/>
          <ac:spMkLst>
            <pc:docMk/>
            <pc:sldMk cId="555642678" sldId="294"/>
            <ac:spMk id="232" creationId="{7897B630-DF7D-4448-94AD-2ACD08C62C3C}"/>
          </ac:spMkLst>
        </pc:spChg>
        <pc:grpChg chg="add mod">
          <ac:chgData name="Jansen, Marcus · 4-advice GmbH" userId="181aa25f-5fcc-4bd6-8950-9fafe1df05eb" providerId="ADAL" clId="{DA7984CD-150A-4B96-A65F-415247AFA0C3}" dt="2018-04-04T10:10:18.886" v="2642"/>
          <ac:grpSpMkLst>
            <pc:docMk/>
            <pc:sldMk cId="555642678" sldId="294"/>
            <ac:grpSpMk id="72" creationId="{366FCCEE-8ADE-4F15-8C91-8CF90F490CF2}"/>
          </ac:grpSpMkLst>
        </pc:grpChg>
        <pc:grpChg chg="add mod">
          <ac:chgData name="Jansen, Marcus · 4-advice GmbH" userId="181aa25f-5fcc-4bd6-8950-9fafe1df05eb" providerId="ADAL" clId="{DA7984CD-150A-4B96-A65F-415247AFA0C3}" dt="2018-04-04T10:10:33.969" v="2667"/>
          <ac:grpSpMkLst>
            <pc:docMk/>
            <pc:sldMk cId="555642678" sldId="294"/>
            <ac:grpSpMk id="80" creationId="{862BFF05-065C-4616-9F9B-BF48CB1E15C7}"/>
          </ac:grpSpMkLst>
        </pc:grpChg>
        <pc:grpChg chg="add mod">
          <ac:chgData name="Jansen, Marcus · 4-advice GmbH" userId="181aa25f-5fcc-4bd6-8950-9fafe1df05eb" providerId="ADAL" clId="{DA7984CD-150A-4B96-A65F-415247AFA0C3}" dt="2018-04-04T10:11:22.413" v="2731"/>
          <ac:grpSpMkLst>
            <pc:docMk/>
            <pc:sldMk cId="555642678" sldId="294"/>
            <ac:grpSpMk id="87" creationId="{AF274374-DB66-4DBC-99F4-FCF124E5B33B}"/>
          </ac:grpSpMkLst>
        </pc:grpChg>
        <pc:grpChg chg="add mod">
          <ac:chgData name="Jansen, Marcus · 4-advice GmbH" userId="181aa25f-5fcc-4bd6-8950-9fafe1df05eb" providerId="ADAL" clId="{DA7984CD-150A-4B96-A65F-415247AFA0C3}" dt="2018-04-04T10:10:36.651" v="2672"/>
          <ac:grpSpMkLst>
            <pc:docMk/>
            <pc:sldMk cId="555642678" sldId="294"/>
            <ac:grpSpMk id="88" creationId="{CE65D754-4822-4187-86F9-AB7D5665722B}"/>
          </ac:grpSpMkLst>
        </pc:grpChg>
        <pc:grpChg chg="add mod">
          <ac:chgData name="Jansen, Marcus · 4-advice GmbH" userId="181aa25f-5fcc-4bd6-8950-9fafe1df05eb" providerId="ADAL" clId="{DA7984CD-150A-4B96-A65F-415247AFA0C3}" dt="2018-04-04T10:10:40.583" v="2679"/>
          <ac:grpSpMkLst>
            <pc:docMk/>
            <pc:sldMk cId="555642678" sldId="294"/>
            <ac:grpSpMk id="99" creationId="{9F44E33D-BE29-4331-A377-11EC166DA97C}"/>
          </ac:grpSpMkLst>
        </pc:grpChg>
        <pc:grpChg chg="add mod">
          <ac:chgData name="Jansen, Marcus · 4-advice GmbH" userId="181aa25f-5fcc-4bd6-8950-9fafe1df05eb" providerId="ADAL" clId="{DA7984CD-150A-4B96-A65F-415247AFA0C3}" dt="2018-04-04T10:12:01.199" v="2764" actId="554"/>
          <ac:grpSpMkLst>
            <pc:docMk/>
            <pc:sldMk cId="555642678" sldId="294"/>
            <ac:grpSpMk id="104" creationId="{B54C0DB1-940E-49FF-974F-340BC91A7EF1}"/>
          </ac:grpSpMkLst>
        </pc:grpChg>
        <pc:grpChg chg="add mod">
          <ac:chgData name="Jansen, Marcus · 4-advice GmbH" userId="181aa25f-5fcc-4bd6-8950-9fafe1df05eb" providerId="ADAL" clId="{DA7984CD-150A-4B96-A65F-415247AFA0C3}" dt="2018-04-04T10:12:01.199" v="2764" actId="554"/>
          <ac:grpSpMkLst>
            <pc:docMk/>
            <pc:sldMk cId="555642678" sldId="294"/>
            <ac:grpSpMk id="116" creationId="{6E640AC9-53E0-431A-8E7E-68BE21F60D58}"/>
          </ac:grpSpMkLst>
        </pc:grpChg>
        <pc:grpChg chg="add mod">
          <ac:chgData name="Jansen, Marcus · 4-advice GmbH" userId="181aa25f-5fcc-4bd6-8950-9fafe1df05eb" providerId="ADAL" clId="{DA7984CD-150A-4B96-A65F-415247AFA0C3}" dt="2018-04-04T10:11:18.338" v="2728" actId="1076"/>
          <ac:grpSpMkLst>
            <pc:docMk/>
            <pc:sldMk cId="555642678" sldId="294"/>
            <ac:grpSpMk id="129" creationId="{1D317D5B-7B11-4602-B975-30A313EA0E0E}"/>
          </ac:grpSpMkLst>
        </pc:grpChg>
        <pc:grpChg chg="add mod">
          <ac:chgData name="Jansen, Marcus · 4-advice GmbH" userId="181aa25f-5fcc-4bd6-8950-9fafe1df05eb" providerId="ADAL" clId="{DA7984CD-150A-4B96-A65F-415247AFA0C3}" dt="2018-04-04T10:11:09.090" v="2725" actId="1076"/>
          <ac:grpSpMkLst>
            <pc:docMk/>
            <pc:sldMk cId="555642678" sldId="294"/>
            <ac:grpSpMk id="134" creationId="{7C8E530A-1620-45E1-8863-6BF22D9FE616}"/>
          </ac:grpSpMkLst>
        </pc:grpChg>
        <pc:grpChg chg="add mod">
          <ac:chgData name="Jansen, Marcus · 4-advice GmbH" userId="181aa25f-5fcc-4bd6-8950-9fafe1df05eb" providerId="ADAL" clId="{DA7984CD-150A-4B96-A65F-415247AFA0C3}" dt="2018-04-04T10:11:37.476" v="2747" actId="1076"/>
          <ac:grpSpMkLst>
            <pc:docMk/>
            <pc:sldMk cId="555642678" sldId="294"/>
            <ac:grpSpMk id="139" creationId="{C3ABEE60-8870-4DB4-821D-8ECE86ABF7E2}"/>
          </ac:grpSpMkLst>
        </pc:grpChg>
        <pc:grpChg chg="add mod">
          <ac:chgData name="Jansen, Marcus · 4-advice GmbH" userId="181aa25f-5fcc-4bd6-8950-9fafe1df05eb" providerId="ADAL" clId="{DA7984CD-150A-4B96-A65F-415247AFA0C3}" dt="2018-04-04T10:11:37.476" v="2747" actId="1076"/>
          <ac:grpSpMkLst>
            <pc:docMk/>
            <pc:sldMk cId="555642678" sldId="294"/>
            <ac:grpSpMk id="143" creationId="{4BADEFA8-1F3A-44B2-B64D-9F08D1175AB1}"/>
          </ac:grpSpMkLst>
        </pc:grpChg>
        <pc:grpChg chg="add del mod">
          <ac:chgData name="Jansen, Marcus · 4-advice GmbH" userId="181aa25f-5fcc-4bd6-8950-9fafe1df05eb" providerId="ADAL" clId="{DA7984CD-150A-4B96-A65F-415247AFA0C3}" dt="2018-04-04T10:11:54.246" v="2761" actId="478"/>
          <ac:grpSpMkLst>
            <pc:docMk/>
            <pc:sldMk cId="555642678" sldId="294"/>
            <ac:grpSpMk id="147" creationId="{20AE74A1-F0AD-417F-ADDC-B7D5DE7E7938}"/>
          </ac:grpSpMkLst>
        </pc:grpChg>
        <pc:grpChg chg="del">
          <ac:chgData name="Jansen, Marcus · 4-advice GmbH" userId="181aa25f-5fcc-4bd6-8950-9fafe1df05eb" providerId="ADAL" clId="{DA7984CD-150A-4B96-A65F-415247AFA0C3}" dt="2018-04-04T10:10:10.358" v="2627" actId="478"/>
          <ac:grpSpMkLst>
            <pc:docMk/>
            <pc:sldMk cId="555642678" sldId="294"/>
            <ac:grpSpMk id="148" creationId="{FE70C3F1-E958-474C-AC18-06D90E23F61F}"/>
          </ac:grpSpMkLst>
        </pc:grpChg>
        <pc:grpChg chg="add del mod">
          <ac:chgData name="Jansen, Marcus · 4-advice GmbH" userId="181aa25f-5fcc-4bd6-8950-9fafe1df05eb" providerId="ADAL" clId="{DA7984CD-150A-4B96-A65F-415247AFA0C3}" dt="2018-04-04T10:11:54.246" v="2761" actId="478"/>
          <ac:grpSpMkLst>
            <pc:docMk/>
            <pc:sldMk cId="555642678" sldId="294"/>
            <ac:grpSpMk id="222" creationId="{1BD88154-69DF-40D1-9063-C15B587B9B64}"/>
          </ac:grpSpMkLst>
        </pc:grpChg>
        <pc:cxnChg chg="add">
          <ac:chgData name="Jansen, Marcus · 4-advice GmbH" userId="181aa25f-5fcc-4bd6-8950-9fafe1df05eb" providerId="ADAL" clId="{DA7984CD-150A-4B96-A65F-415247AFA0C3}" dt="2018-04-04T10:10:33.969" v="2663"/>
          <ac:cxnSpMkLst>
            <pc:docMk/>
            <pc:sldMk cId="555642678" sldId="294"/>
            <ac:cxnSpMk id="86" creationId="{AC1F2682-5856-417D-82B0-D542342F6696}"/>
          </ac:cxnSpMkLst>
        </pc:cxnChg>
        <pc:cxnChg chg="add">
          <ac:chgData name="Jansen, Marcus · 4-advice GmbH" userId="181aa25f-5fcc-4bd6-8950-9fafe1df05eb" providerId="ADAL" clId="{DA7984CD-150A-4B96-A65F-415247AFA0C3}" dt="2018-04-04T10:10:36.649" v="2668"/>
          <ac:cxnSpMkLst>
            <pc:docMk/>
            <pc:sldMk cId="555642678" sldId="294"/>
            <ac:cxnSpMk id="95" creationId="{025B122C-FEAA-44A1-A876-4142F5AD801F}"/>
          </ac:cxnSpMkLst>
        </pc:cxnChg>
      </pc:sldChg>
      <pc:sldChg chg="addSp delSp modSp add">
        <pc:chgData name="Jansen, Marcus · 4-advice GmbH" userId="181aa25f-5fcc-4bd6-8950-9fafe1df05eb" providerId="ADAL" clId="{DA7984CD-150A-4B96-A65F-415247AFA0C3}" dt="2018-04-04T10:12:14.868" v="2780"/>
        <pc:sldMkLst>
          <pc:docMk/>
          <pc:sldMk cId="2029971123" sldId="295"/>
        </pc:sldMkLst>
        <pc:spChg chg="del">
          <ac:chgData name="Jansen, Marcus · 4-advice GmbH" userId="181aa25f-5fcc-4bd6-8950-9fafe1df05eb" providerId="ADAL" clId="{DA7984CD-150A-4B96-A65F-415247AFA0C3}" dt="2018-04-04T10:12:11.141" v="2768" actId="478"/>
          <ac:spMkLst>
            <pc:docMk/>
            <pc:sldMk cId="2029971123" sldId="295"/>
            <ac:spMk id="76" creationId="{6A6D8AE7-D778-4225-B2EC-EE95E36C307B}"/>
          </ac:spMkLst>
        </pc:spChg>
        <pc:spChg chg="del">
          <ac:chgData name="Jansen, Marcus · 4-advice GmbH" userId="181aa25f-5fcc-4bd6-8950-9fafe1df05eb" providerId="ADAL" clId="{DA7984CD-150A-4B96-A65F-415247AFA0C3}" dt="2018-04-04T10:12:11.141" v="2768" actId="478"/>
          <ac:spMkLst>
            <pc:docMk/>
            <pc:sldMk cId="2029971123" sldId="295"/>
            <ac:spMk id="77" creationId="{799A4662-7B78-4598-8EFC-F27890ADBE7A}"/>
          </ac:spMkLst>
        </pc:spChg>
        <pc:spChg chg="del">
          <ac:chgData name="Jansen, Marcus · 4-advice GmbH" userId="181aa25f-5fcc-4bd6-8950-9fafe1df05eb" providerId="ADAL" clId="{DA7984CD-150A-4B96-A65F-415247AFA0C3}" dt="2018-04-04T10:12:11.141" v="2768" actId="478"/>
          <ac:spMkLst>
            <pc:docMk/>
            <pc:sldMk cId="2029971123" sldId="295"/>
            <ac:spMk id="78" creationId="{50611AAC-316C-4440-A9F1-E74D2BCD2F61}"/>
          </ac:spMkLst>
        </pc:spChg>
        <pc:spChg chg="del">
          <ac:chgData name="Jansen, Marcus · 4-advice GmbH" userId="181aa25f-5fcc-4bd6-8950-9fafe1df05eb" providerId="ADAL" clId="{DA7984CD-150A-4B96-A65F-415247AFA0C3}" dt="2018-04-04T10:12:11.141" v="2768" actId="478"/>
          <ac:spMkLst>
            <pc:docMk/>
            <pc:sldMk cId="2029971123" sldId="295"/>
            <ac:spMk id="79" creationId="{047EFC65-EEE8-45AE-91EC-012EF637227C}"/>
          </ac:spMkLst>
        </pc:spChg>
        <pc:spChg chg="del">
          <ac:chgData name="Jansen, Marcus · 4-advice GmbH" userId="181aa25f-5fcc-4bd6-8950-9fafe1df05eb" providerId="ADAL" clId="{DA7984CD-150A-4B96-A65F-415247AFA0C3}" dt="2018-04-04T10:12:11.141" v="2768" actId="478"/>
          <ac:spMkLst>
            <pc:docMk/>
            <pc:sldMk cId="2029971123" sldId="295"/>
            <ac:spMk id="102" creationId="{5D2F8501-36BD-4382-B4CA-7690ADD22246}"/>
          </ac:spMkLst>
        </pc:spChg>
        <pc:spChg chg="del">
          <ac:chgData name="Jansen, Marcus · 4-advice GmbH" userId="181aa25f-5fcc-4bd6-8950-9fafe1df05eb" providerId="ADAL" clId="{DA7984CD-150A-4B96-A65F-415247AFA0C3}" dt="2018-04-04T10:12:11.141" v="2768" actId="478"/>
          <ac:spMkLst>
            <pc:docMk/>
            <pc:sldMk cId="2029971123" sldId="295"/>
            <ac:spMk id="103" creationId="{C8B50B15-CBEA-4679-B374-42166C0BBCD5}"/>
          </ac:spMkLst>
        </pc:spChg>
        <pc:spChg chg="del">
          <ac:chgData name="Jansen, Marcus · 4-advice GmbH" userId="181aa25f-5fcc-4bd6-8950-9fafe1df05eb" providerId="ADAL" clId="{DA7984CD-150A-4B96-A65F-415247AFA0C3}" dt="2018-04-04T10:12:11.141" v="2768" actId="478"/>
          <ac:spMkLst>
            <pc:docMk/>
            <pc:sldMk cId="2029971123" sldId="295"/>
            <ac:spMk id="128" creationId="{00D98080-637B-42F0-8936-5A1784D498A1}"/>
          </ac:spMkLst>
        </pc:spChg>
        <pc:spChg chg="add">
          <ac:chgData name="Jansen, Marcus · 4-advice GmbH" userId="181aa25f-5fcc-4bd6-8950-9fafe1df05eb" providerId="ADAL" clId="{DA7984CD-150A-4B96-A65F-415247AFA0C3}" dt="2018-04-04T10:12:13.189" v="2769"/>
          <ac:spMkLst>
            <pc:docMk/>
            <pc:sldMk cId="2029971123" sldId="295"/>
            <ac:spMk id="148" creationId="{57275ECF-CD32-45C4-AF74-8F210CD6E837}"/>
          </ac:spMkLst>
        </pc:spChg>
        <pc:spChg chg="add">
          <ac:chgData name="Jansen, Marcus · 4-advice GmbH" userId="181aa25f-5fcc-4bd6-8950-9fafe1df05eb" providerId="ADAL" clId="{DA7984CD-150A-4B96-A65F-415247AFA0C3}" dt="2018-04-04T10:12:13.189" v="2769"/>
          <ac:spMkLst>
            <pc:docMk/>
            <pc:sldMk cId="2029971123" sldId="295"/>
            <ac:spMk id="149" creationId="{53E03CC1-BE80-44D3-9E5E-424BC9338868}"/>
          </ac:spMkLst>
        </pc:spChg>
        <pc:spChg chg="add">
          <ac:chgData name="Jansen, Marcus · 4-advice GmbH" userId="181aa25f-5fcc-4bd6-8950-9fafe1df05eb" providerId="ADAL" clId="{DA7984CD-150A-4B96-A65F-415247AFA0C3}" dt="2018-04-04T10:12:13.189" v="2769"/>
          <ac:spMkLst>
            <pc:docMk/>
            <pc:sldMk cId="2029971123" sldId="295"/>
            <ac:spMk id="150" creationId="{016F6373-20A5-494D-BC07-4AEA423901FA}"/>
          </ac:spMkLst>
        </pc:spChg>
        <pc:spChg chg="add">
          <ac:chgData name="Jansen, Marcus · 4-advice GmbH" userId="181aa25f-5fcc-4bd6-8950-9fafe1df05eb" providerId="ADAL" clId="{DA7984CD-150A-4B96-A65F-415247AFA0C3}" dt="2018-04-04T10:12:13.189" v="2769"/>
          <ac:spMkLst>
            <pc:docMk/>
            <pc:sldMk cId="2029971123" sldId="295"/>
            <ac:spMk id="151" creationId="{4229D50E-36DD-40D6-9B38-1F0F93BCB5D8}"/>
          </ac:spMkLst>
        </pc:spChg>
        <pc:spChg chg="add">
          <ac:chgData name="Jansen, Marcus · 4-advice GmbH" userId="181aa25f-5fcc-4bd6-8950-9fafe1df05eb" providerId="ADAL" clId="{DA7984CD-150A-4B96-A65F-415247AFA0C3}" dt="2018-04-04T10:12:13.189" v="2769"/>
          <ac:spMkLst>
            <pc:docMk/>
            <pc:sldMk cId="2029971123" sldId="295"/>
            <ac:spMk id="152" creationId="{4EA81C37-D39A-4769-A279-5DFC714484CD}"/>
          </ac:spMkLst>
        </pc:spChg>
        <pc:spChg chg="add">
          <ac:chgData name="Jansen, Marcus · 4-advice GmbH" userId="181aa25f-5fcc-4bd6-8950-9fafe1df05eb" providerId="ADAL" clId="{DA7984CD-150A-4B96-A65F-415247AFA0C3}" dt="2018-04-04T10:12:14.868" v="2774"/>
          <ac:spMkLst>
            <pc:docMk/>
            <pc:sldMk cId="2029971123" sldId="295"/>
            <ac:spMk id="154" creationId="{9F5B9597-0234-44D7-BE8B-019CE0A121A7}"/>
          </ac:spMkLst>
        </pc:spChg>
        <pc:spChg chg="add">
          <ac:chgData name="Jansen, Marcus · 4-advice GmbH" userId="181aa25f-5fcc-4bd6-8950-9fafe1df05eb" providerId="ADAL" clId="{DA7984CD-150A-4B96-A65F-415247AFA0C3}" dt="2018-04-04T10:12:14.868" v="2774"/>
          <ac:spMkLst>
            <pc:docMk/>
            <pc:sldMk cId="2029971123" sldId="295"/>
            <ac:spMk id="155" creationId="{0BD80ADB-59CF-443A-B041-4E9A8CC9FF7E}"/>
          </ac:spMkLst>
        </pc:spChg>
        <pc:spChg chg="add">
          <ac:chgData name="Jansen, Marcus · 4-advice GmbH" userId="181aa25f-5fcc-4bd6-8950-9fafe1df05eb" providerId="ADAL" clId="{DA7984CD-150A-4B96-A65F-415247AFA0C3}" dt="2018-04-04T10:12:14.868" v="2774"/>
          <ac:spMkLst>
            <pc:docMk/>
            <pc:sldMk cId="2029971123" sldId="295"/>
            <ac:spMk id="156" creationId="{AB48A055-46AF-4B90-A767-CBDA37C0D449}"/>
          </ac:spMkLst>
        </pc:spChg>
        <pc:spChg chg="add">
          <ac:chgData name="Jansen, Marcus · 4-advice GmbH" userId="181aa25f-5fcc-4bd6-8950-9fafe1df05eb" providerId="ADAL" clId="{DA7984CD-150A-4B96-A65F-415247AFA0C3}" dt="2018-04-04T10:12:14.868" v="2774"/>
          <ac:spMkLst>
            <pc:docMk/>
            <pc:sldMk cId="2029971123" sldId="295"/>
            <ac:spMk id="157" creationId="{B28D4FC5-0A49-4D58-BC16-04E6911CEC9D}"/>
          </ac:spMkLst>
        </pc:spChg>
        <pc:spChg chg="add">
          <ac:chgData name="Jansen, Marcus · 4-advice GmbH" userId="181aa25f-5fcc-4bd6-8950-9fafe1df05eb" providerId="ADAL" clId="{DA7984CD-150A-4B96-A65F-415247AFA0C3}" dt="2018-04-04T10:12:14.868" v="2774"/>
          <ac:spMkLst>
            <pc:docMk/>
            <pc:sldMk cId="2029971123" sldId="295"/>
            <ac:spMk id="158" creationId="{7E1AB7B1-0142-4A51-8ED2-25B38A8D41F6}"/>
          </ac:spMkLst>
        </pc:spChg>
        <pc:spChg chg="add">
          <ac:chgData name="Jansen, Marcus · 4-advice GmbH" userId="181aa25f-5fcc-4bd6-8950-9fafe1df05eb" providerId="ADAL" clId="{DA7984CD-150A-4B96-A65F-415247AFA0C3}" dt="2018-04-04T10:12:14.868" v="2774"/>
          <ac:spMkLst>
            <pc:docMk/>
            <pc:sldMk cId="2029971123" sldId="295"/>
            <ac:spMk id="159" creationId="{74D92C6B-8850-4942-B07A-1943EFA754B4}"/>
          </ac:spMkLst>
        </pc:spChg>
        <pc:spChg chg="add">
          <ac:chgData name="Jansen, Marcus · 4-advice GmbH" userId="181aa25f-5fcc-4bd6-8950-9fafe1df05eb" providerId="ADAL" clId="{DA7984CD-150A-4B96-A65F-415247AFA0C3}" dt="2018-04-04T10:12:14.868" v="2774"/>
          <ac:spMkLst>
            <pc:docMk/>
            <pc:sldMk cId="2029971123" sldId="295"/>
            <ac:spMk id="160" creationId="{238FACB6-62BF-4963-9BF8-03E144040CD9}"/>
          </ac:spMkLst>
        </pc:spChg>
        <pc:spChg chg="add">
          <ac:chgData name="Jansen, Marcus · 4-advice GmbH" userId="181aa25f-5fcc-4bd6-8950-9fafe1df05eb" providerId="ADAL" clId="{DA7984CD-150A-4B96-A65F-415247AFA0C3}" dt="2018-04-04T10:12:14.868" v="2774"/>
          <ac:spMkLst>
            <pc:docMk/>
            <pc:sldMk cId="2029971123" sldId="295"/>
            <ac:spMk id="161" creationId="{57C687A7-D5B7-46DA-B66A-B2DA2404881D}"/>
          </ac:spMkLst>
        </pc:spChg>
        <pc:spChg chg="add">
          <ac:chgData name="Jansen, Marcus · 4-advice GmbH" userId="181aa25f-5fcc-4bd6-8950-9fafe1df05eb" providerId="ADAL" clId="{DA7984CD-150A-4B96-A65F-415247AFA0C3}" dt="2018-04-04T10:12:14.868" v="2774"/>
          <ac:spMkLst>
            <pc:docMk/>
            <pc:sldMk cId="2029971123" sldId="295"/>
            <ac:spMk id="162" creationId="{AB45589A-9F9C-4B86-B334-4F72E9405CF1}"/>
          </ac:spMkLst>
        </pc:spChg>
        <pc:spChg chg="add">
          <ac:chgData name="Jansen, Marcus · 4-advice GmbH" userId="181aa25f-5fcc-4bd6-8950-9fafe1df05eb" providerId="ADAL" clId="{DA7984CD-150A-4B96-A65F-415247AFA0C3}" dt="2018-04-04T10:12:14.868" v="2774"/>
          <ac:spMkLst>
            <pc:docMk/>
            <pc:sldMk cId="2029971123" sldId="295"/>
            <ac:spMk id="163" creationId="{BA78D631-E0DB-4B94-89B8-2CCD93E4E8D7}"/>
          </ac:spMkLst>
        </pc:spChg>
        <pc:grpChg chg="del">
          <ac:chgData name="Jansen, Marcus · 4-advice GmbH" userId="181aa25f-5fcc-4bd6-8950-9fafe1df05eb" providerId="ADAL" clId="{DA7984CD-150A-4B96-A65F-415247AFA0C3}" dt="2018-04-04T10:12:11.141" v="2768" actId="478"/>
          <ac:grpSpMkLst>
            <pc:docMk/>
            <pc:sldMk cId="2029971123" sldId="295"/>
            <ac:grpSpMk id="72" creationId="{366FCCEE-8ADE-4F15-8C91-8CF90F490CF2}"/>
          </ac:grpSpMkLst>
        </pc:grpChg>
        <pc:grpChg chg="del mod">
          <ac:chgData name="Jansen, Marcus · 4-advice GmbH" userId="181aa25f-5fcc-4bd6-8950-9fafe1df05eb" providerId="ADAL" clId="{DA7984CD-150A-4B96-A65F-415247AFA0C3}" dt="2018-04-04T10:12:11.141" v="2768" actId="478"/>
          <ac:grpSpMkLst>
            <pc:docMk/>
            <pc:sldMk cId="2029971123" sldId="295"/>
            <ac:grpSpMk id="80" creationId="{862BFF05-065C-4616-9F9B-BF48CB1E15C7}"/>
          </ac:grpSpMkLst>
        </pc:grpChg>
        <pc:grpChg chg="del">
          <ac:chgData name="Jansen, Marcus · 4-advice GmbH" userId="181aa25f-5fcc-4bd6-8950-9fafe1df05eb" providerId="ADAL" clId="{DA7984CD-150A-4B96-A65F-415247AFA0C3}" dt="2018-04-04T10:12:11.141" v="2768" actId="478"/>
          <ac:grpSpMkLst>
            <pc:docMk/>
            <pc:sldMk cId="2029971123" sldId="295"/>
            <ac:grpSpMk id="87" creationId="{AF274374-DB66-4DBC-99F4-FCF124E5B33B}"/>
          </ac:grpSpMkLst>
        </pc:grpChg>
        <pc:grpChg chg="del">
          <ac:chgData name="Jansen, Marcus · 4-advice GmbH" userId="181aa25f-5fcc-4bd6-8950-9fafe1df05eb" providerId="ADAL" clId="{DA7984CD-150A-4B96-A65F-415247AFA0C3}" dt="2018-04-04T10:12:11.141" v="2768" actId="478"/>
          <ac:grpSpMkLst>
            <pc:docMk/>
            <pc:sldMk cId="2029971123" sldId="295"/>
            <ac:grpSpMk id="99" creationId="{9F44E33D-BE29-4331-A377-11EC166DA97C}"/>
          </ac:grpSpMkLst>
        </pc:grpChg>
        <pc:grpChg chg="del">
          <ac:chgData name="Jansen, Marcus · 4-advice GmbH" userId="181aa25f-5fcc-4bd6-8950-9fafe1df05eb" providerId="ADAL" clId="{DA7984CD-150A-4B96-A65F-415247AFA0C3}" dt="2018-04-04T10:12:11.141" v="2768" actId="478"/>
          <ac:grpSpMkLst>
            <pc:docMk/>
            <pc:sldMk cId="2029971123" sldId="295"/>
            <ac:grpSpMk id="104" creationId="{B54C0DB1-940E-49FF-974F-340BC91A7EF1}"/>
          </ac:grpSpMkLst>
        </pc:grpChg>
        <pc:grpChg chg="del">
          <ac:chgData name="Jansen, Marcus · 4-advice GmbH" userId="181aa25f-5fcc-4bd6-8950-9fafe1df05eb" providerId="ADAL" clId="{DA7984CD-150A-4B96-A65F-415247AFA0C3}" dt="2018-04-04T10:12:11.141" v="2768" actId="478"/>
          <ac:grpSpMkLst>
            <pc:docMk/>
            <pc:sldMk cId="2029971123" sldId="295"/>
            <ac:grpSpMk id="116" creationId="{6E640AC9-53E0-431A-8E7E-68BE21F60D58}"/>
          </ac:grpSpMkLst>
        </pc:grpChg>
        <pc:grpChg chg="del">
          <ac:chgData name="Jansen, Marcus · 4-advice GmbH" userId="181aa25f-5fcc-4bd6-8950-9fafe1df05eb" providerId="ADAL" clId="{DA7984CD-150A-4B96-A65F-415247AFA0C3}" dt="2018-04-04T10:12:11.141" v="2768" actId="478"/>
          <ac:grpSpMkLst>
            <pc:docMk/>
            <pc:sldMk cId="2029971123" sldId="295"/>
            <ac:grpSpMk id="129" creationId="{1D317D5B-7B11-4602-B975-30A313EA0E0E}"/>
          </ac:grpSpMkLst>
        </pc:grpChg>
        <pc:grpChg chg="del">
          <ac:chgData name="Jansen, Marcus · 4-advice GmbH" userId="181aa25f-5fcc-4bd6-8950-9fafe1df05eb" providerId="ADAL" clId="{DA7984CD-150A-4B96-A65F-415247AFA0C3}" dt="2018-04-04T10:12:11.141" v="2768" actId="478"/>
          <ac:grpSpMkLst>
            <pc:docMk/>
            <pc:sldMk cId="2029971123" sldId="295"/>
            <ac:grpSpMk id="134" creationId="{7C8E530A-1620-45E1-8863-6BF22D9FE616}"/>
          </ac:grpSpMkLst>
        </pc:grpChg>
        <pc:grpChg chg="del">
          <ac:chgData name="Jansen, Marcus · 4-advice GmbH" userId="181aa25f-5fcc-4bd6-8950-9fafe1df05eb" providerId="ADAL" clId="{DA7984CD-150A-4B96-A65F-415247AFA0C3}" dt="2018-04-04T10:12:11.141" v="2768" actId="478"/>
          <ac:grpSpMkLst>
            <pc:docMk/>
            <pc:sldMk cId="2029971123" sldId="295"/>
            <ac:grpSpMk id="139" creationId="{C3ABEE60-8870-4DB4-821D-8ECE86ABF7E2}"/>
          </ac:grpSpMkLst>
        </pc:grpChg>
        <pc:grpChg chg="del">
          <ac:chgData name="Jansen, Marcus · 4-advice GmbH" userId="181aa25f-5fcc-4bd6-8950-9fafe1df05eb" providerId="ADAL" clId="{DA7984CD-150A-4B96-A65F-415247AFA0C3}" dt="2018-04-04T10:12:11.141" v="2768" actId="478"/>
          <ac:grpSpMkLst>
            <pc:docMk/>
            <pc:sldMk cId="2029971123" sldId="295"/>
            <ac:grpSpMk id="143" creationId="{4BADEFA8-1F3A-44B2-B64D-9F08D1175AB1}"/>
          </ac:grpSpMkLst>
        </pc:grpChg>
        <pc:grpChg chg="add mod">
          <ac:chgData name="Jansen, Marcus · 4-advice GmbH" userId="181aa25f-5fcc-4bd6-8950-9fafe1df05eb" providerId="ADAL" clId="{DA7984CD-150A-4B96-A65F-415247AFA0C3}" dt="2018-04-04T10:12:13.189" v="2773"/>
          <ac:grpSpMkLst>
            <pc:docMk/>
            <pc:sldMk cId="2029971123" sldId="295"/>
            <ac:grpSpMk id="147" creationId="{425F91BE-FA3D-4A3B-A53C-FFE076576A10}"/>
          </ac:grpSpMkLst>
        </pc:grpChg>
        <pc:grpChg chg="add mod">
          <ac:chgData name="Jansen, Marcus · 4-advice GmbH" userId="181aa25f-5fcc-4bd6-8950-9fafe1df05eb" providerId="ADAL" clId="{DA7984CD-150A-4B96-A65F-415247AFA0C3}" dt="2018-04-04T10:12:14.868" v="2780"/>
          <ac:grpSpMkLst>
            <pc:docMk/>
            <pc:sldMk cId="2029971123" sldId="295"/>
            <ac:grpSpMk id="153" creationId="{9A06B3D6-8D68-4E34-AC7B-765FB5487432}"/>
          </ac:grpSpMkLst>
        </pc:grpChg>
      </pc:sldChg>
      <pc:sldChg chg="addSp delSp modSp add">
        <pc:chgData name="Jansen, Marcus · 4-advice GmbH" userId="181aa25f-5fcc-4bd6-8950-9fafe1df05eb" providerId="ADAL" clId="{DA7984CD-150A-4B96-A65F-415247AFA0C3}" dt="2018-04-04T10:14:36.536" v="2941"/>
        <pc:sldMkLst>
          <pc:docMk/>
          <pc:sldMk cId="2166675428" sldId="296"/>
        </pc:sldMkLst>
        <pc:spChg chg="mod">
          <ac:chgData name="Jansen, Marcus · 4-advice GmbH" userId="181aa25f-5fcc-4bd6-8950-9fafe1df05eb" providerId="ADAL" clId="{DA7984CD-150A-4B96-A65F-415247AFA0C3}" dt="2018-04-04T10:12:27.941" v="2787" actId="20577"/>
          <ac:spMkLst>
            <pc:docMk/>
            <pc:sldMk cId="2166675428" sldId="296"/>
            <ac:spMk id="2" creationId="{1A3D1FBD-C4C5-4848-BB86-1202DFB1F7CF}"/>
          </ac:spMkLst>
        </pc:spChg>
        <pc:spChg chg="add">
          <ac:chgData name="Jansen, Marcus · 4-advice GmbH" userId="181aa25f-5fcc-4bd6-8950-9fafe1df05eb" providerId="ADAL" clId="{DA7984CD-150A-4B96-A65F-415247AFA0C3}" dt="2018-04-04T10:12:39.419" v="2789"/>
          <ac:spMkLst>
            <pc:docMk/>
            <pc:sldMk cId="2166675428" sldId="296"/>
            <ac:spMk id="21" creationId="{1D8C3196-A42A-4F02-838F-3924C3E8677C}"/>
          </ac:spMkLst>
        </pc:spChg>
        <pc:spChg chg="add">
          <ac:chgData name="Jansen, Marcus · 4-advice GmbH" userId="181aa25f-5fcc-4bd6-8950-9fafe1df05eb" providerId="ADAL" clId="{DA7984CD-150A-4B96-A65F-415247AFA0C3}" dt="2018-04-04T10:12:39.419" v="2789"/>
          <ac:spMkLst>
            <pc:docMk/>
            <pc:sldMk cId="2166675428" sldId="296"/>
            <ac:spMk id="24" creationId="{C00447C5-265F-4A58-810B-327908BF04C9}"/>
          </ac:spMkLst>
        </pc:spChg>
        <pc:spChg chg="add">
          <ac:chgData name="Jansen, Marcus · 4-advice GmbH" userId="181aa25f-5fcc-4bd6-8950-9fafe1df05eb" providerId="ADAL" clId="{DA7984CD-150A-4B96-A65F-415247AFA0C3}" dt="2018-04-04T10:12:39.419" v="2789"/>
          <ac:spMkLst>
            <pc:docMk/>
            <pc:sldMk cId="2166675428" sldId="296"/>
            <ac:spMk id="25" creationId="{CF4F20BD-1F16-46E9-B655-4B81FEBD284C}"/>
          </ac:spMkLst>
        </pc:spChg>
        <pc:spChg chg="add">
          <ac:chgData name="Jansen, Marcus · 4-advice GmbH" userId="181aa25f-5fcc-4bd6-8950-9fafe1df05eb" providerId="ADAL" clId="{DA7984CD-150A-4B96-A65F-415247AFA0C3}" dt="2018-04-04T10:12:39.419" v="2789"/>
          <ac:spMkLst>
            <pc:docMk/>
            <pc:sldMk cId="2166675428" sldId="296"/>
            <ac:spMk id="26" creationId="{F7B8409D-8D62-47B9-9104-47AA9DA77399}"/>
          </ac:spMkLst>
        </pc:spChg>
        <pc:spChg chg="add">
          <ac:chgData name="Jansen, Marcus · 4-advice GmbH" userId="181aa25f-5fcc-4bd6-8950-9fafe1df05eb" providerId="ADAL" clId="{DA7984CD-150A-4B96-A65F-415247AFA0C3}" dt="2018-04-04T10:12:39.419" v="2789"/>
          <ac:spMkLst>
            <pc:docMk/>
            <pc:sldMk cId="2166675428" sldId="296"/>
            <ac:spMk id="27" creationId="{0C6A97B0-5B9C-4FD2-A800-9316A073EE4C}"/>
          </ac:spMkLst>
        </pc:spChg>
        <pc:spChg chg="add del mod">
          <ac:chgData name="Jansen, Marcus · 4-advice GmbH" userId="181aa25f-5fcc-4bd6-8950-9fafe1df05eb" providerId="ADAL" clId="{DA7984CD-150A-4B96-A65F-415247AFA0C3}" dt="2018-04-04T10:14:36.536" v="2941"/>
          <ac:spMkLst>
            <pc:docMk/>
            <pc:sldMk cId="2166675428" sldId="296"/>
            <ac:spMk id="28" creationId="{5EDABE05-B26E-4283-8793-73BB9B3AEE69}"/>
          </ac:spMkLst>
        </pc:spChg>
        <pc:spChg chg="add">
          <ac:chgData name="Jansen, Marcus · 4-advice GmbH" userId="181aa25f-5fcc-4bd6-8950-9fafe1df05eb" providerId="ADAL" clId="{DA7984CD-150A-4B96-A65F-415247AFA0C3}" dt="2018-04-04T10:12:46.618" v="2801"/>
          <ac:spMkLst>
            <pc:docMk/>
            <pc:sldMk cId="2166675428" sldId="296"/>
            <ac:spMk id="30" creationId="{3E6AEA1F-CF1E-4399-B386-C2C550444998}"/>
          </ac:spMkLst>
        </pc:spChg>
        <pc:spChg chg="add">
          <ac:chgData name="Jansen, Marcus · 4-advice GmbH" userId="181aa25f-5fcc-4bd6-8950-9fafe1df05eb" providerId="ADAL" clId="{DA7984CD-150A-4B96-A65F-415247AFA0C3}" dt="2018-04-04T10:12:46.618" v="2801"/>
          <ac:spMkLst>
            <pc:docMk/>
            <pc:sldMk cId="2166675428" sldId="296"/>
            <ac:spMk id="32" creationId="{6C98421E-D9D9-4F82-A8CA-14DD7B705184}"/>
          </ac:spMkLst>
        </pc:spChg>
        <pc:spChg chg="add">
          <ac:chgData name="Jansen, Marcus · 4-advice GmbH" userId="181aa25f-5fcc-4bd6-8950-9fafe1df05eb" providerId="ADAL" clId="{DA7984CD-150A-4B96-A65F-415247AFA0C3}" dt="2018-04-04T10:12:46.618" v="2801"/>
          <ac:spMkLst>
            <pc:docMk/>
            <pc:sldMk cId="2166675428" sldId="296"/>
            <ac:spMk id="33" creationId="{02705FDD-25C7-4ED5-97E6-CF099C9BBDC2}"/>
          </ac:spMkLst>
        </pc:spChg>
        <pc:spChg chg="add">
          <ac:chgData name="Jansen, Marcus · 4-advice GmbH" userId="181aa25f-5fcc-4bd6-8950-9fafe1df05eb" providerId="ADAL" clId="{DA7984CD-150A-4B96-A65F-415247AFA0C3}" dt="2018-04-04T10:12:46.618" v="2801"/>
          <ac:spMkLst>
            <pc:docMk/>
            <pc:sldMk cId="2166675428" sldId="296"/>
            <ac:spMk id="34" creationId="{EA928AAF-60C1-4878-81FB-049919AECB09}"/>
          </ac:spMkLst>
        </pc:spChg>
        <pc:spChg chg="add">
          <ac:chgData name="Jansen, Marcus · 4-advice GmbH" userId="181aa25f-5fcc-4bd6-8950-9fafe1df05eb" providerId="ADAL" clId="{DA7984CD-150A-4B96-A65F-415247AFA0C3}" dt="2018-04-04T10:12:46.618" v="2801"/>
          <ac:spMkLst>
            <pc:docMk/>
            <pc:sldMk cId="2166675428" sldId="296"/>
            <ac:spMk id="35" creationId="{D2147AAF-1C4D-4388-88B7-42E4DCEEE4DB}"/>
          </ac:spMkLst>
        </pc:spChg>
        <pc:spChg chg="add">
          <ac:chgData name="Jansen, Marcus · 4-advice GmbH" userId="181aa25f-5fcc-4bd6-8950-9fafe1df05eb" providerId="ADAL" clId="{DA7984CD-150A-4B96-A65F-415247AFA0C3}" dt="2018-04-04T10:12:46.618" v="2801"/>
          <ac:spMkLst>
            <pc:docMk/>
            <pc:sldMk cId="2166675428" sldId="296"/>
            <ac:spMk id="36" creationId="{434D4011-928F-4CA0-AD47-508FA548C09B}"/>
          </ac:spMkLst>
        </pc:spChg>
        <pc:spChg chg="add">
          <ac:chgData name="Jansen, Marcus · 4-advice GmbH" userId="181aa25f-5fcc-4bd6-8950-9fafe1df05eb" providerId="ADAL" clId="{DA7984CD-150A-4B96-A65F-415247AFA0C3}" dt="2018-04-04T10:12:46.618" v="2801"/>
          <ac:spMkLst>
            <pc:docMk/>
            <pc:sldMk cId="2166675428" sldId="296"/>
            <ac:spMk id="37" creationId="{3B58FFEF-2242-486B-B277-7A47BE748853}"/>
          </ac:spMkLst>
        </pc:spChg>
        <pc:spChg chg="add">
          <ac:chgData name="Jansen, Marcus · 4-advice GmbH" userId="181aa25f-5fcc-4bd6-8950-9fafe1df05eb" providerId="ADAL" clId="{DA7984CD-150A-4B96-A65F-415247AFA0C3}" dt="2018-04-04T10:12:46.618" v="2801"/>
          <ac:spMkLst>
            <pc:docMk/>
            <pc:sldMk cId="2166675428" sldId="296"/>
            <ac:spMk id="38" creationId="{7ADE2D79-5533-4891-8D7B-80BF733F1D1B}"/>
          </ac:spMkLst>
        </pc:spChg>
        <pc:spChg chg="add">
          <ac:chgData name="Jansen, Marcus · 4-advice GmbH" userId="181aa25f-5fcc-4bd6-8950-9fafe1df05eb" providerId="ADAL" clId="{DA7984CD-150A-4B96-A65F-415247AFA0C3}" dt="2018-04-04T10:12:46.618" v="2801"/>
          <ac:spMkLst>
            <pc:docMk/>
            <pc:sldMk cId="2166675428" sldId="296"/>
            <ac:spMk id="39" creationId="{04021A5A-FD3B-478B-AE1D-961159DC0706}"/>
          </ac:spMkLst>
        </pc:spChg>
        <pc:spChg chg="add">
          <ac:chgData name="Jansen, Marcus · 4-advice GmbH" userId="181aa25f-5fcc-4bd6-8950-9fafe1df05eb" providerId="ADAL" clId="{DA7984CD-150A-4B96-A65F-415247AFA0C3}" dt="2018-04-04T10:12:46.618" v="2801"/>
          <ac:spMkLst>
            <pc:docMk/>
            <pc:sldMk cId="2166675428" sldId="296"/>
            <ac:spMk id="40" creationId="{89B223AC-3C64-42F0-BB7F-6E6D2702F017}"/>
          </ac:spMkLst>
        </pc:spChg>
        <pc:spChg chg="add">
          <ac:chgData name="Jansen, Marcus · 4-advice GmbH" userId="181aa25f-5fcc-4bd6-8950-9fafe1df05eb" providerId="ADAL" clId="{DA7984CD-150A-4B96-A65F-415247AFA0C3}" dt="2018-04-04T10:12:46.618" v="2801"/>
          <ac:spMkLst>
            <pc:docMk/>
            <pc:sldMk cId="2166675428" sldId="296"/>
            <ac:spMk id="41" creationId="{48C35D69-E4C3-43EE-AA4F-87900FA85143}"/>
          </ac:spMkLst>
        </pc:spChg>
        <pc:spChg chg="add">
          <ac:chgData name="Jansen, Marcus · 4-advice GmbH" userId="181aa25f-5fcc-4bd6-8950-9fafe1df05eb" providerId="ADAL" clId="{DA7984CD-150A-4B96-A65F-415247AFA0C3}" dt="2018-04-04T10:12:46.618" v="2801"/>
          <ac:spMkLst>
            <pc:docMk/>
            <pc:sldMk cId="2166675428" sldId="296"/>
            <ac:spMk id="42" creationId="{B95D27B5-6160-467E-9804-FE6BFB7E2585}"/>
          </ac:spMkLst>
        </pc:spChg>
        <pc:spChg chg="add">
          <ac:chgData name="Jansen, Marcus · 4-advice GmbH" userId="181aa25f-5fcc-4bd6-8950-9fafe1df05eb" providerId="ADAL" clId="{DA7984CD-150A-4B96-A65F-415247AFA0C3}" dt="2018-04-04T10:12:46.618" v="2801"/>
          <ac:spMkLst>
            <pc:docMk/>
            <pc:sldMk cId="2166675428" sldId="296"/>
            <ac:spMk id="43" creationId="{9D2CF921-49FC-47A6-9D91-2AC5004E4E44}"/>
          </ac:spMkLst>
        </pc:spChg>
        <pc:spChg chg="add">
          <ac:chgData name="Jansen, Marcus · 4-advice GmbH" userId="181aa25f-5fcc-4bd6-8950-9fafe1df05eb" providerId="ADAL" clId="{DA7984CD-150A-4B96-A65F-415247AFA0C3}" dt="2018-04-04T10:12:46.618" v="2801"/>
          <ac:spMkLst>
            <pc:docMk/>
            <pc:sldMk cId="2166675428" sldId="296"/>
            <ac:spMk id="44" creationId="{1E0E966E-1BE0-4BDB-9BC4-12E953FBFF18}"/>
          </ac:spMkLst>
        </pc:spChg>
        <pc:spChg chg="add">
          <ac:chgData name="Jansen, Marcus · 4-advice GmbH" userId="181aa25f-5fcc-4bd6-8950-9fafe1df05eb" providerId="ADAL" clId="{DA7984CD-150A-4B96-A65F-415247AFA0C3}" dt="2018-04-04T10:12:46.618" v="2801"/>
          <ac:spMkLst>
            <pc:docMk/>
            <pc:sldMk cId="2166675428" sldId="296"/>
            <ac:spMk id="45" creationId="{C8C56E61-D276-4F6E-B35C-B2FBCCF63984}"/>
          </ac:spMkLst>
        </pc:spChg>
        <pc:spChg chg="add">
          <ac:chgData name="Jansen, Marcus · 4-advice GmbH" userId="181aa25f-5fcc-4bd6-8950-9fafe1df05eb" providerId="ADAL" clId="{DA7984CD-150A-4B96-A65F-415247AFA0C3}" dt="2018-04-04T10:12:46.618" v="2801"/>
          <ac:spMkLst>
            <pc:docMk/>
            <pc:sldMk cId="2166675428" sldId="296"/>
            <ac:spMk id="46" creationId="{F47A87C4-F834-4070-92FD-25121A66EEE8}"/>
          </ac:spMkLst>
        </pc:spChg>
        <pc:spChg chg="add">
          <ac:chgData name="Jansen, Marcus · 4-advice GmbH" userId="181aa25f-5fcc-4bd6-8950-9fafe1df05eb" providerId="ADAL" clId="{DA7984CD-150A-4B96-A65F-415247AFA0C3}" dt="2018-04-04T10:12:46.618" v="2801"/>
          <ac:spMkLst>
            <pc:docMk/>
            <pc:sldMk cId="2166675428" sldId="296"/>
            <ac:spMk id="47" creationId="{7766216D-180E-4959-9BF3-C128545D27A9}"/>
          </ac:spMkLst>
        </pc:spChg>
        <pc:spChg chg="add">
          <ac:chgData name="Jansen, Marcus · 4-advice GmbH" userId="181aa25f-5fcc-4bd6-8950-9fafe1df05eb" providerId="ADAL" clId="{DA7984CD-150A-4B96-A65F-415247AFA0C3}" dt="2018-04-04T10:12:46.618" v="2801"/>
          <ac:spMkLst>
            <pc:docMk/>
            <pc:sldMk cId="2166675428" sldId="296"/>
            <ac:spMk id="48" creationId="{C9CDE9D7-0BCC-48B3-8AF4-F4789894431C}"/>
          </ac:spMkLst>
        </pc:spChg>
        <pc:spChg chg="add">
          <ac:chgData name="Jansen, Marcus · 4-advice GmbH" userId="181aa25f-5fcc-4bd6-8950-9fafe1df05eb" providerId="ADAL" clId="{DA7984CD-150A-4B96-A65F-415247AFA0C3}" dt="2018-04-04T10:12:46.618" v="2801"/>
          <ac:spMkLst>
            <pc:docMk/>
            <pc:sldMk cId="2166675428" sldId="296"/>
            <ac:spMk id="49" creationId="{89AF9038-AB46-47F4-8500-F7562F2280E6}"/>
          </ac:spMkLst>
        </pc:spChg>
        <pc:spChg chg="add">
          <ac:chgData name="Jansen, Marcus · 4-advice GmbH" userId="181aa25f-5fcc-4bd6-8950-9fafe1df05eb" providerId="ADAL" clId="{DA7984CD-150A-4B96-A65F-415247AFA0C3}" dt="2018-04-04T10:12:46.618" v="2801"/>
          <ac:spMkLst>
            <pc:docMk/>
            <pc:sldMk cId="2166675428" sldId="296"/>
            <ac:spMk id="50" creationId="{5A73CC40-21B3-442E-A46D-6C888FF7C4A5}"/>
          </ac:spMkLst>
        </pc:spChg>
        <pc:spChg chg="add">
          <ac:chgData name="Jansen, Marcus · 4-advice GmbH" userId="181aa25f-5fcc-4bd6-8950-9fafe1df05eb" providerId="ADAL" clId="{DA7984CD-150A-4B96-A65F-415247AFA0C3}" dt="2018-04-04T10:12:46.618" v="2801"/>
          <ac:spMkLst>
            <pc:docMk/>
            <pc:sldMk cId="2166675428" sldId="296"/>
            <ac:spMk id="51" creationId="{6D4C7130-EB4E-4F52-BD6E-E7CC41F22F81}"/>
          </ac:spMkLst>
        </pc:spChg>
        <pc:spChg chg="add">
          <ac:chgData name="Jansen, Marcus · 4-advice GmbH" userId="181aa25f-5fcc-4bd6-8950-9fafe1df05eb" providerId="ADAL" clId="{DA7984CD-150A-4B96-A65F-415247AFA0C3}" dt="2018-04-04T10:12:46.618" v="2801"/>
          <ac:spMkLst>
            <pc:docMk/>
            <pc:sldMk cId="2166675428" sldId="296"/>
            <ac:spMk id="52" creationId="{DAEEA02B-60A8-4743-8A9D-606EE82936C1}"/>
          </ac:spMkLst>
        </pc:spChg>
        <pc:spChg chg="add">
          <ac:chgData name="Jansen, Marcus · 4-advice GmbH" userId="181aa25f-5fcc-4bd6-8950-9fafe1df05eb" providerId="ADAL" clId="{DA7984CD-150A-4B96-A65F-415247AFA0C3}" dt="2018-04-04T10:12:46.618" v="2801"/>
          <ac:spMkLst>
            <pc:docMk/>
            <pc:sldMk cId="2166675428" sldId="296"/>
            <ac:spMk id="53" creationId="{2B5C43D9-9E8F-406C-9B58-DD1C7579E9A4}"/>
          </ac:spMkLst>
        </pc:spChg>
        <pc:spChg chg="add">
          <ac:chgData name="Jansen, Marcus · 4-advice GmbH" userId="181aa25f-5fcc-4bd6-8950-9fafe1df05eb" providerId="ADAL" clId="{DA7984CD-150A-4B96-A65F-415247AFA0C3}" dt="2018-04-04T10:12:46.618" v="2801"/>
          <ac:spMkLst>
            <pc:docMk/>
            <pc:sldMk cId="2166675428" sldId="296"/>
            <ac:spMk id="54" creationId="{7F998403-106A-4465-BB5A-772E70948077}"/>
          </ac:spMkLst>
        </pc:spChg>
        <pc:spChg chg="add">
          <ac:chgData name="Jansen, Marcus · 4-advice GmbH" userId="181aa25f-5fcc-4bd6-8950-9fafe1df05eb" providerId="ADAL" clId="{DA7984CD-150A-4B96-A65F-415247AFA0C3}" dt="2018-04-04T10:12:46.618" v="2801"/>
          <ac:spMkLst>
            <pc:docMk/>
            <pc:sldMk cId="2166675428" sldId="296"/>
            <ac:spMk id="55" creationId="{4A0C6EC8-C138-43F8-BD81-10D09D44C7A9}"/>
          </ac:spMkLst>
        </pc:spChg>
        <pc:spChg chg="add">
          <ac:chgData name="Jansen, Marcus · 4-advice GmbH" userId="181aa25f-5fcc-4bd6-8950-9fafe1df05eb" providerId="ADAL" clId="{DA7984CD-150A-4B96-A65F-415247AFA0C3}" dt="2018-04-04T10:12:46.618" v="2801"/>
          <ac:spMkLst>
            <pc:docMk/>
            <pc:sldMk cId="2166675428" sldId="296"/>
            <ac:spMk id="56" creationId="{D0B2E054-96DC-4DC3-822E-7E8DACF52C9F}"/>
          </ac:spMkLst>
        </pc:spChg>
        <pc:spChg chg="add">
          <ac:chgData name="Jansen, Marcus · 4-advice GmbH" userId="181aa25f-5fcc-4bd6-8950-9fafe1df05eb" providerId="ADAL" clId="{DA7984CD-150A-4B96-A65F-415247AFA0C3}" dt="2018-04-04T10:12:46.618" v="2801"/>
          <ac:spMkLst>
            <pc:docMk/>
            <pc:sldMk cId="2166675428" sldId="296"/>
            <ac:spMk id="57" creationId="{301F092F-F186-45BA-8175-CDB859385396}"/>
          </ac:spMkLst>
        </pc:spChg>
        <pc:spChg chg="add">
          <ac:chgData name="Jansen, Marcus · 4-advice GmbH" userId="181aa25f-5fcc-4bd6-8950-9fafe1df05eb" providerId="ADAL" clId="{DA7984CD-150A-4B96-A65F-415247AFA0C3}" dt="2018-04-04T10:12:46.618" v="2801"/>
          <ac:spMkLst>
            <pc:docMk/>
            <pc:sldMk cId="2166675428" sldId="296"/>
            <ac:spMk id="58" creationId="{C400FC96-C555-4A59-B1B3-968F9744F0FF}"/>
          </ac:spMkLst>
        </pc:spChg>
        <pc:spChg chg="add">
          <ac:chgData name="Jansen, Marcus · 4-advice GmbH" userId="181aa25f-5fcc-4bd6-8950-9fafe1df05eb" providerId="ADAL" clId="{DA7984CD-150A-4B96-A65F-415247AFA0C3}" dt="2018-04-04T10:12:46.618" v="2801"/>
          <ac:spMkLst>
            <pc:docMk/>
            <pc:sldMk cId="2166675428" sldId="296"/>
            <ac:spMk id="59" creationId="{9B06E1D9-B178-422B-9A78-9E254F5BA1F1}"/>
          </ac:spMkLst>
        </pc:spChg>
        <pc:spChg chg="add">
          <ac:chgData name="Jansen, Marcus · 4-advice GmbH" userId="181aa25f-5fcc-4bd6-8950-9fafe1df05eb" providerId="ADAL" clId="{DA7984CD-150A-4B96-A65F-415247AFA0C3}" dt="2018-04-04T10:12:46.618" v="2801"/>
          <ac:spMkLst>
            <pc:docMk/>
            <pc:sldMk cId="2166675428" sldId="296"/>
            <ac:spMk id="60" creationId="{2E62BD79-4494-4CF6-B84F-B7CEE1A11E5B}"/>
          </ac:spMkLst>
        </pc:spChg>
        <pc:spChg chg="add">
          <ac:chgData name="Jansen, Marcus · 4-advice GmbH" userId="181aa25f-5fcc-4bd6-8950-9fafe1df05eb" providerId="ADAL" clId="{DA7984CD-150A-4B96-A65F-415247AFA0C3}" dt="2018-04-04T10:12:48.685" v="2808"/>
          <ac:spMkLst>
            <pc:docMk/>
            <pc:sldMk cId="2166675428" sldId="296"/>
            <ac:spMk id="62" creationId="{534EAD4F-F279-4120-B75F-68BB6E67D255}"/>
          </ac:spMkLst>
        </pc:spChg>
        <pc:spChg chg="add">
          <ac:chgData name="Jansen, Marcus · 4-advice GmbH" userId="181aa25f-5fcc-4bd6-8950-9fafe1df05eb" providerId="ADAL" clId="{DA7984CD-150A-4B96-A65F-415247AFA0C3}" dt="2018-04-04T10:12:48.685" v="2808"/>
          <ac:spMkLst>
            <pc:docMk/>
            <pc:sldMk cId="2166675428" sldId="296"/>
            <ac:spMk id="64" creationId="{74B618AA-B7F6-44FA-A67E-4EE3EB3B69D2}"/>
          </ac:spMkLst>
        </pc:spChg>
        <pc:spChg chg="add">
          <ac:chgData name="Jansen, Marcus · 4-advice GmbH" userId="181aa25f-5fcc-4bd6-8950-9fafe1df05eb" providerId="ADAL" clId="{DA7984CD-150A-4B96-A65F-415247AFA0C3}" dt="2018-04-04T10:12:48.685" v="2808"/>
          <ac:spMkLst>
            <pc:docMk/>
            <pc:sldMk cId="2166675428" sldId="296"/>
            <ac:spMk id="65" creationId="{51A876CE-34B4-4C2C-9B3C-097C76F6B416}"/>
          </ac:spMkLst>
        </pc:spChg>
        <pc:spChg chg="add">
          <ac:chgData name="Jansen, Marcus · 4-advice GmbH" userId="181aa25f-5fcc-4bd6-8950-9fafe1df05eb" providerId="ADAL" clId="{DA7984CD-150A-4B96-A65F-415247AFA0C3}" dt="2018-04-04T10:12:48.685" v="2808"/>
          <ac:spMkLst>
            <pc:docMk/>
            <pc:sldMk cId="2166675428" sldId="296"/>
            <ac:spMk id="66" creationId="{F068A36D-562B-4B12-A2C3-21F1A417643B}"/>
          </ac:spMkLst>
        </pc:spChg>
        <pc:spChg chg="add">
          <ac:chgData name="Jansen, Marcus · 4-advice GmbH" userId="181aa25f-5fcc-4bd6-8950-9fafe1df05eb" providerId="ADAL" clId="{DA7984CD-150A-4B96-A65F-415247AFA0C3}" dt="2018-04-04T10:12:48.685" v="2808"/>
          <ac:spMkLst>
            <pc:docMk/>
            <pc:sldMk cId="2166675428" sldId="296"/>
            <ac:spMk id="67" creationId="{972E48B8-5B9C-4D93-AA85-0A11685DF237}"/>
          </ac:spMkLst>
        </pc:spChg>
        <pc:spChg chg="add">
          <ac:chgData name="Jansen, Marcus · 4-advice GmbH" userId="181aa25f-5fcc-4bd6-8950-9fafe1df05eb" providerId="ADAL" clId="{DA7984CD-150A-4B96-A65F-415247AFA0C3}" dt="2018-04-04T10:12:48.685" v="2808"/>
          <ac:spMkLst>
            <pc:docMk/>
            <pc:sldMk cId="2166675428" sldId="296"/>
            <ac:spMk id="68" creationId="{DFA2643F-7A53-4ECB-80A0-5E647175CDB4}"/>
          </ac:spMkLst>
        </pc:spChg>
        <pc:spChg chg="add">
          <ac:chgData name="Jansen, Marcus · 4-advice GmbH" userId="181aa25f-5fcc-4bd6-8950-9fafe1df05eb" providerId="ADAL" clId="{DA7984CD-150A-4B96-A65F-415247AFA0C3}" dt="2018-04-04T10:12:48.685" v="2808"/>
          <ac:spMkLst>
            <pc:docMk/>
            <pc:sldMk cId="2166675428" sldId="296"/>
            <ac:spMk id="69" creationId="{A199709E-7AFA-4F7E-BE2D-90C4C2F949E8}"/>
          </ac:spMkLst>
        </pc:spChg>
        <pc:spChg chg="add">
          <ac:chgData name="Jansen, Marcus · 4-advice GmbH" userId="181aa25f-5fcc-4bd6-8950-9fafe1df05eb" providerId="ADAL" clId="{DA7984CD-150A-4B96-A65F-415247AFA0C3}" dt="2018-04-04T10:12:48.685" v="2808"/>
          <ac:spMkLst>
            <pc:docMk/>
            <pc:sldMk cId="2166675428" sldId="296"/>
            <ac:spMk id="70" creationId="{1D600BC9-360F-474D-96D9-52EC4E5A1AC4}"/>
          </ac:spMkLst>
        </pc:spChg>
        <pc:spChg chg="add">
          <ac:chgData name="Jansen, Marcus · 4-advice GmbH" userId="181aa25f-5fcc-4bd6-8950-9fafe1df05eb" providerId="ADAL" clId="{DA7984CD-150A-4B96-A65F-415247AFA0C3}" dt="2018-04-04T10:12:48.685" v="2808"/>
          <ac:spMkLst>
            <pc:docMk/>
            <pc:sldMk cId="2166675428" sldId="296"/>
            <ac:spMk id="71" creationId="{1041B1BC-BFDA-4C29-B551-36FBE49D9A5E}"/>
          </ac:spMkLst>
        </pc:spChg>
        <pc:spChg chg="add">
          <ac:chgData name="Jansen, Marcus · 4-advice GmbH" userId="181aa25f-5fcc-4bd6-8950-9fafe1df05eb" providerId="ADAL" clId="{DA7984CD-150A-4B96-A65F-415247AFA0C3}" dt="2018-04-04T10:12:48.685" v="2808"/>
          <ac:spMkLst>
            <pc:docMk/>
            <pc:sldMk cId="2166675428" sldId="296"/>
            <ac:spMk id="72" creationId="{CAA4A4FF-538E-412A-B99A-D4EB19557212}"/>
          </ac:spMkLst>
        </pc:spChg>
        <pc:spChg chg="add">
          <ac:chgData name="Jansen, Marcus · 4-advice GmbH" userId="181aa25f-5fcc-4bd6-8950-9fafe1df05eb" providerId="ADAL" clId="{DA7984CD-150A-4B96-A65F-415247AFA0C3}" dt="2018-04-04T10:12:48.685" v="2808"/>
          <ac:spMkLst>
            <pc:docMk/>
            <pc:sldMk cId="2166675428" sldId="296"/>
            <ac:spMk id="73" creationId="{9BFFD6B1-53FF-4066-8BC4-76074E5D2EC9}"/>
          </ac:spMkLst>
        </pc:spChg>
        <pc:spChg chg="add">
          <ac:chgData name="Jansen, Marcus · 4-advice GmbH" userId="181aa25f-5fcc-4bd6-8950-9fafe1df05eb" providerId="ADAL" clId="{DA7984CD-150A-4B96-A65F-415247AFA0C3}" dt="2018-04-04T10:12:48.685" v="2808"/>
          <ac:spMkLst>
            <pc:docMk/>
            <pc:sldMk cId="2166675428" sldId="296"/>
            <ac:spMk id="74" creationId="{0E8693A9-C7F9-4857-8AB7-C2AB798A649D}"/>
          </ac:spMkLst>
        </pc:spChg>
        <pc:spChg chg="add">
          <ac:chgData name="Jansen, Marcus · 4-advice GmbH" userId="181aa25f-5fcc-4bd6-8950-9fafe1df05eb" providerId="ADAL" clId="{DA7984CD-150A-4B96-A65F-415247AFA0C3}" dt="2018-04-04T10:12:48.685" v="2808"/>
          <ac:spMkLst>
            <pc:docMk/>
            <pc:sldMk cId="2166675428" sldId="296"/>
            <ac:spMk id="75" creationId="{8BAAF960-923C-4217-9945-F706B5619A77}"/>
          </ac:spMkLst>
        </pc:spChg>
        <pc:spChg chg="add">
          <ac:chgData name="Jansen, Marcus · 4-advice GmbH" userId="181aa25f-5fcc-4bd6-8950-9fafe1df05eb" providerId="ADAL" clId="{DA7984CD-150A-4B96-A65F-415247AFA0C3}" dt="2018-04-04T10:12:48.685" v="2808"/>
          <ac:spMkLst>
            <pc:docMk/>
            <pc:sldMk cId="2166675428" sldId="296"/>
            <ac:spMk id="76" creationId="{A05C13C7-076A-450B-9C48-A2F108B90FC6}"/>
          </ac:spMkLst>
        </pc:spChg>
        <pc:spChg chg="add">
          <ac:chgData name="Jansen, Marcus · 4-advice GmbH" userId="181aa25f-5fcc-4bd6-8950-9fafe1df05eb" providerId="ADAL" clId="{DA7984CD-150A-4B96-A65F-415247AFA0C3}" dt="2018-04-04T10:12:48.685" v="2808"/>
          <ac:spMkLst>
            <pc:docMk/>
            <pc:sldMk cId="2166675428" sldId="296"/>
            <ac:spMk id="77" creationId="{AD8E7F23-C467-4801-8F85-5D723893A5EA}"/>
          </ac:spMkLst>
        </pc:spChg>
        <pc:spChg chg="add">
          <ac:chgData name="Jansen, Marcus · 4-advice GmbH" userId="181aa25f-5fcc-4bd6-8950-9fafe1df05eb" providerId="ADAL" clId="{DA7984CD-150A-4B96-A65F-415247AFA0C3}" dt="2018-04-04T10:12:48.685" v="2808"/>
          <ac:spMkLst>
            <pc:docMk/>
            <pc:sldMk cId="2166675428" sldId="296"/>
            <ac:spMk id="78" creationId="{4FBDE1A2-F0EA-4DC3-910B-247C6DFB6081}"/>
          </ac:spMkLst>
        </pc:spChg>
        <pc:spChg chg="add">
          <ac:chgData name="Jansen, Marcus · 4-advice GmbH" userId="181aa25f-5fcc-4bd6-8950-9fafe1df05eb" providerId="ADAL" clId="{DA7984CD-150A-4B96-A65F-415247AFA0C3}" dt="2018-04-04T10:12:48.685" v="2808"/>
          <ac:spMkLst>
            <pc:docMk/>
            <pc:sldMk cId="2166675428" sldId="296"/>
            <ac:spMk id="79" creationId="{7F43A8EA-6500-4E84-BD2F-8248BA51B827}"/>
          </ac:spMkLst>
        </pc:spChg>
        <pc:spChg chg="add">
          <ac:chgData name="Jansen, Marcus · 4-advice GmbH" userId="181aa25f-5fcc-4bd6-8950-9fafe1df05eb" providerId="ADAL" clId="{DA7984CD-150A-4B96-A65F-415247AFA0C3}" dt="2018-04-04T10:12:48.685" v="2808"/>
          <ac:spMkLst>
            <pc:docMk/>
            <pc:sldMk cId="2166675428" sldId="296"/>
            <ac:spMk id="80" creationId="{4E865118-D7DA-4BCE-866F-64C79DD94DFB}"/>
          </ac:spMkLst>
        </pc:spChg>
        <pc:spChg chg="add">
          <ac:chgData name="Jansen, Marcus · 4-advice GmbH" userId="181aa25f-5fcc-4bd6-8950-9fafe1df05eb" providerId="ADAL" clId="{DA7984CD-150A-4B96-A65F-415247AFA0C3}" dt="2018-04-04T10:12:48.685" v="2808"/>
          <ac:spMkLst>
            <pc:docMk/>
            <pc:sldMk cId="2166675428" sldId="296"/>
            <ac:spMk id="81" creationId="{532316B4-C28B-466C-AB7D-4D579882FF22}"/>
          </ac:spMkLst>
        </pc:spChg>
        <pc:spChg chg="add">
          <ac:chgData name="Jansen, Marcus · 4-advice GmbH" userId="181aa25f-5fcc-4bd6-8950-9fafe1df05eb" providerId="ADAL" clId="{DA7984CD-150A-4B96-A65F-415247AFA0C3}" dt="2018-04-04T10:12:48.685" v="2808"/>
          <ac:spMkLst>
            <pc:docMk/>
            <pc:sldMk cId="2166675428" sldId="296"/>
            <ac:spMk id="82" creationId="{6C04365C-B377-4C42-A0D3-13F0F828FF8C}"/>
          </ac:spMkLst>
        </pc:spChg>
        <pc:spChg chg="add">
          <ac:chgData name="Jansen, Marcus · 4-advice GmbH" userId="181aa25f-5fcc-4bd6-8950-9fafe1df05eb" providerId="ADAL" clId="{DA7984CD-150A-4B96-A65F-415247AFA0C3}" dt="2018-04-04T10:12:48.685" v="2808"/>
          <ac:spMkLst>
            <pc:docMk/>
            <pc:sldMk cId="2166675428" sldId="296"/>
            <ac:spMk id="83" creationId="{EE9A0C38-1099-41CD-B586-471B9B31C38C}"/>
          </ac:spMkLst>
        </pc:spChg>
        <pc:spChg chg="add">
          <ac:chgData name="Jansen, Marcus · 4-advice GmbH" userId="181aa25f-5fcc-4bd6-8950-9fafe1df05eb" providerId="ADAL" clId="{DA7984CD-150A-4B96-A65F-415247AFA0C3}" dt="2018-04-04T10:12:48.685" v="2808"/>
          <ac:spMkLst>
            <pc:docMk/>
            <pc:sldMk cId="2166675428" sldId="296"/>
            <ac:spMk id="84" creationId="{3AA1FAD4-A958-46BE-9B44-4E5505D79D9E}"/>
          </ac:spMkLst>
        </pc:spChg>
        <pc:spChg chg="add">
          <ac:chgData name="Jansen, Marcus · 4-advice GmbH" userId="181aa25f-5fcc-4bd6-8950-9fafe1df05eb" providerId="ADAL" clId="{DA7984CD-150A-4B96-A65F-415247AFA0C3}" dt="2018-04-04T10:12:48.685" v="2808"/>
          <ac:spMkLst>
            <pc:docMk/>
            <pc:sldMk cId="2166675428" sldId="296"/>
            <ac:spMk id="85" creationId="{4F744A12-44AF-4D1D-B4D9-D80217DB5C05}"/>
          </ac:spMkLst>
        </pc:spChg>
        <pc:spChg chg="add">
          <ac:chgData name="Jansen, Marcus · 4-advice GmbH" userId="181aa25f-5fcc-4bd6-8950-9fafe1df05eb" providerId="ADAL" clId="{DA7984CD-150A-4B96-A65F-415247AFA0C3}" dt="2018-04-04T10:12:48.685" v="2808"/>
          <ac:spMkLst>
            <pc:docMk/>
            <pc:sldMk cId="2166675428" sldId="296"/>
            <ac:spMk id="86" creationId="{A6734D3C-6A5B-4FA5-A9B3-8EF7E14EB9B9}"/>
          </ac:spMkLst>
        </pc:spChg>
        <pc:spChg chg="add">
          <ac:chgData name="Jansen, Marcus · 4-advice GmbH" userId="181aa25f-5fcc-4bd6-8950-9fafe1df05eb" providerId="ADAL" clId="{DA7984CD-150A-4B96-A65F-415247AFA0C3}" dt="2018-04-04T10:12:48.685" v="2808"/>
          <ac:spMkLst>
            <pc:docMk/>
            <pc:sldMk cId="2166675428" sldId="296"/>
            <ac:spMk id="87" creationId="{693D1057-018A-4A4E-BBC0-1D2558E98154}"/>
          </ac:spMkLst>
        </pc:spChg>
        <pc:spChg chg="add">
          <ac:chgData name="Jansen, Marcus · 4-advice GmbH" userId="181aa25f-5fcc-4bd6-8950-9fafe1df05eb" providerId="ADAL" clId="{DA7984CD-150A-4B96-A65F-415247AFA0C3}" dt="2018-04-04T10:12:48.685" v="2808"/>
          <ac:spMkLst>
            <pc:docMk/>
            <pc:sldMk cId="2166675428" sldId="296"/>
            <ac:spMk id="88" creationId="{CF72D25D-0754-434A-9CB6-80D6773177E3}"/>
          </ac:spMkLst>
        </pc:spChg>
        <pc:spChg chg="add">
          <ac:chgData name="Jansen, Marcus · 4-advice GmbH" userId="181aa25f-5fcc-4bd6-8950-9fafe1df05eb" providerId="ADAL" clId="{DA7984CD-150A-4B96-A65F-415247AFA0C3}" dt="2018-04-04T10:12:51.616" v="2815"/>
          <ac:spMkLst>
            <pc:docMk/>
            <pc:sldMk cId="2166675428" sldId="296"/>
            <ac:spMk id="90" creationId="{275A61CB-7817-4B26-99AF-6459275F8712}"/>
          </ac:spMkLst>
        </pc:spChg>
        <pc:spChg chg="add">
          <ac:chgData name="Jansen, Marcus · 4-advice GmbH" userId="181aa25f-5fcc-4bd6-8950-9fafe1df05eb" providerId="ADAL" clId="{DA7984CD-150A-4B96-A65F-415247AFA0C3}" dt="2018-04-04T10:12:51.616" v="2815"/>
          <ac:spMkLst>
            <pc:docMk/>
            <pc:sldMk cId="2166675428" sldId="296"/>
            <ac:spMk id="92" creationId="{37376F72-6149-4EC0-80DF-F00F7945F5E3}"/>
          </ac:spMkLst>
        </pc:spChg>
        <pc:spChg chg="add">
          <ac:chgData name="Jansen, Marcus · 4-advice GmbH" userId="181aa25f-5fcc-4bd6-8950-9fafe1df05eb" providerId="ADAL" clId="{DA7984CD-150A-4B96-A65F-415247AFA0C3}" dt="2018-04-04T10:12:51.616" v="2815"/>
          <ac:spMkLst>
            <pc:docMk/>
            <pc:sldMk cId="2166675428" sldId="296"/>
            <ac:spMk id="93" creationId="{394FC6EA-AD3D-4700-95F2-2AFE3FB6B837}"/>
          </ac:spMkLst>
        </pc:spChg>
        <pc:spChg chg="add">
          <ac:chgData name="Jansen, Marcus · 4-advice GmbH" userId="181aa25f-5fcc-4bd6-8950-9fafe1df05eb" providerId="ADAL" clId="{DA7984CD-150A-4B96-A65F-415247AFA0C3}" dt="2018-04-04T10:12:51.616" v="2815"/>
          <ac:spMkLst>
            <pc:docMk/>
            <pc:sldMk cId="2166675428" sldId="296"/>
            <ac:spMk id="94" creationId="{5521CD22-0AB8-486C-B5E3-C4CA4840880F}"/>
          </ac:spMkLst>
        </pc:spChg>
        <pc:spChg chg="add">
          <ac:chgData name="Jansen, Marcus · 4-advice GmbH" userId="181aa25f-5fcc-4bd6-8950-9fafe1df05eb" providerId="ADAL" clId="{DA7984CD-150A-4B96-A65F-415247AFA0C3}" dt="2018-04-04T10:12:51.616" v="2815"/>
          <ac:spMkLst>
            <pc:docMk/>
            <pc:sldMk cId="2166675428" sldId="296"/>
            <ac:spMk id="95" creationId="{782D0CC1-AC08-46F2-9F34-7914FF4F10FC}"/>
          </ac:spMkLst>
        </pc:spChg>
        <pc:spChg chg="add">
          <ac:chgData name="Jansen, Marcus · 4-advice GmbH" userId="181aa25f-5fcc-4bd6-8950-9fafe1df05eb" providerId="ADAL" clId="{DA7984CD-150A-4B96-A65F-415247AFA0C3}" dt="2018-04-04T10:12:51.616" v="2815"/>
          <ac:spMkLst>
            <pc:docMk/>
            <pc:sldMk cId="2166675428" sldId="296"/>
            <ac:spMk id="96" creationId="{5B568856-D4E5-45E3-ADBF-427EC7FC3C8B}"/>
          </ac:spMkLst>
        </pc:spChg>
        <pc:spChg chg="add">
          <ac:chgData name="Jansen, Marcus · 4-advice GmbH" userId="181aa25f-5fcc-4bd6-8950-9fafe1df05eb" providerId="ADAL" clId="{DA7984CD-150A-4B96-A65F-415247AFA0C3}" dt="2018-04-04T10:12:56.105" v="2822"/>
          <ac:spMkLst>
            <pc:docMk/>
            <pc:sldMk cId="2166675428" sldId="296"/>
            <ac:spMk id="98" creationId="{07C70E51-29CA-49D0-AF8B-68F414CFF961}"/>
          </ac:spMkLst>
        </pc:spChg>
        <pc:spChg chg="add">
          <ac:chgData name="Jansen, Marcus · 4-advice GmbH" userId="181aa25f-5fcc-4bd6-8950-9fafe1df05eb" providerId="ADAL" clId="{DA7984CD-150A-4B96-A65F-415247AFA0C3}" dt="2018-04-04T10:12:56.105" v="2822"/>
          <ac:spMkLst>
            <pc:docMk/>
            <pc:sldMk cId="2166675428" sldId="296"/>
            <ac:spMk id="99" creationId="{AC22AC04-73C1-4CB6-B435-9F6E6704F142}"/>
          </ac:spMkLst>
        </pc:spChg>
        <pc:spChg chg="add">
          <ac:chgData name="Jansen, Marcus · 4-advice GmbH" userId="181aa25f-5fcc-4bd6-8950-9fafe1df05eb" providerId="ADAL" clId="{DA7984CD-150A-4B96-A65F-415247AFA0C3}" dt="2018-04-04T10:12:56.105" v="2822"/>
          <ac:spMkLst>
            <pc:docMk/>
            <pc:sldMk cId="2166675428" sldId="296"/>
            <ac:spMk id="101" creationId="{8E9BCB39-FD06-45D3-A2ED-830FF946028D}"/>
          </ac:spMkLst>
        </pc:spChg>
        <pc:spChg chg="add">
          <ac:chgData name="Jansen, Marcus · 4-advice GmbH" userId="181aa25f-5fcc-4bd6-8950-9fafe1df05eb" providerId="ADAL" clId="{DA7984CD-150A-4B96-A65F-415247AFA0C3}" dt="2018-04-04T10:12:56.105" v="2822"/>
          <ac:spMkLst>
            <pc:docMk/>
            <pc:sldMk cId="2166675428" sldId="296"/>
            <ac:spMk id="102" creationId="{CDB450BC-6308-4686-9535-35EF71D2516B}"/>
          </ac:spMkLst>
        </pc:spChg>
        <pc:spChg chg="add">
          <ac:chgData name="Jansen, Marcus · 4-advice GmbH" userId="181aa25f-5fcc-4bd6-8950-9fafe1df05eb" providerId="ADAL" clId="{DA7984CD-150A-4B96-A65F-415247AFA0C3}" dt="2018-04-04T10:12:56.105" v="2822"/>
          <ac:spMkLst>
            <pc:docMk/>
            <pc:sldMk cId="2166675428" sldId="296"/>
            <ac:spMk id="103" creationId="{560BDFB9-B15E-4E05-B180-4E449B7F5B7C}"/>
          </ac:spMkLst>
        </pc:spChg>
        <pc:spChg chg="add">
          <ac:chgData name="Jansen, Marcus · 4-advice GmbH" userId="181aa25f-5fcc-4bd6-8950-9fafe1df05eb" providerId="ADAL" clId="{DA7984CD-150A-4B96-A65F-415247AFA0C3}" dt="2018-04-04T10:12:56.105" v="2822"/>
          <ac:spMkLst>
            <pc:docMk/>
            <pc:sldMk cId="2166675428" sldId="296"/>
            <ac:spMk id="104" creationId="{34EDAB74-3FE8-48EE-A72F-0D06AAA22638}"/>
          </ac:spMkLst>
        </pc:spChg>
        <pc:spChg chg="add">
          <ac:chgData name="Jansen, Marcus · 4-advice GmbH" userId="181aa25f-5fcc-4bd6-8950-9fafe1df05eb" providerId="ADAL" clId="{DA7984CD-150A-4B96-A65F-415247AFA0C3}" dt="2018-04-04T10:12:56.105" v="2822"/>
          <ac:spMkLst>
            <pc:docMk/>
            <pc:sldMk cId="2166675428" sldId="296"/>
            <ac:spMk id="105" creationId="{754ECC49-ACCB-489A-B668-2200FA3BFAC7}"/>
          </ac:spMkLst>
        </pc:spChg>
        <pc:spChg chg="add">
          <ac:chgData name="Jansen, Marcus · 4-advice GmbH" userId="181aa25f-5fcc-4bd6-8950-9fafe1df05eb" providerId="ADAL" clId="{DA7984CD-150A-4B96-A65F-415247AFA0C3}" dt="2018-04-04T10:12:56.105" v="2822"/>
          <ac:spMkLst>
            <pc:docMk/>
            <pc:sldMk cId="2166675428" sldId="296"/>
            <ac:spMk id="106" creationId="{4E39D7D1-56FF-440B-900A-84E78F3CD990}"/>
          </ac:spMkLst>
        </pc:spChg>
        <pc:spChg chg="add">
          <ac:chgData name="Jansen, Marcus · 4-advice GmbH" userId="181aa25f-5fcc-4bd6-8950-9fafe1df05eb" providerId="ADAL" clId="{DA7984CD-150A-4B96-A65F-415247AFA0C3}" dt="2018-04-04T10:12:56.105" v="2822"/>
          <ac:spMkLst>
            <pc:docMk/>
            <pc:sldMk cId="2166675428" sldId="296"/>
            <ac:spMk id="107" creationId="{CE8CFB9A-6E42-4052-BDB7-1AA56B1DCDB3}"/>
          </ac:spMkLst>
        </pc:spChg>
        <pc:spChg chg="add">
          <ac:chgData name="Jansen, Marcus · 4-advice GmbH" userId="181aa25f-5fcc-4bd6-8950-9fafe1df05eb" providerId="ADAL" clId="{DA7984CD-150A-4B96-A65F-415247AFA0C3}" dt="2018-04-04T10:12:56.105" v="2822"/>
          <ac:spMkLst>
            <pc:docMk/>
            <pc:sldMk cId="2166675428" sldId="296"/>
            <ac:spMk id="108" creationId="{855F1EE1-4B6C-4CA5-8F2C-95C3A3AC2254}"/>
          </ac:spMkLst>
        </pc:spChg>
        <pc:spChg chg="add">
          <ac:chgData name="Jansen, Marcus · 4-advice GmbH" userId="181aa25f-5fcc-4bd6-8950-9fafe1df05eb" providerId="ADAL" clId="{DA7984CD-150A-4B96-A65F-415247AFA0C3}" dt="2018-04-04T10:12:56.105" v="2822"/>
          <ac:spMkLst>
            <pc:docMk/>
            <pc:sldMk cId="2166675428" sldId="296"/>
            <ac:spMk id="109" creationId="{21B69DC2-5474-4B3A-822D-4FBB9B36A284}"/>
          </ac:spMkLst>
        </pc:spChg>
        <pc:spChg chg="add">
          <ac:chgData name="Jansen, Marcus · 4-advice GmbH" userId="181aa25f-5fcc-4bd6-8950-9fafe1df05eb" providerId="ADAL" clId="{DA7984CD-150A-4B96-A65F-415247AFA0C3}" dt="2018-04-04T10:12:56.105" v="2822"/>
          <ac:spMkLst>
            <pc:docMk/>
            <pc:sldMk cId="2166675428" sldId="296"/>
            <ac:spMk id="110" creationId="{D0B5DA2C-0612-4695-A273-65AC3810C6AB}"/>
          </ac:spMkLst>
        </pc:spChg>
        <pc:spChg chg="add">
          <ac:chgData name="Jansen, Marcus · 4-advice GmbH" userId="181aa25f-5fcc-4bd6-8950-9fafe1df05eb" providerId="ADAL" clId="{DA7984CD-150A-4B96-A65F-415247AFA0C3}" dt="2018-04-04T10:13:02.215" v="2830"/>
          <ac:spMkLst>
            <pc:docMk/>
            <pc:sldMk cId="2166675428" sldId="296"/>
            <ac:spMk id="113" creationId="{041D648A-F343-4DF1-BDA2-722D9CDF87C9}"/>
          </ac:spMkLst>
        </pc:spChg>
        <pc:spChg chg="add">
          <ac:chgData name="Jansen, Marcus · 4-advice GmbH" userId="181aa25f-5fcc-4bd6-8950-9fafe1df05eb" providerId="ADAL" clId="{DA7984CD-150A-4B96-A65F-415247AFA0C3}" dt="2018-04-04T10:13:02.215" v="2830"/>
          <ac:spMkLst>
            <pc:docMk/>
            <pc:sldMk cId="2166675428" sldId="296"/>
            <ac:spMk id="114" creationId="{A2E26C9B-1294-4AEC-B0EF-430D1285F239}"/>
          </ac:spMkLst>
        </pc:spChg>
        <pc:spChg chg="add">
          <ac:chgData name="Jansen, Marcus · 4-advice GmbH" userId="181aa25f-5fcc-4bd6-8950-9fafe1df05eb" providerId="ADAL" clId="{DA7984CD-150A-4B96-A65F-415247AFA0C3}" dt="2018-04-04T10:13:02.215" v="2830"/>
          <ac:spMkLst>
            <pc:docMk/>
            <pc:sldMk cId="2166675428" sldId="296"/>
            <ac:spMk id="117" creationId="{C0EE64A4-824A-498F-A2BA-F5D118F0BD03}"/>
          </ac:spMkLst>
        </pc:spChg>
        <pc:spChg chg="add">
          <ac:chgData name="Jansen, Marcus · 4-advice GmbH" userId="181aa25f-5fcc-4bd6-8950-9fafe1df05eb" providerId="ADAL" clId="{DA7984CD-150A-4B96-A65F-415247AFA0C3}" dt="2018-04-04T10:13:02.215" v="2830"/>
          <ac:spMkLst>
            <pc:docMk/>
            <pc:sldMk cId="2166675428" sldId="296"/>
            <ac:spMk id="118" creationId="{35CD6F6F-0306-4255-AD3B-C238EFA57357}"/>
          </ac:spMkLst>
        </pc:spChg>
        <pc:spChg chg="add">
          <ac:chgData name="Jansen, Marcus · 4-advice GmbH" userId="181aa25f-5fcc-4bd6-8950-9fafe1df05eb" providerId="ADAL" clId="{DA7984CD-150A-4B96-A65F-415247AFA0C3}" dt="2018-04-04T10:13:02.215" v="2830"/>
          <ac:spMkLst>
            <pc:docMk/>
            <pc:sldMk cId="2166675428" sldId="296"/>
            <ac:spMk id="119" creationId="{E3313668-76BB-4E0A-8FF7-88DDD2DEBB70}"/>
          </ac:spMkLst>
        </pc:spChg>
        <pc:spChg chg="add">
          <ac:chgData name="Jansen, Marcus · 4-advice GmbH" userId="181aa25f-5fcc-4bd6-8950-9fafe1df05eb" providerId="ADAL" clId="{DA7984CD-150A-4B96-A65F-415247AFA0C3}" dt="2018-04-04T10:13:02.215" v="2830"/>
          <ac:spMkLst>
            <pc:docMk/>
            <pc:sldMk cId="2166675428" sldId="296"/>
            <ac:spMk id="120" creationId="{34388972-929F-4335-85D2-57C4FA42CF79}"/>
          </ac:spMkLst>
        </pc:spChg>
        <pc:spChg chg="add">
          <ac:chgData name="Jansen, Marcus · 4-advice GmbH" userId="181aa25f-5fcc-4bd6-8950-9fafe1df05eb" providerId="ADAL" clId="{DA7984CD-150A-4B96-A65F-415247AFA0C3}" dt="2018-04-04T10:13:02.215" v="2830"/>
          <ac:spMkLst>
            <pc:docMk/>
            <pc:sldMk cId="2166675428" sldId="296"/>
            <ac:spMk id="121" creationId="{F03867E2-3A48-4BD6-81BB-164CDF87A61B}"/>
          </ac:spMkLst>
        </pc:spChg>
        <pc:spChg chg="add">
          <ac:chgData name="Jansen, Marcus · 4-advice GmbH" userId="181aa25f-5fcc-4bd6-8950-9fafe1df05eb" providerId="ADAL" clId="{DA7984CD-150A-4B96-A65F-415247AFA0C3}" dt="2018-04-04T10:13:02.215" v="2830"/>
          <ac:spMkLst>
            <pc:docMk/>
            <pc:sldMk cId="2166675428" sldId="296"/>
            <ac:spMk id="122" creationId="{5F60164E-08F6-4F91-AC92-200E35AA268B}"/>
          </ac:spMkLst>
        </pc:spChg>
        <pc:spChg chg="add">
          <ac:chgData name="Jansen, Marcus · 4-advice GmbH" userId="181aa25f-5fcc-4bd6-8950-9fafe1df05eb" providerId="ADAL" clId="{DA7984CD-150A-4B96-A65F-415247AFA0C3}" dt="2018-04-04T10:13:02.215" v="2830"/>
          <ac:spMkLst>
            <pc:docMk/>
            <pc:sldMk cId="2166675428" sldId="296"/>
            <ac:spMk id="123" creationId="{37032726-8FE6-418B-898A-68BB8AB0D9AF}"/>
          </ac:spMkLst>
        </pc:spChg>
        <pc:spChg chg="add">
          <ac:chgData name="Jansen, Marcus · 4-advice GmbH" userId="181aa25f-5fcc-4bd6-8950-9fafe1df05eb" providerId="ADAL" clId="{DA7984CD-150A-4B96-A65F-415247AFA0C3}" dt="2018-04-04T10:13:02.215" v="2830"/>
          <ac:spMkLst>
            <pc:docMk/>
            <pc:sldMk cId="2166675428" sldId="296"/>
            <ac:spMk id="124" creationId="{5BD956A7-EB75-4F60-972F-4E369E6DF51C}"/>
          </ac:spMkLst>
        </pc:spChg>
        <pc:grpChg chg="add mod">
          <ac:chgData name="Jansen, Marcus · 4-advice GmbH" userId="181aa25f-5fcc-4bd6-8950-9fafe1df05eb" providerId="ADAL" clId="{DA7984CD-150A-4B96-A65F-415247AFA0C3}" dt="2018-04-04T10:12:39.419" v="2795"/>
          <ac:grpSpMkLst>
            <pc:docMk/>
            <pc:sldMk cId="2166675428" sldId="296"/>
            <ac:grpSpMk id="20" creationId="{DEBBF447-2125-4410-A212-29E7DD0794C0}"/>
          </ac:grpSpMkLst>
        </pc:grpChg>
        <pc:grpChg chg="add mod">
          <ac:chgData name="Jansen, Marcus · 4-advice GmbH" userId="181aa25f-5fcc-4bd6-8950-9fafe1df05eb" providerId="ADAL" clId="{DA7984CD-150A-4B96-A65F-415247AFA0C3}" dt="2018-04-04T10:12:39.419" v="2793"/>
          <ac:grpSpMkLst>
            <pc:docMk/>
            <pc:sldMk cId="2166675428" sldId="296"/>
            <ac:grpSpMk id="22" creationId="{84DF173D-B065-4973-B801-370EECE7DECB}"/>
          </ac:grpSpMkLst>
        </pc:grpChg>
        <pc:grpChg chg="add mod">
          <ac:chgData name="Jansen, Marcus · 4-advice GmbH" userId="181aa25f-5fcc-4bd6-8950-9fafe1df05eb" providerId="ADAL" clId="{DA7984CD-150A-4B96-A65F-415247AFA0C3}" dt="2018-04-04T10:12:39.419" v="2793"/>
          <ac:grpSpMkLst>
            <pc:docMk/>
            <pc:sldMk cId="2166675428" sldId="296"/>
            <ac:grpSpMk id="23" creationId="{270A5545-FD97-464A-9B30-947F5EB65DF4}"/>
          </ac:grpSpMkLst>
        </pc:grpChg>
        <pc:grpChg chg="add mod">
          <ac:chgData name="Jansen, Marcus · 4-advice GmbH" userId="181aa25f-5fcc-4bd6-8950-9fafe1df05eb" providerId="ADAL" clId="{DA7984CD-150A-4B96-A65F-415247AFA0C3}" dt="2018-04-04T10:12:46.618" v="2807"/>
          <ac:grpSpMkLst>
            <pc:docMk/>
            <pc:sldMk cId="2166675428" sldId="296"/>
            <ac:grpSpMk id="29" creationId="{1704BB8B-511F-4CA2-A29E-9FEFB3994224}"/>
          </ac:grpSpMkLst>
        </pc:grpChg>
        <pc:grpChg chg="add mod">
          <ac:chgData name="Jansen, Marcus · 4-advice GmbH" userId="181aa25f-5fcc-4bd6-8950-9fafe1df05eb" providerId="ADAL" clId="{DA7984CD-150A-4B96-A65F-415247AFA0C3}" dt="2018-04-04T10:12:46.618" v="2805"/>
          <ac:grpSpMkLst>
            <pc:docMk/>
            <pc:sldMk cId="2166675428" sldId="296"/>
            <ac:grpSpMk id="31" creationId="{0CB6A32D-322A-4401-9586-99B433292E0D}"/>
          </ac:grpSpMkLst>
        </pc:grpChg>
        <pc:grpChg chg="add mod">
          <ac:chgData name="Jansen, Marcus · 4-advice GmbH" userId="181aa25f-5fcc-4bd6-8950-9fafe1df05eb" providerId="ADAL" clId="{DA7984CD-150A-4B96-A65F-415247AFA0C3}" dt="2018-04-04T10:12:48.701" v="2814"/>
          <ac:grpSpMkLst>
            <pc:docMk/>
            <pc:sldMk cId="2166675428" sldId="296"/>
            <ac:grpSpMk id="61" creationId="{32542918-2080-46DB-B964-8C19986C3D68}"/>
          </ac:grpSpMkLst>
        </pc:grpChg>
        <pc:grpChg chg="add mod">
          <ac:chgData name="Jansen, Marcus · 4-advice GmbH" userId="181aa25f-5fcc-4bd6-8950-9fafe1df05eb" providerId="ADAL" clId="{DA7984CD-150A-4B96-A65F-415247AFA0C3}" dt="2018-04-04T10:12:48.699" v="2812"/>
          <ac:grpSpMkLst>
            <pc:docMk/>
            <pc:sldMk cId="2166675428" sldId="296"/>
            <ac:grpSpMk id="63" creationId="{B04B14F4-5982-40D1-975F-1E2563BFEAEA}"/>
          </ac:grpSpMkLst>
        </pc:grpChg>
        <pc:grpChg chg="add del mod">
          <ac:chgData name="Jansen, Marcus · 4-advice GmbH" userId="181aa25f-5fcc-4bd6-8950-9fafe1df05eb" providerId="ADAL" clId="{DA7984CD-150A-4B96-A65F-415247AFA0C3}" dt="2018-04-04T10:14:36.536" v="2941"/>
          <ac:grpSpMkLst>
            <pc:docMk/>
            <pc:sldMk cId="2166675428" sldId="296"/>
            <ac:grpSpMk id="89" creationId="{9C9AC9A9-513C-4641-B012-611C7F5CBF46}"/>
          </ac:grpSpMkLst>
        </pc:grpChg>
        <pc:grpChg chg="add mod">
          <ac:chgData name="Jansen, Marcus · 4-advice GmbH" userId="181aa25f-5fcc-4bd6-8950-9fafe1df05eb" providerId="ADAL" clId="{DA7984CD-150A-4B96-A65F-415247AFA0C3}" dt="2018-04-04T10:12:51.616" v="2819"/>
          <ac:grpSpMkLst>
            <pc:docMk/>
            <pc:sldMk cId="2166675428" sldId="296"/>
            <ac:grpSpMk id="91" creationId="{01120DC7-CDC8-4A00-B544-25F0CFA28AD4}"/>
          </ac:grpSpMkLst>
        </pc:grpChg>
        <pc:grpChg chg="add del mod">
          <ac:chgData name="Jansen, Marcus · 4-advice GmbH" userId="181aa25f-5fcc-4bd6-8950-9fafe1df05eb" providerId="ADAL" clId="{DA7984CD-150A-4B96-A65F-415247AFA0C3}" dt="2018-04-04T10:14:36.536" v="2941"/>
          <ac:grpSpMkLst>
            <pc:docMk/>
            <pc:sldMk cId="2166675428" sldId="296"/>
            <ac:grpSpMk id="97" creationId="{F336F18A-80BD-4B49-A8E0-6B13B43E0492}"/>
          </ac:grpSpMkLst>
        </pc:grpChg>
        <pc:grpChg chg="add mod">
          <ac:chgData name="Jansen, Marcus · 4-advice GmbH" userId="181aa25f-5fcc-4bd6-8950-9fafe1df05eb" providerId="ADAL" clId="{DA7984CD-150A-4B96-A65F-415247AFA0C3}" dt="2018-04-04T10:12:56.105" v="2826"/>
          <ac:grpSpMkLst>
            <pc:docMk/>
            <pc:sldMk cId="2166675428" sldId="296"/>
            <ac:grpSpMk id="100" creationId="{35E42691-E387-4E07-89A7-C477F8837D02}"/>
          </ac:grpSpMkLst>
        </pc:grpChg>
        <pc:grpChg chg="add mod">
          <ac:chgData name="Jansen, Marcus · 4-advice GmbH" userId="181aa25f-5fcc-4bd6-8950-9fafe1df05eb" providerId="ADAL" clId="{DA7984CD-150A-4B96-A65F-415247AFA0C3}" dt="2018-04-04T10:13:02.215" v="2836"/>
          <ac:grpSpMkLst>
            <pc:docMk/>
            <pc:sldMk cId="2166675428" sldId="296"/>
            <ac:grpSpMk id="111" creationId="{0E8EEB71-A391-4967-9F5D-4E437A35224A}"/>
          </ac:grpSpMkLst>
        </pc:grpChg>
        <pc:grpChg chg="add mod">
          <ac:chgData name="Jansen, Marcus · 4-advice GmbH" userId="181aa25f-5fcc-4bd6-8950-9fafe1df05eb" providerId="ADAL" clId="{DA7984CD-150A-4B96-A65F-415247AFA0C3}" dt="2018-04-04T10:13:02.215" v="2834"/>
          <ac:grpSpMkLst>
            <pc:docMk/>
            <pc:sldMk cId="2166675428" sldId="296"/>
            <ac:grpSpMk id="112" creationId="{C0A288B5-B570-4F20-94C7-8D9969B3BABC}"/>
          </ac:grpSpMkLst>
        </pc:grpChg>
        <pc:grpChg chg="add mod">
          <ac:chgData name="Jansen, Marcus · 4-advice GmbH" userId="181aa25f-5fcc-4bd6-8950-9fafe1df05eb" providerId="ADAL" clId="{DA7984CD-150A-4B96-A65F-415247AFA0C3}" dt="2018-04-04T10:13:02.215" v="2834"/>
          <ac:grpSpMkLst>
            <pc:docMk/>
            <pc:sldMk cId="2166675428" sldId="296"/>
            <ac:grpSpMk id="115" creationId="{A175582A-FD10-4E2E-B88C-1E797D154D7A}"/>
          </ac:grpSpMkLst>
        </pc:grpChg>
        <pc:grpChg chg="del">
          <ac:chgData name="Jansen, Marcus · 4-advice GmbH" userId="181aa25f-5fcc-4bd6-8950-9fafe1df05eb" providerId="ADAL" clId="{DA7984CD-150A-4B96-A65F-415247AFA0C3}" dt="2018-04-04T10:12:36.646" v="2788" actId="478"/>
          <ac:grpSpMkLst>
            <pc:docMk/>
            <pc:sldMk cId="2166675428" sldId="296"/>
            <ac:grpSpMk id="147" creationId="{425F91BE-FA3D-4A3B-A53C-FFE076576A10}"/>
          </ac:grpSpMkLst>
        </pc:grpChg>
        <pc:grpChg chg="del">
          <ac:chgData name="Jansen, Marcus · 4-advice GmbH" userId="181aa25f-5fcc-4bd6-8950-9fafe1df05eb" providerId="ADAL" clId="{DA7984CD-150A-4B96-A65F-415247AFA0C3}" dt="2018-04-04T10:12:36.646" v="2788" actId="478"/>
          <ac:grpSpMkLst>
            <pc:docMk/>
            <pc:sldMk cId="2166675428" sldId="296"/>
            <ac:grpSpMk id="153" creationId="{9A06B3D6-8D68-4E34-AC7B-765FB5487432}"/>
          </ac:grpSpMkLst>
        </pc:grpChg>
        <pc:cxnChg chg="add">
          <ac:chgData name="Jansen, Marcus · 4-advice GmbH" userId="181aa25f-5fcc-4bd6-8950-9fafe1df05eb" providerId="ADAL" clId="{DA7984CD-150A-4B96-A65F-415247AFA0C3}" dt="2018-04-04T10:13:02.215" v="2830"/>
          <ac:cxnSpMkLst>
            <pc:docMk/>
            <pc:sldMk cId="2166675428" sldId="296"/>
            <ac:cxnSpMk id="116" creationId="{B0BAA2DA-FB17-437D-A01B-11705B5E9998}"/>
          </ac:cxnSpMkLst>
        </pc:cxnChg>
      </pc:sldChg>
      <pc:sldChg chg="addSp delSp modSp add">
        <pc:chgData name="Jansen, Marcus · 4-advice GmbH" userId="181aa25f-5fcc-4bd6-8950-9fafe1df05eb" providerId="ADAL" clId="{DA7984CD-150A-4B96-A65F-415247AFA0C3}" dt="2018-04-04T10:15:00.588" v="2948" actId="1076"/>
        <pc:sldMkLst>
          <pc:docMk/>
          <pc:sldMk cId="3793933338" sldId="297"/>
        </pc:sldMkLst>
        <pc:spChg chg="del">
          <ac:chgData name="Jansen, Marcus · 4-advice GmbH" userId="181aa25f-5fcc-4bd6-8950-9fafe1df05eb" providerId="ADAL" clId="{DA7984CD-150A-4B96-A65F-415247AFA0C3}" dt="2018-04-04T10:13:09.204" v="2838" actId="478"/>
          <ac:spMkLst>
            <pc:docMk/>
            <pc:sldMk cId="3793933338" sldId="297"/>
            <ac:spMk id="28" creationId="{5EDABE05-B26E-4283-8793-73BB9B3AEE69}"/>
          </ac:spMkLst>
        </pc:spChg>
        <pc:spChg chg="add">
          <ac:chgData name="Jansen, Marcus · 4-advice GmbH" userId="181aa25f-5fcc-4bd6-8950-9fafe1df05eb" providerId="ADAL" clId="{DA7984CD-150A-4B96-A65F-415247AFA0C3}" dt="2018-04-04T10:13:12.347" v="2839"/>
          <ac:spMkLst>
            <pc:docMk/>
            <pc:sldMk cId="3793933338" sldId="297"/>
            <ac:spMk id="126" creationId="{30B50B4F-3898-40FF-888E-D3D99FAA34EF}"/>
          </ac:spMkLst>
        </pc:spChg>
        <pc:spChg chg="add">
          <ac:chgData name="Jansen, Marcus · 4-advice GmbH" userId="181aa25f-5fcc-4bd6-8950-9fafe1df05eb" providerId="ADAL" clId="{DA7984CD-150A-4B96-A65F-415247AFA0C3}" dt="2018-04-04T10:13:12.347" v="2839"/>
          <ac:spMkLst>
            <pc:docMk/>
            <pc:sldMk cId="3793933338" sldId="297"/>
            <ac:spMk id="127" creationId="{D51E7A4F-E9A0-4C1D-944F-D2ED48608D40}"/>
          </ac:spMkLst>
        </pc:spChg>
        <pc:spChg chg="add">
          <ac:chgData name="Jansen, Marcus · 4-advice GmbH" userId="181aa25f-5fcc-4bd6-8950-9fafe1df05eb" providerId="ADAL" clId="{DA7984CD-150A-4B96-A65F-415247AFA0C3}" dt="2018-04-04T10:13:14.108" v="2846"/>
          <ac:spMkLst>
            <pc:docMk/>
            <pc:sldMk cId="3793933338" sldId="297"/>
            <ac:spMk id="129" creationId="{CF941A69-572D-4073-861B-2CEC4925C4F0}"/>
          </ac:spMkLst>
        </pc:spChg>
        <pc:spChg chg="add">
          <ac:chgData name="Jansen, Marcus · 4-advice GmbH" userId="181aa25f-5fcc-4bd6-8950-9fafe1df05eb" providerId="ADAL" clId="{DA7984CD-150A-4B96-A65F-415247AFA0C3}" dt="2018-04-04T10:13:14.108" v="2846"/>
          <ac:spMkLst>
            <pc:docMk/>
            <pc:sldMk cId="3793933338" sldId="297"/>
            <ac:spMk id="130" creationId="{60EE170B-BB19-4915-BCCC-2DE097247419}"/>
          </ac:spMkLst>
        </pc:spChg>
        <pc:spChg chg="add">
          <ac:chgData name="Jansen, Marcus · 4-advice GmbH" userId="181aa25f-5fcc-4bd6-8950-9fafe1df05eb" providerId="ADAL" clId="{DA7984CD-150A-4B96-A65F-415247AFA0C3}" dt="2018-04-04T10:13:16.073" v="2851"/>
          <ac:spMkLst>
            <pc:docMk/>
            <pc:sldMk cId="3793933338" sldId="297"/>
            <ac:spMk id="132" creationId="{C25AF164-81A7-4D47-A35B-05D91EC630FB}"/>
          </ac:spMkLst>
        </pc:spChg>
        <pc:spChg chg="add">
          <ac:chgData name="Jansen, Marcus · 4-advice GmbH" userId="181aa25f-5fcc-4bd6-8950-9fafe1df05eb" providerId="ADAL" clId="{DA7984CD-150A-4B96-A65F-415247AFA0C3}" dt="2018-04-04T10:13:16.073" v="2851"/>
          <ac:spMkLst>
            <pc:docMk/>
            <pc:sldMk cId="3793933338" sldId="297"/>
            <ac:spMk id="133" creationId="{E9C91182-901D-43F9-B192-00275C9BF7BC}"/>
          </ac:spMkLst>
        </pc:spChg>
        <pc:spChg chg="add">
          <ac:chgData name="Jansen, Marcus · 4-advice GmbH" userId="181aa25f-5fcc-4bd6-8950-9fafe1df05eb" providerId="ADAL" clId="{DA7984CD-150A-4B96-A65F-415247AFA0C3}" dt="2018-04-04T10:13:17.914" v="2856"/>
          <ac:spMkLst>
            <pc:docMk/>
            <pc:sldMk cId="3793933338" sldId="297"/>
            <ac:spMk id="135" creationId="{D11CE38A-BB07-424A-B95C-EE9E1A8CB12F}"/>
          </ac:spMkLst>
        </pc:spChg>
        <pc:spChg chg="add">
          <ac:chgData name="Jansen, Marcus · 4-advice GmbH" userId="181aa25f-5fcc-4bd6-8950-9fafe1df05eb" providerId="ADAL" clId="{DA7984CD-150A-4B96-A65F-415247AFA0C3}" dt="2018-04-04T10:13:17.914" v="2856"/>
          <ac:spMkLst>
            <pc:docMk/>
            <pc:sldMk cId="3793933338" sldId="297"/>
            <ac:spMk id="137" creationId="{DAD38673-09D6-4393-A77A-BD2AA2AABDD0}"/>
          </ac:spMkLst>
        </pc:spChg>
        <pc:spChg chg="add">
          <ac:chgData name="Jansen, Marcus · 4-advice GmbH" userId="181aa25f-5fcc-4bd6-8950-9fafe1df05eb" providerId="ADAL" clId="{DA7984CD-150A-4B96-A65F-415247AFA0C3}" dt="2018-04-04T10:13:17.914" v="2856"/>
          <ac:spMkLst>
            <pc:docMk/>
            <pc:sldMk cId="3793933338" sldId="297"/>
            <ac:spMk id="138" creationId="{F4992522-BF80-4B06-A7FD-3468955D5637}"/>
          </ac:spMkLst>
        </pc:spChg>
        <pc:spChg chg="add">
          <ac:chgData name="Jansen, Marcus · 4-advice GmbH" userId="181aa25f-5fcc-4bd6-8950-9fafe1df05eb" providerId="ADAL" clId="{DA7984CD-150A-4B96-A65F-415247AFA0C3}" dt="2018-04-04T10:13:17.914" v="2856"/>
          <ac:spMkLst>
            <pc:docMk/>
            <pc:sldMk cId="3793933338" sldId="297"/>
            <ac:spMk id="139" creationId="{9FB27543-C615-4F3B-BA92-41C5D8813C85}"/>
          </ac:spMkLst>
        </pc:spChg>
        <pc:spChg chg="add">
          <ac:chgData name="Jansen, Marcus · 4-advice GmbH" userId="181aa25f-5fcc-4bd6-8950-9fafe1df05eb" providerId="ADAL" clId="{DA7984CD-150A-4B96-A65F-415247AFA0C3}" dt="2018-04-04T10:13:17.914" v="2856"/>
          <ac:spMkLst>
            <pc:docMk/>
            <pc:sldMk cId="3793933338" sldId="297"/>
            <ac:spMk id="140" creationId="{249BF1E2-0D7F-4BC9-8B83-7E6F573C55BD}"/>
          </ac:spMkLst>
        </pc:spChg>
        <pc:spChg chg="add">
          <ac:chgData name="Jansen, Marcus · 4-advice GmbH" userId="181aa25f-5fcc-4bd6-8950-9fafe1df05eb" providerId="ADAL" clId="{DA7984CD-150A-4B96-A65F-415247AFA0C3}" dt="2018-04-04T10:13:17.914" v="2856"/>
          <ac:spMkLst>
            <pc:docMk/>
            <pc:sldMk cId="3793933338" sldId="297"/>
            <ac:spMk id="141" creationId="{602EA284-9E36-4BFB-B36A-F93A3C672EE5}"/>
          </ac:spMkLst>
        </pc:spChg>
        <pc:spChg chg="add">
          <ac:chgData name="Jansen, Marcus · 4-advice GmbH" userId="181aa25f-5fcc-4bd6-8950-9fafe1df05eb" providerId="ADAL" clId="{DA7984CD-150A-4B96-A65F-415247AFA0C3}" dt="2018-04-04T10:13:23.429" v="2862"/>
          <ac:spMkLst>
            <pc:docMk/>
            <pc:sldMk cId="3793933338" sldId="297"/>
            <ac:spMk id="143" creationId="{D947CAF8-AD22-4625-BE4C-50C3DEC1C0B2}"/>
          </ac:spMkLst>
        </pc:spChg>
        <pc:spChg chg="add">
          <ac:chgData name="Jansen, Marcus · 4-advice GmbH" userId="181aa25f-5fcc-4bd6-8950-9fafe1df05eb" providerId="ADAL" clId="{DA7984CD-150A-4B96-A65F-415247AFA0C3}" dt="2018-04-04T10:13:23.429" v="2862"/>
          <ac:spMkLst>
            <pc:docMk/>
            <pc:sldMk cId="3793933338" sldId="297"/>
            <ac:spMk id="144" creationId="{FF4FED16-403D-4B10-8EFE-2196C2826394}"/>
          </ac:spMkLst>
        </pc:spChg>
        <pc:spChg chg="add">
          <ac:chgData name="Jansen, Marcus · 4-advice GmbH" userId="181aa25f-5fcc-4bd6-8950-9fafe1df05eb" providerId="ADAL" clId="{DA7984CD-150A-4B96-A65F-415247AFA0C3}" dt="2018-04-04T10:13:23.429" v="2862"/>
          <ac:spMkLst>
            <pc:docMk/>
            <pc:sldMk cId="3793933338" sldId="297"/>
            <ac:spMk id="145" creationId="{ED73F14C-9EC8-45C3-BAD9-63B5EDB243B7}"/>
          </ac:spMkLst>
        </pc:spChg>
        <pc:spChg chg="add">
          <ac:chgData name="Jansen, Marcus · 4-advice GmbH" userId="181aa25f-5fcc-4bd6-8950-9fafe1df05eb" providerId="ADAL" clId="{DA7984CD-150A-4B96-A65F-415247AFA0C3}" dt="2018-04-04T10:13:23.429" v="2862"/>
          <ac:spMkLst>
            <pc:docMk/>
            <pc:sldMk cId="3793933338" sldId="297"/>
            <ac:spMk id="146" creationId="{24ADBC3B-3174-4BAD-B51E-1F998EB9FCEC}"/>
          </ac:spMkLst>
        </pc:spChg>
        <pc:spChg chg="add">
          <ac:chgData name="Jansen, Marcus · 4-advice GmbH" userId="181aa25f-5fcc-4bd6-8950-9fafe1df05eb" providerId="ADAL" clId="{DA7984CD-150A-4B96-A65F-415247AFA0C3}" dt="2018-04-04T10:13:23.429" v="2862"/>
          <ac:spMkLst>
            <pc:docMk/>
            <pc:sldMk cId="3793933338" sldId="297"/>
            <ac:spMk id="147" creationId="{804698C8-99C2-4816-A723-6A7CA8440ADA}"/>
          </ac:spMkLst>
        </pc:spChg>
        <pc:spChg chg="add">
          <ac:chgData name="Jansen, Marcus · 4-advice GmbH" userId="181aa25f-5fcc-4bd6-8950-9fafe1df05eb" providerId="ADAL" clId="{DA7984CD-150A-4B96-A65F-415247AFA0C3}" dt="2018-04-04T10:13:23.429" v="2862"/>
          <ac:spMkLst>
            <pc:docMk/>
            <pc:sldMk cId="3793933338" sldId="297"/>
            <ac:spMk id="148" creationId="{A91A8F97-B5E5-4349-BB57-4EF351F3F8B1}"/>
          </ac:spMkLst>
        </pc:spChg>
        <pc:spChg chg="add">
          <ac:chgData name="Jansen, Marcus · 4-advice GmbH" userId="181aa25f-5fcc-4bd6-8950-9fafe1df05eb" providerId="ADAL" clId="{DA7984CD-150A-4B96-A65F-415247AFA0C3}" dt="2018-04-04T10:13:23.429" v="2862"/>
          <ac:spMkLst>
            <pc:docMk/>
            <pc:sldMk cId="3793933338" sldId="297"/>
            <ac:spMk id="149" creationId="{67BC0097-5DC1-4A16-8D58-C7D91E26AE35}"/>
          </ac:spMkLst>
        </pc:spChg>
        <pc:spChg chg="add">
          <ac:chgData name="Jansen, Marcus · 4-advice GmbH" userId="181aa25f-5fcc-4bd6-8950-9fafe1df05eb" providerId="ADAL" clId="{DA7984CD-150A-4B96-A65F-415247AFA0C3}" dt="2018-04-04T10:13:25.414" v="2867"/>
          <ac:spMkLst>
            <pc:docMk/>
            <pc:sldMk cId="3793933338" sldId="297"/>
            <ac:spMk id="151" creationId="{0AB05287-0F9D-4670-A822-CA96A5147B0A}"/>
          </ac:spMkLst>
        </pc:spChg>
        <pc:spChg chg="add">
          <ac:chgData name="Jansen, Marcus · 4-advice GmbH" userId="181aa25f-5fcc-4bd6-8950-9fafe1df05eb" providerId="ADAL" clId="{DA7984CD-150A-4B96-A65F-415247AFA0C3}" dt="2018-04-04T10:13:25.414" v="2867"/>
          <ac:spMkLst>
            <pc:docMk/>
            <pc:sldMk cId="3793933338" sldId="297"/>
            <ac:spMk id="152" creationId="{4D0A45B8-B776-4F6E-83C8-7C2DB403F053}"/>
          </ac:spMkLst>
        </pc:spChg>
        <pc:spChg chg="add">
          <ac:chgData name="Jansen, Marcus · 4-advice GmbH" userId="181aa25f-5fcc-4bd6-8950-9fafe1df05eb" providerId="ADAL" clId="{DA7984CD-150A-4B96-A65F-415247AFA0C3}" dt="2018-04-04T10:13:25.414" v="2867"/>
          <ac:spMkLst>
            <pc:docMk/>
            <pc:sldMk cId="3793933338" sldId="297"/>
            <ac:spMk id="153" creationId="{721C0491-6653-43D8-9601-56A7E1F58850}"/>
          </ac:spMkLst>
        </pc:spChg>
        <pc:spChg chg="add">
          <ac:chgData name="Jansen, Marcus · 4-advice GmbH" userId="181aa25f-5fcc-4bd6-8950-9fafe1df05eb" providerId="ADAL" clId="{DA7984CD-150A-4B96-A65F-415247AFA0C3}" dt="2018-04-04T10:13:25.414" v="2867"/>
          <ac:spMkLst>
            <pc:docMk/>
            <pc:sldMk cId="3793933338" sldId="297"/>
            <ac:spMk id="154" creationId="{1C448709-6DC3-4B67-8843-12CAF3982440}"/>
          </ac:spMkLst>
        </pc:spChg>
        <pc:spChg chg="add">
          <ac:chgData name="Jansen, Marcus · 4-advice GmbH" userId="181aa25f-5fcc-4bd6-8950-9fafe1df05eb" providerId="ADAL" clId="{DA7984CD-150A-4B96-A65F-415247AFA0C3}" dt="2018-04-04T10:13:25.414" v="2867"/>
          <ac:spMkLst>
            <pc:docMk/>
            <pc:sldMk cId="3793933338" sldId="297"/>
            <ac:spMk id="155" creationId="{B775770C-7153-4168-97F7-B1C93F86784C}"/>
          </ac:spMkLst>
        </pc:spChg>
        <pc:spChg chg="add">
          <ac:chgData name="Jansen, Marcus · 4-advice GmbH" userId="181aa25f-5fcc-4bd6-8950-9fafe1df05eb" providerId="ADAL" clId="{DA7984CD-150A-4B96-A65F-415247AFA0C3}" dt="2018-04-04T10:13:25.414" v="2867"/>
          <ac:spMkLst>
            <pc:docMk/>
            <pc:sldMk cId="3793933338" sldId="297"/>
            <ac:spMk id="156" creationId="{097C12C3-347B-4C45-A68A-496521F190F8}"/>
          </ac:spMkLst>
        </pc:spChg>
        <pc:spChg chg="add">
          <ac:chgData name="Jansen, Marcus · 4-advice GmbH" userId="181aa25f-5fcc-4bd6-8950-9fafe1df05eb" providerId="ADAL" clId="{DA7984CD-150A-4B96-A65F-415247AFA0C3}" dt="2018-04-04T10:13:25.414" v="2867"/>
          <ac:spMkLst>
            <pc:docMk/>
            <pc:sldMk cId="3793933338" sldId="297"/>
            <ac:spMk id="157" creationId="{8E6FEDD5-1787-4A2F-877E-23AACF4A421A}"/>
          </ac:spMkLst>
        </pc:spChg>
        <pc:spChg chg="add">
          <ac:chgData name="Jansen, Marcus · 4-advice GmbH" userId="181aa25f-5fcc-4bd6-8950-9fafe1df05eb" providerId="ADAL" clId="{DA7984CD-150A-4B96-A65F-415247AFA0C3}" dt="2018-04-04T10:13:34.175" v="2874"/>
          <ac:spMkLst>
            <pc:docMk/>
            <pc:sldMk cId="3793933338" sldId="297"/>
            <ac:spMk id="159" creationId="{4D71B8B0-1F19-4C59-8B0E-9C5B28BD6F8A}"/>
          </ac:spMkLst>
        </pc:spChg>
        <pc:spChg chg="add">
          <ac:chgData name="Jansen, Marcus · 4-advice GmbH" userId="181aa25f-5fcc-4bd6-8950-9fafe1df05eb" providerId="ADAL" clId="{DA7984CD-150A-4B96-A65F-415247AFA0C3}" dt="2018-04-04T10:13:34.175" v="2874"/>
          <ac:spMkLst>
            <pc:docMk/>
            <pc:sldMk cId="3793933338" sldId="297"/>
            <ac:spMk id="160" creationId="{737D7F2B-3249-4637-A881-526E5E250821}"/>
          </ac:spMkLst>
        </pc:spChg>
        <pc:spChg chg="add">
          <ac:chgData name="Jansen, Marcus · 4-advice GmbH" userId="181aa25f-5fcc-4bd6-8950-9fafe1df05eb" providerId="ADAL" clId="{DA7984CD-150A-4B96-A65F-415247AFA0C3}" dt="2018-04-04T10:13:34.175" v="2874"/>
          <ac:spMkLst>
            <pc:docMk/>
            <pc:sldMk cId="3793933338" sldId="297"/>
            <ac:spMk id="161" creationId="{FE3EA450-5AAE-43A1-AB90-7F6F57842960}"/>
          </ac:spMkLst>
        </pc:spChg>
        <pc:spChg chg="add">
          <ac:chgData name="Jansen, Marcus · 4-advice GmbH" userId="181aa25f-5fcc-4bd6-8950-9fafe1df05eb" providerId="ADAL" clId="{DA7984CD-150A-4B96-A65F-415247AFA0C3}" dt="2018-04-04T10:13:34.175" v="2874"/>
          <ac:spMkLst>
            <pc:docMk/>
            <pc:sldMk cId="3793933338" sldId="297"/>
            <ac:spMk id="162" creationId="{1C6881E7-674E-43EB-AFD0-EF80773B5A28}"/>
          </ac:spMkLst>
        </pc:spChg>
        <pc:spChg chg="add">
          <ac:chgData name="Jansen, Marcus · 4-advice GmbH" userId="181aa25f-5fcc-4bd6-8950-9fafe1df05eb" providerId="ADAL" clId="{DA7984CD-150A-4B96-A65F-415247AFA0C3}" dt="2018-04-04T10:13:34.175" v="2874"/>
          <ac:spMkLst>
            <pc:docMk/>
            <pc:sldMk cId="3793933338" sldId="297"/>
            <ac:spMk id="163" creationId="{B1ED9FD0-6B1F-41B9-A897-8DD96E60B02C}"/>
          </ac:spMkLst>
        </pc:spChg>
        <pc:spChg chg="add">
          <ac:chgData name="Jansen, Marcus · 4-advice GmbH" userId="181aa25f-5fcc-4bd6-8950-9fafe1df05eb" providerId="ADAL" clId="{DA7984CD-150A-4B96-A65F-415247AFA0C3}" dt="2018-04-04T10:13:34.175" v="2874"/>
          <ac:spMkLst>
            <pc:docMk/>
            <pc:sldMk cId="3793933338" sldId="297"/>
            <ac:spMk id="164" creationId="{A0312D93-5470-4F12-AF92-A56FDB19B74F}"/>
          </ac:spMkLst>
        </pc:spChg>
        <pc:spChg chg="add">
          <ac:chgData name="Jansen, Marcus · 4-advice GmbH" userId="181aa25f-5fcc-4bd6-8950-9fafe1df05eb" providerId="ADAL" clId="{DA7984CD-150A-4B96-A65F-415247AFA0C3}" dt="2018-04-04T10:13:34.175" v="2874"/>
          <ac:spMkLst>
            <pc:docMk/>
            <pc:sldMk cId="3793933338" sldId="297"/>
            <ac:spMk id="165" creationId="{225A57ED-DFC9-4C1E-B1A3-6A44144C0F5E}"/>
          </ac:spMkLst>
        </pc:spChg>
        <pc:spChg chg="add mod">
          <ac:chgData name="Jansen, Marcus · 4-advice GmbH" userId="181aa25f-5fcc-4bd6-8950-9fafe1df05eb" providerId="ADAL" clId="{DA7984CD-150A-4B96-A65F-415247AFA0C3}" dt="2018-04-04T10:13:43.037" v="2897"/>
          <ac:spMkLst>
            <pc:docMk/>
            <pc:sldMk cId="3793933338" sldId="297"/>
            <ac:spMk id="168" creationId="{471971CC-9D56-420D-8651-763D1F9AB48E}"/>
          </ac:spMkLst>
        </pc:spChg>
        <pc:spChg chg="add mod">
          <ac:chgData name="Jansen, Marcus · 4-advice GmbH" userId="181aa25f-5fcc-4bd6-8950-9fafe1df05eb" providerId="ADAL" clId="{DA7984CD-150A-4B96-A65F-415247AFA0C3}" dt="2018-04-04T10:13:45.463" v="2902"/>
          <ac:spMkLst>
            <pc:docMk/>
            <pc:sldMk cId="3793933338" sldId="297"/>
            <ac:spMk id="169" creationId="{D0506DC7-C684-4D66-B743-43B152451241}"/>
          </ac:spMkLst>
        </pc:spChg>
        <pc:spChg chg="add mod">
          <ac:chgData name="Jansen, Marcus · 4-advice GmbH" userId="181aa25f-5fcc-4bd6-8950-9fafe1df05eb" providerId="ADAL" clId="{DA7984CD-150A-4B96-A65F-415247AFA0C3}" dt="2018-04-04T10:13:48.376" v="2907"/>
          <ac:spMkLst>
            <pc:docMk/>
            <pc:sldMk cId="3793933338" sldId="297"/>
            <ac:spMk id="170" creationId="{9CAA632C-F3C2-4697-9ACA-0545D4EA12D9}"/>
          </ac:spMkLst>
        </pc:spChg>
        <pc:spChg chg="add mod">
          <ac:chgData name="Jansen, Marcus · 4-advice GmbH" userId="181aa25f-5fcc-4bd6-8950-9fafe1df05eb" providerId="ADAL" clId="{DA7984CD-150A-4B96-A65F-415247AFA0C3}" dt="2018-04-04T10:13:50.538" v="2912"/>
          <ac:spMkLst>
            <pc:docMk/>
            <pc:sldMk cId="3793933338" sldId="297"/>
            <ac:spMk id="171" creationId="{6ABD8E96-1883-4301-B6C8-0499A12A212E}"/>
          </ac:spMkLst>
        </pc:spChg>
        <pc:spChg chg="add mod">
          <ac:chgData name="Jansen, Marcus · 4-advice GmbH" userId="181aa25f-5fcc-4bd6-8950-9fafe1df05eb" providerId="ADAL" clId="{DA7984CD-150A-4B96-A65F-415247AFA0C3}" dt="2018-04-04T10:13:59.040" v="2923" actId="1076"/>
          <ac:spMkLst>
            <pc:docMk/>
            <pc:sldMk cId="3793933338" sldId="297"/>
            <ac:spMk id="172" creationId="{0DD943DB-D439-4755-8411-0F8DD7D2D37B}"/>
          </ac:spMkLst>
        </pc:spChg>
        <pc:spChg chg="add mod">
          <ac:chgData name="Jansen, Marcus · 4-advice GmbH" userId="181aa25f-5fcc-4bd6-8950-9fafe1df05eb" providerId="ADAL" clId="{DA7984CD-150A-4B96-A65F-415247AFA0C3}" dt="2018-04-04T10:14:02.072" v="2924" actId="1076"/>
          <ac:spMkLst>
            <pc:docMk/>
            <pc:sldMk cId="3793933338" sldId="297"/>
            <ac:spMk id="173" creationId="{F3C10D58-732F-4AAE-97F4-4D5B39CB3345}"/>
          </ac:spMkLst>
        </pc:spChg>
        <pc:spChg chg="add mod">
          <ac:chgData name="Jansen, Marcus · 4-advice GmbH" userId="181aa25f-5fcc-4bd6-8950-9fafe1df05eb" providerId="ADAL" clId="{DA7984CD-150A-4B96-A65F-415247AFA0C3}" dt="2018-04-04T10:14:10.860" v="2930" actId="1076"/>
          <ac:spMkLst>
            <pc:docMk/>
            <pc:sldMk cId="3793933338" sldId="297"/>
            <ac:spMk id="174" creationId="{62D43BD1-2A4B-43B8-B8CA-E6731ACBAB13}"/>
          </ac:spMkLst>
        </pc:spChg>
        <pc:spChg chg="add mod">
          <ac:chgData name="Jansen, Marcus · 4-advice GmbH" userId="181aa25f-5fcc-4bd6-8950-9fafe1df05eb" providerId="ADAL" clId="{DA7984CD-150A-4B96-A65F-415247AFA0C3}" dt="2018-04-04T10:14:16.249" v="2935"/>
          <ac:spMkLst>
            <pc:docMk/>
            <pc:sldMk cId="3793933338" sldId="297"/>
            <ac:spMk id="175" creationId="{E161BDEE-C382-46DE-A9F7-BB871B05480A}"/>
          </ac:spMkLst>
        </pc:spChg>
        <pc:spChg chg="add mod">
          <ac:chgData name="Jansen, Marcus · 4-advice GmbH" userId="181aa25f-5fcc-4bd6-8950-9fafe1df05eb" providerId="ADAL" clId="{DA7984CD-150A-4B96-A65F-415247AFA0C3}" dt="2018-04-04T10:14:18.368" v="2940"/>
          <ac:spMkLst>
            <pc:docMk/>
            <pc:sldMk cId="3793933338" sldId="297"/>
            <ac:spMk id="176" creationId="{B5D01D5F-183A-4603-A67A-53599A7E92EE}"/>
          </ac:spMkLst>
        </pc:spChg>
        <pc:spChg chg="add mod">
          <ac:chgData name="Jansen, Marcus · 4-advice GmbH" userId="181aa25f-5fcc-4bd6-8950-9fafe1df05eb" providerId="ADAL" clId="{DA7984CD-150A-4B96-A65F-415247AFA0C3}" dt="2018-04-04T10:14:55.883" v="2946" actId="1076"/>
          <ac:spMkLst>
            <pc:docMk/>
            <pc:sldMk cId="3793933338" sldId="297"/>
            <ac:spMk id="177" creationId="{5FDCD448-57A4-4148-B2B8-65C6FCF0D6C6}"/>
          </ac:spMkLst>
        </pc:spChg>
        <pc:grpChg chg="del">
          <ac:chgData name="Jansen, Marcus · 4-advice GmbH" userId="181aa25f-5fcc-4bd6-8950-9fafe1df05eb" providerId="ADAL" clId="{DA7984CD-150A-4B96-A65F-415247AFA0C3}" dt="2018-04-04T10:13:09.204" v="2838" actId="478"/>
          <ac:grpSpMkLst>
            <pc:docMk/>
            <pc:sldMk cId="3793933338" sldId="297"/>
            <ac:grpSpMk id="20" creationId="{DEBBF447-2125-4410-A212-29E7DD0794C0}"/>
          </ac:grpSpMkLst>
        </pc:grpChg>
        <pc:grpChg chg="del">
          <ac:chgData name="Jansen, Marcus · 4-advice GmbH" userId="181aa25f-5fcc-4bd6-8950-9fafe1df05eb" providerId="ADAL" clId="{DA7984CD-150A-4B96-A65F-415247AFA0C3}" dt="2018-04-04T10:13:09.204" v="2838" actId="478"/>
          <ac:grpSpMkLst>
            <pc:docMk/>
            <pc:sldMk cId="3793933338" sldId="297"/>
            <ac:grpSpMk id="29" creationId="{1704BB8B-511F-4CA2-A29E-9FEFB3994224}"/>
          </ac:grpSpMkLst>
        </pc:grpChg>
        <pc:grpChg chg="del">
          <ac:chgData name="Jansen, Marcus · 4-advice GmbH" userId="181aa25f-5fcc-4bd6-8950-9fafe1df05eb" providerId="ADAL" clId="{DA7984CD-150A-4B96-A65F-415247AFA0C3}" dt="2018-04-04T10:13:09.204" v="2838" actId="478"/>
          <ac:grpSpMkLst>
            <pc:docMk/>
            <pc:sldMk cId="3793933338" sldId="297"/>
            <ac:grpSpMk id="61" creationId="{32542918-2080-46DB-B964-8C19986C3D68}"/>
          </ac:grpSpMkLst>
        </pc:grpChg>
        <pc:grpChg chg="del">
          <ac:chgData name="Jansen, Marcus · 4-advice GmbH" userId="181aa25f-5fcc-4bd6-8950-9fafe1df05eb" providerId="ADAL" clId="{DA7984CD-150A-4B96-A65F-415247AFA0C3}" dt="2018-04-04T10:13:09.204" v="2838" actId="478"/>
          <ac:grpSpMkLst>
            <pc:docMk/>
            <pc:sldMk cId="3793933338" sldId="297"/>
            <ac:grpSpMk id="89" creationId="{9C9AC9A9-513C-4641-B012-611C7F5CBF46}"/>
          </ac:grpSpMkLst>
        </pc:grpChg>
        <pc:grpChg chg="del">
          <ac:chgData name="Jansen, Marcus · 4-advice GmbH" userId="181aa25f-5fcc-4bd6-8950-9fafe1df05eb" providerId="ADAL" clId="{DA7984CD-150A-4B96-A65F-415247AFA0C3}" dt="2018-04-04T10:13:09.204" v="2838" actId="478"/>
          <ac:grpSpMkLst>
            <pc:docMk/>
            <pc:sldMk cId="3793933338" sldId="297"/>
            <ac:grpSpMk id="97" creationId="{F336F18A-80BD-4B49-A8E0-6B13B43E0492}"/>
          </ac:grpSpMkLst>
        </pc:grpChg>
        <pc:grpChg chg="del">
          <ac:chgData name="Jansen, Marcus · 4-advice GmbH" userId="181aa25f-5fcc-4bd6-8950-9fafe1df05eb" providerId="ADAL" clId="{DA7984CD-150A-4B96-A65F-415247AFA0C3}" dt="2018-04-04T10:13:09.204" v="2838" actId="478"/>
          <ac:grpSpMkLst>
            <pc:docMk/>
            <pc:sldMk cId="3793933338" sldId="297"/>
            <ac:grpSpMk id="111" creationId="{0E8EEB71-A391-4967-9F5D-4E437A35224A}"/>
          </ac:grpSpMkLst>
        </pc:grpChg>
        <pc:grpChg chg="add mod">
          <ac:chgData name="Jansen, Marcus · 4-advice GmbH" userId="181aa25f-5fcc-4bd6-8950-9fafe1df05eb" providerId="ADAL" clId="{DA7984CD-150A-4B96-A65F-415247AFA0C3}" dt="2018-04-04T10:13:12.347" v="2845"/>
          <ac:grpSpMkLst>
            <pc:docMk/>
            <pc:sldMk cId="3793933338" sldId="297"/>
            <ac:grpSpMk id="125" creationId="{2EF7FCB9-F527-473C-9CBF-C27A0894E613}"/>
          </ac:grpSpMkLst>
        </pc:grpChg>
        <pc:grpChg chg="add mod">
          <ac:chgData name="Jansen, Marcus · 4-advice GmbH" userId="181aa25f-5fcc-4bd6-8950-9fafe1df05eb" providerId="ADAL" clId="{DA7984CD-150A-4B96-A65F-415247AFA0C3}" dt="2018-04-04T10:13:14.108" v="2850"/>
          <ac:grpSpMkLst>
            <pc:docMk/>
            <pc:sldMk cId="3793933338" sldId="297"/>
            <ac:grpSpMk id="128" creationId="{0EBA0737-FC80-41D3-AAD0-FEDDFC5E9F5A}"/>
          </ac:grpSpMkLst>
        </pc:grpChg>
        <pc:grpChg chg="add mod">
          <ac:chgData name="Jansen, Marcus · 4-advice GmbH" userId="181aa25f-5fcc-4bd6-8950-9fafe1df05eb" providerId="ADAL" clId="{DA7984CD-150A-4B96-A65F-415247AFA0C3}" dt="2018-04-04T10:13:16.075" v="2855"/>
          <ac:grpSpMkLst>
            <pc:docMk/>
            <pc:sldMk cId="3793933338" sldId="297"/>
            <ac:grpSpMk id="131" creationId="{1D31574B-00A7-41EB-ACE5-77EDA8B86E64}"/>
          </ac:grpSpMkLst>
        </pc:grpChg>
        <pc:grpChg chg="add mod">
          <ac:chgData name="Jansen, Marcus · 4-advice GmbH" userId="181aa25f-5fcc-4bd6-8950-9fafe1df05eb" providerId="ADAL" clId="{DA7984CD-150A-4B96-A65F-415247AFA0C3}" dt="2018-04-04T10:13:21.230" v="2861" actId="1076"/>
          <ac:grpSpMkLst>
            <pc:docMk/>
            <pc:sldMk cId="3793933338" sldId="297"/>
            <ac:grpSpMk id="134" creationId="{6271F0F9-E02D-458D-9733-E9BFC327E0D9}"/>
          </ac:grpSpMkLst>
        </pc:grpChg>
        <pc:grpChg chg="add mod">
          <ac:chgData name="Jansen, Marcus · 4-advice GmbH" userId="181aa25f-5fcc-4bd6-8950-9fafe1df05eb" providerId="ADAL" clId="{DA7984CD-150A-4B96-A65F-415247AFA0C3}" dt="2018-04-04T10:13:17.930" v="2860"/>
          <ac:grpSpMkLst>
            <pc:docMk/>
            <pc:sldMk cId="3793933338" sldId="297"/>
            <ac:grpSpMk id="136" creationId="{F2490867-656A-47DD-9FFB-3798FB43E1A5}"/>
          </ac:grpSpMkLst>
        </pc:grpChg>
        <pc:grpChg chg="add mod">
          <ac:chgData name="Jansen, Marcus · 4-advice GmbH" userId="181aa25f-5fcc-4bd6-8950-9fafe1df05eb" providerId="ADAL" clId="{DA7984CD-150A-4B96-A65F-415247AFA0C3}" dt="2018-04-04T10:13:27.437" v="2872" actId="1076"/>
          <ac:grpSpMkLst>
            <pc:docMk/>
            <pc:sldMk cId="3793933338" sldId="297"/>
            <ac:grpSpMk id="142" creationId="{4CC00230-2D35-4CD4-8714-11C6AB7387A9}"/>
          </ac:grpSpMkLst>
        </pc:grpChg>
        <pc:grpChg chg="add mod">
          <ac:chgData name="Jansen, Marcus · 4-advice GmbH" userId="181aa25f-5fcc-4bd6-8950-9fafe1df05eb" providerId="ADAL" clId="{DA7984CD-150A-4B96-A65F-415247AFA0C3}" dt="2018-04-04T10:13:28.870" v="2873" actId="1076"/>
          <ac:grpSpMkLst>
            <pc:docMk/>
            <pc:sldMk cId="3793933338" sldId="297"/>
            <ac:grpSpMk id="150" creationId="{B9088F5C-BEDF-4CA8-8CED-F0DE0D2FAA54}"/>
          </ac:grpSpMkLst>
        </pc:grpChg>
        <pc:grpChg chg="add mod">
          <ac:chgData name="Jansen, Marcus · 4-advice GmbH" userId="181aa25f-5fcc-4bd6-8950-9fafe1df05eb" providerId="ADAL" clId="{DA7984CD-150A-4B96-A65F-415247AFA0C3}" dt="2018-04-04T10:13:34.175" v="2878"/>
          <ac:grpSpMkLst>
            <pc:docMk/>
            <pc:sldMk cId="3793933338" sldId="297"/>
            <ac:grpSpMk id="158" creationId="{680D4C09-594A-4745-A75B-49913D33948F}"/>
          </ac:grpSpMkLst>
        </pc:grpChg>
        <pc:grpChg chg="add mod">
          <ac:chgData name="Jansen, Marcus · 4-advice GmbH" userId="181aa25f-5fcc-4bd6-8950-9fafe1df05eb" providerId="ADAL" clId="{DA7984CD-150A-4B96-A65F-415247AFA0C3}" dt="2018-04-04T10:14:57" v="2947" actId="1076"/>
          <ac:grpSpMkLst>
            <pc:docMk/>
            <pc:sldMk cId="3793933338" sldId="297"/>
            <ac:grpSpMk id="178" creationId="{B7811C7B-496A-4F6D-8C8E-FC85FEDF33DF}"/>
          </ac:grpSpMkLst>
        </pc:grpChg>
        <pc:grpChg chg="add mod">
          <ac:chgData name="Jansen, Marcus · 4-advice GmbH" userId="181aa25f-5fcc-4bd6-8950-9fafe1df05eb" providerId="ADAL" clId="{DA7984CD-150A-4B96-A65F-415247AFA0C3}" dt="2018-04-04T10:15:00.588" v="2948" actId="1076"/>
          <ac:grpSpMkLst>
            <pc:docMk/>
            <pc:sldMk cId="3793933338" sldId="297"/>
            <ac:grpSpMk id="186" creationId="{15780494-6C7A-44F4-A1EC-2C9D1708B7C2}"/>
          </ac:grpSpMkLst>
        </pc:grpChg>
        <pc:cxnChg chg="add mod">
          <ac:chgData name="Jansen, Marcus · 4-advice GmbH" userId="181aa25f-5fcc-4bd6-8950-9fafe1df05eb" providerId="ADAL" clId="{DA7984CD-150A-4B96-A65F-415247AFA0C3}" dt="2018-04-04T10:13:37.415" v="2885"/>
          <ac:cxnSpMkLst>
            <pc:docMk/>
            <pc:sldMk cId="3793933338" sldId="297"/>
            <ac:cxnSpMk id="166" creationId="{242DB838-AA12-4583-AAC9-ABC3DC9D5BA2}"/>
          </ac:cxnSpMkLst>
        </pc:cxnChg>
        <pc:cxnChg chg="add mod">
          <ac:chgData name="Jansen, Marcus · 4-advice GmbH" userId="181aa25f-5fcc-4bd6-8950-9fafe1df05eb" providerId="ADAL" clId="{DA7984CD-150A-4B96-A65F-415247AFA0C3}" dt="2018-04-04T10:13:39.555" v="2892"/>
          <ac:cxnSpMkLst>
            <pc:docMk/>
            <pc:sldMk cId="3793933338" sldId="297"/>
            <ac:cxnSpMk id="167" creationId="{A27C20A4-9AF3-4092-981F-9FF7DB96DBF0}"/>
          </ac:cxnSpMkLst>
        </pc:cxnChg>
      </pc:sldChg>
      <pc:sldChg chg="addSp modSp add">
        <pc:chgData name="Jansen, Marcus · 4-advice GmbH" userId="181aa25f-5fcc-4bd6-8950-9fafe1df05eb" providerId="ADAL" clId="{DA7984CD-150A-4B96-A65F-415247AFA0C3}" dt="2018-04-04T10:16:31.606" v="3075"/>
        <pc:sldMkLst>
          <pc:docMk/>
          <pc:sldMk cId="1524322982" sldId="298"/>
        </pc:sldMkLst>
        <pc:spChg chg="mod">
          <ac:chgData name="Jansen, Marcus · 4-advice GmbH" userId="181aa25f-5fcc-4bd6-8950-9fafe1df05eb" providerId="ADAL" clId="{DA7984CD-150A-4B96-A65F-415247AFA0C3}" dt="2018-04-04T10:15:20.712" v="2957" actId="20577"/>
          <ac:spMkLst>
            <pc:docMk/>
            <pc:sldMk cId="1524322982" sldId="298"/>
            <ac:spMk id="2" creationId="{0C428F0A-15DC-4760-8557-6E6E8854E8EF}"/>
          </ac:spMkLst>
        </pc:spChg>
        <pc:spChg chg="add">
          <ac:chgData name="Jansen, Marcus · 4-advice GmbH" userId="181aa25f-5fcc-4bd6-8950-9fafe1df05eb" providerId="ADAL" clId="{DA7984CD-150A-4B96-A65F-415247AFA0C3}" dt="2018-04-04T10:15:27.579" v="2958"/>
          <ac:spMkLst>
            <pc:docMk/>
            <pc:sldMk cId="1524322982" sldId="298"/>
            <ac:spMk id="4" creationId="{5AEFEB8B-8F9C-4070-A3D1-EDCAC9170551}"/>
          </ac:spMkLst>
        </pc:spChg>
        <pc:spChg chg="add">
          <ac:chgData name="Jansen, Marcus · 4-advice GmbH" userId="181aa25f-5fcc-4bd6-8950-9fafe1df05eb" providerId="ADAL" clId="{DA7984CD-150A-4B96-A65F-415247AFA0C3}" dt="2018-04-04T10:15:27.579" v="2958"/>
          <ac:spMkLst>
            <pc:docMk/>
            <pc:sldMk cId="1524322982" sldId="298"/>
            <ac:spMk id="5" creationId="{0AC3FE84-7B3E-4C52-8E7C-24841AC04225}"/>
          </ac:spMkLst>
        </pc:spChg>
        <pc:spChg chg="add">
          <ac:chgData name="Jansen, Marcus · 4-advice GmbH" userId="181aa25f-5fcc-4bd6-8950-9fafe1df05eb" providerId="ADAL" clId="{DA7984CD-150A-4B96-A65F-415247AFA0C3}" dt="2018-04-04T10:15:27.579" v="2958"/>
          <ac:spMkLst>
            <pc:docMk/>
            <pc:sldMk cId="1524322982" sldId="298"/>
            <ac:spMk id="6" creationId="{E982488C-FABA-43EC-B46D-32F2CF3AA01F}"/>
          </ac:spMkLst>
        </pc:spChg>
        <pc:spChg chg="add">
          <ac:chgData name="Jansen, Marcus · 4-advice GmbH" userId="181aa25f-5fcc-4bd6-8950-9fafe1df05eb" providerId="ADAL" clId="{DA7984CD-150A-4B96-A65F-415247AFA0C3}" dt="2018-04-04T10:15:27.579" v="2958"/>
          <ac:spMkLst>
            <pc:docMk/>
            <pc:sldMk cId="1524322982" sldId="298"/>
            <ac:spMk id="7" creationId="{7AC0343B-7804-48B4-A560-AED7724795A4}"/>
          </ac:spMkLst>
        </pc:spChg>
        <pc:spChg chg="add">
          <ac:chgData name="Jansen, Marcus · 4-advice GmbH" userId="181aa25f-5fcc-4bd6-8950-9fafe1df05eb" providerId="ADAL" clId="{DA7984CD-150A-4B96-A65F-415247AFA0C3}" dt="2018-04-04T10:15:29.863" v="2965"/>
          <ac:spMkLst>
            <pc:docMk/>
            <pc:sldMk cId="1524322982" sldId="298"/>
            <ac:spMk id="9" creationId="{483FE151-6AC3-4C0B-83E7-99B695ED7E6E}"/>
          </ac:spMkLst>
        </pc:spChg>
        <pc:spChg chg="add">
          <ac:chgData name="Jansen, Marcus · 4-advice GmbH" userId="181aa25f-5fcc-4bd6-8950-9fafe1df05eb" providerId="ADAL" clId="{DA7984CD-150A-4B96-A65F-415247AFA0C3}" dt="2018-04-04T10:15:29.863" v="2965"/>
          <ac:spMkLst>
            <pc:docMk/>
            <pc:sldMk cId="1524322982" sldId="298"/>
            <ac:spMk id="10" creationId="{5BD0A8D8-B12B-425F-AF23-7BC5156E2983}"/>
          </ac:spMkLst>
        </pc:spChg>
        <pc:spChg chg="add">
          <ac:chgData name="Jansen, Marcus · 4-advice GmbH" userId="181aa25f-5fcc-4bd6-8950-9fafe1df05eb" providerId="ADAL" clId="{DA7984CD-150A-4B96-A65F-415247AFA0C3}" dt="2018-04-04T10:15:32.114" v="2972"/>
          <ac:spMkLst>
            <pc:docMk/>
            <pc:sldMk cId="1524322982" sldId="298"/>
            <ac:spMk id="12" creationId="{F60C80C8-F4F5-4A25-8BC5-697D9E56D673}"/>
          </ac:spMkLst>
        </pc:spChg>
        <pc:spChg chg="add">
          <ac:chgData name="Jansen, Marcus · 4-advice GmbH" userId="181aa25f-5fcc-4bd6-8950-9fafe1df05eb" providerId="ADAL" clId="{DA7984CD-150A-4B96-A65F-415247AFA0C3}" dt="2018-04-04T10:15:32.114" v="2972"/>
          <ac:spMkLst>
            <pc:docMk/>
            <pc:sldMk cId="1524322982" sldId="298"/>
            <ac:spMk id="13" creationId="{6E3F66D0-036B-456D-BA39-8520C6251411}"/>
          </ac:spMkLst>
        </pc:spChg>
        <pc:spChg chg="add">
          <ac:chgData name="Jansen, Marcus · 4-advice GmbH" userId="181aa25f-5fcc-4bd6-8950-9fafe1df05eb" providerId="ADAL" clId="{DA7984CD-150A-4B96-A65F-415247AFA0C3}" dt="2018-04-04T10:15:32.114" v="2972"/>
          <ac:spMkLst>
            <pc:docMk/>
            <pc:sldMk cId="1524322982" sldId="298"/>
            <ac:spMk id="14" creationId="{0025340E-AAFD-479B-98D6-F75D0F34A541}"/>
          </ac:spMkLst>
        </pc:spChg>
        <pc:spChg chg="add">
          <ac:chgData name="Jansen, Marcus · 4-advice GmbH" userId="181aa25f-5fcc-4bd6-8950-9fafe1df05eb" providerId="ADAL" clId="{DA7984CD-150A-4B96-A65F-415247AFA0C3}" dt="2018-04-04T10:15:32.114" v="2972"/>
          <ac:spMkLst>
            <pc:docMk/>
            <pc:sldMk cId="1524322982" sldId="298"/>
            <ac:spMk id="15" creationId="{C1A63F4B-5066-4A9A-96C3-868A7917AD72}"/>
          </ac:spMkLst>
        </pc:spChg>
        <pc:spChg chg="add">
          <ac:chgData name="Jansen, Marcus · 4-advice GmbH" userId="181aa25f-5fcc-4bd6-8950-9fafe1df05eb" providerId="ADAL" clId="{DA7984CD-150A-4B96-A65F-415247AFA0C3}" dt="2018-04-04T10:15:32.114" v="2972"/>
          <ac:spMkLst>
            <pc:docMk/>
            <pc:sldMk cId="1524322982" sldId="298"/>
            <ac:spMk id="16" creationId="{9D2C5016-E47F-4288-BFB0-B5E927BF96CF}"/>
          </ac:spMkLst>
        </pc:spChg>
        <pc:spChg chg="add">
          <ac:chgData name="Jansen, Marcus · 4-advice GmbH" userId="181aa25f-5fcc-4bd6-8950-9fafe1df05eb" providerId="ADAL" clId="{DA7984CD-150A-4B96-A65F-415247AFA0C3}" dt="2018-04-04T10:15:32.114" v="2972"/>
          <ac:spMkLst>
            <pc:docMk/>
            <pc:sldMk cId="1524322982" sldId="298"/>
            <ac:spMk id="17" creationId="{EC06CE47-729F-4D5E-9944-7CF2AE161E4F}"/>
          </ac:spMkLst>
        </pc:spChg>
        <pc:spChg chg="add">
          <ac:chgData name="Jansen, Marcus · 4-advice GmbH" userId="181aa25f-5fcc-4bd6-8950-9fafe1df05eb" providerId="ADAL" clId="{DA7984CD-150A-4B96-A65F-415247AFA0C3}" dt="2018-04-04T10:15:32.114" v="2972"/>
          <ac:spMkLst>
            <pc:docMk/>
            <pc:sldMk cId="1524322982" sldId="298"/>
            <ac:spMk id="18" creationId="{65400C8F-2A83-41E5-B655-3930B4A24B3E}"/>
          </ac:spMkLst>
        </pc:spChg>
        <pc:spChg chg="add">
          <ac:chgData name="Jansen, Marcus · 4-advice GmbH" userId="181aa25f-5fcc-4bd6-8950-9fafe1df05eb" providerId="ADAL" clId="{DA7984CD-150A-4B96-A65F-415247AFA0C3}" dt="2018-04-04T10:15:32.114" v="2972"/>
          <ac:spMkLst>
            <pc:docMk/>
            <pc:sldMk cId="1524322982" sldId="298"/>
            <ac:spMk id="19" creationId="{66C889BC-3EB6-4C9F-8CC9-C0E23DFFAFD8}"/>
          </ac:spMkLst>
        </pc:spChg>
        <pc:spChg chg="add">
          <ac:chgData name="Jansen, Marcus · 4-advice GmbH" userId="181aa25f-5fcc-4bd6-8950-9fafe1df05eb" providerId="ADAL" clId="{DA7984CD-150A-4B96-A65F-415247AFA0C3}" dt="2018-04-04T10:15:32.114" v="2972"/>
          <ac:spMkLst>
            <pc:docMk/>
            <pc:sldMk cId="1524322982" sldId="298"/>
            <ac:spMk id="20" creationId="{C6B15E24-5BE0-4C26-AB5C-B9F74ACA22AB}"/>
          </ac:spMkLst>
        </pc:spChg>
        <pc:spChg chg="add">
          <ac:chgData name="Jansen, Marcus · 4-advice GmbH" userId="181aa25f-5fcc-4bd6-8950-9fafe1df05eb" providerId="ADAL" clId="{DA7984CD-150A-4B96-A65F-415247AFA0C3}" dt="2018-04-04T10:15:32.114" v="2972"/>
          <ac:spMkLst>
            <pc:docMk/>
            <pc:sldMk cId="1524322982" sldId="298"/>
            <ac:spMk id="21" creationId="{26C29A3F-E9FC-4964-90F9-9759DD064BE1}"/>
          </ac:spMkLst>
        </pc:spChg>
        <pc:spChg chg="add">
          <ac:chgData name="Jansen, Marcus · 4-advice GmbH" userId="181aa25f-5fcc-4bd6-8950-9fafe1df05eb" providerId="ADAL" clId="{DA7984CD-150A-4B96-A65F-415247AFA0C3}" dt="2018-04-04T10:15:32.114" v="2972"/>
          <ac:spMkLst>
            <pc:docMk/>
            <pc:sldMk cId="1524322982" sldId="298"/>
            <ac:spMk id="22" creationId="{91A7622A-3F8E-4E80-8D4D-BB2E37CC0AF1}"/>
          </ac:spMkLst>
        </pc:spChg>
        <pc:spChg chg="add">
          <ac:chgData name="Jansen, Marcus · 4-advice GmbH" userId="181aa25f-5fcc-4bd6-8950-9fafe1df05eb" providerId="ADAL" clId="{DA7984CD-150A-4B96-A65F-415247AFA0C3}" dt="2018-04-04T10:15:32.114" v="2972"/>
          <ac:spMkLst>
            <pc:docMk/>
            <pc:sldMk cId="1524322982" sldId="298"/>
            <ac:spMk id="23" creationId="{D8317627-B55E-44BC-ADF5-66A23CF3BAF9}"/>
          </ac:spMkLst>
        </pc:spChg>
        <pc:spChg chg="add">
          <ac:chgData name="Jansen, Marcus · 4-advice GmbH" userId="181aa25f-5fcc-4bd6-8950-9fafe1df05eb" providerId="ADAL" clId="{DA7984CD-150A-4B96-A65F-415247AFA0C3}" dt="2018-04-04T10:15:32.114" v="2972"/>
          <ac:spMkLst>
            <pc:docMk/>
            <pc:sldMk cId="1524322982" sldId="298"/>
            <ac:spMk id="24" creationId="{8CCED35C-EC86-476C-9064-89FDE3868788}"/>
          </ac:spMkLst>
        </pc:spChg>
        <pc:spChg chg="add">
          <ac:chgData name="Jansen, Marcus · 4-advice GmbH" userId="181aa25f-5fcc-4bd6-8950-9fafe1df05eb" providerId="ADAL" clId="{DA7984CD-150A-4B96-A65F-415247AFA0C3}" dt="2018-04-04T10:15:32.114" v="2972"/>
          <ac:spMkLst>
            <pc:docMk/>
            <pc:sldMk cId="1524322982" sldId="298"/>
            <ac:spMk id="25" creationId="{9CA66194-2589-440D-A3D4-7B42B95FBDEC}"/>
          </ac:spMkLst>
        </pc:spChg>
        <pc:spChg chg="add">
          <ac:chgData name="Jansen, Marcus · 4-advice GmbH" userId="181aa25f-5fcc-4bd6-8950-9fafe1df05eb" providerId="ADAL" clId="{DA7984CD-150A-4B96-A65F-415247AFA0C3}" dt="2018-04-04T10:15:32.114" v="2972"/>
          <ac:spMkLst>
            <pc:docMk/>
            <pc:sldMk cId="1524322982" sldId="298"/>
            <ac:spMk id="26" creationId="{52D7FD36-6E24-4273-A68F-5B7050DAB378}"/>
          </ac:spMkLst>
        </pc:spChg>
        <pc:spChg chg="add">
          <ac:chgData name="Jansen, Marcus · 4-advice GmbH" userId="181aa25f-5fcc-4bd6-8950-9fafe1df05eb" providerId="ADAL" clId="{DA7984CD-150A-4B96-A65F-415247AFA0C3}" dt="2018-04-04T10:15:32.114" v="2972"/>
          <ac:spMkLst>
            <pc:docMk/>
            <pc:sldMk cId="1524322982" sldId="298"/>
            <ac:spMk id="27" creationId="{55481FE2-2D4F-4A58-A693-56262FCD2B83}"/>
          </ac:spMkLst>
        </pc:spChg>
        <pc:spChg chg="add">
          <ac:chgData name="Jansen, Marcus · 4-advice GmbH" userId="181aa25f-5fcc-4bd6-8950-9fafe1df05eb" providerId="ADAL" clId="{DA7984CD-150A-4B96-A65F-415247AFA0C3}" dt="2018-04-04T10:15:32.114" v="2972"/>
          <ac:spMkLst>
            <pc:docMk/>
            <pc:sldMk cId="1524322982" sldId="298"/>
            <ac:spMk id="28" creationId="{2B6C3300-BC46-4F53-8373-BD238349455D}"/>
          </ac:spMkLst>
        </pc:spChg>
        <pc:spChg chg="add">
          <ac:chgData name="Jansen, Marcus · 4-advice GmbH" userId="181aa25f-5fcc-4bd6-8950-9fafe1df05eb" providerId="ADAL" clId="{DA7984CD-150A-4B96-A65F-415247AFA0C3}" dt="2018-04-04T10:15:32.114" v="2972"/>
          <ac:spMkLst>
            <pc:docMk/>
            <pc:sldMk cId="1524322982" sldId="298"/>
            <ac:spMk id="29" creationId="{7322C7D9-766D-4146-99AE-B4843C5A40A3}"/>
          </ac:spMkLst>
        </pc:spChg>
        <pc:spChg chg="add">
          <ac:chgData name="Jansen, Marcus · 4-advice GmbH" userId="181aa25f-5fcc-4bd6-8950-9fafe1df05eb" providerId="ADAL" clId="{DA7984CD-150A-4B96-A65F-415247AFA0C3}" dt="2018-04-04T10:15:32.114" v="2972"/>
          <ac:spMkLst>
            <pc:docMk/>
            <pc:sldMk cId="1524322982" sldId="298"/>
            <ac:spMk id="30" creationId="{667CDC25-4A16-4170-AF9A-CB0CA6D25EA5}"/>
          </ac:spMkLst>
        </pc:spChg>
        <pc:spChg chg="add">
          <ac:chgData name="Jansen, Marcus · 4-advice GmbH" userId="181aa25f-5fcc-4bd6-8950-9fafe1df05eb" providerId="ADAL" clId="{DA7984CD-150A-4B96-A65F-415247AFA0C3}" dt="2018-04-04T10:15:32.114" v="2972"/>
          <ac:spMkLst>
            <pc:docMk/>
            <pc:sldMk cId="1524322982" sldId="298"/>
            <ac:spMk id="31" creationId="{56B978D2-3CA8-4B28-828F-F15BAB246ACB}"/>
          </ac:spMkLst>
        </pc:spChg>
        <pc:spChg chg="add">
          <ac:chgData name="Jansen, Marcus · 4-advice GmbH" userId="181aa25f-5fcc-4bd6-8950-9fafe1df05eb" providerId="ADAL" clId="{DA7984CD-150A-4B96-A65F-415247AFA0C3}" dt="2018-04-04T10:15:32.114" v="2972"/>
          <ac:spMkLst>
            <pc:docMk/>
            <pc:sldMk cId="1524322982" sldId="298"/>
            <ac:spMk id="32" creationId="{995A9A5A-1A8E-479A-971F-7C1A80297305}"/>
          </ac:spMkLst>
        </pc:spChg>
        <pc:spChg chg="add">
          <ac:chgData name="Jansen, Marcus · 4-advice GmbH" userId="181aa25f-5fcc-4bd6-8950-9fafe1df05eb" providerId="ADAL" clId="{DA7984CD-150A-4B96-A65F-415247AFA0C3}" dt="2018-04-04T10:15:32.114" v="2972"/>
          <ac:spMkLst>
            <pc:docMk/>
            <pc:sldMk cId="1524322982" sldId="298"/>
            <ac:spMk id="33" creationId="{0A14A01A-894E-4183-A2CA-5624A3B1135E}"/>
          </ac:spMkLst>
        </pc:spChg>
        <pc:spChg chg="add">
          <ac:chgData name="Jansen, Marcus · 4-advice GmbH" userId="181aa25f-5fcc-4bd6-8950-9fafe1df05eb" providerId="ADAL" clId="{DA7984CD-150A-4B96-A65F-415247AFA0C3}" dt="2018-04-04T10:15:32.114" v="2972"/>
          <ac:spMkLst>
            <pc:docMk/>
            <pc:sldMk cId="1524322982" sldId="298"/>
            <ac:spMk id="34" creationId="{2955E9B4-6C89-4826-ADFC-CD2A4BB5DCF4}"/>
          </ac:spMkLst>
        </pc:spChg>
        <pc:spChg chg="add">
          <ac:chgData name="Jansen, Marcus · 4-advice GmbH" userId="181aa25f-5fcc-4bd6-8950-9fafe1df05eb" providerId="ADAL" clId="{DA7984CD-150A-4B96-A65F-415247AFA0C3}" dt="2018-04-04T10:15:32.114" v="2972"/>
          <ac:spMkLst>
            <pc:docMk/>
            <pc:sldMk cId="1524322982" sldId="298"/>
            <ac:spMk id="35" creationId="{20C8C9DC-36BA-4946-9A01-5EBE62CD72A8}"/>
          </ac:spMkLst>
        </pc:spChg>
        <pc:spChg chg="add">
          <ac:chgData name="Jansen, Marcus · 4-advice GmbH" userId="181aa25f-5fcc-4bd6-8950-9fafe1df05eb" providerId="ADAL" clId="{DA7984CD-150A-4B96-A65F-415247AFA0C3}" dt="2018-04-04T10:15:32.114" v="2972"/>
          <ac:spMkLst>
            <pc:docMk/>
            <pc:sldMk cId="1524322982" sldId="298"/>
            <ac:spMk id="36" creationId="{E86A3CC7-D2F0-45B4-9AC6-4EC49571B1C4}"/>
          </ac:spMkLst>
        </pc:spChg>
        <pc:spChg chg="add">
          <ac:chgData name="Jansen, Marcus · 4-advice GmbH" userId="181aa25f-5fcc-4bd6-8950-9fafe1df05eb" providerId="ADAL" clId="{DA7984CD-150A-4B96-A65F-415247AFA0C3}" dt="2018-04-04T10:15:32.114" v="2972"/>
          <ac:spMkLst>
            <pc:docMk/>
            <pc:sldMk cId="1524322982" sldId="298"/>
            <ac:spMk id="37" creationId="{0CF18F0D-D42F-46E1-AAC5-304824CD1012}"/>
          </ac:spMkLst>
        </pc:spChg>
        <pc:spChg chg="add">
          <ac:chgData name="Jansen, Marcus · 4-advice GmbH" userId="181aa25f-5fcc-4bd6-8950-9fafe1df05eb" providerId="ADAL" clId="{DA7984CD-150A-4B96-A65F-415247AFA0C3}" dt="2018-04-04T10:15:32.114" v="2972"/>
          <ac:spMkLst>
            <pc:docMk/>
            <pc:sldMk cId="1524322982" sldId="298"/>
            <ac:spMk id="38" creationId="{9D45C8D4-0668-4725-AE8E-33C7CB72EE48}"/>
          </ac:spMkLst>
        </pc:spChg>
        <pc:spChg chg="add">
          <ac:chgData name="Jansen, Marcus · 4-advice GmbH" userId="181aa25f-5fcc-4bd6-8950-9fafe1df05eb" providerId="ADAL" clId="{DA7984CD-150A-4B96-A65F-415247AFA0C3}" dt="2018-04-04T10:15:32.114" v="2972"/>
          <ac:spMkLst>
            <pc:docMk/>
            <pc:sldMk cId="1524322982" sldId="298"/>
            <ac:spMk id="39" creationId="{160E663C-D173-434F-B84D-A6E2CAD785A9}"/>
          </ac:spMkLst>
        </pc:spChg>
        <pc:spChg chg="add">
          <ac:chgData name="Jansen, Marcus · 4-advice GmbH" userId="181aa25f-5fcc-4bd6-8950-9fafe1df05eb" providerId="ADAL" clId="{DA7984CD-150A-4B96-A65F-415247AFA0C3}" dt="2018-04-04T10:15:32.114" v="2972"/>
          <ac:spMkLst>
            <pc:docMk/>
            <pc:sldMk cId="1524322982" sldId="298"/>
            <ac:spMk id="40" creationId="{AF1E91F7-3042-4102-9441-4234D5EC9C4B}"/>
          </ac:spMkLst>
        </pc:spChg>
        <pc:spChg chg="add">
          <ac:chgData name="Jansen, Marcus · 4-advice GmbH" userId="181aa25f-5fcc-4bd6-8950-9fafe1df05eb" providerId="ADAL" clId="{DA7984CD-150A-4B96-A65F-415247AFA0C3}" dt="2018-04-04T10:15:32.114" v="2972"/>
          <ac:spMkLst>
            <pc:docMk/>
            <pc:sldMk cId="1524322982" sldId="298"/>
            <ac:spMk id="41" creationId="{FA8ABE8D-D314-44C0-B040-8650B34DB196}"/>
          </ac:spMkLst>
        </pc:spChg>
        <pc:spChg chg="add">
          <ac:chgData name="Jansen, Marcus · 4-advice GmbH" userId="181aa25f-5fcc-4bd6-8950-9fafe1df05eb" providerId="ADAL" clId="{DA7984CD-150A-4B96-A65F-415247AFA0C3}" dt="2018-04-04T10:15:32.114" v="2972"/>
          <ac:spMkLst>
            <pc:docMk/>
            <pc:sldMk cId="1524322982" sldId="298"/>
            <ac:spMk id="42" creationId="{D6E1B7DC-519B-4A2E-9055-07C139EF0088}"/>
          </ac:spMkLst>
        </pc:spChg>
        <pc:spChg chg="add">
          <ac:chgData name="Jansen, Marcus · 4-advice GmbH" userId="181aa25f-5fcc-4bd6-8950-9fafe1df05eb" providerId="ADAL" clId="{DA7984CD-150A-4B96-A65F-415247AFA0C3}" dt="2018-04-04T10:15:32.114" v="2972"/>
          <ac:spMkLst>
            <pc:docMk/>
            <pc:sldMk cId="1524322982" sldId="298"/>
            <ac:spMk id="43" creationId="{9F24007B-1F6A-4E8B-BB71-09BDB680A976}"/>
          </ac:spMkLst>
        </pc:spChg>
        <pc:spChg chg="add">
          <ac:chgData name="Jansen, Marcus · 4-advice GmbH" userId="181aa25f-5fcc-4bd6-8950-9fafe1df05eb" providerId="ADAL" clId="{DA7984CD-150A-4B96-A65F-415247AFA0C3}" dt="2018-04-04T10:15:32.114" v="2972"/>
          <ac:spMkLst>
            <pc:docMk/>
            <pc:sldMk cId="1524322982" sldId="298"/>
            <ac:spMk id="44" creationId="{1612DFB7-F6DD-43CE-8DD7-4F30FFF24D56}"/>
          </ac:spMkLst>
        </pc:spChg>
        <pc:spChg chg="add">
          <ac:chgData name="Jansen, Marcus · 4-advice GmbH" userId="181aa25f-5fcc-4bd6-8950-9fafe1df05eb" providerId="ADAL" clId="{DA7984CD-150A-4B96-A65F-415247AFA0C3}" dt="2018-04-04T10:15:32.114" v="2972"/>
          <ac:spMkLst>
            <pc:docMk/>
            <pc:sldMk cId="1524322982" sldId="298"/>
            <ac:spMk id="45" creationId="{411B99BC-2155-4436-A330-550230F4285C}"/>
          </ac:spMkLst>
        </pc:spChg>
        <pc:spChg chg="add">
          <ac:chgData name="Jansen, Marcus · 4-advice GmbH" userId="181aa25f-5fcc-4bd6-8950-9fafe1df05eb" providerId="ADAL" clId="{DA7984CD-150A-4B96-A65F-415247AFA0C3}" dt="2018-04-04T10:15:32.114" v="2972"/>
          <ac:spMkLst>
            <pc:docMk/>
            <pc:sldMk cId="1524322982" sldId="298"/>
            <ac:spMk id="46" creationId="{934497D6-924B-4A12-B28E-B6E82B9C3C0D}"/>
          </ac:spMkLst>
        </pc:spChg>
        <pc:spChg chg="add">
          <ac:chgData name="Jansen, Marcus · 4-advice GmbH" userId="181aa25f-5fcc-4bd6-8950-9fafe1df05eb" providerId="ADAL" clId="{DA7984CD-150A-4B96-A65F-415247AFA0C3}" dt="2018-04-04T10:15:32.114" v="2972"/>
          <ac:spMkLst>
            <pc:docMk/>
            <pc:sldMk cId="1524322982" sldId="298"/>
            <ac:spMk id="47" creationId="{3B530A59-FDFF-460D-A858-58CA2309C73D}"/>
          </ac:spMkLst>
        </pc:spChg>
        <pc:spChg chg="add">
          <ac:chgData name="Jansen, Marcus · 4-advice GmbH" userId="181aa25f-5fcc-4bd6-8950-9fafe1df05eb" providerId="ADAL" clId="{DA7984CD-150A-4B96-A65F-415247AFA0C3}" dt="2018-04-04T10:15:32.114" v="2972"/>
          <ac:spMkLst>
            <pc:docMk/>
            <pc:sldMk cId="1524322982" sldId="298"/>
            <ac:spMk id="48" creationId="{95F20853-E433-48A9-AE2F-6B6F226DF6C3}"/>
          </ac:spMkLst>
        </pc:spChg>
        <pc:spChg chg="add">
          <ac:chgData name="Jansen, Marcus · 4-advice GmbH" userId="181aa25f-5fcc-4bd6-8950-9fafe1df05eb" providerId="ADAL" clId="{DA7984CD-150A-4B96-A65F-415247AFA0C3}" dt="2018-04-04T10:15:32.114" v="2972"/>
          <ac:spMkLst>
            <pc:docMk/>
            <pc:sldMk cId="1524322982" sldId="298"/>
            <ac:spMk id="49" creationId="{1D584F4E-A382-4985-8B1C-13806A11A265}"/>
          </ac:spMkLst>
        </pc:spChg>
        <pc:spChg chg="add">
          <ac:chgData name="Jansen, Marcus · 4-advice GmbH" userId="181aa25f-5fcc-4bd6-8950-9fafe1df05eb" providerId="ADAL" clId="{DA7984CD-150A-4B96-A65F-415247AFA0C3}" dt="2018-04-04T10:15:32.114" v="2972"/>
          <ac:spMkLst>
            <pc:docMk/>
            <pc:sldMk cId="1524322982" sldId="298"/>
            <ac:spMk id="50" creationId="{907D7F69-C3E4-4B25-A56A-DA35FEB5E2FE}"/>
          </ac:spMkLst>
        </pc:spChg>
        <pc:spChg chg="add">
          <ac:chgData name="Jansen, Marcus · 4-advice GmbH" userId="181aa25f-5fcc-4bd6-8950-9fafe1df05eb" providerId="ADAL" clId="{DA7984CD-150A-4B96-A65F-415247AFA0C3}" dt="2018-04-04T10:15:32.114" v="2972"/>
          <ac:spMkLst>
            <pc:docMk/>
            <pc:sldMk cId="1524322982" sldId="298"/>
            <ac:spMk id="51" creationId="{B501EEC9-78D4-442F-BB39-258B5DF9894F}"/>
          </ac:spMkLst>
        </pc:spChg>
        <pc:spChg chg="add">
          <ac:chgData name="Jansen, Marcus · 4-advice GmbH" userId="181aa25f-5fcc-4bd6-8950-9fafe1df05eb" providerId="ADAL" clId="{DA7984CD-150A-4B96-A65F-415247AFA0C3}" dt="2018-04-04T10:15:32.114" v="2972"/>
          <ac:spMkLst>
            <pc:docMk/>
            <pc:sldMk cId="1524322982" sldId="298"/>
            <ac:spMk id="52" creationId="{153403E5-005F-490B-85D3-E88D0A766CCF}"/>
          </ac:spMkLst>
        </pc:spChg>
        <pc:spChg chg="add">
          <ac:chgData name="Jansen, Marcus · 4-advice GmbH" userId="181aa25f-5fcc-4bd6-8950-9fafe1df05eb" providerId="ADAL" clId="{DA7984CD-150A-4B96-A65F-415247AFA0C3}" dt="2018-04-04T10:15:32.114" v="2972"/>
          <ac:spMkLst>
            <pc:docMk/>
            <pc:sldMk cId="1524322982" sldId="298"/>
            <ac:spMk id="53" creationId="{826FC6CB-E715-478F-A5C2-C6ED8144C473}"/>
          </ac:spMkLst>
        </pc:spChg>
        <pc:spChg chg="add">
          <ac:chgData name="Jansen, Marcus · 4-advice GmbH" userId="181aa25f-5fcc-4bd6-8950-9fafe1df05eb" providerId="ADAL" clId="{DA7984CD-150A-4B96-A65F-415247AFA0C3}" dt="2018-04-04T10:15:32.114" v="2972"/>
          <ac:spMkLst>
            <pc:docMk/>
            <pc:sldMk cId="1524322982" sldId="298"/>
            <ac:spMk id="54" creationId="{953DE6DB-A68F-49E2-88EB-B66BD4AE5BBC}"/>
          </ac:spMkLst>
        </pc:spChg>
        <pc:spChg chg="add">
          <ac:chgData name="Jansen, Marcus · 4-advice GmbH" userId="181aa25f-5fcc-4bd6-8950-9fafe1df05eb" providerId="ADAL" clId="{DA7984CD-150A-4B96-A65F-415247AFA0C3}" dt="2018-04-04T10:15:32.114" v="2972"/>
          <ac:spMkLst>
            <pc:docMk/>
            <pc:sldMk cId="1524322982" sldId="298"/>
            <ac:spMk id="55" creationId="{585AAE7C-F674-4260-AA0E-41E68A1FF65F}"/>
          </ac:spMkLst>
        </pc:spChg>
        <pc:spChg chg="add">
          <ac:chgData name="Jansen, Marcus · 4-advice GmbH" userId="181aa25f-5fcc-4bd6-8950-9fafe1df05eb" providerId="ADAL" clId="{DA7984CD-150A-4B96-A65F-415247AFA0C3}" dt="2018-04-04T10:15:32.114" v="2972"/>
          <ac:spMkLst>
            <pc:docMk/>
            <pc:sldMk cId="1524322982" sldId="298"/>
            <ac:spMk id="56" creationId="{72B01AAF-37AD-4964-A466-FCC32BB5865B}"/>
          </ac:spMkLst>
        </pc:spChg>
        <pc:spChg chg="add">
          <ac:chgData name="Jansen, Marcus · 4-advice GmbH" userId="181aa25f-5fcc-4bd6-8950-9fafe1df05eb" providerId="ADAL" clId="{DA7984CD-150A-4B96-A65F-415247AFA0C3}" dt="2018-04-04T10:15:32.114" v="2972"/>
          <ac:spMkLst>
            <pc:docMk/>
            <pc:sldMk cId="1524322982" sldId="298"/>
            <ac:spMk id="57" creationId="{19DF624C-0D4D-4BCD-92CC-217E6DABF88A}"/>
          </ac:spMkLst>
        </pc:spChg>
        <pc:spChg chg="add">
          <ac:chgData name="Jansen, Marcus · 4-advice GmbH" userId="181aa25f-5fcc-4bd6-8950-9fafe1df05eb" providerId="ADAL" clId="{DA7984CD-150A-4B96-A65F-415247AFA0C3}" dt="2018-04-04T10:15:32.114" v="2972"/>
          <ac:spMkLst>
            <pc:docMk/>
            <pc:sldMk cId="1524322982" sldId="298"/>
            <ac:spMk id="58" creationId="{3370B973-7092-4306-809B-E890E9164646}"/>
          </ac:spMkLst>
        </pc:spChg>
        <pc:spChg chg="add">
          <ac:chgData name="Jansen, Marcus · 4-advice GmbH" userId="181aa25f-5fcc-4bd6-8950-9fafe1df05eb" providerId="ADAL" clId="{DA7984CD-150A-4B96-A65F-415247AFA0C3}" dt="2018-04-04T10:15:32.114" v="2972"/>
          <ac:spMkLst>
            <pc:docMk/>
            <pc:sldMk cId="1524322982" sldId="298"/>
            <ac:spMk id="59" creationId="{67E424DC-4438-40D6-A48C-8ED3994BE1D7}"/>
          </ac:spMkLst>
        </pc:spChg>
        <pc:spChg chg="add">
          <ac:chgData name="Jansen, Marcus · 4-advice GmbH" userId="181aa25f-5fcc-4bd6-8950-9fafe1df05eb" providerId="ADAL" clId="{DA7984CD-150A-4B96-A65F-415247AFA0C3}" dt="2018-04-04T10:15:32.114" v="2972"/>
          <ac:spMkLst>
            <pc:docMk/>
            <pc:sldMk cId="1524322982" sldId="298"/>
            <ac:spMk id="60" creationId="{F4664C89-8F19-476C-BE0A-4516166C871E}"/>
          </ac:spMkLst>
        </pc:spChg>
        <pc:spChg chg="add">
          <ac:chgData name="Jansen, Marcus · 4-advice GmbH" userId="181aa25f-5fcc-4bd6-8950-9fafe1df05eb" providerId="ADAL" clId="{DA7984CD-150A-4B96-A65F-415247AFA0C3}" dt="2018-04-04T10:15:32.114" v="2972"/>
          <ac:spMkLst>
            <pc:docMk/>
            <pc:sldMk cId="1524322982" sldId="298"/>
            <ac:spMk id="61" creationId="{A04EF552-C7B2-47DF-B285-E9C55DA867B9}"/>
          </ac:spMkLst>
        </pc:spChg>
        <pc:spChg chg="add">
          <ac:chgData name="Jansen, Marcus · 4-advice GmbH" userId="181aa25f-5fcc-4bd6-8950-9fafe1df05eb" providerId="ADAL" clId="{DA7984CD-150A-4B96-A65F-415247AFA0C3}" dt="2018-04-04T10:15:32.114" v="2972"/>
          <ac:spMkLst>
            <pc:docMk/>
            <pc:sldMk cId="1524322982" sldId="298"/>
            <ac:spMk id="62" creationId="{7570A2A7-D4C5-4514-822B-F23FD348BAF4}"/>
          </ac:spMkLst>
        </pc:spChg>
        <pc:spChg chg="add">
          <ac:chgData name="Jansen, Marcus · 4-advice GmbH" userId="181aa25f-5fcc-4bd6-8950-9fafe1df05eb" providerId="ADAL" clId="{DA7984CD-150A-4B96-A65F-415247AFA0C3}" dt="2018-04-04T10:15:32.114" v="2972"/>
          <ac:spMkLst>
            <pc:docMk/>
            <pc:sldMk cId="1524322982" sldId="298"/>
            <ac:spMk id="63" creationId="{07E9405E-DD85-408F-9A8E-A90CF69B4F46}"/>
          </ac:spMkLst>
        </pc:spChg>
        <pc:spChg chg="add">
          <ac:chgData name="Jansen, Marcus · 4-advice GmbH" userId="181aa25f-5fcc-4bd6-8950-9fafe1df05eb" providerId="ADAL" clId="{DA7984CD-150A-4B96-A65F-415247AFA0C3}" dt="2018-04-04T10:15:32.114" v="2972"/>
          <ac:spMkLst>
            <pc:docMk/>
            <pc:sldMk cId="1524322982" sldId="298"/>
            <ac:spMk id="64" creationId="{34D586AC-F655-4DDD-9361-84EBB170D5B1}"/>
          </ac:spMkLst>
        </pc:spChg>
        <pc:spChg chg="add">
          <ac:chgData name="Jansen, Marcus · 4-advice GmbH" userId="181aa25f-5fcc-4bd6-8950-9fafe1df05eb" providerId="ADAL" clId="{DA7984CD-150A-4B96-A65F-415247AFA0C3}" dt="2018-04-04T10:15:34.249" v="2979"/>
          <ac:spMkLst>
            <pc:docMk/>
            <pc:sldMk cId="1524322982" sldId="298"/>
            <ac:spMk id="66" creationId="{A1D43717-B160-4BD9-89FB-6E9E0194D541}"/>
          </ac:spMkLst>
        </pc:spChg>
        <pc:spChg chg="add">
          <ac:chgData name="Jansen, Marcus · 4-advice GmbH" userId="181aa25f-5fcc-4bd6-8950-9fafe1df05eb" providerId="ADAL" clId="{DA7984CD-150A-4B96-A65F-415247AFA0C3}" dt="2018-04-04T10:15:34.249" v="2979"/>
          <ac:spMkLst>
            <pc:docMk/>
            <pc:sldMk cId="1524322982" sldId="298"/>
            <ac:spMk id="67" creationId="{9384BB2F-0C58-4363-A691-FF3D0DE8A854}"/>
          </ac:spMkLst>
        </pc:spChg>
        <pc:spChg chg="add">
          <ac:chgData name="Jansen, Marcus · 4-advice GmbH" userId="181aa25f-5fcc-4bd6-8950-9fafe1df05eb" providerId="ADAL" clId="{DA7984CD-150A-4B96-A65F-415247AFA0C3}" dt="2018-04-04T10:15:39.631" v="2984"/>
          <ac:spMkLst>
            <pc:docMk/>
            <pc:sldMk cId="1524322982" sldId="298"/>
            <ac:spMk id="69" creationId="{61F69504-AF9D-4975-8446-7D8B697A3100}"/>
          </ac:spMkLst>
        </pc:spChg>
        <pc:spChg chg="add">
          <ac:chgData name="Jansen, Marcus · 4-advice GmbH" userId="181aa25f-5fcc-4bd6-8950-9fafe1df05eb" providerId="ADAL" clId="{DA7984CD-150A-4B96-A65F-415247AFA0C3}" dt="2018-04-04T10:15:39.631" v="2984"/>
          <ac:spMkLst>
            <pc:docMk/>
            <pc:sldMk cId="1524322982" sldId="298"/>
            <ac:spMk id="70" creationId="{B2F0F1D2-0712-4D83-8C04-B50E6C6D829E}"/>
          </ac:spMkLst>
        </pc:spChg>
        <pc:spChg chg="add">
          <ac:chgData name="Jansen, Marcus · 4-advice GmbH" userId="181aa25f-5fcc-4bd6-8950-9fafe1df05eb" providerId="ADAL" clId="{DA7984CD-150A-4B96-A65F-415247AFA0C3}" dt="2018-04-04T10:15:39.631" v="2984"/>
          <ac:spMkLst>
            <pc:docMk/>
            <pc:sldMk cId="1524322982" sldId="298"/>
            <ac:spMk id="71" creationId="{AAB74BC7-CDF6-430C-9C63-F0A31580448C}"/>
          </ac:spMkLst>
        </pc:spChg>
        <pc:spChg chg="add">
          <ac:chgData name="Jansen, Marcus · 4-advice GmbH" userId="181aa25f-5fcc-4bd6-8950-9fafe1df05eb" providerId="ADAL" clId="{DA7984CD-150A-4B96-A65F-415247AFA0C3}" dt="2018-04-04T10:15:42.273" v="2989"/>
          <ac:spMkLst>
            <pc:docMk/>
            <pc:sldMk cId="1524322982" sldId="298"/>
            <ac:spMk id="73" creationId="{523FF9F2-F482-4BC5-8D33-0FB25B33C0F4}"/>
          </ac:spMkLst>
        </pc:spChg>
        <pc:spChg chg="add">
          <ac:chgData name="Jansen, Marcus · 4-advice GmbH" userId="181aa25f-5fcc-4bd6-8950-9fafe1df05eb" providerId="ADAL" clId="{DA7984CD-150A-4B96-A65F-415247AFA0C3}" dt="2018-04-04T10:15:42.273" v="2989"/>
          <ac:spMkLst>
            <pc:docMk/>
            <pc:sldMk cId="1524322982" sldId="298"/>
            <ac:spMk id="74" creationId="{A386CE74-1D1E-4D2C-8C62-4A4A16DD46EF}"/>
          </ac:spMkLst>
        </pc:spChg>
        <pc:spChg chg="add">
          <ac:chgData name="Jansen, Marcus · 4-advice GmbH" userId="181aa25f-5fcc-4bd6-8950-9fafe1df05eb" providerId="ADAL" clId="{DA7984CD-150A-4B96-A65F-415247AFA0C3}" dt="2018-04-04T10:15:42.273" v="2989"/>
          <ac:spMkLst>
            <pc:docMk/>
            <pc:sldMk cId="1524322982" sldId="298"/>
            <ac:spMk id="75" creationId="{93B539DE-CD0A-4FD4-9F18-63FCCF790EC1}"/>
          </ac:spMkLst>
        </pc:spChg>
        <pc:spChg chg="add">
          <ac:chgData name="Jansen, Marcus · 4-advice GmbH" userId="181aa25f-5fcc-4bd6-8950-9fafe1df05eb" providerId="ADAL" clId="{DA7984CD-150A-4B96-A65F-415247AFA0C3}" dt="2018-04-04T10:15:44.137" v="2994"/>
          <ac:spMkLst>
            <pc:docMk/>
            <pc:sldMk cId="1524322982" sldId="298"/>
            <ac:spMk id="77" creationId="{07ED0B99-87A5-4284-A2B2-A37AACEC6509}"/>
          </ac:spMkLst>
        </pc:spChg>
        <pc:spChg chg="add">
          <ac:chgData name="Jansen, Marcus · 4-advice GmbH" userId="181aa25f-5fcc-4bd6-8950-9fafe1df05eb" providerId="ADAL" clId="{DA7984CD-150A-4B96-A65F-415247AFA0C3}" dt="2018-04-04T10:15:44.137" v="2994"/>
          <ac:spMkLst>
            <pc:docMk/>
            <pc:sldMk cId="1524322982" sldId="298"/>
            <ac:spMk id="78" creationId="{251F3C37-B025-4DA5-A586-59459E415603}"/>
          </ac:spMkLst>
        </pc:spChg>
        <pc:spChg chg="add">
          <ac:chgData name="Jansen, Marcus · 4-advice GmbH" userId="181aa25f-5fcc-4bd6-8950-9fafe1df05eb" providerId="ADAL" clId="{DA7984CD-150A-4B96-A65F-415247AFA0C3}" dt="2018-04-04T10:15:44.137" v="2994"/>
          <ac:spMkLst>
            <pc:docMk/>
            <pc:sldMk cId="1524322982" sldId="298"/>
            <ac:spMk id="79" creationId="{0A74D3AE-49E5-4F60-BE78-1D3EE37BA0CF}"/>
          </ac:spMkLst>
        </pc:spChg>
        <pc:spChg chg="add">
          <ac:chgData name="Jansen, Marcus · 4-advice GmbH" userId="181aa25f-5fcc-4bd6-8950-9fafe1df05eb" providerId="ADAL" clId="{DA7984CD-150A-4B96-A65F-415247AFA0C3}" dt="2018-04-04T10:15:47.368" v="2999"/>
          <ac:spMkLst>
            <pc:docMk/>
            <pc:sldMk cId="1524322982" sldId="298"/>
            <ac:spMk id="81" creationId="{A5ED665C-E487-4953-82EF-3DC6FD3E4F67}"/>
          </ac:spMkLst>
        </pc:spChg>
        <pc:spChg chg="add">
          <ac:chgData name="Jansen, Marcus · 4-advice GmbH" userId="181aa25f-5fcc-4bd6-8950-9fafe1df05eb" providerId="ADAL" clId="{DA7984CD-150A-4B96-A65F-415247AFA0C3}" dt="2018-04-04T10:15:47.368" v="2999"/>
          <ac:spMkLst>
            <pc:docMk/>
            <pc:sldMk cId="1524322982" sldId="298"/>
            <ac:spMk id="82" creationId="{CC56762F-4A9A-4002-AAA5-E084DB30F3BD}"/>
          </ac:spMkLst>
        </pc:spChg>
        <pc:spChg chg="add">
          <ac:chgData name="Jansen, Marcus · 4-advice GmbH" userId="181aa25f-5fcc-4bd6-8950-9fafe1df05eb" providerId="ADAL" clId="{DA7984CD-150A-4B96-A65F-415247AFA0C3}" dt="2018-04-04T10:15:47.368" v="2999"/>
          <ac:spMkLst>
            <pc:docMk/>
            <pc:sldMk cId="1524322982" sldId="298"/>
            <ac:spMk id="83" creationId="{EEBC55CF-079B-43FD-92CC-420CBAA70DFF}"/>
          </ac:spMkLst>
        </pc:spChg>
        <pc:spChg chg="add">
          <ac:chgData name="Jansen, Marcus · 4-advice GmbH" userId="181aa25f-5fcc-4bd6-8950-9fafe1df05eb" providerId="ADAL" clId="{DA7984CD-150A-4B96-A65F-415247AFA0C3}" dt="2018-04-04T10:15:47.368" v="2999"/>
          <ac:spMkLst>
            <pc:docMk/>
            <pc:sldMk cId="1524322982" sldId="298"/>
            <ac:spMk id="86" creationId="{D541CCEA-5FDA-4571-BCA0-C5EFE96AD875}"/>
          </ac:spMkLst>
        </pc:spChg>
        <pc:spChg chg="add">
          <ac:chgData name="Jansen, Marcus · 4-advice GmbH" userId="181aa25f-5fcc-4bd6-8950-9fafe1df05eb" providerId="ADAL" clId="{DA7984CD-150A-4B96-A65F-415247AFA0C3}" dt="2018-04-04T10:15:47.368" v="2999"/>
          <ac:spMkLst>
            <pc:docMk/>
            <pc:sldMk cId="1524322982" sldId="298"/>
            <ac:spMk id="87" creationId="{E20E97C3-4F72-4C2E-8B64-2FC5BCD46F7A}"/>
          </ac:spMkLst>
        </pc:spChg>
        <pc:spChg chg="add">
          <ac:chgData name="Jansen, Marcus · 4-advice GmbH" userId="181aa25f-5fcc-4bd6-8950-9fafe1df05eb" providerId="ADAL" clId="{DA7984CD-150A-4B96-A65F-415247AFA0C3}" dt="2018-04-04T10:15:47.368" v="2999"/>
          <ac:spMkLst>
            <pc:docMk/>
            <pc:sldMk cId="1524322982" sldId="298"/>
            <ac:spMk id="89" creationId="{683C87F5-9D9B-494D-A707-03732E5E0222}"/>
          </ac:spMkLst>
        </pc:spChg>
        <pc:spChg chg="add">
          <ac:chgData name="Jansen, Marcus · 4-advice GmbH" userId="181aa25f-5fcc-4bd6-8950-9fafe1df05eb" providerId="ADAL" clId="{DA7984CD-150A-4B96-A65F-415247AFA0C3}" dt="2018-04-04T10:15:47.368" v="2999"/>
          <ac:spMkLst>
            <pc:docMk/>
            <pc:sldMk cId="1524322982" sldId="298"/>
            <ac:spMk id="90" creationId="{887E4AAB-B3B7-473C-9703-C8391E7DB520}"/>
          </ac:spMkLst>
        </pc:spChg>
        <pc:spChg chg="add">
          <ac:chgData name="Jansen, Marcus · 4-advice GmbH" userId="181aa25f-5fcc-4bd6-8950-9fafe1df05eb" providerId="ADAL" clId="{DA7984CD-150A-4B96-A65F-415247AFA0C3}" dt="2018-04-04T10:15:47.368" v="2999"/>
          <ac:spMkLst>
            <pc:docMk/>
            <pc:sldMk cId="1524322982" sldId="298"/>
            <ac:spMk id="91" creationId="{F9F7C3FB-3502-434A-A894-CF1A26423B48}"/>
          </ac:spMkLst>
        </pc:spChg>
        <pc:spChg chg="add">
          <ac:chgData name="Jansen, Marcus · 4-advice GmbH" userId="181aa25f-5fcc-4bd6-8950-9fafe1df05eb" providerId="ADAL" clId="{DA7984CD-150A-4B96-A65F-415247AFA0C3}" dt="2018-04-04T10:15:49.105" v="3006"/>
          <ac:spMkLst>
            <pc:docMk/>
            <pc:sldMk cId="1524322982" sldId="298"/>
            <ac:spMk id="93" creationId="{DCA2566B-2F36-4CC7-9DE8-56F33D32B3EF}"/>
          </ac:spMkLst>
        </pc:spChg>
        <pc:spChg chg="add">
          <ac:chgData name="Jansen, Marcus · 4-advice GmbH" userId="181aa25f-5fcc-4bd6-8950-9fafe1df05eb" providerId="ADAL" clId="{DA7984CD-150A-4B96-A65F-415247AFA0C3}" dt="2018-04-04T10:15:49.105" v="3006"/>
          <ac:spMkLst>
            <pc:docMk/>
            <pc:sldMk cId="1524322982" sldId="298"/>
            <ac:spMk id="94" creationId="{9D5DE6EF-A933-4BCF-A65B-835AB8DDD3CD}"/>
          </ac:spMkLst>
        </pc:spChg>
        <pc:spChg chg="add">
          <ac:chgData name="Jansen, Marcus · 4-advice GmbH" userId="181aa25f-5fcc-4bd6-8950-9fafe1df05eb" providerId="ADAL" clId="{DA7984CD-150A-4B96-A65F-415247AFA0C3}" dt="2018-04-04T10:15:52.111" v="3011"/>
          <ac:spMkLst>
            <pc:docMk/>
            <pc:sldMk cId="1524322982" sldId="298"/>
            <ac:spMk id="96" creationId="{B693C5E0-AD67-49EA-8423-E93BA89FFB28}"/>
          </ac:spMkLst>
        </pc:spChg>
        <pc:spChg chg="add">
          <ac:chgData name="Jansen, Marcus · 4-advice GmbH" userId="181aa25f-5fcc-4bd6-8950-9fafe1df05eb" providerId="ADAL" clId="{DA7984CD-150A-4B96-A65F-415247AFA0C3}" dt="2018-04-04T10:15:52.111" v="3011"/>
          <ac:spMkLst>
            <pc:docMk/>
            <pc:sldMk cId="1524322982" sldId="298"/>
            <ac:spMk id="97" creationId="{6C25BFE0-BC80-453F-A488-8053692F9288}"/>
          </ac:spMkLst>
        </pc:spChg>
        <pc:spChg chg="add mod">
          <ac:chgData name="Jansen, Marcus · 4-advice GmbH" userId="181aa25f-5fcc-4bd6-8950-9fafe1df05eb" providerId="ADAL" clId="{DA7984CD-150A-4B96-A65F-415247AFA0C3}" dt="2018-04-04T10:15:59.745" v="3025"/>
          <ac:spMkLst>
            <pc:docMk/>
            <pc:sldMk cId="1524322982" sldId="298"/>
            <ac:spMk id="98" creationId="{35FCD224-0F2A-4A94-81A8-F0FF0200B6AA}"/>
          </ac:spMkLst>
        </pc:spChg>
        <pc:spChg chg="add">
          <ac:chgData name="Jansen, Marcus · 4-advice GmbH" userId="181aa25f-5fcc-4bd6-8950-9fafe1df05eb" providerId="ADAL" clId="{DA7984CD-150A-4B96-A65F-415247AFA0C3}" dt="2018-04-04T10:16:03.110" v="3026"/>
          <ac:spMkLst>
            <pc:docMk/>
            <pc:sldMk cId="1524322982" sldId="298"/>
            <ac:spMk id="100" creationId="{25D4FF24-63F3-4059-B608-309DEB30E716}"/>
          </ac:spMkLst>
        </pc:spChg>
        <pc:spChg chg="add">
          <ac:chgData name="Jansen, Marcus · 4-advice GmbH" userId="181aa25f-5fcc-4bd6-8950-9fafe1df05eb" providerId="ADAL" clId="{DA7984CD-150A-4B96-A65F-415247AFA0C3}" dt="2018-04-04T10:16:03.110" v="3026"/>
          <ac:spMkLst>
            <pc:docMk/>
            <pc:sldMk cId="1524322982" sldId="298"/>
            <ac:spMk id="101" creationId="{EF1A04EF-EDE8-4A10-92DD-5C42539EE7ED}"/>
          </ac:spMkLst>
        </pc:spChg>
        <pc:spChg chg="add">
          <ac:chgData name="Jansen, Marcus · 4-advice GmbH" userId="181aa25f-5fcc-4bd6-8950-9fafe1df05eb" providerId="ADAL" clId="{DA7984CD-150A-4B96-A65F-415247AFA0C3}" dt="2018-04-04T10:16:08.816" v="3032"/>
          <ac:spMkLst>
            <pc:docMk/>
            <pc:sldMk cId="1524322982" sldId="298"/>
            <ac:spMk id="103" creationId="{D7D34D91-F5D0-4ED2-AF84-A3790B2F8D4A}"/>
          </ac:spMkLst>
        </pc:spChg>
        <pc:spChg chg="add">
          <ac:chgData name="Jansen, Marcus · 4-advice GmbH" userId="181aa25f-5fcc-4bd6-8950-9fafe1df05eb" providerId="ADAL" clId="{DA7984CD-150A-4B96-A65F-415247AFA0C3}" dt="2018-04-04T10:16:08.816" v="3032"/>
          <ac:spMkLst>
            <pc:docMk/>
            <pc:sldMk cId="1524322982" sldId="298"/>
            <ac:spMk id="104" creationId="{6496152C-C61C-48E1-9A32-1316D664C569}"/>
          </ac:spMkLst>
        </pc:spChg>
        <pc:spChg chg="add">
          <ac:chgData name="Jansen, Marcus · 4-advice GmbH" userId="181aa25f-5fcc-4bd6-8950-9fafe1df05eb" providerId="ADAL" clId="{DA7984CD-150A-4B96-A65F-415247AFA0C3}" dt="2018-04-04T10:16:08.816" v="3032"/>
          <ac:spMkLst>
            <pc:docMk/>
            <pc:sldMk cId="1524322982" sldId="298"/>
            <ac:spMk id="105" creationId="{B7A70D3A-714D-4976-BF0B-725C7993E3E9}"/>
          </ac:spMkLst>
        </pc:spChg>
        <pc:spChg chg="add">
          <ac:chgData name="Jansen, Marcus · 4-advice GmbH" userId="181aa25f-5fcc-4bd6-8950-9fafe1df05eb" providerId="ADAL" clId="{DA7984CD-150A-4B96-A65F-415247AFA0C3}" dt="2018-04-04T10:16:11.821" v="3037"/>
          <ac:spMkLst>
            <pc:docMk/>
            <pc:sldMk cId="1524322982" sldId="298"/>
            <ac:spMk id="107" creationId="{D663F07F-EA46-49AF-9F4F-B9A0F5F2CADD}"/>
          </ac:spMkLst>
        </pc:spChg>
        <pc:spChg chg="add">
          <ac:chgData name="Jansen, Marcus · 4-advice GmbH" userId="181aa25f-5fcc-4bd6-8950-9fafe1df05eb" providerId="ADAL" clId="{DA7984CD-150A-4B96-A65F-415247AFA0C3}" dt="2018-04-04T10:16:11.821" v="3037"/>
          <ac:spMkLst>
            <pc:docMk/>
            <pc:sldMk cId="1524322982" sldId="298"/>
            <ac:spMk id="108" creationId="{D561F561-74D7-4CF9-847B-2E31E8677E09}"/>
          </ac:spMkLst>
        </pc:spChg>
        <pc:spChg chg="add mod">
          <ac:chgData name="Jansen, Marcus · 4-advice GmbH" userId="181aa25f-5fcc-4bd6-8950-9fafe1df05eb" providerId="ADAL" clId="{DA7984CD-150A-4B96-A65F-415247AFA0C3}" dt="2018-04-04T10:16:13.907" v="3048"/>
          <ac:spMkLst>
            <pc:docMk/>
            <pc:sldMk cId="1524322982" sldId="298"/>
            <ac:spMk id="109" creationId="{93D927E2-C162-4F79-9C20-C33540E86165}"/>
          </ac:spMkLst>
        </pc:spChg>
        <pc:spChg chg="add mod">
          <ac:chgData name="Jansen, Marcus · 4-advice GmbH" userId="181aa25f-5fcc-4bd6-8950-9fafe1df05eb" providerId="ADAL" clId="{DA7984CD-150A-4B96-A65F-415247AFA0C3}" dt="2018-04-04T10:16:16.709" v="3053"/>
          <ac:spMkLst>
            <pc:docMk/>
            <pc:sldMk cId="1524322982" sldId="298"/>
            <ac:spMk id="110" creationId="{81E09DFF-B9AA-404A-A349-3F76A1889CB6}"/>
          </ac:spMkLst>
        </pc:spChg>
        <pc:spChg chg="add">
          <ac:chgData name="Jansen, Marcus · 4-advice GmbH" userId="181aa25f-5fcc-4bd6-8950-9fafe1df05eb" providerId="ADAL" clId="{DA7984CD-150A-4B96-A65F-415247AFA0C3}" dt="2018-04-04T10:16:22.635" v="3054"/>
          <ac:spMkLst>
            <pc:docMk/>
            <pc:sldMk cId="1524322982" sldId="298"/>
            <ac:spMk id="112" creationId="{289BDDD8-FA64-4DFC-9689-6FEE0CDBC65E}"/>
          </ac:spMkLst>
        </pc:spChg>
        <pc:spChg chg="add">
          <ac:chgData name="Jansen, Marcus · 4-advice GmbH" userId="181aa25f-5fcc-4bd6-8950-9fafe1df05eb" providerId="ADAL" clId="{DA7984CD-150A-4B96-A65F-415247AFA0C3}" dt="2018-04-04T10:16:22.635" v="3054"/>
          <ac:spMkLst>
            <pc:docMk/>
            <pc:sldMk cId="1524322982" sldId="298"/>
            <ac:spMk id="113" creationId="{BA5E9311-B448-4C8C-86E3-B214C0C15394}"/>
          </ac:spMkLst>
        </pc:spChg>
        <pc:spChg chg="add">
          <ac:chgData name="Jansen, Marcus · 4-advice GmbH" userId="181aa25f-5fcc-4bd6-8950-9fafe1df05eb" providerId="ADAL" clId="{DA7984CD-150A-4B96-A65F-415247AFA0C3}" dt="2018-04-04T10:16:22.635" v="3054"/>
          <ac:spMkLst>
            <pc:docMk/>
            <pc:sldMk cId="1524322982" sldId="298"/>
            <ac:spMk id="114" creationId="{8C4C372E-07FA-45E2-B0AD-37DE83EE92C5}"/>
          </ac:spMkLst>
        </pc:spChg>
        <pc:spChg chg="add">
          <ac:chgData name="Jansen, Marcus · 4-advice GmbH" userId="181aa25f-5fcc-4bd6-8950-9fafe1df05eb" providerId="ADAL" clId="{DA7984CD-150A-4B96-A65F-415247AFA0C3}" dt="2018-04-04T10:16:24.669" v="3059"/>
          <ac:spMkLst>
            <pc:docMk/>
            <pc:sldMk cId="1524322982" sldId="298"/>
            <ac:spMk id="116" creationId="{3AB03F7B-2069-43E0-BC01-0F889BF47F90}"/>
          </ac:spMkLst>
        </pc:spChg>
        <pc:spChg chg="add">
          <ac:chgData name="Jansen, Marcus · 4-advice GmbH" userId="181aa25f-5fcc-4bd6-8950-9fafe1df05eb" providerId="ADAL" clId="{DA7984CD-150A-4B96-A65F-415247AFA0C3}" dt="2018-04-04T10:16:24.669" v="3059"/>
          <ac:spMkLst>
            <pc:docMk/>
            <pc:sldMk cId="1524322982" sldId="298"/>
            <ac:spMk id="117" creationId="{E3F35A7D-2C7C-43A5-9DBA-8BA6355CF5F7}"/>
          </ac:spMkLst>
        </pc:spChg>
        <pc:spChg chg="add">
          <ac:chgData name="Jansen, Marcus · 4-advice GmbH" userId="181aa25f-5fcc-4bd6-8950-9fafe1df05eb" providerId="ADAL" clId="{DA7984CD-150A-4B96-A65F-415247AFA0C3}" dt="2018-04-04T10:16:24.669" v="3059"/>
          <ac:spMkLst>
            <pc:docMk/>
            <pc:sldMk cId="1524322982" sldId="298"/>
            <ac:spMk id="118" creationId="{76AB360B-6F16-4FCD-A5B1-8942314123F0}"/>
          </ac:spMkLst>
        </pc:spChg>
        <pc:spChg chg="add">
          <ac:chgData name="Jansen, Marcus · 4-advice GmbH" userId="181aa25f-5fcc-4bd6-8950-9fafe1df05eb" providerId="ADAL" clId="{DA7984CD-150A-4B96-A65F-415247AFA0C3}" dt="2018-04-04T10:16:24.669" v="3059"/>
          <ac:spMkLst>
            <pc:docMk/>
            <pc:sldMk cId="1524322982" sldId="298"/>
            <ac:spMk id="121" creationId="{15C8042A-A896-4AB8-B158-76E83C946D9F}"/>
          </ac:spMkLst>
        </pc:spChg>
        <pc:spChg chg="add">
          <ac:chgData name="Jansen, Marcus · 4-advice GmbH" userId="181aa25f-5fcc-4bd6-8950-9fafe1df05eb" providerId="ADAL" clId="{DA7984CD-150A-4B96-A65F-415247AFA0C3}" dt="2018-04-04T10:16:24.669" v="3059"/>
          <ac:spMkLst>
            <pc:docMk/>
            <pc:sldMk cId="1524322982" sldId="298"/>
            <ac:spMk id="122" creationId="{B1B03091-F720-4A2B-87EF-BBD1BE105676}"/>
          </ac:spMkLst>
        </pc:spChg>
        <pc:spChg chg="add">
          <ac:chgData name="Jansen, Marcus · 4-advice GmbH" userId="181aa25f-5fcc-4bd6-8950-9fafe1df05eb" providerId="ADAL" clId="{DA7984CD-150A-4B96-A65F-415247AFA0C3}" dt="2018-04-04T10:16:24.669" v="3059"/>
          <ac:spMkLst>
            <pc:docMk/>
            <pc:sldMk cId="1524322982" sldId="298"/>
            <ac:spMk id="124" creationId="{EFD99A77-EFB8-462D-A8CC-5FEFE3C27C69}"/>
          </ac:spMkLst>
        </pc:spChg>
        <pc:spChg chg="add">
          <ac:chgData name="Jansen, Marcus · 4-advice GmbH" userId="181aa25f-5fcc-4bd6-8950-9fafe1df05eb" providerId="ADAL" clId="{DA7984CD-150A-4B96-A65F-415247AFA0C3}" dt="2018-04-04T10:16:24.669" v="3059"/>
          <ac:spMkLst>
            <pc:docMk/>
            <pc:sldMk cId="1524322982" sldId="298"/>
            <ac:spMk id="125" creationId="{E8F78749-E03D-4601-85F8-F5ABD9602E9B}"/>
          </ac:spMkLst>
        </pc:spChg>
        <pc:spChg chg="add">
          <ac:chgData name="Jansen, Marcus · 4-advice GmbH" userId="181aa25f-5fcc-4bd6-8950-9fafe1df05eb" providerId="ADAL" clId="{DA7984CD-150A-4B96-A65F-415247AFA0C3}" dt="2018-04-04T10:16:24.669" v="3059"/>
          <ac:spMkLst>
            <pc:docMk/>
            <pc:sldMk cId="1524322982" sldId="298"/>
            <ac:spMk id="126" creationId="{7BBB30D2-00CF-4DBC-82E9-698E59A4316B}"/>
          </ac:spMkLst>
        </pc:spChg>
        <pc:spChg chg="add">
          <ac:chgData name="Jansen, Marcus · 4-advice GmbH" userId="181aa25f-5fcc-4bd6-8950-9fafe1df05eb" providerId="ADAL" clId="{DA7984CD-150A-4B96-A65F-415247AFA0C3}" dt="2018-04-04T10:16:28.705" v="3066"/>
          <ac:spMkLst>
            <pc:docMk/>
            <pc:sldMk cId="1524322982" sldId="298"/>
            <ac:spMk id="128" creationId="{4D50F652-CFEF-4525-89E2-CE18D52AFCC6}"/>
          </ac:spMkLst>
        </pc:spChg>
        <pc:spChg chg="add">
          <ac:chgData name="Jansen, Marcus · 4-advice GmbH" userId="181aa25f-5fcc-4bd6-8950-9fafe1df05eb" providerId="ADAL" clId="{DA7984CD-150A-4B96-A65F-415247AFA0C3}" dt="2018-04-04T10:16:28.705" v="3066"/>
          <ac:spMkLst>
            <pc:docMk/>
            <pc:sldMk cId="1524322982" sldId="298"/>
            <ac:spMk id="129" creationId="{CE1E4ACD-4BD2-416A-9AF1-F2080C851A1D}"/>
          </ac:spMkLst>
        </pc:spChg>
        <pc:spChg chg="add">
          <ac:chgData name="Jansen, Marcus · 4-advice GmbH" userId="181aa25f-5fcc-4bd6-8950-9fafe1df05eb" providerId="ADAL" clId="{DA7984CD-150A-4B96-A65F-415247AFA0C3}" dt="2018-04-04T10:16:28.705" v="3066"/>
          <ac:spMkLst>
            <pc:docMk/>
            <pc:sldMk cId="1524322982" sldId="298"/>
            <ac:spMk id="130" creationId="{1955C520-1D90-426A-9E54-6F4765235F17}"/>
          </ac:spMkLst>
        </pc:spChg>
        <pc:spChg chg="add">
          <ac:chgData name="Jansen, Marcus · 4-advice GmbH" userId="181aa25f-5fcc-4bd6-8950-9fafe1df05eb" providerId="ADAL" clId="{DA7984CD-150A-4B96-A65F-415247AFA0C3}" dt="2018-04-04T10:16:31.606" v="3071"/>
          <ac:spMkLst>
            <pc:docMk/>
            <pc:sldMk cId="1524322982" sldId="298"/>
            <ac:spMk id="132" creationId="{303CC293-212A-4D25-B750-65BC8697889C}"/>
          </ac:spMkLst>
        </pc:spChg>
        <pc:spChg chg="add">
          <ac:chgData name="Jansen, Marcus · 4-advice GmbH" userId="181aa25f-5fcc-4bd6-8950-9fafe1df05eb" providerId="ADAL" clId="{DA7984CD-150A-4B96-A65F-415247AFA0C3}" dt="2018-04-04T10:16:31.606" v="3071"/>
          <ac:spMkLst>
            <pc:docMk/>
            <pc:sldMk cId="1524322982" sldId="298"/>
            <ac:spMk id="133" creationId="{A79C475B-983B-4055-B193-5CBC555F1D41}"/>
          </ac:spMkLst>
        </pc:spChg>
        <pc:spChg chg="add">
          <ac:chgData name="Jansen, Marcus · 4-advice GmbH" userId="181aa25f-5fcc-4bd6-8950-9fafe1df05eb" providerId="ADAL" clId="{DA7984CD-150A-4B96-A65F-415247AFA0C3}" dt="2018-04-04T10:16:31.606" v="3071"/>
          <ac:spMkLst>
            <pc:docMk/>
            <pc:sldMk cId="1524322982" sldId="298"/>
            <ac:spMk id="134" creationId="{3F536C53-760B-499E-94D7-7A2ECC0542C6}"/>
          </ac:spMkLst>
        </pc:spChg>
        <pc:grpChg chg="add mod">
          <ac:chgData name="Jansen, Marcus · 4-advice GmbH" userId="181aa25f-5fcc-4bd6-8950-9fafe1df05eb" providerId="ADAL" clId="{DA7984CD-150A-4B96-A65F-415247AFA0C3}" dt="2018-04-04T10:15:27.582" v="2964"/>
          <ac:grpSpMkLst>
            <pc:docMk/>
            <pc:sldMk cId="1524322982" sldId="298"/>
            <ac:grpSpMk id="3" creationId="{545DA071-BF05-4F78-A5D1-CB1A9012C700}"/>
          </ac:grpSpMkLst>
        </pc:grpChg>
        <pc:grpChg chg="add mod">
          <ac:chgData name="Jansen, Marcus · 4-advice GmbH" userId="181aa25f-5fcc-4bd6-8950-9fafe1df05eb" providerId="ADAL" clId="{DA7984CD-150A-4B96-A65F-415247AFA0C3}" dt="2018-04-04T10:15:29.864" v="2971"/>
          <ac:grpSpMkLst>
            <pc:docMk/>
            <pc:sldMk cId="1524322982" sldId="298"/>
            <ac:grpSpMk id="8" creationId="{1C7C134B-30AD-4493-9BE6-47B2DDC1326D}"/>
          </ac:grpSpMkLst>
        </pc:grpChg>
        <pc:grpChg chg="add mod">
          <ac:chgData name="Jansen, Marcus · 4-advice GmbH" userId="181aa25f-5fcc-4bd6-8950-9fafe1df05eb" providerId="ADAL" clId="{DA7984CD-150A-4B96-A65F-415247AFA0C3}" dt="2018-04-04T10:15:32.114" v="2978"/>
          <ac:grpSpMkLst>
            <pc:docMk/>
            <pc:sldMk cId="1524322982" sldId="298"/>
            <ac:grpSpMk id="11" creationId="{1D4136C4-A7DF-46D2-A1EB-43FEA256C2A7}"/>
          </ac:grpSpMkLst>
        </pc:grpChg>
        <pc:grpChg chg="add mod">
          <ac:chgData name="Jansen, Marcus · 4-advice GmbH" userId="181aa25f-5fcc-4bd6-8950-9fafe1df05eb" providerId="ADAL" clId="{DA7984CD-150A-4B96-A65F-415247AFA0C3}" dt="2018-04-04T10:15:34.249" v="2983"/>
          <ac:grpSpMkLst>
            <pc:docMk/>
            <pc:sldMk cId="1524322982" sldId="298"/>
            <ac:grpSpMk id="65" creationId="{C506BBE0-25B7-4495-9E6D-309BDCD14882}"/>
          </ac:grpSpMkLst>
        </pc:grpChg>
        <pc:grpChg chg="add mod">
          <ac:chgData name="Jansen, Marcus · 4-advice GmbH" userId="181aa25f-5fcc-4bd6-8950-9fafe1df05eb" providerId="ADAL" clId="{DA7984CD-150A-4B96-A65F-415247AFA0C3}" dt="2018-04-04T10:15:39.631" v="2988"/>
          <ac:grpSpMkLst>
            <pc:docMk/>
            <pc:sldMk cId="1524322982" sldId="298"/>
            <ac:grpSpMk id="68" creationId="{AD017EDC-385A-4192-B5AB-E2FE66230729}"/>
          </ac:grpSpMkLst>
        </pc:grpChg>
        <pc:grpChg chg="add mod">
          <ac:chgData name="Jansen, Marcus · 4-advice GmbH" userId="181aa25f-5fcc-4bd6-8950-9fafe1df05eb" providerId="ADAL" clId="{DA7984CD-150A-4B96-A65F-415247AFA0C3}" dt="2018-04-04T10:15:42.273" v="2993"/>
          <ac:grpSpMkLst>
            <pc:docMk/>
            <pc:sldMk cId="1524322982" sldId="298"/>
            <ac:grpSpMk id="72" creationId="{B994837F-EA28-40C9-87D9-C6B186A83A1F}"/>
          </ac:grpSpMkLst>
        </pc:grpChg>
        <pc:grpChg chg="add mod">
          <ac:chgData name="Jansen, Marcus · 4-advice GmbH" userId="181aa25f-5fcc-4bd6-8950-9fafe1df05eb" providerId="ADAL" clId="{DA7984CD-150A-4B96-A65F-415247AFA0C3}" dt="2018-04-04T10:15:44.137" v="2998"/>
          <ac:grpSpMkLst>
            <pc:docMk/>
            <pc:sldMk cId="1524322982" sldId="298"/>
            <ac:grpSpMk id="76" creationId="{85C6C7C5-AFE1-4EA2-81B0-1039F1F8B9A4}"/>
          </ac:grpSpMkLst>
        </pc:grpChg>
        <pc:grpChg chg="add mod">
          <ac:chgData name="Jansen, Marcus · 4-advice GmbH" userId="181aa25f-5fcc-4bd6-8950-9fafe1df05eb" providerId="ADAL" clId="{DA7984CD-150A-4B96-A65F-415247AFA0C3}" dt="2018-04-04T10:15:47.368" v="3005"/>
          <ac:grpSpMkLst>
            <pc:docMk/>
            <pc:sldMk cId="1524322982" sldId="298"/>
            <ac:grpSpMk id="80" creationId="{82964C2C-3024-4657-96A1-FB48EC7B3D96}"/>
          </ac:grpSpMkLst>
        </pc:grpChg>
        <pc:grpChg chg="add mod">
          <ac:chgData name="Jansen, Marcus · 4-advice GmbH" userId="181aa25f-5fcc-4bd6-8950-9fafe1df05eb" providerId="ADAL" clId="{DA7984CD-150A-4B96-A65F-415247AFA0C3}" dt="2018-04-04T10:15:55.587" v="3020"/>
          <ac:grpSpMkLst>
            <pc:docMk/>
            <pc:sldMk cId="1524322982" sldId="298"/>
            <ac:grpSpMk id="92" creationId="{4A9A8020-80FD-45F9-BC2B-22B077C7B999}"/>
          </ac:grpSpMkLst>
        </pc:grpChg>
        <pc:grpChg chg="add mod">
          <ac:chgData name="Jansen, Marcus · 4-advice GmbH" userId="181aa25f-5fcc-4bd6-8950-9fafe1df05eb" providerId="ADAL" clId="{DA7984CD-150A-4B96-A65F-415247AFA0C3}" dt="2018-04-04T10:15:54.864" v="3018" actId="1076"/>
          <ac:grpSpMkLst>
            <pc:docMk/>
            <pc:sldMk cId="1524322982" sldId="298"/>
            <ac:grpSpMk id="95" creationId="{5901B270-824E-458A-A9D3-BC2194D83C8E}"/>
          </ac:grpSpMkLst>
        </pc:grpChg>
        <pc:grpChg chg="add mod">
          <ac:chgData name="Jansen, Marcus · 4-advice GmbH" userId="181aa25f-5fcc-4bd6-8950-9fafe1df05eb" providerId="ADAL" clId="{DA7984CD-150A-4B96-A65F-415247AFA0C3}" dt="2018-04-04T10:16:06.656" v="3031" actId="1076"/>
          <ac:grpSpMkLst>
            <pc:docMk/>
            <pc:sldMk cId="1524322982" sldId="298"/>
            <ac:grpSpMk id="99" creationId="{EF585B62-C2C1-40FE-851B-0720EE85F76C}"/>
          </ac:grpSpMkLst>
        </pc:grpChg>
        <pc:grpChg chg="add mod">
          <ac:chgData name="Jansen, Marcus · 4-advice GmbH" userId="181aa25f-5fcc-4bd6-8950-9fafe1df05eb" providerId="ADAL" clId="{DA7984CD-150A-4B96-A65F-415247AFA0C3}" dt="2018-04-04T10:16:08.817" v="3036"/>
          <ac:grpSpMkLst>
            <pc:docMk/>
            <pc:sldMk cId="1524322982" sldId="298"/>
            <ac:grpSpMk id="102" creationId="{571484AD-9279-42AB-85E4-18794E8E1F21}"/>
          </ac:grpSpMkLst>
        </pc:grpChg>
        <pc:grpChg chg="add mod">
          <ac:chgData name="Jansen, Marcus · 4-advice GmbH" userId="181aa25f-5fcc-4bd6-8950-9fafe1df05eb" providerId="ADAL" clId="{DA7984CD-150A-4B96-A65F-415247AFA0C3}" dt="2018-04-04T10:16:11.821" v="3043"/>
          <ac:grpSpMkLst>
            <pc:docMk/>
            <pc:sldMk cId="1524322982" sldId="298"/>
            <ac:grpSpMk id="106" creationId="{3249D8CB-F222-4185-A2E3-3CEE37534EA7}"/>
          </ac:grpSpMkLst>
        </pc:grpChg>
        <pc:grpChg chg="add mod">
          <ac:chgData name="Jansen, Marcus · 4-advice GmbH" userId="181aa25f-5fcc-4bd6-8950-9fafe1df05eb" providerId="ADAL" clId="{DA7984CD-150A-4B96-A65F-415247AFA0C3}" dt="2018-04-04T10:16:22.635" v="3058"/>
          <ac:grpSpMkLst>
            <pc:docMk/>
            <pc:sldMk cId="1524322982" sldId="298"/>
            <ac:grpSpMk id="111" creationId="{2A34A4BF-483B-4DD6-8001-47768E9C1BB1}"/>
          </ac:grpSpMkLst>
        </pc:grpChg>
        <pc:grpChg chg="add mod">
          <ac:chgData name="Jansen, Marcus · 4-advice GmbH" userId="181aa25f-5fcc-4bd6-8950-9fafe1df05eb" providerId="ADAL" clId="{DA7984CD-150A-4B96-A65F-415247AFA0C3}" dt="2018-04-04T10:16:24.688" v="3065"/>
          <ac:grpSpMkLst>
            <pc:docMk/>
            <pc:sldMk cId="1524322982" sldId="298"/>
            <ac:grpSpMk id="115" creationId="{A5298D72-7640-4BE6-BA42-6F2360A9E453}"/>
          </ac:grpSpMkLst>
        </pc:grpChg>
        <pc:grpChg chg="add mod">
          <ac:chgData name="Jansen, Marcus · 4-advice GmbH" userId="181aa25f-5fcc-4bd6-8950-9fafe1df05eb" providerId="ADAL" clId="{DA7984CD-150A-4B96-A65F-415247AFA0C3}" dt="2018-04-04T10:16:28.707" v="3070"/>
          <ac:grpSpMkLst>
            <pc:docMk/>
            <pc:sldMk cId="1524322982" sldId="298"/>
            <ac:grpSpMk id="127" creationId="{C49C78A0-03CF-452B-80A4-20EA7B3719F2}"/>
          </ac:grpSpMkLst>
        </pc:grpChg>
        <pc:grpChg chg="add mod">
          <ac:chgData name="Jansen, Marcus · 4-advice GmbH" userId="181aa25f-5fcc-4bd6-8950-9fafe1df05eb" providerId="ADAL" clId="{DA7984CD-150A-4B96-A65F-415247AFA0C3}" dt="2018-04-04T10:16:31.606" v="3075"/>
          <ac:grpSpMkLst>
            <pc:docMk/>
            <pc:sldMk cId="1524322982" sldId="298"/>
            <ac:grpSpMk id="131" creationId="{FB494B1B-AD0A-4C00-BCEA-03F2DCE6C416}"/>
          </ac:grpSpMkLst>
        </pc:grpChg>
        <pc:cxnChg chg="add">
          <ac:chgData name="Jansen, Marcus · 4-advice GmbH" userId="181aa25f-5fcc-4bd6-8950-9fafe1df05eb" providerId="ADAL" clId="{DA7984CD-150A-4B96-A65F-415247AFA0C3}" dt="2018-04-04T10:15:47.368" v="2999"/>
          <ac:cxnSpMkLst>
            <pc:docMk/>
            <pc:sldMk cId="1524322982" sldId="298"/>
            <ac:cxnSpMk id="84" creationId="{05803F49-FAD4-4A31-970E-F948C53AB00F}"/>
          </ac:cxnSpMkLst>
        </pc:cxnChg>
        <pc:cxnChg chg="add">
          <ac:chgData name="Jansen, Marcus · 4-advice GmbH" userId="181aa25f-5fcc-4bd6-8950-9fafe1df05eb" providerId="ADAL" clId="{DA7984CD-150A-4B96-A65F-415247AFA0C3}" dt="2018-04-04T10:15:47.368" v="2999"/>
          <ac:cxnSpMkLst>
            <pc:docMk/>
            <pc:sldMk cId="1524322982" sldId="298"/>
            <ac:cxnSpMk id="85" creationId="{18B566FF-3E0F-4AB1-8C44-521898BC58A8}"/>
          </ac:cxnSpMkLst>
        </pc:cxnChg>
        <pc:cxnChg chg="add">
          <ac:chgData name="Jansen, Marcus · 4-advice GmbH" userId="181aa25f-5fcc-4bd6-8950-9fafe1df05eb" providerId="ADAL" clId="{DA7984CD-150A-4B96-A65F-415247AFA0C3}" dt="2018-04-04T10:15:47.368" v="2999"/>
          <ac:cxnSpMkLst>
            <pc:docMk/>
            <pc:sldMk cId="1524322982" sldId="298"/>
            <ac:cxnSpMk id="88" creationId="{0AD60B36-65EC-408D-8E3D-DE6C7447A58A}"/>
          </ac:cxnSpMkLst>
        </pc:cxnChg>
        <pc:cxnChg chg="add">
          <ac:chgData name="Jansen, Marcus · 4-advice GmbH" userId="181aa25f-5fcc-4bd6-8950-9fafe1df05eb" providerId="ADAL" clId="{DA7984CD-150A-4B96-A65F-415247AFA0C3}" dt="2018-04-04T10:16:24.669" v="3059"/>
          <ac:cxnSpMkLst>
            <pc:docMk/>
            <pc:sldMk cId="1524322982" sldId="298"/>
            <ac:cxnSpMk id="119" creationId="{1C9EAB6E-3184-4120-B097-3C682B655311}"/>
          </ac:cxnSpMkLst>
        </pc:cxnChg>
        <pc:cxnChg chg="add">
          <ac:chgData name="Jansen, Marcus · 4-advice GmbH" userId="181aa25f-5fcc-4bd6-8950-9fafe1df05eb" providerId="ADAL" clId="{DA7984CD-150A-4B96-A65F-415247AFA0C3}" dt="2018-04-04T10:16:24.669" v="3059"/>
          <ac:cxnSpMkLst>
            <pc:docMk/>
            <pc:sldMk cId="1524322982" sldId="298"/>
            <ac:cxnSpMk id="120" creationId="{B2F88CD6-1293-4258-A4DF-303C18D643D6}"/>
          </ac:cxnSpMkLst>
        </pc:cxnChg>
        <pc:cxnChg chg="add">
          <ac:chgData name="Jansen, Marcus · 4-advice GmbH" userId="181aa25f-5fcc-4bd6-8950-9fafe1df05eb" providerId="ADAL" clId="{DA7984CD-150A-4B96-A65F-415247AFA0C3}" dt="2018-04-04T10:16:24.669" v="3059"/>
          <ac:cxnSpMkLst>
            <pc:docMk/>
            <pc:sldMk cId="1524322982" sldId="298"/>
            <ac:cxnSpMk id="123" creationId="{EC11071D-4446-4628-BD52-6EA317F9A06B}"/>
          </ac:cxnSpMkLst>
        </pc:cxnChg>
      </pc:sldChg>
      <pc:sldChg chg="addSp delSp modSp add">
        <pc:chgData name="Jansen, Marcus · 4-advice GmbH" userId="181aa25f-5fcc-4bd6-8950-9fafe1df05eb" providerId="ADAL" clId="{DA7984CD-150A-4B96-A65F-415247AFA0C3}" dt="2018-04-04T10:17:30.794" v="3129" actId="478"/>
        <pc:sldMkLst>
          <pc:docMk/>
          <pc:sldMk cId="31302910" sldId="299"/>
        </pc:sldMkLst>
        <pc:spChg chg="mod">
          <ac:chgData name="Jansen, Marcus · 4-advice GmbH" userId="181aa25f-5fcc-4bd6-8950-9fafe1df05eb" providerId="ADAL" clId="{DA7984CD-150A-4B96-A65F-415247AFA0C3}" dt="2018-04-04T10:17:03.317" v="3085" actId="20577"/>
          <ac:spMkLst>
            <pc:docMk/>
            <pc:sldMk cId="31302910" sldId="299"/>
            <ac:spMk id="2" creationId="{0C428F0A-15DC-4760-8557-6E6E8854E8EF}"/>
          </ac:spMkLst>
        </pc:spChg>
        <pc:spChg chg="del">
          <ac:chgData name="Jansen, Marcus · 4-advice GmbH" userId="181aa25f-5fcc-4bd6-8950-9fafe1df05eb" providerId="ADAL" clId="{DA7984CD-150A-4B96-A65F-415247AFA0C3}" dt="2018-04-04T10:16:58.917" v="3077" actId="478"/>
          <ac:spMkLst>
            <pc:docMk/>
            <pc:sldMk cId="31302910" sldId="299"/>
            <ac:spMk id="98" creationId="{35FCD224-0F2A-4A94-81A8-F0FF0200B6AA}"/>
          </ac:spMkLst>
        </pc:spChg>
        <pc:spChg chg="del">
          <ac:chgData name="Jansen, Marcus · 4-advice GmbH" userId="181aa25f-5fcc-4bd6-8950-9fafe1df05eb" providerId="ADAL" clId="{DA7984CD-150A-4B96-A65F-415247AFA0C3}" dt="2018-04-04T10:16:58.917" v="3077" actId="478"/>
          <ac:spMkLst>
            <pc:docMk/>
            <pc:sldMk cId="31302910" sldId="299"/>
            <ac:spMk id="109" creationId="{93D927E2-C162-4F79-9C20-C33540E86165}"/>
          </ac:spMkLst>
        </pc:spChg>
        <pc:spChg chg="del">
          <ac:chgData name="Jansen, Marcus · 4-advice GmbH" userId="181aa25f-5fcc-4bd6-8950-9fafe1df05eb" providerId="ADAL" clId="{DA7984CD-150A-4B96-A65F-415247AFA0C3}" dt="2018-04-04T10:16:58.917" v="3077" actId="478"/>
          <ac:spMkLst>
            <pc:docMk/>
            <pc:sldMk cId="31302910" sldId="299"/>
            <ac:spMk id="110" creationId="{81E09DFF-B9AA-404A-A349-3F76A1889CB6}"/>
          </ac:spMkLst>
        </pc:spChg>
        <pc:spChg chg="add">
          <ac:chgData name="Jansen, Marcus · 4-advice GmbH" userId="181aa25f-5fcc-4bd6-8950-9fafe1df05eb" providerId="ADAL" clId="{DA7984CD-150A-4B96-A65F-415247AFA0C3}" dt="2018-04-04T10:17:06.585" v="3086"/>
          <ac:spMkLst>
            <pc:docMk/>
            <pc:sldMk cId="31302910" sldId="299"/>
            <ac:spMk id="136" creationId="{6EF08DFE-95EF-40EB-9D2A-158F9E9319DE}"/>
          </ac:spMkLst>
        </pc:spChg>
        <pc:spChg chg="add">
          <ac:chgData name="Jansen, Marcus · 4-advice GmbH" userId="181aa25f-5fcc-4bd6-8950-9fafe1df05eb" providerId="ADAL" clId="{DA7984CD-150A-4B96-A65F-415247AFA0C3}" dt="2018-04-04T10:17:06.585" v="3086"/>
          <ac:spMkLst>
            <pc:docMk/>
            <pc:sldMk cId="31302910" sldId="299"/>
            <ac:spMk id="137" creationId="{DB25FB6A-0171-4DCC-8399-05B056FED95A}"/>
          </ac:spMkLst>
        </pc:spChg>
        <pc:spChg chg="add">
          <ac:chgData name="Jansen, Marcus · 4-advice GmbH" userId="181aa25f-5fcc-4bd6-8950-9fafe1df05eb" providerId="ADAL" clId="{DA7984CD-150A-4B96-A65F-415247AFA0C3}" dt="2018-04-04T10:17:06.585" v="3086"/>
          <ac:spMkLst>
            <pc:docMk/>
            <pc:sldMk cId="31302910" sldId="299"/>
            <ac:spMk id="138" creationId="{56B826AD-5750-4378-B840-82F5D7993D66}"/>
          </ac:spMkLst>
        </pc:spChg>
        <pc:spChg chg="add">
          <ac:chgData name="Jansen, Marcus · 4-advice GmbH" userId="181aa25f-5fcc-4bd6-8950-9fafe1df05eb" providerId="ADAL" clId="{DA7984CD-150A-4B96-A65F-415247AFA0C3}" dt="2018-04-04T10:17:06.585" v="3086"/>
          <ac:spMkLst>
            <pc:docMk/>
            <pc:sldMk cId="31302910" sldId="299"/>
            <ac:spMk id="139" creationId="{C1892D9C-FC5B-4924-9B97-5A944A20DDE6}"/>
          </ac:spMkLst>
        </pc:spChg>
        <pc:spChg chg="add">
          <ac:chgData name="Jansen, Marcus · 4-advice GmbH" userId="181aa25f-5fcc-4bd6-8950-9fafe1df05eb" providerId="ADAL" clId="{DA7984CD-150A-4B96-A65F-415247AFA0C3}" dt="2018-04-04T10:17:06.585" v="3086"/>
          <ac:spMkLst>
            <pc:docMk/>
            <pc:sldMk cId="31302910" sldId="299"/>
            <ac:spMk id="140" creationId="{C6D8C21C-47F3-45A9-8A02-4D4CC7D834DE}"/>
          </ac:spMkLst>
        </pc:spChg>
        <pc:spChg chg="add">
          <ac:chgData name="Jansen, Marcus · 4-advice GmbH" userId="181aa25f-5fcc-4bd6-8950-9fafe1df05eb" providerId="ADAL" clId="{DA7984CD-150A-4B96-A65F-415247AFA0C3}" dt="2018-04-04T10:17:06.585" v="3086"/>
          <ac:spMkLst>
            <pc:docMk/>
            <pc:sldMk cId="31302910" sldId="299"/>
            <ac:spMk id="142" creationId="{01BC34B7-C7E8-4DDB-9BBC-0E7E0B0144C2}"/>
          </ac:spMkLst>
        </pc:spChg>
        <pc:spChg chg="add">
          <ac:chgData name="Jansen, Marcus · 4-advice GmbH" userId="181aa25f-5fcc-4bd6-8950-9fafe1df05eb" providerId="ADAL" clId="{DA7984CD-150A-4B96-A65F-415247AFA0C3}" dt="2018-04-04T10:17:06.585" v="3086"/>
          <ac:spMkLst>
            <pc:docMk/>
            <pc:sldMk cId="31302910" sldId="299"/>
            <ac:spMk id="143" creationId="{03F8F70F-448A-43D9-9E5E-48E3ECD25F0B}"/>
          </ac:spMkLst>
        </pc:spChg>
        <pc:spChg chg="add">
          <ac:chgData name="Jansen, Marcus · 4-advice GmbH" userId="181aa25f-5fcc-4bd6-8950-9fafe1df05eb" providerId="ADAL" clId="{DA7984CD-150A-4B96-A65F-415247AFA0C3}" dt="2018-04-04T10:17:06.585" v="3086"/>
          <ac:spMkLst>
            <pc:docMk/>
            <pc:sldMk cId="31302910" sldId="299"/>
            <ac:spMk id="144" creationId="{8115A743-C6E0-4101-AFD3-FD5E224B5C60}"/>
          </ac:spMkLst>
        </pc:spChg>
        <pc:spChg chg="add">
          <ac:chgData name="Jansen, Marcus · 4-advice GmbH" userId="181aa25f-5fcc-4bd6-8950-9fafe1df05eb" providerId="ADAL" clId="{DA7984CD-150A-4B96-A65F-415247AFA0C3}" dt="2018-04-04T10:17:06.585" v="3086"/>
          <ac:spMkLst>
            <pc:docMk/>
            <pc:sldMk cId="31302910" sldId="299"/>
            <ac:spMk id="146" creationId="{6DBED0B5-24C6-48C6-B622-3C795B04953D}"/>
          </ac:spMkLst>
        </pc:spChg>
        <pc:spChg chg="add">
          <ac:chgData name="Jansen, Marcus · 4-advice GmbH" userId="181aa25f-5fcc-4bd6-8950-9fafe1df05eb" providerId="ADAL" clId="{DA7984CD-150A-4B96-A65F-415247AFA0C3}" dt="2018-04-04T10:17:06.585" v="3086"/>
          <ac:spMkLst>
            <pc:docMk/>
            <pc:sldMk cId="31302910" sldId="299"/>
            <ac:spMk id="147" creationId="{631F543D-9AA8-4D89-AEF3-40734B308855}"/>
          </ac:spMkLst>
        </pc:spChg>
        <pc:spChg chg="add">
          <ac:chgData name="Jansen, Marcus · 4-advice GmbH" userId="181aa25f-5fcc-4bd6-8950-9fafe1df05eb" providerId="ADAL" clId="{DA7984CD-150A-4B96-A65F-415247AFA0C3}" dt="2018-04-04T10:17:06.585" v="3086"/>
          <ac:spMkLst>
            <pc:docMk/>
            <pc:sldMk cId="31302910" sldId="299"/>
            <ac:spMk id="148" creationId="{C1B36593-2D5F-461C-8C24-92B3FF9C71AD}"/>
          </ac:spMkLst>
        </pc:spChg>
        <pc:spChg chg="add">
          <ac:chgData name="Jansen, Marcus · 4-advice GmbH" userId="181aa25f-5fcc-4bd6-8950-9fafe1df05eb" providerId="ADAL" clId="{DA7984CD-150A-4B96-A65F-415247AFA0C3}" dt="2018-04-04T10:17:06.585" v="3086"/>
          <ac:spMkLst>
            <pc:docMk/>
            <pc:sldMk cId="31302910" sldId="299"/>
            <ac:spMk id="149" creationId="{2A76227A-6DC9-494F-B317-A70A3C9F531D}"/>
          </ac:spMkLst>
        </pc:spChg>
        <pc:spChg chg="add">
          <ac:chgData name="Jansen, Marcus · 4-advice GmbH" userId="181aa25f-5fcc-4bd6-8950-9fafe1df05eb" providerId="ADAL" clId="{DA7984CD-150A-4B96-A65F-415247AFA0C3}" dt="2018-04-04T10:17:06.585" v="3086"/>
          <ac:spMkLst>
            <pc:docMk/>
            <pc:sldMk cId="31302910" sldId="299"/>
            <ac:spMk id="150" creationId="{016CEFD9-5AA3-4B18-894E-0F47F7622A2F}"/>
          </ac:spMkLst>
        </pc:spChg>
        <pc:spChg chg="add">
          <ac:chgData name="Jansen, Marcus · 4-advice GmbH" userId="181aa25f-5fcc-4bd6-8950-9fafe1df05eb" providerId="ADAL" clId="{DA7984CD-150A-4B96-A65F-415247AFA0C3}" dt="2018-04-04T10:17:06.585" v="3086"/>
          <ac:spMkLst>
            <pc:docMk/>
            <pc:sldMk cId="31302910" sldId="299"/>
            <ac:spMk id="151" creationId="{3F4B8ACD-37A6-426D-8827-CA61F3F6E48B}"/>
          </ac:spMkLst>
        </pc:spChg>
        <pc:spChg chg="add">
          <ac:chgData name="Jansen, Marcus · 4-advice GmbH" userId="181aa25f-5fcc-4bd6-8950-9fafe1df05eb" providerId="ADAL" clId="{DA7984CD-150A-4B96-A65F-415247AFA0C3}" dt="2018-04-04T10:17:06.585" v="3086"/>
          <ac:spMkLst>
            <pc:docMk/>
            <pc:sldMk cId="31302910" sldId="299"/>
            <ac:spMk id="152" creationId="{65CC8F18-1063-4414-9155-4914DB4A3B76}"/>
          </ac:spMkLst>
        </pc:spChg>
        <pc:spChg chg="add">
          <ac:chgData name="Jansen, Marcus · 4-advice GmbH" userId="181aa25f-5fcc-4bd6-8950-9fafe1df05eb" providerId="ADAL" clId="{DA7984CD-150A-4B96-A65F-415247AFA0C3}" dt="2018-04-04T10:17:06.585" v="3086"/>
          <ac:spMkLst>
            <pc:docMk/>
            <pc:sldMk cId="31302910" sldId="299"/>
            <ac:spMk id="153" creationId="{2FA1203F-9A25-4964-A180-C159E3CD26BC}"/>
          </ac:spMkLst>
        </pc:spChg>
        <pc:spChg chg="add">
          <ac:chgData name="Jansen, Marcus · 4-advice GmbH" userId="181aa25f-5fcc-4bd6-8950-9fafe1df05eb" providerId="ADAL" clId="{DA7984CD-150A-4B96-A65F-415247AFA0C3}" dt="2018-04-04T10:17:06.585" v="3086"/>
          <ac:spMkLst>
            <pc:docMk/>
            <pc:sldMk cId="31302910" sldId="299"/>
            <ac:spMk id="154" creationId="{5103E7C6-1134-42EA-82A4-077467426EFE}"/>
          </ac:spMkLst>
        </pc:spChg>
        <pc:spChg chg="add">
          <ac:chgData name="Jansen, Marcus · 4-advice GmbH" userId="181aa25f-5fcc-4bd6-8950-9fafe1df05eb" providerId="ADAL" clId="{DA7984CD-150A-4B96-A65F-415247AFA0C3}" dt="2018-04-04T10:17:06.585" v="3086"/>
          <ac:spMkLst>
            <pc:docMk/>
            <pc:sldMk cId="31302910" sldId="299"/>
            <ac:spMk id="156" creationId="{59F3A63B-88C1-4F39-8811-6706786789AB}"/>
          </ac:spMkLst>
        </pc:spChg>
        <pc:spChg chg="add">
          <ac:chgData name="Jansen, Marcus · 4-advice GmbH" userId="181aa25f-5fcc-4bd6-8950-9fafe1df05eb" providerId="ADAL" clId="{DA7984CD-150A-4B96-A65F-415247AFA0C3}" dt="2018-04-04T10:17:06.585" v="3086"/>
          <ac:spMkLst>
            <pc:docMk/>
            <pc:sldMk cId="31302910" sldId="299"/>
            <ac:spMk id="157" creationId="{D89826B2-BAFE-4425-BB77-A94061EC7005}"/>
          </ac:spMkLst>
        </pc:spChg>
        <pc:spChg chg="add">
          <ac:chgData name="Jansen, Marcus · 4-advice GmbH" userId="181aa25f-5fcc-4bd6-8950-9fafe1df05eb" providerId="ADAL" clId="{DA7984CD-150A-4B96-A65F-415247AFA0C3}" dt="2018-04-04T10:17:06.585" v="3086"/>
          <ac:spMkLst>
            <pc:docMk/>
            <pc:sldMk cId="31302910" sldId="299"/>
            <ac:spMk id="158" creationId="{30ABC82C-D326-4E6A-AD09-660807C5AAD1}"/>
          </ac:spMkLst>
        </pc:spChg>
        <pc:spChg chg="add">
          <ac:chgData name="Jansen, Marcus · 4-advice GmbH" userId="181aa25f-5fcc-4bd6-8950-9fafe1df05eb" providerId="ADAL" clId="{DA7984CD-150A-4B96-A65F-415247AFA0C3}" dt="2018-04-04T10:17:06.585" v="3086"/>
          <ac:spMkLst>
            <pc:docMk/>
            <pc:sldMk cId="31302910" sldId="299"/>
            <ac:spMk id="159" creationId="{8D620E59-B3B5-40C5-B148-3531906EF822}"/>
          </ac:spMkLst>
        </pc:spChg>
        <pc:spChg chg="add">
          <ac:chgData name="Jansen, Marcus · 4-advice GmbH" userId="181aa25f-5fcc-4bd6-8950-9fafe1df05eb" providerId="ADAL" clId="{DA7984CD-150A-4B96-A65F-415247AFA0C3}" dt="2018-04-04T10:17:09.534" v="3093"/>
          <ac:spMkLst>
            <pc:docMk/>
            <pc:sldMk cId="31302910" sldId="299"/>
            <ac:spMk id="161" creationId="{BCF79E29-C230-4BE4-83F8-120B89A16C19}"/>
          </ac:spMkLst>
        </pc:spChg>
        <pc:spChg chg="add">
          <ac:chgData name="Jansen, Marcus · 4-advice GmbH" userId="181aa25f-5fcc-4bd6-8950-9fafe1df05eb" providerId="ADAL" clId="{DA7984CD-150A-4B96-A65F-415247AFA0C3}" dt="2018-04-04T10:17:09.534" v="3093"/>
          <ac:spMkLst>
            <pc:docMk/>
            <pc:sldMk cId="31302910" sldId="299"/>
            <ac:spMk id="162" creationId="{5B9F400E-F729-4992-AB54-DEBED57491BC}"/>
          </ac:spMkLst>
        </pc:spChg>
        <pc:spChg chg="add">
          <ac:chgData name="Jansen, Marcus · 4-advice GmbH" userId="181aa25f-5fcc-4bd6-8950-9fafe1df05eb" providerId="ADAL" clId="{DA7984CD-150A-4B96-A65F-415247AFA0C3}" dt="2018-04-04T10:17:09.534" v="3093"/>
          <ac:spMkLst>
            <pc:docMk/>
            <pc:sldMk cId="31302910" sldId="299"/>
            <ac:spMk id="163" creationId="{D208E1A3-3EBC-4FDE-95E1-3977D58B2F55}"/>
          </ac:spMkLst>
        </pc:spChg>
        <pc:spChg chg="add">
          <ac:chgData name="Jansen, Marcus · 4-advice GmbH" userId="181aa25f-5fcc-4bd6-8950-9fafe1df05eb" providerId="ADAL" clId="{DA7984CD-150A-4B96-A65F-415247AFA0C3}" dt="2018-04-04T10:17:09.534" v="3093"/>
          <ac:spMkLst>
            <pc:docMk/>
            <pc:sldMk cId="31302910" sldId="299"/>
            <ac:spMk id="164" creationId="{1F57FDFB-FFE1-4EFA-B115-9A9CBDF1DFDD}"/>
          </ac:spMkLst>
        </pc:spChg>
        <pc:spChg chg="add">
          <ac:chgData name="Jansen, Marcus · 4-advice GmbH" userId="181aa25f-5fcc-4bd6-8950-9fafe1df05eb" providerId="ADAL" clId="{DA7984CD-150A-4B96-A65F-415247AFA0C3}" dt="2018-04-04T10:17:13.216" v="3100"/>
          <ac:spMkLst>
            <pc:docMk/>
            <pc:sldMk cId="31302910" sldId="299"/>
            <ac:spMk id="166" creationId="{C3875310-A121-46F1-B6E2-56D5811B5FB8}"/>
          </ac:spMkLst>
        </pc:spChg>
        <pc:spChg chg="add">
          <ac:chgData name="Jansen, Marcus · 4-advice GmbH" userId="181aa25f-5fcc-4bd6-8950-9fafe1df05eb" providerId="ADAL" clId="{DA7984CD-150A-4B96-A65F-415247AFA0C3}" dt="2018-04-04T10:17:13.216" v="3100"/>
          <ac:spMkLst>
            <pc:docMk/>
            <pc:sldMk cId="31302910" sldId="299"/>
            <ac:spMk id="167" creationId="{CD7A9C48-6943-45B1-9C44-243B9A65C62A}"/>
          </ac:spMkLst>
        </pc:spChg>
        <pc:spChg chg="add">
          <ac:chgData name="Jansen, Marcus · 4-advice GmbH" userId="181aa25f-5fcc-4bd6-8950-9fafe1df05eb" providerId="ADAL" clId="{DA7984CD-150A-4B96-A65F-415247AFA0C3}" dt="2018-04-04T10:17:13.216" v="3100"/>
          <ac:spMkLst>
            <pc:docMk/>
            <pc:sldMk cId="31302910" sldId="299"/>
            <ac:spMk id="168" creationId="{4415839E-0D34-4AAE-840A-12FA8C4313A4}"/>
          </ac:spMkLst>
        </pc:spChg>
        <pc:spChg chg="add">
          <ac:chgData name="Jansen, Marcus · 4-advice GmbH" userId="181aa25f-5fcc-4bd6-8950-9fafe1df05eb" providerId="ADAL" clId="{DA7984CD-150A-4B96-A65F-415247AFA0C3}" dt="2018-04-04T10:17:15.911" v="3107"/>
          <ac:spMkLst>
            <pc:docMk/>
            <pc:sldMk cId="31302910" sldId="299"/>
            <ac:spMk id="170" creationId="{183A03B2-A78C-4B41-B22A-9DE4A37CDF71}"/>
          </ac:spMkLst>
        </pc:spChg>
        <pc:spChg chg="add">
          <ac:chgData name="Jansen, Marcus · 4-advice GmbH" userId="181aa25f-5fcc-4bd6-8950-9fafe1df05eb" providerId="ADAL" clId="{DA7984CD-150A-4B96-A65F-415247AFA0C3}" dt="2018-04-04T10:17:15.911" v="3107"/>
          <ac:spMkLst>
            <pc:docMk/>
            <pc:sldMk cId="31302910" sldId="299"/>
            <ac:spMk id="171" creationId="{F789AD16-F0BF-40F8-8965-88A40591B231}"/>
          </ac:spMkLst>
        </pc:spChg>
        <pc:spChg chg="add">
          <ac:chgData name="Jansen, Marcus · 4-advice GmbH" userId="181aa25f-5fcc-4bd6-8950-9fafe1df05eb" providerId="ADAL" clId="{DA7984CD-150A-4B96-A65F-415247AFA0C3}" dt="2018-04-04T10:17:15.911" v="3107"/>
          <ac:spMkLst>
            <pc:docMk/>
            <pc:sldMk cId="31302910" sldId="299"/>
            <ac:spMk id="172" creationId="{5FDD74DF-E6DE-4F7C-A6C8-37AA603ED766}"/>
          </ac:spMkLst>
        </pc:spChg>
        <pc:spChg chg="add">
          <ac:chgData name="Jansen, Marcus · 4-advice GmbH" userId="181aa25f-5fcc-4bd6-8950-9fafe1df05eb" providerId="ADAL" clId="{DA7984CD-150A-4B96-A65F-415247AFA0C3}" dt="2018-04-04T10:17:15.911" v="3107"/>
          <ac:spMkLst>
            <pc:docMk/>
            <pc:sldMk cId="31302910" sldId="299"/>
            <ac:spMk id="173" creationId="{0CCEA1EB-49C1-4336-9C79-0FADD0A0311D}"/>
          </ac:spMkLst>
        </pc:spChg>
        <pc:spChg chg="add">
          <ac:chgData name="Jansen, Marcus · 4-advice GmbH" userId="181aa25f-5fcc-4bd6-8950-9fafe1df05eb" providerId="ADAL" clId="{DA7984CD-150A-4B96-A65F-415247AFA0C3}" dt="2018-04-04T10:17:19.651" v="3114"/>
          <ac:spMkLst>
            <pc:docMk/>
            <pc:sldMk cId="31302910" sldId="299"/>
            <ac:spMk id="175" creationId="{94D3C10E-7C9D-431A-8B81-5A388D0E8D27}"/>
          </ac:spMkLst>
        </pc:spChg>
        <pc:spChg chg="add">
          <ac:chgData name="Jansen, Marcus · 4-advice GmbH" userId="181aa25f-5fcc-4bd6-8950-9fafe1df05eb" providerId="ADAL" clId="{DA7984CD-150A-4B96-A65F-415247AFA0C3}" dt="2018-04-04T10:17:19.651" v="3114"/>
          <ac:spMkLst>
            <pc:docMk/>
            <pc:sldMk cId="31302910" sldId="299"/>
            <ac:spMk id="177" creationId="{76248CB8-FB2B-466E-9E05-8F9A8BB15EF5}"/>
          </ac:spMkLst>
        </pc:spChg>
        <pc:spChg chg="add">
          <ac:chgData name="Jansen, Marcus · 4-advice GmbH" userId="181aa25f-5fcc-4bd6-8950-9fafe1df05eb" providerId="ADAL" clId="{DA7984CD-150A-4B96-A65F-415247AFA0C3}" dt="2018-04-04T10:17:19.651" v="3114"/>
          <ac:spMkLst>
            <pc:docMk/>
            <pc:sldMk cId="31302910" sldId="299"/>
            <ac:spMk id="178" creationId="{4E0DFE68-1149-4C9D-B499-612F23371A8F}"/>
          </ac:spMkLst>
        </pc:spChg>
        <pc:spChg chg="add">
          <ac:chgData name="Jansen, Marcus · 4-advice GmbH" userId="181aa25f-5fcc-4bd6-8950-9fafe1df05eb" providerId="ADAL" clId="{DA7984CD-150A-4B96-A65F-415247AFA0C3}" dt="2018-04-04T10:17:19.651" v="3114"/>
          <ac:spMkLst>
            <pc:docMk/>
            <pc:sldMk cId="31302910" sldId="299"/>
            <ac:spMk id="179" creationId="{C95F6D0E-4956-4F6B-83A1-097CEA407C1F}"/>
          </ac:spMkLst>
        </pc:spChg>
        <pc:spChg chg="add">
          <ac:chgData name="Jansen, Marcus · 4-advice GmbH" userId="181aa25f-5fcc-4bd6-8950-9fafe1df05eb" providerId="ADAL" clId="{DA7984CD-150A-4B96-A65F-415247AFA0C3}" dt="2018-04-04T10:17:19.651" v="3114"/>
          <ac:spMkLst>
            <pc:docMk/>
            <pc:sldMk cId="31302910" sldId="299"/>
            <ac:spMk id="180" creationId="{563260E2-5E62-4B68-96B3-BAC4C20EF3F0}"/>
          </ac:spMkLst>
        </pc:spChg>
        <pc:spChg chg="add">
          <ac:chgData name="Jansen, Marcus · 4-advice GmbH" userId="181aa25f-5fcc-4bd6-8950-9fafe1df05eb" providerId="ADAL" clId="{DA7984CD-150A-4B96-A65F-415247AFA0C3}" dt="2018-04-04T10:17:19.651" v="3114"/>
          <ac:spMkLst>
            <pc:docMk/>
            <pc:sldMk cId="31302910" sldId="299"/>
            <ac:spMk id="181" creationId="{7B16BBBF-83FD-4A05-BDD2-CEBB17F51CD8}"/>
          </ac:spMkLst>
        </pc:spChg>
        <pc:spChg chg="add">
          <ac:chgData name="Jansen, Marcus · 4-advice GmbH" userId="181aa25f-5fcc-4bd6-8950-9fafe1df05eb" providerId="ADAL" clId="{DA7984CD-150A-4B96-A65F-415247AFA0C3}" dt="2018-04-04T10:17:21.719" v="3119"/>
          <ac:spMkLst>
            <pc:docMk/>
            <pc:sldMk cId="31302910" sldId="299"/>
            <ac:spMk id="183" creationId="{B5400921-86CD-42FE-BFE1-37CE24CDE568}"/>
          </ac:spMkLst>
        </pc:spChg>
        <pc:spChg chg="add">
          <ac:chgData name="Jansen, Marcus · 4-advice GmbH" userId="181aa25f-5fcc-4bd6-8950-9fafe1df05eb" providerId="ADAL" clId="{DA7984CD-150A-4B96-A65F-415247AFA0C3}" dt="2018-04-04T10:17:21.719" v="3119"/>
          <ac:spMkLst>
            <pc:docMk/>
            <pc:sldMk cId="31302910" sldId="299"/>
            <ac:spMk id="184" creationId="{71317D56-527D-4B27-A216-562394B1C39A}"/>
          </ac:spMkLst>
        </pc:spChg>
        <pc:spChg chg="add">
          <ac:chgData name="Jansen, Marcus · 4-advice GmbH" userId="181aa25f-5fcc-4bd6-8950-9fafe1df05eb" providerId="ADAL" clId="{DA7984CD-150A-4B96-A65F-415247AFA0C3}" dt="2018-04-04T10:17:21.719" v="3119"/>
          <ac:spMkLst>
            <pc:docMk/>
            <pc:sldMk cId="31302910" sldId="299"/>
            <ac:spMk id="185" creationId="{E8B6E271-8D09-4345-9416-AFDBCB66FC42}"/>
          </ac:spMkLst>
        </pc:spChg>
        <pc:spChg chg="add">
          <ac:chgData name="Jansen, Marcus · 4-advice GmbH" userId="181aa25f-5fcc-4bd6-8950-9fafe1df05eb" providerId="ADAL" clId="{DA7984CD-150A-4B96-A65F-415247AFA0C3}" dt="2018-04-04T10:17:21.719" v="3119"/>
          <ac:spMkLst>
            <pc:docMk/>
            <pc:sldMk cId="31302910" sldId="299"/>
            <ac:spMk id="186" creationId="{C3AA3BC6-1B6C-49CA-B641-3A4073319E6D}"/>
          </ac:spMkLst>
        </pc:spChg>
        <pc:spChg chg="add">
          <ac:chgData name="Jansen, Marcus · 4-advice GmbH" userId="181aa25f-5fcc-4bd6-8950-9fafe1df05eb" providerId="ADAL" clId="{DA7984CD-150A-4B96-A65F-415247AFA0C3}" dt="2018-04-04T10:17:21.719" v="3119"/>
          <ac:spMkLst>
            <pc:docMk/>
            <pc:sldMk cId="31302910" sldId="299"/>
            <ac:spMk id="187" creationId="{2D8A5004-CE7B-4FAA-8F89-8E06B757F314}"/>
          </ac:spMkLst>
        </pc:spChg>
        <pc:spChg chg="add">
          <ac:chgData name="Jansen, Marcus · 4-advice GmbH" userId="181aa25f-5fcc-4bd6-8950-9fafe1df05eb" providerId="ADAL" clId="{DA7984CD-150A-4B96-A65F-415247AFA0C3}" dt="2018-04-04T10:17:21.719" v="3119"/>
          <ac:spMkLst>
            <pc:docMk/>
            <pc:sldMk cId="31302910" sldId="299"/>
            <ac:spMk id="189" creationId="{342AFBF5-AA9D-45E7-BFC3-8323D283745E}"/>
          </ac:spMkLst>
        </pc:spChg>
        <pc:spChg chg="add">
          <ac:chgData name="Jansen, Marcus · 4-advice GmbH" userId="181aa25f-5fcc-4bd6-8950-9fafe1df05eb" providerId="ADAL" clId="{DA7984CD-150A-4B96-A65F-415247AFA0C3}" dt="2018-04-04T10:17:21.719" v="3119"/>
          <ac:spMkLst>
            <pc:docMk/>
            <pc:sldMk cId="31302910" sldId="299"/>
            <ac:spMk id="190" creationId="{4920A9D3-2B28-4DE6-8B6D-1A176641EFE6}"/>
          </ac:spMkLst>
        </pc:spChg>
        <pc:spChg chg="add">
          <ac:chgData name="Jansen, Marcus · 4-advice GmbH" userId="181aa25f-5fcc-4bd6-8950-9fafe1df05eb" providerId="ADAL" clId="{DA7984CD-150A-4B96-A65F-415247AFA0C3}" dt="2018-04-04T10:17:21.719" v="3119"/>
          <ac:spMkLst>
            <pc:docMk/>
            <pc:sldMk cId="31302910" sldId="299"/>
            <ac:spMk id="191" creationId="{ABC0BB42-5656-408F-877C-5C0B0E32B75C}"/>
          </ac:spMkLst>
        </pc:spChg>
        <pc:spChg chg="add">
          <ac:chgData name="Jansen, Marcus · 4-advice GmbH" userId="181aa25f-5fcc-4bd6-8950-9fafe1df05eb" providerId="ADAL" clId="{DA7984CD-150A-4B96-A65F-415247AFA0C3}" dt="2018-04-04T10:17:21.719" v="3119"/>
          <ac:spMkLst>
            <pc:docMk/>
            <pc:sldMk cId="31302910" sldId="299"/>
            <ac:spMk id="192" creationId="{8EA51B6E-8927-451E-AC69-D82DE16CC56D}"/>
          </ac:spMkLst>
        </pc:spChg>
        <pc:spChg chg="add">
          <ac:chgData name="Jansen, Marcus · 4-advice GmbH" userId="181aa25f-5fcc-4bd6-8950-9fafe1df05eb" providerId="ADAL" clId="{DA7984CD-150A-4B96-A65F-415247AFA0C3}" dt="2018-04-04T10:17:21.719" v="3119"/>
          <ac:spMkLst>
            <pc:docMk/>
            <pc:sldMk cId="31302910" sldId="299"/>
            <ac:spMk id="193" creationId="{FF50695E-CE1C-45A6-8524-EC15E462C0AE}"/>
          </ac:spMkLst>
        </pc:spChg>
        <pc:grpChg chg="del">
          <ac:chgData name="Jansen, Marcus · 4-advice GmbH" userId="181aa25f-5fcc-4bd6-8950-9fafe1df05eb" providerId="ADAL" clId="{DA7984CD-150A-4B96-A65F-415247AFA0C3}" dt="2018-04-04T10:16:58.917" v="3077" actId="478"/>
          <ac:grpSpMkLst>
            <pc:docMk/>
            <pc:sldMk cId="31302910" sldId="299"/>
            <ac:grpSpMk id="3" creationId="{545DA071-BF05-4F78-A5D1-CB1A9012C700}"/>
          </ac:grpSpMkLst>
        </pc:grpChg>
        <pc:grpChg chg="del">
          <ac:chgData name="Jansen, Marcus · 4-advice GmbH" userId="181aa25f-5fcc-4bd6-8950-9fafe1df05eb" providerId="ADAL" clId="{DA7984CD-150A-4B96-A65F-415247AFA0C3}" dt="2018-04-04T10:16:58.917" v="3077" actId="478"/>
          <ac:grpSpMkLst>
            <pc:docMk/>
            <pc:sldMk cId="31302910" sldId="299"/>
            <ac:grpSpMk id="8" creationId="{1C7C134B-30AD-4493-9BE6-47B2DDC1326D}"/>
          </ac:grpSpMkLst>
        </pc:grpChg>
        <pc:grpChg chg="del">
          <ac:chgData name="Jansen, Marcus · 4-advice GmbH" userId="181aa25f-5fcc-4bd6-8950-9fafe1df05eb" providerId="ADAL" clId="{DA7984CD-150A-4B96-A65F-415247AFA0C3}" dt="2018-04-04T10:16:58.917" v="3077" actId="478"/>
          <ac:grpSpMkLst>
            <pc:docMk/>
            <pc:sldMk cId="31302910" sldId="299"/>
            <ac:grpSpMk id="11" creationId="{1D4136C4-A7DF-46D2-A1EB-43FEA256C2A7}"/>
          </ac:grpSpMkLst>
        </pc:grpChg>
        <pc:grpChg chg="del">
          <ac:chgData name="Jansen, Marcus · 4-advice GmbH" userId="181aa25f-5fcc-4bd6-8950-9fafe1df05eb" providerId="ADAL" clId="{DA7984CD-150A-4B96-A65F-415247AFA0C3}" dt="2018-04-04T10:16:58.917" v="3077" actId="478"/>
          <ac:grpSpMkLst>
            <pc:docMk/>
            <pc:sldMk cId="31302910" sldId="299"/>
            <ac:grpSpMk id="65" creationId="{C506BBE0-25B7-4495-9E6D-309BDCD14882}"/>
          </ac:grpSpMkLst>
        </pc:grpChg>
        <pc:grpChg chg="del">
          <ac:chgData name="Jansen, Marcus · 4-advice GmbH" userId="181aa25f-5fcc-4bd6-8950-9fafe1df05eb" providerId="ADAL" clId="{DA7984CD-150A-4B96-A65F-415247AFA0C3}" dt="2018-04-04T10:16:58.917" v="3077" actId="478"/>
          <ac:grpSpMkLst>
            <pc:docMk/>
            <pc:sldMk cId="31302910" sldId="299"/>
            <ac:grpSpMk id="68" creationId="{AD017EDC-385A-4192-B5AB-E2FE66230729}"/>
          </ac:grpSpMkLst>
        </pc:grpChg>
        <pc:grpChg chg="del">
          <ac:chgData name="Jansen, Marcus · 4-advice GmbH" userId="181aa25f-5fcc-4bd6-8950-9fafe1df05eb" providerId="ADAL" clId="{DA7984CD-150A-4B96-A65F-415247AFA0C3}" dt="2018-04-04T10:16:58.917" v="3077" actId="478"/>
          <ac:grpSpMkLst>
            <pc:docMk/>
            <pc:sldMk cId="31302910" sldId="299"/>
            <ac:grpSpMk id="72" creationId="{B994837F-EA28-40C9-87D9-C6B186A83A1F}"/>
          </ac:grpSpMkLst>
        </pc:grpChg>
        <pc:grpChg chg="del">
          <ac:chgData name="Jansen, Marcus · 4-advice GmbH" userId="181aa25f-5fcc-4bd6-8950-9fafe1df05eb" providerId="ADAL" clId="{DA7984CD-150A-4B96-A65F-415247AFA0C3}" dt="2018-04-04T10:16:58.917" v="3077" actId="478"/>
          <ac:grpSpMkLst>
            <pc:docMk/>
            <pc:sldMk cId="31302910" sldId="299"/>
            <ac:grpSpMk id="76" creationId="{85C6C7C5-AFE1-4EA2-81B0-1039F1F8B9A4}"/>
          </ac:grpSpMkLst>
        </pc:grpChg>
        <pc:grpChg chg="del">
          <ac:chgData name="Jansen, Marcus · 4-advice GmbH" userId="181aa25f-5fcc-4bd6-8950-9fafe1df05eb" providerId="ADAL" clId="{DA7984CD-150A-4B96-A65F-415247AFA0C3}" dt="2018-04-04T10:16:58.917" v="3077" actId="478"/>
          <ac:grpSpMkLst>
            <pc:docMk/>
            <pc:sldMk cId="31302910" sldId="299"/>
            <ac:grpSpMk id="80" creationId="{82964C2C-3024-4657-96A1-FB48EC7B3D96}"/>
          </ac:grpSpMkLst>
        </pc:grpChg>
        <pc:grpChg chg="del">
          <ac:chgData name="Jansen, Marcus · 4-advice GmbH" userId="181aa25f-5fcc-4bd6-8950-9fafe1df05eb" providerId="ADAL" clId="{DA7984CD-150A-4B96-A65F-415247AFA0C3}" dt="2018-04-04T10:16:58.917" v="3077" actId="478"/>
          <ac:grpSpMkLst>
            <pc:docMk/>
            <pc:sldMk cId="31302910" sldId="299"/>
            <ac:grpSpMk id="92" creationId="{4A9A8020-80FD-45F9-BC2B-22B077C7B999}"/>
          </ac:grpSpMkLst>
        </pc:grpChg>
        <pc:grpChg chg="del">
          <ac:chgData name="Jansen, Marcus · 4-advice GmbH" userId="181aa25f-5fcc-4bd6-8950-9fafe1df05eb" providerId="ADAL" clId="{DA7984CD-150A-4B96-A65F-415247AFA0C3}" dt="2018-04-04T10:16:58.917" v="3077" actId="478"/>
          <ac:grpSpMkLst>
            <pc:docMk/>
            <pc:sldMk cId="31302910" sldId="299"/>
            <ac:grpSpMk id="95" creationId="{5901B270-824E-458A-A9D3-BC2194D83C8E}"/>
          </ac:grpSpMkLst>
        </pc:grpChg>
        <pc:grpChg chg="del">
          <ac:chgData name="Jansen, Marcus · 4-advice GmbH" userId="181aa25f-5fcc-4bd6-8950-9fafe1df05eb" providerId="ADAL" clId="{DA7984CD-150A-4B96-A65F-415247AFA0C3}" dt="2018-04-04T10:16:58.917" v="3077" actId="478"/>
          <ac:grpSpMkLst>
            <pc:docMk/>
            <pc:sldMk cId="31302910" sldId="299"/>
            <ac:grpSpMk id="99" creationId="{EF585B62-C2C1-40FE-851B-0720EE85F76C}"/>
          </ac:grpSpMkLst>
        </pc:grpChg>
        <pc:grpChg chg="del">
          <ac:chgData name="Jansen, Marcus · 4-advice GmbH" userId="181aa25f-5fcc-4bd6-8950-9fafe1df05eb" providerId="ADAL" clId="{DA7984CD-150A-4B96-A65F-415247AFA0C3}" dt="2018-04-04T10:16:58.917" v="3077" actId="478"/>
          <ac:grpSpMkLst>
            <pc:docMk/>
            <pc:sldMk cId="31302910" sldId="299"/>
            <ac:grpSpMk id="102" creationId="{571484AD-9279-42AB-85E4-18794E8E1F21}"/>
          </ac:grpSpMkLst>
        </pc:grpChg>
        <pc:grpChg chg="del">
          <ac:chgData name="Jansen, Marcus · 4-advice GmbH" userId="181aa25f-5fcc-4bd6-8950-9fafe1df05eb" providerId="ADAL" clId="{DA7984CD-150A-4B96-A65F-415247AFA0C3}" dt="2018-04-04T10:16:58.917" v="3077" actId="478"/>
          <ac:grpSpMkLst>
            <pc:docMk/>
            <pc:sldMk cId="31302910" sldId="299"/>
            <ac:grpSpMk id="106" creationId="{3249D8CB-F222-4185-A2E3-3CEE37534EA7}"/>
          </ac:grpSpMkLst>
        </pc:grpChg>
        <pc:grpChg chg="del">
          <ac:chgData name="Jansen, Marcus · 4-advice GmbH" userId="181aa25f-5fcc-4bd6-8950-9fafe1df05eb" providerId="ADAL" clId="{DA7984CD-150A-4B96-A65F-415247AFA0C3}" dt="2018-04-04T10:16:58.917" v="3077" actId="478"/>
          <ac:grpSpMkLst>
            <pc:docMk/>
            <pc:sldMk cId="31302910" sldId="299"/>
            <ac:grpSpMk id="111" creationId="{2A34A4BF-483B-4DD6-8001-47768E9C1BB1}"/>
          </ac:grpSpMkLst>
        </pc:grpChg>
        <pc:grpChg chg="del">
          <ac:chgData name="Jansen, Marcus · 4-advice GmbH" userId="181aa25f-5fcc-4bd6-8950-9fafe1df05eb" providerId="ADAL" clId="{DA7984CD-150A-4B96-A65F-415247AFA0C3}" dt="2018-04-04T10:16:58.917" v="3077" actId="478"/>
          <ac:grpSpMkLst>
            <pc:docMk/>
            <pc:sldMk cId="31302910" sldId="299"/>
            <ac:grpSpMk id="115" creationId="{A5298D72-7640-4BE6-BA42-6F2360A9E453}"/>
          </ac:grpSpMkLst>
        </pc:grpChg>
        <pc:grpChg chg="del">
          <ac:chgData name="Jansen, Marcus · 4-advice GmbH" userId="181aa25f-5fcc-4bd6-8950-9fafe1df05eb" providerId="ADAL" clId="{DA7984CD-150A-4B96-A65F-415247AFA0C3}" dt="2018-04-04T10:16:58.917" v="3077" actId="478"/>
          <ac:grpSpMkLst>
            <pc:docMk/>
            <pc:sldMk cId="31302910" sldId="299"/>
            <ac:grpSpMk id="127" creationId="{C49C78A0-03CF-452B-80A4-20EA7B3719F2}"/>
          </ac:grpSpMkLst>
        </pc:grpChg>
        <pc:grpChg chg="del">
          <ac:chgData name="Jansen, Marcus · 4-advice GmbH" userId="181aa25f-5fcc-4bd6-8950-9fafe1df05eb" providerId="ADAL" clId="{DA7984CD-150A-4B96-A65F-415247AFA0C3}" dt="2018-04-04T10:16:58.917" v="3077" actId="478"/>
          <ac:grpSpMkLst>
            <pc:docMk/>
            <pc:sldMk cId="31302910" sldId="299"/>
            <ac:grpSpMk id="131" creationId="{FB494B1B-AD0A-4C00-BCEA-03F2DCE6C416}"/>
          </ac:grpSpMkLst>
        </pc:grpChg>
        <pc:grpChg chg="add mod">
          <ac:chgData name="Jansen, Marcus · 4-advice GmbH" userId="181aa25f-5fcc-4bd6-8950-9fafe1df05eb" providerId="ADAL" clId="{DA7984CD-150A-4B96-A65F-415247AFA0C3}" dt="2018-04-04T10:17:06.600" v="3092"/>
          <ac:grpSpMkLst>
            <pc:docMk/>
            <pc:sldMk cId="31302910" sldId="299"/>
            <ac:grpSpMk id="135" creationId="{24ED4EC2-7E3A-4A4A-8E0D-4C4B7472AA9C}"/>
          </ac:grpSpMkLst>
        </pc:grpChg>
        <pc:grpChg chg="add mod">
          <ac:chgData name="Jansen, Marcus · 4-advice GmbH" userId="181aa25f-5fcc-4bd6-8950-9fafe1df05eb" providerId="ADAL" clId="{DA7984CD-150A-4B96-A65F-415247AFA0C3}" dt="2018-04-04T10:17:09.538" v="3099"/>
          <ac:grpSpMkLst>
            <pc:docMk/>
            <pc:sldMk cId="31302910" sldId="299"/>
            <ac:grpSpMk id="160" creationId="{959ECAEE-E049-49D4-B475-6D241FAE0315}"/>
          </ac:grpSpMkLst>
        </pc:grpChg>
        <pc:grpChg chg="add mod">
          <ac:chgData name="Jansen, Marcus · 4-advice GmbH" userId="181aa25f-5fcc-4bd6-8950-9fafe1df05eb" providerId="ADAL" clId="{DA7984CD-150A-4B96-A65F-415247AFA0C3}" dt="2018-04-04T10:17:13.232" v="3106"/>
          <ac:grpSpMkLst>
            <pc:docMk/>
            <pc:sldMk cId="31302910" sldId="299"/>
            <ac:grpSpMk id="165" creationId="{23B0A081-43F3-4608-8FF3-E64F878A0290}"/>
          </ac:grpSpMkLst>
        </pc:grpChg>
        <pc:grpChg chg="add mod">
          <ac:chgData name="Jansen, Marcus · 4-advice GmbH" userId="181aa25f-5fcc-4bd6-8950-9fafe1df05eb" providerId="ADAL" clId="{DA7984CD-150A-4B96-A65F-415247AFA0C3}" dt="2018-04-04T10:17:15.911" v="3113"/>
          <ac:grpSpMkLst>
            <pc:docMk/>
            <pc:sldMk cId="31302910" sldId="299"/>
            <ac:grpSpMk id="169" creationId="{73662B5B-6C33-4CC8-BE76-AB4700EDDC8F}"/>
          </ac:grpSpMkLst>
        </pc:grpChg>
        <pc:grpChg chg="add del mod">
          <ac:chgData name="Jansen, Marcus · 4-advice GmbH" userId="181aa25f-5fcc-4bd6-8950-9fafe1df05eb" providerId="ADAL" clId="{DA7984CD-150A-4B96-A65F-415247AFA0C3}" dt="2018-04-04T10:17:30.794" v="3129" actId="478"/>
          <ac:grpSpMkLst>
            <pc:docMk/>
            <pc:sldMk cId="31302910" sldId="299"/>
            <ac:grpSpMk id="174" creationId="{4ECE9772-7232-4515-B6F9-F1B6A037BDC9}"/>
          </ac:grpSpMkLst>
        </pc:grpChg>
        <pc:grpChg chg="add mod">
          <ac:chgData name="Jansen, Marcus · 4-advice GmbH" userId="181aa25f-5fcc-4bd6-8950-9fafe1df05eb" providerId="ADAL" clId="{DA7984CD-150A-4B96-A65F-415247AFA0C3}" dt="2018-04-04T10:17:19.653" v="3118"/>
          <ac:grpSpMkLst>
            <pc:docMk/>
            <pc:sldMk cId="31302910" sldId="299"/>
            <ac:grpSpMk id="176" creationId="{9CC6A2B0-7DEA-474C-BC6D-1FE28932F1A2}"/>
          </ac:grpSpMkLst>
        </pc:grpChg>
        <pc:grpChg chg="add del mod">
          <ac:chgData name="Jansen, Marcus · 4-advice GmbH" userId="181aa25f-5fcc-4bd6-8950-9fafe1df05eb" providerId="ADAL" clId="{DA7984CD-150A-4B96-A65F-415247AFA0C3}" dt="2018-04-04T10:17:30.794" v="3129" actId="478"/>
          <ac:grpSpMkLst>
            <pc:docMk/>
            <pc:sldMk cId="31302910" sldId="299"/>
            <ac:grpSpMk id="182" creationId="{24593A3F-5730-455C-99F7-7C0E862EF87A}"/>
          </ac:grpSpMkLst>
        </pc:grpChg>
        <pc:picChg chg="add">
          <ac:chgData name="Jansen, Marcus · 4-advice GmbH" userId="181aa25f-5fcc-4bd6-8950-9fafe1df05eb" providerId="ADAL" clId="{DA7984CD-150A-4B96-A65F-415247AFA0C3}" dt="2018-04-04T10:17:21.719" v="3119"/>
          <ac:picMkLst>
            <pc:docMk/>
            <pc:sldMk cId="31302910" sldId="299"/>
            <ac:picMk id="188" creationId="{E0443BC8-F4C7-4BE4-878F-9EB91FC8A631}"/>
          </ac:picMkLst>
        </pc:picChg>
        <pc:cxnChg chg="add">
          <ac:chgData name="Jansen, Marcus · 4-advice GmbH" userId="181aa25f-5fcc-4bd6-8950-9fafe1df05eb" providerId="ADAL" clId="{DA7984CD-150A-4B96-A65F-415247AFA0C3}" dt="2018-04-04T10:17:06.585" v="3086"/>
          <ac:cxnSpMkLst>
            <pc:docMk/>
            <pc:sldMk cId="31302910" sldId="299"/>
            <ac:cxnSpMk id="141" creationId="{0B785A6A-93C8-4CF5-9766-B001EE9DF627}"/>
          </ac:cxnSpMkLst>
        </pc:cxnChg>
        <pc:cxnChg chg="add">
          <ac:chgData name="Jansen, Marcus · 4-advice GmbH" userId="181aa25f-5fcc-4bd6-8950-9fafe1df05eb" providerId="ADAL" clId="{DA7984CD-150A-4B96-A65F-415247AFA0C3}" dt="2018-04-04T10:17:06.585" v="3086"/>
          <ac:cxnSpMkLst>
            <pc:docMk/>
            <pc:sldMk cId="31302910" sldId="299"/>
            <ac:cxnSpMk id="145" creationId="{2877AF62-EEE6-4584-A524-04DB221518F3}"/>
          </ac:cxnSpMkLst>
        </pc:cxnChg>
        <pc:cxnChg chg="add">
          <ac:chgData name="Jansen, Marcus · 4-advice GmbH" userId="181aa25f-5fcc-4bd6-8950-9fafe1df05eb" providerId="ADAL" clId="{DA7984CD-150A-4B96-A65F-415247AFA0C3}" dt="2018-04-04T10:17:06.585" v="3086"/>
          <ac:cxnSpMkLst>
            <pc:docMk/>
            <pc:sldMk cId="31302910" sldId="299"/>
            <ac:cxnSpMk id="155" creationId="{516CDE29-0FCB-42A3-A725-A835C0FD0371}"/>
          </ac:cxnSpMkLst>
        </pc:cxnChg>
        <pc:cxnChg chg="add">
          <ac:chgData name="Jansen, Marcus · 4-advice GmbH" userId="181aa25f-5fcc-4bd6-8950-9fafe1df05eb" providerId="ADAL" clId="{DA7984CD-150A-4B96-A65F-415247AFA0C3}" dt="2018-04-04T10:17:21.719" v="3119"/>
          <ac:cxnSpMkLst>
            <pc:docMk/>
            <pc:sldMk cId="31302910" sldId="299"/>
            <ac:cxnSpMk id="194" creationId="{1D8A2AE6-31B8-4DF9-9AD4-061C1BC15190}"/>
          </ac:cxnSpMkLst>
        </pc:cxnChg>
      </pc:sldChg>
      <pc:sldChg chg="delSp modSp add">
        <pc:chgData name="Jansen, Marcus · 4-advice GmbH" userId="181aa25f-5fcc-4bd6-8950-9fafe1df05eb" providerId="ADAL" clId="{DA7984CD-150A-4B96-A65F-415247AFA0C3}" dt="2018-04-04T10:17:46.694" v="3135"/>
        <pc:sldMkLst>
          <pc:docMk/>
          <pc:sldMk cId="280451532" sldId="300"/>
        </pc:sldMkLst>
        <pc:grpChg chg="del">
          <ac:chgData name="Jansen, Marcus · 4-advice GmbH" userId="181aa25f-5fcc-4bd6-8950-9fafe1df05eb" providerId="ADAL" clId="{DA7984CD-150A-4B96-A65F-415247AFA0C3}" dt="2018-04-04T10:17:40.073" v="3131" actId="478"/>
          <ac:grpSpMkLst>
            <pc:docMk/>
            <pc:sldMk cId="280451532" sldId="300"/>
            <ac:grpSpMk id="135" creationId="{24ED4EC2-7E3A-4A4A-8E0D-4C4B7472AA9C}"/>
          </ac:grpSpMkLst>
        </pc:grpChg>
        <pc:grpChg chg="del">
          <ac:chgData name="Jansen, Marcus · 4-advice GmbH" userId="181aa25f-5fcc-4bd6-8950-9fafe1df05eb" providerId="ADAL" clId="{DA7984CD-150A-4B96-A65F-415247AFA0C3}" dt="2018-04-04T10:17:40.073" v="3131" actId="478"/>
          <ac:grpSpMkLst>
            <pc:docMk/>
            <pc:sldMk cId="280451532" sldId="300"/>
            <ac:grpSpMk id="160" creationId="{959ECAEE-E049-49D4-B475-6D241FAE0315}"/>
          </ac:grpSpMkLst>
        </pc:grpChg>
        <pc:grpChg chg="del">
          <ac:chgData name="Jansen, Marcus · 4-advice GmbH" userId="181aa25f-5fcc-4bd6-8950-9fafe1df05eb" providerId="ADAL" clId="{DA7984CD-150A-4B96-A65F-415247AFA0C3}" dt="2018-04-04T10:17:40.073" v="3131" actId="478"/>
          <ac:grpSpMkLst>
            <pc:docMk/>
            <pc:sldMk cId="280451532" sldId="300"/>
            <ac:grpSpMk id="165" creationId="{23B0A081-43F3-4608-8FF3-E64F878A0290}"/>
          </ac:grpSpMkLst>
        </pc:grpChg>
        <pc:grpChg chg="del">
          <ac:chgData name="Jansen, Marcus · 4-advice GmbH" userId="181aa25f-5fcc-4bd6-8950-9fafe1df05eb" providerId="ADAL" clId="{DA7984CD-150A-4B96-A65F-415247AFA0C3}" dt="2018-04-04T10:17:40.073" v="3131" actId="478"/>
          <ac:grpSpMkLst>
            <pc:docMk/>
            <pc:sldMk cId="280451532" sldId="300"/>
            <ac:grpSpMk id="169" creationId="{73662B5B-6C33-4CC8-BE76-AB4700EDDC8F}"/>
          </ac:grpSpMkLst>
        </pc:grpChg>
        <pc:grpChg chg="mod">
          <ac:chgData name="Jansen, Marcus · 4-advice GmbH" userId="181aa25f-5fcc-4bd6-8950-9fafe1df05eb" providerId="ADAL" clId="{DA7984CD-150A-4B96-A65F-415247AFA0C3}" dt="2018-04-04T10:17:43.137" v="3132" actId="1076"/>
          <ac:grpSpMkLst>
            <pc:docMk/>
            <pc:sldMk cId="280451532" sldId="300"/>
            <ac:grpSpMk id="174" creationId="{4ECE9772-7232-4515-B6F9-F1B6A037BDC9}"/>
          </ac:grpSpMkLst>
        </pc:grpChg>
        <pc:grpChg chg="mod">
          <ac:chgData name="Jansen, Marcus · 4-advice GmbH" userId="181aa25f-5fcc-4bd6-8950-9fafe1df05eb" providerId="ADAL" clId="{DA7984CD-150A-4B96-A65F-415247AFA0C3}" dt="2018-04-04T10:17:45.689" v="3133" actId="1076"/>
          <ac:grpSpMkLst>
            <pc:docMk/>
            <pc:sldMk cId="280451532" sldId="300"/>
            <ac:grpSpMk id="182" creationId="{24593A3F-5730-455C-99F7-7C0E862EF87A}"/>
          </ac:grpSpMkLst>
        </pc:grpChg>
        <pc:picChg chg="mod">
          <ac:chgData name="Jansen, Marcus · 4-advice GmbH" userId="181aa25f-5fcc-4bd6-8950-9fafe1df05eb" providerId="ADAL" clId="{DA7984CD-150A-4B96-A65F-415247AFA0C3}" dt="2018-04-04T10:17:46.694" v="3135"/>
          <ac:picMkLst>
            <pc:docMk/>
            <pc:sldMk cId="280451532" sldId="300"/>
            <ac:picMk id="188" creationId="{E0443BC8-F4C7-4BE4-878F-9EB91FC8A631}"/>
          </ac:picMkLst>
        </pc:picChg>
      </pc:sldChg>
    </pc:docChg>
  </pc:docChgLst>
  <pc:docChgLst>
    <pc:chgData name="Marcus Jansen" userId="181aa25f-5fcc-4bd6-8950-9fafe1df05eb" providerId="ADAL" clId="{F4B45C4F-ACD3-4D7F-AEBB-0F28CF63F2D2}"/>
    <pc:docChg chg="modSld">
      <pc:chgData name="Marcus Jansen" userId="181aa25f-5fcc-4bd6-8950-9fafe1df05eb" providerId="ADAL" clId="{F4B45C4F-ACD3-4D7F-AEBB-0F28CF63F2D2}" dt="2019-09-11T14:18:52.284" v="1" actId="1076"/>
      <pc:docMkLst>
        <pc:docMk/>
      </pc:docMkLst>
      <pc:sldChg chg="modSp">
        <pc:chgData name="Marcus Jansen" userId="181aa25f-5fcc-4bd6-8950-9fafe1df05eb" providerId="ADAL" clId="{F4B45C4F-ACD3-4D7F-AEBB-0F28CF63F2D2}" dt="2019-09-11T14:17:53.415" v="0" actId="1076"/>
        <pc:sldMkLst>
          <pc:docMk/>
          <pc:sldMk cId="3998603312" sldId="262"/>
        </pc:sldMkLst>
        <pc:spChg chg="mod">
          <ac:chgData name="Marcus Jansen" userId="181aa25f-5fcc-4bd6-8950-9fafe1df05eb" providerId="ADAL" clId="{F4B45C4F-ACD3-4D7F-AEBB-0F28CF63F2D2}" dt="2019-09-11T14:17:53.415" v="0" actId="1076"/>
          <ac:spMkLst>
            <pc:docMk/>
            <pc:sldMk cId="3998603312" sldId="262"/>
            <ac:spMk id="60" creationId="{CA362B3D-AB15-4EB6-B5CB-35AC93EC9D65}"/>
          </ac:spMkLst>
        </pc:spChg>
      </pc:sldChg>
      <pc:sldChg chg="modSp">
        <pc:chgData name="Marcus Jansen" userId="181aa25f-5fcc-4bd6-8950-9fafe1df05eb" providerId="ADAL" clId="{F4B45C4F-ACD3-4D7F-AEBB-0F28CF63F2D2}" dt="2019-09-11T14:18:52.284" v="1" actId="1076"/>
        <pc:sldMkLst>
          <pc:docMk/>
          <pc:sldMk cId="96897993" sldId="282"/>
        </pc:sldMkLst>
        <pc:grpChg chg="mod">
          <ac:chgData name="Marcus Jansen" userId="181aa25f-5fcc-4bd6-8950-9fafe1df05eb" providerId="ADAL" clId="{F4B45C4F-ACD3-4D7F-AEBB-0F28CF63F2D2}" dt="2019-09-11T14:18:52.284" v="1" actId="1076"/>
          <ac:grpSpMkLst>
            <pc:docMk/>
            <pc:sldMk cId="96897993" sldId="282"/>
            <ac:grpSpMk id="186" creationId="{8C655013-A949-4F0C-B446-6A5B9CC156A1}"/>
          </ac:grpSpMkLst>
        </pc:grpChg>
        <pc:grpChg chg="mod">
          <ac:chgData name="Marcus Jansen" userId="181aa25f-5fcc-4bd6-8950-9fafe1df05eb" providerId="ADAL" clId="{F4B45C4F-ACD3-4D7F-AEBB-0F28CF63F2D2}" dt="2019-09-11T14:18:52.284" v="1" actId="1076"/>
          <ac:grpSpMkLst>
            <pc:docMk/>
            <pc:sldMk cId="96897993" sldId="282"/>
            <ac:grpSpMk id="188" creationId="{83493D38-83EE-4A3E-BDCD-F2225704A58A}"/>
          </ac:grpSpMkLst>
        </pc:grpChg>
        <pc:grpChg chg="mod">
          <ac:chgData name="Marcus Jansen" userId="181aa25f-5fcc-4bd6-8950-9fafe1df05eb" providerId="ADAL" clId="{F4B45C4F-ACD3-4D7F-AEBB-0F28CF63F2D2}" dt="2019-09-11T14:18:52.284" v="1" actId="1076"/>
          <ac:grpSpMkLst>
            <pc:docMk/>
            <pc:sldMk cId="96897993" sldId="282"/>
            <ac:grpSpMk id="189" creationId="{33FD0B00-3698-4619-B1EB-8E9B6F58033B}"/>
          </ac:grpSpMkLst>
        </pc:grpChg>
        <pc:grpChg chg="mod">
          <ac:chgData name="Marcus Jansen" userId="181aa25f-5fcc-4bd6-8950-9fafe1df05eb" providerId="ADAL" clId="{F4B45C4F-ACD3-4D7F-AEBB-0F28CF63F2D2}" dt="2019-09-11T14:18:52.284" v="1" actId="1076"/>
          <ac:grpSpMkLst>
            <pc:docMk/>
            <pc:sldMk cId="96897993" sldId="282"/>
            <ac:grpSpMk id="191" creationId="{ACB07E87-784F-40F8-B204-6A45F1E15501}"/>
          </ac:grpSpMkLst>
        </pc:grpChg>
        <pc:grpChg chg="mod">
          <ac:chgData name="Marcus Jansen" userId="181aa25f-5fcc-4bd6-8950-9fafe1df05eb" providerId="ADAL" clId="{F4B45C4F-ACD3-4D7F-AEBB-0F28CF63F2D2}" dt="2019-09-11T14:18:52.284" v="1" actId="1076"/>
          <ac:grpSpMkLst>
            <pc:docMk/>
            <pc:sldMk cId="96897993" sldId="282"/>
            <ac:grpSpMk id="192" creationId="{36A2AC7A-68CD-46DF-8918-A6BD59FADCD9}"/>
          </ac:grpSpMkLst>
        </pc:grpChg>
        <pc:grpChg chg="mod">
          <ac:chgData name="Marcus Jansen" userId="181aa25f-5fcc-4bd6-8950-9fafe1df05eb" providerId="ADAL" clId="{F4B45C4F-ACD3-4D7F-AEBB-0F28CF63F2D2}" dt="2019-09-11T14:18:52.284" v="1" actId="1076"/>
          <ac:grpSpMkLst>
            <pc:docMk/>
            <pc:sldMk cId="96897993" sldId="282"/>
            <ac:grpSpMk id="193" creationId="{EE4695B6-3BD9-47CA-9F4D-93CED2B1F90E}"/>
          </ac:grpSpMkLst>
        </pc:grpChg>
        <pc:grpChg chg="mod">
          <ac:chgData name="Marcus Jansen" userId="181aa25f-5fcc-4bd6-8950-9fafe1df05eb" providerId="ADAL" clId="{F4B45C4F-ACD3-4D7F-AEBB-0F28CF63F2D2}" dt="2019-09-11T14:18:52.284" v="1" actId="1076"/>
          <ac:grpSpMkLst>
            <pc:docMk/>
            <pc:sldMk cId="96897993" sldId="282"/>
            <ac:grpSpMk id="194" creationId="{09992F1D-1510-42B9-882A-7239294CD70E}"/>
          </ac:grpSpMkLst>
        </pc:grpChg>
        <pc:grpChg chg="mod">
          <ac:chgData name="Marcus Jansen" userId="181aa25f-5fcc-4bd6-8950-9fafe1df05eb" providerId="ADAL" clId="{F4B45C4F-ACD3-4D7F-AEBB-0F28CF63F2D2}" dt="2019-09-11T14:18:52.284" v="1" actId="1076"/>
          <ac:grpSpMkLst>
            <pc:docMk/>
            <pc:sldMk cId="96897993" sldId="282"/>
            <ac:grpSpMk id="195" creationId="{10D1170C-D908-4537-8E16-C8ED633D4787}"/>
          </ac:grpSpMkLst>
        </pc:grpChg>
        <pc:grpChg chg="mod">
          <ac:chgData name="Marcus Jansen" userId="181aa25f-5fcc-4bd6-8950-9fafe1df05eb" providerId="ADAL" clId="{F4B45C4F-ACD3-4D7F-AEBB-0F28CF63F2D2}" dt="2019-09-11T14:18:52.284" v="1" actId="1076"/>
          <ac:grpSpMkLst>
            <pc:docMk/>
            <pc:sldMk cId="96897993" sldId="282"/>
            <ac:grpSpMk id="197" creationId="{7773A7CE-1899-46CB-9A2B-6F19BA60F7FD}"/>
          </ac:grpSpMkLst>
        </pc:gr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Arbeitsblat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47B26E"/>
            </a:solidFill>
            <a:ln>
              <a:noFill/>
            </a:ln>
            <a:effectLst/>
          </c:spPr>
          <c:invertIfNegative val="0"/>
          <c:cat>
            <c:numRef>
              <c:f>Sheet1!$A$2:$A$11</c:f>
              <c:numCache>
                <c:formatCode>General</c:formatCode>
                <c:ptCount val="10"/>
                <c:pt idx="0">
                  <c:v>2</c:v>
                </c:pt>
                <c:pt idx="1">
                  <c:v>4</c:v>
                </c:pt>
                <c:pt idx="2">
                  <c:v>6</c:v>
                </c:pt>
                <c:pt idx="3">
                  <c:v>8</c:v>
                </c:pt>
                <c:pt idx="4">
                  <c:v>10</c:v>
                </c:pt>
                <c:pt idx="5">
                  <c:v>12</c:v>
                </c:pt>
                <c:pt idx="6">
                  <c:v>14</c:v>
                </c:pt>
                <c:pt idx="7">
                  <c:v>16</c:v>
                </c:pt>
                <c:pt idx="8">
                  <c:v>18</c:v>
                </c:pt>
                <c:pt idx="9">
                  <c:v>20</c:v>
                </c:pt>
              </c:numCache>
            </c:numRef>
          </c:cat>
          <c:val>
            <c:numRef>
              <c:f>Sheet1!$B$2:$B$11</c:f>
              <c:numCache>
                <c:formatCode>General</c:formatCode>
                <c:ptCount val="10"/>
                <c:pt idx="0">
                  <c:v>233038</c:v>
                </c:pt>
                <c:pt idx="1">
                  <c:v>213776</c:v>
                </c:pt>
                <c:pt idx="2">
                  <c:v>193119</c:v>
                </c:pt>
                <c:pt idx="3">
                  <c:v>170966</c:v>
                </c:pt>
                <c:pt idx="4">
                  <c:v>147210</c:v>
                </c:pt>
                <c:pt idx="5">
                  <c:v>121734</c:v>
                </c:pt>
                <c:pt idx="6">
                  <c:v>94413</c:v>
                </c:pt>
                <c:pt idx="7">
                  <c:v>65114</c:v>
                </c:pt>
                <c:pt idx="8">
                  <c:v>33695</c:v>
                </c:pt>
                <c:pt idx="9">
                  <c:v>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Ending Balance</c:v>
                      </c:pt>
                    </c:strCache>
                  </c:strRef>
                </c15:tx>
              </c15:filteredSeriesTitle>
            </c:ext>
            <c:ext xmlns:c16="http://schemas.microsoft.com/office/drawing/2014/chart" uri="{C3380CC4-5D6E-409C-BE32-E72D297353CC}">
              <c16:uniqueId val="{00000000-9B6D-4A9C-BAAC-AB87EE576BC3}"/>
            </c:ext>
          </c:extLst>
        </c:ser>
        <c:ser>
          <c:idx val="1"/>
          <c:order val="1"/>
          <c:spPr>
            <a:solidFill>
              <a:srgbClr val="00521F"/>
            </a:solidFill>
            <a:ln>
              <a:noFill/>
            </a:ln>
            <a:effectLst/>
          </c:spPr>
          <c:invertIfNegative val="0"/>
          <c:cat>
            <c:numRef>
              <c:f>Sheet1!$A$2:$A$11</c:f>
              <c:numCache>
                <c:formatCode>General</c:formatCode>
                <c:ptCount val="10"/>
                <c:pt idx="0">
                  <c:v>2</c:v>
                </c:pt>
                <c:pt idx="1">
                  <c:v>4</c:v>
                </c:pt>
                <c:pt idx="2">
                  <c:v>6</c:v>
                </c:pt>
                <c:pt idx="3">
                  <c:v>8</c:v>
                </c:pt>
                <c:pt idx="4">
                  <c:v>10</c:v>
                </c:pt>
                <c:pt idx="5">
                  <c:v>12</c:v>
                </c:pt>
                <c:pt idx="6">
                  <c:v>14</c:v>
                </c:pt>
                <c:pt idx="7">
                  <c:v>16</c:v>
                </c:pt>
                <c:pt idx="8">
                  <c:v>18</c:v>
                </c:pt>
                <c:pt idx="9">
                  <c:v>20</c:v>
                </c:pt>
              </c:numCache>
            </c:numRef>
          </c:cat>
          <c:val>
            <c:numRef>
              <c:f>Sheet1!$C$2:$C$11</c:f>
              <c:numCache>
                <c:formatCode>General</c:formatCode>
                <c:ptCount val="10"/>
                <c:pt idx="0">
                  <c:v>34937</c:v>
                </c:pt>
                <c:pt idx="1">
                  <c:v>69874</c:v>
                </c:pt>
                <c:pt idx="2">
                  <c:v>104810</c:v>
                </c:pt>
                <c:pt idx="3">
                  <c:v>139747</c:v>
                </c:pt>
                <c:pt idx="4">
                  <c:v>174684</c:v>
                </c:pt>
                <c:pt idx="5">
                  <c:v>209621</c:v>
                </c:pt>
                <c:pt idx="6">
                  <c:v>244557</c:v>
                </c:pt>
                <c:pt idx="7">
                  <c:v>279494</c:v>
                </c:pt>
                <c:pt idx="8">
                  <c:v>314431</c:v>
                </c:pt>
                <c:pt idx="9">
                  <c:v>349368</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Cumulative Payment</c:v>
                      </c:pt>
                    </c:strCache>
                  </c:strRef>
                </c15:tx>
              </c15:filteredSeriesTitle>
            </c:ext>
            <c:ext xmlns:c16="http://schemas.microsoft.com/office/drawing/2014/chart" uri="{C3380CC4-5D6E-409C-BE32-E72D297353CC}">
              <c16:uniqueId val="{00000001-9B6D-4A9C-BAAC-AB87EE576BC3}"/>
            </c:ext>
          </c:extLst>
        </c:ser>
        <c:dLbls>
          <c:showLegendKey val="0"/>
          <c:showVal val="0"/>
          <c:showCatName val="0"/>
          <c:showSerName val="0"/>
          <c:showPercent val="0"/>
          <c:showBubbleSize val="0"/>
        </c:dLbls>
        <c:gapWidth val="219"/>
        <c:axId val="486080688"/>
        <c:axId val="486083824"/>
      </c:barChart>
      <c:catAx>
        <c:axId val="4860806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680" b="0" i="0" u="none" strike="noStrike" kern="1200" baseline="0">
                <a:solidFill>
                  <a:srgbClr val="666666"/>
                </a:solidFill>
                <a:latin typeface="Segoe UI" panose="020B0502040204020203" pitchFamily="34" charset="0"/>
                <a:ea typeface="+mn-ea"/>
                <a:cs typeface="Segoe UI" panose="020B0502040204020203" pitchFamily="34" charset="0"/>
              </a:defRPr>
            </a:pPr>
            <a:endParaRPr lang="de-DE"/>
          </a:p>
        </c:txPr>
        <c:crossAx val="486083824"/>
        <c:crosses val="autoZero"/>
        <c:auto val="1"/>
        <c:lblAlgn val="ctr"/>
        <c:lblOffset val="100"/>
        <c:noMultiLvlLbl val="0"/>
      </c:catAx>
      <c:valAx>
        <c:axId val="486083824"/>
        <c:scaling>
          <c:orientation val="minMax"/>
        </c:scaling>
        <c:delete val="0"/>
        <c:axPos val="l"/>
        <c:majorGridlines>
          <c:spPr>
            <a:ln w="12700" cap="flat" cmpd="sng" algn="ctr">
              <a:solidFill>
                <a:srgbClr val="DDDDDD"/>
              </a:solidFill>
              <a:prstDash val="sysDash"/>
              <a:round/>
            </a:ln>
            <a:effectLst/>
          </c:spPr>
        </c:majorGridlines>
        <c:numFmt formatCode="#,##0.00&quot;k&quot;" sourceLinked="0"/>
        <c:majorTickMark val="none"/>
        <c:minorTickMark val="none"/>
        <c:tickLblPos val="nextTo"/>
        <c:spPr>
          <a:noFill/>
          <a:ln>
            <a:solidFill>
              <a:srgbClr val="DDDDDD"/>
            </a:solidFill>
          </a:ln>
          <a:effectLst/>
        </c:spPr>
        <c:txPr>
          <a:bodyPr rot="-60000000" spcFirstLastPara="1" vertOverflow="ellipsis" vert="horz" wrap="square" anchor="ctr" anchorCtr="1"/>
          <a:lstStyle/>
          <a:p>
            <a:pPr>
              <a:defRPr sz="680" b="0" i="0" u="none" strike="noStrike" kern="1200" baseline="0">
                <a:solidFill>
                  <a:srgbClr val="666666"/>
                </a:solidFill>
                <a:latin typeface="Segoe UI" panose="020B0502040204020203" pitchFamily="34" charset="0"/>
                <a:ea typeface="+mn-ea"/>
                <a:cs typeface="Segoe UI" panose="020B0502040204020203" pitchFamily="34" charset="0"/>
              </a:defRPr>
            </a:pPr>
            <a:endParaRPr lang="de-DE"/>
          </a:p>
        </c:txPr>
        <c:crossAx val="486080688"/>
        <c:crosses val="autoZero"/>
        <c:crossBetween val="between"/>
        <c:dispUnits>
          <c:builtInUnit val="thousands"/>
        </c:dispUnits>
      </c:valAx>
      <c:spPr>
        <a:noFill/>
        <a:ln>
          <a:noFill/>
        </a:ln>
        <a:effectLst/>
      </c:spPr>
    </c:plotArea>
    <c:plotVisOnly val="1"/>
    <c:dispBlanksAs val="gap"/>
    <c:showDLblsOverMax val="0"/>
  </c:chart>
  <c:spPr>
    <a:noFill/>
    <a:ln>
      <a:noFill/>
    </a:ln>
    <a:effectLst/>
  </c:spPr>
  <c:txPr>
    <a:bodyPr/>
    <a:lstStyle/>
    <a:p>
      <a:pPr>
        <a:defRPr sz="680">
          <a:latin typeface="Segoe UI" panose="020B0502040204020203" pitchFamily="34" charset="0"/>
          <a:cs typeface="Segoe UI" panose="020B0502040204020203" pitchFamily="34" charset="0"/>
        </a:defRPr>
      </a:pPr>
      <a:endParaRPr lang="de-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4BDE0CA-B703-489B-BB45-E5F54F5380C2}"/>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55111102-2AF6-4102-982C-62FC12DC3A4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8AB3B814-08A2-429C-BDF7-1E8E44FABABE}"/>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5" name="Fußzeilenplatzhalter 4">
            <a:extLst>
              <a:ext uri="{FF2B5EF4-FFF2-40B4-BE49-F238E27FC236}">
                <a16:creationId xmlns:a16="http://schemas.microsoft.com/office/drawing/2014/main" id="{ECFBF4A8-18EC-490A-97AB-855F0FB5D17C}"/>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430BBC5A-7CB3-466A-A653-89C5035A4B23}"/>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20832491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F0A8B3-125B-4E4E-862B-2BD682F68B6D}"/>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2BEAC078-8832-42A4-8D89-0204B83ADAC1}"/>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E6177D18-D972-4F92-A693-FF2128B65E5A}"/>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5" name="Fußzeilenplatzhalter 4">
            <a:extLst>
              <a:ext uri="{FF2B5EF4-FFF2-40B4-BE49-F238E27FC236}">
                <a16:creationId xmlns:a16="http://schemas.microsoft.com/office/drawing/2014/main" id="{BC040BBD-1FA3-48AC-AB22-C38C0D30D844}"/>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E4D57F7E-AD08-45C3-8974-14E3F986FC9A}"/>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14031299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D79EF438-DE95-44D3-B2E0-9DEA86888FD8}"/>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C449A9D9-87B3-4235-95A1-8F460A0C4FB5}"/>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C12A5AF4-BE4B-4D15-8EB9-089B584B5120}"/>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5" name="Fußzeilenplatzhalter 4">
            <a:extLst>
              <a:ext uri="{FF2B5EF4-FFF2-40B4-BE49-F238E27FC236}">
                <a16:creationId xmlns:a16="http://schemas.microsoft.com/office/drawing/2014/main" id="{03D7CF82-EBED-4688-BF73-1AA699DA2C6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FC02C856-C294-4D34-805E-3CB274409A97}"/>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34834176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48B89E9-AFD7-4F36-85F8-3C33D8588A14}"/>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F5674452-A4AA-4F1B-A960-8798401E089F}"/>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84C30462-DBD6-4AC8-A8E6-6D3F2931F606}"/>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5" name="Fußzeilenplatzhalter 4">
            <a:extLst>
              <a:ext uri="{FF2B5EF4-FFF2-40B4-BE49-F238E27FC236}">
                <a16:creationId xmlns:a16="http://schemas.microsoft.com/office/drawing/2014/main" id="{01F125F3-5461-462B-A395-C9750AEDCE0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D208C752-E111-46EB-8574-53E551365C82}"/>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3721127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50340FF-19E0-4417-8526-41EE898E89A4}"/>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7DF5AB2B-EA0E-4F93-B745-3DD0D9A328F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17AA71D5-13CF-4029-A16B-08A6742402C1}"/>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5" name="Fußzeilenplatzhalter 4">
            <a:extLst>
              <a:ext uri="{FF2B5EF4-FFF2-40B4-BE49-F238E27FC236}">
                <a16:creationId xmlns:a16="http://schemas.microsoft.com/office/drawing/2014/main" id="{2E5B477C-3811-4AD7-84EB-4D59D84FF2E4}"/>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28E37F3-2BFE-4A46-9908-4DFBBDCB90C3}"/>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38547518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8B0321A-CE34-40E4-B233-4194223D8AAE}"/>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3BEDB427-C062-4AB5-B681-A9B58D594A0F}"/>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6D18D531-065B-4B9D-AFB5-BD26B3578BDE}"/>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5945D739-D069-49A4-AB29-EF226AA93D88}"/>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6" name="Fußzeilenplatzhalter 5">
            <a:extLst>
              <a:ext uri="{FF2B5EF4-FFF2-40B4-BE49-F238E27FC236}">
                <a16:creationId xmlns:a16="http://schemas.microsoft.com/office/drawing/2014/main" id="{519FEEAF-5030-43D2-A94F-DA2284B385D3}"/>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C1EA2F3F-DC65-40E9-BFC3-B50A4860B50F}"/>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342152455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7D515A2-1B88-4370-9FD1-38CF2E1021F7}"/>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B972162E-5889-4F7C-AA94-58F40A76124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67EC81C5-606A-4636-BDC5-9ACD74F871DA}"/>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458AB647-2223-451A-8566-5EC93FF7E7E5}"/>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FAB07E27-DCFA-4C5C-9FC5-54B883D718D8}"/>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E430B6D6-CB53-409F-BBE5-8D60649DF883}"/>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8" name="Fußzeilenplatzhalter 7">
            <a:extLst>
              <a:ext uri="{FF2B5EF4-FFF2-40B4-BE49-F238E27FC236}">
                <a16:creationId xmlns:a16="http://schemas.microsoft.com/office/drawing/2014/main" id="{78FC703B-1C4F-4164-9BEA-120C3782B189}"/>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B4D08C39-ADA6-465D-B13E-D2BD66FD7811}"/>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25997229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FD8EAB-9488-4CA0-9DB3-0867DBDAD21A}"/>
              </a:ext>
            </a:extLst>
          </p:cNvPr>
          <p:cNvSpPr>
            <a:spLocks noGrp="1"/>
          </p:cNvSpPr>
          <p:nvPr>
            <p:ph type="title"/>
          </p:nvPr>
        </p:nvSpPr>
        <p:spPr>
          <a:xfrm>
            <a:off x="114300" y="22225"/>
            <a:ext cx="10515600" cy="644525"/>
          </a:xfrm>
        </p:spPr>
        <p:txBody>
          <a:bodyPr/>
          <a:lstStyle/>
          <a:p>
            <a:r>
              <a:rPr lang="de-DE"/>
              <a:t>Mastertitelformat bearbeiten</a:t>
            </a:r>
          </a:p>
        </p:txBody>
      </p:sp>
      <p:sp>
        <p:nvSpPr>
          <p:cNvPr id="3" name="Datumsplatzhalter 2">
            <a:extLst>
              <a:ext uri="{FF2B5EF4-FFF2-40B4-BE49-F238E27FC236}">
                <a16:creationId xmlns:a16="http://schemas.microsoft.com/office/drawing/2014/main" id="{4DA29003-6EC5-4FBA-B2C1-F76059E07608}"/>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4" name="Fußzeilenplatzhalter 3">
            <a:extLst>
              <a:ext uri="{FF2B5EF4-FFF2-40B4-BE49-F238E27FC236}">
                <a16:creationId xmlns:a16="http://schemas.microsoft.com/office/drawing/2014/main" id="{01E031A4-EB67-4176-A93E-351044C829C8}"/>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4BFB1308-21F3-4673-AD67-37D2F9906544}"/>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25246803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7D1ABFD3-A170-43A7-89B1-2D3F2011BEEB}"/>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3" name="Fußzeilenplatzhalter 2">
            <a:extLst>
              <a:ext uri="{FF2B5EF4-FFF2-40B4-BE49-F238E27FC236}">
                <a16:creationId xmlns:a16="http://schemas.microsoft.com/office/drawing/2014/main" id="{E1B30E53-4FDA-4D11-9F4D-142A37E33479}"/>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FF49F79B-1EB7-4A25-90F3-DEC8DDAFC882}"/>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3517227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3F47A6C-C0FD-4ADC-9737-A4C215EB521D}"/>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C3AB51A1-6A25-400F-B4C8-EBA17FEC107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EE0A4E7B-B253-43DB-A521-31CA0FEFBB6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398B493C-66EB-4724-A7AA-E2D7D78D13CE}"/>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6" name="Fußzeilenplatzhalter 5">
            <a:extLst>
              <a:ext uri="{FF2B5EF4-FFF2-40B4-BE49-F238E27FC236}">
                <a16:creationId xmlns:a16="http://schemas.microsoft.com/office/drawing/2014/main" id="{CF724C3C-35FC-421B-A355-D37ED7705AA8}"/>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16AF1202-4819-41CB-A492-E56FA8FEC9FD}"/>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24833101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1FFA666-431A-4438-AA03-2933C54D6044}"/>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80E52DA2-2056-4FF9-A276-CE477E31422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2077BA69-66E5-49AB-AAA1-A924A5DA295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DCE5368B-035B-4458-88E2-55DB23052717}"/>
              </a:ext>
            </a:extLst>
          </p:cNvPr>
          <p:cNvSpPr>
            <a:spLocks noGrp="1"/>
          </p:cNvSpPr>
          <p:nvPr>
            <p:ph type="dt" sz="half" idx="10"/>
          </p:nvPr>
        </p:nvSpPr>
        <p:spPr/>
        <p:txBody>
          <a:bodyPr/>
          <a:lstStyle/>
          <a:p>
            <a:fld id="{F911AE07-C8C7-44DC-8A8D-0E9E2C99250F}" type="datetimeFigureOut">
              <a:rPr lang="de-DE" smtClean="0"/>
              <a:t>12.02.2024</a:t>
            </a:fld>
            <a:endParaRPr lang="de-DE"/>
          </a:p>
        </p:txBody>
      </p:sp>
      <p:sp>
        <p:nvSpPr>
          <p:cNvPr id="6" name="Fußzeilenplatzhalter 5">
            <a:extLst>
              <a:ext uri="{FF2B5EF4-FFF2-40B4-BE49-F238E27FC236}">
                <a16:creationId xmlns:a16="http://schemas.microsoft.com/office/drawing/2014/main" id="{F1C64A08-845D-44CD-9218-C03EB9362F83}"/>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65C2854E-1081-4F04-8C91-42D6B34A6424}"/>
              </a:ext>
            </a:extLst>
          </p:cNvPr>
          <p:cNvSpPr>
            <a:spLocks noGrp="1"/>
          </p:cNvSpPr>
          <p:nvPr>
            <p:ph type="sldNum" sz="quarter" idx="12"/>
          </p:nvPr>
        </p:nvSpPr>
        <p:spPr/>
        <p:txBody>
          <a:bodyPr/>
          <a:lstStyle/>
          <a:p>
            <a:fld id="{FAC34395-4F4E-438F-8716-C6290369EEEB}" type="slidenum">
              <a:rPr lang="de-DE" smtClean="0"/>
              <a:t>‹Nr.›</a:t>
            </a:fld>
            <a:endParaRPr lang="de-DE"/>
          </a:p>
        </p:txBody>
      </p:sp>
    </p:spTree>
    <p:extLst>
      <p:ext uri="{BB962C8B-B14F-4D97-AF65-F5344CB8AC3E}">
        <p14:creationId xmlns:p14="http://schemas.microsoft.com/office/powerpoint/2010/main" val="42360906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B2E2ADDD-C9DF-4E46-9E05-ADD4B62208F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4248CB95-FE47-477E-A314-B39DA3D9E37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3CC297E7-9D7F-4167-A177-BB0A5437D01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911AE07-C8C7-44DC-8A8D-0E9E2C99250F}" type="datetimeFigureOut">
              <a:rPr lang="de-DE" smtClean="0"/>
              <a:t>12.02.2024</a:t>
            </a:fld>
            <a:endParaRPr lang="de-DE"/>
          </a:p>
        </p:txBody>
      </p:sp>
      <p:sp>
        <p:nvSpPr>
          <p:cNvPr id="5" name="Fußzeilenplatzhalter 4">
            <a:extLst>
              <a:ext uri="{FF2B5EF4-FFF2-40B4-BE49-F238E27FC236}">
                <a16:creationId xmlns:a16="http://schemas.microsoft.com/office/drawing/2014/main" id="{8342EEA2-7B1E-4112-80CF-DBC36C829F3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72F7EECC-BCE3-48A1-AC5E-274232820C8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AC34395-4F4E-438F-8716-C6290369EEEB}" type="slidenum">
              <a:rPr lang="de-DE" smtClean="0"/>
              <a:t>‹Nr.›</a:t>
            </a:fld>
            <a:endParaRPr lang="de-DE"/>
          </a:p>
        </p:txBody>
      </p:sp>
    </p:spTree>
    <p:extLst>
      <p:ext uri="{BB962C8B-B14F-4D97-AF65-F5344CB8AC3E}">
        <p14:creationId xmlns:p14="http://schemas.microsoft.com/office/powerpoint/2010/main" val="164243554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8" Type="http://schemas.openxmlformats.org/officeDocument/2006/relationships/tags" Target="../tags/tag99.xml"/><Relationship Id="rId3" Type="http://schemas.openxmlformats.org/officeDocument/2006/relationships/tags" Target="../tags/tag94.xml"/><Relationship Id="rId7" Type="http://schemas.openxmlformats.org/officeDocument/2006/relationships/tags" Target="../tags/tag98.xml"/><Relationship Id="rId2" Type="http://schemas.openxmlformats.org/officeDocument/2006/relationships/tags" Target="../tags/tag93.xml"/><Relationship Id="rId1" Type="http://schemas.openxmlformats.org/officeDocument/2006/relationships/tags" Target="../tags/tag92.xml"/><Relationship Id="rId6" Type="http://schemas.openxmlformats.org/officeDocument/2006/relationships/tags" Target="../tags/tag97.xml"/><Relationship Id="rId5" Type="http://schemas.openxmlformats.org/officeDocument/2006/relationships/tags" Target="../tags/tag96.xml"/><Relationship Id="rId10" Type="http://schemas.openxmlformats.org/officeDocument/2006/relationships/slideLayout" Target="../slideLayouts/slideLayout6.xml"/><Relationship Id="rId4" Type="http://schemas.openxmlformats.org/officeDocument/2006/relationships/tags" Target="../tags/tag95.xml"/><Relationship Id="rId9" Type="http://schemas.openxmlformats.org/officeDocument/2006/relationships/tags" Target="../tags/tag100.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1.xml"/></Relationships>
</file>

<file path=ppt/slides/_rels/slide12.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tags" Target="../tags/tag104.xml"/><Relationship Id="rId2" Type="http://schemas.openxmlformats.org/officeDocument/2006/relationships/tags" Target="../tags/tag103.xml"/><Relationship Id="rId1" Type="http://schemas.openxmlformats.org/officeDocument/2006/relationships/tags" Target="../tags/tag102.xml"/><Relationship Id="rId4"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26" Type="http://schemas.openxmlformats.org/officeDocument/2006/relationships/tags" Target="../tags/tag27.xml"/><Relationship Id="rId3" Type="http://schemas.openxmlformats.org/officeDocument/2006/relationships/tags" Target="../tags/tag4.xml"/><Relationship Id="rId21" Type="http://schemas.openxmlformats.org/officeDocument/2006/relationships/tags" Target="../tags/tag22.xml"/><Relationship Id="rId34" Type="http://schemas.openxmlformats.org/officeDocument/2006/relationships/tags" Target="../tags/tag35.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5" Type="http://schemas.openxmlformats.org/officeDocument/2006/relationships/tags" Target="../tags/tag26.xml"/><Relationship Id="rId33" Type="http://schemas.openxmlformats.org/officeDocument/2006/relationships/tags" Target="../tags/tag34.xml"/><Relationship Id="rId38" Type="http://schemas.openxmlformats.org/officeDocument/2006/relationships/slideLayout" Target="../slideLayouts/slideLayout6.xml"/><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tags" Target="../tags/tag21.xml"/><Relationship Id="rId29" Type="http://schemas.openxmlformats.org/officeDocument/2006/relationships/tags" Target="../tags/tag30.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24" Type="http://schemas.openxmlformats.org/officeDocument/2006/relationships/tags" Target="../tags/tag25.xml"/><Relationship Id="rId32" Type="http://schemas.openxmlformats.org/officeDocument/2006/relationships/tags" Target="../tags/tag33.xml"/><Relationship Id="rId37" Type="http://schemas.openxmlformats.org/officeDocument/2006/relationships/tags" Target="../tags/tag38.xml"/><Relationship Id="rId5" Type="http://schemas.openxmlformats.org/officeDocument/2006/relationships/tags" Target="../tags/tag6.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tags" Target="../tags/tag29.xml"/><Relationship Id="rId36" Type="http://schemas.openxmlformats.org/officeDocument/2006/relationships/tags" Target="../tags/tag37.xml"/><Relationship Id="rId10" Type="http://schemas.openxmlformats.org/officeDocument/2006/relationships/tags" Target="../tags/tag11.xml"/><Relationship Id="rId19" Type="http://schemas.openxmlformats.org/officeDocument/2006/relationships/tags" Target="../tags/tag20.xml"/><Relationship Id="rId31" Type="http://schemas.openxmlformats.org/officeDocument/2006/relationships/tags" Target="../tags/tag32.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tags" Target="../tags/tag23.xml"/><Relationship Id="rId27" Type="http://schemas.openxmlformats.org/officeDocument/2006/relationships/tags" Target="../tags/tag28.xml"/><Relationship Id="rId30" Type="http://schemas.openxmlformats.org/officeDocument/2006/relationships/tags" Target="../tags/tag31.xml"/><Relationship Id="rId35" Type="http://schemas.openxmlformats.org/officeDocument/2006/relationships/tags" Target="../tags/tag3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image" Target="../media/image18.jpeg"/><Relationship Id="rId18" Type="http://schemas.openxmlformats.org/officeDocument/2006/relationships/image" Target="../media/image23.jpeg"/><Relationship Id="rId3" Type="http://schemas.openxmlformats.org/officeDocument/2006/relationships/image" Target="../media/image8.jpeg"/><Relationship Id="rId7" Type="http://schemas.openxmlformats.org/officeDocument/2006/relationships/image" Target="../media/image12.jpeg"/><Relationship Id="rId12" Type="http://schemas.openxmlformats.org/officeDocument/2006/relationships/image" Target="../media/image17.jpeg"/><Relationship Id="rId17" Type="http://schemas.openxmlformats.org/officeDocument/2006/relationships/image" Target="../media/image22.jpeg"/><Relationship Id="rId2" Type="http://schemas.openxmlformats.org/officeDocument/2006/relationships/image" Target="../media/image7.jpeg"/><Relationship Id="rId16" Type="http://schemas.openxmlformats.org/officeDocument/2006/relationships/image" Target="../media/image21.jpeg"/><Relationship Id="rId1" Type="http://schemas.openxmlformats.org/officeDocument/2006/relationships/slideLayout" Target="../slideLayouts/slideLayout6.xml"/><Relationship Id="rId6" Type="http://schemas.openxmlformats.org/officeDocument/2006/relationships/image" Target="../media/image11.jpeg"/><Relationship Id="rId11" Type="http://schemas.openxmlformats.org/officeDocument/2006/relationships/image" Target="../media/image16.jpeg"/><Relationship Id="rId5" Type="http://schemas.openxmlformats.org/officeDocument/2006/relationships/image" Target="../media/image10.jpeg"/><Relationship Id="rId15" Type="http://schemas.openxmlformats.org/officeDocument/2006/relationships/image" Target="../media/image20.jpeg"/><Relationship Id="rId10" Type="http://schemas.openxmlformats.org/officeDocument/2006/relationships/image" Target="../media/image15.jpeg"/><Relationship Id="rId19" Type="http://schemas.openxmlformats.org/officeDocument/2006/relationships/image" Target="../media/image24.jpeg"/><Relationship Id="rId4" Type="http://schemas.openxmlformats.org/officeDocument/2006/relationships/image" Target="../media/image9.jpeg"/><Relationship Id="rId9" Type="http://schemas.openxmlformats.org/officeDocument/2006/relationships/image" Target="../media/image14.jpeg"/><Relationship Id="rId14" Type="http://schemas.openxmlformats.org/officeDocument/2006/relationships/image" Target="../media/image19.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8" Type="http://schemas.openxmlformats.org/officeDocument/2006/relationships/image" Target="../media/image31.jpg"/><Relationship Id="rId13" Type="http://schemas.openxmlformats.org/officeDocument/2006/relationships/image" Target="../media/image35.jpg"/><Relationship Id="rId3" Type="http://schemas.openxmlformats.org/officeDocument/2006/relationships/image" Target="../media/image26.jpg"/><Relationship Id="rId7" Type="http://schemas.openxmlformats.org/officeDocument/2006/relationships/image" Target="../media/image30.jpg"/><Relationship Id="rId12" Type="http://schemas.openxmlformats.org/officeDocument/2006/relationships/image" Target="../media/image3.jpg"/><Relationship Id="rId17" Type="http://schemas.openxmlformats.org/officeDocument/2006/relationships/image" Target="../media/image39.jpg"/><Relationship Id="rId2" Type="http://schemas.openxmlformats.org/officeDocument/2006/relationships/image" Target="../media/image25.jpg"/><Relationship Id="rId16" Type="http://schemas.openxmlformats.org/officeDocument/2006/relationships/image" Target="../media/image38.jpg"/><Relationship Id="rId1" Type="http://schemas.openxmlformats.org/officeDocument/2006/relationships/slideLayout" Target="../slideLayouts/slideLayout6.xml"/><Relationship Id="rId6" Type="http://schemas.openxmlformats.org/officeDocument/2006/relationships/image" Target="../media/image29.jpg"/><Relationship Id="rId11" Type="http://schemas.openxmlformats.org/officeDocument/2006/relationships/image" Target="../media/image34.jpg"/><Relationship Id="rId5" Type="http://schemas.openxmlformats.org/officeDocument/2006/relationships/image" Target="../media/image28.jpg"/><Relationship Id="rId15" Type="http://schemas.openxmlformats.org/officeDocument/2006/relationships/image" Target="../media/image37.jpg"/><Relationship Id="rId10" Type="http://schemas.openxmlformats.org/officeDocument/2006/relationships/image" Target="../media/image33.jpg"/><Relationship Id="rId4" Type="http://schemas.openxmlformats.org/officeDocument/2006/relationships/image" Target="../media/image27.jpg"/><Relationship Id="rId9" Type="http://schemas.openxmlformats.org/officeDocument/2006/relationships/image" Target="../media/image32.jpg"/><Relationship Id="rId14" Type="http://schemas.openxmlformats.org/officeDocument/2006/relationships/image" Target="../media/image36.jp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9.xml"/></Relationships>
</file>

<file path=ppt/slides/_rels/slide30.xml.rels><?xml version="1.0" encoding="UTF-8" standalone="yes"?>
<Relationships xmlns="http://schemas.openxmlformats.org/package/2006/relationships"><Relationship Id="rId8" Type="http://schemas.openxmlformats.org/officeDocument/2006/relationships/image" Target="../media/image46.jpg"/><Relationship Id="rId13" Type="http://schemas.openxmlformats.org/officeDocument/2006/relationships/image" Target="../media/image51.jpg"/><Relationship Id="rId3" Type="http://schemas.openxmlformats.org/officeDocument/2006/relationships/image" Target="../media/image41.jpg"/><Relationship Id="rId7" Type="http://schemas.openxmlformats.org/officeDocument/2006/relationships/image" Target="../media/image45.jpg"/><Relationship Id="rId12" Type="http://schemas.openxmlformats.org/officeDocument/2006/relationships/image" Target="../media/image50.jpg"/><Relationship Id="rId17" Type="http://schemas.openxmlformats.org/officeDocument/2006/relationships/image" Target="../media/image55.jpg"/><Relationship Id="rId2" Type="http://schemas.openxmlformats.org/officeDocument/2006/relationships/image" Target="../media/image40.jpg"/><Relationship Id="rId16" Type="http://schemas.openxmlformats.org/officeDocument/2006/relationships/image" Target="../media/image54.jpg"/><Relationship Id="rId1" Type="http://schemas.openxmlformats.org/officeDocument/2006/relationships/slideLayout" Target="../slideLayouts/slideLayout6.xml"/><Relationship Id="rId6" Type="http://schemas.openxmlformats.org/officeDocument/2006/relationships/image" Target="../media/image44.jpg"/><Relationship Id="rId11" Type="http://schemas.openxmlformats.org/officeDocument/2006/relationships/image" Target="../media/image49.jpg"/><Relationship Id="rId5" Type="http://schemas.openxmlformats.org/officeDocument/2006/relationships/image" Target="../media/image43.jpg"/><Relationship Id="rId15" Type="http://schemas.openxmlformats.org/officeDocument/2006/relationships/image" Target="../media/image53.jpg"/><Relationship Id="rId10" Type="http://schemas.openxmlformats.org/officeDocument/2006/relationships/image" Target="../media/image48.jpg"/><Relationship Id="rId4" Type="http://schemas.openxmlformats.org/officeDocument/2006/relationships/image" Target="../media/image42.jpg"/><Relationship Id="rId9" Type="http://schemas.openxmlformats.org/officeDocument/2006/relationships/image" Target="../media/image47.jpg"/><Relationship Id="rId14" Type="http://schemas.openxmlformats.org/officeDocument/2006/relationships/image" Target="../media/image52.jpg"/></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06.xml"/><Relationship Id="rId1" Type="http://schemas.openxmlformats.org/officeDocument/2006/relationships/tags" Target="../tags/tag105.xml"/></Relationships>
</file>

<file path=ppt/slides/_rels/slide3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6.xml"/><Relationship Id="rId1" Type="http://schemas.openxmlformats.org/officeDocument/2006/relationships/tags" Target="../tags/tag107.xml"/></Relationships>
</file>

<file path=ppt/slides/_rels/slide33.xml.rels><?xml version="1.0" encoding="UTF-8" standalone="yes"?>
<Relationships xmlns="http://schemas.openxmlformats.org/package/2006/relationships"><Relationship Id="rId8" Type="http://schemas.openxmlformats.org/officeDocument/2006/relationships/tags" Target="../tags/tag115.xml"/><Relationship Id="rId3" Type="http://schemas.openxmlformats.org/officeDocument/2006/relationships/tags" Target="../tags/tag110.xml"/><Relationship Id="rId7" Type="http://schemas.openxmlformats.org/officeDocument/2006/relationships/tags" Target="../tags/tag114.xml"/><Relationship Id="rId2" Type="http://schemas.openxmlformats.org/officeDocument/2006/relationships/tags" Target="../tags/tag109.xml"/><Relationship Id="rId1" Type="http://schemas.openxmlformats.org/officeDocument/2006/relationships/tags" Target="../tags/tag108.xml"/><Relationship Id="rId6" Type="http://schemas.openxmlformats.org/officeDocument/2006/relationships/tags" Target="../tags/tag113.xml"/><Relationship Id="rId5" Type="http://schemas.openxmlformats.org/officeDocument/2006/relationships/tags" Target="../tags/tag112.xml"/><Relationship Id="rId10" Type="http://schemas.openxmlformats.org/officeDocument/2006/relationships/slideLayout" Target="../slideLayouts/slideLayout6.xml"/><Relationship Id="rId4" Type="http://schemas.openxmlformats.org/officeDocument/2006/relationships/tags" Target="../tags/tag111.xml"/><Relationship Id="rId9" Type="http://schemas.openxmlformats.org/officeDocument/2006/relationships/tags" Target="../tags/tag116.xml"/></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17.xml"/></Relationships>
</file>

<file path=ppt/slides/_rels/slide35.xml.rels><?xml version="1.0" encoding="UTF-8" standalone="yes"?>
<Relationships xmlns="http://schemas.openxmlformats.org/package/2006/relationships"><Relationship Id="rId3" Type="http://schemas.openxmlformats.org/officeDocument/2006/relationships/tags" Target="../tags/tag120.xml"/><Relationship Id="rId2" Type="http://schemas.openxmlformats.org/officeDocument/2006/relationships/tags" Target="../tags/tag119.xml"/><Relationship Id="rId1" Type="http://schemas.openxmlformats.org/officeDocument/2006/relationships/tags" Target="../tags/tag118.xml"/><Relationship Id="rId5" Type="http://schemas.openxmlformats.org/officeDocument/2006/relationships/slideLayout" Target="../slideLayouts/slideLayout6.xml"/><Relationship Id="rId4" Type="http://schemas.openxmlformats.org/officeDocument/2006/relationships/tags" Target="../tags/tag121.xml"/></Relationships>
</file>

<file path=ppt/slides/_rels/slide36.xml.rels><?xml version="1.0" encoding="UTF-8" standalone="yes"?>
<Relationships xmlns="http://schemas.openxmlformats.org/package/2006/relationships"><Relationship Id="rId3" Type="http://schemas.openxmlformats.org/officeDocument/2006/relationships/tags" Target="../tags/tag124.xml"/><Relationship Id="rId2" Type="http://schemas.openxmlformats.org/officeDocument/2006/relationships/tags" Target="../tags/tag123.xml"/><Relationship Id="rId1" Type="http://schemas.openxmlformats.org/officeDocument/2006/relationships/tags" Target="../tags/tag122.xml"/><Relationship Id="rId6" Type="http://schemas.openxmlformats.org/officeDocument/2006/relationships/slideLayout" Target="../slideLayouts/slideLayout6.xml"/><Relationship Id="rId5" Type="http://schemas.openxmlformats.org/officeDocument/2006/relationships/tags" Target="../tags/tag126.xml"/><Relationship Id="rId4" Type="http://schemas.openxmlformats.org/officeDocument/2006/relationships/tags" Target="../tags/tag125.xml"/></Relationships>
</file>

<file path=ppt/slides/_rels/slide37.xml.rels><?xml version="1.0" encoding="UTF-8" standalone="yes"?>
<Relationships xmlns="http://schemas.openxmlformats.org/package/2006/relationships"><Relationship Id="rId8" Type="http://schemas.openxmlformats.org/officeDocument/2006/relationships/tags" Target="../tags/tag134.xml"/><Relationship Id="rId3" Type="http://schemas.openxmlformats.org/officeDocument/2006/relationships/tags" Target="../tags/tag129.xml"/><Relationship Id="rId7" Type="http://schemas.openxmlformats.org/officeDocument/2006/relationships/tags" Target="../tags/tag133.xml"/><Relationship Id="rId2" Type="http://schemas.openxmlformats.org/officeDocument/2006/relationships/tags" Target="../tags/tag128.xml"/><Relationship Id="rId1" Type="http://schemas.openxmlformats.org/officeDocument/2006/relationships/tags" Target="../tags/tag127.xml"/><Relationship Id="rId6" Type="http://schemas.openxmlformats.org/officeDocument/2006/relationships/tags" Target="../tags/tag132.xml"/><Relationship Id="rId5" Type="http://schemas.openxmlformats.org/officeDocument/2006/relationships/tags" Target="../tags/tag131.xml"/><Relationship Id="rId4" Type="http://schemas.openxmlformats.org/officeDocument/2006/relationships/tags" Target="../tags/tag130.xml"/><Relationship Id="rId9"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tags" Target="../tags/tag137.xml"/><Relationship Id="rId2" Type="http://schemas.openxmlformats.org/officeDocument/2006/relationships/tags" Target="../tags/tag136.xml"/><Relationship Id="rId1" Type="http://schemas.openxmlformats.org/officeDocument/2006/relationships/tags" Target="../tags/tag135.xml"/><Relationship Id="rId6" Type="http://schemas.openxmlformats.org/officeDocument/2006/relationships/slideLayout" Target="../slideLayouts/slideLayout6.xml"/><Relationship Id="rId5" Type="http://schemas.openxmlformats.org/officeDocument/2006/relationships/tags" Target="../tags/tag139.xml"/><Relationship Id="rId4" Type="http://schemas.openxmlformats.org/officeDocument/2006/relationships/tags" Target="../tags/tag138.xml"/></Relationships>
</file>

<file path=ppt/slides/_rels/slide39.xml.rels><?xml version="1.0" encoding="UTF-8" standalone="yes"?>
<Relationships xmlns="http://schemas.openxmlformats.org/package/2006/relationships"><Relationship Id="rId3" Type="http://schemas.openxmlformats.org/officeDocument/2006/relationships/tags" Target="../tags/tag142.xml"/><Relationship Id="rId2" Type="http://schemas.openxmlformats.org/officeDocument/2006/relationships/tags" Target="../tags/tag141.xml"/><Relationship Id="rId1" Type="http://schemas.openxmlformats.org/officeDocument/2006/relationships/tags" Target="../tags/tag140.xml"/><Relationship Id="rId5" Type="http://schemas.openxmlformats.org/officeDocument/2006/relationships/image" Target="../media/image56.emf"/><Relationship Id="rId4"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43.xml"/></Relationships>
</file>

<file path=ppt/slides/_rels/slide41.xml.rels><?xml version="1.0" encoding="UTF-8" standalone="yes"?>
<Relationships xmlns="http://schemas.openxmlformats.org/package/2006/relationships"><Relationship Id="rId3" Type="http://schemas.openxmlformats.org/officeDocument/2006/relationships/tags" Target="../tags/tag146.xml"/><Relationship Id="rId7" Type="http://schemas.openxmlformats.org/officeDocument/2006/relationships/slideLayout" Target="../slideLayouts/slideLayout6.xml"/><Relationship Id="rId2" Type="http://schemas.openxmlformats.org/officeDocument/2006/relationships/tags" Target="../tags/tag145.xml"/><Relationship Id="rId1" Type="http://schemas.openxmlformats.org/officeDocument/2006/relationships/tags" Target="../tags/tag144.xml"/><Relationship Id="rId6" Type="http://schemas.openxmlformats.org/officeDocument/2006/relationships/tags" Target="../tags/tag149.xml"/><Relationship Id="rId5" Type="http://schemas.openxmlformats.org/officeDocument/2006/relationships/tags" Target="../tags/tag148.xml"/><Relationship Id="rId4" Type="http://schemas.openxmlformats.org/officeDocument/2006/relationships/tags" Target="../tags/tag147.xml"/></Relationships>
</file>

<file path=ppt/slides/_rels/slide42.xml.rels><?xml version="1.0" encoding="UTF-8" standalone="yes"?>
<Relationships xmlns="http://schemas.openxmlformats.org/package/2006/relationships"><Relationship Id="rId3" Type="http://schemas.openxmlformats.org/officeDocument/2006/relationships/tags" Target="../tags/tag152.xml"/><Relationship Id="rId7" Type="http://schemas.openxmlformats.org/officeDocument/2006/relationships/slideLayout" Target="../slideLayouts/slideLayout6.xml"/><Relationship Id="rId2" Type="http://schemas.openxmlformats.org/officeDocument/2006/relationships/tags" Target="../tags/tag151.xml"/><Relationship Id="rId1" Type="http://schemas.openxmlformats.org/officeDocument/2006/relationships/tags" Target="../tags/tag150.xml"/><Relationship Id="rId6" Type="http://schemas.openxmlformats.org/officeDocument/2006/relationships/tags" Target="../tags/tag155.xml"/><Relationship Id="rId5" Type="http://schemas.openxmlformats.org/officeDocument/2006/relationships/tags" Target="../tags/tag154.xml"/><Relationship Id="rId4" Type="http://schemas.openxmlformats.org/officeDocument/2006/relationships/tags" Target="../tags/tag153.xml"/></Relationships>
</file>

<file path=ppt/slides/_rels/slide43.xml.rels><?xml version="1.0" encoding="UTF-8" standalone="yes"?>
<Relationships xmlns="http://schemas.openxmlformats.org/package/2006/relationships"><Relationship Id="rId3" Type="http://schemas.openxmlformats.org/officeDocument/2006/relationships/tags" Target="../tags/tag158.xml"/><Relationship Id="rId7" Type="http://schemas.openxmlformats.org/officeDocument/2006/relationships/slideLayout" Target="../slideLayouts/slideLayout6.xml"/><Relationship Id="rId2" Type="http://schemas.openxmlformats.org/officeDocument/2006/relationships/tags" Target="../tags/tag157.xml"/><Relationship Id="rId1" Type="http://schemas.openxmlformats.org/officeDocument/2006/relationships/tags" Target="../tags/tag156.xml"/><Relationship Id="rId6" Type="http://schemas.openxmlformats.org/officeDocument/2006/relationships/tags" Target="../tags/tag161.xml"/><Relationship Id="rId5" Type="http://schemas.openxmlformats.org/officeDocument/2006/relationships/tags" Target="../tags/tag160.xml"/><Relationship Id="rId4" Type="http://schemas.openxmlformats.org/officeDocument/2006/relationships/tags" Target="../tags/tag159.xml"/></Relationships>
</file>

<file path=ppt/slides/_rels/slide44.xml.rels><?xml version="1.0" encoding="UTF-8" standalone="yes"?>
<Relationships xmlns="http://schemas.openxmlformats.org/package/2006/relationships"><Relationship Id="rId8" Type="http://schemas.openxmlformats.org/officeDocument/2006/relationships/tags" Target="../tags/tag169.xml"/><Relationship Id="rId13" Type="http://schemas.openxmlformats.org/officeDocument/2006/relationships/tags" Target="../tags/tag174.xml"/><Relationship Id="rId18" Type="http://schemas.openxmlformats.org/officeDocument/2006/relationships/tags" Target="../tags/tag179.xml"/><Relationship Id="rId3" Type="http://schemas.openxmlformats.org/officeDocument/2006/relationships/tags" Target="../tags/tag164.xml"/><Relationship Id="rId7" Type="http://schemas.openxmlformats.org/officeDocument/2006/relationships/tags" Target="../tags/tag168.xml"/><Relationship Id="rId12" Type="http://schemas.openxmlformats.org/officeDocument/2006/relationships/tags" Target="../tags/tag173.xml"/><Relationship Id="rId17" Type="http://schemas.openxmlformats.org/officeDocument/2006/relationships/tags" Target="../tags/tag178.xml"/><Relationship Id="rId2" Type="http://schemas.openxmlformats.org/officeDocument/2006/relationships/tags" Target="../tags/tag163.xml"/><Relationship Id="rId16" Type="http://schemas.openxmlformats.org/officeDocument/2006/relationships/tags" Target="../tags/tag177.xml"/><Relationship Id="rId20" Type="http://schemas.openxmlformats.org/officeDocument/2006/relationships/slideLayout" Target="../slideLayouts/slideLayout6.xml"/><Relationship Id="rId1" Type="http://schemas.openxmlformats.org/officeDocument/2006/relationships/tags" Target="../tags/tag162.xml"/><Relationship Id="rId6" Type="http://schemas.openxmlformats.org/officeDocument/2006/relationships/tags" Target="../tags/tag167.xml"/><Relationship Id="rId11" Type="http://schemas.openxmlformats.org/officeDocument/2006/relationships/tags" Target="../tags/tag172.xml"/><Relationship Id="rId5" Type="http://schemas.openxmlformats.org/officeDocument/2006/relationships/tags" Target="../tags/tag166.xml"/><Relationship Id="rId15" Type="http://schemas.openxmlformats.org/officeDocument/2006/relationships/tags" Target="../tags/tag176.xml"/><Relationship Id="rId10" Type="http://schemas.openxmlformats.org/officeDocument/2006/relationships/tags" Target="../tags/tag171.xml"/><Relationship Id="rId19" Type="http://schemas.openxmlformats.org/officeDocument/2006/relationships/tags" Target="../tags/tag180.xml"/><Relationship Id="rId4" Type="http://schemas.openxmlformats.org/officeDocument/2006/relationships/tags" Target="../tags/tag165.xml"/><Relationship Id="rId9" Type="http://schemas.openxmlformats.org/officeDocument/2006/relationships/tags" Target="../tags/tag170.xml"/><Relationship Id="rId14" Type="http://schemas.openxmlformats.org/officeDocument/2006/relationships/tags" Target="../tags/tag175.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81.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0.xml"/></Relationships>
</file>

<file path=ppt/slides/_rels/slide6.xml.rels><?xml version="1.0" encoding="UTF-8" standalone="yes"?>
<Relationships xmlns="http://schemas.openxmlformats.org/package/2006/relationships"><Relationship Id="rId8" Type="http://schemas.openxmlformats.org/officeDocument/2006/relationships/tags" Target="../tags/tag48.xml"/><Relationship Id="rId13" Type="http://schemas.openxmlformats.org/officeDocument/2006/relationships/tags" Target="../tags/tag53.xml"/><Relationship Id="rId18" Type="http://schemas.openxmlformats.org/officeDocument/2006/relationships/tags" Target="../tags/tag58.xml"/><Relationship Id="rId3" Type="http://schemas.openxmlformats.org/officeDocument/2006/relationships/tags" Target="../tags/tag43.xml"/><Relationship Id="rId7" Type="http://schemas.openxmlformats.org/officeDocument/2006/relationships/tags" Target="../tags/tag47.xml"/><Relationship Id="rId12" Type="http://schemas.openxmlformats.org/officeDocument/2006/relationships/tags" Target="../tags/tag52.xml"/><Relationship Id="rId17" Type="http://schemas.openxmlformats.org/officeDocument/2006/relationships/tags" Target="../tags/tag57.xml"/><Relationship Id="rId2" Type="http://schemas.openxmlformats.org/officeDocument/2006/relationships/tags" Target="../tags/tag42.xml"/><Relationship Id="rId16" Type="http://schemas.openxmlformats.org/officeDocument/2006/relationships/tags" Target="../tags/tag56.xml"/><Relationship Id="rId20" Type="http://schemas.openxmlformats.org/officeDocument/2006/relationships/slideLayout" Target="../slideLayouts/slideLayout6.xml"/><Relationship Id="rId1" Type="http://schemas.openxmlformats.org/officeDocument/2006/relationships/tags" Target="../tags/tag41.xml"/><Relationship Id="rId6" Type="http://schemas.openxmlformats.org/officeDocument/2006/relationships/tags" Target="../tags/tag46.xml"/><Relationship Id="rId11" Type="http://schemas.openxmlformats.org/officeDocument/2006/relationships/tags" Target="../tags/tag51.xml"/><Relationship Id="rId5" Type="http://schemas.openxmlformats.org/officeDocument/2006/relationships/tags" Target="../tags/tag45.xml"/><Relationship Id="rId15" Type="http://schemas.openxmlformats.org/officeDocument/2006/relationships/tags" Target="../tags/tag55.xml"/><Relationship Id="rId10" Type="http://schemas.openxmlformats.org/officeDocument/2006/relationships/tags" Target="../tags/tag50.xml"/><Relationship Id="rId19" Type="http://schemas.openxmlformats.org/officeDocument/2006/relationships/tags" Target="../tags/tag59.xml"/><Relationship Id="rId4" Type="http://schemas.openxmlformats.org/officeDocument/2006/relationships/tags" Target="../tags/tag44.xml"/><Relationship Id="rId9" Type="http://schemas.openxmlformats.org/officeDocument/2006/relationships/tags" Target="../tags/tag49.xml"/><Relationship Id="rId14" Type="http://schemas.openxmlformats.org/officeDocument/2006/relationships/tags" Target="../tags/tag54.xml"/></Relationships>
</file>

<file path=ppt/slides/_rels/slide7.xml.rels><?xml version="1.0" encoding="UTF-8" standalone="yes"?>
<Relationships xmlns="http://schemas.openxmlformats.org/package/2006/relationships"><Relationship Id="rId3" Type="http://schemas.openxmlformats.org/officeDocument/2006/relationships/tags" Target="../tags/tag62.xml"/><Relationship Id="rId2" Type="http://schemas.openxmlformats.org/officeDocument/2006/relationships/tags" Target="../tags/tag61.xml"/><Relationship Id="rId1" Type="http://schemas.openxmlformats.org/officeDocument/2006/relationships/tags" Target="../tags/tag60.xml"/><Relationship Id="rId5" Type="http://schemas.openxmlformats.org/officeDocument/2006/relationships/slideLayout" Target="../slideLayouts/slideLayout6.xml"/><Relationship Id="rId4" Type="http://schemas.openxmlformats.org/officeDocument/2006/relationships/tags" Target="../tags/tag63.xml"/></Relationships>
</file>

<file path=ppt/slides/_rels/slide8.xml.rels><?xml version="1.0" encoding="UTF-8" standalone="yes"?>
<Relationships xmlns="http://schemas.openxmlformats.org/package/2006/relationships"><Relationship Id="rId8" Type="http://schemas.openxmlformats.org/officeDocument/2006/relationships/tags" Target="../tags/tag71.xml"/><Relationship Id="rId13" Type="http://schemas.openxmlformats.org/officeDocument/2006/relationships/tags" Target="../tags/tag76.xml"/><Relationship Id="rId3" Type="http://schemas.openxmlformats.org/officeDocument/2006/relationships/tags" Target="../tags/tag66.xml"/><Relationship Id="rId7" Type="http://schemas.openxmlformats.org/officeDocument/2006/relationships/tags" Target="../tags/tag70.xml"/><Relationship Id="rId12" Type="http://schemas.openxmlformats.org/officeDocument/2006/relationships/tags" Target="../tags/tag75.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tags" Target="../tags/tag69.xml"/><Relationship Id="rId11" Type="http://schemas.openxmlformats.org/officeDocument/2006/relationships/tags" Target="../tags/tag74.xml"/><Relationship Id="rId5" Type="http://schemas.openxmlformats.org/officeDocument/2006/relationships/tags" Target="../tags/tag68.xml"/><Relationship Id="rId15" Type="http://schemas.openxmlformats.org/officeDocument/2006/relationships/slideLayout" Target="../slideLayouts/slideLayout6.xml"/><Relationship Id="rId10" Type="http://schemas.openxmlformats.org/officeDocument/2006/relationships/tags" Target="../tags/tag73.xml"/><Relationship Id="rId4" Type="http://schemas.openxmlformats.org/officeDocument/2006/relationships/tags" Target="../tags/tag67.xml"/><Relationship Id="rId9" Type="http://schemas.openxmlformats.org/officeDocument/2006/relationships/tags" Target="../tags/tag72.xml"/><Relationship Id="rId14" Type="http://schemas.openxmlformats.org/officeDocument/2006/relationships/tags" Target="../tags/tag77.xml"/></Relationships>
</file>

<file path=ppt/slides/_rels/slide9.xml.rels><?xml version="1.0" encoding="UTF-8" standalone="yes"?>
<Relationships xmlns="http://schemas.openxmlformats.org/package/2006/relationships"><Relationship Id="rId8" Type="http://schemas.openxmlformats.org/officeDocument/2006/relationships/tags" Target="../tags/tag85.xml"/><Relationship Id="rId13" Type="http://schemas.openxmlformats.org/officeDocument/2006/relationships/tags" Target="../tags/tag90.xml"/><Relationship Id="rId3" Type="http://schemas.openxmlformats.org/officeDocument/2006/relationships/tags" Target="../tags/tag80.xml"/><Relationship Id="rId7" Type="http://schemas.openxmlformats.org/officeDocument/2006/relationships/tags" Target="../tags/tag84.xml"/><Relationship Id="rId12" Type="http://schemas.openxmlformats.org/officeDocument/2006/relationships/tags" Target="../tags/tag89.xml"/><Relationship Id="rId2" Type="http://schemas.openxmlformats.org/officeDocument/2006/relationships/tags" Target="../tags/tag79.xml"/><Relationship Id="rId1" Type="http://schemas.openxmlformats.org/officeDocument/2006/relationships/tags" Target="../tags/tag78.xml"/><Relationship Id="rId6" Type="http://schemas.openxmlformats.org/officeDocument/2006/relationships/tags" Target="../tags/tag83.xml"/><Relationship Id="rId11" Type="http://schemas.openxmlformats.org/officeDocument/2006/relationships/tags" Target="../tags/tag88.xml"/><Relationship Id="rId5" Type="http://schemas.openxmlformats.org/officeDocument/2006/relationships/tags" Target="../tags/tag82.xml"/><Relationship Id="rId15" Type="http://schemas.openxmlformats.org/officeDocument/2006/relationships/slideLayout" Target="../slideLayouts/slideLayout6.xml"/><Relationship Id="rId10" Type="http://schemas.openxmlformats.org/officeDocument/2006/relationships/tags" Target="../tags/tag87.xml"/><Relationship Id="rId4" Type="http://schemas.openxmlformats.org/officeDocument/2006/relationships/tags" Target="../tags/tag81.xml"/><Relationship Id="rId9" Type="http://schemas.openxmlformats.org/officeDocument/2006/relationships/tags" Target="../tags/tag86.xml"/><Relationship Id="rId14" Type="http://schemas.openxmlformats.org/officeDocument/2006/relationships/tags" Target="../tags/tag9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Basis</a:t>
            </a:r>
          </a:p>
        </p:txBody>
      </p:sp>
      <p:grpSp>
        <p:nvGrpSpPr>
          <p:cNvPr id="14" name="Cutout">
            <a:extLst>
              <a:ext uri="{FF2B5EF4-FFF2-40B4-BE49-F238E27FC236}">
                <a16:creationId xmlns:a16="http://schemas.microsoft.com/office/drawing/2014/main" id="{AAB5AEB6-3671-48FE-A554-27964FCF18B5}"/>
              </a:ext>
            </a:extLst>
          </p:cNvPr>
          <p:cNvGrpSpPr/>
          <p:nvPr/>
        </p:nvGrpSpPr>
        <p:grpSpPr>
          <a:xfrm>
            <a:off x="565944" y="1527175"/>
            <a:ext cx="239713" cy="933450"/>
            <a:chOff x="6402388" y="1584325"/>
            <a:chExt cx="239713" cy="933450"/>
          </a:xfrm>
          <a:solidFill>
            <a:srgbClr val="FFFFFF"/>
          </a:solidFill>
        </p:grpSpPr>
        <p:sp>
          <p:nvSpPr>
            <p:cNvPr id="15" name="Fill">
              <a:extLst>
                <a:ext uri="{FF2B5EF4-FFF2-40B4-BE49-F238E27FC236}">
                  <a16:creationId xmlns:a16="http://schemas.microsoft.com/office/drawing/2014/main" id="{FE0861FC-B1DB-4FF7-8B2B-A7B88209111A}"/>
                </a:ext>
              </a:extLst>
            </p:cNvPr>
            <p:cNvSpPr>
              <a:spLocks/>
            </p:cNvSpPr>
            <p:nvPr/>
          </p:nvSpPr>
          <p:spPr bwMode="auto">
            <a:xfrm>
              <a:off x="6402388" y="1584325"/>
              <a:ext cx="239713" cy="933450"/>
            </a:xfrm>
            <a:custGeom>
              <a:avLst/>
              <a:gdLst>
                <a:gd name="T0" fmla="*/ 74 w 151"/>
                <a:gd name="T1" fmla="*/ 588 h 588"/>
                <a:gd name="T2" fmla="*/ 151 w 151"/>
                <a:gd name="T3" fmla="*/ 518 h 588"/>
                <a:gd name="T4" fmla="*/ 74 w 151"/>
                <a:gd name="T5" fmla="*/ 441 h 588"/>
                <a:gd name="T6" fmla="*/ 151 w 151"/>
                <a:gd name="T7" fmla="*/ 375 h 588"/>
                <a:gd name="T8" fmla="*/ 74 w 151"/>
                <a:gd name="T9" fmla="*/ 294 h 588"/>
                <a:gd name="T10" fmla="*/ 151 w 151"/>
                <a:gd name="T11" fmla="*/ 231 h 588"/>
                <a:gd name="T12" fmla="*/ 74 w 151"/>
                <a:gd name="T13" fmla="*/ 147 h 588"/>
                <a:gd name="T14" fmla="*/ 151 w 151"/>
                <a:gd name="T15" fmla="*/ 88 h 588"/>
                <a:gd name="T16" fmla="*/ 74 w 151"/>
                <a:gd name="T17" fmla="*/ 0 h 588"/>
                <a:gd name="T18" fmla="*/ 0 w 151"/>
                <a:gd name="T19" fmla="*/ 0 h 588"/>
                <a:gd name="T20" fmla="*/ 78 w 151"/>
                <a:gd name="T21" fmla="*/ 88 h 588"/>
                <a:gd name="T22" fmla="*/ 0 w 151"/>
                <a:gd name="T23" fmla="*/ 147 h 588"/>
                <a:gd name="T24" fmla="*/ 78 w 151"/>
                <a:gd name="T25" fmla="*/ 231 h 588"/>
                <a:gd name="T26" fmla="*/ 0 w 151"/>
                <a:gd name="T27" fmla="*/ 294 h 588"/>
                <a:gd name="T28" fmla="*/ 78 w 151"/>
                <a:gd name="T29" fmla="*/ 375 h 588"/>
                <a:gd name="T30" fmla="*/ 0 w 151"/>
                <a:gd name="T31" fmla="*/ 441 h 588"/>
                <a:gd name="T32" fmla="*/ 78 w 151"/>
                <a:gd name="T33" fmla="*/ 518 h 588"/>
                <a:gd name="T34" fmla="*/ 0 w 151"/>
                <a:gd name="T35" fmla="*/ 588 h 588"/>
                <a:gd name="T36" fmla="*/ 74 w 151"/>
                <a:gd name="T37" fmla="*/ 58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1" h="588">
                  <a:moveTo>
                    <a:pt x="74" y="588"/>
                  </a:moveTo>
                  <a:lnTo>
                    <a:pt x="151" y="518"/>
                  </a:lnTo>
                  <a:lnTo>
                    <a:pt x="74" y="441"/>
                  </a:lnTo>
                  <a:lnTo>
                    <a:pt x="151" y="375"/>
                  </a:lnTo>
                  <a:lnTo>
                    <a:pt x="74" y="294"/>
                  </a:lnTo>
                  <a:lnTo>
                    <a:pt x="151" y="231"/>
                  </a:lnTo>
                  <a:lnTo>
                    <a:pt x="74" y="147"/>
                  </a:lnTo>
                  <a:lnTo>
                    <a:pt x="151" y="88"/>
                  </a:lnTo>
                  <a:lnTo>
                    <a:pt x="74" y="0"/>
                  </a:lnTo>
                  <a:lnTo>
                    <a:pt x="0" y="0"/>
                  </a:lnTo>
                  <a:lnTo>
                    <a:pt x="78" y="88"/>
                  </a:lnTo>
                  <a:lnTo>
                    <a:pt x="0" y="147"/>
                  </a:lnTo>
                  <a:lnTo>
                    <a:pt x="78" y="231"/>
                  </a:lnTo>
                  <a:lnTo>
                    <a:pt x="0" y="294"/>
                  </a:lnTo>
                  <a:lnTo>
                    <a:pt x="78" y="375"/>
                  </a:lnTo>
                  <a:lnTo>
                    <a:pt x="0" y="441"/>
                  </a:lnTo>
                  <a:lnTo>
                    <a:pt x="78" y="518"/>
                  </a:lnTo>
                  <a:lnTo>
                    <a:pt x="0" y="588"/>
                  </a:lnTo>
                  <a:lnTo>
                    <a:pt x="74" y="588"/>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6" name="Border">
              <a:extLst>
                <a:ext uri="{FF2B5EF4-FFF2-40B4-BE49-F238E27FC236}">
                  <a16:creationId xmlns:a16="http://schemas.microsoft.com/office/drawing/2014/main" id="{00947A76-2371-40E9-9E34-3695BF8102B7}"/>
                </a:ext>
              </a:extLst>
            </p:cNvPr>
            <p:cNvSpPr>
              <a:spLocks noEditPoints="1"/>
            </p:cNvSpPr>
            <p:nvPr/>
          </p:nvSpPr>
          <p:spPr bwMode="auto">
            <a:xfrm>
              <a:off x="6402388" y="1584325"/>
              <a:ext cx="239713" cy="933450"/>
            </a:xfrm>
            <a:custGeom>
              <a:avLst/>
              <a:gdLst>
                <a:gd name="T0" fmla="*/ 0 w 909"/>
                <a:gd name="T1" fmla="*/ 0 h 3585"/>
                <a:gd name="T2" fmla="*/ 467 w 909"/>
                <a:gd name="T3" fmla="*/ 535 h 3585"/>
                <a:gd name="T4" fmla="*/ 0 w 909"/>
                <a:gd name="T5" fmla="*/ 896 h 3585"/>
                <a:gd name="T6" fmla="*/ 467 w 909"/>
                <a:gd name="T7" fmla="*/ 1409 h 3585"/>
                <a:gd name="T8" fmla="*/ 0 w 909"/>
                <a:gd name="T9" fmla="*/ 1793 h 3585"/>
                <a:gd name="T10" fmla="*/ 467 w 909"/>
                <a:gd name="T11" fmla="*/ 2284 h 3585"/>
                <a:gd name="T12" fmla="*/ 0 w 909"/>
                <a:gd name="T13" fmla="*/ 2689 h 3585"/>
                <a:gd name="T14" fmla="*/ 467 w 909"/>
                <a:gd name="T15" fmla="*/ 3158 h 3585"/>
                <a:gd name="T16" fmla="*/ 0 w 909"/>
                <a:gd name="T17" fmla="*/ 3585 h 3585"/>
                <a:gd name="T18" fmla="*/ 442 w 909"/>
                <a:gd name="T19" fmla="*/ 3585 h 3585"/>
                <a:gd name="T20" fmla="*/ 909 w 909"/>
                <a:gd name="T21" fmla="*/ 3158 h 3585"/>
                <a:gd name="T22" fmla="*/ 442 w 909"/>
                <a:gd name="T23" fmla="*/ 2689 h 3585"/>
                <a:gd name="T24" fmla="*/ 909 w 909"/>
                <a:gd name="T25" fmla="*/ 2284 h 3585"/>
                <a:gd name="T26" fmla="*/ 442 w 909"/>
                <a:gd name="T27" fmla="*/ 1793 h 3585"/>
                <a:gd name="T28" fmla="*/ 909 w 909"/>
                <a:gd name="T29" fmla="*/ 1409 h 3585"/>
                <a:gd name="T30" fmla="*/ 442 w 909"/>
                <a:gd name="T31" fmla="*/ 896 h 3585"/>
                <a:gd name="T32" fmla="*/ 909 w 909"/>
                <a:gd name="T33" fmla="*/ 535 h 3585"/>
                <a:gd name="T34" fmla="*/ 442 w 909"/>
                <a:gd name="T35" fmla="*/ 0 h 3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9" h="3585">
                  <a:moveTo>
                    <a:pt x="0" y="0"/>
                  </a:moveTo>
                  <a:lnTo>
                    <a:pt x="467" y="535"/>
                  </a:lnTo>
                  <a:lnTo>
                    <a:pt x="0" y="896"/>
                  </a:lnTo>
                  <a:lnTo>
                    <a:pt x="467" y="1409"/>
                  </a:lnTo>
                  <a:lnTo>
                    <a:pt x="0" y="1793"/>
                  </a:lnTo>
                  <a:lnTo>
                    <a:pt x="467" y="2284"/>
                  </a:lnTo>
                  <a:lnTo>
                    <a:pt x="0" y="2689"/>
                  </a:lnTo>
                  <a:lnTo>
                    <a:pt x="467" y="3158"/>
                  </a:lnTo>
                  <a:lnTo>
                    <a:pt x="0" y="3585"/>
                  </a:lnTo>
                  <a:moveTo>
                    <a:pt x="442" y="3585"/>
                  </a:moveTo>
                  <a:lnTo>
                    <a:pt x="909" y="3158"/>
                  </a:lnTo>
                  <a:lnTo>
                    <a:pt x="442" y="2689"/>
                  </a:lnTo>
                  <a:lnTo>
                    <a:pt x="909" y="2284"/>
                  </a:lnTo>
                  <a:lnTo>
                    <a:pt x="442" y="1793"/>
                  </a:lnTo>
                  <a:lnTo>
                    <a:pt x="909" y="1409"/>
                  </a:lnTo>
                  <a:lnTo>
                    <a:pt x="442" y="896"/>
                  </a:lnTo>
                  <a:lnTo>
                    <a:pt x="909" y="535"/>
                  </a:lnTo>
                  <a:lnTo>
                    <a:pt x="442" y="0"/>
                  </a:lnTo>
                </a:path>
              </a:pathLst>
            </a:custGeom>
            <a:no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cxnSp>
        <p:nvCxnSpPr>
          <p:cNvPr id="17" name="Line">
            <a:extLst>
              <a:ext uri="{FF2B5EF4-FFF2-40B4-BE49-F238E27FC236}">
                <a16:creationId xmlns:a16="http://schemas.microsoft.com/office/drawing/2014/main" id="{3DCCA9DC-4A1B-429B-BDBC-993C13C27C8D}"/>
              </a:ext>
            </a:extLst>
          </p:cNvPr>
          <p:cNvCxnSpPr>
            <a:cxnSpLocks/>
          </p:cNvCxnSpPr>
          <p:nvPr/>
        </p:nvCxnSpPr>
        <p:spPr bwMode="auto">
          <a:xfrm>
            <a:off x="2645544" y="2070100"/>
            <a:ext cx="1389112" cy="0"/>
          </a:xfrm>
          <a:prstGeom prst="line">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8" name="Modal Dialog Overlay">
            <a:extLst>
              <a:ext uri="{FF2B5EF4-FFF2-40B4-BE49-F238E27FC236}">
                <a16:creationId xmlns:a16="http://schemas.microsoft.com/office/drawing/2014/main" id="{A02AD160-75AB-46EB-ABA1-365E238820F1}"/>
              </a:ext>
            </a:extLst>
          </p:cNvPr>
          <p:cNvSpPr>
            <a:spLocks/>
          </p:cNvSpPr>
          <p:nvPr/>
        </p:nvSpPr>
        <p:spPr bwMode="auto">
          <a:xfrm>
            <a:off x="4879380" y="773584"/>
            <a:ext cx="2740620" cy="2282193"/>
          </a:xfrm>
          <a:prstGeom prst="rect">
            <a:avLst/>
          </a:prstGeom>
          <a:solidFill>
            <a:srgbClr val="808080">
              <a:alpha val="60000"/>
            </a:srgbClr>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9" name="Oval">
            <a:extLst>
              <a:ext uri="{FF2B5EF4-FFF2-40B4-BE49-F238E27FC236}">
                <a16:creationId xmlns:a16="http://schemas.microsoft.com/office/drawing/2014/main" id="{669A9A3B-8E1F-4DE7-B83E-AA9B9F087DF4}"/>
              </a:ext>
            </a:extLst>
          </p:cNvPr>
          <p:cNvSpPr/>
          <p:nvPr/>
        </p:nvSpPr>
        <p:spPr>
          <a:xfrm>
            <a:off x="617384" y="3055784"/>
            <a:ext cx="924232" cy="924232"/>
          </a:xfrm>
          <a:prstGeom prst="ellipse">
            <a:avLst/>
          </a:prstGeom>
          <a:no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0" name="Parallelogram">
            <a:extLst>
              <a:ext uri="{FF2B5EF4-FFF2-40B4-BE49-F238E27FC236}">
                <a16:creationId xmlns:a16="http://schemas.microsoft.com/office/drawing/2014/main" id="{2810131E-DDDA-46FA-A315-011623932B46}"/>
              </a:ext>
            </a:extLst>
          </p:cNvPr>
          <p:cNvSpPr>
            <a:spLocks/>
          </p:cNvSpPr>
          <p:nvPr/>
        </p:nvSpPr>
        <p:spPr bwMode="auto">
          <a:xfrm>
            <a:off x="2736384" y="3427080"/>
            <a:ext cx="928033" cy="715041"/>
          </a:xfrm>
          <a:prstGeom prst="parallelogram">
            <a:avLst>
              <a:gd name="adj" fmla="val 14924"/>
            </a:avLst>
          </a:prstGeom>
          <a:no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nvGrpSpPr>
          <p:cNvPr id="21" name="Perspective Placeholder">
            <a:extLst>
              <a:ext uri="{FF2B5EF4-FFF2-40B4-BE49-F238E27FC236}">
                <a16:creationId xmlns:a16="http://schemas.microsoft.com/office/drawing/2014/main" id="{89002B4E-B0A1-46A9-A6B2-E1538B909D3E}"/>
              </a:ext>
            </a:extLst>
          </p:cNvPr>
          <p:cNvGrpSpPr>
            <a:grpSpLocks/>
          </p:cNvGrpSpPr>
          <p:nvPr/>
        </p:nvGrpSpPr>
        <p:grpSpPr bwMode="auto">
          <a:xfrm>
            <a:off x="786200" y="5147500"/>
            <a:ext cx="612000" cy="1008000"/>
            <a:chOff x="508000" y="1396999"/>
            <a:chExt cx="612000" cy="1008000"/>
          </a:xfrm>
          <a:solidFill>
            <a:srgbClr val="FFFFFF"/>
          </a:solidFill>
        </p:grpSpPr>
        <p:sp>
          <p:nvSpPr>
            <p:cNvPr id="22" name="Border">
              <a:extLst>
                <a:ext uri="{FF2B5EF4-FFF2-40B4-BE49-F238E27FC236}">
                  <a16:creationId xmlns:a16="http://schemas.microsoft.com/office/drawing/2014/main" id="{139A4BF2-CED5-4408-8B28-4C4373FEA2FE}"/>
                </a:ext>
              </a:extLst>
            </p:cNvPr>
            <p:cNvSpPr>
              <a:spLocks/>
            </p:cNvSpPr>
            <p:nvPr/>
          </p:nvSpPr>
          <p:spPr bwMode="auto">
            <a:xfrm>
              <a:off x="508000" y="1396999"/>
              <a:ext cx="612000" cy="1007999"/>
            </a:xfrm>
            <a:custGeom>
              <a:avLst/>
              <a:gdLst>
                <a:gd name="connsiteX0" fmla="*/ 0 w 612000"/>
                <a:gd name="connsiteY0" fmla="*/ 193694 h 1007999"/>
                <a:gd name="connsiteX1" fmla="*/ 612000 w 612000"/>
                <a:gd name="connsiteY1" fmla="*/ 0 h 1007999"/>
                <a:gd name="connsiteX2" fmla="*/ 612000 w 612000"/>
                <a:gd name="connsiteY2" fmla="*/ 1007999 h 1007999"/>
                <a:gd name="connsiteX3" fmla="*/ 0 w 612000"/>
                <a:gd name="connsiteY3" fmla="*/ 814305 h 1007999"/>
              </a:gdLst>
              <a:ahLst/>
              <a:cxnLst>
                <a:cxn ang="0">
                  <a:pos x="connsiteX0" y="connsiteY0"/>
                </a:cxn>
                <a:cxn ang="0">
                  <a:pos x="connsiteX1" y="connsiteY1"/>
                </a:cxn>
                <a:cxn ang="0">
                  <a:pos x="connsiteX2" y="connsiteY2"/>
                </a:cxn>
                <a:cxn ang="0">
                  <a:pos x="connsiteX3" y="connsiteY3"/>
                </a:cxn>
              </a:cxnLst>
              <a:rect l="l" t="t" r="r" b="b"/>
              <a:pathLst>
                <a:path w="612000" h="1007999">
                  <a:moveTo>
                    <a:pt x="0" y="193694"/>
                  </a:moveTo>
                  <a:lnTo>
                    <a:pt x="612000" y="0"/>
                  </a:lnTo>
                  <a:lnTo>
                    <a:pt x="612000" y="1007999"/>
                  </a:lnTo>
                  <a:lnTo>
                    <a:pt x="0" y="814305"/>
                  </a:lnTo>
                  <a:close/>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23" name="Line 2">
              <a:extLst>
                <a:ext uri="{FF2B5EF4-FFF2-40B4-BE49-F238E27FC236}">
                  <a16:creationId xmlns:a16="http://schemas.microsoft.com/office/drawing/2014/main" id="{2D96E075-A5BD-4E88-9DCF-D1E062ABC647}"/>
                </a:ext>
              </a:extLst>
            </p:cNvPr>
            <p:cNvSpPr>
              <a:spLocks/>
            </p:cNvSpPr>
            <p:nvPr/>
          </p:nvSpPr>
          <p:spPr bwMode="auto">
            <a:xfrm>
              <a:off x="508000" y="1396999"/>
              <a:ext cx="612000" cy="813971"/>
            </a:xfrm>
            <a:custGeom>
              <a:avLst/>
              <a:gdLst>
                <a:gd name="connsiteX0" fmla="*/ 612000 w 612000"/>
                <a:gd name="connsiteY0" fmla="*/ 0 h 813971"/>
                <a:gd name="connsiteX1" fmla="*/ 0 w 612000"/>
                <a:gd name="connsiteY1" fmla="*/ 813971 h 813971"/>
              </a:gdLst>
              <a:ahLst/>
              <a:cxnLst>
                <a:cxn ang="0">
                  <a:pos x="connsiteX0" y="connsiteY0"/>
                </a:cxn>
                <a:cxn ang="0">
                  <a:pos x="connsiteX1" y="connsiteY1"/>
                </a:cxn>
              </a:cxnLst>
              <a:rect l="l" t="t" r="r" b="b"/>
              <a:pathLst>
                <a:path w="612000" h="813971">
                  <a:moveTo>
                    <a:pt x="612000" y="0"/>
                  </a:moveTo>
                  <a:cubicBezTo>
                    <a:pt x="388950" y="299899"/>
                    <a:pt x="215906" y="528359"/>
                    <a:pt x="0" y="813971"/>
                  </a:cubicBezTo>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24" name="Line 1">
              <a:extLst>
                <a:ext uri="{FF2B5EF4-FFF2-40B4-BE49-F238E27FC236}">
                  <a16:creationId xmlns:a16="http://schemas.microsoft.com/office/drawing/2014/main" id="{5608F363-8D20-47E0-B974-085C02BFD469}"/>
                </a:ext>
              </a:extLst>
            </p:cNvPr>
            <p:cNvSpPr>
              <a:spLocks/>
            </p:cNvSpPr>
            <p:nvPr/>
          </p:nvSpPr>
          <p:spPr bwMode="auto">
            <a:xfrm>
              <a:off x="508000" y="1591028"/>
              <a:ext cx="612000" cy="813971"/>
            </a:xfrm>
            <a:custGeom>
              <a:avLst/>
              <a:gdLst>
                <a:gd name="connsiteX0" fmla="*/ 0 w 612000"/>
                <a:gd name="connsiteY0" fmla="*/ 0 h 813971"/>
                <a:gd name="connsiteX1" fmla="*/ 612000 w 612000"/>
                <a:gd name="connsiteY1" fmla="*/ 813971 h 813971"/>
              </a:gdLst>
              <a:ahLst/>
              <a:cxnLst>
                <a:cxn ang="0">
                  <a:pos x="connsiteX0" y="connsiteY0"/>
                </a:cxn>
                <a:cxn ang="0">
                  <a:pos x="connsiteX1" y="connsiteY1"/>
                </a:cxn>
              </a:cxnLst>
              <a:rect l="l" t="t" r="r" b="b"/>
              <a:pathLst>
                <a:path w="612000" h="813971">
                  <a:moveTo>
                    <a:pt x="0" y="0"/>
                  </a:moveTo>
                  <a:cubicBezTo>
                    <a:pt x="192093" y="259418"/>
                    <a:pt x="408000" y="542647"/>
                    <a:pt x="612000" y="813971"/>
                  </a:cubicBezTo>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grpSp>
        <p:nvGrpSpPr>
          <p:cNvPr id="25" name="Placeholder">
            <a:extLst>
              <a:ext uri="{FF2B5EF4-FFF2-40B4-BE49-F238E27FC236}">
                <a16:creationId xmlns:a16="http://schemas.microsoft.com/office/drawing/2014/main" id="{B149D86C-1261-4449-B54D-786C8659EAD9}"/>
              </a:ext>
            </a:extLst>
          </p:cNvPr>
          <p:cNvGrpSpPr>
            <a:grpSpLocks/>
          </p:cNvGrpSpPr>
          <p:nvPr/>
        </p:nvGrpSpPr>
        <p:grpSpPr bwMode="auto">
          <a:xfrm>
            <a:off x="2074044" y="5122044"/>
            <a:ext cx="1008112" cy="1008112"/>
            <a:chOff x="508000" y="1397000"/>
            <a:chExt cx="1008112" cy="1008112"/>
          </a:xfrm>
          <a:solidFill>
            <a:srgbClr val="FFFFFF"/>
          </a:solidFill>
        </p:grpSpPr>
        <p:sp>
          <p:nvSpPr>
            <p:cNvPr id="26" name="Border">
              <a:extLst>
                <a:ext uri="{FF2B5EF4-FFF2-40B4-BE49-F238E27FC236}">
                  <a16:creationId xmlns:a16="http://schemas.microsoft.com/office/drawing/2014/main" id="{488944DE-C5B5-4B70-8A73-3274B305CFE9}"/>
                </a:ext>
              </a:extLst>
            </p:cNvPr>
            <p:cNvSpPr>
              <a:spLocks/>
            </p:cNvSpPr>
            <p:nvPr/>
          </p:nvSpPr>
          <p:spPr bwMode="auto">
            <a:xfrm>
              <a:off x="508000" y="1397000"/>
              <a:ext cx="1008112" cy="100811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27" name="Line 2">
              <a:extLst>
                <a:ext uri="{FF2B5EF4-FFF2-40B4-BE49-F238E27FC236}">
                  <a16:creationId xmlns:a16="http://schemas.microsoft.com/office/drawing/2014/main" id="{3C012B00-61FA-4721-AE7A-1CC82E64E089}"/>
                </a:ext>
              </a:extLst>
            </p:cNvPr>
            <p:cNvSpPr>
              <a:spLocks/>
            </p:cNvSpPr>
            <p:nvPr/>
          </p:nvSpPr>
          <p:spPr bwMode="auto">
            <a:xfrm>
              <a:off x="508000" y="1397000"/>
              <a:ext cx="1008112" cy="1008112"/>
            </a:xfrm>
            <a:custGeom>
              <a:avLst/>
              <a:gdLst>
                <a:gd name="connsiteX0" fmla="*/ 0 w 1008112"/>
                <a:gd name="connsiteY0" fmla="*/ 1008112 h 1008112"/>
                <a:gd name="connsiteX1" fmla="*/ 1008112 w 1008112"/>
                <a:gd name="connsiteY1" fmla="*/ 0 h 1008112"/>
              </a:gdLst>
              <a:ahLst/>
              <a:cxnLst>
                <a:cxn ang="0">
                  <a:pos x="connsiteX0" y="connsiteY0"/>
                </a:cxn>
                <a:cxn ang="0">
                  <a:pos x="connsiteX1" y="connsiteY1"/>
                </a:cxn>
              </a:cxnLst>
              <a:rect l="l" t="t" r="r" b="b"/>
              <a:pathLst>
                <a:path w="1008112" h="1008112">
                  <a:moveTo>
                    <a:pt x="0" y="1008112"/>
                  </a:moveTo>
                  <a:lnTo>
                    <a:pt x="1008112" y="0"/>
                  </a:lnTo>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28" name="Line 1">
              <a:extLst>
                <a:ext uri="{FF2B5EF4-FFF2-40B4-BE49-F238E27FC236}">
                  <a16:creationId xmlns:a16="http://schemas.microsoft.com/office/drawing/2014/main" id="{EC08D3FD-02FD-48E4-BC2C-B23070769136}"/>
                </a:ext>
              </a:extLst>
            </p:cNvPr>
            <p:cNvSpPr>
              <a:spLocks/>
            </p:cNvSpPr>
            <p:nvPr/>
          </p:nvSpPr>
          <p:spPr bwMode="auto">
            <a:xfrm>
              <a:off x="508000" y="1397000"/>
              <a:ext cx="1008112" cy="1008112"/>
            </a:xfrm>
            <a:custGeom>
              <a:avLst/>
              <a:gdLst>
                <a:gd name="connsiteX0" fmla="*/ 1008112 w 1008112"/>
                <a:gd name="connsiteY0" fmla="*/ 1008112 h 1008112"/>
                <a:gd name="connsiteX1" fmla="*/ 0 w 1008112"/>
                <a:gd name="connsiteY1" fmla="*/ 0 h 1008112"/>
              </a:gdLst>
              <a:ahLst/>
              <a:cxnLst>
                <a:cxn ang="0">
                  <a:pos x="connsiteX0" y="connsiteY0"/>
                </a:cxn>
                <a:cxn ang="0">
                  <a:pos x="connsiteX1" y="connsiteY1"/>
                </a:cxn>
              </a:cxnLst>
              <a:rect l="l" t="t" r="r" b="b"/>
              <a:pathLst>
                <a:path w="1008112" h="1008112">
                  <a:moveTo>
                    <a:pt x="1008112" y="1008112"/>
                  </a:moveTo>
                  <a:lnTo>
                    <a:pt x="0" y="0"/>
                  </a:lnTo>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grpSp>
        <p:nvGrpSpPr>
          <p:cNvPr id="29" name="Placeholder">
            <a:extLst>
              <a:ext uri="{FF2B5EF4-FFF2-40B4-BE49-F238E27FC236}">
                <a16:creationId xmlns:a16="http://schemas.microsoft.com/office/drawing/2014/main" id="{F64A261B-6221-4754-A6C0-9EA5B57ED912}"/>
              </a:ext>
            </a:extLst>
          </p:cNvPr>
          <p:cNvGrpSpPr>
            <a:grpSpLocks noChangeAspect="1"/>
          </p:cNvGrpSpPr>
          <p:nvPr/>
        </p:nvGrpSpPr>
        <p:grpSpPr>
          <a:xfrm>
            <a:off x="4539921" y="3864744"/>
            <a:ext cx="1257959" cy="1008112"/>
            <a:chOff x="5107122" y="2328044"/>
            <a:chExt cx="1257959" cy="1008112"/>
          </a:xfrm>
          <a:solidFill>
            <a:srgbClr val="FFFFFF"/>
          </a:solidFill>
        </p:grpSpPr>
        <p:sp>
          <p:nvSpPr>
            <p:cNvPr id="30" name="Border">
              <a:extLst>
                <a:ext uri="{FF2B5EF4-FFF2-40B4-BE49-F238E27FC236}">
                  <a16:creationId xmlns:a16="http://schemas.microsoft.com/office/drawing/2014/main" id="{2AD29FED-0B3B-4A87-8523-554F057E5625}"/>
                </a:ext>
              </a:extLst>
            </p:cNvPr>
            <p:cNvSpPr>
              <a:spLocks/>
            </p:cNvSpPr>
            <p:nvPr/>
          </p:nvSpPr>
          <p:spPr bwMode="auto">
            <a:xfrm>
              <a:off x="5107122" y="2328044"/>
              <a:ext cx="1257959" cy="100811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1" name="Picture">
              <a:extLst>
                <a:ext uri="{FF2B5EF4-FFF2-40B4-BE49-F238E27FC236}">
                  <a16:creationId xmlns:a16="http://schemas.microsoft.com/office/drawing/2014/main" id="{F50F0F83-0931-4195-A3FD-2FDB2D719DAB}"/>
                </a:ext>
              </a:extLst>
            </p:cNvPr>
            <p:cNvSpPr>
              <a:spLocks noEditPoints="1"/>
            </p:cNvSpPr>
            <p:nvPr/>
          </p:nvSpPr>
          <p:spPr bwMode="auto">
            <a:xfrm>
              <a:off x="5198737" y="2457563"/>
              <a:ext cx="1074728" cy="786978"/>
            </a:xfrm>
            <a:custGeom>
              <a:avLst/>
              <a:gdLst>
                <a:gd name="T0" fmla="*/ 0 w 1329"/>
                <a:gd name="T1" fmla="*/ 784 h 969"/>
                <a:gd name="T2" fmla="*/ 303 w 1329"/>
                <a:gd name="T3" fmla="*/ 481 h 969"/>
                <a:gd name="T4" fmla="*/ 460 w 1329"/>
                <a:gd name="T5" fmla="*/ 638 h 969"/>
                <a:gd name="T6" fmla="*/ 941 w 1329"/>
                <a:gd name="T7" fmla="*/ 157 h 969"/>
                <a:gd name="T8" fmla="*/ 1329 w 1329"/>
                <a:gd name="T9" fmla="*/ 545 h 969"/>
                <a:gd name="T10" fmla="*/ 1329 w 1329"/>
                <a:gd name="T11" fmla="*/ 969 h 969"/>
                <a:gd name="T12" fmla="*/ 0 w 1329"/>
                <a:gd name="T13" fmla="*/ 969 h 969"/>
                <a:gd name="T14" fmla="*/ 0 w 1329"/>
                <a:gd name="T15" fmla="*/ 784 h 969"/>
                <a:gd name="T16" fmla="*/ 363 w 1329"/>
                <a:gd name="T17" fmla="*/ 180 h 969"/>
                <a:gd name="T18" fmla="*/ 184 w 1329"/>
                <a:gd name="T19" fmla="*/ 360 h 969"/>
                <a:gd name="T20" fmla="*/ 4 w 1329"/>
                <a:gd name="T21" fmla="*/ 180 h 969"/>
                <a:gd name="T22" fmla="*/ 184 w 1329"/>
                <a:gd name="T23" fmla="*/ 0 h 969"/>
                <a:gd name="T24" fmla="*/ 363 w 1329"/>
                <a:gd name="T25" fmla="*/ 18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9" h="969">
                  <a:moveTo>
                    <a:pt x="0" y="784"/>
                  </a:moveTo>
                  <a:lnTo>
                    <a:pt x="303" y="481"/>
                  </a:lnTo>
                  <a:lnTo>
                    <a:pt x="460" y="638"/>
                  </a:lnTo>
                  <a:lnTo>
                    <a:pt x="941" y="157"/>
                  </a:lnTo>
                  <a:lnTo>
                    <a:pt x="1329" y="545"/>
                  </a:lnTo>
                  <a:lnTo>
                    <a:pt x="1329" y="969"/>
                  </a:lnTo>
                  <a:lnTo>
                    <a:pt x="0" y="969"/>
                  </a:lnTo>
                  <a:lnTo>
                    <a:pt x="0" y="784"/>
                  </a:lnTo>
                  <a:close/>
                  <a:moveTo>
                    <a:pt x="363" y="180"/>
                  </a:moveTo>
                  <a:cubicBezTo>
                    <a:pt x="363" y="279"/>
                    <a:pt x="283" y="360"/>
                    <a:pt x="184" y="360"/>
                  </a:cubicBezTo>
                  <a:cubicBezTo>
                    <a:pt x="84" y="360"/>
                    <a:pt x="4" y="279"/>
                    <a:pt x="4" y="180"/>
                  </a:cubicBezTo>
                  <a:cubicBezTo>
                    <a:pt x="4" y="80"/>
                    <a:pt x="84" y="0"/>
                    <a:pt x="184" y="0"/>
                  </a:cubicBezTo>
                  <a:cubicBezTo>
                    <a:pt x="283" y="0"/>
                    <a:pt x="363" y="80"/>
                    <a:pt x="363" y="180"/>
                  </a:cubicBezTo>
                  <a:close/>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grpSp>
        <p:nvGrpSpPr>
          <p:cNvPr id="32" name="Dummy Text">
            <a:extLst>
              <a:ext uri="{FF2B5EF4-FFF2-40B4-BE49-F238E27FC236}">
                <a16:creationId xmlns:a16="http://schemas.microsoft.com/office/drawing/2014/main" id="{8980B906-8D1D-4E85-95DF-6658C0C1FCFB}"/>
              </a:ext>
            </a:extLst>
          </p:cNvPr>
          <p:cNvGrpSpPr>
            <a:grpSpLocks noChangeAspect="1"/>
          </p:cNvGrpSpPr>
          <p:nvPr/>
        </p:nvGrpSpPr>
        <p:grpSpPr>
          <a:xfrm>
            <a:off x="7345363" y="3941763"/>
            <a:ext cx="1082675" cy="650875"/>
            <a:chOff x="2205038" y="3681413"/>
            <a:chExt cx="1082675" cy="650875"/>
          </a:xfrm>
          <a:solidFill>
            <a:srgbClr val="808080"/>
          </a:solidFill>
        </p:grpSpPr>
        <p:sp>
          <p:nvSpPr>
            <p:cNvPr id="33" name="Line 1">
              <a:extLst>
                <a:ext uri="{FF2B5EF4-FFF2-40B4-BE49-F238E27FC236}">
                  <a16:creationId xmlns:a16="http://schemas.microsoft.com/office/drawing/2014/main" id="{2424C4C6-4DC7-4F2B-9792-89CD9D1A1F36}"/>
                </a:ext>
              </a:extLst>
            </p:cNvPr>
            <p:cNvSpPr>
              <a:spLocks noEditPoints="1"/>
            </p:cNvSpPr>
            <p:nvPr/>
          </p:nvSpPr>
          <p:spPr bwMode="auto">
            <a:xfrm>
              <a:off x="2205038" y="3681413"/>
              <a:ext cx="1082675" cy="39687"/>
            </a:xfrm>
            <a:custGeom>
              <a:avLst/>
              <a:gdLst>
                <a:gd name="T0" fmla="*/ 0 w 6612"/>
                <a:gd name="T1" fmla="*/ 0 h 247"/>
                <a:gd name="T2" fmla="*/ 0 w 6612"/>
                <a:gd name="T3" fmla="*/ 247 h 247"/>
                <a:gd name="T4" fmla="*/ 1440 w 6612"/>
                <a:gd name="T5" fmla="*/ 247 h 247"/>
                <a:gd name="T6" fmla="*/ 1440 w 6612"/>
                <a:gd name="T7" fmla="*/ 0 h 247"/>
                <a:gd name="T8" fmla="*/ 0 w 6612"/>
                <a:gd name="T9" fmla="*/ 0 h 247"/>
                <a:gd name="T10" fmla="*/ 1837 w 6612"/>
                <a:gd name="T11" fmla="*/ 0 h 247"/>
                <a:gd name="T12" fmla="*/ 1837 w 6612"/>
                <a:gd name="T13" fmla="*/ 247 h 247"/>
                <a:gd name="T14" fmla="*/ 5188 w 6612"/>
                <a:gd name="T15" fmla="*/ 247 h 247"/>
                <a:gd name="T16" fmla="*/ 5188 w 6612"/>
                <a:gd name="T17" fmla="*/ 0 h 247"/>
                <a:gd name="T18" fmla="*/ 1837 w 6612"/>
                <a:gd name="T19" fmla="*/ 0 h 247"/>
                <a:gd name="T20" fmla="*/ 5586 w 6612"/>
                <a:gd name="T21" fmla="*/ 0 h 247"/>
                <a:gd name="T22" fmla="*/ 5586 w 6612"/>
                <a:gd name="T23" fmla="*/ 247 h 247"/>
                <a:gd name="T24" fmla="*/ 6612 w 6612"/>
                <a:gd name="T25" fmla="*/ 247 h 247"/>
                <a:gd name="T26" fmla="*/ 6612 w 6612"/>
                <a:gd name="T27" fmla="*/ 0 h 247"/>
                <a:gd name="T28" fmla="*/ 5586 w 6612"/>
                <a:gd name="T2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12" h="247">
                  <a:moveTo>
                    <a:pt x="0" y="0"/>
                  </a:moveTo>
                  <a:lnTo>
                    <a:pt x="0" y="247"/>
                  </a:lnTo>
                  <a:lnTo>
                    <a:pt x="1440" y="247"/>
                  </a:lnTo>
                  <a:lnTo>
                    <a:pt x="1440" y="0"/>
                  </a:lnTo>
                  <a:lnTo>
                    <a:pt x="0" y="0"/>
                  </a:lnTo>
                  <a:close/>
                  <a:moveTo>
                    <a:pt x="1837" y="0"/>
                  </a:moveTo>
                  <a:lnTo>
                    <a:pt x="1837" y="247"/>
                  </a:lnTo>
                  <a:lnTo>
                    <a:pt x="5188" y="247"/>
                  </a:lnTo>
                  <a:lnTo>
                    <a:pt x="5188" y="0"/>
                  </a:lnTo>
                  <a:lnTo>
                    <a:pt x="1837" y="0"/>
                  </a:lnTo>
                  <a:close/>
                  <a:moveTo>
                    <a:pt x="5586" y="0"/>
                  </a:moveTo>
                  <a:lnTo>
                    <a:pt x="5586" y="247"/>
                  </a:lnTo>
                  <a:lnTo>
                    <a:pt x="6612" y="247"/>
                  </a:lnTo>
                  <a:lnTo>
                    <a:pt x="6612" y="0"/>
                  </a:lnTo>
                  <a:lnTo>
                    <a:pt x="5586" y="0"/>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4" name="Line 2">
              <a:extLst>
                <a:ext uri="{FF2B5EF4-FFF2-40B4-BE49-F238E27FC236}">
                  <a16:creationId xmlns:a16="http://schemas.microsoft.com/office/drawing/2014/main" id="{D7E72EC1-AF20-4013-AFAB-36355CFF3E45}"/>
                </a:ext>
              </a:extLst>
            </p:cNvPr>
            <p:cNvSpPr>
              <a:spLocks noEditPoints="1"/>
            </p:cNvSpPr>
            <p:nvPr/>
          </p:nvSpPr>
          <p:spPr bwMode="auto">
            <a:xfrm>
              <a:off x="2205038" y="3768725"/>
              <a:ext cx="1082675" cy="39687"/>
            </a:xfrm>
            <a:custGeom>
              <a:avLst/>
              <a:gdLst>
                <a:gd name="T0" fmla="*/ 0 w 6612"/>
                <a:gd name="T1" fmla="*/ 0 h 247"/>
                <a:gd name="T2" fmla="*/ 0 w 6612"/>
                <a:gd name="T3" fmla="*/ 247 h 247"/>
                <a:gd name="T4" fmla="*/ 2224 w 6612"/>
                <a:gd name="T5" fmla="*/ 247 h 247"/>
                <a:gd name="T6" fmla="*/ 2224 w 6612"/>
                <a:gd name="T7" fmla="*/ 0 h 247"/>
                <a:gd name="T8" fmla="*/ 0 w 6612"/>
                <a:gd name="T9" fmla="*/ 0 h 247"/>
                <a:gd name="T10" fmla="*/ 2621 w 6612"/>
                <a:gd name="T11" fmla="*/ 0 h 247"/>
                <a:gd name="T12" fmla="*/ 2621 w 6612"/>
                <a:gd name="T13" fmla="*/ 247 h 247"/>
                <a:gd name="T14" fmla="*/ 4120 w 6612"/>
                <a:gd name="T15" fmla="*/ 247 h 247"/>
                <a:gd name="T16" fmla="*/ 4120 w 6612"/>
                <a:gd name="T17" fmla="*/ 0 h 247"/>
                <a:gd name="T18" fmla="*/ 2621 w 6612"/>
                <a:gd name="T19" fmla="*/ 0 h 247"/>
                <a:gd name="T20" fmla="*/ 4517 w 6612"/>
                <a:gd name="T21" fmla="*/ 0 h 247"/>
                <a:gd name="T22" fmla="*/ 4517 w 6612"/>
                <a:gd name="T23" fmla="*/ 247 h 247"/>
                <a:gd name="T24" fmla="*/ 6612 w 6612"/>
                <a:gd name="T25" fmla="*/ 247 h 247"/>
                <a:gd name="T26" fmla="*/ 6612 w 6612"/>
                <a:gd name="T27" fmla="*/ 0 h 247"/>
                <a:gd name="T28" fmla="*/ 4517 w 6612"/>
                <a:gd name="T2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12" h="247">
                  <a:moveTo>
                    <a:pt x="0" y="0"/>
                  </a:moveTo>
                  <a:lnTo>
                    <a:pt x="0" y="247"/>
                  </a:lnTo>
                  <a:lnTo>
                    <a:pt x="2224" y="247"/>
                  </a:lnTo>
                  <a:lnTo>
                    <a:pt x="2224" y="0"/>
                  </a:lnTo>
                  <a:lnTo>
                    <a:pt x="0" y="0"/>
                  </a:lnTo>
                  <a:close/>
                  <a:moveTo>
                    <a:pt x="2621" y="0"/>
                  </a:moveTo>
                  <a:lnTo>
                    <a:pt x="2621" y="247"/>
                  </a:lnTo>
                  <a:lnTo>
                    <a:pt x="4120" y="247"/>
                  </a:lnTo>
                  <a:lnTo>
                    <a:pt x="4120" y="0"/>
                  </a:lnTo>
                  <a:lnTo>
                    <a:pt x="2621" y="0"/>
                  </a:lnTo>
                  <a:close/>
                  <a:moveTo>
                    <a:pt x="4517" y="0"/>
                  </a:moveTo>
                  <a:lnTo>
                    <a:pt x="4517" y="247"/>
                  </a:lnTo>
                  <a:lnTo>
                    <a:pt x="6612" y="247"/>
                  </a:lnTo>
                  <a:lnTo>
                    <a:pt x="6612" y="0"/>
                  </a:lnTo>
                  <a:lnTo>
                    <a:pt x="4517" y="0"/>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5" name="Line 3">
              <a:extLst>
                <a:ext uri="{FF2B5EF4-FFF2-40B4-BE49-F238E27FC236}">
                  <a16:creationId xmlns:a16="http://schemas.microsoft.com/office/drawing/2014/main" id="{EABFCFBF-01ED-4912-BBFE-1286F24236F9}"/>
                </a:ext>
              </a:extLst>
            </p:cNvPr>
            <p:cNvSpPr>
              <a:spLocks noEditPoints="1"/>
            </p:cNvSpPr>
            <p:nvPr/>
          </p:nvSpPr>
          <p:spPr bwMode="auto">
            <a:xfrm>
              <a:off x="2205038" y="3856038"/>
              <a:ext cx="1082675" cy="39687"/>
            </a:xfrm>
            <a:custGeom>
              <a:avLst/>
              <a:gdLst>
                <a:gd name="T0" fmla="*/ 0 w 6612"/>
                <a:gd name="T1" fmla="*/ 0 h 247"/>
                <a:gd name="T2" fmla="*/ 0 w 6612"/>
                <a:gd name="T3" fmla="*/ 247 h 247"/>
                <a:gd name="T4" fmla="*/ 998 w 6612"/>
                <a:gd name="T5" fmla="*/ 247 h 247"/>
                <a:gd name="T6" fmla="*/ 998 w 6612"/>
                <a:gd name="T7" fmla="*/ 0 h 247"/>
                <a:gd name="T8" fmla="*/ 0 w 6612"/>
                <a:gd name="T9" fmla="*/ 0 h 247"/>
                <a:gd name="T10" fmla="*/ 1395 w 6612"/>
                <a:gd name="T11" fmla="*/ 0 h 247"/>
                <a:gd name="T12" fmla="*/ 1395 w 6612"/>
                <a:gd name="T13" fmla="*/ 247 h 247"/>
                <a:gd name="T14" fmla="*/ 5317 w 6612"/>
                <a:gd name="T15" fmla="*/ 247 h 247"/>
                <a:gd name="T16" fmla="*/ 5317 w 6612"/>
                <a:gd name="T17" fmla="*/ 0 h 247"/>
                <a:gd name="T18" fmla="*/ 1395 w 6612"/>
                <a:gd name="T19" fmla="*/ 0 h 247"/>
                <a:gd name="T20" fmla="*/ 5714 w 6612"/>
                <a:gd name="T21" fmla="*/ 0 h 247"/>
                <a:gd name="T22" fmla="*/ 5714 w 6612"/>
                <a:gd name="T23" fmla="*/ 247 h 247"/>
                <a:gd name="T24" fmla="*/ 6612 w 6612"/>
                <a:gd name="T25" fmla="*/ 247 h 247"/>
                <a:gd name="T26" fmla="*/ 6612 w 6612"/>
                <a:gd name="T27" fmla="*/ 0 h 247"/>
                <a:gd name="T28" fmla="*/ 5714 w 6612"/>
                <a:gd name="T2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12" h="247">
                  <a:moveTo>
                    <a:pt x="0" y="0"/>
                  </a:moveTo>
                  <a:lnTo>
                    <a:pt x="0" y="247"/>
                  </a:lnTo>
                  <a:lnTo>
                    <a:pt x="998" y="247"/>
                  </a:lnTo>
                  <a:lnTo>
                    <a:pt x="998" y="0"/>
                  </a:lnTo>
                  <a:lnTo>
                    <a:pt x="0" y="0"/>
                  </a:lnTo>
                  <a:close/>
                  <a:moveTo>
                    <a:pt x="1395" y="0"/>
                  </a:moveTo>
                  <a:lnTo>
                    <a:pt x="1395" y="247"/>
                  </a:lnTo>
                  <a:lnTo>
                    <a:pt x="5317" y="247"/>
                  </a:lnTo>
                  <a:lnTo>
                    <a:pt x="5317" y="0"/>
                  </a:lnTo>
                  <a:lnTo>
                    <a:pt x="1395" y="0"/>
                  </a:lnTo>
                  <a:close/>
                  <a:moveTo>
                    <a:pt x="5714" y="0"/>
                  </a:moveTo>
                  <a:lnTo>
                    <a:pt x="5714" y="247"/>
                  </a:lnTo>
                  <a:lnTo>
                    <a:pt x="6612" y="247"/>
                  </a:lnTo>
                  <a:lnTo>
                    <a:pt x="6612" y="0"/>
                  </a:lnTo>
                  <a:lnTo>
                    <a:pt x="5714" y="0"/>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6" name="Line 4">
              <a:extLst>
                <a:ext uri="{FF2B5EF4-FFF2-40B4-BE49-F238E27FC236}">
                  <a16:creationId xmlns:a16="http://schemas.microsoft.com/office/drawing/2014/main" id="{B339E3F6-58FD-48A6-A512-D623A36D366B}"/>
                </a:ext>
              </a:extLst>
            </p:cNvPr>
            <p:cNvSpPr>
              <a:spLocks noEditPoints="1"/>
            </p:cNvSpPr>
            <p:nvPr/>
          </p:nvSpPr>
          <p:spPr bwMode="auto">
            <a:xfrm>
              <a:off x="2205038" y="3943350"/>
              <a:ext cx="1082675" cy="39687"/>
            </a:xfrm>
            <a:custGeom>
              <a:avLst/>
              <a:gdLst>
                <a:gd name="T0" fmla="*/ 0 w 6612"/>
                <a:gd name="T1" fmla="*/ 0 h 247"/>
                <a:gd name="T2" fmla="*/ 0 w 6612"/>
                <a:gd name="T3" fmla="*/ 247 h 247"/>
                <a:gd name="T4" fmla="*/ 3336 w 6612"/>
                <a:gd name="T5" fmla="*/ 247 h 247"/>
                <a:gd name="T6" fmla="*/ 3336 w 6612"/>
                <a:gd name="T7" fmla="*/ 0 h 247"/>
                <a:gd name="T8" fmla="*/ 0 w 6612"/>
                <a:gd name="T9" fmla="*/ 0 h 247"/>
                <a:gd name="T10" fmla="*/ 3733 w 6612"/>
                <a:gd name="T11" fmla="*/ 0 h 247"/>
                <a:gd name="T12" fmla="*/ 3733 w 6612"/>
                <a:gd name="T13" fmla="*/ 247 h 247"/>
                <a:gd name="T14" fmla="*/ 6612 w 6612"/>
                <a:gd name="T15" fmla="*/ 247 h 247"/>
                <a:gd name="T16" fmla="*/ 6612 w 6612"/>
                <a:gd name="T17" fmla="*/ 0 h 247"/>
                <a:gd name="T18" fmla="*/ 3733 w 6612"/>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12" h="247">
                  <a:moveTo>
                    <a:pt x="0" y="0"/>
                  </a:moveTo>
                  <a:lnTo>
                    <a:pt x="0" y="247"/>
                  </a:lnTo>
                  <a:lnTo>
                    <a:pt x="3336" y="247"/>
                  </a:lnTo>
                  <a:lnTo>
                    <a:pt x="3336" y="0"/>
                  </a:lnTo>
                  <a:lnTo>
                    <a:pt x="0" y="0"/>
                  </a:lnTo>
                  <a:close/>
                  <a:moveTo>
                    <a:pt x="3733" y="0"/>
                  </a:moveTo>
                  <a:lnTo>
                    <a:pt x="3733" y="247"/>
                  </a:lnTo>
                  <a:lnTo>
                    <a:pt x="6612" y="247"/>
                  </a:lnTo>
                  <a:lnTo>
                    <a:pt x="6612" y="0"/>
                  </a:lnTo>
                  <a:lnTo>
                    <a:pt x="3733" y="0"/>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7" name="Line 5">
              <a:extLst>
                <a:ext uri="{FF2B5EF4-FFF2-40B4-BE49-F238E27FC236}">
                  <a16:creationId xmlns:a16="http://schemas.microsoft.com/office/drawing/2014/main" id="{DF2E05FB-3759-4E37-AF38-FEB9A5D85238}"/>
                </a:ext>
              </a:extLst>
            </p:cNvPr>
            <p:cNvSpPr>
              <a:spLocks noEditPoints="1"/>
            </p:cNvSpPr>
            <p:nvPr/>
          </p:nvSpPr>
          <p:spPr bwMode="auto">
            <a:xfrm>
              <a:off x="2205038" y="4030663"/>
              <a:ext cx="1082675" cy="39687"/>
            </a:xfrm>
            <a:custGeom>
              <a:avLst/>
              <a:gdLst>
                <a:gd name="T0" fmla="*/ 0 w 6612"/>
                <a:gd name="T1" fmla="*/ 0 h 247"/>
                <a:gd name="T2" fmla="*/ 0 w 6612"/>
                <a:gd name="T3" fmla="*/ 247 h 247"/>
                <a:gd name="T4" fmla="*/ 1625 w 6612"/>
                <a:gd name="T5" fmla="*/ 247 h 247"/>
                <a:gd name="T6" fmla="*/ 1625 w 6612"/>
                <a:gd name="T7" fmla="*/ 0 h 247"/>
                <a:gd name="T8" fmla="*/ 0 w 6612"/>
                <a:gd name="T9" fmla="*/ 0 h 247"/>
                <a:gd name="T10" fmla="*/ 2022 w 6612"/>
                <a:gd name="T11" fmla="*/ 0 h 247"/>
                <a:gd name="T12" fmla="*/ 2022 w 6612"/>
                <a:gd name="T13" fmla="*/ 247 h 247"/>
                <a:gd name="T14" fmla="*/ 3592 w 6612"/>
                <a:gd name="T15" fmla="*/ 247 h 247"/>
                <a:gd name="T16" fmla="*/ 3592 w 6612"/>
                <a:gd name="T17" fmla="*/ 0 h 247"/>
                <a:gd name="T18" fmla="*/ 2022 w 6612"/>
                <a:gd name="T19" fmla="*/ 0 h 247"/>
                <a:gd name="T20" fmla="*/ 3990 w 6612"/>
                <a:gd name="T21" fmla="*/ 0 h 247"/>
                <a:gd name="T22" fmla="*/ 3990 w 6612"/>
                <a:gd name="T23" fmla="*/ 247 h 247"/>
                <a:gd name="T24" fmla="*/ 6612 w 6612"/>
                <a:gd name="T25" fmla="*/ 247 h 247"/>
                <a:gd name="T26" fmla="*/ 6612 w 6612"/>
                <a:gd name="T27" fmla="*/ 0 h 247"/>
                <a:gd name="T28" fmla="*/ 3990 w 6612"/>
                <a:gd name="T2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12" h="247">
                  <a:moveTo>
                    <a:pt x="0" y="0"/>
                  </a:moveTo>
                  <a:lnTo>
                    <a:pt x="0" y="247"/>
                  </a:lnTo>
                  <a:lnTo>
                    <a:pt x="1625" y="247"/>
                  </a:lnTo>
                  <a:lnTo>
                    <a:pt x="1625" y="0"/>
                  </a:lnTo>
                  <a:lnTo>
                    <a:pt x="0" y="0"/>
                  </a:lnTo>
                  <a:close/>
                  <a:moveTo>
                    <a:pt x="2022" y="0"/>
                  </a:moveTo>
                  <a:lnTo>
                    <a:pt x="2022" y="247"/>
                  </a:lnTo>
                  <a:lnTo>
                    <a:pt x="3592" y="247"/>
                  </a:lnTo>
                  <a:lnTo>
                    <a:pt x="3592" y="0"/>
                  </a:lnTo>
                  <a:lnTo>
                    <a:pt x="2022" y="0"/>
                  </a:lnTo>
                  <a:close/>
                  <a:moveTo>
                    <a:pt x="3990" y="0"/>
                  </a:moveTo>
                  <a:lnTo>
                    <a:pt x="3990" y="247"/>
                  </a:lnTo>
                  <a:lnTo>
                    <a:pt x="6612" y="247"/>
                  </a:lnTo>
                  <a:lnTo>
                    <a:pt x="6612" y="0"/>
                  </a:lnTo>
                  <a:lnTo>
                    <a:pt x="3990" y="0"/>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8" name="Line 6">
              <a:extLst>
                <a:ext uri="{FF2B5EF4-FFF2-40B4-BE49-F238E27FC236}">
                  <a16:creationId xmlns:a16="http://schemas.microsoft.com/office/drawing/2014/main" id="{C946C417-96B3-426C-B3EF-46337FDBAC6E}"/>
                </a:ext>
              </a:extLst>
            </p:cNvPr>
            <p:cNvSpPr>
              <a:spLocks noEditPoints="1"/>
            </p:cNvSpPr>
            <p:nvPr/>
          </p:nvSpPr>
          <p:spPr bwMode="auto">
            <a:xfrm>
              <a:off x="2205038" y="4116388"/>
              <a:ext cx="1082675" cy="41275"/>
            </a:xfrm>
            <a:custGeom>
              <a:avLst/>
              <a:gdLst>
                <a:gd name="T0" fmla="*/ 0 w 6612"/>
                <a:gd name="T1" fmla="*/ 0 h 247"/>
                <a:gd name="T2" fmla="*/ 0 w 6612"/>
                <a:gd name="T3" fmla="*/ 247 h 247"/>
                <a:gd name="T4" fmla="*/ 2509 w 6612"/>
                <a:gd name="T5" fmla="*/ 247 h 247"/>
                <a:gd name="T6" fmla="*/ 2509 w 6612"/>
                <a:gd name="T7" fmla="*/ 0 h 247"/>
                <a:gd name="T8" fmla="*/ 0 w 6612"/>
                <a:gd name="T9" fmla="*/ 0 h 247"/>
                <a:gd name="T10" fmla="*/ 2906 w 6612"/>
                <a:gd name="T11" fmla="*/ 0 h 247"/>
                <a:gd name="T12" fmla="*/ 2906 w 6612"/>
                <a:gd name="T13" fmla="*/ 247 h 247"/>
                <a:gd name="T14" fmla="*/ 5146 w 6612"/>
                <a:gd name="T15" fmla="*/ 247 h 247"/>
                <a:gd name="T16" fmla="*/ 5146 w 6612"/>
                <a:gd name="T17" fmla="*/ 0 h 247"/>
                <a:gd name="T18" fmla="*/ 2906 w 6612"/>
                <a:gd name="T19" fmla="*/ 0 h 247"/>
                <a:gd name="T20" fmla="*/ 5543 w 6612"/>
                <a:gd name="T21" fmla="*/ 0 h 247"/>
                <a:gd name="T22" fmla="*/ 5543 w 6612"/>
                <a:gd name="T23" fmla="*/ 247 h 247"/>
                <a:gd name="T24" fmla="*/ 6612 w 6612"/>
                <a:gd name="T25" fmla="*/ 247 h 247"/>
                <a:gd name="T26" fmla="*/ 6612 w 6612"/>
                <a:gd name="T27" fmla="*/ 0 h 247"/>
                <a:gd name="T28" fmla="*/ 5543 w 6612"/>
                <a:gd name="T2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12" h="247">
                  <a:moveTo>
                    <a:pt x="0" y="0"/>
                  </a:moveTo>
                  <a:lnTo>
                    <a:pt x="0" y="247"/>
                  </a:lnTo>
                  <a:lnTo>
                    <a:pt x="2509" y="247"/>
                  </a:lnTo>
                  <a:lnTo>
                    <a:pt x="2509" y="0"/>
                  </a:lnTo>
                  <a:lnTo>
                    <a:pt x="0" y="0"/>
                  </a:lnTo>
                  <a:close/>
                  <a:moveTo>
                    <a:pt x="2906" y="0"/>
                  </a:moveTo>
                  <a:lnTo>
                    <a:pt x="2906" y="247"/>
                  </a:lnTo>
                  <a:lnTo>
                    <a:pt x="5146" y="247"/>
                  </a:lnTo>
                  <a:lnTo>
                    <a:pt x="5146" y="0"/>
                  </a:lnTo>
                  <a:lnTo>
                    <a:pt x="2906" y="0"/>
                  </a:lnTo>
                  <a:close/>
                  <a:moveTo>
                    <a:pt x="5543" y="0"/>
                  </a:moveTo>
                  <a:lnTo>
                    <a:pt x="5543" y="247"/>
                  </a:lnTo>
                  <a:lnTo>
                    <a:pt x="6612" y="247"/>
                  </a:lnTo>
                  <a:lnTo>
                    <a:pt x="6612" y="0"/>
                  </a:lnTo>
                  <a:lnTo>
                    <a:pt x="5543" y="0"/>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9" name="Line 7">
              <a:extLst>
                <a:ext uri="{FF2B5EF4-FFF2-40B4-BE49-F238E27FC236}">
                  <a16:creationId xmlns:a16="http://schemas.microsoft.com/office/drawing/2014/main" id="{6C1E915B-A4F0-4614-B06E-A1AE8D924B4D}"/>
                </a:ext>
              </a:extLst>
            </p:cNvPr>
            <p:cNvSpPr>
              <a:spLocks noEditPoints="1"/>
            </p:cNvSpPr>
            <p:nvPr/>
          </p:nvSpPr>
          <p:spPr bwMode="auto">
            <a:xfrm>
              <a:off x="2205038" y="4203700"/>
              <a:ext cx="1082675" cy="41275"/>
            </a:xfrm>
            <a:custGeom>
              <a:avLst/>
              <a:gdLst>
                <a:gd name="T0" fmla="*/ 0 w 6612"/>
                <a:gd name="T1" fmla="*/ 0 h 247"/>
                <a:gd name="T2" fmla="*/ 0 w 6612"/>
                <a:gd name="T3" fmla="*/ 247 h 247"/>
                <a:gd name="T4" fmla="*/ 813 w 6612"/>
                <a:gd name="T5" fmla="*/ 247 h 247"/>
                <a:gd name="T6" fmla="*/ 813 w 6612"/>
                <a:gd name="T7" fmla="*/ 0 h 247"/>
                <a:gd name="T8" fmla="*/ 0 w 6612"/>
                <a:gd name="T9" fmla="*/ 0 h 247"/>
                <a:gd name="T10" fmla="*/ 1210 w 6612"/>
                <a:gd name="T11" fmla="*/ 0 h 247"/>
                <a:gd name="T12" fmla="*/ 1210 w 6612"/>
                <a:gd name="T13" fmla="*/ 247 h 247"/>
                <a:gd name="T14" fmla="*/ 3122 w 6612"/>
                <a:gd name="T15" fmla="*/ 247 h 247"/>
                <a:gd name="T16" fmla="*/ 3122 w 6612"/>
                <a:gd name="T17" fmla="*/ 0 h 247"/>
                <a:gd name="T18" fmla="*/ 1210 w 6612"/>
                <a:gd name="T19" fmla="*/ 0 h 247"/>
                <a:gd name="T20" fmla="*/ 3519 w 6612"/>
                <a:gd name="T21" fmla="*/ 0 h 247"/>
                <a:gd name="T22" fmla="*/ 3519 w 6612"/>
                <a:gd name="T23" fmla="*/ 247 h 247"/>
                <a:gd name="T24" fmla="*/ 4961 w 6612"/>
                <a:gd name="T25" fmla="*/ 247 h 247"/>
                <a:gd name="T26" fmla="*/ 4961 w 6612"/>
                <a:gd name="T27" fmla="*/ 0 h 247"/>
                <a:gd name="T28" fmla="*/ 3519 w 6612"/>
                <a:gd name="T29" fmla="*/ 0 h 247"/>
                <a:gd name="T30" fmla="*/ 5358 w 6612"/>
                <a:gd name="T31" fmla="*/ 0 h 247"/>
                <a:gd name="T32" fmla="*/ 5358 w 6612"/>
                <a:gd name="T33" fmla="*/ 247 h 247"/>
                <a:gd name="T34" fmla="*/ 6612 w 6612"/>
                <a:gd name="T35" fmla="*/ 247 h 247"/>
                <a:gd name="T36" fmla="*/ 6612 w 6612"/>
                <a:gd name="T37" fmla="*/ 0 h 247"/>
                <a:gd name="T38" fmla="*/ 5358 w 6612"/>
                <a:gd name="T3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12" h="247">
                  <a:moveTo>
                    <a:pt x="0" y="0"/>
                  </a:moveTo>
                  <a:lnTo>
                    <a:pt x="0" y="247"/>
                  </a:lnTo>
                  <a:lnTo>
                    <a:pt x="813" y="247"/>
                  </a:lnTo>
                  <a:lnTo>
                    <a:pt x="813" y="0"/>
                  </a:lnTo>
                  <a:lnTo>
                    <a:pt x="0" y="0"/>
                  </a:lnTo>
                  <a:close/>
                  <a:moveTo>
                    <a:pt x="1210" y="0"/>
                  </a:moveTo>
                  <a:lnTo>
                    <a:pt x="1210" y="247"/>
                  </a:lnTo>
                  <a:lnTo>
                    <a:pt x="3122" y="247"/>
                  </a:lnTo>
                  <a:lnTo>
                    <a:pt x="3122" y="0"/>
                  </a:lnTo>
                  <a:lnTo>
                    <a:pt x="1210" y="0"/>
                  </a:lnTo>
                  <a:close/>
                  <a:moveTo>
                    <a:pt x="3519" y="0"/>
                  </a:moveTo>
                  <a:lnTo>
                    <a:pt x="3519" y="247"/>
                  </a:lnTo>
                  <a:lnTo>
                    <a:pt x="4961" y="247"/>
                  </a:lnTo>
                  <a:lnTo>
                    <a:pt x="4961" y="0"/>
                  </a:lnTo>
                  <a:lnTo>
                    <a:pt x="3519" y="0"/>
                  </a:lnTo>
                  <a:close/>
                  <a:moveTo>
                    <a:pt x="5358" y="0"/>
                  </a:moveTo>
                  <a:lnTo>
                    <a:pt x="5358" y="247"/>
                  </a:lnTo>
                  <a:lnTo>
                    <a:pt x="6612" y="247"/>
                  </a:lnTo>
                  <a:lnTo>
                    <a:pt x="6612" y="0"/>
                  </a:lnTo>
                  <a:lnTo>
                    <a:pt x="5358" y="0"/>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40" name="Line 8">
              <a:extLst>
                <a:ext uri="{FF2B5EF4-FFF2-40B4-BE49-F238E27FC236}">
                  <a16:creationId xmlns:a16="http://schemas.microsoft.com/office/drawing/2014/main" id="{C895208E-2466-4419-851D-14EBE09B74D9}"/>
                </a:ext>
              </a:extLst>
            </p:cNvPr>
            <p:cNvSpPr>
              <a:spLocks noEditPoints="1"/>
            </p:cNvSpPr>
            <p:nvPr/>
          </p:nvSpPr>
          <p:spPr bwMode="auto">
            <a:xfrm>
              <a:off x="2205038" y="4291013"/>
              <a:ext cx="695325" cy="41275"/>
            </a:xfrm>
            <a:custGeom>
              <a:avLst/>
              <a:gdLst>
                <a:gd name="T0" fmla="*/ 0 w 4248"/>
                <a:gd name="T1" fmla="*/ 0 h 247"/>
                <a:gd name="T2" fmla="*/ 0 w 4248"/>
                <a:gd name="T3" fmla="*/ 247 h 247"/>
                <a:gd name="T4" fmla="*/ 2124 w 4248"/>
                <a:gd name="T5" fmla="*/ 247 h 247"/>
                <a:gd name="T6" fmla="*/ 2124 w 4248"/>
                <a:gd name="T7" fmla="*/ 0 h 247"/>
                <a:gd name="T8" fmla="*/ 0 w 4248"/>
                <a:gd name="T9" fmla="*/ 0 h 247"/>
                <a:gd name="T10" fmla="*/ 2521 w 4248"/>
                <a:gd name="T11" fmla="*/ 0 h 247"/>
                <a:gd name="T12" fmla="*/ 2521 w 4248"/>
                <a:gd name="T13" fmla="*/ 247 h 247"/>
                <a:gd name="T14" fmla="*/ 4248 w 4248"/>
                <a:gd name="T15" fmla="*/ 247 h 247"/>
                <a:gd name="T16" fmla="*/ 4248 w 4248"/>
                <a:gd name="T17" fmla="*/ 0 h 247"/>
                <a:gd name="T18" fmla="*/ 2521 w 4248"/>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48" h="247">
                  <a:moveTo>
                    <a:pt x="0" y="0"/>
                  </a:moveTo>
                  <a:lnTo>
                    <a:pt x="0" y="247"/>
                  </a:lnTo>
                  <a:lnTo>
                    <a:pt x="2124" y="247"/>
                  </a:lnTo>
                  <a:lnTo>
                    <a:pt x="2124" y="0"/>
                  </a:lnTo>
                  <a:lnTo>
                    <a:pt x="0" y="0"/>
                  </a:lnTo>
                  <a:close/>
                  <a:moveTo>
                    <a:pt x="2521" y="0"/>
                  </a:moveTo>
                  <a:lnTo>
                    <a:pt x="2521" y="247"/>
                  </a:lnTo>
                  <a:lnTo>
                    <a:pt x="4248" y="247"/>
                  </a:lnTo>
                  <a:lnTo>
                    <a:pt x="4248" y="0"/>
                  </a:lnTo>
                  <a:lnTo>
                    <a:pt x="2521" y="0"/>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grpSp>
        <p:nvGrpSpPr>
          <p:cNvPr id="41" name="Placeholder">
            <a:extLst>
              <a:ext uri="{FF2B5EF4-FFF2-40B4-BE49-F238E27FC236}">
                <a16:creationId xmlns:a16="http://schemas.microsoft.com/office/drawing/2014/main" id="{8FB27581-C313-4780-888F-81CC0E52DFCA}"/>
              </a:ext>
            </a:extLst>
          </p:cNvPr>
          <p:cNvGrpSpPr>
            <a:grpSpLocks noChangeAspect="1"/>
          </p:cNvGrpSpPr>
          <p:nvPr/>
        </p:nvGrpSpPr>
        <p:grpSpPr>
          <a:xfrm>
            <a:off x="9454612" y="3737744"/>
            <a:ext cx="902776" cy="1008112"/>
            <a:chOff x="6827020" y="2346996"/>
            <a:chExt cx="902776" cy="1008112"/>
          </a:xfrm>
          <a:solidFill>
            <a:srgbClr val="FFFFFF"/>
          </a:solidFill>
        </p:grpSpPr>
        <p:sp>
          <p:nvSpPr>
            <p:cNvPr id="42" name="Border">
              <a:extLst>
                <a:ext uri="{FF2B5EF4-FFF2-40B4-BE49-F238E27FC236}">
                  <a16:creationId xmlns:a16="http://schemas.microsoft.com/office/drawing/2014/main" id="{D0247F93-C9DB-41D1-9C81-2E4B5A860382}"/>
                </a:ext>
              </a:extLst>
            </p:cNvPr>
            <p:cNvSpPr>
              <a:spLocks/>
            </p:cNvSpPr>
            <p:nvPr/>
          </p:nvSpPr>
          <p:spPr bwMode="auto">
            <a:xfrm>
              <a:off x="6827020" y="2346996"/>
              <a:ext cx="902776" cy="100811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43" name="User">
              <a:extLst>
                <a:ext uri="{FF2B5EF4-FFF2-40B4-BE49-F238E27FC236}">
                  <a16:creationId xmlns:a16="http://schemas.microsoft.com/office/drawing/2014/main" id="{AFA403C0-6B8B-4BC5-89A5-50F7C028B58B}"/>
                </a:ext>
              </a:extLst>
            </p:cNvPr>
            <p:cNvSpPr>
              <a:spLocks/>
            </p:cNvSpPr>
            <p:nvPr/>
          </p:nvSpPr>
          <p:spPr bwMode="auto">
            <a:xfrm>
              <a:off x="6917763" y="2522893"/>
              <a:ext cx="721288" cy="721647"/>
            </a:xfrm>
            <a:custGeom>
              <a:avLst/>
              <a:gdLst>
                <a:gd name="connsiteX0" fmla="*/ 784055 w 813926"/>
                <a:gd name="connsiteY0" fmla="*/ 619999 h 814331"/>
                <a:gd name="connsiteX1" fmla="*/ 611757 w 813926"/>
                <a:gd name="connsiteY1" fmla="*/ 531394 h 814331"/>
                <a:gd name="connsiteX2" fmla="*/ 501982 w 813926"/>
                <a:gd name="connsiteY2" fmla="*/ 482454 h 814331"/>
                <a:gd name="connsiteX3" fmla="*/ 572540 w 813926"/>
                <a:gd name="connsiteY3" fmla="*/ 288932 h 814331"/>
                <a:gd name="connsiteX4" fmla="*/ 473533 w 813926"/>
                <a:gd name="connsiteY4" fmla="*/ 15443 h 814331"/>
                <a:gd name="connsiteX5" fmla="*/ 249000 w 813926"/>
                <a:gd name="connsiteY5" fmla="*/ 99089 h 814331"/>
                <a:gd name="connsiteX6" fmla="*/ 301718 w 813926"/>
                <a:gd name="connsiteY6" fmla="*/ 446788 h 814331"/>
                <a:gd name="connsiteX7" fmla="*/ 184388 w 813926"/>
                <a:gd name="connsiteY7" fmla="*/ 533953 h 814331"/>
                <a:gd name="connsiteX8" fmla="*/ 31217 w 813926"/>
                <a:gd name="connsiteY8" fmla="*/ 605604 h 814331"/>
                <a:gd name="connsiteX9" fmla="*/ 679 w 813926"/>
                <a:gd name="connsiteY9" fmla="*/ 759302 h 814331"/>
                <a:gd name="connsiteX10" fmla="*/ 38610 w 813926"/>
                <a:gd name="connsiteY10" fmla="*/ 812881 h 814331"/>
                <a:gd name="connsiteX11" fmla="*/ 787591 w 813926"/>
                <a:gd name="connsiteY11" fmla="*/ 813201 h 814331"/>
                <a:gd name="connsiteX12" fmla="*/ 784055 w 813926"/>
                <a:gd name="connsiteY12" fmla="*/ 619999 h 81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926" h="814331">
                  <a:moveTo>
                    <a:pt x="784055" y="619999"/>
                  </a:moveTo>
                  <a:cubicBezTo>
                    <a:pt x="758018" y="568179"/>
                    <a:pt x="669779" y="558903"/>
                    <a:pt x="611757" y="531394"/>
                  </a:cubicBezTo>
                  <a:cubicBezTo>
                    <a:pt x="574630" y="516520"/>
                    <a:pt x="537663" y="501007"/>
                    <a:pt x="501982" y="482454"/>
                  </a:cubicBezTo>
                  <a:cubicBezTo>
                    <a:pt x="483659" y="435113"/>
                    <a:pt x="532520" y="397368"/>
                    <a:pt x="572540" y="288932"/>
                  </a:cubicBezTo>
                  <a:cubicBezTo>
                    <a:pt x="596489" y="212963"/>
                    <a:pt x="585559" y="69181"/>
                    <a:pt x="473533" y="15443"/>
                  </a:cubicBezTo>
                  <a:cubicBezTo>
                    <a:pt x="392688" y="-22782"/>
                    <a:pt x="279698" y="11764"/>
                    <a:pt x="249000" y="99089"/>
                  </a:cubicBezTo>
                  <a:cubicBezTo>
                    <a:pt x="178120" y="257905"/>
                    <a:pt x="287574" y="380575"/>
                    <a:pt x="301718" y="446788"/>
                  </a:cubicBezTo>
                  <a:cubicBezTo>
                    <a:pt x="312808" y="509003"/>
                    <a:pt x="224569" y="508204"/>
                    <a:pt x="184388" y="533953"/>
                  </a:cubicBezTo>
                  <a:cubicBezTo>
                    <a:pt x="132634" y="555705"/>
                    <a:pt x="76702" y="572338"/>
                    <a:pt x="31217" y="605604"/>
                  </a:cubicBezTo>
                  <a:cubicBezTo>
                    <a:pt x="-6554" y="649747"/>
                    <a:pt x="8876" y="696288"/>
                    <a:pt x="679" y="759302"/>
                  </a:cubicBezTo>
                  <a:cubicBezTo>
                    <a:pt x="-2054" y="792889"/>
                    <a:pt x="2125" y="817199"/>
                    <a:pt x="38610" y="812881"/>
                  </a:cubicBezTo>
                  <a:cubicBezTo>
                    <a:pt x="292074" y="812881"/>
                    <a:pt x="507286" y="815920"/>
                    <a:pt x="787591" y="813201"/>
                  </a:cubicBezTo>
                  <a:cubicBezTo>
                    <a:pt x="844006" y="812721"/>
                    <a:pt x="793699" y="644949"/>
                    <a:pt x="784055" y="619999"/>
                  </a:cubicBezTo>
                  <a:close/>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grpSp>
        <p:nvGrpSpPr>
          <p:cNvPr id="44" name="Placeholder" descr="&lt;SmartSettings&gt;&lt;SmartResize enabled=&quot;True&quot; minWidth=&quot;0&quot; minHeight=&quot;0&quot; /&gt;&lt;/SmartSettings&gt;">
            <a:extLst>
              <a:ext uri="{FF2B5EF4-FFF2-40B4-BE49-F238E27FC236}">
                <a16:creationId xmlns:a16="http://schemas.microsoft.com/office/drawing/2014/main" id="{0E5B3E29-92F4-4F19-AA2C-7B6B1B21021F}"/>
              </a:ext>
            </a:extLst>
          </p:cNvPr>
          <p:cNvGrpSpPr/>
          <p:nvPr>
            <p:custDataLst>
              <p:tags r:id="rId1"/>
            </p:custDataLst>
          </p:nvPr>
        </p:nvGrpSpPr>
        <p:grpSpPr>
          <a:xfrm>
            <a:off x="8258944" y="994544"/>
            <a:ext cx="1008112" cy="1008112"/>
            <a:chOff x="3864744" y="2328044"/>
            <a:chExt cx="1008112" cy="1008112"/>
          </a:xfrm>
          <a:solidFill>
            <a:srgbClr val="FFFFFF"/>
          </a:solidFill>
        </p:grpSpPr>
        <p:grpSp>
          <p:nvGrpSpPr>
            <p:cNvPr id="45" name="Placeholder">
              <a:extLst>
                <a:ext uri="{FF2B5EF4-FFF2-40B4-BE49-F238E27FC236}">
                  <a16:creationId xmlns:a16="http://schemas.microsoft.com/office/drawing/2014/main" id="{2EB3CB75-F3A0-410B-A513-BA40505686FB}"/>
                </a:ext>
              </a:extLst>
            </p:cNvPr>
            <p:cNvGrpSpPr>
              <a:grpSpLocks/>
            </p:cNvGrpSpPr>
            <p:nvPr/>
          </p:nvGrpSpPr>
          <p:grpSpPr bwMode="auto">
            <a:xfrm>
              <a:off x="3864744" y="2328044"/>
              <a:ext cx="1008112" cy="1008112"/>
              <a:chOff x="508000" y="1397000"/>
              <a:chExt cx="1008112" cy="1008112"/>
            </a:xfrm>
            <a:grpFill/>
          </p:grpSpPr>
          <p:sp>
            <p:nvSpPr>
              <p:cNvPr id="47" name="Border">
                <a:extLst>
                  <a:ext uri="{FF2B5EF4-FFF2-40B4-BE49-F238E27FC236}">
                    <a16:creationId xmlns:a16="http://schemas.microsoft.com/office/drawing/2014/main" id="{6AA7DF9C-0A7D-4807-8DE3-551F1CC1FD83}"/>
                  </a:ext>
                </a:extLst>
              </p:cNvPr>
              <p:cNvSpPr>
                <a:spLocks/>
              </p:cNvSpPr>
              <p:nvPr/>
            </p:nvSpPr>
            <p:spPr bwMode="auto">
              <a:xfrm>
                <a:off x="508000" y="1397000"/>
                <a:ext cx="1008112" cy="100811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48" name="Line 2">
                <a:extLst>
                  <a:ext uri="{FF2B5EF4-FFF2-40B4-BE49-F238E27FC236}">
                    <a16:creationId xmlns:a16="http://schemas.microsoft.com/office/drawing/2014/main" id="{CB426B09-18AE-4BFE-8313-8781C9C52342}"/>
                  </a:ext>
                </a:extLst>
              </p:cNvPr>
              <p:cNvSpPr>
                <a:spLocks/>
              </p:cNvSpPr>
              <p:nvPr/>
            </p:nvSpPr>
            <p:spPr bwMode="auto">
              <a:xfrm>
                <a:off x="508000" y="1397000"/>
                <a:ext cx="1008112" cy="1008112"/>
              </a:xfrm>
              <a:custGeom>
                <a:avLst/>
                <a:gdLst>
                  <a:gd name="connsiteX0" fmla="*/ 0 w 1008112"/>
                  <a:gd name="connsiteY0" fmla="*/ 1008112 h 1008112"/>
                  <a:gd name="connsiteX1" fmla="*/ 1008112 w 1008112"/>
                  <a:gd name="connsiteY1" fmla="*/ 0 h 1008112"/>
                </a:gdLst>
                <a:ahLst/>
                <a:cxnLst>
                  <a:cxn ang="0">
                    <a:pos x="connsiteX0" y="connsiteY0"/>
                  </a:cxn>
                  <a:cxn ang="0">
                    <a:pos x="connsiteX1" y="connsiteY1"/>
                  </a:cxn>
                </a:cxnLst>
                <a:rect l="l" t="t" r="r" b="b"/>
                <a:pathLst>
                  <a:path w="1008112" h="1008112">
                    <a:moveTo>
                      <a:pt x="0" y="1008112"/>
                    </a:moveTo>
                    <a:lnTo>
                      <a:pt x="1008112" y="0"/>
                    </a:lnTo>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49" name="Line 1">
                <a:extLst>
                  <a:ext uri="{FF2B5EF4-FFF2-40B4-BE49-F238E27FC236}">
                    <a16:creationId xmlns:a16="http://schemas.microsoft.com/office/drawing/2014/main" id="{AD76F3B3-9D49-4BC3-9A66-3D2B9432A7F8}"/>
                  </a:ext>
                </a:extLst>
              </p:cNvPr>
              <p:cNvSpPr>
                <a:spLocks/>
              </p:cNvSpPr>
              <p:nvPr/>
            </p:nvSpPr>
            <p:spPr bwMode="auto">
              <a:xfrm>
                <a:off x="508000" y="1397000"/>
                <a:ext cx="1008112" cy="1008112"/>
              </a:xfrm>
              <a:custGeom>
                <a:avLst/>
                <a:gdLst>
                  <a:gd name="connsiteX0" fmla="*/ 1008112 w 1008112"/>
                  <a:gd name="connsiteY0" fmla="*/ 1008112 h 1008112"/>
                  <a:gd name="connsiteX1" fmla="*/ 0 w 1008112"/>
                  <a:gd name="connsiteY1" fmla="*/ 0 h 1008112"/>
                </a:gdLst>
                <a:ahLst/>
                <a:cxnLst>
                  <a:cxn ang="0">
                    <a:pos x="connsiteX0" y="connsiteY0"/>
                  </a:cxn>
                  <a:cxn ang="0">
                    <a:pos x="connsiteX1" y="connsiteY1"/>
                  </a:cxn>
                </a:cxnLst>
                <a:rect l="l" t="t" r="r" b="b"/>
                <a:pathLst>
                  <a:path w="1008112" h="1008112">
                    <a:moveTo>
                      <a:pt x="1008112" y="1008112"/>
                    </a:moveTo>
                    <a:lnTo>
                      <a:pt x="0" y="0"/>
                    </a:lnTo>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sp>
          <p:nvSpPr>
            <p:cNvPr id="46" name="Label" descr="&lt;Tags&gt;&lt;SMARTRESIZEANCHORS&gt;None,None,Relative,Relative&lt;/SMARTRESIZEANCHORS&gt;&lt;/Tags&gt;">
              <a:extLst>
                <a:ext uri="{FF2B5EF4-FFF2-40B4-BE49-F238E27FC236}">
                  <a16:creationId xmlns:a16="http://schemas.microsoft.com/office/drawing/2014/main" id="{B601FBF9-015F-49D0-84A5-64D7A7C5D3A6}"/>
                </a:ext>
              </a:extLst>
            </p:cNvPr>
            <p:cNvSpPr txBox="1"/>
            <p:nvPr/>
          </p:nvSpPr>
          <p:spPr>
            <a:xfrm>
              <a:off x="3998378" y="2725917"/>
              <a:ext cx="740844" cy="212366"/>
            </a:xfrm>
            <a:prstGeom prst="rect">
              <a:avLst/>
            </a:prstGeom>
            <a:grp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Placeholder</a:t>
              </a:r>
            </a:p>
          </p:txBody>
        </p:sp>
      </p:grpSp>
      <p:sp>
        <p:nvSpPr>
          <p:cNvPr id="50" name="Rectangle">
            <a:extLst>
              <a:ext uri="{FF2B5EF4-FFF2-40B4-BE49-F238E27FC236}">
                <a16:creationId xmlns:a16="http://schemas.microsoft.com/office/drawing/2014/main" id="{157F067D-AF25-495C-B76C-EAA0D9CA02EA}"/>
              </a:ext>
            </a:extLst>
          </p:cNvPr>
          <p:cNvSpPr/>
          <p:nvPr/>
        </p:nvSpPr>
        <p:spPr>
          <a:xfrm>
            <a:off x="9774084" y="884084"/>
            <a:ext cx="924232" cy="924232"/>
          </a:xfrm>
          <a:prstGeom prst="rect">
            <a:avLst/>
          </a:prstGeom>
          <a:no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51" name="Selection Overlay">
            <a:extLst>
              <a:ext uri="{FF2B5EF4-FFF2-40B4-BE49-F238E27FC236}">
                <a16:creationId xmlns:a16="http://schemas.microsoft.com/office/drawing/2014/main" id="{11364C2A-61B6-4C26-85B2-D5AE735DFD49}"/>
              </a:ext>
            </a:extLst>
          </p:cNvPr>
          <p:cNvSpPr/>
          <p:nvPr/>
        </p:nvSpPr>
        <p:spPr>
          <a:xfrm>
            <a:off x="8346741" y="2939764"/>
            <a:ext cx="1543718" cy="165672"/>
          </a:xfrm>
          <a:prstGeom prst="rect">
            <a:avLst/>
          </a:prstGeom>
          <a:solidFill>
            <a:srgbClr val="5B9BD5">
              <a:alpha val="21961"/>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52" name="Triangle">
            <a:extLst>
              <a:ext uri="{FF2B5EF4-FFF2-40B4-BE49-F238E27FC236}">
                <a16:creationId xmlns:a16="http://schemas.microsoft.com/office/drawing/2014/main" id="{E9C11628-5D4D-46E4-9883-68A1884FE00B}"/>
              </a:ext>
            </a:extLst>
          </p:cNvPr>
          <p:cNvSpPr/>
          <p:nvPr/>
        </p:nvSpPr>
        <p:spPr>
          <a:xfrm>
            <a:off x="10739284" y="5418224"/>
            <a:ext cx="924232" cy="796752"/>
          </a:xfrm>
          <a:prstGeom prst="triangle">
            <a:avLst/>
          </a:prstGeom>
          <a:no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421002904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Output</a:t>
            </a:r>
          </a:p>
        </p:txBody>
      </p:sp>
      <p:grpSp>
        <p:nvGrpSpPr>
          <p:cNvPr id="105" name="Bar Chart">
            <a:extLst>
              <a:ext uri="{FF2B5EF4-FFF2-40B4-BE49-F238E27FC236}">
                <a16:creationId xmlns:a16="http://schemas.microsoft.com/office/drawing/2014/main" id="{F7369631-5A35-47B5-82DD-B9943B85BC40}"/>
              </a:ext>
            </a:extLst>
          </p:cNvPr>
          <p:cNvGrpSpPr/>
          <p:nvPr/>
        </p:nvGrpSpPr>
        <p:grpSpPr>
          <a:xfrm>
            <a:off x="620658" y="1125769"/>
            <a:ext cx="1070083" cy="974262"/>
            <a:chOff x="2932279" y="4508460"/>
            <a:chExt cx="1070083" cy="974262"/>
          </a:xfrm>
          <a:solidFill>
            <a:srgbClr val="FFFFFF"/>
          </a:solidFill>
        </p:grpSpPr>
        <p:sp>
          <p:nvSpPr>
            <p:cNvPr id="106" name="Bar 5">
              <a:extLst>
                <a:ext uri="{FF2B5EF4-FFF2-40B4-BE49-F238E27FC236}">
                  <a16:creationId xmlns:a16="http://schemas.microsoft.com/office/drawing/2014/main" id="{F7806E27-7B6F-4E52-863B-64177D8F7829}"/>
                </a:ext>
              </a:extLst>
            </p:cNvPr>
            <p:cNvSpPr>
              <a:spLocks/>
            </p:cNvSpPr>
            <p:nvPr/>
          </p:nvSpPr>
          <p:spPr bwMode="auto">
            <a:xfrm rot="5400000">
              <a:off x="3393325" y="4089519"/>
              <a:ext cx="147993" cy="1070080"/>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07" name="Bar 4">
              <a:extLst>
                <a:ext uri="{FF2B5EF4-FFF2-40B4-BE49-F238E27FC236}">
                  <a16:creationId xmlns:a16="http://schemas.microsoft.com/office/drawing/2014/main" id="{F8E7DC99-8595-44ED-AD5C-2B5DDFEA9F71}"/>
                </a:ext>
              </a:extLst>
            </p:cNvPr>
            <p:cNvSpPr>
              <a:spLocks/>
            </p:cNvSpPr>
            <p:nvPr/>
          </p:nvSpPr>
          <p:spPr bwMode="auto">
            <a:xfrm rot="5400000">
              <a:off x="3227830" y="4441281"/>
              <a:ext cx="146491" cy="737590"/>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08" name="Bar 3">
              <a:extLst>
                <a:ext uri="{FF2B5EF4-FFF2-40B4-BE49-F238E27FC236}">
                  <a16:creationId xmlns:a16="http://schemas.microsoft.com/office/drawing/2014/main" id="{12E76493-F4AB-4F1C-B813-11769C3623F3}"/>
                </a:ext>
              </a:extLst>
            </p:cNvPr>
            <p:cNvSpPr>
              <a:spLocks/>
            </p:cNvSpPr>
            <p:nvPr/>
          </p:nvSpPr>
          <p:spPr bwMode="auto">
            <a:xfrm rot="5400000">
              <a:off x="3107383" y="4746495"/>
              <a:ext cx="147993" cy="498196"/>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09" name="Bar 2">
              <a:extLst>
                <a:ext uri="{FF2B5EF4-FFF2-40B4-BE49-F238E27FC236}">
                  <a16:creationId xmlns:a16="http://schemas.microsoft.com/office/drawing/2014/main" id="{2B10B3D5-B88B-45F8-AF44-BC478EA51528}"/>
                </a:ext>
              </a:extLst>
            </p:cNvPr>
            <p:cNvSpPr>
              <a:spLocks/>
            </p:cNvSpPr>
            <p:nvPr/>
          </p:nvSpPr>
          <p:spPr bwMode="auto">
            <a:xfrm rot="5400000">
              <a:off x="3193420" y="4846725"/>
              <a:ext cx="147242" cy="669518"/>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10" name="Bar 1">
              <a:extLst>
                <a:ext uri="{FF2B5EF4-FFF2-40B4-BE49-F238E27FC236}">
                  <a16:creationId xmlns:a16="http://schemas.microsoft.com/office/drawing/2014/main" id="{C5B6A3B3-774C-4F49-9860-5589B1B81FB2}"/>
                </a:ext>
              </a:extLst>
            </p:cNvPr>
            <p:cNvSpPr>
              <a:spLocks/>
            </p:cNvSpPr>
            <p:nvPr/>
          </p:nvSpPr>
          <p:spPr bwMode="auto">
            <a:xfrm rot="5400000">
              <a:off x="3293004" y="4932657"/>
              <a:ext cx="147242" cy="868686"/>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cxnSp>
          <p:nvCxnSpPr>
            <p:cNvPr id="111" name="Axis">
              <a:extLst>
                <a:ext uri="{FF2B5EF4-FFF2-40B4-BE49-F238E27FC236}">
                  <a16:creationId xmlns:a16="http://schemas.microsoft.com/office/drawing/2014/main" id="{596EEDA6-4D5A-4E5C-9030-E2D91EDC9F42}"/>
                </a:ext>
              </a:extLst>
            </p:cNvPr>
            <p:cNvCxnSpPr>
              <a:cxnSpLocks/>
            </p:cNvCxnSpPr>
            <p:nvPr/>
          </p:nvCxnSpPr>
          <p:spPr bwMode="auto">
            <a:xfrm>
              <a:off x="2932279" y="4508460"/>
              <a:ext cx="0" cy="974262"/>
            </a:xfrm>
            <a:prstGeom prst="lin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12" name="Bar Chart">
            <a:extLst>
              <a:ext uri="{FF2B5EF4-FFF2-40B4-BE49-F238E27FC236}">
                <a16:creationId xmlns:a16="http://schemas.microsoft.com/office/drawing/2014/main" id="{2413E956-5DB6-4490-BA3A-6242AF8A92A2}"/>
              </a:ext>
            </a:extLst>
          </p:cNvPr>
          <p:cNvGrpSpPr/>
          <p:nvPr/>
        </p:nvGrpSpPr>
        <p:grpSpPr>
          <a:xfrm>
            <a:off x="2589744" y="1246439"/>
            <a:ext cx="1272112" cy="758322"/>
            <a:chOff x="1259157" y="4724401"/>
            <a:chExt cx="1272112" cy="758322"/>
          </a:xfrm>
          <a:solidFill>
            <a:srgbClr val="FFFFFF"/>
          </a:solidFill>
        </p:grpSpPr>
        <p:cxnSp>
          <p:nvCxnSpPr>
            <p:cNvPr id="113" name="Axis">
              <a:extLst>
                <a:ext uri="{FF2B5EF4-FFF2-40B4-BE49-F238E27FC236}">
                  <a16:creationId xmlns:a16="http://schemas.microsoft.com/office/drawing/2014/main" id="{210F52D4-0B30-49D7-8361-7A7FC841B720}"/>
                </a:ext>
              </a:extLst>
            </p:cNvPr>
            <p:cNvCxnSpPr/>
            <p:nvPr/>
          </p:nvCxnSpPr>
          <p:spPr>
            <a:xfrm flipH="1">
              <a:off x="1259157" y="5482722"/>
              <a:ext cx="1272112"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14" name="Bar 6">
              <a:extLst>
                <a:ext uri="{FF2B5EF4-FFF2-40B4-BE49-F238E27FC236}">
                  <a16:creationId xmlns:a16="http://schemas.microsoft.com/office/drawing/2014/main" id="{E5AB718E-4A9C-400C-8887-4BCA19458A77}"/>
                </a:ext>
              </a:extLst>
            </p:cNvPr>
            <p:cNvSpPr>
              <a:spLocks/>
            </p:cNvSpPr>
            <p:nvPr/>
          </p:nvSpPr>
          <p:spPr bwMode="auto">
            <a:xfrm>
              <a:off x="2322387" y="5044556"/>
              <a:ext cx="162964" cy="438166"/>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15" name="Bar 5">
              <a:extLst>
                <a:ext uri="{FF2B5EF4-FFF2-40B4-BE49-F238E27FC236}">
                  <a16:creationId xmlns:a16="http://schemas.microsoft.com/office/drawing/2014/main" id="{48BE00CD-02BF-4CEC-A7C0-A1DFFE42BC77}"/>
                </a:ext>
              </a:extLst>
            </p:cNvPr>
            <p:cNvSpPr>
              <a:spLocks/>
            </p:cNvSpPr>
            <p:nvPr/>
          </p:nvSpPr>
          <p:spPr bwMode="auto">
            <a:xfrm>
              <a:off x="2119091" y="4816271"/>
              <a:ext cx="162137" cy="666451"/>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16" name="Bar 4">
              <a:extLst>
                <a:ext uri="{FF2B5EF4-FFF2-40B4-BE49-F238E27FC236}">
                  <a16:creationId xmlns:a16="http://schemas.microsoft.com/office/drawing/2014/main" id="{53FFF823-54AD-4477-B591-DF3B6C4B40D7}"/>
                </a:ext>
              </a:extLst>
            </p:cNvPr>
            <p:cNvSpPr>
              <a:spLocks/>
            </p:cNvSpPr>
            <p:nvPr/>
          </p:nvSpPr>
          <p:spPr bwMode="auto">
            <a:xfrm>
              <a:off x="1915794" y="4941739"/>
              <a:ext cx="162137" cy="540984"/>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17" name="Bar 3">
              <a:extLst>
                <a:ext uri="{FF2B5EF4-FFF2-40B4-BE49-F238E27FC236}">
                  <a16:creationId xmlns:a16="http://schemas.microsoft.com/office/drawing/2014/main" id="{FF74DDD4-FBDF-46C5-936B-C4B0206D6EAF}"/>
                </a:ext>
              </a:extLst>
            </p:cNvPr>
            <p:cNvSpPr>
              <a:spLocks/>
            </p:cNvSpPr>
            <p:nvPr/>
          </p:nvSpPr>
          <p:spPr bwMode="auto">
            <a:xfrm>
              <a:off x="1711670" y="5158498"/>
              <a:ext cx="162964" cy="324224"/>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18" name="Bar 2">
              <a:extLst>
                <a:ext uri="{FF2B5EF4-FFF2-40B4-BE49-F238E27FC236}">
                  <a16:creationId xmlns:a16="http://schemas.microsoft.com/office/drawing/2014/main" id="{EA964C2E-FA56-4561-BB23-A7391FD4BFF2}"/>
                </a:ext>
              </a:extLst>
            </p:cNvPr>
            <p:cNvSpPr>
              <a:spLocks/>
            </p:cNvSpPr>
            <p:nvPr/>
          </p:nvSpPr>
          <p:spPr bwMode="auto">
            <a:xfrm>
              <a:off x="1509200" y="5093862"/>
              <a:ext cx="161310" cy="388861"/>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19" name="Bar 1">
              <a:extLst>
                <a:ext uri="{FF2B5EF4-FFF2-40B4-BE49-F238E27FC236}">
                  <a16:creationId xmlns:a16="http://schemas.microsoft.com/office/drawing/2014/main" id="{DCED9536-1AF8-4050-89F2-10CDEC0A7010}"/>
                </a:ext>
              </a:extLst>
            </p:cNvPr>
            <p:cNvSpPr>
              <a:spLocks/>
            </p:cNvSpPr>
            <p:nvPr/>
          </p:nvSpPr>
          <p:spPr bwMode="auto">
            <a:xfrm>
              <a:off x="1305076" y="4724401"/>
              <a:ext cx="162964" cy="75832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sp>
        <p:nvSpPr>
          <p:cNvPr id="120" name="Bulleted List">
            <a:extLst>
              <a:ext uri="{FF2B5EF4-FFF2-40B4-BE49-F238E27FC236}">
                <a16:creationId xmlns:a16="http://schemas.microsoft.com/office/drawing/2014/main" id="{F2FC24CE-9AB8-409A-83DC-C6C233274EC6}"/>
              </a:ext>
            </a:extLst>
          </p:cNvPr>
          <p:cNvSpPr txBox="1"/>
          <p:nvPr/>
        </p:nvSpPr>
        <p:spPr>
          <a:xfrm>
            <a:off x="400817" y="2625974"/>
            <a:ext cx="644664" cy="920252"/>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71450" indent="-171450" algn="just">
              <a:spcAft>
                <a:spcPts val="300"/>
              </a:spcAft>
              <a:buClr>
                <a:srgbClr val="5F5F5F"/>
              </a:buClr>
              <a:buFont typeface="Arial" panose="020B0604020202020204" pitchFamily="34" charset="0"/>
              <a:buChar char="•"/>
            </a:pPr>
            <a:r>
              <a:rPr lang="en-US" sz="900" noProof="1">
                <a:solidFill>
                  <a:srgbClr val="5F5F5F"/>
                </a:solidFill>
                <a:latin typeface="Segoe UI" panose="020B0502040204020203" pitchFamily="34" charset="0"/>
                <a:cs typeface="Segoe UI" panose="020B0502040204020203" pitchFamily="34" charset="0"/>
              </a:rPr>
              <a:t>Item 1</a:t>
            </a:r>
          </a:p>
          <a:p>
            <a:pPr marL="171450" indent="-171450" algn="just">
              <a:spcAft>
                <a:spcPts val="300"/>
              </a:spcAft>
              <a:buClr>
                <a:srgbClr val="5F5F5F"/>
              </a:buClr>
              <a:buFont typeface="Arial" panose="020B0604020202020204" pitchFamily="34" charset="0"/>
              <a:buChar char="•"/>
            </a:pPr>
            <a:r>
              <a:rPr lang="en-US" sz="900" noProof="1">
                <a:solidFill>
                  <a:srgbClr val="5F5F5F"/>
                </a:solidFill>
                <a:latin typeface="Segoe UI" panose="020B0502040204020203" pitchFamily="34" charset="0"/>
                <a:cs typeface="Segoe UI" panose="020B0502040204020203" pitchFamily="34" charset="0"/>
              </a:rPr>
              <a:t>Item 2</a:t>
            </a:r>
          </a:p>
          <a:p>
            <a:pPr marL="171450" indent="-171450" algn="just">
              <a:spcAft>
                <a:spcPts val="300"/>
              </a:spcAft>
              <a:buClr>
                <a:srgbClr val="5F5F5F"/>
              </a:buClr>
              <a:buFont typeface="Arial" panose="020B0604020202020204" pitchFamily="34" charset="0"/>
              <a:buChar char="•"/>
            </a:pPr>
            <a:r>
              <a:rPr lang="en-US" sz="900" noProof="1">
                <a:solidFill>
                  <a:srgbClr val="5F5F5F"/>
                </a:solidFill>
                <a:latin typeface="Segoe UI" panose="020B0502040204020203" pitchFamily="34" charset="0"/>
                <a:cs typeface="Segoe UI" panose="020B0502040204020203" pitchFamily="34" charset="0"/>
              </a:rPr>
              <a:t>Item 3</a:t>
            </a:r>
          </a:p>
          <a:p>
            <a:pPr marL="171450" indent="-171450" algn="just">
              <a:spcAft>
                <a:spcPts val="300"/>
              </a:spcAft>
              <a:buClr>
                <a:srgbClr val="5F5F5F"/>
              </a:buClr>
              <a:buFont typeface="Arial" panose="020B0604020202020204" pitchFamily="34" charset="0"/>
              <a:buChar char="•"/>
            </a:pPr>
            <a:r>
              <a:rPr lang="en-US" sz="900" noProof="1">
                <a:solidFill>
                  <a:srgbClr val="5F5F5F"/>
                </a:solidFill>
                <a:latin typeface="Segoe UI" panose="020B0502040204020203" pitchFamily="34" charset="0"/>
                <a:cs typeface="Segoe UI" panose="020B0502040204020203" pitchFamily="34" charset="0"/>
              </a:rPr>
              <a:t>Item 4</a:t>
            </a:r>
          </a:p>
          <a:p>
            <a:pPr marL="171450" indent="-171450" algn="just">
              <a:spcAft>
                <a:spcPts val="300"/>
              </a:spcAft>
              <a:buClr>
                <a:srgbClr val="5F5F5F"/>
              </a:buClr>
              <a:buFont typeface="Arial" panose="020B0604020202020204" pitchFamily="34" charset="0"/>
              <a:buChar char="•"/>
            </a:pPr>
            <a:r>
              <a:rPr lang="en-US" sz="900" noProof="1">
                <a:solidFill>
                  <a:srgbClr val="5F5F5F"/>
                </a:solidFill>
                <a:latin typeface="Segoe UI" panose="020B0502040204020203" pitchFamily="34" charset="0"/>
                <a:cs typeface="Segoe UI" panose="020B0502040204020203" pitchFamily="34" charset="0"/>
              </a:rPr>
              <a:t>Item 5</a:t>
            </a:r>
          </a:p>
        </p:txBody>
      </p:sp>
      <p:sp>
        <p:nvSpPr>
          <p:cNvPr id="121" name="Captcha">
            <a:extLst>
              <a:ext uri="{FF2B5EF4-FFF2-40B4-BE49-F238E27FC236}">
                <a16:creationId xmlns:a16="http://schemas.microsoft.com/office/drawing/2014/main" id="{7CC05ABA-FF0E-408B-B281-2B764767749A}"/>
              </a:ext>
            </a:extLst>
          </p:cNvPr>
          <p:cNvSpPr>
            <a:spLocks noChangeAspect="1" noEditPoints="1"/>
          </p:cNvSpPr>
          <p:nvPr/>
        </p:nvSpPr>
        <p:spPr bwMode="auto">
          <a:xfrm>
            <a:off x="2894806" y="2484764"/>
            <a:ext cx="1322388" cy="268288"/>
          </a:xfrm>
          <a:custGeom>
            <a:avLst/>
            <a:gdLst>
              <a:gd name="T0" fmla="*/ 1579 w 3665"/>
              <a:gd name="T1" fmla="*/ 75 h 733"/>
              <a:gd name="T2" fmla="*/ 1403 w 3665"/>
              <a:gd name="T3" fmla="*/ 222 h 733"/>
              <a:gd name="T4" fmla="*/ 1270 w 3665"/>
              <a:gd name="T5" fmla="*/ 294 h 733"/>
              <a:gd name="T6" fmla="*/ 1184 w 3665"/>
              <a:gd name="T7" fmla="*/ 167 h 733"/>
              <a:gd name="T8" fmla="*/ 1024 w 3665"/>
              <a:gd name="T9" fmla="*/ 194 h 733"/>
              <a:gd name="T10" fmla="*/ 698 w 3665"/>
              <a:gd name="T11" fmla="*/ 278 h 733"/>
              <a:gd name="T12" fmla="*/ 575 w 3665"/>
              <a:gd name="T13" fmla="*/ 363 h 733"/>
              <a:gd name="T14" fmla="*/ 437 w 3665"/>
              <a:gd name="T15" fmla="*/ 414 h 733"/>
              <a:gd name="T16" fmla="*/ 284 w 3665"/>
              <a:gd name="T17" fmla="*/ 366 h 733"/>
              <a:gd name="T18" fmla="*/ 275 w 3665"/>
              <a:gd name="T19" fmla="*/ 511 h 733"/>
              <a:gd name="T20" fmla="*/ 336 w 3665"/>
              <a:gd name="T21" fmla="*/ 466 h 733"/>
              <a:gd name="T22" fmla="*/ 588 w 3665"/>
              <a:gd name="T23" fmla="*/ 541 h 733"/>
              <a:gd name="T24" fmla="*/ 739 w 3665"/>
              <a:gd name="T25" fmla="*/ 733 h 733"/>
              <a:gd name="T26" fmla="*/ 923 w 3665"/>
              <a:gd name="T27" fmla="*/ 465 h 733"/>
              <a:gd name="T28" fmla="*/ 1191 w 3665"/>
              <a:gd name="T29" fmla="*/ 404 h 733"/>
              <a:gd name="T30" fmla="*/ 1358 w 3665"/>
              <a:gd name="T31" fmla="*/ 470 h 733"/>
              <a:gd name="T32" fmla="*/ 1424 w 3665"/>
              <a:gd name="T33" fmla="*/ 322 h 733"/>
              <a:gd name="T34" fmla="*/ 1712 w 3665"/>
              <a:gd name="T35" fmla="*/ 400 h 733"/>
              <a:gd name="T36" fmla="*/ 1930 w 3665"/>
              <a:gd name="T37" fmla="*/ 406 h 733"/>
              <a:gd name="T38" fmla="*/ 1965 w 3665"/>
              <a:gd name="T39" fmla="*/ 387 h 733"/>
              <a:gd name="T40" fmla="*/ 2220 w 3665"/>
              <a:gd name="T41" fmla="*/ 450 h 733"/>
              <a:gd name="T42" fmla="*/ 2043 w 3665"/>
              <a:gd name="T43" fmla="*/ 213 h 733"/>
              <a:gd name="T44" fmla="*/ 1869 w 3665"/>
              <a:gd name="T45" fmla="*/ 166 h 733"/>
              <a:gd name="T46" fmla="*/ 1650 w 3665"/>
              <a:gd name="T47" fmla="*/ 0 h 733"/>
              <a:gd name="T48" fmla="*/ 3461 w 3665"/>
              <a:gd name="T49" fmla="*/ 309 h 733"/>
              <a:gd name="T50" fmla="*/ 3364 w 3665"/>
              <a:gd name="T51" fmla="*/ 228 h 733"/>
              <a:gd name="T52" fmla="*/ 3193 w 3665"/>
              <a:gd name="T53" fmla="*/ 329 h 733"/>
              <a:gd name="T54" fmla="*/ 2783 w 3665"/>
              <a:gd name="T55" fmla="*/ 396 h 733"/>
              <a:gd name="T56" fmla="*/ 2730 w 3665"/>
              <a:gd name="T57" fmla="*/ 248 h 733"/>
              <a:gd name="T58" fmla="*/ 2616 w 3665"/>
              <a:gd name="T59" fmla="*/ 356 h 733"/>
              <a:gd name="T60" fmla="*/ 2744 w 3665"/>
              <a:gd name="T61" fmla="*/ 498 h 733"/>
              <a:gd name="T62" fmla="*/ 2941 w 3665"/>
              <a:gd name="T63" fmla="*/ 613 h 733"/>
              <a:gd name="T64" fmla="*/ 2983 w 3665"/>
              <a:gd name="T65" fmla="*/ 414 h 733"/>
              <a:gd name="T66" fmla="*/ 3151 w 3665"/>
              <a:gd name="T67" fmla="*/ 580 h 733"/>
              <a:gd name="T68" fmla="*/ 3366 w 3665"/>
              <a:gd name="T69" fmla="*/ 465 h 733"/>
              <a:gd name="T70" fmla="*/ 3519 w 3665"/>
              <a:gd name="T71" fmla="*/ 556 h 733"/>
              <a:gd name="T72" fmla="*/ 3663 w 3665"/>
              <a:gd name="T73" fmla="*/ 398 h 733"/>
              <a:gd name="T74" fmla="*/ 3556 w 3665"/>
              <a:gd name="T75" fmla="*/ 283 h 733"/>
              <a:gd name="T76" fmla="*/ 1736 w 3665"/>
              <a:gd name="T77" fmla="*/ 196 h 733"/>
              <a:gd name="T78" fmla="*/ 1736 w 3665"/>
              <a:gd name="T79" fmla="*/ 196 h 733"/>
              <a:gd name="T80" fmla="*/ 745 w 3665"/>
              <a:gd name="T81" fmla="*/ 305 h 733"/>
              <a:gd name="T82" fmla="*/ 2100 w 3665"/>
              <a:gd name="T83" fmla="*/ 317 h 733"/>
              <a:gd name="T84" fmla="*/ 2100 w 3665"/>
              <a:gd name="T85" fmla="*/ 317 h 733"/>
              <a:gd name="T86" fmla="*/ 895 w 3665"/>
              <a:gd name="T87" fmla="*/ 319 h 733"/>
              <a:gd name="T88" fmla="*/ 895 w 3665"/>
              <a:gd name="T89" fmla="*/ 319 h 733"/>
              <a:gd name="T90" fmla="*/ 2936 w 3665"/>
              <a:gd name="T91" fmla="*/ 346 h 733"/>
              <a:gd name="T92" fmla="*/ 2975 w 3665"/>
              <a:gd name="T93" fmla="*/ 335 h 733"/>
              <a:gd name="T94" fmla="*/ 474 w 3665"/>
              <a:gd name="T95" fmla="*/ 453 h 733"/>
              <a:gd name="T96" fmla="*/ 474 w 3665"/>
              <a:gd name="T97" fmla="*/ 453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65" h="733">
                <a:moveTo>
                  <a:pt x="1650" y="0"/>
                </a:moveTo>
                <a:cubicBezTo>
                  <a:pt x="1588" y="2"/>
                  <a:pt x="1489" y="44"/>
                  <a:pt x="1579" y="75"/>
                </a:cubicBezTo>
                <a:cubicBezTo>
                  <a:pt x="1584" y="175"/>
                  <a:pt x="1647" y="325"/>
                  <a:pt x="1487" y="290"/>
                </a:cubicBezTo>
                <a:cubicBezTo>
                  <a:pt x="1411" y="312"/>
                  <a:pt x="1279" y="296"/>
                  <a:pt x="1403" y="222"/>
                </a:cubicBezTo>
                <a:cubicBezTo>
                  <a:pt x="1466" y="194"/>
                  <a:pt x="1492" y="344"/>
                  <a:pt x="1505" y="223"/>
                </a:cubicBezTo>
                <a:cubicBezTo>
                  <a:pt x="1488" y="106"/>
                  <a:pt x="1292" y="204"/>
                  <a:pt x="1270" y="294"/>
                </a:cubicBezTo>
                <a:cubicBezTo>
                  <a:pt x="1208" y="308"/>
                  <a:pt x="1097" y="234"/>
                  <a:pt x="1198" y="216"/>
                </a:cubicBezTo>
                <a:cubicBezTo>
                  <a:pt x="1288" y="236"/>
                  <a:pt x="1243" y="175"/>
                  <a:pt x="1184" y="167"/>
                </a:cubicBezTo>
                <a:cubicBezTo>
                  <a:pt x="1164" y="115"/>
                  <a:pt x="1274" y="38"/>
                  <a:pt x="1153" y="53"/>
                </a:cubicBezTo>
                <a:cubicBezTo>
                  <a:pt x="1049" y="49"/>
                  <a:pt x="1107" y="156"/>
                  <a:pt x="1024" y="194"/>
                </a:cubicBezTo>
                <a:cubicBezTo>
                  <a:pt x="1163" y="220"/>
                  <a:pt x="958" y="330"/>
                  <a:pt x="951" y="220"/>
                </a:cubicBezTo>
                <a:cubicBezTo>
                  <a:pt x="864" y="89"/>
                  <a:pt x="737" y="273"/>
                  <a:pt x="698" y="278"/>
                </a:cubicBezTo>
                <a:cubicBezTo>
                  <a:pt x="625" y="265"/>
                  <a:pt x="601" y="352"/>
                  <a:pt x="669" y="375"/>
                </a:cubicBezTo>
                <a:cubicBezTo>
                  <a:pt x="712" y="435"/>
                  <a:pt x="556" y="448"/>
                  <a:pt x="575" y="363"/>
                </a:cubicBezTo>
                <a:cubicBezTo>
                  <a:pt x="553" y="271"/>
                  <a:pt x="344" y="286"/>
                  <a:pt x="397" y="363"/>
                </a:cubicBezTo>
                <a:cubicBezTo>
                  <a:pt x="465" y="280"/>
                  <a:pt x="567" y="457"/>
                  <a:pt x="437" y="414"/>
                </a:cubicBezTo>
                <a:cubicBezTo>
                  <a:pt x="351" y="388"/>
                  <a:pt x="200" y="382"/>
                  <a:pt x="156" y="324"/>
                </a:cubicBezTo>
                <a:cubicBezTo>
                  <a:pt x="194" y="245"/>
                  <a:pt x="276" y="311"/>
                  <a:pt x="284" y="366"/>
                </a:cubicBezTo>
                <a:cubicBezTo>
                  <a:pt x="398" y="221"/>
                  <a:pt x="105" y="207"/>
                  <a:pt x="64" y="329"/>
                </a:cubicBezTo>
                <a:cubicBezTo>
                  <a:pt x="0" y="452"/>
                  <a:pt x="187" y="623"/>
                  <a:pt x="275" y="511"/>
                </a:cubicBezTo>
                <a:cubicBezTo>
                  <a:pt x="167" y="560"/>
                  <a:pt x="73" y="306"/>
                  <a:pt x="220" y="391"/>
                </a:cubicBezTo>
                <a:cubicBezTo>
                  <a:pt x="271" y="424"/>
                  <a:pt x="478" y="417"/>
                  <a:pt x="336" y="466"/>
                </a:cubicBezTo>
                <a:cubicBezTo>
                  <a:pt x="262" y="597"/>
                  <a:pt x="448" y="585"/>
                  <a:pt x="493" y="576"/>
                </a:cubicBezTo>
                <a:cubicBezTo>
                  <a:pt x="549" y="616"/>
                  <a:pt x="701" y="606"/>
                  <a:pt x="588" y="541"/>
                </a:cubicBezTo>
                <a:cubicBezTo>
                  <a:pt x="530" y="429"/>
                  <a:pt x="746" y="389"/>
                  <a:pt x="739" y="514"/>
                </a:cubicBezTo>
                <a:cubicBezTo>
                  <a:pt x="779" y="581"/>
                  <a:pt x="828" y="682"/>
                  <a:pt x="739" y="733"/>
                </a:cubicBezTo>
                <a:cubicBezTo>
                  <a:pt x="810" y="683"/>
                  <a:pt x="950" y="677"/>
                  <a:pt x="971" y="589"/>
                </a:cubicBezTo>
                <a:cubicBezTo>
                  <a:pt x="884" y="639"/>
                  <a:pt x="822" y="495"/>
                  <a:pt x="923" y="465"/>
                </a:cubicBezTo>
                <a:cubicBezTo>
                  <a:pt x="971" y="399"/>
                  <a:pt x="968" y="218"/>
                  <a:pt x="1066" y="309"/>
                </a:cubicBezTo>
                <a:cubicBezTo>
                  <a:pt x="1003" y="406"/>
                  <a:pt x="1174" y="502"/>
                  <a:pt x="1191" y="404"/>
                </a:cubicBezTo>
                <a:cubicBezTo>
                  <a:pt x="1097" y="420"/>
                  <a:pt x="1134" y="242"/>
                  <a:pt x="1218" y="314"/>
                </a:cubicBezTo>
                <a:cubicBezTo>
                  <a:pt x="1289" y="319"/>
                  <a:pt x="1238" y="476"/>
                  <a:pt x="1358" y="470"/>
                </a:cubicBezTo>
                <a:cubicBezTo>
                  <a:pt x="1421" y="526"/>
                  <a:pt x="1610" y="380"/>
                  <a:pt x="1461" y="427"/>
                </a:cubicBezTo>
                <a:cubicBezTo>
                  <a:pt x="1373" y="459"/>
                  <a:pt x="1286" y="277"/>
                  <a:pt x="1424" y="322"/>
                </a:cubicBezTo>
                <a:cubicBezTo>
                  <a:pt x="1512" y="324"/>
                  <a:pt x="1644" y="265"/>
                  <a:pt x="1611" y="407"/>
                </a:cubicBezTo>
                <a:cubicBezTo>
                  <a:pt x="1455" y="479"/>
                  <a:pt x="1854" y="445"/>
                  <a:pt x="1712" y="400"/>
                </a:cubicBezTo>
                <a:cubicBezTo>
                  <a:pt x="1627" y="308"/>
                  <a:pt x="1757" y="257"/>
                  <a:pt x="1815" y="297"/>
                </a:cubicBezTo>
                <a:cubicBezTo>
                  <a:pt x="1783" y="382"/>
                  <a:pt x="1846" y="455"/>
                  <a:pt x="1930" y="406"/>
                </a:cubicBezTo>
                <a:cubicBezTo>
                  <a:pt x="1863" y="326"/>
                  <a:pt x="1893" y="223"/>
                  <a:pt x="2006" y="277"/>
                </a:cubicBezTo>
                <a:cubicBezTo>
                  <a:pt x="2091" y="282"/>
                  <a:pt x="1917" y="311"/>
                  <a:pt x="1965" y="387"/>
                </a:cubicBezTo>
                <a:cubicBezTo>
                  <a:pt x="1986" y="479"/>
                  <a:pt x="2099" y="388"/>
                  <a:pt x="2127" y="469"/>
                </a:cubicBezTo>
                <a:cubicBezTo>
                  <a:pt x="2176" y="493"/>
                  <a:pt x="2319" y="520"/>
                  <a:pt x="2220" y="450"/>
                </a:cubicBezTo>
                <a:cubicBezTo>
                  <a:pt x="2181" y="359"/>
                  <a:pt x="2286" y="349"/>
                  <a:pt x="2244" y="291"/>
                </a:cubicBezTo>
                <a:cubicBezTo>
                  <a:pt x="2281" y="170"/>
                  <a:pt x="2035" y="102"/>
                  <a:pt x="2043" y="213"/>
                </a:cubicBezTo>
                <a:cubicBezTo>
                  <a:pt x="2113" y="145"/>
                  <a:pt x="2237" y="301"/>
                  <a:pt x="2118" y="283"/>
                </a:cubicBezTo>
                <a:cubicBezTo>
                  <a:pt x="2032" y="215"/>
                  <a:pt x="1876" y="294"/>
                  <a:pt x="1869" y="166"/>
                </a:cubicBezTo>
                <a:cubicBezTo>
                  <a:pt x="1808" y="74"/>
                  <a:pt x="1710" y="193"/>
                  <a:pt x="1668" y="174"/>
                </a:cubicBezTo>
                <a:cubicBezTo>
                  <a:pt x="1647" y="121"/>
                  <a:pt x="1686" y="38"/>
                  <a:pt x="1650" y="0"/>
                </a:cubicBezTo>
                <a:close/>
                <a:moveTo>
                  <a:pt x="3547" y="121"/>
                </a:moveTo>
                <a:cubicBezTo>
                  <a:pt x="3495" y="159"/>
                  <a:pt x="3479" y="269"/>
                  <a:pt x="3461" y="309"/>
                </a:cubicBezTo>
                <a:cubicBezTo>
                  <a:pt x="3531" y="399"/>
                  <a:pt x="3350" y="318"/>
                  <a:pt x="3318" y="332"/>
                </a:cubicBezTo>
                <a:cubicBezTo>
                  <a:pt x="3354" y="295"/>
                  <a:pt x="3494" y="228"/>
                  <a:pt x="3364" y="228"/>
                </a:cubicBezTo>
                <a:cubicBezTo>
                  <a:pt x="3313" y="287"/>
                  <a:pt x="3277" y="363"/>
                  <a:pt x="3225" y="248"/>
                </a:cubicBezTo>
                <a:cubicBezTo>
                  <a:pt x="3168" y="198"/>
                  <a:pt x="3084" y="317"/>
                  <a:pt x="3193" y="329"/>
                </a:cubicBezTo>
                <a:cubicBezTo>
                  <a:pt x="3269" y="362"/>
                  <a:pt x="3053" y="412"/>
                  <a:pt x="3080" y="328"/>
                </a:cubicBezTo>
                <a:cubicBezTo>
                  <a:pt x="2991" y="202"/>
                  <a:pt x="2870" y="383"/>
                  <a:pt x="2783" y="396"/>
                </a:cubicBezTo>
                <a:cubicBezTo>
                  <a:pt x="2695" y="422"/>
                  <a:pt x="2663" y="334"/>
                  <a:pt x="2767" y="356"/>
                </a:cubicBezTo>
                <a:cubicBezTo>
                  <a:pt x="2835" y="323"/>
                  <a:pt x="2649" y="332"/>
                  <a:pt x="2730" y="248"/>
                </a:cubicBezTo>
                <a:cubicBezTo>
                  <a:pt x="2796" y="121"/>
                  <a:pt x="2584" y="188"/>
                  <a:pt x="2631" y="275"/>
                </a:cubicBezTo>
                <a:cubicBezTo>
                  <a:pt x="2575" y="313"/>
                  <a:pt x="2569" y="324"/>
                  <a:pt x="2616" y="356"/>
                </a:cubicBezTo>
                <a:cubicBezTo>
                  <a:pt x="2612" y="406"/>
                  <a:pt x="2576" y="398"/>
                  <a:pt x="2611" y="432"/>
                </a:cubicBezTo>
                <a:cubicBezTo>
                  <a:pt x="2550" y="547"/>
                  <a:pt x="2728" y="607"/>
                  <a:pt x="2744" y="498"/>
                </a:cubicBezTo>
                <a:cubicBezTo>
                  <a:pt x="2646" y="530"/>
                  <a:pt x="2674" y="359"/>
                  <a:pt x="2764" y="414"/>
                </a:cubicBezTo>
                <a:cubicBezTo>
                  <a:pt x="2845" y="415"/>
                  <a:pt x="2805" y="625"/>
                  <a:pt x="2941" y="613"/>
                </a:cubicBezTo>
                <a:cubicBezTo>
                  <a:pt x="3018" y="625"/>
                  <a:pt x="3139" y="468"/>
                  <a:pt x="2993" y="524"/>
                </a:cubicBezTo>
                <a:cubicBezTo>
                  <a:pt x="2902" y="544"/>
                  <a:pt x="2860" y="379"/>
                  <a:pt x="2983" y="414"/>
                </a:cubicBezTo>
                <a:cubicBezTo>
                  <a:pt x="3055" y="425"/>
                  <a:pt x="3222" y="336"/>
                  <a:pt x="3228" y="410"/>
                </a:cubicBezTo>
                <a:cubicBezTo>
                  <a:pt x="3226" y="467"/>
                  <a:pt x="3065" y="556"/>
                  <a:pt x="3151" y="580"/>
                </a:cubicBezTo>
                <a:cubicBezTo>
                  <a:pt x="3224" y="541"/>
                  <a:pt x="3256" y="320"/>
                  <a:pt x="3301" y="486"/>
                </a:cubicBezTo>
                <a:cubicBezTo>
                  <a:pt x="3350" y="562"/>
                  <a:pt x="3399" y="554"/>
                  <a:pt x="3366" y="465"/>
                </a:cubicBezTo>
                <a:cubicBezTo>
                  <a:pt x="3357" y="396"/>
                  <a:pt x="3282" y="330"/>
                  <a:pt x="3398" y="362"/>
                </a:cubicBezTo>
                <a:cubicBezTo>
                  <a:pt x="3531" y="345"/>
                  <a:pt x="3343" y="575"/>
                  <a:pt x="3519" y="556"/>
                </a:cubicBezTo>
                <a:cubicBezTo>
                  <a:pt x="3600" y="542"/>
                  <a:pt x="3621" y="502"/>
                  <a:pt x="3526" y="495"/>
                </a:cubicBezTo>
                <a:cubicBezTo>
                  <a:pt x="3493" y="377"/>
                  <a:pt x="3623" y="433"/>
                  <a:pt x="3663" y="398"/>
                </a:cubicBezTo>
                <a:cubicBezTo>
                  <a:pt x="3648" y="383"/>
                  <a:pt x="3504" y="397"/>
                  <a:pt x="3574" y="330"/>
                </a:cubicBezTo>
                <a:cubicBezTo>
                  <a:pt x="3665" y="333"/>
                  <a:pt x="3605" y="287"/>
                  <a:pt x="3556" y="283"/>
                </a:cubicBezTo>
                <a:cubicBezTo>
                  <a:pt x="3512" y="234"/>
                  <a:pt x="3597" y="157"/>
                  <a:pt x="3547" y="121"/>
                </a:cubicBezTo>
                <a:close/>
                <a:moveTo>
                  <a:pt x="1736" y="196"/>
                </a:moveTo>
                <a:cubicBezTo>
                  <a:pt x="1821" y="213"/>
                  <a:pt x="1799" y="282"/>
                  <a:pt x="1714" y="265"/>
                </a:cubicBezTo>
                <a:cubicBezTo>
                  <a:pt x="1639" y="292"/>
                  <a:pt x="1705" y="192"/>
                  <a:pt x="1736" y="196"/>
                </a:cubicBezTo>
                <a:close/>
                <a:moveTo>
                  <a:pt x="824" y="267"/>
                </a:moveTo>
                <a:cubicBezTo>
                  <a:pt x="982" y="264"/>
                  <a:pt x="676" y="443"/>
                  <a:pt x="745" y="305"/>
                </a:cubicBezTo>
                <a:cubicBezTo>
                  <a:pt x="763" y="280"/>
                  <a:pt x="795" y="268"/>
                  <a:pt x="824" y="267"/>
                </a:cubicBezTo>
                <a:close/>
                <a:moveTo>
                  <a:pt x="2100" y="317"/>
                </a:moveTo>
                <a:cubicBezTo>
                  <a:pt x="2265" y="399"/>
                  <a:pt x="1916" y="435"/>
                  <a:pt x="2082" y="318"/>
                </a:cubicBezTo>
                <a:lnTo>
                  <a:pt x="2100" y="317"/>
                </a:lnTo>
                <a:lnTo>
                  <a:pt x="2100" y="317"/>
                </a:lnTo>
                <a:close/>
                <a:moveTo>
                  <a:pt x="895" y="319"/>
                </a:moveTo>
                <a:cubicBezTo>
                  <a:pt x="992" y="432"/>
                  <a:pt x="807" y="532"/>
                  <a:pt x="769" y="392"/>
                </a:cubicBezTo>
                <a:cubicBezTo>
                  <a:pt x="811" y="367"/>
                  <a:pt x="851" y="340"/>
                  <a:pt x="895" y="319"/>
                </a:cubicBezTo>
                <a:close/>
                <a:moveTo>
                  <a:pt x="2975" y="335"/>
                </a:moveTo>
                <a:cubicBezTo>
                  <a:pt x="3123" y="393"/>
                  <a:pt x="2790" y="433"/>
                  <a:pt x="2936" y="346"/>
                </a:cubicBezTo>
                <a:lnTo>
                  <a:pt x="2960" y="337"/>
                </a:lnTo>
                <a:lnTo>
                  <a:pt x="2975" y="335"/>
                </a:lnTo>
                <a:lnTo>
                  <a:pt x="2975" y="335"/>
                </a:lnTo>
                <a:close/>
                <a:moveTo>
                  <a:pt x="474" y="453"/>
                </a:moveTo>
                <a:cubicBezTo>
                  <a:pt x="600" y="493"/>
                  <a:pt x="380" y="613"/>
                  <a:pt x="415" y="488"/>
                </a:cubicBezTo>
                <a:cubicBezTo>
                  <a:pt x="426" y="467"/>
                  <a:pt x="450" y="453"/>
                  <a:pt x="474" y="453"/>
                </a:cubicBezTo>
                <a:close/>
              </a:path>
            </a:pathLst>
          </a:custGeom>
          <a:solidFill>
            <a:srgbClr val="5F5F5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5F5F5F"/>
              </a:solidFill>
              <a:latin typeface="Segoe UI" panose="020B0502040204020203" pitchFamily="34" charset="0"/>
              <a:cs typeface="Segoe UI" panose="020B0502040204020203" pitchFamily="34" charset="0"/>
            </a:endParaRPr>
          </a:p>
        </p:txBody>
      </p:sp>
      <p:sp>
        <p:nvSpPr>
          <p:cNvPr id="122" name="Copyright Notice">
            <a:extLst>
              <a:ext uri="{FF2B5EF4-FFF2-40B4-BE49-F238E27FC236}">
                <a16:creationId xmlns:a16="http://schemas.microsoft.com/office/drawing/2014/main" id="{DDEE13AC-8C7D-4985-906B-4E424499FF4A}"/>
              </a:ext>
            </a:extLst>
          </p:cNvPr>
          <p:cNvSpPr>
            <a:spLocks/>
          </p:cNvSpPr>
          <p:nvPr/>
        </p:nvSpPr>
        <p:spPr bwMode="auto">
          <a:xfrm>
            <a:off x="2389137" y="3233056"/>
            <a:ext cx="2853602"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cap="small" dirty="0">
                <a:solidFill>
                  <a:srgbClr val="5F5F5F"/>
                </a:solidFill>
                <a:latin typeface="Segoe UI" panose="020B0502040204020203" pitchFamily="34" charset="0"/>
                <a:cs typeface="Segoe UI" panose="020B0502040204020203" pitchFamily="34" charset="0"/>
              </a:rPr>
              <a:t>Copyright © 2015 Your Company. All rights reserved.</a:t>
            </a:r>
          </a:p>
        </p:txBody>
      </p:sp>
      <p:sp>
        <p:nvSpPr>
          <p:cNvPr id="123" name="Text">
            <a:extLst>
              <a:ext uri="{FF2B5EF4-FFF2-40B4-BE49-F238E27FC236}">
                <a16:creationId xmlns:a16="http://schemas.microsoft.com/office/drawing/2014/main" id="{A2D6D3D7-95FE-4655-A13F-87B70DD6CEE1}"/>
              </a:ext>
            </a:extLst>
          </p:cNvPr>
          <p:cNvSpPr txBox="1"/>
          <p:nvPr/>
        </p:nvSpPr>
        <p:spPr>
          <a:xfrm>
            <a:off x="5192677" y="1205146"/>
            <a:ext cx="2213046" cy="1120307"/>
          </a:xfrm>
          <a:prstGeom prst="rect">
            <a:avLst/>
          </a:prstGeom>
          <a:noFill/>
        </p:spPr>
        <p:txBody>
          <a:bodyPr wrap="squar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600"/>
              </a:spcAft>
            </a:pPr>
            <a:r>
              <a:rPr lang="en-US" sz="900" noProof="1">
                <a:solidFill>
                  <a:srgbClr val="5F5F5F"/>
                </a:solidFill>
                <a:latin typeface="Segoe UI" panose="020B0502040204020203" pitchFamily="34" charset="0"/>
                <a:cs typeface="Segoe UI" panose="020B0502040204020203" pitchFamily="34" charset="0"/>
              </a:rPr>
              <a:t>Lorem ipsum dolor sit amet, consectetur adipiscing elit. Pellentesque erat arcu, bibendum quis purus eu, ullamcorper malesuada quam.</a:t>
            </a:r>
          </a:p>
          <a:p>
            <a:pPr algn="just">
              <a:spcAft>
                <a:spcPts val="600"/>
              </a:spcAft>
            </a:pPr>
            <a:r>
              <a:rPr lang="en-US" sz="900" noProof="1">
                <a:solidFill>
                  <a:srgbClr val="5F5F5F"/>
                </a:solidFill>
                <a:latin typeface="Segoe UI" panose="020B0502040204020203" pitchFamily="34" charset="0"/>
                <a:cs typeface="Segoe UI" panose="020B0502040204020203" pitchFamily="34" charset="0"/>
              </a:rPr>
              <a:t>Nam vitae tellus lectus. Sed porttitor nec massa eu faucibus. Maecenas at justo nisi. Fusce eget turpis lorem.</a:t>
            </a:r>
          </a:p>
        </p:txBody>
      </p:sp>
      <p:grpSp>
        <p:nvGrpSpPr>
          <p:cNvPr id="124" name="Gauge">
            <a:extLst>
              <a:ext uri="{FF2B5EF4-FFF2-40B4-BE49-F238E27FC236}">
                <a16:creationId xmlns:a16="http://schemas.microsoft.com/office/drawing/2014/main" id="{3608CEA5-43C6-49FE-B7C2-F52790CF5804}"/>
              </a:ext>
            </a:extLst>
          </p:cNvPr>
          <p:cNvGrpSpPr>
            <a:grpSpLocks noChangeAspect="1"/>
          </p:cNvGrpSpPr>
          <p:nvPr/>
        </p:nvGrpSpPr>
        <p:grpSpPr>
          <a:xfrm>
            <a:off x="5830888" y="2805906"/>
            <a:ext cx="1266825" cy="788987"/>
            <a:chOff x="6521451" y="5715001"/>
            <a:chExt cx="1266825" cy="788987"/>
          </a:xfrm>
          <a:solidFill>
            <a:srgbClr val="FFFFFF"/>
          </a:solidFill>
        </p:grpSpPr>
        <p:sp>
          <p:nvSpPr>
            <p:cNvPr id="125" name="Arc">
              <a:extLst>
                <a:ext uri="{FF2B5EF4-FFF2-40B4-BE49-F238E27FC236}">
                  <a16:creationId xmlns:a16="http://schemas.microsoft.com/office/drawing/2014/main" id="{D10CE6A2-19ED-4B52-AD0D-2D1AC48121D0}"/>
                </a:ext>
              </a:extLst>
            </p:cNvPr>
            <p:cNvSpPr>
              <a:spLocks/>
            </p:cNvSpPr>
            <p:nvPr/>
          </p:nvSpPr>
          <p:spPr bwMode="auto">
            <a:xfrm>
              <a:off x="6521451" y="5715001"/>
              <a:ext cx="1266825" cy="633413"/>
            </a:xfrm>
            <a:custGeom>
              <a:avLst/>
              <a:gdLst>
                <a:gd name="T0" fmla="*/ 4930 w 9860"/>
                <a:gd name="T1" fmla="*/ 0 h 4930"/>
                <a:gd name="T2" fmla="*/ 0 w 9860"/>
                <a:gd name="T3" fmla="*/ 4930 h 4930"/>
                <a:gd name="T4" fmla="*/ 1806 w 9860"/>
                <a:gd name="T5" fmla="*/ 4930 h 4930"/>
                <a:gd name="T6" fmla="*/ 4930 w 9860"/>
                <a:gd name="T7" fmla="*/ 1806 h 4930"/>
                <a:gd name="T8" fmla="*/ 8054 w 9860"/>
                <a:gd name="T9" fmla="*/ 4930 h 4930"/>
                <a:gd name="T10" fmla="*/ 9860 w 9860"/>
                <a:gd name="T11" fmla="*/ 4930 h 4930"/>
                <a:gd name="T12" fmla="*/ 4930 w 9860"/>
                <a:gd name="T13" fmla="*/ 0 h 4930"/>
              </a:gdLst>
              <a:ahLst/>
              <a:cxnLst>
                <a:cxn ang="0">
                  <a:pos x="T0" y="T1"/>
                </a:cxn>
                <a:cxn ang="0">
                  <a:pos x="T2" y="T3"/>
                </a:cxn>
                <a:cxn ang="0">
                  <a:pos x="T4" y="T5"/>
                </a:cxn>
                <a:cxn ang="0">
                  <a:pos x="T6" y="T7"/>
                </a:cxn>
                <a:cxn ang="0">
                  <a:pos x="T8" y="T9"/>
                </a:cxn>
                <a:cxn ang="0">
                  <a:pos x="T10" y="T11"/>
                </a:cxn>
                <a:cxn ang="0">
                  <a:pos x="T12" y="T13"/>
                </a:cxn>
              </a:cxnLst>
              <a:rect l="0" t="0" r="r" b="b"/>
              <a:pathLst>
                <a:path w="9860" h="4930">
                  <a:moveTo>
                    <a:pt x="4930" y="0"/>
                  </a:moveTo>
                  <a:cubicBezTo>
                    <a:pt x="2207" y="0"/>
                    <a:pt x="0" y="2207"/>
                    <a:pt x="0" y="4930"/>
                  </a:cubicBezTo>
                  <a:lnTo>
                    <a:pt x="1806" y="4930"/>
                  </a:lnTo>
                  <a:cubicBezTo>
                    <a:pt x="1806" y="3204"/>
                    <a:pt x="3205" y="1806"/>
                    <a:pt x="4930" y="1806"/>
                  </a:cubicBezTo>
                  <a:cubicBezTo>
                    <a:pt x="6655" y="1806"/>
                    <a:pt x="8054" y="3204"/>
                    <a:pt x="8054" y="4930"/>
                  </a:cubicBezTo>
                  <a:lnTo>
                    <a:pt x="9860" y="4930"/>
                  </a:lnTo>
                  <a:cubicBezTo>
                    <a:pt x="9860" y="2207"/>
                    <a:pt x="7653" y="0"/>
                    <a:pt x="4930" y="0"/>
                  </a:cubicBezTo>
                  <a:close/>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26" name="Needle">
              <a:extLst>
                <a:ext uri="{FF2B5EF4-FFF2-40B4-BE49-F238E27FC236}">
                  <a16:creationId xmlns:a16="http://schemas.microsoft.com/office/drawing/2014/main" id="{08EEE1CC-2EFC-4486-8B5D-6FC679E3B78B}"/>
                </a:ext>
              </a:extLst>
            </p:cNvPr>
            <p:cNvSpPr>
              <a:spLocks/>
            </p:cNvSpPr>
            <p:nvPr/>
          </p:nvSpPr>
          <p:spPr bwMode="auto">
            <a:xfrm>
              <a:off x="6659563" y="5853113"/>
              <a:ext cx="650875" cy="650875"/>
            </a:xfrm>
            <a:custGeom>
              <a:avLst/>
              <a:gdLst>
                <a:gd name="T0" fmla="*/ 0 w 5072"/>
                <a:gd name="T1" fmla="*/ 0 h 5072"/>
                <a:gd name="T2" fmla="*/ 3176 w 5072"/>
                <a:gd name="T3" fmla="*/ 3503 h 5072"/>
                <a:gd name="T4" fmla="*/ 3089 w 5072"/>
                <a:gd name="T5" fmla="*/ 3856 h 5072"/>
                <a:gd name="T6" fmla="*/ 3856 w 5072"/>
                <a:gd name="T7" fmla="*/ 4622 h 5072"/>
                <a:gd name="T8" fmla="*/ 4140 w 5072"/>
                <a:gd name="T9" fmla="*/ 4567 h 5072"/>
                <a:gd name="T10" fmla="*/ 4598 w 5072"/>
                <a:gd name="T11" fmla="*/ 5072 h 5072"/>
                <a:gd name="T12" fmla="*/ 5072 w 5072"/>
                <a:gd name="T13" fmla="*/ 4597 h 5072"/>
                <a:gd name="T14" fmla="*/ 4568 w 5072"/>
                <a:gd name="T15" fmla="*/ 4140 h 5072"/>
                <a:gd name="T16" fmla="*/ 4622 w 5072"/>
                <a:gd name="T17" fmla="*/ 3856 h 5072"/>
                <a:gd name="T18" fmla="*/ 3856 w 5072"/>
                <a:gd name="T19" fmla="*/ 3089 h 5072"/>
                <a:gd name="T20" fmla="*/ 3503 w 5072"/>
                <a:gd name="T21" fmla="*/ 3176 h 5072"/>
                <a:gd name="T22" fmla="*/ 0 w 5072"/>
                <a:gd name="T23" fmla="*/ 0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72" h="5072">
                  <a:moveTo>
                    <a:pt x="0" y="0"/>
                  </a:moveTo>
                  <a:lnTo>
                    <a:pt x="3176" y="3503"/>
                  </a:lnTo>
                  <a:cubicBezTo>
                    <a:pt x="3121" y="3609"/>
                    <a:pt x="3089" y="3728"/>
                    <a:pt x="3089" y="3856"/>
                  </a:cubicBezTo>
                  <a:cubicBezTo>
                    <a:pt x="3089" y="4279"/>
                    <a:pt x="3433" y="4622"/>
                    <a:pt x="3856" y="4622"/>
                  </a:cubicBezTo>
                  <a:cubicBezTo>
                    <a:pt x="3956" y="4622"/>
                    <a:pt x="4052" y="4602"/>
                    <a:pt x="4140" y="4567"/>
                  </a:cubicBezTo>
                  <a:lnTo>
                    <a:pt x="4598" y="5072"/>
                  </a:lnTo>
                  <a:lnTo>
                    <a:pt x="5072" y="4597"/>
                  </a:lnTo>
                  <a:lnTo>
                    <a:pt x="4568" y="4140"/>
                  </a:lnTo>
                  <a:cubicBezTo>
                    <a:pt x="4603" y="4052"/>
                    <a:pt x="4622" y="3956"/>
                    <a:pt x="4622" y="3856"/>
                  </a:cubicBezTo>
                  <a:cubicBezTo>
                    <a:pt x="4622" y="3433"/>
                    <a:pt x="4279" y="3089"/>
                    <a:pt x="3856" y="3089"/>
                  </a:cubicBezTo>
                  <a:cubicBezTo>
                    <a:pt x="3729" y="3089"/>
                    <a:pt x="3609" y="3121"/>
                    <a:pt x="3503" y="3176"/>
                  </a:cubicBezTo>
                  <a:lnTo>
                    <a:pt x="0" y="0"/>
                  </a:lnTo>
                  <a:close/>
                </a:path>
              </a:pathLst>
            </a:cu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sp>
        <p:nvSpPr>
          <p:cNvPr id="127" name="Header">
            <a:extLst>
              <a:ext uri="{FF2B5EF4-FFF2-40B4-BE49-F238E27FC236}">
                <a16:creationId xmlns:a16="http://schemas.microsoft.com/office/drawing/2014/main" id="{45D8D7C4-83E2-4F5A-825F-9FAB7DCBD1B9}"/>
              </a:ext>
            </a:extLst>
          </p:cNvPr>
          <p:cNvSpPr txBox="1"/>
          <p:nvPr/>
        </p:nvSpPr>
        <p:spPr>
          <a:xfrm>
            <a:off x="7940225" y="1208867"/>
            <a:ext cx="1645130" cy="350865"/>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srgbClr val="5F5F5F"/>
                </a:solidFill>
                <a:latin typeface="Segoe UI" panose="020B0502040204020203" pitchFamily="34" charset="0"/>
                <a:cs typeface="Segoe UI" panose="020B0502040204020203" pitchFamily="34" charset="0"/>
              </a:rPr>
              <a:t>Header (Large)</a:t>
            </a:r>
          </a:p>
        </p:txBody>
      </p:sp>
      <p:sp>
        <p:nvSpPr>
          <p:cNvPr id="128" name="Header">
            <a:extLst>
              <a:ext uri="{FF2B5EF4-FFF2-40B4-BE49-F238E27FC236}">
                <a16:creationId xmlns:a16="http://schemas.microsoft.com/office/drawing/2014/main" id="{5FDF42DD-5E80-4E6F-9944-EA616DA43EEA}"/>
              </a:ext>
            </a:extLst>
          </p:cNvPr>
          <p:cNvSpPr txBox="1"/>
          <p:nvPr/>
        </p:nvSpPr>
        <p:spPr>
          <a:xfrm>
            <a:off x="7940225" y="1853278"/>
            <a:ext cx="1543949" cy="289310"/>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solidFill>
                  <a:srgbClr val="5F5F5F"/>
                </a:solidFill>
                <a:latin typeface="Segoe UI" panose="020B0502040204020203" pitchFamily="34" charset="0"/>
                <a:cs typeface="Segoe UI" panose="020B0502040204020203" pitchFamily="34" charset="0"/>
              </a:rPr>
              <a:t>Header (Medium)</a:t>
            </a:r>
          </a:p>
        </p:txBody>
      </p:sp>
      <p:sp>
        <p:nvSpPr>
          <p:cNvPr id="129" name="Header">
            <a:extLst>
              <a:ext uri="{FF2B5EF4-FFF2-40B4-BE49-F238E27FC236}">
                <a16:creationId xmlns:a16="http://schemas.microsoft.com/office/drawing/2014/main" id="{8130E8E1-61ED-49B3-BF81-80BB5DE9CA2F}"/>
              </a:ext>
            </a:extLst>
          </p:cNvPr>
          <p:cNvSpPr txBox="1"/>
          <p:nvPr/>
        </p:nvSpPr>
        <p:spPr>
          <a:xfrm>
            <a:off x="7940225" y="2436134"/>
            <a:ext cx="1280735" cy="258532"/>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a:solidFill>
                  <a:srgbClr val="5F5F5F"/>
                </a:solidFill>
                <a:latin typeface="Segoe UI" panose="020B0502040204020203" pitchFamily="34" charset="0"/>
                <a:cs typeface="Segoe UI" panose="020B0502040204020203" pitchFamily="34" charset="0"/>
              </a:rPr>
              <a:t>Header (Normal)</a:t>
            </a:r>
          </a:p>
        </p:txBody>
      </p:sp>
      <p:sp>
        <p:nvSpPr>
          <p:cNvPr id="130" name="Label">
            <a:extLst>
              <a:ext uri="{FF2B5EF4-FFF2-40B4-BE49-F238E27FC236}">
                <a16:creationId xmlns:a16="http://schemas.microsoft.com/office/drawing/2014/main" id="{8D108A04-2167-4CF3-A7F8-7150657E00D1}"/>
              </a:ext>
            </a:extLst>
          </p:cNvPr>
          <p:cNvSpPr txBox="1"/>
          <p:nvPr/>
        </p:nvSpPr>
        <p:spPr>
          <a:xfrm>
            <a:off x="10624582" y="1316217"/>
            <a:ext cx="417037"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Label</a:t>
            </a:r>
          </a:p>
        </p:txBody>
      </p:sp>
      <p:grpSp>
        <p:nvGrpSpPr>
          <p:cNvPr id="131" name="Line Chart">
            <a:extLst>
              <a:ext uri="{FF2B5EF4-FFF2-40B4-BE49-F238E27FC236}">
                <a16:creationId xmlns:a16="http://schemas.microsoft.com/office/drawing/2014/main" id="{65DEE40E-63D9-4353-B94A-8E4F0BF10C36}"/>
              </a:ext>
            </a:extLst>
          </p:cNvPr>
          <p:cNvGrpSpPr/>
          <p:nvPr/>
        </p:nvGrpSpPr>
        <p:grpSpPr>
          <a:xfrm>
            <a:off x="444611" y="4606587"/>
            <a:ext cx="1269778" cy="769026"/>
            <a:chOff x="6418005" y="5432068"/>
            <a:chExt cx="1269778" cy="769026"/>
          </a:xfrm>
          <a:solidFill>
            <a:srgbClr val="FFFFFF"/>
          </a:solidFill>
        </p:grpSpPr>
        <p:sp>
          <p:nvSpPr>
            <p:cNvPr id="132" name="Axes">
              <a:extLst>
                <a:ext uri="{FF2B5EF4-FFF2-40B4-BE49-F238E27FC236}">
                  <a16:creationId xmlns:a16="http://schemas.microsoft.com/office/drawing/2014/main" id="{BD6D0603-6878-42DC-BF45-289801A5CAC1}"/>
                </a:ext>
              </a:extLst>
            </p:cNvPr>
            <p:cNvSpPr>
              <a:spLocks/>
            </p:cNvSpPr>
            <p:nvPr/>
          </p:nvSpPr>
          <p:spPr bwMode="auto">
            <a:xfrm>
              <a:off x="6418005" y="5432068"/>
              <a:ext cx="1269778" cy="769026"/>
            </a:xfrm>
            <a:custGeom>
              <a:avLst/>
              <a:gdLst>
                <a:gd name="connsiteX0" fmla="*/ 1391943 w 1391943"/>
                <a:gd name="connsiteY0" fmla="*/ 880888 h 880888"/>
                <a:gd name="connsiteX1" fmla="*/ 0 w 1391943"/>
                <a:gd name="connsiteY1" fmla="*/ 880888 h 880888"/>
                <a:gd name="connsiteX2" fmla="*/ 0 w 1391943"/>
                <a:gd name="connsiteY2" fmla="*/ 0 h 880888"/>
              </a:gdLst>
              <a:ahLst/>
              <a:cxnLst>
                <a:cxn ang="0">
                  <a:pos x="connsiteX0" y="connsiteY0"/>
                </a:cxn>
                <a:cxn ang="0">
                  <a:pos x="connsiteX1" y="connsiteY1"/>
                </a:cxn>
                <a:cxn ang="0">
                  <a:pos x="connsiteX2" y="connsiteY2"/>
                </a:cxn>
              </a:cxnLst>
              <a:rect l="l" t="t" r="r" b="b"/>
              <a:pathLst>
                <a:path w="1391943" h="880888">
                  <a:moveTo>
                    <a:pt x="1391943" y="880888"/>
                  </a:moveTo>
                  <a:lnTo>
                    <a:pt x="0" y="880888"/>
                  </a:lnTo>
                  <a:lnTo>
                    <a:pt x="0" y="0"/>
                  </a:lnTo>
                </a:path>
              </a:pathLst>
            </a:custGeom>
            <a:no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133" name="Line">
              <a:extLst>
                <a:ext uri="{FF2B5EF4-FFF2-40B4-BE49-F238E27FC236}">
                  <a16:creationId xmlns:a16="http://schemas.microsoft.com/office/drawing/2014/main" id="{05F2CABA-B0F4-4F23-B462-7D7C4DB05E41}"/>
                </a:ext>
              </a:extLst>
            </p:cNvPr>
            <p:cNvSpPr>
              <a:spLocks/>
            </p:cNvSpPr>
            <p:nvPr/>
          </p:nvSpPr>
          <p:spPr bwMode="auto">
            <a:xfrm>
              <a:off x="6497278" y="5527313"/>
              <a:ext cx="1106752" cy="558976"/>
            </a:xfrm>
            <a:custGeom>
              <a:avLst/>
              <a:gdLst>
                <a:gd name="T0" fmla="*/ 0 w 5203"/>
                <a:gd name="T1" fmla="*/ 2150 h 2622"/>
                <a:gd name="T2" fmla="*/ 868 w 5203"/>
                <a:gd name="T3" fmla="*/ 2622 h 2622"/>
                <a:gd name="T4" fmla="*/ 1735 w 5203"/>
                <a:gd name="T5" fmla="*/ 812 h 2622"/>
                <a:gd name="T6" fmla="*/ 2602 w 5203"/>
                <a:gd name="T7" fmla="*/ 2072 h 2622"/>
                <a:gd name="T8" fmla="*/ 3469 w 5203"/>
                <a:gd name="T9" fmla="*/ 1598 h 2622"/>
                <a:gd name="T10" fmla="*/ 4336 w 5203"/>
                <a:gd name="T11" fmla="*/ 1886 h 2622"/>
                <a:gd name="T12" fmla="*/ 5203 w 5203"/>
                <a:gd name="T13" fmla="*/ 0 h 2622"/>
              </a:gdLst>
              <a:ahLst/>
              <a:cxnLst>
                <a:cxn ang="0">
                  <a:pos x="T0" y="T1"/>
                </a:cxn>
                <a:cxn ang="0">
                  <a:pos x="T2" y="T3"/>
                </a:cxn>
                <a:cxn ang="0">
                  <a:pos x="T4" y="T5"/>
                </a:cxn>
                <a:cxn ang="0">
                  <a:pos x="T6" y="T7"/>
                </a:cxn>
                <a:cxn ang="0">
                  <a:pos x="T8" y="T9"/>
                </a:cxn>
                <a:cxn ang="0">
                  <a:pos x="T10" y="T11"/>
                </a:cxn>
                <a:cxn ang="0">
                  <a:pos x="T12" y="T13"/>
                </a:cxn>
              </a:cxnLst>
              <a:rect l="0" t="0" r="r" b="b"/>
              <a:pathLst>
                <a:path w="5203" h="2622">
                  <a:moveTo>
                    <a:pt x="0" y="2150"/>
                  </a:moveTo>
                  <a:lnTo>
                    <a:pt x="868" y="2622"/>
                  </a:lnTo>
                  <a:lnTo>
                    <a:pt x="1735" y="812"/>
                  </a:lnTo>
                  <a:lnTo>
                    <a:pt x="2602" y="2072"/>
                  </a:lnTo>
                  <a:lnTo>
                    <a:pt x="3469" y="1598"/>
                  </a:lnTo>
                  <a:lnTo>
                    <a:pt x="4336" y="1886"/>
                  </a:lnTo>
                  <a:lnTo>
                    <a:pt x="5203" y="0"/>
                  </a:lnTo>
                </a:path>
              </a:pathLst>
            </a:custGeom>
            <a:no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nvGrpSpPr>
            <p:cNvPr id="134" name="Points">
              <a:extLst>
                <a:ext uri="{FF2B5EF4-FFF2-40B4-BE49-F238E27FC236}">
                  <a16:creationId xmlns:a16="http://schemas.microsoft.com/office/drawing/2014/main" id="{CB6FDACB-D6AD-451F-8CD3-1F6E130BCE71}"/>
                </a:ext>
              </a:extLst>
            </p:cNvPr>
            <p:cNvGrpSpPr/>
            <p:nvPr/>
          </p:nvGrpSpPr>
          <p:grpSpPr>
            <a:xfrm>
              <a:off x="6478158" y="5507474"/>
              <a:ext cx="1149472" cy="598946"/>
              <a:chOff x="6466858" y="5507474"/>
              <a:chExt cx="1149472" cy="598946"/>
            </a:xfrm>
            <a:grpFill/>
          </p:grpSpPr>
          <p:sp>
            <p:nvSpPr>
              <p:cNvPr id="135" name="Point 1">
                <a:extLst>
                  <a:ext uri="{FF2B5EF4-FFF2-40B4-BE49-F238E27FC236}">
                    <a16:creationId xmlns:a16="http://schemas.microsoft.com/office/drawing/2014/main" id="{B5E0A29A-1628-44BA-832C-67D56E735E8D}"/>
                  </a:ext>
                </a:extLst>
              </p:cNvPr>
              <p:cNvSpPr>
                <a:spLocks noChangeAspect="1"/>
              </p:cNvSpPr>
              <p:nvPr/>
            </p:nvSpPr>
            <p:spPr>
              <a:xfrm>
                <a:off x="6466858" y="5968494"/>
                <a:ext cx="45720" cy="45720"/>
              </a:xfrm>
              <a:prstGeom prst="ellips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36" name="Point 2">
                <a:extLst>
                  <a:ext uri="{FF2B5EF4-FFF2-40B4-BE49-F238E27FC236}">
                    <a16:creationId xmlns:a16="http://schemas.microsoft.com/office/drawing/2014/main" id="{C80D0A8E-ED66-4E4B-9B66-F62479709621}"/>
                  </a:ext>
                </a:extLst>
              </p:cNvPr>
              <p:cNvSpPr>
                <a:spLocks noChangeAspect="1"/>
              </p:cNvSpPr>
              <p:nvPr/>
            </p:nvSpPr>
            <p:spPr>
              <a:xfrm>
                <a:off x="6650817" y="6060700"/>
                <a:ext cx="45720" cy="45720"/>
              </a:xfrm>
              <a:prstGeom prst="ellips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37" name="Point 3">
                <a:extLst>
                  <a:ext uri="{FF2B5EF4-FFF2-40B4-BE49-F238E27FC236}">
                    <a16:creationId xmlns:a16="http://schemas.microsoft.com/office/drawing/2014/main" id="{A9050ECA-0459-4637-99A1-B0E47A459DB9}"/>
                  </a:ext>
                </a:extLst>
              </p:cNvPr>
              <p:cNvSpPr>
                <a:spLocks noChangeAspect="1"/>
              </p:cNvSpPr>
              <p:nvPr/>
            </p:nvSpPr>
            <p:spPr>
              <a:xfrm>
                <a:off x="6834776" y="5677315"/>
                <a:ext cx="45720" cy="45720"/>
              </a:xfrm>
              <a:prstGeom prst="ellips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38" name="Point 4">
                <a:extLst>
                  <a:ext uri="{FF2B5EF4-FFF2-40B4-BE49-F238E27FC236}">
                    <a16:creationId xmlns:a16="http://schemas.microsoft.com/office/drawing/2014/main" id="{81E1E1CF-F506-43B1-AFD9-9317703658D3}"/>
                  </a:ext>
                </a:extLst>
              </p:cNvPr>
              <p:cNvSpPr>
                <a:spLocks noChangeAspect="1"/>
              </p:cNvSpPr>
              <p:nvPr/>
            </p:nvSpPr>
            <p:spPr>
              <a:xfrm>
                <a:off x="7018735" y="5944016"/>
                <a:ext cx="45720" cy="45720"/>
              </a:xfrm>
              <a:prstGeom prst="ellips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39" name="Point 5">
                <a:extLst>
                  <a:ext uri="{FF2B5EF4-FFF2-40B4-BE49-F238E27FC236}">
                    <a16:creationId xmlns:a16="http://schemas.microsoft.com/office/drawing/2014/main" id="{35E6648C-9DF0-4334-9209-BC1CE825291A}"/>
                  </a:ext>
                </a:extLst>
              </p:cNvPr>
              <p:cNvSpPr>
                <a:spLocks noChangeAspect="1"/>
              </p:cNvSpPr>
              <p:nvPr/>
            </p:nvSpPr>
            <p:spPr>
              <a:xfrm>
                <a:off x="7202694" y="5848958"/>
                <a:ext cx="45720" cy="45720"/>
              </a:xfrm>
              <a:prstGeom prst="ellips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40" name="Point 6">
                <a:extLst>
                  <a:ext uri="{FF2B5EF4-FFF2-40B4-BE49-F238E27FC236}">
                    <a16:creationId xmlns:a16="http://schemas.microsoft.com/office/drawing/2014/main" id="{EDFCDB17-E59E-4381-BA9C-FBD0CE31B91B}"/>
                  </a:ext>
                </a:extLst>
              </p:cNvPr>
              <p:cNvSpPr>
                <a:spLocks noChangeAspect="1"/>
              </p:cNvSpPr>
              <p:nvPr/>
            </p:nvSpPr>
            <p:spPr>
              <a:xfrm>
                <a:off x="7386653" y="5906298"/>
                <a:ext cx="45720" cy="45720"/>
              </a:xfrm>
              <a:prstGeom prst="ellips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41" name="Point 7">
                <a:extLst>
                  <a:ext uri="{FF2B5EF4-FFF2-40B4-BE49-F238E27FC236}">
                    <a16:creationId xmlns:a16="http://schemas.microsoft.com/office/drawing/2014/main" id="{53E11C62-BCFF-4B29-821C-B19531E2435B}"/>
                  </a:ext>
                </a:extLst>
              </p:cNvPr>
              <p:cNvSpPr>
                <a:spLocks noChangeAspect="1"/>
              </p:cNvSpPr>
              <p:nvPr/>
            </p:nvSpPr>
            <p:spPr>
              <a:xfrm>
                <a:off x="7570610" y="5507474"/>
                <a:ext cx="45720" cy="45720"/>
              </a:xfrm>
              <a:prstGeom prst="ellips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grpSp>
      <p:grpSp>
        <p:nvGrpSpPr>
          <p:cNvPr id="142" name="Notification Box"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9ftbPzdYjmrrprxs6peuBe+uy7PGWnG8otq+na9Gr9eZHV7+q7Nlw0hI52dZ9P8671F41q2dVV+zU7Hp5f5ssXLv3GyzBZ5s6IP07D1b5z84t84SelZrSdlMU2nZdY00ubLFRM0fRT8+SRrcnlDX+SX6+Iya/P07FU2K6on67atlmkxrZZny/PK/+yzdLkuy8NbvPndrF7SiL/ey6d1XdVf79WfWOcNBhp9u/8+k/jb2XJW5vV362y1ymsG471+Ms+nb/PZyTxbXuQz/4UoYJmH6jKv62KWp5OqKtOzZdFunfnTAF5Mm84Ho/TseLVKCYs7DqA3TXgmNH9jhtd/Gy8GyOARxtt6UbUFCWeG5k+qd6/n2Spv0mX0UxpWfpVG39iiPsavc0hrPpOPpF8P4wjWeIrzdCva3/is6fTVATYAEM/du+nxbJZ+dEZz9lE6VXmLt32veSUCRHhj6yyE8fuHQO54HOo/Z8+zSV4yAvLbZ725H9Mw+LstHsujj4ZgWSDjL7L6olgqsi+z2Ywmeqv79fh5ft6Oem+N31SryKevios5td4ZHIg39s/rar1iEPJbfEzdF7Y2jYtbDI/L/9obV/CxHVfwqY6r9/mTihBbpJ+k9zeh1deCDlA4RJo8artx7jrAxspBGG5cOKbo8bNAHPHZGIDevx/l1PQTGcSt5GHs/7Ghy6jOHyaVNt9IrT7Ir08whfW1evvZJFvE2g0TjRtvJFkX3NcnGEP6Gj39bBIrbt+H6WXabyRZBOjXp5oB9vX6+yZoF++4ztt1vUzbep1HUPsl/Y/y0riK/jNgiBX6eUYv3Qze+/OXbPKeLqtilj4tmlXV5FvDThFci1tTK/1dxW27hcdyW5Bji2Jk6LeG0vdy8QT0wcMeYKzDkJLq4DIFz0IUOl7LVjX5afLn0iZfzvJ6JH7PcX3RpPkwyQPHuw6EUeCkWRM06gwLU+a/ppOS/sJf6EMzUnHzXHXFkMme3t5sdvH5TOSvY0Ujjim//H59QbCGOuyboPfsc9jKbeq2q8rfs9MhS7Gpy4gSfM9ePU3bf/HnJu7BM6AhPyz+Mc8mY8SEel/la37tq458uV70iD6sEIjXR+FHyoqdT5lXOp+ZmRxQZncpzHvcrBcUX1wfhR+/LharkjCk6cumlBBq0rZKG5nP6jzN0o/8EaREso/GHcB3+5ANCSSdEuehR+mZaOFsUnp2skMWm6jQyD6u5E0rBp0WRErQWv66xQtXQuj3eifHNLzXG79IJynyUvjawHSZr5C9KLKy+AHmjEXucZMTrev8/LNgtiytP7p7RERp2mxJCbDzmiK2dp6nzSqfYuZn/S6EAbyJtmhFJhuPOh5x2ecfr2ArBTD/Gk3W4ImIfzsvmrFMPv0bVVcgyjMametry/XVdSt6PoGiL8mmrja5Eb2LvO1/uNnPC1nUM949VvS+67Cc+ybeFZ4+z+lbt1Jz78WWn+ctqYya3Bf6Cf5iszMjES+za/LIKSWBT30FTAR/92FMxoo71Kt4PnCSYGpua1QGQOBht9qf6PFPFk1B2g4mvJf1P6nqfPxFU72pi9ctaY3xAr+vfR8y9ihD3dZ3Mo/1LLoM98PEcXNGAY9FM+T9HyaSm6J4PBbFnqz9MLG8IWruCbN5SNye5ufZumzTy6xcRwJWPO/JZJFguPnhi19zVbTTebrF49pA1g0g8EwpXoyP/NHmF/EMiP/t2WED45lnWIJv182zgZxD9xkSwW+2lw1S9M12NKnz7O0N7eJzr2rrZ3v6bzuQD53/W7LZj6bfNwjfyOR/A8P40Mm/bT8fNvu3ZLH/D0y+sbM/mv+fjV4+mAFuyWi3mf+ZuEW3mOh2XldXHIhT1ne9oOzv6btpvsJAtj76atmsV6uqprxXP3Jh12Q8uLaCJ+JLDXx8U/ym4dPQmgCeiCt0UuZZ3UvMv29w+NHLrG4oEcEh4EVBGXI/aeGCdmQqzhFEcuaAWmctOZ+rOqekeIuX+6BXtGjOuaoPjS6DjH8/nRDNYrwP/frfwdF1sBAmRBZWzCM+eBROW1/3P9zgXLs+x2+uV9zxoHTxsNEK4sVrhEhFeBBOqjVNDYHYxRec58WXX7VF2YwpKfAiWwS5GDTtJxXf371nXLirJr3A72dtvkAS2sPtc/v5BgkDRTwA8eUt/7khYIjOhv/c8D4eyADlDtq0oAHtHtKPx595oxSi08effHJDvIjnFv3hYVoK9VK/s+8V37+FSsXD+bNptnxFiX6ynq8VVHs7pYznRtqZ55ZjwmM5/j2Z/Vmd5zQPi1tQ2DzvgRWeXoLIqAArYmNID0sMAk7OdA2JytDznjjh6SbQGZVbzqD/9FlhaH170zNgAYeewczWBuJqRPfDom9kveH/myTuLoIMEphjph8WeXtLM//fJG5kvWiQviYs+WGROLaW9f8ZKt+y6S2bnRfLrCx/dsxWhzTvOa9fkM89z8qxgjipFl9OfppW4MUabgo6/OcWZLihyQ1f34qAtyDc4HCdK3PTmDdg+rXjMDzk6CITffLlFzYyTPNYSntgmPCqn1cXF3kt2aetj55lRUkRJS3WF3Y5OP3FO7+ks87bEC2mCD15ypvxRyPqd4S1Ong5W3dYg8SDEzzx4A/PBy4WvsrtMqEXB36RN012kUfXrb9uJKdDCFtEyNz3xYYDgYFZGmTAAO4QD3adrtut0vKbMWfnm8O+C3poABGv5v3GEF/f/gZGEAIewr/nNrwf9oNL7d/AAHqwh8YQs8u3G4b3p/5KP37J/wPCqTlTojYAAA==&lt;/Code&gt;&lt;CodeSignature&gt;nQrQG5h2S/RIosOnO0tYvrksv4X4xImf+VA5FCJlW02DcreKe+9XsW0GehFG0qNMgW76rNUWwq1b47twA4VMhzwL2S3VOWmPAeALjnziPhqk1mxZr79Ct0GXVuyVf9ZL1lsbaOglnzAbHrZB8+Iv3OnINiu8tHvGxEaDJwTitEsaPYhwYbgzjEWlalqydanT9O9dmIaA/EVuFEIQsNAU0cqA/snIcE6WRQ9/6Uk4bv4npZM7y3MhjjPHTuhHVENgH1U0tB7BNIHinALyAy1Bl4+UGz1FssctFpztVyCcXHBkuG7EQlEjJd3uFjZPLTlQ1ZVWJBIoITLD5fIqu1TPjg==&lt;/CodeSignature&gt;&lt;/SmartOptions&gt;&lt;SmartResize enabled=&quot;True&quot; minWidth=&quot;55&quot; minHeight=&quot;25&quot; /&gt;&lt;/SmartSettings&gt;">
            <a:extLst>
              <a:ext uri="{FF2B5EF4-FFF2-40B4-BE49-F238E27FC236}">
                <a16:creationId xmlns:a16="http://schemas.microsoft.com/office/drawing/2014/main" id="{DF123DF0-60BF-409C-A052-11EAB246FB48}"/>
              </a:ext>
            </a:extLst>
          </p:cNvPr>
          <p:cNvGrpSpPr/>
          <p:nvPr>
            <p:custDataLst>
              <p:tags r:id="rId1"/>
            </p:custDataLst>
          </p:nvPr>
        </p:nvGrpSpPr>
        <p:grpSpPr>
          <a:xfrm>
            <a:off x="2314188" y="3867014"/>
            <a:ext cx="3423424" cy="470173"/>
            <a:chOff x="1652587" y="2331792"/>
            <a:chExt cx="3423424" cy="470173"/>
          </a:xfrm>
        </p:grpSpPr>
        <p:sp>
          <p:nvSpPr>
            <p:cNvPr id="143" name="Box">
              <a:extLst>
                <a:ext uri="{FF2B5EF4-FFF2-40B4-BE49-F238E27FC236}">
                  <a16:creationId xmlns:a16="http://schemas.microsoft.com/office/drawing/2014/main" id="{3E996B95-2A0E-4967-8039-DCFCF959CD40}"/>
                </a:ext>
              </a:extLst>
            </p:cNvPr>
            <p:cNvSpPr/>
            <p:nvPr/>
          </p:nvSpPr>
          <p:spPr>
            <a:xfrm>
              <a:off x="1652587" y="2331792"/>
              <a:ext cx="3423424" cy="470173"/>
            </a:xfrm>
            <a:prstGeom prst="roundRect">
              <a:avLst>
                <a:gd name="adj" fmla="val 0"/>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30352"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300"/>
                </a:spcAft>
              </a:pPr>
              <a:r>
                <a:rPr lang="en-US" sz="900" b="1" dirty="0">
                  <a:solidFill>
                    <a:srgbClr val="5F5F5F"/>
                  </a:solidFill>
                  <a:latin typeface="Segoe UI" panose="020B0502040204020203" pitchFamily="34" charset="0"/>
                  <a:cs typeface="Segoe UI" panose="020B0502040204020203" pitchFamily="34" charset="0"/>
                </a:rPr>
                <a:t>Notification</a:t>
              </a:r>
            </a:p>
            <a:p>
              <a:pPr>
                <a:spcAft>
                  <a:spcPts val="300"/>
                </a:spcAft>
              </a:pPr>
              <a:r>
                <a:rPr lang="en-US" sz="900" dirty="0">
                  <a:solidFill>
                    <a:srgbClr val="5F5F5F"/>
                  </a:solidFill>
                  <a:latin typeface="Segoe UI" panose="020B0502040204020203" pitchFamily="34" charset="0"/>
                  <a:cs typeface="Segoe UI" panose="020B0502040204020203" pitchFamily="34" charset="0"/>
                </a:rPr>
                <a:t>Insert your notification message here.</a:t>
              </a:r>
            </a:p>
          </p:txBody>
        </p:sp>
        <p:grpSp>
          <p:nvGrpSpPr>
            <p:cNvPr id="144" name="Icons">
              <a:extLst>
                <a:ext uri="{FF2B5EF4-FFF2-40B4-BE49-F238E27FC236}">
                  <a16:creationId xmlns:a16="http://schemas.microsoft.com/office/drawing/2014/main" id="{CA3A8198-2AC4-4784-8054-0EB0F8A7EFC9}"/>
                </a:ext>
              </a:extLst>
            </p:cNvPr>
            <p:cNvGrpSpPr/>
            <p:nvPr/>
          </p:nvGrpSpPr>
          <p:grpSpPr>
            <a:xfrm>
              <a:off x="1752599" y="2419085"/>
              <a:ext cx="340520" cy="295590"/>
              <a:chOff x="773534" y="1669713"/>
              <a:chExt cx="457200" cy="396875"/>
            </a:xfrm>
          </p:grpSpPr>
          <p:sp>
            <p:nvSpPr>
              <p:cNvPr id="145" name="Info Icon" descr="&lt;Tags&gt;&lt;SMARTRESIZEANCHORS&gt;None,None,Absolute,None&lt;/SMARTRESIZEANCHORS&gt;&lt;/Tags&gt;">
                <a:extLst>
                  <a:ext uri="{FF2B5EF4-FFF2-40B4-BE49-F238E27FC236}">
                    <a16:creationId xmlns:a16="http://schemas.microsoft.com/office/drawing/2014/main" id="{409D8000-F5AB-4011-B4A2-FB446876922F}"/>
                  </a:ext>
                </a:extLst>
              </p:cNvPr>
              <p:cNvSpPr>
                <a:spLocks noChangeAspect="1" noEditPoints="1"/>
              </p:cNvSpPr>
              <p:nvPr/>
            </p:nvSpPr>
            <p:spPr bwMode="auto">
              <a:xfrm>
                <a:off x="803697" y="1670507"/>
                <a:ext cx="396875" cy="395287"/>
              </a:xfrm>
              <a:custGeom>
                <a:avLst/>
                <a:gdLst>
                  <a:gd name="T0" fmla="*/ 550 w 1101"/>
                  <a:gd name="T1" fmla="*/ 231 h 1101"/>
                  <a:gd name="T2" fmla="*/ 480 w 1101"/>
                  <a:gd name="T3" fmla="*/ 301 h 1101"/>
                  <a:gd name="T4" fmla="*/ 550 w 1101"/>
                  <a:gd name="T5" fmla="*/ 372 h 1101"/>
                  <a:gd name="T6" fmla="*/ 621 w 1101"/>
                  <a:gd name="T7" fmla="*/ 301 h 1101"/>
                  <a:gd name="T8" fmla="*/ 550 w 1101"/>
                  <a:gd name="T9" fmla="*/ 231 h 1101"/>
                  <a:gd name="T10" fmla="*/ 494 w 1101"/>
                  <a:gd name="T11" fmla="*/ 455 h 1101"/>
                  <a:gd name="T12" fmla="*/ 494 w 1101"/>
                  <a:gd name="T13" fmla="*/ 851 h 1101"/>
                  <a:gd name="T14" fmla="*/ 607 w 1101"/>
                  <a:gd name="T15" fmla="*/ 851 h 1101"/>
                  <a:gd name="T16" fmla="*/ 607 w 1101"/>
                  <a:gd name="T17" fmla="*/ 455 h 1101"/>
                  <a:gd name="T18" fmla="*/ 494 w 1101"/>
                  <a:gd name="T19" fmla="*/ 455 h 1101"/>
                  <a:gd name="T20" fmla="*/ 1101 w 1101"/>
                  <a:gd name="T21" fmla="*/ 551 h 1101"/>
                  <a:gd name="T22" fmla="*/ 550 w 1101"/>
                  <a:gd name="T23" fmla="*/ 1101 h 1101"/>
                  <a:gd name="T24" fmla="*/ 0 w 1101"/>
                  <a:gd name="T25" fmla="*/ 551 h 1101"/>
                  <a:gd name="T26" fmla="*/ 550 w 1101"/>
                  <a:gd name="T27" fmla="*/ 0 h 1101"/>
                  <a:gd name="T28" fmla="*/ 1101 w 1101"/>
                  <a:gd name="T29" fmla="*/ 55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1" h="1101">
                    <a:moveTo>
                      <a:pt x="550" y="231"/>
                    </a:moveTo>
                    <a:cubicBezTo>
                      <a:pt x="511" y="231"/>
                      <a:pt x="480" y="262"/>
                      <a:pt x="480" y="301"/>
                    </a:cubicBezTo>
                    <a:cubicBezTo>
                      <a:pt x="480" y="340"/>
                      <a:pt x="511" y="372"/>
                      <a:pt x="550" y="372"/>
                    </a:cubicBezTo>
                    <a:cubicBezTo>
                      <a:pt x="589" y="372"/>
                      <a:pt x="621" y="340"/>
                      <a:pt x="621" y="301"/>
                    </a:cubicBezTo>
                    <a:cubicBezTo>
                      <a:pt x="621" y="262"/>
                      <a:pt x="589" y="231"/>
                      <a:pt x="550" y="231"/>
                    </a:cubicBezTo>
                    <a:close/>
                    <a:moveTo>
                      <a:pt x="494" y="455"/>
                    </a:moveTo>
                    <a:lnTo>
                      <a:pt x="494" y="851"/>
                    </a:lnTo>
                    <a:lnTo>
                      <a:pt x="607" y="851"/>
                    </a:lnTo>
                    <a:lnTo>
                      <a:pt x="607" y="455"/>
                    </a:lnTo>
                    <a:lnTo>
                      <a:pt x="494" y="455"/>
                    </a:lnTo>
                    <a:close/>
                    <a:moveTo>
                      <a:pt x="1101" y="551"/>
                    </a:moveTo>
                    <a:cubicBezTo>
                      <a:pt x="1101" y="855"/>
                      <a:pt x="854" y="1101"/>
                      <a:pt x="550" y="1101"/>
                    </a:cubicBezTo>
                    <a:cubicBezTo>
                      <a:pt x="247" y="1101"/>
                      <a:pt x="0" y="855"/>
                      <a:pt x="0" y="551"/>
                    </a:cubicBezTo>
                    <a:cubicBezTo>
                      <a:pt x="0" y="247"/>
                      <a:pt x="247" y="0"/>
                      <a:pt x="550" y="0"/>
                    </a:cubicBezTo>
                    <a:cubicBezTo>
                      <a:pt x="854" y="0"/>
                      <a:pt x="1101" y="247"/>
                      <a:pt x="1101" y="551"/>
                    </a:cubicBezTo>
                    <a:close/>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46" name="Warning Icon" descr="&lt;Tags&gt;&lt;SMARTRESIZEANCHORS&gt;None,None,Absolute,None&lt;/SMARTRESIZEANCHORS&gt;&lt;/Tags&gt;" hidden="1">
                <a:extLst>
                  <a:ext uri="{FF2B5EF4-FFF2-40B4-BE49-F238E27FC236}">
                    <a16:creationId xmlns:a16="http://schemas.microsoft.com/office/drawing/2014/main" id="{62B727EE-1382-47B6-BB3F-1C372CD7705C}"/>
                  </a:ext>
                </a:extLst>
              </p:cNvPr>
              <p:cNvSpPr>
                <a:spLocks noChangeAspect="1" noEditPoints="1"/>
              </p:cNvSpPr>
              <p:nvPr/>
            </p:nvSpPr>
            <p:spPr bwMode="auto">
              <a:xfrm>
                <a:off x="773534" y="1670507"/>
                <a:ext cx="457200" cy="395287"/>
              </a:xfrm>
              <a:custGeom>
                <a:avLst/>
                <a:gdLst>
                  <a:gd name="T0" fmla="*/ 1270 w 1270"/>
                  <a:gd name="T1" fmla="*/ 1101 h 1101"/>
                  <a:gd name="T2" fmla="*/ 0 w 1270"/>
                  <a:gd name="T3" fmla="*/ 1101 h 1101"/>
                  <a:gd name="T4" fmla="*/ 635 w 1270"/>
                  <a:gd name="T5" fmla="*/ 0 h 1101"/>
                  <a:gd name="T6" fmla="*/ 1270 w 1270"/>
                  <a:gd name="T7" fmla="*/ 1101 h 1101"/>
                  <a:gd name="T8" fmla="*/ 579 w 1270"/>
                  <a:gd name="T9" fmla="*/ 320 h 1101"/>
                  <a:gd name="T10" fmla="*/ 579 w 1270"/>
                  <a:gd name="T11" fmla="*/ 716 h 1101"/>
                  <a:gd name="T12" fmla="*/ 691 w 1270"/>
                  <a:gd name="T13" fmla="*/ 716 h 1101"/>
                  <a:gd name="T14" fmla="*/ 691 w 1270"/>
                  <a:gd name="T15" fmla="*/ 320 h 1101"/>
                  <a:gd name="T16" fmla="*/ 579 w 1270"/>
                  <a:gd name="T17" fmla="*/ 320 h 1101"/>
                  <a:gd name="T18" fmla="*/ 635 w 1270"/>
                  <a:gd name="T19" fmla="*/ 799 h 1101"/>
                  <a:gd name="T20" fmla="*/ 564 w 1270"/>
                  <a:gd name="T21" fmla="*/ 870 h 1101"/>
                  <a:gd name="T22" fmla="*/ 635 w 1270"/>
                  <a:gd name="T23" fmla="*/ 940 h 1101"/>
                  <a:gd name="T24" fmla="*/ 706 w 1270"/>
                  <a:gd name="T25" fmla="*/ 870 h 1101"/>
                  <a:gd name="T26" fmla="*/ 635 w 1270"/>
                  <a:gd name="T27" fmla="*/ 79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0" h="1101">
                    <a:moveTo>
                      <a:pt x="1270" y="1101"/>
                    </a:moveTo>
                    <a:lnTo>
                      <a:pt x="0" y="1101"/>
                    </a:lnTo>
                    <a:lnTo>
                      <a:pt x="635" y="0"/>
                    </a:lnTo>
                    <a:lnTo>
                      <a:pt x="1270" y="1101"/>
                    </a:lnTo>
                    <a:close/>
                    <a:moveTo>
                      <a:pt x="579" y="320"/>
                    </a:moveTo>
                    <a:lnTo>
                      <a:pt x="579" y="716"/>
                    </a:lnTo>
                    <a:lnTo>
                      <a:pt x="691" y="716"/>
                    </a:lnTo>
                    <a:lnTo>
                      <a:pt x="691" y="320"/>
                    </a:lnTo>
                    <a:lnTo>
                      <a:pt x="579" y="320"/>
                    </a:lnTo>
                    <a:close/>
                    <a:moveTo>
                      <a:pt x="635" y="799"/>
                    </a:moveTo>
                    <a:cubicBezTo>
                      <a:pt x="596" y="799"/>
                      <a:pt x="564" y="831"/>
                      <a:pt x="564" y="870"/>
                    </a:cubicBezTo>
                    <a:cubicBezTo>
                      <a:pt x="564" y="909"/>
                      <a:pt x="596" y="940"/>
                      <a:pt x="635" y="940"/>
                    </a:cubicBezTo>
                    <a:cubicBezTo>
                      <a:pt x="674" y="940"/>
                      <a:pt x="706" y="909"/>
                      <a:pt x="706" y="870"/>
                    </a:cubicBezTo>
                    <a:cubicBezTo>
                      <a:pt x="706" y="831"/>
                      <a:pt x="674" y="799"/>
                      <a:pt x="635" y="799"/>
                    </a:cubicBez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47" name="Error Icon" descr="&lt;Tags&gt;&lt;SMARTRESIZEANCHORS&gt;None,None,Absolute,None&lt;/SMARTRESIZEANCHORS&gt;&lt;/Tags&gt;" hidden="1">
                <a:extLst>
                  <a:ext uri="{FF2B5EF4-FFF2-40B4-BE49-F238E27FC236}">
                    <a16:creationId xmlns:a16="http://schemas.microsoft.com/office/drawing/2014/main" id="{F2436EA0-8215-4098-9FC9-49EA5C5B027E}"/>
                  </a:ext>
                </a:extLst>
              </p:cNvPr>
              <p:cNvSpPr>
                <a:spLocks noChangeAspect="1" noEditPoints="1"/>
              </p:cNvSpPr>
              <p:nvPr/>
            </p:nvSpPr>
            <p:spPr bwMode="auto">
              <a:xfrm>
                <a:off x="802903" y="1670507"/>
                <a:ext cx="398463" cy="395287"/>
              </a:xfrm>
              <a:custGeom>
                <a:avLst/>
                <a:gdLst>
                  <a:gd name="T0" fmla="*/ 1101 w 1101"/>
                  <a:gd name="T1" fmla="*/ 778 h 1100"/>
                  <a:gd name="T2" fmla="*/ 778 w 1101"/>
                  <a:gd name="T3" fmla="*/ 1100 h 1100"/>
                  <a:gd name="T4" fmla="*/ 322 w 1101"/>
                  <a:gd name="T5" fmla="*/ 1100 h 1100"/>
                  <a:gd name="T6" fmla="*/ 0 w 1101"/>
                  <a:gd name="T7" fmla="*/ 778 h 1100"/>
                  <a:gd name="T8" fmla="*/ 0 w 1101"/>
                  <a:gd name="T9" fmla="*/ 322 h 1100"/>
                  <a:gd name="T10" fmla="*/ 322 w 1101"/>
                  <a:gd name="T11" fmla="*/ 0 h 1100"/>
                  <a:gd name="T12" fmla="*/ 778 w 1101"/>
                  <a:gd name="T13" fmla="*/ 0 h 1100"/>
                  <a:gd name="T14" fmla="*/ 1101 w 1101"/>
                  <a:gd name="T15" fmla="*/ 322 h 1100"/>
                  <a:gd name="T16" fmla="*/ 1101 w 1101"/>
                  <a:gd name="T17" fmla="*/ 778 h 1100"/>
                  <a:gd name="T18" fmla="*/ 380 w 1101"/>
                  <a:gd name="T19" fmla="*/ 300 h 1100"/>
                  <a:gd name="T20" fmla="*/ 301 w 1101"/>
                  <a:gd name="T21" fmla="*/ 380 h 1100"/>
                  <a:gd name="T22" fmla="*/ 470 w 1101"/>
                  <a:gd name="T23" fmla="*/ 550 h 1100"/>
                  <a:gd name="T24" fmla="*/ 301 w 1101"/>
                  <a:gd name="T25" fmla="*/ 719 h 1100"/>
                  <a:gd name="T26" fmla="*/ 380 w 1101"/>
                  <a:gd name="T27" fmla="*/ 799 h 1100"/>
                  <a:gd name="T28" fmla="*/ 550 w 1101"/>
                  <a:gd name="T29" fmla="*/ 629 h 1100"/>
                  <a:gd name="T30" fmla="*/ 720 w 1101"/>
                  <a:gd name="T31" fmla="*/ 799 h 1100"/>
                  <a:gd name="T32" fmla="*/ 800 w 1101"/>
                  <a:gd name="T33" fmla="*/ 719 h 1100"/>
                  <a:gd name="T34" fmla="*/ 630 w 1101"/>
                  <a:gd name="T35" fmla="*/ 550 h 1100"/>
                  <a:gd name="T36" fmla="*/ 800 w 1101"/>
                  <a:gd name="T37" fmla="*/ 380 h 1100"/>
                  <a:gd name="T38" fmla="*/ 720 w 1101"/>
                  <a:gd name="T39" fmla="*/ 300 h 1100"/>
                  <a:gd name="T40" fmla="*/ 550 w 1101"/>
                  <a:gd name="T41" fmla="*/ 470 h 1100"/>
                  <a:gd name="T42" fmla="*/ 380 w 1101"/>
                  <a:gd name="T43" fmla="*/ 3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1" h="1100">
                    <a:moveTo>
                      <a:pt x="1101" y="778"/>
                    </a:moveTo>
                    <a:lnTo>
                      <a:pt x="778" y="1100"/>
                    </a:lnTo>
                    <a:lnTo>
                      <a:pt x="322" y="1100"/>
                    </a:lnTo>
                    <a:lnTo>
                      <a:pt x="0" y="778"/>
                    </a:lnTo>
                    <a:lnTo>
                      <a:pt x="0" y="322"/>
                    </a:lnTo>
                    <a:lnTo>
                      <a:pt x="322" y="0"/>
                    </a:lnTo>
                    <a:lnTo>
                      <a:pt x="778" y="0"/>
                    </a:lnTo>
                    <a:lnTo>
                      <a:pt x="1101" y="322"/>
                    </a:lnTo>
                    <a:lnTo>
                      <a:pt x="1101" y="778"/>
                    </a:lnTo>
                    <a:close/>
                    <a:moveTo>
                      <a:pt x="380" y="300"/>
                    </a:moveTo>
                    <a:lnTo>
                      <a:pt x="301" y="380"/>
                    </a:lnTo>
                    <a:lnTo>
                      <a:pt x="470" y="550"/>
                    </a:lnTo>
                    <a:lnTo>
                      <a:pt x="301" y="719"/>
                    </a:lnTo>
                    <a:lnTo>
                      <a:pt x="380" y="799"/>
                    </a:lnTo>
                    <a:lnTo>
                      <a:pt x="550" y="629"/>
                    </a:lnTo>
                    <a:lnTo>
                      <a:pt x="720" y="799"/>
                    </a:lnTo>
                    <a:lnTo>
                      <a:pt x="800" y="719"/>
                    </a:lnTo>
                    <a:lnTo>
                      <a:pt x="630" y="550"/>
                    </a:lnTo>
                    <a:lnTo>
                      <a:pt x="800" y="380"/>
                    </a:lnTo>
                    <a:lnTo>
                      <a:pt x="720" y="300"/>
                    </a:lnTo>
                    <a:lnTo>
                      <a:pt x="550" y="470"/>
                    </a:lnTo>
                    <a:lnTo>
                      <a:pt x="380" y="300"/>
                    </a:ln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48" name="Question Icon" descr="&lt;Tags&gt;&lt;SMARTRESIZEANCHORS&gt;None,None,Absolute,None&lt;/SMARTRESIZEANCHORS&gt;&lt;/Tags&gt;" hidden="1">
                <a:extLst>
                  <a:ext uri="{FF2B5EF4-FFF2-40B4-BE49-F238E27FC236}">
                    <a16:creationId xmlns:a16="http://schemas.microsoft.com/office/drawing/2014/main" id="{E1DA1FCF-AF58-49F3-9E11-417718E9C408}"/>
                  </a:ext>
                </a:extLst>
              </p:cNvPr>
              <p:cNvSpPr>
                <a:spLocks noChangeAspect="1" noEditPoints="1"/>
              </p:cNvSpPr>
              <p:nvPr/>
            </p:nvSpPr>
            <p:spPr bwMode="auto">
              <a:xfrm>
                <a:off x="802903" y="1669713"/>
                <a:ext cx="398463" cy="396875"/>
              </a:xfrm>
              <a:custGeom>
                <a:avLst/>
                <a:gdLst>
                  <a:gd name="T0" fmla="*/ 1101 w 1101"/>
                  <a:gd name="T1" fmla="*/ 551 h 1101"/>
                  <a:gd name="T2" fmla="*/ 550 w 1101"/>
                  <a:gd name="T3" fmla="*/ 1101 h 1101"/>
                  <a:gd name="T4" fmla="*/ 0 w 1101"/>
                  <a:gd name="T5" fmla="*/ 551 h 1101"/>
                  <a:gd name="T6" fmla="*/ 550 w 1101"/>
                  <a:gd name="T7" fmla="*/ 0 h 1101"/>
                  <a:gd name="T8" fmla="*/ 1101 w 1101"/>
                  <a:gd name="T9" fmla="*/ 551 h 1101"/>
                  <a:gd name="T10" fmla="*/ 596 w 1101"/>
                  <a:gd name="T11" fmla="*/ 685 h 1101"/>
                  <a:gd name="T12" fmla="*/ 509 w 1101"/>
                  <a:gd name="T13" fmla="*/ 685 h 1101"/>
                  <a:gd name="T14" fmla="*/ 509 w 1101"/>
                  <a:gd name="T15" fmla="*/ 625 h 1101"/>
                  <a:gd name="T16" fmla="*/ 521 w 1101"/>
                  <a:gd name="T17" fmla="*/ 577 h 1101"/>
                  <a:gd name="T18" fmla="*/ 575 w 1101"/>
                  <a:gd name="T19" fmla="*/ 527 h 1101"/>
                  <a:gd name="T20" fmla="*/ 638 w 1101"/>
                  <a:gd name="T21" fmla="*/ 424 h 1101"/>
                  <a:gd name="T22" fmla="*/ 614 w 1101"/>
                  <a:gd name="T23" fmla="*/ 359 h 1101"/>
                  <a:gd name="T24" fmla="*/ 549 w 1101"/>
                  <a:gd name="T25" fmla="*/ 334 h 1101"/>
                  <a:gd name="T26" fmla="*/ 440 w 1101"/>
                  <a:gd name="T27" fmla="*/ 462 h 1101"/>
                  <a:gd name="T28" fmla="*/ 343 w 1101"/>
                  <a:gd name="T29" fmla="*/ 445 h 1101"/>
                  <a:gd name="T30" fmla="*/ 413 w 1101"/>
                  <a:gd name="T31" fmla="*/ 295 h 1101"/>
                  <a:gd name="T32" fmla="*/ 561 w 1101"/>
                  <a:gd name="T33" fmla="*/ 241 h 1101"/>
                  <a:gd name="T34" fmla="*/ 702 w 1101"/>
                  <a:gd name="T35" fmla="*/ 291 h 1101"/>
                  <a:gd name="T36" fmla="*/ 758 w 1101"/>
                  <a:gd name="T37" fmla="*/ 418 h 1101"/>
                  <a:gd name="T38" fmla="*/ 743 w 1101"/>
                  <a:gd name="T39" fmla="*/ 489 h 1101"/>
                  <a:gd name="T40" fmla="*/ 707 w 1101"/>
                  <a:gd name="T41" fmla="*/ 541 h 1101"/>
                  <a:gd name="T42" fmla="*/ 624 w 1101"/>
                  <a:gd name="T43" fmla="*/ 606 h 1101"/>
                  <a:gd name="T44" fmla="*/ 601 w 1101"/>
                  <a:gd name="T45" fmla="*/ 632 h 1101"/>
                  <a:gd name="T46" fmla="*/ 596 w 1101"/>
                  <a:gd name="T47" fmla="*/ 685 h 1101"/>
                  <a:gd name="T48" fmla="*/ 614 w 1101"/>
                  <a:gd name="T49" fmla="*/ 749 h 1101"/>
                  <a:gd name="T50" fmla="*/ 614 w 1101"/>
                  <a:gd name="T51" fmla="*/ 861 h 1101"/>
                  <a:gd name="T52" fmla="*/ 509 w 1101"/>
                  <a:gd name="T53" fmla="*/ 861 h 1101"/>
                  <a:gd name="T54" fmla="*/ 509 w 1101"/>
                  <a:gd name="T55" fmla="*/ 749 h 1101"/>
                  <a:gd name="T56" fmla="*/ 614 w 1101"/>
                  <a:gd name="T57" fmla="*/ 74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1101">
                    <a:moveTo>
                      <a:pt x="1101" y="551"/>
                    </a:moveTo>
                    <a:cubicBezTo>
                      <a:pt x="1101" y="854"/>
                      <a:pt x="854" y="1101"/>
                      <a:pt x="550" y="1101"/>
                    </a:cubicBezTo>
                    <a:cubicBezTo>
                      <a:pt x="246" y="1101"/>
                      <a:pt x="0" y="854"/>
                      <a:pt x="0" y="551"/>
                    </a:cubicBezTo>
                    <a:cubicBezTo>
                      <a:pt x="0" y="247"/>
                      <a:pt x="246" y="0"/>
                      <a:pt x="550" y="0"/>
                    </a:cubicBezTo>
                    <a:cubicBezTo>
                      <a:pt x="854" y="0"/>
                      <a:pt x="1101" y="247"/>
                      <a:pt x="1101" y="551"/>
                    </a:cubicBezTo>
                    <a:close/>
                    <a:moveTo>
                      <a:pt x="596" y="685"/>
                    </a:moveTo>
                    <a:lnTo>
                      <a:pt x="509" y="685"/>
                    </a:lnTo>
                    <a:lnTo>
                      <a:pt x="509" y="625"/>
                    </a:lnTo>
                    <a:cubicBezTo>
                      <a:pt x="509" y="605"/>
                      <a:pt x="513" y="589"/>
                      <a:pt x="521" y="577"/>
                    </a:cubicBezTo>
                    <a:cubicBezTo>
                      <a:pt x="529" y="565"/>
                      <a:pt x="547" y="549"/>
                      <a:pt x="575" y="527"/>
                    </a:cubicBezTo>
                    <a:cubicBezTo>
                      <a:pt x="617" y="495"/>
                      <a:pt x="638" y="460"/>
                      <a:pt x="638" y="424"/>
                    </a:cubicBezTo>
                    <a:cubicBezTo>
                      <a:pt x="638" y="397"/>
                      <a:pt x="630" y="375"/>
                      <a:pt x="614" y="359"/>
                    </a:cubicBezTo>
                    <a:cubicBezTo>
                      <a:pt x="597" y="343"/>
                      <a:pt x="576" y="334"/>
                      <a:pt x="549" y="334"/>
                    </a:cubicBezTo>
                    <a:cubicBezTo>
                      <a:pt x="488" y="334"/>
                      <a:pt x="451" y="377"/>
                      <a:pt x="440" y="462"/>
                    </a:cubicBezTo>
                    <a:lnTo>
                      <a:pt x="343" y="445"/>
                    </a:lnTo>
                    <a:cubicBezTo>
                      <a:pt x="349" y="381"/>
                      <a:pt x="372" y="331"/>
                      <a:pt x="413" y="295"/>
                    </a:cubicBezTo>
                    <a:cubicBezTo>
                      <a:pt x="454" y="259"/>
                      <a:pt x="503" y="241"/>
                      <a:pt x="561" y="241"/>
                    </a:cubicBezTo>
                    <a:cubicBezTo>
                      <a:pt x="618" y="241"/>
                      <a:pt x="665" y="257"/>
                      <a:pt x="702" y="291"/>
                    </a:cubicBezTo>
                    <a:cubicBezTo>
                      <a:pt x="739" y="325"/>
                      <a:pt x="758" y="367"/>
                      <a:pt x="758" y="418"/>
                    </a:cubicBezTo>
                    <a:cubicBezTo>
                      <a:pt x="758" y="443"/>
                      <a:pt x="753" y="467"/>
                      <a:pt x="743" y="489"/>
                    </a:cubicBezTo>
                    <a:cubicBezTo>
                      <a:pt x="732" y="512"/>
                      <a:pt x="721" y="529"/>
                      <a:pt x="707" y="541"/>
                    </a:cubicBezTo>
                    <a:cubicBezTo>
                      <a:pt x="694" y="554"/>
                      <a:pt x="667" y="575"/>
                      <a:pt x="624" y="606"/>
                    </a:cubicBezTo>
                    <a:cubicBezTo>
                      <a:pt x="612" y="615"/>
                      <a:pt x="605" y="624"/>
                      <a:pt x="601" y="632"/>
                    </a:cubicBezTo>
                    <a:cubicBezTo>
                      <a:pt x="598" y="640"/>
                      <a:pt x="596" y="658"/>
                      <a:pt x="596" y="685"/>
                    </a:cubicBezTo>
                    <a:close/>
                    <a:moveTo>
                      <a:pt x="614" y="749"/>
                    </a:moveTo>
                    <a:lnTo>
                      <a:pt x="614" y="861"/>
                    </a:lnTo>
                    <a:lnTo>
                      <a:pt x="509" y="861"/>
                    </a:lnTo>
                    <a:lnTo>
                      <a:pt x="509" y="749"/>
                    </a:lnTo>
                    <a:lnTo>
                      <a:pt x="614" y="749"/>
                    </a:ln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grpSp>
        <p:nvGrpSpPr>
          <p:cNvPr id="149" name="Notification Box"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9ftbPzdYjmrrprxs6peuBe+uy7PGWnG8otq+na9Gr9eZHV7+q7Nlw0hI52dZ9P8671F41q2dVV+zU7Hp5f5ssXLv3GyzBZ5s6IP07D1b5z84t84SelZrSdlMU2nZdY00ubLFRM0fRT8+SRrcnlDX+SX6+Iya/P07FU2K6on67atlmkxrZZny/PK/+yzdLkuy8NbvPndrF7SiL/ey6d1XdVf79WfWOcNBhp9u/8+k/jb2XJW5vV362y1ymsG471+Ms+nb/PZyTxbXuQz/4UoYJmH6jKv62KWp5OqKtOzZdFunfnTAF5Mm84Ho/TseLVKCYs7DqA3TXgmNH9jhtd/Gy8GyOARxtt6UbUFCWeG5k+qd6/n2Spv0mX0UxpWfpVG39iiPsavc0hrPpOPpF8P4wjWeIrzdCva3/is6fTVATYAEM/du+nxbJZ+dEZz9lE6VXmLt32veSUCRHhj6yyE8fuHQO54HOo/Z8+zSV4yAvLbZ725H9Mw+LstHsujj4ZgWSDjL7L6olgqsi+z2Ywmeqv79fh5ft6Oem+N31SryKevios5td4ZHIg39s/rar1iEPJbfEzdF7Y2jYtbDI/L/9obV/CxHVfwqY6r9/mTihBbpJ+k9zeh1deCDlA4RJo8artx7jrAxspBGG5cOKbo8bNAHPHZGIDevx/l1PQTGcSt5GHs/7Ghy6jOHyaVNt9IrT7Ir08whfW1evvZJFvE2g0TjRtvJFkX3NcnGEP6Gj39bBIrbt+H6WXabyRZBOjXp5oB9vX6+yZoF++4ztt1vUzbep1HUPsl/Y/y0riK/jNgiBX6eUYv3Qze+/OXbPKeLqtilj4tmlXV5FvDThFci1tTK/1dxW27hcdyW5Bji2Jk6LeG0vdy8QT0wcMeYKzDkJLq4DIFz0IUOl7LVjX5afLn0iZfzvJ6JH7PcX3RpPkwyQPHuw6EUeCkWRM06gwLU+a/ppOS/sJf6EMzUnHzXHXFkMme3t5sdvH5TOSvY0Ujjim//H59QbCGOuyboPfsc9jKbeq2q8rfs9MhS7Gpy4gSfM9ePU3bf/HnJu7BM6AhPyz+Mc8mY8SEel/la37tq458uV70iD6sEIjXR+FHyoqdT5lXOp+ZmRxQZncpzHvcrBcUX1wfhR+/LharkjCk6cumlBBq0rZKG5nP6jzN0o/8EaREso/GHcB3+5ANCSSdEuehR+mZaOFsUnp2skMWm6jQyD6u5E0rBp0WRErQWv66xQtXQuj3eifHNLzXG79IJynyUvjawHSZr5C9KLKy+AHmjEXucZMTrev8/LNgtiytP7p7RERp2mxJCbDzmiK2dp6nzSqfYuZn/S6EAbyJtmhFJhuPOh5x2ecfr2ArBTD/Gk3W4ImIfzsvmrFMPv0bVVcgyjMametry/XVdSt6PoGiL8mmrja5Eb2LvO1/uNnPC1nUM949VvS+67Cc+ybeFZ4+z+lbt1Jz78WWn+ctqYya3Bf6Cf5iszMjES+za/LIKSWBT30FTAR/92FMxoo71Kt4PnCSYGpua1QGQOBht9qf6PFPFk1B2g4mvJf1P6nqfPxFU72pi9ctaY3xAr+vfR8y9ihD3dZ3Mo/1LLoM98PEcXNGAY9FM+T9HyaSm6J4PBbFnqz9MLG8IWruCbN5SNye5ufZumzTy6xcRwJWPO/JZJFguPnhi19zVbTTebrF49pA1g0g8EwpXoyP/NHmF/EMiP/t2WED45lnWIJv182zgZxD9xkSwW+2lw1S9M12NKnz7O0N7eJzr2rrZ3v6bzuQD53/W7LZj6bfNwjfyOR/A8P40Mm/bT8fNvu3ZLH/D0y+sbM/mv+fjV4+mAFuyWi3mf+ZuEW3mOh2XldXHIhT1ne9oOzv6btpvsJAtj76atmsV6uqprxXP3Jh12Q8uLaCJ+JLDXx8U/ym4dPQmgCeiCt0UuZZ3UvMv29w+NHLrG4oEcEh4EVBGXI/aeGCdmQqzhFEcuaAWmctOZ+rOqekeIuX+6BXtGjOuaoPjS6DjH8/nRDNYrwP/frfwdF1sBAmRBZWzCM+eBROW1/3P9zgXLs+x2+uV9zxoHTxsNEK4sVrhEhFeBBOqjVNDYHYxRec58WXX7VF2YwpKfAiWwS5GDTtJxXf371nXLirJr3A72dtvkAS2sPtc/v5BgkDRTwA8eUt/7khYIjOhv/c8D4eyADlDtq0oAHtHtKPx595oxSi08effHJDvIjnFv3hYVoK9VK/s+8V37+FSsXD+bNptnxFiX6ynq8VVHs7pYznRtqZ55ZjwmM5/j2Z/Vmd5zQPi1tQ2DzvgRWeXoLIqAArYmNID0sMAk7OdA2JytDznjjh6SbQGZVbzqD/9FlhaH170zNgAYeewczWBuJqRPfDom9kveH/myTuLoIMEphjph8WeXtLM//fJG5kvWiQviYs+WGROLaW9f8ZKt+y6S2bnRfLrCx/dsxWhzTvOa9fkM89z8qxgjipFl9OfppW4MUabgo6/OcWZLihyQ1f34qAtyDc4HCdK3PTmDdg+rXjMDzk6CITffLlFzYyTPNYSntgmPCqn1cXF3kt2aetj55lRUkRJS3WF3Y5OP3FO7+ks87bEC2mCD15ypvxRyPqd4S1Ong5W3dYg8SDEzzx4A/PBy4WvsrtMqEXB36RN012kUfXrb9uJKdDCFtEyNz3xYYDgYFZGmTAAO4QD3adrtut0vKbMWfnm8O+C3poABGv5v3GEF/f/gZGEAIewr/nNrwf9oNL7d/AAHqwh8YQs8u3G4b3p/5KP37J/wPCqTlTojYAAA==&lt;/Code&gt;&lt;CodeSignature&gt;nQrQG5h2S/RIosOnO0tYvrksv4X4xImf+VA5FCJlW02DcreKe+9XsW0GehFG0qNMgW76rNUWwq1b47twA4VMhzwL2S3VOWmPAeALjnziPhqk1mxZr79Ct0GXVuyVf9ZL1lsbaOglnzAbHrZB8+Iv3OnINiu8tHvGxEaDJwTitEsaPYhwYbgzjEWlalqydanT9O9dmIaA/EVuFEIQsNAU0cqA/snIcE6WRQ9/6Uk4bv4npZM7y3MhjjPHTuhHVENgH1U0tB7BNIHinALyAy1Bl4+UGz1FssctFpztVyCcXHBkuG7EQlEjJd3uFjZPLTlQ1ZVWJBIoITLD5fIqu1TPjg==&lt;/CodeSignature&gt;&lt;/SmartOptions&gt;&lt;SmartResize enabled=&quot;True&quot; minWidth=&quot;55&quot; minHeight=&quot;25&quot; /&gt;&lt;/SmartSettings&gt;">
            <a:extLst>
              <a:ext uri="{FF2B5EF4-FFF2-40B4-BE49-F238E27FC236}">
                <a16:creationId xmlns:a16="http://schemas.microsoft.com/office/drawing/2014/main" id="{944D034D-61CC-4B0D-87CC-B466D00C16F0}"/>
              </a:ext>
            </a:extLst>
          </p:cNvPr>
          <p:cNvGrpSpPr/>
          <p:nvPr>
            <p:custDataLst>
              <p:tags r:id="rId2"/>
            </p:custDataLst>
          </p:nvPr>
        </p:nvGrpSpPr>
        <p:grpSpPr>
          <a:xfrm>
            <a:off x="2314188" y="4550040"/>
            <a:ext cx="3423424" cy="470173"/>
            <a:chOff x="1652587" y="2331792"/>
            <a:chExt cx="3423424" cy="470173"/>
          </a:xfrm>
        </p:grpSpPr>
        <p:sp>
          <p:nvSpPr>
            <p:cNvPr id="150" name="Box">
              <a:extLst>
                <a:ext uri="{FF2B5EF4-FFF2-40B4-BE49-F238E27FC236}">
                  <a16:creationId xmlns:a16="http://schemas.microsoft.com/office/drawing/2014/main" id="{B95D36F7-EFBB-48B0-99AD-F1A929DC9BCD}"/>
                </a:ext>
              </a:extLst>
            </p:cNvPr>
            <p:cNvSpPr/>
            <p:nvPr/>
          </p:nvSpPr>
          <p:spPr>
            <a:xfrm>
              <a:off x="1652587" y="2331792"/>
              <a:ext cx="3423424" cy="470173"/>
            </a:xfrm>
            <a:prstGeom prst="roundRect">
              <a:avLst>
                <a:gd name="adj" fmla="val 0"/>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30352"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300"/>
                </a:spcAft>
              </a:pPr>
              <a:r>
                <a:rPr lang="en-US" sz="900" b="1" dirty="0">
                  <a:solidFill>
                    <a:srgbClr val="5F5F5F"/>
                  </a:solidFill>
                  <a:latin typeface="Segoe UI" panose="020B0502040204020203" pitchFamily="34" charset="0"/>
                  <a:cs typeface="Segoe UI" panose="020B0502040204020203" pitchFamily="34" charset="0"/>
                </a:rPr>
                <a:t>Notification</a:t>
              </a:r>
            </a:p>
            <a:p>
              <a:pPr>
                <a:spcAft>
                  <a:spcPts val="300"/>
                </a:spcAft>
              </a:pPr>
              <a:r>
                <a:rPr lang="en-US" sz="900" dirty="0">
                  <a:solidFill>
                    <a:srgbClr val="5F5F5F"/>
                  </a:solidFill>
                  <a:latin typeface="Segoe UI" panose="020B0502040204020203" pitchFamily="34" charset="0"/>
                  <a:cs typeface="Segoe UI" panose="020B0502040204020203" pitchFamily="34" charset="0"/>
                </a:rPr>
                <a:t>Insert your notification message here.</a:t>
              </a:r>
            </a:p>
          </p:txBody>
        </p:sp>
        <p:grpSp>
          <p:nvGrpSpPr>
            <p:cNvPr id="151" name="Icons">
              <a:extLst>
                <a:ext uri="{FF2B5EF4-FFF2-40B4-BE49-F238E27FC236}">
                  <a16:creationId xmlns:a16="http://schemas.microsoft.com/office/drawing/2014/main" id="{3457A45E-6380-4ADE-B355-A326AAAF7681}"/>
                </a:ext>
              </a:extLst>
            </p:cNvPr>
            <p:cNvGrpSpPr/>
            <p:nvPr/>
          </p:nvGrpSpPr>
          <p:grpSpPr>
            <a:xfrm>
              <a:off x="1752599" y="2419085"/>
              <a:ext cx="340520" cy="295590"/>
              <a:chOff x="773534" y="1669713"/>
              <a:chExt cx="457200" cy="396875"/>
            </a:xfrm>
          </p:grpSpPr>
          <p:sp>
            <p:nvSpPr>
              <p:cNvPr id="152" name="Info Icon" descr="&lt;Tags&gt;&lt;SMARTRESIZEANCHORS&gt;None,None,Absolute,None&lt;/SMARTRESIZEANCHORS&gt;&lt;/Tags&gt;" hidden="1">
                <a:extLst>
                  <a:ext uri="{FF2B5EF4-FFF2-40B4-BE49-F238E27FC236}">
                    <a16:creationId xmlns:a16="http://schemas.microsoft.com/office/drawing/2014/main" id="{614CC6E9-3BFB-4324-B954-63721326ACB7}"/>
                  </a:ext>
                </a:extLst>
              </p:cNvPr>
              <p:cNvSpPr>
                <a:spLocks noChangeAspect="1" noEditPoints="1"/>
              </p:cNvSpPr>
              <p:nvPr/>
            </p:nvSpPr>
            <p:spPr bwMode="auto">
              <a:xfrm>
                <a:off x="803697" y="1670507"/>
                <a:ext cx="396875" cy="395287"/>
              </a:xfrm>
              <a:custGeom>
                <a:avLst/>
                <a:gdLst>
                  <a:gd name="T0" fmla="*/ 550 w 1101"/>
                  <a:gd name="T1" fmla="*/ 231 h 1101"/>
                  <a:gd name="T2" fmla="*/ 480 w 1101"/>
                  <a:gd name="T3" fmla="*/ 301 h 1101"/>
                  <a:gd name="T4" fmla="*/ 550 w 1101"/>
                  <a:gd name="T5" fmla="*/ 372 h 1101"/>
                  <a:gd name="T6" fmla="*/ 621 w 1101"/>
                  <a:gd name="T7" fmla="*/ 301 h 1101"/>
                  <a:gd name="T8" fmla="*/ 550 w 1101"/>
                  <a:gd name="T9" fmla="*/ 231 h 1101"/>
                  <a:gd name="T10" fmla="*/ 494 w 1101"/>
                  <a:gd name="T11" fmla="*/ 455 h 1101"/>
                  <a:gd name="T12" fmla="*/ 494 w 1101"/>
                  <a:gd name="T13" fmla="*/ 851 h 1101"/>
                  <a:gd name="T14" fmla="*/ 607 w 1101"/>
                  <a:gd name="T15" fmla="*/ 851 h 1101"/>
                  <a:gd name="T16" fmla="*/ 607 w 1101"/>
                  <a:gd name="T17" fmla="*/ 455 h 1101"/>
                  <a:gd name="T18" fmla="*/ 494 w 1101"/>
                  <a:gd name="T19" fmla="*/ 455 h 1101"/>
                  <a:gd name="T20" fmla="*/ 1101 w 1101"/>
                  <a:gd name="T21" fmla="*/ 551 h 1101"/>
                  <a:gd name="T22" fmla="*/ 550 w 1101"/>
                  <a:gd name="T23" fmla="*/ 1101 h 1101"/>
                  <a:gd name="T24" fmla="*/ 0 w 1101"/>
                  <a:gd name="T25" fmla="*/ 551 h 1101"/>
                  <a:gd name="T26" fmla="*/ 550 w 1101"/>
                  <a:gd name="T27" fmla="*/ 0 h 1101"/>
                  <a:gd name="T28" fmla="*/ 1101 w 1101"/>
                  <a:gd name="T29" fmla="*/ 55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1" h="1101">
                    <a:moveTo>
                      <a:pt x="550" y="231"/>
                    </a:moveTo>
                    <a:cubicBezTo>
                      <a:pt x="511" y="231"/>
                      <a:pt x="480" y="262"/>
                      <a:pt x="480" y="301"/>
                    </a:cubicBezTo>
                    <a:cubicBezTo>
                      <a:pt x="480" y="340"/>
                      <a:pt x="511" y="372"/>
                      <a:pt x="550" y="372"/>
                    </a:cubicBezTo>
                    <a:cubicBezTo>
                      <a:pt x="589" y="372"/>
                      <a:pt x="621" y="340"/>
                      <a:pt x="621" y="301"/>
                    </a:cubicBezTo>
                    <a:cubicBezTo>
                      <a:pt x="621" y="262"/>
                      <a:pt x="589" y="231"/>
                      <a:pt x="550" y="231"/>
                    </a:cubicBezTo>
                    <a:close/>
                    <a:moveTo>
                      <a:pt x="494" y="455"/>
                    </a:moveTo>
                    <a:lnTo>
                      <a:pt x="494" y="851"/>
                    </a:lnTo>
                    <a:lnTo>
                      <a:pt x="607" y="851"/>
                    </a:lnTo>
                    <a:lnTo>
                      <a:pt x="607" y="455"/>
                    </a:lnTo>
                    <a:lnTo>
                      <a:pt x="494" y="455"/>
                    </a:lnTo>
                    <a:close/>
                    <a:moveTo>
                      <a:pt x="1101" y="551"/>
                    </a:moveTo>
                    <a:cubicBezTo>
                      <a:pt x="1101" y="855"/>
                      <a:pt x="854" y="1101"/>
                      <a:pt x="550" y="1101"/>
                    </a:cubicBezTo>
                    <a:cubicBezTo>
                      <a:pt x="247" y="1101"/>
                      <a:pt x="0" y="855"/>
                      <a:pt x="0" y="551"/>
                    </a:cubicBezTo>
                    <a:cubicBezTo>
                      <a:pt x="0" y="247"/>
                      <a:pt x="247" y="0"/>
                      <a:pt x="550" y="0"/>
                    </a:cubicBezTo>
                    <a:cubicBezTo>
                      <a:pt x="854" y="0"/>
                      <a:pt x="1101" y="247"/>
                      <a:pt x="1101" y="551"/>
                    </a:cubicBezTo>
                    <a:close/>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53" name="Warning Icon" descr="&lt;Tags&gt;&lt;SMARTRESIZEANCHORS&gt;None,None,Absolute,None&lt;/SMARTRESIZEANCHORS&gt;&lt;/Tags&gt;">
                <a:extLst>
                  <a:ext uri="{FF2B5EF4-FFF2-40B4-BE49-F238E27FC236}">
                    <a16:creationId xmlns:a16="http://schemas.microsoft.com/office/drawing/2014/main" id="{3335AB47-3EA0-416A-8D82-63E48A7ED438}"/>
                  </a:ext>
                </a:extLst>
              </p:cNvPr>
              <p:cNvSpPr>
                <a:spLocks noChangeAspect="1" noEditPoints="1"/>
              </p:cNvSpPr>
              <p:nvPr/>
            </p:nvSpPr>
            <p:spPr bwMode="auto">
              <a:xfrm>
                <a:off x="773534" y="1670507"/>
                <a:ext cx="457200" cy="395287"/>
              </a:xfrm>
              <a:custGeom>
                <a:avLst/>
                <a:gdLst>
                  <a:gd name="T0" fmla="*/ 1270 w 1270"/>
                  <a:gd name="T1" fmla="*/ 1101 h 1101"/>
                  <a:gd name="T2" fmla="*/ 0 w 1270"/>
                  <a:gd name="T3" fmla="*/ 1101 h 1101"/>
                  <a:gd name="T4" fmla="*/ 635 w 1270"/>
                  <a:gd name="T5" fmla="*/ 0 h 1101"/>
                  <a:gd name="T6" fmla="*/ 1270 w 1270"/>
                  <a:gd name="T7" fmla="*/ 1101 h 1101"/>
                  <a:gd name="T8" fmla="*/ 579 w 1270"/>
                  <a:gd name="T9" fmla="*/ 320 h 1101"/>
                  <a:gd name="T10" fmla="*/ 579 w 1270"/>
                  <a:gd name="T11" fmla="*/ 716 h 1101"/>
                  <a:gd name="T12" fmla="*/ 691 w 1270"/>
                  <a:gd name="T13" fmla="*/ 716 h 1101"/>
                  <a:gd name="T14" fmla="*/ 691 w 1270"/>
                  <a:gd name="T15" fmla="*/ 320 h 1101"/>
                  <a:gd name="T16" fmla="*/ 579 w 1270"/>
                  <a:gd name="T17" fmla="*/ 320 h 1101"/>
                  <a:gd name="T18" fmla="*/ 635 w 1270"/>
                  <a:gd name="T19" fmla="*/ 799 h 1101"/>
                  <a:gd name="T20" fmla="*/ 564 w 1270"/>
                  <a:gd name="T21" fmla="*/ 870 h 1101"/>
                  <a:gd name="T22" fmla="*/ 635 w 1270"/>
                  <a:gd name="T23" fmla="*/ 940 h 1101"/>
                  <a:gd name="T24" fmla="*/ 706 w 1270"/>
                  <a:gd name="T25" fmla="*/ 870 h 1101"/>
                  <a:gd name="T26" fmla="*/ 635 w 1270"/>
                  <a:gd name="T27" fmla="*/ 79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0" h="1101">
                    <a:moveTo>
                      <a:pt x="1270" y="1101"/>
                    </a:moveTo>
                    <a:lnTo>
                      <a:pt x="0" y="1101"/>
                    </a:lnTo>
                    <a:lnTo>
                      <a:pt x="635" y="0"/>
                    </a:lnTo>
                    <a:lnTo>
                      <a:pt x="1270" y="1101"/>
                    </a:lnTo>
                    <a:close/>
                    <a:moveTo>
                      <a:pt x="579" y="320"/>
                    </a:moveTo>
                    <a:lnTo>
                      <a:pt x="579" y="716"/>
                    </a:lnTo>
                    <a:lnTo>
                      <a:pt x="691" y="716"/>
                    </a:lnTo>
                    <a:lnTo>
                      <a:pt x="691" y="320"/>
                    </a:lnTo>
                    <a:lnTo>
                      <a:pt x="579" y="320"/>
                    </a:lnTo>
                    <a:close/>
                    <a:moveTo>
                      <a:pt x="635" y="799"/>
                    </a:moveTo>
                    <a:cubicBezTo>
                      <a:pt x="596" y="799"/>
                      <a:pt x="564" y="831"/>
                      <a:pt x="564" y="870"/>
                    </a:cubicBezTo>
                    <a:cubicBezTo>
                      <a:pt x="564" y="909"/>
                      <a:pt x="596" y="940"/>
                      <a:pt x="635" y="940"/>
                    </a:cubicBezTo>
                    <a:cubicBezTo>
                      <a:pt x="674" y="940"/>
                      <a:pt x="706" y="909"/>
                      <a:pt x="706" y="870"/>
                    </a:cubicBezTo>
                    <a:cubicBezTo>
                      <a:pt x="706" y="831"/>
                      <a:pt x="674" y="799"/>
                      <a:pt x="635" y="799"/>
                    </a:cubicBez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54" name="Error Icon" descr="&lt;Tags&gt;&lt;SMARTRESIZEANCHORS&gt;None,None,Absolute,None&lt;/SMARTRESIZEANCHORS&gt;&lt;/Tags&gt;" hidden="1">
                <a:extLst>
                  <a:ext uri="{FF2B5EF4-FFF2-40B4-BE49-F238E27FC236}">
                    <a16:creationId xmlns:a16="http://schemas.microsoft.com/office/drawing/2014/main" id="{9E401177-44DB-4D2F-A895-8155B35F57C9}"/>
                  </a:ext>
                </a:extLst>
              </p:cNvPr>
              <p:cNvSpPr>
                <a:spLocks noChangeAspect="1" noEditPoints="1"/>
              </p:cNvSpPr>
              <p:nvPr/>
            </p:nvSpPr>
            <p:spPr bwMode="auto">
              <a:xfrm>
                <a:off x="802903" y="1670507"/>
                <a:ext cx="398463" cy="395287"/>
              </a:xfrm>
              <a:custGeom>
                <a:avLst/>
                <a:gdLst>
                  <a:gd name="T0" fmla="*/ 1101 w 1101"/>
                  <a:gd name="T1" fmla="*/ 778 h 1100"/>
                  <a:gd name="T2" fmla="*/ 778 w 1101"/>
                  <a:gd name="T3" fmla="*/ 1100 h 1100"/>
                  <a:gd name="T4" fmla="*/ 322 w 1101"/>
                  <a:gd name="T5" fmla="*/ 1100 h 1100"/>
                  <a:gd name="T6" fmla="*/ 0 w 1101"/>
                  <a:gd name="T7" fmla="*/ 778 h 1100"/>
                  <a:gd name="T8" fmla="*/ 0 w 1101"/>
                  <a:gd name="T9" fmla="*/ 322 h 1100"/>
                  <a:gd name="T10" fmla="*/ 322 w 1101"/>
                  <a:gd name="T11" fmla="*/ 0 h 1100"/>
                  <a:gd name="T12" fmla="*/ 778 w 1101"/>
                  <a:gd name="T13" fmla="*/ 0 h 1100"/>
                  <a:gd name="T14" fmla="*/ 1101 w 1101"/>
                  <a:gd name="T15" fmla="*/ 322 h 1100"/>
                  <a:gd name="T16" fmla="*/ 1101 w 1101"/>
                  <a:gd name="T17" fmla="*/ 778 h 1100"/>
                  <a:gd name="T18" fmla="*/ 380 w 1101"/>
                  <a:gd name="T19" fmla="*/ 300 h 1100"/>
                  <a:gd name="T20" fmla="*/ 301 w 1101"/>
                  <a:gd name="T21" fmla="*/ 380 h 1100"/>
                  <a:gd name="T22" fmla="*/ 470 w 1101"/>
                  <a:gd name="T23" fmla="*/ 550 h 1100"/>
                  <a:gd name="T24" fmla="*/ 301 w 1101"/>
                  <a:gd name="T25" fmla="*/ 719 h 1100"/>
                  <a:gd name="T26" fmla="*/ 380 w 1101"/>
                  <a:gd name="T27" fmla="*/ 799 h 1100"/>
                  <a:gd name="T28" fmla="*/ 550 w 1101"/>
                  <a:gd name="T29" fmla="*/ 629 h 1100"/>
                  <a:gd name="T30" fmla="*/ 720 w 1101"/>
                  <a:gd name="T31" fmla="*/ 799 h 1100"/>
                  <a:gd name="T32" fmla="*/ 800 w 1101"/>
                  <a:gd name="T33" fmla="*/ 719 h 1100"/>
                  <a:gd name="T34" fmla="*/ 630 w 1101"/>
                  <a:gd name="T35" fmla="*/ 550 h 1100"/>
                  <a:gd name="T36" fmla="*/ 800 w 1101"/>
                  <a:gd name="T37" fmla="*/ 380 h 1100"/>
                  <a:gd name="T38" fmla="*/ 720 w 1101"/>
                  <a:gd name="T39" fmla="*/ 300 h 1100"/>
                  <a:gd name="T40" fmla="*/ 550 w 1101"/>
                  <a:gd name="T41" fmla="*/ 470 h 1100"/>
                  <a:gd name="T42" fmla="*/ 380 w 1101"/>
                  <a:gd name="T43" fmla="*/ 3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1" h="1100">
                    <a:moveTo>
                      <a:pt x="1101" y="778"/>
                    </a:moveTo>
                    <a:lnTo>
                      <a:pt x="778" y="1100"/>
                    </a:lnTo>
                    <a:lnTo>
                      <a:pt x="322" y="1100"/>
                    </a:lnTo>
                    <a:lnTo>
                      <a:pt x="0" y="778"/>
                    </a:lnTo>
                    <a:lnTo>
                      <a:pt x="0" y="322"/>
                    </a:lnTo>
                    <a:lnTo>
                      <a:pt x="322" y="0"/>
                    </a:lnTo>
                    <a:lnTo>
                      <a:pt x="778" y="0"/>
                    </a:lnTo>
                    <a:lnTo>
                      <a:pt x="1101" y="322"/>
                    </a:lnTo>
                    <a:lnTo>
                      <a:pt x="1101" y="778"/>
                    </a:lnTo>
                    <a:close/>
                    <a:moveTo>
                      <a:pt x="380" y="300"/>
                    </a:moveTo>
                    <a:lnTo>
                      <a:pt x="301" y="380"/>
                    </a:lnTo>
                    <a:lnTo>
                      <a:pt x="470" y="550"/>
                    </a:lnTo>
                    <a:lnTo>
                      <a:pt x="301" y="719"/>
                    </a:lnTo>
                    <a:lnTo>
                      <a:pt x="380" y="799"/>
                    </a:lnTo>
                    <a:lnTo>
                      <a:pt x="550" y="629"/>
                    </a:lnTo>
                    <a:lnTo>
                      <a:pt x="720" y="799"/>
                    </a:lnTo>
                    <a:lnTo>
                      <a:pt x="800" y="719"/>
                    </a:lnTo>
                    <a:lnTo>
                      <a:pt x="630" y="550"/>
                    </a:lnTo>
                    <a:lnTo>
                      <a:pt x="800" y="380"/>
                    </a:lnTo>
                    <a:lnTo>
                      <a:pt x="720" y="300"/>
                    </a:lnTo>
                    <a:lnTo>
                      <a:pt x="550" y="470"/>
                    </a:lnTo>
                    <a:lnTo>
                      <a:pt x="380" y="300"/>
                    </a:ln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55" name="Question Icon" descr="&lt;Tags&gt;&lt;SMARTRESIZEANCHORS&gt;None,None,Absolute,None&lt;/SMARTRESIZEANCHORS&gt;&lt;/Tags&gt;" hidden="1">
                <a:extLst>
                  <a:ext uri="{FF2B5EF4-FFF2-40B4-BE49-F238E27FC236}">
                    <a16:creationId xmlns:a16="http://schemas.microsoft.com/office/drawing/2014/main" id="{A6F390F0-829D-431D-B9B7-D0AC19C6666D}"/>
                  </a:ext>
                </a:extLst>
              </p:cNvPr>
              <p:cNvSpPr>
                <a:spLocks noChangeAspect="1" noEditPoints="1"/>
              </p:cNvSpPr>
              <p:nvPr/>
            </p:nvSpPr>
            <p:spPr bwMode="auto">
              <a:xfrm>
                <a:off x="802903" y="1669713"/>
                <a:ext cx="398463" cy="396875"/>
              </a:xfrm>
              <a:custGeom>
                <a:avLst/>
                <a:gdLst>
                  <a:gd name="T0" fmla="*/ 1101 w 1101"/>
                  <a:gd name="T1" fmla="*/ 551 h 1101"/>
                  <a:gd name="T2" fmla="*/ 550 w 1101"/>
                  <a:gd name="T3" fmla="*/ 1101 h 1101"/>
                  <a:gd name="T4" fmla="*/ 0 w 1101"/>
                  <a:gd name="T5" fmla="*/ 551 h 1101"/>
                  <a:gd name="T6" fmla="*/ 550 w 1101"/>
                  <a:gd name="T7" fmla="*/ 0 h 1101"/>
                  <a:gd name="T8" fmla="*/ 1101 w 1101"/>
                  <a:gd name="T9" fmla="*/ 551 h 1101"/>
                  <a:gd name="T10" fmla="*/ 596 w 1101"/>
                  <a:gd name="T11" fmla="*/ 685 h 1101"/>
                  <a:gd name="T12" fmla="*/ 509 w 1101"/>
                  <a:gd name="T13" fmla="*/ 685 h 1101"/>
                  <a:gd name="T14" fmla="*/ 509 w 1101"/>
                  <a:gd name="T15" fmla="*/ 625 h 1101"/>
                  <a:gd name="T16" fmla="*/ 521 w 1101"/>
                  <a:gd name="T17" fmla="*/ 577 h 1101"/>
                  <a:gd name="T18" fmla="*/ 575 w 1101"/>
                  <a:gd name="T19" fmla="*/ 527 h 1101"/>
                  <a:gd name="T20" fmla="*/ 638 w 1101"/>
                  <a:gd name="T21" fmla="*/ 424 h 1101"/>
                  <a:gd name="T22" fmla="*/ 614 w 1101"/>
                  <a:gd name="T23" fmla="*/ 359 h 1101"/>
                  <a:gd name="T24" fmla="*/ 549 w 1101"/>
                  <a:gd name="T25" fmla="*/ 334 h 1101"/>
                  <a:gd name="T26" fmla="*/ 440 w 1101"/>
                  <a:gd name="T27" fmla="*/ 462 h 1101"/>
                  <a:gd name="T28" fmla="*/ 343 w 1101"/>
                  <a:gd name="T29" fmla="*/ 445 h 1101"/>
                  <a:gd name="T30" fmla="*/ 413 w 1101"/>
                  <a:gd name="T31" fmla="*/ 295 h 1101"/>
                  <a:gd name="T32" fmla="*/ 561 w 1101"/>
                  <a:gd name="T33" fmla="*/ 241 h 1101"/>
                  <a:gd name="T34" fmla="*/ 702 w 1101"/>
                  <a:gd name="T35" fmla="*/ 291 h 1101"/>
                  <a:gd name="T36" fmla="*/ 758 w 1101"/>
                  <a:gd name="T37" fmla="*/ 418 h 1101"/>
                  <a:gd name="T38" fmla="*/ 743 w 1101"/>
                  <a:gd name="T39" fmla="*/ 489 h 1101"/>
                  <a:gd name="T40" fmla="*/ 707 w 1101"/>
                  <a:gd name="T41" fmla="*/ 541 h 1101"/>
                  <a:gd name="T42" fmla="*/ 624 w 1101"/>
                  <a:gd name="T43" fmla="*/ 606 h 1101"/>
                  <a:gd name="T44" fmla="*/ 601 w 1101"/>
                  <a:gd name="T45" fmla="*/ 632 h 1101"/>
                  <a:gd name="T46" fmla="*/ 596 w 1101"/>
                  <a:gd name="T47" fmla="*/ 685 h 1101"/>
                  <a:gd name="T48" fmla="*/ 614 w 1101"/>
                  <a:gd name="T49" fmla="*/ 749 h 1101"/>
                  <a:gd name="T50" fmla="*/ 614 w 1101"/>
                  <a:gd name="T51" fmla="*/ 861 h 1101"/>
                  <a:gd name="T52" fmla="*/ 509 w 1101"/>
                  <a:gd name="T53" fmla="*/ 861 h 1101"/>
                  <a:gd name="T54" fmla="*/ 509 w 1101"/>
                  <a:gd name="T55" fmla="*/ 749 h 1101"/>
                  <a:gd name="T56" fmla="*/ 614 w 1101"/>
                  <a:gd name="T57" fmla="*/ 74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1101">
                    <a:moveTo>
                      <a:pt x="1101" y="551"/>
                    </a:moveTo>
                    <a:cubicBezTo>
                      <a:pt x="1101" y="854"/>
                      <a:pt x="854" y="1101"/>
                      <a:pt x="550" y="1101"/>
                    </a:cubicBezTo>
                    <a:cubicBezTo>
                      <a:pt x="246" y="1101"/>
                      <a:pt x="0" y="854"/>
                      <a:pt x="0" y="551"/>
                    </a:cubicBezTo>
                    <a:cubicBezTo>
                      <a:pt x="0" y="247"/>
                      <a:pt x="246" y="0"/>
                      <a:pt x="550" y="0"/>
                    </a:cubicBezTo>
                    <a:cubicBezTo>
                      <a:pt x="854" y="0"/>
                      <a:pt x="1101" y="247"/>
                      <a:pt x="1101" y="551"/>
                    </a:cubicBezTo>
                    <a:close/>
                    <a:moveTo>
                      <a:pt x="596" y="685"/>
                    </a:moveTo>
                    <a:lnTo>
                      <a:pt x="509" y="685"/>
                    </a:lnTo>
                    <a:lnTo>
                      <a:pt x="509" y="625"/>
                    </a:lnTo>
                    <a:cubicBezTo>
                      <a:pt x="509" y="605"/>
                      <a:pt x="513" y="589"/>
                      <a:pt x="521" y="577"/>
                    </a:cubicBezTo>
                    <a:cubicBezTo>
                      <a:pt x="529" y="565"/>
                      <a:pt x="547" y="549"/>
                      <a:pt x="575" y="527"/>
                    </a:cubicBezTo>
                    <a:cubicBezTo>
                      <a:pt x="617" y="495"/>
                      <a:pt x="638" y="460"/>
                      <a:pt x="638" y="424"/>
                    </a:cubicBezTo>
                    <a:cubicBezTo>
                      <a:pt x="638" y="397"/>
                      <a:pt x="630" y="375"/>
                      <a:pt x="614" y="359"/>
                    </a:cubicBezTo>
                    <a:cubicBezTo>
                      <a:pt x="597" y="343"/>
                      <a:pt x="576" y="334"/>
                      <a:pt x="549" y="334"/>
                    </a:cubicBezTo>
                    <a:cubicBezTo>
                      <a:pt x="488" y="334"/>
                      <a:pt x="451" y="377"/>
                      <a:pt x="440" y="462"/>
                    </a:cubicBezTo>
                    <a:lnTo>
                      <a:pt x="343" y="445"/>
                    </a:lnTo>
                    <a:cubicBezTo>
                      <a:pt x="349" y="381"/>
                      <a:pt x="372" y="331"/>
                      <a:pt x="413" y="295"/>
                    </a:cubicBezTo>
                    <a:cubicBezTo>
                      <a:pt x="454" y="259"/>
                      <a:pt x="503" y="241"/>
                      <a:pt x="561" y="241"/>
                    </a:cubicBezTo>
                    <a:cubicBezTo>
                      <a:pt x="618" y="241"/>
                      <a:pt x="665" y="257"/>
                      <a:pt x="702" y="291"/>
                    </a:cubicBezTo>
                    <a:cubicBezTo>
                      <a:pt x="739" y="325"/>
                      <a:pt x="758" y="367"/>
                      <a:pt x="758" y="418"/>
                    </a:cubicBezTo>
                    <a:cubicBezTo>
                      <a:pt x="758" y="443"/>
                      <a:pt x="753" y="467"/>
                      <a:pt x="743" y="489"/>
                    </a:cubicBezTo>
                    <a:cubicBezTo>
                      <a:pt x="732" y="512"/>
                      <a:pt x="721" y="529"/>
                      <a:pt x="707" y="541"/>
                    </a:cubicBezTo>
                    <a:cubicBezTo>
                      <a:pt x="694" y="554"/>
                      <a:pt x="667" y="575"/>
                      <a:pt x="624" y="606"/>
                    </a:cubicBezTo>
                    <a:cubicBezTo>
                      <a:pt x="612" y="615"/>
                      <a:pt x="605" y="624"/>
                      <a:pt x="601" y="632"/>
                    </a:cubicBezTo>
                    <a:cubicBezTo>
                      <a:pt x="598" y="640"/>
                      <a:pt x="596" y="658"/>
                      <a:pt x="596" y="685"/>
                    </a:cubicBezTo>
                    <a:close/>
                    <a:moveTo>
                      <a:pt x="614" y="749"/>
                    </a:moveTo>
                    <a:lnTo>
                      <a:pt x="614" y="861"/>
                    </a:lnTo>
                    <a:lnTo>
                      <a:pt x="509" y="861"/>
                    </a:lnTo>
                    <a:lnTo>
                      <a:pt x="509" y="749"/>
                    </a:lnTo>
                    <a:lnTo>
                      <a:pt x="614" y="749"/>
                    </a:ln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grpSp>
        <p:nvGrpSpPr>
          <p:cNvPr id="156" name="Notification Box"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9ftbPzdYjmrrprxs6peuBe+uy7PGWnG8otq+na9Gr9eZHV7+q7Nlw0hI52dZ9P8671F41q2dVV+zU7Hp5f5ssXLv3GyzBZ5s6IP07D1b5z84t84SelZrSdlMU2nZdY00ubLFRM0fRT8+SRrcnlDX+SX6+Iya/P07FU2K6on67atlmkxrZZny/PK/+yzdLkuy8NbvPndrF7SiL/ey6d1XdVf79WfWOcNBhp9u/8+k/jb2XJW5vV362y1ymsG471+Ms+nb/PZyTxbXuQz/4UoYJmH6jKv62KWp5OqKtOzZdFunfnTAF5Mm84Ho/TseLVKCYs7DqA3TXgmNH9jhtd/Gy8GyOARxtt6UbUFCWeG5k+qd6/n2Spv0mX0UxpWfpVG39iiPsavc0hrPpOPpF8P4wjWeIrzdCva3/is6fTVATYAEM/du+nxbJZ+dEZz9lE6VXmLt32veSUCRHhj6yyE8fuHQO54HOo/Z8+zSV4yAvLbZ725H9Mw+LstHsujj4ZgWSDjL7L6olgqsi+z2Ywmeqv79fh5ft6Oem+N31SryKevios5td4ZHIg39s/rar1iEPJbfEzdF7Y2jYtbDI/L/9obV/CxHVfwqY6r9/mTihBbpJ+k9zeh1deCDlA4RJo8artx7jrAxspBGG5cOKbo8bNAHPHZGIDevx/l1PQTGcSt5GHs/7Ghy6jOHyaVNt9IrT7Ir08whfW1evvZJFvE2g0TjRtvJFkX3NcnGEP6Gj39bBIrbt+H6WXabyRZBOjXp5oB9vX6+yZoF++4ztt1vUzbep1HUPsl/Y/y0riK/jNgiBX6eUYv3Qze+/OXbPKeLqtilj4tmlXV5FvDThFci1tTK/1dxW27hcdyW5Bji2Jk6LeG0vdy8QT0wcMeYKzDkJLq4DIFz0IUOl7LVjX5afLn0iZfzvJ6JH7PcX3RpPkwyQPHuw6EUeCkWRM06gwLU+a/ppOS/sJf6EMzUnHzXHXFkMme3t5sdvH5TOSvY0Ujjim//H59QbCGOuyboPfsc9jKbeq2q8rfs9MhS7Gpy4gSfM9ePU3bf/HnJu7BM6AhPyz+Mc8mY8SEel/la37tq458uV70iD6sEIjXR+FHyoqdT5lXOp+ZmRxQZncpzHvcrBcUX1wfhR+/LharkjCk6cumlBBq0rZKG5nP6jzN0o/8EaREso/GHcB3+5ANCSSdEuehR+mZaOFsUnp2skMWm6jQyD6u5E0rBp0WRErQWv66xQtXQuj3eifHNLzXG79IJynyUvjawHSZr5C9KLKy+AHmjEXucZMTrev8/LNgtiytP7p7RERp2mxJCbDzmiK2dp6nzSqfYuZn/S6EAbyJtmhFJhuPOh5x2ecfr2ArBTD/Gk3W4ImIfzsvmrFMPv0bVVcgyjMametry/XVdSt6PoGiL8mmrja5Eb2LvO1/uNnPC1nUM949VvS+67Cc+ybeFZ4+z+lbt1Jz78WWn+ctqYya3Bf6Cf5iszMjES+za/LIKSWBT30FTAR/92FMxoo71Kt4PnCSYGpua1QGQOBht9qf6PFPFk1B2g4mvJf1P6nqfPxFU72pi9ctaY3xAr+vfR8y9ihD3dZ3Mo/1LLoM98PEcXNGAY9FM+T9HyaSm6J4PBbFnqz9MLG8IWruCbN5SNye5ufZumzTy6xcRwJWPO/JZJFguPnhi19zVbTTebrF49pA1g0g8EwpXoyP/NHmF/EMiP/t2WED45lnWIJv182zgZxD9xkSwW+2lw1S9M12NKnz7O0N7eJzr2rrZ3v6bzuQD53/W7LZj6bfNwjfyOR/A8P40Mm/bT8fNvu3ZLH/D0y+sbM/mv+fjV4+mAFuyWi3mf+ZuEW3mOh2XldXHIhT1ne9oOzv6btpvsJAtj76atmsV6uqprxXP3Jh12Q8uLaCJ+JLDXx8U/ym4dPQmgCeiCt0UuZZ3UvMv29w+NHLrG4oEcEh4EVBGXI/aeGCdmQqzhFEcuaAWmctOZ+rOqekeIuX+6BXtGjOuaoPjS6DjH8/nRDNYrwP/frfwdF1sBAmRBZWzCM+eBROW1/3P9zgXLs+x2+uV9zxoHTxsNEK4sVrhEhFeBBOqjVNDYHYxRec58WXX7VF2YwpKfAiWwS5GDTtJxXf371nXLirJr3A72dtvkAS2sPtc/v5BgkDRTwA8eUt/7khYIjOhv/c8D4eyADlDtq0oAHtHtKPx595oxSi08effHJDvIjnFv3hYVoK9VK/s+8V37+FSsXD+bNptnxFiX6ynq8VVHs7pYznRtqZ55ZjwmM5/j2Z/Vmd5zQPi1tQ2DzvgRWeXoLIqAArYmNID0sMAk7OdA2JytDznjjh6SbQGZVbzqD/9FlhaH170zNgAYeewczWBuJqRPfDom9kveH/myTuLoIMEphjph8WeXtLM//fJG5kvWiQviYs+WGROLaW9f8ZKt+y6S2bnRfLrCx/dsxWhzTvOa9fkM89z8qxgjipFl9OfppW4MUabgo6/OcWZLihyQ1f34qAtyDc4HCdK3PTmDdg+rXjMDzk6CITffLlFzYyTPNYSntgmPCqn1cXF3kt2aetj55lRUkRJS3WF3Y5OP3FO7+ks87bEC2mCD15ypvxRyPqd4S1Ong5W3dYg8SDEzzx4A/PBy4WvsrtMqEXB36RN012kUfXrb9uJKdDCFtEyNz3xYYDgYFZGmTAAO4QD3adrtut0vKbMWfnm8O+C3poABGv5v3GEF/f/gZGEAIewr/nNrwf9oNL7d/AAHqwh8YQs8u3G4b3p/5KP37J/wPCqTlTojYAAA==&lt;/Code&gt;&lt;CodeSignature&gt;nQrQG5h2S/RIosOnO0tYvrksv4X4xImf+VA5FCJlW02DcreKe+9XsW0GehFG0qNMgW76rNUWwq1b47twA4VMhzwL2S3VOWmPAeALjnziPhqk1mxZr79Ct0GXVuyVf9ZL1lsbaOglnzAbHrZB8+Iv3OnINiu8tHvGxEaDJwTitEsaPYhwYbgzjEWlalqydanT9O9dmIaA/EVuFEIQsNAU0cqA/snIcE6WRQ9/6Uk4bv4npZM7y3MhjjPHTuhHVENgH1U0tB7BNIHinALyAy1Bl4+UGz1FssctFpztVyCcXHBkuG7EQlEjJd3uFjZPLTlQ1ZVWJBIoITLD5fIqu1TPjg==&lt;/CodeSignature&gt;&lt;/SmartOptions&gt;&lt;SmartResize enabled=&quot;True&quot; minWidth=&quot;55&quot; minHeight=&quot;25&quot; /&gt;&lt;/SmartSettings&gt;">
            <a:extLst>
              <a:ext uri="{FF2B5EF4-FFF2-40B4-BE49-F238E27FC236}">
                <a16:creationId xmlns:a16="http://schemas.microsoft.com/office/drawing/2014/main" id="{95706EC6-AA73-41E1-B91E-7F24F9AE3F64}"/>
              </a:ext>
            </a:extLst>
          </p:cNvPr>
          <p:cNvGrpSpPr/>
          <p:nvPr>
            <p:custDataLst>
              <p:tags r:id="rId3"/>
            </p:custDataLst>
          </p:nvPr>
        </p:nvGrpSpPr>
        <p:grpSpPr>
          <a:xfrm>
            <a:off x="2314188" y="5233066"/>
            <a:ext cx="3423424" cy="470173"/>
            <a:chOff x="1652587" y="2331792"/>
            <a:chExt cx="3423424" cy="470173"/>
          </a:xfrm>
        </p:grpSpPr>
        <p:sp>
          <p:nvSpPr>
            <p:cNvPr id="157" name="Box">
              <a:extLst>
                <a:ext uri="{FF2B5EF4-FFF2-40B4-BE49-F238E27FC236}">
                  <a16:creationId xmlns:a16="http://schemas.microsoft.com/office/drawing/2014/main" id="{4DA2B8E6-9A47-407D-B542-B2D69FBE8179}"/>
                </a:ext>
              </a:extLst>
            </p:cNvPr>
            <p:cNvSpPr/>
            <p:nvPr/>
          </p:nvSpPr>
          <p:spPr>
            <a:xfrm>
              <a:off x="1652587" y="2331792"/>
              <a:ext cx="3423424" cy="470173"/>
            </a:xfrm>
            <a:prstGeom prst="roundRect">
              <a:avLst>
                <a:gd name="adj" fmla="val 0"/>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30352"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300"/>
                </a:spcAft>
              </a:pPr>
              <a:r>
                <a:rPr lang="en-US" sz="900" b="1" dirty="0">
                  <a:solidFill>
                    <a:srgbClr val="5F5F5F"/>
                  </a:solidFill>
                  <a:latin typeface="Segoe UI" panose="020B0502040204020203" pitchFamily="34" charset="0"/>
                  <a:cs typeface="Segoe UI" panose="020B0502040204020203" pitchFamily="34" charset="0"/>
                </a:rPr>
                <a:t>Notification</a:t>
              </a:r>
            </a:p>
            <a:p>
              <a:pPr>
                <a:spcAft>
                  <a:spcPts val="300"/>
                </a:spcAft>
              </a:pPr>
              <a:r>
                <a:rPr lang="en-US" sz="900" dirty="0">
                  <a:solidFill>
                    <a:srgbClr val="5F5F5F"/>
                  </a:solidFill>
                  <a:latin typeface="Segoe UI" panose="020B0502040204020203" pitchFamily="34" charset="0"/>
                  <a:cs typeface="Segoe UI" panose="020B0502040204020203" pitchFamily="34" charset="0"/>
                </a:rPr>
                <a:t>Insert your notification message here.</a:t>
              </a:r>
            </a:p>
          </p:txBody>
        </p:sp>
        <p:grpSp>
          <p:nvGrpSpPr>
            <p:cNvPr id="260" name="Icons">
              <a:extLst>
                <a:ext uri="{FF2B5EF4-FFF2-40B4-BE49-F238E27FC236}">
                  <a16:creationId xmlns:a16="http://schemas.microsoft.com/office/drawing/2014/main" id="{9FC1965B-CFCB-42FA-8D5E-D02E62F6AC6B}"/>
                </a:ext>
              </a:extLst>
            </p:cNvPr>
            <p:cNvGrpSpPr/>
            <p:nvPr/>
          </p:nvGrpSpPr>
          <p:grpSpPr>
            <a:xfrm>
              <a:off x="1752599" y="2419085"/>
              <a:ext cx="340520" cy="295590"/>
              <a:chOff x="773534" y="1669713"/>
              <a:chExt cx="457200" cy="396875"/>
            </a:xfrm>
          </p:grpSpPr>
          <p:sp>
            <p:nvSpPr>
              <p:cNvPr id="261" name="Info Icon" descr="&lt;Tags&gt;&lt;SMARTRESIZEANCHORS&gt;None,None,Absolute,None&lt;/SMARTRESIZEANCHORS&gt;&lt;/Tags&gt;" hidden="1">
                <a:extLst>
                  <a:ext uri="{FF2B5EF4-FFF2-40B4-BE49-F238E27FC236}">
                    <a16:creationId xmlns:a16="http://schemas.microsoft.com/office/drawing/2014/main" id="{B42458C8-25BE-48CE-B286-26148D7D71EB}"/>
                  </a:ext>
                </a:extLst>
              </p:cNvPr>
              <p:cNvSpPr>
                <a:spLocks noChangeAspect="1" noEditPoints="1"/>
              </p:cNvSpPr>
              <p:nvPr/>
            </p:nvSpPr>
            <p:spPr bwMode="auto">
              <a:xfrm>
                <a:off x="803697" y="1670507"/>
                <a:ext cx="396875" cy="395287"/>
              </a:xfrm>
              <a:custGeom>
                <a:avLst/>
                <a:gdLst>
                  <a:gd name="T0" fmla="*/ 550 w 1101"/>
                  <a:gd name="T1" fmla="*/ 231 h 1101"/>
                  <a:gd name="T2" fmla="*/ 480 w 1101"/>
                  <a:gd name="T3" fmla="*/ 301 h 1101"/>
                  <a:gd name="T4" fmla="*/ 550 w 1101"/>
                  <a:gd name="T5" fmla="*/ 372 h 1101"/>
                  <a:gd name="T6" fmla="*/ 621 w 1101"/>
                  <a:gd name="T7" fmla="*/ 301 h 1101"/>
                  <a:gd name="T8" fmla="*/ 550 w 1101"/>
                  <a:gd name="T9" fmla="*/ 231 h 1101"/>
                  <a:gd name="T10" fmla="*/ 494 w 1101"/>
                  <a:gd name="T11" fmla="*/ 455 h 1101"/>
                  <a:gd name="T12" fmla="*/ 494 w 1101"/>
                  <a:gd name="T13" fmla="*/ 851 h 1101"/>
                  <a:gd name="T14" fmla="*/ 607 w 1101"/>
                  <a:gd name="T15" fmla="*/ 851 h 1101"/>
                  <a:gd name="T16" fmla="*/ 607 w 1101"/>
                  <a:gd name="T17" fmla="*/ 455 h 1101"/>
                  <a:gd name="T18" fmla="*/ 494 w 1101"/>
                  <a:gd name="T19" fmla="*/ 455 h 1101"/>
                  <a:gd name="T20" fmla="*/ 1101 w 1101"/>
                  <a:gd name="T21" fmla="*/ 551 h 1101"/>
                  <a:gd name="T22" fmla="*/ 550 w 1101"/>
                  <a:gd name="T23" fmla="*/ 1101 h 1101"/>
                  <a:gd name="T24" fmla="*/ 0 w 1101"/>
                  <a:gd name="T25" fmla="*/ 551 h 1101"/>
                  <a:gd name="T26" fmla="*/ 550 w 1101"/>
                  <a:gd name="T27" fmla="*/ 0 h 1101"/>
                  <a:gd name="T28" fmla="*/ 1101 w 1101"/>
                  <a:gd name="T29" fmla="*/ 55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1" h="1101">
                    <a:moveTo>
                      <a:pt x="550" y="231"/>
                    </a:moveTo>
                    <a:cubicBezTo>
                      <a:pt x="511" y="231"/>
                      <a:pt x="480" y="262"/>
                      <a:pt x="480" y="301"/>
                    </a:cubicBezTo>
                    <a:cubicBezTo>
                      <a:pt x="480" y="340"/>
                      <a:pt x="511" y="372"/>
                      <a:pt x="550" y="372"/>
                    </a:cubicBezTo>
                    <a:cubicBezTo>
                      <a:pt x="589" y="372"/>
                      <a:pt x="621" y="340"/>
                      <a:pt x="621" y="301"/>
                    </a:cubicBezTo>
                    <a:cubicBezTo>
                      <a:pt x="621" y="262"/>
                      <a:pt x="589" y="231"/>
                      <a:pt x="550" y="231"/>
                    </a:cubicBezTo>
                    <a:close/>
                    <a:moveTo>
                      <a:pt x="494" y="455"/>
                    </a:moveTo>
                    <a:lnTo>
                      <a:pt x="494" y="851"/>
                    </a:lnTo>
                    <a:lnTo>
                      <a:pt x="607" y="851"/>
                    </a:lnTo>
                    <a:lnTo>
                      <a:pt x="607" y="455"/>
                    </a:lnTo>
                    <a:lnTo>
                      <a:pt x="494" y="455"/>
                    </a:lnTo>
                    <a:close/>
                    <a:moveTo>
                      <a:pt x="1101" y="551"/>
                    </a:moveTo>
                    <a:cubicBezTo>
                      <a:pt x="1101" y="855"/>
                      <a:pt x="854" y="1101"/>
                      <a:pt x="550" y="1101"/>
                    </a:cubicBezTo>
                    <a:cubicBezTo>
                      <a:pt x="247" y="1101"/>
                      <a:pt x="0" y="855"/>
                      <a:pt x="0" y="551"/>
                    </a:cubicBezTo>
                    <a:cubicBezTo>
                      <a:pt x="0" y="247"/>
                      <a:pt x="247" y="0"/>
                      <a:pt x="550" y="0"/>
                    </a:cubicBezTo>
                    <a:cubicBezTo>
                      <a:pt x="854" y="0"/>
                      <a:pt x="1101" y="247"/>
                      <a:pt x="1101" y="551"/>
                    </a:cubicBezTo>
                    <a:close/>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62" name="Warning Icon" descr="&lt;Tags&gt;&lt;SMARTRESIZEANCHORS&gt;None,None,Absolute,None&lt;/SMARTRESIZEANCHORS&gt;&lt;/Tags&gt;" hidden="1">
                <a:extLst>
                  <a:ext uri="{FF2B5EF4-FFF2-40B4-BE49-F238E27FC236}">
                    <a16:creationId xmlns:a16="http://schemas.microsoft.com/office/drawing/2014/main" id="{AE20609A-E661-4F71-8D33-462C40B038DB}"/>
                  </a:ext>
                </a:extLst>
              </p:cNvPr>
              <p:cNvSpPr>
                <a:spLocks noChangeAspect="1" noEditPoints="1"/>
              </p:cNvSpPr>
              <p:nvPr/>
            </p:nvSpPr>
            <p:spPr bwMode="auto">
              <a:xfrm>
                <a:off x="773534" y="1670507"/>
                <a:ext cx="457200" cy="395287"/>
              </a:xfrm>
              <a:custGeom>
                <a:avLst/>
                <a:gdLst>
                  <a:gd name="T0" fmla="*/ 1270 w 1270"/>
                  <a:gd name="T1" fmla="*/ 1101 h 1101"/>
                  <a:gd name="T2" fmla="*/ 0 w 1270"/>
                  <a:gd name="T3" fmla="*/ 1101 h 1101"/>
                  <a:gd name="T4" fmla="*/ 635 w 1270"/>
                  <a:gd name="T5" fmla="*/ 0 h 1101"/>
                  <a:gd name="T6" fmla="*/ 1270 w 1270"/>
                  <a:gd name="T7" fmla="*/ 1101 h 1101"/>
                  <a:gd name="T8" fmla="*/ 579 w 1270"/>
                  <a:gd name="T9" fmla="*/ 320 h 1101"/>
                  <a:gd name="T10" fmla="*/ 579 w 1270"/>
                  <a:gd name="T11" fmla="*/ 716 h 1101"/>
                  <a:gd name="T12" fmla="*/ 691 w 1270"/>
                  <a:gd name="T13" fmla="*/ 716 h 1101"/>
                  <a:gd name="T14" fmla="*/ 691 w 1270"/>
                  <a:gd name="T15" fmla="*/ 320 h 1101"/>
                  <a:gd name="T16" fmla="*/ 579 w 1270"/>
                  <a:gd name="T17" fmla="*/ 320 h 1101"/>
                  <a:gd name="T18" fmla="*/ 635 w 1270"/>
                  <a:gd name="T19" fmla="*/ 799 h 1101"/>
                  <a:gd name="T20" fmla="*/ 564 w 1270"/>
                  <a:gd name="T21" fmla="*/ 870 h 1101"/>
                  <a:gd name="T22" fmla="*/ 635 w 1270"/>
                  <a:gd name="T23" fmla="*/ 940 h 1101"/>
                  <a:gd name="T24" fmla="*/ 706 w 1270"/>
                  <a:gd name="T25" fmla="*/ 870 h 1101"/>
                  <a:gd name="T26" fmla="*/ 635 w 1270"/>
                  <a:gd name="T27" fmla="*/ 79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0" h="1101">
                    <a:moveTo>
                      <a:pt x="1270" y="1101"/>
                    </a:moveTo>
                    <a:lnTo>
                      <a:pt x="0" y="1101"/>
                    </a:lnTo>
                    <a:lnTo>
                      <a:pt x="635" y="0"/>
                    </a:lnTo>
                    <a:lnTo>
                      <a:pt x="1270" y="1101"/>
                    </a:lnTo>
                    <a:close/>
                    <a:moveTo>
                      <a:pt x="579" y="320"/>
                    </a:moveTo>
                    <a:lnTo>
                      <a:pt x="579" y="716"/>
                    </a:lnTo>
                    <a:lnTo>
                      <a:pt x="691" y="716"/>
                    </a:lnTo>
                    <a:lnTo>
                      <a:pt x="691" y="320"/>
                    </a:lnTo>
                    <a:lnTo>
                      <a:pt x="579" y="320"/>
                    </a:lnTo>
                    <a:close/>
                    <a:moveTo>
                      <a:pt x="635" y="799"/>
                    </a:moveTo>
                    <a:cubicBezTo>
                      <a:pt x="596" y="799"/>
                      <a:pt x="564" y="831"/>
                      <a:pt x="564" y="870"/>
                    </a:cubicBezTo>
                    <a:cubicBezTo>
                      <a:pt x="564" y="909"/>
                      <a:pt x="596" y="940"/>
                      <a:pt x="635" y="940"/>
                    </a:cubicBezTo>
                    <a:cubicBezTo>
                      <a:pt x="674" y="940"/>
                      <a:pt x="706" y="909"/>
                      <a:pt x="706" y="870"/>
                    </a:cubicBezTo>
                    <a:cubicBezTo>
                      <a:pt x="706" y="831"/>
                      <a:pt x="674" y="799"/>
                      <a:pt x="635" y="799"/>
                    </a:cubicBez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63" name="Error Icon" descr="&lt;Tags&gt;&lt;SMARTRESIZEANCHORS&gt;None,None,Absolute,None&lt;/SMARTRESIZEANCHORS&gt;&lt;/Tags&gt;">
                <a:extLst>
                  <a:ext uri="{FF2B5EF4-FFF2-40B4-BE49-F238E27FC236}">
                    <a16:creationId xmlns:a16="http://schemas.microsoft.com/office/drawing/2014/main" id="{E3C777EB-9107-41C6-967C-703AE400528A}"/>
                  </a:ext>
                </a:extLst>
              </p:cNvPr>
              <p:cNvSpPr>
                <a:spLocks noChangeAspect="1" noEditPoints="1"/>
              </p:cNvSpPr>
              <p:nvPr/>
            </p:nvSpPr>
            <p:spPr bwMode="auto">
              <a:xfrm>
                <a:off x="802903" y="1670507"/>
                <a:ext cx="398463" cy="395287"/>
              </a:xfrm>
              <a:custGeom>
                <a:avLst/>
                <a:gdLst>
                  <a:gd name="T0" fmla="*/ 1101 w 1101"/>
                  <a:gd name="T1" fmla="*/ 778 h 1100"/>
                  <a:gd name="T2" fmla="*/ 778 w 1101"/>
                  <a:gd name="T3" fmla="*/ 1100 h 1100"/>
                  <a:gd name="T4" fmla="*/ 322 w 1101"/>
                  <a:gd name="T5" fmla="*/ 1100 h 1100"/>
                  <a:gd name="T6" fmla="*/ 0 w 1101"/>
                  <a:gd name="T7" fmla="*/ 778 h 1100"/>
                  <a:gd name="T8" fmla="*/ 0 w 1101"/>
                  <a:gd name="T9" fmla="*/ 322 h 1100"/>
                  <a:gd name="T10" fmla="*/ 322 w 1101"/>
                  <a:gd name="T11" fmla="*/ 0 h 1100"/>
                  <a:gd name="T12" fmla="*/ 778 w 1101"/>
                  <a:gd name="T13" fmla="*/ 0 h 1100"/>
                  <a:gd name="T14" fmla="*/ 1101 w 1101"/>
                  <a:gd name="T15" fmla="*/ 322 h 1100"/>
                  <a:gd name="T16" fmla="*/ 1101 w 1101"/>
                  <a:gd name="T17" fmla="*/ 778 h 1100"/>
                  <a:gd name="T18" fmla="*/ 380 w 1101"/>
                  <a:gd name="T19" fmla="*/ 300 h 1100"/>
                  <a:gd name="T20" fmla="*/ 301 w 1101"/>
                  <a:gd name="T21" fmla="*/ 380 h 1100"/>
                  <a:gd name="T22" fmla="*/ 470 w 1101"/>
                  <a:gd name="T23" fmla="*/ 550 h 1100"/>
                  <a:gd name="T24" fmla="*/ 301 w 1101"/>
                  <a:gd name="T25" fmla="*/ 719 h 1100"/>
                  <a:gd name="T26" fmla="*/ 380 w 1101"/>
                  <a:gd name="T27" fmla="*/ 799 h 1100"/>
                  <a:gd name="T28" fmla="*/ 550 w 1101"/>
                  <a:gd name="T29" fmla="*/ 629 h 1100"/>
                  <a:gd name="T30" fmla="*/ 720 w 1101"/>
                  <a:gd name="T31" fmla="*/ 799 h 1100"/>
                  <a:gd name="T32" fmla="*/ 800 w 1101"/>
                  <a:gd name="T33" fmla="*/ 719 h 1100"/>
                  <a:gd name="T34" fmla="*/ 630 w 1101"/>
                  <a:gd name="T35" fmla="*/ 550 h 1100"/>
                  <a:gd name="T36" fmla="*/ 800 w 1101"/>
                  <a:gd name="T37" fmla="*/ 380 h 1100"/>
                  <a:gd name="T38" fmla="*/ 720 w 1101"/>
                  <a:gd name="T39" fmla="*/ 300 h 1100"/>
                  <a:gd name="T40" fmla="*/ 550 w 1101"/>
                  <a:gd name="T41" fmla="*/ 470 h 1100"/>
                  <a:gd name="T42" fmla="*/ 380 w 1101"/>
                  <a:gd name="T43" fmla="*/ 3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1" h="1100">
                    <a:moveTo>
                      <a:pt x="1101" y="778"/>
                    </a:moveTo>
                    <a:lnTo>
                      <a:pt x="778" y="1100"/>
                    </a:lnTo>
                    <a:lnTo>
                      <a:pt x="322" y="1100"/>
                    </a:lnTo>
                    <a:lnTo>
                      <a:pt x="0" y="778"/>
                    </a:lnTo>
                    <a:lnTo>
                      <a:pt x="0" y="322"/>
                    </a:lnTo>
                    <a:lnTo>
                      <a:pt x="322" y="0"/>
                    </a:lnTo>
                    <a:lnTo>
                      <a:pt x="778" y="0"/>
                    </a:lnTo>
                    <a:lnTo>
                      <a:pt x="1101" y="322"/>
                    </a:lnTo>
                    <a:lnTo>
                      <a:pt x="1101" y="778"/>
                    </a:lnTo>
                    <a:close/>
                    <a:moveTo>
                      <a:pt x="380" y="300"/>
                    </a:moveTo>
                    <a:lnTo>
                      <a:pt x="301" y="380"/>
                    </a:lnTo>
                    <a:lnTo>
                      <a:pt x="470" y="550"/>
                    </a:lnTo>
                    <a:lnTo>
                      <a:pt x="301" y="719"/>
                    </a:lnTo>
                    <a:lnTo>
                      <a:pt x="380" y="799"/>
                    </a:lnTo>
                    <a:lnTo>
                      <a:pt x="550" y="629"/>
                    </a:lnTo>
                    <a:lnTo>
                      <a:pt x="720" y="799"/>
                    </a:lnTo>
                    <a:lnTo>
                      <a:pt x="800" y="719"/>
                    </a:lnTo>
                    <a:lnTo>
                      <a:pt x="630" y="550"/>
                    </a:lnTo>
                    <a:lnTo>
                      <a:pt x="800" y="380"/>
                    </a:lnTo>
                    <a:lnTo>
                      <a:pt x="720" y="300"/>
                    </a:lnTo>
                    <a:lnTo>
                      <a:pt x="550" y="470"/>
                    </a:lnTo>
                    <a:lnTo>
                      <a:pt x="380" y="300"/>
                    </a:ln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64" name="Question Icon" descr="&lt;Tags&gt;&lt;SMARTRESIZEANCHORS&gt;None,None,Absolute,None&lt;/SMARTRESIZEANCHORS&gt;&lt;/Tags&gt;" hidden="1">
                <a:extLst>
                  <a:ext uri="{FF2B5EF4-FFF2-40B4-BE49-F238E27FC236}">
                    <a16:creationId xmlns:a16="http://schemas.microsoft.com/office/drawing/2014/main" id="{6EE6BB01-D327-48EA-9B1D-750C4BBA119C}"/>
                  </a:ext>
                </a:extLst>
              </p:cNvPr>
              <p:cNvSpPr>
                <a:spLocks noChangeAspect="1" noEditPoints="1"/>
              </p:cNvSpPr>
              <p:nvPr/>
            </p:nvSpPr>
            <p:spPr bwMode="auto">
              <a:xfrm>
                <a:off x="802903" y="1669713"/>
                <a:ext cx="398463" cy="396875"/>
              </a:xfrm>
              <a:custGeom>
                <a:avLst/>
                <a:gdLst>
                  <a:gd name="T0" fmla="*/ 1101 w 1101"/>
                  <a:gd name="T1" fmla="*/ 551 h 1101"/>
                  <a:gd name="T2" fmla="*/ 550 w 1101"/>
                  <a:gd name="T3" fmla="*/ 1101 h 1101"/>
                  <a:gd name="T4" fmla="*/ 0 w 1101"/>
                  <a:gd name="T5" fmla="*/ 551 h 1101"/>
                  <a:gd name="T6" fmla="*/ 550 w 1101"/>
                  <a:gd name="T7" fmla="*/ 0 h 1101"/>
                  <a:gd name="T8" fmla="*/ 1101 w 1101"/>
                  <a:gd name="T9" fmla="*/ 551 h 1101"/>
                  <a:gd name="T10" fmla="*/ 596 w 1101"/>
                  <a:gd name="T11" fmla="*/ 685 h 1101"/>
                  <a:gd name="T12" fmla="*/ 509 w 1101"/>
                  <a:gd name="T13" fmla="*/ 685 h 1101"/>
                  <a:gd name="T14" fmla="*/ 509 w 1101"/>
                  <a:gd name="T15" fmla="*/ 625 h 1101"/>
                  <a:gd name="T16" fmla="*/ 521 w 1101"/>
                  <a:gd name="T17" fmla="*/ 577 h 1101"/>
                  <a:gd name="T18" fmla="*/ 575 w 1101"/>
                  <a:gd name="T19" fmla="*/ 527 h 1101"/>
                  <a:gd name="T20" fmla="*/ 638 w 1101"/>
                  <a:gd name="T21" fmla="*/ 424 h 1101"/>
                  <a:gd name="T22" fmla="*/ 614 w 1101"/>
                  <a:gd name="T23" fmla="*/ 359 h 1101"/>
                  <a:gd name="T24" fmla="*/ 549 w 1101"/>
                  <a:gd name="T25" fmla="*/ 334 h 1101"/>
                  <a:gd name="T26" fmla="*/ 440 w 1101"/>
                  <a:gd name="T27" fmla="*/ 462 h 1101"/>
                  <a:gd name="T28" fmla="*/ 343 w 1101"/>
                  <a:gd name="T29" fmla="*/ 445 h 1101"/>
                  <a:gd name="T30" fmla="*/ 413 w 1101"/>
                  <a:gd name="T31" fmla="*/ 295 h 1101"/>
                  <a:gd name="T32" fmla="*/ 561 w 1101"/>
                  <a:gd name="T33" fmla="*/ 241 h 1101"/>
                  <a:gd name="T34" fmla="*/ 702 w 1101"/>
                  <a:gd name="T35" fmla="*/ 291 h 1101"/>
                  <a:gd name="T36" fmla="*/ 758 w 1101"/>
                  <a:gd name="T37" fmla="*/ 418 h 1101"/>
                  <a:gd name="T38" fmla="*/ 743 w 1101"/>
                  <a:gd name="T39" fmla="*/ 489 h 1101"/>
                  <a:gd name="T40" fmla="*/ 707 w 1101"/>
                  <a:gd name="T41" fmla="*/ 541 h 1101"/>
                  <a:gd name="T42" fmla="*/ 624 w 1101"/>
                  <a:gd name="T43" fmla="*/ 606 h 1101"/>
                  <a:gd name="T44" fmla="*/ 601 w 1101"/>
                  <a:gd name="T45" fmla="*/ 632 h 1101"/>
                  <a:gd name="T46" fmla="*/ 596 w 1101"/>
                  <a:gd name="T47" fmla="*/ 685 h 1101"/>
                  <a:gd name="T48" fmla="*/ 614 w 1101"/>
                  <a:gd name="T49" fmla="*/ 749 h 1101"/>
                  <a:gd name="T50" fmla="*/ 614 w 1101"/>
                  <a:gd name="T51" fmla="*/ 861 h 1101"/>
                  <a:gd name="T52" fmla="*/ 509 w 1101"/>
                  <a:gd name="T53" fmla="*/ 861 h 1101"/>
                  <a:gd name="T54" fmla="*/ 509 w 1101"/>
                  <a:gd name="T55" fmla="*/ 749 h 1101"/>
                  <a:gd name="T56" fmla="*/ 614 w 1101"/>
                  <a:gd name="T57" fmla="*/ 74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1101">
                    <a:moveTo>
                      <a:pt x="1101" y="551"/>
                    </a:moveTo>
                    <a:cubicBezTo>
                      <a:pt x="1101" y="854"/>
                      <a:pt x="854" y="1101"/>
                      <a:pt x="550" y="1101"/>
                    </a:cubicBezTo>
                    <a:cubicBezTo>
                      <a:pt x="246" y="1101"/>
                      <a:pt x="0" y="854"/>
                      <a:pt x="0" y="551"/>
                    </a:cubicBezTo>
                    <a:cubicBezTo>
                      <a:pt x="0" y="247"/>
                      <a:pt x="246" y="0"/>
                      <a:pt x="550" y="0"/>
                    </a:cubicBezTo>
                    <a:cubicBezTo>
                      <a:pt x="854" y="0"/>
                      <a:pt x="1101" y="247"/>
                      <a:pt x="1101" y="551"/>
                    </a:cubicBezTo>
                    <a:close/>
                    <a:moveTo>
                      <a:pt x="596" y="685"/>
                    </a:moveTo>
                    <a:lnTo>
                      <a:pt x="509" y="685"/>
                    </a:lnTo>
                    <a:lnTo>
                      <a:pt x="509" y="625"/>
                    </a:lnTo>
                    <a:cubicBezTo>
                      <a:pt x="509" y="605"/>
                      <a:pt x="513" y="589"/>
                      <a:pt x="521" y="577"/>
                    </a:cubicBezTo>
                    <a:cubicBezTo>
                      <a:pt x="529" y="565"/>
                      <a:pt x="547" y="549"/>
                      <a:pt x="575" y="527"/>
                    </a:cubicBezTo>
                    <a:cubicBezTo>
                      <a:pt x="617" y="495"/>
                      <a:pt x="638" y="460"/>
                      <a:pt x="638" y="424"/>
                    </a:cubicBezTo>
                    <a:cubicBezTo>
                      <a:pt x="638" y="397"/>
                      <a:pt x="630" y="375"/>
                      <a:pt x="614" y="359"/>
                    </a:cubicBezTo>
                    <a:cubicBezTo>
                      <a:pt x="597" y="343"/>
                      <a:pt x="576" y="334"/>
                      <a:pt x="549" y="334"/>
                    </a:cubicBezTo>
                    <a:cubicBezTo>
                      <a:pt x="488" y="334"/>
                      <a:pt x="451" y="377"/>
                      <a:pt x="440" y="462"/>
                    </a:cubicBezTo>
                    <a:lnTo>
                      <a:pt x="343" y="445"/>
                    </a:lnTo>
                    <a:cubicBezTo>
                      <a:pt x="349" y="381"/>
                      <a:pt x="372" y="331"/>
                      <a:pt x="413" y="295"/>
                    </a:cubicBezTo>
                    <a:cubicBezTo>
                      <a:pt x="454" y="259"/>
                      <a:pt x="503" y="241"/>
                      <a:pt x="561" y="241"/>
                    </a:cubicBezTo>
                    <a:cubicBezTo>
                      <a:pt x="618" y="241"/>
                      <a:pt x="665" y="257"/>
                      <a:pt x="702" y="291"/>
                    </a:cubicBezTo>
                    <a:cubicBezTo>
                      <a:pt x="739" y="325"/>
                      <a:pt x="758" y="367"/>
                      <a:pt x="758" y="418"/>
                    </a:cubicBezTo>
                    <a:cubicBezTo>
                      <a:pt x="758" y="443"/>
                      <a:pt x="753" y="467"/>
                      <a:pt x="743" y="489"/>
                    </a:cubicBezTo>
                    <a:cubicBezTo>
                      <a:pt x="732" y="512"/>
                      <a:pt x="721" y="529"/>
                      <a:pt x="707" y="541"/>
                    </a:cubicBezTo>
                    <a:cubicBezTo>
                      <a:pt x="694" y="554"/>
                      <a:pt x="667" y="575"/>
                      <a:pt x="624" y="606"/>
                    </a:cubicBezTo>
                    <a:cubicBezTo>
                      <a:pt x="612" y="615"/>
                      <a:pt x="605" y="624"/>
                      <a:pt x="601" y="632"/>
                    </a:cubicBezTo>
                    <a:cubicBezTo>
                      <a:pt x="598" y="640"/>
                      <a:pt x="596" y="658"/>
                      <a:pt x="596" y="685"/>
                    </a:cubicBezTo>
                    <a:close/>
                    <a:moveTo>
                      <a:pt x="614" y="749"/>
                    </a:moveTo>
                    <a:lnTo>
                      <a:pt x="614" y="861"/>
                    </a:lnTo>
                    <a:lnTo>
                      <a:pt x="509" y="861"/>
                    </a:lnTo>
                    <a:lnTo>
                      <a:pt x="509" y="749"/>
                    </a:lnTo>
                    <a:lnTo>
                      <a:pt x="614" y="749"/>
                    </a:ln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grpSp>
        <p:nvGrpSpPr>
          <p:cNvPr id="265" name="Notification Box"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9ftbPzdYjmrrprxs6peuBe+uy7PGWnG8otq+na9Gr9eZHV7+q7Nlw0hI52dZ9P8671F41q2dVV+zU7Hp5f5ssXLv3GyzBZ5s6IP07D1b5z84t84SelZrSdlMU2nZdY00ubLFRM0fRT8+SRrcnlDX+SX6+Iya/P07FU2K6on67atlmkxrZZny/PK/+yzdLkuy8NbvPndrF7SiL/ey6d1XdVf79WfWOcNBhp9u/8+k/jb2XJW5vV362y1ymsG471+Ms+nb/PZyTxbXuQz/4UoYJmH6jKv62KWp5OqKtOzZdFunfnTAF5Mm84Ho/TseLVKCYs7DqA3TXgmNH9jhtd/Gy8GyOARxtt6UbUFCWeG5k+qd6/n2Spv0mX0UxpWfpVG39iiPsavc0hrPpOPpF8P4wjWeIrzdCva3/is6fTVATYAEM/du+nxbJZ+dEZz9lE6VXmLt32veSUCRHhj6yyE8fuHQO54HOo/Z8+zSV4yAvLbZ725H9Mw+LstHsujj4ZgWSDjL7L6olgqsi+z2Ywmeqv79fh5ft6Oem+N31SryKevios5td4ZHIg39s/rar1iEPJbfEzdF7Y2jYtbDI/L/9obV/CxHVfwqY6r9/mTihBbpJ+k9zeh1deCDlA4RJo8artx7jrAxspBGG5cOKbo8bNAHPHZGIDevx/l1PQTGcSt5GHs/7Ghy6jOHyaVNt9IrT7Ir08whfW1evvZJFvE2g0TjRtvJFkX3NcnGEP6Gj39bBIrbt+H6WXabyRZBOjXp5oB9vX6+yZoF++4ztt1vUzbep1HUPsl/Y/y0riK/jNgiBX6eUYv3Qze+/OXbPKeLqtilj4tmlXV5FvDThFci1tTK/1dxW27hcdyW5Bji2Jk6LeG0vdy8QT0wcMeYKzDkJLq4DIFz0IUOl7LVjX5afLn0iZfzvJ6JH7PcX3RpPkwyQPHuw6EUeCkWRM06gwLU+a/ppOS/sJf6EMzUnHzXHXFkMme3t5sdvH5TOSvY0Ujjim//H59QbCGOuyboPfsc9jKbeq2q8rfs9MhS7Gpy4gSfM9ePU3bf/HnJu7BM6AhPyz+Mc8mY8SEel/la37tq458uV70iD6sEIjXR+FHyoqdT5lXOp+ZmRxQZncpzHvcrBcUX1wfhR+/LharkjCk6cumlBBq0rZKG5nP6jzN0o/8EaREso/GHcB3+5ANCSSdEuehR+mZaOFsUnp2skMWm6jQyD6u5E0rBp0WRErQWv66xQtXQuj3eifHNLzXG79IJynyUvjawHSZr5C9KLKy+AHmjEXucZMTrev8/LNgtiytP7p7RERp2mxJCbDzmiK2dp6nzSqfYuZn/S6EAbyJtmhFJhuPOh5x2ecfr2ArBTD/Gk3W4ImIfzsvmrFMPv0bVVcgyjMametry/XVdSt6PoGiL8mmrja5Eb2LvO1/uNnPC1nUM949VvS+67Cc+ybeFZ4+z+lbt1Jz78WWn+ctqYya3Bf6Cf5iszMjES+za/LIKSWBT30FTAR/92FMxoo71Kt4PnCSYGpua1QGQOBht9qf6PFPFk1B2g4mvJf1P6nqfPxFU72pi9ctaY3xAr+vfR8y9ihD3dZ3Mo/1LLoM98PEcXNGAY9FM+T9HyaSm6J4PBbFnqz9MLG8IWruCbN5SNye5ufZumzTy6xcRwJWPO/JZJFguPnhi19zVbTTebrF49pA1g0g8EwpXoyP/NHmF/EMiP/t2WED45lnWIJv182zgZxD9xkSwW+2lw1S9M12NKnz7O0N7eJzr2rrZ3v6bzuQD53/W7LZj6bfNwjfyOR/A8P40Mm/bT8fNvu3ZLH/D0y+sbM/mv+fjV4+mAFuyWi3mf+ZuEW3mOh2XldXHIhT1ne9oOzv6btpvsJAtj76atmsV6uqprxXP3Jh12Q8uLaCJ+JLDXx8U/ym4dPQmgCeiCt0UuZZ3UvMv29w+NHLrG4oEcEh4EVBGXI/aeGCdmQqzhFEcuaAWmctOZ+rOqekeIuX+6BXtGjOuaoPjS6DjH8/nRDNYrwP/frfwdF1sBAmRBZWzCM+eBROW1/3P9zgXLs+x2+uV9zxoHTxsNEK4sVrhEhFeBBOqjVNDYHYxRec58WXX7VF2YwpKfAiWwS5GDTtJxXf371nXLirJr3A72dtvkAS2sPtc/v5BgkDRTwA8eUt/7khYIjOhv/c8D4eyADlDtq0oAHtHtKPx595oxSi08effHJDvIjnFv3hYVoK9VK/s+8V37+FSsXD+bNptnxFiX6ynq8VVHs7pYznRtqZ55ZjwmM5/j2Z/Vmd5zQPi1tQ2DzvgRWeXoLIqAArYmNID0sMAk7OdA2JytDznjjh6SbQGZVbzqD/9FlhaH170zNgAYeewczWBuJqRPfDom9kveH/myTuLoIMEphjph8WeXtLM//fJG5kvWiQviYs+WGROLaW9f8ZKt+y6S2bnRfLrCx/dsxWhzTvOa9fkM89z8qxgjipFl9OfppW4MUabgo6/OcWZLihyQ1f34qAtyDc4HCdK3PTmDdg+rXjMDzk6CITffLlFzYyTPNYSntgmPCqn1cXF3kt2aetj55lRUkRJS3WF3Y5OP3FO7+ks87bEC2mCD15ypvxRyPqd4S1Ong5W3dYg8SDEzzx4A/PBy4WvsrtMqEXB36RN012kUfXrb9uJKdDCFtEyNz3xYYDgYFZGmTAAO4QD3adrtut0vKbMWfnm8O+C3poABGv5v3GEF/f/gZGEAIewr/nNrwf9oNL7d/AAHqwh8YQs8u3G4b3p/5KP37J/wPCqTlTojYAAA==&lt;/Code&gt;&lt;CodeSignature&gt;nQrQG5h2S/RIosOnO0tYvrksv4X4xImf+VA5FCJlW02DcreKe+9XsW0GehFG0qNMgW76rNUWwq1b47twA4VMhzwL2S3VOWmPAeALjnziPhqk1mxZr79Ct0GXVuyVf9ZL1lsbaOglnzAbHrZB8+Iv3OnINiu8tHvGxEaDJwTitEsaPYhwYbgzjEWlalqydanT9O9dmIaA/EVuFEIQsNAU0cqA/snIcE6WRQ9/6Uk4bv4npZM7y3MhjjPHTuhHVENgH1U0tB7BNIHinALyAy1Bl4+UGz1FssctFpztVyCcXHBkuG7EQlEjJd3uFjZPLTlQ1ZVWJBIoITLD5fIqu1TPjg==&lt;/CodeSignature&gt;&lt;/SmartOptions&gt;&lt;SmartResize enabled=&quot;True&quot; minWidth=&quot;55&quot; minHeight=&quot;25&quot; /&gt;&lt;/SmartSettings&gt;">
            <a:extLst>
              <a:ext uri="{FF2B5EF4-FFF2-40B4-BE49-F238E27FC236}">
                <a16:creationId xmlns:a16="http://schemas.microsoft.com/office/drawing/2014/main" id="{BF49B13D-0A3C-40C8-82D2-7615B3BF9F7D}"/>
              </a:ext>
            </a:extLst>
          </p:cNvPr>
          <p:cNvGrpSpPr/>
          <p:nvPr>
            <p:custDataLst>
              <p:tags r:id="rId4"/>
            </p:custDataLst>
          </p:nvPr>
        </p:nvGrpSpPr>
        <p:grpSpPr>
          <a:xfrm>
            <a:off x="2314188" y="5916092"/>
            <a:ext cx="3423424" cy="470173"/>
            <a:chOff x="1652587" y="2331792"/>
            <a:chExt cx="3423424" cy="470173"/>
          </a:xfrm>
        </p:grpSpPr>
        <p:sp>
          <p:nvSpPr>
            <p:cNvPr id="266" name="Box">
              <a:extLst>
                <a:ext uri="{FF2B5EF4-FFF2-40B4-BE49-F238E27FC236}">
                  <a16:creationId xmlns:a16="http://schemas.microsoft.com/office/drawing/2014/main" id="{2FE667AC-C8C2-41DB-A1E8-56F5211A9B48}"/>
                </a:ext>
              </a:extLst>
            </p:cNvPr>
            <p:cNvSpPr/>
            <p:nvPr/>
          </p:nvSpPr>
          <p:spPr>
            <a:xfrm>
              <a:off x="1652587" y="2331792"/>
              <a:ext cx="3423424" cy="470173"/>
            </a:xfrm>
            <a:prstGeom prst="roundRect">
              <a:avLst>
                <a:gd name="adj" fmla="val 0"/>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30352"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300"/>
                </a:spcAft>
              </a:pPr>
              <a:r>
                <a:rPr lang="en-US" sz="900" b="1" dirty="0">
                  <a:solidFill>
                    <a:srgbClr val="5F5F5F"/>
                  </a:solidFill>
                  <a:latin typeface="Segoe UI" panose="020B0502040204020203" pitchFamily="34" charset="0"/>
                  <a:cs typeface="Segoe UI" panose="020B0502040204020203" pitchFamily="34" charset="0"/>
                </a:rPr>
                <a:t>Notification</a:t>
              </a:r>
            </a:p>
            <a:p>
              <a:pPr>
                <a:spcAft>
                  <a:spcPts val="300"/>
                </a:spcAft>
              </a:pPr>
              <a:r>
                <a:rPr lang="en-US" sz="900" dirty="0">
                  <a:solidFill>
                    <a:srgbClr val="5F5F5F"/>
                  </a:solidFill>
                  <a:latin typeface="Segoe UI" panose="020B0502040204020203" pitchFamily="34" charset="0"/>
                  <a:cs typeface="Segoe UI" panose="020B0502040204020203" pitchFamily="34" charset="0"/>
                </a:rPr>
                <a:t>Insert your notification message here.</a:t>
              </a:r>
            </a:p>
          </p:txBody>
        </p:sp>
        <p:grpSp>
          <p:nvGrpSpPr>
            <p:cNvPr id="267" name="Icons">
              <a:extLst>
                <a:ext uri="{FF2B5EF4-FFF2-40B4-BE49-F238E27FC236}">
                  <a16:creationId xmlns:a16="http://schemas.microsoft.com/office/drawing/2014/main" id="{8D85DF43-5B90-407E-97DE-07F2C7F541E7}"/>
                </a:ext>
              </a:extLst>
            </p:cNvPr>
            <p:cNvGrpSpPr/>
            <p:nvPr/>
          </p:nvGrpSpPr>
          <p:grpSpPr>
            <a:xfrm>
              <a:off x="1752599" y="2419085"/>
              <a:ext cx="340520" cy="295590"/>
              <a:chOff x="773534" y="1669713"/>
              <a:chExt cx="457200" cy="396875"/>
            </a:xfrm>
          </p:grpSpPr>
          <p:sp>
            <p:nvSpPr>
              <p:cNvPr id="268" name="Info Icon" descr="&lt;Tags&gt;&lt;SMARTRESIZEANCHORS&gt;None,None,Absolute,None&lt;/SMARTRESIZEANCHORS&gt;&lt;/Tags&gt;" hidden="1">
                <a:extLst>
                  <a:ext uri="{FF2B5EF4-FFF2-40B4-BE49-F238E27FC236}">
                    <a16:creationId xmlns:a16="http://schemas.microsoft.com/office/drawing/2014/main" id="{81E76231-A475-4EC8-ADDF-887E7E8A1B3D}"/>
                  </a:ext>
                </a:extLst>
              </p:cNvPr>
              <p:cNvSpPr>
                <a:spLocks noChangeAspect="1" noEditPoints="1"/>
              </p:cNvSpPr>
              <p:nvPr/>
            </p:nvSpPr>
            <p:spPr bwMode="auto">
              <a:xfrm>
                <a:off x="803697" y="1670507"/>
                <a:ext cx="396875" cy="395287"/>
              </a:xfrm>
              <a:custGeom>
                <a:avLst/>
                <a:gdLst>
                  <a:gd name="T0" fmla="*/ 550 w 1101"/>
                  <a:gd name="T1" fmla="*/ 231 h 1101"/>
                  <a:gd name="T2" fmla="*/ 480 w 1101"/>
                  <a:gd name="T3" fmla="*/ 301 h 1101"/>
                  <a:gd name="T4" fmla="*/ 550 w 1101"/>
                  <a:gd name="T5" fmla="*/ 372 h 1101"/>
                  <a:gd name="T6" fmla="*/ 621 w 1101"/>
                  <a:gd name="T7" fmla="*/ 301 h 1101"/>
                  <a:gd name="T8" fmla="*/ 550 w 1101"/>
                  <a:gd name="T9" fmla="*/ 231 h 1101"/>
                  <a:gd name="T10" fmla="*/ 494 w 1101"/>
                  <a:gd name="T11" fmla="*/ 455 h 1101"/>
                  <a:gd name="T12" fmla="*/ 494 w 1101"/>
                  <a:gd name="T13" fmla="*/ 851 h 1101"/>
                  <a:gd name="T14" fmla="*/ 607 w 1101"/>
                  <a:gd name="T15" fmla="*/ 851 h 1101"/>
                  <a:gd name="T16" fmla="*/ 607 w 1101"/>
                  <a:gd name="T17" fmla="*/ 455 h 1101"/>
                  <a:gd name="T18" fmla="*/ 494 w 1101"/>
                  <a:gd name="T19" fmla="*/ 455 h 1101"/>
                  <a:gd name="T20" fmla="*/ 1101 w 1101"/>
                  <a:gd name="T21" fmla="*/ 551 h 1101"/>
                  <a:gd name="T22" fmla="*/ 550 w 1101"/>
                  <a:gd name="T23" fmla="*/ 1101 h 1101"/>
                  <a:gd name="T24" fmla="*/ 0 w 1101"/>
                  <a:gd name="T25" fmla="*/ 551 h 1101"/>
                  <a:gd name="T26" fmla="*/ 550 w 1101"/>
                  <a:gd name="T27" fmla="*/ 0 h 1101"/>
                  <a:gd name="T28" fmla="*/ 1101 w 1101"/>
                  <a:gd name="T29" fmla="*/ 55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1" h="1101">
                    <a:moveTo>
                      <a:pt x="550" y="231"/>
                    </a:moveTo>
                    <a:cubicBezTo>
                      <a:pt x="511" y="231"/>
                      <a:pt x="480" y="262"/>
                      <a:pt x="480" y="301"/>
                    </a:cubicBezTo>
                    <a:cubicBezTo>
                      <a:pt x="480" y="340"/>
                      <a:pt x="511" y="372"/>
                      <a:pt x="550" y="372"/>
                    </a:cubicBezTo>
                    <a:cubicBezTo>
                      <a:pt x="589" y="372"/>
                      <a:pt x="621" y="340"/>
                      <a:pt x="621" y="301"/>
                    </a:cubicBezTo>
                    <a:cubicBezTo>
                      <a:pt x="621" y="262"/>
                      <a:pt x="589" y="231"/>
                      <a:pt x="550" y="231"/>
                    </a:cubicBezTo>
                    <a:close/>
                    <a:moveTo>
                      <a:pt x="494" y="455"/>
                    </a:moveTo>
                    <a:lnTo>
                      <a:pt x="494" y="851"/>
                    </a:lnTo>
                    <a:lnTo>
                      <a:pt x="607" y="851"/>
                    </a:lnTo>
                    <a:lnTo>
                      <a:pt x="607" y="455"/>
                    </a:lnTo>
                    <a:lnTo>
                      <a:pt x="494" y="455"/>
                    </a:lnTo>
                    <a:close/>
                    <a:moveTo>
                      <a:pt x="1101" y="551"/>
                    </a:moveTo>
                    <a:cubicBezTo>
                      <a:pt x="1101" y="855"/>
                      <a:pt x="854" y="1101"/>
                      <a:pt x="550" y="1101"/>
                    </a:cubicBezTo>
                    <a:cubicBezTo>
                      <a:pt x="247" y="1101"/>
                      <a:pt x="0" y="855"/>
                      <a:pt x="0" y="551"/>
                    </a:cubicBezTo>
                    <a:cubicBezTo>
                      <a:pt x="0" y="247"/>
                      <a:pt x="247" y="0"/>
                      <a:pt x="550" y="0"/>
                    </a:cubicBezTo>
                    <a:cubicBezTo>
                      <a:pt x="854" y="0"/>
                      <a:pt x="1101" y="247"/>
                      <a:pt x="1101" y="551"/>
                    </a:cubicBezTo>
                    <a:close/>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69" name="Warning Icon" descr="&lt;Tags&gt;&lt;SMARTRESIZEANCHORS&gt;None,None,Absolute,None&lt;/SMARTRESIZEANCHORS&gt;&lt;/Tags&gt;" hidden="1">
                <a:extLst>
                  <a:ext uri="{FF2B5EF4-FFF2-40B4-BE49-F238E27FC236}">
                    <a16:creationId xmlns:a16="http://schemas.microsoft.com/office/drawing/2014/main" id="{B5C1C337-FA31-43D0-A06E-E12A26AA6297}"/>
                  </a:ext>
                </a:extLst>
              </p:cNvPr>
              <p:cNvSpPr>
                <a:spLocks noChangeAspect="1" noEditPoints="1"/>
              </p:cNvSpPr>
              <p:nvPr/>
            </p:nvSpPr>
            <p:spPr bwMode="auto">
              <a:xfrm>
                <a:off x="773534" y="1670507"/>
                <a:ext cx="457200" cy="395287"/>
              </a:xfrm>
              <a:custGeom>
                <a:avLst/>
                <a:gdLst>
                  <a:gd name="T0" fmla="*/ 1270 w 1270"/>
                  <a:gd name="T1" fmla="*/ 1101 h 1101"/>
                  <a:gd name="T2" fmla="*/ 0 w 1270"/>
                  <a:gd name="T3" fmla="*/ 1101 h 1101"/>
                  <a:gd name="T4" fmla="*/ 635 w 1270"/>
                  <a:gd name="T5" fmla="*/ 0 h 1101"/>
                  <a:gd name="T6" fmla="*/ 1270 w 1270"/>
                  <a:gd name="T7" fmla="*/ 1101 h 1101"/>
                  <a:gd name="T8" fmla="*/ 579 w 1270"/>
                  <a:gd name="T9" fmla="*/ 320 h 1101"/>
                  <a:gd name="T10" fmla="*/ 579 w 1270"/>
                  <a:gd name="T11" fmla="*/ 716 h 1101"/>
                  <a:gd name="T12" fmla="*/ 691 w 1270"/>
                  <a:gd name="T13" fmla="*/ 716 h 1101"/>
                  <a:gd name="T14" fmla="*/ 691 w 1270"/>
                  <a:gd name="T15" fmla="*/ 320 h 1101"/>
                  <a:gd name="T16" fmla="*/ 579 w 1270"/>
                  <a:gd name="T17" fmla="*/ 320 h 1101"/>
                  <a:gd name="T18" fmla="*/ 635 w 1270"/>
                  <a:gd name="T19" fmla="*/ 799 h 1101"/>
                  <a:gd name="T20" fmla="*/ 564 w 1270"/>
                  <a:gd name="T21" fmla="*/ 870 h 1101"/>
                  <a:gd name="T22" fmla="*/ 635 w 1270"/>
                  <a:gd name="T23" fmla="*/ 940 h 1101"/>
                  <a:gd name="T24" fmla="*/ 706 w 1270"/>
                  <a:gd name="T25" fmla="*/ 870 h 1101"/>
                  <a:gd name="T26" fmla="*/ 635 w 1270"/>
                  <a:gd name="T27" fmla="*/ 79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0" h="1101">
                    <a:moveTo>
                      <a:pt x="1270" y="1101"/>
                    </a:moveTo>
                    <a:lnTo>
                      <a:pt x="0" y="1101"/>
                    </a:lnTo>
                    <a:lnTo>
                      <a:pt x="635" y="0"/>
                    </a:lnTo>
                    <a:lnTo>
                      <a:pt x="1270" y="1101"/>
                    </a:lnTo>
                    <a:close/>
                    <a:moveTo>
                      <a:pt x="579" y="320"/>
                    </a:moveTo>
                    <a:lnTo>
                      <a:pt x="579" y="716"/>
                    </a:lnTo>
                    <a:lnTo>
                      <a:pt x="691" y="716"/>
                    </a:lnTo>
                    <a:lnTo>
                      <a:pt x="691" y="320"/>
                    </a:lnTo>
                    <a:lnTo>
                      <a:pt x="579" y="320"/>
                    </a:lnTo>
                    <a:close/>
                    <a:moveTo>
                      <a:pt x="635" y="799"/>
                    </a:moveTo>
                    <a:cubicBezTo>
                      <a:pt x="596" y="799"/>
                      <a:pt x="564" y="831"/>
                      <a:pt x="564" y="870"/>
                    </a:cubicBezTo>
                    <a:cubicBezTo>
                      <a:pt x="564" y="909"/>
                      <a:pt x="596" y="940"/>
                      <a:pt x="635" y="940"/>
                    </a:cubicBezTo>
                    <a:cubicBezTo>
                      <a:pt x="674" y="940"/>
                      <a:pt x="706" y="909"/>
                      <a:pt x="706" y="870"/>
                    </a:cubicBezTo>
                    <a:cubicBezTo>
                      <a:pt x="706" y="831"/>
                      <a:pt x="674" y="799"/>
                      <a:pt x="635" y="799"/>
                    </a:cubicBez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70" name="Error Icon" descr="&lt;Tags&gt;&lt;SMARTRESIZEANCHORS&gt;None,None,Absolute,None&lt;/SMARTRESIZEANCHORS&gt;&lt;/Tags&gt;" hidden="1">
                <a:extLst>
                  <a:ext uri="{FF2B5EF4-FFF2-40B4-BE49-F238E27FC236}">
                    <a16:creationId xmlns:a16="http://schemas.microsoft.com/office/drawing/2014/main" id="{05282030-EF46-4E80-9934-071B0806CDCD}"/>
                  </a:ext>
                </a:extLst>
              </p:cNvPr>
              <p:cNvSpPr>
                <a:spLocks noChangeAspect="1" noEditPoints="1"/>
              </p:cNvSpPr>
              <p:nvPr/>
            </p:nvSpPr>
            <p:spPr bwMode="auto">
              <a:xfrm>
                <a:off x="802903" y="1670507"/>
                <a:ext cx="398463" cy="395287"/>
              </a:xfrm>
              <a:custGeom>
                <a:avLst/>
                <a:gdLst>
                  <a:gd name="T0" fmla="*/ 1101 w 1101"/>
                  <a:gd name="T1" fmla="*/ 778 h 1100"/>
                  <a:gd name="T2" fmla="*/ 778 w 1101"/>
                  <a:gd name="T3" fmla="*/ 1100 h 1100"/>
                  <a:gd name="T4" fmla="*/ 322 w 1101"/>
                  <a:gd name="T5" fmla="*/ 1100 h 1100"/>
                  <a:gd name="T6" fmla="*/ 0 w 1101"/>
                  <a:gd name="T7" fmla="*/ 778 h 1100"/>
                  <a:gd name="T8" fmla="*/ 0 w 1101"/>
                  <a:gd name="T9" fmla="*/ 322 h 1100"/>
                  <a:gd name="T10" fmla="*/ 322 w 1101"/>
                  <a:gd name="T11" fmla="*/ 0 h 1100"/>
                  <a:gd name="T12" fmla="*/ 778 w 1101"/>
                  <a:gd name="T13" fmla="*/ 0 h 1100"/>
                  <a:gd name="T14" fmla="*/ 1101 w 1101"/>
                  <a:gd name="T15" fmla="*/ 322 h 1100"/>
                  <a:gd name="T16" fmla="*/ 1101 w 1101"/>
                  <a:gd name="T17" fmla="*/ 778 h 1100"/>
                  <a:gd name="T18" fmla="*/ 380 w 1101"/>
                  <a:gd name="T19" fmla="*/ 300 h 1100"/>
                  <a:gd name="T20" fmla="*/ 301 w 1101"/>
                  <a:gd name="T21" fmla="*/ 380 h 1100"/>
                  <a:gd name="T22" fmla="*/ 470 w 1101"/>
                  <a:gd name="T23" fmla="*/ 550 h 1100"/>
                  <a:gd name="T24" fmla="*/ 301 w 1101"/>
                  <a:gd name="T25" fmla="*/ 719 h 1100"/>
                  <a:gd name="T26" fmla="*/ 380 w 1101"/>
                  <a:gd name="T27" fmla="*/ 799 h 1100"/>
                  <a:gd name="T28" fmla="*/ 550 w 1101"/>
                  <a:gd name="T29" fmla="*/ 629 h 1100"/>
                  <a:gd name="T30" fmla="*/ 720 w 1101"/>
                  <a:gd name="T31" fmla="*/ 799 h 1100"/>
                  <a:gd name="T32" fmla="*/ 800 w 1101"/>
                  <a:gd name="T33" fmla="*/ 719 h 1100"/>
                  <a:gd name="T34" fmla="*/ 630 w 1101"/>
                  <a:gd name="T35" fmla="*/ 550 h 1100"/>
                  <a:gd name="T36" fmla="*/ 800 w 1101"/>
                  <a:gd name="T37" fmla="*/ 380 h 1100"/>
                  <a:gd name="T38" fmla="*/ 720 w 1101"/>
                  <a:gd name="T39" fmla="*/ 300 h 1100"/>
                  <a:gd name="T40" fmla="*/ 550 w 1101"/>
                  <a:gd name="T41" fmla="*/ 470 h 1100"/>
                  <a:gd name="T42" fmla="*/ 380 w 1101"/>
                  <a:gd name="T43" fmla="*/ 3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1" h="1100">
                    <a:moveTo>
                      <a:pt x="1101" y="778"/>
                    </a:moveTo>
                    <a:lnTo>
                      <a:pt x="778" y="1100"/>
                    </a:lnTo>
                    <a:lnTo>
                      <a:pt x="322" y="1100"/>
                    </a:lnTo>
                    <a:lnTo>
                      <a:pt x="0" y="778"/>
                    </a:lnTo>
                    <a:lnTo>
                      <a:pt x="0" y="322"/>
                    </a:lnTo>
                    <a:lnTo>
                      <a:pt x="322" y="0"/>
                    </a:lnTo>
                    <a:lnTo>
                      <a:pt x="778" y="0"/>
                    </a:lnTo>
                    <a:lnTo>
                      <a:pt x="1101" y="322"/>
                    </a:lnTo>
                    <a:lnTo>
                      <a:pt x="1101" y="778"/>
                    </a:lnTo>
                    <a:close/>
                    <a:moveTo>
                      <a:pt x="380" y="300"/>
                    </a:moveTo>
                    <a:lnTo>
                      <a:pt x="301" y="380"/>
                    </a:lnTo>
                    <a:lnTo>
                      <a:pt x="470" y="550"/>
                    </a:lnTo>
                    <a:lnTo>
                      <a:pt x="301" y="719"/>
                    </a:lnTo>
                    <a:lnTo>
                      <a:pt x="380" y="799"/>
                    </a:lnTo>
                    <a:lnTo>
                      <a:pt x="550" y="629"/>
                    </a:lnTo>
                    <a:lnTo>
                      <a:pt x="720" y="799"/>
                    </a:lnTo>
                    <a:lnTo>
                      <a:pt x="800" y="719"/>
                    </a:lnTo>
                    <a:lnTo>
                      <a:pt x="630" y="550"/>
                    </a:lnTo>
                    <a:lnTo>
                      <a:pt x="800" y="380"/>
                    </a:lnTo>
                    <a:lnTo>
                      <a:pt x="720" y="300"/>
                    </a:lnTo>
                    <a:lnTo>
                      <a:pt x="550" y="470"/>
                    </a:lnTo>
                    <a:lnTo>
                      <a:pt x="380" y="300"/>
                    </a:ln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71" name="Question Icon" descr="&lt;Tags&gt;&lt;SMARTRESIZEANCHORS&gt;None,None,Absolute,None&lt;/SMARTRESIZEANCHORS&gt;&lt;/Tags&gt;">
                <a:extLst>
                  <a:ext uri="{FF2B5EF4-FFF2-40B4-BE49-F238E27FC236}">
                    <a16:creationId xmlns:a16="http://schemas.microsoft.com/office/drawing/2014/main" id="{6E14DA56-D3F4-4D45-8AC5-F4DC08E10936}"/>
                  </a:ext>
                </a:extLst>
              </p:cNvPr>
              <p:cNvSpPr>
                <a:spLocks noChangeAspect="1" noEditPoints="1"/>
              </p:cNvSpPr>
              <p:nvPr/>
            </p:nvSpPr>
            <p:spPr bwMode="auto">
              <a:xfrm>
                <a:off x="802903" y="1669713"/>
                <a:ext cx="398463" cy="396875"/>
              </a:xfrm>
              <a:custGeom>
                <a:avLst/>
                <a:gdLst>
                  <a:gd name="T0" fmla="*/ 1101 w 1101"/>
                  <a:gd name="T1" fmla="*/ 551 h 1101"/>
                  <a:gd name="T2" fmla="*/ 550 w 1101"/>
                  <a:gd name="T3" fmla="*/ 1101 h 1101"/>
                  <a:gd name="T4" fmla="*/ 0 w 1101"/>
                  <a:gd name="T5" fmla="*/ 551 h 1101"/>
                  <a:gd name="T6" fmla="*/ 550 w 1101"/>
                  <a:gd name="T7" fmla="*/ 0 h 1101"/>
                  <a:gd name="T8" fmla="*/ 1101 w 1101"/>
                  <a:gd name="T9" fmla="*/ 551 h 1101"/>
                  <a:gd name="T10" fmla="*/ 596 w 1101"/>
                  <a:gd name="T11" fmla="*/ 685 h 1101"/>
                  <a:gd name="T12" fmla="*/ 509 w 1101"/>
                  <a:gd name="T13" fmla="*/ 685 h 1101"/>
                  <a:gd name="T14" fmla="*/ 509 w 1101"/>
                  <a:gd name="T15" fmla="*/ 625 h 1101"/>
                  <a:gd name="T16" fmla="*/ 521 w 1101"/>
                  <a:gd name="T17" fmla="*/ 577 h 1101"/>
                  <a:gd name="T18" fmla="*/ 575 w 1101"/>
                  <a:gd name="T19" fmla="*/ 527 h 1101"/>
                  <a:gd name="T20" fmla="*/ 638 w 1101"/>
                  <a:gd name="T21" fmla="*/ 424 h 1101"/>
                  <a:gd name="T22" fmla="*/ 614 w 1101"/>
                  <a:gd name="T23" fmla="*/ 359 h 1101"/>
                  <a:gd name="T24" fmla="*/ 549 w 1101"/>
                  <a:gd name="T25" fmla="*/ 334 h 1101"/>
                  <a:gd name="T26" fmla="*/ 440 w 1101"/>
                  <a:gd name="T27" fmla="*/ 462 h 1101"/>
                  <a:gd name="T28" fmla="*/ 343 w 1101"/>
                  <a:gd name="T29" fmla="*/ 445 h 1101"/>
                  <a:gd name="T30" fmla="*/ 413 w 1101"/>
                  <a:gd name="T31" fmla="*/ 295 h 1101"/>
                  <a:gd name="T32" fmla="*/ 561 w 1101"/>
                  <a:gd name="T33" fmla="*/ 241 h 1101"/>
                  <a:gd name="T34" fmla="*/ 702 w 1101"/>
                  <a:gd name="T35" fmla="*/ 291 h 1101"/>
                  <a:gd name="T36" fmla="*/ 758 w 1101"/>
                  <a:gd name="T37" fmla="*/ 418 h 1101"/>
                  <a:gd name="T38" fmla="*/ 743 w 1101"/>
                  <a:gd name="T39" fmla="*/ 489 h 1101"/>
                  <a:gd name="T40" fmla="*/ 707 w 1101"/>
                  <a:gd name="T41" fmla="*/ 541 h 1101"/>
                  <a:gd name="T42" fmla="*/ 624 w 1101"/>
                  <a:gd name="T43" fmla="*/ 606 h 1101"/>
                  <a:gd name="T44" fmla="*/ 601 w 1101"/>
                  <a:gd name="T45" fmla="*/ 632 h 1101"/>
                  <a:gd name="T46" fmla="*/ 596 w 1101"/>
                  <a:gd name="T47" fmla="*/ 685 h 1101"/>
                  <a:gd name="T48" fmla="*/ 614 w 1101"/>
                  <a:gd name="T49" fmla="*/ 749 h 1101"/>
                  <a:gd name="T50" fmla="*/ 614 w 1101"/>
                  <a:gd name="T51" fmla="*/ 861 h 1101"/>
                  <a:gd name="T52" fmla="*/ 509 w 1101"/>
                  <a:gd name="T53" fmla="*/ 861 h 1101"/>
                  <a:gd name="T54" fmla="*/ 509 w 1101"/>
                  <a:gd name="T55" fmla="*/ 749 h 1101"/>
                  <a:gd name="T56" fmla="*/ 614 w 1101"/>
                  <a:gd name="T57" fmla="*/ 74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1101">
                    <a:moveTo>
                      <a:pt x="1101" y="551"/>
                    </a:moveTo>
                    <a:cubicBezTo>
                      <a:pt x="1101" y="854"/>
                      <a:pt x="854" y="1101"/>
                      <a:pt x="550" y="1101"/>
                    </a:cubicBezTo>
                    <a:cubicBezTo>
                      <a:pt x="246" y="1101"/>
                      <a:pt x="0" y="854"/>
                      <a:pt x="0" y="551"/>
                    </a:cubicBezTo>
                    <a:cubicBezTo>
                      <a:pt x="0" y="247"/>
                      <a:pt x="246" y="0"/>
                      <a:pt x="550" y="0"/>
                    </a:cubicBezTo>
                    <a:cubicBezTo>
                      <a:pt x="854" y="0"/>
                      <a:pt x="1101" y="247"/>
                      <a:pt x="1101" y="551"/>
                    </a:cubicBezTo>
                    <a:close/>
                    <a:moveTo>
                      <a:pt x="596" y="685"/>
                    </a:moveTo>
                    <a:lnTo>
                      <a:pt x="509" y="685"/>
                    </a:lnTo>
                    <a:lnTo>
                      <a:pt x="509" y="625"/>
                    </a:lnTo>
                    <a:cubicBezTo>
                      <a:pt x="509" y="605"/>
                      <a:pt x="513" y="589"/>
                      <a:pt x="521" y="577"/>
                    </a:cubicBezTo>
                    <a:cubicBezTo>
                      <a:pt x="529" y="565"/>
                      <a:pt x="547" y="549"/>
                      <a:pt x="575" y="527"/>
                    </a:cubicBezTo>
                    <a:cubicBezTo>
                      <a:pt x="617" y="495"/>
                      <a:pt x="638" y="460"/>
                      <a:pt x="638" y="424"/>
                    </a:cubicBezTo>
                    <a:cubicBezTo>
                      <a:pt x="638" y="397"/>
                      <a:pt x="630" y="375"/>
                      <a:pt x="614" y="359"/>
                    </a:cubicBezTo>
                    <a:cubicBezTo>
                      <a:pt x="597" y="343"/>
                      <a:pt x="576" y="334"/>
                      <a:pt x="549" y="334"/>
                    </a:cubicBezTo>
                    <a:cubicBezTo>
                      <a:pt x="488" y="334"/>
                      <a:pt x="451" y="377"/>
                      <a:pt x="440" y="462"/>
                    </a:cubicBezTo>
                    <a:lnTo>
                      <a:pt x="343" y="445"/>
                    </a:lnTo>
                    <a:cubicBezTo>
                      <a:pt x="349" y="381"/>
                      <a:pt x="372" y="331"/>
                      <a:pt x="413" y="295"/>
                    </a:cubicBezTo>
                    <a:cubicBezTo>
                      <a:pt x="454" y="259"/>
                      <a:pt x="503" y="241"/>
                      <a:pt x="561" y="241"/>
                    </a:cubicBezTo>
                    <a:cubicBezTo>
                      <a:pt x="618" y="241"/>
                      <a:pt x="665" y="257"/>
                      <a:pt x="702" y="291"/>
                    </a:cubicBezTo>
                    <a:cubicBezTo>
                      <a:pt x="739" y="325"/>
                      <a:pt x="758" y="367"/>
                      <a:pt x="758" y="418"/>
                    </a:cubicBezTo>
                    <a:cubicBezTo>
                      <a:pt x="758" y="443"/>
                      <a:pt x="753" y="467"/>
                      <a:pt x="743" y="489"/>
                    </a:cubicBezTo>
                    <a:cubicBezTo>
                      <a:pt x="732" y="512"/>
                      <a:pt x="721" y="529"/>
                      <a:pt x="707" y="541"/>
                    </a:cubicBezTo>
                    <a:cubicBezTo>
                      <a:pt x="694" y="554"/>
                      <a:pt x="667" y="575"/>
                      <a:pt x="624" y="606"/>
                    </a:cubicBezTo>
                    <a:cubicBezTo>
                      <a:pt x="612" y="615"/>
                      <a:pt x="605" y="624"/>
                      <a:pt x="601" y="632"/>
                    </a:cubicBezTo>
                    <a:cubicBezTo>
                      <a:pt x="598" y="640"/>
                      <a:pt x="596" y="658"/>
                      <a:pt x="596" y="685"/>
                    </a:cubicBezTo>
                    <a:close/>
                    <a:moveTo>
                      <a:pt x="614" y="749"/>
                    </a:moveTo>
                    <a:lnTo>
                      <a:pt x="614" y="861"/>
                    </a:lnTo>
                    <a:lnTo>
                      <a:pt x="509" y="861"/>
                    </a:lnTo>
                    <a:lnTo>
                      <a:pt x="509" y="749"/>
                    </a:lnTo>
                    <a:lnTo>
                      <a:pt x="614" y="749"/>
                    </a:lnTo>
                    <a:close/>
                  </a:path>
                </a:pathLst>
              </a:custGeom>
              <a:noFill/>
              <a:ln w="6350"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sp>
        <p:nvSpPr>
          <p:cNvPr id="272" name="Numbered List">
            <a:extLst>
              <a:ext uri="{FF2B5EF4-FFF2-40B4-BE49-F238E27FC236}">
                <a16:creationId xmlns:a16="http://schemas.microsoft.com/office/drawing/2014/main" id="{2BA5B009-DA37-4BDB-BC1B-7CBEA11CA1ED}"/>
              </a:ext>
            </a:extLst>
          </p:cNvPr>
          <p:cNvSpPr txBox="1"/>
          <p:nvPr/>
        </p:nvSpPr>
        <p:spPr>
          <a:xfrm>
            <a:off x="1339555" y="2625974"/>
            <a:ext cx="702372" cy="920252"/>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just">
              <a:spcAft>
                <a:spcPts val="300"/>
              </a:spcAft>
              <a:buClr>
                <a:srgbClr val="5F5F5F"/>
              </a:buClr>
              <a:buFont typeface="+mj-lt"/>
              <a:buAutoNum type="arabicPeriod"/>
            </a:pPr>
            <a:r>
              <a:rPr lang="en-US" sz="900" noProof="1">
                <a:solidFill>
                  <a:srgbClr val="5F5F5F"/>
                </a:solidFill>
                <a:latin typeface="Segoe UI" panose="020B0502040204020203" pitchFamily="34" charset="0"/>
                <a:cs typeface="Segoe UI" panose="020B0502040204020203" pitchFamily="34" charset="0"/>
              </a:rPr>
              <a:t>Item 1</a:t>
            </a:r>
          </a:p>
          <a:p>
            <a:pPr marL="228600" indent="-228600" algn="just">
              <a:spcAft>
                <a:spcPts val="300"/>
              </a:spcAft>
              <a:buClr>
                <a:srgbClr val="5F5F5F"/>
              </a:buClr>
              <a:buFont typeface="+mj-lt"/>
              <a:buAutoNum type="arabicPeriod"/>
            </a:pPr>
            <a:r>
              <a:rPr lang="en-US" sz="900" noProof="1">
                <a:solidFill>
                  <a:srgbClr val="5F5F5F"/>
                </a:solidFill>
                <a:latin typeface="Segoe UI" panose="020B0502040204020203" pitchFamily="34" charset="0"/>
                <a:cs typeface="Segoe UI" panose="020B0502040204020203" pitchFamily="34" charset="0"/>
              </a:rPr>
              <a:t>Item 2</a:t>
            </a:r>
          </a:p>
          <a:p>
            <a:pPr marL="228600" indent="-228600" algn="just">
              <a:spcAft>
                <a:spcPts val="300"/>
              </a:spcAft>
              <a:buClr>
                <a:srgbClr val="5F5F5F"/>
              </a:buClr>
              <a:buFont typeface="+mj-lt"/>
              <a:buAutoNum type="arabicPeriod"/>
            </a:pPr>
            <a:r>
              <a:rPr lang="en-US" sz="900" noProof="1">
                <a:solidFill>
                  <a:srgbClr val="5F5F5F"/>
                </a:solidFill>
                <a:latin typeface="Segoe UI" panose="020B0502040204020203" pitchFamily="34" charset="0"/>
                <a:cs typeface="Segoe UI" panose="020B0502040204020203" pitchFamily="34" charset="0"/>
              </a:rPr>
              <a:t>Item 3</a:t>
            </a:r>
          </a:p>
          <a:p>
            <a:pPr marL="228600" indent="-228600" algn="just">
              <a:spcAft>
                <a:spcPts val="300"/>
              </a:spcAft>
              <a:buClr>
                <a:srgbClr val="5F5F5F"/>
              </a:buClr>
              <a:buFont typeface="+mj-lt"/>
              <a:buAutoNum type="arabicPeriod"/>
            </a:pPr>
            <a:r>
              <a:rPr lang="en-US" sz="900" noProof="1">
                <a:solidFill>
                  <a:srgbClr val="5F5F5F"/>
                </a:solidFill>
                <a:latin typeface="Segoe UI" panose="020B0502040204020203" pitchFamily="34" charset="0"/>
                <a:cs typeface="Segoe UI" panose="020B0502040204020203" pitchFamily="34" charset="0"/>
              </a:rPr>
              <a:t>Item 4</a:t>
            </a:r>
          </a:p>
          <a:p>
            <a:pPr marL="228600" indent="-228600" algn="just">
              <a:spcAft>
                <a:spcPts val="300"/>
              </a:spcAft>
              <a:buClr>
                <a:srgbClr val="5F5F5F"/>
              </a:buClr>
              <a:buFont typeface="+mj-lt"/>
              <a:buAutoNum type="arabicPeriod"/>
            </a:pPr>
            <a:r>
              <a:rPr lang="en-US" sz="900" noProof="1">
                <a:solidFill>
                  <a:srgbClr val="5F5F5F"/>
                </a:solidFill>
                <a:latin typeface="Segoe UI" panose="020B0502040204020203" pitchFamily="34" charset="0"/>
                <a:cs typeface="Segoe UI" panose="020B0502040204020203" pitchFamily="34" charset="0"/>
              </a:rPr>
              <a:t>Item 5</a:t>
            </a:r>
          </a:p>
        </p:txBody>
      </p:sp>
      <p:grpSp>
        <p:nvGrpSpPr>
          <p:cNvPr id="273" name="Pie Chart">
            <a:extLst>
              <a:ext uri="{FF2B5EF4-FFF2-40B4-BE49-F238E27FC236}">
                <a16:creationId xmlns:a16="http://schemas.microsoft.com/office/drawing/2014/main" id="{F375DDF1-3A54-40B8-B02F-D0CC2B707822}"/>
              </a:ext>
            </a:extLst>
          </p:cNvPr>
          <p:cNvGrpSpPr>
            <a:grpSpLocks noChangeAspect="1"/>
          </p:cNvGrpSpPr>
          <p:nvPr/>
        </p:nvGrpSpPr>
        <p:grpSpPr>
          <a:xfrm>
            <a:off x="6318250" y="3944143"/>
            <a:ext cx="952501" cy="925513"/>
            <a:chOff x="1384300" y="3494088"/>
            <a:chExt cx="952501" cy="925513"/>
          </a:xfrm>
          <a:solidFill>
            <a:srgbClr val="FFFFFF"/>
          </a:solidFill>
        </p:grpSpPr>
        <p:sp>
          <p:nvSpPr>
            <p:cNvPr id="274" name="Slice 3">
              <a:extLst>
                <a:ext uri="{FF2B5EF4-FFF2-40B4-BE49-F238E27FC236}">
                  <a16:creationId xmlns:a16="http://schemas.microsoft.com/office/drawing/2014/main" id="{BB2FDD3C-35B6-48A0-A1B4-511A810AE7C1}"/>
                </a:ext>
              </a:extLst>
            </p:cNvPr>
            <p:cNvSpPr>
              <a:spLocks/>
            </p:cNvSpPr>
            <p:nvPr/>
          </p:nvSpPr>
          <p:spPr bwMode="auto">
            <a:xfrm>
              <a:off x="1887538" y="3654426"/>
              <a:ext cx="449263" cy="628650"/>
            </a:xfrm>
            <a:custGeom>
              <a:avLst/>
              <a:gdLst>
                <a:gd name="T0" fmla="*/ 1489 w 2096"/>
                <a:gd name="T1" fmla="*/ 0 h 2951"/>
                <a:gd name="T2" fmla="*/ 0 w 2096"/>
                <a:gd name="T3" fmla="*/ 1474 h 2951"/>
                <a:gd name="T4" fmla="*/ 1487 w 2096"/>
                <a:gd name="T5" fmla="*/ 2951 h 2951"/>
                <a:gd name="T6" fmla="*/ 2096 w 2096"/>
                <a:gd name="T7" fmla="*/ 1474 h 2951"/>
                <a:gd name="T8" fmla="*/ 1489 w 2096"/>
                <a:gd name="T9" fmla="*/ 0 h 2951"/>
              </a:gdLst>
              <a:ahLst/>
              <a:cxnLst>
                <a:cxn ang="0">
                  <a:pos x="T0" y="T1"/>
                </a:cxn>
                <a:cxn ang="0">
                  <a:pos x="T2" y="T3"/>
                </a:cxn>
                <a:cxn ang="0">
                  <a:pos x="T4" y="T5"/>
                </a:cxn>
                <a:cxn ang="0">
                  <a:pos x="T6" y="T7"/>
                </a:cxn>
                <a:cxn ang="0">
                  <a:pos x="T8" y="T9"/>
                </a:cxn>
              </a:cxnLst>
              <a:rect l="0" t="0" r="r" b="b"/>
              <a:pathLst>
                <a:path w="2096" h="2951">
                  <a:moveTo>
                    <a:pt x="1489" y="0"/>
                  </a:moveTo>
                  <a:lnTo>
                    <a:pt x="0" y="1474"/>
                  </a:lnTo>
                  <a:lnTo>
                    <a:pt x="1487" y="2951"/>
                  </a:lnTo>
                  <a:cubicBezTo>
                    <a:pt x="1863" y="2572"/>
                    <a:pt x="2096" y="2050"/>
                    <a:pt x="2096" y="1474"/>
                  </a:cubicBezTo>
                  <a:cubicBezTo>
                    <a:pt x="2096" y="899"/>
                    <a:pt x="1864" y="379"/>
                    <a:pt x="1489" y="0"/>
                  </a:cubicBez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75" name="Slice 2">
              <a:extLst>
                <a:ext uri="{FF2B5EF4-FFF2-40B4-BE49-F238E27FC236}">
                  <a16:creationId xmlns:a16="http://schemas.microsoft.com/office/drawing/2014/main" id="{2E7C806E-6743-4A09-915E-BCD38AB490A9}"/>
                </a:ext>
              </a:extLst>
            </p:cNvPr>
            <p:cNvSpPr>
              <a:spLocks/>
            </p:cNvSpPr>
            <p:nvPr/>
          </p:nvSpPr>
          <p:spPr bwMode="auto">
            <a:xfrm>
              <a:off x="1797050" y="3494088"/>
              <a:ext cx="385763" cy="446088"/>
            </a:xfrm>
            <a:custGeom>
              <a:avLst/>
              <a:gdLst>
                <a:gd name="T0" fmla="*/ 314 w 1803"/>
                <a:gd name="T1" fmla="*/ 0 h 2096"/>
                <a:gd name="T2" fmla="*/ 0 w 1803"/>
                <a:gd name="T3" fmla="*/ 23 h 2096"/>
                <a:gd name="T4" fmla="*/ 314 w 1803"/>
                <a:gd name="T5" fmla="*/ 2096 h 2096"/>
                <a:gd name="T6" fmla="*/ 1803 w 1803"/>
                <a:gd name="T7" fmla="*/ 621 h 2096"/>
                <a:gd name="T8" fmla="*/ 314 w 1803"/>
                <a:gd name="T9" fmla="*/ 0 h 2096"/>
              </a:gdLst>
              <a:ahLst/>
              <a:cxnLst>
                <a:cxn ang="0">
                  <a:pos x="T0" y="T1"/>
                </a:cxn>
                <a:cxn ang="0">
                  <a:pos x="T2" y="T3"/>
                </a:cxn>
                <a:cxn ang="0">
                  <a:pos x="T4" y="T5"/>
                </a:cxn>
                <a:cxn ang="0">
                  <a:pos x="T6" y="T7"/>
                </a:cxn>
                <a:cxn ang="0">
                  <a:pos x="T8" y="T9"/>
                </a:cxn>
              </a:cxnLst>
              <a:rect l="0" t="0" r="r" b="b"/>
              <a:pathLst>
                <a:path w="1803" h="2096">
                  <a:moveTo>
                    <a:pt x="314" y="0"/>
                  </a:moveTo>
                  <a:cubicBezTo>
                    <a:pt x="207" y="0"/>
                    <a:pt x="102" y="8"/>
                    <a:pt x="0" y="23"/>
                  </a:cubicBezTo>
                  <a:lnTo>
                    <a:pt x="314" y="2096"/>
                  </a:lnTo>
                  <a:lnTo>
                    <a:pt x="1803" y="621"/>
                  </a:lnTo>
                  <a:cubicBezTo>
                    <a:pt x="1423" y="238"/>
                    <a:pt x="896" y="0"/>
                    <a:pt x="314" y="0"/>
                  </a:cubicBez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76" name="Slice 1">
              <a:extLst>
                <a:ext uri="{FF2B5EF4-FFF2-40B4-BE49-F238E27FC236}">
                  <a16:creationId xmlns:a16="http://schemas.microsoft.com/office/drawing/2014/main" id="{E1C15531-1AA7-4D64-A0F5-F9A39BA54F3A}"/>
                </a:ext>
              </a:extLst>
            </p:cNvPr>
            <p:cNvSpPr>
              <a:spLocks/>
            </p:cNvSpPr>
            <p:nvPr/>
          </p:nvSpPr>
          <p:spPr bwMode="auto">
            <a:xfrm>
              <a:off x="1384300" y="3530601"/>
              <a:ext cx="765175" cy="889000"/>
            </a:xfrm>
            <a:custGeom>
              <a:avLst/>
              <a:gdLst>
                <a:gd name="T0" fmla="*/ 1782 w 3584"/>
                <a:gd name="T1" fmla="*/ 0 h 4169"/>
                <a:gd name="T2" fmla="*/ 0 w 3584"/>
                <a:gd name="T3" fmla="*/ 2072 h 4169"/>
                <a:gd name="T4" fmla="*/ 2096 w 3584"/>
                <a:gd name="T5" fmla="*/ 4169 h 4169"/>
                <a:gd name="T6" fmla="*/ 3584 w 3584"/>
                <a:gd name="T7" fmla="*/ 3549 h 4169"/>
                <a:gd name="T8" fmla="*/ 2096 w 3584"/>
                <a:gd name="T9" fmla="*/ 2072 h 4169"/>
                <a:gd name="T10" fmla="*/ 1782 w 3584"/>
                <a:gd name="T11" fmla="*/ 0 h 4169"/>
              </a:gdLst>
              <a:ahLst/>
              <a:cxnLst>
                <a:cxn ang="0">
                  <a:pos x="T0" y="T1"/>
                </a:cxn>
                <a:cxn ang="0">
                  <a:pos x="T2" y="T3"/>
                </a:cxn>
                <a:cxn ang="0">
                  <a:pos x="T4" y="T5"/>
                </a:cxn>
                <a:cxn ang="0">
                  <a:pos x="T6" y="T7"/>
                </a:cxn>
                <a:cxn ang="0">
                  <a:pos x="T8" y="T9"/>
                </a:cxn>
                <a:cxn ang="0">
                  <a:pos x="T10" y="T11"/>
                </a:cxn>
              </a:cxnLst>
              <a:rect l="0" t="0" r="r" b="b"/>
              <a:pathLst>
                <a:path w="3584" h="4169">
                  <a:moveTo>
                    <a:pt x="1782" y="0"/>
                  </a:moveTo>
                  <a:cubicBezTo>
                    <a:pt x="773" y="151"/>
                    <a:pt x="0" y="1021"/>
                    <a:pt x="0" y="2072"/>
                  </a:cubicBezTo>
                  <a:cubicBezTo>
                    <a:pt x="0" y="3230"/>
                    <a:pt x="939" y="4169"/>
                    <a:pt x="2096" y="4169"/>
                  </a:cubicBezTo>
                  <a:cubicBezTo>
                    <a:pt x="2678" y="4169"/>
                    <a:pt x="3204" y="3931"/>
                    <a:pt x="3584" y="3549"/>
                  </a:cubicBezTo>
                  <a:lnTo>
                    <a:pt x="2096" y="2072"/>
                  </a:lnTo>
                  <a:lnTo>
                    <a:pt x="1782"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277" name="Popover" descr="&lt;SmartSettings&gt;&lt;SmartResize enabled=&quot;True&quot; minWidth=&quot;25&quot; minHeight=&quot;15&quot; /&gt;&lt;/SmartSettings&gt;">
            <a:extLst>
              <a:ext uri="{FF2B5EF4-FFF2-40B4-BE49-F238E27FC236}">
                <a16:creationId xmlns:a16="http://schemas.microsoft.com/office/drawing/2014/main" id="{ACC89575-37CE-4403-8387-43DC9070A2F5}"/>
              </a:ext>
            </a:extLst>
          </p:cNvPr>
          <p:cNvGrpSpPr/>
          <p:nvPr>
            <p:custDataLst>
              <p:tags r:id="rId5"/>
            </p:custDataLst>
          </p:nvPr>
        </p:nvGrpSpPr>
        <p:grpSpPr>
          <a:xfrm>
            <a:off x="8044756" y="3075765"/>
            <a:ext cx="1436488" cy="1011270"/>
            <a:chOff x="6106536" y="1688792"/>
            <a:chExt cx="1436488" cy="1011270"/>
          </a:xfrm>
          <a:solidFill>
            <a:srgbClr val="FFFFFF"/>
          </a:solidFill>
        </p:grpSpPr>
        <p:sp>
          <p:nvSpPr>
            <p:cNvPr id="278" name="Box" descr="&lt;Tags&gt;&lt;SMARTRESIZEANCHORS&gt;Absolute,Absolute,Absolute,Absolute&lt;/SMARTRESIZEANCHORS&gt;&lt;/Tags&gt;">
              <a:extLst>
                <a:ext uri="{FF2B5EF4-FFF2-40B4-BE49-F238E27FC236}">
                  <a16:creationId xmlns:a16="http://schemas.microsoft.com/office/drawing/2014/main" id="{4F4DE0AA-9D7F-4D52-BB88-569C50BBFABB}"/>
                </a:ext>
              </a:extLst>
            </p:cNvPr>
            <p:cNvSpPr/>
            <p:nvPr/>
          </p:nvSpPr>
          <p:spPr>
            <a:xfrm>
              <a:off x="6106536" y="1801905"/>
              <a:ext cx="1436488" cy="898157"/>
            </a:xfrm>
            <a:prstGeom prst="roundRect">
              <a:avLst>
                <a:gd name="adj" fmla="val 3078"/>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28016" tIns="45720" rIns="128016"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300"/>
                </a:spcAft>
              </a:pPr>
              <a:r>
                <a:rPr lang="en-US" sz="900" b="1" noProof="1">
                  <a:solidFill>
                    <a:srgbClr val="5F5F5F"/>
                  </a:solidFill>
                  <a:latin typeface="Segoe UI" panose="020B0502040204020203" pitchFamily="34" charset="0"/>
                  <a:cs typeface="Segoe UI" panose="020B0502040204020203" pitchFamily="34" charset="0"/>
                </a:rPr>
                <a:t>Popover Bottom</a:t>
              </a:r>
            </a:p>
            <a:p>
              <a:pPr>
                <a:spcAft>
                  <a:spcPts val="300"/>
                </a:spcAft>
              </a:pPr>
              <a:r>
                <a:rPr lang="en-US" sz="900" noProof="1">
                  <a:solidFill>
                    <a:srgbClr val="5F5F5F"/>
                  </a:solidFill>
                  <a:latin typeface="Segoe UI" panose="020B0502040204020203" pitchFamily="34" charset="0"/>
                  <a:cs typeface="Segoe UI" panose="020B0502040204020203" pitchFamily="34" charset="0"/>
                </a:rPr>
                <a:t>Lorem ipsum dolor sit amet, consectetur adipiscing elit. Etiam nec urna sodales.</a:t>
              </a:r>
            </a:p>
          </p:txBody>
        </p:sp>
        <p:sp>
          <p:nvSpPr>
            <p:cNvPr id="279" name="Arrow" descr="&lt;Tags&gt;&lt;SMARTRESIZEANCHORS&gt;Absolute,None,None,None&lt;/SMARTRESIZEANCHORS&gt;&lt;/Tags&gt;">
              <a:extLst>
                <a:ext uri="{FF2B5EF4-FFF2-40B4-BE49-F238E27FC236}">
                  <a16:creationId xmlns:a16="http://schemas.microsoft.com/office/drawing/2014/main" id="{75ADF9BD-E077-4085-920D-98EF639CF6D8}"/>
                </a:ext>
              </a:extLst>
            </p:cNvPr>
            <p:cNvSpPr/>
            <p:nvPr/>
          </p:nvSpPr>
          <p:spPr>
            <a:xfrm>
              <a:off x="6725322" y="1688792"/>
              <a:ext cx="198915" cy="113112"/>
            </a:xfrm>
            <a:prstGeom prst="triangl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280" name="Gap" descr="&lt;Tags&gt;&lt;SMARTRESIZEANCHORS&gt;Absolute,None,None,None&lt;/SMARTRESIZEANCHORS&gt;&lt;/Tags&gt;">
              <a:extLst>
                <a:ext uri="{FF2B5EF4-FFF2-40B4-BE49-F238E27FC236}">
                  <a16:creationId xmlns:a16="http://schemas.microsoft.com/office/drawing/2014/main" id="{2F2525A5-9EDA-49D4-AE60-3706B08A1C65}"/>
                </a:ext>
              </a:extLst>
            </p:cNvPr>
            <p:cNvCxnSpPr/>
            <p:nvPr/>
          </p:nvCxnSpPr>
          <p:spPr>
            <a:xfrm rot="10800000">
              <a:off x="6732703" y="1801904"/>
              <a:ext cx="184150" cy="0"/>
            </a:xfrm>
            <a:prstGeom prst="line">
              <a:avLst/>
            </a:prstGeom>
            <a:grpFill/>
            <a:ln w="6350">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281" name="Popover" descr="&lt;SmartSettings&gt;&lt;SmartResize enabled=&quot;True&quot; minWidth=&quot;15&quot; minHeight=&quot;25&quot; /&gt;&lt;/SmartSettings&gt;">
            <a:extLst>
              <a:ext uri="{FF2B5EF4-FFF2-40B4-BE49-F238E27FC236}">
                <a16:creationId xmlns:a16="http://schemas.microsoft.com/office/drawing/2014/main" id="{E336E214-C99F-4809-B4B5-364D534D9AEA}"/>
              </a:ext>
            </a:extLst>
          </p:cNvPr>
          <p:cNvGrpSpPr/>
          <p:nvPr>
            <p:custDataLst>
              <p:tags r:id="rId6"/>
            </p:custDataLst>
          </p:nvPr>
        </p:nvGrpSpPr>
        <p:grpSpPr>
          <a:xfrm>
            <a:off x="8077099" y="4643622"/>
            <a:ext cx="1549601" cy="898157"/>
            <a:chOff x="4279245" y="1801904"/>
            <a:chExt cx="1549601" cy="898157"/>
          </a:xfrm>
          <a:solidFill>
            <a:srgbClr val="FFFFFF"/>
          </a:solidFill>
        </p:grpSpPr>
        <p:sp>
          <p:nvSpPr>
            <p:cNvPr id="282" name="Box" descr="&lt;Tags&gt;&lt;SMARTRESIZEANCHORS&gt;Absolute,Absolute,Absolute,Absolute&lt;/SMARTRESIZEANCHORS&gt;&lt;/Tags&gt;">
              <a:extLst>
                <a:ext uri="{FF2B5EF4-FFF2-40B4-BE49-F238E27FC236}">
                  <a16:creationId xmlns:a16="http://schemas.microsoft.com/office/drawing/2014/main" id="{9B294188-4E4B-49C4-822C-EDC2429BA789}"/>
                </a:ext>
              </a:extLst>
            </p:cNvPr>
            <p:cNvSpPr/>
            <p:nvPr/>
          </p:nvSpPr>
          <p:spPr>
            <a:xfrm>
              <a:off x="4279245" y="1801904"/>
              <a:ext cx="1436488" cy="898157"/>
            </a:xfrm>
            <a:prstGeom prst="roundRect">
              <a:avLst>
                <a:gd name="adj" fmla="val 3078"/>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28016" tIns="45720" rIns="128016"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300"/>
                </a:spcAft>
              </a:pPr>
              <a:r>
                <a:rPr lang="en-US" sz="900" b="1" noProof="1">
                  <a:solidFill>
                    <a:srgbClr val="5F5F5F"/>
                  </a:solidFill>
                  <a:latin typeface="Segoe UI" panose="020B0502040204020203" pitchFamily="34" charset="0"/>
                  <a:cs typeface="Segoe UI" panose="020B0502040204020203" pitchFamily="34" charset="0"/>
                </a:rPr>
                <a:t>Popover Left</a:t>
              </a:r>
            </a:p>
            <a:p>
              <a:pPr>
                <a:spcAft>
                  <a:spcPts val="300"/>
                </a:spcAft>
              </a:pPr>
              <a:r>
                <a:rPr lang="en-US" sz="900" noProof="1">
                  <a:solidFill>
                    <a:srgbClr val="5F5F5F"/>
                  </a:solidFill>
                  <a:latin typeface="Segoe UI" panose="020B0502040204020203" pitchFamily="34" charset="0"/>
                  <a:cs typeface="Segoe UI" panose="020B0502040204020203" pitchFamily="34" charset="0"/>
                </a:rPr>
                <a:t>Lorem ipsum dolor sit amet, consectetur adipiscing elit. Etiam nec urna sodales.</a:t>
              </a:r>
            </a:p>
          </p:txBody>
        </p:sp>
        <p:sp>
          <p:nvSpPr>
            <p:cNvPr id="283" name="Arrow" descr="&lt;Tags&gt;&lt;SMARTRESIZEANCHORS&gt;None,None,None,Absolute&lt;/SMARTRESIZEANCHORS&gt;&lt;/Tags&gt;">
              <a:extLst>
                <a:ext uri="{FF2B5EF4-FFF2-40B4-BE49-F238E27FC236}">
                  <a16:creationId xmlns:a16="http://schemas.microsoft.com/office/drawing/2014/main" id="{D7F69C2B-F0CF-4986-AA2D-B11338BF1A3F}"/>
                </a:ext>
              </a:extLst>
            </p:cNvPr>
            <p:cNvSpPr/>
            <p:nvPr/>
          </p:nvSpPr>
          <p:spPr>
            <a:xfrm rot="5400000">
              <a:off x="5672832" y="2194426"/>
              <a:ext cx="198915" cy="113112"/>
            </a:xfrm>
            <a:prstGeom prst="triangl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284" name="Gap" descr="&lt;Tags&gt;&lt;SMARTRESIZEANCHORS&gt;None,None,None,Absolute&lt;/SMARTRESIZEANCHORS&gt;&lt;/Tags&gt;">
              <a:extLst>
                <a:ext uri="{FF2B5EF4-FFF2-40B4-BE49-F238E27FC236}">
                  <a16:creationId xmlns:a16="http://schemas.microsoft.com/office/drawing/2014/main" id="{BD78467B-2F74-43D5-AA0D-CAE269277590}"/>
                </a:ext>
              </a:extLst>
            </p:cNvPr>
            <p:cNvCxnSpPr/>
            <p:nvPr/>
          </p:nvCxnSpPr>
          <p:spPr>
            <a:xfrm rot="16200000">
              <a:off x="5623658" y="2250980"/>
              <a:ext cx="184150" cy="0"/>
            </a:xfrm>
            <a:prstGeom prst="line">
              <a:avLst/>
            </a:prstGeom>
            <a:grpFill/>
            <a:ln w="6350">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285" name="Popover" descr="&lt;SmartSettings&gt;&lt;SmartResize enabled=&quot;True&quot; minWidth=&quot;15&quot; minHeight=&quot;25&quot; /&gt;&lt;/SmartSettings&gt;">
            <a:extLst>
              <a:ext uri="{FF2B5EF4-FFF2-40B4-BE49-F238E27FC236}">
                <a16:creationId xmlns:a16="http://schemas.microsoft.com/office/drawing/2014/main" id="{B605690E-4CBD-4530-A79B-73D537FDFDEF}"/>
              </a:ext>
            </a:extLst>
          </p:cNvPr>
          <p:cNvGrpSpPr/>
          <p:nvPr>
            <p:custDataLst>
              <p:tags r:id="rId7"/>
            </p:custDataLst>
          </p:nvPr>
        </p:nvGrpSpPr>
        <p:grpSpPr>
          <a:xfrm>
            <a:off x="10223400" y="4745222"/>
            <a:ext cx="1549600" cy="898157"/>
            <a:chOff x="2375433" y="1801905"/>
            <a:chExt cx="1549600" cy="898157"/>
          </a:xfrm>
          <a:solidFill>
            <a:srgbClr val="FFFFFF"/>
          </a:solidFill>
        </p:grpSpPr>
        <p:sp>
          <p:nvSpPr>
            <p:cNvPr id="286" name="Box" descr="&lt;Tags&gt;&lt;SMARTRESIZEANCHORS&gt;Absolute,Absolute,Absolute,Absolute&lt;/SMARTRESIZEANCHORS&gt;&lt;/Tags&gt;">
              <a:extLst>
                <a:ext uri="{FF2B5EF4-FFF2-40B4-BE49-F238E27FC236}">
                  <a16:creationId xmlns:a16="http://schemas.microsoft.com/office/drawing/2014/main" id="{A07C84D7-86AB-4CF8-8401-2A2AAC479D4F}"/>
                </a:ext>
              </a:extLst>
            </p:cNvPr>
            <p:cNvSpPr/>
            <p:nvPr/>
          </p:nvSpPr>
          <p:spPr>
            <a:xfrm>
              <a:off x="2488545" y="1801905"/>
              <a:ext cx="1436488" cy="898157"/>
            </a:xfrm>
            <a:prstGeom prst="roundRect">
              <a:avLst>
                <a:gd name="adj" fmla="val 3078"/>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28016" tIns="45720" rIns="128016"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300"/>
                </a:spcAft>
              </a:pPr>
              <a:r>
                <a:rPr lang="en-US" sz="900" b="1" noProof="1">
                  <a:solidFill>
                    <a:srgbClr val="5F5F5F"/>
                  </a:solidFill>
                  <a:latin typeface="Segoe UI" panose="020B0502040204020203" pitchFamily="34" charset="0"/>
                  <a:cs typeface="Segoe UI" panose="020B0502040204020203" pitchFamily="34" charset="0"/>
                </a:rPr>
                <a:t>Popover Right</a:t>
              </a:r>
            </a:p>
            <a:p>
              <a:pPr>
                <a:spcAft>
                  <a:spcPts val="300"/>
                </a:spcAft>
              </a:pPr>
              <a:r>
                <a:rPr lang="en-US" sz="900" noProof="1">
                  <a:solidFill>
                    <a:srgbClr val="5F5F5F"/>
                  </a:solidFill>
                  <a:latin typeface="Segoe UI" panose="020B0502040204020203" pitchFamily="34" charset="0"/>
                  <a:cs typeface="Segoe UI" panose="020B0502040204020203" pitchFamily="34" charset="0"/>
                </a:rPr>
                <a:t>Lorem ipsum dolor sit amet, consectetur adipiscing elit. Etiam nec urna sodales.</a:t>
              </a:r>
            </a:p>
          </p:txBody>
        </p:sp>
        <p:sp>
          <p:nvSpPr>
            <p:cNvPr id="287" name="Arrow" descr="&lt;Tags&gt;&lt;SMARTRESIZEANCHORS&gt;None,None,Absolute,None&lt;/SMARTRESIZEANCHORS&gt;&lt;/Tags&gt;">
              <a:extLst>
                <a:ext uri="{FF2B5EF4-FFF2-40B4-BE49-F238E27FC236}">
                  <a16:creationId xmlns:a16="http://schemas.microsoft.com/office/drawing/2014/main" id="{E83413B2-3D52-4952-B37C-1AA6C910F18A}"/>
                </a:ext>
              </a:extLst>
            </p:cNvPr>
            <p:cNvSpPr/>
            <p:nvPr/>
          </p:nvSpPr>
          <p:spPr>
            <a:xfrm rot="16200000">
              <a:off x="2332531" y="2194427"/>
              <a:ext cx="198915" cy="113112"/>
            </a:xfrm>
            <a:prstGeom prst="triangl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288" name="Gap" descr="&lt;Tags&gt;&lt;SMARTRESIZEANCHORS&gt;None,None,Absolute,None&lt;/SMARTRESIZEANCHORS&gt;&lt;/Tags&gt;">
              <a:extLst>
                <a:ext uri="{FF2B5EF4-FFF2-40B4-BE49-F238E27FC236}">
                  <a16:creationId xmlns:a16="http://schemas.microsoft.com/office/drawing/2014/main" id="{B18CC6D3-266F-45FE-918F-699DF64FF292}"/>
                </a:ext>
              </a:extLst>
            </p:cNvPr>
            <p:cNvCxnSpPr/>
            <p:nvPr/>
          </p:nvCxnSpPr>
          <p:spPr>
            <a:xfrm rot="5400000">
              <a:off x="2396470" y="2250985"/>
              <a:ext cx="184150" cy="0"/>
            </a:xfrm>
            <a:prstGeom prst="line">
              <a:avLst/>
            </a:prstGeom>
            <a:grpFill/>
            <a:ln w="6350">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289" name="Popover" descr="&lt;SmartSettings&gt;&lt;SmartResize enabled=&quot;True&quot; minWidth=&quot;25&quot; minHeight=&quot;15&quot; /&gt;&lt;/SmartSettings&gt;">
            <a:extLst>
              <a:ext uri="{FF2B5EF4-FFF2-40B4-BE49-F238E27FC236}">
                <a16:creationId xmlns:a16="http://schemas.microsoft.com/office/drawing/2014/main" id="{A465EAF5-9A58-42DB-B303-941A05299D40}"/>
              </a:ext>
            </a:extLst>
          </p:cNvPr>
          <p:cNvGrpSpPr/>
          <p:nvPr>
            <p:custDataLst>
              <p:tags r:id="rId8"/>
            </p:custDataLst>
          </p:nvPr>
        </p:nvGrpSpPr>
        <p:grpSpPr>
          <a:xfrm>
            <a:off x="10127556" y="3253565"/>
            <a:ext cx="1436488" cy="1011269"/>
            <a:chOff x="661254" y="1801905"/>
            <a:chExt cx="1436488" cy="1011269"/>
          </a:xfrm>
          <a:solidFill>
            <a:srgbClr val="FFFFFF"/>
          </a:solidFill>
        </p:grpSpPr>
        <p:sp>
          <p:nvSpPr>
            <p:cNvPr id="290" name="Box" descr="&lt;Tags&gt;&lt;SMARTRESIZEANCHORS&gt;Absolute,Absolute,Absolute,Absolute&lt;/SMARTRESIZEANCHORS&gt;&lt;/Tags&gt;">
              <a:extLst>
                <a:ext uri="{FF2B5EF4-FFF2-40B4-BE49-F238E27FC236}">
                  <a16:creationId xmlns:a16="http://schemas.microsoft.com/office/drawing/2014/main" id="{6CDAA85C-7BDD-491C-9EA6-A935FC55BE95}"/>
                </a:ext>
              </a:extLst>
            </p:cNvPr>
            <p:cNvSpPr/>
            <p:nvPr/>
          </p:nvSpPr>
          <p:spPr>
            <a:xfrm>
              <a:off x="661254" y="1801905"/>
              <a:ext cx="1436488" cy="898157"/>
            </a:xfrm>
            <a:prstGeom prst="roundRect">
              <a:avLst>
                <a:gd name="adj" fmla="val 3078"/>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28016" tIns="45720" rIns="128016"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300"/>
                </a:spcAft>
              </a:pPr>
              <a:r>
                <a:rPr lang="en-US" sz="900" b="1" noProof="1">
                  <a:solidFill>
                    <a:srgbClr val="5F5F5F"/>
                  </a:solidFill>
                  <a:latin typeface="Segoe UI" panose="020B0502040204020203" pitchFamily="34" charset="0"/>
                  <a:cs typeface="Segoe UI" panose="020B0502040204020203" pitchFamily="34" charset="0"/>
                </a:rPr>
                <a:t>Popover Top</a:t>
              </a:r>
            </a:p>
            <a:p>
              <a:pPr>
                <a:spcAft>
                  <a:spcPts val="300"/>
                </a:spcAft>
              </a:pPr>
              <a:r>
                <a:rPr lang="en-US" sz="900" noProof="1">
                  <a:solidFill>
                    <a:srgbClr val="5F5F5F"/>
                  </a:solidFill>
                  <a:latin typeface="Segoe UI" panose="020B0502040204020203" pitchFamily="34" charset="0"/>
                  <a:cs typeface="Segoe UI" panose="020B0502040204020203" pitchFamily="34" charset="0"/>
                </a:rPr>
                <a:t>Lorem ipsum dolor sit amet, consectetur adipiscing elit. Etiam nec urna sodales.</a:t>
              </a:r>
            </a:p>
          </p:txBody>
        </p:sp>
        <p:sp>
          <p:nvSpPr>
            <p:cNvPr id="291" name="Arrow" descr="&lt;Tags&gt;&lt;SMARTRESIZEANCHORS&gt;None,Absolute,None,None&lt;/SMARTRESIZEANCHORS&gt;&lt;/Tags&gt;">
              <a:extLst>
                <a:ext uri="{FF2B5EF4-FFF2-40B4-BE49-F238E27FC236}">
                  <a16:creationId xmlns:a16="http://schemas.microsoft.com/office/drawing/2014/main" id="{C5A1BF84-C4C5-45E5-9B9F-F2B3C1BA12EB}"/>
                </a:ext>
              </a:extLst>
            </p:cNvPr>
            <p:cNvSpPr/>
            <p:nvPr/>
          </p:nvSpPr>
          <p:spPr>
            <a:xfrm rot="10800000">
              <a:off x="1280039" y="2700062"/>
              <a:ext cx="198915" cy="113112"/>
            </a:xfrm>
            <a:prstGeom prst="triangl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292" name="Gap" descr="&lt;Tags&gt;&lt;SMARTRESIZEANCHORS&gt;None,Absolute,None,None&lt;/SMARTRESIZEANCHORS&gt;&lt;/Tags&gt;">
              <a:extLst>
                <a:ext uri="{FF2B5EF4-FFF2-40B4-BE49-F238E27FC236}">
                  <a16:creationId xmlns:a16="http://schemas.microsoft.com/office/drawing/2014/main" id="{EF4AEB9D-FDC5-44C3-A0DC-A668758FD44C}"/>
                </a:ext>
              </a:extLst>
            </p:cNvPr>
            <p:cNvCxnSpPr/>
            <p:nvPr/>
          </p:nvCxnSpPr>
          <p:spPr>
            <a:xfrm>
              <a:off x="1287423" y="2700062"/>
              <a:ext cx="184150" cy="0"/>
            </a:xfrm>
            <a:prstGeom prst="line">
              <a:avLst/>
            </a:prstGeom>
            <a:grpFill/>
            <a:ln w="6350">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296" name="Status Bar" descr="&lt;SmartSettings&gt;&lt;SmartResize enabled=&quot;True&quot; minWidth=&quot;8&quot; minHeight=&quot;8&quot; /&gt;&lt;/SmartSettings&gt;">
            <a:extLst>
              <a:ext uri="{FF2B5EF4-FFF2-40B4-BE49-F238E27FC236}">
                <a16:creationId xmlns:a16="http://schemas.microsoft.com/office/drawing/2014/main" id="{E2569209-2B77-4B14-881C-370A72C47894}"/>
              </a:ext>
            </a:extLst>
          </p:cNvPr>
          <p:cNvGrpSpPr/>
          <p:nvPr>
            <p:custDataLst>
              <p:tags r:id="rId9"/>
            </p:custDataLst>
          </p:nvPr>
        </p:nvGrpSpPr>
        <p:grpSpPr>
          <a:xfrm>
            <a:off x="6013451" y="6123766"/>
            <a:ext cx="6668461" cy="190740"/>
            <a:chOff x="595684" y="5761212"/>
            <a:chExt cx="6668461" cy="190740"/>
          </a:xfrm>
        </p:grpSpPr>
        <p:sp>
          <p:nvSpPr>
            <p:cNvPr id="297" name="Box">
              <a:extLst>
                <a:ext uri="{FF2B5EF4-FFF2-40B4-BE49-F238E27FC236}">
                  <a16:creationId xmlns:a16="http://schemas.microsoft.com/office/drawing/2014/main" id="{3B9867A8-847A-4B92-9D05-56952643E8E5}"/>
                </a:ext>
              </a:extLst>
            </p:cNvPr>
            <p:cNvSpPr/>
            <p:nvPr/>
          </p:nvSpPr>
          <p:spPr>
            <a:xfrm>
              <a:off x="595684" y="5761212"/>
              <a:ext cx="6668461" cy="19074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Status</a:t>
              </a:r>
            </a:p>
          </p:txBody>
        </p:sp>
        <p:sp>
          <p:nvSpPr>
            <p:cNvPr id="298" name="Size Grip" descr="&lt;Tags&gt;&lt;SMARTRESIZEANCHORS&gt;None,Absolute,None,Absolute&lt;/SMARTRESIZEANCHORS&gt;&lt;/Tags&gt;">
              <a:extLst>
                <a:ext uri="{FF2B5EF4-FFF2-40B4-BE49-F238E27FC236}">
                  <a16:creationId xmlns:a16="http://schemas.microsoft.com/office/drawing/2014/main" id="{2025FAED-7933-4D88-9194-091C6F058B3F}"/>
                </a:ext>
              </a:extLst>
            </p:cNvPr>
            <p:cNvSpPr>
              <a:spLocks noEditPoints="1"/>
            </p:cNvSpPr>
            <p:nvPr/>
          </p:nvSpPr>
          <p:spPr bwMode="auto">
            <a:xfrm>
              <a:off x="7174453" y="5863847"/>
              <a:ext cx="73025" cy="71438"/>
            </a:xfrm>
            <a:custGeom>
              <a:avLst/>
              <a:gdLst>
                <a:gd name="T0" fmla="*/ 152 w 198"/>
                <a:gd name="T1" fmla="*/ 0 h 198"/>
                <a:gd name="T2" fmla="*/ 152 w 198"/>
                <a:gd name="T3" fmla="*/ 45 h 198"/>
                <a:gd name="T4" fmla="*/ 198 w 198"/>
                <a:gd name="T5" fmla="*/ 45 h 198"/>
                <a:gd name="T6" fmla="*/ 198 w 198"/>
                <a:gd name="T7" fmla="*/ 0 h 198"/>
                <a:gd name="T8" fmla="*/ 152 w 198"/>
                <a:gd name="T9" fmla="*/ 0 h 198"/>
                <a:gd name="T10" fmla="*/ 76 w 198"/>
                <a:gd name="T11" fmla="*/ 76 h 198"/>
                <a:gd name="T12" fmla="*/ 76 w 198"/>
                <a:gd name="T13" fmla="*/ 121 h 198"/>
                <a:gd name="T14" fmla="*/ 121 w 198"/>
                <a:gd name="T15" fmla="*/ 121 h 198"/>
                <a:gd name="T16" fmla="*/ 121 w 198"/>
                <a:gd name="T17" fmla="*/ 76 h 198"/>
                <a:gd name="T18" fmla="*/ 76 w 198"/>
                <a:gd name="T19" fmla="*/ 76 h 198"/>
                <a:gd name="T20" fmla="*/ 152 w 198"/>
                <a:gd name="T21" fmla="*/ 76 h 198"/>
                <a:gd name="T22" fmla="*/ 152 w 198"/>
                <a:gd name="T23" fmla="*/ 121 h 198"/>
                <a:gd name="T24" fmla="*/ 198 w 198"/>
                <a:gd name="T25" fmla="*/ 121 h 198"/>
                <a:gd name="T26" fmla="*/ 198 w 198"/>
                <a:gd name="T27" fmla="*/ 76 h 198"/>
                <a:gd name="T28" fmla="*/ 152 w 198"/>
                <a:gd name="T29" fmla="*/ 76 h 198"/>
                <a:gd name="T30" fmla="*/ 0 w 198"/>
                <a:gd name="T31" fmla="*/ 152 h 198"/>
                <a:gd name="T32" fmla="*/ 0 w 198"/>
                <a:gd name="T33" fmla="*/ 198 h 198"/>
                <a:gd name="T34" fmla="*/ 46 w 198"/>
                <a:gd name="T35" fmla="*/ 198 h 198"/>
                <a:gd name="T36" fmla="*/ 46 w 198"/>
                <a:gd name="T37" fmla="*/ 152 h 198"/>
                <a:gd name="T38" fmla="*/ 0 w 198"/>
                <a:gd name="T39" fmla="*/ 152 h 198"/>
                <a:gd name="T40" fmla="*/ 76 w 198"/>
                <a:gd name="T41" fmla="*/ 152 h 198"/>
                <a:gd name="T42" fmla="*/ 76 w 198"/>
                <a:gd name="T43" fmla="*/ 198 h 198"/>
                <a:gd name="T44" fmla="*/ 121 w 198"/>
                <a:gd name="T45" fmla="*/ 198 h 198"/>
                <a:gd name="T46" fmla="*/ 121 w 198"/>
                <a:gd name="T47" fmla="*/ 152 h 198"/>
                <a:gd name="T48" fmla="*/ 76 w 198"/>
                <a:gd name="T49" fmla="*/ 152 h 198"/>
                <a:gd name="T50" fmla="*/ 152 w 198"/>
                <a:gd name="T51" fmla="*/ 152 h 198"/>
                <a:gd name="T52" fmla="*/ 152 w 198"/>
                <a:gd name="T53" fmla="*/ 198 h 198"/>
                <a:gd name="T54" fmla="*/ 198 w 198"/>
                <a:gd name="T55" fmla="*/ 198 h 198"/>
                <a:gd name="T56" fmla="*/ 198 w 198"/>
                <a:gd name="T57" fmla="*/ 152 h 198"/>
                <a:gd name="T58" fmla="*/ 152 w 198"/>
                <a:gd name="T59" fmla="*/ 15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8" h="198">
                  <a:moveTo>
                    <a:pt x="152" y="0"/>
                  </a:moveTo>
                  <a:lnTo>
                    <a:pt x="152" y="45"/>
                  </a:lnTo>
                  <a:lnTo>
                    <a:pt x="198" y="45"/>
                  </a:lnTo>
                  <a:lnTo>
                    <a:pt x="198" y="0"/>
                  </a:lnTo>
                  <a:lnTo>
                    <a:pt x="152" y="0"/>
                  </a:lnTo>
                  <a:close/>
                  <a:moveTo>
                    <a:pt x="76" y="76"/>
                  </a:moveTo>
                  <a:lnTo>
                    <a:pt x="76" y="121"/>
                  </a:lnTo>
                  <a:lnTo>
                    <a:pt x="121" y="121"/>
                  </a:lnTo>
                  <a:lnTo>
                    <a:pt x="121" y="76"/>
                  </a:lnTo>
                  <a:lnTo>
                    <a:pt x="76" y="76"/>
                  </a:lnTo>
                  <a:close/>
                  <a:moveTo>
                    <a:pt x="152" y="76"/>
                  </a:moveTo>
                  <a:lnTo>
                    <a:pt x="152" y="121"/>
                  </a:lnTo>
                  <a:lnTo>
                    <a:pt x="198" y="121"/>
                  </a:lnTo>
                  <a:lnTo>
                    <a:pt x="198" y="76"/>
                  </a:lnTo>
                  <a:lnTo>
                    <a:pt x="152" y="76"/>
                  </a:lnTo>
                  <a:close/>
                  <a:moveTo>
                    <a:pt x="0" y="152"/>
                  </a:moveTo>
                  <a:lnTo>
                    <a:pt x="0" y="198"/>
                  </a:lnTo>
                  <a:lnTo>
                    <a:pt x="46" y="198"/>
                  </a:lnTo>
                  <a:lnTo>
                    <a:pt x="46" y="152"/>
                  </a:lnTo>
                  <a:lnTo>
                    <a:pt x="0" y="152"/>
                  </a:lnTo>
                  <a:close/>
                  <a:moveTo>
                    <a:pt x="76" y="152"/>
                  </a:moveTo>
                  <a:lnTo>
                    <a:pt x="76" y="198"/>
                  </a:lnTo>
                  <a:lnTo>
                    <a:pt x="121" y="198"/>
                  </a:lnTo>
                  <a:lnTo>
                    <a:pt x="121" y="152"/>
                  </a:lnTo>
                  <a:lnTo>
                    <a:pt x="76" y="152"/>
                  </a:lnTo>
                  <a:close/>
                  <a:moveTo>
                    <a:pt x="152" y="152"/>
                  </a:moveTo>
                  <a:lnTo>
                    <a:pt x="152" y="198"/>
                  </a:lnTo>
                  <a:lnTo>
                    <a:pt x="198" y="198"/>
                  </a:lnTo>
                  <a:lnTo>
                    <a:pt x="198" y="152"/>
                  </a:lnTo>
                  <a:lnTo>
                    <a:pt x="152" y="152"/>
                  </a:lnTo>
                  <a:close/>
                </a:path>
              </a:pathLst>
            </a:custGeom>
            <a:solidFill>
              <a:srgbClr val="80808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41474424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Output</a:t>
            </a:r>
          </a:p>
        </p:txBody>
      </p:sp>
      <p:sp>
        <p:nvSpPr>
          <p:cNvPr id="95" name="QR-Code">
            <a:extLst>
              <a:ext uri="{FF2B5EF4-FFF2-40B4-BE49-F238E27FC236}">
                <a16:creationId xmlns:a16="http://schemas.microsoft.com/office/drawing/2014/main" id="{54E39C8C-FB1D-4585-AAD7-285158609BF2}"/>
              </a:ext>
            </a:extLst>
          </p:cNvPr>
          <p:cNvSpPr>
            <a:spLocks noChangeAspect="1" noEditPoints="1"/>
          </p:cNvSpPr>
          <p:nvPr/>
        </p:nvSpPr>
        <p:spPr bwMode="auto">
          <a:xfrm>
            <a:off x="661988" y="1550988"/>
            <a:ext cx="657225" cy="657225"/>
          </a:xfrm>
          <a:custGeom>
            <a:avLst/>
            <a:gdLst>
              <a:gd name="T0" fmla="*/ 10160 w 28222"/>
              <a:gd name="T1" fmla="*/ 1129 h 28222"/>
              <a:gd name="T2" fmla="*/ 12419 w 28222"/>
              <a:gd name="T3" fmla="*/ 1129 h 28222"/>
              <a:gd name="T4" fmla="*/ 15804 w 28222"/>
              <a:gd name="T5" fmla="*/ 1129 h 28222"/>
              <a:gd name="T6" fmla="*/ 20320 w 28222"/>
              <a:gd name="T7" fmla="*/ 0 h 28222"/>
              <a:gd name="T8" fmla="*/ 19191 w 28222"/>
              <a:gd name="T9" fmla="*/ 2258 h 28222"/>
              <a:gd name="T10" fmla="*/ 16933 w 28222"/>
              <a:gd name="T11" fmla="*/ 3387 h 28222"/>
              <a:gd name="T12" fmla="*/ 18062 w 28222"/>
              <a:gd name="T13" fmla="*/ 7902 h 28222"/>
              <a:gd name="T14" fmla="*/ 13546 w 28222"/>
              <a:gd name="T15" fmla="*/ 7902 h 28222"/>
              <a:gd name="T16" fmla="*/ 9031 w 28222"/>
              <a:gd name="T17" fmla="*/ 11289 h 28222"/>
              <a:gd name="T18" fmla="*/ 15804 w 28222"/>
              <a:gd name="T19" fmla="*/ 13547 h 28222"/>
              <a:gd name="T20" fmla="*/ 20320 w 28222"/>
              <a:gd name="T21" fmla="*/ 11289 h 28222"/>
              <a:gd name="T22" fmla="*/ 20320 w 28222"/>
              <a:gd name="T23" fmla="*/ 10160 h 28222"/>
              <a:gd name="T24" fmla="*/ 22579 w 28222"/>
              <a:gd name="T25" fmla="*/ 11289 h 28222"/>
              <a:gd name="T26" fmla="*/ 27093 w 28222"/>
              <a:gd name="T27" fmla="*/ 12418 h 28222"/>
              <a:gd name="T28" fmla="*/ 28222 w 28222"/>
              <a:gd name="T29" fmla="*/ 9031 h 28222"/>
              <a:gd name="T30" fmla="*/ 22579 w 28222"/>
              <a:gd name="T31" fmla="*/ 14676 h 28222"/>
              <a:gd name="T32" fmla="*/ 21449 w 28222"/>
              <a:gd name="T33" fmla="*/ 14676 h 28222"/>
              <a:gd name="T34" fmla="*/ 13546 w 28222"/>
              <a:gd name="T35" fmla="*/ 13547 h 28222"/>
              <a:gd name="T36" fmla="*/ 15804 w 28222"/>
              <a:gd name="T37" fmla="*/ 19191 h 28222"/>
              <a:gd name="T38" fmla="*/ 14676 w 28222"/>
              <a:gd name="T39" fmla="*/ 25964 h 28222"/>
              <a:gd name="T40" fmla="*/ 21449 w 28222"/>
              <a:gd name="T41" fmla="*/ 25964 h 28222"/>
              <a:gd name="T42" fmla="*/ 23706 w 28222"/>
              <a:gd name="T43" fmla="*/ 24836 h 28222"/>
              <a:gd name="T44" fmla="*/ 23706 w 28222"/>
              <a:gd name="T45" fmla="*/ 21449 h 28222"/>
              <a:gd name="T46" fmla="*/ 25964 w 28222"/>
              <a:gd name="T47" fmla="*/ 20320 h 28222"/>
              <a:gd name="T48" fmla="*/ 28222 w 28222"/>
              <a:gd name="T49" fmla="*/ 15804 h 28222"/>
              <a:gd name="T50" fmla="*/ 27093 w 28222"/>
              <a:gd name="T51" fmla="*/ 21449 h 28222"/>
              <a:gd name="T52" fmla="*/ 27093 w 28222"/>
              <a:gd name="T53" fmla="*/ 27093 h 28222"/>
              <a:gd name="T54" fmla="*/ 23706 w 28222"/>
              <a:gd name="T55" fmla="*/ 27093 h 28222"/>
              <a:gd name="T56" fmla="*/ 19191 w 28222"/>
              <a:gd name="T57" fmla="*/ 25964 h 28222"/>
              <a:gd name="T58" fmla="*/ 13546 w 28222"/>
              <a:gd name="T59" fmla="*/ 25964 h 28222"/>
              <a:gd name="T60" fmla="*/ 11289 w 28222"/>
              <a:gd name="T61" fmla="*/ 21449 h 28222"/>
              <a:gd name="T62" fmla="*/ 10160 w 28222"/>
              <a:gd name="T63" fmla="*/ 24836 h 28222"/>
              <a:gd name="T64" fmla="*/ 9031 w 28222"/>
              <a:gd name="T65" fmla="*/ 25964 h 28222"/>
              <a:gd name="T66" fmla="*/ 11289 w 28222"/>
              <a:gd name="T67" fmla="*/ 21449 h 28222"/>
              <a:gd name="T68" fmla="*/ 11289 w 28222"/>
              <a:gd name="T69" fmla="*/ 15804 h 28222"/>
              <a:gd name="T70" fmla="*/ 15804 w 28222"/>
              <a:gd name="T71" fmla="*/ 19191 h 28222"/>
              <a:gd name="T72" fmla="*/ 20320 w 28222"/>
              <a:gd name="T73" fmla="*/ 15804 h 28222"/>
              <a:gd name="T74" fmla="*/ 6773 w 28222"/>
              <a:gd name="T75" fmla="*/ 14676 h 28222"/>
              <a:gd name="T76" fmla="*/ 6773 w 28222"/>
              <a:gd name="T77" fmla="*/ 13547 h 28222"/>
              <a:gd name="T78" fmla="*/ 2259 w 28222"/>
              <a:gd name="T79" fmla="*/ 14676 h 28222"/>
              <a:gd name="T80" fmla="*/ 5644 w 28222"/>
              <a:gd name="T81" fmla="*/ 16933 h 28222"/>
              <a:gd name="T82" fmla="*/ 6773 w 28222"/>
              <a:gd name="T83" fmla="*/ 16933 h 28222"/>
              <a:gd name="T84" fmla="*/ 2259 w 28222"/>
              <a:gd name="T85" fmla="*/ 16933 h 28222"/>
              <a:gd name="T86" fmla="*/ 4516 w 28222"/>
              <a:gd name="T87" fmla="*/ 10160 h 28222"/>
              <a:gd name="T88" fmla="*/ 1129 w 28222"/>
              <a:gd name="T89" fmla="*/ 10160 h 28222"/>
              <a:gd name="T90" fmla="*/ 6773 w 28222"/>
              <a:gd name="T91" fmla="*/ 12418 h 28222"/>
              <a:gd name="T92" fmla="*/ 9031 w 28222"/>
              <a:gd name="T93" fmla="*/ 9031 h 28222"/>
              <a:gd name="T94" fmla="*/ 13546 w 28222"/>
              <a:gd name="T95" fmla="*/ 5644 h 28222"/>
              <a:gd name="T96" fmla="*/ 15804 w 28222"/>
              <a:gd name="T97" fmla="*/ 6773 h 28222"/>
              <a:gd name="T98" fmla="*/ 15804 w 28222"/>
              <a:gd name="T99" fmla="*/ 6773 h 28222"/>
              <a:gd name="T100" fmla="*/ 15804 w 28222"/>
              <a:gd name="T101" fmla="*/ 9031 h 28222"/>
              <a:gd name="T102" fmla="*/ 2259 w 28222"/>
              <a:gd name="T103" fmla="*/ 5644 h 28222"/>
              <a:gd name="T104" fmla="*/ 22579 w 28222"/>
              <a:gd name="T105" fmla="*/ 2258 h 28222"/>
              <a:gd name="T106" fmla="*/ 22579 w 28222"/>
              <a:gd name="T107" fmla="*/ 22578 h 28222"/>
              <a:gd name="T108" fmla="*/ 16933 w 28222"/>
              <a:gd name="T109" fmla="*/ 20320 h 28222"/>
              <a:gd name="T110" fmla="*/ 21449 w 28222"/>
              <a:gd name="T111" fmla="*/ 20320 h 28222"/>
              <a:gd name="T112" fmla="*/ 2259 w 28222"/>
              <a:gd name="T113" fmla="*/ 25964 h 28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222" h="28222">
                <a:moveTo>
                  <a:pt x="0" y="0"/>
                </a:moveTo>
                <a:lnTo>
                  <a:pt x="0" y="7902"/>
                </a:lnTo>
                <a:lnTo>
                  <a:pt x="7902" y="7902"/>
                </a:lnTo>
                <a:lnTo>
                  <a:pt x="7902" y="0"/>
                </a:lnTo>
                <a:lnTo>
                  <a:pt x="0" y="0"/>
                </a:lnTo>
                <a:close/>
                <a:moveTo>
                  <a:pt x="9031" y="0"/>
                </a:moveTo>
                <a:lnTo>
                  <a:pt x="9031" y="1129"/>
                </a:lnTo>
                <a:lnTo>
                  <a:pt x="10160" y="1129"/>
                </a:lnTo>
                <a:lnTo>
                  <a:pt x="10160" y="0"/>
                </a:lnTo>
                <a:lnTo>
                  <a:pt x="9031" y="0"/>
                </a:lnTo>
                <a:close/>
                <a:moveTo>
                  <a:pt x="10160" y="1129"/>
                </a:moveTo>
                <a:lnTo>
                  <a:pt x="10160" y="2258"/>
                </a:lnTo>
                <a:lnTo>
                  <a:pt x="11289" y="2258"/>
                </a:lnTo>
                <a:lnTo>
                  <a:pt x="11289" y="3387"/>
                </a:lnTo>
                <a:lnTo>
                  <a:pt x="12419" y="3387"/>
                </a:lnTo>
                <a:lnTo>
                  <a:pt x="12419" y="1129"/>
                </a:lnTo>
                <a:lnTo>
                  <a:pt x="10160" y="1129"/>
                </a:lnTo>
                <a:close/>
                <a:moveTo>
                  <a:pt x="12419" y="1129"/>
                </a:moveTo>
                <a:lnTo>
                  <a:pt x="14676" y="1129"/>
                </a:lnTo>
                <a:lnTo>
                  <a:pt x="14676" y="0"/>
                </a:lnTo>
                <a:lnTo>
                  <a:pt x="12419" y="0"/>
                </a:lnTo>
                <a:lnTo>
                  <a:pt x="12419" y="1129"/>
                </a:lnTo>
                <a:close/>
                <a:moveTo>
                  <a:pt x="15804" y="0"/>
                </a:moveTo>
                <a:lnTo>
                  <a:pt x="15804" y="1129"/>
                </a:lnTo>
                <a:lnTo>
                  <a:pt x="16933" y="1129"/>
                </a:lnTo>
                <a:lnTo>
                  <a:pt x="16933" y="0"/>
                </a:lnTo>
                <a:lnTo>
                  <a:pt x="15804" y="0"/>
                </a:lnTo>
                <a:close/>
                <a:moveTo>
                  <a:pt x="20320" y="0"/>
                </a:moveTo>
                <a:lnTo>
                  <a:pt x="20320" y="7902"/>
                </a:lnTo>
                <a:lnTo>
                  <a:pt x="28222" y="7902"/>
                </a:lnTo>
                <a:lnTo>
                  <a:pt x="28222" y="0"/>
                </a:lnTo>
                <a:lnTo>
                  <a:pt x="20320" y="0"/>
                </a:lnTo>
                <a:close/>
                <a:moveTo>
                  <a:pt x="1129" y="1129"/>
                </a:moveTo>
                <a:lnTo>
                  <a:pt x="6773" y="1129"/>
                </a:lnTo>
                <a:lnTo>
                  <a:pt x="6773" y="6773"/>
                </a:lnTo>
                <a:lnTo>
                  <a:pt x="1129" y="6773"/>
                </a:lnTo>
                <a:lnTo>
                  <a:pt x="1129" y="1129"/>
                </a:lnTo>
                <a:close/>
                <a:moveTo>
                  <a:pt x="18062" y="1129"/>
                </a:moveTo>
                <a:lnTo>
                  <a:pt x="18062" y="2258"/>
                </a:lnTo>
                <a:lnTo>
                  <a:pt x="19191" y="2258"/>
                </a:lnTo>
                <a:lnTo>
                  <a:pt x="19191" y="1129"/>
                </a:lnTo>
                <a:lnTo>
                  <a:pt x="18062" y="1129"/>
                </a:lnTo>
                <a:close/>
                <a:moveTo>
                  <a:pt x="18062" y="2258"/>
                </a:moveTo>
                <a:lnTo>
                  <a:pt x="13546" y="2258"/>
                </a:lnTo>
                <a:lnTo>
                  <a:pt x="13546" y="4516"/>
                </a:lnTo>
                <a:lnTo>
                  <a:pt x="15804" y="4516"/>
                </a:lnTo>
                <a:lnTo>
                  <a:pt x="15804" y="3387"/>
                </a:lnTo>
                <a:lnTo>
                  <a:pt x="16933" y="3387"/>
                </a:lnTo>
                <a:lnTo>
                  <a:pt x="16933" y="4516"/>
                </a:lnTo>
                <a:lnTo>
                  <a:pt x="18062" y="4516"/>
                </a:lnTo>
                <a:lnTo>
                  <a:pt x="18062" y="7902"/>
                </a:lnTo>
                <a:lnTo>
                  <a:pt x="19191" y="7902"/>
                </a:lnTo>
                <a:lnTo>
                  <a:pt x="19191" y="3387"/>
                </a:lnTo>
                <a:lnTo>
                  <a:pt x="18062" y="3387"/>
                </a:lnTo>
                <a:lnTo>
                  <a:pt x="18062" y="2258"/>
                </a:lnTo>
                <a:close/>
                <a:moveTo>
                  <a:pt x="18062" y="7902"/>
                </a:moveTo>
                <a:lnTo>
                  <a:pt x="16933" y="7902"/>
                </a:lnTo>
                <a:lnTo>
                  <a:pt x="16933" y="9031"/>
                </a:lnTo>
                <a:lnTo>
                  <a:pt x="15804" y="9031"/>
                </a:lnTo>
                <a:lnTo>
                  <a:pt x="15804" y="10160"/>
                </a:lnTo>
                <a:lnTo>
                  <a:pt x="14676" y="10160"/>
                </a:lnTo>
                <a:lnTo>
                  <a:pt x="14676" y="9031"/>
                </a:lnTo>
                <a:lnTo>
                  <a:pt x="13546" y="9031"/>
                </a:lnTo>
                <a:lnTo>
                  <a:pt x="13546" y="7902"/>
                </a:lnTo>
                <a:lnTo>
                  <a:pt x="12419" y="7902"/>
                </a:lnTo>
                <a:lnTo>
                  <a:pt x="12419" y="5644"/>
                </a:lnTo>
                <a:lnTo>
                  <a:pt x="11289" y="5644"/>
                </a:lnTo>
                <a:lnTo>
                  <a:pt x="11289" y="9031"/>
                </a:lnTo>
                <a:lnTo>
                  <a:pt x="10160" y="9031"/>
                </a:lnTo>
                <a:lnTo>
                  <a:pt x="10160" y="10160"/>
                </a:lnTo>
                <a:lnTo>
                  <a:pt x="9031" y="10160"/>
                </a:lnTo>
                <a:lnTo>
                  <a:pt x="9031" y="11289"/>
                </a:lnTo>
                <a:lnTo>
                  <a:pt x="11289" y="11289"/>
                </a:lnTo>
                <a:lnTo>
                  <a:pt x="11289" y="10160"/>
                </a:lnTo>
                <a:lnTo>
                  <a:pt x="13546" y="10160"/>
                </a:lnTo>
                <a:lnTo>
                  <a:pt x="13546" y="11289"/>
                </a:lnTo>
                <a:lnTo>
                  <a:pt x="14676" y="11289"/>
                </a:lnTo>
                <a:lnTo>
                  <a:pt x="14676" y="12418"/>
                </a:lnTo>
                <a:lnTo>
                  <a:pt x="15804" y="12418"/>
                </a:lnTo>
                <a:lnTo>
                  <a:pt x="15804" y="13547"/>
                </a:lnTo>
                <a:lnTo>
                  <a:pt x="16933" y="13547"/>
                </a:lnTo>
                <a:lnTo>
                  <a:pt x="16933" y="12418"/>
                </a:lnTo>
                <a:lnTo>
                  <a:pt x="19191" y="12418"/>
                </a:lnTo>
                <a:lnTo>
                  <a:pt x="19191" y="11289"/>
                </a:lnTo>
                <a:lnTo>
                  <a:pt x="18062" y="11289"/>
                </a:lnTo>
                <a:lnTo>
                  <a:pt x="18062" y="7902"/>
                </a:lnTo>
                <a:close/>
                <a:moveTo>
                  <a:pt x="19191" y="11289"/>
                </a:moveTo>
                <a:lnTo>
                  <a:pt x="20320" y="11289"/>
                </a:lnTo>
                <a:lnTo>
                  <a:pt x="20320" y="10160"/>
                </a:lnTo>
                <a:lnTo>
                  <a:pt x="19191" y="10160"/>
                </a:lnTo>
                <a:lnTo>
                  <a:pt x="19191" y="11289"/>
                </a:lnTo>
                <a:close/>
                <a:moveTo>
                  <a:pt x="20320" y="10160"/>
                </a:moveTo>
                <a:lnTo>
                  <a:pt x="21449" y="10160"/>
                </a:lnTo>
                <a:lnTo>
                  <a:pt x="21449" y="9031"/>
                </a:lnTo>
                <a:lnTo>
                  <a:pt x="20320" y="9031"/>
                </a:lnTo>
                <a:lnTo>
                  <a:pt x="20320" y="10160"/>
                </a:lnTo>
                <a:close/>
                <a:moveTo>
                  <a:pt x="21449" y="10160"/>
                </a:moveTo>
                <a:lnTo>
                  <a:pt x="21449" y="11289"/>
                </a:lnTo>
                <a:lnTo>
                  <a:pt x="20320" y="11289"/>
                </a:lnTo>
                <a:lnTo>
                  <a:pt x="20320" y="12418"/>
                </a:lnTo>
                <a:lnTo>
                  <a:pt x="21449" y="12418"/>
                </a:lnTo>
                <a:lnTo>
                  <a:pt x="21449" y="13547"/>
                </a:lnTo>
                <a:lnTo>
                  <a:pt x="22579" y="13547"/>
                </a:lnTo>
                <a:lnTo>
                  <a:pt x="22579" y="11289"/>
                </a:lnTo>
                <a:lnTo>
                  <a:pt x="23706" y="11289"/>
                </a:lnTo>
                <a:lnTo>
                  <a:pt x="23706" y="13547"/>
                </a:lnTo>
                <a:lnTo>
                  <a:pt x="27093" y="13547"/>
                </a:lnTo>
                <a:lnTo>
                  <a:pt x="27093" y="14676"/>
                </a:lnTo>
                <a:lnTo>
                  <a:pt x="28222" y="14676"/>
                </a:lnTo>
                <a:lnTo>
                  <a:pt x="28222" y="11289"/>
                </a:lnTo>
                <a:lnTo>
                  <a:pt x="27093" y="11289"/>
                </a:lnTo>
                <a:lnTo>
                  <a:pt x="27093" y="12418"/>
                </a:lnTo>
                <a:lnTo>
                  <a:pt x="24836" y="12418"/>
                </a:lnTo>
                <a:lnTo>
                  <a:pt x="24836" y="11289"/>
                </a:lnTo>
                <a:lnTo>
                  <a:pt x="27093" y="11289"/>
                </a:lnTo>
                <a:lnTo>
                  <a:pt x="27093" y="10160"/>
                </a:lnTo>
                <a:lnTo>
                  <a:pt x="21449" y="10160"/>
                </a:lnTo>
                <a:close/>
                <a:moveTo>
                  <a:pt x="27093" y="10160"/>
                </a:moveTo>
                <a:lnTo>
                  <a:pt x="28222" y="10160"/>
                </a:lnTo>
                <a:lnTo>
                  <a:pt x="28222" y="9031"/>
                </a:lnTo>
                <a:lnTo>
                  <a:pt x="27093" y="9031"/>
                </a:lnTo>
                <a:lnTo>
                  <a:pt x="27093" y="10160"/>
                </a:lnTo>
                <a:close/>
                <a:moveTo>
                  <a:pt x="27093" y="14676"/>
                </a:moveTo>
                <a:lnTo>
                  <a:pt x="25964" y="14676"/>
                </a:lnTo>
                <a:lnTo>
                  <a:pt x="25964" y="15804"/>
                </a:lnTo>
                <a:lnTo>
                  <a:pt x="23706" y="15804"/>
                </a:lnTo>
                <a:lnTo>
                  <a:pt x="23706" y="14676"/>
                </a:lnTo>
                <a:lnTo>
                  <a:pt x="22579" y="14676"/>
                </a:lnTo>
                <a:lnTo>
                  <a:pt x="22579" y="16933"/>
                </a:lnTo>
                <a:lnTo>
                  <a:pt x="21449" y="16933"/>
                </a:lnTo>
                <a:lnTo>
                  <a:pt x="21449" y="18062"/>
                </a:lnTo>
                <a:lnTo>
                  <a:pt x="18062" y="18062"/>
                </a:lnTo>
                <a:lnTo>
                  <a:pt x="18062" y="15804"/>
                </a:lnTo>
                <a:lnTo>
                  <a:pt x="19191" y="15804"/>
                </a:lnTo>
                <a:lnTo>
                  <a:pt x="19191" y="14676"/>
                </a:lnTo>
                <a:lnTo>
                  <a:pt x="21449" y="14676"/>
                </a:lnTo>
                <a:lnTo>
                  <a:pt x="21449" y="13547"/>
                </a:lnTo>
                <a:lnTo>
                  <a:pt x="16933" y="13547"/>
                </a:lnTo>
                <a:lnTo>
                  <a:pt x="16933" y="15804"/>
                </a:lnTo>
                <a:lnTo>
                  <a:pt x="15804" y="15804"/>
                </a:lnTo>
                <a:lnTo>
                  <a:pt x="15804" y="14676"/>
                </a:lnTo>
                <a:lnTo>
                  <a:pt x="14676" y="14676"/>
                </a:lnTo>
                <a:lnTo>
                  <a:pt x="14676" y="13547"/>
                </a:lnTo>
                <a:lnTo>
                  <a:pt x="13546" y="13547"/>
                </a:lnTo>
                <a:lnTo>
                  <a:pt x="13546" y="14676"/>
                </a:lnTo>
                <a:lnTo>
                  <a:pt x="12419" y="14676"/>
                </a:lnTo>
                <a:lnTo>
                  <a:pt x="12419" y="15804"/>
                </a:lnTo>
                <a:lnTo>
                  <a:pt x="14676" y="15804"/>
                </a:lnTo>
                <a:lnTo>
                  <a:pt x="14676" y="16933"/>
                </a:lnTo>
                <a:lnTo>
                  <a:pt x="16933" y="16933"/>
                </a:lnTo>
                <a:lnTo>
                  <a:pt x="16933" y="19191"/>
                </a:lnTo>
                <a:lnTo>
                  <a:pt x="15804" y="19191"/>
                </a:lnTo>
                <a:lnTo>
                  <a:pt x="15804" y="20320"/>
                </a:lnTo>
                <a:lnTo>
                  <a:pt x="14676" y="20320"/>
                </a:lnTo>
                <a:lnTo>
                  <a:pt x="14676" y="22578"/>
                </a:lnTo>
                <a:lnTo>
                  <a:pt x="16933" y="22578"/>
                </a:lnTo>
                <a:lnTo>
                  <a:pt x="16933" y="23707"/>
                </a:lnTo>
                <a:lnTo>
                  <a:pt x="14676" y="23707"/>
                </a:lnTo>
                <a:lnTo>
                  <a:pt x="14676" y="24836"/>
                </a:lnTo>
                <a:lnTo>
                  <a:pt x="14676" y="25964"/>
                </a:lnTo>
                <a:lnTo>
                  <a:pt x="15804" y="25964"/>
                </a:lnTo>
                <a:lnTo>
                  <a:pt x="15804" y="24836"/>
                </a:lnTo>
                <a:lnTo>
                  <a:pt x="18062" y="24836"/>
                </a:lnTo>
                <a:lnTo>
                  <a:pt x="18062" y="23707"/>
                </a:lnTo>
                <a:lnTo>
                  <a:pt x="19191" y="23707"/>
                </a:lnTo>
                <a:lnTo>
                  <a:pt x="19191" y="24836"/>
                </a:lnTo>
                <a:lnTo>
                  <a:pt x="21449" y="24836"/>
                </a:lnTo>
                <a:lnTo>
                  <a:pt x="21449" y="25964"/>
                </a:lnTo>
                <a:lnTo>
                  <a:pt x="19191" y="25964"/>
                </a:lnTo>
                <a:lnTo>
                  <a:pt x="19191" y="27093"/>
                </a:lnTo>
                <a:lnTo>
                  <a:pt x="18062" y="27093"/>
                </a:lnTo>
                <a:lnTo>
                  <a:pt x="18062" y="28222"/>
                </a:lnTo>
                <a:lnTo>
                  <a:pt x="21449" y="28222"/>
                </a:lnTo>
                <a:lnTo>
                  <a:pt x="21449" y="27093"/>
                </a:lnTo>
                <a:lnTo>
                  <a:pt x="23706" y="27093"/>
                </a:lnTo>
                <a:lnTo>
                  <a:pt x="23706" y="24836"/>
                </a:lnTo>
                <a:lnTo>
                  <a:pt x="22579" y="24836"/>
                </a:lnTo>
                <a:lnTo>
                  <a:pt x="22579" y="23707"/>
                </a:lnTo>
                <a:lnTo>
                  <a:pt x="23706" y="23707"/>
                </a:lnTo>
                <a:lnTo>
                  <a:pt x="23706" y="24836"/>
                </a:lnTo>
                <a:lnTo>
                  <a:pt x="24836" y="24836"/>
                </a:lnTo>
                <a:lnTo>
                  <a:pt x="24836" y="22578"/>
                </a:lnTo>
                <a:lnTo>
                  <a:pt x="23706" y="22578"/>
                </a:lnTo>
                <a:lnTo>
                  <a:pt x="23706" y="21449"/>
                </a:lnTo>
                <a:lnTo>
                  <a:pt x="24836" y="21449"/>
                </a:lnTo>
                <a:lnTo>
                  <a:pt x="24836" y="20320"/>
                </a:lnTo>
                <a:lnTo>
                  <a:pt x="23706" y="20320"/>
                </a:lnTo>
                <a:lnTo>
                  <a:pt x="23706" y="16933"/>
                </a:lnTo>
                <a:lnTo>
                  <a:pt x="24836" y="16933"/>
                </a:lnTo>
                <a:lnTo>
                  <a:pt x="24836" y="19191"/>
                </a:lnTo>
                <a:lnTo>
                  <a:pt x="25964" y="19191"/>
                </a:lnTo>
                <a:lnTo>
                  <a:pt x="25964" y="20320"/>
                </a:lnTo>
                <a:lnTo>
                  <a:pt x="27093" y="20320"/>
                </a:lnTo>
                <a:lnTo>
                  <a:pt x="27093" y="18062"/>
                </a:lnTo>
                <a:lnTo>
                  <a:pt x="25964" y="18062"/>
                </a:lnTo>
                <a:lnTo>
                  <a:pt x="25964" y="16933"/>
                </a:lnTo>
                <a:lnTo>
                  <a:pt x="27093" y="16933"/>
                </a:lnTo>
                <a:lnTo>
                  <a:pt x="27093" y="18062"/>
                </a:lnTo>
                <a:lnTo>
                  <a:pt x="28222" y="18062"/>
                </a:lnTo>
                <a:lnTo>
                  <a:pt x="28222" y="15804"/>
                </a:lnTo>
                <a:lnTo>
                  <a:pt x="27093" y="15804"/>
                </a:lnTo>
                <a:lnTo>
                  <a:pt x="27093" y="14676"/>
                </a:lnTo>
                <a:close/>
                <a:moveTo>
                  <a:pt x="27093" y="20320"/>
                </a:moveTo>
                <a:lnTo>
                  <a:pt x="27093" y="21449"/>
                </a:lnTo>
                <a:lnTo>
                  <a:pt x="28222" y="21449"/>
                </a:lnTo>
                <a:lnTo>
                  <a:pt x="28222" y="20320"/>
                </a:lnTo>
                <a:lnTo>
                  <a:pt x="27093" y="20320"/>
                </a:lnTo>
                <a:close/>
                <a:moveTo>
                  <a:pt x="27093" y="21449"/>
                </a:moveTo>
                <a:lnTo>
                  <a:pt x="25964" y="21449"/>
                </a:lnTo>
                <a:lnTo>
                  <a:pt x="25964" y="22578"/>
                </a:lnTo>
                <a:lnTo>
                  <a:pt x="27093" y="22578"/>
                </a:lnTo>
                <a:lnTo>
                  <a:pt x="27093" y="21449"/>
                </a:lnTo>
                <a:close/>
                <a:moveTo>
                  <a:pt x="24836" y="24836"/>
                </a:moveTo>
                <a:lnTo>
                  <a:pt x="24836" y="25964"/>
                </a:lnTo>
                <a:lnTo>
                  <a:pt x="24836" y="27093"/>
                </a:lnTo>
                <a:lnTo>
                  <a:pt x="27093" y="27093"/>
                </a:lnTo>
                <a:lnTo>
                  <a:pt x="27093" y="28222"/>
                </a:lnTo>
                <a:lnTo>
                  <a:pt x="28222" y="28222"/>
                </a:lnTo>
                <a:lnTo>
                  <a:pt x="28222" y="23707"/>
                </a:lnTo>
                <a:lnTo>
                  <a:pt x="25964" y="23707"/>
                </a:lnTo>
                <a:lnTo>
                  <a:pt x="25964" y="24836"/>
                </a:lnTo>
                <a:lnTo>
                  <a:pt x="24836" y="24836"/>
                </a:lnTo>
                <a:close/>
                <a:moveTo>
                  <a:pt x="24836" y="27093"/>
                </a:moveTo>
                <a:lnTo>
                  <a:pt x="23706" y="27093"/>
                </a:lnTo>
                <a:lnTo>
                  <a:pt x="23706" y="28222"/>
                </a:lnTo>
                <a:lnTo>
                  <a:pt x="24836" y="28222"/>
                </a:lnTo>
                <a:lnTo>
                  <a:pt x="24836" y="27093"/>
                </a:lnTo>
                <a:close/>
                <a:moveTo>
                  <a:pt x="19191" y="25964"/>
                </a:moveTo>
                <a:lnTo>
                  <a:pt x="19191" y="24836"/>
                </a:lnTo>
                <a:lnTo>
                  <a:pt x="18062" y="24836"/>
                </a:lnTo>
                <a:lnTo>
                  <a:pt x="18062" y="25964"/>
                </a:lnTo>
                <a:lnTo>
                  <a:pt x="19191" y="25964"/>
                </a:lnTo>
                <a:close/>
                <a:moveTo>
                  <a:pt x="14676" y="25964"/>
                </a:moveTo>
                <a:lnTo>
                  <a:pt x="13546" y="25964"/>
                </a:lnTo>
                <a:lnTo>
                  <a:pt x="13546" y="27093"/>
                </a:lnTo>
                <a:lnTo>
                  <a:pt x="12419" y="27093"/>
                </a:lnTo>
                <a:lnTo>
                  <a:pt x="12419" y="28222"/>
                </a:lnTo>
                <a:lnTo>
                  <a:pt x="14676" y="28222"/>
                </a:lnTo>
                <a:lnTo>
                  <a:pt x="14676" y="25964"/>
                </a:lnTo>
                <a:close/>
                <a:moveTo>
                  <a:pt x="13546" y="25964"/>
                </a:moveTo>
                <a:lnTo>
                  <a:pt x="13546" y="23707"/>
                </a:lnTo>
                <a:lnTo>
                  <a:pt x="14676" y="23707"/>
                </a:lnTo>
                <a:lnTo>
                  <a:pt x="14676" y="22578"/>
                </a:lnTo>
                <a:lnTo>
                  <a:pt x="13546" y="22578"/>
                </a:lnTo>
                <a:lnTo>
                  <a:pt x="13546" y="20320"/>
                </a:lnTo>
                <a:lnTo>
                  <a:pt x="12419" y="20320"/>
                </a:lnTo>
                <a:lnTo>
                  <a:pt x="12419" y="21449"/>
                </a:lnTo>
                <a:lnTo>
                  <a:pt x="11289" y="21449"/>
                </a:lnTo>
                <a:lnTo>
                  <a:pt x="11289" y="22578"/>
                </a:lnTo>
                <a:lnTo>
                  <a:pt x="12419" y="22578"/>
                </a:lnTo>
                <a:lnTo>
                  <a:pt x="12419" y="23707"/>
                </a:lnTo>
                <a:lnTo>
                  <a:pt x="11289" y="23707"/>
                </a:lnTo>
                <a:lnTo>
                  <a:pt x="11289" y="22578"/>
                </a:lnTo>
                <a:lnTo>
                  <a:pt x="9031" y="22578"/>
                </a:lnTo>
                <a:lnTo>
                  <a:pt x="9031" y="24836"/>
                </a:lnTo>
                <a:lnTo>
                  <a:pt x="10160" y="24836"/>
                </a:lnTo>
                <a:lnTo>
                  <a:pt x="10160" y="25964"/>
                </a:lnTo>
                <a:lnTo>
                  <a:pt x="11289" y="25964"/>
                </a:lnTo>
                <a:lnTo>
                  <a:pt x="11289" y="24836"/>
                </a:lnTo>
                <a:lnTo>
                  <a:pt x="12419" y="24836"/>
                </a:lnTo>
                <a:lnTo>
                  <a:pt x="12419" y="25964"/>
                </a:lnTo>
                <a:lnTo>
                  <a:pt x="13546" y="25964"/>
                </a:lnTo>
                <a:close/>
                <a:moveTo>
                  <a:pt x="10160" y="25964"/>
                </a:moveTo>
                <a:lnTo>
                  <a:pt x="9031" y="25964"/>
                </a:lnTo>
                <a:lnTo>
                  <a:pt x="9031" y="28222"/>
                </a:lnTo>
                <a:lnTo>
                  <a:pt x="10160" y="28222"/>
                </a:lnTo>
                <a:lnTo>
                  <a:pt x="10160" y="25964"/>
                </a:lnTo>
                <a:close/>
                <a:moveTo>
                  <a:pt x="11289" y="21449"/>
                </a:moveTo>
                <a:lnTo>
                  <a:pt x="11289" y="20320"/>
                </a:lnTo>
                <a:lnTo>
                  <a:pt x="10160" y="20320"/>
                </a:lnTo>
                <a:lnTo>
                  <a:pt x="10160" y="21449"/>
                </a:lnTo>
                <a:lnTo>
                  <a:pt x="11289" y="21449"/>
                </a:lnTo>
                <a:close/>
                <a:moveTo>
                  <a:pt x="10160" y="20320"/>
                </a:moveTo>
                <a:lnTo>
                  <a:pt x="10160" y="18062"/>
                </a:lnTo>
                <a:lnTo>
                  <a:pt x="9031" y="18062"/>
                </a:lnTo>
                <a:lnTo>
                  <a:pt x="9031" y="20320"/>
                </a:lnTo>
                <a:lnTo>
                  <a:pt x="10160" y="20320"/>
                </a:lnTo>
                <a:close/>
                <a:moveTo>
                  <a:pt x="10160" y="18062"/>
                </a:moveTo>
                <a:lnTo>
                  <a:pt x="11289" y="18062"/>
                </a:lnTo>
                <a:lnTo>
                  <a:pt x="11289" y="15804"/>
                </a:lnTo>
                <a:lnTo>
                  <a:pt x="10160" y="15804"/>
                </a:lnTo>
                <a:lnTo>
                  <a:pt x="10160" y="18062"/>
                </a:lnTo>
                <a:close/>
                <a:moveTo>
                  <a:pt x="11289" y="18062"/>
                </a:moveTo>
                <a:lnTo>
                  <a:pt x="11289" y="20320"/>
                </a:lnTo>
                <a:lnTo>
                  <a:pt x="12419" y="20320"/>
                </a:lnTo>
                <a:lnTo>
                  <a:pt x="12419" y="18062"/>
                </a:lnTo>
                <a:lnTo>
                  <a:pt x="11289" y="18062"/>
                </a:lnTo>
                <a:close/>
                <a:moveTo>
                  <a:pt x="15804" y="19191"/>
                </a:moveTo>
                <a:lnTo>
                  <a:pt x="15804" y="18062"/>
                </a:lnTo>
                <a:lnTo>
                  <a:pt x="13546" y="18062"/>
                </a:lnTo>
                <a:lnTo>
                  <a:pt x="13546" y="19191"/>
                </a:lnTo>
                <a:lnTo>
                  <a:pt x="15804" y="19191"/>
                </a:lnTo>
                <a:close/>
                <a:moveTo>
                  <a:pt x="19191" y="15804"/>
                </a:moveTo>
                <a:lnTo>
                  <a:pt x="19191" y="16933"/>
                </a:lnTo>
                <a:lnTo>
                  <a:pt x="20320" y="16933"/>
                </a:lnTo>
                <a:lnTo>
                  <a:pt x="20320" y="15804"/>
                </a:lnTo>
                <a:lnTo>
                  <a:pt x="19191" y="15804"/>
                </a:lnTo>
                <a:close/>
                <a:moveTo>
                  <a:pt x="13546" y="11289"/>
                </a:moveTo>
                <a:lnTo>
                  <a:pt x="11289" y="11289"/>
                </a:lnTo>
                <a:lnTo>
                  <a:pt x="11289" y="12418"/>
                </a:lnTo>
                <a:lnTo>
                  <a:pt x="10160" y="12418"/>
                </a:lnTo>
                <a:lnTo>
                  <a:pt x="10160" y="13547"/>
                </a:lnTo>
                <a:lnTo>
                  <a:pt x="6773" y="13547"/>
                </a:lnTo>
                <a:lnTo>
                  <a:pt x="6773" y="14676"/>
                </a:lnTo>
                <a:lnTo>
                  <a:pt x="10160" y="14676"/>
                </a:lnTo>
                <a:lnTo>
                  <a:pt x="11289" y="14676"/>
                </a:lnTo>
                <a:lnTo>
                  <a:pt x="11289" y="13547"/>
                </a:lnTo>
                <a:lnTo>
                  <a:pt x="12419" y="13547"/>
                </a:lnTo>
                <a:lnTo>
                  <a:pt x="12419" y="12418"/>
                </a:lnTo>
                <a:lnTo>
                  <a:pt x="13546" y="12418"/>
                </a:lnTo>
                <a:lnTo>
                  <a:pt x="13546" y="11289"/>
                </a:lnTo>
                <a:close/>
                <a:moveTo>
                  <a:pt x="6773" y="13547"/>
                </a:moveTo>
                <a:lnTo>
                  <a:pt x="6773" y="12418"/>
                </a:lnTo>
                <a:lnTo>
                  <a:pt x="3386" y="12418"/>
                </a:lnTo>
                <a:lnTo>
                  <a:pt x="3386" y="14676"/>
                </a:lnTo>
                <a:lnTo>
                  <a:pt x="5644" y="14676"/>
                </a:lnTo>
                <a:lnTo>
                  <a:pt x="5644" y="13547"/>
                </a:lnTo>
                <a:lnTo>
                  <a:pt x="6773" y="13547"/>
                </a:lnTo>
                <a:close/>
                <a:moveTo>
                  <a:pt x="3386" y="14676"/>
                </a:moveTo>
                <a:lnTo>
                  <a:pt x="2259" y="14676"/>
                </a:lnTo>
                <a:lnTo>
                  <a:pt x="2259" y="15804"/>
                </a:lnTo>
                <a:lnTo>
                  <a:pt x="2259" y="16933"/>
                </a:lnTo>
                <a:lnTo>
                  <a:pt x="4516" y="16933"/>
                </a:lnTo>
                <a:lnTo>
                  <a:pt x="4516" y="18062"/>
                </a:lnTo>
                <a:lnTo>
                  <a:pt x="5644" y="18062"/>
                </a:lnTo>
                <a:lnTo>
                  <a:pt x="6773" y="18062"/>
                </a:lnTo>
                <a:lnTo>
                  <a:pt x="6773" y="16933"/>
                </a:lnTo>
                <a:lnTo>
                  <a:pt x="5644" y="16933"/>
                </a:lnTo>
                <a:lnTo>
                  <a:pt x="5644" y="15804"/>
                </a:lnTo>
                <a:lnTo>
                  <a:pt x="3386" y="15804"/>
                </a:lnTo>
                <a:lnTo>
                  <a:pt x="3386" y="14676"/>
                </a:lnTo>
                <a:close/>
                <a:moveTo>
                  <a:pt x="6773" y="16933"/>
                </a:moveTo>
                <a:lnTo>
                  <a:pt x="7902" y="16933"/>
                </a:lnTo>
                <a:lnTo>
                  <a:pt x="7902" y="15804"/>
                </a:lnTo>
                <a:lnTo>
                  <a:pt x="6773" y="15804"/>
                </a:lnTo>
                <a:lnTo>
                  <a:pt x="6773" y="16933"/>
                </a:lnTo>
                <a:close/>
                <a:moveTo>
                  <a:pt x="6773" y="18062"/>
                </a:moveTo>
                <a:lnTo>
                  <a:pt x="6773" y="19191"/>
                </a:lnTo>
                <a:lnTo>
                  <a:pt x="7902" y="19191"/>
                </a:lnTo>
                <a:lnTo>
                  <a:pt x="7902" y="18062"/>
                </a:lnTo>
                <a:lnTo>
                  <a:pt x="6773" y="18062"/>
                </a:lnTo>
                <a:close/>
                <a:moveTo>
                  <a:pt x="4516" y="18062"/>
                </a:moveTo>
                <a:lnTo>
                  <a:pt x="2259" y="18062"/>
                </a:lnTo>
                <a:lnTo>
                  <a:pt x="2259" y="16933"/>
                </a:lnTo>
                <a:lnTo>
                  <a:pt x="1129" y="16933"/>
                </a:lnTo>
                <a:lnTo>
                  <a:pt x="1129" y="19191"/>
                </a:lnTo>
                <a:lnTo>
                  <a:pt x="4516" y="19191"/>
                </a:lnTo>
                <a:lnTo>
                  <a:pt x="4516" y="18062"/>
                </a:lnTo>
                <a:close/>
                <a:moveTo>
                  <a:pt x="3386" y="12418"/>
                </a:moveTo>
                <a:lnTo>
                  <a:pt x="3386" y="11289"/>
                </a:lnTo>
                <a:lnTo>
                  <a:pt x="4516" y="11289"/>
                </a:lnTo>
                <a:lnTo>
                  <a:pt x="4516" y="10160"/>
                </a:lnTo>
                <a:lnTo>
                  <a:pt x="5644" y="10160"/>
                </a:lnTo>
                <a:lnTo>
                  <a:pt x="5644" y="9031"/>
                </a:lnTo>
                <a:lnTo>
                  <a:pt x="3386" y="9031"/>
                </a:lnTo>
                <a:lnTo>
                  <a:pt x="3386" y="10160"/>
                </a:lnTo>
                <a:lnTo>
                  <a:pt x="2259" y="10160"/>
                </a:lnTo>
                <a:lnTo>
                  <a:pt x="2259" y="11289"/>
                </a:lnTo>
                <a:lnTo>
                  <a:pt x="1129" y="11289"/>
                </a:lnTo>
                <a:lnTo>
                  <a:pt x="1129" y="10160"/>
                </a:lnTo>
                <a:lnTo>
                  <a:pt x="2259" y="10160"/>
                </a:lnTo>
                <a:lnTo>
                  <a:pt x="2259" y="9031"/>
                </a:lnTo>
                <a:lnTo>
                  <a:pt x="0" y="9031"/>
                </a:lnTo>
                <a:lnTo>
                  <a:pt x="0" y="14676"/>
                </a:lnTo>
                <a:lnTo>
                  <a:pt x="1129" y="14676"/>
                </a:lnTo>
                <a:lnTo>
                  <a:pt x="1129" y="12418"/>
                </a:lnTo>
                <a:lnTo>
                  <a:pt x="3386" y="12418"/>
                </a:lnTo>
                <a:close/>
                <a:moveTo>
                  <a:pt x="6773" y="12418"/>
                </a:moveTo>
                <a:lnTo>
                  <a:pt x="7902" y="12418"/>
                </a:lnTo>
                <a:lnTo>
                  <a:pt x="7902" y="11289"/>
                </a:lnTo>
                <a:lnTo>
                  <a:pt x="6773" y="11289"/>
                </a:lnTo>
                <a:lnTo>
                  <a:pt x="6773" y="12418"/>
                </a:lnTo>
                <a:close/>
                <a:moveTo>
                  <a:pt x="10160" y="9031"/>
                </a:moveTo>
                <a:lnTo>
                  <a:pt x="10160" y="6773"/>
                </a:lnTo>
                <a:lnTo>
                  <a:pt x="9031" y="6773"/>
                </a:lnTo>
                <a:lnTo>
                  <a:pt x="9031" y="9031"/>
                </a:lnTo>
                <a:lnTo>
                  <a:pt x="10160" y="9031"/>
                </a:lnTo>
                <a:close/>
                <a:moveTo>
                  <a:pt x="11289" y="5644"/>
                </a:moveTo>
                <a:lnTo>
                  <a:pt x="11289" y="4516"/>
                </a:lnTo>
                <a:lnTo>
                  <a:pt x="10160" y="4516"/>
                </a:lnTo>
                <a:lnTo>
                  <a:pt x="10160" y="5644"/>
                </a:lnTo>
                <a:lnTo>
                  <a:pt x="11289" y="5644"/>
                </a:lnTo>
                <a:close/>
                <a:moveTo>
                  <a:pt x="12419" y="5644"/>
                </a:moveTo>
                <a:lnTo>
                  <a:pt x="13546" y="5644"/>
                </a:lnTo>
                <a:lnTo>
                  <a:pt x="13546" y="4516"/>
                </a:lnTo>
                <a:lnTo>
                  <a:pt x="12419" y="4516"/>
                </a:lnTo>
                <a:lnTo>
                  <a:pt x="12419" y="5644"/>
                </a:lnTo>
                <a:close/>
                <a:moveTo>
                  <a:pt x="13546" y="5644"/>
                </a:moveTo>
                <a:lnTo>
                  <a:pt x="13546" y="7902"/>
                </a:lnTo>
                <a:lnTo>
                  <a:pt x="14676" y="7902"/>
                </a:lnTo>
                <a:lnTo>
                  <a:pt x="14676" y="6773"/>
                </a:lnTo>
                <a:lnTo>
                  <a:pt x="15804" y="6773"/>
                </a:lnTo>
                <a:lnTo>
                  <a:pt x="15804" y="5644"/>
                </a:lnTo>
                <a:lnTo>
                  <a:pt x="13546" y="5644"/>
                </a:lnTo>
                <a:close/>
                <a:moveTo>
                  <a:pt x="15804" y="5644"/>
                </a:moveTo>
                <a:lnTo>
                  <a:pt x="16933" y="5644"/>
                </a:lnTo>
                <a:lnTo>
                  <a:pt x="16933" y="4516"/>
                </a:lnTo>
                <a:lnTo>
                  <a:pt x="15804" y="4516"/>
                </a:lnTo>
                <a:lnTo>
                  <a:pt x="15804" y="5644"/>
                </a:lnTo>
                <a:close/>
                <a:moveTo>
                  <a:pt x="15804" y="6773"/>
                </a:moveTo>
                <a:lnTo>
                  <a:pt x="15804" y="7902"/>
                </a:lnTo>
                <a:lnTo>
                  <a:pt x="16933" y="7902"/>
                </a:lnTo>
                <a:lnTo>
                  <a:pt x="16933" y="6773"/>
                </a:lnTo>
                <a:lnTo>
                  <a:pt x="15804" y="6773"/>
                </a:lnTo>
                <a:close/>
                <a:moveTo>
                  <a:pt x="15804" y="7902"/>
                </a:moveTo>
                <a:lnTo>
                  <a:pt x="14676" y="7902"/>
                </a:lnTo>
                <a:lnTo>
                  <a:pt x="14676" y="9031"/>
                </a:lnTo>
                <a:lnTo>
                  <a:pt x="15804" y="9031"/>
                </a:lnTo>
                <a:lnTo>
                  <a:pt x="15804" y="7902"/>
                </a:lnTo>
                <a:close/>
                <a:moveTo>
                  <a:pt x="21449" y="1129"/>
                </a:moveTo>
                <a:lnTo>
                  <a:pt x="27093" y="1129"/>
                </a:lnTo>
                <a:lnTo>
                  <a:pt x="27093" y="6773"/>
                </a:lnTo>
                <a:lnTo>
                  <a:pt x="21449" y="6773"/>
                </a:lnTo>
                <a:lnTo>
                  <a:pt x="21449" y="1129"/>
                </a:lnTo>
                <a:close/>
                <a:moveTo>
                  <a:pt x="2259" y="2258"/>
                </a:moveTo>
                <a:lnTo>
                  <a:pt x="2259" y="5644"/>
                </a:lnTo>
                <a:lnTo>
                  <a:pt x="5644" y="5644"/>
                </a:lnTo>
                <a:lnTo>
                  <a:pt x="5644" y="2258"/>
                </a:lnTo>
                <a:lnTo>
                  <a:pt x="2259" y="2258"/>
                </a:lnTo>
                <a:close/>
                <a:moveTo>
                  <a:pt x="22579" y="2258"/>
                </a:moveTo>
                <a:lnTo>
                  <a:pt x="22579" y="5644"/>
                </a:lnTo>
                <a:lnTo>
                  <a:pt x="25964" y="5644"/>
                </a:lnTo>
                <a:lnTo>
                  <a:pt x="25964" y="2258"/>
                </a:lnTo>
                <a:lnTo>
                  <a:pt x="22579" y="2258"/>
                </a:lnTo>
                <a:close/>
                <a:moveTo>
                  <a:pt x="6773" y="9031"/>
                </a:moveTo>
                <a:lnTo>
                  <a:pt x="6773" y="10160"/>
                </a:lnTo>
                <a:lnTo>
                  <a:pt x="7902" y="10160"/>
                </a:lnTo>
                <a:lnTo>
                  <a:pt x="7902" y="9031"/>
                </a:lnTo>
                <a:lnTo>
                  <a:pt x="6773" y="9031"/>
                </a:lnTo>
                <a:close/>
                <a:moveTo>
                  <a:pt x="19191" y="19191"/>
                </a:moveTo>
                <a:lnTo>
                  <a:pt x="22579" y="19191"/>
                </a:lnTo>
                <a:lnTo>
                  <a:pt x="22579" y="22578"/>
                </a:lnTo>
                <a:lnTo>
                  <a:pt x="19191" y="22578"/>
                </a:lnTo>
                <a:lnTo>
                  <a:pt x="19191" y="19191"/>
                </a:lnTo>
                <a:close/>
                <a:moveTo>
                  <a:pt x="0" y="20320"/>
                </a:moveTo>
                <a:lnTo>
                  <a:pt x="0" y="28222"/>
                </a:lnTo>
                <a:lnTo>
                  <a:pt x="7902" y="28222"/>
                </a:lnTo>
                <a:lnTo>
                  <a:pt x="7902" y="20320"/>
                </a:lnTo>
                <a:lnTo>
                  <a:pt x="0" y="20320"/>
                </a:lnTo>
                <a:close/>
                <a:moveTo>
                  <a:pt x="16933" y="20320"/>
                </a:moveTo>
                <a:lnTo>
                  <a:pt x="18062" y="20320"/>
                </a:lnTo>
                <a:lnTo>
                  <a:pt x="18062" y="21449"/>
                </a:lnTo>
                <a:lnTo>
                  <a:pt x="16933" y="21449"/>
                </a:lnTo>
                <a:lnTo>
                  <a:pt x="16933" y="20320"/>
                </a:lnTo>
                <a:close/>
                <a:moveTo>
                  <a:pt x="20320" y="20320"/>
                </a:moveTo>
                <a:lnTo>
                  <a:pt x="20320" y="21449"/>
                </a:lnTo>
                <a:lnTo>
                  <a:pt x="21449" y="21449"/>
                </a:lnTo>
                <a:lnTo>
                  <a:pt x="21449" y="20320"/>
                </a:lnTo>
                <a:lnTo>
                  <a:pt x="20320" y="20320"/>
                </a:lnTo>
                <a:close/>
                <a:moveTo>
                  <a:pt x="1129" y="21449"/>
                </a:moveTo>
                <a:lnTo>
                  <a:pt x="6773" y="21449"/>
                </a:lnTo>
                <a:lnTo>
                  <a:pt x="6773" y="27093"/>
                </a:lnTo>
                <a:lnTo>
                  <a:pt x="1129" y="27093"/>
                </a:lnTo>
                <a:lnTo>
                  <a:pt x="1129" y="21449"/>
                </a:lnTo>
                <a:close/>
                <a:moveTo>
                  <a:pt x="2259" y="22578"/>
                </a:moveTo>
                <a:lnTo>
                  <a:pt x="2259" y="25964"/>
                </a:lnTo>
                <a:lnTo>
                  <a:pt x="5644" y="25964"/>
                </a:lnTo>
                <a:lnTo>
                  <a:pt x="5644" y="22578"/>
                </a:lnTo>
                <a:lnTo>
                  <a:pt x="2259" y="22578"/>
                </a:lnTo>
                <a:close/>
              </a:path>
            </a:pathLst>
          </a:custGeom>
          <a:solidFill>
            <a:srgbClr val="5F5F5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5F5F5F"/>
              </a:solidFill>
              <a:latin typeface="Segoe UI" panose="020B0502040204020203" pitchFamily="34" charset="0"/>
              <a:cs typeface="Segoe UI" panose="020B0502040204020203" pitchFamily="34" charset="0"/>
            </a:endParaRPr>
          </a:p>
        </p:txBody>
      </p:sp>
      <p:grpSp>
        <p:nvGrpSpPr>
          <p:cNvPr id="96" name="Map">
            <a:extLst>
              <a:ext uri="{FF2B5EF4-FFF2-40B4-BE49-F238E27FC236}">
                <a16:creationId xmlns:a16="http://schemas.microsoft.com/office/drawing/2014/main" id="{D7686FFC-7FAA-4A6C-8386-A03B1DFEB557}"/>
              </a:ext>
            </a:extLst>
          </p:cNvPr>
          <p:cNvGrpSpPr>
            <a:grpSpLocks noChangeAspect="1"/>
          </p:cNvGrpSpPr>
          <p:nvPr/>
        </p:nvGrpSpPr>
        <p:grpSpPr>
          <a:xfrm>
            <a:off x="2005013" y="1354932"/>
            <a:ext cx="2238375" cy="1633537"/>
            <a:chOff x="4585634" y="1597655"/>
            <a:chExt cx="2238375" cy="1633537"/>
          </a:xfrm>
        </p:grpSpPr>
        <p:sp>
          <p:nvSpPr>
            <p:cNvPr id="97" name="Background">
              <a:extLst>
                <a:ext uri="{FF2B5EF4-FFF2-40B4-BE49-F238E27FC236}">
                  <a16:creationId xmlns:a16="http://schemas.microsoft.com/office/drawing/2014/main" id="{F7E61D23-1D5E-4E95-9931-B2E357EA46C9}"/>
                </a:ext>
              </a:extLst>
            </p:cNvPr>
            <p:cNvSpPr/>
            <p:nvPr/>
          </p:nvSpPr>
          <p:spPr>
            <a:xfrm>
              <a:off x="4585634" y="1597655"/>
              <a:ext cx="2238375" cy="1633537"/>
            </a:xfrm>
            <a:prstGeom prst="rect">
              <a:avLst/>
            </a:prstGeom>
            <a:solidFill>
              <a:srgbClr val="F2F2F2"/>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98" name="River">
              <a:extLst>
                <a:ext uri="{FF2B5EF4-FFF2-40B4-BE49-F238E27FC236}">
                  <a16:creationId xmlns:a16="http://schemas.microsoft.com/office/drawing/2014/main" id="{ADF4E0BC-83C1-4F77-ABD1-EB85857010D7}"/>
                </a:ext>
              </a:extLst>
            </p:cNvPr>
            <p:cNvSpPr>
              <a:spLocks/>
            </p:cNvSpPr>
            <p:nvPr/>
          </p:nvSpPr>
          <p:spPr bwMode="auto">
            <a:xfrm>
              <a:off x="5468144" y="1597655"/>
              <a:ext cx="1290638" cy="1633537"/>
            </a:xfrm>
            <a:custGeom>
              <a:avLst/>
              <a:gdLst/>
              <a:ahLst/>
              <a:cxnLst>
                <a:cxn ang="0">
                  <a:pos x="0" y="0"/>
                </a:cxn>
                <a:cxn ang="0">
                  <a:pos x="2289" y="2525"/>
                </a:cxn>
                <a:cxn ang="0">
                  <a:pos x="4162" y="4620"/>
                </a:cxn>
                <a:cxn ang="0">
                  <a:pos x="4877" y="5439"/>
                </a:cxn>
                <a:cxn ang="0">
                  <a:pos x="5298" y="5951"/>
                </a:cxn>
                <a:cxn ang="0">
                  <a:pos x="5532" y="6277"/>
                </a:cxn>
                <a:cxn ang="0">
                  <a:pos x="5753" y="6609"/>
                </a:cxn>
                <a:cxn ang="0">
                  <a:pos x="5960" y="6945"/>
                </a:cxn>
                <a:cxn ang="0">
                  <a:pos x="6150" y="7278"/>
                </a:cxn>
                <a:cxn ang="0">
                  <a:pos x="6478" y="7922"/>
                </a:cxn>
                <a:cxn ang="0">
                  <a:pos x="6724" y="8506"/>
                </a:cxn>
                <a:cxn ang="0">
                  <a:pos x="6806" y="9445"/>
                </a:cxn>
                <a:cxn ang="0">
                  <a:pos x="6827" y="9849"/>
                </a:cxn>
                <a:cxn ang="0">
                  <a:pos x="7796" y="9849"/>
                </a:cxn>
                <a:cxn ang="0">
                  <a:pos x="7695" y="9275"/>
                </a:cxn>
                <a:cxn ang="0">
                  <a:pos x="7571" y="8686"/>
                </a:cxn>
                <a:cxn ang="0">
                  <a:pos x="7445" y="8202"/>
                </a:cxn>
                <a:cxn ang="0">
                  <a:pos x="7288" y="7711"/>
                </a:cxn>
                <a:cxn ang="0">
                  <a:pos x="7190" y="7460"/>
                </a:cxn>
                <a:cxn ang="0">
                  <a:pos x="7074" y="7206"/>
                </a:cxn>
                <a:cxn ang="0">
                  <a:pos x="6937" y="6947"/>
                </a:cxn>
                <a:cxn ang="0">
                  <a:pos x="6776" y="6683"/>
                </a:cxn>
                <a:cxn ang="0">
                  <a:pos x="6566" y="6386"/>
                </a:cxn>
                <a:cxn ang="0">
                  <a:pos x="6291" y="6033"/>
                </a:cxn>
                <a:cxn ang="0">
                  <a:pos x="5577" y="5184"/>
                </a:cxn>
                <a:cxn ang="0">
                  <a:pos x="3708" y="3069"/>
                </a:cxn>
                <a:cxn ang="0">
                  <a:pos x="2658" y="1894"/>
                </a:cxn>
                <a:cxn ang="0">
                  <a:pos x="1670" y="807"/>
                </a:cxn>
                <a:cxn ang="0">
                  <a:pos x="928" y="0"/>
                </a:cxn>
                <a:cxn ang="0">
                  <a:pos x="0" y="0"/>
                </a:cxn>
              </a:cxnLst>
              <a:rect l="0" t="0" r="r" b="b"/>
              <a:pathLst>
                <a:path w="7796" h="9849">
                  <a:moveTo>
                    <a:pt x="0" y="0"/>
                  </a:moveTo>
                  <a:cubicBezTo>
                    <a:pt x="199" y="219"/>
                    <a:pt x="1109" y="1214"/>
                    <a:pt x="2289" y="2525"/>
                  </a:cubicBezTo>
                  <a:cubicBezTo>
                    <a:pt x="2942" y="3248"/>
                    <a:pt x="3613" y="3998"/>
                    <a:pt x="4162" y="4620"/>
                  </a:cubicBezTo>
                  <a:cubicBezTo>
                    <a:pt x="4437" y="4932"/>
                    <a:pt x="4682" y="5211"/>
                    <a:pt x="4877" y="5439"/>
                  </a:cubicBezTo>
                  <a:cubicBezTo>
                    <a:pt x="5072" y="5667"/>
                    <a:pt x="5218" y="5844"/>
                    <a:pt x="5298" y="5951"/>
                  </a:cubicBezTo>
                  <a:cubicBezTo>
                    <a:pt x="5378" y="6058"/>
                    <a:pt x="5456" y="6167"/>
                    <a:pt x="5532" y="6277"/>
                  </a:cubicBezTo>
                  <a:cubicBezTo>
                    <a:pt x="5608" y="6387"/>
                    <a:pt x="5682" y="6498"/>
                    <a:pt x="5753" y="6609"/>
                  </a:cubicBezTo>
                  <a:cubicBezTo>
                    <a:pt x="5825" y="6721"/>
                    <a:pt x="5894" y="6833"/>
                    <a:pt x="5960" y="6945"/>
                  </a:cubicBezTo>
                  <a:cubicBezTo>
                    <a:pt x="6026" y="7057"/>
                    <a:pt x="6090" y="7167"/>
                    <a:pt x="6150" y="7278"/>
                  </a:cubicBezTo>
                  <a:cubicBezTo>
                    <a:pt x="6271" y="7499"/>
                    <a:pt x="6382" y="7715"/>
                    <a:pt x="6478" y="7922"/>
                  </a:cubicBezTo>
                  <a:cubicBezTo>
                    <a:pt x="6575" y="8129"/>
                    <a:pt x="6657" y="8325"/>
                    <a:pt x="6724" y="8506"/>
                  </a:cubicBezTo>
                  <a:cubicBezTo>
                    <a:pt x="6759" y="8846"/>
                    <a:pt x="6786" y="9162"/>
                    <a:pt x="6806" y="9445"/>
                  </a:cubicBezTo>
                  <a:cubicBezTo>
                    <a:pt x="6817" y="9599"/>
                    <a:pt x="6821" y="9716"/>
                    <a:pt x="6827" y="9849"/>
                  </a:cubicBezTo>
                  <a:lnTo>
                    <a:pt x="7796" y="9849"/>
                  </a:lnTo>
                  <a:cubicBezTo>
                    <a:pt x="7765" y="9661"/>
                    <a:pt x="7731" y="9465"/>
                    <a:pt x="7695" y="9275"/>
                  </a:cubicBezTo>
                  <a:cubicBezTo>
                    <a:pt x="7653" y="9054"/>
                    <a:pt x="7610" y="8847"/>
                    <a:pt x="7571" y="8686"/>
                  </a:cubicBezTo>
                  <a:cubicBezTo>
                    <a:pt x="7530" y="8525"/>
                    <a:pt x="7490" y="8365"/>
                    <a:pt x="7445" y="8202"/>
                  </a:cubicBezTo>
                  <a:cubicBezTo>
                    <a:pt x="7399" y="8040"/>
                    <a:pt x="7348" y="7877"/>
                    <a:pt x="7288" y="7711"/>
                  </a:cubicBezTo>
                  <a:cubicBezTo>
                    <a:pt x="7257" y="7628"/>
                    <a:pt x="7225" y="7544"/>
                    <a:pt x="7190" y="7460"/>
                  </a:cubicBezTo>
                  <a:cubicBezTo>
                    <a:pt x="7154" y="7376"/>
                    <a:pt x="7115" y="7292"/>
                    <a:pt x="7074" y="7206"/>
                  </a:cubicBezTo>
                  <a:cubicBezTo>
                    <a:pt x="7031" y="7120"/>
                    <a:pt x="6987" y="7034"/>
                    <a:pt x="6937" y="6947"/>
                  </a:cubicBezTo>
                  <a:cubicBezTo>
                    <a:pt x="6888" y="6860"/>
                    <a:pt x="6835" y="6772"/>
                    <a:pt x="6776" y="6683"/>
                  </a:cubicBezTo>
                  <a:cubicBezTo>
                    <a:pt x="6718" y="6594"/>
                    <a:pt x="6648" y="6494"/>
                    <a:pt x="6566" y="6386"/>
                  </a:cubicBezTo>
                  <a:cubicBezTo>
                    <a:pt x="6485" y="6277"/>
                    <a:pt x="6393" y="6160"/>
                    <a:pt x="6291" y="6033"/>
                  </a:cubicBezTo>
                  <a:cubicBezTo>
                    <a:pt x="6088" y="5781"/>
                    <a:pt x="5846" y="5495"/>
                    <a:pt x="5577" y="5184"/>
                  </a:cubicBezTo>
                  <a:cubicBezTo>
                    <a:pt x="5037" y="4561"/>
                    <a:pt x="4387" y="3836"/>
                    <a:pt x="3708" y="3069"/>
                  </a:cubicBezTo>
                  <a:cubicBezTo>
                    <a:pt x="3370" y="2685"/>
                    <a:pt x="3008" y="2282"/>
                    <a:pt x="2658" y="1894"/>
                  </a:cubicBezTo>
                  <a:cubicBezTo>
                    <a:pt x="2307" y="1506"/>
                    <a:pt x="1968" y="1132"/>
                    <a:pt x="1670" y="807"/>
                  </a:cubicBezTo>
                  <a:cubicBezTo>
                    <a:pt x="1238" y="334"/>
                    <a:pt x="1084" y="169"/>
                    <a:pt x="928" y="0"/>
                  </a:cubicBezTo>
                  <a:lnTo>
                    <a:pt x="0" y="0"/>
                  </a:lnTo>
                  <a:close/>
                </a:path>
              </a:pathLst>
            </a:custGeom>
            <a:solidFill>
              <a:srgbClr val="FFFFFF"/>
            </a:solidFill>
            <a:ln w="6350" cap="rnd">
              <a:solidFill>
                <a:srgbClr val="808080"/>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de-DE" sz="900">
                <a:solidFill>
                  <a:srgbClr val="5F5F5F"/>
                </a:solidFill>
                <a:latin typeface="Segoe UI" panose="020B0502040204020203" pitchFamily="34" charset="0"/>
                <a:cs typeface="Segoe UI" panose="020B0502040204020203" pitchFamily="34" charset="0"/>
              </a:endParaRPr>
            </a:p>
          </p:txBody>
        </p:sp>
        <p:sp>
          <p:nvSpPr>
            <p:cNvPr id="99" name="Streets">
              <a:extLst>
                <a:ext uri="{FF2B5EF4-FFF2-40B4-BE49-F238E27FC236}">
                  <a16:creationId xmlns:a16="http://schemas.microsoft.com/office/drawing/2014/main" id="{D875BD4B-57B6-4C59-BEF7-20A4C6F43978}"/>
                </a:ext>
              </a:extLst>
            </p:cNvPr>
            <p:cNvSpPr>
              <a:spLocks noEditPoints="1"/>
            </p:cNvSpPr>
            <p:nvPr/>
          </p:nvSpPr>
          <p:spPr bwMode="auto">
            <a:xfrm>
              <a:off x="4585634" y="1597655"/>
              <a:ext cx="2238375" cy="1633537"/>
            </a:xfrm>
            <a:custGeom>
              <a:avLst/>
              <a:gdLst>
                <a:gd name="T0" fmla="*/ 57 w 6215"/>
                <a:gd name="T1" fmla="*/ 885 h 4534"/>
                <a:gd name="T2" fmla="*/ 0 w 6215"/>
                <a:gd name="T3" fmla="*/ 1173 h 4534"/>
                <a:gd name="T4" fmla="*/ 0 w 6215"/>
                <a:gd name="T5" fmla="*/ 3540 h 4534"/>
                <a:gd name="T6" fmla="*/ 1342 w 6215"/>
                <a:gd name="T7" fmla="*/ 2690 h 4534"/>
                <a:gd name="T8" fmla="*/ 327 w 6215"/>
                <a:gd name="T9" fmla="*/ 4534 h 4534"/>
                <a:gd name="T10" fmla="*/ 1979 w 6215"/>
                <a:gd name="T11" fmla="*/ 3409 h 4534"/>
                <a:gd name="T12" fmla="*/ 1823 w 6215"/>
                <a:gd name="T13" fmla="*/ 4534 h 4534"/>
                <a:gd name="T14" fmla="*/ 2626 w 6215"/>
                <a:gd name="T15" fmla="*/ 4139 h 4534"/>
                <a:gd name="T16" fmla="*/ 3588 w 6215"/>
                <a:gd name="T17" fmla="*/ 4534 h 4534"/>
                <a:gd name="T18" fmla="*/ 4742 w 6215"/>
                <a:gd name="T19" fmla="*/ 3723 h 4534"/>
                <a:gd name="T20" fmla="*/ 5092 w 6215"/>
                <a:gd name="T21" fmla="*/ 4534 h 4534"/>
                <a:gd name="T22" fmla="*/ 5297 w 6215"/>
                <a:gd name="T23" fmla="*/ 4371 h 4534"/>
                <a:gd name="T24" fmla="*/ 4928 w 6215"/>
                <a:gd name="T25" fmla="*/ 3582 h 4534"/>
                <a:gd name="T26" fmla="*/ 4270 w 6215"/>
                <a:gd name="T27" fmla="*/ 2884 h 4534"/>
                <a:gd name="T28" fmla="*/ 4188 w 6215"/>
                <a:gd name="T29" fmla="*/ 3077 h 4534"/>
                <a:gd name="T30" fmla="*/ 3260 w 6215"/>
                <a:gd name="T31" fmla="*/ 4504 h 4534"/>
                <a:gd name="T32" fmla="*/ 5053 w 6215"/>
                <a:gd name="T33" fmla="*/ 2000 h 4534"/>
                <a:gd name="T34" fmla="*/ 6215 w 6215"/>
                <a:gd name="T35" fmla="*/ 2972 h 4534"/>
                <a:gd name="T36" fmla="*/ 6215 w 6215"/>
                <a:gd name="T37" fmla="*/ 976 h 4534"/>
                <a:gd name="T38" fmla="*/ 6175 w 6215"/>
                <a:gd name="T39" fmla="*/ 701 h 4534"/>
                <a:gd name="T40" fmla="*/ 5294 w 6215"/>
                <a:gd name="T41" fmla="*/ 0 h 4534"/>
                <a:gd name="T42" fmla="*/ 5073 w 6215"/>
                <a:gd name="T43" fmla="*/ 1671 h 4534"/>
                <a:gd name="T44" fmla="*/ 5223 w 6215"/>
                <a:gd name="T45" fmla="*/ 468 h 4534"/>
                <a:gd name="T46" fmla="*/ 5147 w 6215"/>
                <a:gd name="T47" fmla="*/ 264 h 4534"/>
                <a:gd name="T48" fmla="*/ 4401 w 6215"/>
                <a:gd name="T49" fmla="*/ 906 h 4534"/>
                <a:gd name="T50" fmla="*/ 3299 w 6215"/>
                <a:gd name="T51" fmla="*/ 0 h 4534"/>
                <a:gd name="T52" fmla="*/ 4039 w 6215"/>
                <a:gd name="T53" fmla="*/ 2582 h 4534"/>
                <a:gd name="T54" fmla="*/ 1444 w 6215"/>
                <a:gd name="T55" fmla="*/ 0 h 4534"/>
                <a:gd name="T56" fmla="*/ 3864 w 6215"/>
                <a:gd name="T57" fmla="*/ 2736 h 4534"/>
                <a:gd name="T58" fmla="*/ 1164 w 6215"/>
                <a:gd name="T59" fmla="*/ 888 h 4534"/>
                <a:gd name="T60" fmla="*/ 1335 w 6215"/>
                <a:gd name="T61" fmla="*/ 129 h 4534"/>
                <a:gd name="T62" fmla="*/ 1125 w 6215"/>
                <a:gd name="T63" fmla="*/ 0 h 4534"/>
                <a:gd name="T64" fmla="*/ 989 w 6215"/>
                <a:gd name="T65" fmla="*/ 1041 h 4534"/>
                <a:gd name="T66" fmla="*/ 2645 w 6215"/>
                <a:gd name="T67" fmla="*/ 3810 h 4534"/>
                <a:gd name="T68" fmla="*/ 671 w 6215"/>
                <a:gd name="T69" fmla="*/ 680 h 4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15" h="4534">
                  <a:moveTo>
                    <a:pt x="1125" y="0"/>
                  </a:moveTo>
                  <a:lnTo>
                    <a:pt x="57" y="885"/>
                  </a:lnTo>
                  <a:lnTo>
                    <a:pt x="0" y="820"/>
                  </a:lnTo>
                  <a:lnTo>
                    <a:pt x="0" y="1173"/>
                  </a:lnTo>
                  <a:lnTo>
                    <a:pt x="1188" y="2515"/>
                  </a:lnTo>
                  <a:lnTo>
                    <a:pt x="0" y="3540"/>
                  </a:lnTo>
                  <a:lnTo>
                    <a:pt x="0" y="3848"/>
                  </a:lnTo>
                  <a:lnTo>
                    <a:pt x="1342" y="2690"/>
                  </a:lnTo>
                  <a:lnTo>
                    <a:pt x="1825" y="3236"/>
                  </a:lnTo>
                  <a:lnTo>
                    <a:pt x="327" y="4534"/>
                  </a:lnTo>
                  <a:lnTo>
                    <a:pt x="683" y="4534"/>
                  </a:lnTo>
                  <a:lnTo>
                    <a:pt x="1979" y="3409"/>
                  </a:lnTo>
                  <a:lnTo>
                    <a:pt x="2470" y="3963"/>
                  </a:lnTo>
                  <a:lnTo>
                    <a:pt x="1823" y="4534"/>
                  </a:lnTo>
                  <a:lnTo>
                    <a:pt x="2175" y="4534"/>
                  </a:lnTo>
                  <a:lnTo>
                    <a:pt x="2626" y="4139"/>
                  </a:lnTo>
                  <a:lnTo>
                    <a:pt x="2975" y="4534"/>
                  </a:lnTo>
                  <a:lnTo>
                    <a:pt x="3588" y="4534"/>
                  </a:lnTo>
                  <a:lnTo>
                    <a:pt x="4670" y="3630"/>
                  </a:lnTo>
                  <a:cubicBezTo>
                    <a:pt x="4692" y="3657"/>
                    <a:pt x="4716" y="3688"/>
                    <a:pt x="4742" y="3723"/>
                  </a:cubicBezTo>
                  <a:cubicBezTo>
                    <a:pt x="4827" y="3833"/>
                    <a:pt x="4923" y="3971"/>
                    <a:pt x="4964" y="4056"/>
                  </a:cubicBezTo>
                  <a:cubicBezTo>
                    <a:pt x="4994" y="4122"/>
                    <a:pt x="5049" y="4333"/>
                    <a:pt x="5092" y="4534"/>
                  </a:cubicBezTo>
                  <a:lnTo>
                    <a:pt x="5332" y="4534"/>
                  </a:lnTo>
                  <a:cubicBezTo>
                    <a:pt x="5321" y="4480"/>
                    <a:pt x="5309" y="4425"/>
                    <a:pt x="5297" y="4371"/>
                  </a:cubicBezTo>
                  <a:cubicBezTo>
                    <a:pt x="5261" y="4209"/>
                    <a:pt x="5221" y="4057"/>
                    <a:pt x="5174" y="3957"/>
                  </a:cubicBezTo>
                  <a:cubicBezTo>
                    <a:pt x="5116" y="3836"/>
                    <a:pt x="5015" y="3698"/>
                    <a:pt x="4928" y="3582"/>
                  </a:cubicBezTo>
                  <a:cubicBezTo>
                    <a:pt x="4752" y="3351"/>
                    <a:pt x="4555" y="3143"/>
                    <a:pt x="4363" y="2923"/>
                  </a:cubicBezTo>
                  <a:cubicBezTo>
                    <a:pt x="4341" y="2897"/>
                    <a:pt x="4305" y="2883"/>
                    <a:pt x="4270" y="2884"/>
                  </a:cubicBezTo>
                  <a:cubicBezTo>
                    <a:pt x="4226" y="2885"/>
                    <a:pt x="4184" y="2914"/>
                    <a:pt x="4166" y="2954"/>
                  </a:cubicBezTo>
                  <a:cubicBezTo>
                    <a:pt x="4149" y="2995"/>
                    <a:pt x="4158" y="3045"/>
                    <a:pt x="4188" y="3077"/>
                  </a:cubicBezTo>
                  <a:lnTo>
                    <a:pt x="4517" y="3454"/>
                  </a:lnTo>
                  <a:lnTo>
                    <a:pt x="3260" y="4504"/>
                  </a:lnTo>
                  <a:lnTo>
                    <a:pt x="2800" y="3984"/>
                  </a:lnTo>
                  <a:lnTo>
                    <a:pt x="5053" y="2000"/>
                  </a:lnTo>
                  <a:lnTo>
                    <a:pt x="6215" y="3325"/>
                  </a:lnTo>
                  <a:lnTo>
                    <a:pt x="6215" y="2972"/>
                  </a:lnTo>
                  <a:lnTo>
                    <a:pt x="5227" y="1847"/>
                  </a:lnTo>
                  <a:lnTo>
                    <a:pt x="6215" y="976"/>
                  </a:lnTo>
                  <a:lnTo>
                    <a:pt x="6215" y="666"/>
                  </a:lnTo>
                  <a:lnTo>
                    <a:pt x="6175" y="701"/>
                  </a:lnTo>
                  <a:lnTo>
                    <a:pt x="5595" y="0"/>
                  </a:lnTo>
                  <a:lnTo>
                    <a:pt x="5294" y="0"/>
                  </a:lnTo>
                  <a:lnTo>
                    <a:pt x="5999" y="855"/>
                  </a:lnTo>
                  <a:lnTo>
                    <a:pt x="5073" y="1671"/>
                  </a:lnTo>
                  <a:lnTo>
                    <a:pt x="4555" y="1081"/>
                  </a:lnTo>
                  <a:lnTo>
                    <a:pt x="5223" y="468"/>
                  </a:lnTo>
                  <a:cubicBezTo>
                    <a:pt x="5257" y="437"/>
                    <a:pt x="5270" y="384"/>
                    <a:pt x="5254" y="341"/>
                  </a:cubicBezTo>
                  <a:cubicBezTo>
                    <a:pt x="5237" y="297"/>
                    <a:pt x="5194" y="265"/>
                    <a:pt x="5147" y="264"/>
                  </a:cubicBezTo>
                  <a:cubicBezTo>
                    <a:pt x="5117" y="264"/>
                    <a:pt x="5087" y="276"/>
                    <a:pt x="5065" y="296"/>
                  </a:cubicBezTo>
                  <a:lnTo>
                    <a:pt x="4401" y="906"/>
                  </a:lnTo>
                  <a:lnTo>
                    <a:pt x="3607" y="0"/>
                  </a:lnTo>
                  <a:lnTo>
                    <a:pt x="3299" y="0"/>
                  </a:lnTo>
                  <a:lnTo>
                    <a:pt x="4899" y="1825"/>
                  </a:lnTo>
                  <a:lnTo>
                    <a:pt x="4039" y="2582"/>
                  </a:lnTo>
                  <a:lnTo>
                    <a:pt x="1738" y="0"/>
                  </a:lnTo>
                  <a:lnTo>
                    <a:pt x="1444" y="0"/>
                  </a:lnTo>
                  <a:cubicBezTo>
                    <a:pt x="1448" y="18"/>
                    <a:pt x="1457" y="35"/>
                    <a:pt x="1469" y="48"/>
                  </a:cubicBezTo>
                  <a:lnTo>
                    <a:pt x="3864" y="2736"/>
                  </a:lnTo>
                  <a:lnTo>
                    <a:pt x="3256" y="3272"/>
                  </a:lnTo>
                  <a:lnTo>
                    <a:pt x="1164" y="888"/>
                  </a:lnTo>
                  <a:lnTo>
                    <a:pt x="851" y="531"/>
                  </a:lnTo>
                  <a:lnTo>
                    <a:pt x="1335" y="129"/>
                  </a:lnTo>
                  <a:cubicBezTo>
                    <a:pt x="1372" y="100"/>
                    <a:pt x="1387" y="44"/>
                    <a:pt x="1371" y="0"/>
                  </a:cubicBezTo>
                  <a:lnTo>
                    <a:pt x="1125" y="0"/>
                  </a:lnTo>
                  <a:close/>
                  <a:moveTo>
                    <a:pt x="671" y="680"/>
                  </a:moveTo>
                  <a:lnTo>
                    <a:pt x="989" y="1041"/>
                  </a:lnTo>
                  <a:lnTo>
                    <a:pt x="3082" y="3426"/>
                  </a:lnTo>
                  <a:lnTo>
                    <a:pt x="2645" y="3810"/>
                  </a:lnTo>
                  <a:lnTo>
                    <a:pt x="211" y="1060"/>
                  </a:lnTo>
                  <a:lnTo>
                    <a:pt x="671" y="680"/>
                  </a:lnTo>
                  <a:close/>
                </a:path>
              </a:pathLst>
            </a:custGeom>
            <a:solidFill>
              <a:srgbClr val="FFFFFF"/>
            </a:solid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nvGrpSpPr>
            <p:cNvPr id="100" name="Pointer">
              <a:extLst>
                <a:ext uri="{FF2B5EF4-FFF2-40B4-BE49-F238E27FC236}">
                  <a16:creationId xmlns:a16="http://schemas.microsoft.com/office/drawing/2014/main" id="{80A2F784-2E26-4824-BF75-B857EA03F403}"/>
                </a:ext>
              </a:extLst>
            </p:cNvPr>
            <p:cNvGrpSpPr/>
            <p:nvPr/>
          </p:nvGrpSpPr>
          <p:grpSpPr>
            <a:xfrm>
              <a:off x="5614473" y="2271995"/>
              <a:ext cx="180696" cy="284857"/>
              <a:chOff x="2838590" y="3023046"/>
              <a:chExt cx="180696" cy="284857"/>
            </a:xfrm>
          </p:grpSpPr>
          <p:sp>
            <p:nvSpPr>
              <p:cNvPr id="101" name="Pointer Outer">
                <a:extLst>
                  <a:ext uri="{FF2B5EF4-FFF2-40B4-BE49-F238E27FC236}">
                    <a16:creationId xmlns:a16="http://schemas.microsoft.com/office/drawing/2014/main" id="{CD3356CF-4FD4-46A8-B3CF-157AFB79862C}"/>
                  </a:ext>
                </a:extLst>
              </p:cNvPr>
              <p:cNvSpPr>
                <a:spLocks/>
              </p:cNvSpPr>
              <p:nvPr/>
            </p:nvSpPr>
            <p:spPr bwMode="auto">
              <a:xfrm>
                <a:off x="2838590" y="3023046"/>
                <a:ext cx="180696" cy="284857"/>
              </a:xfrm>
              <a:custGeom>
                <a:avLst/>
                <a:gdLst>
                  <a:gd name="T0" fmla="*/ 1933 w 3866"/>
                  <a:gd name="T1" fmla="*/ 0 h 6125"/>
                  <a:gd name="T2" fmla="*/ 0 w 3866"/>
                  <a:gd name="T3" fmla="*/ 1934 h 6125"/>
                  <a:gd name="T4" fmla="*/ 1171 w 3866"/>
                  <a:gd name="T5" fmla="*/ 3711 h 6125"/>
                  <a:gd name="T6" fmla="*/ 1933 w 3866"/>
                  <a:gd name="T7" fmla="*/ 6125 h 6125"/>
                  <a:gd name="T8" fmla="*/ 2696 w 3866"/>
                  <a:gd name="T9" fmla="*/ 3710 h 6125"/>
                  <a:gd name="T10" fmla="*/ 3866 w 3866"/>
                  <a:gd name="T11" fmla="*/ 1934 h 6125"/>
                  <a:gd name="T12" fmla="*/ 1933 w 3866"/>
                  <a:gd name="T13" fmla="*/ 0 h 6125"/>
                </a:gdLst>
                <a:ahLst/>
                <a:cxnLst>
                  <a:cxn ang="0">
                    <a:pos x="T0" y="T1"/>
                  </a:cxn>
                  <a:cxn ang="0">
                    <a:pos x="T2" y="T3"/>
                  </a:cxn>
                  <a:cxn ang="0">
                    <a:pos x="T4" y="T5"/>
                  </a:cxn>
                  <a:cxn ang="0">
                    <a:pos x="T6" y="T7"/>
                  </a:cxn>
                  <a:cxn ang="0">
                    <a:pos x="T8" y="T9"/>
                  </a:cxn>
                  <a:cxn ang="0">
                    <a:pos x="T10" y="T11"/>
                  </a:cxn>
                  <a:cxn ang="0">
                    <a:pos x="T12" y="T13"/>
                  </a:cxn>
                </a:cxnLst>
                <a:rect l="0" t="0" r="r" b="b"/>
                <a:pathLst>
                  <a:path w="3866" h="6125">
                    <a:moveTo>
                      <a:pt x="1933" y="0"/>
                    </a:moveTo>
                    <a:cubicBezTo>
                      <a:pt x="865" y="0"/>
                      <a:pt x="0" y="866"/>
                      <a:pt x="0" y="1934"/>
                    </a:cubicBezTo>
                    <a:cubicBezTo>
                      <a:pt x="0" y="2730"/>
                      <a:pt x="482" y="3415"/>
                      <a:pt x="1171" y="3711"/>
                    </a:cubicBezTo>
                    <a:lnTo>
                      <a:pt x="1933" y="6125"/>
                    </a:lnTo>
                    <a:lnTo>
                      <a:pt x="2696" y="3710"/>
                    </a:lnTo>
                    <a:cubicBezTo>
                      <a:pt x="3384" y="3414"/>
                      <a:pt x="3866" y="2730"/>
                      <a:pt x="3866" y="1934"/>
                    </a:cubicBezTo>
                    <a:cubicBezTo>
                      <a:pt x="3866" y="866"/>
                      <a:pt x="3001" y="0"/>
                      <a:pt x="1933" y="0"/>
                    </a:cubicBezTo>
                    <a:close/>
                  </a:path>
                </a:pathLst>
              </a:custGeom>
              <a:solidFill>
                <a:srgbClr val="FFFFFF"/>
              </a:solid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02" name="Pointer Inner">
                <a:extLst>
                  <a:ext uri="{FF2B5EF4-FFF2-40B4-BE49-F238E27FC236}">
                    <a16:creationId xmlns:a16="http://schemas.microsoft.com/office/drawing/2014/main" id="{85B16DB8-8459-4CF3-B053-0D847AC48C2C}"/>
                  </a:ext>
                </a:extLst>
              </p:cNvPr>
              <p:cNvSpPr>
                <a:spLocks noChangeArrowheads="1"/>
              </p:cNvSpPr>
              <p:nvPr/>
            </p:nvSpPr>
            <p:spPr bwMode="auto">
              <a:xfrm>
                <a:off x="2894968" y="3077480"/>
                <a:ext cx="67940" cy="67531"/>
              </a:xfrm>
              <a:prstGeom prst="ellipse">
                <a:avLst/>
              </a:prstGeom>
              <a:solidFill>
                <a:srgbClr val="808080"/>
              </a:solidFill>
              <a:ln w="6350">
                <a:solidFill>
                  <a:srgbClr val="808080"/>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graphicFrame>
        <p:nvGraphicFramePr>
          <p:cNvPr id="3" name="Tabelle 2">
            <a:extLst>
              <a:ext uri="{FF2B5EF4-FFF2-40B4-BE49-F238E27FC236}">
                <a16:creationId xmlns:a16="http://schemas.microsoft.com/office/drawing/2014/main" id="{C9DE77CD-F8ED-4A45-A9CD-D23A71F9AE05}"/>
              </a:ext>
            </a:extLst>
          </p:cNvPr>
          <p:cNvGraphicFramePr>
            <a:graphicFrameLocks noGrp="1"/>
          </p:cNvGraphicFramePr>
          <p:nvPr>
            <p:extLst>
              <p:ext uri="{D42A27DB-BD31-4B8C-83A1-F6EECF244321}">
                <p14:modId xmlns:p14="http://schemas.microsoft.com/office/powerpoint/2010/main" val="143693892"/>
              </p:ext>
            </p:extLst>
          </p:nvPr>
        </p:nvGraphicFramePr>
        <p:xfrm>
          <a:off x="5221305" y="1473200"/>
          <a:ext cx="4390989" cy="1143000"/>
        </p:xfrm>
        <a:graphic>
          <a:graphicData uri="http://schemas.openxmlformats.org/drawingml/2006/table">
            <a:tbl>
              <a:tblPr firstRow="1" bandRow="1"/>
              <a:tblGrid>
                <a:gridCol w="1507434">
                  <a:extLst>
                    <a:ext uri="{9D8B030D-6E8A-4147-A177-3AD203B41FA5}">
                      <a16:colId xmlns:a16="http://schemas.microsoft.com/office/drawing/2014/main" val="20000"/>
                    </a:ext>
                  </a:extLst>
                </a:gridCol>
                <a:gridCol w="1120140">
                  <a:extLst>
                    <a:ext uri="{9D8B030D-6E8A-4147-A177-3AD203B41FA5}">
                      <a16:colId xmlns:a16="http://schemas.microsoft.com/office/drawing/2014/main" val="20001"/>
                    </a:ext>
                  </a:extLst>
                </a:gridCol>
                <a:gridCol w="769620">
                  <a:extLst>
                    <a:ext uri="{9D8B030D-6E8A-4147-A177-3AD203B41FA5}">
                      <a16:colId xmlns:a16="http://schemas.microsoft.com/office/drawing/2014/main" val="20002"/>
                    </a:ext>
                  </a:extLst>
                </a:gridCol>
                <a:gridCol w="993795">
                  <a:extLst>
                    <a:ext uri="{9D8B030D-6E8A-4147-A177-3AD203B41FA5}">
                      <a16:colId xmlns:a16="http://schemas.microsoft.com/office/drawing/2014/main" val="20003"/>
                    </a:ext>
                  </a:extLst>
                </a:gridCol>
              </a:tblGrid>
              <a:tr h="0">
                <a:tc>
                  <a:txBody>
                    <a:bodyPr/>
                    <a:lstStyle/>
                    <a:p>
                      <a:r>
                        <a:rPr lang="en-US" sz="900" b="1" noProof="1">
                          <a:solidFill>
                            <a:srgbClr val="5F5F5F"/>
                          </a:solidFill>
                          <a:latin typeface="Segoe UI" panose="020B0502040204020203" pitchFamily="34" charset="0"/>
                          <a:cs typeface="Segoe UI" panose="020B0502040204020203" pitchFamily="34" charset="0"/>
                        </a:rPr>
                        <a:t>Company</a:t>
                      </a:r>
                    </a:p>
                  </a:txBody>
                  <a:tcPr>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b="1" noProof="1">
                          <a:solidFill>
                            <a:srgbClr val="5F5F5F"/>
                          </a:solidFill>
                          <a:latin typeface="Segoe UI" panose="020B0502040204020203" pitchFamily="34" charset="0"/>
                          <a:cs typeface="Segoe UI" panose="020B0502040204020203" pitchFamily="34" charset="0"/>
                        </a:rPr>
                        <a:t>Contact</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b="1" noProof="1">
                          <a:solidFill>
                            <a:srgbClr val="5F5F5F"/>
                          </a:solidFill>
                          <a:latin typeface="Segoe UI" panose="020B0502040204020203" pitchFamily="34" charset="0"/>
                          <a:cs typeface="Segoe UI" panose="020B0502040204020203" pitchFamily="34" charset="0"/>
                        </a:rPr>
                        <a:t>City</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b="1" noProof="1">
                          <a:solidFill>
                            <a:srgbClr val="5F5F5F"/>
                          </a:solidFill>
                          <a:latin typeface="Segoe UI" panose="020B0502040204020203" pitchFamily="34" charset="0"/>
                          <a:cs typeface="Segoe UI" panose="020B0502040204020203" pitchFamily="34" charset="0"/>
                        </a:rPr>
                        <a:t>Phone</a:t>
                      </a:r>
                    </a:p>
                  </a:txBody>
                  <a:tcPr>
                    <a:lnL w="6350" cap="flat" cmpd="sng" algn="ctr">
                      <a:no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0">
                <a:tc>
                  <a:txBody>
                    <a:bodyPr/>
                    <a:lstStyle/>
                    <a:p>
                      <a:r>
                        <a:rPr lang="en-US" sz="900" noProof="1">
                          <a:solidFill>
                            <a:srgbClr val="5F5F5F"/>
                          </a:solidFill>
                          <a:latin typeface="Segoe UI" panose="020B0502040204020203" pitchFamily="34" charset="0"/>
                          <a:cs typeface="Segoe UI" panose="020B0502040204020203" pitchFamily="34" charset="0"/>
                        </a:rPr>
                        <a:t>Alfreds Futterkiste</a:t>
                      </a:r>
                    </a:p>
                  </a:txBody>
                  <a:tcPr>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Maria Anders</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Berlin</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030-0074321</a:t>
                      </a:r>
                    </a:p>
                  </a:txBody>
                  <a:tcPr>
                    <a:lnL w="6350" cap="flat" cmpd="sng" algn="ctr">
                      <a:no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0">
                <a:tc>
                  <a:txBody>
                    <a:bodyPr/>
                    <a:lstStyle/>
                    <a:p>
                      <a:r>
                        <a:rPr lang="en-US" sz="900" noProof="1">
                          <a:solidFill>
                            <a:srgbClr val="5F5F5F"/>
                          </a:solidFill>
                          <a:latin typeface="Segoe UI" panose="020B0502040204020203" pitchFamily="34" charset="0"/>
                          <a:cs typeface="Segoe UI" panose="020B0502040204020203" pitchFamily="34" charset="0"/>
                        </a:rPr>
                        <a:t>Antonio Moreno Taquería</a:t>
                      </a:r>
                    </a:p>
                  </a:txBody>
                  <a:tcPr>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Antonio Moreno</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México D.F.</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(5) 555-3932</a:t>
                      </a:r>
                    </a:p>
                  </a:txBody>
                  <a:tcPr>
                    <a:lnL w="6350" cap="flat" cmpd="sng" algn="ctr">
                      <a:no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0">
                <a:tc>
                  <a:txBody>
                    <a:bodyPr/>
                    <a:lstStyle/>
                    <a:p>
                      <a:r>
                        <a:rPr lang="en-US" sz="900" noProof="1">
                          <a:solidFill>
                            <a:srgbClr val="5F5F5F"/>
                          </a:solidFill>
                          <a:latin typeface="Segoe UI" panose="020B0502040204020203" pitchFamily="34" charset="0"/>
                          <a:cs typeface="Segoe UI" panose="020B0502040204020203" pitchFamily="34" charset="0"/>
                        </a:rPr>
                        <a:t>Around the Horn</a:t>
                      </a:r>
                    </a:p>
                  </a:txBody>
                  <a:tcPr>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Thomas Hardy</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London</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(171) 555-7788</a:t>
                      </a:r>
                    </a:p>
                  </a:txBody>
                  <a:tcPr>
                    <a:lnL w="6350" cap="flat" cmpd="sng" algn="ctr">
                      <a:no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r h="0">
                <a:tc>
                  <a:txBody>
                    <a:bodyPr/>
                    <a:lstStyle/>
                    <a:p>
                      <a:r>
                        <a:rPr lang="en-US" sz="900" noProof="1">
                          <a:solidFill>
                            <a:srgbClr val="5F5F5F"/>
                          </a:solidFill>
                          <a:latin typeface="Segoe UI" panose="020B0502040204020203" pitchFamily="34" charset="0"/>
                          <a:cs typeface="Segoe UI" panose="020B0502040204020203" pitchFamily="34" charset="0"/>
                        </a:rPr>
                        <a:t>Berglunds snabbköp</a:t>
                      </a:r>
                    </a:p>
                  </a:txBody>
                  <a:tcPr>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Christina Berglund</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Luleå</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en-US" sz="900" noProof="1">
                          <a:solidFill>
                            <a:srgbClr val="5F5F5F"/>
                          </a:solidFill>
                          <a:latin typeface="Segoe UI" panose="020B0502040204020203" pitchFamily="34" charset="0"/>
                          <a:cs typeface="Segoe UI" panose="020B0502040204020203" pitchFamily="34" charset="0"/>
                        </a:rPr>
                        <a:t>0921-12 34 65</a:t>
                      </a:r>
                    </a:p>
                  </a:txBody>
                  <a:tcPr>
                    <a:lnL w="6350" cap="flat" cmpd="sng" algn="ctr">
                      <a:no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4"/>
                  </a:ext>
                </a:extLst>
              </a:tr>
            </a:tbl>
          </a:graphicData>
        </a:graphic>
      </p:graphicFrame>
      <p:sp>
        <p:nvSpPr>
          <p:cNvPr id="104" name="Tag Cloud">
            <a:extLst>
              <a:ext uri="{FF2B5EF4-FFF2-40B4-BE49-F238E27FC236}">
                <a16:creationId xmlns:a16="http://schemas.microsoft.com/office/drawing/2014/main" id="{3F5B933F-28FF-4700-B85B-1BA2F9461570}"/>
              </a:ext>
            </a:extLst>
          </p:cNvPr>
          <p:cNvSpPr>
            <a:spLocks/>
          </p:cNvSpPr>
          <p:nvPr/>
        </p:nvSpPr>
        <p:spPr bwMode="auto">
          <a:xfrm>
            <a:off x="632805" y="3523979"/>
            <a:ext cx="1528390" cy="1257841"/>
          </a:xfrm>
          <a:prstGeom prst="rect">
            <a:avLst/>
          </a:prstGeom>
          <a:noFill/>
          <a:ln w="25400" cap="flat" cmpd="sng" algn="ctr">
            <a:noFill/>
            <a:prstDash val="soli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72000" tIns="32400" rIns="72000" bIns="32400" rtlCol="0" anchor="t">
            <a:normAutofit fontScale="47500" lnSpcReduction="20000"/>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just">
              <a:lnSpc>
                <a:spcPct val="140000"/>
              </a:lnSpc>
            </a:pPr>
            <a:r>
              <a:rPr lang="en-US" sz="1200" noProof="1">
                <a:solidFill>
                  <a:srgbClr val="5F5F5F"/>
                </a:solidFill>
                <a:effectLst/>
                <a:latin typeface="Segoe UI" panose="020B0502040204020203" pitchFamily="34" charset="0"/>
                <a:cs typeface="Segoe UI" panose="020B0502040204020203" pitchFamily="34" charset="0"/>
              </a:rPr>
              <a:t>Lorem ipsum</a:t>
            </a:r>
            <a:r>
              <a:rPr lang="en-US" sz="2400" noProof="1">
                <a:solidFill>
                  <a:srgbClr val="5F5F5F"/>
                </a:solidFill>
                <a:effectLst/>
                <a:latin typeface="Segoe UI" panose="020B0502040204020203" pitchFamily="34" charset="0"/>
                <a:cs typeface="Segoe UI" panose="020B0502040204020203" pitchFamily="34" charset="0"/>
              </a:rPr>
              <a:t> </a:t>
            </a:r>
            <a:r>
              <a:rPr lang="en-US" sz="2200" b="1" noProof="1">
                <a:solidFill>
                  <a:srgbClr val="5F5F5F"/>
                </a:solidFill>
                <a:effectLst/>
                <a:latin typeface="Segoe UI" panose="020B0502040204020203" pitchFamily="34" charset="0"/>
                <a:cs typeface="Segoe UI" panose="020B0502040204020203" pitchFamily="34" charset="0"/>
              </a:rPr>
              <a:t>dolor</a:t>
            </a:r>
            <a:r>
              <a:rPr lang="en-US" noProof="1">
                <a:solidFill>
                  <a:srgbClr val="5F5F5F"/>
                </a:solidFill>
                <a:latin typeface="Segoe UI" panose="020B0502040204020203" pitchFamily="34" charset="0"/>
                <a:cs typeface="Segoe UI" panose="020B0502040204020203" pitchFamily="34" charset="0"/>
              </a:rPr>
              <a:t> </a:t>
            </a:r>
            <a:r>
              <a:rPr lang="en-US" noProof="1">
                <a:solidFill>
                  <a:srgbClr val="5F5F5F"/>
                </a:solidFill>
                <a:effectLst/>
                <a:latin typeface="Segoe UI" panose="020B0502040204020203" pitchFamily="34" charset="0"/>
                <a:cs typeface="Segoe UI" panose="020B0502040204020203" pitchFamily="34" charset="0"/>
              </a:rPr>
              <a:t>sit amet</a:t>
            </a:r>
            <a:r>
              <a:rPr lang="en-US" sz="2400" noProof="1">
                <a:solidFill>
                  <a:srgbClr val="5F5F5F"/>
                </a:solidFill>
                <a:latin typeface="Segoe UI" panose="020B0502040204020203" pitchFamily="34" charset="0"/>
                <a:cs typeface="Segoe UI" panose="020B0502040204020203" pitchFamily="34" charset="0"/>
              </a:rPr>
              <a:t> </a:t>
            </a:r>
            <a:r>
              <a:rPr lang="en-US" sz="2400" b="1" noProof="1">
                <a:solidFill>
                  <a:srgbClr val="5F5F5F"/>
                </a:solidFill>
                <a:effectLst/>
                <a:latin typeface="Segoe UI" panose="020B0502040204020203" pitchFamily="34" charset="0"/>
                <a:cs typeface="Segoe UI" panose="020B0502040204020203" pitchFamily="34" charset="0"/>
              </a:rPr>
              <a:t>consectetur</a:t>
            </a:r>
            <a:r>
              <a:rPr lang="en-US" sz="1400" noProof="1">
                <a:solidFill>
                  <a:srgbClr val="5F5F5F"/>
                </a:solidFill>
                <a:latin typeface="Segoe UI" panose="020B0502040204020203" pitchFamily="34" charset="0"/>
                <a:cs typeface="Segoe UI" panose="020B0502040204020203" pitchFamily="34" charset="0"/>
              </a:rPr>
              <a:t> </a:t>
            </a:r>
            <a:r>
              <a:rPr lang="en-US" sz="1400" noProof="1">
                <a:solidFill>
                  <a:srgbClr val="5F5F5F"/>
                </a:solidFill>
                <a:effectLst/>
                <a:latin typeface="Segoe UI" panose="020B0502040204020203" pitchFamily="34" charset="0"/>
                <a:cs typeface="Segoe UI" panose="020B0502040204020203" pitchFamily="34" charset="0"/>
              </a:rPr>
              <a:t>adipisicing elit</a:t>
            </a:r>
            <a:r>
              <a:rPr lang="en-US" noProof="1">
                <a:solidFill>
                  <a:srgbClr val="5F5F5F"/>
                </a:solidFill>
                <a:latin typeface="Segoe UI" panose="020B0502040204020203" pitchFamily="34" charset="0"/>
                <a:cs typeface="Segoe UI" panose="020B0502040204020203" pitchFamily="34" charset="0"/>
              </a:rPr>
              <a:t> </a:t>
            </a:r>
            <a:r>
              <a:rPr lang="en-US" noProof="1">
                <a:solidFill>
                  <a:srgbClr val="5F5F5F"/>
                </a:solidFill>
                <a:effectLst/>
                <a:latin typeface="Segoe UI" panose="020B0502040204020203" pitchFamily="34" charset="0"/>
                <a:cs typeface="Segoe UI" panose="020B0502040204020203" pitchFamily="34" charset="0"/>
              </a:rPr>
              <a:t>sed do</a:t>
            </a:r>
            <a:r>
              <a:rPr lang="en-US" sz="2000" noProof="1">
                <a:solidFill>
                  <a:srgbClr val="5F5F5F"/>
                </a:solidFill>
                <a:latin typeface="Segoe UI" panose="020B0502040204020203" pitchFamily="34" charset="0"/>
                <a:cs typeface="Segoe UI" panose="020B0502040204020203" pitchFamily="34" charset="0"/>
              </a:rPr>
              <a:t> </a:t>
            </a:r>
            <a:r>
              <a:rPr lang="en-US" sz="2000" b="1" noProof="1">
                <a:solidFill>
                  <a:srgbClr val="5F5F5F"/>
                </a:solidFill>
                <a:effectLst/>
                <a:latin typeface="Segoe UI" panose="020B0502040204020203" pitchFamily="34" charset="0"/>
                <a:cs typeface="Segoe UI" panose="020B0502040204020203" pitchFamily="34" charset="0"/>
              </a:rPr>
              <a:t>eiusmod tempor</a:t>
            </a:r>
            <a:r>
              <a:rPr lang="en-US" sz="2400" noProof="1">
                <a:solidFill>
                  <a:srgbClr val="5F5F5F"/>
                </a:solidFill>
                <a:latin typeface="Segoe UI" panose="020B0502040204020203" pitchFamily="34" charset="0"/>
                <a:cs typeface="Segoe UI" panose="020B0502040204020203" pitchFamily="34" charset="0"/>
              </a:rPr>
              <a:t> </a:t>
            </a:r>
            <a:r>
              <a:rPr lang="en-US" sz="2400" b="1" noProof="1">
                <a:solidFill>
                  <a:srgbClr val="5F5F5F"/>
                </a:solidFill>
                <a:effectLst/>
                <a:latin typeface="Segoe UI" panose="020B0502040204020203" pitchFamily="34" charset="0"/>
                <a:cs typeface="Segoe UI" panose="020B0502040204020203" pitchFamily="34" charset="0"/>
              </a:rPr>
              <a:t>incididunt</a:t>
            </a:r>
            <a:r>
              <a:rPr lang="en-US" sz="1200" noProof="1">
                <a:solidFill>
                  <a:srgbClr val="5F5F5F"/>
                </a:solidFill>
                <a:latin typeface="Segoe UI" panose="020B0502040204020203" pitchFamily="34" charset="0"/>
                <a:cs typeface="Segoe UI" panose="020B0502040204020203" pitchFamily="34" charset="0"/>
              </a:rPr>
              <a:t> </a:t>
            </a:r>
            <a:r>
              <a:rPr lang="en-US" sz="1200" noProof="1">
                <a:solidFill>
                  <a:srgbClr val="5F5F5F"/>
                </a:solidFill>
                <a:effectLst/>
                <a:latin typeface="Segoe UI" panose="020B0502040204020203" pitchFamily="34" charset="0"/>
                <a:cs typeface="Segoe UI" panose="020B0502040204020203" pitchFamily="34" charset="0"/>
              </a:rPr>
              <a:t>ut labore</a:t>
            </a:r>
            <a:r>
              <a:rPr lang="en-US" noProof="1">
                <a:solidFill>
                  <a:srgbClr val="5F5F5F"/>
                </a:solidFill>
                <a:latin typeface="Segoe UI" panose="020B0502040204020203" pitchFamily="34" charset="0"/>
                <a:cs typeface="Segoe UI" panose="020B0502040204020203" pitchFamily="34" charset="0"/>
              </a:rPr>
              <a:t> </a:t>
            </a:r>
            <a:r>
              <a:rPr lang="en-US" noProof="1">
                <a:solidFill>
                  <a:srgbClr val="5F5F5F"/>
                </a:solidFill>
                <a:effectLst/>
                <a:latin typeface="Segoe UI" panose="020B0502040204020203" pitchFamily="34" charset="0"/>
                <a:cs typeface="Segoe UI" panose="020B0502040204020203" pitchFamily="34" charset="0"/>
              </a:rPr>
              <a:t>et dolore</a:t>
            </a:r>
            <a:r>
              <a:rPr lang="en-US" sz="1400" noProof="1">
                <a:solidFill>
                  <a:srgbClr val="5F5F5F"/>
                </a:solidFill>
                <a:latin typeface="Segoe UI" panose="020B0502040204020203" pitchFamily="34" charset="0"/>
                <a:cs typeface="Segoe UI" panose="020B0502040204020203" pitchFamily="34" charset="0"/>
              </a:rPr>
              <a:t> </a:t>
            </a:r>
            <a:r>
              <a:rPr lang="en-US" sz="1400" noProof="1">
                <a:solidFill>
                  <a:srgbClr val="5F5F5F"/>
                </a:solidFill>
                <a:effectLst/>
                <a:latin typeface="Segoe UI" panose="020B0502040204020203" pitchFamily="34" charset="0"/>
                <a:cs typeface="Segoe UI" panose="020B0502040204020203" pitchFamily="34" charset="0"/>
              </a:rPr>
              <a:t>magna</a:t>
            </a:r>
            <a:r>
              <a:rPr lang="en-US" sz="2000" noProof="1">
                <a:solidFill>
                  <a:srgbClr val="5F5F5F"/>
                </a:solidFill>
                <a:latin typeface="Segoe UI" panose="020B0502040204020203" pitchFamily="34" charset="0"/>
                <a:cs typeface="Segoe UI" panose="020B0502040204020203" pitchFamily="34" charset="0"/>
              </a:rPr>
              <a:t> </a:t>
            </a:r>
            <a:r>
              <a:rPr lang="en-US" sz="2200" b="1" noProof="1">
                <a:solidFill>
                  <a:srgbClr val="5F5F5F"/>
                </a:solidFill>
                <a:effectLst/>
                <a:latin typeface="Segoe UI" panose="020B0502040204020203" pitchFamily="34" charset="0"/>
                <a:cs typeface="Segoe UI" panose="020B0502040204020203" pitchFamily="34" charset="0"/>
              </a:rPr>
              <a:t>aliqua</a:t>
            </a:r>
            <a:r>
              <a:rPr lang="en-US" sz="1200" noProof="1">
                <a:solidFill>
                  <a:srgbClr val="5F5F5F"/>
                </a:solidFill>
                <a:latin typeface="Segoe UI" panose="020B0502040204020203" pitchFamily="34" charset="0"/>
                <a:cs typeface="Segoe UI" panose="020B0502040204020203" pitchFamily="34" charset="0"/>
              </a:rPr>
              <a:t> </a:t>
            </a:r>
            <a:r>
              <a:rPr lang="en-US" sz="1200" noProof="1">
                <a:solidFill>
                  <a:srgbClr val="5F5F5F"/>
                </a:solidFill>
                <a:effectLst/>
                <a:latin typeface="Segoe UI" panose="020B0502040204020203" pitchFamily="34" charset="0"/>
                <a:cs typeface="Segoe UI" panose="020B0502040204020203" pitchFamily="34" charset="0"/>
              </a:rPr>
              <a:t>ut enim</a:t>
            </a:r>
            <a:r>
              <a:rPr lang="en-US" sz="2400" noProof="1">
                <a:solidFill>
                  <a:srgbClr val="5F5F5F"/>
                </a:solidFill>
                <a:latin typeface="Segoe UI" panose="020B0502040204020203" pitchFamily="34" charset="0"/>
                <a:cs typeface="Segoe UI" panose="020B0502040204020203" pitchFamily="34" charset="0"/>
              </a:rPr>
              <a:t> </a:t>
            </a:r>
            <a:r>
              <a:rPr lang="en-US" sz="2400" b="1" noProof="1">
                <a:solidFill>
                  <a:srgbClr val="5F5F5F"/>
                </a:solidFill>
                <a:effectLst/>
                <a:latin typeface="Segoe UI" panose="020B0502040204020203" pitchFamily="34" charset="0"/>
                <a:cs typeface="Segoe UI" panose="020B0502040204020203" pitchFamily="34" charset="0"/>
              </a:rPr>
              <a:t>ad minim</a:t>
            </a:r>
            <a:r>
              <a:rPr lang="en-US" sz="1400" noProof="1">
                <a:solidFill>
                  <a:srgbClr val="5F5F5F"/>
                </a:solidFill>
                <a:latin typeface="Segoe UI" panose="020B0502040204020203" pitchFamily="34" charset="0"/>
                <a:cs typeface="Segoe UI" panose="020B0502040204020203" pitchFamily="34" charset="0"/>
              </a:rPr>
              <a:t> veniam</a:t>
            </a:r>
            <a:endParaRPr lang="en-US" sz="2000" b="1" noProof="1">
              <a:solidFill>
                <a:srgbClr val="5F5F5F"/>
              </a:solidFill>
              <a:effectLst/>
              <a:latin typeface="Segoe UI" panose="020B0502040204020203" pitchFamily="34" charset="0"/>
              <a:cs typeface="Segoe UI" panose="020B0502040204020203" pitchFamily="34" charset="0"/>
            </a:endParaRPr>
          </a:p>
        </p:txBody>
      </p:sp>
      <p:grpSp>
        <p:nvGrpSpPr>
          <p:cNvPr id="158" name="Tags" descr="&lt;SmartSettings&gt;&lt;SmartResize enabled=&quot;True&quot; minWidth=&quot;0&quot; minHeight=&quot;0&quot; /&gt;&lt;/SmartSettings&gt;">
            <a:extLst>
              <a:ext uri="{FF2B5EF4-FFF2-40B4-BE49-F238E27FC236}">
                <a16:creationId xmlns:a16="http://schemas.microsoft.com/office/drawing/2014/main" id="{2824AAA0-358B-4003-A3A2-67A1B574E2B6}"/>
              </a:ext>
            </a:extLst>
          </p:cNvPr>
          <p:cNvGrpSpPr/>
          <p:nvPr>
            <p:custDataLst>
              <p:tags r:id="rId1"/>
            </p:custDataLst>
          </p:nvPr>
        </p:nvGrpSpPr>
        <p:grpSpPr>
          <a:xfrm>
            <a:off x="2917142" y="3654111"/>
            <a:ext cx="1912717" cy="159377"/>
            <a:chOff x="595686" y="1261242"/>
            <a:chExt cx="1912717" cy="159377"/>
          </a:xfrm>
        </p:grpSpPr>
        <p:grpSp>
          <p:nvGrpSpPr>
            <p:cNvPr id="159" name="Tag">
              <a:extLst>
                <a:ext uri="{FF2B5EF4-FFF2-40B4-BE49-F238E27FC236}">
                  <a16:creationId xmlns:a16="http://schemas.microsoft.com/office/drawing/2014/main" id="{057297C2-4284-4349-99E6-515FD01CF364}"/>
                </a:ext>
              </a:extLst>
            </p:cNvPr>
            <p:cNvGrpSpPr/>
            <p:nvPr/>
          </p:nvGrpSpPr>
          <p:grpSpPr>
            <a:xfrm>
              <a:off x="595686" y="1261242"/>
              <a:ext cx="514649" cy="159377"/>
              <a:chOff x="2249775" y="2057726"/>
              <a:chExt cx="514649" cy="159377"/>
            </a:xfrm>
            <a:solidFill>
              <a:srgbClr val="FFFFFF"/>
            </a:solidFill>
          </p:grpSpPr>
          <p:sp>
            <p:nvSpPr>
              <p:cNvPr id="166" name="Tag Box">
                <a:extLst>
                  <a:ext uri="{FF2B5EF4-FFF2-40B4-BE49-F238E27FC236}">
                    <a16:creationId xmlns:a16="http://schemas.microsoft.com/office/drawing/2014/main" id="{08CF19A3-086A-4702-A56C-CBBC5FBE8616}"/>
                  </a:ext>
                </a:extLst>
              </p:cNvPr>
              <p:cNvSpPr/>
              <p:nvPr/>
            </p:nvSpPr>
            <p:spPr>
              <a:xfrm>
                <a:off x="2249775" y="2057726"/>
                <a:ext cx="514649" cy="159377"/>
              </a:xfrm>
              <a:prstGeom prst="roundRect">
                <a:avLst>
                  <a:gd name="adj" fmla="val 20151"/>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9144" rIns="182880" bIns="9144"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a:r>
                  <a:rPr lang="en-US" sz="800" dirty="0">
                    <a:solidFill>
                      <a:srgbClr val="5F5F5F"/>
                    </a:solidFill>
                    <a:latin typeface="Segoe UI" panose="020B0502040204020203" pitchFamily="34" charset="0"/>
                    <a:cs typeface="Segoe UI" panose="020B0502040204020203" pitchFamily="34" charset="0"/>
                  </a:rPr>
                  <a:t>Green</a:t>
                </a:r>
              </a:p>
            </p:txBody>
          </p:sp>
          <p:sp>
            <p:nvSpPr>
              <p:cNvPr id="167" name="Close Button" descr="&lt;Tags&gt;&lt;SMARTRESIZEANCHORS&gt;None,None,None,Relative&lt;/SMARTRESIZEANCHORS&gt;&lt;/Tags&gt;">
                <a:extLst>
                  <a:ext uri="{FF2B5EF4-FFF2-40B4-BE49-F238E27FC236}">
                    <a16:creationId xmlns:a16="http://schemas.microsoft.com/office/drawing/2014/main" id="{461618BE-B521-4F86-9BDD-68391919BE1C}"/>
                  </a:ext>
                </a:extLst>
              </p:cNvPr>
              <p:cNvSpPr>
                <a:spLocks noEditPoints="1"/>
              </p:cNvSpPr>
              <p:nvPr/>
            </p:nvSpPr>
            <p:spPr bwMode="auto">
              <a:xfrm>
                <a:off x="2639378" y="2101899"/>
                <a:ext cx="73399" cy="71031"/>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grpFill/>
              <a:ln w="9525"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60" name="Tag">
              <a:extLst>
                <a:ext uri="{FF2B5EF4-FFF2-40B4-BE49-F238E27FC236}">
                  <a16:creationId xmlns:a16="http://schemas.microsoft.com/office/drawing/2014/main" id="{2A0BA28E-E338-4281-80C8-7AE2D3526255}"/>
                </a:ext>
              </a:extLst>
            </p:cNvPr>
            <p:cNvGrpSpPr/>
            <p:nvPr/>
          </p:nvGrpSpPr>
          <p:grpSpPr>
            <a:xfrm>
              <a:off x="1156638" y="1261242"/>
              <a:ext cx="509699" cy="159377"/>
              <a:chOff x="2254725" y="2057726"/>
              <a:chExt cx="509699" cy="159377"/>
            </a:xfrm>
            <a:solidFill>
              <a:srgbClr val="FFFFFF"/>
            </a:solidFill>
          </p:grpSpPr>
          <p:sp>
            <p:nvSpPr>
              <p:cNvPr id="164" name="Tag Box">
                <a:extLst>
                  <a:ext uri="{FF2B5EF4-FFF2-40B4-BE49-F238E27FC236}">
                    <a16:creationId xmlns:a16="http://schemas.microsoft.com/office/drawing/2014/main" id="{5BE41C47-B3FF-4E50-BA44-48E3972FB091}"/>
                  </a:ext>
                </a:extLst>
              </p:cNvPr>
              <p:cNvSpPr/>
              <p:nvPr/>
            </p:nvSpPr>
            <p:spPr>
              <a:xfrm>
                <a:off x="2254725" y="2057726"/>
                <a:ext cx="509699" cy="159377"/>
              </a:xfrm>
              <a:prstGeom prst="roundRect">
                <a:avLst>
                  <a:gd name="adj" fmla="val 20151"/>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9144" rIns="182880" bIns="9144"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a:r>
                  <a:rPr lang="en-US" sz="800" dirty="0">
                    <a:solidFill>
                      <a:srgbClr val="5F5F5F"/>
                    </a:solidFill>
                    <a:latin typeface="Segoe UI" panose="020B0502040204020203" pitchFamily="34" charset="0"/>
                    <a:cs typeface="Segoe UI" panose="020B0502040204020203" pitchFamily="34" charset="0"/>
                  </a:rPr>
                  <a:t>Violet</a:t>
                </a:r>
              </a:p>
            </p:txBody>
          </p:sp>
          <p:sp>
            <p:nvSpPr>
              <p:cNvPr id="165" name="Close Button" descr="&lt;Tags&gt;&lt;SMARTRESIZEANCHORS&gt;None,None,None,Relative&lt;/SMARTRESIZEANCHORS&gt;&lt;/Tags&gt;">
                <a:extLst>
                  <a:ext uri="{FF2B5EF4-FFF2-40B4-BE49-F238E27FC236}">
                    <a16:creationId xmlns:a16="http://schemas.microsoft.com/office/drawing/2014/main" id="{7E9DE1F4-187D-4645-8F2F-9E3662753216}"/>
                  </a:ext>
                </a:extLst>
              </p:cNvPr>
              <p:cNvSpPr>
                <a:spLocks noEditPoints="1"/>
              </p:cNvSpPr>
              <p:nvPr/>
            </p:nvSpPr>
            <p:spPr bwMode="auto">
              <a:xfrm>
                <a:off x="2639378" y="2101899"/>
                <a:ext cx="73399" cy="71031"/>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grpFill/>
              <a:ln w="9525"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61" name="Tag">
              <a:extLst>
                <a:ext uri="{FF2B5EF4-FFF2-40B4-BE49-F238E27FC236}">
                  <a16:creationId xmlns:a16="http://schemas.microsoft.com/office/drawing/2014/main" id="{6854162A-8C84-4E55-AF25-4A984ADC7B7F}"/>
                </a:ext>
              </a:extLst>
            </p:cNvPr>
            <p:cNvGrpSpPr/>
            <p:nvPr/>
          </p:nvGrpSpPr>
          <p:grpSpPr>
            <a:xfrm>
              <a:off x="1712640" y="1261242"/>
              <a:ext cx="795763" cy="159377"/>
              <a:chOff x="1968661" y="2057726"/>
              <a:chExt cx="795763" cy="159377"/>
            </a:xfrm>
            <a:solidFill>
              <a:srgbClr val="FFFFFF"/>
            </a:solidFill>
          </p:grpSpPr>
          <p:sp>
            <p:nvSpPr>
              <p:cNvPr id="162" name="Tag Box">
                <a:extLst>
                  <a:ext uri="{FF2B5EF4-FFF2-40B4-BE49-F238E27FC236}">
                    <a16:creationId xmlns:a16="http://schemas.microsoft.com/office/drawing/2014/main" id="{A6381C50-866A-450D-A876-4CEE227C65C1}"/>
                  </a:ext>
                </a:extLst>
              </p:cNvPr>
              <p:cNvSpPr/>
              <p:nvPr/>
            </p:nvSpPr>
            <p:spPr>
              <a:xfrm>
                <a:off x="1968661" y="2057726"/>
                <a:ext cx="795763" cy="159377"/>
              </a:xfrm>
              <a:prstGeom prst="roundRect">
                <a:avLst>
                  <a:gd name="adj" fmla="val 20151"/>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9144" rIns="182880" bIns="9144"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a:r>
                  <a:rPr lang="en-US" sz="800" dirty="0">
                    <a:solidFill>
                      <a:srgbClr val="5F5F5F"/>
                    </a:solidFill>
                    <a:latin typeface="Segoe UI" panose="020B0502040204020203" pitchFamily="34" charset="0"/>
                    <a:cs typeface="Segoe UI" panose="020B0502040204020203" pitchFamily="34" charset="0"/>
                  </a:rPr>
                  <a:t>Aquamarine</a:t>
                </a:r>
              </a:p>
            </p:txBody>
          </p:sp>
          <p:sp>
            <p:nvSpPr>
              <p:cNvPr id="163" name="Close Button" descr="&lt;Tags&gt;&lt;SMARTRESIZEANCHORS&gt;None,None,None,Relative&lt;/SMARTRESIZEANCHORS&gt;&lt;/Tags&gt;">
                <a:extLst>
                  <a:ext uri="{FF2B5EF4-FFF2-40B4-BE49-F238E27FC236}">
                    <a16:creationId xmlns:a16="http://schemas.microsoft.com/office/drawing/2014/main" id="{52FF5DD1-7410-4384-AFE0-21CBDB3D4429}"/>
                  </a:ext>
                </a:extLst>
              </p:cNvPr>
              <p:cNvSpPr>
                <a:spLocks noEditPoints="1"/>
              </p:cNvSpPr>
              <p:nvPr/>
            </p:nvSpPr>
            <p:spPr bwMode="auto">
              <a:xfrm>
                <a:off x="2639378" y="2101899"/>
                <a:ext cx="73399" cy="71031"/>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grpFill/>
              <a:ln w="9525"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grpSp>
        <p:nvGrpSpPr>
          <p:cNvPr id="168" name="Throbber">
            <a:extLst>
              <a:ext uri="{FF2B5EF4-FFF2-40B4-BE49-F238E27FC236}">
                <a16:creationId xmlns:a16="http://schemas.microsoft.com/office/drawing/2014/main" id="{0AD6F6A8-0E0D-44CB-BC72-2300AAA52950}"/>
              </a:ext>
            </a:extLst>
          </p:cNvPr>
          <p:cNvGrpSpPr>
            <a:grpSpLocks noChangeAspect="1"/>
          </p:cNvGrpSpPr>
          <p:nvPr/>
        </p:nvGrpSpPr>
        <p:grpSpPr>
          <a:xfrm>
            <a:off x="2947988" y="4421982"/>
            <a:ext cx="403225" cy="401637"/>
            <a:chOff x="2681288" y="1182688"/>
            <a:chExt cx="403225" cy="401637"/>
          </a:xfrm>
        </p:grpSpPr>
        <p:sp>
          <p:nvSpPr>
            <p:cNvPr id="169" name="Segment 8">
              <a:extLst>
                <a:ext uri="{FF2B5EF4-FFF2-40B4-BE49-F238E27FC236}">
                  <a16:creationId xmlns:a16="http://schemas.microsoft.com/office/drawing/2014/main" id="{84B842FB-14CB-4655-9CE7-7D629A430B46}"/>
                </a:ext>
              </a:extLst>
            </p:cNvPr>
            <p:cNvSpPr>
              <a:spLocks/>
            </p:cNvSpPr>
            <p:nvPr/>
          </p:nvSpPr>
          <p:spPr bwMode="auto">
            <a:xfrm>
              <a:off x="2728913" y="1233488"/>
              <a:ext cx="114300" cy="114300"/>
            </a:xfrm>
            <a:custGeom>
              <a:avLst/>
              <a:gdLst>
                <a:gd name="T0" fmla="*/ 178 w 512"/>
                <a:gd name="T1" fmla="*/ 39 h 512"/>
                <a:gd name="T2" fmla="*/ 474 w 512"/>
                <a:gd name="T3" fmla="*/ 335 h 512"/>
                <a:gd name="T4" fmla="*/ 474 w 512"/>
                <a:gd name="T5" fmla="*/ 474 h 512"/>
                <a:gd name="T6" fmla="*/ 335 w 512"/>
                <a:gd name="T7" fmla="*/ 474 h 512"/>
                <a:gd name="T8" fmla="*/ 39 w 512"/>
                <a:gd name="T9" fmla="*/ 178 h 512"/>
                <a:gd name="T10" fmla="*/ 39 w 512"/>
                <a:gd name="T11" fmla="*/ 39 h 512"/>
                <a:gd name="T12" fmla="*/ 178 w 512"/>
                <a:gd name="T13" fmla="*/ 39 h 512"/>
              </a:gdLst>
              <a:ahLst/>
              <a:cxnLst>
                <a:cxn ang="0">
                  <a:pos x="T0" y="T1"/>
                </a:cxn>
                <a:cxn ang="0">
                  <a:pos x="T2" y="T3"/>
                </a:cxn>
                <a:cxn ang="0">
                  <a:pos x="T4" y="T5"/>
                </a:cxn>
                <a:cxn ang="0">
                  <a:pos x="T6" y="T7"/>
                </a:cxn>
                <a:cxn ang="0">
                  <a:pos x="T8" y="T9"/>
                </a:cxn>
                <a:cxn ang="0">
                  <a:pos x="T10" y="T11"/>
                </a:cxn>
                <a:cxn ang="0">
                  <a:pos x="T12" y="T13"/>
                </a:cxn>
              </a:cxnLst>
              <a:rect l="0" t="0" r="r" b="b"/>
              <a:pathLst>
                <a:path w="512" h="512">
                  <a:moveTo>
                    <a:pt x="178" y="39"/>
                  </a:moveTo>
                  <a:lnTo>
                    <a:pt x="474" y="335"/>
                  </a:lnTo>
                  <a:cubicBezTo>
                    <a:pt x="512" y="373"/>
                    <a:pt x="512" y="435"/>
                    <a:pt x="474" y="474"/>
                  </a:cubicBezTo>
                  <a:cubicBezTo>
                    <a:pt x="435" y="512"/>
                    <a:pt x="373" y="512"/>
                    <a:pt x="335" y="474"/>
                  </a:cubicBezTo>
                  <a:lnTo>
                    <a:pt x="39" y="178"/>
                  </a:lnTo>
                  <a:cubicBezTo>
                    <a:pt x="0" y="139"/>
                    <a:pt x="0" y="77"/>
                    <a:pt x="39" y="39"/>
                  </a:cubicBezTo>
                  <a:cubicBezTo>
                    <a:pt x="77" y="0"/>
                    <a:pt x="139" y="0"/>
                    <a:pt x="178" y="39"/>
                  </a:cubicBezTo>
                  <a:close/>
                </a:path>
              </a:pathLst>
            </a:custGeom>
            <a:solidFill>
              <a:srgbClr val="606060"/>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70" name="Segment 7">
              <a:extLst>
                <a:ext uri="{FF2B5EF4-FFF2-40B4-BE49-F238E27FC236}">
                  <a16:creationId xmlns:a16="http://schemas.microsoft.com/office/drawing/2014/main" id="{A9F2EB39-7213-4C75-93BC-6BFFF4B9C14E}"/>
                </a:ext>
              </a:extLst>
            </p:cNvPr>
            <p:cNvSpPr>
              <a:spLocks/>
            </p:cNvSpPr>
            <p:nvPr/>
          </p:nvSpPr>
          <p:spPr bwMode="auto">
            <a:xfrm>
              <a:off x="2681288" y="1360488"/>
              <a:ext cx="138113" cy="44450"/>
            </a:xfrm>
            <a:custGeom>
              <a:avLst/>
              <a:gdLst>
                <a:gd name="T0" fmla="*/ 98 w 615"/>
                <a:gd name="T1" fmla="*/ 0 h 197"/>
                <a:gd name="T2" fmla="*/ 516 w 615"/>
                <a:gd name="T3" fmla="*/ 0 h 197"/>
                <a:gd name="T4" fmla="*/ 615 w 615"/>
                <a:gd name="T5" fmla="*/ 98 h 197"/>
                <a:gd name="T6" fmla="*/ 516 w 615"/>
                <a:gd name="T7" fmla="*/ 197 h 197"/>
                <a:gd name="T8" fmla="*/ 98 w 615"/>
                <a:gd name="T9" fmla="*/ 197 h 197"/>
                <a:gd name="T10" fmla="*/ 0 w 615"/>
                <a:gd name="T11" fmla="*/ 98 h 197"/>
                <a:gd name="T12" fmla="*/ 98 w 615"/>
                <a:gd name="T13" fmla="*/ 0 h 197"/>
              </a:gdLst>
              <a:ahLst/>
              <a:cxnLst>
                <a:cxn ang="0">
                  <a:pos x="T0" y="T1"/>
                </a:cxn>
                <a:cxn ang="0">
                  <a:pos x="T2" y="T3"/>
                </a:cxn>
                <a:cxn ang="0">
                  <a:pos x="T4" y="T5"/>
                </a:cxn>
                <a:cxn ang="0">
                  <a:pos x="T6" y="T7"/>
                </a:cxn>
                <a:cxn ang="0">
                  <a:pos x="T8" y="T9"/>
                </a:cxn>
                <a:cxn ang="0">
                  <a:pos x="T10" y="T11"/>
                </a:cxn>
                <a:cxn ang="0">
                  <a:pos x="T12" y="T13"/>
                </a:cxn>
              </a:cxnLst>
              <a:rect l="0" t="0" r="r" b="b"/>
              <a:pathLst>
                <a:path w="615" h="197">
                  <a:moveTo>
                    <a:pt x="98" y="0"/>
                  </a:moveTo>
                  <a:lnTo>
                    <a:pt x="516" y="0"/>
                  </a:lnTo>
                  <a:cubicBezTo>
                    <a:pt x="571" y="0"/>
                    <a:pt x="615" y="44"/>
                    <a:pt x="615" y="98"/>
                  </a:cubicBezTo>
                  <a:cubicBezTo>
                    <a:pt x="615" y="153"/>
                    <a:pt x="571" y="197"/>
                    <a:pt x="516" y="197"/>
                  </a:cubicBezTo>
                  <a:lnTo>
                    <a:pt x="98" y="197"/>
                  </a:lnTo>
                  <a:cubicBezTo>
                    <a:pt x="44" y="197"/>
                    <a:pt x="0" y="153"/>
                    <a:pt x="0" y="98"/>
                  </a:cubicBezTo>
                  <a:cubicBezTo>
                    <a:pt x="0" y="44"/>
                    <a:pt x="44" y="0"/>
                    <a:pt x="98" y="0"/>
                  </a:cubicBezTo>
                  <a:close/>
                </a:path>
              </a:pathLst>
            </a:custGeom>
            <a:solidFill>
              <a:srgbClr val="808080"/>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71" name="Segment 6">
              <a:extLst>
                <a:ext uri="{FF2B5EF4-FFF2-40B4-BE49-F238E27FC236}">
                  <a16:creationId xmlns:a16="http://schemas.microsoft.com/office/drawing/2014/main" id="{F7434835-F8D4-4A1A-A660-939BD76E8A47}"/>
                </a:ext>
              </a:extLst>
            </p:cNvPr>
            <p:cNvSpPr>
              <a:spLocks/>
            </p:cNvSpPr>
            <p:nvPr/>
          </p:nvSpPr>
          <p:spPr bwMode="auto">
            <a:xfrm>
              <a:off x="2728913" y="1417638"/>
              <a:ext cx="114300" cy="114300"/>
            </a:xfrm>
            <a:custGeom>
              <a:avLst/>
              <a:gdLst>
                <a:gd name="T0" fmla="*/ 39 w 512"/>
                <a:gd name="T1" fmla="*/ 334 h 512"/>
                <a:gd name="T2" fmla="*/ 335 w 512"/>
                <a:gd name="T3" fmla="*/ 38 h 512"/>
                <a:gd name="T4" fmla="*/ 474 w 512"/>
                <a:gd name="T5" fmla="*/ 38 h 512"/>
                <a:gd name="T6" fmla="*/ 474 w 512"/>
                <a:gd name="T7" fmla="*/ 177 h 512"/>
                <a:gd name="T8" fmla="*/ 178 w 512"/>
                <a:gd name="T9" fmla="*/ 473 h 512"/>
                <a:gd name="T10" fmla="*/ 39 w 512"/>
                <a:gd name="T11" fmla="*/ 473 h 512"/>
                <a:gd name="T12" fmla="*/ 39 w 512"/>
                <a:gd name="T13" fmla="*/ 334 h 512"/>
              </a:gdLst>
              <a:ahLst/>
              <a:cxnLst>
                <a:cxn ang="0">
                  <a:pos x="T0" y="T1"/>
                </a:cxn>
                <a:cxn ang="0">
                  <a:pos x="T2" y="T3"/>
                </a:cxn>
                <a:cxn ang="0">
                  <a:pos x="T4" y="T5"/>
                </a:cxn>
                <a:cxn ang="0">
                  <a:pos x="T6" y="T7"/>
                </a:cxn>
                <a:cxn ang="0">
                  <a:pos x="T8" y="T9"/>
                </a:cxn>
                <a:cxn ang="0">
                  <a:pos x="T10" y="T11"/>
                </a:cxn>
                <a:cxn ang="0">
                  <a:pos x="T12" y="T13"/>
                </a:cxn>
              </a:cxnLst>
              <a:rect l="0" t="0" r="r" b="b"/>
              <a:pathLst>
                <a:path w="512" h="512">
                  <a:moveTo>
                    <a:pt x="39" y="334"/>
                  </a:moveTo>
                  <a:lnTo>
                    <a:pt x="335" y="38"/>
                  </a:lnTo>
                  <a:cubicBezTo>
                    <a:pt x="373" y="0"/>
                    <a:pt x="435" y="0"/>
                    <a:pt x="474" y="38"/>
                  </a:cubicBezTo>
                  <a:cubicBezTo>
                    <a:pt x="512" y="77"/>
                    <a:pt x="512" y="139"/>
                    <a:pt x="474" y="177"/>
                  </a:cubicBezTo>
                  <a:lnTo>
                    <a:pt x="178" y="473"/>
                  </a:lnTo>
                  <a:cubicBezTo>
                    <a:pt x="139" y="512"/>
                    <a:pt x="77" y="512"/>
                    <a:pt x="39" y="473"/>
                  </a:cubicBezTo>
                  <a:cubicBezTo>
                    <a:pt x="0" y="435"/>
                    <a:pt x="0" y="373"/>
                    <a:pt x="39" y="334"/>
                  </a:cubicBezTo>
                  <a:close/>
                </a:path>
              </a:pathLst>
            </a:custGeom>
            <a:solidFill>
              <a:srgbClr val="B3B3B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72" name="Segment 5">
              <a:extLst>
                <a:ext uri="{FF2B5EF4-FFF2-40B4-BE49-F238E27FC236}">
                  <a16:creationId xmlns:a16="http://schemas.microsoft.com/office/drawing/2014/main" id="{5AEBA192-34A5-4F28-A478-4F4B616DEFBC}"/>
                </a:ext>
              </a:extLst>
            </p:cNvPr>
            <p:cNvSpPr>
              <a:spLocks/>
            </p:cNvSpPr>
            <p:nvPr/>
          </p:nvSpPr>
          <p:spPr bwMode="auto">
            <a:xfrm>
              <a:off x="2862263" y="1447800"/>
              <a:ext cx="44450" cy="136525"/>
            </a:xfrm>
            <a:custGeom>
              <a:avLst/>
              <a:gdLst>
                <a:gd name="T0" fmla="*/ 0 w 196"/>
                <a:gd name="T1" fmla="*/ 516 h 615"/>
                <a:gd name="T2" fmla="*/ 0 w 196"/>
                <a:gd name="T3" fmla="*/ 98 h 615"/>
                <a:gd name="T4" fmla="*/ 98 w 196"/>
                <a:gd name="T5" fmla="*/ 0 h 615"/>
                <a:gd name="T6" fmla="*/ 196 w 196"/>
                <a:gd name="T7" fmla="*/ 98 h 615"/>
                <a:gd name="T8" fmla="*/ 196 w 196"/>
                <a:gd name="T9" fmla="*/ 516 h 615"/>
                <a:gd name="T10" fmla="*/ 98 w 196"/>
                <a:gd name="T11" fmla="*/ 615 h 615"/>
                <a:gd name="T12" fmla="*/ 0 w 196"/>
                <a:gd name="T13" fmla="*/ 516 h 615"/>
              </a:gdLst>
              <a:ahLst/>
              <a:cxnLst>
                <a:cxn ang="0">
                  <a:pos x="T0" y="T1"/>
                </a:cxn>
                <a:cxn ang="0">
                  <a:pos x="T2" y="T3"/>
                </a:cxn>
                <a:cxn ang="0">
                  <a:pos x="T4" y="T5"/>
                </a:cxn>
                <a:cxn ang="0">
                  <a:pos x="T6" y="T7"/>
                </a:cxn>
                <a:cxn ang="0">
                  <a:pos x="T8" y="T9"/>
                </a:cxn>
                <a:cxn ang="0">
                  <a:pos x="T10" y="T11"/>
                </a:cxn>
                <a:cxn ang="0">
                  <a:pos x="T12" y="T13"/>
                </a:cxn>
              </a:cxnLst>
              <a:rect l="0" t="0" r="r" b="b"/>
              <a:pathLst>
                <a:path w="196" h="615">
                  <a:moveTo>
                    <a:pt x="0" y="516"/>
                  </a:moveTo>
                  <a:lnTo>
                    <a:pt x="0" y="98"/>
                  </a:lnTo>
                  <a:cubicBezTo>
                    <a:pt x="0" y="44"/>
                    <a:pt x="43" y="0"/>
                    <a:pt x="98" y="0"/>
                  </a:cubicBezTo>
                  <a:cubicBezTo>
                    <a:pt x="152" y="0"/>
                    <a:pt x="196" y="44"/>
                    <a:pt x="196" y="98"/>
                  </a:cubicBezTo>
                  <a:lnTo>
                    <a:pt x="196" y="516"/>
                  </a:lnTo>
                  <a:cubicBezTo>
                    <a:pt x="196" y="571"/>
                    <a:pt x="152" y="615"/>
                    <a:pt x="98" y="615"/>
                  </a:cubicBezTo>
                  <a:cubicBezTo>
                    <a:pt x="43" y="615"/>
                    <a:pt x="0" y="571"/>
                    <a:pt x="0" y="516"/>
                  </a:cubicBezTo>
                  <a:close/>
                </a:path>
              </a:pathLst>
            </a:custGeom>
            <a:solidFill>
              <a:srgbClr val="B3B3B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73" name="Segment 4">
              <a:extLst>
                <a:ext uri="{FF2B5EF4-FFF2-40B4-BE49-F238E27FC236}">
                  <a16:creationId xmlns:a16="http://schemas.microsoft.com/office/drawing/2014/main" id="{09D88EF8-7B07-4604-A41E-0943ED604F59}"/>
                </a:ext>
              </a:extLst>
            </p:cNvPr>
            <p:cNvSpPr>
              <a:spLocks/>
            </p:cNvSpPr>
            <p:nvPr/>
          </p:nvSpPr>
          <p:spPr bwMode="auto">
            <a:xfrm>
              <a:off x="2924175" y="1417638"/>
              <a:ext cx="114300" cy="114300"/>
            </a:xfrm>
            <a:custGeom>
              <a:avLst/>
              <a:gdLst>
                <a:gd name="T0" fmla="*/ 178 w 512"/>
                <a:gd name="T1" fmla="*/ 38 h 512"/>
                <a:gd name="T2" fmla="*/ 474 w 512"/>
                <a:gd name="T3" fmla="*/ 334 h 512"/>
                <a:gd name="T4" fmla="*/ 474 w 512"/>
                <a:gd name="T5" fmla="*/ 473 h 512"/>
                <a:gd name="T6" fmla="*/ 335 w 512"/>
                <a:gd name="T7" fmla="*/ 473 h 512"/>
                <a:gd name="T8" fmla="*/ 39 w 512"/>
                <a:gd name="T9" fmla="*/ 177 h 512"/>
                <a:gd name="T10" fmla="*/ 39 w 512"/>
                <a:gd name="T11" fmla="*/ 38 h 512"/>
                <a:gd name="T12" fmla="*/ 178 w 512"/>
                <a:gd name="T13" fmla="*/ 38 h 512"/>
              </a:gdLst>
              <a:ahLst/>
              <a:cxnLst>
                <a:cxn ang="0">
                  <a:pos x="T0" y="T1"/>
                </a:cxn>
                <a:cxn ang="0">
                  <a:pos x="T2" y="T3"/>
                </a:cxn>
                <a:cxn ang="0">
                  <a:pos x="T4" y="T5"/>
                </a:cxn>
                <a:cxn ang="0">
                  <a:pos x="T6" y="T7"/>
                </a:cxn>
                <a:cxn ang="0">
                  <a:pos x="T8" y="T9"/>
                </a:cxn>
                <a:cxn ang="0">
                  <a:pos x="T10" y="T11"/>
                </a:cxn>
                <a:cxn ang="0">
                  <a:pos x="T12" y="T13"/>
                </a:cxn>
              </a:cxnLst>
              <a:rect l="0" t="0" r="r" b="b"/>
              <a:pathLst>
                <a:path w="512" h="512">
                  <a:moveTo>
                    <a:pt x="178" y="38"/>
                  </a:moveTo>
                  <a:lnTo>
                    <a:pt x="474" y="334"/>
                  </a:lnTo>
                  <a:cubicBezTo>
                    <a:pt x="512" y="373"/>
                    <a:pt x="512" y="435"/>
                    <a:pt x="474" y="473"/>
                  </a:cubicBezTo>
                  <a:cubicBezTo>
                    <a:pt x="435" y="512"/>
                    <a:pt x="373" y="512"/>
                    <a:pt x="335" y="473"/>
                  </a:cubicBezTo>
                  <a:lnTo>
                    <a:pt x="39" y="177"/>
                  </a:lnTo>
                  <a:cubicBezTo>
                    <a:pt x="0" y="139"/>
                    <a:pt x="0" y="77"/>
                    <a:pt x="39" y="38"/>
                  </a:cubicBezTo>
                  <a:cubicBezTo>
                    <a:pt x="77" y="0"/>
                    <a:pt x="139" y="0"/>
                    <a:pt x="178" y="38"/>
                  </a:cubicBezTo>
                  <a:close/>
                </a:path>
              </a:pathLst>
            </a:custGeom>
            <a:solidFill>
              <a:srgbClr val="B3B3B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74" name="Segment 3">
              <a:extLst>
                <a:ext uri="{FF2B5EF4-FFF2-40B4-BE49-F238E27FC236}">
                  <a16:creationId xmlns:a16="http://schemas.microsoft.com/office/drawing/2014/main" id="{F74FE53B-965E-40BB-856B-164D09D58395}"/>
                </a:ext>
              </a:extLst>
            </p:cNvPr>
            <p:cNvSpPr>
              <a:spLocks/>
            </p:cNvSpPr>
            <p:nvPr/>
          </p:nvSpPr>
          <p:spPr bwMode="auto">
            <a:xfrm>
              <a:off x="2946400" y="1360488"/>
              <a:ext cx="138113" cy="44450"/>
            </a:xfrm>
            <a:custGeom>
              <a:avLst/>
              <a:gdLst>
                <a:gd name="T0" fmla="*/ 98 w 615"/>
                <a:gd name="T1" fmla="*/ 0 h 197"/>
                <a:gd name="T2" fmla="*/ 517 w 615"/>
                <a:gd name="T3" fmla="*/ 0 h 197"/>
                <a:gd name="T4" fmla="*/ 615 w 615"/>
                <a:gd name="T5" fmla="*/ 98 h 197"/>
                <a:gd name="T6" fmla="*/ 517 w 615"/>
                <a:gd name="T7" fmla="*/ 197 h 197"/>
                <a:gd name="T8" fmla="*/ 98 w 615"/>
                <a:gd name="T9" fmla="*/ 197 h 197"/>
                <a:gd name="T10" fmla="*/ 0 w 615"/>
                <a:gd name="T11" fmla="*/ 98 h 197"/>
                <a:gd name="T12" fmla="*/ 98 w 615"/>
                <a:gd name="T13" fmla="*/ 0 h 197"/>
              </a:gdLst>
              <a:ahLst/>
              <a:cxnLst>
                <a:cxn ang="0">
                  <a:pos x="T0" y="T1"/>
                </a:cxn>
                <a:cxn ang="0">
                  <a:pos x="T2" y="T3"/>
                </a:cxn>
                <a:cxn ang="0">
                  <a:pos x="T4" y="T5"/>
                </a:cxn>
                <a:cxn ang="0">
                  <a:pos x="T6" y="T7"/>
                </a:cxn>
                <a:cxn ang="0">
                  <a:pos x="T8" y="T9"/>
                </a:cxn>
                <a:cxn ang="0">
                  <a:pos x="T10" y="T11"/>
                </a:cxn>
                <a:cxn ang="0">
                  <a:pos x="T12" y="T13"/>
                </a:cxn>
              </a:cxnLst>
              <a:rect l="0" t="0" r="r" b="b"/>
              <a:pathLst>
                <a:path w="615" h="197">
                  <a:moveTo>
                    <a:pt x="98" y="0"/>
                  </a:moveTo>
                  <a:lnTo>
                    <a:pt x="517" y="0"/>
                  </a:lnTo>
                  <a:cubicBezTo>
                    <a:pt x="571" y="0"/>
                    <a:pt x="615" y="44"/>
                    <a:pt x="615" y="98"/>
                  </a:cubicBezTo>
                  <a:cubicBezTo>
                    <a:pt x="615" y="153"/>
                    <a:pt x="571" y="197"/>
                    <a:pt x="517" y="197"/>
                  </a:cubicBezTo>
                  <a:lnTo>
                    <a:pt x="98" y="197"/>
                  </a:lnTo>
                  <a:cubicBezTo>
                    <a:pt x="44" y="197"/>
                    <a:pt x="0" y="153"/>
                    <a:pt x="0" y="98"/>
                  </a:cubicBezTo>
                  <a:cubicBezTo>
                    <a:pt x="0" y="44"/>
                    <a:pt x="44" y="0"/>
                    <a:pt x="98" y="0"/>
                  </a:cubicBezTo>
                  <a:close/>
                </a:path>
              </a:pathLst>
            </a:custGeom>
            <a:solidFill>
              <a:srgbClr val="B3B3B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75" name="Segment 2">
              <a:extLst>
                <a:ext uri="{FF2B5EF4-FFF2-40B4-BE49-F238E27FC236}">
                  <a16:creationId xmlns:a16="http://schemas.microsoft.com/office/drawing/2014/main" id="{5D101DBE-E811-4E47-8B1F-36E8B01B1CBA}"/>
                </a:ext>
              </a:extLst>
            </p:cNvPr>
            <p:cNvSpPr>
              <a:spLocks/>
            </p:cNvSpPr>
            <p:nvPr/>
          </p:nvSpPr>
          <p:spPr bwMode="auto">
            <a:xfrm>
              <a:off x="2924175" y="1233488"/>
              <a:ext cx="114300" cy="114300"/>
            </a:xfrm>
            <a:custGeom>
              <a:avLst/>
              <a:gdLst>
                <a:gd name="T0" fmla="*/ 39 w 512"/>
                <a:gd name="T1" fmla="*/ 335 h 512"/>
                <a:gd name="T2" fmla="*/ 335 w 512"/>
                <a:gd name="T3" fmla="*/ 39 h 512"/>
                <a:gd name="T4" fmla="*/ 474 w 512"/>
                <a:gd name="T5" fmla="*/ 39 h 512"/>
                <a:gd name="T6" fmla="*/ 474 w 512"/>
                <a:gd name="T7" fmla="*/ 178 h 512"/>
                <a:gd name="T8" fmla="*/ 178 w 512"/>
                <a:gd name="T9" fmla="*/ 474 h 512"/>
                <a:gd name="T10" fmla="*/ 39 w 512"/>
                <a:gd name="T11" fmla="*/ 474 h 512"/>
                <a:gd name="T12" fmla="*/ 39 w 512"/>
                <a:gd name="T13" fmla="*/ 335 h 512"/>
              </a:gdLst>
              <a:ahLst/>
              <a:cxnLst>
                <a:cxn ang="0">
                  <a:pos x="T0" y="T1"/>
                </a:cxn>
                <a:cxn ang="0">
                  <a:pos x="T2" y="T3"/>
                </a:cxn>
                <a:cxn ang="0">
                  <a:pos x="T4" y="T5"/>
                </a:cxn>
                <a:cxn ang="0">
                  <a:pos x="T6" y="T7"/>
                </a:cxn>
                <a:cxn ang="0">
                  <a:pos x="T8" y="T9"/>
                </a:cxn>
                <a:cxn ang="0">
                  <a:pos x="T10" y="T11"/>
                </a:cxn>
                <a:cxn ang="0">
                  <a:pos x="T12" y="T13"/>
                </a:cxn>
              </a:cxnLst>
              <a:rect l="0" t="0" r="r" b="b"/>
              <a:pathLst>
                <a:path w="512" h="512">
                  <a:moveTo>
                    <a:pt x="39" y="335"/>
                  </a:moveTo>
                  <a:lnTo>
                    <a:pt x="335" y="39"/>
                  </a:lnTo>
                  <a:cubicBezTo>
                    <a:pt x="373" y="0"/>
                    <a:pt x="435" y="0"/>
                    <a:pt x="474" y="39"/>
                  </a:cubicBezTo>
                  <a:cubicBezTo>
                    <a:pt x="512" y="77"/>
                    <a:pt x="512" y="139"/>
                    <a:pt x="474" y="178"/>
                  </a:cubicBezTo>
                  <a:lnTo>
                    <a:pt x="178" y="474"/>
                  </a:lnTo>
                  <a:cubicBezTo>
                    <a:pt x="139" y="512"/>
                    <a:pt x="77" y="512"/>
                    <a:pt x="39" y="474"/>
                  </a:cubicBezTo>
                  <a:cubicBezTo>
                    <a:pt x="0" y="435"/>
                    <a:pt x="0" y="373"/>
                    <a:pt x="39" y="335"/>
                  </a:cubicBezTo>
                  <a:close/>
                </a:path>
              </a:pathLst>
            </a:custGeom>
            <a:solidFill>
              <a:srgbClr val="B3B3B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76" name="Segment 1">
              <a:extLst>
                <a:ext uri="{FF2B5EF4-FFF2-40B4-BE49-F238E27FC236}">
                  <a16:creationId xmlns:a16="http://schemas.microsoft.com/office/drawing/2014/main" id="{63985763-4201-42A2-96B9-E80216C1C276}"/>
                </a:ext>
              </a:extLst>
            </p:cNvPr>
            <p:cNvSpPr>
              <a:spLocks/>
            </p:cNvSpPr>
            <p:nvPr/>
          </p:nvSpPr>
          <p:spPr bwMode="auto">
            <a:xfrm>
              <a:off x="2862263" y="1182688"/>
              <a:ext cx="44450" cy="136525"/>
            </a:xfrm>
            <a:custGeom>
              <a:avLst/>
              <a:gdLst>
                <a:gd name="T0" fmla="*/ 0 w 196"/>
                <a:gd name="T1" fmla="*/ 517 h 615"/>
                <a:gd name="T2" fmla="*/ 0 w 196"/>
                <a:gd name="T3" fmla="*/ 99 h 615"/>
                <a:gd name="T4" fmla="*/ 98 w 196"/>
                <a:gd name="T5" fmla="*/ 0 h 615"/>
                <a:gd name="T6" fmla="*/ 196 w 196"/>
                <a:gd name="T7" fmla="*/ 99 h 615"/>
                <a:gd name="T8" fmla="*/ 196 w 196"/>
                <a:gd name="T9" fmla="*/ 517 h 615"/>
                <a:gd name="T10" fmla="*/ 98 w 196"/>
                <a:gd name="T11" fmla="*/ 615 h 615"/>
                <a:gd name="T12" fmla="*/ 0 w 196"/>
                <a:gd name="T13" fmla="*/ 517 h 615"/>
              </a:gdLst>
              <a:ahLst/>
              <a:cxnLst>
                <a:cxn ang="0">
                  <a:pos x="T0" y="T1"/>
                </a:cxn>
                <a:cxn ang="0">
                  <a:pos x="T2" y="T3"/>
                </a:cxn>
                <a:cxn ang="0">
                  <a:pos x="T4" y="T5"/>
                </a:cxn>
                <a:cxn ang="0">
                  <a:pos x="T6" y="T7"/>
                </a:cxn>
                <a:cxn ang="0">
                  <a:pos x="T8" y="T9"/>
                </a:cxn>
                <a:cxn ang="0">
                  <a:pos x="T10" y="T11"/>
                </a:cxn>
                <a:cxn ang="0">
                  <a:pos x="T12" y="T13"/>
                </a:cxn>
              </a:cxnLst>
              <a:rect l="0" t="0" r="r" b="b"/>
              <a:pathLst>
                <a:path w="196" h="615">
                  <a:moveTo>
                    <a:pt x="0" y="517"/>
                  </a:moveTo>
                  <a:lnTo>
                    <a:pt x="0" y="99"/>
                  </a:lnTo>
                  <a:cubicBezTo>
                    <a:pt x="0" y="44"/>
                    <a:pt x="43" y="0"/>
                    <a:pt x="98" y="0"/>
                  </a:cubicBezTo>
                  <a:cubicBezTo>
                    <a:pt x="152" y="0"/>
                    <a:pt x="196" y="44"/>
                    <a:pt x="196" y="99"/>
                  </a:cubicBezTo>
                  <a:lnTo>
                    <a:pt x="196" y="517"/>
                  </a:lnTo>
                  <a:cubicBezTo>
                    <a:pt x="196" y="571"/>
                    <a:pt x="152" y="615"/>
                    <a:pt x="98" y="615"/>
                  </a:cubicBezTo>
                  <a:cubicBezTo>
                    <a:pt x="43" y="615"/>
                    <a:pt x="0" y="571"/>
                    <a:pt x="0" y="517"/>
                  </a:cubicBezTo>
                  <a:close/>
                </a:path>
              </a:pathLst>
            </a:custGeom>
            <a:solidFill>
              <a:srgbClr val="404040"/>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177" name="Throbber">
            <a:extLst>
              <a:ext uri="{FF2B5EF4-FFF2-40B4-BE49-F238E27FC236}">
                <a16:creationId xmlns:a16="http://schemas.microsoft.com/office/drawing/2014/main" id="{53F7DB1C-38FA-4E23-9A78-5220D1B35C43}"/>
              </a:ext>
            </a:extLst>
          </p:cNvPr>
          <p:cNvGrpSpPr>
            <a:grpSpLocks noChangeAspect="1"/>
          </p:cNvGrpSpPr>
          <p:nvPr/>
        </p:nvGrpSpPr>
        <p:grpSpPr>
          <a:xfrm>
            <a:off x="4306093" y="4520406"/>
            <a:ext cx="404813" cy="407988"/>
            <a:chOff x="1995488" y="1574801"/>
            <a:chExt cx="404813" cy="407988"/>
          </a:xfrm>
        </p:grpSpPr>
        <p:sp>
          <p:nvSpPr>
            <p:cNvPr id="178" name="Segment 10">
              <a:extLst>
                <a:ext uri="{FF2B5EF4-FFF2-40B4-BE49-F238E27FC236}">
                  <a16:creationId xmlns:a16="http://schemas.microsoft.com/office/drawing/2014/main" id="{655B8343-E6B1-4D4D-8D26-26A8BC463309}"/>
                </a:ext>
              </a:extLst>
            </p:cNvPr>
            <p:cNvSpPr>
              <a:spLocks/>
            </p:cNvSpPr>
            <p:nvPr/>
          </p:nvSpPr>
          <p:spPr bwMode="auto">
            <a:xfrm>
              <a:off x="2041526" y="1590676"/>
              <a:ext cx="104775" cy="100013"/>
            </a:xfrm>
            <a:custGeom>
              <a:avLst/>
              <a:gdLst>
                <a:gd name="T0" fmla="*/ 367 w 474"/>
                <a:gd name="T1" fmla="*/ 0 h 453"/>
                <a:gd name="T2" fmla="*/ 0 w 474"/>
                <a:gd name="T3" fmla="*/ 267 h 453"/>
                <a:gd name="T4" fmla="*/ 225 w 474"/>
                <a:gd name="T5" fmla="*/ 453 h 453"/>
                <a:gd name="T6" fmla="*/ 474 w 474"/>
                <a:gd name="T7" fmla="*/ 271 h 453"/>
                <a:gd name="T8" fmla="*/ 367 w 474"/>
                <a:gd name="T9" fmla="*/ 0 h 453"/>
              </a:gdLst>
              <a:ahLst/>
              <a:cxnLst>
                <a:cxn ang="0">
                  <a:pos x="T0" y="T1"/>
                </a:cxn>
                <a:cxn ang="0">
                  <a:pos x="T2" y="T3"/>
                </a:cxn>
                <a:cxn ang="0">
                  <a:pos x="T4" y="T5"/>
                </a:cxn>
                <a:cxn ang="0">
                  <a:pos x="T6" y="T7"/>
                </a:cxn>
                <a:cxn ang="0">
                  <a:pos x="T8" y="T9"/>
                </a:cxn>
              </a:cxnLst>
              <a:rect l="0" t="0" r="r" b="b"/>
              <a:pathLst>
                <a:path w="474" h="453">
                  <a:moveTo>
                    <a:pt x="367" y="0"/>
                  </a:moveTo>
                  <a:cubicBezTo>
                    <a:pt x="223" y="57"/>
                    <a:pt x="97" y="150"/>
                    <a:pt x="0" y="267"/>
                  </a:cubicBezTo>
                  <a:lnTo>
                    <a:pt x="225" y="453"/>
                  </a:lnTo>
                  <a:cubicBezTo>
                    <a:pt x="291" y="373"/>
                    <a:pt x="376" y="310"/>
                    <a:pt x="474" y="271"/>
                  </a:cubicBezTo>
                  <a:lnTo>
                    <a:pt x="367" y="0"/>
                  </a:lnTo>
                  <a:close/>
                </a:path>
              </a:pathLst>
            </a:custGeom>
            <a:solidFill>
              <a:srgbClr val="606060"/>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79" name="Segment 9">
              <a:extLst>
                <a:ext uri="{FF2B5EF4-FFF2-40B4-BE49-F238E27FC236}">
                  <a16:creationId xmlns:a16="http://schemas.microsoft.com/office/drawing/2014/main" id="{9DD03089-0292-445A-BC91-D7829A215BC4}"/>
                </a:ext>
              </a:extLst>
            </p:cNvPr>
            <p:cNvSpPr>
              <a:spLocks/>
            </p:cNvSpPr>
            <p:nvPr/>
          </p:nvSpPr>
          <p:spPr bwMode="auto">
            <a:xfrm>
              <a:off x="1995488" y="1670051"/>
              <a:ext cx="85725" cy="100013"/>
            </a:xfrm>
            <a:custGeom>
              <a:avLst/>
              <a:gdLst>
                <a:gd name="T0" fmla="*/ 140 w 387"/>
                <a:gd name="T1" fmla="*/ 0 h 450"/>
                <a:gd name="T2" fmla="*/ 0 w 387"/>
                <a:gd name="T3" fmla="*/ 431 h 450"/>
                <a:gd name="T4" fmla="*/ 292 w 387"/>
                <a:gd name="T5" fmla="*/ 450 h 450"/>
                <a:gd name="T6" fmla="*/ 387 w 387"/>
                <a:gd name="T7" fmla="*/ 157 h 450"/>
                <a:gd name="T8" fmla="*/ 140 w 387"/>
                <a:gd name="T9" fmla="*/ 0 h 450"/>
              </a:gdLst>
              <a:ahLst/>
              <a:cxnLst>
                <a:cxn ang="0">
                  <a:pos x="T0" y="T1"/>
                </a:cxn>
                <a:cxn ang="0">
                  <a:pos x="T2" y="T3"/>
                </a:cxn>
                <a:cxn ang="0">
                  <a:pos x="T4" y="T5"/>
                </a:cxn>
                <a:cxn ang="0">
                  <a:pos x="T6" y="T7"/>
                </a:cxn>
                <a:cxn ang="0">
                  <a:pos x="T8" y="T9"/>
                </a:cxn>
              </a:cxnLst>
              <a:rect l="0" t="0" r="r" b="b"/>
              <a:pathLst>
                <a:path w="387" h="450">
                  <a:moveTo>
                    <a:pt x="140" y="0"/>
                  </a:moveTo>
                  <a:cubicBezTo>
                    <a:pt x="60" y="126"/>
                    <a:pt x="10" y="273"/>
                    <a:pt x="0" y="431"/>
                  </a:cubicBezTo>
                  <a:lnTo>
                    <a:pt x="292" y="450"/>
                  </a:lnTo>
                  <a:cubicBezTo>
                    <a:pt x="299" y="342"/>
                    <a:pt x="333" y="243"/>
                    <a:pt x="387" y="157"/>
                  </a:cubicBezTo>
                  <a:lnTo>
                    <a:pt x="140" y="0"/>
                  </a:lnTo>
                  <a:close/>
                </a:path>
              </a:pathLst>
            </a:custGeom>
            <a:solidFill>
              <a:srgbClr val="808080"/>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80" name="Segment 8">
              <a:extLst>
                <a:ext uri="{FF2B5EF4-FFF2-40B4-BE49-F238E27FC236}">
                  <a16:creationId xmlns:a16="http://schemas.microsoft.com/office/drawing/2014/main" id="{A1AAD305-DAC4-45E5-A82E-351B70FECF56}"/>
                </a:ext>
              </a:extLst>
            </p:cNvPr>
            <p:cNvSpPr>
              <a:spLocks/>
            </p:cNvSpPr>
            <p:nvPr/>
          </p:nvSpPr>
          <p:spPr bwMode="auto">
            <a:xfrm>
              <a:off x="1995488" y="1787526"/>
              <a:ext cx="85725" cy="98425"/>
            </a:xfrm>
            <a:custGeom>
              <a:avLst/>
              <a:gdLst>
                <a:gd name="T0" fmla="*/ 293 w 388"/>
                <a:gd name="T1" fmla="*/ 0 h 450"/>
                <a:gd name="T2" fmla="*/ 0 w 388"/>
                <a:gd name="T3" fmla="*/ 19 h 450"/>
                <a:gd name="T4" fmla="*/ 140 w 388"/>
                <a:gd name="T5" fmla="*/ 450 h 450"/>
                <a:gd name="T6" fmla="*/ 388 w 388"/>
                <a:gd name="T7" fmla="*/ 294 h 450"/>
                <a:gd name="T8" fmla="*/ 388 w 388"/>
                <a:gd name="T9" fmla="*/ 293 h 450"/>
                <a:gd name="T10" fmla="*/ 293 w 388"/>
                <a:gd name="T11" fmla="*/ 0 h 450"/>
              </a:gdLst>
              <a:ahLst/>
              <a:cxnLst>
                <a:cxn ang="0">
                  <a:pos x="T0" y="T1"/>
                </a:cxn>
                <a:cxn ang="0">
                  <a:pos x="T2" y="T3"/>
                </a:cxn>
                <a:cxn ang="0">
                  <a:pos x="T4" y="T5"/>
                </a:cxn>
                <a:cxn ang="0">
                  <a:pos x="T6" y="T7"/>
                </a:cxn>
                <a:cxn ang="0">
                  <a:pos x="T8" y="T9"/>
                </a:cxn>
                <a:cxn ang="0">
                  <a:pos x="T10" y="T11"/>
                </a:cxn>
              </a:cxnLst>
              <a:rect l="0" t="0" r="r" b="b"/>
              <a:pathLst>
                <a:path w="388" h="450">
                  <a:moveTo>
                    <a:pt x="293" y="0"/>
                  </a:moveTo>
                  <a:lnTo>
                    <a:pt x="0" y="19"/>
                  </a:lnTo>
                  <a:cubicBezTo>
                    <a:pt x="10" y="177"/>
                    <a:pt x="60" y="324"/>
                    <a:pt x="140" y="450"/>
                  </a:cubicBezTo>
                  <a:lnTo>
                    <a:pt x="388" y="294"/>
                  </a:lnTo>
                  <a:cubicBezTo>
                    <a:pt x="388" y="294"/>
                    <a:pt x="388" y="294"/>
                    <a:pt x="388" y="293"/>
                  </a:cubicBezTo>
                  <a:cubicBezTo>
                    <a:pt x="334" y="208"/>
                    <a:pt x="300" y="108"/>
                    <a:pt x="293" y="0"/>
                  </a:cubicBezTo>
                  <a:close/>
                </a:path>
              </a:pathLst>
            </a:custGeom>
            <a:solidFill>
              <a:srgbClr val="B3B3B3"/>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81" name="Segment 7">
              <a:extLst>
                <a:ext uri="{FF2B5EF4-FFF2-40B4-BE49-F238E27FC236}">
                  <a16:creationId xmlns:a16="http://schemas.microsoft.com/office/drawing/2014/main" id="{92BA62F3-E607-4839-AB8E-A18792AA83A1}"/>
                </a:ext>
              </a:extLst>
            </p:cNvPr>
            <p:cNvSpPr>
              <a:spLocks/>
            </p:cNvSpPr>
            <p:nvPr/>
          </p:nvSpPr>
          <p:spPr bwMode="auto">
            <a:xfrm>
              <a:off x="2041526" y="1866901"/>
              <a:ext cx="104775" cy="100013"/>
            </a:xfrm>
            <a:custGeom>
              <a:avLst/>
              <a:gdLst>
                <a:gd name="T0" fmla="*/ 225 w 474"/>
                <a:gd name="T1" fmla="*/ 0 h 453"/>
                <a:gd name="T2" fmla="*/ 0 w 474"/>
                <a:gd name="T3" fmla="*/ 187 h 453"/>
                <a:gd name="T4" fmla="*/ 367 w 474"/>
                <a:gd name="T5" fmla="*/ 453 h 453"/>
                <a:gd name="T6" fmla="*/ 474 w 474"/>
                <a:gd name="T7" fmla="*/ 181 h 453"/>
                <a:gd name="T8" fmla="*/ 225 w 474"/>
                <a:gd name="T9" fmla="*/ 0 h 453"/>
              </a:gdLst>
              <a:ahLst/>
              <a:cxnLst>
                <a:cxn ang="0">
                  <a:pos x="T0" y="T1"/>
                </a:cxn>
                <a:cxn ang="0">
                  <a:pos x="T2" y="T3"/>
                </a:cxn>
                <a:cxn ang="0">
                  <a:pos x="T4" y="T5"/>
                </a:cxn>
                <a:cxn ang="0">
                  <a:pos x="T6" y="T7"/>
                </a:cxn>
                <a:cxn ang="0">
                  <a:pos x="T8" y="T9"/>
                </a:cxn>
              </a:cxnLst>
              <a:rect l="0" t="0" r="r" b="b"/>
              <a:pathLst>
                <a:path w="474" h="453">
                  <a:moveTo>
                    <a:pt x="225" y="0"/>
                  </a:moveTo>
                  <a:lnTo>
                    <a:pt x="0" y="187"/>
                  </a:lnTo>
                  <a:cubicBezTo>
                    <a:pt x="97" y="303"/>
                    <a:pt x="223" y="396"/>
                    <a:pt x="367" y="453"/>
                  </a:cubicBezTo>
                  <a:lnTo>
                    <a:pt x="474" y="181"/>
                  </a:lnTo>
                  <a:cubicBezTo>
                    <a:pt x="376" y="142"/>
                    <a:pt x="291" y="79"/>
                    <a:pt x="225" y="0"/>
                  </a:cubicBezTo>
                  <a:close/>
                </a:path>
              </a:pathLst>
            </a:custGeom>
            <a:solidFill>
              <a:srgbClr val="B3B3B3"/>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82" name="Segment 6">
              <a:extLst>
                <a:ext uri="{FF2B5EF4-FFF2-40B4-BE49-F238E27FC236}">
                  <a16:creationId xmlns:a16="http://schemas.microsoft.com/office/drawing/2014/main" id="{66C9F171-0884-47E3-96AD-9A3346146634}"/>
                </a:ext>
              </a:extLst>
            </p:cNvPr>
            <p:cNvSpPr>
              <a:spLocks/>
            </p:cNvSpPr>
            <p:nvPr/>
          </p:nvSpPr>
          <p:spPr bwMode="auto">
            <a:xfrm>
              <a:off x="2147888" y="1911351"/>
              <a:ext cx="100013" cy="71438"/>
            </a:xfrm>
            <a:custGeom>
              <a:avLst/>
              <a:gdLst>
                <a:gd name="T0" fmla="*/ 72 w 453"/>
                <a:gd name="T1" fmla="*/ 0 h 320"/>
                <a:gd name="T2" fmla="*/ 0 w 453"/>
                <a:gd name="T3" fmla="*/ 284 h 320"/>
                <a:gd name="T4" fmla="*/ 453 w 453"/>
                <a:gd name="T5" fmla="*/ 284 h 320"/>
                <a:gd name="T6" fmla="*/ 381 w 453"/>
                <a:gd name="T7" fmla="*/ 0 h 320"/>
                <a:gd name="T8" fmla="*/ 72 w 453"/>
                <a:gd name="T9" fmla="*/ 0 h 320"/>
              </a:gdLst>
              <a:ahLst/>
              <a:cxnLst>
                <a:cxn ang="0">
                  <a:pos x="T0" y="T1"/>
                </a:cxn>
                <a:cxn ang="0">
                  <a:pos x="T2" y="T3"/>
                </a:cxn>
                <a:cxn ang="0">
                  <a:pos x="T4" y="T5"/>
                </a:cxn>
                <a:cxn ang="0">
                  <a:pos x="T6" y="T7"/>
                </a:cxn>
                <a:cxn ang="0">
                  <a:pos x="T8" y="T9"/>
                </a:cxn>
              </a:cxnLst>
              <a:rect l="0" t="0" r="r" b="b"/>
              <a:pathLst>
                <a:path w="453" h="320">
                  <a:moveTo>
                    <a:pt x="72" y="0"/>
                  </a:moveTo>
                  <a:lnTo>
                    <a:pt x="0" y="284"/>
                  </a:lnTo>
                  <a:cubicBezTo>
                    <a:pt x="154" y="320"/>
                    <a:pt x="310" y="320"/>
                    <a:pt x="453" y="284"/>
                  </a:cubicBezTo>
                  <a:lnTo>
                    <a:pt x="381" y="0"/>
                  </a:lnTo>
                  <a:cubicBezTo>
                    <a:pt x="276" y="25"/>
                    <a:pt x="170" y="24"/>
                    <a:pt x="72" y="0"/>
                  </a:cubicBezTo>
                  <a:close/>
                </a:path>
              </a:pathLst>
            </a:custGeom>
            <a:solidFill>
              <a:srgbClr val="B3B3B3"/>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83" name="Segment 5">
              <a:extLst>
                <a:ext uri="{FF2B5EF4-FFF2-40B4-BE49-F238E27FC236}">
                  <a16:creationId xmlns:a16="http://schemas.microsoft.com/office/drawing/2014/main" id="{675BC0A1-1D2B-46D1-8096-BB92F79DF132}"/>
                </a:ext>
              </a:extLst>
            </p:cNvPr>
            <p:cNvSpPr>
              <a:spLocks/>
            </p:cNvSpPr>
            <p:nvPr/>
          </p:nvSpPr>
          <p:spPr bwMode="auto">
            <a:xfrm>
              <a:off x="2247901" y="1866901"/>
              <a:ext cx="104775" cy="100013"/>
            </a:xfrm>
            <a:custGeom>
              <a:avLst/>
              <a:gdLst>
                <a:gd name="T0" fmla="*/ 250 w 475"/>
                <a:gd name="T1" fmla="*/ 0 h 453"/>
                <a:gd name="T2" fmla="*/ 0 w 475"/>
                <a:gd name="T3" fmla="*/ 181 h 453"/>
                <a:gd name="T4" fmla="*/ 108 w 475"/>
                <a:gd name="T5" fmla="*/ 453 h 453"/>
                <a:gd name="T6" fmla="*/ 475 w 475"/>
                <a:gd name="T7" fmla="*/ 187 h 453"/>
                <a:gd name="T8" fmla="*/ 250 w 475"/>
                <a:gd name="T9" fmla="*/ 0 h 453"/>
              </a:gdLst>
              <a:ahLst/>
              <a:cxnLst>
                <a:cxn ang="0">
                  <a:pos x="T0" y="T1"/>
                </a:cxn>
                <a:cxn ang="0">
                  <a:pos x="T2" y="T3"/>
                </a:cxn>
                <a:cxn ang="0">
                  <a:pos x="T4" y="T5"/>
                </a:cxn>
                <a:cxn ang="0">
                  <a:pos x="T6" y="T7"/>
                </a:cxn>
                <a:cxn ang="0">
                  <a:pos x="T8" y="T9"/>
                </a:cxn>
              </a:cxnLst>
              <a:rect l="0" t="0" r="r" b="b"/>
              <a:pathLst>
                <a:path w="475" h="453">
                  <a:moveTo>
                    <a:pt x="250" y="0"/>
                  </a:moveTo>
                  <a:cubicBezTo>
                    <a:pt x="184" y="80"/>
                    <a:pt x="98" y="142"/>
                    <a:pt x="0" y="181"/>
                  </a:cubicBezTo>
                  <a:lnTo>
                    <a:pt x="108" y="453"/>
                  </a:lnTo>
                  <a:cubicBezTo>
                    <a:pt x="252" y="396"/>
                    <a:pt x="378" y="303"/>
                    <a:pt x="475" y="187"/>
                  </a:cubicBezTo>
                  <a:lnTo>
                    <a:pt x="250" y="0"/>
                  </a:lnTo>
                  <a:close/>
                </a:path>
              </a:pathLst>
            </a:custGeom>
            <a:solidFill>
              <a:srgbClr val="B3B3B3"/>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84" name="Segment 4">
              <a:extLst>
                <a:ext uri="{FF2B5EF4-FFF2-40B4-BE49-F238E27FC236}">
                  <a16:creationId xmlns:a16="http://schemas.microsoft.com/office/drawing/2014/main" id="{3981471B-2327-4E04-9D87-860E51551CE5}"/>
                </a:ext>
              </a:extLst>
            </p:cNvPr>
            <p:cNvSpPr>
              <a:spLocks/>
            </p:cNvSpPr>
            <p:nvPr/>
          </p:nvSpPr>
          <p:spPr bwMode="auto">
            <a:xfrm>
              <a:off x="2314576" y="1787526"/>
              <a:ext cx="85725" cy="98425"/>
            </a:xfrm>
            <a:custGeom>
              <a:avLst/>
              <a:gdLst>
                <a:gd name="T0" fmla="*/ 96 w 388"/>
                <a:gd name="T1" fmla="*/ 0 h 450"/>
                <a:gd name="T2" fmla="*/ 0 w 388"/>
                <a:gd name="T3" fmla="*/ 293 h 450"/>
                <a:gd name="T4" fmla="*/ 248 w 388"/>
                <a:gd name="T5" fmla="*/ 450 h 450"/>
                <a:gd name="T6" fmla="*/ 388 w 388"/>
                <a:gd name="T7" fmla="*/ 19 h 450"/>
                <a:gd name="T8" fmla="*/ 96 w 388"/>
                <a:gd name="T9" fmla="*/ 0 h 450"/>
              </a:gdLst>
              <a:ahLst/>
              <a:cxnLst>
                <a:cxn ang="0">
                  <a:pos x="T0" y="T1"/>
                </a:cxn>
                <a:cxn ang="0">
                  <a:pos x="T2" y="T3"/>
                </a:cxn>
                <a:cxn ang="0">
                  <a:pos x="T4" y="T5"/>
                </a:cxn>
                <a:cxn ang="0">
                  <a:pos x="T6" y="T7"/>
                </a:cxn>
                <a:cxn ang="0">
                  <a:pos x="T8" y="T9"/>
                </a:cxn>
              </a:cxnLst>
              <a:rect l="0" t="0" r="r" b="b"/>
              <a:pathLst>
                <a:path w="388" h="450">
                  <a:moveTo>
                    <a:pt x="96" y="0"/>
                  </a:moveTo>
                  <a:cubicBezTo>
                    <a:pt x="89" y="108"/>
                    <a:pt x="54" y="207"/>
                    <a:pt x="0" y="293"/>
                  </a:cubicBezTo>
                  <a:lnTo>
                    <a:pt x="248" y="450"/>
                  </a:lnTo>
                  <a:cubicBezTo>
                    <a:pt x="328" y="324"/>
                    <a:pt x="378" y="177"/>
                    <a:pt x="388" y="19"/>
                  </a:cubicBezTo>
                  <a:lnTo>
                    <a:pt x="96" y="0"/>
                  </a:lnTo>
                  <a:close/>
                </a:path>
              </a:pathLst>
            </a:custGeom>
            <a:solidFill>
              <a:srgbClr val="B3B3B3"/>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85" name="Segment 3">
              <a:extLst>
                <a:ext uri="{FF2B5EF4-FFF2-40B4-BE49-F238E27FC236}">
                  <a16:creationId xmlns:a16="http://schemas.microsoft.com/office/drawing/2014/main" id="{76D0C4A7-23A0-46E4-8A44-ACE4A67C2E08}"/>
                </a:ext>
              </a:extLst>
            </p:cNvPr>
            <p:cNvSpPr>
              <a:spLocks/>
            </p:cNvSpPr>
            <p:nvPr/>
          </p:nvSpPr>
          <p:spPr bwMode="auto">
            <a:xfrm>
              <a:off x="2314576" y="1670051"/>
              <a:ext cx="85725" cy="100013"/>
            </a:xfrm>
            <a:custGeom>
              <a:avLst/>
              <a:gdLst>
                <a:gd name="T0" fmla="*/ 246 w 386"/>
                <a:gd name="T1" fmla="*/ 0 h 450"/>
                <a:gd name="T2" fmla="*/ 0 w 386"/>
                <a:gd name="T3" fmla="*/ 156 h 450"/>
                <a:gd name="T4" fmla="*/ 95 w 386"/>
                <a:gd name="T5" fmla="*/ 450 h 450"/>
                <a:gd name="T6" fmla="*/ 386 w 386"/>
                <a:gd name="T7" fmla="*/ 431 h 450"/>
                <a:gd name="T8" fmla="*/ 246 w 386"/>
                <a:gd name="T9" fmla="*/ 0 h 450"/>
              </a:gdLst>
              <a:ahLst/>
              <a:cxnLst>
                <a:cxn ang="0">
                  <a:pos x="T0" y="T1"/>
                </a:cxn>
                <a:cxn ang="0">
                  <a:pos x="T2" y="T3"/>
                </a:cxn>
                <a:cxn ang="0">
                  <a:pos x="T4" y="T5"/>
                </a:cxn>
                <a:cxn ang="0">
                  <a:pos x="T6" y="T7"/>
                </a:cxn>
                <a:cxn ang="0">
                  <a:pos x="T8" y="T9"/>
                </a:cxn>
              </a:cxnLst>
              <a:rect l="0" t="0" r="r" b="b"/>
              <a:pathLst>
                <a:path w="386" h="450">
                  <a:moveTo>
                    <a:pt x="246" y="0"/>
                  </a:moveTo>
                  <a:lnTo>
                    <a:pt x="0" y="156"/>
                  </a:lnTo>
                  <a:cubicBezTo>
                    <a:pt x="55" y="242"/>
                    <a:pt x="88" y="342"/>
                    <a:pt x="95" y="450"/>
                  </a:cubicBezTo>
                  <a:lnTo>
                    <a:pt x="386" y="431"/>
                  </a:lnTo>
                  <a:cubicBezTo>
                    <a:pt x="376" y="273"/>
                    <a:pt x="326" y="126"/>
                    <a:pt x="246" y="0"/>
                  </a:cubicBezTo>
                  <a:close/>
                </a:path>
              </a:pathLst>
            </a:custGeom>
            <a:solidFill>
              <a:srgbClr val="B3B3B3"/>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86" name="Segment 2">
              <a:extLst>
                <a:ext uri="{FF2B5EF4-FFF2-40B4-BE49-F238E27FC236}">
                  <a16:creationId xmlns:a16="http://schemas.microsoft.com/office/drawing/2014/main" id="{4600072E-EDA7-436C-A672-BB85BC92D3B3}"/>
                </a:ext>
              </a:extLst>
            </p:cNvPr>
            <p:cNvSpPr>
              <a:spLocks/>
            </p:cNvSpPr>
            <p:nvPr/>
          </p:nvSpPr>
          <p:spPr bwMode="auto">
            <a:xfrm>
              <a:off x="2249488" y="1590676"/>
              <a:ext cx="103188" cy="100013"/>
            </a:xfrm>
            <a:custGeom>
              <a:avLst/>
              <a:gdLst>
                <a:gd name="T0" fmla="*/ 107 w 473"/>
                <a:gd name="T1" fmla="*/ 0 h 452"/>
                <a:gd name="T2" fmla="*/ 0 w 473"/>
                <a:gd name="T3" fmla="*/ 271 h 452"/>
                <a:gd name="T4" fmla="*/ 250 w 473"/>
                <a:gd name="T5" fmla="*/ 452 h 452"/>
                <a:gd name="T6" fmla="*/ 473 w 473"/>
                <a:gd name="T7" fmla="*/ 267 h 452"/>
                <a:gd name="T8" fmla="*/ 107 w 473"/>
                <a:gd name="T9" fmla="*/ 0 h 452"/>
              </a:gdLst>
              <a:ahLst/>
              <a:cxnLst>
                <a:cxn ang="0">
                  <a:pos x="T0" y="T1"/>
                </a:cxn>
                <a:cxn ang="0">
                  <a:pos x="T2" y="T3"/>
                </a:cxn>
                <a:cxn ang="0">
                  <a:pos x="T4" y="T5"/>
                </a:cxn>
                <a:cxn ang="0">
                  <a:pos x="T6" y="T7"/>
                </a:cxn>
                <a:cxn ang="0">
                  <a:pos x="T8" y="T9"/>
                </a:cxn>
              </a:cxnLst>
              <a:rect l="0" t="0" r="r" b="b"/>
              <a:pathLst>
                <a:path w="473" h="452">
                  <a:moveTo>
                    <a:pt x="107" y="0"/>
                  </a:moveTo>
                  <a:lnTo>
                    <a:pt x="0" y="271"/>
                  </a:lnTo>
                  <a:cubicBezTo>
                    <a:pt x="97" y="310"/>
                    <a:pt x="184" y="373"/>
                    <a:pt x="250" y="452"/>
                  </a:cubicBezTo>
                  <a:lnTo>
                    <a:pt x="473" y="267"/>
                  </a:lnTo>
                  <a:cubicBezTo>
                    <a:pt x="376" y="150"/>
                    <a:pt x="251" y="57"/>
                    <a:pt x="107" y="0"/>
                  </a:cubicBezTo>
                  <a:close/>
                </a:path>
              </a:pathLst>
            </a:custGeom>
            <a:solidFill>
              <a:srgbClr val="B3B3B3"/>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87" name="Segment 1">
              <a:extLst>
                <a:ext uri="{FF2B5EF4-FFF2-40B4-BE49-F238E27FC236}">
                  <a16:creationId xmlns:a16="http://schemas.microsoft.com/office/drawing/2014/main" id="{6C8B8583-6BBC-4947-98CB-A64DEAF7C4D2}"/>
                </a:ext>
              </a:extLst>
            </p:cNvPr>
            <p:cNvSpPr>
              <a:spLocks/>
            </p:cNvSpPr>
            <p:nvPr/>
          </p:nvSpPr>
          <p:spPr bwMode="auto">
            <a:xfrm>
              <a:off x="2147888" y="1574801"/>
              <a:ext cx="100013" cy="69850"/>
            </a:xfrm>
            <a:custGeom>
              <a:avLst/>
              <a:gdLst>
                <a:gd name="T0" fmla="*/ 0 w 453"/>
                <a:gd name="T1" fmla="*/ 37 h 321"/>
                <a:gd name="T2" fmla="*/ 72 w 453"/>
                <a:gd name="T3" fmla="*/ 320 h 321"/>
                <a:gd name="T4" fmla="*/ 381 w 453"/>
                <a:gd name="T5" fmla="*/ 321 h 321"/>
                <a:gd name="T6" fmla="*/ 453 w 453"/>
                <a:gd name="T7" fmla="*/ 37 h 321"/>
                <a:gd name="T8" fmla="*/ 0 w 453"/>
                <a:gd name="T9" fmla="*/ 37 h 321"/>
              </a:gdLst>
              <a:ahLst/>
              <a:cxnLst>
                <a:cxn ang="0">
                  <a:pos x="T0" y="T1"/>
                </a:cxn>
                <a:cxn ang="0">
                  <a:pos x="T2" y="T3"/>
                </a:cxn>
                <a:cxn ang="0">
                  <a:pos x="T4" y="T5"/>
                </a:cxn>
                <a:cxn ang="0">
                  <a:pos x="T6" y="T7"/>
                </a:cxn>
                <a:cxn ang="0">
                  <a:pos x="T8" y="T9"/>
                </a:cxn>
              </a:cxnLst>
              <a:rect l="0" t="0" r="r" b="b"/>
              <a:pathLst>
                <a:path w="453" h="321">
                  <a:moveTo>
                    <a:pt x="0" y="37"/>
                  </a:moveTo>
                  <a:lnTo>
                    <a:pt x="72" y="320"/>
                  </a:lnTo>
                  <a:cubicBezTo>
                    <a:pt x="177" y="295"/>
                    <a:pt x="283" y="296"/>
                    <a:pt x="381" y="321"/>
                  </a:cubicBezTo>
                  <a:lnTo>
                    <a:pt x="453" y="37"/>
                  </a:lnTo>
                  <a:cubicBezTo>
                    <a:pt x="299" y="0"/>
                    <a:pt x="143" y="1"/>
                    <a:pt x="0" y="37"/>
                  </a:cubicBezTo>
                  <a:close/>
                </a:path>
              </a:pathLst>
            </a:custGeom>
            <a:solidFill>
              <a:srgbClr val="404040"/>
            </a:solidFill>
            <a:ln w="635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188" name="Progress Bar">
            <a:extLst>
              <a:ext uri="{FF2B5EF4-FFF2-40B4-BE49-F238E27FC236}">
                <a16:creationId xmlns:a16="http://schemas.microsoft.com/office/drawing/2014/main" id="{EE8B3866-1E15-4720-9A83-4E6B9CF8D188}"/>
              </a:ext>
            </a:extLst>
          </p:cNvPr>
          <p:cNvGrpSpPr/>
          <p:nvPr/>
        </p:nvGrpSpPr>
        <p:grpSpPr>
          <a:xfrm>
            <a:off x="2554117" y="5322577"/>
            <a:ext cx="1724366" cy="175245"/>
            <a:chOff x="1404320" y="3118069"/>
            <a:chExt cx="1724366" cy="175245"/>
          </a:xfrm>
        </p:grpSpPr>
        <p:sp>
          <p:nvSpPr>
            <p:cNvPr id="189" name="Box">
              <a:extLst>
                <a:ext uri="{FF2B5EF4-FFF2-40B4-BE49-F238E27FC236}">
                  <a16:creationId xmlns:a16="http://schemas.microsoft.com/office/drawing/2014/main" id="{34FAF4AF-9305-4350-A139-83F3CE77F581}"/>
                </a:ext>
              </a:extLst>
            </p:cNvPr>
            <p:cNvSpPr/>
            <p:nvPr/>
          </p:nvSpPr>
          <p:spPr>
            <a:xfrm>
              <a:off x="1404320" y="3118069"/>
              <a:ext cx="1724366" cy="17524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90" name="Progress">
              <a:extLst>
                <a:ext uri="{FF2B5EF4-FFF2-40B4-BE49-F238E27FC236}">
                  <a16:creationId xmlns:a16="http://schemas.microsoft.com/office/drawing/2014/main" id="{EDD8CAC6-E774-4608-A19E-1B227FAC79D6}"/>
                </a:ext>
              </a:extLst>
            </p:cNvPr>
            <p:cNvSpPr/>
            <p:nvPr/>
          </p:nvSpPr>
          <p:spPr>
            <a:xfrm>
              <a:off x="1404320" y="3118069"/>
              <a:ext cx="1033272" cy="175245"/>
            </a:xfrm>
            <a:prstGeom prst="rect">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 rIns="91440" bIns="9144" numCol="1" spcCol="0" rtlCol="0" fromWordArt="0" anchor="ctr" anchorCtr="0" forceAA="0" compatLnSpc="1">
              <a:prstTxWarp prst="textNoShape">
                <a:avLst/>
              </a:prstTxWarp>
              <a:norm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a:r>
                <a:rPr lang="en-US" sz="700" dirty="0">
                  <a:solidFill>
                    <a:srgbClr val="FFFFFF"/>
                  </a:solidFill>
                  <a:latin typeface="Segoe UI" panose="020B0502040204020203" pitchFamily="34" charset="0"/>
                  <a:cs typeface="Segoe UI" panose="020B0502040204020203" pitchFamily="34" charset="0"/>
                </a:rPr>
                <a:t>60%</a:t>
              </a:r>
            </a:p>
          </p:txBody>
        </p:sp>
      </p:grpSp>
      <p:grpSp>
        <p:nvGrpSpPr>
          <p:cNvPr id="191" name="Tooltip" descr="&lt;Tags&gt;&lt;SMARTRESIZEENABLED&gt;True&lt;/SMARTRESIZEENABLED&gt;&lt;SMARTRESIZEMINSIZE&gt;6,20&lt;/SMARTRESIZEMINSIZE&gt;&lt;/Tags&gt;">
            <a:extLst>
              <a:ext uri="{FF2B5EF4-FFF2-40B4-BE49-F238E27FC236}">
                <a16:creationId xmlns:a16="http://schemas.microsoft.com/office/drawing/2014/main" id="{48160204-8EA7-46B9-8525-48F1E519B7BB}"/>
              </a:ext>
            </a:extLst>
          </p:cNvPr>
          <p:cNvGrpSpPr/>
          <p:nvPr/>
        </p:nvGrpSpPr>
        <p:grpSpPr>
          <a:xfrm>
            <a:off x="6290411" y="3533442"/>
            <a:ext cx="1033578" cy="273716"/>
            <a:chOff x="3666066" y="1149496"/>
            <a:chExt cx="1033578" cy="273716"/>
          </a:xfrm>
          <a:solidFill>
            <a:srgbClr val="FFFFFF"/>
          </a:solidFill>
        </p:grpSpPr>
        <p:sp>
          <p:nvSpPr>
            <p:cNvPr id="192" name="Box" descr="&lt;Tags&gt;&lt;SMARTRESIZEANCHORS&gt;Absolute,None,Absolute,Absolute&lt;/SMARTRESIZEANCHORS&gt;&lt;/Tags&gt;">
              <a:extLst>
                <a:ext uri="{FF2B5EF4-FFF2-40B4-BE49-F238E27FC236}">
                  <a16:creationId xmlns:a16="http://schemas.microsoft.com/office/drawing/2014/main" id="{6AC0CD90-6DF8-49AB-B8D0-A7D5F2ABF909}"/>
                </a:ext>
              </a:extLst>
            </p:cNvPr>
            <p:cNvSpPr/>
            <p:nvPr/>
          </p:nvSpPr>
          <p:spPr>
            <a:xfrm>
              <a:off x="3666066" y="1216186"/>
              <a:ext cx="1033578" cy="207026"/>
            </a:xfrm>
            <a:prstGeom prst="roundRect">
              <a:avLst>
                <a:gd name="adj" fmla="val 11391"/>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27432" rIns="45720" bIns="27432"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Tooltip on bottom</a:t>
              </a:r>
            </a:p>
          </p:txBody>
        </p:sp>
        <p:sp>
          <p:nvSpPr>
            <p:cNvPr id="193" name="Arrow" descr="&lt;Tags&gt;&lt;SMARTRESIZEANCHORS&gt;Absolute,None,None,None&lt;/SMARTRESIZEANCHORS&gt;&lt;/Tags&gt;">
              <a:extLst>
                <a:ext uri="{FF2B5EF4-FFF2-40B4-BE49-F238E27FC236}">
                  <a16:creationId xmlns:a16="http://schemas.microsoft.com/office/drawing/2014/main" id="{EC47CCD6-C535-490B-8C39-61FFFA911FA5}"/>
                </a:ext>
              </a:extLst>
            </p:cNvPr>
            <p:cNvSpPr/>
            <p:nvPr/>
          </p:nvSpPr>
          <p:spPr>
            <a:xfrm>
              <a:off x="4144175" y="1149496"/>
              <a:ext cx="77360" cy="66690"/>
            </a:xfrm>
            <a:prstGeom prst="triangl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194" name="Gap" descr="&lt;Tags&gt;&lt;SMARTRESIZEANCHORS&gt;Absolute,None,None,None&lt;/SMARTRESIZEANCHORS&gt;&lt;/Tags&gt;">
              <a:extLst>
                <a:ext uri="{FF2B5EF4-FFF2-40B4-BE49-F238E27FC236}">
                  <a16:creationId xmlns:a16="http://schemas.microsoft.com/office/drawing/2014/main" id="{A373B555-B378-46B6-B660-83DB3A4D69B2}"/>
                </a:ext>
              </a:extLst>
            </p:cNvPr>
            <p:cNvCxnSpPr/>
            <p:nvPr/>
          </p:nvCxnSpPr>
          <p:spPr>
            <a:xfrm rot="10800000">
              <a:off x="4150471" y="1216186"/>
              <a:ext cx="64770" cy="0"/>
            </a:xfrm>
            <a:prstGeom prst="line">
              <a:avLst/>
            </a:prstGeom>
            <a:grpFill/>
            <a:ln w="6350">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195" name="Tooltip" descr="&lt;Tags&gt;&lt;SMARTRESIZEENABLED&gt;True&lt;/SMARTRESIZEENABLED&gt;&lt;SMARTRESIZEMINSIZE&gt;13,8&lt;/SMARTRESIZEMINSIZE&gt;&lt;/Tags&gt;">
            <a:extLst>
              <a:ext uri="{FF2B5EF4-FFF2-40B4-BE49-F238E27FC236}">
                <a16:creationId xmlns:a16="http://schemas.microsoft.com/office/drawing/2014/main" id="{A76234CD-52A2-4976-AF72-E8C2361D4624}"/>
              </a:ext>
            </a:extLst>
          </p:cNvPr>
          <p:cNvGrpSpPr/>
          <p:nvPr/>
        </p:nvGrpSpPr>
        <p:grpSpPr>
          <a:xfrm>
            <a:off x="6314770" y="4443087"/>
            <a:ext cx="959460" cy="207026"/>
            <a:chOff x="2674545" y="1217147"/>
            <a:chExt cx="959460" cy="207026"/>
          </a:xfrm>
          <a:solidFill>
            <a:srgbClr val="FFFFFF"/>
          </a:solidFill>
        </p:grpSpPr>
        <p:sp>
          <p:nvSpPr>
            <p:cNvPr id="196" name="Box" descr="&lt;Tags&gt;&lt;SMARTRESIZEANCHORS&gt;Absolute,Absolute,Absolute,None&lt;/SMARTRESIZEANCHORS&gt;&lt;/Tags&gt;">
              <a:extLst>
                <a:ext uri="{FF2B5EF4-FFF2-40B4-BE49-F238E27FC236}">
                  <a16:creationId xmlns:a16="http://schemas.microsoft.com/office/drawing/2014/main" id="{CADDF35A-8E63-4983-81AC-130208E32779}"/>
                </a:ext>
              </a:extLst>
            </p:cNvPr>
            <p:cNvSpPr/>
            <p:nvPr/>
          </p:nvSpPr>
          <p:spPr>
            <a:xfrm>
              <a:off x="2741237" y="1217147"/>
              <a:ext cx="892768" cy="207026"/>
            </a:xfrm>
            <a:prstGeom prst="roundRect">
              <a:avLst>
                <a:gd name="adj" fmla="val 11391"/>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27432" rIns="45720" bIns="27432"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Tooltip on right</a:t>
              </a:r>
            </a:p>
          </p:txBody>
        </p:sp>
        <p:sp>
          <p:nvSpPr>
            <p:cNvPr id="197" name="Arrow" descr="&lt;Tags&gt;&lt;SMARTRESIZEANCHORS&gt;None,None,Absolute,None&lt;/SMARTRESIZEANCHORS&gt;&lt;/Tags&gt;">
              <a:extLst>
                <a:ext uri="{FF2B5EF4-FFF2-40B4-BE49-F238E27FC236}">
                  <a16:creationId xmlns:a16="http://schemas.microsoft.com/office/drawing/2014/main" id="{E44AEC4A-B828-46F4-9C67-1A49A715C1D5}"/>
                </a:ext>
              </a:extLst>
            </p:cNvPr>
            <p:cNvSpPr/>
            <p:nvPr/>
          </p:nvSpPr>
          <p:spPr>
            <a:xfrm rot="16200000">
              <a:off x="2669210" y="1287315"/>
              <a:ext cx="77360" cy="66690"/>
            </a:xfrm>
            <a:prstGeom prst="triangl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198" name="Gap" descr="&lt;Tags&gt;&lt;SMARTRESIZEANCHORS&gt;None,None,Absolute,None&lt;/SMARTRESIZEANCHORS&gt;&lt;/Tags&gt;">
              <a:extLst>
                <a:ext uri="{FF2B5EF4-FFF2-40B4-BE49-F238E27FC236}">
                  <a16:creationId xmlns:a16="http://schemas.microsoft.com/office/drawing/2014/main" id="{324E292A-4275-4ACF-B8BE-6EB35F2B782F}"/>
                </a:ext>
              </a:extLst>
            </p:cNvPr>
            <p:cNvCxnSpPr/>
            <p:nvPr/>
          </p:nvCxnSpPr>
          <p:spPr>
            <a:xfrm rot="5400000">
              <a:off x="2708850" y="1320659"/>
              <a:ext cx="64770" cy="0"/>
            </a:xfrm>
            <a:prstGeom prst="line">
              <a:avLst/>
            </a:prstGeom>
            <a:grpFill/>
            <a:ln w="6350">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199" name="Tooltip" descr="&lt;Tags&gt;&lt;SMARTRESIZEENABLED&gt;True&lt;/SMARTRESIZEENABLED&gt;&lt;SMARTRESIZEMINSIZE&gt;13,8&lt;/SMARTRESIZEMINSIZE&gt;&lt;/Tags&gt;">
            <a:extLst>
              <a:ext uri="{FF2B5EF4-FFF2-40B4-BE49-F238E27FC236}">
                <a16:creationId xmlns:a16="http://schemas.microsoft.com/office/drawing/2014/main" id="{F081B057-66F4-4A88-979A-D36604412F05}"/>
              </a:ext>
            </a:extLst>
          </p:cNvPr>
          <p:cNvGrpSpPr/>
          <p:nvPr/>
        </p:nvGrpSpPr>
        <p:grpSpPr>
          <a:xfrm>
            <a:off x="7775205" y="3642987"/>
            <a:ext cx="883389" cy="207026"/>
            <a:chOff x="1631731" y="1217147"/>
            <a:chExt cx="883389" cy="207026"/>
          </a:xfrm>
          <a:solidFill>
            <a:srgbClr val="FFFFFF"/>
          </a:solidFill>
        </p:grpSpPr>
        <p:sp>
          <p:nvSpPr>
            <p:cNvPr id="200" name="Box" descr="&lt;Tags&gt;&lt;SMARTRESIZEANCHORS&gt;Absolute,Absolute,None,Absolute&lt;/SMARTRESIZEANCHORS&gt;&lt;/Tags&gt;">
              <a:extLst>
                <a:ext uri="{FF2B5EF4-FFF2-40B4-BE49-F238E27FC236}">
                  <a16:creationId xmlns:a16="http://schemas.microsoft.com/office/drawing/2014/main" id="{D203F7DC-0FB0-4F84-83F2-BBF275BA14A6}"/>
                </a:ext>
              </a:extLst>
            </p:cNvPr>
            <p:cNvSpPr/>
            <p:nvPr/>
          </p:nvSpPr>
          <p:spPr>
            <a:xfrm>
              <a:off x="1631731" y="1217147"/>
              <a:ext cx="816699" cy="207026"/>
            </a:xfrm>
            <a:prstGeom prst="roundRect">
              <a:avLst>
                <a:gd name="adj" fmla="val 11391"/>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27432" rIns="45720" bIns="27432"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a:r>
                <a:rPr lang="en-US" sz="900" dirty="0">
                  <a:solidFill>
                    <a:srgbClr val="5F5F5F"/>
                  </a:solidFill>
                  <a:latin typeface="Segoe UI" panose="020B0502040204020203" pitchFamily="34" charset="0"/>
                  <a:cs typeface="Segoe UI" panose="020B0502040204020203" pitchFamily="34" charset="0"/>
                </a:rPr>
                <a:t>Tooltip on left</a:t>
              </a:r>
            </a:p>
          </p:txBody>
        </p:sp>
        <p:sp>
          <p:nvSpPr>
            <p:cNvPr id="201" name="Arrow" descr="&lt;Tags&gt;&lt;SMARTRESIZEANCHORS&gt;None,None,None,Absolute&lt;/SMARTRESIZEANCHORS&gt;&lt;/Tags&gt;">
              <a:extLst>
                <a:ext uri="{FF2B5EF4-FFF2-40B4-BE49-F238E27FC236}">
                  <a16:creationId xmlns:a16="http://schemas.microsoft.com/office/drawing/2014/main" id="{A8DB4315-6192-4BAB-BB8D-593FCD652330}"/>
                </a:ext>
              </a:extLst>
            </p:cNvPr>
            <p:cNvSpPr/>
            <p:nvPr/>
          </p:nvSpPr>
          <p:spPr>
            <a:xfrm rot="5400000">
              <a:off x="2443095" y="1287315"/>
              <a:ext cx="77360" cy="66690"/>
            </a:xfrm>
            <a:prstGeom prst="triangl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202" name="Gap" descr="&lt;Tags&gt;&lt;SMARTRESIZEANCHORS&gt;None,None,None,Absolute&lt;/SMARTRESIZEANCHORS&gt;&lt;/Tags&gt;">
              <a:extLst>
                <a:ext uri="{FF2B5EF4-FFF2-40B4-BE49-F238E27FC236}">
                  <a16:creationId xmlns:a16="http://schemas.microsoft.com/office/drawing/2014/main" id="{A5CE1A9A-D293-4221-B3E1-040740552782}"/>
                </a:ext>
              </a:extLst>
            </p:cNvPr>
            <p:cNvCxnSpPr/>
            <p:nvPr/>
          </p:nvCxnSpPr>
          <p:spPr>
            <a:xfrm rot="16200000">
              <a:off x="2416045" y="1320661"/>
              <a:ext cx="64770" cy="0"/>
            </a:xfrm>
            <a:prstGeom prst="line">
              <a:avLst/>
            </a:prstGeom>
            <a:grpFill/>
            <a:ln w="6350">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203" name="Tooltip" descr="&lt;Tags&gt;&lt;SMARTRESIZEENABLED&gt;True&lt;/SMARTRESIZEENABLED&gt;&lt;SMARTRESIZEMINSIZE&gt;6,20&lt;/SMARTRESIZEMINSIZE&gt;&lt;/Tags&gt;">
            <a:extLst>
              <a:ext uri="{FF2B5EF4-FFF2-40B4-BE49-F238E27FC236}">
                <a16:creationId xmlns:a16="http://schemas.microsoft.com/office/drawing/2014/main" id="{5ECE07BF-C9C4-49A6-8E4B-7F19EA574C65}"/>
              </a:ext>
            </a:extLst>
          </p:cNvPr>
          <p:cNvGrpSpPr/>
          <p:nvPr/>
        </p:nvGrpSpPr>
        <p:grpSpPr>
          <a:xfrm>
            <a:off x="8260895" y="4447842"/>
            <a:ext cx="826410" cy="273716"/>
            <a:chOff x="899325" y="1673165"/>
            <a:chExt cx="826410" cy="273716"/>
          </a:xfrm>
        </p:grpSpPr>
        <p:sp>
          <p:nvSpPr>
            <p:cNvPr id="204" name="Box" descr="&lt;Tags&gt;&lt;SMARTRESIZEANCHORS&gt;None,Absolute,Absolute,Absolute&lt;/SMARTRESIZEANCHORS&gt;&lt;/Tags&gt;">
              <a:extLst>
                <a:ext uri="{FF2B5EF4-FFF2-40B4-BE49-F238E27FC236}">
                  <a16:creationId xmlns:a16="http://schemas.microsoft.com/office/drawing/2014/main" id="{24F50AA8-D23C-43C8-AF3C-011C49C281EC}"/>
                </a:ext>
              </a:extLst>
            </p:cNvPr>
            <p:cNvSpPr/>
            <p:nvPr/>
          </p:nvSpPr>
          <p:spPr>
            <a:xfrm>
              <a:off x="899325" y="1673165"/>
              <a:ext cx="826410" cy="207026"/>
            </a:xfrm>
            <a:prstGeom prst="roundRect">
              <a:avLst>
                <a:gd name="adj" fmla="val 11391"/>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27432" rIns="45720" bIns="27432" numCol="1" spcCol="0" rtlCol="0" fromWordArt="0" anchor="b"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Tooltip on top</a:t>
              </a:r>
            </a:p>
          </p:txBody>
        </p:sp>
        <p:sp>
          <p:nvSpPr>
            <p:cNvPr id="205" name="Arrow" descr="&lt;Tags&gt;&lt;SMARTRESIZEANCHORS&gt;None,Absolute,None,None&lt;/SMARTRESIZEANCHORS&gt;&lt;/Tags&gt;">
              <a:extLst>
                <a:ext uri="{FF2B5EF4-FFF2-40B4-BE49-F238E27FC236}">
                  <a16:creationId xmlns:a16="http://schemas.microsoft.com/office/drawing/2014/main" id="{0CAB936C-9C2A-4004-9735-1EB9B9146A99}"/>
                </a:ext>
              </a:extLst>
            </p:cNvPr>
            <p:cNvSpPr/>
            <p:nvPr/>
          </p:nvSpPr>
          <p:spPr>
            <a:xfrm rot="10800000">
              <a:off x="1273852" y="1880191"/>
              <a:ext cx="77360" cy="66690"/>
            </a:xfrm>
            <a:prstGeom prst="triangle">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206" name="Gap" descr="&lt;Tags&gt;&lt;SMARTRESIZEANCHORS&gt;None,Absolute,None,None&lt;/SMARTRESIZEANCHORS&gt;&lt;/Tags&gt;">
              <a:extLst>
                <a:ext uri="{FF2B5EF4-FFF2-40B4-BE49-F238E27FC236}">
                  <a16:creationId xmlns:a16="http://schemas.microsoft.com/office/drawing/2014/main" id="{4FCD634F-A849-4AA1-BDC7-A7065629DDB4}"/>
                </a:ext>
              </a:extLst>
            </p:cNvPr>
            <p:cNvCxnSpPr/>
            <p:nvPr/>
          </p:nvCxnSpPr>
          <p:spPr>
            <a:xfrm>
              <a:off x="1280146" y="1880191"/>
              <a:ext cx="64770" cy="0"/>
            </a:xfrm>
            <a:prstGeom prst="line">
              <a:avLst/>
            </a:prstGeom>
            <a:ln w="6350">
              <a:solidFill>
                <a:srgbClr val="FFFFFF"/>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9648856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58A01F6-267E-4520-9FFE-0E09989A7852}"/>
              </a:ext>
            </a:extLst>
          </p:cNvPr>
          <p:cNvSpPr>
            <a:spLocks noGrp="1"/>
          </p:cNvSpPr>
          <p:nvPr>
            <p:ph type="title"/>
          </p:nvPr>
        </p:nvSpPr>
        <p:spPr/>
        <p:txBody>
          <a:bodyPr>
            <a:normAutofit fontScale="90000"/>
          </a:bodyPr>
          <a:lstStyle/>
          <a:p>
            <a:r>
              <a:rPr lang="de-DE" dirty="0"/>
              <a:t>Android Layout</a:t>
            </a:r>
          </a:p>
        </p:txBody>
      </p:sp>
      <p:grpSp>
        <p:nvGrpSpPr>
          <p:cNvPr id="5" name="Contacts">
            <a:extLst>
              <a:ext uri="{FF2B5EF4-FFF2-40B4-BE49-F238E27FC236}">
                <a16:creationId xmlns:a16="http://schemas.microsoft.com/office/drawing/2014/main" id="{F114BE23-E28B-43E5-A453-C38C4F6B5168}"/>
              </a:ext>
            </a:extLst>
          </p:cNvPr>
          <p:cNvGrpSpPr>
            <a:grpSpLocks noChangeAspect="1"/>
          </p:cNvGrpSpPr>
          <p:nvPr/>
        </p:nvGrpSpPr>
        <p:grpSpPr>
          <a:xfrm>
            <a:off x="178335" y="767825"/>
            <a:ext cx="1798335" cy="3197040"/>
            <a:chOff x="595686" y="1261242"/>
            <a:chExt cx="2286000" cy="4064000"/>
          </a:xfrm>
        </p:grpSpPr>
        <p:sp>
          <p:nvSpPr>
            <p:cNvPr id="6" name="Background">
              <a:extLst>
                <a:ext uri="{FF2B5EF4-FFF2-40B4-BE49-F238E27FC236}">
                  <a16:creationId xmlns:a16="http://schemas.microsoft.com/office/drawing/2014/main" id="{7B6FCB3B-8902-4CE4-9788-60D47C0C30EF}"/>
                </a:ext>
              </a:extLst>
            </p:cNvPr>
            <p:cNvSpPr/>
            <p:nvPr/>
          </p:nvSpPr>
          <p:spPr>
            <a:xfrm>
              <a:off x="595686" y="1261242"/>
              <a:ext cx="2286000" cy="4064000"/>
            </a:xfrm>
            <a:prstGeom prst="rect">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7" name="List Item">
              <a:extLst>
                <a:ext uri="{FF2B5EF4-FFF2-40B4-BE49-F238E27FC236}">
                  <a16:creationId xmlns:a16="http://schemas.microsoft.com/office/drawing/2014/main" id="{4509C8E6-8252-4521-B669-35583383DD9F}"/>
                </a:ext>
              </a:extLst>
            </p:cNvPr>
            <p:cNvSpPr/>
            <p:nvPr/>
          </p:nvSpPr>
          <p:spPr>
            <a:xfrm>
              <a:off x="595686" y="3299524"/>
              <a:ext cx="2286000" cy="1954381"/>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0" rIns="91440" bIns="9144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Aaron Bennett</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Abbey Christensen</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Ali Connors</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Alex Nelson</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Anthony Stevens</a:t>
              </a:r>
            </a:p>
          </p:txBody>
        </p:sp>
        <p:sp>
          <p:nvSpPr>
            <p:cNvPr id="8" name="List Item">
              <a:extLst>
                <a:ext uri="{FF2B5EF4-FFF2-40B4-BE49-F238E27FC236}">
                  <a16:creationId xmlns:a16="http://schemas.microsoft.com/office/drawing/2014/main" id="{543415CD-77D4-4E80-8326-CC1947780F64}"/>
                </a:ext>
              </a:extLst>
            </p:cNvPr>
            <p:cNvSpPr/>
            <p:nvPr/>
          </p:nvSpPr>
          <p:spPr>
            <a:xfrm>
              <a:off x="595686" y="1772304"/>
              <a:ext cx="2286000" cy="1532727"/>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0" rIns="91440" bIns="9144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Janet Perkins</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Mary Johnson</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Peter Carlsson</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Trevor Hansen</a:t>
              </a:r>
              <a:endParaRPr lang="en-US" sz="800" noProof="1">
                <a:solidFill>
                  <a:srgbClr val="000000">
                    <a:alpha val="54000"/>
                  </a:srgbClr>
                </a:solidFill>
                <a:latin typeface="Segoe UI" panose="020B0502040204020203" pitchFamily="34" charset="0"/>
                <a:cs typeface="Segoe UI" panose="020B0502040204020203" pitchFamily="34" charset="0"/>
              </a:endParaRPr>
            </a:p>
          </p:txBody>
        </p:sp>
        <p:sp>
          <p:nvSpPr>
            <p:cNvPr id="9" name="Star Icon">
              <a:extLst>
                <a:ext uri="{FF2B5EF4-FFF2-40B4-BE49-F238E27FC236}">
                  <a16:creationId xmlns:a16="http://schemas.microsoft.com/office/drawing/2014/main" id="{C72D69C8-6F4F-4B66-B6EC-C9C713A3DB0A}"/>
                </a:ext>
              </a:extLst>
            </p:cNvPr>
            <p:cNvSpPr>
              <a:spLocks/>
            </p:cNvSpPr>
            <p:nvPr/>
          </p:nvSpPr>
          <p:spPr bwMode="auto">
            <a:xfrm>
              <a:off x="700460" y="1928673"/>
              <a:ext cx="141288" cy="133350"/>
            </a:xfrm>
            <a:custGeom>
              <a:avLst/>
              <a:gdLst>
                <a:gd name="T0" fmla="*/ 283 w 565"/>
                <a:gd name="T1" fmla="*/ 431 h 536"/>
                <a:gd name="T2" fmla="*/ 457 w 565"/>
                <a:gd name="T3" fmla="*/ 536 h 536"/>
                <a:gd name="T4" fmla="*/ 411 w 565"/>
                <a:gd name="T5" fmla="*/ 338 h 536"/>
                <a:gd name="T6" fmla="*/ 565 w 565"/>
                <a:gd name="T7" fmla="*/ 204 h 536"/>
                <a:gd name="T8" fmla="*/ 362 w 565"/>
                <a:gd name="T9" fmla="*/ 187 h 536"/>
                <a:gd name="T10" fmla="*/ 283 w 565"/>
                <a:gd name="T11" fmla="*/ 0 h 536"/>
                <a:gd name="T12" fmla="*/ 203 w 565"/>
                <a:gd name="T13" fmla="*/ 187 h 536"/>
                <a:gd name="T14" fmla="*/ 0 w 565"/>
                <a:gd name="T15" fmla="*/ 204 h 536"/>
                <a:gd name="T16" fmla="*/ 155 w 565"/>
                <a:gd name="T17" fmla="*/ 338 h 536"/>
                <a:gd name="T18" fmla="*/ 108 w 565"/>
                <a:gd name="T19" fmla="*/ 536 h 536"/>
                <a:gd name="T20" fmla="*/ 283 w 565"/>
                <a:gd name="T21" fmla="*/ 431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5" h="536">
                  <a:moveTo>
                    <a:pt x="283" y="431"/>
                  </a:moveTo>
                  <a:lnTo>
                    <a:pt x="457" y="536"/>
                  </a:lnTo>
                  <a:lnTo>
                    <a:pt x="411" y="338"/>
                  </a:lnTo>
                  <a:lnTo>
                    <a:pt x="565" y="204"/>
                  </a:lnTo>
                  <a:lnTo>
                    <a:pt x="362" y="187"/>
                  </a:lnTo>
                  <a:lnTo>
                    <a:pt x="283" y="0"/>
                  </a:lnTo>
                  <a:lnTo>
                    <a:pt x="203" y="187"/>
                  </a:lnTo>
                  <a:lnTo>
                    <a:pt x="0" y="204"/>
                  </a:lnTo>
                  <a:lnTo>
                    <a:pt x="155" y="338"/>
                  </a:lnTo>
                  <a:lnTo>
                    <a:pt x="108" y="536"/>
                  </a:lnTo>
                  <a:lnTo>
                    <a:pt x="283" y="431"/>
                  </a:lnTo>
                  <a:close/>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sp>
          <p:nvSpPr>
            <p:cNvPr id="10" name="Letter">
              <a:extLst>
                <a:ext uri="{FF2B5EF4-FFF2-40B4-BE49-F238E27FC236}">
                  <a16:creationId xmlns:a16="http://schemas.microsoft.com/office/drawing/2014/main" id="{9521AD7E-18A2-4CA3-BD2D-261CB2F53932}"/>
                </a:ext>
              </a:extLst>
            </p:cNvPr>
            <p:cNvSpPr txBox="1"/>
            <p:nvPr/>
          </p:nvSpPr>
          <p:spPr>
            <a:xfrm>
              <a:off x="647545" y="3399088"/>
              <a:ext cx="247119" cy="258532"/>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9688"/>
                  </a:solidFill>
                  <a:latin typeface="Segoe UI" panose="020B0502040204020203" pitchFamily="34" charset="0"/>
                  <a:cs typeface="Segoe UI" panose="020B0502040204020203" pitchFamily="34" charset="0"/>
                </a:rPr>
                <a:t>A</a:t>
              </a:r>
            </a:p>
          </p:txBody>
        </p:sp>
        <p:cxnSp>
          <p:nvCxnSpPr>
            <p:cNvPr id="11" name="Divider">
              <a:extLst>
                <a:ext uri="{FF2B5EF4-FFF2-40B4-BE49-F238E27FC236}">
                  <a16:creationId xmlns:a16="http://schemas.microsoft.com/office/drawing/2014/main" id="{6DADFFA9-678B-41CC-A1F7-313B9E3EFAEA}"/>
                </a:ext>
              </a:extLst>
            </p:cNvPr>
            <p:cNvCxnSpPr/>
            <p:nvPr/>
          </p:nvCxnSpPr>
          <p:spPr>
            <a:xfrm>
              <a:off x="1050825" y="3294011"/>
              <a:ext cx="1830861"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12" name="Avatar Placeholder">
              <a:extLst>
                <a:ext uri="{FF2B5EF4-FFF2-40B4-BE49-F238E27FC236}">
                  <a16:creationId xmlns:a16="http://schemas.microsoft.com/office/drawing/2014/main" id="{F365B18F-43CC-402C-8D11-A53A02A5516D}"/>
                </a:ext>
              </a:extLst>
            </p:cNvPr>
            <p:cNvSpPr>
              <a:spLocks noChangeAspect="1"/>
            </p:cNvSpPr>
            <p:nvPr/>
          </p:nvSpPr>
          <p:spPr>
            <a:xfrm>
              <a:off x="2527116" y="1882001"/>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3" name="Avatar Placeholder">
              <a:extLst>
                <a:ext uri="{FF2B5EF4-FFF2-40B4-BE49-F238E27FC236}">
                  <a16:creationId xmlns:a16="http://schemas.microsoft.com/office/drawing/2014/main" id="{A722849D-480B-4A38-896F-EA7D5F87FEFA}"/>
                </a:ext>
              </a:extLst>
            </p:cNvPr>
            <p:cNvSpPr>
              <a:spLocks noChangeAspect="1"/>
            </p:cNvSpPr>
            <p:nvPr/>
          </p:nvSpPr>
          <p:spPr>
            <a:xfrm>
              <a:off x="2527116" y="2234426"/>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4" name="Avatar Placeholder">
              <a:extLst>
                <a:ext uri="{FF2B5EF4-FFF2-40B4-BE49-F238E27FC236}">
                  <a16:creationId xmlns:a16="http://schemas.microsoft.com/office/drawing/2014/main" id="{7CAEAC1D-C1E2-4A66-A99E-1419E1F51528}"/>
                </a:ext>
              </a:extLst>
            </p:cNvPr>
            <p:cNvSpPr>
              <a:spLocks noChangeAspect="1"/>
            </p:cNvSpPr>
            <p:nvPr/>
          </p:nvSpPr>
          <p:spPr>
            <a:xfrm>
              <a:off x="2527116" y="2586851"/>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5" name="Avatar Placeholder">
              <a:extLst>
                <a:ext uri="{FF2B5EF4-FFF2-40B4-BE49-F238E27FC236}">
                  <a16:creationId xmlns:a16="http://schemas.microsoft.com/office/drawing/2014/main" id="{E2A43556-4554-4348-BF47-215114199A03}"/>
                </a:ext>
              </a:extLst>
            </p:cNvPr>
            <p:cNvSpPr>
              <a:spLocks noChangeAspect="1"/>
            </p:cNvSpPr>
            <p:nvPr/>
          </p:nvSpPr>
          <p:spPr>
            <a:xfrm>
              <a:off x="2527116" y="2939276"/>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6" name="Avatar Placeholder">
              <a:extLst>
                <a:ext uri="{FF2B5EF4-FFF2-40B4-BE49-F238E27FC236}">
                  <a16:creationId xmlns:a16="http://schemas.microsoft.com/office/drawing/2014/main" id="{594B98EF-A200-4D71-AFE1-B620938F2E5D}"/>
                </a:ext>
              </a:extLst>
            </p:cNvPr>
            <p:cNvSpPr>
              <a:spLocks noChangeAspect="1"/>
            </p:cNvSpPr>
            <p:nvPr/>
          </p:nvSpPr>
          <p:spPr>
            <a:xfrm>
              <a:off x="2527116" y="3407978"/>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7" name="Avatar Placeholder">
              <a:extLst>
                <a:ext uri="{FF2B5EF4-FFF2-40B4-BE49-F238E27FC236}">
                  <a16:creationId xmlns:a16="http://schemas.microsoft.com/office/drawing/2014/main" id="{50B6BDC5-8AA8-4287-BBBD-9F7C71985A04}"/>
                </a:ext>
              </a:extLst>
            </p:cNvPr>
            <p:cNvSpPr>
              <a:spLocks noChangeAspect="1"/>
            </p:cNvSpPr>
            <p:nvPr/>
          </p:nvSpPr>
          <p:spPr>
            <a:xfrm>
              <a:off x="2527116" y="3760403"/>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8" name="Avatar Placeholder">
              <a:extLst>
                <a:ext uri="{FF2B5EF4-FFF2-40B4-BE49-F238E27FC236}">
                  <a16:creationId xmlns:a16="http://schemas.microsoft.com/office/drawing/2014/main" id="{F5E689EE-E38C-4A89-9569-2AA12DF0DB5E}"/>
                </a:ext>
              </a:extLst>
            </p:cNvPr>
            <p:cNvSpPr>
              <a:spLocks noChangeAspect="1"/>
            </p:cNvSpPr>
            <p:nvPr/>
          </p:nvSpPr>
          <p:spPr>
            <a:xfrm>
              <a:off x="2527116" y="4112828"/>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9" name="Avatar Placeholder">
              <a:extLst>
                <a:ext uri="{FF2B5EF4-FFF2-40B4-BE49-F238E27FC236}">
                  <a16:creationId xmlns:a16="http://schemas.microsoft.com/office/drawing/2014/main" id="{85B86BAA-1671-4F3F-8B86-9FB07E9CF993}"/>
                </a:ext>
              </a:extLst>
            </p:cNvPr>
            <p:cNvSpPr>
              <a:spLocks noChangeAspect="1"/>
            </p:cNvSpPr>
            <p:nvPr/>
          </p:nvSpPr>
          <p:spPr>
            <a:xfrm>
              <a:off x="2527116" y="4465253"/>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20" name="Avatar Placeholder">
              <a:extLst>
                <a:ext uri="{FF2B5EF4-FFF2-40B4-BE49-F238E27FC236}">
                  <a16:creationId xmlns:a16="http://schemas.microsoft.com/office/drawing/2014/main" id="{8D3CE5F3-3490-4677-A420-2B2911257928}"/>
                </a:ext>
              </a:extLst>
            </p:cNvPr>
            <p:cNvSpPr>
              <a:spLocks noChangeAspect="1"/>
            </p:cNvSpPr>
            <p:nvPr/>
          </p:nvSpPr>
          <p:spPr>
            <a:xfrm>
              <a:off x="2527116" y="4817678"/>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21" name="App Bar">
              <a:extLst>
                <a:ext uri="{FF2B5EF4-FFF2-40B4-BE49-F238E27FC236}">
                  <a16:creationId xmlns:a16="http://schemas.microsoft.com/office/drawing/2014/main" id="{2B742379-B7BA-4CC4-93B9-47BF88E7435D}"/>
                </a:ext>
              </a:extLst>
            </p:cNvPr>
            <p:cNvGrpSpPr/>
            <p:nvPr/>
          </p:nvGrpSpPr>
          <p:grpSpPr>
            <a:xfrm>
              <a:off x="595686" y="1261242"/>
              <a:ext cx="2286000" cy="508000"/>
              <a:chOff x="595686" y="1261242"/>
              <a:chExt cx="2286000" cy="508000"/>
            </a:xfrm>
          </p:grpSpPr>
          <p:sp>
            <p:nvSpPr>
              <p:cNvPr id="39" name="App Bar Container">
                <a:extLst>
                  <a:ext uri="{FF2B5EF4-FFF2-40B4-BE49-F238E27FC236}">
                    <a16:creationId xmlns:a16="http://schemas.microsoft.com/office/drawing/2014/main" id="{7CC3CB70-7F3C-4951-956E-899E6FAC7FB0}"/>
                  </a:ext>
                </a:extLst>
              </p:cNvPr>
              <p:cNvSpPr>
                <a:spLocks noChangeArrowheads="1"/>
              </p:cNvSpPr>
              <p:nvPr/>
            </p:nvSpPr>
            <p:spPr bwMode="auto">
              <a:xfrm>
                <a:off x="595686" y="1261242"/>
                <a:ext cx="2286000" cy="508000"/>
              </a:xfrm>
              <a:prstGeom prst="rect">
                <a:avLst/>
              </a:prstGeom>
              <a:solidFill>
                <a:srgbClr val="009688"/>
              </a:solidFill>
              <a:ln>
                <a:noFill/>
              </a:ln>
              <a:effectLst>
                <a:outerShdw blurRad="38100" dist="12700" dir="5400000" algn="ctr" rotWithShape="0">
                  <a:prstClr val="black">
                    <a:alpha val="25000"/>
                  </a:prstClr>
                </a:outerShdw>
              </a:effectLst>
            </p:spPr>
            <p:txBody>
              <a:bodyPr vert="horz" wrap="square" lIns="457200" tIns="198120" rIns="91440" bIns="104140"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FFFFFF"/>
                    </a:solidFill>
                    <a:latin typeface="Segoe UI" panose="020B0502040204020203" pitchFamily="34" charset="0"/>
                    <a:cs typeface="Segoe UI" panose="020B0502040204020203" pitchFamily="34" charset="0"/>
                  </a:rPr>
                  <a:t>All</a:t>
                </a:r>
              </a:p>
            </p:txBody>
          </p:sp>
          <p:sp>
            <p:nvSpPr>
              <p:cNvPr id="40" name="Search Icon">
                <a:extLst>
                  <a:ext uri="{FF2B5EF4-FFF2-40B4-BE49-F238E27FC236}">
                    <a16:creationId xmlns:a16="http://schemas.microsoft.com/office/drawing/2014/main" id="{131342B9-C585-4A41-8E1E-5DE40BA923A5}"/>
                  </a:ext>
                </a:extLst>
              </p:cNvPr>
              <p:cNvSpPr>
                <a:spLocks noChangeAspect="1" noEditPoints="1"/>
              </p:cNvSpPr>
              <p:nvPr/>
            </p:nvSpPr>
            <p:spPr bwMode="auto">
              <a:xfrm>
                <a:off x="2407518" y="1534478"/>
                <a:ext cx="111009" cy="110708"/>
              </a:xfrm>
              <a:custGeom>
                <a:avLst/>
                <a:gdLst>
                  <a:gd name="T0" fmla="*/ 229 w 617"/>
                  <a:gd name="T1" fmla="*/ 388 h 617"/>
                  <a:gd name="T2" fmla="*/ 70 w 617"/>
                  <a:gd name="T3" fmla="*/ 229 h 617"/>
                  <a:gd name="T4" fmla="*/ 229 w 617"/>
                  <a:gd name="T5" fmla="*/ 70 h 617"/>
                  <a:gd name="T6" fmla="*/ 388 w 617"/>
                  <a:gd name="T7" fmla="*/ 229 h 617"/>
                  <a:gd name="T8" fmla="*/ 229 w 617"/>
                  <a:gd name="T9" fmla="*/ 388 h 617"/>
                  <a:gd name="T10" fmla="*/ 441 w 617"/>
                  <a:gd name="T11" fmla="*/ 388 h 617"/>
                  <a:gd name="T12" fmla="*/ 413 w 617"/>
                  <a:gd name="T13" fmla="*/ 388 h 617"/>
                  <a:gd name="T14" fmla="*/ 403 w 617"/>
                  <a:gd name="T15" fmla="*/ 378 h 617"/>
                  <a:gd name="T16" fmla="*/ 458 w 617"/>
                  <a:gd name="T17" fmla="*/ 229 h 617"/>
                  <a:gd name="T18" fmla="*/ 229 w 617"/>
                  <a:gd name="T19" fmla="*/ 0 h 617"/>
                  <a:gd name="T20" fmla="*/ 0 w 617"/>
                  <a:gd name="T21" fmla="*/ 229 h 617"/>
                  <a:gd name="T22" fmla="*/ 229 w 617"/>
                  <a:gd name="T23" fmla="*/ 458 h 617"/>
                  <a:gd name="T24" fmla="*/ 378 w 617"/>
                  <a:gd name="T25" fmla="*/ 403 h 617"/>
                  <a:gd name="T26" fmla="*/ 388 w 617"/>
                  <a:gd name="T27" fmla="*/ 413 h 617"/>
                  <a:gd name="T28" fmla="*/ 388 w 617"/>
                  <a:gd name="T29" fmla="*/ 441 h 617"/>
                  <a:gd name="T30" fmla="*/ 564 w 617"/>
                  <a:gd name="T31" fmla="*/ 617 h 617"/>
                  <a:gd name="T32" fmla="*/ 617 w 617"/>
                  <a:gd name="T33" fmla="*/ 564 h 617"/>
                  <a:gd name="T34" fmla="*/ 441 w 617"/>
                  <a:gd name="T35" fmla="*/ 38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7" h="617">
                    <a:moveTo>
                      <a:pt x="229" y="388"/>
                    </a:moveTo>
                    <a:cubicBezTo>
                      <a:pt x="141" y="388"/>
                      <a:pt x="70" y="317"/>
                      <a:pt x="70" y="229"/>
                    </a:cubicBezTo>
                    <a:cubicBezTo>
                      <a:pt x="70" y="141"/>
                      <a:pt x="141" y="70"/>
                      <a:pt x="229" y="70"/>
                    </a:cubicBezTo>
                    <a:cubicBezTo>
                      <a:pt x="317" y="70"/>
                      <a:pt x="388" y="141"/>
                      <a:pt x="388" y="229"/>
                    </a:cubicBezTo>
                    <a:cubicBezTo>
                      <a:pt x="388" y="317"/>
                      <a:pt x="317" y="388"/>
                      <a:pt x="229" y="388"/>
                    </a:cubicBezTo>
                    <a:moveTo>
                      <a:pt x="441" y="388"/>
                    </a:moveTo>
                    <a:lnTo>
                      <a:pt x="413" y="388"/>
                    </a:lnTo>
                    <a:lnTo>
                      <a:pt x="403" y="378"/>
                    </a:lnTo>
                    <a:cubicBezTo>
                      <a:pt x="438" y="338"/>
                      <a:pt x="458" y="286"/>
                      <a:pt x="458" y="229"/>
                    </a:cubicBezTo>
                    <a:cubicBezTo>
                      <a:pt x="458" y="102"/>
                      <a:pt x="356" y="0"/>
                      <a:pt x="229" y="0"/>
                    </a:cubicBezTo>
                    <a:cubicBezTo>
                      <a:pt x="102" y="0"/>
                      <a:pt x="0" y="102"/>
                      <a:pt x="0" y="229"/>
                    </a:cubicBezTo>
                    <a:cubicBezTo>
                      <a:pt x="0" y="356"/>
                      <a:pt x="102" y="458"/>
                      <a:pt x="229" y="458"/>
                    </a:cubicBezTo>
                    <a:cubicBezTo>
                      <a:pt x="286" y="458"/>
                      <a:pt x="338" y="437"/>
                      <a:pt x="378" y="403"/>
                    </a:cubicBezTo>
                    <a:lnTo>
                      <a:pt x="388" y="413"/>
                    </a:lnTo>
                    <a:lnTo>
                      <a:pt x="388" y="441"/>
                    </a:lnTo>
                    <a:lnTo>
                      <a:pt x="564" y="617"/>
                    </a:lnTo>
                    <a:lnTo>
                      <a:pt x="617" y="564"/>
                    </a:lnTo>
                    <a:lnTo>
                      <a:pt x="441" y="388"/>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sp>
            <p:nvSpPr>
              <p:cNvPr id="41" name="Menu Icon">
                <a:extLst>
                  <a:ext uri="{FF2B5EF4-FFF2-40B4-BE49-F238E27FC236}">
                    <a16:creationId xmlns:a16="http://schemas.microsoft.com/office/drawing/2014/main" id="{9F9DDCF3-3C51-431D-94D3-83C535F5FA01}"/>
                  </a:ext>
                </a:extLst>
              </p:cNvPr>
              <p:cNvSpPr>
                <a:spLocks noChangeAspect="1" noEditPoints="1"/>
              </p:cNvSpPr>
              <p:nvPr/>
            </p:nvSpPr>
            <p:spPr bwMode="auto">
              <a:xfrm>
                <a:off x="2723101" y="1540760"/>
                <a:ext cx="25374" cy="101286"/>
              </a:xfrm>
              <a:custGeom>
                <a:avLst/>
                <a:gdLst>
                  <a:gd name="T0" fmla="*/ 71 w 141"/>
                  <a:gd name="T1" fmla="*/ 423 h 564"/>
                  <a:gd name="T2" fmla="*/ 0 w 141"/>
                  <a:gd name="T3" fmla="*/ 494 h 564"/>
                  <a:gd name="T4" fmla="*/ 71 w 141"/>
                  <a:gd name="T5" fmla="*/ 564 h 564"/>
                  <a:gd name="T6" fmla="*/ 141 w 141"/>
                  <a:gd name="T7" fmla="*/ 494 h 564"/>
                  <a:gd name="T8" fmla="*/ 71 w 141"/>
                  <a:gd name="T9" fmla="*/ 423 h 564"/>
                  <a:gd name="T10" fmla="*/ 71 w 141"/>
                  <a:gd name="T11" fmla="*/ 212 h 564"/>
                  <a:gd name="T12" fmla="*/ 0 w 141"/>
                  <a:gd name="T13" fmla="*/ 282 h 564"/>
                  <a:gd name="T14" fmla="*/ 71 w 141"/>
                  <a:gd name="T15" fmla="*/ 353 h 564"/>
                  <a:gd name="T16" fmla="*/ 141 w 141"/>
                  <a:gd name="T17" fmla="*/ 282 h 564"/>
                  <a:gd name="T18" fmla="*/ 71 w 141"/>
                  <a:gd name="T19" fmla="*/ 212 h 564"/>
                  <a:gd name="T20" fmla="*/ 71 w 141"/>
                  <a:gd name="T21" fmla="*/ 141 h 564"/>
                  <a:gd name="T22" fmla="*/ 141 w 141"/>
                  <a:gd name="T23" fmla="*/ 71 h 564"/>
                  <a:gd name="T24" fmla="*/ 71 w 141"/>
                  <a:gd name="T25" fmla="*/ 0 h 564"/>
                  <a:gd name="T26" fmla="*/ 0 w 141"/>
                  <a:gd name="T27" fmla="*/ 71 h 564"/>
                  <a:gd name="T28" fmla="*/ 71 w 141"/>
                  <a:gd name="T29" fmla="*/ 141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564">
                    <a:moveTo>
                      <a:pt x="71" y="423"/>
                    </a:moveTo>
                    <a:cubicBezTo>
                      <a:pt x="32" y="423"/>
                      <a:pt x="0" y="455"/>
                      <a:pt x="0" y="494"/>
                    </a:cubicBezTo>
                    <a:cubicBezTo>
                      <a:pt x="0" y="533"/>
                      <a:pt x="32" y="564"/>
                      <a:pt x="71" y="564"/>
                    </a:cubicBezTo>
                    <a:cubicBezTo>
                      <a:pt x="110" y="564"/>
                      <a:pt x="141" y="533"/>
                      <a:pt x="141" y="494"/>
                    </a:cubicBezTo>
                    <a:cubicBezTo>
                      <a:pt x="141" y="455"/>
                      <a:pt x="110" y="423"/>
                      <a:pt x="71" y="423"/>
                    </a:cubicBezTo>
                    <a:moveTo>
                      <a:pt x="71" y="212"/>
                    </a:moveTo>
                    <a:cubicBezTo>
                      <a:pt x="32" y="212"/>
                      <a:pt x="0" y="243"/>
                      <a:pt x="0" y="282"/>
                    </a:cubicBezTo>
                    <a:cubicBezTo>
                      <a:pt x="0" y="321"/>
                      <a:pt x="32" y="353"/>
                      <a:pt x="71" y="353"/>
                    </a:cubicBezTo>
                    <a:cubicBezTo>
                      <a:pt x="110" y="353"/>
                      <a:pt x="141" y="321"/>
                      <a:pt x="141" y="282"/>
                    </a:cubicBezTo>
                    <a:cubicBezTo>
                      <a:pt x="141" y="243"/>
                      <a:pt x="110" y="212"/>
                      <a:pt x="71" y="212"/>
                    </a:cubicBezTo>
                    <a:moveTo>
                      <a:pt x="71" y="141"/>
                    </a:moveTo>
                    <a:cubicBezTo>
                      <a:pt x="110" y="141"/>
                      <a:pt x="141" y="110"/>
                      <a:pt x="141" y="71"/>
                    </a:cubicBezTo>
                    <a:cubicBezTo>
                      <a:pt x="141" y="32"/>
                      <a:pt x="110" y="0"/>
                      <a:pt x="71" y="0"/>
                    </a:cubicBezTo>
                    <a:cubicBezTo>
                      <a:pt x="32" y="0"/>
                      <a:pt x="0" y="32"/>
                      <a:pt x="0" y="71"/>
                    </a:cubicBezTo>
                    <a:cubicBezTo>
                      <a:pt x="0" y="110"/>
                      <a:pt x="32" y="141"/>
                      <a:pt x="71" y="141"/>
                    </a:cubicBezTo>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sp>
            <p:nvSpPr>
              <p:cNvPr id="42" name="Nav Icon">
                <a:extLst>
                  <a:ext uri="{FF2B5EF4-FFF2-40B4-BE49-F238E27FC236}">
                    <a16:creationId xmlns:a16="http://schemas.microsoft.com/office/drawing/2014/main" id="{5B4880E4-3958-43E6-BF7A-F3A665BE17E4}"/>
                  </a:ext>
                </a:extLst>
              </p:cNvPr>
              <p:cNvSpPr>
                <a:spLocks noChangeAspect="1" noEditPoints="1"/>
              </p:cNvSpPr>
              <p:nvPr/>
            </p:nvSpPr>
            <p:spPr bwMode="auto">
              <a:xfrm>
                <a:off x="716210" y="1553322"/>
                <a:ext cx="114181" cy="76161"/>
              </a:xfrm>
              <a:custGeom>
                <a:avLst/>
                <a:gdLst>
                  <a:gd name="T0" fmla="*/ 0 w 635"/>
                  <a:gd name="T1" fmla="*/ 70 h 423"/>
                  <a:gd name="T2" fmla="*/ 635 w 635"/>
                  <a:gd name="T3" fmla="*/ 70 h 423"/>
                  <a:gd name="T4" fmla="*/ 635 w 635"/>
                  <a:gd name="T5" fmla="*/ 0 h 423"/>
                  <a:gd name="T6" fmla="*/ 0 w 635"/>
                  <a:gd name="T7" fmla="*/ 0 h 423"/>
                  <a:gd name="T8" fmla="*/ 0 w 635"/>
                  <a:gd name="T9" fmla="*/ 70 h 423"/>
                  <a:gd name="T10" fmla="*/ 0 w 635"/>
                  <a:gd name="T11" fmla="*/ 247 h 423"/>
                  <a:gd name="T12" fmla="*/ 635 w 635"/>
                  <a:gd name="T13" fmla="*/ 247 h 423"/>
                  <a:gd name="T14" fmla="*/ 635 w 635"/>
                  <a:gd name="T15" fmla="*/ 176 h 423"/>
                  <a:gd name="T16" fmla="*/ 0 w 635"/>
                  <a:gd name="T17" fmla="*/ 176 h 423"/>
                  <a:gd name="T18" fmla="*/ 0 w 635"/>
                  <a:gd name="T19" fmla="*/ 247 h 423"/>
                  <a:gd name="T20" fmla="*/ 0 w 635"/>
                  <a:gd name="T21" fmla="*/ 423 h 423"/>
                  <a:gd name="T22" fmla="*/ 635 w 635"/>
                  <a:gd name="T23" fmla="*/ 423 h 423"/>
                  <a:gd name="T24" fmla="*/ 635 w 635"/>
                  <a:gd name="T25" fmla="*/ 352 h 423"/>
                  <a:gd name="T26" fmla="*/ 0 w 635"/>
                  <a:gd name="T27" fmla="*/ 352 h 423"/>
                  <a:gd name="T28" fmla="*/ 0 w 635"/>
                  <a:gd name="T29"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5" h="423">
                    <a:moveTo>
                      <a:pt x="0" y="70"/>
                    </a:moveTo>
                    <a:lnTo>
                      <a:pt x="635" y="70"/>
                    </a:lnTo>
                    <a:lnTo>
                      <a:pt x="635" y="0"/>
                    </a:lnTo>
                    <a:lnTo>
                      <a:pt x="0" y="0"/>
                    </a:lnTo>
                    <a:lnTo>
                      <a:pt x="0" y="70"/>
                    </a:lnTo>
                    <a:close/>
                    <a:moveTo>
                      <a:pt x="0" y="247"/>
                    </a:moveTo>
                    <a:lnTo>
                      <a:pt x="635" y="247"/>
                    </a:lnTo>
                    <a:lnTo>
                      <a:pt x="635" y="176"/>
                    </a:lnTo>
                    <a:lnTo>
                      <a:pt x="0" y="176"/>
                    </a:lnTo>
                    <a:lnTo>
                      <a:pt x="0" y="247"/>
                    </a:lnTo>
                    <a:close/>
                    <a:moveTo>
                      <a:pt x="0" y="423"/>
                    </a:moveTo>
                    <a:lnTo>
                      <a:pt x="635" y="423"/>
                    </a:lnTo>
                    <a:lnTo>
                      <a:pt x="635" y="352"/>
                    </a:lnTo>
                    <a:lnTo>
                      <a:pt x="0" y="352"/>
                    </a:lnTo>
                    <a:lnTo>
                      <a:pt x="0" y="423"/>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sp>
            <p:nvSpPr>
              <p:cNvPr id="43" name="Drop-down Arrow">
                <a:extLst>
                  <a:ext uri="{FF2B5EF4-FFF2-40B4-BE49-F238E27FC236}">
                    <a16:creationId xmlns:a16="http://schemas.microsoft.com/office/drawing/2014/main" id="{3453778E-717A-4BE3-BAA8-62EE51BA85AB}"/>
                  </a:ext>
                </a:extLst>
              </p:cNvPr>
              <p:cNvSpPr>
                <a:spLocks noChangeAspect="1"/>
              </p:cNvSpPr>
              <p:nvPr/>
            </p:nvSpPr>
            <p:spPr bwMode="auto">
              <a:xfrm>
                <a:off x="1253334" y="1571737"/>
                <a:ext cx="63500" cy="33618"/>
              </a:xfrm>
              <a:custGeom>
                <a:avLst/>
                <a:gdLst>
                  <a:gd name="T0" fmla="*/ 0 w 353"/>
                  <a:gd name="T1" fmla="*/ 0 h 176"/>
                  <a:gd name="T2" fmla="*/ 176 w 353"/>
                  <a:gd name="T3" fmla="*/ 176 h 176"/>
                  <a:gd name="T4" fmla="*/ 353 w 353"/>
                  <a:gd name="T5" fmla="*/ 0 h 176"/>
                  <a:gd name="T6" fmla="*/ 0 w 353"/>
                  <a:gd name="T7" fmla="*/ 0 h 176"/>
                </a:gdLst>
                <a:ahLst/>
                <a:cxnLst>
                  <a:cxn ang="0">
                    <a:pos x="T0" y="T1"/>
                  </a:cxn>
                  <a:cxn ang="0">
                    <a:pos x="T2" y="T3"/>
                  </a:cxn>
                  <a:cxn ang="0">
                    <a:pos x="T4" y="T5"/>
                  </a:cxn>
                  <a:cxn ang="0">
                    <a:pos x="T6" y="T7"/>
                  </a:cxn>
                </a:cxnLst>
                <a:rect l="0" t="0" r="r" b="b"/>
                <a:pathLst>
                  <a:path w="353" h="176">
                    <a:moveTo>
                      <a:pt x="0" y="0"/>
                    </a:moveTo>
                    <a:lnTo>
                      <a:pt x="176" y="176"/>
                    </a:lnTo>
                    <a:lnTo>
                      <a:pt x="353" y="0"/>
                    </a:lnTo>
                    <a:lnTo>
                      <a:pt x="0" y="0"/>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nvGrpSpPr>
            <p:cNvPr id="22" name="Status Bar">
              <a:extLst>
                <a:ext uri="{FF2B5EF4-FFF2-40B4-BE49-F238E27FC236}">
                  <a16:creationId xmlns:a16="http://schemas.microsoft.com/office/drawing/2014/main" id="{D52036C7-272B-4FB4-9C4A-6F9979372455}"/>
                </a:ext>
              </a:extLst>
            </p:cNvPr>
            <p:cNvGrpSpPr/>
            <p:nvPr/>
          </p:nvGrpSpPr>
          <p:grpSpPr>
            <a:xfrm>
              <a:off x="595686" y="1261242"/>
              <a:ext cx="2286000" cy="152400"/>
              <a:chOff x="595686" y="1268402"/>
              <a:chExt cx="2286000" cy="152400"/>
            </a:xfrm>
          </p:grpSpPr>
          <p:sp>
            <p:nvSpPr>
              <p:cNvPr id="28" name="System Bar Container">
                <a:extLst>
                  <a:ext uri="{FF2B5EF4-FFF2-40B4-BE49-F238E27FC236}">
                    <a16:creationId xmlns:a16="http://schemas.microsoft.com/office/drawing/2014/main" id="{D41A066A-6DEF-485C-BEBE-92924B9B510A}"/>
                  </a:ext>
                </a:extLst>
              </p:cNvPr>
              <p:cNvSpPr>
                <a:spLocks noChangeArrowheads="1"/>
              </p:cNvSpPr>
              <p:nvPr/>
            </p:nvSpPr>
            <p:spPr bwMode="auto">
              <a:xfrm>
                <a:off x="595686" y="1268402"/>
                <a:ext cx="2286000" cy="152400"/>
              </a:xfrm>
              <a:prstGeom prst="rect">
                <a:avLst/>
              </a:prstGeom>
              <a:solidFill>
                <a:srgbClr val="000000">
                  <a:alpha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9" name="Time">
                <a:extLst>
                  <a:ext uri="{FF2B5EF4-FFF2-40B4-BE49-F238E27FC236}">
                    <a16:creationId xmlns:a16="http://schemas.microsoft.com/office/drawing/2014/main" id="{FF450C9D-A203-40A3-813C-D41FA47888F9}"/>
                  </a:ext>
                </a:extLst>
              </p:cNvPr>
              <p:cNvSpPr>
                <a:spLocks noChangeAspect="1" noEditPoints="1"/>
              </p:cNvSpPr>
              <p:nvPr/>
            </p:nvSpPr>
            <p:spPr bwMode="auto">
              <a:xfrm>
                <a:off x="2626121" y="1314082"/>
                <a:ext cx="193854" cy="61041"/>
              </a:xfrm>
              <a:custGeom>
                <a:avLst/>
                <a:gdLst>
                  <a:gd name="T0" fmla="*/ 10 w 122"/>
                  <a:gd name="T1" fmla="*/ 6 h 38"/>
                  <a:gd name="T2" fmla="*/ 14 w 122"/>
                  <a:gd name="T3" fmla="*/ 0 h 38"/>
                  <a:gd name="T4" fmla="*/ 52 w 122"/>
                  <a:gd name="T5" fmla="*/ 37 h 38"/>
                  <a:gd name="T6" fmla="*/ 40 w 122"/>
                  <a:gd name="T7" fmla="*/ 20 h 38"/>
                  <a:gd name="T8" fmla="*/ 46 w 122"/>
                  <a:gd name="T9" fmla="*/ 12 h 38"/>
                  <a:gd name="T10" fmla="*/ 44 w 122"/>
                  <a:gd name="T11" fmla="*/ 5 h 38"/>
                  <a:gd name="T12" fmla="*/ 36 w 122"/>
                  <a:gd name="T13" fmla="*/ 4 h 38"/>
                  <a:gd name="T14" fmla="*/ 32 w 122"/>
                  <a:gd name="T15" fmla="*/ 11 h 38"/>
                  <a:gd name="T16" fmla="*/ 30 w 122"/>
                  <a:gd name="T17" fmla="*/ 3 h 38"/>
                  <a:gd name="T18" fmla="*/ 44 w 122"/>
                  <a:gd name="T19" fmla="*/ 0 h 38"/>
                  <a:gd name="T20" fmla="*/ 51 w 122"/>
                  <a:gd name="T21" fmla="*/ 9 h 38"/>
                  <a:gd name="T22" fmla="*/ 46 w 122"/>
                  <a:gd name="T23" fmla="*/ 19 h 38"/>
                  <a:gd name="T24" fmla="*/ 52 w 122"/>
                  <a:gd name="T25" fmla="*/ 33 h 38"/>
                  <a:gd name="T26" fmla="*/ 58 w 122"/>
                  <a:gd name="T27" fmla="*/ 33 h 38"/>
                  <a:gd name="T28" fmla="*/ 63 w 122"/>
                  <a:gd name="T29" fmla="*/ 35 h 38"/>
                  <a:gd name="T30" fmla="*/ 58 w 122"/>
                  <a:gd name="T31" fmla="*/ 36 h 38"/>
                  <a:gd name="T32" fmla="*/ 58 w 122"/>
                  <a:gd name="T33" fmla="*/ 10 h 38"/>
                  <a:gd name="T34" fmla="*/ 63 w 122"/>
                  <a:gd name="T35" fmla="*/ 12 h 38"/>
                  <a:gd name="T36" fmla="*/ 58 w 122"/>
                  <a:gd name="T37" fmla="*/ 14 h 38"/>
                  <a:gd name="T38" fmla="*/ 80 w 122"/>
                  <a:gd name="T39" fmla="*/ 16 h 38"/>
                  <a:gd name="T40" fmla="*/ 87 w 122"/>
                  <a:gd name="T41" fmla="*/ 12 h 38"/>
                  <a:gd name="T42" fmla="*/ 81 w 122"/>
                  <a:gd name="T43" fmla="*/ 3 h 38"/>
                  <a:gd name="T44" fmla="*/ 75 w 122"/>
                  <a:gd name="T45" fmla="*/ 7 h 38"/>
                  <a:gd name="T46" fmla="*/ 70 w 122"/>
                  <a:gd name="T47" fmla="*/ 6 h 38"/>
                  <a:gd name="T48" fmla="*/ 81 w 122"/>
                  <a:gd name="T49" fmla="*/ 0 h 38"/>
                  <a:gd name="T50" fmla="*/ 91 w 122"/>
                  <a:gd name="T51" fmla="*/ 5 h 38"/>
                  <a:gd name="T52" fmla="*/ 91 w 122"/>
                  <a:gd name="T53" fmla="*/ 14 h 38"/>
                  <a:gd name="T54" fmla="*/ 89 w 122"/>
                  <a:gd name="T55" fmla="*/ 20 h 38"/>
                  <a:gd name="T56" fmla="*/ 93 w 122"/>
                  <a:gd name="T57" fmla="*/ 27 h 38"/>
                  <a:gd name="T58" fmla="*/ 85 w 122"/>
                  <a:gd name="T59" fmla="*/ 37 h 38"/>
                  <a:gd name="T60" fmla="*/ 73 w 122"/>
                  <a:gd name="T61" fmla="*/ 35 h 38"/>
                  <a:gd name="T62" fmla="*/ 74 w 122"/>
                  <a:gd name="T63" fmla="*/ 27 h 38"/>
                  <a:gd name="T64" fmla="*/ 78 w 122"/>
                  <a:gd name="T65" fmla="*/ 33 h 38"/>
                  <a:gd name="T66" fmla="*/ 86 w 122"/>
                  <a:gd name="T67" fmla="*/ 32 h 38"/>
                  <a:gd name="T68" fmla="*/ 87 w 122"/>
                  <a:gd name="T69" fmla="*/ 24 h 38"/>
                  <a:gd name="T70" fmla="*/ 80 w 122"/>
                  <a:gd name="T71" fmla="*/ 20 h 38"/>
                  <a:gd name="T72" fmla="*/ 122 w 122"/>
                  <a:gd name="T73" fmla="*/ 21 h 38"/>
                  <a:gd name="T74" fmla="*/ 115 w 122"/>
                  <a:gd name="T75" fmla="*/ 37 h 38"/>
                  <a:gd name="T76" fmla="*/ 102 w 122"/>
                  <a:gd name="T77" fmla="*/ 34 h 38"/>
                  <a:gd name="T78" fmla="*/ 99 w 122"/>
                  <a:gd name="T79" fmla="*/ 16 h 38"/>
                  <a:gd name="T80" fmla="*/ 106 w 122"/>
                  <a:gd name="T81" fmla="*/ 0 h 38"/>
                  <a:gd name="T82" fmla="*/ 119 w 122"/>
                  <a:gd name="T83" fmla="*/ 3 h 38"/>
                  <a:gd name="T84" fmla="*/ 122 w 122"/>
                  <a:gd name="T85" fmla="*/ 21 h 38"/>
                  <a:gd name="T86" fmla="*/ 116 w 122"/>
                  <a:gd name="T87" fmla="*/ 6 h 38"/>
                  <a:gd name="T88" fmla="*/ 108 w 122"/>
                  <a:gd name="T89" fmla="*/ 4 h 38"/>
                  <a:gd name="T90" fmla="*/ 104 w 122"/>
                  <a:gd name="T91" fmla="*/ 15 h 38"/>
                  <a:gd name="T92" fmla="*/ 105 w 122"/>
                  <a:gd name="T93" fmla="*/ 31 h 38"/>
                  <a:gd name="T94" fmla="*/ 114 w 122"/>
                  <a:gd name="T95" fmla="*/ 33 h 38"/>
                  <a:gd name="T96" fmla="*/ 117 w 122"/>
                  <a:gd name="T97"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38">
                    <a:moveTo>
                      <a:pt x="14" y="37"/>
                    </a:moveTo>
                    <a:cubicBezTo>
                      <a:pt x="10" y="37"/>
                      <a:pt x="10" y="37"/>
                      <a:pt x="10" y="37"/>
                    </a:cubicBezTo>
                    <a:cubicBezTo>
                      <a:pt x="10" y="6"/>
                      <a:pt x="10" y="6"/>
                      <a:pt x="10" y="6"/>
                    </a:cubicBezTo>
                    <a:cubicBezTo>
                      <a:pt x="0" y="9"/>
                      <a:pt x="0" y="9"/>
                      <a:pt x="0" y="9"/>
                    </a:cubicBezTo>
                    <a:cubicBezTo>
                      <a:pt x="0" y="5"/>
                      <a:pt x="0" y="5"/>
                      <a:pt x="0" y="5"/>
                    </a:cubicBezTo>
                    <a:cubicBezTo>
                      <a:pt x="14" y="0"/>
                      <a:pt x="14" y="0"/>
                      <a:pt x="14" y="0"/>
                    </a:cubicBezTo>
                    <a:cubicBezTo>
                      <a:pt x="14" y="0"/>
                      <a:pt x="14" y="0"/>
                      <a:pt x="14" y="0"/>
                    </a:cubicBezTo>
                    <a:lnTo>
                      <a:pt x="14" y="37"/>
                    </a:lnTo>
                    <a:close/>
                    <a:moveTo>
                      <a:pt x="52" y="37"/>
                    </a:moveTo>
                    <a:cubicBezTo>
                      <a:pt x="28" y="37"/>
                      <a:pt x="28" y="37"/>
                      <a:pt x="28" y="37"/>
                    </a:cubicBezTo>
                    <a:cubicBezTo>
                      <a:pt x="28" y="34"/>
                      <a:pt x="28" y="34"/>
                      <a:pt x="28" y="34"/>
                    </a:cubicBezTo>
                    <a:cubicBezTo>
                      <a:pt x="40" y="20"/>
                      <a:pt x="40" y="20"/>
                      <a:pt x="40" y="20"/>
                    </a:cubicBezTo>
                    <a:cubicBezTo>
                      <a:pt x="41" y="19"/>
                      <a:pt x="42" y="18"/>
                      <a:pt x="43" y="17"/>
                    </a:cubicBezTo>
                    <a:cubicBezTo>
                      <a:pt x="44" y="16"/>
                      <a:pt x="44" y="15"/>
                      <a:pt x="45" y="14"/>
                    </a:cubicBezTo>
                    <a:cubicBezTo>
                      <a:pt x="45" y="14"/>
                      <a:pt x="45" y="13"/>
                      <a:pt x="46" y="12"/>
                    </a:cubicBezTo>
                    <a:cubicBezTo>
                      <a:pt x="46" y="11"/>
                      <a:pt x="46" y="11"/>
                      <a:pt x="46" y="10"/>
                    </a:cubicBezTo>
                    <a:cubicBezTo>
                      <a:pt x="46" y="9"/>
                      <a:pt x="46" y="8"/>
                      <a:pt x="45" y="7"/>
                    </a:cubicBezTo>
                    <a:cubicBezTo>
                      <a:pt x="45" y="7"/>
                      <a:pt x="45" y="6"/>
                      <a:pt x="44" y="5"/>
                    </a:cubicBezTo>
                    <a:cubicBezTo>
                      <a:pt x="44" y="5"/>
                      <a:pt x="43" y="4"/>
                      <a:pt x="42" y="4"/>
                    </a:cubicBezTo>
                    <a:cubicBezTo>
                      <a:pt x="41" y="4"/>
                      <a:pt x="40" y="3"/>
                      <a:pt x="39" y="3"/>
                    </a:cubicBezTo>
                    <a:cubicBezTo>
                      <a:pt x="38" y="3"/>
                      <a:pt x="37" y="4"/>
                      <a:pt x="36" y="4"/>
                    </a:cubicBezTo>
                    <a:cubicBezTo>
                      <a:pt x="35" y="4"/>
                      <a:pt x="34" y="5"/>
                      <a:pt x="34" y="5"/>
                    </a:cubicBezTo>
                    <a:cubicBezTo>
                      <a:pt x="33" y="6"/>
                      <a:pt x="33" y="7"/>
                      <a:pt x="32" y="8"/>
                    </a:cubicBezTo>
                    <a:cubicBezTo>
                      <a:pt x="32" y="9"/>
                      <a:pt x="32" y="10"/>
                      <a:pt x="32" y="11"/>
                    </a:cubicBezTo>
                    <a:cubicBezTo>
                      <a:pt x="27" y="11"/>
                      <a:pt x="27" y="11"/>
                      <a:pt x="27" y="11"/>
                    </a:cubicBezTo>
                    <a:cubicBezTo>
                      <a:pt x="27" y="9"/>
                      <a:pt x="28" y="8"/>
                      <a:pt x="28" y="7"/>
                    </a:cubicBezTo>
                    <a:cubicBezTo>
                      <a:pt x="29" y="5"/>
                      <a:pt x="29" y="4"/>
                      <a:pt x="30" y="3"/>
                    </a:cubicBezTo>
                    <a:cubicBezTo>
                      <a:pt x="31" y="2"/>
                      <a:pt x="33" y="1"/>
                      <a:pt x="34" y="0"/>
                    </a:cubicBezTo>
                    <a:cubicBezTo>
                      <a:pt x="36" y="0"/>
                      <a:pt x="37" y="0"/>
                      <a:pt x="39" y="0"/>
                    </a:cubicBezTo>
                    <a:cubicBezTo>
                      <a:pt x="41" y="0"/>
                      <a:pt x="43" y="0"/>
                      <a:pt x="44" y="0"/>
                    </a:cubicBezTo>
                    <a:cubicBezTo>
                      <a:pt x="45" y="1"/>
                      <a:pt x="47" y="1"/>
                      <a:pt x="48" y="2"/>
                    </a:cubicBezTo>
                    <a:cubicBezTo>
                      <a:pt x="49" y="3"/>
                      <a:pt x="49" y="4"/>
                      <a:pt x="50" y="5"/>
                    </a:cubicBezTo>
                    <a:cubicBezTo>
                      <a:pt x="50" y="7"/>
                      <a:pt x="51" y="8"/>
                      <a:pt x="51" y="9"/>
                    </a:cubicBezTo>
                    <a:cubicBezTo>
                      <a:pt x="51" y="11"/>
                      <a:pt x="50" y="12"/>
                      <a:pt x="50" y="13"/>
                    </a:cubicBezTo>
                    <a:cubicBezTo>
                      <a:pt x="50" y="14"/>
                      <a:pt x="49" y="15"/>
                      <a:pt x="48" y="16"/>
                    </a:cubicBezTo>
                    <a:cubicBezTo>
                      <a:pt x="48" y="17"/>
                      <a:pt x="47" y="18"/>
                      <a:pt x="46" y="19"/>
                    </a:cubicBezTo>
                    <a:cubicBezTo>
                      <a:pt x="45" y="20"/>
                      <a:pt x="45" y="21"/>
                      <a:pt x="44" y="22"/>
                    </a:cubicBezTo>
                    <a:cubicBezTo>
                      <a:pt x="34" y="33"/>
                      <a:pt x="34" y="33"/>
                      <a:pt x="34" y="33"/>
                    </a:cubicBezTo>
                    <a:cubicBezTo>
                      <a:pt x="52" y="33"/>
                      <a:pt x="52" y="33"/>
                      <a:pt x="52" y="33"/>
                    </a:cubicBezTo>
                    <a:lnTo>
                      <a:pt x="52" y="37"/>
                    </a:lnTo>
                    <a:close/>
                    <a:moveTo>
                      <a:pt x="58" y="35"/>
                    </a:moveTo>
                    <a:cubicBezTo>
                      <a:pt x="58" y="34"/>
                      <a:pt x="58" y="33"/>
                      <a:pt x="58" y="33"/>
                    </a:cubicBezTo>
                    <a:cubicBezTo>
                      <a:pt x="59" y="32"/>
                      <a:pt x="59" y="32"/>
                      <a:pt x="60" y="32"/>
                    </a:cubicBezTo>
                    <a:cubicBezTo>
                      <a:pt x="61" y="32"/>
                      <a:pt x="62" y="32"/>
                      <a:pt x="63" y="33"/>
                    </a:cubicBezTo>
                    <a:cubicBezTo>
                      <a:pt x="63" y="33"/>
                      <a:pt x="63" y="34"/>
                      <a:pt x="63" y="35"/>
                    </a:cubicBezTo>
                    <a:cubicBezTo>
                      <a:pt x="63" y="35"/>
                      <a:pt x="63" y="36"/>
                      <a:pt x="63" y="36"/>
                    </a:cubicBezTo>
                    <a:cubicBezTo>
                      <a:pt x="62" y="37"/>
                      <a:pt x="61" y="37"/>
                      <a:pt x="60" y="37"/>
                    </a:cubicBezTo>
                    <a:cubicBezTo>
                      <a:pt x="59" y="37"/>
                      <a:pt x="59" y="37"/>
                      <a:pt x="58" y="36"/>
                    </a:cubicBezTo>
                    <a:cubicBezTo>
                      <a:pt x="58" y="36"/>
                      <a:pt x="58" y="35"/>
                      <a:pt x="58" y="35"/>
                    </a:cubicBezTo>
                    <a:close/>
                    <a:moveTo>
                      <a:pt x="58" y="12"/>
                    </a:moveTo>
                    <a:cubicBezTo>
                      <a:pt x="58" y="11"/>
                      <a:pt x="58" y="11"/>
                      <a:pt x="58" y="10"/>
                    </a:cubicBezTo>
                    <a:cubicBezTo>
                      <a:pt x="59" y="10"/>
                      <a:pt x="59" y="9"/>
                      <a:pt x="60" y="9"/>
                    </a:cubicBezTo>
                    <a:cubicBezTo>
                      <a:pt x="61" y="9"/>
                      <a:pt x="62" y="10"/>
                      <a:pt x="63" y="10"/>
                    </a:cubicBezTo>
                    <a:cubicBezTo>
                      <a:pt x="63" y="11"/>
                      <a:pt x="63" y="11"/>
                      <a:pt x="63" y="12"/>
                    </a:cubicBezTo>
                    <a:cubicBezTo>
                      <a:pt x="63" y="13"/>
                      <a:pt x="63" y="14"/>
                      <a:pt x="63" y="14"/>
                    </a:cubicBezTo>
                    <a:cubicBezTo>
                      <a:pt x="62" y="15"/>
                      <a:pt x="61" y="15"/>
                      <a:pt x="60" y="15"/>
                    </a:cubicBezTo>
                    <a:cubicBezTo>
                      <a:pt x="59" y="15"/>
                      <a:pt x="59" y="15"/>
                      <a:pt x="58" y="14"/>
                    </a:cubicBezTo>
                    <a:cubicBezTo>
                      <a:pt x="58" y="14"/>
                      <a:pt x="58" y="13"/>
                      <a:pt x="58" y="12"/>
                    </a:cubicBezTo>
                    <a:close/>
                    <a:moveTo>
                      <a:pt x="77" y="16"/>
                    </a:moveTo>
                    <a:cubicBezTo>
                      <a:pt x="80" y="16"/>
                      <a:pt x="80" y="16"/>
                      <a:pt x="80" y="16"/>
                    </a:cubicBezTo>
                    <a:cubicBezTo>
                      <a:pt x="81" y="16"/>
                      <a:pt x="82" y="16"/>
                      <a:pt x="83" y="16"/>
                    </a:cubicBezTo>
                    <a:cubicBezTo>
                      <a:pt x="84" y="15"/>
                      <a:pt x="85" y="15"/>
                      <a:pt x="85" y="14"/>
                    </a:cubicBezTo>
                    <a:cubicBezTo>
                      <a:pt x="86" y="14"/>
                      <a:pt x="87" y="13"/>
                      <a:pt x="87" y="12"/>
                    </a:cubicBezTo>
                    <a:cubicBezTo>
                      <a:pt x="87" y="12"/>
                      <a:pt x="87" y="11"/>
                      <a:pt x="87" y="10"/>
                    </a:cubicBezTo>
                    <a:cubicBezTo>
                      <a:pt x="87" y="8"/>
                      <a:pt x="87" y="6"/>
                      <a:pt x="86" y="5"/>
                    </a:cubicBezTo>
                    <a:cubicBezTo>
                      <a:pt x="85" y="4"/>
                      <a:pt x="83" y="3"/>
                      <a:pt x="81" y="3"/>
                    </a:cubicBezTo>
                    <a:cubicBezTo>
                      <a:pt x="80" y="3"/>
                      <a:pt x="79" y="4"/>
                      <a:pt x="78" y="4"/>
                    </a:cubicBezTo>
                    <a:cubicBezTo>
                      <a:pt x="77" y="4"/>
                      <a:pt x="77" y="5"/>
                      <a:pt x="76" y="5"/>
                    </a:cubicBezTo>
                    <a:cubicBezTo>
                      <a:pt x="75" y="6"/>
                      <a:pt x="75" y="6"/>
                      <a:pt x="75" y="7"/>
                    </a:cubicBezTo>
                    <a:cubicBezTo>
                      <a:pt x="74" y="8"/>
                      <a:pt x="74" y="9"/>
                      <a:pt x="74" y="10"/>
                    </a:cubicBezTo>
                    <a:cubicBezTo>
                      <a:pt x="69" y="10"/>
                      <a:pt x="69" y="10"/>
                      <a:pt x="69" y="10"/>
                    </a:cubicBezTo>
                    <a:cubicBezTo>
                      <a:pt x="69" y="8"/>
                      <a:pt x="70" y="7"/>
                      <a:pt x="70" y="6"/>
                    </a:cubicBezTo>
                    <a:cubicBezTo>
                      <a:pt x="71" y="5"/>
                      <a:pt x="72" y="3"/>
                      <a:pt x="73" y="3"/>
                    </a:cubicBezTo>
                    <a:cubicBezTo>
                      <a:pt x="74" y="2"/>
                      <a:pt x="75" y="1"/>
                      <a:pt x="76" y="0"/>
                    </a:cubicBezTo>
                    <a:cubicBezTo>
                      <a:pt x="78" y="0"/>
                      <a:pt x="79" y="0"/>
                      <a:pt x="81" y="0"/>
                    </a:cubicBezTo>
                    <a:cubicBezTo>
                      <a:pt x="82" y="0"/>
                      <a:pt x="84" y="0"/>
                      <a:pt x="85" y="0"/>
                    </a:cubicBezTo>
                    <a:cubicBezTo>
                      <a:pt x="87" y="1"/>
                      <a:pt x="88" y="1"/>
                      <a:pt x="89" y="2"/>
                    </a:cubicBezTo>
                    <a:cubicBezTo>
                      <a:pt x="90" y="3"/>
                      <a:pt x="91" y="4"/>
                      <a:pt x="91" y="5"/>
                    </a:cubicBezTo>
                    <a:cubicBezTo>
                      <a:pt x="92" y="7"/>
                      <a:pt x="92" y="8"/>
                      <a:pt x="92" y="10"/>
                    </a:cubicBezTo>
                    <a:cubicBezTo>
                      <a:pt x="92" y="11"/>
                      <a:pt x="92" y="11"/>
                      <a:pt x="92" y="12"/>
                    </a:cubicBezTo>
                    <a:cubicBezTo>
                      <a:pt x="91" y="13"/>
                      <a:pt x="91" y="14"/>
                      <a:pt x="91" y="14"/>
                    </a:cubicBezTo>
                    <a:cubicBezTo>
                      <a:pt x="90" y="15"/>
                      <a:pt x="90" y="16"/>
                      <a:pt x="89" y="16"/>
                    </a:cubicBezTo>
                    <a:cubicBezTo>
                      <a:pt x="88" y="17"/>
                      <a:pt x="87" y="18"/>
                      <a:pt x="86" y="18"/>
                    </a:cubicBezTo>
                    <a:cubicBezTo>
                      <a:pt x="87" y="18"/>
                      <a:pt x="88" y="19"/>
                      <a:pt x="89" y="20"/>
                    </a:cubicBezTo>
                    <a:cubicBezTo>
                      <a:pt x="90" y="20"/>
                      <a:pt x="91" y="21"/>
                      <a:pt x="91" y="22"/>
                    </a:cubicBezTo>
                    <a:cubicBezTo>
                      <a:pt x="92" y="22"/>
                      <a:pt x="92" y="23"/>
                      <a:pt x="92" y="24"/>
                    </a:cubicBezTo>
                    <a:cubicBezTo>
                      <a:pt x="92" y="25"/>
                      <a:pt x="93" y="26"/>
                      <a:pt x="93" y="27"/>
                    </a:cubicBezTo>
                    <a:cubicBezTo>
                      <a:pt x="93" y="28"/>
                      <a:pt x="92" y="30"/>
                      <a:pt x="92" y="31"/>
                    </a:cubicBezTo>
                    <a:cubicBezTo>
                      <a:pt x="91" y="33"/>
                      <a:pt x="90" y="34"/>
                      <a:pt x="89" y="35"/>
                    </a:cubicBezTo>
                    <a:cubicBezTo>
                      <a:pt x="88" y="36"/>
                      <a:pt x="87" y="36"/>
                      <a:pt x="85" y="37"/>
                    </a:cubicBezTo>
                    <a:cubicBezTo>
                      <a:pt x="84" y="37"/>
                      <a:pt x="83" y="38"/>
                      <a:pt x="81" y="38"/>
                    </a:cubicBezTo>
                    <a:cubicBezTo>
                      <a:pt x="79" y="38"/>
                      <a:pt x="78" y="37"/>
                      <a:pt x="76" y="37"/>
                    </a:cubicBezTo>
                    <a:cubicBezTo>
                      <a:pt x="75" y="36"/>
                      <a:pt x="74" y="36"/>
                      <a:pt x="73" y="35"/>
                    </a:cubicBezTo>
                    <a:cubicBezTo>
                      <a:pt x="71" y="34"/>
                      <a:pt x="71" y="33"/>
                      <a:pt x="70" y="32"/>
                    </a:cubicBezTo>
                    <a:cubicBezTo>
                      <a:pt x="69" y="30"/>
                      <a:pt x="69" y="29"/>
                      <a:pt x="69" y="27"/>
                    </a:cubicBezTo>
                    <a:cubicBezTo>
                      <a:pt x="74" y="27"/>
                      <a:pt x="74" y="27"/>
                      <a:pt x="74" y="27"/>
                    </a:cubicBezTo>
                    <a:cubicBezTo>
                      <a:pt x="74" y="28"/>
                      <a:pt x="74" y="29"/>
                      <a:pt x="74" y="30"/>
                    </a:cubicBezTo>
                    <a:cubicBezTo>
                      <a:pt x="75" y="31"/>
                      <a:pt x="75" y="31"/>
                      <a:pt x="76" y="32"/>
                    </a:cubicBezTo>
                    <a:cubicBezTo>
                      <a:pt x="76" y="32"/>
                      <a:pt x="77" y="33"/>
                      <a:pt x="78" y="33"/>
                    </a:cubicBezTo>
                    <a:cubicBezTo>
                      <a:pt x="79" y="34"/>
                      <a:pt x="80" y="34"/>
                      <a:pt x="81" y="34"/>
                    </a:cubicBezTo>
                    <a:cubicBezTo>
                      <a:pt x="82" y="34"/>
                      <a:pt x="83" y="34"/>
                      <a:pt x="84" y="33"/>
                    </a:cubicBezTo>
                    <a:cubicBezTo>
                      <a:pt x="85" y="33"/>
                      <a:pt x="85" y="33"/>
                      <a:pt x="86" y="32"/>
                    </a:cubicBezTo>
                    <a:cubicBezTo>
                      <a:pt x="87" y="31"/>
                      <a:pt x="87" y="31"/>
                      <a:pt x="87" y="30"/>
                    </a:cubicBezTo>
                    <a:cubicBezTo>
                      <a:pt x="88" y="29"/>
                      <a:pt x="88" y="28"/>
                      <a:pt x="88" y="27"/>
                    </a:cubicBezTo>
                    <a:cubicBezTo>
                      <a:pt x="88" y="26"/>
                      <a:pt x="88" y="25"/>
                      <a:pt x="87" y="24"/>
                    </a:cubicBezTo>
                    <a:cubicBezTo>
                      <a:pt x="87" y="23"/>
                      <a:pt x="86" y="22"/>
                      <a:pt x="86" y="22"/>
                    </a:cubicBezTo>
                    <a:cubicBezTo>
                      <a:pt x="85" y="21"/>
                      <a:pt x="84" y="21"/>
                      <a:pt x="83" y="20"/>
                    </a:cubicBezTo>
                    <a:cubicBezTo>
                      <a:pt x="82" y="20"/>
                      <a:pt x="81" y="20"/>
                      <a:pt x="80" y="20"/>
                    </a:cubicBezTo>
                    <a:cubicBezTo>
                      <a:pt x="77" y="20"/>
                      <a:pt x="77" y="20"/>
                      <a:pt x="77" y="20"/>
                    </a:cubicBezTo>
                    <a:lnTo>
                      <a:pt x="77" y="16"/>
                    </a:lnTo>
                    <a:close/>
                    <a:moveTo>
                      <a:pt x="122" y="21"/>
                    </a:moveTo>
                    <a:cubicBezTo>
                      <a:pt x="122" y="24"/>
                      <a:pt x="122" y="27"/>
                      <a:pt x="121" y="29"/>
                    </a:cubicBezTo>
                    <a:cubicBezTo>
                      <a:pt x="121" y="31"/>
                      <a:pt x="120" y="33"/>
                      <a:pt x="119" y="34"/>
                    </a:cubicBezTo>
                    <a:cubicBezTo>
                      <a:pt x="118" y="35"/>
                      <a:pt x="117" y="36"/>
                      <a:pt x="115" y="37"/>
                    </a:cubicBezTo>
                    <a:cubicBezTo>
                      <a:pt x="114" y="37"/>
                      <a:pt x="112" y="38"/>
                      <a:pt x="111" y="38"/>
                    </a:cubicBezTo>
                    <a:cubicBezTo>
                      <a:pt x="109" y="38"/>
                      <a:pt x="107" y="37"/>
                      <a:pt x="106" y="37"/>
                    </a:cubicBezTo>
                    <a:cubicBezTo>
                      <a:pt x="104" y="36"/>
                      <a:pt x="103" y="35"/>
                      <a:pt x="102" y="34"/>
                    </a:cubicBezTo>
                    <a:cubicBezTo>
                      <a:pt x="101" y="33"/>
                      <a:pt x="100" y="31"/>
                      <a:pt x="100" y="29"/>
                    </a:cubicBezTo>
                    <a:cubicBezTo>
                      <a:pt x="99" y="27"/>
                      <a:pt x="99" y="24"/>
                      <a:pt x="99" y="21"/>
                    </a:cubicBezTo>
                    <a:cubicBezTo>
                      <a:pt x="99" y="16"/>
                      <a:pt x="99" y="16"/>
                      <a:pt x="99" y="16"/>
                    </a:cubicBezTo>
                    <a:cubicBezTo>
                      <a:pt x="99" y="13"/>
                      <a:pt x="99" y="10"/>
                      <a:pt x="100" y="8"/>
                    </a:cubicBezTo>
                    <a:cubicBezTo>
                      <a:pt x="100" y="6"/>
                      <a:pt x="101" y="4"/>
                      <a:pt x="102" y="3"/>
                    </a:cubicBezTo>
                    <a:cubicBezTo>
                      <a:pt x="103" y="2"/>
                      <a:pt x="104" y="1"/>
                      <a:pt x="106" y="0"/>
                    </a:cubicBezTo>
                    <a:cubicBezTo>
                      <a:pt x="107" y="0"/>
                      <a:pt x="109" y="0"/>
                      <a:pt x="110" y="0"/>
                    </a:cubicBezTo>
                    <a:cubicBezTo>
                      <a:pt x="112" y="0"/>
                      <a:pt x="114" y="0"/>
                      <a:pt x="115" y="0"/>
                    </a:cubicBezTo>
                    <a:cubicBezTo>
                      <a:pt x="117" y="1"/>
                      <a:pt x="118" y="2"/>
                      <a:pt x="119" y="3"/>
                    </a:cubicBezTo>
                    <a:cubicBezTo>
                      <a:pt x="120" y="4"/>
                      <a:pt x="121" y="6"/>
                      <a:pt x="121" y="8"/>
                    </a:cubicBezTo>
                    <a:cubicBezTo>
                      <a:pt x="122" y="10"/>
                      <a:pt x="122" y="13"/>
                      <a:pt x="122" y="16"/>
                    </a:cubicBezTo>
                    <a:lnTo>
                      <a:pt x="122" y="21"/>
                    </a:lnTo>
                    <a:close/>
                    <a:moveTo>
                      <a:pt x="117" y="15"/>
                    </a:moveTo>
                    <a:cubicBezTo>
                      <a:pt x="117" y="13"/>
                      <a:pt x="117" y="11"/>
                      <a:pt x="117" y="10"/>
                    </a:cubicBezTo>
                    <a:cubicBezTo>
                      <a:pt x="117" y="8"/>
                      <a:pt x="116" y="7"/>
                      <a:pt x="116" y="6"/>
                    </a:cubicBezTo>
                    <a:cubicBezTo>
                      <a:pt x="115" y="5"/>
                      <a:pt x="114" y="4"/>
                      <a:pt x="114" y="4"/>
                    </a:cubicBezTo>
                    <a:cubicBezTo>
                      <a:pt x="113" y="4"/>
                      <a:pt x="112" y="3"/>
                      <a:pt x="110" y="3"/>
                    </a:cubicBezTo>
                    <a:cubicBezTo>
                      <a:pt x="109" y="3"/>
                      <a:pt x="108" y="4"/>
                      <a:pt x="108" y="4"/>
                    </a:cubicBezTo>
                    <a:cubicBezTo>
                      <a:pt x="107" y="4"/>
                      <a:pt x="106" y="5"/>
                      <a:pt x="105" y="6"/>
                    </a:cubicBezTo>
                    <a:cubicBezTo>
                      <a:pt x="105" y="7"/>
                      <a:pt x="104" y="8"/>
                      <a:pt x="104" y="10"/>
                    </a:cubicBezTo>
                    <a:cubicBezTo>
                      <a:pt x="104" y="11"/>
                      <a:pt x="104" y="13"/>
                      <a:pt x="104" y="15"/>
                    </a:cubicBezTo>
                    <a:cubicBezTo>
                      <a:pt x="104" y="22"/>
                      <a:pt x="104" y="22"/>
                      <a:pt x="104" y="22"/>
                    </a:cubicBezTo>
                    <a:cubicBezTo>
                      <a:pt x="104" y="24"/>
                      <a:pt x="104" y="26"/>
                      <a:pt x="104" y="27"/>
                    </a:cubicBezTo>
                    <a:cubicBezTo>
                      <a:pt x="104" y="29"/>
                      <a:pt x="105" y="30"/>
                      <a:pt x="105" y="31"/>
                    </a:cubicBezTo>
                    <a:cubicBezTo>
                      <a:pt x="106" y="32"/>
                      <a:pt x="107" y="33"/>
                      <a:pt x="108" y="33"/>
                    </a:cubicBezTo>
                    <a:cubicBezTo>
                      <a:pt x="108" y="33"/>
                      <a:pt x="109" y="34"/>
                      <a:pt x="111" y="34"/>
                    </a:cubicBezTo>
                    <a:cubicBezTo>
                      <a:pt x="112" y="34"/>
                      <a:pt x="113" y="33"/>
                      <a:pt x="114" y="33"/>
                    </a:cubicBezTo>
                    <a:cubicBezTo>
                      <a:pt x="114" y="33"/>
                      <a:pt x="115" y="32"/>
                      <a:pt x="116" y="31"/>
                    </a:cubicBezTo>
                    <a:cubicBezTo>
                      <a:pt x="116" y="30"/>
                      <a:pt x="117" y="29"/>
                      <a:pt x="117" y="27"/>
                    </a:cubicBezTo>
                    <a:cubicBezTo>
                      <a:pt x="117" y="26"/>
                      <a:pt x="117" y="24"/>
                      <a:pt x="117" y="22"/>
                    </a:cubicBezTo>
                    <a:lnTo>
                      <a:pt x="117"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nvGrpSpPr>
              <p:cNvPr id="30" name="Battery">
                <a:extLst>
                  <a:ext uri="{FF2B5EF4-FFF2-40B4-BE49-F238E27FC236}">
                    <a16:creationId xmlns:a16="http://schemas.microsoft.com/office/drawing/2014/main" id="{C66ECB64-2744-480E-983A-B6544AC7F6B4}"/>
                  </a:ext>
                </a:extLst>
              </p:cNvPr>
              <p:cNvGrpSpPr>
                <a:grpSpLocks noChangeAspect="1"/>
              </p:cNvGrpSpPr>
              <p:nvPr/>
            </p:nvGrpSpPr>
            <p:grpSpPr>
              <a:xfrm>
                <a:off x="2513769" y="1302974"/>
                <a:ext cx="50747" cy="83257"/>
                <a:chOff x="5721732" y="4486242"/>
                <a:chExt cx="50747" cy="83257"/>
              </a:xfrm>
            </p:grpSpPr>
            <p:sp>
              <p:nvSpPr>
                <p:cNvPr id="37" name="Battery Part 1">
                  <a:extLst>
                    <a:ext uri="{FF2B5EF4-FFF2-40B4-BE49-F238E27FC236}">
                      <a16:creationId xmlns:a16="http://schemas.microsoft.com/office/drawing/2014/main" id="{4B5C0847-F2B5-4C83-BB42-2D27CD6DFFDB}"/>
                    </a:ext>
                  </a:extLst>
                </p:cNvPr>
                <p:cNvSpPr>
                  <a:spLocks/>
                </p:cNvSpPr>
                <p:nvPr/>
              </p:nvSpPr>
              <p:spPr bwMode="auto">
                <a:xfrm>
                  <a:off x="5721732" y="4486242"/>
                  <a:ext cx="50747" cy="45990"/>
                </a:xfrm>
                <a:custGeom>
                  <a:avLst/>
                  <a:gdLst>
                    <a:gd name="T0" fmla="*/ 282 w 282"/>
                    <a:gd name="T1" fmla="*/ 76 h 252"/>
                    <a:gd name="T2" fmla="*/ 245 w 282"/>
                    <a:gd name="T3" fmla="*/ 46 h 252"/>
                    <a:gd name="T4" fmla="*/ 197 w 282"/>
                    <a:gd name="T5" fmla="*/ 46 h 252"/>
                    <a:gd name="T6" fmla="*/ 197 w 282"/>
                    <a:gd name="T7" fmla="*/ 0 h 252"/>
                    <a:gd name="T8" fmla="*/ 85 w 282"/>
                    <a:gd name="T9" fmla="*/ 0 h 252"/>
                    <a:gd name="T10" fmla="*/ 85 w 282"/>
                    <a:gd name="T11" fmla="*/ 46 h 252"/>
                    <a:gd name="T12" fmla="*/ 37 w 282"/>
                    <a:gd name="T13" fmla="*/ 46 h 252"/>
                    <a:gd name="T14" fmla="*/ 0 w 282"/>
                    <a:gd name="T15" fmla="*/ 76 h 252"/>
                    <a:gd name="T16" fmla="*/ 0 w 282"/>
                    <a:gd name="T17" fmla="*/ 252 h 252"/>
                    <a:gd name="T18" fmla="*/ 282 w 282"/>
                    <a:gd name="T19" fmla="*/ 252 h 252"/>
                    <a:gd name="T20" fmla="*/ 282 w 282"/>
                    <a:gd name="T21" fmla="*/ 7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252">
                      <a:moveTo>
                        <a:pt x="282" y="76"/>
                      </a:moveTo>
                      <a:cubicBezTo>
                        <a:pt x="282" y="59"/>
                        <a:pt x="265" y="46"/>
                        <a:pt x="245" y="46"/>
                      </a:cubicBezTo>
                      <a:lnTo>
                        <a:pt x="197" y="46"/>
                      </a:lnTo>
                      <a:lnTo>
                        <a:pt x="197" y="0"/>
                      </a:lnTo>
                      <a:lnTo>
                        <a:pt x="85" y="0"/>
                      </a:lnTo>
                      <a:lnTo>
                        <a:pt x="85" y="46"/>
                      </a:lnTo>
                      <a:lnTo>
                        <a:pt x="37" y="46"/>
                      </a:lnTo>
                      <a:cubicBezTo>
                        <a:pt x="17" y="46"/>
                        <a:pt x="0" y="59"/>
                        <a:pt x="0" y="76"/>
                      </a:cubicBezTo>
                      <a:lnTo>
                        <a:pt x="0" y="252"/>
                      </a:lnTo>
                      <a:lnTo>
                        <a:pt x="282" y="252"/>
                      </a:lnTo>
                      <a:lnTo>
                        <a:pt x="282" y="76"/>
                      </a:ln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38" name="Battery Part 2">
                  <a:extLst>
                    <a:ext uri="{FF2B5EF4-FFF2-40B4-BE49-F238E27FC236}">
                      <a16:creationId xmlns:a16="http://schemas.microsoft.com/office/drawing/2014/main" id="{700AD4DA-133B-4B2A-905F-124A1F8113CF}"/>
                    </a:ext>
                  </a:extLst>
                </p:cNvPr>
                <p:cNvSpPr>
                  <a:spLocks/>
                </p:cNvSpPr>
                <p:nvPr/>
              </p:nvSpPr>
              <p:spPr bwMode="auto">
                <a:xfrm>
                  <a:off x="5721732" y="4532231"/>
                  <a:ext cx="50747" cy="37268"/>
                </a:xfrm>
                <a:custGeom>
                  <a:avLst/>
                  <a:gdLst>
                    <a:gd name="T0" fmla="*/ 0 w 282"/>
                    <a:gd name="T1" fmla="*/ 0 h 206"/>
                    <a:gd name="T2" fmla="*/ 0 w 282"/>
                    <a:gd name="T3" fmla="*/ 176 h 206"/>
                    <a:gd name="T4" fmla="*/ 37 w 282"/>
                    <a:gd name="T5" fmla="*/ 206 h 206"/>
                    <a:gd name="T6" fmla="*/ 244 w 282"/>
                    <a:gd name="T7" fmla="*/ 206 h 206"/>
                    <a:gd name="T8" fmla="*/ 282 w 282"/>
                    <a:gd name="T9" fmla="*/ 176 h 206"/>
                    <a:gd name="T10" fmla="*/ 282 w 282"/>
                    <a:gd name="T11" fmla="*/ 0 h 206"/>
                    <a:gd name="T12" fmla="*/ 0 w 282"/>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282" h="206">
                      <a:moveTo>
                        <a:pt x="0" y="0"/>
                      </a:moveTo>
                      <a:lnTo>
                        <a:pt x="0" y="176"/>
                      </a:lnTo>
                      <a:cubicBezTo>
                        <a:pt x="0" y="193"/>
                        <a:pt x="17" y="206"/>
                        <a:pt x="37" y="206"/>
                      </a:cubicBezTo>
                      <a:lnTo>
                        <a:pt x="244" y="206"/>
                      </a:lnTo>
                      <a:cubicBezTo>
                        <a:pt x="265" y="206"/>
                        <a:pt x="282" y="193"/>
                        <a:pt x="282" y="176"/>
                      </a:cubicBezTo>
                      <a:lnTo>
                        <a:pt x="282" y="0"/>
                      </a:lnTo>
                      <a:lnTo>
                        <a:pt x="0" y="0"/>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31" name="Signal Strength">
                <a:extLst>
                  <a:ext uri="{FF2B5EF4-FFF2-40B4-BE49-F238E27FC236}">
                    <a16:creationId xmlns:a16="http://schemas.microsoft.com/office/drawing/2014/main" id="{FEA627C0-0B79-450F-9BB1-FCC1EAAEB1DF}"/>
                  </a:ext>
                </a:extLst>
              </p:cNvPr>
              <p:cNvGrpSpPr>
                <a:grpSpLocks noChangeAspect="1"/>
              </p:cNvGrpSpPr>
              <p:nvPr/>
            </p:nvGrpSpPr>
            <p:grpSpPr>
              <a:xfrm>
                <a:off x="2348841" y="1306145"/>
                <a:ext cx="76121" cy="76915"/>
                <a:chOff x="5556804" y="4492585"/>
                <a:chExt cx="76121" cy="76915"/>
              </a:xfrm>
            </p:grpSpPr>
            <p:sp>
              <p:nvSpPr>
                <p:cNvPr id="35" name="Signal Strength Part 1">
                  <a:extLst>
                    <a:ext uri="{FF2B5EF4-FFF2-40B4-BE49-F238E27FC236}">
                      <a16:creationId xmlns:a16="http://schemas.microsoft.com/office/drawing/2014/main" id="{BAD47B5A-B517-455E-884C-85E390807380}"/>
                    </a:ext>
                  </a:extLst>
                </p:cNvPr>
                <p:cNvSpPr>
                  <a:spLocks/>
                </p:cNvSpPr>
                <p:nvPr/>
              </p:nvSpPr>
              <p:spPr bwMode="auto">
                <a:xfrm>
                  <a:off x="5602001" y="4492585"/>
                  <a:ext cx="30924" cy="76914"/>
                </a:xfrm>
                <a:custGeom>
                  <a:avLst/>
                  <a:gdLst>
                    <a:gd name="T0" fmla="*/ 39 w 39"/>
                    <a:gd name="T1" fmla="*/ 0 h 97"/>
                    <a:gd name="T2" fmla="*/ 0 w 39"/>
                    <a:gd name="T3" fmla="*/ 39 h 97"/>
                    <a:gd name="T4" fmla="*/ 0 w 39"/>
                    <a:gd name="T5" fmla="*/ 97 h 97"/>
                    <a:gd name="T6" fmla="*/ 39 w 39"/>
                    <a:gd name="T7" fmla="*/ 97 h 97"/>
                    <a:gd name="T8" fmla="*/ 39 w 39"/>
                    <a:gd name="T9" fmla="*/ 0 h 97"/>
                  </a:gdLst>
                  <a:ahLst/>
                  <a:cxnLst>
                    <a:cxn ang="0">
                      <a:pos x="T0" y="T1"/>
                    </a:cxn>
                    <a:cxn ang="0">
                      <a:pos x="T2" y="T3"/>
                    </a:cxn>
                    <a:cxn ang="0">
                      <a:pos x="T4" y="T5"/>
                    </a:cxn>
                    <a:cxn ang="0">
                      <a:pos x="T6" y="T7"/>
                    </a:cxn>
                    <a:cxn ang="0">
                      <a:pos x="T8" y="T9"/>
                    </a:cxn>
                  </a:cxnLst>
                  <a:rect l="0" t="0" r="r" b="b"/>
                  <a:pathLst>
                    <a:path w="39" h="97">
                      <a:moveTo>
                        <a:pt x="39" y="0"/>
                      </a:moveTo>
                      <a:lnTo>
                        <a:pt x="0" y="39"/>
                      </a:lnTo>
                      <a:lnTo>
                        <a:pt x="0" y="97"/>
                      </a:lnTo>
                      <a:lnTo>
                        <a:pt x="39" y="97"/>
                      </a:lnTo>
                      <a:lnTo>
                        <a:pt x="39" y="0"/>
                      </a:lnTo>
                      <a:close/>
                    </a:path>
                  </a:pathLst>
                </a:custGeom>
                <a:solidFill>
                  <a:srgbClr val="FFFFFF">
                    <a:alpha val="30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36" name="Signal Strength Part 2">
                  <a:extLst>
                    <a:ext uri="{FF2B5EF4-FFF2-40B4-BE49-F238E27FC236}">
                      <a16:creationId xmlns:a16="http://schemas.microsoft.com/office/drawing/2014/main" id="{EA68307F-D549-4A8C-9807-8C5D0623C5AE}"/>
                    </a:ext>
                  </a:extLst>
                </p:cNvPr>
                <p:cNvSpPr>
                  <a:spLocks/>
                </p:cNvSpPr>
                <p:nvPr/>
              </p:nvSpPr>
              <p:spPr bwMode="auto">
                <a:xfrm>
                  <a:off x="5556804" y="4523510"/>
                  <a:ext cx="45197" cy="45990"/>
                </a:xfrm>
                <a:custGeom>
                  <a:avLst/>
                  <a:gdLst>
                    <a:gd name="T0" fmla="*/ 0 w 254"/>
                    <a:gd name="T1" fmla="*/ 254 h 254"/>
                    <a:gd name="T2" fmla="*/ 254 w 254"/>
                    <a:gd name="T3" fmla="*/ 254 h 254"/>
                    <a:gd name="T4" fmla="*/ 254 w 254"/>
                    <a:gd name="T5" fmla="*/ 0 h 254"/>
                    <a:gd name="T6" fmla="*/ 0 w 254"/>
                    <a:gd name="T7" fmla="*/ 254 h 254"/>
                  </a:gdLst>
                  <a:ahLst/>
                  <a:cxnLst>
                    <a:cxn ang="0">
                      <a:pos x="T0" y="T1"/>
                    </a:cxn>
                    <a:cxn ang="0">
                      <a:pos x="T2" y="T3"/>
                    </a:cxn>
                    <a:cxn ang="0">
                      <a:pos x="T4" y="T5"/>
                    </a:cxn>
                    <a:cxn ang="0">
                      <a:pos x="T6" y="T7"/>
                    </a:cxn>
                  </a:cxnLst>
                  <a:rect l="0" t="0" r="r" b="b"/>
                  <a:pathLst>
                    <a:path w="254" h="254">
                      <a:moveTo>
                        <a:pt x="0" y="254"/>
                      </a:moveTo>
                      <a:lnTo>
                        <a:pt x="254" y="254"/>
                      </a:lnTo>
                      <a:lnTo>
                        <a:pt x="254" y="0"/>
                      </a:lnTo>
                      <a:lnTo>
                        <a:pt x="0" y="254"/>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32" name="WiFi">
                <a:extLst>
                  <a:ext uri="{FF2B5EF4-FFF2-40B4-BE49-F238E27FC236}">
                    <a16:creationId xmlns:a16="http://schemas.microsoft.com/office/drawing/2014/main" id="{0BC63F6A-2267-45B7-9F6A-1DC1E9050641}"/>
                  </a:ext>
                </a:extLst>
              </p:cNvPr>
              <p:cNvGrpSpPr>
                <a:grpSpLocks noChangeAspect="1"/>
              </p:cNvGrpSpPr>
              <p:nvPr/>
            </p:nvGrpSpPr>
            <p:grpSpPr>
              <a:xfrm>
                <a:off x="2189463" y="1308921"/>
                <a:ext cx="89601" cy="71363"/>
                <a:chOff x="5397426" y="4495757"/>
                <a:chExt cx="89601" cy="71363"/>
              </a:xfrm>
            </p:grpSpPr>
            <p:sp>
              <p:nvSpPr>
                <p:cNvPr id="33" name="WiFi Part 1">
                  <a:extLst>
                    <a:ext uri="{FF2B5EF4-FFF2-40B4-BE49-F238E27FC236}">
                      <a16:creationId xmlns:a16="http://schemas.microsoft.com/office/drawing/2014/main" id="{77E85426-DCC7-40B2-8DEB-2CF44D6C6990}"/>
                    </a:ext>
                  </a:extLst>
                </p:cNvPr>
                <p:cNvSpPr>
                  <a:spLocks/>
                </p:cNvSpPr>
                <p:nvPr/>
              </p:nvSpPr>
              <p:spPr bwMode="auto">
                <a:xfrm>
                  <a:off x="5397426" y="4495757"/>
                  <a:ext cx="89601" cy="31717"/>
                </a:xfrm>
                <a:custGeom>
                  <a:avLst/>
                  <a:gdLst>
                    <a:gd name="T0" fmla="*/ 248 w 496"/>
                    <a:gd name="T1" fmla="*/ 0 h 175"/>
                    <a:gd name="T2" fmla="*/ 0 w 496"/>
                    <a:gd name="T3" fmla="*/ 86 h 175"/>
                    <a:gd name="T4" fmla="*/ 71 w 496"/>
                    <a:gd name="T5" fmla="*/ 175 h 175"/>
                    <a:gd name="T6" fmla="*/ 248 w 496"/>
                    <a:gd name="T7" fmla="*/ 113 h 175"/>
                    <a:gd name="T8" fmla="*/ 425 w 496"/>
                    <a:gd name="T9" fmla="*/ 175 h 175"/>
                    <a:gd name="T10" fmla="*/ 496 w 496"/>
                    <a:gd name="T11" fmla="*/ 86 h 175"/>
                    <a:gd name="T12" fmla="*/ 248 w 496"/>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496" h="175">
                      <a:moveTo>
                        <a:pt x="248" y="0"/>
                      </a:moveTo>
                      <a:cubicBezTo>
                        <a:pt x="104" y="0"/>
                        <a:pt x="10" y="79"/>
                        <a:pt x="0" y="86"/>
                      </a:cubicBezTo>
                      <a:lnTo>
                        <a:pt x="71" y="175"/>
                      </a:lnTo>
                      <a:cubicBezTo>
                        <a:pt x="80" y="168"/>
                        <a:pt x="147" y="113"/>
                        <a:pt x="248" y="113"/>
                      </a:cubicBezTo>
                      <a:cubicBezTo>
                        <a:pt x="348" y="113"/>
                        <a:pt x="416" y="168"/>
                        <a:pt x="425" y="175"/>
                      </a:cubicBezTo>
                      <a:lnTo>
                        <a:pt x="496" y="86"/>
                      </a:lnTo>
                      <a:cubicBezTo>
                        <a:pt x="487" y="79"/>
                        <a:pt x="391" y="0"/>
                        <a:pt x="248" y="0"/>
                      </a:cubicBez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34" name="WiFi Part 2">
                  <a:extLst>
                    <a:ext uri="{FF2B5EF4-FFF2-40B4-BE49-F238E27FC236}">
                      <a16:creationId xmlns:a16="http://schemas.microsoft.com/office/drawing/2014/main" id="{E58BA626-0F95-44CC-BA1A-2422D18E9140}"/>
                    </a:ext>
                  </a:extLst>
                </p:cNvPr>
                <p:cNvSpPr>
                  <a:spLocks/>
                </p:cNvSpPr>
                <p:nvPr/>
              </p:nvSpPr>
              <p:spPr bwMode="auto">
                <a:xfrm>
                  <a:off x="5410113" y="4516373"/>
                  <a:ext cx="64227" cy="50747"/>
                </a:xfrm>
                <a:custGeom>
                  <a:avLst/>
                  <a:gdLst>
                    <a:gd name="T0" fmla="*/ 0 w 354"/>
                    <a:gd name="T1" fmla="*/ 62 h 282"/>
                    <a:gd name="T2" fmla="*/ 177 w 354"/>
                    <a:gd name="T3" fmla="*/ 282 h 282"/>
                    <a:gd name="T4" fmla="*/ 177 w 354"/>
                    <a:gd name="T5" fmla="*/ 282 h 282"/>
                    <a:gd name="T6" fmla="*/ 177 w 354"/>
                    <a:gd name="T7" fmla="*/ 282 h 282"/>
                    <a:gd name="T8" fmla="*/ 354 w 354"/>
                    <a:gd name="T9" fmla="*/ 62 h 282"/>
                    <a:gd name="T10" fmla="*/ 177 w 354"/>
                    <a:gd name="T11" fmla="*/ 0 h 282"/>
                    <a:gd name="T12" fmla="*/ 0 w 354"/>
                    <a:gd name="T13" fmla="*/ 62 h 282"/>
                  </a:gdLst>
                  <a:ahLst/>
                  <a:cxnLst>
                    <a:cxn ang="0">
                      <a:pos x="T0" y="T1"/>
                    </a:cxn>
                    <a:cxn ang="0">
                      <a:pos x="T2" y="T3"/>
                    </a:cxn>
                    <a:cxn ang="0">
                      <a:pos x="T4" y="T5"/>
                    </a:cxn>
                    <a:cxn ang="0">
                      <a:pos x="T6" y="T7"/>
                    </a:cxn>
                    <a:cxn ang="0">
                      <a:pos x="T8" y="T9"/>
                    </a:cxn>
                    <a:cxn ang="0">
                      <a:pos x="T10" y="T11"/>
                    </a:cxn>
                    <a:cxn ang="0">
                      <a:pos x="T12" y="T13"/>
                    </a:cxn>
                  </a:cxnLst>
                  <a:rect l="0" t="0" r="r" b="b"/>
                  <a:pathLst>
                    <a:path w="354" h="282">
                      <a:moveTo>
                        <a:pt x="0" y="62"/>
                      </a:moveTo>
                      <a:lnTo>
                        <a:pt x="177" y="282"/>
                      </a:lnTo>
                      <a:lnTo>
                        <a:pt x="177" y="282"/>
                      </a:lnTo>
                      <a:lnTo>
                        <a:pt x="177" y="282"/>
                      </a:lnTo>
                      <a:lnTo>
                        <a:pt x="354" y="62"/>
                      </a:lnTo>
                      <a:cubicBezTo>
                        <a:pt x="345" y="55"/>
                        <a:pt x="278" y="0"/>
                        <a:pt x="177" y="0"/>
                      </a:cubicBezTo>
                      <a:cubicBezTo>
                        <a:pt x="77" y="0"/>
                        <a:pt x="9" y="55"/>
                        <a:pt x="0" y="62"/>
                      </a:cubicBez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grpSp>
          <p:nvGrpSpPr>
            <p:cNvPr id="23" name="Navigation Bar">
              <a:extLst>
                <a:ext uri="{FF2B5EF4-FFF2-40B4-BE49-F238E27FC236}">
                  <a16:creationId xmlns:a16="http://schemas.microsoft.com/office/drawing/2014/main" id="{ECEF80E5-97A7-466D-B8C0-17D700572F2E}"/>
                </a:ext>
              </a:extLst>
            </p:cNvPr>
            <p:cNvGrpSpPr/>
            <p:nvPr/>
          </p:nvGrpSpPr>
          <p:grpSpPr>
            <a:xfrm>
              <a:off x="595686" y="5020442"/>
              <a:ext cx="2286000" cy="304800"/>
              <a:chOff x="1517650" y="4775200"/>
              <a:chExt cx="2286000" cy="304800"/>
            </a:xfrm>
          </p:grpSpPr>
          <p:sp>
            <p:nvSpPr>
              <p:cNvPr id="24" name="Navigation Bar Container">
                <a:extLst>
                  <a:ext uri="{FF2B5EF4-FFF2-40B4-BE49-F238E27FC236}">
                    <a16:creationId xmlns:a16="http://schemas.microsoft.com/office/drawing/2014/main" id="{F7A394DD-3039-4145-ADA1-E804748AA34D}"/>
                  </a:ext>
                </a:extLst>
              </p:cNvPr>
              <p:cNvSpPr/>
              <p:nvPr/>
            </p:nvSpPr>
            <p:spPr>
              <a:xfrm>
                <a:off x="1517650" y="4775200"/>
                <a:ext cx="2286000" cy="304800"/>
              </a:xfrm>
              <a:prstGeom prst="rect">
                <a:avLst/>
              </a:prstGeom>
              <a:solidFill>
                <a:srgbClr val="0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25" name="Back">
                <a:extLst>
                  <a:ext uri="{FF2B5EF4-FFF2-40B4-BE49-F238E27FC236}">
                    <a16:creationId xmlns:a16="http://schemas.microsoft.com/office/drawing/2014/main" id="{1F8210DE-96F7-4AEE-82BD-4D70BA4F8122}"/>
                  </a:ext>
                </a:extLst>
              </p:cNvPr>
              <p:cNvSpPr>
                <a:spLocks noChangeAspect="1" noEditPoints="1"/>
              </p:cNvSpPr>
              <p:nvPr/>
            </p:nvSpPr>
            <p:spPr bwMode="auto">
              <a:xfrm>
                <a:off x="1972789" y="4873681"/>
                <a:ext cx="92772" cy="107838"/>
              </a:xfrm>
              <a:custGeom>
                <a:avLst/>
                <a:gdLst>
                  <a:gd name="T0" fmla="*/ 469 w 513"/>
                  <a:gd name="T1" fmla="*/ 592 h 593"/>
                  <a:gd name="T2" fmla="*/ 450 w 513"/>
                  <a:gd name="T3" fmla="*/ 585 h 593"/>
                  <a:gd name="T4" fmla="*/ 27 w 513"/>
                  <a:gd name="T5" fmla="*/ 338 h 593"/>
                  <a:gd name="T6" fmla="*/ 2 w 513"/>
                  <a:gd name="T7" fmla="*/ 292 h 593"/>
                  <a:gd name="T8" fmla="*/ 29 w 513"/>
                  <a:gd name="T9" fmla="*/ 254 h 593"/>
                  <a:gd name="T10" fmla="*/ 449 w 513"/>
                  <a:gd name="T11" fmla="*/ 9 h 593"/>
                  <a:gd name="T12" fmla="*/ 468 w 513"/>
                  <a:gd name="T13" fmla="*/ 1 h 593"/>
                  <a:gd name="T14" fmla="*/ 504 w 513"/>
                  <a:gd name="T15" fmla="*/ 15 h 593"/>
                  <a:gd name="T16" fmla="*/ 513 w 513"/>
                  <a:gd name="T17" fmla="*/ 37 h 593"/>
                  <a:gd name="T18" fmla="*/ 513 w 513"/>
                  <a:gd name="T19" fmla="*/ 49 h 593"/>
                  <a:gd name="T20" fmla="*/ 513 w 513"/>
                  <a:gd name="T21" fmla="*/ 553 h 593"/>
                  <a:gd name="T22" fmla="*/ 506 w 513"/>
                  <a:gd name="T23" fmla="*/ 574 h 593"/>
                  <a:gd name="T24" fmla="*/ 469 w 513"/>
                  <a:gd name="T25" fmla="*/ 592 h 593"/>
                  <a:gd name="T26" fmla="*/ 442 w 513"/>
                  <a:gd name="T27" fmla="*/ 498 h 593"/>
                  <a:gd name="T28" fmla="*/ 442 w 513"/>
                  <a:gd name="T29" fmla="*/ 93 h 593"/>
                  <a:gd name="T30" fmla="*/ 96 w 513"/>
                  <a:gd name="T31" fmla="*/ 297 h 593"/>
                  <a:gd name="T32" fmla="*/ 442 w 513"/>
                  <a:gd name="T33" fmla="*/ 4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3" h="593">
                    <a:moveTo>
                      <a:pt x="469" y="592"/>
                    </a:moveTo>
                    <a:cubicBezTo>
                      <a:pt x="458" y="590"/>
                      <a:pt x="454" y="588"/>
                      <a:pt x="450" y="585"/>
                    </a:cubicBezTo>
                    <a:lnTo>
                      <a:pt x="27" y="338"/>
                    </a:lnTo>
                    <a:cubicBezTo>
                      <a:pt x="13" y="330"/>
                      <a:pt x="0" y="311"/>
                      <a:pt x="2" y="292"/>
                    </a:cubicBezTo>
                    <a:cubicBezTo>
                      <a:pt x="5" y="273"/>
                      <a:pt x="17" y="261"/>
                      <a:pt x="29" y="254"/>
                    </a:cubicBezTo>
                    <a:lnTo>
                      <a:pt x="449" y="9"/>
                    </a:lnTo>
                    <a:cubicBezTo>
                      <a:pt x="454" y="6"/>
                      <a:pt x="458" y="2"/>
                      <a:pt x="468" y="1"/>
                    </a:cubicBezTo>
                    <a:cubicBezTo>
                      <a:pt x="478" y="0"/>
                      <a:pt x="496" y="5"/>
                      <a:pt x="504" y="15"/>
                    </a:cubicBezTo>
                    <a:cubicBezTo>
                      <a:pt x="512" y="25"/>
                      <a:pt x="512" y="32"/>
                      <a:pt x="513" y="37"/>
                    </a:cubicBezTo>
                    <a:cubicBezTo>
                      <a:pt x="513" y="42"/>
                      <a:pt x="513" y="46"/>
                      <a:pt x="513" y="49"/>
                    </a:cubicBezTo>
                    <a:cubicBezTo>
                      <a:pt x="513" y="216"/>
                      <a:pt x="513" y="388"/>
                      <a:pt x="513" y="553"/>
                    </a:cubicBezTo>
                    <a:cubicBezTo>
                      <a:pt x="513" y="557"/>
                      <a:pt x="513" y="563"/>
                      <a:pt x="506" y="574"/>
                    </a:cubicBezTo>
                    <a:cubicBezTo>
                      <a:pt x="499" y="585"/>
                      <a:pt x="479" y="593"/>
                      <a:pt x="469" y="592"/>
                    </a:cubicBezTo>
                    <a:close/>
                    <a:moveTo>
                      <a:pt x="442" y="498"/>
                    </a:moveTo>
                    <a:lnTo>
                      <a:pt x="442" y="93"/>
                    </a:lnTo>
                    <a:lnTo>
                      <a:pt x="96" y="297"/>
                    </a:lnTo>
                    <a:lnTo>
                      <a:pt x="442" y="498"/>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6" name="Home">
                <a:extLst>
                  <a:ext uri="{FF2B5EF4-FFF2-40B4-BE49-F238E27FC236}">
                    <a16:creationId xmlns:a16="http://schemas.microsoft.com/office/drawing/2014/main" id="{FC03173A-EFBD-47A6-A394-DB8F2461ABF1}"/>
                  </a:ext>
                </a:extLst>
              </p:cNvPr>
              <p:cNvSpPr>
                <a:spLocks noChangeAspect="1" noEditPoints="1"/>
              </p:cNvSpPr>
              <p:nvPr/>
            </p:nvSpPr>
            <p:spPr bwMode="auto">
              <a:xfrm>
                <a:off x="2606335" y="4877646"/>
                <a:ext cx="99116" cy="99908"/>
              </a:xfrm>
              <a:custGeom>
                <a:avLst/>
                <a:gdLst>
                  <a:gd name="T0" fmla="*/ 276 w 551"/>
                  <a:gd name="T1" fmla="*/ 551 h 551"/>
                  <a:gd name="T2" fmla="*/ 0 w 551"/>
                  <a:gd name="T3" fmla="*/ 275 h 551"/>
                  <a:gd name="T4" fmla="*/ 276 w 551"/>
                  <a:gd name="T5" fmla="*/ 0 h 551"/>
                  <a:gd name="T6" fmla="*/ 551 w 551"/>
                  <a:gd name="T7" fmla="*/ 275 h 551"/>
                  <a:gd name="T8" fmla="*/ 276 w 551"/>
                  <a:gd name="T9" fmla="*/ 551 h 551"/>
                  <a:gd name="T10" fmla="*/ 276 w 551"/>
                  <a:gd name="T11" fmla="*/ 487 h 551"/>
                  <a:gd name="T12" fmla="*/ 488 w 551"/>
                  <a:gd name="T13" fmla="*/ 275 h 551"/>
                  <a:gd name="T14" fmla="*/ 276 w 551"/>
                  <a:gd name="T15" fmla="*/ 64 h 551"/>
                  <a:gd name="T16" fmla="*/ 64 w 551"/>
                  <a:gd name="T17" fmla="*/ 275 h 551"/>
                  <a:gd name="T18" fmla="*/ 276 w 551"/>
                  <a:gd name="T19" fmla="*/ 4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1" h="551">
                    <a:moveTo>
                      <a:pt x="276" y="551"/>
                    </a:moveTo>
                    <a:cubicBezTo>
                      <a:pt x="124" y="551"/>
                      <a:pt x="0" y="427"/>
                      <a:pt x="0" y="275"/>
                    </a:cubicBezTo>
                    <a:cubicBezTo>
                      <a:pt x="0" y="123"/>
                      <a:pt x="124" y="0"/>
                      <a:pt x="276" y="0"/>
                    </a:cubicBezTo>
                    <a:cubicBezTo>
                      <a:pt x="428" y="0"/>
                      <a:pt x="551" y="123"/>
                      <a:pt x="551" y="275"/>
                    </a:cubicBezTo>
                    <a:cubicBezTo>
                      <a:pt x="551" y="427"/>
                      <a:pt x="428" y="551"/>
                      <a:pt x="276" y="551"/>
                    </a:cubicBezTo>
                    <a:close/>
                    <a:moveTo>
                      <a:pt x="276" y="487"/>
                    </a:moveTo>
                    <a:cubicBezTo>
                      <a:pt x="393" y="487"/>
                      <a:pt x="488" y="393"/>
                      <a:pt x="488" y="275"/>
                    </a:cubicBezTo>
                    <a:cubicBezTo>
                      <a:pt x="488" y="158"/>
                      <a:pt x="393" y="64"/>
                      <a:pt x="276" y="64"/>
                    </a:cubicBezTo>
                    <a:cubicBezTo>
                      <a:pt x="158" y="64"/>
                      <a:pt x="64" y="158"/>
                      <a:pt x="64" y="275"/>
                    </a:cubicBezTo>
                    <a:cubicBezTo>
                      <a:pt x="64" y="393"/>
                      <a:pt x="158" y="487"/>
                      <a:pt x="276" y="487"/>
                    </a:cubicBez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7" name="Recents">
                <a:extLst>
                  <a:ext uri="{FF2B5EF4-FFF2-40B4-BE49-F238E27FC236}">
                    <a16:creationId xmlns:a16="http://schemas.microsoft.com/office/drawing/2014/main" id="{719BD1FB-68E6-4E50-A11E-98875748F8B0}"/>
                  </a:ext>
                </a:extLst>
              </p:cNvPr>
              <p:cNvSpPr>
                <a:spLocks noChangeAspect="1" noEditPoints="1"/>
              </p:cNvSpPr>
              <p:nvPr/>
            </p:nvSpPr>
            <p:spPr bwMode="auto">
              <a:xfrm>
                <a:off x="3247018" y="4876060"/>
                <a:ext cx="101494" cy="102287"/>
              </a:xfrm>
              <a:custGeom>
                <a:avLst/>
                <a:gdLst>
                  <a:gd name="T0" fmla="*/ 62 w 564"/>
                  <a:gd name="T1" fmla="*/ 565 h 565"/>
                  <a:gd name="T2" fmla="*/ 20 w 564"/>
                  <a:gd name="T3" fmla="*/ 547 h 565"/>
                  <a:gd name="T4" fmla="*/ 0 w 564"/>
                  <a:gd name="T5" fmla="*/ 504 h 565"/>
                  <a:gd name="T6" fmla="*/ 0 w 564"/>
                  <a:gd name="T7" fmla="*/ 61 h 565"/>
                  <a:gd name="T8" fmla="*/ 20 w 564"/>
                  <a:gd name="T9" fmla="*/ 18 h 565"/>
                  <a:gd name="T10" fmla="*/ 62 w 564"/>
                  <a:gd name="T11" fmla="*/ 0 h 565"/>
                  <a:gd name="T12" fmla="*/ 501 w 564"/>
                  <a:gd name="T13" fmla="*/ 0 h 565"/>
                  <a:gd name="T14" fmla="*/ 544 w 564"/>
                  <a:gd name="T15" fmla="*/ 18 h 565"/>
                  <a:gd name="T16" fmla="*/ 564 w 564"/>
                  <a:gd name="T17" fmla="*/ 61 h 565"/>
                  <a:gd name="T18" fmla="*/ 564 w 564"/>
                  <a:gd name="T19" fmla="*/ 504 h 565"/>
                  <a:gd name="T20" fmla="*/ 544 w 564"/>
                  <a:gd name="T21" fmla="*/ 547 h 565"/>
                  <a:gd name="T22" fmla="*/ 501 w 564"/>
                  <a:gd name="T23" fmla="*/ 565 h 565"/>
                  <a:gd name="T24" fmla="*/ 62 w 564"/>
                  <a:gd name="T25" fmla="*/ 565 h 565"/>
                  <a:gd name="T26" fmla="*/ 70 w 564"/>
                  <a:gd name="T27" fmla="*/ 494 h 565"/>
                  <a:gd name="T28" fmla="*/ 493 w 564"/>
                  <a:gd name="T29" fmla="*/ 494 h 565"/>
                  <a:gd name="T30" fmla="*/ 493 w 564"/>
                  <a:gd name="T31" fmla="*/ 71 h 565"/>
                  <a:gd name="T32" fmla="*/ 70 w 564"/>
                  <a:gd name="T33" fmla="*/ 71 h 565"/>
                  <a:gd name="T34" fmla="*/ 70 w 564"/>
                  <a:gd name="T35" fmla="*/ 49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4" h="565">
                    <a:moveTo>
                      <a:pt x="62" y="565"/>
                    </a:moveTo>
                    <a:cubicBezTo>
                      <a:pt x="44" y="565"/>
                      <a:pt x="31" y="557"/>
                      <a:pt x="20" y="547"/>
                    </a:cubicBezTo>
                    <a:cubicBezTo>
                      <a:pt x="10" y="537"/>
                      <a:pt x="0" y="524"/>
                      <a:pt x="0" y="504"/>
                    </a:cubicBezTo>
                    <a:lnTo>
                      <a:pt x="0" y="61"/>
                    </a:lnTo>
                    <a:cubicBezTo>
                      <a:pt x="0" y="41"/>
                      <a:pt x="10" y="28"/>
                      <a:pt x="20" y="18"/>
                    </a:cubicBezTo>
                    <a:cubicBezTo>
                      <a:pt x="31" y="8"/>
                      <a:pt x="44" y="0"/>
                      <a:pt x="62" y="0"/>
                    </a:cubicBezTo>
                    <a:lnTo>
                      <a:pt x="501" y="0"/>
                    </a:lnTo>
                    <a:cubicBezTo>
                      <a:pt x="519" y="0"/>
                      <a:pt x="533" y="8"/>
                      <a:pt x="544" y="18"/>
                    </a:cubicBezTo>
                    <a:cubicBezTo>
                      <a:pt x="555" y="28"/>
                      <a:pt x="564" y="41"/>
                      <a:pt x="564" y="61"/>
                    </a:cubicBezTo>
                    <a:lnTo>
                      <a:pt x="564" y="504"/>
                    </a:lnTo>
                    <a:cubicBezTo>
                      <a:pt x="564" y="524"/>
                      <a:pt x="555" y="537"/>
                      <a:pt x="544" y="547"/>
                    </a:cubicBezTo>
                    <a:cubicBezTo>
                      <a:pt x="533" y="557"/>
                      <a:pt x="519" y="565"/>
                      <a:pt x="501" y="565"/>
                    </a:cubicBezTo>
                    <a:lnTo>
                      <a:pt x="62" y="565"/>
                    </a:lnTo>
                    <a:close/>
                    <a:moveTo>
                      <a:pt x="70" y="494"/>
                    </a:moveTo>
                    <a:lnTo>
                      <a:pt x="493" y="494"/>
                    </a:lnTo>
                    <a:lnTo>
                      <a:pt x="493" y="71"/>
                    </a:lnTo>
                    <a:lnTo>
                      <a:pt x="70" y="71"/>
                    </a:lnTo>
                    <a:lnTo>
                      <a:pt x="70" y="494"/>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grpSp>
        <p:nvGrpSpPr>
          <p:cNvPr id="44" name="Edit Contact">
            <a:extLst>
              <a:ext uri="{FF2B5EF4-FFF2-40B4-BE49-F238E27FC236}">
                <a16:creationId xmlns:a16="http://schemas.microsoft.com/office/drawing/2014/main" id="{2B53B358-447C-458A-A9B7-33D8C015672E}"/>
              </a:ext>
            </a:extLst>
          </p:cNvPr>
          <p:cNvGrpSpPr>
            <a:grpSpLocks noChangeAspect="1"/>
          </p:cNvGrpSpPr>
          <p:nvPr/>
        </p:nvGrpSpPr>
        <p:grpSpPr>
          <a:xfrm>
            <a:off x="2299238" y="767825"/>
            <a:ext cx="1802077" cy="3197040"/>
            <a:chOff x="590929" y="1261242"/>
            <a:chExt cx="2290757" cy="4064000"/>
          </a:xfrm>
        </p:grpSpPr>
        <p:sp>
          <p:nvSpPr>
            <p:cNvPr id="45" name="Background">
              <a:extLst>
                <a:ext uri="{FF2B5EF4-FFF2-40B4-BE49-F238E27FC236}">
                  <a16:creationId xmlns:a16="http://schemas.microsoft.com/office/drawing/2014/main" id="{785E9026-0C89-4512-ABFD-152AA84FABCD}"/>
                </a:ext>
              </a:extLst>
            </p:cNvPr>
            <p:cNvSpPr/>
            <p:nvPr/>
          </p:nvSpPr>
          <p:spPr>
            <a:xfrm>
              <a:off x="595686" y="1261242"/>
              <a:ext cx="2286000" cy="4064000"/>
            </a:xfrm>
            <a:prstGeom prst="rect">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46" name="Contact Photo">
              <a:extLst>
                <a:ext uri="{FF2B5EF4-FFF2-40B4-BE49-F238E27FC236}">
                  <a16:creationId xmlns:a16="http://schemas.microsoft.com/office/drawing/2014/main" id="{381F6C7A-8704-4C66-B435-C7842E135DEC}"/>
                </a:ext>
              </a:extLst>
            </p:cNvPr>
            <p:cNvGrpSpPr/>
            <p:nvPr/>
          </p:nvGrpSpPr>
          <p:grpSpPr>
            <a:xfrm>
              <a:off x="595686" y="1769163"/>
              <a:ext cx="2286000" cy="1164458"/>
              <a:chOff x="595686" y="1769163"/>
              <a:chExt cx="2286000" cy="1164458"/>
            </a:xfrm>
          </p:grpSpPr>
          <p:sp>
            <p:nvSpPr>
              <p:cNvPr id="110" name="Contact Photo Background">
                <a:extLst>
                  <a:ext uri="{FF2B5EF4-FFF2-40B4-BE49-F238E27FC236}">
                    <a16:creationId xmlns:a16="http://schemas.microsoft.com/office/drawing/2014/main" id="{E67E1674-9CB8-41EE-852E-98D7CEA11BBD}"/>
                  </a:ext>
                </a:extLst>
              </p:cNvPr>
              <p:cNvSpPr/>
              <p:nvPr/>
            </p:nvSpPr>
            <p:spPr>
              <a:xfrm>
                <a:off x="595686" y="1769163"/>
                <a:ext cx="2286000" cy="1164458"/>
              </a:xfrm>
              <a:prstGeom prst="rect">
                <a:avLst/>
              </a:prstGeom>
              <a:solidFill>
                <a:srgbClr val="E7E7E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11" name="User">
                <a:extLst>
                  <a:ext uri="{FF2B5EF4-FFF2-40B4-BE49-F238E27FC236}">
                    <a16:creationId xmlns:a16="http://schemas.microsoft.com/office/drawing/2014/main" id="{D8B22B66-FAC6-4AB8-BFBB-7A38A7632AFA}"/>
                  </a:ext>
                </a:extLst>
              </p:cNvPr>
              <p:cNvSpPr>
                <a:spLocks noChangeAspect="1" noEditPoints="1"/>
              </p:cNvSpPr>
              <p:nvPr/>
            </p:nvSpPr>
            <p:spPr bwMode="auto">
              <a:xfrm>
                <a:off x="1225929" y="1917621"/>
                <a:ext cx="1016000" cy="1016000"/>
              </a:xfrm>
              <a:custGeom>
                <a:avLst/>
                <a:gdLst>
                  <a:gd name="T0" fmla="*/ 4516 w 9031"/>
                  <a:gd name="T1" fmla="*/ 0 h 9031"/>
                  <a:gd name="T2" fmla="*/ 2258 w 9031"/>
                  <a:gd name="T3" fmla="*/ 2258 h 9031"/>
                  <a:gd name="T4" fmla="*/ 4516 w 9031"/>
                  <a:gd name="T5" fmla="*/ 4515 h 9031"/>
                  <a:gd name="T6" fmla="*/ 6773 w 9031"/>
                  <a:gd name="T7" fmla="*/ 2258 h 9031"/>
                  <a:gd name="T8" fmla="*/ 4516 w 9031"/>
                  <a:gd name="T9" fmla="*/ 0 h 9031"/>
                  <a:gd name="T10" fmla="*/ 4516 w 9031"/>
                  <a:gd name="T11" fmla="*/ 5661 h 9031"/>
                  <a:gd name="T12" fmla="*/ 0 w 9031"/>
                  <a:gd name="T13" fmla="*/ 7564 h 9031"/>
                  <a:gd name="T14" fmla="*/ 0 w 9031"/>
                  <a:gd name="T15" fmla="*/ 9031 h 9031"/>
                  <a:gd name="T16" fmla="*/ 9031 w 9031"/>
                  <a:gd name="T17" fmla="*/ 9031 h 9031"/>
                  <a:gd name="T18" fmla="*/ 9031 w 9031"/>
                  <a:gd name="T19" fmla="*/ 7564 h 9031"/>
                  <a:gd name="T20" fmla="*/ 4516 w 9031"/>
                  <a:gd name="T21" fmla="*/ 5661 h 9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31" h="9031">
                    <a:moveTo>
                      <a:pt x="4516" y="0"/>
                    </a:moveTo>
                    <a:cubicBezTo>
                      <a:pt x="3269" y="0"/>
                      <a:pt x="2258" y="1011"/>
                      <a:pt x="2258" y="2258"/>
                    </a:cubicBezTo>
                    <a:cubicBezTo>
                      <a:pt x="2258" y="3505"/>
                      <a:pt x="3269" y="4515"/>
                      <a:pt x="4516" y="4515"/>
                    </a:cubicBezTo>
                    <a:cubicBezTo>
                      <a:pt x="5762" y="4515"/>
                      <a:pt x="6773" y="3505"/>
                      <a:pt x="6773" y="2258"/>
                    </a:cubicBezTo>
                    <a:cubicBezTo>
                      <a:pt x="6773" y="1011"/>
                      <a:pt x="5762" y="0"/>
                      <a:pt x="4516" y="0"/>
                    </a:cubicBezTo>
                    <a:close/>
                    <a:moveTo>
                      <a:pt x="4516" y="5661"/>
                    </a:moveTo>
                    <a:cubicBezTo>
                      <a:pt x="2258" y="5658"/>
                      <a:pt x="0" y="6290"/>
                      <a:pt x="0" y="7564"/>
                    </a:cubicBezTo>
                    <a:lnTo>
                      <a:pt x="0" y="9031"/>
                    </a:lnTo>
                    <a:lnTo>
                      <a:pt x="9031" y="9031"/>
                    </a:lnTo>
                    <a:lnTo>
                      <a:pt x="9031" y="7564"/>
                    </a:lnTo>
                    <a:cubicBezTo>
                      <a:pt x="9031" y="6302"/>
                      <a:pt x="6773" y="5664"/>
                      <a:pt x="4516" y="5661"/>
                    </a:cubicBezTo>
                    <a:close/>
                  </a:path>
                </a:pathLst>
              </a:custGeom>
              <a:solidFill>
                <a:srgbClr val="D4D4D4"/>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7" name="Edit Panel">
              <a:extLst>
                <a:ext uri="{FF2B5EF4-FFF2-40B4-BE49-F238E27FC236}">
                  <a16:creationId xmlns:a16="http://schemas.microsoft.com/office/drawing/2014/main" id="{7E079B75-B584-4C3F-8CA7-C5E78CAEA231}"/>
                </a:ext>
              </a:extLst>
            </p:cNvPr>
            <p:cNvGrpSpPr/>
            <p:nvPr/>
          </p:nvGrpSpPr>
          <p:grpSpPr>
            <a:xfrm>
              <a:off x="590929" y="2933621"/>
              <a:ext cx="2286000" cy="2082856"/>
              <a:chOff x="590929" y="2933621"/>
              <a:chExt cx="2286000" cy="2082856"/>
            </a:xfrm>
          </p:grpSpPr>
          <p:sp>
            <p:nvSpPr>
              <p:cNvPr id="72" name="Contact Photo Background">
                <a:extLst>
                  <a:ext uri="{FF2B5EF4-FFF2-40B4-BE49-F238E27FC236}">
                    <a16:creationId xmlns:a16="http://schemas.microsoft.com/office/drawing/2014/main" id="{6FFA06E7-2CD2-4676-9D59-0B63B125F416}"/>
                  </a:ext>
                </a:extLst>
              </p:cNvPr>
              <p:cNvSpPr/>
              <p:nvPr/>
            </p:nvSpPr>
            <p:spPr>
              <a:xfrm>
                <a:off x="590929" y="2933621"/>
                <a:ext cx="2286000" cy="2082856"/>
              </a:xfrm>
              <a:prstGeom prst="rect">
                <a:avLst/>
              </a:prstGeom>
              <a:solidFill>
                <a:srgbClr val="FFFFF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73" name="Text Field">
                <a:extLst>
                  <a:ext uri="{FF2B5EF4-FFF2-40B4-BE49-F238E27FC236}">
                    <a16:creationId xmlns:a16="http://schemas.microsoft.com/office/drawing/2014/main" id="{5564A3DB-1E4C-4086-BC87-8712EAD2526C}"/>
                  </a:ext>
                </a:extLst>
              </p:cNvPr>
              <p:cNvGrpSpPr/>
              <p:nvPr/>
            </p:nvGrpSpPr>
            <p:grpSpPr>
              <a:xfrm>
                <a:off x="1042757" y="3156963"/>
                <a:ext cx="1733550" cy="225703"/>
                <a:chOff x="1051832" y="2168247"/>
                <a:chExt cx="2082800" cy="225703"/>
              </a:xfrm>
            </p:grpSpPr>
            <p:cxnSp>
              <p:nvCxnSpPr>
                <p:cNvPr id="108" name="Divider">
                  <a:extLst>
                    <a:ext uri="{FF2B5EF4-FFF2-40B4-BE49-F238E27FC236}">
                      <a16:creationId xmlns:a16="http://schemas.microsoft.com/office/drawing/2014/main" id="{F64C62D9-6944-4462-991E-D57C143C9DF8}"/>
                    </a:ext>
                  </a:extLst>
                </p:cNvPr>
                <p:cNvCxnSpPr/>
                <p:nvPr/>
              </p:nvCxnSpPr>
              <p:spPr>
                <a:xfrm>
                  <a:off x="1051832" y="2393950"/>
                  <a:ext cx="20828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109" name="Text">
                  <a:extLst>
                    <a:ext uri="{FF2B5EF4-FFF2-40B4-BE49-F238E27FC236}">
                      <a16:creationId xmlns:a16="http://schemas.microsoft.com/office/drawing/2014/main" id="{E2B2A285-F4D5-45AE-9DDE-3D0AD408ED4F}"/>
                    </a:ext>
                  </a:extLst>
                </p:cNvPr>
                <p:cNvSpPr txBox="1"/>
                <p:nvPr/>
              </p:nvSpPr>
              <p:spPr>
                <a:xfrm>
                  <a:off x="1051832" y="2168247"/>
                  <a:ext cx="2082800"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87000"/>
                        </a:srgbClr>
                      </a:solidFill>
                      <a:latin typeface="Segoe UI" panose="020B0502040204020203" pitchFamily="34" charset="0"/>
                      <a:cs typeface="Segoe UI" panose="020B0502040204020203" pitchFamily="34" charset="0"/>
                    </a:rPr>
                    <a:t>Ali Connors</a:t>
                  </a:r>
                </a:p>
              </p:txBody>
            </p:sp>
          </p:grpSp>
          <p:grpSp>
            <p:nvGrpSpPr>
              <p:cNvPr id="74" name="Text Field">
                <a:extLst>
                  <a:ext uri="{FF2B5EF4-FFF2-40B4-BE49-F238E27FC236}">
                    <a16:creationId xmlns:a16="http://schemas.microsoft.com/office/drawing/2014/main" id="{3A29590B-6425-47DB-AB18-372DD3D16C52}"/>
                  </a:ext>
                </a:extLst>
              </p:cNvPr>
              <p:cNvGrpSpPr/>
              <p:nvPr/>
            </p:nvGrpSpPr>
            <p:grpSpPr>
              <a:xfrm>
                <a:off x="1042757" y="3465813"/>
                <a:ext cx="1073944" cy="225703"/>
                <a:chOff x="1051832" y="2168247"/>
                <a:chExt cx="2082800" cy="225703"/>
              </a:xfrm>
            </p:grpSpPr>
            <p:cxnSp>
              <p:nvCxnSpPr>
                <p:cNvPr id="106" name="Divider">
                  <a:extLst>
                    <a:ext uri="{FF2B5EF4-FFF2-40B4-BE49-F238E27FC236}">
                      <a16:creationId xmlns:a16="http://schemas.microsoft.com/office/drawing/2014/main" id="{3071488B-D7E2-4EC2-919F-659B82D23884}"/>
                    </a:ext>
                  </a:extLst>
                </p:cNvPr>
                <p:cNvCxnSpPr/>
                <p:nvPr/>
              </p:nvCxnSpPr>
              <p:spPr>
                <a:xfrm>
                  <a:off x="1051832" y="2393950"/>
                  <a:ext cx="2082800" cy="0"/>
                </a:xfrm>
                <a:prstGeom prst="line">
                  <a:avLst/>
                </a:prstGeom>
                <a:ln w="12700">
                  <a:solidFill>
                    <a:srgbClr val="009688"/>
                  </a:solidFill>
                </a:ln>
              </p:spPr>
              <p:style>
                <a:lnRef idx="1">
                  <a:schemeClr val="accent1"/>
                </a:lnRef>
                <a:fillRef idx="0">
                  <a:schemeClr val="accent1"/>
                </a:fillRef>
                <a:effectRef idx="0">
                  <a:schemeClr val="accent1"/>
                </a:effectRef>
                <a:fontRef idx="minor">
                  <a:schemeClr val="tx1"/>
                </a:fontRef>
              </p:style>
            </p:cxnSp>
            <p:sp>
              <p:nvSpPr>
                <p:cNvPr id="107" name="Text">
                  <a:extLst>
                    <a:ext uri="{FF2B5EF4-FFF2-40B4-BE49-F238E27FC236}">
                      <a16:creationId xmlns:a16="http://schemas.microsoft.com/office/drawing/2014/main" id="{7E07F57B-FDD4-471C-8F9F-D3DEFB34252A}"/>
                    </a:ext>
                  </a:extLst>
                </p:cNvPr>
                <p:cNvSpPr txBox="1"/>
                <p:nvPr/>
              </p:nvSpPr>
              <p:spPr>
                <a:xfrm>
                  <a:off x="1051832" y="2168247"/>
                  <a:ext cx="2082800"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87000"/>
                        </a:srgbClr>
                      </a:solidFill>
                      <a:latin typeface="Segoe UI" panose="020B0502040204020203" pitchFamily="34" charset="0"/>
                      <a:cs typeface="Segoe UI" panose="020B0502040204020203" pitchFamily="34" charset="0"/>
                    </a:rPr>
                    <a:t>650</a:t>
                  </a:r>
                </a:p>
              </p:txBody>
            </p:sp>
          </p:grpSp>
          <p:grpSp>
            <p:nvGrpSpPr>
              <p:cNvPr id="75" name="Text Field">
                <a:extLst>
                  <a:ext uri="{FF2B5EF4-FFF2-40B4-BE49-F238E27FC236}">
                    <a16:creationId xmlns:a16="http://schemas.microsoft.com/office/drawing/2014/main" id="{855DE675-E481-4F2C-AB7E-CEAE27309050}"/>
                  </a:ext>
                </a:extLst>
              </p:cNvPr>
              <p:cNvGrpSpPr/>
              <p:nvPr/>
            </p:nvGrpSpPr>
            <p:grpSpPr>
              <a:xfrm>
                <a:off x="1042757" y="3771488"/>
                <a:ext cx="1073944" cy="225703"/>
                <a:chOff x="1051832" y="2168247"/>
                <a:chExt cx="2082800" cy="225703"/>
              </a:xfrm>
            </p:grpSpPr>
            <p:cxnSp>
              <p:nvCxnSpPr>
                <p:cNvPr id="104" name="Divider">
                  <a:extLst>
                    <a:ext uri="{FF2B5EF4-FFF2-40B4-BE49-F238E27FC236}">
                      <a16:creationId xmlns:a16="http://schemas.microsoft.com/office/drawing/2014/main" id="{1B80B57A-32BC-4897-BBAA-93E659296DF7}"/>
                    </a:ext>
                  </a:extLst>
                </p:cNvPr>
                <p:cNvCxnSpPr/>
                <p:nvPr/>
              </p:nvCxnSpPr>
              <p:spPr>
                <a:xfrm>
                  <a:off x="1051832" y="2393950"/>
                  <a:ext cx="20828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105" name="Text">
                  <a:extLst>
                    <a:ext uri="{FF2B5EF4-FFF2-40B4-BE49-F238E27FC236}">
                      <a16:creationId xmlns:a16="http://schemas.microsoft.com/office/drawing/2014/main" id="{1C552C74-671F-454A-A940-B8055B074590}"/>
                    </a:ext>
                  </a:extLst>
                </p:cNvPr>
                <p:cNvSpPr txBox="1"/>
                <p:nvPr/>
              </p:nvSpPr>
              <p:spPr>
                <a:xfrm>
                  <a:off x="1051832" y="2168247"/>
                  <a:ext cx="2082800"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26000"/>
                        </a:srgbClr>
                      </a:solidFill>
                      <a:latin typeface="Segoe UI" panose="020B0502040204020203" pitchFamily="34" charset="0"/>
                      <a:cs typeface="Segoe UI" panose="020B0502040204020203" pitchFamily="34" charset="0"/>
                    </a:rPr>
                    <a:t>Email</a:t>
                  </a:r>
                </a:p>
              </p:txBody>
            </p:sp>
          </p:grpSp>
          <p:grpSp>
            <p:nvGrpSpPr>
              <p:cNvPr id="76" name="Text Field">
                <a:extLst>
                  <a:ext uri="{FF2B5EF4-FFF2-40B4-BE49-F238E27FC236}">
                    <a16:creationId xmlns:a16="http://schemas.microsoft.com/office/drawing/2014/main" id="{EBEBF838-06F0-4BF2-86F8-ECDC77834B1F}"/>
                  </a:ext>
                </a:extLst>
              </p:cNvPr>
              <p:cNvGrpSpPr/>
              <p:nvPr/>
            </p:nvGrpSpPr>
            <p:grpSpPr>
              <a:xfrm>
                <a:off x="1042757" y="4077162"/>
                <a:ext cx="1073944" cy="225703"/>
                <a:chOff x="1051832" y="2168247"/>
                <a:chExt cx="2082800" cy="225703"/>
              </a:xfrm>
            </p:grpSpPr>
            <p:cxnSp>
              <p:nvCxnSpPr>
                <p:cNvPr id="102" name="Divider">
                  <a:extLst>
                    <a:ext uri="{FF2B5EF4-FFF2-40B4-BE49-F238E27FC236}">
                      <a16:creationId xmlns:a16="http://schemas.microsoft.com/office/drawing/2014/main" id="{A5E06EA2-B741-4060-B24C-D610C3B39B4D}"/>
                    </a:ext>
                  </a:extLst>
                </p:cNvPr>
                <p:cNvCxnSpPr/>
                <p:nvPr/>
              </p:nvCxnSpPr>
              <p:spPr>
                <a:xfrm>
                  <a:off x="1051832" y="2393950"/>
                  <a:ext cx="20828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103" name="Text">
                  <a:extLst>
                    <a:ext uri="{FF2B5EF4-FFF2-40B4-BE49-F238E27FC236}">
                      <a16:creationId xmlns:a16="http://schemas.microsoft.com/office/drawing/2014/main" id="{04749CB7-82A8-4536-A515-2C771FDB43B5}"/>
                    </a:ext>
                  </a:extLst>
                </p:cNvPr>
                <p:cNvSpPr txBox="1"/>
                <p:nvPr/>
              </p:nvSpPr>
              <p:spPr>
                <a:xfrm>
                  <a:off x="1051832" y="2168247"/>
                  <a:ext cx="2082800"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26000"/>
                        </a:srgbClr>
                      </a:solidFill>
                      <a:latin typeface="Segoe UI" panose="020B0502040204020203" pitchFamily="34" charset="0"/>
                      <a:cs typeface="Segoe UI" panose="020B0502040204020203" pitchFamily="34" charset="0"/>
                    </a:rPr>
                    <a:t>Address</a:t>
                  </a:r>
                </a:p>
              </p:txBody>
            </p:sp>
          </p:grpSp>
          <p:grpSp>
            <p:nvGrpSpPr>
              <p:cNvPr id="77" name="Text Field">
                <a:extLst>
                  <a:ext uri="{FF2B5EF4-FFF2-40B4-BE49-F238E27FC236}">
                    <a16:creationId xmlns:a16="http://schemas.microsoft.com/office/drawing/2014/main" id="{73D28BFB-5B0F-4906-A3A0-54CA8A4C205B}"/>
                  </a:ext>
                </a:extLst>
              </p:cNvPr>
              <p:cNvGrpSpPr/>
              <p:nvPr/>
            </p:nvGrpSpPr>
            <p:grpSpPr>
              <a:xfrm>
                <a:off x="1042757" y="4382836"/>
                <a:ext cx="1733550" cy="225703"/>
                <a:chOff x="1051832" y="2168247"/>
                <a:chExt cx="2082800" cy="225703"/>
              </a:xfrm>
            </p:grpSpPr>
            <p:cxnSp>
              <p:nvCxnSpPr>
                <p:cNvPr id="100" name="Divider">
                  <a:extLst>
                    <a:ext uri="{FF2B5EF4-FFF2-40B4-BE49-F238E27FC236}">
                      <a16:creationId xmlns:a16="http://schemas.microsoft.com/office/drawing/2014/main" id="{E18E415D-0FBE-4C64-BB22-724EDDB3860B}"/>
                    </a:ext>
                  </a:extLst>
                </p:cNvPr>
                <p:cNvCxnSpPr/>
                <p:nvPr/>
              </p:nvCxnSpPr>
              <p:spPr>
                <a:xfrm>
                  <a:off x="1051832" y="2393950"/>
                  <a:ext cx="20828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101" name="Text">
                  <a:extLst>
                    <a:ext uri="{FF2B5EF4-FFF2-40B4-BE49-F238E27FC236}">
                      <a16:creationId xmlns:a16="http://schemas.microsoft.com/office/drawing/2014/main" id="{2C9DF470-254A-445A-8F84-14DB418A167B}"/>
                    </a:ext>
                  </a:extLst>
                </p:cNvPr>
                <p:cNvSpPr txBox="1"/>
                <p:nvPr/>
              </p:nvSpPr>
              <p:spPr>
                <a:xfrm>
                  <a:off x="1051832" y="2168247"/>
                  <a:ext cx="2082800"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26000"/>
                        </a:srgbClr>
                      </a:solidFill>
                      <a:latin typeface="Segoe UI" panose="020B0502040204020203" pitchFamily="34" charset="0"/>
                      <a:cs typeface="Segoe UI" panose="020B0502040204020203" pitchFamily="34" charset="0"/>
                    </a:rPr>
                    <a:t>Ringtone</a:t>
                  </a:r>
                </a:p>
              </p:txBody>
            </p:sp>
          </p:grpSp>
          <p:grpSp>
            <p:nvGrpSpPr>
              <p:cNvPr id="78" name="Text Field">
                <a:extLst>
                  <a:ext uri="{FF2B5EF4-FFF2-40B4-BE49-F238E27FC236}">
                    <a16:creationId xmlns:a16="http://schemas.microsoft.com/office/drawing/2014/main" id="{C641C8F9-0F8E-497D-BE37-587749C019A0}"/>
                  </a:ext>
                </a:extLst>
              </p:cNvPr>
              <p:cNvGrpSpPr/>
              <p:nvPr/>
            </p:nvGrpSpPr>
            <p:grpSpPr>
              <a:xfrm>
                <a:off x="1042757" y="4688509"/>
                <a:ext cx="1733550" cy="225703"/>
                <a:chOff x="1051832" y="2168247"/>
                <a:chExt cx="2082800" cy="225703"/>
              </a:xfrm>
            </p:grpSpPr>
            <p:cxnSp>
              <p:nvCxnSpPr>
                <p:cNvPr id="98" name="Divider">
                  <a:extLst>
                    <a:ext uri="{FF2B5EF4-FFF2-40B4-BE49-F238E27FC236}">
                      <a16:creationId xmlns:a16="http://schemas.microsoft.com/office/drawing/2014/main" id="{B3F5DE70-4830-4B27-B9E1-955144D6055C}"/>
                    </a:ext>
                  </a:extLst>
                </p:cNvPr>
                <p:cNvCxnSpPr/>
                <p:nvPr/>
              </p:nvCxnSpPr>
              <p:spPr>
                <a:xfrm>
                  <a:off x="1051832" y="2393950"/>
                  <a:ext cx="20828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99" name="Text">
                  <a:extLst>
                    <a:ext uri="{FF2B5EF4-FFF2-40B4-BE49-F238E27FC236}">
                      <a16:creationId xmlns:a16="http://schemas.microsoft.com/office/drawing/2014/main" id="{A6635908-F3B4-4FBE-8323-38D831B031AC}"/>
                    </a:ext>
                  </a:extLst>
                </p:cNvPr>
                <p:cNvSpPr txBox="1"/>
                <p:nvPr/>
              </p:nvSpPr>
              <p:spPr>
                <a:xfrm>
                  <a:off x="1051832" y="2168247"/>
                  <a:ext cx="2082800"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26000"/>
                        </a:srgbClr>
                      </a:solidFill>
                      <a:latin typeface="Segoe UI" panose="020B0502040204020203" pitchFamily="34" charset="0"/>
                      <a:cs typeface="Segoe UI" panose="020B0502040204020203" pitchFamily="34" charset="0"/>
                    </a:rPr>
                    <a:t>Add note</a:t>
                  </a:r>
                </a:p>
              </p:txBody>
            </p:sp>
          </p:grpSp>
          <p:cxnSp>
            <p:nvCxnSpPr>
              <p:cNvPr id="79" name="Text Cursor">
                <a:extLst>
                  <a:ext uri="{FF2B5EF4-FFF2-40B4-BE49-F238E27FC236}">
                    <a16:creationId xmlns:a16="http://schemas.microsoft.com/office/drawing/2014/main" id="{AFD1289E-D1E7-4110-A26B-FAA59C570959}"/>
                  </a:ext>
                </a:extLst>
              </p:cNvPr>
              <p:cNvCxnSpPr/>
              <p:nvPr/>
            </p:nvCxnSpPr>
            <p:spPr>
              <a:xfrm flipV="1">
                <a:off x="1229592" y="3513716"/>
                <a:ext cx="0" cy="124784"/>
              </a:xfrm>
              <a:prstGeom prst="line">
                <a:avLst/>
              </a:prstGeom>
              <a:ln w="6350">
                <a:solidFill>
                  <a:srgbClr val="009688"/>
                </a:solidFill>
              </a:ln>
            </p:spPr>
            <p:style>
              <a:lnRef idx="1">
                <a:schemeClr val="accent1"/>
              </a:lnRef>
              <a:fillRef idx="0">
                <a:schemeClr val="accent1"/>
              </a:fillRef>
              <a:effectRef idx="0">
                <a:schemeClr val="accent1"/>
              </a:effectRef>
              <a:fontRef idx="minor">
                <a:schemeClr val="tx1"/>
              </a:fontRef>
            </p:style>
          </p:cxnSp>
          <p:grpSp>
            <p:nvGrpSpPr>
              <p:cNvPr id="80" name="Drop-down Field">
                <a:extLst>
                  <a:ext uri="{FF2B5EF4-FFF2-40B4-BE49-F238E27FC236}">
                    <a16:creationId xmlns:a16="http://schemas.microsoft.com/office/drawing/2014/main" id="{4CCEF426-695A-4FAC-9E2F-8CDFE5EC57BC}"/>
                  </a:ext>
                </a:extLst>
              </p:cNvPr>
              <p:cNvGrpSpPr/>
              <p:nvPr/>
            </p:nvGrpSpPr>
            <p:grpSpPr>
              <a:xfrm>
                <a:off x="2211648" y="3465813"/>
                <a:ext cx="564659" cy="225703"/>
                <a:chOff x="5038423" y="3520632"/>
                <a:chExt cx="564659" cy="225703"/>
              </a:xfrm>
            </p:grpSpPr>
            <p:cxnSp>
              <p:nvCxnSpPr>
                <p:cNvPr id="95" name="Divider">
                  <a:extLst>
                    <a:ext uri="{FF2B5EF4-FFF2-40B4-BE49-F238E27FC236}">
                      <a16:creationId xmlns:a16="http://schemas.microsoft.com/office/drawing/2014/main" id="{96092770-005B-44E9-964E-CC86CCF565ED}"/>
                    </a:ext>
                  </a:extLst>
                </p:cNvPr>
                <p:cNvCxnSpPr/>
                <p:nvPr/>
              </p:nvCxnSpPr>
              <p:spPr>
                <a:xfrm>
                  <a:off x="5038423" y="3746335"/>
                  <a:ext cx="564658"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96" name="Text">
                  <a:extLst>
                    <a:ext uri="{FF2B5EF4-FFF2-40B4-BE49-F238E27FC236}">
                      <a16:creationId xmlns:a16="http://schemas.microsoft.com/office/drawing/2014/main" id="{440B2451-5F06-4117-8A49-A72C8E97FA1F}"/>
                    </a:ext>
                  </a:extLst>
                </p:cNvPr>
                <p:cNvSpPr txBox="1"/>
                <p:nvPr/>
              </p:nvSpPr>
              <p:spPr>
                <a:xfrm>
                  <a:off x="5038424" y="3520632"/>
                  <a:ext cx="564658"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26000"/>
                        </a:srgbClr>
                      </a:solidFill>
                      <a:latin typeface="Segoe UI" panose="020B0502040204020203" pitchFamily="34" charset="0"/>
                      <a:cs typeface="Segoe UI" panose="020B0502040204020203" pitchFamily="34" charset="0"/>
                    </a:rPr>
                    <a:t>Mobile</a:t>
                  </a:r>
                </a:p>
              </p:txBody>
            </p:sp>
            <p:sp>
              <p:nvSpPr>
                <p:cNvPr id="97" name="Drop-down Arrow">
                  <a:extLst>
                    <a:ext uri="{FF2B5EF4-FFF2-40B4-BE49-F238E27FC236}">
                      <a16:creationId xmlns:a16="http://schemas.microsoft.com/office/drawing/2014/main" id="{05B8CA86-A339-4693-908A-C5C35B94B730}"/>
                    </a:ext>
                  </a:extLst>
                </p:cNvPr>
                <p:cNvSpPr>
                  <a:spLocks noChangeAspect="1"/>
                </p:cNvSpPr>
                <p:nvPr/>
              </p:nvSpPr>
              <p:spPr bwMode="auto">
                <a:xfrm>
                  <a:off x="5534144" y="3624717"/>
                  <a:ext cx="63500" cy="33618"/>
                </a:xfrm>
                <a:custGeom>
                  <a:avLst/>
                  <a:gdLst>
                    <a:gd name="T0" fmla="*/ 0 w 353"/>
                    <a:gd name="T1" fmla="*/ 0 h 176"/>
                    <a:gd name="T2" fmla="*/ 176 w 353"/>
                    <a:gd name="T3" fmla="*/ 176 h 176"/>
                    <a:gd name="T4" fmla="*/ 353 w 353"/>
                    <a:gd name="T5" fmla="*/ 0 h 176"/>
                    <a:gd name="T6" fmla="*/ 0 w 353"/>
                    <a:gd name="T7" fmla="*/ 0 h 176"/>
                  </a:gdLst>
                  <a:ahLst/>
                  <a:cxnLst>
                    <a:cxn ang="0">
                      <a:pos x="T0" y="T1"/>
                    </a:cxn>
                    <a:cxn ang="0">
                      <a:pos x="T2" y="T3"/>
                    </a:cxn>
                    <a:cxn ang="0">
                      <a:pos x="T4" y="T5"/>
                    </a:cxn>
                    <a:cxn ang="0">
                      <a:pos x="T6" y="T7"/>
                    </a:cxn>
                  </a:cxnLst>
                  <a:rect l="0" t="0" r="r" b="b"/>
                  <a:pathLst>
                    <a:path w="353" h="176">
                      <a:moveTo>
                        <a:pt x="0" y="0"/>
                      </a:moveTo>
                      <a:lnTo>
                        <a:pt x="176" y="176"/>
                      </a:lnTo>
                      <a:lnTo>
                        <a:pt x="353" y="0"/>
                      </a:lnTo>
                      <a:lnTo>
                        <a:pt x="0" y="0"/>
                      </a:lnTo>
                      <a:close/>
                    </a:path>
                  </a:pathLst>
                </a:custGeom>
                <a:solidFill>
                  <a:srgbClr val="000000">
                    <a:alpha val="26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nvGrpSpPr>
              <p:cNvPr id="81" name="Drop-down Field">
                <a:extLst>
                  <a:ext uri="{FF2B5EF4-FFF2-40B4-BE49-F238E27FC236}">
                    <a16:creationId xmlns:a16="http://schemas.microsoft.com/office/drawing/2014/main" id="{E1B04C68-0DEB-4895-B784-B251745F47CA}"/>
                  </a:ext>
                </a:extLst>
              </p:cNvPr>
              <p:cNvGrpSpPr/>
              <p:nvPr/>
            </p:nvGrpSpPr>
            <p:grpSpPr>
              <a:xfrm>
                <a:off x="2211648" y="3773717"/>
                <a:ext cx="564659" cy="225703"/>
                <a:chOff x="5038423" y="3520632"/>
                <a:chExt cx="564659" cy="225703"/>
              </a:xfrm>
            </p:grpSpPr>
            <p:cxnSp>
              <p:nvCxnSpPr>
                <p:cNvPr id="92" name="Divider">
                  <a:extLst>
                    <a:ext uri="{FF2B5EF4-FFF2-40B4-BE49-F238E27FC236}">
                      <a16:creationId xmlns:a16="http://schemas.microsoft.com/office/drawing/2014/main" id="{58B766E1-DF49-407E-B455-CA607A36ED0A}"/>
                    </a:ext>
                  </a:extLst>
                </p:cNvPr>
                <p:cNvCxnSpPr/>
                <p:nvPr/>
              </p:nvCxnSpPr>
              <p:spPr>
                <a:xfrm>
                  <a:off x="5038423" y="3746335"/>
                  <a:ext cx="564658"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93" name="Text">
                  <a:extLst>
                    <a:ext uri="{FF2B5EF4-FFF2-40B4-BE49-F238E27FC236}">
                      <a16:creationId xmlns:a16="http://schemas.microsoft.com/office/drawing/2014/main" id="{1DBADBB0-BD47-4118-8FC1-1900D925DBEB}"/>
                    </a:ext>
                  </a:extLst>
                </p:cNvPr>
                <p:cNvSpPr txBox="1"/>
                <p:nvPr/>
              </p:nvSpPr>
              <p:spPr>
                <a:xfrm>
                  <a:off x="5038424" y="3520632"/>
                  <a:ext cx="564658"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26000"/>
                        </a:srgbClr>
                      </a:solidFill>
                      <a:latin typeface="Segoe UI" panose="020B0502040204020203" pitchFamily="34" charset="0"/>
                      <a:cs typeface="Segoe UI" panose="020B0502040204020203" pitchFamily="34" charset="0"/>
                    </a:rPr>
                    <a:t>Work</a:t>
                  </a:r>
                </a:p>
              </p:txBody>
            </p:sp>
            <p:sp>
              <p:nvSpPr>
                <p:cNvPr id="94" name="Drop-down Arrow">
                  <a:extLst>
                    <a:ext uri="{FF2B5EF4-FFF2-40B4-BE49-F238E27FC236}">
                      <a16:creationId xmlns:a16="http://schemas.microsoft.com/office/drawing/2014/main" id="{44CCB6C9-FB07-4D4B-B69F-EEEDA2E776F8}"/>
                    </a:ext>
                  </a:extLst>
                </p:cNvPr>
                <p:cNvSpPr>
                  <a:spLocks noChangeAspect="1"/>
                </p:cNvSpPr>
                <p:nvPr/>
              </p:nvSpPr>
              <p:spPr bwMode="auto">
                <a:xfrm>
                  <a:off x="5534144" y="3624717"/>
                  <a:ext cx="63500" cy="33618"/>
                </a:xfrm>
                <a:custGeom>
                  <a:avLst/>
                  <a:gdLst>
                    <a:gd name="T0" fmla="*/ 0 w 353"/>
                    <a:gd name="T1" fmla="*/ 0 h 176"/>
                    <a:gd name="T2" fmla="*/ 176 w 353"/>
                    <a:gd name="T3" fmla="*/ 176 h 176"/>
                    <a:gd name="T4" fmla="*/ 353 w 353"/>
                    <a:gd name="T5" fmla="*/ 0 h 176"/>
                    <a:gd name="T6" fmla="*/ 0 w 353"/>
                    <a:gd name="T7" fmla="*/ 0 h 176"/>
                  </a:gdLst>
                  <a:ahLst/>
                  <a:cxnLst>
                    <a:cxn ang="0">
                      <a:pos x="T0" y="T1"/>
                    </a:cxn>
                    <a:cxn ang="0">
                      <a:pos x="T2" y="T3"/>
                    </a:cxn>
                    <a:cxn ang="0">
                      <a:pos x="T4" y="T5"/>
                    </a:cxn>
                    <a:cxn ang="0">
                      <a:pos x="T6" y="T7"/>
                    </a:cxn>
                  </a:cxnLst>
                  <a:rect l="0" t="0" r="r" b="b"/>
                  <a:pathLst>
                    <a:path w="353" h="176">
                      <a:moveTo>
                        <a:pt x="0" y="0"/>
                      </a:moveTo>
                      <a:lnTo>
                        <a:pt x="176" y="176"/>
                      </a:lnTo>
                      <a:lnTo>
                        <a:pt x="353" y="0"/>
                      </a:lnTo>
                      <a:lnTo>
                        <a:pt x="0" y="0"/>
                      </a:lnTo>
                      <a:close/>
                    </a:path>
                  </a:pathLst>
                </a:custGeom>
                <a:solidFill>
                  <a:srgbClr val="000000">
                    <a:alpha val="26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nvGrpSpPr>
              <p:cNvPr id="82" name="Drop-down Field">
                <a:extLst>
                  <a:ext uri="{FF2B5EF4-FFF2-40B4-BE49-F238E27FC236}">
                    <a16:creationId xmlns:a16="http://schemas.microsoft.com/office/drawing/2014/main" id="{0DD5CE23-3BA2-4548-B6C1-DB2AC8D5C219}"/>
                  </a:ext>
                </a:extLst>
              </p:cNvPr>
              <p:cNvGrpSpPr/>
              <p:nvPr/>
            </p:nvGrpSpPr>
            <p:grpSpPr>
              <a:xfrm>
                <a:off x="2211648" y="4072971"/>
                <a:ext cx="564659" cy="225703"/>
                <a:chOff x="5038423" y="3520632"/>
                <a:chExt cx="564659" cy="225703"/>
              </a:xfrm>
            </p:grpSpPr>
            <p:cxnSp>
              <p:nvCxnSpPr>
                <p:cNvPr id="89" name="Divider">
                  <a:extLst>
                    <a:ext uri="{FF2B5EF4-FFF2-40B4-BE49-F238E27FC236}">
                      <a16:creationId xmlns:a16="http://schemas.microsoft.com/office/drawing/2014/main" id="{8BB3BFF1-CC2A-4349-8DFE-93CC6D68EDFF}"/>
                    </a:ext>
                  </a:extLst>
                </p:cNvPr>
                <p:cNvCxnSpPr/>
                <p:nvPr/>
              </p:nvCxnSpPr>
              <p:spPr>
                <a:xfrm>
                  <a:off x="5038423" y="3746335"/>
                  <a:ext cx="564658"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90" name="Text">
                  <a:extLst>
                    <a:ext uri="{FF2B5EF4-FFF2-40B4-BE49-F238E27FC236}">
                      <a16:creationId xmlns:a16="http://schemas.microsoft.com/office/drawing/2014/main" id="{FA7C1701-8950-4D83-92B1-F76267CA1BD8}"/>
                    </a:ext>
                  </a:extLst>
                </p:cNvPr>
                <p:cNvSpPr txBox="1"/>
                <p:nvPr/>
              </p:nvSpPr>
              <p:spPr>
                <a:xfrm>
                  <a:off x="5038424" y="3520632"/>
                  <a:ext cx="564658"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26000"/>
                        </a:srgbClr>
                      </a:solidFill>
                      <a:latin typeface="Segoe UI" panose="020B0502040204020203" pitchFamily="34" charset="0"/>
                      <a:cs typeface="Segoe UI" panose="020B0502040204020203" pitchFamily="34" charset="0"/>
                    </a:rPr>
                    <a:t>Home</a:t>
                  </a:r>
                </a:p>
              </p:txBody>
            </p:sp>
            <p:sp>
              <p:nvSpPr>
                <p:cNvPr id="91" name="Drop-down Arrow">
                  <a:extLst>
                    <a:ext uri="{FF2B5EF4-FFF2-40B4-BE49-F238E27FC236}">
                      <a16:creationId xmlns:a16="http://schemas.microsoft.com/office/drawing/2014/main" id="{86950AB3-3397-42B1-BB82-E34908C071F9}"/>
                    </a:ext>
                  </a:extLst>
                </p:cNvPr>
                <p:cNvSpPr>
                  <a:spLocks noChangeAspect="1"/>
                </p:cNvSpPr>
                <p:nvPr/>
              </p:nvSpPr>
              <p:spPr bwMode="auto">
                <a:xfrm>
                  <a:off x="5534144" y="3624717"/>
                  <a:ext cx="63500" cy="33618"/>
                </a:xfrm>
                <a:custGeom>
                  <a:avLst/>
                  <a:gdLst>
                    <a:gd name="T0" fmla="*/ 0 w 353"/>
                    <a:gd name="T1" fmla="*/ 0 h 176"/>
                    <a:gd name="T2" fmla="*/ 176 w 353"/>
                    <a:gd name="T3" fmla="*/ 176 h 176"/>
                    <a:gd name="T4" fmla="*/ 353 w 353"/>
                    <a:gd name="T5" fmla="*/ 0 h 176"/>
                    <a:gd name="T6" fmla="*/ 0 w 353"/>
                    <a:gd name="T7" fmla="*/ 0 h 176"/>
                  </a:gdLst>
                  <a:ahLst/>
                  <a:cxnLst>
                    <a:cxn ang="0">
                      <a:pos x="T0" y="T1"/>
                    </a:cxn>
                    <a:cxn ang="0">
                      <a:pos x="T2" y="T3"/>
                    </a:cxn>
                    <a:cxn ang="0">
                      <a:pos x="T4" y="T5"/>
                    </a:cxn>
                    <a:cxn ang="0">
                      <a:pos x="T6" y="T7"/>
                    </a:cxn>
                  </a:cxnLst>
                  <a:rect l="0" t="0" r="r" b="b"/>
                  <a:pathLst>
                    <a:path w="353" h="176">
                      <a:moveTo>
                        <a:pt x="0" y="0"/>
                      </a:moveTo>
                      <a:lnTo>
                        <a:pt x="176" y="176"/>
                      </a:lnTo>
                      <a:lnTo>
                        <a:pt x="353" y="0"/>
                      </a:lnTo>
                      <a:lnTo>
                        <a:pt x="0" y="0"/>
                      </a:lnTo>
                      <a:close/>
                    </a:path>
                  </a:pathLst>
                </a:custGeom>
                <a:solidFill>
                  <a:srgbClr val="000000">
                    <a:alpha val="26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sp>
            <p:nvSpPr>
              <p:cNvPr id="83" name="Add Note Icon">
                <a:extLst>
                  <a:ext uri="{FF2B5EF4-FFF2-40B4-BE49-F238E27FC236}">
                    <a16:creationId xmlns:a16="http://schemas.microsoft.com/office/drawing/2014/main" id="{C20BB1A0-D142-49F8-9CB3-A9039FF558B8}"/>
                  </a:ext>
                </a:extLst>
              </p:cNvPr>
              <p:cNvSpPr>
                <a:spLocks noChangeAspect="1"/>
              </p:cNvSpPr>
              <p:nvPr/>
            </p:nvSpPr>
            <p:spPr bwMode="auto">
              <a:xfrm>
                <a:off x="729643" y="4756910"/>
                <a:ext cx="87313" cy="88900"/>
              </a:xfrm>
              <a:custGeom>
                <a:avLst/>
                <a:gdLst>
                  <a:gd name="T0" fmla="*/ 55 w 55"/>
                  <a:gd name="T1" fmla="*/ 32 h 56"/>
                  <a:gd name="T2" fmla="*/ 31 w 55"/>
                  <a:gd name="T3" fmla="*/ 32 h 56"/>
                  <a:gd name="T4" fmla="*/ 31 w 55"/>
                  <a:gd name="T5" fmla="*/ 56 h 56"/>
                  <a:gd name="T6" fmla="*/ 23 w 55"/>
                  <a:gd name="T7" fmla="*/ 56 h 56"/>
                  <a:gd name="T8" fmla="*/ 23 w 55"/>
                  <a:gd name="T9" fmla="*/ 32 h 56"/>
                  <a:gd name="T10" fmla="*/ 0 w 55"/>
                  <a:gd name="T11" fmla="*/ 32 h 56"/>
                  <a:gd name="T12" fmla="*/ 0 w 55"/>
                  <a:gd name="T13" fmla="*/ 24 h 56"/>
                  <a:gd name="T14" fmla="*/ 23 w 55"/>
                  <a:gd name="T15" fmla="*/ 24 h 56"/>
                  <a:gd name="T16" fmla="*/ 23 w 55"/>
                  <a:gd name="T17" fmla="*/ 0 h 56"/>
                  <a:gd name="T18" fmla="*/ 31 w 55"/>
                  <a:gd name="T19" fmla="*/ 0 h 56"/>
                  <a:gd name="T20" fmla="*/ 31 w 55"/>
                  <a:gd name="T21" fmla="*/ 24 h 56"/>
                  <a:gd name="T22" fmla="*/ 55 w 55"/>
                  <a:gd name="T23" fmla="*/ 24 h 56"/>
                  <a:gd name="T24" fmla="*/ 55 w 55"/>
                  <a:gd name="T25"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6">
                    <a:moveTo>
                      <a:pt x="55" y="32"/>
                    </a:moveTo>
                    <a:lnTo>
                      <a:pt x="31" y="32"/>
                    </a:lnTo>
                    <a:lnTo>
                      <a:pt x="31" y="56"/>
                    </a:lnTo>
                    <a:lnTo>
                      <a:pt x="23" y="56"/>
                    </a:lnTo>
                    <a:lnTo>
                      <a:pt x="23" y="32"/>
                    </a:lnTo>
                    <a:lnTo>
                      <a:pt x="0" y="32"/>
                    </a:lnTo>
                    <a:lnTo>
                      <a:pt x="0" y="24"/>
                    </a:lnTo>
                    <a:lnTo>
                      <a:pt x="23" y="24"/>
                    </a:lnTo>
                    <a:lnTo>
                      <a:pt x="23" y="0"/>
                    </a:lnTo>
                    <a:lnTo>
                      <a:pt x="31" y="0"/>
                    </a:lnTo>
                    <a:lnTo>
                      <a:pt x="31" y="24"/>
                    </a:lnTo>
                    <a:lnTo>
                      <a:pt x="55" y="24"/>
                    </a:lnTo>
                    <a:lnTo>
                      <a:pt x="55" y="32"/>
                    </a:lnTo>
                    <a:close/>
                  </a:path>
                </a:pathLst>
              </a:custGeom>
              <a:solidFill>
                <a:srgbClr val="000000">
                  <a:alpha val="54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84" name="Ringtone Icon">
                <a:extLst>
                  <a:ext uri="{FF2B5EF4-FFF2-40B4-BE49-F238E27FC236}">
                    <a16:creationId xmlns:a16="http://schemas.microsoft.com/office/drawing/2014/main" id="{3CDCA2C5-A524-4283-8387-1AC313CBC20A}"/>
                  </a:ext>
                </a:extLst>
              </p:cNvPr>
              <p:cNvSpPr>
                <a:spLocks noChangeAspect="1" noEditPoints="1"/>
              </p:cNvSpPr>
              <p:nvPr/>
            </p:nvSpPr>
            <p:spPr bwMode="auto">
              <a:xfrm>
                <a:off x="716943" y="4440125"/>
                <a:ext cx="112713" cy="111125"/>
              </a:xfrm>
              <a:custGeom>
                <a:avLst/>
                <a:gdLst>
                  <a:gd name="T0" fmla="*/ 0 w 508"/>
                  <a:gd name="T1" fmla="*/ 163 h 495"/>
                  <a:gd name="T2" fmla="*/ 0 w 508"/>
                  <a:gd name="T3" fmla="*/ 332 h 495"/>
                  <a:gd name="T4" fmla="*/ 113 w 508"/>
                  <a:gd name="T5" fmla="*/ 332 h 495"/>
                  <a:gd name="T6" fmla="*/ 254 w 508"/>
                  <a:gd name="T7" fmla="*/ 473 h 495"/>
                  <a:gd name="T8" fmla="*/ 254 w 508"/>
                  <a:gd name="T9" fmla="*/ 22 h 495"/>
                  <a:gd name="T10" fmla="*/ 113 w 508"/>
                  <a:gd name="T11" fmla="*/ 163 h 495"/>
                  <a:gd name="T12" fmla="*/ 0 w 508"/>
                  <a:gd name="T13" fmla="*/ 163 h 495"/>
                  <a:gd name="T14" fmla="*/ 381 w 508"/>
                  <a:gd name="T15" fmla="*/ 247 h 495"/>
                  <a:gd name="T16" fmla="*/ 310 w 508"/>
                  <a:gd name="T17" fmla="*/ 134 h 495"/>
                  <a:gd name="T18" fmla="*/ 310 w 508"/>
                  <a:gd name="T19" fmla="*/ 361 h 495"/>
                  <a:gd name="T20" fmla="*/ 381 w 508"/>
                  <a:gd name="T21" fmla="*/ 247 h 495"/>
                  <a:gd name="T22" fmla="*/ 310 w 508"/>
                  <a:gd name="T23" fmla="*/ 0 h 495"/>
                  <a:gd name="T24" fmla="*/ 310 w 508"/>
                  <a:gd name="T25" fmla="*/ 58 h 495"/>
                  <a:gd name="T26" fmla="*/ 451 w 508"/>
                  <a:gd name="T27" fmla="*/ 247 h 495"/>
                  <a:gd name="T28" fmla="*/ 310 w 508"/>
                  <a:gd name="T29" fmla="*/ 437 h 495"/>
                  <a:gd name="T30" fmla="*/ 310 w 508"/>
                  <a:gd name="T31" fmla="*/ 495 h 495"/>
                  <a:gd name="T32" fmla="*/ 508 w 508"/>
                  <a:gd name="T33" fmla="*/ 247 h 495"/>
                  <a:gd name="T34" fmla="*/ 310 w 508"/>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8" h="495">
                    <a:moveTo>
                      <a:pt x="0" y="163"/>
                    </a:moveTo>
                    <a:lnTo>
                      <a:pt x="0" y="332"/>
                    </a:lnTo>
                    <a:lnTo>
                      <a:pt x="113" y="332"/>
                    </a:lnTo>
                    <a:lnTo>
                      <a:pt x="254" y="473"/>
                    </a:lnTo>
                    <a:lnTo>
                      <a:pt x="254" y="22"/>
                    </a:lnTo>
                    <a:lnTo>
                      <a:pt x="113" y="163"/>
                    </a:lnTo>
                    <a:lnTo>
                      <a:pt x="0" y="163"/>
                    </a:lnTo>
                    <a:close/>
                    <a:moveTo>
                      <a:pt x="381" y="247"/>
                    </a:moveTo>
                    <a:cubicBezTo>
                      <a:pt x="381" y="197"/>
                      <a:pt x="352" y="154"/>
                      <a:pt x="310" y="134"/>
                    </a:cubicBezTo>
                    <a:lnTo>
                      <a:pt x="310" y="361"/>
                    </a:lnTo>
                    <a:cubicBezTo>
                      <a:pt x="352" y="340"/>
                      <a:pt x="381" y="297"/>
                      <a:pt x="381" y="247"/>
                    </a:cubicBezTo>
                    <a:close/>
                    <a:moveTo>
                      <a:pt x="310" y="0"/>
                    </a:moveTo>
                    <a:lnTo>
                      <a:pt x="310" y="58"/>
                    </a:lnTo>
                    <a:cubicBezTo>
                      <a:pt x="392" y="82"/>
                      <a:pt x="451" y="158"/>
                      <a:pt x="451" y="247"/>
                    </a:cubicBezTo>
                    <a:cubicBezTo>
                      <a:pt x="451" y="337"/>
                      <a:pt x="392" y="412"/>
                      <a:pt x="310" y="437"/>
                    </a:cubicBezTo>
                    <a:lnTo>
                      <a:pt x="310" y="495"/>
                    </a:lnTo>
                    <a:cubicBezTo>
                      <a:pt x="423" y="469"/>
                      <a:pt x="508" y="368"/>
                      <a:pt x="508" y="247"/>
                    </a:cubicBezTo>
                    <a:cubicBezTo>
                      <a:pt x="508" y="127"/>
                      <a:pt x="423" y="26"/>
                      <a:pt x="310" y="0"/>
                    </a:cubicBez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85" name="Address Icon">
                <a:extLst>
                  <a:ext uri="{FF2B5EF4-FFF2-40B4-BE49-F238E27FC236}">
                    <a16:creationId xmlns:a16="http://schemas.microsoft.com/office/drawing/2014/main" id="{832C88FB-870A-4C8B-A996-20C8C19412E1}"/>
                  </a:ext>
                </a:extLst>
              </p:cNvPr>
              <p:cNvSpPr>
                <a:spLocks noChangeAspect="1" noEditPoints="1"/>
              </p:cNvSpPr>
              <p:nvPr/>
            </p:nvSpPr>
            <p:spPr bwMode="auto">
              <a:xfrm>
                <a:off x="729643" y="4126513"/>
                <a:ext cx="87313" cy="127000"/>
              </a:xfrm>
              <a:custGeom>
                <a:avLst/>
                <a:gdLst>
                  <a:gd name="T0" fmla="*/ 198 w 395"/>
                  <a:gd name="T1" fmla="*/ 0 h 565"/>
                  <a:gd name="T2" fmla="*/ 0 w 395"/>
                  <a:gd name="T3" fmla="*/ 198 h 565"/>
                  <a:gd name="T4" fmla="*/ 198 w 395"/>
                  <a:gd name="T5" fmla="*/ 565 h 565"/>
                  <a:gd name="T6" fmla="*/ 395 w 395"/>
                  <a:gd name="T7" fmla="*/ 198 h 565"/>
                  <a:gd name="T8" fmla="*/ 198 w 395"/>
                  <a:gd name="T9" fmla="*/ 0 h 565"/>
                  <a:gd name="T10" fmla="*/ 198 w 395"/>
                  <a:gd name="T11" fmla="*/ 268 h 565"/>
                  <a:gd name="T12" fmla="*/ 127 w 395"/>
                  <a:gd name="T13" fmla="*/ 198 h 565"/>
                  <a:gd name="T14" fmla="*/ 198 w 395"/>
                  <a:gd name="T15" fmla="*/ 127 h 565"/>
                  <a:gd name="T16" fmla="*/ 268 w 395"/>
                  <a:gd name="T17" fmla="*/ 198 h 565"/>
                  <a:gd name="T18" fmla="*/ 198 w 395"/>
                  <a:gd name="T19" fmla="*/ 26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5" h="565">
                    <a:moveTo>
                      <a:pt x="198" y="0"/>
                    </a:moveTo>
                    <a:cubicBezTo>
                      <a:pt x="88" y="0"/>
                      <a:pt x="0" y="88"/>
                      <a:pt x="0" y="198"/>
                    </a:cubicBezTo>
                    <a:cubicBezTo>
                      <a:pt x="0" y="346"/>
                      <a:pt x="198" y="565"/>
                      <a:pt x="198" y="565"/>
                    </a:cubicBezTo>
                    <a:cubicBezTo>
                      <a:pt x="198" y="565"/>
                      <a:pt x="395" y="346"/>
                      <a:pt x="395" y="198"/>
                    </a:cubicBezTo>
                    <a:cubicBezTo>
                      <a:pt x="395" y="88"/>
                      <a:pt x="307" y="0"/>
                      <a:pt x="198" y="0"/>
                    </a:cubicBezTo>
                    <a:close/>
                    <a:moveTo>
                      <a:pt x="198" y="268"/>
                    </a:moveTo>
                    <a:cubicBezTo>
                      <a:pt x="159" y="268"/>
                      <a:pt x="127" y="237"/>
                      <a:pt x="127" y="198"/>
                    </a:cubicBezTo>
                    <a:cubicBezTo>
                      <a:pt x="127" y="159"/>
                      <a:pt x="159" y="127"/>
                      <a:pt x="198" y="127"/>
                    </a:cubicBezTo>
                    <a:cubicBezTo>
                      <a:pt x="237" y="127"/>
                      <a:pt x="268" y="159"/>
                      <a:pt x="268" y="198"/>
                    </a:cubicBezTo>
                    <a:cubicBezTo>
                      <a:pt x="268" y="237"/>
                      <a:pt x="237" y="268"/>
                      <a:pt x="198" y="268"/>
                    </a:cubicBez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86" name="Email Icon">
                <a:extLst>
                  <a:ext uri="{FF2B5EF4-FFF2-40B4-BE49-F238E27FC236}">
                    <a16:creationId xmlns:a16="http://schemas.microsoft.com/office/drawing/2014/main" id="{A798651F-001A-4FC2-ABD2-05C4B5FB07A9}"/>
                  </a:ext>
                </a:extLst>
              </p:cNvPr>
              <p:cNvSpPr>
                <a:spLocks noChangeAspect="1" noEditPoints="1"/>
              </p:cNvSpPr>
              <p:nvPr/>
            </p:nvSpPr>
            <p:spPr bwMode="auto">
              <a:xfrm>
                <a:off x="709799" y="3833539"/>
                <a:ext cx="127000" cy="101600"/>
              </a:xfrm>
              <a:custGeom>
                <a:avLst/>
                <a:gdLst>
                  <a:gd name="T0" fmla="*/ 508 w 565"/>
                  <a:gd name="T1" fmla="*/ 0 h 451"/>
                  <a:gd name="T2" fmla="*/ 57 w 565"/>
                  <a:gd name="T3" fmla="*/ 0 h 451"/>
                  <a:gd name="T4" fmla="*/ 1 w 565"/>
                  <a:gd name="T5" fmla="*/ 56 h 451"/>
                  <a:gd name="T6" fmla="*/ 0 w 565"/>
                  <a:gd name="T7" fmla="*/ 395 h 451"/>
                  <a:gd name="T8" fmla="*/ 57 w 565"/>
                  <a:gd name="T9" fmla="*/ 451 h 451"/>
                  <a:gd name="T10" fmla="*/ 508 w 565"/>
                  <a:gd name="T11" fmla="*/ 451 h 451"/>
                  <a:gd name="T12" fmla="*/ 565 w 565"/>
                  <a:gd name="T13" fmla="*/ 395 h 451"/>
                  <a:gd name="T14" fmla="*/ 565 w 565"/>
                  <a:gd name="T15" fmla="*/ 56 h 451"/>
                  <a:gd name="T16" fmla="*/ 508 w 565"/>
                  <a:gd name="T17" fmla="*/ 0 h 451"/>
                  <a:gd name="T18" fmla="*/ 508 w 565"/>
                  <a:gd name="T19" fmla="*/ 112 h 451"/>
                  <a:gd name="T20" fmla="*/ 283 w 565"/>
                  <a:gd name="T21" fmla="*/ 254 h 451"/>
                  <a:gd name="T22" fmla="*/ 57 w 565"/>
                  <a:gd name="T23" fmla="*/ 112 h 451"/>
                  <a:gd name="T24" fmla="*/ 57 w 565"/>
                  <a:gd name="T25" fmla="*/ 56 h 451"/>
                  <a:gd name="T26" fmla="*/ 283 w 565"/>
                  <a:gd name="T27" fmla="*/ 197 h 451"/>
                  <a:gd name="T28" fmla="*/ 508 w 565"/>
                  <a:gd name="T29" fmla="*/ 56 h 451"/>
                  <a:gd name="T30" fmla="*/ 508 w 565"/>
                  <a:gd name="T31" fmla="*/ 11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51">
                    <a:moveTo>
                      <a:pt x="508" y="0"/>
                    </a:moveTo>
                    <a:lnTo>
                      <a:pt x="57" y="0"/>
                    </a:lnTo>
                    <a:cubicBezTo>
                      <a:pt x="26" y="0"/>
                      <a:pt x="1" y="25"/>
                      <a:pt x="1" y="56"/>
                    </a:cubicBezTo>
                    <a:lnTo>
                      <a:pt x="0" y="395"/>
                    </a:lnTo>
                    <a:cubicBezTo>
                      <a:pt x="0" y="426"/>
                      <a:pt x="26" y="451"/>
                      <a:pt x="57" y="451"/>
                    </a:cubicBezTo>
                    <a:lnTo>
                      <a:pt x="508" y="451"/>
                    </a:lnTo>
                    <a:cubicBezTo>
                      <a:pt x="539" y="451"/>
                      <a:pt x="565" y="426"/>
                      <a:pt x="565" y="395"/>
                    </a:cubicBezTo>
                    <a:lnTo>
                      <a:pt x="565" y="56"/>
                    </a:lnTo>
                    <a:cubicBezTo>
                      <a:pt x="565" y="25"/>
                      <a:pt x="539" y="0"/>
                      <a:pt x="508" y="0"/>
                    </a:cubicBezTo>
                    <a:close/>
                    <a:moveTo>
                      <a:pt x="508" y="112"/>
                    </a:moveTo>
                    <a:lnTo>
                      <a:pt x="283" y="254"/>
                    </a:lnTo>
                    <a:lnTo>
                      <a:pt x="57" y="112"/>
                    </a:lnTo>
                    <a:lnTo>
                      <a:pt x="57" y="56"/>
                    </a:lnTo>
                    <a:lnTo>
                      <a:pt x="283" y="197"/>
                    </a:lnTo>
                    <a:lnTo>
                      <a:pt x="508" y="56"/>
                    </a:lnTo>
                    <a:lnTo>
                      <a:pt x="508" y="112"/>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87" name="Phone Icon">
                <a:extLst>
                  <a:ext uri="{FF2B5EF4-FFF2-40B4-BE49-F238E27FC236}">
                    <a16:creationId xmlns:a16="http://schemas.microsoft.com/office/drawing/2014/main" id="{C5461242-7F02-4FCE-9617-84DABC020851}"/>
                  </a:ext>
                </a:extLst>
              </p:cNvPr>
              <p:cNvSpPr>
                <a:spLocks noChangeAspect="1"/>
              </p:cNvSpPr>
              <p:nvPr/>
            </p:nvSpPr>
            <p:spPr bwMode="auto">
              <a:xfrm>
                <a:off x="716149" y="3521514"/>
                <a:ext cx="114300" cy="114300"/>
              </a:xfrm>
              <a:custGeom>
                <a:avLst/>
                <a:gdLst>
                  <a:gd name="T0" fmla="*/ 102 w 508"/>
                  <a:gd name="T1" fmla="*/ 220 h 508"/>
                  <a:gd name="T2" fmla="*/ 288 w 508"/>
                  <a:gd name="T3" fmla="*/ 406 h 508"/>
                  <a:gd name="T4" fmla="*/ 350 w 508"/>
                  <a:gd name="T5" fmla="*/ 344 h 508"/>
                  <a:gd name="T6" fmla="*/ 379 w 508"/>
                  <a:gd name="T7" fmla="*/ 337 h 508"/>
                  <a:gd name="T8" fmla="*/ 479 w 508"/>
                  <a:gd name="T9" fmla="*/ 353 h 508"/>
                  <a:gd name="T10" fmla="*/ 508 w 508"/>
                  <a:gd name="T11" fmla="*/ 382 h 508"/>
                  <a:gd name="T12" fmla="*/ 508 w 508"/>
                  <a:gd name="T13" fmla="*/ 480 h 508"/>
                  <a:gd name="T14" fmla="*/ 479 w 508"/>
                  <a:gd name="T15" fmla="*/ 508 h 508"/>
                  <a:gd name="T16" fmla="*/ 0 w 508"/>
                  <a:gd name="T17" fmla="*/ 29 h 508"/>
                  <a:gd name="T18" fmla="*/ 28 w 508"/>
                  <a:gd name="T19" fmla="*/ 0 h 508"/>
                  <a:gd name="T20" fmla="*/ 127 w 508"/>
                  <a:gd name="T21" fmla="*/ 0 h 508"/>
                  <a:gd name="T22" fmla="*/ 155 w 508"/>
                  <a:gd name="T23" fmla="*/ 29 h 508"/>
                  <a:gd name="T24" fmla="*/ 171 w 508"/>
                  <a:gd name="T25" fmla="*/ 129 h 508"/>
                  <a:gd name="T26" fmla="*/ 164 w 508"/>
                  <a:gd name="T27" fmla="*/ 158 h 508"/>
                  <a:gd name="T28" fmla="*/ 102 w 508"/>
                  <a:gd name="T29" fmla="*/ 2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8" h="508">
                    <a:moveTo>
                      <a:pt x="102" y="220"/>
                    </a:moveTo>
                    <a:cubicBezTo>
                      <a:pt x="142" y="300"/>
                      <a:pt x="208" y="365"/>
                      <a:pt x="288" y="406"/>
                    </a:cubicBezTo>
                    <a:lnTo>
                      <a:pt x="350" y="344"/>
                    </a:lnTo>
                    <a:cubicBezTo>
                      <a:pt x="358" y="336"/>
                      <a:pt x="369" y="334"/>
                      <a:pt x="379" y="337"/>
                    </a:cubicBezTo>
                    <a:cubicBezTo>
                      <a:pt x="410" y="348"/>
                      <a:pt x="444" y="353"/>
                      <a:pt x="479" y="353"/>
                    </a:cubicBezTo>
                    <a:cubicBezTo>
                      <a:pt x="495" y="353"/>
                      <a:pt x="508" y="366"/>
                      <a:pt x="508" y="382"/>
                    </a:cubicBezTo>
                    <a:lnTo>
                      <a:pt x="508" y="480"/>
                    </a:lnTo>
                    <a:cubicBezTo>
                      <a:pt x="508" y="496"/>
                      <a:pt x="495" y="508"/>
                      <a:pt x="479" y="508"/>
                    </a:cubicBezTo>
                    <a:cubicBezTo>
                      <a:pt x="214" y="508"/>
                      <a:pt x="0" y="294"/>
                      <a:pt x="0" y="29"/>
                    </a:cubicBezTo>
                    <a:cubicBezTo>
                      <a:pt x="0" y="13"/>
                      <a:pt x="12" y="0"/>
                      <a:pt x="28" y="0"/>
                    </a:cubicBezTo>
                    <a:lnTo>
                      <a:pt x="127" y="0"/>
                    </a:lnTo>
                    <a:cubicBezTo>
                      <a:pt x="142" y="0"/>
                      <a:pt x="155" y="13"/>
                      <a:pt x="155" y="29"/>
                    </a:cubicBezTo>
                    <a:cubicBezTo>
                      <a:pt x="155" y="64"/>
                      <a:pt x="161" y="98"/>
                      <a:pt x="171" y="129"/>
                    </a:cubicBezTo>
                    <a:cubicBezTo>
                      <a:pt x="174" y="139"/>
                      <a:pt x="172" y="150"/>
                      <a:pt x="164" y="158"/>
                    </a:cubicBezTo>
                    <a:lnTo>
                      <a:pt x="102" y="220"/>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88" name="Name Icon">
                <a:extLst>
                  <a:ext uri="{FF2B5EF4-FFF2-40B4-BE49-F238E27FC236}">
                    <a16:creationId xmlns:a16="http://schemas.microsoft.com/office/drawing/2014/main" id="{305DAEA2-5C05-447F-80DF-CD91F79F5DA8}"/>
                  </a:ext>
                </a:extLst>
              </p:cNvPr>
              <p:cNvSpPr>
                <a:spLocks noChangeAspect="1" noEditPoints="1"/>
              </p:cNvSpPr>
              <p:nvPr/>
            </p:nvSpPr>
            <p:spPr bwMode="auto">
              <a:xfrm>
                <a:off x="723293" y="3219014"/>
                <a:ext cx="100013" cy="101600"/>
              </a:xfrm>
              <a:custGeom>
                <a:avLst/>
                <a:gdLst>
                  <a:gd name="T0" fmla="*/ 226 w 451"/>
                  <a:gd name="T1" fmla="*/ 225 h 451"/>
                  <a:gd name="T2" fmla="*/ 339 w 451"/>
                  <a:gd name="T3" fmla="*/ 112 h 451"/>
                  <a:gd name="T4" fmla="*/ 226 w 451"/>
                  <a:gd name="T5" fmla="*/ 0 h 451"/>
                  <a:gd name="T6" fmla="*/ 113 w 451"/>
                  <a:gd name="T7" fmla="*/ 112 h 451"/>
                  <a:gd name="T8" fmla="*/ 226 w 451"/>
                  <a:gd name="T9" fmla="*/ 225 h 451"/>
                  <a:gd name="T10" fmla="*/ 226 w 451"/>
                  <a:gd name="T11" fmla="*/ 282 h 451"/>
                  <a:gd name="T12" fmla="*/ 0 w 451"/>
                  <a:gd name="T13" fmla="*/ 395 h 451"/>
                  <a:gd name="T14" fmla="*/ 0 w 451"/>
                  <a:gd name="T15" fmla="*/ 451 h 451"/>
                  <a:gd name="T16" fmla="*/ 451 w 451"/>
                  <a:gd name="T17" fmla="*/ 451 h 451"/>
                  <a:gd name="T18" fmla="*/ 451 w 451"/>
                  <a:gd name="T19" fmla="*/ 395 h 451"/>
                  <a:gd name="T20" fmla="*/ 226 w 451"/>
                  <a:gd name="T21" fmla="*/ 28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1" h="451">
                    <a:moveTo>
                      <a:pt x="226" y="225"/>
                    </a:moveTo>
                    <a:cubicBezTo>
                      <a:pt x="288" y="225"/>
                      <a:pt x="339" y="175"/>
                      <a:pt x="339" y="112"/>
                    </a:cubicBezTo>
                    <a:cubicBezTo>
                      <a:pt x="339" y="50"/>
                      <a:pt x="288" y="0"/>
                      <a:pt x="226" y="0"/>
                    </a:cubicBezTo>
                    <a:cubicBezTo>
                      <a:pt x="163" y="0"/>
                      <a:pt x="113" y="50"/>
                      <a:pt x="113" y="112"/>
                    </a:cubicBezTo>
                    <a:cubicBezTo>
                      <a:pt x="113" y="175"/>
                      <a:pt x="163" y="225"/>
                      <a:pt x="226" y="225"/>
                    </a:cubicBezTo>
                    <a:close/>
                    <a:moveTo>
                      <a:pt x="226" y="282"/>
                    </a:moveTo>
                    <a:cubicBezTo>
                      <a:pt x="150" y="282"/>
                      <a:pt x="0" y="320"/>
                      <a:pt x="0" y="395"/>
                    </a:cubicBezTo>
                    <a:lnTo>
                      <a:pt x="0" y="451"/>
                    </a:lnTo>
                    <a:lnTo>
                      <a:pt x="451" y="451"/>
                    </a:lnTo>
                    <a:lnTo>
                      <a:pt x="451" y="395"/>
                    </a:lnTo>
                    <a:cubicBezTo>
                      <a:pt x="451" y="320"/>
                      <a:pt x="301" y="282"/>
                      <a:pt x="226" y="282"/>
                    </a:cubicBez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48" name="Add Picture Button">
              <a:extLst>
                <a:ext uri="{FF2B5EF4-FFF2-40B4-BE49-F238E27FC236}">
                  <a16:creationId xmlns:a16="http://schemas.microsoft.com/office/drawing/2014/main" id="{9C47E3C2-9F81-47C2-8F4D-E726FAB19C4A}"/>
                </a:ext>
              </a:extLst>
            </p:cNvPr>
            <p:cNvGrpSpPr/>
            <p:nvPr/>
          </p:nvGrpSpPr>
          <p:grpSpPr>
            <a:xfrm>
              <a:off x="2410310" y="2755821"/>
              <a:ext cx="355600" cy="355600"/>
              <a:chOff x="2410310" y="2755821"/>
              <a:chExt cx="355600" cy="355600"/>
            </a:xfrm>
          </p:grpSpPr>
          <p:sp>
            <p:nvSpPr>
              <p:cNvPr id="70" name="Floating Button">
                <a:extLst>
                  <a:ext uri="{FF2B5EF4-FFF2-40B4-BE49-F238E27FC236}">
                    <a16:creationId xmlns:a16="http://schemas.microsoft.com/office/drawing/2014/main" id="{59B64981-6F6C-4340-B9B1-F125AB2A958F}"/>
                  </a:ext>
                </a:extLst>
              </p:cNvPr>
              <p:cNvSpPr>
                <a:spLocks noChangeAspect="1"/>
              </p:cNvSpPr>
              <p:nvPr/>
            </p:nvSpPr>
            <p:spPr>
              <a:xfrm>
                <a:off x="2410310" y="2755821"/>
                <a:ext cx="355600" cy="355600"/>
              </a:xfrm>
              <a:prstGeom prst="ellipse">
                <a:avLst/>
              </a:prstGeom>
              <a:solidFill>
                <a:srgbClr val="009688"/>
              </a:solidFill>
              <a:ln w="6350">
                <a:noFill/>
              </a:ln>
              <a:effectLst>
                <a:outerShdw blurRad="38100" dist="12700" dir="5400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8229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600" dirty="0">
                  <a:solidFill>
                    <a:srgbClr val="FFFFFF"/>
                  </a:solidFill>
                  <a:latin typeface="Segoe UI" panose="020B0502040204020203" pitchFamily="34" charset="0"/>
                  <a:cs typeface="Segoe UI" panose="020B0502040204020203" pitchFamily="34" charset="0"/>
                </a:endParaRPr>
              </a:p>
            </p:txBody>
          </p:sp>
          <p:sp>
            <p:nvSpPr>
              <p:cNvPr id="71" name="Camera Icon">
                <a:extLst>
                  <a:ext uri="{FF2B5EF4-FFF2-40B4-BE49-F238E27FC236}">
                    <a16:creationId xmlns:a16="http://schemas.microsoft.com/office/drawing/2014/main" id="{7A8FA7BF-CFB3-4A3D-B43B-1DC7135BA204}"/>
                  </a:ext>
                </a:extLst>
              </p:cNvPr>
              <p:cNvSpPr>
                <a:spLocks noChangeAspect="1" noEditPoints="1"/>
              </p:cNvSpPr>
              <p:nvPr/>
            </p:nvSpPr>
            <p:spPr bwMode="auto">
              <a:xfrm>
                <a:off x="2524610" y="2876471"/>
                <a:ext cx="127000" cy="114300"/>
              </a:xfrm>
              <a:custGeom>
                <a:avLst/>
                <a:gdLst>
                  <a:gd name="T0" fmla="*/ 198 w 565"/>
                  <a:gd name="T1" fmla="*/ 0 h 508"/>
                  <a:gd name="T2" fmla="*/ 146 w 565"/>
                  <a:gd name="T3" fmla="*/ 57 h 508"/>
                  <a:gd name="T4" fmla="*/ 57 w 565"/>
                  <a:gd name="T5" fmla="*/ 57 h 508"/>
                  <a:gd name="T6" fmla="*/ 0 w 565"/>
                  <a:gd name="T7" fmla="*/ 113 h 508"/>
                  <a:gd name="T8" fmla="*/ 0 w 565"/>
                  <a:gd name="T9" fmla="*/ 452 h 508"/>
                  <a:gd name="T10" fmla="*/ 57 w 565"/>
                  <a:gd name="T11" fmla="*/ 508 h 508"/>
                  <a:gd name="T12" fmla="*/ 508 w 565"/>
                  <a:gd name="T13" fmla="*/ 508 h 508"/>
                  <a:gd name="T14" fmla="*/ 565 w 565"/>
                  <a:gd name="T15" fmla="*/ 452 h 508"/>
                  <a:gd name="T16" fmla="*/ 565 w 565"/>
                  <a:gd name="T17" fmla="*/ 113 h 508"/>
                  <a:gd name="T18" fmla="*/ 508 w 565"/>
                  <a:gd name="T19" fmla="*/ 57 h 508"/>
                  <a:gd name="T20" fmla="*/ 419 w 565"/>
                  <a:gd name="T21" fmla="*/ 57 h 508"/>
                  <a:gd name="T22" fmla="*/ 367 w 565"/>
                  <a:gd name="T23" fmla="*/ 0 h 508"/>
                  <a:gd name="T24" fmla="*/ 198 w 565"/>
                  <a:gd name="T25" fmla="*/ 0 h 508"/>
                  <a:gd name="T26" fmla="*/ 283 w 565"/>
                  <a:gd name="T27" fmla="*/ 141 h 508"/>
                  <a:gd name="T28" fmla="*/ 424 w 565"/>
                  <a:gd name="T29" fmla="*/ 282 h 508"/>
                  <a:gd name="T30" fmla="*/ 283 w 565"/>
                  <a:gd name="T31" fmla="*/ 423 h 508"/>
                  <a:gd name="T32" fmla="*/ 142 w 565"/>
                  <a:gd name="T33" fmla="*/ 282 h 508"/>
                  <a:gd name="T34" fmla="*/ 283 w 565"/>
                  <a:gd name="T35" fmla="*/ 141 h 508"/>
                  <a:gd name="T36" fmla="*/ 283 w 565"/>
                  <a:gd name="T37" fmla="*/ 192 h 508"/>
                  <a:gd name="T38" fmla="*/ 193 w 565"/>
                  <a:gd name="T39" fmla="*/ 282 h 508"/>
                  <a:gd name="T40" fmla="*/ 283 w 565"/>
                  <a:gd name="T41" fmla="*/ 372 h 508"/>
                  <a:gd name="T42" fmla="*/ 373 w 565"/>
                  <a:gd name="T43" fmla="*/ 282 h 508"/>
                  <a:gd name="T44" fmla="*/ 283 w 565"/>
                  <a:gd name="T45" fmla="*/ 19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5" h="508">
                    <a:moveTo>
                      <a:pt x="198" y="0"/>
                    </a:moveTo>
                    <a:lnTo>
                      <a:pt x="146" y="57"/>
                    </a:lnTo>
                    <a:lnTo>
                      <a:pt x="57" y="57"/>
                    </a:lnTo>
                    <a:cubicBezTo>
                      <a:pt x="26" y="57"/>
                      <a:pt x="0" y="82"/>
                      <a:pt x="0" y="113"/>
                    </a:cubicBezTo>
                    <a:lnTo>
                      <a:pt x="0" y="452"/>
                    </a:lnTo>
                    <a:cubicBezTo>
                      <a:pt x="0" y="483"/>
                      <a:pt x="26" y="508"/>
                      <a:pt x="57" y="508"/>
                    </a:cubicBezTo>
                    <a:lnTo>
                      <a:pt x="508" y="508"/>
                    </a:lnTo>
                    <a:cubicBezTo>
                      <a:pt x="539" y="508"/>
                      <a:pt x="565" y="483"/>
                      <a:pt x="565" y="452"/>
                    </a:cubicBezTo>
                    <a:lnTo>
                      <a:pt x="565" y="113"/>
                    </a:lnTo>
                    <a:cubicBezTo>
                      <a:pt x="565" y="82"/>
                      <a:pt x="539" y="57"/>
                      <a:pt x="508" y="57"/>
                    </a:cubicBezTo>
                    <a:lnTo>
                      <a:pt x="419" y="57"/>
                    </a:lnTo>
                    <a:lnTo>
                      <a:pt x="367" y="0"/>
                    </a:lnTo>
                    <a:lnTo>
                      <a:pt x="198" y="0"/>
                    </a:lnTo>
                    <a:close/>
                    <a:moveTo>
                      <a:pt x="283" y="141"/>
                    </a:moveTo>
                    <a:cubicBezTo>
                      <a:pt x="361" y="141"/>
                      <a:pt x="424" y="204"/>
                      <a:pt x="424" y="282"/>
                    </a:cubicBezTo>
                    <a:cubicBezTo>
                      <a:pt x="424" y="360"/>
                      <a:pt x="361" y="423"/>
                      <a:pt x="283" y="423"/>
                    </a:cubicBezTo>
                    <a:cubicBezTo>
                      <a:pt x="205" y="423"/>
                      <a:pt x="142" y="360"/>
                      <a:pt x="142" y="282"/>
                    </a:cubicBezTo>
                    <a:cubicBezTo>
                      <a:pt x="142" y="204"/>
                      <a:pt x="205" y="141"/>
                      <a:pt x="283" y="141"/>
                    </a:cubicBezTo>
                    <a:close/>
                    <a:moveTo>
                      <a:pt x="283" y="192"/>
                    </a:moveTo>
                    <a:cubicBezTo>
                      <a:pt x="233" y="192"/>
                      <a:pt x="193" y="232"/>
                      <a:pt x="193" y="282"/>
                    </a:cubicBezTo>
                    <a:cubicBezTo>
                      <a:pt x="193" y="332"/>
                      <a:pt x="233" y="372"/>
                      <a:pt x="283" y="372"/>
                    </a:cubicBezTo>
                    <a:cubicBezTo>
                      <a:pt x="333" y="372"/>
                      <a:pt x="373" y="332"/>
                      <a:pt x="373" y="282"/>
                    </a:cubicBezTo>
                    <a:cubicBezTo>
                      <a:pt x="373" y="232"/>
                      <a:pt x="333" y="192"/>
                      <a:pt x="283" y="192"/>
                    </a:cubicBez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grpSp>
        <p:grpSp>
          <p:nvGrpSpPr>
            <p:cNvPr id="49" name="App Bar">
              <a:extLst>
                <a:ext uri="{FF2B5EF4-FFF2-40B4-BE49-F238E27FC236}">
                  <a16:creationId xmlns:a16="http://schemas.microsoft.com/office/drawing/2014/main" id="{9755EB50-5599-4D80-B28B-65EA13D3967F}"/>
                </a:ext>
              </a:extLst>
            </p:cNvPr>
            <p:cNvGrpSpPr/>
            <p:nvPr/>
          </p:nvGrpSpPr>
          <p:grpSpPr>
            <a:xfrm>
              <a:off x="595686" y="1261242"/>
              <a:ext cx="2286000" cy="508000"/>
              <a:chOff x="595686" y="1261242"/>
              <a:chExt cx="2286000" cy="508000"/>
            </a:xfrm>
          </p:grpSpPr>
          <p:sp>
            <p:nvSpPr>
              <p:cNvPr id="67" name="App Bar Container">
                <a:extLst>
                  <a:ext uri="{FF2B5EF4-FFF2-40B4-BE49-F238E27FC236}">
                    <a16:creationId xmlns:a16="http://schemas.microsoft.com/office/drawing/2014/main" id="{8E4097C7-EE06-4DA0-9518-ECB1E80C202E}"/>
                  </a:ext>
                </a:extLst>
              </p:cNvPr>
              <p:cNvSpPr>
                <a:spLocks noChangeArrowheads="1"/>
              </p:cNvSpPr>
              <p:nvPr/>
            </p:nvSpPr>
            <p:spPr bwMode="auto">
              <a:xfrm>
                <a:off x="595686" y="1261242"/>
                <a:ext cx="2286000" cy="508000"/>
              </a:xfrm>
              <a:prstGeom prst="rect">
                <a:avLst/>
              </a:prstGeom>
              <a:solidFill>
                <a:srgbClr val="009688"/>
              </a:solidFill>
              <a:ln>
                <a:noFill/>
              </a:ln>
              <a:effectLst>
                <a:outerShdw blurRad="38100" dist="12700" dir="5400000" algn="ctr" rotWithShape="0">
                  <a:prstClr val="black">
                    <a:alpha val="25000"/>
                  </a:prstClr>
                </a:outerShdw>
              </a:effectLst>
            </p:spPr>
            <p:txBody>
              <a:bodyPr vert="horz" wrap="square" lIns="457200" tIns="198120" rIns="91440" bIns="104140"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FFFFFF"/>
                    </a:solidFill>
                    <a:latin typeface="Segoe UI" panose="020B0502040204020203" pitchFamily="34" charset="0"/>
                    <a:cs typeface="Segoe UI" panose="020B0502040204020203" pitchFamily="34" charset="0"/>
                  </a:rPr>
                  <a:t>Edit Contact</a:t>
                </a:r>
              </a:p>
            </p:txBody>
          </p:sp>
          <p:sp>
            <p:nvSpPr>
              <p:cNvPr id="68" name="Back Icon">
                <a:extLst>
                  <a:ext uri="{FF2B5EF4-FFF2-40B4-BE49-F238E27FC236}">
                    <a16:creationId xmlns:a16="http://schemas.microsoft.com/office/drawing/2014/main" id="{3251A3CE-1359-4000-85DB-1C2D9F80F471}"/>
                  </a:ext>
                </a:extLst>
              </p:cNvPr>
              <p:cNvSpPr>
                <a:spLocks noChangeAspect="1"/>
              </p:cNvSpPr>
              <p:nvPr/>
            </p:nvSpPr>
            <p:spPr bwMode="auto">
              <a:xfrm>
                <a:off x="723293" y="1539622"/>
                <a:ext cx="100013" cy="101600"/>
              </a:xfrm>
              <a:custGeom>
                <a:avLst/>
                <a:gdLst>
                  <a:gd name="T0" fmla="*/ 63 w 63"/>
                  <a:gd name="T1" fmla="*/ 28 h 64"/>
                  <a:gd name="T2" fmla="*/ 15 w 63"/>
                  <a:gd name="T3" fmla="*/ 28 h 64"/>
                  <a:gd name="T4" fmla="*/ 37 w 63"/>
                  <a:gd name="T5" fmla="*/ 6 h 64"/>
                  <a:gd name="T6" fmla="*/ 32 w 63"/>
                  <a:gd name="T7" fmla="*/ 0 h 64"/>
                  <a:gd name="T8" fmla="*/ 0 w 63"/>
                  <a:gd name="T9" fmla="*/ 32 h 64"/>
                  <a:gd name="T10" fmla="*/ 32 w 63"/>
                  <a:gd name="T11" fmla="*/ 64 h 64"/>
                  <a:gd name="T12" fmla="*/ 37 w 63"/>
                  <a:gd name="T13" fmla="*/ 58 h 64"/>
                  <a:gd name="T14" fmla="*/ 15 w 63"/>
                  <a:gd name="T15" fmla="*/ 36 h 64"/>
                  <a:gd name="T16" fmla="*/ 63 w 63"/>
                  <a:gd name="T17" fmla="*/ 36 h 64"/>
                  <a:gd name="T18" fmla="*/ 63 w 63"/>
                  <a:gd name="T19"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63" y="28"/>
                    </a:moveTo>
                    <a:lnTo>
                      <a:pt x="15" y="28"/>
                    </a:lnTo>
                    <a:lnTo>
                      <a:pt x="37" y="6"/>
                    </a:lnTo>
                    <a:lnTo>
                      <a:pt x="32" y="0"/>
                    </a:lnTo>
                    <a:lnTo>
                      <a:pt x="0" y="32"/>
                    </a:lnTo>
                    <a:lnTo>
                      <a:pt x="32" y="64"/>
                    </a:lnTo>
                    <a:lnTo>
                      <a:pt x="37" y="58"/>
                    </a:lnTo>
                    <a:lnTo>
                      <a:pt x="15" y="36"/>
                    </a:lnTo>
                    <a:lnTo>
                      <a:pt x="63" y="36"/>
                    </a:lnTo>
                    <a:lnTo>
                      <a:pt x="63" y="28"/>
                    </a:lnTo>
                    <a:close/>
                  </a:path>
                </a:pathLst>
              </a:custGeom>
              <a:solidFill>
                <a:srgbClr val="FFFFFF">
                  <a:alpha val="87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sp>
            <p:nvSpPr>
              <p:cNvPr id="69" name="Check Icon">
                <a:extLst>
                  <a:ext uri="{FF2B5EF4-FFF2-40B4-BE49-F238E27FC236}">
                    <a16:creationId xmlns:a16="http://schemas.microsoft.com/office/drawing/2014/main" id="{EE1B1F1C-F9D0-4727-820F-66AEF6C03733}"/>
                  </a:ext>
                </a:extLst>
              </p:cNvPr>
              <p:cNvSpPr>
                <a:spLocks noChangeAspect="1"/>
              </p:cNvSpPr>
              <p:nvPr/>
            </p:nvSpPr>
            <p:spPr bwMode="auto">
              <a:xfrm>
                <a:off x="2651441" y="1549042"/>
                <a:ext cx="111125" cy="85725"/>
              </a:xfrm>
              <a:custGeom>
                <a:avLst/>
                <a:gdLst>
                  <a:gd name="T0" fmla="*/ 158 w 497"/>
                  <a:gd name="T1" fmla="*/ 299 h 379"/>
                  <a:gd name="T2" fmla="*/ 40 w 497"/>
                  <a:gd name="T3" fmla="*/ 181 h 379"/>
                  <a:gd name="T4" fmla="*/ 0 w 497"/>
                  <a:gd name="T5" fmla="*/ 221 h 379"/>
                  <a:gd name="T6" fmla="*/ 158 w 497"/>
                  <a:gd name="T7" fmla="*/ 379 h 379"/>
                  <a:gd name="T8" fmla="*/ 497 w 497"/>
                  <a:gd name="T9" fmla="*/ 40 h 379"/>
                  <a:gd name="T10" fmla="*/ 457 w 497"/>
                  <a:gd name="T11" fmla="*/ 0 h 379"/>
                  <a:gd name="T12" fmla="*/ 158 w 497"/>
                  <a:gd name="T13" fmla="*/ 299 h 379"/>
                </a:gdLst>
                <a:ahLst/>
                <a:cxnLst>
                  <a:cxn ang="0">
                    <a:pos x="T0" y="T1"/>
                  </a:cxn>
                  <a:cxn ang="0">
                    <a:pos x="T2" y="T3"/>
                  </a:cxn>
                  <a:cxn ang="0">
                    <a:pos x="T4" y="T5"/>
                  </a:cxn>
                  <a:cxn ang="0">
                    <a:pos x="T6" y="T7"/>
                  </a:cxn>
                  <a:cxn ang="0">
                    <a:pos x="T8" y="T9"/>
                  </a:cxn>
                  <a:cxn ang="0">
                    <a:pos x="T10" y="T11"/>
                  </a:cxn>
                  <a:cxn ang="0">
                    <a:pos x="T12" y="T13"/>
                  </a:cxn>
                </a:cxnLst>
                <a:rect l="0" t="0" r="r" b="b"/>
                <a:pathLst>
                  <a:path w="497" h="379">
                    <a:moveTo>
                      <a:pt x="158" y="299"/>
                    </a:moveTo>
                    <a:lnTo>
                      <a:pt x="40" y="181"/>
                    </a:lnTo>
                    <a:lnTo>
                      <a:pt x="0" y="221"/>
                    </a:lnTo>
                    <a:lnTo>
                      <a:pt x="158" y="379"/>
                    </a:lnTo>
                    <a:lnTo>
                      <a:pt x="497" y="40"/>
                    </a:lnTo>
                    <a:lnTo>
                      <a:pt x="457" y="0"/>
                    </a:lnTo>
                    <a:lnTo>
                      <a:pt x="158" y="299"/>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grpSp>
        <p:grpSp>
          <p:nvGrpSpPr>
            <p:cNvPr id="50" name="Navigation Bar">
              <a:extLst>
                <a:ext uri="{FF2B5EF4-FFF2-40B4-BE49-F238E27FC236}">
                  <a16:creationId xmlns:a16="http://schemas.microsoft.com/office/drawing/2014/main" id="{2FDC764E-DEB4-4226-854F-0862330A0A07}"/>
                </a:ext>
              </a:extLst>
            </p:cNvPr>
            <p:cNvGrpSpPr/>
            <p:nvPr/>
          </p:nvGrpSpPr>
          <p:grpSpPr>
            <a:xfrm>
              <a:off x="595686" y="5020442"/>
              <a:ext cx="2286000" cy="304800"/>
              <a:chOff x="1517650" y="4775200"/>
              <a:chExt cx="2286000" cy="304800"/>
            </a:xfrm>
          </p:grpSpPr>
          <p:sp>
            <p:nvSpPr>
              <p:cNvPr id="63" name="Navigation Bar Container">
                <a:extLst>
                  <a:ext uri="{FF2B5EF4-FFF2-40B4-BE49-F238E27FC236}">
                    <a16:creationId xmlns:a16="http://schemas.microsoft.com/office/drawing/2014/main" id="{44483697-2910-48D9-B01F-44ADF892BB00}"/>
                  </a:ext>
                </a:extLst>
              </p:cNvPr>
              <p:cNvSpPr/>
              <p:nvPr/>
            </p:nvSpPr>
            <p:spPr>
              <a:xfrm>
                <a:off x="1517650" y="4775200"/>
                <a:ext cx="2286000" cy="304800"/>
              </a:xfrm>
              <a:prstGeom prst="rect">
                <a:avLst/>
              </a:prstGeom>
              <a:solidFill>
                <a:srgbClr val="0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64" name="Back">
                <a:extLst>
                  <a:ext uri="{FF2B5EF4-FFF2-40B4-BE49-F238E27FC236}">
                    <a16:creationId xmlns:a16="http://schemas.microsoft.com/office/drawing/2014/main" id="{76881B9E-026C-4E2A-BBC0-4DF9623A1BDA}"/>
                  </a:ext>
                </a:extLst>
              </p:cNvPr>
              <p:cNvSpPr>
                <a:spLocks noChangeAspect="1" noEditPoints="1"/>
              </p:cNvSpPr>
              <p:nvPr/>
            </p:nvSpPr>
            <p:spPr bwMode="auto">
              <a:xfrm>
                <a:off x="1972789" y="4873681"/>
                <a:ext cx="92772" cy="107838"/>
              </a:xfrm>
              <a:custGeom>
                <a:avLst/>
                <a:gdLst>
                  <a:gd name="T0" fmla="*/ 469 w 513"/>
                  <a:gd name="T1" fmla="*/ 592 h 593"/>
                  <a:gd name="T2" fmla="*/ 450 w 513"/>
                  <a:gd name="T3" fmla="*/ 585 h 593"/>
                  <a:gd name="T4" fmla="*/ 27 w 513"/>
                  <a:gd name="T5" fmla="*/ 338 h 593"/>
                  <a:gd name="T6" fmla="*/ 2 w 513"/>
                  <a:gd name="T7" fmla="*/ 292 h 593"/>
                  <a:gd name="T8" fmla="*/ 29 w 513"/>
                  <a:gd name="T9" fmla="*/ 254 h 593"/>
                  <a:gd name="T10" fmla="*/ 449 w 513"/>
                  <a:gd name="T11" fmla="*/ 9 h 593"/>
                  <a:gd name="T12" fmla="*/ 468 w 513"/>
                  <a:gd name="T13" fmla="*/ 1 h 593"/>
                  <a:gd name="T14" fmla="*/ 504 w 513"/>
                  <a:gd name="T15" fmla="*/ 15 h 593"/>
                  <a:gd name="T16" fmla="*/ 513 w 513"/>
                  <a:gd name="T17" fmla="*/ 37 h 593"/>
                  <a:gd name="T18" fmla="*/ 513 w 513"/>
                  <a:gd name="T19" fmla="*/ 49 h 593"/>
                  <a:gd name="T20" fmla="*/ 513 w 513"/>
                  <a:gd name="T21" fmla="*/ 553 h 593"/>
                  <a:gd name="T22" fmla="*/ 506 w 513"/>
                  <a:gd name="T23" fmla="*/ 574 h 593"/>
                  <a:gd name="T24" fmla="*/ 469 w 513"/>
                  <a:gd name="T25" fmla="*/ 592 h 593"/>
                  <a:gd name="T26" fmla="*/ 442 w 513"/>
                  <a:gd name="T27" fmla="*/ 498 h 593"/>
                  <a:gd name="T28" fmla="*/ 442 w 513"/>
                  <a:gd name="T29" fmla="*/ 93 h 593"/>
                  <a:gd name="T30" fmla="*/ 96 w 513"/>
                  <a:gd name="T31" fmla="*/ 297 h 593"/>
                  <a:gd name="T32" fmla="*/ 442 w 513"/>
                  <a:gd name="T33" fmla="*/ 4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3" h="593">
                    <a:moveTo>
                      <a:pt x="469" y="592"/>
                    </a:moveTo>
                    <a:cubicBezTo>
                      <a:pt x="458" y="590"/>
                      <a:pt x="454" y="588"/>
                      <a:pt x="450" y="585"/>
                    </a:cubicBezTo>
                    <a:lnTo>
                      <a:pt x="27" y="338"/>
                    </a:lnTo>
                    <a:cubicBezTo>
                      <a:pt x="13" y="330"/>
                      <a:pt x="0" y="311"/>
                      <a:pt x="2" y="292"/>
                    </a:cubicBezTo>
                    <a:cubicBezTo>
                      <a:pt x="5" y="273"/>
                      <a:pt x="17" y="261"/>
                      <a:pt x="29" y="254"/>
                    </a:cubicBezTo>
                    <a:lnTo>
                      <a:pt x="449" y="9"/>
                    </a:lnTo>
                    <a:cubicBezTo>
                      <a:pt x="454" y="6"/>
                      <a:pt x="458" y="2"/>
                      <a:pt x="468" y="1"/>
                    </a:cubicBezTo>
                    <a:cubicBezTo>
                      <a:pt x="478" y="0"/>
                      <a:pt x="496" y="5"/>
                      <a:pt x="504" y="15"/>
                    </a:cubicBezTo>
                    <a:cubicBezTo>
                      <a:pt x="512" y="25"/>
                      <a:pt x="512" y="32"/>
                      <a:pt x="513" y="37"/>
                    </a:cubicBezTo>
                    <a:cubicBezTo>
                      <a:pt x="513" y="42"/>
                      <a:pt x="513" y="46"/>
                      <a:pt x="513" y="49"/>
                    </a:cubicBezTo>
                    <a:cubicBezTo>
                      <a:pt x="513" y="216"/>
                      <a:pt x="513" y="388"/>
                      <a:pt x="513" y="553"/>
                    </a:cubicBezTo>
                    <a:cubicBezTo>
                      <a:pt x="513" y="557"/>
                      <a:pt x="513" y="563"/>
                      <a:pt x="506" y="574"/>
                    </a:cubicBezTo>
                    <a:cubicBezTo>
                      <a:pt x="499" y="585"/>
                      <a:pt x="479" y="593"/>
                      <a:pt x="469" y="592"/>
                    </a:cubicBezTo>
                    <a:close/>
                    <a:moveTo>
                      <a:pt x="442" y="498"/>
                    </a:moveTo>
                    <a:lnTo>
                      <a:pt x="442" y="93"/>
                    </a:lnTo>
                    <a:lnTo>
                      <a:pt x="96" y="297"/>
                    </a:lnTo>
                    <a:lnTo>
                      <a:pt x="442" y="498"/>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65" name="Home">
                <a:extLst>
                  <a:ext uri="{FF2B5EF4-FFF2-40B4-BE49-F238E27FC236}">
                    <a16:creationId xmlns:a16="http://schemas.microsoft.com/office/drawing/2014/main" id="{D77793CA-1804-4958-87E0-5C2F83F83A93}"/>
                  </a:ext>
                </a:extLst>
              </p:cNvPr>
              <p:cNvSpPr>
                <a:spLocks noChangeAspect="1" noEditPoints="1"/>
              </p:cNvSpPr>
              <p:nvPr/>
            </p:nvSpPr>
            <p:spPr bwMode="auto">
              <a:xfrm>
                <a:off x="2606335" y="4877646"/>
                <a:ext cx="99116" cy="99908"/>
              </a:xfrm>
              <a:custGeom>
                <a:avLst/>
                <a:gdLst>
                  <a:gd name="T0" fmla="*/ 276 w 551"/>
                  <a:gd name="T1" fmla="*/ 551 h 551"/>
                  <a:gd name="T2" fmla="*/ 0 w 551"/>
                  <a:gd name="T3" fmla="*/ 275 h 551"/>
                  <a:gd name="T4" fmla="*/ 276 w 551"/>
                  <a:gd name="T5" fmla="*/ 0 h 551"/>
                  <a:gd name="T6" fmla="*/ 551 w 551"/>
                  <a:gd name="T7" fmla="*/ 275 h 551"/>
                  <a:gd name="T8" fmla="*/ 276 w 551"/>
                  <a:gd name="T9" fmla="*/ 551 h 551"/>
                  <a:gd name="T10" fmla="*/ 276 w 551"/>
                  <a:gd name="T11" fmla="*/ 487 h 551"/>
                  <a:gd name="T12" fmla="*/ 488 w 551"/>
                  <a:gd name="T13" fmla="*/ 275 h 551"/>
                  <a:gd name="T14" fmla="*/ 276 w 551"/>
                  <a:gd name="T15" fmla="*/ 64 h 551"/>
                  <a:gd name="T16" fmla="*/ 64 w 551"/>
                  <a:gd name="T17" fmla="*/ 275 h 551"/>
                  <a:gd name="T18" fmla="*/ 276 w 551"/>
                  <a:gd name="T19" fmla="*/ 4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1" h="551">
                    <a:moveTo>
                      <a:pt x="276" y="551"/>
                    </a:moveTo>
                    <a:cubicBezTo>
                      <a:pt x="124" y="551"/>
                      <a:pt x="0" y="427"/>
                      <a:pt x="0" y="275"/>
                    </a:cubicBezTo>
                    <a:cubicBezTo>
                      <a:pt x="0" y="123"/>
                      <a:pt x="124" y="0"/>
                      <a:pt x="276" y="0"/>
                    </a:cubicBezTo>
                    <a:cubicBezTo>
                      <a:pt x="428" y="0"/>
                      <a:pt x="551" y="123"/>
                      <a:pt x="551" y="275"/>
                    </a:cubicBezTo>
                    <a:cubicBezTo>
                      <a:pt x="551" y="427"/>
                      <a:pt x="428" y="551"/>
                      <a:pt x="276" y="551"/>
                    </a:cubicBezTo>
                    <a:close/>
                    <a:moveTo>
                      <a:pt x="276" y="487"/>
                    </a:moveTo>
                    <a:cubicBezTo>
                      <a:pt x="393" y="487"/>
                      <a:pt x="488" y="393"/>
                      <a:pt x="488" y="275"/>
                    </a:cubicBezTo>
                    <a:cubicBezTo>
                      <a:pt x="488" y="158"/>
                      <a:pt x="393" y="64"/>
                      <a:pt x="276" y="64"/>
                    </a:cubicBezTo>
                    <a:cubicBezTo>
                      <a:pt x="158" y="64"/>
                      <a:pt x="64" y="158"/>
                      <a:pt x="64" y="275"/>
                    </a:cubicBezTo>
                    <a:cubicBezTo>
                      <a:pt x="64" y="393"/>
                      <a:pt x="158" y="487"/>
                      <a:pt x="276" y="487"/>
                    </a:cubicBez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66" name="Recents">
                <a:extLst>
                  <a:ext uri="{FF2B5EF4-FFF2-40B4-BE49-F238E27FC236}">
                    <a16:creationId xmlns:a16="http://schemas.microsoft.com/office/drawing/2014/main" id="{E0D4501C-38E2-49FF-95CE-744302D51096}"/>
                  </a:ext>
                </a:extLst>
              </p:cNvPr>
              <p:cNvSpPr>
                <a:spLocks noChangeAspect="1" noEditPoints="1"/>
              </p:cNvSpPr>
              <p:nvPr/>
            </p:nvSpPr>
            <p:spPr bwMode="auto">
              <a:xfrm>
                <a:off x="3247018" y="4876060"/>
                <a:ext cx="101494" cy="102287"/>
              </a:xfrm>
              <a:custGeom>
                <a:avLst/>
                <a:gdLst>
                  <a:gd name="T0" fmla="*/ 62 w 564"/>
                  <a:gd name="T1" fmla="*/ 565 h 565"/>
                  <a:gd name="T2" fmla="*/ 20 w 564"/>
                  <a:gd name="T3" fmla="*/ 547 h 565"/>
                  <a:gd name="T4" fmla="*/ 0 w 564"/>
                  <a:gd name="T5" fmla="*/ 504 h 565"/>
                  <a:gd name="T6" fmla="*/ 0 w 564"/>
                  <a:gd name="T7" fmla="*/ 61 h 565"/>
                  <a:gd name="T8" fmla="*/ 20 w 564"/>
                  <a:gd name="T9" fmla="*/ 18 h 565"/>
                  <a:gd name="T10" fmla="*/ 62 w 564"/>
                  <a:gd name="T11" fmla="*/ 0 h 565"/>
                  <a:gd name="T12" fmla="*/ 501 w 564"/>
                  <a:gd name="T13" fmla="*/ 0 h 565"/>
                  <a:gd name="T14" fmla="*/ 544 w 564"/>
                  <a:gd name="T15" fmla="*/ 18 h 565"/>
                  <a:gd name="T16" fmla="*/ 564 w 564"/>
                  <a:gd name="T17" fmla="*/ 61 h 565"/>
                  <a:gd name="T18" fmla="*/ 564 w 564"/>
                  <a:gd name="T19" fmla="*/ 504 h 565"/>
                  <a:gd name="T20" fmla="*/ 544 w 564"/>
                  <a:gd name="T21" fmla="*/ 547 h 565"/>
                  <a:gd name="T22" fmla="*/ 501 w 564"/>
                  <a:gd name="T23" fmla="*/ 565 h 565"/>
                  <a:gd name="T24" fmla="*/ 62 w 564"/>
                  <a:gd name="T25" fmla="*/ 565 h 565"/>
                  <a:gd name="T26" fmla="*/ 70 w 564"/>
                  <a:gd name="T27" fmla="*/ 494 h 565"/>
                  <a:gd name="T28" fmla="*/ 493 w 564"/>
                  <a:gd name="T29" fmla="*/ 494 h 565"/>
                  <a:gd name="T30" fmla="*/ 493 w 564"/>
                  <a:gd name="T31" fmla="*/ 71 h 565"/>
                  <a:gd name="T32" fmla="*/ 70 w 564"/>
                  <a:gd name="T33" fmla="*/ 71 h 565"/>
                  <a:gd name="T34" fmla="*/ 70 w 564"/>
                  <a:gd name="T35" fmla="*/ 49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4" h="565">
                    <a:moveTo>
                      <a:pt x="62" y="565"/>
                    </a:moveTo>
                    <a:cubicBezTo>
                      <a:pt x="44" y="565"/>
                      <a:pt x="31" y="557"/>
                      <a:pt x="20" y="547"/>
                    </a:cubicBezTo>
                    <a:cubicBezTo>
                      <a:pt x="10" y="537"/>
                      <a:pt x="0" y="524"/>
                      <a:pt x="0" y="504"/>
                    </a:cubicBezTo>
                    <a:lnTo>
                      <a:pt x="0" y="61"/>
                    </a:lnTo>
                    <a:cubicBezTo>
                      <a:pt x="0" y="41"/>
                      <a:pt x="10" y="28"/>
                      <a:pt x="20" y="18"/>
                    </a:cubicBezTo>
                    <a:cubicBezTo>
                      <a:pt x="31" y="8"/>
                      <a:pt x="44" y="0"/>
                      <a:pt x="62" y="0"/>
                    </a:cubicBezTo>
                    <a:lnTo>
                      <a:pt x="501" y="0"/>
                    </a:lnTo>
                    <a:cubicBezTo>
                      <a:pt x="519" y="0"/>
                      <a:pt x="533" y="8"/>
                      <a:pt x="544" y="18"/>
                    </a:cubicBezTo>
                    <a:cubicBezTo>
                      <a:pt x="555" y="28"/>
                      <a:pt x="564" y="41"/>
                      <a:pt x="564" y="61"/>
                    </a:cubicBezTo>
                    <a:lnTo>
                      <a:pt x="564" y="504"/>
                    </a:lnTo>
                    <a:cubicBezTo>
                      <a:pt x="564" y="524"/>
                      <a:pt x="555" y="537"/>
                      <a:pt x="544" y="547"/>
                    </a:cubicBezTo>
                    <a:cubicBezTo>
                      <a:pt x="533" y="557"/>
                      <a:pt x="519" y="565"/>
                      <a:pt x="501" y="565"/>
                    </a:cubicBezTo>
                    <a:lnTo>
                      <a:pt x="62" y="565"/>
                    </a:lnTo>
                    <a:close/>
                    <a:moveTo>
                      <a:pt x="70" y="494"/>
                    </a:moveTo>
                    <a:lnTo>
                      <a:pt x="493" y="494"/>
                    </a:lnTo>
                    <a:lnTo>
                      <a:pt x="493" y="71"/>
                    </a:lnTo>
                    <a:lnTo>
                      <a:pt x="70" y="71"/>
                    </a:lnTo>
                    <a:lnTo>
                      <a:pt x="70" y="494"/>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nvGrpSpPr>
            <p:cNvPr id="51" name="Status Bar">
              <a:extLst>
                <a:ext uri="{FF2B5EF4-FFF2-40B4-BE49-F238E27FC236}">
                  <a16:creationId xmlns:a16="http://schemas.microsoft.com/office/drawing/2014/main" id="{F1CFE263-2F91-416E-8C20-F982837D1043}"/>
                </a:ext>
              </a:extLst>
            </p:cNvPr>
            <p:cNvGrpSpPr/>
            <p:nvPr/>
          </p:nvGrpSpPr>
          <p:grpSpPr>
            <a:xfrm>
              <a:off x="595686" y="1261242"/>
              <a:ext cx="2286000" cy="152400"/>
              <a:chOff x="595686" y="1268402"/>
              <a:chExt cx="2286000" cy="152400"/>
            </a:xfrm>
          </p:grpSpPr>
          <p:sp>
            <p:nvSpPr>
              <p:cNvPr id="52" name="System Bar Container">
                <a:extLst>
                  <a:ext uri="{FF2B5EF4-FFF2-40B4-BE49-F238E27FC236}">
                    <a16:creationId xmlns:a16="http://schemas.microsoft.com/office/drawing/2014/main" id="{7B21588C-C91B-4C16-9CC8-590F909856A5}"/>
                  </a:ext>
                </a:extLst>
              </p:cNvPr>
              <p:cNvSpPr>
                <a:spLocks noChangeArrowheads="1"/>
              </p:cNvSpPr>
              <p:nvPr/>
            </p:nvSpPr>
            <p:spPr bwMode="auto">
              <a:xfrm>
                <a:off x="595686" y="1268402"/>
                <a:ext cx="2286000" cy="152400"/>
              </a:xfrm>
              <a:prstGeom prst="rect">
                <a:avLst/>
              </a:prstGeom>
              <a:solidFill>
                <a:srgbClr val="000000">
                  <a:alpha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53" name="Time">
                <a:extLst>
                  <a:ext uri="{FF2B5EF4-FFF2-40B4-BE49-F238E27FC236}">
                    <a16:creationId xmlns:a16="http://schemas.microsoft.com/office/drawing/2014/main" id="{44F1538A-1BF5-4DE7-9E57-A446F6CAA0DE}"/>
                  </a:ext>
                </a:extLst>
              </p:cNvPr>
              <p:cNvSpPr>
                <a:spLocks noChangeAspect="1" noEditPoints="1"/>
              </p:cNvSpPr>
              <p:nvPr/>
            </p:nvSpPr>
            <p:spPr bwMode="auto">
              <a:xfrm>
                <a:off x="2626121" y="1314082"/>
                <a:ext cx="193854" cy="61041"/>
              </a:xfrm>
              <a:custGeom>
                <a:avLst/>
                <a:gdLst>
                  <a:gd name="T0" fmla="*/ 10 w 122"/>
                  <a:gd name="T1" fmla="*/ 6 h 38"/>
                  <a:gd name="T2" fmla="*/ 14 w 122"/>
                  <a:gd name="T3" fmla="*/ 0 h 38"/>
                  <a:gd name="T4" fmla="*/ 52 w 122"/>
                  <a:gd name="T5" fmla="*/ 37 h 38"/>
                  <a:gd name="T6" fmla="*/ 40 w 122"/>
                  <a:gd name="T7" fmla="*/ 20 h 38"/>
                  <a:gd name="T8" fmla="*/ 46 w 122"/>
                  <a:gd name="T9" fmla="*/ 12 h 38"/>
                  <a:gd name="T10" fmla="*/ 44 w 122"/>
                  <a:gd name="T11" fmla="*/ 5 h 38"/>
                  <a:gd name="T12" fmla="*/ 36 w 122"/>
                  <a:gd name="T13" fmla="*/ 4 h 38"/>
                  <a:gd name="T14" fmla="*/ 32 w 122"/>
                  <a:gd name="T15" fmla="*/ 11 h 38"/>
                  <a:gd name="T16" fmla="*/ 30 w 122"/>
                  <a:gd name="T17" fmla="*/ 3 h 38"/>
                  <a:gd name="T18" fmla="*/ 44 w 122"/>
                  <a:gd name="T19" fmla="*/ 0 h 38"/>
                  <a:gd name="T20" fmla="*/ 51 w 122"/>
                  <a:gd name="T21" fmla="*/ 9 h 38"/>
                  <a:gd name="T22" fmla="*/ 46 w 122"/>
                  <a:gd name="T23" fmla="*/ 19 h 38"/>
                  <a:gd name="T24" fmla="*/ 52 w 122"/>
                  <a:gd name="T25" fmla="*/ 33 h 38"/>
                  <a:gd name="T26" fmla="*/ 58 w 122"/>
                  <a:gd name="T27" fmla="*/ 33 h 38"/>
                  <a:gd name="T28" fmla="*/ 63 w 122"/>
                  <a:gd name="T29" fmla="*/ 35 h 38"/>
                  <a:gd name="T30" fmla="*/ 58 w 122"/>
                  <a:gd name="T31" fmla="*/ 36 h 38"/>
                  <a:gd name="T32" fmla="*/ 58 w 122"/>
                  <a:gd name="T33" fmla="*/ 10 h 38"/>
                  <a:gd name="T34" fmla="*/ 63 w 122"/>
                  <a:gd name="T35" fmla="*/ 12 h 38"/>
                  <a:gd name="T36" fmla="*/ 58 w 122"/>
                  <a:gd name="T37" fmla="*/ 14 h 38"/>
                  <a:gd name="T38" fmla="*/ 80 w 122"/>
                  <a:gd name="T39" fmla="*/ 16 h 38"/>
                  <a:gd name="T40" fmla="*/ 87 w 122"/>
                  <a:gd name="T41" fmla="*/ 12 h 38"/>
                  <a:gd name="T42" fmla="*/ 81 w 122"/>
                  <a:gd name="T43" fmla="*/ 3 h 38"/>
                  <a:gd name="T44" fmla="*/ 75 w 122"/>
                  <a:gd name="T45" fmla="*/ 7 h 38"/>
                  <a:gd name="T46" fmla="*/ 70 w 122"/>
                  <a:gd name="T47" fmla="*/ 6 h 38"/>
                  <a:gd name="T48" fmla="*/ 81 w 122"/>
                  <a:gd name="T49" fmla="*/ 0 h 38"/>
                  <a:gd name="T50" fmla="*/ 91 w 122"/>
                  <a:gd name="T51" fmla="*/ 5 h 38"/>
                  <a:gd name="T52" fmla="*/ 91 w 122"/>
                  <a:gd name="T53" fmla="*/ 14 h 38"/>
                  <a:gd name="T54" fmla="*/ 89 w 122"/>
                  <a:gd name="T55" fmla="*/ 20 h 38"/>
                  <a:gd name="T56" fmla="*/ 93 w 122"/>
                  <a:gd name="T57" fmla="*/ 27 h 38"/>
                  <a:gd name="T58" fmla="*/ 85 w 122"/>
                  <a:gd name="T59" fmla="*/ 37 h 38"/>
                  <a:gd name="T60" fmla="*/ 73 w 122"/>
                  <a:gd name="T61" fmla="*/ 35 h 38"/>
                  <a:gd name="T62" fmla="*/ 74 w 122"/>
                  <a:gd name="T63" fmla="*/ 27 h 38"/>
                  <a:gd name="T64" fmla="*/ 78 w 122"/>
                  <a:gd name="T65" fmla="*/ 33 h 38"/>
                  <a:gd name="T66" fmla="*/ 86 w 122"/>
                  <a:gd name="T67" fmla="*/ 32 h 38"/>
                  <a:gd name="T68" fmla="*/ 87 w 122"/>
                  <a:gd name="T69" fmla="*/ 24 h 38"/>
                  <a:gd name="T70" fmla="*/ 80 w 122"/>
                  <a:gd name="T71" fmla="*/ 20 h 38"/>
                  <a:gd name="T72" fmla="*/ 122 w 122"/>
                  <a:gd name="T73" fmla="*/ 21 h 38"/>
                  <a:gd name="T74" fmla="*/ 115 w 122"/>
                  <a:gd name="T75" fmla="*/ 37 h 38"/>
                  <a:gd name="T76" fmla="*/ 102 w 122"/>
                  <a:gd name="T77" fmla="*/ 34 h 38"/>
                  <a:gd name="T78" fmla="*/ 99 w 122"/>
                  <a:gd name="T79" fmla="*/ 16 h 38"/>
                  <a:gd name="T80" fmla="*/ 106 w 122"/>
                  <a:gd name="T81" fmla="*/ 0 h 38"/>
                  <a:gd name="T82" fmla="*/ 119 w 122"/>
                  <a:gd name="T83" fmla="*/ 3 h 38"/>
                  <a:gd name="T84" fmla="*/ 122 w 122"/>
                  <a:gd name="T85" fmla="*/ 21 h 38"/>
                  <a:gd name="T86" fmla="*/ 116 w 122"/>
                  <a:gd name="T87" fmla="*/ 6 h 38"/>
                  <a:gd name="T88" fmla="*/ 108 w 122"/>
                  <a:gd name="T89" fmla="*/ 4 h 38"/>
                  <a:gd name="T90" fmla="*/ 104 w 122"/>
                  <a:gd name="T91" fmla="*/ 15 h 38"/>
                  <a:gd name="T92" fmla="*/ 105 w 122"/>
                  <a:gd name="T93" fmla="*/ 31 h 38"/>
                  <a:gd name="T94" fmla="*/ 114 w 122"/>
                  <a:gd name="T95" fmla="*/ 33 h 38"/>
                  <a:gd name="T96" fmla="*/ 117 w 122"/>
                  <a:gd name="T97"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38">
                    <a:moveTo>
                      <a:pt x="14" y="37"/>
                    </a:moveTo>
                    <a:cubicBezTo>
                      <a:pt x="10" y="37"/>
                      <a:pt x="10" y="37"/>
                      <a:pt x="10" y="37"/>
                    </a:cubicBezTo>
                    <a:cubicBezTo>
                      <a:pt x="10" y="6"/>
                      <a:pt x="10" y="6"/>
                      <a:pt x="10" y="6"/>
                    </a:cubicBezTo>
                    <a:cubicBezTo>
                      <a:pt x="0" y="9"/>
                      <a:pt x="0" y="9"/>
                      <a:pt x="0" y="9"/>
                    </a:cubicBezTo>
                    <a:cubicBezTo>
                      <a:pt x="0" y="5"/>
                      <a:pt x="0" y="5"/>
                      <a:pt x="0" y="5"/>
                    </a:cubicBezTo>
                    <a:cubicBezTo>
                      <a:pt x="14" y="0"/>
                      <a:pt x="14" y="0"/>
                      <a:pt x="14" y="0"/>
                    </a:cubicBezTo>
                    <a:cubicBezTo>
                      <a:pt x="14" y="0"/>
                      <a:pt x="14" y="0"/>
                      <a:pt x="14" y="0"/>
                    </a:cubicBezTo>
                    <a:lnTo>
                      <a:pt x="14" y="37"/>
                    </a:lnTo>
                    <a:close/>
                    <a:moveTo>
                      <a:pt x="52" y="37"/>
                    </a:moveTo>
                    <a:cubicBezTo>
                      <a:pt x="28" y="37"/>
                      <a:pt x="28" y="37"/>
                      <a:pt x="28" y="37"/>
                    </a:cubicBezTo>
                    <a:cubicBezTo>
                      <a:pt x="28" y="34"/>
                      <a:pt x="28" y="34"/>
                      <a:pt x="28" y="34"/>
                    </a:cubicBezTo>
                    <a:cubicBezTo>
                      <a:pt x="40" y="20"/>
                      <a:pt x="40" y="20"/>
                      <a:pt x="40" y="20"/>
                    </a:cubicBezTo>
                    <a:cubicBezTo>
                      <a:pt x="41" y="19"/>
                      <a:pt x="42" y="18"/>
                      <a:pt x="43" y="17"/>
                    </a:cubicBezTo>
                    <a:cubicBezTo>
                      <a:pt x="44" y="16"/>
                      <a:pt x="44" y="15"/>
                      <a:pt x="45" y="14"/>
                    </a:cubicBezTo>
                    <a:cubicBezTo>
                      <a:pt x="45" y="14"/>
                      <a:pt x="45" y="13"/>
                      <a:pt x="46" y="12"/>
                    </a:cubicBezTo>
                    <a:cubicBezTo>
                      <a:pt x="46" y="11"/>
                      <a:pt x="46" y="11"/>
                      <a:pt x="46" y="10"/>
                    </a:cubicBezTo>
                    <a:cubicBezTo>
                      <a:pt x="46" y="9"/>
                      <a:pt x="46" y="8"/>
                      <a:pt x="45" y="7"/>
                    </a:cubicBezTo>
                    <a:cubicBezTo>
                      <a:pt x="45" y="7"/>
                      <a:pt x="45" y="6"/>
                      <a:pt x="44" y="5"/>
                    </a:cubicBezTo>
                    <a:cubicBezTo>
                      <a:pt x="44" y="5"/>
                      <a:pt x="43" y="4"/>
                      <a:pt x="42" y="4"/>
                    </a:cubicBezTo>
                    <a:cubicBezTo>
                      <a:pt x="41" y="4"/>
                      <a:pt x="40" y="3"/>
                      <a:pt x="39" y="3"/>
                    </a:cubicBezTo>
                    <a:cubicBezTo>
                      <a:pt x="38" y="3"/>
                      <a:pt x="37" y="4"/>
                      <a:pt x="36" y="4"/>
                    </a:cubicBezTo>
                    <a:cubicBezTo>
                      <a:pt x="35" y="4"/>
                      <a:pt x="34" y="5"/>
                      <a:pt x="34" y="5"/>
                    </a:cubicBezTo>
                    <a:cubicBezTo>
                      <a:pt x="33" y="6"/>
                      <a:pt x="33" y="7"/>
                      <a:pt x="32" y="8"/>
                    </a:cubicBezTo>
                    <a:cubicBezTo>
                      <a:pt x="32" y="9"/>
                      <a:pt x="32" y="10"/>
                      <a:pt x="32" y="11"/>
                    </a:cubicBezTo>
                    <a:cubicBezTo>
                      <a:pt x="27" y="11"/>
                      <a:pt x="27" y="11"/>
                      <a:pt x="27" y="11"/>
                    </a:cubicBezTo>
                    <a:cubicBezTo>
                      <a:pt x="27" y="9"/>
                      <a:pt x="28" y="8"/>
                      <a:pt x="28" y="7"/>
                    </a:cubicBezTo>
                    <a:cubicBezTo>
                      <a:pt x="29" y="5"/>
                      <a:pt x="29" y="4"/>
                      <a:pt x="30" y="3"/>
                    </a:cubicBezTo>
                    <a:cubicBezTo>
                      <a:pt x="31" y="2"/>
                      <a:pt x="33" y="1"/>
                      <a:pt x="34" y="0"/>
                    </a:cubicBezTo>
                    <a:cubicBezTo>
                      <a:pt x="36" y="0"/>
                      <a:pt x="37" y="0"/>
                      <a:pt x="39" y="0"/>
                    </a:cubicBezTo>
                    <a:cubicBezTo>
                      <a:pt x="41" y="0"/>
                      <a:pt x="43" y="0"/>
                      <a:pt x="44" y="0"/>
                    </a:cubicBezTo>
                    <a:cubicBezTo>
                      <a:pt x="45" y="1"/>
                      <a:pt x="47" y="1"/>
                      <a:pt x="48" y="2"/>
                    </a:cubicBezTo>
                    <a:cubicBezTo>
                      <a:pt x="49" y="3"/>
                      <a:pt x="49" y="4"/>
                      <a:pt x="50" y="5"/>
                    </a:cubicBezTo>
                    <a:cubicBezTo>
                      <a:pt x="50" y="7"/>
                      <a:pt x="51" y="8"/>
                      <a:pt x="51" y="9"/>
                    </a:cubicBezTo>
                    <a:cubicBezTo>
                      <a:pt x="51" y="11"/>
                      <a:pt x="50" y="12"/>
                      <a:pt x="50" y="13"/>
                    </a:cubicBezTo>
                    <a:cubicBezTo>
                      <a:pt x="50" y="14"/>
                      <a:pt x="49" y="15"/>
                      <a:pt x="48" y="16"/>
                    </a:cubicBezTo>
                    <a:cubicBezTo>
                      <a:pt x="48" y="17"/>
                      <a:pt x="47" y="18"/>
                      <a:pt x="46" y="19"/>
                    </a:cubicBezTo>
                    <a:cubicBezTo>
                      <a:pt x="45" y="20"/>
                      <a:pt x="45" y="21"/>
                      <a:pt x="44" y="22"/>
                    </a:cubicBezTo>
                    <a:cubicBezTo>
                      <a:pt x="34" y="33"/>
                      <a:pt x="34" y="33"/>
                      <a:pt x="34" y="33"/>
                    </a:cubicBezTo>
                    <a:cubicBezTo>
                      <a:pt x="52" y="33"/>
                      <a:pt x="52" y="33"/>
                      <a:pt x="52" y="33"/>
                    </a:cubicBezTo>
                    <a:lnTo>
                      <a:pt x="52" y="37"/>
                    </a:lnTo>
                    <a:close/>
                    <a:moveTo>
                      <a:pt x="58" y="35"/>
                    </a:moveTo>
                    <a:cubicBezTo>
                      <a:pt x="58" y="34"/>
                      <a:pt x="58" y="33"/>
                      <a:pt x="58" y="33"/>
                    </a:cubicBezTo>
                    <a:cubicBezTo>
                      <a:pt x="59" y="32"/>
                      <a:pt x="59" y="32"/>
                      <a:pt x="60" y="32"/>
                    </a:cubicBezTo>
                    <a:cubicBezTo>
                      <a:pt x="61" y="32"/>
                      <a:pt x="62" y="32"/>
                      <a:pt x="63" y="33"/>
                    </a:cubicBezTo>
                    <a:cubicBezTo>
                      <a:pt x="63" y="33"/>
                      <a:pt x="63" y="34"/>
                      <a:pt x="63" y="35"/>
                    </a:cubicBezTo>
                    <a:cubicBezTo>
                      <a:pt x="63" y="35"/>
                      <a:pt x="63" y="36"/>
                      <a:pt x="63" y="36"/>
                    </a:cubicBezTo>
                    <a:cubicBezTo>
                      <a:pt x="62" y="37"/>
                      <a:pt x="61" y="37"/>
                      <a:pt x="60" y="37"/>
                    </a:cubicBezTo>
                    <a:cubicBezTo>
                      <a:pt x="59" y="37"/>
                      <a:pt x="59" y="37"/>
                      <a:pt x="58" y="36"/>
                    </a:cubicBezTo>
                    <a:cubicBezTo>
                      <a:pt x="58" y="36"/>
                      <a:pt x="58" y="35"/>
                      <a:pt x="58" y="35"/>
                    </a:cubicBezTo>
                    <a:close/>
                    <a:moveTo>
                      <a:pt x="58" y="12"/>
                    </a:moveTo>
                    <a:cubicBezTo>
                      <a:pt x="58" y="11"/>
                      <a:pt x="58" y="11"/>
                      <a:pt x="58" y="10"/>
                    </a:cubicBezTo>
                    <a:cubicBezTo>
                      <a:pt x="59" y="10"/>
                      <a:pt x="59" y="9"/>
                      <a:pt x="60" y="9"/>
                    </a:cubicBezTo>
                    <a:cubicBezTo>
                      <a:pt x="61" y="9"/>
                      <a:pt x="62" y="10"/>
                      <a:pt x="63" y="10"/>
                    </a:cubicBezTo>
                    <a:cubicBezTo>
                      <a:pt x="63" y="11"/>
                      <a:pt x="63" y="11"/>
                      <a:pt x="63" y="12"/>
                    </a:cubicBezTo>
                    <a:cubicBezTo>
                      <a:pt x="63" y="13"/>
                      <a:pt x="63" y="14"/>
                      <a:pt x="63" y="14"/>
                    </a:cubicBezTo>
                    <a:cubicBezTo>
                      <a:pt x="62" y="15"/>
                      <a:pt x="61" y="15"/>
                      <a:pt x="60" y="15"/>
                    </a:cubicBezTo>
                    <a:cubicBezTo>
                      <a:pt x="59" y="15"/>
                      <a:pt x="59" y="15"/>
                      <a:pt x="58" y="14"/>
                    </a:cubicBezTo>
                    <a:cubicBezTo>
                      <a:pt x="58" y="14"/>
                      <a:pt x="58" y="13"/>
                      <a:pt x="58" y="12"/>
                    </a:cubicBezTo>
                    <a:close/>
                    <a:moveTo>
                      <a:pt x="77" y="16"/>
                    </a:moveTo>
                    <a:cubicBezTo>
                      <a:pt x="80" y="16"/>
                      <a:pt x="80" y="16"/>
                      <a:pt x="80" y="16"/>
                    </a:cubicBezTo>
                    <a:cubicBezTo>
                      <a:pt x="81" y="16"/>
                      <a:pt x="82" y="16"/>
                      <a:pt x="83" y="16"/>
                    </a:cubicBezTo>
                    <a:cubicBezTo>
                      <a:pt x="84" y="15"/>
                      <a:pt x="85" y="15"/>
                      <a:pt x="85" y="14"/>
                    </a:cubicBezTo>
                    <a:cubicBezTo>
                      <a:pt x="86" y="14"/>
                      <a:pt x="87" y="13"/>
                      <a:pt x="87" y="12"/>
                    </a:cubicBezTo>
                    <a:cubicBezTo>
                      <a:pt x="87" y="12"/>
                      <a:pt x="87" y="11"/>
                      <a:pt x="87" y="10"/>
                    </a:cubicBezTo>
                    <a:cubicBezTo>
                      <a:pt x="87" y="8"/>
                      <a:pt x="87" y="6"/>
                      <a:pt x="86" y="5"/>
                    </a:cubicBezTo>
                    <a:cubicBezTo>
                      <a:pt x="85" y="4"/>
                      <a:pt x="83" y="3"/>
                      <a:pt x="81" y="3"/>
                    </a:cubicBezTo>
                    <a:cubicBezTo>
                      <a:pt x="80" y="3"/>
                      <a:pt x="79" y="4"/>
                      <a:pt x="78" y="4"/>
                    </a:cubicBezTo>
                    <a:cubicBezTo>
                      <a:pt x="77" y="4"/>
                      <a:pt x="77" y="5"/>
                      <a:pt x="76" y="5"/>
                    </a:cubicBezTo>
                    <a:cubicBezTo>
                      <a:pt x="75" y="6"/>
                      <a:pt x="75" y="6"/>
                      <a:pt x="75" y="7"/>
                    </a:cubicBezTo>
                    <a:cubicBezTo>
                      <a:pt x="74" y="8"/>
                      <a:pt x="74" y="9"/>
                      <a:pt x="74" y="10"/>
                    </a:cubicBezTo>
                    <a:cubicBezTo>
                      <a:pt x="69" y="10"/>
                      <a:pt x="69" y="10"/>
                      <a:pt x="69" y="10"/>
                    </a:cubicBezTo>
                    <a:cubicBezTo>
                      <a:pt x="69" y="8"/>
                      <a:pt x="70" y="7"/>
                      <a:pt x="70" y="6"/>
                    </a:cubicBezTo>
                    <a:cubicBezTo>
                      <a:pt x="71" y="5"/>
                      <a:pt x="72" y="3"/>
                      <a:pt x="73" y="3"/>
                    </a:cubicBezTo>
                    <a:cubicBezTo>
                      <a:pt x="74" y="2"/>
                      <a:pt x="75" y="1"/>
                      <a:pt x="76" y="0"/>
                    </a:cubicBezTo>
                    <a:cubicBezTo>
                      <a:pt x="78" y="0"/>
                      <a:pt x="79" y="0"/>
                      <a:pt x="81" y="0"/>
                    </a:cubicBezTo>
                    <a:cubicBezTo>
                      <a:pt x="82" y="0"/>
                      <a:pt x="84" y="0"/>
                      <a:pt x="85" y="0"/>
                    </a:cubicBezTo>
                    <a:cubicBezTo>
                      <a:pt x="87" y="1"/>
                      <a:pt x="88" y="1"/>
                      <a:pt x="89" y="2"/>
                    </a:cubicBezTo>
                    <a:cubicBezTo>
                      <a:pt x="90" y="3"/>
                      <a:pt x="91" y="4"/>
                      <a:pt x="91" y="5"/>
                    </a:cubicBezTo>
                    <a:cubicBezTo>
                      <a:pt x="92" y="7"/>
                      <a:pt x="92" y="8"/>
                      <a:pt x="92" y="10"/>
                    </a:cubicBezTo>
                    <a:cubicBezTo>
                      <a:pt x="92" y="11"/>
                      <a:pt x="92" y="11"/>
                      <a:pt x="92" y="12"/>
                    </a:cubicBezTo>
                    <a:cubicBezTo>
                      <a:pt x="91" y="13"/>
                      <a:pt x="91" y="14"/>
                      <a:pt x="91" y="14"/>
                    </a:cubicBezTo>
                    <a:cubicBezTo>
                      <a:pt x="90" y="15"/>
                      <a:pt x="90" y="16"/>
                      <a:pt x="89" y="16"/>
                    </a:cubicBezTo>
                    <a:cubicBezTo>
                      <a:pt x="88" y="17"/>
                      <a:pt x="87" y="18"/>
                      <a:pt x="86" y="18"/>
                    </a:cubicBezTo>
                    <a:cubicBezTo>
                      <a:pt x="87" y="18"/>
                      <a:pt x="88" y="19"/>
                      <a:pt x="89" y="20"/>
                    </a:cubicBezTo>
                    <a:cubicBezTo>
                      <a:pt x="90" y="20"/>
                      <a:pt x="91" y="21"/>
                      <a:pt x="91" y="22"/>
                    </a:cubicBezTo>
                    <a:cubicBezTo>
                      <a:pt x="92" y="22"/>
                      <a:pt x="92" y="23"/>
                      <a:pt x="92" y="24"/>
                    </a:cubicBezTo>
                    <a:cubicBezTo>
                      <a:pt x="92" y="25"/>
                      <a:pt x="93" y="26"/>
                      <a:pt x="93" y="27"/>
                    </a:cubicBezTo>
                    <a:cubicBezTo>
                      <a:pt x="93" y="28"/>
                      <a:pt x="92" y="30"/>
                      <a:pt x="92" y="31"/>
                    </a:cubicBezTo>
                    <a:cubicBezTo>
                      <a:pt x="91" y="33"/>
                      <a:pt x="90" y="34"/>
                      <a:pt x="89" y="35"/>
                    </a:cubicBezTo>
                    <a:cubicBezTo>
                      <a:pt x="88" y="36"/>
                      <a:pt x="87" y="36"/>
                      <a:pt x="85" y="37"/>
                    </a:cubicBezTo>
                    <a:cubicBezTo>
                      <a:pt x="84" y="37"/>
                      <a:pt x="83" y="38"/>
                      <a:pt x="81" y="38"/>
                    </a:cubicBezTo>
                    <a:cubicBezTo>
                      <a:pt x="79" y="38"/>
                      <a:pt x="78" y="37"/>
                      <a:pt x="76" y="37"/>
                    </a:cubicBezTo>
                    <a:cubicBezTo>
                      <a:pt x="75" y="36"/>
                      <a:pt x="74" y="36"/>
                      <a:pt x="73" y="35"/>
                    </a:cubicBezTo>
                    <a:cubicBezTo>
                      <a:pt x="71" y="34"/>
                      <a:pt x="71" y="33"/>
                      <a:pt x="70" y="32"/>
                    </a:cubicBezTo>
                    <a:cubicBezTo>
                      <a:pt x="69" y="30"/>
                      <a:pt x="69" y="29"/>
                      <a:pt x="69" y="27"/>
                    </a:cubicBezTo>
                    <a:cubicBezTo>
                      <a:pt x="74" y="27"/>
                      <a:pt x="74" y="27"/>
                      <a:pt x="74" y="27"/>
                    </a:cubicBezTo>
                    <a:cubicBezTo>
                      <a:pt x="74" y="28"/>
                      <a:pt x="74" y="29"/>
                      <a:pt x="74" y="30"/>
                    </a:cubicBezTo>
                    <a:cubicBezTo>
                      <a:pt x="75" y="31"/>
                      <a:pt x="75" y="31"/>
                      <a:pt x="76" y="32"/>
                    </a:cubicBezTo>
                    <a:cubicBezTo>
                      <a:pt x="76" y="32"/>
                      <a:pt x="77" y="33"/>
                      <a:pt x="78" y="33"/>
                    </a:cubicBezTo>
                    <a:cubicBezTo>
                      <a:pt x="79" y="34"/>
                      <a:pt x="80" y="34"/>
                      <a:pt x="81" y="34"/>
                    </a:cubicBezTo>
                    <a:cubicBezTo>
                      <a:pt x="82" y="34"/>
                      <a:pt x="83" y="34"/>
                      <a:pt x="84" y="33"/>
                    </a:cubicBezTo>
                    <a:cubicBezTo>
                      <a:pt x="85" y="33"/>
                      <a:pt x="85" y="33"/>
                      <a:pt x="86" y="32"/>
                    </a:cubicBezTo>
                    <a:cubicBezTo>
                      <a:pt x="87" y="31"/>
                      <a:pt x="87" y="31"/>
                      <a:pt x="87" y="30"/>
                    </a:cubicBezTo>
                    <a:cubicBezTo>
                      <a:pt x="88" y="29"/>
                      <a:pt x="88" y="28"/>
                      <a:pt x="88" y="27"/>
                    </a:cubicBezTo>
                    <a:cubicBezTo>
                      <a:pt x="88" y="26"/>
                      <a:pt x="88" y="25"/>
                      <a:pt x="87" y="24"/>
                    </a:cubicBezTo>
                    <a:cubicBezTo>
                      <a:pt x="87" y="23"/>
                      <a:pt x="86" y="22"/>
                      <a:pt x="86" y="22"/>
                    </a:cubicBezTo>
                    <a:cubicBezTo>
                      <a:pt x="85" y="21"/>
                      <a:pt x="84" y="21"/>
                      <a:pt x="83" y="20"/>
                    </a:cubicBezTo>
                    <a:cubicBezTo>
                      <a:pt x="82" y="20"/>
                      <a:pt x="81" y="20"/>
                      <a:pt x="80" y="20"/>
                    </a:cubicBezTo>
                    <a:cubicBezTo>
                      <a:pt x="77" y="20"/>
                      <a:pt x="77" y="20"/>
                      <a:pt x="77" y="20"/>
                    </a:cubicBezTo>
                    <a:lnTo>
                      <a:pt x="77" y="16"/>
                    </a:lnTo>
                    <a:close/>
                    <a:moveTo>
                      <a:pt x="122" y="21"/>
                    </a:moveTo>
                    <a:cubicBezTo>
                      <a:pt x="122" y="24"/>
                      <a:pt x="122" y="27"/>
                      <a:pt x="121" y="29"/>
                    </a:cubicBezTo>
                    <a:cubicBezTo>
                      <a:pt x="121" y="31"/>
                      <a:pt x="120" y="33"/>
                      <a:pt x="119" y="34"/>
                    </a:cubicBezTo>
                    <a:cubicBezTo>
                      <a:pt x="118" y="35"/>
                      <a:pt x="117" y="36"/>
                      <a:pt x="115" y="37"/>
                    </a:cubicBezTo>
                    <a:cubicBezTo>
                      <a:pt x="114" y="37"/>
                      <a:pt x="112" y="38"/>
                      <a:pt x="111" y="38"/>
                    </a:cubicBezTo>
                    <a:cubicBezTo>
                      <a:pt x="109" y="38"/>
                      <a:pt x="107" y="37"/>
                      <a:pt x="106" y="37"/>
                    </a:cubicBezTo>
                    <a:cubicBezTo>
                      <a:pt x="104" y="36"/>
                      <a:pt x="103" y="35"/>
                      <a:pt x="102" y="34"/>
                    </a:cubicBezTo>
                    <a:cubicBezTo>
                      <a:pt x="101" y="33"/>
                      <a:pt x="100" y="31"/>
                      <a:pt x="100" y="29"/>
                    </a:cubicBezTo>
                    <a:cubicBezTo>
                      <a:pt x="99" y="27"/>
                      <a:pt x="99" y="24"/>
                      <a:pt x="99" y="21"/>
                    </a:cubicBezTo>
                    <a:cubicBezTo>
                      <a:pt x="99" y="16"/>
                      <a:pt x="99" y="16"/>
                      <a:pt x="99" y="16"/>
                    </a:cubicBezTo>
                    <a:cubicBezTo>
                      <a:pt x="99" y="13"/>
                      <a:pt x="99" y="10"/>
                      <a:pt x="100" y="8"/>
                    </a:cubicBezTo>
                    <a:cubicBezTo>
                      <a:pt x="100" y="6"/>
                      <a:pt x="101" y="4"/>
                      <a:pt x="102" y="3"/>
                    </a:cubicBezTo>
                    <a:cubicBezTo>
                      <a:pt x="103" y="2"/>
                      <a:pt x="104" y="1"/>
                      <a:pt x="106" y="0"/>
                    </a:cubicBezTo>
                    <a:cubicBezTo>
                      <a:pt x="107" y="0"/>
                      <a:pt x="109" y="0"/>
                      <a:pt x="110" y="0"/>
                    </a:cubicBezTo>
                    <a:cubicBezTo>
                      <a:pt x="112" y="0"/>
                      <a:pt x="114" y="0"/>
                      <a:pt x="115" y="0"/>
                    </a:cubicBezTo>
                    <a:cubicBezTo>
                      <a:pt x="117" y="1"/>
                      <a:pt x="118" y="2"/>
                      <a:pt x="119" y="3"/>
                    </a:cubicBezTo>
                    <a:cubicBezTo>
                      <a:pt x="120" y="4"/>
                      <a:pt x="121" y="6"/>
                      <a:pt x="121" y="8"/>
                    </a:cubicBezTo>
                    <a:cubicBezTo>
                      <a:pt x="122" y="10"/>
                      <a:pt x="122" y="13"/>
                      <a:pt x="122" y="16"/>
                    </a:cubicBezTo>
                    <a:lnTo>
                      <a:pt x="122" y="21"/>
                    </a:lnTo>
                    <a:close/>
                    <a:moveTo>
                      <a:pt x="117" y="15"/>
                    </a:moveTo>
                    <a:cubicBezTo>
                      <a:pt x="117" y="13"/>
                      <a:pt x="117" y="11"/>
                      <a:pt x="117" y="10"/>
                    </a:cubicBezTo>
                    <a:cubicBezTo>
                      <a:pt x="117" y="8"/>
                      <a:pt x="116" y="7"/>
                      <a:pt x="116" y="6"/>
                    </a:cubicBezTo>
                    <a:cubicBezTo>
                      <a:pt x="115" y="5"/>
                      <a:pt x="114" y="4"/>
                      <a:pt x="114" y="4"/>
                    </a:cubicBezTo>
                    <a:cubicBezTo>
                      <a:pt x="113" y="4"/>
                      <a:pt x="112" y="3"/>
                      <a:pt x="110" y="3"/>
                    </a:cubicBezTo>
                    <a:cubicBezTo>
                      <a:pt x="109" y="3"/>
                      <a:pt x="108" y="4"/>
                      <a:pt x="108" y="4"/>
                    </a:cubicBezTo>
                    <a:cubicBezTo>
                      <a:pt x="107" y="4"/>
                      <a:pt x="106" y="5"/>
                      <a:pt x="105" y="6"/>
                    </a:cubicBezTo>
                    <a:cubicBezTo>
                      <a:pt x="105" y="7"/>
                      <a:pt x="104" y="8"/>
                      <a:pt x="104" y="10"/>
                    </a:cubicBezTo>
                    <a:cubicBezTo>
                      <a:pt x="104" y="11"/>
                      <a:pt x="104" y="13"/>
                      <a:pt x="104" y="15"/>
                    </a:cubicBezTo>
                    <a:cubicBezTo>
                      <a:pt x="104" y="22"/>
                      <a:pt x="104" y="22"/>
                      <a:pt x="104" y="22"/>
                    </a:cubicBezTo>
                    <a:cubicBezTo>
                      <a:pt x="104" y="24"/>
                      <a:pt x="104" y="26"/>
                      <a:pt x="104" y="27"/>
                    </a:cubicBezTo>
                    <a:cubicBezTo>
                      <a:pt x="104" y="29"/>
                      <a:pt x="105" y="30"/>
                      <a:pt x="105" y="31"/>
                    </a:cubicBezTo>
                    <a:cubicBezTo>
                      <a:pt x="106" y="32"/>
                      <a:pt x="107" y="33"/>
                      <a:pt x="108" y="33"/>
                    </a:cubicBezTo>
                    <a:cubicBezTo>
                      <a:pt x="108" y="33"/>
                      <a:pt x="109" y="34"/>
                      <a:pt x="111" y="34"/>
                    </a:cubicBezTo>
                    <a:cubicBezTo>
                      <a:pt x="112" y="34"/>
                      <a:pt x="113" y="33"/>
                      <a:pt x="114" y="33"/>
                    </a:cubicBezTo>
                    <a:cubicBezTo>
                      <a:pt x="114" y="33"/>
                      <a:pt x="115" y="32"/>
                      <a:pt x="116" y="31"/>
                    </a:cubicBezTo>
                    <a:cubicBezTo>
                      <a:pt x="116" y="30"/>
                      <a:pt x="117" y="29"/>
                      <a:pt x="117" y="27"/>
                    </a:cubicBezTo>
                    <a:cubicBezTo>
                      <a:pt x="117" y="26"/>
                      <a:pt x="117" y="24"/>
                      <a:pt x="117" y="22"/>
                    </a:cubicBezTo>
                    <a:lnTo>
                      <a:pt x="117"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nvGrpSpPr>
              <p:cNvPr id="54" name="Battery">
                <a:extLst>
                  <a:ext uri="{FF2B5EF4-FFF2-40B4-BE49-F238E27FC236}">
                    <a16:creationId xmlns:a16="http://schemas.microsoft.com/office/drawing/2014/main" id="{D1F81072-2655-4F92-9F15-2A7D22A65A41}"/>
                  </a:ext>
                </a:extLst>
              </p:cNvPr>
              <p:cNvGrpSpPr>
                <a:grpSpLocks noChangeAspect="1"/>
              </p:cNvGrpSpPr>
              <p:nvPr/>
            </p:nvGrpSpPr>
            <p:grpSpPr>
              <a:xfrm>
                <a:off x="2513769" y="1302974"/>
                <a:ext cx="50747" cy="83257"/>
                <a:chOff x="5721732" y="4486242"/>
                <a:chExt cx="50747" cy="83257"/>
              </a:xfrm>
            </p:grpSpPr>
            <p:sp>
              <p:nvSpPr>
                <p:cNvPr id="61" name="Battery Part 1">
                  <a:extLst>
                    <a:ext uri="{FF2B5EF4-FFF2-40B4-BE49-F238E27FC236}">
                      <a16:creationId xmlns:a16="http://schemas.microsoft.com/office/drawing/2014/main" id="{647C57FA-C9A8-4811-AC22-CE6C44968816}"/>
                    </a:ext>
                  </a:extLst>
                </p:cNvPr>
                <p:cNvSpPr>
                  <a:spLocks/>
                </p:cNvSpPr>
                <p:nvPr/>
              </p:nvSpPr>
              <p:spPr bwMode="auto">
                <a:xfrm>
                  <a:off x="5721732" y="4486242"/>
                  <a:ext cx="50747" cy="45990"/>
                </a:xfrm>
                <a:custGeom>
                  <a:avLst/>
                  <a:gdLst>
                    <a:gd name="T0" fmla="*/ 282 w 282"/>
                    <a:gd name="T1" fmla="*/ 76 h 252"/>
                    <a:gd name="T2" fmla="*/ 245 w 282"/>
                    <a:gd name="T3" fmla="*/ 46 h 252"/>
                    <a:gd name="T4" fmla="*/ 197 w 282"/>
                    <a:gd name="T5" fmla="*/ 46 h 252"/>
                    <a:gd name="T6" fmla="*/ 197 w 282"/>
                    <a:gd name="T7" fmla="*/ 0 h 252"/>
                    <a:gd name="T8" fmla="*/ 85 w 282"/>
                    <a:gd name="T9" fmla="*/ 0 h 252"/>
                    <a:gd name="T10" fmla="*/ 85 w 282"/>
                    <a:gd name="T11" fmla="*/ 46 h 252"/>
                    <a:gd name="T12" fmla="*/ 37 w 282"/>
                    <a:gd name="T13" fmla="*/ 46 h 252"/>
                    <a:gd name="T14" fmla="*/ 0 w 282"/>
                    <a:gd name="T15" fmla="*/ 76 h 252"/>
                    <a:gd name="T16" fmla="*/ 0 w 282"/>
                    <a:gd name="T17" fmla="*/ 252 h 252"/>
                    <a:gd name="T18" fmla="*/ 282 w 282"/>
                    <a:gd name="T19" fmla="*/ 252 h 252"/>
                    <a:gd name="T20" fmla="*/ 282 w 282"/>
                    <a:gd name="T21" fmla="*/ 7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252">
                      <a:moveTo>
                        <a:pt x="282" y="76"/>
                      </a:moveTo>
                      <a:cubicBezTo>
                        <a:pt x="282" y="59"/>
                        <a:pt x="265" y="46"/>
                        <a:pt x="245" y="46"/>
                      </a:cubicBezTo>
                      <a:lnTo>
                        <a:pt x="197" y="46"/>
                      </a:lnTo>
                      <a:lnTo>
                        <a:pt x="197" y="0"/>
                      </a:lnTo>
                      <a:lnTo>
                        <a:pt x="85" y="0"/>
                      </a:lnTo>
                      <a:lnTo>
                        <a:pt x="85" y="46"/>
                      </a:lnTo>
                      <a:lnTo>
                        <a:pt x="37" y="46"/>
                      </a:lnTo>
                      <a:cubicBezTo>
                        <a:pt x="17" y="46"/>
                        <a:pt x="0" y="59"/>
                        <a:pt x="0" y="76"/>
                      </a:cubicBezTo>
                      <a:lnTo>
                        <a:pt x="0" y="252"/>
                      </a:lnTo>
                      <a:lnTo>
                        <a:pt x="282" y="252"/>
                      </a:lnTo>
                      <a:lnTo>
                        <a:pt x="282" y="76"/>
                      </a:ln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62" name="Battery Part 2">
                  <a:extLst>
                    <a:ext uri="{FF2B5EF4-FFF2-40B4-BE49-F238E27FC236}">
                      <a16:creationId xmlns:a16="http://schemas.microsoft.com/office/drawing/2014/main" id="{CD053933-CB29-4523-821A-B290AA1E9A23}"/>
                    </a:ext>
                  </a:extLst>
                </p:cNvPr>
                <p:cNvSpPr>
                  <a:spLocks/>
                </p:cNvSpPr>
                <p:nvPr/>
              </p:nvSpPr>
              <p:spPr bwMode="auto">
                <a:xfrm>
                  <a:off x="5721732" y="4532231"/>
                  <a:ext cx="50747" cy="37268"/>
                </a:xfrm>
                <a:custGeom>
                  <a:avLst/>
                  <a:gdLst>
                    <a:gd name="T0" fmla="*/ 0 w 282"/>
                    <a:gd name="T1" fmla="*/ 0 h 206"/>
                    <a:gd name="T2" fmla="*/ 0 w 282"/>
                    <a:gd name="T3" fmla="*/ 176 h 206"/>
                    <a:gd name="T4" fmla="*/ 37 w 282"/>
                    <a:gd name="T5" fmla="*/ 206 h 206"/>
                    <a:gd name="T6" fmla="*/ 244 w 282"/>
                    <a:gd name="T7" fmla="*/ 206 h 206"/>
                    <a:gd name="T8" fmla="*/ 282 w 282"/>
                    <a:gd name="T9" fmla="*/ 176 h 206"/>
                    <a:gd name="T10" fmla="*/ 282 w 282"/>
                    <a:gd name="T11" fmla="*/ 0 h 206"/>
                    <a:gd name="T12" fmla="*/ 0 w 282"/>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282" h="206">
                      <a:moveTo>
                        <a:pt x="0" y="0"/>
                      </a:moveTo>
                      <a:lnTo>
                        <a:pt x="0" y="176"/>
                      </a:lnTo>
                      <a:cubicBezTo>
                        <a:pt x="0" y="193"/>
                        <a:pt x="17" y="206"/>
                        <a:pt x="37" y="206"/>
                      </a:cubicBezTo>
                      <a:lnTo>
                        <a:pt x="244" y="206"/>
                      </a:lnTo>
                      <a:cubicBezTo>
                        <a:pt x="265" y="206"/>
                        <a:pt x="282" y="193"/>
                        <a:pt x="282" y="176"/>
                      </a:cubicBezTo>
                      <a:lnTo>
                        <a:pt x="282" y="0"/>
                      </a:lnTo>
                      <a:lnTo>
                        <a:pt x="0" y="0"/>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55" name="Signal Strength">
                <a:extLst>
                  <a:ext uri="{FF2B5EF4-FFF2-40B4-BE49-F238E27FC236}">
                    <a16:creationId xmlns:a16="http://schemas.microsoft.com/office/drawing/2014/main" id="{A441326D-907A-46CE-84AA-2884E92CFD7B}"/>
                  </a:ext>
                </a:extLst>
              </p:cNvPr>
              <p:cNvGrpSpPr>
                <a:grpSpLocks noChangeAspect="1"/>
              </p:cNvGrpSpPr>
              <p:nvPr/>
            </p:nvGrpSpPr>
            <p:grpSpPr>
              <a:xfrm>
                <a:off x="2348841" y="1306145"/>
                <a:ext cx="76121" cy="76915"/>
                <a:chOff x="5556804" y="4492585"/>
                <a:chExt cx="76121" cy="76915"/>
              </a:xfrm>
            </p:grpSpPr>
            <p:sp>
              <p:nvSpPr>
                <p:cNvPr id="59" name="Signal Strength Part 1">
                  <a:extLst>
                    <a:ext uri="{FF2B5EF4-FFF2-40B4-BE49-F238E27FC236}">
                      <a16:creationId xmlns:a16="http://schemas.microsoft.com/office/drawing/2014/main" id="{91679542-8C6A-4E6D-A036-440B7D77013D}"/>
                    </a:ext>
                  </a:extLst>
                </p:cNvPr>
                <p:cNvSpPr>
                  <a:spLocks/>
                </p:cNvSpPr>
                <p:nvPr/>
              </p:nvSpPr>
              <p:spPr bwMode="auto">
                <a:xfrm>
                  <a:off x="5602001" y="4492585"/>
                  <a:ext cx="30924" cy="76914"/>
                </a:xfrm>
                <a:custGeom>
                  <a:avLst/>
                  <a:gdLst>
                    <a:gd name="T0" fmla="*/ 39 w 39"/>
                    <a:gd name="T1" fmla="*/ 0 h 97"/>
                    <a:gd name="T2" fmla="*/ 0 w 39"/>
                    <a:gd name="T3" fmla="*/ 39 h 97"/>
                    <a:gd name="T4" fmla="*/ 0 w 39"/>
                    <a:gd name="T5" fmla="*/ 97 h 97"/>
                    <a:gd name="T6" fmla="*/ 39 w 39"/>
                    <a:gd name="T7" fmla="*/ 97 h 97"/>
                    <a:gd name="T8" fmla="*/ 39 w 39"/>
                    <a:gd name="T9" fmla="*/ 0 h 97"/>
                  </a:gdLst>
                  <a:ahLst/>
                  <a:cxnLst>
                    <a:cxn ang="0">
                      <a:pos x="T0" y="T1"/>
                    </a:cxn>
                    <a:cxn ang="0">
                      <a:pos x="T2" y="T3"/>
                    </a:cxn>
                    <a:cxn ang="0">
                      <a:pos x="T4" y="T5"/>
                    </a:cxn>
                    <a:cxn ang="0">
                      <a:pos x="T6" y="T7"/>
                    </a:cxn>
                    <a:cxn ang="0">
                      <a:pos x="T8" y="T9"/>
                    </a:cxn>
                  </a:cxnLst>
                  <a:rect l="0" t="0" r="r" b="b"/>
                  <a:pathLst>
                    <a:path w="39" h="97">
                      <a:moveTo>
                        <a:pt x="39" y="0"/>
                      </a:moveTo>
                      <a:lnTo>
                        <a:pt x="0" y="39"/>
                      </a:lnTo>
                      <a:lnTo>
                        <a:pt x="0" y="97"/>
                      </a:lnTo>
                      <a:lnTo>
                        <a:pt x="39" y="97"/>
                      </a:lnTo>
                      <a:lnTo>
                        <a:pt x="39" y="0"/>
                      </a:lnTo>
                      <a:close/>
                    </a:path>
                  </a:pathLst>
                </a:custGeom>
                <a:solidFill>
                  <a:srgbClr val="FFFFFF">
                    <a:alpha val="30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60" name="Signal Strength Part 2">
                  <a:extLst>
                    <a:ext uri="{FF2B5EF4-FFF2-40B4-BE49-F238E27FC236}">
                      <a16:creationId xmlns:a16="http://schemas.microsoft.com/office/drawing/2014/main" id="{F1272C6A-2AE7-4843-A5F7-0941EDE5989F}"/>
                    </a:ext>
                  </a:extLst>
                </p:cNvPr>
                <p:cNvSpPr>
                  <a:spLocks/>
                </p:cNvSpPr>
                <p:nvPr/>
              </p:nvSpPr>
              <p:spPr bwMode="auto">
                <a:xfrm>
                  <a:off x="5556804" y="4523510"/>
                  <a:ext cx="45197" cy="45990"/>
                </a:xfrm>
                <a:custGeom>
                  <a:avLst/>
                  <a:gdLst>
                    <a:gd name="T0" fmla="*/ 0 w 254"/>
                    <a:gd name="T1" fmla="*/ 254 h 254"/>
                    <a:gd name="T2" fmla="*/ 254 w 254"/>
                    <a:gd name="T3" fmla="*/ 254 h 254"/>
                    <a:gd name="T4" fmla="*/ 254 w 254"/>
                    <a:gd name="T5" fmla="*/ 0 h 254"/>
                    <a:gd name="T6" fmla="*/ 0 w 254"/>
                    <a:gd name="T7" fmla="*/ 254 h 254"/>
                  </a:gdLst>
                  <a:ahLst/>
                  <a:cxnLst>
                    <a:cxn ang="0">
                      <a:pos x="T0" y="T1"/>
                    </a:cxn>
                    <a:cxn ang="0">
                      <a:pos x="T2" y="T3"/>
                    </a:cxn>
                    <a:cxn ang="0">
                      <a:pos x="T4" y="T5"/>
                    </a:cxn>
                    <a:cxn ang="0">
                      <a:pos x="T6" y="T7"/>
                    </a:cxn>
                  </a:cxnLst>
                  <a:rect l="0" t="0" r="r" b="b"/>
                  <a:pathLst>
                    <a:path w="254" h="254">
                      <a:moveTo>
                        <a:pt x="0" y="254"/>
                      </a:moveTo>
                      <a:lnTo>
                        <a:pt x="254" y="254"/>
                      </a:lnTo>
                      <a:lnTo>
                        <a:pt x="254" y="0"/>
                      </a:lnTo>
                      <a:lnTo>
                        <a:pt x="0" y="254"/>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56" name="WiFi">
                <a:extLst>
                  <a:ext uri="{FF2B5EF4-FFF2-40B4-BE49-F238E27FC236}">
                    <a16:creationId xmlns:a16="http://schemas.microsoft.com/office/drawing/2014/main" id="{51C874F5-1D27-4455-AF2D-812A6B68FD90}"/>
                  </a:ext>
                </a:extLst>
              </p:cNvPr>
              <p:cNvGrpSpPr>
                <a:grpSpLocks noChangeAspect="1"/>
              </p:cNvGrpSpPr>
              <p:nvPr/>
            </p:nvGrpSpPr>
            <p:grpSpPr>
              <a:xfrm>
                <a:off x="2189463" y="1308921"/>
                <a:ext cx="89601" cy="71363"/>
                <a:chOff x="5397426" y="4495757"/>
                <a:chExt cx="89601" cy="71363"/>
              </a:xfrm>
            </p:grpSpPr>
            <p:sp>
              <p:nvSpPr>
                <p:cNvPr id="57" name="WiFi Part 1">
                  <a:extLst>
                    <a:ext uri="{FF2B5EF4-FFF2-40B4-BE49-F238E27FC236}">
                      <a16:creationId xmlns:a16="http://schemas.microsoft.com/office/drawing/2014/main" id="{557D5D65-2B16-4700-80C2-5146D8F65392}"/>
                    </a:ext>
                  </a:extLst>
                </p:cNvPr>
                <p:cNvSpPr>
                  <a:spLocks/>
                </p:cNvSpPr>
                <p:nvPr/>
              </p:nvSpPr>
              <p:spPr bwMode="auto">
                <a:xfrm>
                  <a:off x="5397426" y="4495757"/>
                  <a:ext cx="89601" cy="31717"/>
                </a:xfrm>
                <a:custGeom>
                  <a:avLst/>
                  <a:gdLst>
                    <a:gd name="T0" fmla="*/ 248 w 496"/>
                    <a:gd name="T1" fmla="*/ 0 h 175"/>
                    <a:gd name="T2" fmla="*/ 0 w 496"/>
                    <a:gd name="T3" fmla="*/ 86 h 175"/>
                    <a:gd name="T4" fmla="*/ 71 w 496"/>
                    <a:gd name="T5" fmla="*/ 175 h 175"/>
                    <a:gd name="T6" fmla="*/ 248 w 496"/>
                    <a:gd name="T7" fmla="*/ 113 h 175"/>
                    <a:gd name="T8" fmla="*/ 425 w 496"/>
                    <a:gd name="T9" fmla="*/ 175 h 175"/>
                    <a:gd name="T10" fmla="*/ 496 w 496"/>
                    <a:gd name="T11" fmla="*/ 86 h 175"/>
                    <a:gd name="T12" fmla="*/ 248 w 496"/>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496" h="175">
                      <a:moveTo>
                        <a:pt x="248" y="0"/>
                      </a:moveTo>
                      <a:cubicBezTo>
                        <a:pt x="104" y="0"/>
                        <a:pt x="10" y="79"/>
                        <a:pt x="0" y="86"/>
                      </a:cubicBezTo>
                      <a:lnTo>
                        <a:pt x="71" y="175"/>
                      </a:lnTo>
                      <a:cubicBezTo>
                        <a:pt x="80" y="168"/>
                        <a:pt x="147" y="113"/>
                        <a:pt x="248" y="113"/>
                      </a:cubicBezTo>
                      <a:cubicBezTo>
                        <a:pt x="348" y="113"/>
                        <a:pt x="416" y="168"/>
                        <a:pt x="425" y="175"/>
                      </a:cubicBezTo>
                      <a:lnTo>
                        <a:pt x="496" y="86"/>
                      </a:lnTo>
                      <a:cubicBezTo>
                        <a:pt x="487" y="79"/>
                        <a:pt x="391" y="0"/>
                        <a:pt x="248" y="0"/>
                      </a:cubicBez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58" name="WiFi Part 2">
                  <a:extLst>
                    <a:ext uri="{FF2B5EF4-FFF2-40B4-BE49-F238E27FC236}">
                      <a16:creationId xmlns:a16="http://schemas.microsoft.com/office/drawing/2014/main" id="{7E263FA1-5C28-43A0-80A6-F86A6697D6CA}"/>
                    </a:ext>
                  </a:extLst>
                </p:cNvPr>
                <p:cNvSpPr>
                  <a:spLocks/>
                </p:cNvSpPr>
                <p:nvPr/>
              </p:nvSpPr>
              <p:spPr bwMode="auto">
                <a:xfrm>
                  <a:off x="5410113" y="4516373"/>
                  <a:ext cx="64227" cy="50747"/>
                </a:xfrm>
                <a:custGeom>
                  <a:avLst/>
                  <a:gdLst>
                    <a:gd name="T0" fmla="*/ 0 w 354"/>
                    <a:gd name="T1" fmla="*/ 62 h 282"/>
                    <a:gd name="T2" fmla="*/ 177 w 354"/>
                    <a:gd name="T3" fmla="*/ 282 h 282"/>
                    <a:gd name="T4" fmla="*/ 177 w 354"/>
                    <a:gd name="T5" fmla="*/ 282 h 282"/>
                    <a:gd name="T6" fmla="*/ 177 w 354"/>
                    <a:gd name="T7" fmla="*/ 282 h 282"/>
                    <a:gd name="T8" fmla="*/ 354 w 354"/>
                    <a:gd name="T9" fmla="*/ 62 h 282"/>
                    <a:gd name="T10" fmla="*/ 177 w 354"/>
                    <a:gd name="T11" fmla="*/ 0 h 282"/>
                    <a:gd name="T12" fmla="*/ 0 w 354"/>
                    <a:gd name="T13" fmla="*/ 62 h 282"/>
                  </a:gdLst>
                  <a:ahLst/>
                  <a:cxnLst>
                    <a:cxn ang="0">
                      <a:pos x="T0" y="T1"/>
                    </a:cxn>
                    <a:cxn ang="0">
                      <a:pos x="T2" y="T3"/>
                    </a:cxn>
                    <a:cxn ang="0">
                      <a:pos x="T4" y="T5"/>
                    </a:cxn>
                    <a:cxn ang="0">
                      <a:pos x="T6" y="T7"/>
                    </a:cxn>
                    <a:cxn ang="0">
                      <a:pos x="T8" y="T9"/>
                    </a:cxn>
                    <a:cxn ang="0">
                      <a:pos x="T10" y="T11"/>
                    </a:cxn>
                    <a:cxn ang="0">
                      <a:pos x="T12" y="T13"/>
                    </a:cxn>
                  </a:cxnLst>
                  <a:rect l="0" t="0" r="r" b="b"/>
                  <a:pathLst>
                    <a:path w="354" h="282">
                      <a:moveTo>
                        <a:pt x="0" y="62"/>
                      </a:moveTo>
                      <a:lnTo>
                        <a:pt x="177" y="282"/>
                      </a:lnTo>
                      <a:lnTo>
                        <a:pt x="177" y="282"/>
                      </a:lnTo>
                      <a:lnTo>
                        <a:pt x="177" y="282"/>
                      </a:lnTo>
                      <a:lnTo>
                        <a:pt x="354" y="62"/>
                      </a:lnTo>
                      <a:cubicBezTo>
                        <a:pt x="345" y="55"/>
                        <a:pt x="278" y="0"/>
                        <a:pt x="177" y="0"/>
                      </a:cubicBezTo>
                      <a:cubicBezTo>
                        <a:pt x="77" y="0"/>
                        <a:pt x="9" y="55"/>
                        <a:pt x="0" y="62"/>
                      </a:cubicBez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grpSp>
      <p:grpSp>
        <p:nvGrpSpPr>
          <p:cNvPr id="112" name="Find Contact">
            <a:extLst>
              <a:ext uri="{FF2B5EF4-FFF2-40B4-BE49-F238E27FC236}">
                <a16:creationId xmlns:a16="http://schemas.microsoft.com/office/drawing/2014/main" id="{B86E87FC-677D-4DE7-B958-1B5ECB72CDCF}"/>
              </a:ext>
            </a:extLst>
          </p:cNvPr>
          <p:cNvGrpSpPr>
            <a:grpSpLocks noChangeAspect="1"/>
          </p:cNvGrpSpPr>
          <p:nvPr/>
        </p:nvGrpSpPr>
        <p:grpSpPr>
          <a:xfrm>
            <a:off x="4423883" y="767825"/>
            <a:ext cx="1799644" cy="3197040"/>
            <a:chOff x="595686" y="1261242"/>
            <a:chExt cx="2287664" cy="4064000"/>
          </a:xfrm>
        </p:grpSpPr>
        <p:sp>
          <p:nvSpPr>
            <p:cNvPr id="113" name="Background">
              <a:extLst>
                <a:ext uri="{FF2B5EF4-FFF2-40B4-BE49-F238E27FC236}">
                  <a16:creationId xmlns:a16="http://schemas.microsoft.com/office/drawing/2014/main" id="{48AAD811-3668-49C5-958B-772F554F46C5}"/>
                </a:ext>
              </a:extLst>
            </p:cNvPr>
            <p:cNvSpPr/>
            <p:nvPr/>
          </p:nvSpPr>
          <p:spPr>
            <a:xfrm>
              <a:off x="595686" y="1261242"/>
              <a:ext cx="2286000" cy="4064000"/>
            </a:xfrm>
            <a:prstGeom prst="rect">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14" name="List Item">
              <a:extLst>
                <a:ext uri="{FF2B5EF4-FFF2-40B4-BE49-F238E27FC236}">
                  <a16:creationId xmlns:a16="http://schemas.microsoft.com/office/drawing/2014/main" id="{E0CA44A4-7675-48A2-9BC0-4FF759705091}"/>
                </a:ext>
              </a:extLst>
            </p:cNvPr>
            <p:cNvSpPr/>
            <p:nvPr/>
          </p:nvSpPr>
          <p:spPr>
            <a:xfrm>
              <a:off x="595686" y="3299524"/>
              <a:ext cx="2286000" cy="1954381"/>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0" rIns="91440" bIns="9144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Aaron Bennett</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Abbey Christensen</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Ali Connors</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Alex Nelson</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Anthony Stevens</a:t>
              </a:r>
            </a:p>
          </p:txBody>
        </p:sp>
        <p:sp>
          <p:nvSpPr>
            <p:cNvPr id="115" name="List Item">
              <a:extLst>
                <a:ext uri="{FF2B5EF4-FFF2-40B4-BE49-F238E27FC236}">
                  <a16:creationId xmlns:a16="http://schemas.microsoft.com/office/drawing/2014/main" id="{82AF35C0-5B9C-43E2-9EB9-EF4F1B5BC5FB}"/>
                </a:ext>
              </a:extLst>
            </p:cNvPr>
            <p:cNvSpPr/>
            <p:nvPr/>
          </p:nvSpPr>
          <p:spPr>
            <a:xfrm>
              <a:off x="595686" y="1772304"/>
              <a:ext cx="2286000" cy="1532727"/>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0" rIns="91440" bIns="9144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Janet Perkins</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Mary Johnson</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Peter Carlsson</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Trevor Hansen</a:t>
              </a:r>
              <a:endParaRPr lang="en-US" sz="800" noProof="1">
                <a:solidFill>
                  <a:srgbClr val="000000">
                    <a:alpha val="54000"/>
                  </a:srgbClr>
                </a:solidFill>
                <a:latin typeface="Segoe UI" panose="020B0502040204020203" pitchFamily="34" charset="0"/>
                <a:cs typeface="Segoe UI" panose="020B0502040204020203" pitchFamily="34" charset="0"/>
              </a:endParaRPr>
            </a:p>
          </p:txBody>
        </p:sp>
        <p:sp>
          <p:nvSpPr>
            <p:cNvPr id="116" name="Star Icon">
              <a:extLst>
                <a:ext uri="{FF2B5EF4-FFF2-40B4-BE49-F238E27FC236}">
                  <a16:creationId xmlns:a16="http://schemas.microsoft.com/office/drawing/2014/main" id="{A9F8AE8C-121A-4E1C-91CF-61D0C4E96484}"/>
                </a:ext>
              </a:extLst>
            </p:cNvPr>
            <p:cNvSpPr>
              <a:spLocks/>
            </p:cNvSpPr>
            <p:nvPr/>
          </p:nvSpPr>
          <p:spPr bwMode="auto">
            <a:xfrm>
              <a:off x="700460" y="1928673"/>
              <a:ext cx="141288" cy="133350"/>
            </a:xfrm>
            <a:custGeom>
              <a:avLst/>
              <a:gdLst>
                <a:gd name="T0" fmla="*/ 283 w 565"/>
                <a:gd name="T1" fmla="*/ 431 h 536"/>
                <a:gd name="T2" fmla="*/ 457 w 565"/>
                <a:gd name="T3" fmla="*/ 536 h 536"/>
                <a:gd name="T4" fmla="*/ 411 w 565"/>
                <a:gd name="T5" fmla="*/ 338 h 536"/>
                <a:gd name="T6" fmla="*/ 565 w 565"/>
                <a:gd name="T7" fmla="*/ 204 h 536"/>
                <a:gd name="T8" fmla="*/ 362 w 565"/>
                <a:gd name="T9" fmla="*/ 187 h 536"/>
                <a:gd name="T10" fmla="*/ 283 w 565"/>
                <a:gd name="T11" fmla="*/ 0 h 536"/>
                <a:gd name="T12" fmla="*/ 203 w 565"/>
                <a:gd name="T13" fmla="*/ 187 h 536"/>
                <a:gd name="T14" fmla="*/ 0 w 565"/>
                <a:gd name="T15" fmla="*/ 204 h 536"/>
                <a:gd name="T16" fmla="*/ 155 w 565"/>
                <a:gd name="T17" fmla="*/ 338 h 536"/>
                <a:gd name="T18" fmla="*/ 108 w 565"/>
                <a:gd name="T19" fmla="*/ 536 h 536"/>
                <a:gd name="T20" fmla="*/ 283 w 565"/>
                <a:gd name="T21" fmla="*/ 431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5" h="536">
                  <a:moveTo>
                    <a:pt x="283" y="431"/>
                  </a:moveTo>
                  <a:lnTo>
                    <a:pt x="457" y="536"/>
                  </a:lnTo>
                  <a:lnTo>
                    <a:pt x="411" y="338"/>
                  </a:lnTo>
                  <a:lnTo>
                    <a:pt x="565" y="204"/>
                  </a:lnTo>
                  <a:lnTo>
                    <a:pt x="362" y="187"/>
                  </a:lnTo>
                  <a:lnTo>
                    <a:pt x="283" y="0"/>
                  </a:lnTo>
                  <a:lnTo>
                    <a:pt x="203" y="187"/>
                  </a:lnTo>
                  <a:lnTo>
                    <a:pt x="0" y="204"/>
                  </a:lnTo>
                  <a:lnTo>
                    <a:pt x="155" y="338"/>
                  </a:lnTo>
                  <a:lnTo>
                    <a:pt x="108" y="536"/>
                  </a:lnTo>
                  <a:lnTo>
                    <a:pt x="283" y="431"/>
                  </a:lnTo>
                  <a:close/>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sp>
          <p:nvSpPr>
            <p:cNvPr id="117" name="Letter">
              <a:extLst>
                <a:ext uri="{FF2B5EF4-FFF2-40B4-BE49-F238E27FC236}">
                  <a16:creationId xmlns:a16="http://schemas.microsoft.com/office/drawing/2014/main" id="{134E646B-93B8-43C2-B0CB-5C7DC5BE2DBA}"/>
                </a:ext>
              </a:extLst>
            </p:cNvPr>
            <p:cNvSpPr txBox="1"/>
            <p:nvPr/>
          </p:nvSpPr>
          <p:spPr>
            <a:xfrm>
              <a:off x="647545" y="3399088"/>
              <a:ext cx="247119" cy="258532"/>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9688"/>
                  </a:solidFill>
                  <a:latin typeface="Segoe UI" panose="020B0502040204020203" pitchFamily="34" charset="0"/>
                  <a:cs typeface="Segoe UI" panose="020B0502040204020203" pitchFamily="34" charset="0"/>
                </a:rPr>
                <a:t>A</a:t>
              </a:r>
            </a:p>
          </p:txBody>
        </p:sp>
        <p:cxnSp>
          <p:nvCxnSpPr>
            <p:cNvPr id="118" name="Divider">
              <a:extLst>
                <a:ext uri="{FF2B5EF4-FFF2-40B4-BE49-F238E27FC236}">
                  <a16:creationId xmlns:a16="http://schemas.microsoft.com/office/drawing/2014/main" id="{9CD8A3AF-0E78-4134-A422-CCBFCBA2C55A}"/>
                </a:ext>
              </a:extLst>
            </p:cNvPr>
            <p:cNvCxnSpPr/>
            <p:nvPr/>
          </p:nvCxnSpPr>
          <p:spPr>
            <a:xfrm>
              <a:off x="1050825" y="3294011"/>
              <a:ext cx="1830861"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119" name="Avatar Placeholder">
              <a:extLst>
                <a:ext uri="{FF2B5EF4-FFF2-40B4-BE49-F238E27FC236}">
                  <a16:creationId xmlns:a16="http://schemas.microsoft.com/office/drawing/2014/main" id="{8CFA7F95-7109-43DA-9AA4-CDE8D667C74A}"/>
                </a:ext>
              </a:extLst>
            </p:cNvPr>
            <p:cNvSpPr>
              <a:spLocks noChangeAspect="1"/>
            </p:cNvSpPr>
            <p:nvPr/>
          </p:nvSpPr>
          <p:spPr>
            <a:xfrm>
              <a:off x="2527116" y="1882001"/>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20" name="Avatar Placeholder">
              <a:extLst>
                <a:ext uri="{FF2B5EF4-FFF2-40B4-BE49-F238E27FC236}">
                  <a16:creationId xmlns:a16="http://schemas.microsoft.com/office/drawing/2014/main" id="{BFF19183-A0B3-4BB9-BAAD-25A37499BB19}"/>
                </a:ext>
              </a:extLst>
            </p:cNvPr>
            <p:cNvSpPr>
              <a:spLocks noChangeAspect="1"/>
            </p:cNvSpPr>
            <p:nvPr/>
          </p:nvSpPr>
          <p:spPr>
            <a:xfrm>
              <a:off x="2527116" y="2234426"/>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21" name="Avatar Placeholder">
              <a:extLst>
                <a:ext uri="{FF2B5EF4-FFF2-40B4-BE49-F238E27FC236}">
                  <a16:creationId xmlns:a16="http://schemas.microsoft.com/office/drawing/2014/main" id="{A2C78F29-BD70-4F9C-AAEB-65F2FEBE7793}"/>
                </a:ext>
              </a:extLst>
            </p:cNvPr>
            <p:cNvSpPr>
              <a:spLocks noChangeAspect="1"/>
            </p:cNvSpPr>
            <p:nvPr/>
          </p:nvSpPr>
          <p:spPr>
            <a:xfrm>
              <a:off x="2527116" y="2586851"/>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22" name="Avatar Placeholder">
              <a:extLst>
                <a:ext uri="{FF2B5EF4-FFF2-40B4-BE49-F238E27FC236}">
                  <a16:creationId xmlns:a16="http://schemas.microsoft.com/office/drawing/2014/main" id="{D95E984B-FC34-40A2-BEA6-0C4AA172C6AE}"/>
                </a:ext>
              </a:extLst>
            </p:cNvPr>
            <p:cNvSpPr>
              <a:spLocks noChangeAspect="1"/>
            </p:cNvSpPr>
            <p:nvPr/>
          </p:nvSpPr>
          <p:spPr>
            <a:xfrm>
              <a:off x="2527116" y="2939276"/>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23" name="Avatar Placeholder">
              <a:extLst>
                <a:ext uri="{FF2B5EF4-FFF2-40B4-BE49-F238E27FC236}">
                  <a16:creationId xmlns:a16="http://schemas.microsoft.com/office/drawing/2014/main" id="{6825BB02-E2D5-4848-8F56-19CA5BBC2013}"/>
                </a:ext>
              </a:extLst>
            </p:cNvPr>
            <p:cNvSpPr>
              <a:spLocks noChangeAspect="1"/>
            </p:cNvSpPr>
            <p:nvPr/>
          </p:nvSpPr>
          <p:spPr>
            <a:xfrm>
              <a:off x="2527116" y="3407978"/>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24" name="Avatar Placeholder">
              <a:extLst>
                <a:ext uri="{FF2B5EF4-FFF2-40B4-BE49-F238E27FC236}">
                  <a16:creationId xmlns:a16="http://schemas.microsoft.com/office/drawing/2014/main" id="{EE7E8F7E-ED3F-4DD2-9D18-8AC132255C64}"/>
                </a:ext>
              </a:extLst>
            </p:cNvPr>
            <p:cNvSpPr>
              <a:spLocks noChangeAspect="1"/>
            </p:cNvSpPr>
            <p:nvPr/>
          </p:nvSpPr>
          <p:spPr>
            <a:xfrm>
              <a:off x="2527116" y="3760403"/>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25" name="Avatar Placeholder">
              <a:extLst>
                <a:ext uri="{FF2B5EF4-FFF2-40B4-BE49-F238E27FC236}">
                  <a16:creationId xmlns:a16="http://schemas.microsoft.com/office/drawing/2014/main" id="{4557B2D7-02A3-447D-99A4-AC14297B529C}"/>
                </a:ext>
              </a:extLst>
            </p:cNvPr>
            <p:cNvSpPr>
              <a:spLocks noChangeAspect="1"/>
            </p:cNvSpPr>
            <p:nvPr/>
          </p:nvSpPr>
          <p:spPr>
            <a:xfrm>
              <a:off x="2527116" y="4112828"/>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26" name="Avatar Placeholder">
              <a:extLst>
                <a:ext uri="{FF2B5EF4-FFF2-40B4-BE49-F238E27FC236}">
                  <a16:creationId xmlns:a16="http://schemas.microsoft.com/office/drawing/2014/main" id="{1E16D60B-64F9-4BB2-9E5D-86C1D3956BDC}"/>
                </a:ext>
              </a:extLst>
            </p:cNvPr>
            <p:cNvSpPr>
              <a:spLocks noChangeAspect="1"/>
            </p:cNvSpPr>
            <p:nvPr/>
          </p:nvSpPr>
          <p:spPr>
            <a:xfrm>
              <a:off x="2527116" y="4465253"/>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27" name="Avatar Placeholder">
              <a:extLst>
                <a:ext uri="{FF2B5EF4-FFF2-40B4-BE49-F238E27FC236}">
                  <a16:creationId xmlns:a16="http://schemas.microsoft.com/office/drawing/2014/main" id="{42D5620A-A246-4838-86E7-D138301C7930}"/>
                </a:ext>
              </a:extLst>
            </p:cNvPr>
            <p:cNvSpPr>
              <a:spLocks noChangeAspect="1"/>
            </p:cNvSpPr>
            <p:nvPr/>
          </p:nvSpPr>
          <p:spPr>
            <a:xfrm>
              <a:off x="2527116" y="4817678"/>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28" name="Overlay">
              <a:extLst>
                <a:ext uri="{FF2B5EF4-FFF2-40B4-BE49-F238E27FC236}">
                  <a16:creationId xmlns:a16="http://schemas.microsoft.com/office/drawing/2014/main" id="{3BB2FA66-BA21-4D9B-A2DA-0811DEA4A831}"/>
                </a:ext>
              </a:extLst>
            </p:cNvPr>
            <p:cNvSpPr>
              <a:spLocks noChangeArrowheads="1"/>
            </p:cNvSpPr>
            <p:nvPr/>
          </p:nvSpPr>
          <p:spPr bwMode="auto">
            <a:xfrm>
              <a:off x="595686" y="1261242"/>
              <a:ext cx="2286000" cy="4064000"/>
            </a:xfrm>
            <a:prstGeom prst="rect">
              <a:avLst/>
            </a:prstGeom>
            <a:solidFill>
              <a:srgbClr val="333333">
                <a:alpha val="5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29" name="App Bar Container">
              <a:extLst>
                <a:ext uri="{FF2B5EF4-FFF2-40B4-BE49-F238E27FC236}">
                  <a16:creationId xmlns:a16="http://schemas.microsoft.com/office/drawing/2014/main" id="{8B4FE014-B7A7-4C33-9EE8-6D728F387A44}"/>
                </a:ext>
              </a:extLst>
            </p:cNvPr>
            <p:cNvSpPr>
              <a:spLocks noChangeArrowheads="1"/>
            </p:cNvSpPr>
            <p:nvPr/>
          </p:nvSpPr>
          <p:spPr bwMode="auto">
            <a:xfrm>
              <a:off x="595686" y="1261242"/>
              <a:ext cx="2286000" cy="508000"/>
            </a:xfrm>
            <a:prstGeom prst="rect">
              <a:avLst/>
            </a:prstGeom>
            <a:solidFill>
              <a:srgbClr val="FFFFFF"/>
            </a:solidFill>
            <a:ln>
              <a:noFill/>
            </a:ln>
            <a:effectLst>
              <a:outerShdw blurRad="38100" dist="12700" dir="5400000" algn="ctr" rotWithShape="0">
                <a:prstClr val="black">
                  <a:alpha val="25000"/>
                </a:prstClr>
              </a:outerShdw>
            </a:effectLst>
          </p:spPr>
          <p:txBody>
            <a:bodyPr vert="horz" wrap="square" lIns="457200" tIns="198120" rIns="91440" bIns="104140"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263238">
                      <a:alpha val="87000"/>
                    </a:srgbClr>
                  </a:solidFill>
                  <a:latin typeface="Segoe UI" panose="020B0502040204020203" pitchFamily="34" charset="0"/>
                  <a:cs typeface="Segoe UI" panose="020B0502040204020203" pitchFamily="34" charset="0"/>
                </a:rPr>
                <a:t>a</a:t>
              </a:r>
            </a:p>
          </p:txBody>
        </p:sp>
        <p:sp>
          <p:nvSpPr>
            <p:cNvPr id="130" name="Search Icon">
              <a:extLst>
                <a:ext uri="{FF2B5EF4-FFF2-40B4-BE49-F238E27FC236}">
                  <a16:creationId xmlns:a16="http://schemas.microsoft.com/office/drawing/2014/main" id="{E8F153FC-3AB3-41E8-A96C-9BE46DBBE51F}"/>
                </a:ext>
              </a:extLst>
            </p:cNvPr>
            <p:cNvSpPr>
              <a:spLocks noChangeAspect="1" noEditPoints="1"/>
            </p:cNvSpPr>
            <p:nvPr/>
          </p:nvSpPr>
          <p:spPr bwMode="auto">
            <a:xfrm>
              <a:off x="717796" y="1534478"/>
              <a:ext cx="111009" cy="110708"/>
            </a:xfrm>
            <a:custGeom>
              <a:avLst/>
              <a:gdLst>
                <a:gd name="T0" fmla="*/ 229 w 617"/>
                <a:gd name="T1" fmla="*/ 388 h 617"/>
                <a:gd name="T2" fmla="*/ 70 w 617"/>
                <a:gd name="T3" fmla="*/ 229 h 617"/>
                <a:gd name="T4" fmla="*/ 229 w 617"/>
                <a:gd name="T5" fmla="*/ 70 h 617"/>
                <a:gd name="T6" fmla="*/ 388 w 617"/>
                <a:gd name="T7" fmla="*/ 229 h 617"/>
                <a:gd name="T8" fmla="*/ 229 w 617"/>
                <a:gd name="T9" fmla="*/ 388 h 617"/>
                <a:gd name="T10" fmla="*/ 441 w 617"/>
                <a:gd name="T11" fmla="*/ 388 h 617"/>
                <a:gd name="T12" fmla="*/ 413 w 617"/>
                <a:gd name="T13" fmla="*/ 388 h 617"/>
                <a:gd name="T14" fmla="*/ 403 w 617"/>
                <a:gd name="T15" fmla="*/ 378 h 617"/>
                <a:gd name="T16" fmla="*/ 458 w 617"/>
                <a:gd name="T17" fmla="*/ 229 h 617"/>
                <a:gd name="T18" fmla="*/ 229 w 617"/>
                <a:gd name="T19" fmla="*/ 0 h 617"/>
                <a:gd name="T20" fmla="*/ 0 w 617"/>
                <a:gd name="T21" fmla="*/ 229 h 617"/>
                <a:gd name="T22" fmla="*/ 229 w 617"/>
                <a:gd name="T23" fmla="*/ 458 h 617"/>
                <a:gd name="T24" fmla="*/ 378 w 617"/>
                <a:gd name="T25" fmla="*/ 403 h 617"/>
                <a:gd name="T26" fmla="*/ 388 w 617"/>
                <a:gd name="T27" fmla="*/ 413 h 617"/>
                <a:gd name="T28" fmla="*/ 388 w 617"/>
                <a:gd name="T29" fmla="*/ 441 h 617"/>
                <a:gd name="T30" fmla="*/ 564 w 617"/>
                <a:gd name="T31" fmla="*/ 617 h 617"/>
                <a:gd name="T32" fmla="*/ 617 w 617"/>
                <a:gd name="T33" fmla="*/ 564 h 617"/>
                <a:gd name="T34" fmla="*/ 441 w 617"/>
                <a:gd name="T35" fmla="*/ 38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7" h="617">
                  <a:moveTo>
                    <a:pt x="229" y="388"/>
                  </a:moveTo>
                  <a:cubicBezTo>
                    <a:pt x="141" y="388"/>
                    <a:pt x="70" y="317"/>
                    <a:pt x="70" y="229"/>
                  </a:cubicBezTo>
                  <a:cubicBezTo>
                    <a:pt x="70" y="141"/>
                    <a:pt x="141" y="70"/>
                    <a:pt x="229" y="70"/>
                  </a:cubicBezTo>
                  <a:cubicBezTo>
                    <a:pt x="317" y="70"/>
                    <a:pt x="388" y="141"/>
                    <a:pt x="388" y="229"/>
                  </a:cubicBezTo>
                  <a:cubicBezTo>
                    <a:pt x="388" y="317"/>
                    <a:pt x="317" y="388"/>
                    <a:pt x="229" y="388"/>
                  </a:cubicBezTo>
                  <a:moveTo>
                    <a:pt x="441" y="388"/>
                  </a:moveTo>
                  <a:lnTo>
                    <a:pt x="413" y="388"/>
                  </a:lnTo>
                  <a:lnTo>
                    <a:pt x="403" y="378"/>
                  </a:lnTo>
                  <a:cubicBezTo>
                    <a:pt x="438" y="338"/>
                    <a:pt x="458" y="286"/>
                    <a:pt x="458" y="229"/>
                  </a:cubicBezTo>
                  <a:cubicBezTo>
                    <a:pt x="458" y="102"/>
                    <a:pt x="356" y="0"/>
                    <a:pt x="229" y="0"/>
                  </a:cubicBezTo>
                  <a:cubicBezTo>
                    <a:pt x="102" y="0"/>
                    <a:pt x="0" y="102"/>
                    <a:pt x="0" y="229"/>
                  </a:cubicBezTo>
                  <a:cubicBezTo>
                    <a:pt x="0" y="356"/>
                    <a:pt x="102" y="458"/>
                    <a:pt x="229" y="458"/>
                  </a:cubicBezTo>
                  <a:cubicBezTo>
                    <a:pt x="286" y="458"/>
                    <a:pt x="338" y="437"/>
                    <a:pt x="378" y="403"/>
                  </a:cubicBezTo>
                  <a:lnTo>
                    <a:pt x="388" y="413"/>
                  </a:lnTo>
                  <a:lnTo>
                    <a:pt x="388" y="441"/>
                  </a:lnTo>
                  <a:lnTo>
                    <a:pt x="564" y="617"/>
                  </a:lnTo>
                  <a:lnTo>
                    <a:pt x="617" y="564"/>
                  </a:lnTo>
                  <a:lnTo>
                    <a:pt x="441" y="388"/>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grpSp>
          <p:nvGrpSpPr>
            <p:cNvPr id="131" name="Status Bar">
              <a:extLst>
                <a:ext uri="{FF2B5EF4-FFF2-40B4-BE49-F238E27FC236}">
                  <a16:creationId xmlns:a16="http://schemas.microsoft.com/office/drawing/2014/main" id="{DA64220C-DE89-4337-8A7B-35991A48CB72}"/>
                </a:ext>
              </a:extLst>
            </p:cNvPr>
            <p:cNvGrpSpPr/>
            <p:nvPr/>
          </p:nvGrpSpPr>
          <p:grpSpPr>
            <a:xfrm>
              <a:off x="595686" y="1261242"/>
              <a:ext cx="2286000" cy="152400"/>
              <a:chOff x="595686" y="1268402"/>
              <a:chExt cx="2286000" cy="152400"/>
            </a:xfrm>
          </p:grpSpPr>
          <p:sp>
            <p:nvSpPr>
              <p:cNvPr id="154" name="System Bar Container">
                <a:extLst>
                  <a:ext uri="{FF2B5EF4-FFF2-40B4-BE49-F238E27FC236}">
                    <a16:creationId xmlns:a16="http://schemas.microsoft.com/office/drawing/2014/main" id="{80AA81E1-2891-4357-A49B-9F845691F7EA}"/>
                  </a:ext>
                </a:extLst>
              </p:cNvPr>
              <p:cNvSpPr>
                <a:spLocks noChangeArrowheads="1"/>
              </p:cNvSpPr>
              <p:nvPr/>
            </p:nvSpPr>
            <p:spPr bwMode="auto">
              <a:xfrm>
                <a:off x="595686" y="1268402"/>
                <a:ext cx="2286000" cy="152400"/>
              </a:xfrm>
              <a:prstGeom prst="rect">
                <a:avLst/>
              </a:prstGeom>
              <a:solidFill>
                <a:srgbClr val="000000">
                  <a:alpha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55" name="Time">
                <a:extLst>
                  <a:ext uri="{FF2B5EF4-FFF2-40B4-BE49-F238E27FC236}">
                    <a16:creationId xmlns:a16="http://schemas.microsoft.com/office/drawing/2014/main" id="{CD779042-ACEC-4D0E-80D1-C938C534BE9F}"/>
                  </a:ext>
                </a:extLst>
              </p:cNvPr>
              <p:cNvSpPr>
                <a:spLocks noChangeAspect="1" noEditPoints="1"/>
              </p:cNvSpPr>
              <p:nvPr/>
            </p:nvSpPr>
            <p:spPr bwMode="auto">
              <a:xfrm>
                <a:off x="2626121" y="1314082"/>
                <a:ext cx="193854" cy="61041"/>
              </a:xfrm>
              <a:custGeom>
                <a:avLst/>
                <a:gdLst>
                  <a:gd name="T0" fmla="*/ 10 w 122"/>
                  <a:gd name="T1" fmla="*/ 6 h 38"/>
                  <a:gd name="T2" fmla="*/ 14 w 122"/>
                  <a:gd name="T3" fmla="*/ 0 h 38"/>
                  <a:gd name="T4" fmla="*/ 52 w 122"/>
                  <a:gd name="T5" fmla="*/ 37 h 38"/>
                  <a:gd name="T6" fmla="*/ 40 w 122"/>
                  <a:gd name="T7" fmla="*/ 20 h 38"/>
                  <a:gd name="T8" fmla="*/ 46 w 122"/>
                  <a:gd name="T9" fmla="*/ 12 h 38"/>
                  <a:gd name="T10" fmla="*/ 44 w 122"/>
                  <a:gd name="T11" fmla="*/ 5 h 38"/>
                  <a:gd name="T12" fmla="*/ 36 w 122"/>
                  <a:gd name="T13" fmla="*/ 4 h 38"/>
                  <a:gd name="T14" fmla="*/ 32 w 122"/>
                  <a:gd name="T15" fmla="*/ 11 h 38"/>
                  <a:gd name="T16" fmla="*/ 30 w 122"/>
                  <a:gd name="T17" fmla="*/ 3 h 38"/>
                  <a:gd name="T18" fmla="*/ 44 w 122"/>
                  <a:gd name="T19" fmla="*/ 0 h 38"/>
                  <a:gd name="T20" fmla="*/ 51 w 122"/>
                  <a:gd name="T21" fmla="*/ 9 h 38"/>
                  <a:gd name="T22" fmla="*/ 46 w 122"/>
                  <a:gd name="T23" fmla="*/ 19 h 38"/>
                  <a:gd name="T24" fmla="*/ 52 w 122"/>
                  <a:gd name="T25" fmla="*/ 33 h 38"/>
                  <a:gd name="T26" fmla="*/ 58 w 122"/>
                  <a:gd name="T27" fmla="*/ 33 h 38"/>
                  <a:gd name="T28" fmla="*/ 63 w 122"/>
                  <a:gd name="T29" fmla="*/ 35 h 38"/>
                  <a:gd name="T30" fmla="*/ 58 w 122"/>
                  <a:gd name="T31" fmla="*/ 36 h 38"/>
                  <a:gd name="T32" fmla="*/ 58 w 122"/>
                  <a:gd name="T33" fmla="*/ 10 h 38"/>
                  <a:gd name="T34" fmla="*/ 63 w 122"/>
                  <a:gd name="T35" fmla="*/ 12 h 38"/>
                  <a:gd name="T36" fmla="*/ 58 w 122"/>
                  <a:gd name="T37" fmla="*/ 14 h 38"/>
                  <a:gd name="T38" fmla="*/ 80 w 122"/>
                  <a:gd name="T39" fmla="*/ 16 h 38"/>
                  <a:gd name="T40" fmla="*/ 87 w 122"/>
                  <a:gd name="T41" fmla="*/ 12 h 38"/>
                  <a:gd name="T42" fmla="*/ 81 w 122"/>
                  <a:gd name="T43" fmla="*/ 3 h 38"/>
                  <a:gd name="T44" fmla="*/ 75 w 122"/>
                  <a:gd name="T45" fmla="*/ 7 h 38"/>
                  <a:gd name="T46" fmla="*/ 70 w 122"/>
                  <a:gd name="T47" fmla="*/ 6 h 38"/>
                  <a:gd name="T48" fmla="*/ 81 w 122"/>
                  <a:gd name="T49" fmla="*/ 0 h 38"/>
                  <a:gd name="T50" fmla="*/ 91 w 122"/>
                  <a:gd name="T51" fmla="*/ 5 h 38"/>
                  <a:gd name="T52" fmla="*/ 91 w 122"/>
                  <a:gd name="T53" fmla="*/ 14 h 38"/>
                  <a:gd name="T54" fmla="*/ 89 w 122"/>
                  <a:gd name="T55" fmla="*/ 20 h 38"/>
                  <a:gd name="T56" fmla="*/ 93 w 122"/>
                  <a:gd name="T57" fmla="*/ 27 h 38"/>
                  <a:gd name="T58" fmla="*/ 85 w 122"/>
                  <a:gd name="T59" fmla="*/ 37 h 38"/>
                  <a:gd name="T60" fmla="*/ 73 w 122"/>
                  <a:gd name="T61" fmla="*/ 35 h 38"/>
                  <a:gd name="T62" fmla="*/ 74 w 122"/>
                  <a:gd name="T63" fmla="*/ 27 h 38"/>
                  <a:gd name="T64" fmla="*/ 78 w 122"/>
                  <a:gd name="T65" fmla="*/ 33 h 38"/>
                  <a:gd name="T66" fmla="*/ 86 w 122"/>
                  <a:gd name="T67" fmla="*/ 32 h 38"/>
                  <a:gd name="T68" fmla="*/ 87 w 122"/>
                  <a:gd name="T69" fmla="*/ 24 h 38"/>
                  <a:gd name="T70" fmla="*/ 80 w 122"/>
                  <a:gd name="T71" fmla="*/ 20 h 38"/>
                  <a:gd name="T72" fmla="*/ 122 w 122"/>
                  <a:gd name="T73" fmla="*/ 21 h 38"/>
                  <a:gd name="T74" fmla="*/ 115 w 122"/>
                  <a:gd name="T75" fmla="*/ 37 h 38"/>
                  <a:gd name="T76" fmla="*/ 102 w 122"/>
                  <a:gd name="T77" fmla="*/ 34 h 38"/>
                  <a:gd name="T78" fmla="*/ 99 w 122"/>
                  <a:gd name="T79" fmla="*/ 16 h 38"/>
                  <a:gd name="T80" fmla="*/ 106 w 122"/>
                  <a:gd name="T81" fmla="*/ 0 h 38"/>
                  <a:gd name="T82" fmla="*/ 119 w 122"/>
                  <a:gd name="T83" fmla="*/ 3 h 38"/>
                  <a:gd name="T84" fmla="*/ 122 w 122"/>
                  <a:gd name="T85" fmla="*/ 21 h 38"/>
                  <a:gd name="T86" fmla="*/ 116 w 122"/>
                  <a:gd name="T87" fmla="*/ 6 h 38"/>
                  <a:gd name="T88" fmla="*/ 108 w 122"/>
                  <a:gd name="T89" fmla="*/ 4 h 38"/>
                  <a:gd name="T90" fmla="*/ 104 w 122"/>
                  <a:gd name="T91" fmla="*/ 15 h 38"/>
                  <a:gd name="T92" fmla="*/ 105 w 122"/>
                  <a:gd name="T93" fmla="*/ 31 h 38"/>
                  <a:gd name="T94" fmla="*/ 114 w 122"/>
                  <a:gd name="T95" fmla="*/ 33 h 38"/>
                  <a:gd name="T96" fmla="*/ 117 w 122"/>
                  <a:gd name="T97"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38">
                    <a:moveTo>
                      <a:pt x="14" y="37"/>
                    </a:moveTo>
                    <a:cubicBezTo>
                      <a:pt x="10" y="37"/>
                      <a:pt x="10" y="37"/>
                      <a:pt x="10" y="37"/>
                    </a:cubicBezTo>
                    <a:cubicBezTo>
                      <a:pt x="10" y="6"/>
                      <a:pt x="10" y="6"/>
                      <a:pt x="10" y="6"/>
                    </a:cubicBezTo>
                    <a:cubicBezTo>
                      <a:pt x="0" y="9"/>
                      <a:pt x="0" y="9"/>
                      <a:pt x="0" y="9"/>
                    </a:cubicBezTo>
                    <a:cubicBezTo>
                      <a:pt x="0" y="5"/>
                      <a:pt x="0" y="5"/>
                      <a:pt x="0" y="5"/>
                    </a:cubicBezTo>
                    <a:cubicBezTo>
                      <a:pt x="14" y="0"/>
                      <a:pt x="14" y="0"/>
                      <a:pt x="14" y="0"/>
                    </a:cubicBezTo>
                    <a:cubicBezTo>
                      <a:pt x="14" y="0"/>
                      <a:pt x="14" y="0"/>
                      <a:pt x="14" y="0"/>
                    </a:cubicBezTo>
                    <a:lnTo>
                      <a:pt x="14" y="37"/>
                    </a:lnTo>
                    <a:close/>
                    <a:moveTo>
                      <a:pt x="52" y="37"/>
                    </a:moveTo>
                    <a:cubicBezTo>
                      <a:pt x="28" y="37"/>
                      <a:pt x="28" y="37"/>
                      <a:pt x="28" y="37"/>
                    </a:cubicBezTo>
                    <a:cubicBezTo>
                      <a:pt x="28" y="34"/>
                      <a:pt x="28" y="34"/>
                      <a:pt x="28" y="34"/>
                    </a:cubicBezTo>
                    <a:cubicBezTo>
                      <a:pt x="40" y="20"/>
                      <a:pt x="40" y="20"/>
                      <a:pt x="40" y="20"/>
                    </a:cubicBezTo>
                    <a:cubicBezTo>
                      <a:pt x="41" y="19"/>
                      <a:pt x="42" y="18"/>
                      <a:pt x="43" y="17"/>
                    </a:cubicBezTo>
                    <a:cubicBezTo>
                      <a:pt x="44" y="16"/>
                      <a:pt x="44" y="15"/>
                      <a:pt x="45" y="14"/>
                    </a:cubicBezTo>
                    <a:cubicBezTo>
                      <a:pt x="45" y="14"/>
                      <a:pt x="45" y="13"/>
                      <a:pt x="46" y="12"/>
                    </a:cubicBezTo>
                    <a:cubicBezTo>
                      <a:pt x="46" y="11"/>
                      <a:pt x="46" y="11"/>
                      <a:pt x="46" y="10"/>
                    </a:cubicBezTo>
                    <a:cubicBezTo>
                      <a:pt x="46" y="9"/>
                      <a:pt x="46" y="8"/>
                      <a:pt x="45" y="7"/>
                    </a:cubicBezTo>
                    <a:cubicBezTo>
                      <a:pt x="45" y="7"/>
                      <a:pt x="45" y="6"/>
                      <a:pt x="44" y="5"/>
                    </a:cubicBezTo>
                    <a:cubicBezTo>
                      <a:pt x="44" y="5"/>
                      <a:pt x="43" y="4"/>
                      <a:pt x="42" y="4"/>
                    </a:cubicBezTo>
                    <a:cubicBezTo>
                      <a:pt x="41" y="4"/>
                      <a:pt x="40" y="3"/>
                      <a:pt x="39" y="3"/>
                    </a:cubicBezTo>
                    <a:cubicBezTo>
                      <a:pt x="38" y="3"/>
                      <a:pt x="37" y="4"/>
                      <a:pt x="36" y="4"/>
                    </a:cubicBezTo>
                    <a:cubicBezTo>
                      <a:pt x="35" y="4"/>
                      <a:pt x="34" y="5"/>
                      <a:pt x="34" y="5"/>
                    </a:cubicBezTo>
                    <a:cubicBezTo>
                      <a:pt x="33" y="6"/>
                      <a:pt x="33" y="7"/>
                      <a:pt x="32" y="8"/>
                    </a:cubicBezTo>
                    <a:cubicBezTo>
                      <a:pt x="32" y="9"/>
                      <a:pt x="32" y="10"/>
                      <a:pt x="32" y="11"/>
                    </a:cubicBezTo>
                    <a:cubicBezTo>
                      <a:pt x="27" y="11"/>
                      <a:pt x="27" y="11"/>
                      <a:pt x="27" y="11"/>
                    </a:cubicBezTo>
                    <a:cubicBezTo>
                      <a:pt x="27" y="9"/>
                      <a:pt x="28" y="8"/>
                      <a:pt x="28" y="7"/>
                    </a:cubicBezTo>
                    <a:cubicBezTo>
                      <a:pt x="29" y="5"/>
                      <a:pt x="29" y="4"/>
                      <a:pt x="30" y="3"/>
                    </a:cubicBezTo>
                    <a:cubicBezTo>
                      <a:pt x="31" y="2"/>
                      <a:pt x="33" y="1"/>
                      <a:pt x="34" y="0"/>
                    </a:cubicBezTo>
                    <a:cubicBezTo>
                      <a:pt x="36" y="0"/>
                      <a:pt x="37" y="0"/>
                      <a:pt x="39" y="0"/>
                    </a:cubicBezTo>
                    <a:cubicBezTo>
                      <a:pt x="41" y="0"/>
                      <a:pt x="43" y="0"/>
                      <a:pt x="44" y="0"/>
                    </a:cubicBezTo>
                    <a:cubicBezTo>
                      <a:pt x="45" y="1"/>
                      <a:pt x="47" y="1"/>
                      <a:pt x="48" y="2"/>
                    </a:cubicBezTo>
                    <a:cubicBezTo>
                      <a:pt x="49" y="3"/>
                      <a:pt x="49" y="4"/>
                      <a:pt x="50" y="5"/>
                    </a:cubicBezTo>
                    <a:cubicBezTo>
                      <a:pt x="50" y="7"/>
                      <a:pt x="51" y="8"/>
                      <a:pt x="51" y="9"/>
                    </a:cubicBezTo>
                    <a:cubicBezTo>
                      <a:pt x="51" y="11"/>
                      <a:pt x="50" y="12"/>
                      <a:pt x="50" y="13"/>
                    </a:cubicBezTo>
                    <a:cubicBezTo>
                      <a:pt x="50" y="14"/>
                      <a:pt x="49" y="15"/>
                      <a:pt x="48" y="16"/>
                    </a:cubicBezTo>
                    <a:cubicBezTo>
                      <a:pt x="48" y="17"/>
                      <a:pt x="47" y="18"/>
                      <a:pt x="46" y="19"/>
                    </a:cubicBezTo>
                    <a:cubicBezTo>
                      <a:pt x="45" y="20"/>
                      <a:pt x="45" y="21"/>
                      <a:pt x="44" y="22"/>
                    </a:cubicBezTo>
                    <a:cubicBezTo>
                      <a:pt x="34" y="33"/>
                      <a:pt x="34" y="33"/>
                      <a:pt x="34" y="33"/>
                    </a:cubicBezTo>
                    <a:cubicBezTo>
                      <a:pt x="52" y="33"/>
                      <a:pt x="52" y="33"/>
                      <a:pt x="52" y="33"/>
                    </a:cubicBezTo>
                    <a:lnTo>
                      <a:pt x="52" y="37"/>
                    </a:lnTo>
                    <a:close/>
                    <a:moveTo>
                      <a:pt x="58" y="35"/>
                    </a:moveTo>
                    <a:cubicBezTo>
                      <a:pt x="58" y="34"/>
                      <a:pt x="58" y="33"/>
                      <a:pt x="58" y="33"/>
                    </a:cubicBezTo>
                    <a:cubicBezTo>
                      <a:pt x="59" y="32"/>
                      <a:pt x="59" y="32"/>
                      <a:pt x="60" y="32"/>
                    </a:cubicBezTo>
                    <a:cubicBezTo>
                      <a:pt x="61" y="32"/>
                      <a:pt x="62" y="32"/>
                      <a:pt x="63" y="33"/>
                    </a:cubicBezTo>
                    <a:cubicBezTo>
                      <a:pt x="63" y="33"/>
                      <a:pt x="63" y="34"/>
                      <a:pt x="63" y="35"/>
                    </a:cubicBezTo>
                    <a:cubicBezTo>
                      <a:pt x="63" y="35"/>
                      <a:pt x="63" y="36"/>
                      <a:pt x="63" y="36"/>
                    </a:cubicBezTo>
                    <a:cubicBezTo>
                      <a:pt x="62" y="37"/>
                      <a:pt x="61" y="37"/>
                      <a:pt x="60" y="37"/>
                    </a:cubicBezTo>
                    <a:cubicBezTo>
                      <a:pt x="59" y="37"/>
                      <a:pt x="59" y="37"/>
                      <a:pt x="58" y="36"/>
                    </a:cubicBezTo>
                    <a:cubicBezTo>
                      <a:pt x="58" y="36"/>
                      <a:pt x="58" y="35"/>
                      <a:pt x="58" y="35"/>
                    </a:cubicBezTo>
                    <a:close/>
                    <a:moveTo>
                      <a:pt x="58" y="12"/>
                    </a:moveTo>
                    <a:cubicBezTo>
                      <a:pt x="58" y="11"/>
                      <a:pt x="58" y="11"/>
                      <a:pt x="58" y="10"/>
                    </a:cubicBezTo>
                    <a:cubicBezTo>
                      <a:pt x="59" y="10"/>
                      <a:pt x="59" y="9"/>
                      <a:pt x="60" y="9"/>
                    </a:cubicBezTo>
                    <a:cubicBezTo>
                      <a:pt x="61" y="9"/>
                      <a:pt x="62" y="10"/>
                      <a:pt x="63" y="10"/>
                    </a:cubicBezTo>
                    <a:cubicBezTo>
                      <a:pt x="63" y="11"/>
                      <a:pt x="63" y="11"/>
                      <a:pt x="63" y="12"/>
                    </a:cubicBezTo>
                    <a:cubicBezTo>
                      <a:pt x="63" y="13"/>
                      <a:pt x="63" y="14"/>
                      <a:pt x="63" y="14"/>
                    </a:cubicBezTo>
                    <a:cubicBezTo>
                      <a:pt x="62" y="15"/>
                      <a:pt x="61" y="15"/>
                      <a:pt x="60" y="15"/>
                    </a:cubicBezTo>
                    <a:cubicBezTo>
                      <a:pt x="59" y="15"/>
                      <a:pt x="59" y="15"/>
                      <a:pt x="58" y="14"/>
                    </a:cubicBezTo>
                    <a:cubicBezTo>
                      <a:pt x="58" y="14"/>
                      <a:pt x="58" y="13"/>
                      <a:pt x="58" y="12"/>
                    </a:cubicBezTo>
                    <a:close/>
                    <a:moveTo>
                      <a:pt x="77" y="16"/>
                    </a:moveTo>
                    <a:cubicBezTo>
                      <a:pt x="80" y="16"/>
                      <a:pt x="80" y="16"/>
                      <a:pt x="80" y="16"/>
                    </a:cubicBezTo>
                    <a:cubicBezTo>
                      <a:pt x="81" y="16"/>
                      <a:pt x="82" y="16"/>
                      <a:pt x="83" y="16"/>
                    </a:cubicBezTo>
                    <a:cubicBezTo>
                      <a:pt x="84" y="15"/>
                      <a:pt x="85" y="15"/>
                      <a:pt x="85" y="14"/>
                    </a:cubicBezTo>
                    <a:cubicBezTo>
                      <a:pt x="86" y="14"/>
                      <a:pt x="87" y="13"/>
                      <a:pt x="87" y="12"/>
                    </a:cubicBezTo>
                    <a:cubicBezTo>
                      <a:pt x="87" y="12"/>
                      <a:pt x="87" y="11"/>
                      <a:pt x="87" y="10"/>
                    </a:cubicBezTo>
                    <a:cubicBezTo>
                      <a:pt x="87" y="8"/>
                      <a:pt x="87" y="6"/>
                      <a:pt x="86" y="5"/>
                    </a:cubicBezTo>
                    <a:cubicBezTo>
                      <a:pt x="85" y="4"/>
                      <a:pt x="83" y="3"/>
                      <a:pt x="81" y="3"/>
                    </a:cubicBezTo>
                    <a:cubicBezTo>
                      <a:pt x="80" y="3"/>
                      <a:pt x="79" y="4"/>
                      <a:pt x="78" y="4"/>
                    </a:cubicBezTo>
                    <a:cubicBezTo>
                      <a:pt x="77" y="4"/>
                      <a:pt x="77" y="5"/>
                      <a:pt x="76" y="5"/>
                    </a:cubicBezTo>
                    <a:cubicBezTo>
                      <a:pt x="75" y="6"/>
                      <a:pt x="75" y="6"/>
                      <a:pt x="75" y="7"/>
                    </a:cubicBezTo>
                    <a:cubicBezTo>
                      <a:pt x="74" y="8"/>
                      <a:pt x="74" y="9"/>
                      <a:pt x="74" y="10"/>
                    </a:cubicBezTo>
                    <a:cubicBezTo>
                      <a:pt x="69" y="10"/>
                      <a:pt x="69" y="10"/>
                      <a:pt x="69" y="10"/>
                    </a:cubicBezTo>
                    <a:cubicBezTo>
                      <a:pt x="69" y="8"/>
                      <a:pt x="70" y="7"/>
                      <a:pt x="70" y="6"/>
                    </a:cubicBezTo>
                    <a:cubicBezTo>
                      <a:pt x="71" y="5"/>
                      <a:pt x="72" y="3"/>
                      <a:pt x="73" y="3"/>
                    </a:cubicBezTo>
                    <a:cubicBezTo>
                      <a:pt x="74" y="2"/>
                      <a:pt x="75" y="1"/>
                      <a:pt x="76" y="0"/>
                    </a:cubicBezTo>
                    <a:cubicBezTo>
                      <a:pt x="78" y="0"/>
                      <a:pt x="79" y="0"/>
                      <a:pt x="81" y="0"/>
                    </a:cubicBezTo>
                    <a:cubicBezTo>
                      <a:pt x="82" y="0"/>
                      <a:pt x="84" y="0"/>
                      <a:pt x="85" y="0"/>
                    </a:cubicBezTo>
                    <a:cubicBezTo>
                      <a:pt x="87" y="1"/>
                      <a:pt x="88" y="1"/>
                      <a:pt x="89" y="2"/>
                    </a:cubicBezTo>
                    <a:cubicBezTo>
                      <a:pt x="90" y="3"/>
                      <a:pt x="91" y="4"/>
                      <a:pt x="91" y="5"/>
                    </a:cubicBezTo>
                    <a:cubicBezTo>
                      <a:pt x="92" y="7"/>
                      <a:pt x="92" y="8"/>
                      <a:pt x="92" y="10"/>
                    </a:cubicBezTo>
                    <a:cubicBezTo>
                      <a:pt x="92" y="11"/>
                      <a:pt x="92" y="11"/>
                      <a:pt x="92" y="12"/>
                    </a:cubicBezTo>
                    <a:cubicBezTo>
                      <a:pt x="91" y="13"/>
                      <a:pt x="91" y="14"/>
                      <a:pt x="91" y="14"/>
                    </a:cubicBezTo>
                    <a:cubicBezTo>
                      <a:pt x="90" y="15"/>
                      <a:pt x="90" y="16"/>
                      <a:pt x="89" y="16"/>
                    </a:cubicBezTo>
                    <a:cubicBezTo>
                      <a:pt x="88" y="17"/>
                      <a:pt x="87" y="18"/>
                      <a:pt x="86" y="18"/>
                    </a:cubicBezTo>
                    <a:cubicBezTo>
                      <a:pt x="87" y="18"/>
                      <a:pt x="88" y="19"/>
                      <a:pt x="89" y="20"/>
                    </a:cubicBezTo>
                    <a:cubicBezTo>
                      <a:pt x="90" y="20"/>
                      <a:pt x="91" y="21"/>
                      <a:pt x="91" y="22"/>
                    </a:cubicBezTo>
                    <a:cubicBezTo>
                      <a:pt x="92" y="22"/>
                      <a:pt x="92" y="23"/>
                      <a:pt x="92" y="24"/>
                    </a:cubicBezTo>
                    <a:cubicBezTo>
                      <a:pt x="92" y="25"/>
                      <a:pt x="93" y="26"/>
                      <a:pt x="93" y="27"/>
                    </a:cubicBezTo>
                    <a:cubicBezTo>
                      <a:pt x="93" y="28"/>
                      <a:pt x="92" y="30"/>
                      <a:pt x="92" y="31"/>
                    </a:cubicBezTo>
                    <a:cubicBezTo>
                      <a:pt x="91" y="33"/>
                      <a:pt x="90" y="34"/>
                      <a:pt x="89" y="35"/>
                    </a:cubicBezTo>
                    <a:cubicBezTo>
                      <a:pt x="88" y="36"/>
                      <a:pt x="87" y="36"/>
                      <a:pt x="85" y="37"/>
                    </a:cubicBezTo>
                    <a:cubicBezTo>
                      <a:pt x="84" y="37"/>
                      <a:pt x="83" y="38"/>
                      <a:pt x="81" y="38"/>
                    </a:cubicBezTo>
                    <a:cubicBezTo>
                      <a:pt x="79" y="38"/>
                      <a:pt x="78" y="37"/>
                      <a:pt x="76" y="37"/>
                    </a:cubicBezTo>
                    <a:cubicBezTo>
                      <a:pt x="75" y="36"/>
                      <a:pt x="74" y="36"/>
                      <a:pt x="73" y="35"/>
                    </a:cubicBezTo>
                    <a:cubicBezTo>
                      <a:pt x="71" y="34"/>
                      <a:pt x="71" y="33"/>
                      <a:pt x="70" y="32"/>
                    </a:cubicBezTo>
                    <a:cubicBezTo>
                      <a:pt x="69" y="30"/>
                      <a:pt x="69" y="29"/>
                      <a:pt x="69" y="27"/>
                    </a:cubicBezTo>
                    <a:cubicBezTo>
                      <a:pt x="74" y="27"/>
                      <a:pt x="74" y="27"/>
                      <a:pt x="74" y="27"/>
                    </a:cubicBezTo>
                    <a:cubicBezTo>
                      <a:pt x="74" y="28"/>
                      <a:pt x="74" y="29"/>
                      <a:pt x="74" y="30"/>
                    </a:cubicBezTo>
                    <a:cubicBezTo>
                      <a:pt x="75" y="31"/>
                      <a:pt x="75" y="31"/>
                      <a:pt x="76" y="32"/>
                    </a:cubicBezTo>
                    <a:cubicBezTo>
                      <a:pt x="76" y="32"/>
                      <a:pt x="77" y="33"/>
                      <a:pt x="78" y="33"/>
                    </a:cubicBezTo>
                    <a:cubicBezTo>
                      <a:pt x="79" y="34"/>
                      <a:pt x="80" y="34"/>
                      <a:pt x="81" y="34"/>
                    </a:cubicBezTo>
                    <a:cubicBezTo>
                      <a:pt x="82" y="34"/>
                      <a:pt x="83" y="34"/>
                      <a:pt x="84" y="33"/>
                    </a:cubicBezTo>
                    <a:cubicBezTo>
                      <a:pt x="85" y="33"/>
                      <a:pt x="85" y="33"/>
                      <a:pt x="86" y="32"/>
                    </a:cubicBezTo>
                    <a:cubicBezTo>
                      <a:pt x="87" y="31"/>
                      <a:pt x="87" y="31"/>
                      <a:pt x="87" y="30"/>
                    </a:cubicBezTo>
                    <a:cubicBezTo>
                      <a:pt x="88" y="29"/>
                      <a:pt x="88" y="28"/>
                      <a:pt x="88" y="27"/>
                    </a:cubicBezTo>
                    <a:cubicBezTo>
                      <a:pt x="88" y="26"/>
                      <a:pt x="88" y="25"/>
                      <a:pt x="87" y="24"/>
                    </a:cubicBezTo>
                    <a:cubicBezTo>
                      <a:pt x="87" y="23"/>
                      <a:pt x="86" y="22"/>
                      <a:pt x="86" y="22"/>
                    </a:cubicBezTo>
                    <a:cubicBezTo>
                      <a:pt x="85" y="21"/>
                      <a:pt x="84" y="21"/>
                      <a:pt x="83" y="20"/>
                    </a:cubicBezTo>
                    <a:cubicBezTo>
                      <a:pt x="82" y="20"/>
                      <a:pt x="81" y="20"/>
                      <a:pt x="80" y="20"/>
                    </a:cubicBezTo>
                    <a:cubicBezTo>
                      <a:pt x="77" y="20"/>
                      <a:pt x="77" y="20"/>
                      <a:pt x="77" y="20"/>
                    </a:cubicBezTo>
                    <a:lnTo>
                      <a:pt x="77" y="16"/>
                    </a:lnTo>
                    <a:close/>
                    <a:moveTo>
                      <a:pt x="122" y="21"/>
                    </a:moveTo>
                    <a:cubicBezTo>
                      <a:pt x="122" y="24"/>
                      <a:pt x="122" y="27"/>
                      <a:pt x="121" y="29"/>
                    </a:cubicBezTo>
                    <a:cubicBezTo>
                      <a:pt x="121" y="31"/>
                      <a:pt x="120" y="33"/>
                      <a:pt x="119" y="34"/>
                    </a:cubicBezTo>
                    <a:cubicBezTo>
                      <a:pt x="118" y="35"/>
                      <a:pt x="117" y="36"/>
                      <a:pt x="115" y="37"/>
                    </a:cubicBezTo>
                    <a:cubicBezTo>
                      <a:pt x="114" y="37"/>
                      <a:pt x="112" y="38"/>
                      <a:pt x="111" y="38"/>
                    </a:cubicBezTo>
                    <a:cubicBezTo>
                      <a:pt x="109" y="38"/>
                      <a:pt x="107" y="37"/>
                      <a:pt x="106" y="37"/>
                    </a:cubicBezTo>
                    <a:cubicBezTo>
                      <a:pt x="104" y="36"/>
                      <a:pt x="103" y="35"/>
                      <a:pt x="102" y="34"/>
                    </a:cubicBezTo>
                    <a:cubicBezTo>
                      <a:pt x="101" y="33"/>
                      <a:pt x="100" y="31"/>
                      <a:pt x="100" y="29"/>
                    </a:cubicBezTo>
                    <a:cubicBezTo>
                      <a:pt x="99" y="27"/>
                      <a:pt x="99" y="24"/>
                      <a:pt x="99" y="21"/>
                    </a:cubicBezTo>
                    <a:cubicBezTo>
                      <a:pt x="99" y="16"/>
                      <a:pt x="99" y="16"/>
                      <a:pt x="99" y="16"/>
                    </a:cubicBezTo>
                    <a:cubicBezTo>
                      <a:pt x="99" y="13"/>
                      <a:pt x="99" y="10"/>
                      <a:pt x="100" y="8"/>
                    </a:cubicBezTo>
                    <a:cubicBezTo>
                      <a:pt x="100" y="6"/>
                      <a:pt x="101" y="4"/>
                      <a:pt x="102" y="3"/>
                    </a:cubicBezTo>
                    <a:cubicBezTo>
                      <a:pt x="103" y="2"/>
                      <a:pt x="104" y="1"/>
                      <a:pt x="106" y="0"/>
                    </a:cubicBezTo>
                    <a:cubicBezTo>
                      <a:pt x="107" y="0"/>
                      <a:pt x="109" y="0"/>
                      <a:pt x="110" y="0"/>
                    </a:cubicBezTo>
                    <a:cubicBezTo>
                      <a:pt x="112" y="0"/>
                      <a:pt x="114" y="0"/>
                      <a:pt x="115" y="0"/>
                    </a:cubicBezTo>
                    <a:cubicBezTo>
                      <a:pt x="117" y="1"/>
                      <a:pt x="118" y="2"/>
                      <a:pt x="119" y="3"/>
                    </a:cubicBezTo>
                    <a:cubicBezTo>
                      <a:pt x="120" y="4"/>
                      <a:pt x="121" y="6"/>
                      <a:pt x="121" y="8"/>
                    </a:cubicBezTo>
                    <a:cubicBezTo>
                      <a:pt x="122" y="10"/>
                      <a:pt x="122" y="13"/>
                      <a:pt x="122" y="16"/>
                    </a:cubicBezTo>
                    <a:lnTo>
                      <a:pt x="122" y="21"/>
                    </a:lnTo>
                    <a:close/>
                    <a:moveTo>
                      <a:pt x="117" y="15"/>
                    </a:moveTo>
                    <a:cubicBezTo>
                      <a:pt x="117" y="13"/>
                      <a:pt x="117" y="11"/>
                      <a:pt x="117" y="10"/>
                    </a:cubicBezTo>
                    <a:cubicBezTo>
                      <a:pt x="117" y="8"/>
                      <a:pt x="116" y="7"/>
                      <a:pt x="116" y="6"/>
                    </a:cubicBezTo>
                    <a:cubicBezTo>
                      <a:pt x="115" y="5"/>
                      <a:pt x="114" y="4"/>
                      <a:pt x="114" y="4"/>
                    </a:cubicBezTo>
                    <a:cubicBezTo>
                      <a:pt x="113" y="4"/>
                      <a:pt x="112" y="3"/>
                      <a:pt x="110" y="3"/>
                    </a:cubicBezTo>
                    <a:cubicBezTo>
                      <a:pt x="109" y="3"/>
                      <a:pt x="108" y="4"/>
                      <a:pt x="108" y="4"/>
                    </a:cubicBezTo>
                    <a:cubicBezTo>
                      <a:pt x="107" y="4"/>
                      <a:pt x="106" y="5"/>
                      <a:pt x="105" y="6"/>
                    </a:cubicBezTo>
                    <a:cubicBezTo>
                      <a:pt x="105" y="7"/>
                      <a:pt x="104" y="8"/>
                      <a:pt x="104" y="10"/>
                    </a:cubicBezTo>
                    <a:cubicBezTo>
                      <a:pt x="104" y="11"/>
                      <a:pt x="104" y="13"/>
                      <a:pt x="104" y="15"/>
                    </a:cubicBezTo>
                    <a:cubicBezTo>
                      <a:pt x="104" y="22"/>
                      <a:pt x="104" y="22"/>
                      <a:pt x="104" y="22"/>
                    </a:cubicBezTo>
                    <a:cubicBezTo>
                      <a:pt x="104" y="24"/>
                      <a:pt x="104" y="26"/>
                      <a:pt x="104" y="27"/>
                    </a:cubicBezTo>
                    <a:cubicBezTo>
                      <a:pt x="104" y="29"/>
                      <a:pt x="105" y="30"/>
                      <a:pt x="105" y="31"/>
                    </a:cubicBezTo>
                    <a:cubicBezTo>
                      <a:pt x="106" y="32"/>
                      <a:pt x="107" y="33"/>
                      <a:pt x="108" y="33"/>
                    </a:cubicBezTo>
                    <a:cubicBezTo>
                      <a:pt x="108" y="33"/>
                      <a:pt x="109" y="34"/>
                      <a:pt x="111" y="34"/>
                    </a:cubicBezTo>
                    <a:cubicBezTo>
                      <a:pt x="112" y="34"/>
                      <a:pt x="113" y="33"/>
                      <a:pt x="114" y="33"/>
                    </a:cubicBezTo>
                    <a:cubicBezTo>
                      <a:pt x="114" y="33"/>
                      <a:pt x="115" y="32"/>
                      <a:pt x="116" y="31"/>
                    </a:cubicBezTo>
                    <a:cubicBezTo>
                      <a:pt x="116" y="30"/>
                      <a:pt x="117" y="29"/>
                      <a:pt x="117" y="27"/>
                    </a:cubicBezTo>
                    <a:cubicBezTo>
                      <a:pt x="117" y="26"/>
                      <a:pt x="117" y="24"/>
                      <a:pt x="117" y="22"/>
                    </a:cubicBezTo>
                    <a:lnTo>
                      <a:pt x="117"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nvGrpSpPr>
              <p:cNvPr id="156" name="Battery">
                <a:extLst>
                  <a:ext uri="{FF2B5EF4-FFF2-40B4-BE49-F238E27FC236}">
                    <a16:creationId xmlns:a16="http://schemas.microsoft.com/office/drawing/2014/main" id="{A2A38671-236B-400F-ADB4-018935F6CED7}"/>
                  </a:ext>
                </a:extLst>
              </p:cNvPr>
              <p:cNvGrpSpPr>
                <a:grpSpLocks noChangeAspect="1"/>
              </p:cNvGrpSpPr>
              <p:nvPr/>
            </p:nvGrpSpPr>
            <p:grpSpPr>
              <a:xfrm>
                <a:off x="2513769" y="1302974"/>
                <a:ext cx="50747" cy="83257"/>
                <a:chOff x="5721732" y="4486242"/>
                <a:chExt cx="50747" cy="83257"/>
              </a:xfrm>
            </p:grpSpPr>
            <p:sp>
              <p:nvSpPr>
                <p:cNvPr id="163" name="Battery Part 1">
                  <a:extLst>
                    <a:ext uri="{FF2B5EF4-FFF2-40B4-BE49-F238E27FC236}">
                      <a16:creationId xmlns:a16="http://schemas.microsoft.com/office/drawing/2014/main" id="{F561DBBA-0509-41B3-A21B-4962A29AB16C}"/>
                    </a:ext>
                  </a:extLst>
                </p:cNvPr>
                <p:cNvSpPr>
                  <a:spLocks/>
                </p:cNvSpPr>
                <p:nvPr/>
              </p:nvSpPr>
              <p:spPr bwMode="auto">
                <a:xfrm>
                  <a:off x="5721732" y="4486242"/>
                  <a:ext cx="50747" cy="45990"/>
                </a:xfrm>
                <a:custGeom>
                  <a:avLst/>
                  <a:gdLst>
                    <a:gd name="T0" fmla="*/ 282 w 282"/>
                    <a:gd name="T1" fmla="*/ 76 h 252"/>
                    <a:gd name="T2" fmla="*/ 245 w 282"/>
                    <a:gd name="T3" fmla="*/ 46 h 252"/>
                    <a:gd name="T4" fmla="*/ 197 w 282"/>
                    <a:gd name="T5" fmla="*/ 46 h 252"/>
                    <a:gd name="T6" fmla="*/ 197 w 282"/>
                    <a:gd name="T7" fmla="*/ 0 h 252"/>
                    <a:gd name="T8" fmla="*/ 85 w 282"/>
                    <a:gd name="T9" fmla="*/ 0 h 252"/>
                    <a:gd name="T10" fmla="*/ 85 w 282"/>
                    <a:gd name="T11" fmla="*/ 46 h 252"/>
                    <a:gd name="T12" fmla="*/ 37 w 282"/>
                    <a:gd name="T13" fmla="*/ 46 h 252"/>
                    <a:gd name="T14" fmla="*/ 0 w 282"/>
                    <a:gd name="T15" fmla="*/ 76 h 252"/>
                    <a:gd name="T16" fmla="*/ 0 w 282"/>
                    <a:gd name="T17" fmla="*/ 252 h 252"/>
                    <a:gd name="T18" fmla="*/ 282 w 282"/>
                    <a:gd name="T19" fmla="*/ 252 h 252"/>
                    <a:gd name="T20" fmla="*/ 282 w 282"/>
                    <a:gd name="T21" fmla="*/ 7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252">
                      <a:moveTo>
                        <a:pt x="282" y="76"/>
                      </a:moveTo>
                      <a:cubicBezTo>
                        <a:pt x="282" y="59"/>
                        <a:pt x="265" y="46"/>
                        <a:pt x="245" y="46"/>
                      </a:cubicBezTo>
                      <a:lnTo>
                        <a:pt x="197" y="46"/>
                      </a:lnTo>
                      <a:lnTo>
                        <a:pt x="197" y="0"/>
                      </a:lnTo>
                      <a:lnTo>
                        <a:pt x="85" y="0"/>
                      </a:lnTo>
                      <a:lnTo>
                        <a:pt x="85" y="46"/>
                      </a:lnTo>
                      <a:lnTo>
                        <a:pt x="37" y="46"/>
                      </a:lnTo>
                      <a:cubicBezTo>
                        <a:pt x="17" y="46"/>
                        <a:pt x="0" y="59"/>
                        <a:pt x="0" y="76"/>
                      </a:cubicBezTo>
                      <a:lnTo>
                        <a:pt x="0" y="252"/>
                      </a:lnTo>
                      <a:lnTo>
                        <a:pt x="282" y="252"/>
                      </a:lnTo>
                      <a:lnTo>
                        <a:pt x="282" y="76"/>
                      </a:ln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64" name="Battery Part 2">
                  <a:extLst>
                    <a:ext uri="{FF2B5EF4-FFF2-40B4-BE49-F238E27FC236}">
                      <a16:creationId xmlns:a16="http://schemas.microsoft.com/office/drawing/2014/main" id="{E7B050BC-5758-4321-9CB6-31C1D9FE2077}"/>
                    </a:ext>
                  </a:extLst>
                </p:cNvPr>
                <p:cNvSpPr>
                  <a:spLocks/>
                </p:cNvSpPr>
                <p:nvPr/>
              </p:nvSpPr>
              <p:spPr bwMode="auto">
                <a:xfrm>
                  <a:off x="5721732" y="4532231"/>
                  <a:ext cx="50747" cy="37268"/>
                </a:xfrm>
                <a:custGeom>
                  <a:avLst/>
                  <a:gdLst>
                    <a:gd name="T0" fmla="*/ 0 w 282"/>
                    <a:gd name="T1" fmla="*/ 0 h 206"/>
                    <a:gd name="T2" fmla="*/ 0 w 282"/>
                    <a:gd name="T3" fmla="*/ 176 h 206"/>
                    <a:gd name="T4" fmla="*/ 37 w 282"/>
                    <a:gd name="T5" fmla="*/ 206 h 206"/>
                    <a:gd name="T6" fmla="*/ 244 w 282"/>
                    <a:gd name="T7" fmla="*/ 206 h 206"/>
                    <a:gd name="T8" fmla="*/ 282 w 282"/>
                    <a:gd name="T9" fmla="*/ 176 h 206"/>
                    <a:gd name="T10" fmla="*/ 282 w 282"/>
                    <a:gd name="T11" fmla="*/ 0 h 206"/>
                    <a:gd name="T12" fmla="*/ 0 w 282"/>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282" h="206">
                      <a:moveTo>
                        <a:pt x="0" y="0"/>
                      </a:moveTo>
                      <a:lnTo>
                        <a:pt x="0" y="176"/>
                      </a:lnTo>
                      <a:cubicBezTo>
                        <a:pt x="0" y="193"/>
                        <a:pt x="17" y="206"/>
                        <a:pt x="37" y="206"/>
                      </a:cubicBezTo>
                      <a:lnTo>
                        <a:pt x="244" y="206"/>
                      </a:lnTo>
                      <a:cubicBezTo>
                        <a:pt x="265" y="206"/>
                        <a:pt x="282" y="193"/>
                        <a:pt x="282" y="176"/>
                      </a:cubicBezTo>
                      <a:lnTo>
                        <a:pt x="282" y="0"/>
                      </a:lnTo>
                      <a:lnTo>
                        <a:pt x="0" y="0"/>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57" name="Signal Strength">
                <a:extLst>
                  <a:ext uri="{FF2B5EF4-FFF2-40B4-BE49-F238E27FC236}">
                    <a16:creationId xmlns:a16="http://schemas.microsoft.com/office/drawing/2014/main" id="{59B92052-B4B4-4E4D-A221-25A19A3014E0}"/>
                  </a:ext>
                </a:extLst>
              </p:cNvPr>
              <p:cNvGrpSpPr>
                <a:grpSpLocks noChangeAspect="1"/>
              </p:cNvGrpSpPr>
              <p:nvPr/>
            </p:nvGrpSpPr>
            <p:grpSpPr>
              <a:xfrm>
                <a:off x="2348841" y="1306145"/>
                <a:ext cx="76121" cy="76915"/>
                <a:chOff x="5556804" y="4492585"/>
                <a:chExt cx="76121" cy="76915"/>
              </a:xfrm>
            </p:grpSpPr>
            <p:sp>
              <p:nvSpPr>
                <p:cNvPr id="161" name="Signal Strength Part 1">
                  <a:extLst>
                    <a:ext uri="{FF2B5EF4-FFF2-40B4-BE49-F238E27FC236}">
                      <a16:creationId xmlns:a16="http://schemas.microsoft.com/office/drawing/2014/main" id="{C1148011-0522-43D0-B6AA-5D5083E4EE18}"/>
                    </a:ext>
                  </a:extLst>
                </p:cNvPr>
                <p:cNvSpPr>
                  <a:spLocks/>
                </p:cNvSpPr>
                <p:nvPr/>
              </p:nvSpPr>
              <p:spPr bwMode="auto">
                <a:xfrm>
                  <a:off x="5602001" y="4492585"/>
                  <a:ext cx="30924" cy="76914"/>
                </a:xfrm>
                <a:custGeom>
                  <a:avLst/>
                  <a:gdLst>
                    <a:gd name="T0" fmla="*/ 39 w 39"/>
                    <a:gd name="T1" fmla="*/ 0 h 97"/>
                    <a:gd name="T2" fmla="*/ 0 w 39"/>
                    <a:gd name="T3" fmla="*/ 39 h 97"/>
                    <a:gd name="T4" fmla="*/ 0 w 39"/>
                    <a:gd name="T5" fmla="*/ 97 h 97"/>
                    <a:gd name="T6" fmla="*/ 39 w 39"/>
                    <a:gd name="T7" fmla="*/ 97 h 97"/>
                    <a:gd name="T8" fmla="*/ 39 w 39"/>
                    <a:gd name="T9" fmla="*/ 0 h 97"/>
                  </a:gdLst>
                  <a:ahLst/>
                  <a:cxnLst>
                    <a:cxn ang="0">
                      <a:pos x="T0" y="T1"/>
                    </a:cxn>
                    <a:cxn ang="0">
                      <a:pos x="T2" y="T3"/>
                    </a:cxn>
                    <a:cxn ang="0">
                      <a:pos x="T4" y="T5"/>
                    </a:cxn>
                    <a:cxn ang="0">
                      <a:pos x="T6" y="T7"/>
                    </a:cxn>
                    <a:cxn ang="0">
                      <a:pos x="T8" y="T9"/>
                    </a:cxn>
                  </a:cxnLst>
                  <a:rect l="0" t="0" r="r" b="b"/>
                  <a:pathLst>
                    <a:path w="39" h="97">
                      <a:moveTo>
                        <a:pt x="39" y="0"/>
                      </a:moveTo>
                      <a:lnTo>
                        <a:pt x="0" y="39"/>
                      </a:lnTo>
                      <a:lnTo>
                        <a:pt x="0" y="97"/>
                      </a:lnTo>
                      <a:lnTo>
                        <a:pt x="39" y="97"/>
                      </a:lnTo>
                      <a:lnTo>
                        <a:pt x="39" y="0"/>
                      </a:lnTo>
                      <a:close/>
                    </a:path>
                  </a:pathLst>
                </a:custGeom>
                <a:solidFill>
                  <a:srgbClr val="FFFFFF">
                    <a:alpha val="30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62" name="Signal Strength Part 2">
                  <a:extLst>
                    <a:ext uri="{FF2B5EF4-FFF2-40B4-BE49-F238E27FC236}">
                      <a16:creationId xmlns:a16="http://schemas.microsoft.com/office/drawing/2014/main" id="{9CCDF762-DF5F-46BD-923A-CCBCB881A4CB}"/>
                    </a:ext>
                  </a:extLst>
                </p:cNvPr>
                <p:cNvSpPr>
                  <a:spLocks/>
                </p:cNvSpPr>
                <p:nvPr/>
              </p:nvSpPr>
              <p:spPr bwMode="auto">
                <a:xfrm>
                  <a:off x="5556804" y="4523510"/>
                  <a:ext cx="45197" cy="45990"/>
                </a:xfrm>
                <a:custGeom>
                  <a:avLst/>
                  <a:gdLst>
                    <a:gd name="T0" fmla="*/ 0 w 254"/>
                    <a:gd name="T1" fmla="*/ 254 h 254"/>
                    <a:gd name="T2" fmla="*/ 254 w 254"/>
                    <a:gd name="T3" fmla="*/ 254 h 254"/>
                    <a:gd name="T4" fmla="*/ 254 w 254"/>
                    <a:gd name="T5" fmla="*/ 0 h 254"/>
                    <a:gd name="T6" fmla="*/ 0 w 254"/>
                    <a:gd name="T7" fmla="*/ 254 h 254"/>
                  </a:gdLst>
                  <a:ahLst/>
                  <a:cxnLst>
                    <a:cxn ang="0">
                      <a:pos x="T0" y="T1"/>
                    </a:cxn>
                    <a:cxn ang="0">
                      <a:pos x="T2" y="T3"/>
                    </a:cxn>
                    <a:cxn ang="0">
                      <a:pos x="T4" y="T5"/>
                    </a:cxn>
                    <a:cxn ang="0">
                      <a:pos x="T6" y="T7"/>
                    </a:cxn>
                  </a:cxnLst>
                  <a:rect l="0" t="0" r="r" b="b"/>
                  <a:pathLst>
                    <a:path w="254" h="254">
                      <a:moveTo>
                        <a:pt x="0" y="254"/>
                      </a:moveTo>
                      <a:lnTo>
                        <a:pt x="254" y="254"/>
                      </a:lnTo>
                      <a:lnTo>
                        <a:pt x="254" y="0"/>
                      </a:lnTo>
                      <a:lnTo>
                        <a:pt x="0" y="254"/>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58" name="WiFi">
                <a:extLst>
                  <a:ext uri="{FF2B5EF4-FFF2-40B4-BE49-F238E27FC236}">
                    <a16:creationId xmlns:a16="http://schemas.microsoft.com/office/drawing/2014/main" id="{3E3BC813-69AA-48D7-AD5D-95562FE4BA38}"/>
                  </a:ext>
                </a:extLst>
              </p:cNvPr>
              <p:cNvGrpSpPr>
                <a:grpSpLocks noChangeAspect="1"/>
              </p:cNvGrpSpPr>
              <p:nvPr/>
            </p:nvGrpSpPr>
            <p:grpSpPr>
              <a:xfrm>
                <a:off x="2189463" y="1308921"/>
                <a:ext cx="89601" cy="71363"/>
                <a:chOff x="5397426" y="4495757"/>
                <a:chExt cx="89601" cy="71363"/>
              </a:xfrm>
            </p:grpSpPr>
            <p:sp>
              <p:nvSpPr>
                <p:cNvPr id="159" name="WiFi Part 1">
                  <a:extLst>
                    <a:ext uri="{FF2B5EF4-FFF2-40B4-BE49-F238E27FC236}">
                      <a16:creationId xmlns:a16="http://schemas.microsoft.com/office/drawing/2014/main" id="{D071DE7F-D197-4A3E-BB3B-CCEE71BD64FE}"/>
                    </a:ext>
                  </a:extLst>
                </p:cNvPr>
                <p:cNvSpPr>
                  <a:spLocks/>
                </p:cNvSpPr>
                <p:nvPr/>
              </p:nvSpPr>
              <p:spPr bwMode="auto">
                <a:xfrm>
                  <a:off x="5397426" y="4495757"/>
                  <a:ext cx="89601" cy="31717"/>
                </a:xfrm>
                <a:custGeom>
                  <a:avLst/>
                  <a:gdLst>
                    <a:gd name="T0" fmla="*/ 248 w 496"/>
                    <a:gd name="T1" fmla="*/ 0 h 175"/>
                    <a:gd name="T2" fmla="*/ 0 w 496"/>
                    <a:gd name="T3" fmla="*/ 86 h 175"/>
                    <a:gd name="T4" fmla="*/ 71 w 496"/>
                    <a:gd name="T5" fmla="*/ 175 h 175"/>
                    <a:gd name="T6" fmla="*/ 248 w 496"/>
                    <a:gd name="T7" fmla="*/ 113 h 175"/>
                    <a:gd name="T8" fmla="*/ 425 w 496"/>
                    <a:gd name="T9" fmla="*/ 175 h 175"/>
                    <a:gd name="T10" fmla="*/ 496 w 496"/>
                    <a:gd name="T11" fmla="*/ 86 h 175"/>
                    <a:gd name="T12" fmla="*/ 248 w 496"/>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496" h="175">
                      <a:moveTo>
                        <a:pt x="248" y="0"/>
                      </a:moveTo>
                      <a:cubicBezTo>
                        <a:pt x="104" y="0"/>
                        <a:pt x="10" y="79"/>
                        <a:pt x="0" y="86"/>
                      </a:cubicBezTo>
                      <a:lnTo>
                        <a:pt x="71" y="175"/>
                      </a:lnTo>
                      <a:cubicBezTo>
                        <a:pt x="80" y="168"/>
                        <a:pt x="147" y="113"/>
                        <a:pt x="248" y="113"/>
                      </a:cubicBezTo>
                      <a:cubicBezTo>
                        <a:pt x="348" y="113"/>
                        <a:pt x="416" y="168"/>
                        <a:pt x="425" y="175"/>
                      </a:cubicBezTo>
                      <a:lnTo>
                        <a:pt x="496" y="86"/>
                      </a:lnTo>
                      <a:cubicBezTo>
                        <a:pt x="487" y="79"/>
                        <a:pt x="391" y="0"/>
                        <a:pt x="248" y="0"/>
                      </a:cubicBez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60" name="WiFi Part 2">
                  <a:extLst>
                    <a:ext uri="{FF2B5EF4-FFF2-40B4-BE49-F238E27FC236}">
                      <a16:creationId xmlns:a16="http://schemas.microsoft.com/office/drawing/2014/main" id="{360AAED9-E84A-4F54-A5D0-51C774850B5A}"/>
                    </a:ext>
                  </a:extLst>
                </p:cNvPr>
                <p:cNvSpPr>
                  <a:spLocks/>
                </p:cNvSpPr>
                <p:nvPr/>
              </p:nvSpPr>
              <p:spPr bwMode="auto">
                <a:xfrm>
                  <a:off x="5410113" y="4516373"/>
                  <a:ext cx="64227" cy="50747"/>
                </a:xfrm>
                <a:custGeom>
                  <a:avLst/>
                  <a:gdLst>
                    <a:gd name="T0" fmla="*/ 0 w 354"/>
                    <a:gd name="T1" fmla="*/ 62 h 282"/>
                    <a:gd name="T2" fmla="*/ 177 w 354"/>
                    <a:gd name="T3" fmla="*/ 282 h 282"/>
                    <a:gd name="T4" fmla="*/ 177 w 354"/>
                    <a:gd name="T5" fmla="*/ 282 h 282"/>
                    <a:gd name="T6" fmla="*/ 177 w 354"/>
                    <a:gd name="T7" fmla="*/ 282 h 282"/>
                    <a:gd name="T8" fmla="*/ 354 w 354"/>
                    <a:gd name="T9" fmla="*/ 62 h 282"/>
                    <a:gd name="T10" fmla="*/ 177 w 354"/>
                    <a:gd name="T11" fmla="*/ 0 h 282"/>
                    <a:gd name="T12" fmla="*/ 0 w 354"/>
                    <a:gd name="T13" fmla="*/ 62 h 282"/>
                  </a:gdLst>
                  <a:ahLst/>
                  <a:cxnLst>
                    <a:cxn ang="0">
                      <a:pos x="T0" y="T1"/>
                    </a:cxn>
                    <a:cxn ang="0">
                      <a:pos x="T2" y="T3"/>
                    </a:cxn>
                    <a:cxn ang="0">
                      <a:pos x="T4" y="T5"/>
                    </a:cxn>
                    <a:cxn ang="0">
                      <a:pos x="T6" y="T7"/>
                    </a:cxn>
                    <a:cxn ang="0">
                      <a:pos x="T8" y="T9"/>
                    </a:cxn>
                    <a:cxn ang="0">
                      <a:pos x="T10" y="T11"/>
                    </a:cxn>
                    <a:cxn ang="0">
                      <a:pos x="T12" y="T13"/>
                    </a:cxn>
                  </a:cxnLst>
                  <a:rect l="0" t="0" r="r" b="b"/>
                  <a:pathLst>
                    <a:path w="354" h="282">
                      <a:moveTo>
                        <a:pt x="0" y="62"/>
                      </a:moveTo>
                      <a:lnTo>
                        <a:pt x="177" y="282"/>
                      </a:lnTo>
                      <a:lnTo>
                        <a:pt x="177" y="282"/>
                      </a:lnTo>
                      <a:lnTo>
                        <a:pt x="177" y="282"/>
                      </a:lnTo>
                      <a:lnTo>
                        <a:pt x="354" y="62"/>
                      </a:lnTo>
                      <a:cubicBezTo>
                        <a:pt x="345" y="55"/>
                        <a:pt x="278" y="0"/>
                        <a:pt x="177" y="0"/>
                      </a:cubicBezTo>
                      <a:cubicBezTo>
                        <a:pt x="77" y="0"/>
                        <a:pt x="9" y="55"/>
                        <a:pt x="0" y="62"/>
                      </a:cubicBez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grpSp>
          <p:nvGrpSpPr>
            <p:cNvPr id="132" name="Navigation Bar">
              <a:extLst>
                <a:ext uri="{FF2B5EF4-FFF2-40B4-BE49-F238E27FC236}">
                  <a16:creationId xmlns:a16="http://schemas.microsoft.com/office/drawing/2014/main" id="{A318A816-615D-4B02-9003-C19AFF6EFB62}"/>
                </a:ext>
              </a:extLst>
            </p:cNvPr>
            <p:cNvGrpSpPr/>
            <p:nvPr/>
          </p:nvGrpSpPr>
          <p:grpSpPr>
            <a:xfrm>
              <a:off x="595686" y="5020442"/>
              <a:ext cx="2286000" cy="304800"/>
              <a:chOff x="1517650" y="4775200"/>
              <a:chExt cx="2286000" cy="304800"/>
            </a:xfrm>
          </p:grpSpPr>
          <p:sp>
            <p:nvSpPr>
              <p:cNvPr id="150" name="Navigation Bar Container">
                <a:extLst>
                  <a:ext uri="{FF2B5EF4-FFF2-40B4-BE49-F238E27FC236}">
                    <a16:creationId xmlns:a16="http://schemas.microsoft.com/office/drawing/2014/main" id="{D78C5E1B-1504-4823-8BB0-B34B502AFA1A}"/>
                  </a:ext>
                </a:extLst>
              </p:cNvPr>
              <p:cNvSpPr/>
              <p:nvPr/>
            </p:nvSpPr>
            <p:spPr>
              <a:xfrm>
                <a:off x="1517650" y="4775200"/>
                <a:ext cx="2286000" cy="304800"/>
              </a:xfrm>
              <a:prstGeom prst="rect">
                <a:avLst/>
              </a:prstGeom>
              <a:solidFill>
                <a:srgbClr val="0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51" name="Back">
                <a:extLst>
                  <a:ext uri="{FF2B5EF4-FFF2-40B4-BE49-F238E27FC236}">
                    <a16:creationId xmlns:a16="http://schemas.microsoft.com/office/drawing/2014/main" id="{03076D83-69A6-41DE-9578-F1E5E8DA2A13}"/>
                  </a:ext>
                </a:extLst>
              </p:cNvPr>
              <p:cNvSpPr>
                <a:spLocks noChangeAspect="1" noEditPoints="1"/>
              </p:cNvSpPr>
              <p:nvPr/>
            </p:nvSpPr>
            <p:spPr bwMode="auto">
              <a:xfrm>
                <a:off x="1972789" y="4873681"/>
                <a:ext cx="92772" cy="107838"/>
              </a:xfrm>
              <a:custGeom>
                <a:avLst/>
                <a:gdLst>
                  <a:gd name="T0" fmla="*/ 469 w 513"/>
                  <a:gd name="T1" fmla="*/ 592 h 593"/>
                  <a:gd name="T2" fmla="*/ 450 w 513"/>
                  <a:gd name="T3" fmla="*/ 585 h 593"/>
                  <a:gd name="T4" fmla="*/ 27 w 513"/>
                  <a:gd name="T5" fmla="*/ 338 h 593"/>
                  <a:gd name="T6" fmla="*/ 2 w 513"/>
                  <a:gd name="T7" fmla="*/ 292 h 593"/>
                  <a:gd name="T8" fmla="*/ 29 w 513"/>
                  <a:gd name="T9" fmla="*/ 254 h 593"/>
                  <a:gd name="T10" fmla="*/ 449 w 513"/>
                  <a:gd name="T11" fmla="*/ 9 h 593"/>
                  <a:gd name="T12" fmla="*/ 468 w 513"/>
                  <a:gd name="T13" fmla="*/ 1 h 593"/>
                  <a:gd name="T14" fmla="*/ 504 w 513"/>
                  <a:gd name="T15" fmla="*/ 15 h 593"/>
                  <a:gd name="T16" fmla="*/ 513 w 513"/>
                  <a:gd name="T17" fmla="*/ 37 h 593"/>
                  <a:gd name="T18" fmla="*/ 513 w 513"/>
                  <a:gd name="T19" fmla="*/ 49 h 593"/>
                  <a:gd name="T20" fmla="*/ 513 w 513"/>
                  <a:gd name="T21" fmla="*/ 553 h 593"/>
                  <a:gd name="T22" fmla="*/ 506 w 513"/>
                  <a:gd name="T23" fmla="*/ 574 h 593"/>
                  <a:gd name="T24" fmla="*/ 469 w 513"/>
                  <a:gd name="T25" fmla="*/ 592 h 593"/>
                  <a:gd name="T26" fmla="*/ 442 w 513"/>
                  <a:gd name="T27" fmla="*/ 498 h 593"/>
                  <a:gd name="T28" fmla="*/ 442 w 513"/>
                  <a:gd name="T29" fmla="*/ 93 h 593"/>
                  <a:gd name="T30" fmla="*/ 96 w 513"/>
                  <a:gd name="T31" fmla="*/ 297 h 593"/>
                  <a:gd name="T32" fmla="*/ 442 w 513"/>
                  <a:gd name="T33" fmla="*/ 4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3" h="593">
                    <a:moveTo>
                      <a:pt x="469" y="592"/>
                    </a:moveTo>
                    <a:cubicBezTo>
                      <a:pt x="458" y="590"/>
                      <a:pt x="454" y="588"/>
                      <a:pt x="450" y="585"/>
                    </a:cubicBezTo>
                    <a:lnTo>
                      <a:pt x="27" y="338"/>
                    </a:lnTo>
                    <a:cubicBezTo>
                      <a:pt x="13" y="330"/>
                      <a:pt x="0" y="311"/>
                      <a:pt x="2" y="292"/>
                    </a:cubicBezTo>
                    <a:cubicBezTo>
                      <a:pt x="5" y="273"/>
                      <a:pt x="17" y="261"/>
                      <a:pt x="29" y="254"/>
                    </a:cubicBezTo>
                    <a:lnTo>
                      <a:pt x="449" y="9"/>
                    </a:lnTo>
                    <a:cubicBezTo>
                      <a:pt x="454" y="6"/>
                      <a:pt x="458" y="2"/>
                      <a:pt x="468" y="1"/>
                    </a:cubicBezTo>
                    <a:cubicBezTo>
                      <a:pt x="478" y="0"/>
                      <a:pt x="496" y="5"/>
                      <a:pt x="504" y="15"/>
                    </a:cubicBezTo>
                    <a:cubicBezTo>
                      <a:pt x="512" y="25"/>
                      <a:pt x="512" y="32"/>
                      <a:pt x="513" y="37"/>
                    </a:cubicBezTo>
                    <a:cubicBezTo>
                      <a:pt x="513" y="42"/>
                      <a:pt x="513" y="46"/>
                      <a:pt x="513" y="49"/>
                    </a:cubicBezTo>
                    <a:cubicBezTo>
                      <a:pt x="513" y="216"/>
                      <a:pt x="513" y="388"/>
                      <a:pt x="513" y="553"/>
                    </a:cubicBezTo>
                    <a:cubicBezTo>
                      <a:pt x="513" y="557"/>
                      <a:pt x="513" y="563"/>
                      <a:pt x="506" y="574"/>
                    </a:cubicBezTo>
                    <a:cubicBezTo>
                      <a:pt x="499" y="585"/>
                      <a:pt x="479" y="593"/>
                      <a:pt x="469" y="592"/>
                    </a:cubicBezTo>
                    <a:close/>
                    <a:moveTo>
                      <a:pt x="442" y="498"/>
                    </a:moveTo>
                    <a:lnTo>
                      <a:pt x="442" y="93"/>
                    </a:lnTo>
                    <a:lnTo>
                      <a:pt x="96" y="297"/>
                    </a:lnTo>
                    <a:lnTo>
                      <a:pt x="442" y="498"/>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52" name="Home">
                <a:extLst>
                  <a:ext uri="{FF2B5EF4-FFF2-40B4-BE49-F238E27FC236}">
                    <a16:creationId xmlns:a16="http://schemas.microsoft.com/office/drawing/2014/main" id="{1177C28B-2C2B-4203-A364-1CF5BA3BBD59}"/>
                  </a:ext>
                </a:extLst>
              </p:cNvPr>
              <p:cNvSpPr>
                <a:spLocks noChangeAspect="1" noEditPoints="1"/>
              </p:cNvSpPr>
              <p:nvPr/>
            </p:nvSpPr>
            <p:spPr bwMode="auto">
              <a:xfrm>
                <a:off x="2606335" y="4877646"/>
                <a:ext cx="99116" cy="99908"/>
              </a:xfrm>
              <a:custGeom>
                <a:avLst/>
                <a:gdLst>
                  <a:gd name="T0" fmla="*/ 276 w 551"/>
                  <a:gd name="T1" fmla="*/ 551 h 551"/>
                  <a:gd name="T2" fmla="*/ 0 w 551"/>
                  <a:gd name="T3" fmla="*/ 275 h 551"/>
                  <a:gd name="T4" fmla="*/ 276 w 551"/>
                  <a:gd name="T5" fmla="*/ 0 h 551"/>
                  <a:gd name="T6" fmla="*/ 551 w 551"/>
                  <a:gd name="T7" fmla="*/ 275 h 551"/>
                  <a:gd name="T8" fmla="*/ 276 w 551"/>
                  <a:gd name="T9" fmla="*/ 551 h 551"/>
                  <a:gd name="T10" fmla="*/ 276 w 551"/>
                  <a:gd name="T11" fmla="*/ 487 h 551"/>
                  <a:gd name="T12" fmla="*/ 488 w 551"/>
                  <a:gd name="T13" fmla="*/ 275 h 551"/>
                  <a:gd name="T14" fmla="*/ 276 w 551"/>
                  <a:gd name="T15" fmla="*/ 64 h 551"/>
                  <a:gd name="T16" fmla="*/ 64 w 551"/>
                  <a:gd name="T17" fmla="*/ 275 h 551"/>
                  <a:gd name="T18" fmla="*/ 276 w 551"/>
                  <a:gd name="T19" fmla="*/ 4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1" h="551">
                    <a:moveTo>
                      <a:pt x="276" y="551"/>
                    </a:moveTo>
                    <a:cubicBezTo>
                      <a:pt x="124" y="551"/>
                      <a:pt x="0" y="427"/>
                      <a:pt x="0" y="275"/>
                    </a:cubicBezTo>
                    <a:cubicBezTo>
                      <a:pt x="0" y="123"/>
                      <a:pt x="124" y="0"/>
                      <a:pt x="276" y="0"/>
                    </a:cubicBezTo>
                    <a:cubicBezTo>
                      <a:pt x="428" y="0"/>
                      <a:pt x="551" y="123"/>
                      <a:pt x="551" y="275"/>
                    </a:cubicBezTo>
                    <a:cubicBezTo>
                      <a:pt x="551" y="427"/>
                      <a:pt x="428" y="551"/>
                      <a:pt x="276" y="551"/>
                    </a:cubicBezTo>
                    <a:close/>
                    <a:moveTo>
                      <a:pt x="276" y="487"/>
                    </a:moveTo>
                    <a:cubicBezTo>
                      <a:pt x="393" y="487"/>
                      <a:pt x="488" y="393"/>
                      <a:pt x="488" y="275"/>
                    </a:cubicBezTo>
                    <a:cubicBezTo>
                      <a:pt x="488" y="158"/>
                      <a:pt x="393" y="64"/>
                      <a:pt x="276" y="64"/>
                    </a:cubicBezTo>
                    <a:cubicBezTo>
                      <a:pt x="158" y="64"/>
                      <a:pt x="64" y="158"/>
                      <a:pt x="64" y="275"/>
                    </a:cubicBezTo>
                    <a:cubicBezTo>
                      <a:pt x="64" y="393"/>
                      <a:pt x="158" y="487"/>
                      <a:pt x="276" y="487"/>
                    </a:cubicBez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53" name="Recents">
                <a:extLst>
                  <a:ext uri="{FF2B5EF4-FFF2-40B4-BE49-F238E27FC236}">
                    <a16:creationId xmlns:a16="http://schemas.microsoft.com/office/drawing/2014/main" id="{9EB473C6-1A9F-4715-B3C5-F0FEFD837C25}"/>
                  </a:ext>
                </a:extLst>
              </p:cNvPr>
              <p:cNvSpPr>
                <a:spLocks noChangeAspect="1" noEditPoints="1"/>
              </p:cNvSpPr>
              <p:nvPr/>
            </p:nvSpPr>
            <p:spPr bwMode="auto">
              <a:xfrm>
                <a:off x="3247018" y="4876060"/>
                <a:ext cx="101494" cy="102287"/>
              </a:xfrm>
              <a:custGeom>
                <a:avLst/>
                <a:gdLst>
                  <a:gd name="T0" fmla="*/ 62 w 564"/>
                  <a:gd name="T1" fmla="*/ 565 h 565"/>
                  <a:gd name="T2" fmla="*/ 20 w 564"/>
                  <a:gd name="T3" fmla="*/ 547 h 565"/>
                  <a:gd name="T4" fmla="*/ 0 w 564"/>
                  <a:gd name="T5" fmla="*/ 504 h 565"/>
                  <a:gd name="T6" fmla="*/ 0 w 564"/>
                  <a:gd name="T7" fmla="*/ 61 h 565"/>
                  <a:gd name="T8" fmla="*/ 20 w 564"/>
                  <a:gd name="T9" fmla="*/ 18 h 565"/>
                  <a:gd name="T10" fmla="*/ 62 w 564"/>
                  <a:gd name="T11" fmla="*/ 0 h 565"/>
                  <a:gd name="T12" fmla="*/ 501 w 564"/>
                  <a:gd name="T13" fmla="*/ 0 h 565"/>
                  <a:gd name="T14" fmla="*/ 544 w 564"/>
                  <a:gd name="T15" fmla="*/ 18 h 565"/>
                  <a:gd name="T16" fmla="*/ 564 w 564"/>
                  <a:gd name="T17" fmla="*/ 61 h 565"/>
                  <a:gd name="T18" fmla="*/ 564 w 564"/>
                  <a:gd name="T19" fmla="*/ 504 h 565"/>
                  <a:gd name="T20" fmla="*/ 544 w 564"/>
                  <a:gd name="T21" fmla="*/ 547 h 565"/>
                  <a:gd name="T22" fmla="*/ 501 w 564"/>
                  <a:gd name="T23" fmla="*/ 565 h 565"/>
                  <a:gd name="T24" fmla="*/ 62 w 564"/>
                  <a:gd name="T25" fmla="*/ 565 h 565"/>
                  <a:gd name="T26" fmla="*/ 70 w 564"/>
                  <a:gd name="T27" fmla="*/ 494 h 565"/>
                  <a:gd name="T28" fmla="*/ 493 w 564"/>
                  <a:gd name="T29" fmla="*/ 494 h 565"/>
                  <a:gd name="T30" fmla="*/ 493 w 564"/>
                  <a:gd name="T31" fmla="*/ 71 h 565"/>
                  <a:gd name="T32" fmla="*/ 70 w 564"/>
                  <a:gd name="T33" fmla="*/ 71 h 565"/>
                  <a:gd name="T34" fmla="*/ 70 w 564"/>
                  <a:gd name="T35" fmla="*/ 49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4" h="565">
                    <a:moveTo>
                      <a:pt x="62" y="565"/>
                    </a:moveTo>
                    <a:cubicBezTo>
                      <a:pt x="44" y="565"/>
                      <a:pt x="31" y="557"/>
                      <a:pt x="20" y="547"/>
                    </a:cubicBezTo>
                    <a:cubicBezTo>
                      <a:pt x="10" y="537"/>
                      <a:pt x="0" y="524"/>
                      <a:pt x="0" y="504"/>
                    </a:cubicBezTo>
                    <a:lnTo>
                      <a:pt x="0" y="61"/>
                    </a:lnTo>
                    <a:cubicBezTo>
                      <a:pt x="0" y="41"/>
                      <a:pt x="10" y="28"/>
                      <a:pt x="20" y="18"/>
                    </a:cubicBezTo>
                    <a:cubicBezTo>
                      <a:pt x="31" y="8"/>
                      <a:pt x="44" y="0"/>
                      <a:pt x="62" y="0"/>
                    </a:cubicBezTo>
                    <a:lnTo>
                      <a:pt x="501" y="0"/>
                    </a:lnTo>
                    <a:cubicBezTo>
                      <a:pt x="519" y="0"/>
                      <a:pt x="533" y="8"/>
                      <a:pt x="544" y="18"/>
                    </a:cubicBezTo>
                    <a:cubicBezTo>
                      <a:pt x="555" y="28"/>
                      <a:pt x="564" y="41"/>
                      <a:pt x="564" y="61"/>
                    </a:cubicBezTo>
                    <a:lnTo>
                      <a:pt x="564" y="504"/>
                    </a:lnTo>
                    <a:cubicBezTo>
                      <a:pt x="564" y="524"/>
                      <a:pt x="555" y="537"/>
                      <a:pt x="544" y="547"/>
                    </a:cubicBezTo>
                    <a:cubicBezTo>
                      <a:pt x="533" y="557"/>
                      <a:pt x="519" y="565"/>
                      <a:pt x="501" y="565"/>
                    </a:cubicBezTo>
                    <a:lnTo>
                      <a:pt x="62" y="565"/>
                    </a:lnTo>
                    <a:close/>
                    <a:moveTo>
                      <a:pt x="70" y="494"/>
                    </a:moveTo>
                    <a:lnTo>
                      <a:pt x="493" y="494"/>
                    </a:lnTo>
                    <a:lnTo>
                      <a:pt x="493" y="71"/>
                    </a:lnTo>
                    <a:lnTo>
                      <a:pt x="70" y="71"/>
                    </a:lnTo>
                    <a:lnTo>
                      <a:pt x="70" y="494"/>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cxnSp>
          <p:nvCxnSpPr>
            <p:cNvPr id="133" name="Text Cursor">
              <a:extLst>
                <a:ext uri="{FF2B5EF4-FFF2-40B4-BE49-F238E27FC236}">
                  <a16:creationId xmlns:a16="http://schemas.microsoft.com/office/drawing/2014/main" id="{96DDCC7F-7D17-4751-A05A-C6120987DE85}"/>
                </a:ext>
              </a:extLst>
            </p:cNvPr>
            <p:cNvCxnSpPr/>
            <p:nvPr/>
          </p:nvCxnSpPr>
          <p:spPr>
            <a:xfrm flipV="1">
              <a:off x="1128710" y="1504925"/>
              <a:ext cx="0" cy="177800"/>
            </a:xfrm>
            <a:prstGeom prst="line">
              <a:avLst/>
            </a:prstGeom>
            <a:ln w="6350">
              <a:solidFill>
                <a:srgbClr val="009688"/>
              </a:solidFill>
            </a:ln>
          </p:spPr>
          <p:style>
            <a:lnRef idx="1">
              <a:schemeClr val="accent1"/>
            </a:lnRef>
            <a:fillRef idx="0">
              <a:schemeClr val="accent1"/>
            </a:fillRef>
            <a:effectRef idx="0">
              <a:schemeClr val="accent1"/>
            </a:effectRef>
            <a:fontRef idx="minor">
              <a:schemeClr val="tx1"/>
            </a:fontRef>
          </p:style>
        </p:cxnSp>
        <p:sp>
          <p:nvSpPr>
            <p:cNvPr id="134" name="Cancel Icon">
              <a:extLst>
                <a:ext uri="{FF2B5EF4-FFF2-40B4-BE49-F238E27FC236}">
                  <a16:creationId xmlns:a16="http://schemas.microsoft.com/office/drawing/2014/main" id="{90C630D8-C697-4241-A0E3-4575F884D858}"/>
                </a:ext>
              </a:extLst>
            </p:cNvPr>
            <p:cNvSpPr>
              <a:spLocks noEditPoints="1"/>
            </p:cNvSpPr>
            <p:nvPr/>
          </p:nvSpPr>
          <p:spPr bwMode="auto">
            <a:xfrm>
              <a:off x="2644506" y="1525811"/>
              <a:ext cx="125412" cy="127000"/>
            </a:xfrm>
            <a:custGeom>
              <a:avLst/>
              <a:gdLst>
                <a:gd name="T0" fmla="*/ 283 w 565"/>
                <a:gd name="T1" fmla="*/ 0 h 565"/>
                <a:gd name="T2" fmla="*/ 0 w 565"/>
                <a:gd name="T3" fmla="*/ 282 h 565"/>
                <a:gd name="T4" fmla="*/ 283 w 565"/>
                <a:gd name="T5" fmla="*/ 565 h 565"/>
                <a:gd name="T6" fmla="*/ 565 w 565"/>
                <a:gd name="T7" fmla="*/ 282 h 565"/>
                <a:gd name="T8" fmla="*/ 283 w 565"/>
                <a:gd name="T9" fmla="*/ 0 h 565"/>
                <a:gd name="T10" fmla="*/ 424 w 565"/>
                <a:gd name="T11" fmla="*/ 384 h 565"/>
                <a:gd name="T12" fmla="*/ 384 w 565"/>
                <a:gd name="T13" fmla="*/ 423 h 565"/>
                <a:gd name="T14" fmla="*/ 283 w 565"/>
                <a:gd name="T15" fmla="*/ 322 h 565"/>
                <a:gd name="T16" fmla="*/ 181 w 565"/>
                <a:gd name="T17" fmla="*/ 423 h 565"/>
                <a:gd name="T18" fmla="*/ 142 w 565"/>
                <a:gd name="T19" fmla="*/ 384 h 565"/>
                <a:gd name="T20" fmla="*/ 243 w 565"/>
                <a:gd name="T21" fmla="*/ 282 h 565"/>
                <a:gd name="T22" fmla="*/ 142 w 565"/>
                <a:gd name="T23" fmla="*/ 181 h 565"/>
                <a:gd name="T24" fmla="*/ 181 w 565"/>
                <a:gd name="T25" fmla="*/ 141 h 565"/>
                <a:gd name="T26" fmla="*/ 283 w 565"/>
                <a:gd name="T27" fmla="*/ 243 h 565"/>
                <a:gd name="T28" fmla="*/ 384 w 565"/>
                <a:gd name="T29" fmla="*/ 141 h 565"/>
                <a:gd name="T30" fmla="*/ 424 w 565"/>
                <a:gd name="T31" fmla="*/ 181 h 565"/>
                <a:gd name="T32" fmla="*/ 322 w 565"/>
                <a:gd name="T33" fmla="*/ 282 h 565"/>
                <a:gd name="T34" fmla="*/ 424 w 565"/>
                <a:gd name="T35" fmla="*/ 38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5" h="565">
                  <a:moveTo>
                    <a:pt x="283" y="0"/>
                  </a:moveTo>
                  <a:cubicBezTo>
                    <a:pt x="127" y="0"/>
                    <a:pt x="0" y="126"/>
                    <a:pt x="0" y="282"/>
                  </a:cubicBezTo>
                  <a:cubicBezTo>
                    <a:pt x="0" y="438"/>
                    <a:pt x="127" y="565"/>
                    <a:pt x="283" y="565"/>
                  </a:cubicBezTo>
                  <a:cubicBezTo>
                    <a:pt x="439" y="565"/>
                    <a:pt x="565" y="438"/>
                    <a:pt x="565" y="282"/>
                  </a:cubicBezTo>
                  <a:cubicBezTo>
                    <a:pt x="565" y="126"/>
                    <a:pt x="439" y="0"/>
                    <a:pt x="283" y="0"/>
                  </a:cubicBezTo>
                  <a:close/>
                  <a:moveTo>
                    <a:pt x="424" y="384"/>
                  </a:moveTo>
                  <a:lnTo>
                    <a:pt x="384" y="423"/>
                  </a:lnTo>
                  <a:lnTo>
                    <a:pt x="283" y="322"/>
                  </a:lnTo>
                  <a:lnTo>
                    <a:pt x="181" y="423"/>
                  </a:lnTo>
                  <a:lnTo>
                    <a:pt x="142" y="384"/>
                  </a:lnTo>
                  <a:lnTo>
                    <a:pt x="243" y="282"/>
                  </a:lnTo>
                  <a:lnTo>
                    <a:pt x="142" y="181"/>
                  </a:lnTo>
                  <a:lnTo>
                    <a:pt x="181" y="141"/>
                  </a:lnTo>
                  <a:lnTo>
                    <a:pt x="283" y="243"/>
                  </a:lnTo>
                  <a:lnTo>
                    <a:pt x="384" y="141"/>
                  </a:lnTo>
                  <a:lnTo>
                    <a:pt x="424" y="181"/>
                  </a:lnTo>
                  <a:lnTo>
                    <a:pt x="322" y="282"/>
                  </a:lnTo>
                  <a:lnTo>
                    <a:pt x="424" y="384"/>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sp>
          <p:nvSpPr>
            <p:cNvPr id="135" name="List Item">
              <a:extLst>
                <a:ext uri="{FF2B5EF4-FFF2-40B4-BE49-F238E27FC236}">
                  <a16:creationId xmlns:a16="http://schemas.microsoft.com/office/drawing/2014/main" id="{BA45FE93-EB71-4615-A71C-85B56471412B}"/>
                </a:ext>
              </a:extLst>
            </p:cNvPr>
            <p:cNvSpPr/>
            <p:nvPr/>
          </p:nvSpPr>
          <p:spPr>
            <a:xfrm>
              <a:off x="595686" y="1769565"/>
              <a:ext cx="2286000" cy="1532727"/>
            </a:xfrm>
            <a:prstGeom prst="rect">
              <a:avLst/>
            </a:prstGeom>
            <a:solidFill>
              <a:srgbClr val="FFFFFF"/>
            </a:solidFill>
            <a:ln w="6350">
              <a:noFill/>
            </a:ln>
            <a:effectLst>
              <a:outerShdw blurRad="38100" dist="12700" dir="5400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0" rIns="91440" bIns="9144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Aaron Bennett</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Abbey Christensen</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Ali Connors</a:t>
              </a:r>
            </a:p>
            <a:p>
              <a:pPr>
                <a:lnSpc>
                  <a:spcPct val="260000"/>
                </a:lnSpc>
              </a:pPr>
              <a:r>
                <a:rPr lang="en-US" sz="900" noProof="1">
                  <a:solidFill>
                    <a:srgbClr val="000000">
                      <a:alpha val="87000"/>
                    </a:srgbClr>
                  </a:solidFill>
                  <a:latin typeface="Segoe UI" panose="020B0502040204020203" pitchFamily="34" charset="0"/>
                  <a:cs typeface="Segoe UI" panose="020B0502040204020203" pitchFamily="34" charset="0"/>
                </a:rPr>
                <a:t>Alex Nelson</a:t>
              </a:r>
            </a:p>
          </p:txBody>
        </p:sp>
        <p:sp>
          <p:nvSpPr>
            <p:cNvPr id="136" name="Avatar Placeholder">
              <a:extLst>
                <a:ext uri="{FF2B5EF4-FFF2-40B4-BE49-F238E27FC236}">
                  <a16:creationId xmlns:a16="http://schemas.microsoft.com/office/drawing/2014/main" id="{074D09AF-EE8C-400B-B280-466D96F716BD}"/>
                </a:ext>
              </a:extLst>
            </p:cNvPr>
            <p:cNvSpPr>
              <a:spLocks noChangeAspect="1"/>
            </p:cNvSpPr>
            <p:nvPr/>
          </p:nvSpPr>
          <p:spPr>
            <a:xfrm>
              <a:off x="2527116" y="1878019"/>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37" name="Avatar Placeholder">
              <a:extLst>
                <a:ext uri="{FF2B5EF4-FFF2-40B4-BE49-F238E27FC236}">
                  <a16:creationId xmlns:a16="http://schemas.microsoft.com/office/drawing/2014/main" id="{B51435C9-A26F-4C11-A929-A5278B745202}"/>
                </a:ext>
              </a:extLst>
            </p:cNvPr>
            <p:cNvSpPr>
              <a:spLocks noChangeAspect="1"/>
            </p:cNvSpPr>
            <p:nvPr/>
          </p:nvSpPr>
          <p:spPr>
            <a:xfrm>
              <a:off x="2527116" y="2230444"/>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38" name="Avatar Placeholder">
              <a:extLst>
                <a:ext uri="{FF2B5EF4-FFF2-40B4-BE49-F238E27FC236}">
                  <a16:creationId xmlns:a16="http://schemas.microsoft.com/office/drawing/2014/main" id="{BD179BCF-3F9E-447F-8570-9F8372C81C95}"/>
                </a:ext>
              </a:extLst>
            </p:cNvPr>
            <p:cNvSpPr>
              <a:spLocks noChangeAspect="1"/>
            </p:cNvSpPr>
            <p:nvPr/>
          </p:nvSpPr>
          <p:spPr>
            <a:xfrm>
              <a:off x="2527116" y="2582869"/>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39" name="Avatar Placeholder">
              <a:extLst>
                <a:ext uri="{FF2B5EF4-FFF2-40B4-BE49-F238E27FC236}">
                  <a16:creationId xmlns:a16="http://schemas.microsoft.com/office/drawing/2014/main" id="{AD4BB750-7561-4CE1-949D-C10FE773957E}"/>
                </a:ext>
              </a:extLst>
            </p:cNvPr>
            <p:cNvSpPr>
              <a:spLocks noChangeAspect="1"/>
            </p:cNvSpPr>
            <p:nvPr/>
          </p:nvSpPr>
          <p:spPr>
            <a:xfrm>
              <a:off x="2527116" y="2935294"/>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cxnSp>
          <p:nvCxnSpPr>
            <p:cNvPr id="140" name="Divider">
              <a:extLst>
                <a:ext uri="{FF2B5EF4-FFF2-40B4-BE49-F238E27FC236}">
                  <a16:creationId xmlns:a16="http://schemas.microsoft.com/office/drawing/2014/main" id="{889191E1-2526-4C99-8D88-48B34122C4E7}"/>
                </a:ext>
              </a:extLst>
            </p:cNvPr>
            <p:cNvCxnSpPr/>
            <p:nvPr/>
          </p:nvCxnSpPr>
          <p:spPr>
            <a:xfrm>
              <a:off x="595686" y="1769242"/>
              <a:ext cx="22860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grpSp>
          <p:nvGrpSpPr>
            <p:cNvPr id="141" name="Keyboard">
              <a:extLst>
                <a:ext uri="{FF2B5EF4-FFF2-40B4-BE49-F238E27FC236}">
                  <a16:creationId xmlns:a16="http://schemas.microsoft.com/office/drawing/2014/main" id="{8180E852-44C7-4B8D-83FC-A4F30A6CF301}"/>
                </a:ext>
              </a:extLst>
            </p:cNvPr>
            <p:cNvGrpSpPr/>
            <p:nvPr/>
          </p:nvGrpSpPr>
          <p:grpSpPr>
            <a:xfrm>
              <a:off x="597350" y="3610220"/>
              <a:ext cx="2286000" cy="1409700"/>
              <a:chOff x="595686" y="1261242"/>
              <a:chExt cx="2286000" cy="1409700"/>
            </a:xfrm>
          </p:grpSpPr>
          <p:sp>
            <p:nvSpPr>
              <p:cNvPr id="142" name="Keyboard Container">
                <a:extLst>
                  <a:ext uri="{FF2B5EF4-FFF2-40B4-BE49-F238E27FC236}">
                    <a16:creationId xmlns:a16="http://schemas.microsoft.com/office/drawing/2014/main" id="{894E0831-B564-43CB-8066-66382B3E90E9}"/>
                  </a:ext>
                </a:extLst>
              </p:cNvPr>
              <p:cNvSpPr/>
              <p:nvPr/>
            </p:nvSpPr>
            <p:spPr>
              <a:xfrm>
                <a:off x="595686" y="1261242"/>
                <a:ext cx="2286000" cy="1409700"/>
              </a:xfrm>
              <a:prstGeom prst="rect">
                <a:avLst/>
              </a:prstGeom>
              <a:solidFill>
                <a:srgbClr val="EDF0F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43" name="Keys">
                <a:extLst>
                  <a:ext uri="{FF2B5EF4-FFF2-40B4-BE49-F238E27FC236}">
                    <a16:creationId xmlns:a16="http://schemas.microsoft.com/office/drawing/2014/main" id="{AE630CF5-A4DB-4C32-8C0B-B0EF8533F63F}"/>
                  </a:ext>
                </a:extLst>
              </p:cNvPr>
              <p:cNvSpPr>
                <a:spLocks noEditPoints="1"/>
              </p:cNvSpPr>
              <p:nvPr/>
            </p:nvSpPr>
            <p:spPr bwMode="auto">
              <a:xfrm>
                <a:off x="659980" y="1397453"/>
                <a:ext cx="2146300" cy="1141412"/>
              </a:xfrm>
              <a:custGeom>
                <a:avLst/>
                <a:gdLst>
                  <a:gd name="T0" fmla="*/ 5067 w 11535"/>
                  <a:gd name="T1" fmla="*/ 224 h 6123"/>
                  <a:gd name="T2" fmla="*/ 5238 w 11535"/>
                  <a:gd name="T3" fmla="*/ 489 h 6123"/>
                  <a:gd name="T4" fmla="*/ 57 w 11535"/>
                  <a:gd name="T5" fmla="*/ 357 h 6123"/>
                  <a:gd name="T6" fmla="*/ 287 w 11535"/>
                  <a:gd name="T7" fmla="*/ 160 h 6123"/>
                  <a:gd name="T8" fmla="*/ 2843 w 11535"/>
                  <a:gd name="T9" fmla="*/ 549 h 6123"/>
                  <a:gd name="T10" fmla="*/ 2865 w 11535"/>
                  <a:gd name="T11" fmla="*/ 205 h 6123"/>
                  <a:gd name="T12" fmla="*/ 4067 w 11535"/>
                  <a:gd name="T13" fmla="*/ 238 h 6123"/>
                  <a:gd name="T14" fmla="*/ 10048 w 11535"/>
                  <a:gd name="T15" fmla="*/ 558 h 6123"/>
                  <a:gd name="T16" fmla="*/ 11264 w 11535"/>
                  <a:gd name="T17" fmla="*/ 197 h 6123"/>
                  <a:gd name="T18" fmla="*/ 11525 w 11535"/>
                  <a:gd name="T19" fmla="*/ 272 h 6123"/>
                  <a:gd name="T20" fmla="*/ 1517 w 11535"/>
                  <a:gd name="T21" fmla="*/ 156 h 6123"/>
                  <a:gd name="T22" fmla="*/ 6280 w 11535"/>
                  <a:gd name="T23" fmla="*/ 653 h 6123"/>
                  <a:gd name="T24" fmla="*/ 7491 w 11535"/>
                  <a:gd name="T25" fmla="*/ 156 h 6123"/>
                  <a:gd name="T26" fmla="*/ 7706 w 11535"/>
                  <a:gd name="T27" fmla="*/ 486 h 6123"/>
                  <a:gd name="T28" fmla="*/ 247 w 11535"/>
                  <a:gd name="T29" fmla="*/ 222 h 6123"/>
                  <a:gd name="T30" fmla="*/ 204 w 11535"/>
                  <a:gd name="T31" fmla="*/ 233 h 6123"/>
                  <a:gd name="T32" fmla="*/ 10203 w 11535"/>
                  <a:gd name="T33" fmla="*/ 263 h 6123"/>
                  <a:gd name="T34" fmla="*/ 10036 w 11535"/>
                  <a:gd name="T35" fmla="*/ 305 h 6123"/>
                  <a:gd name="T36" fmla="*/ 11350 w 11535"/>
                  <a:gd name="T37" fmla="*/ 500 h 6123"/>
                  <a:gd name="T38" fmla="*/ 4439 w 11535"/>
                  <a:gd name="T39" fmla="*/ 2023 h 6123"/>
                  <a:gd name="T40" fmla="*/ 4695 w 11535"/>
                  <a:gd name="T41" fmla="*/ 1781 h 6123"/>
                  <a:gd name="T42" fmla="*/ 3177 w 11535"/>
                  <a:gd name="T43" fmla="*/ 2313 h 6123"/>
                  <a:gd name="T44" fmla="*/ 6983 w 11535"/>
                  <a:gd name="T45" fmla="*/ 2036 h 6123"/>
                  <a:gd name="T46" fmla="*/ 6950 w 11535"/>
                  <a:gd name="T47" fmla="*/ 1783 h 6123"/>
                  <a:gd name="T48" fmla="*/ 9438 w 11535"/>
                  <a:gd name="T49" fmla="*/ 2118 h 6123"/>
                  <a:gd name="T50" fmla="*/ 8301 w 11535"/>
                  <a:gd name="T51" fmla="*/ 1883 h 6123"/>
                  <a:gd name="T52" fmla="*/ 847 w 11535"/>
                  <a:gd name="T53" fmla="*/ 2018 h 6123"/>
                  <a:gd name="T54" fmla="*/ 848 w 11535"/>
                  <a:gd name="T55" fmla="*/ 2369 h 6123"/>
                  <a:gd name="T56" fmla="*/ 852 w 11535"/>
                  <a:gd name="T57" fmla="*/ 1947 h 6123"/>
                  <a:gd name="T58" fmla="*/ 2163 w 11535"/>
                  <a:gd name="T59" fmla="*/ 2253 h 6123"/>
                  <a:gd name="T60" fmla="*/ 2209 w 11535"/>
                  <a:gd name="T61" fmla="*/ 2338 h 6123"/>
                  <a:gd name="T62" fmla="*/ 2056 w 11535"/>
                  <a:gd name="T63" fmla="*/ 2020 h 6123"/>
                  <a:gd name="T64" fmla="*/ 5647 w 11535"/>
                  <a:gd name="T65" fmla="*/ 2005 h 6123"/>
                  <a:gd name="T66" fmla="*/ 5719 w 11535"/>
                  <a:gd name="T67" fmla="*/ 2442 h 6123"/>
                  <a:gd name="T68" fmla="*/ 5878 w 11535"/>
                  <a:gd name="T69" fmla="*/ 1997 h 6123"/>
                  <a:gd name="T70" fmla="*/ 8310 w 11535"/>
                  <a:gd name="T71" fmla="*/ 2401 h 6123"/>
                  <a:gd name="T72" fmla="*/ 3225 w 11535"/>
                  <a:gd name="T73" fmla="*/ 2157 h 6123"/>
                  <a:gd name="T74" fmla="*/ 5701 w 11535"/>
                  <a:gd name="T75" fmla="*/ 2216 h 6123"/>
                  <a:gd name="T76" fmla="*/ 831 w 11535"/>
                  <a:gd name="T77" fmla="*/ 2299 h 6123"/>
                  <a:gd name="T78" fmla="*/ 7122 w 11535"/>
                  <a:gd name="T79" fmla="*/ 4192 h 6123"/>
                  <a:gd name="T80" fmla="*/ 4568 w 11535"/>
                  <a:gd name="T81" fmla="*/ 3782 h 6123"/>
                  <a:gd name="T82" fmla="*/ 4735 w 11535"/>
                  <a:gd name="T83" fmla="*/ 4064 h 6123"/>
                  <a:gd name="T84" fmla="*/ 4521 w 11535"/>
                  <a:gd name="T85" fmla="*/ 3867 h 6123"/>
                  <a:gd name="T86" fmla="*/ 8180 w 11535"/>
                  <a:gd name="T87" fmla="*/ 3837 h 6123"/>
                  <a:gd name="T88" fmla="*/ 8429 w 11535"/>
                  <a:gd name="T89" fmla="*/ 4200 h 6123"/>
                  <a:gd name="T90" fmla="*/ 9293 w 11535"/>
                  <a:gd name="T91" fmla="*/ 3902 h 6123"/>
                  <a:gd name="T92" fmla="*/ 9615 w 11535"/>
                  <a:gd name="T93" fmla="*/ 3857 h 6123"/>
                  <a:gd name="T94" fmla="*/ 9521 w 11535"/>
                  <a:gd name="T95" fmla="*/ 3845 h 6123"/>
                  <a:gd name="T96" fmla="*/ 1930 w 11535"/>
                  <a:gd name="T97" fmla="*/ 3790 h 6123"/>
                  <a:gd name="T98" fmla="*/ 3145 w 11535"/>
                  <a:gd name="T99" fmla="*/ 3790 h 6123"/>
                  <a:gd name="T100" fmla="*/ 7121 w 11535"/>
                  <a:gd name="T101" fmla="*/ 3991 h 6123"/>
                  <a:gd name="T102" fmla="*/ 30 w 11535"/>
                  <a:gd name="T103" fmla="*/ 5666 h 6123"/>
                  <a:gd name="T104" fmla="*/ 110 w 11535"/>
                  <a:gd name="T105" fmla="*/ 5802 h 6123"/>
                  <a:gd name="T106" fmla="*/ 180 w 11535"/>
                  <a:gd name="T107" fmla="*/ 5667 h 6123"/>
                  <a:gd name="T108" fmla="*/ 676 w 11535"/>
                  <a:gd name="T109" fmla="*/ 5694 h 6123"/>
                  <a:gd name="T110" fmla="*/ 693 w 11535"/>
                  <a:gd name="T111" fmla="*/ 5868 h 6123"/>
                  <a:gd name="T112" fmla="*/ 858 w 11535"/>
                  <a:gd name="T113" fmla="*/ 5739 h 6123"/>
                  <a:gd name="T114" fmla="*/ 930 w 11535"/>
                  <a:gd name="T115" fmla="*/ 5843 h 6123"/>
                  <a:gd name="T116" fmla="*/ 865 w 11535"/>
                  <a:gd name="T117" fmla="*/ 5948 h 6123"/>
                  <a:gd name="T118" fmla="*/ 1069 w 11535"/>
                  <a:gd name="T119" fmla="*/ 5784 h 6123"/>
                  <a:gd name="T120" fmla="*/ 431 w 11535"/>
                  <a:gd name="T121" fmla="*/ 5646 h 6123"/>
                  <a:gd name="T122" fmla="*/ 2050 w 11535"/>
                  <a:gd name="T123" fmla="*/ 5910 h 6123"/>
                  <a:gd name="T124" fmla="*/ 99 w 11535"/>
                  <a:gd name="T125" fmla="*/ 5939 h 6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35" h="6123">
                    <a:moveTo>
                      <a:pt x="8900" y="0"/>
                    </a:moveTo>
                    <a:cubicBezTo>
                      <a:pt x="8883" y="0"/>
                      <a:pt x="8870" y="5"/>
                      <a:pt x="8861" y="14"/>
                    </a:cubicBezTo>
                    <a:cubicBezTo>
                      <a:pt x="8852" y="23"/>
                      <a:pt x="8848" y="35"/>
                      <a:pt x="8848" y="49"/>
                    </a:cubicBezTo>
                    <a:cubicBezTo>
                      <a:pt x="8848" y="63"/>
                      <a:pt x="8852" y="74"/>
                      <a:pt x="8861" y="84"/>
                    </a:cubicBezTo>
                    <a:cubicBezTo>
                      <a:pt x="8870" y="93"/>
                      <a:pt x="8883" y="98"/>
                      <a:pt x="8900" y="98"/>
                    </a:cubicBezTo>
                    <a:cubicBezTo>
                      <a:pt x="8917" y="98"/>
                      <a:pt x="8930" y="93"/>
                      <a:pt x="8939" y="84"/>
                    </a:cubicBezTo>
                    <a:cubicBezTo>
                      <a:pt x="8948" y="74"/>
                      <a:pt x="8952" y="63"/>
                      <a:pt x="8952" y="49"/>
                    </a:cubicBezTo>
                    <a:cubicBezTo>
                      <a:pt x="8952" y="35"/>
                      <a:pt x="8948" y="23"/>
                      <a:pt x="8939" y="14"/>
                    </a:cubicBezTo>
                    <a:cubicBezTo>
                      <a:pt x="8930" y="5"/>
                      <a:pt x="8917" y="0"/>
                      <a:pt x="8900" y="0"/>
                    </a:cubicBezTo>
                    <a:close/>
                    <a:moveTo>
                      <a:pt x="5134" y="56"/>
                    </a:moveTo>
                    <a:lnTo>
                      <a:pt x="5134" y="156"/>
                    </a:lnTo>
                    <a:lnTo>
                      <a:pt x="5067" y="156"/>
                    </a:lnTo>
                    <a:lnTo>
                      <a:pt x="5067" y="224"/>
                    </a:lnTo>
                    <a:lnTo>
                      <a:pt x="5134" y="224"/>
                    </a:lnTo>
                    <a:lnTo>
                      <a:pt x="5134" y="458"/>
                    </a:lnTo>
                    <a:cubicBezTo>
                      <a:pt x="5134" y="480"/>
                      <a:pt x="5137" y="498"/>
                      <a:pt x="5142" y="512"/>
                    </a:cubicBezTo>
                    <a:cubicBezTo>
                      <a:pt x="5147" y="527"/>
                      <a:pt x="5155" y="538"/>
                      <a:pt x="5164" y="547"/>
                    </a:cubicBezTo>
                    <a:cubicBezTo>
                      <a:pt x="5174" y="557"/>
                      <a:pt x="5185" y="563"/>
                      <a:pt x="5198" y="567"/>
                    </a:cubicBezTo>
                    <a:cubicBezTo>
                      <a:pt x="5211" y="571"/>
                      <a:pt x="5225" y="573"/>
                      <a:pt x="5240" y="573"/>
                    </a:cubicBezTo>
                    <a:cubicBezTo>
                      <a:pt x="5254" y="573"/>
                      <a:pt x="5265" y="572"/>
                      <a:pt x="5275" y="570"/>
                    </a:cubicBezTo>
                    <a:cubicBezTo>
                      <a:pt x="5285" y="569"/>
                      <a:pt x="5293" y="566"/>
                      <a:pt x="5301" y="564"/>
                    </a:cubicBezTo>
                    <a:lnTo>
                      <a:pt x="5301" y="494"/>
                    </a:lnTo>
                    <a:cubicBezTo>
                      <a:pt x="5297" y="494"/>
                      <a:pt x="5293" y="495"/>
                      <a:pt x="5288" y="495"/>
                    </a:cubicBezTo>
                    <a:cubicBezTo>
                      <a:pt x="5282" y="496"/>
                      <a:pt x="5275" y="497"/>
                      <a:pt x="5269" y="497"/>
                    </a:cubicBezTo>
                    <a:cubicBezTo>
                      <a:pt x="5263" y="497"/>
                      <a:pt x="5257" y="497"/>
                      <a:pt x="5251" y="495"/>
                    </a:cubicBezTo>
                    <a:cubicBezTo>
                      <a:pt x="5246" y="494"/>
                      <a:pt x="5242" y="492"/>
                      <a:pt x="5238" y="489"/>
                    </a:cubicBezTo>
                    <a:cubicBezTo>
                      <a:pt x="5234" y="486"/>
                      <a:pt x="5231" y="481"/>
                      <a:pt x="5229" y="475"/>
                    </a:cubicBezTo>
                    <a:cubicBezTo>
                      <a:pt x="5227" y="469"/>
                      <a:pt x="5227" y="462"/>
                      <a:pt x="5227" y="453"/>
                    </a:cubicBezTo>
                    <a:lnTo>
                      <a:pt x="5227" y="224"/>
                    </a:lnTo>
                    <a:lnTo>
                      <a:pt x="5299" y="224"/>
                    </a:lnTo>
                    <a:lnTo>
                      <a:pt x="5299" y="156"/>
                    </a:lnTo>
                    <a:lnTo>
                      <a:pt x="5227" y="156"/>
                    </a:lnTo>
                    <a:lnTo>
                      <a:pt x="5227" y="56"/>
                    </a:lnTo>
                    <a:lnTo>
                      <a:pt x="5134" y="56"/>
                    </a:lnTo>
                    <a:close/>
                    <a:moveTo>
                      <a:pt x="223" y="148"/>
                    </a:moveTo>
                    <a:cubicBezTo>
                      <a:pt x="197" y="148"/>
                      <a:pt x="173" y="153"/>
                      <a:pt x="153" y="163"/>
                    </a:cubicBezTo>
                    <a:cubicBezTo>
                      <a:pt x="132" y="173"/>
                      <a:pt x="115" y="188"/>
                      <a:pt x="101" y="206"/>
                    </a:cubicBezTo>
                    <a:cubicBezTo>
                      <a:pt x="87" y="224"/>
                      <a:pt x="76" y="247"/>
                      <a:pt x="68" y="272"/>
                    </a:cubicBezTo>
                    <a:cubicBezTo>
                      <a:pt x="61" y="298"/>
                      <a:pt x="57" y="326"/>
                      <a:pt x="57" y="357"/>
                    </a:cubicBezTo>
                    <a:lnTo>
                      <a:pt x="57" y="365"/>
                    </a:lnTo>
                    <a:cubicBezTo>
                      <a:pt x="57" y="395"/>
                      <a:pt x="61" y="422"/>
                      <a:pt x="68" y="448"/>
                    </a:cubicBezTo>
                    <a:cubicBezTo>
                      <a:pt x="76" y="473"/>
                      <a:pt x="87" y="495"/>
                      <a:pt x="101" y="514"/>
                    </a:cubicBezTo>
                    <a:cubicBezTo>
                      <a:pt x="115" y="533"/>
                      <a:pt x="132" y="548"/>
                      <a:pt x="153" y="558"/>
                    </a:cubicBezTo>
                    <a:cubicBezTo>
                      <a:pt x="173" y="569"/>
                      <a:pt x="196" y="573"/>
                      <a:pt x="223" y="573"/>
                    </a:cubicBezTo>
                    <a:cubicBezTo>
                      <a:pt x="245" y="573"/>
                      <a:pt x="266" y="570"/>
                      <a:pt x="283" y="562"/>
                    </a:cubicBezTo>
                    <a:cubicBezTo>
                      <a:pt x="301" y="555"/>
                      <a:pt x="316" y="544"/>
                      <a:pt x="329" y="531"/>
                    </a:cubicBezTo>
                    <a:lnTo>
                      <a:pt x="329" y="724"/>
                    </a:lnTo>
                    <a:lnTo>
                      <a:pt x="424" y="724"/>
                    </a:lnTo>
                    <a:lnTo>
                      <a:pt x="424" y="156"/>
                    </a:lnTo>
                    <a:lnTo>
                      <a:pt x="340" y="156"/>
                    </a:lnTo>
                    <a:lnTo>
                      <a:pt x="335" y="196"/>
                    </a:lnTo>
                    <a:cubicBezTo>
                      <a:pt x="321" y="181"/>
                      <a:pt x="305" y="169"/>
                      <a:pt x="287" y="160"/>
                    </a:cubicBezTo>
                    <a:cubicBezTo>
                      <a:pt x="269" y="152"/>
                      <a:pt x="248" y="148"/>
                      <a:pt x="223" y="148"/>
                    </a:cubicBezTo>
                    <a:close/>
                    <a:moveTo>
                      <a:pt x="2733" y="148"/>
                    </a:moveTo>
                    <a:cubicBezTo>
                      <a:pt x="2706" y="148"/>
                      <a:pt x="2683" y="153"/>
                      <a:pt x="2660" y="163"/>
                    </a:cubicBezTo>
                    <a:cubicBezTo>
                      <a:pt x="2638" y="173"/>
                      <a:pt x="2618" y="187"/>
                      <a:pt x="2601" y="205"/>
                    </a:cubicBezTo>
                    <a:cubicBezTo>
                      <a:pt x="2584" y="224"/>
                      <a:pt x="2571" y="246"/>
                      <a:pt x="2561" y="272"/>
                    </a:cubicBezTo>
                    <a:cubicBezTo>
                      <a:pt x="2552" y="298"/>
                      <a:pt x="2547" y="327"/>
                      <a:pt x="2547" y="360"/>
                    </a:cubicBezTo>
                    <a:lnTo>
                      <a:pt x="2547" y="376"/>
                    </a:lnTo>
                    <a:cubicBezTo>
                      <a:pt x="2547" y="404"/>
                      <a:pt x="2551" y="430"/>
                      <a:pt x="2561" y="454"/>
                    </a:cubicBezTo>
                    <a:cubicBezTo>
                      <a:pt x="2570" y="478"/>
                      <a:pt x="2583" y="499"/>
                      <a:pt x="2600" y="517"/>
                    </a:cubicBezTo>
                    <a:cubicBezTo>
                      <a:pt x="2617" y="534"/>
                      <a:pt x="2638" y="548"/>
                      <a:pt x="2662" y="558"/>
                    </a:cubicBezTo>
                    <a:cubicBezTo>
                      <a:pt x="2686" y="568"/>
                      <a:pt x="2713" y="573"/>
                      <a:pt x="2743" y="573"/>
                    </a:cubicBezTo>
                    <a:cubicBezTo>
                      <a:pt x="2764" y="573"/>
                      <a:pt x="2782" y="571"/>
                      <a:pt x="2799" y="567"/>
                    </a:cubicBezTo>
                    <a:cubicBezTo>
                      <a:pt x="2815" y="562"/>
                      <a:pt x="2830" y="556"/>
                      <a:pt x="2843" y="549"/>
                    </a:cubicBezTo>
                    <a:cubicBezTo>
                      <a:pt x="2856" y="542"/>
                      <a:pt x="2867" y="534"/>
                      <a:pt x="2877" y="525"/>
                    </a:cubicBezTo>
                    <a:cubicBezTo>
                      <a:pt x="2887" y="515"/>
                      <a:pt x="2895" y="506"/>
                      <a:pt x="2902" y="496"/>
                    </a:cubicBezTo>
                    <a:lnTo>
                      <a:pt x="2852" y="449"/>
                    </a:lnTo>
                    <a:cubicBezTo>
                      <a:pt x="2839" y="465"/>
                      <a:pt x="2825" y="478"/>
                      <a:pt x="2808" y="487"/>
                    </a:cubicBezTo>
                    <a:cubicBezTo>
                      <a:pt x="2792" y="496"/>
                      <a:pt x="2771" y="500"/>
                      <a:pt x="2748" y="500"/>
                    </a:cubicBezTo>
                    <a:cubicBezTo>
                      <a:pt x="2732" y="500"/>
                      <a:pt x="2718" y="497"/>
                      <a:pt x="2705" y="492"/>
                    </a:cubicBezTo>
                    <a:cubicBezTo>
                      <a:pt x="2692" y="486"/>
                      <a:pt x="2682" y="479"/>
                      <a:pt x="2673" y="469"/>
                    </a:cubicBezTo>
                    <a:cubicBezTo>
                      <a:pt x="2663" y="459"/>
                      <a:pt x="2655" y="447"/>
                      <a:pt x="2650" y="434"/>
                    </a:cubicBezTo>
                    <a:cubicBezTo>
                      <a:pt x="2644" y="420"/>
                      <a:pt x="2641" y="406"/>
                      <a:pt x="2640" y="390"/>
                    </a:cubicBezTo>
                    <a:lnTo>
                      <a:pt x="2908" y="390"/>
                    </a:lnTo>
                    <a:lnTo>
                      <a:pt x="2908" y="351"/>
                    </a:lnTo>
                    <a:cubicBezTo>
                      <a:pt x="2908" y="321"/>
                      <a:pt x="2905" y="294"/>
                      <a:pt x="2897" y="269"/>
                    </a:cubicBezTo>
                    <a:cubicBezTo>
                      <a:pt x="2890" y="244"/>
                      <a:pt x="2879" y="223"/>
                      <a:pt x="2865" y="205"/>
                    </a:cubicBezTo>
                    <a:cubicBezTo>
                      <a:pt x="2850" y="187"/>
                      <a:pt x="2832" y="173"/>
                      <a:pt x="2810" y="163"/>
                    </a:cubicBezTo>
                    <a:cubicBezTo>
                      <a:pt x="2788" y="153"/>
                      <a:pt x="2762" y="148"/>
                      <a:pt x="2733" y="148"/>
                    </a:cubicBezTo>
                    <a:close/>
                    <a:moveTo>
                      <a:pt x="4053" y="148"/>
                    </a:moveTo>
                    <a:cubicBezTo>
                      <a:pt x="4032" y="148"/>
                      <a:pt x="4015" y="153"/>
                      <a:pt x="4000" y="162"/>
                    </a:cubicBezTo>
                    <a:cubicBezTo>
                      <a:pt x="3985" y="172"/>
                      <a:pt x="3972" y="185"/>
                      <a:pt x="3962" y="202"/>
                    </a:cubicBezTo>
                    <a:lnTo>
                      <a:pt x="3959" y="156"/>
                    </a:lnTo>
                    <a:lnTo>
                      <a:pt x="3872" y="156"/>
                    </a:lnTo>
                    <a:lnTo>
                      <a:pt x="3872" y="566"/>
                    </a:lnTo>
                    <a:lnTo>
                      <a:pt x="3964" y="566"/>
                    </a:lnTo>
                    <a:lnTo>
                      <a:pt x="3964" y="286"/>
                    </a:lnTo>
                    <a:cubicBezTo>
                      <a:pt x="3970" y="270"/>
                      <a:pt x="3981" y="258"/>
                      <a:pt x="3995" y="249"/>
                    </a:cubicBezTo>
                    <a:cubicBezTo>
                      <a:pt x="4008" y="241"/>
                      <a:pt x="4026" y="237"/>
                      <a:pt x="4048" y="237"/>
                    </a:cubicBezTo>
                    <a:cubicBezTo>
                      <a:pt x="4055" y="237"/>
                      <a:pt x="4061" y="237"/>
                      <a:pt x="4067" y="238"/>
                    </a:cubicBezTo>
                    <a:cubicBezTo>
                      <a:pt x="4073" y="238"/>
                      <a:pt x="4079" y="239"/>
                      <a:pt x="4085" y="240"/>
                    </a:cubicBezTo>
                    <a:lnTo>
                      <a:pt x="4085" y="153"/>
                    </a:lnTo>
                    <a:cubicBezTo>
                      <a:pt x="4082" y="152"/>
                      <a:pt x="4078" y="151"/>
                      <a:pt x="4071" y="150"/>
                    </a:cubicBezTo>
                    <a:cubicBezTo>
                      <a:pt x="4065" y="149"/>
                      <a:pt x="4058" y="148"/>
                      <a:pt x="4053" y="148"/>
                    </a:cubicBezTo>
                    <a:close/>
                    <a:moveTo>
                      <a:pt x="10129" y="148"/>
                    </a:moveTo>
                    <a:cubicBezTo>
                      <a:pt x="10099" y="148"/>
                      <a:pt x="10072" y="153"/>
                      <a:pt x="10048" y="164"/>
                    </a:cubicBezTo>
                    <a:cubicBezTo>
                      <a:pt x="10025" y="174"/>
                      <a:pt x="10005" y="189"/>
                      <a:pt x="9989" y="208"/>
                    </a:cubicBezTo>
                    <a:cubicBezTo>
                      <a:pt x="9973" y="227"/>
                      <a:pt x="9960" y="249"/>
                      <a:pt x="9951" y="274"/>
                    </a:cubicBezTo>
                    <a:cubicBezTo>
                      <a:pt x="9943" y="299"/>
                      <a:pt x="9938" y="327"/>
                      <a:pt x="9938" y="357"/>
                    </a:cubicBezTo>
                    <a:lnTo>
                      <a:pt x="9938" y="365"/>
                    </a:lnTo>
                    <a:cubicBezTo>
                      <a:pt x="9938" y="395"/>
                      <a:pt x="9943" y="422"/>
                      <a:pt x="9951" y="448"/>
                    </a:cubicBezTo>
                    <a:cubicBezTo>
                      <a:pt x="9960" y="473"/>
                      <a:pt x="9973" y="495"/>
                      <a:pt x="9989" y="514"/>
                    </a:cubicBezTo>
                    <a:cubicBezTo>
                      <a:pt x="10005" y="533"/>
                      <a:pt x="10025" y="548"/>
                      <a:pt x="10048" y="558"/>
                    </a:cubicBezTo>
                    <a:cubicBezTo>
                      <a:pt x="10072" y="569"/>
                      <a:pt x="10099" y="573"/>
                      <a:pt x="10129" y="573"/>
                    </a:cubicBezTo>
                    <a:cubicBezTo>
                      <a:pt x="10159" y="573"/>
                      <a:pt x="10186" y="569"/>
                      <a:pt x="10210" y="558"/>
                    </a:cubicBezTo>
                    <a:cubicBezTo>
                      <a:pt x="10233" y="548"/>
                      <a:pt x="10252" y="533"/>
                      <a:pt x="10269" y="514"/>
                    </a:cubicBezTo>
                    <a:cubicBezTo>
                      <a:pt x="10285" y="495"/>
                      <a:pt x="10298" y="473"/>
                      <a:pt x="10307" y="448"/>
                    </a:cubicBezTo>
                    <a:cubicBezTo>
                      <a:pt x="10315" y="422"/>
                      <a:pt x="10319" y="395"/>
                      <a:pt x="10319" y="365"/>
                    </a:cubicBezTo>
                    <a:lnTo>
                      <a:pt x="10319" y="357"/>
                    </a:lnTo>
                    <a:cubicBezTo>
                      <a:pt x="10319" y="327"/>
                      <a:pt x="10315" y="299"/>
                      <a:pt x="10307" y="274"/>
                    </a:cubicBezTo>
                    <a:cubicBezTo>
                      <a:pt x="10298" y="249"/>
                      <a:pt x="10285" y="227"/>
                      <a:pt x="10269" y="208"/>
                    </a:cubicBezTo>
                    <a:cubicBezTo>
                      <a:pt x="10252" y="189"/>
                      <a:pt x="10233" y="174"/>
                      <a:pt x="10209" y="164"/>
                    </a:cubicBezTo>
                    <a:cubicBezTo>
                      <a:pt x="10185" y="153"/>
                      <a:pt x="10159" y="148"/>
                      <a:pt x="10129" y="148"/>
                    </a:cubicBezTo>
                    <a:close/>
                    <a:moveTo>
                      <a:pt x="11375" y="148"/>
                    </a:moveTo>
                    <a:cubicBezTo>
                      <a:pt x="11350" y="148"/>
                      <a:pt x="11329" y="153"/>
                      <a:pt x="11311" y="161"/>
                    </a:cubicBezTo>
                    <a:cubicBezTo>
                      <a:pt x="11293" y="170"/>
                      <a:pt x="11278" y="181"/>
                      <a:pt x="11264" y="197"/>
                    </a:cubicBezTo>
                    <a:lnTo>
                      <a:pt x="11261" y="156"/>
                    </a:lnTo>
                    <a:lnTo>
                      <a:pt x="11176" y="156"/>
                    </a:lnTo>
                    <a:lnTo>
                      <a:pt x="11176" y="724"/>
                    </a:lnTo>
                    <a:lnTo>
                      <a:pt x="11268" y="724"/>
                    </a:lnTo>
                    <a:lnTo>
                      <a:pt x="11268" y="529"/>
                    </a:lnTo>
                    <a:cubicBezTo>
                      <a:pt x="11281" y="543"/>
                      <a:pt x="11297" y="554"/>
                      <a:pt x="11315" y="562"/>
                    </a:cubicBezTo>
                    <a:cubicBezTo>
                      <a:pt x="11332" y="569"/>
                      <a:pt x="11353" y="573"/>
                      <a:pt x="11376" y="573"/>
                    </a:cubicBezTo>
                    <a:cubicBezTo>
                      <a:pt x="11402" y="573"/>
                      <a:pt x="11425" y="569"/>
                      <a:pt x="11444" y="558"/>
                    </a:cubicBezTo>
                    <a:cubicBezTo>
                      <a:pt x="11464" y="548"/>
                      <a:pt x="11480" y="533"/>
                      <a:pt x="11494" y="514"/>
                    </a:cubicBezTo>
                    <a:cubicBezTo>
                      <a:pt x="11507" y="495"/>
                      <a:pt x="11518" y="473"/>
                      <a:pt x="11525" y="448"/>
                    </a:cubicBezTo>
                    <a:cubicBezTo>
                      <a:pt x="11532" y="422"/>
                      <a:pt x="11535" y="395"/>
                      <a:pt x="11535" y="365"/>
                    </a:cubicBezTo>
                    <a:lnTo>
                      <a:pt x="11535" y="357"/>
                    </a:lnTo>
                    <a:cubicBezTo>
                      <a:pt x="11535" y="326"/>
                      <a:pt x="11532" y="298"/>
                      <a:pt x="11525" y="272"/>
                    </a:cubicBezTo>
                    <a:cubicBezTo>
                      <a:pt x="11518" y="247"/>
                      <a:pt x="11507" y="224"/>
                      <a:pt x="11494" y="206"/>
                    </a:cubicBezTo>
                    <a:cubicBezTo>
                      <a:pt x="11480" y="188"/>
                      <a:pt x="11464" y="173"/>
                      <a:pt x="11444" y="163"/>
                    </a:cubicBezTo>
                    <a:cubicBezTo>
                      <a:pt x="11424" y="153"/>
                      <a:pt x="11401" y="148"/>
                      <a:pt x="11375" y="148"/>
                    </a:cubicBezTo>
                    <a:close/>
                    <a:moveTo>
                      <a:pt x="1208" y="156"/>
                    </a:moveTo>
                    <a:lnTo>
                      <a:pt x="1320" y="566"/>
                    </a:lnTo>
                    <a:lnTo>
                      <a:pt x="1395" y="566"/>
                    </a:lnTo>
                    <a:lnTo>
                      <a:pt x="1482" y="285"/>
                    </a:lnTo>
                    <a:lnTo>
                      <a:pt x="1569" y="566"/>
                    </a:lnTo>
                    <a:lnTo>
                      <a:pt x="1645" y="566"/>
                    </a:lnTo>
                    <a:lnTo>
                      <a:pt x="1757" y="156"/>
                    </a:lnTo>
                    <a:lnTo>
                      <a:pt x="1667" y="156"/>
                    </a:lnTo>
                    <a:lnTo>
                      <a:pt x="1602" y="439"/>
                    </a:lnTo>
                    <a:lnTo>
                      <a:pt x="1517" y="156"/>
                    </a:lnTo>
                    <a:lnTo>
                      <a:pt x="1448" y="156"/>
                    </a:lnTo>
                    <a:lnTo>
                      <a:pt x="1364" y="435"/>
                    </a:lnTo>
                    <a:lnTo>
                      <a:pt x="1297" y="156"/>
                    </a:lnTo>
                    <a:lnTo>
                      <a:pt x="1208" y="156"/>
                    </a:lnTo>
                    <a:close/>
                    <a:moveTo>
                      <a:pt x="6246" y="156"/>
                    </a:moveTo>
                    <a:lnTo>
                      <a:pt x="6391" y="564"/>
                    </a:lnTo>
                    <a:lnTo>
                      <a:pt x="6377" y="600"/>
                    </a:lnTo>
                    <a:cubicBezTo>
                      <a:pt x="6373" y="610"/>
                      <a:pt x="6370" y="618"/>
                      <a:pt x="6365" y="625"/>
                    </a:cubicBezTo>
                    <a:cubicBezTo>
                      <a:pt x="6361" y="632"/>
                      <a:pt x="6355" y="637"/>
                      <a:pt x="6348" y="642"/>
                    </a:cubicBezTo>
                    <a:cubicBezTo>
                      <a:pt x="6342" y="646"/>
                      <a:pt x="6335" y="650"/>
                      <a:pt x="6326" y="652"/>
                    </a:cubicBezTo>
                    <a:cubicBezTo>
                      <a:pt x="6318" y="653"/>
                      <a:pt x="6308" y="654"/>
                      <a:pt x="6296" y="654"/>
                    </a:cubicBezTo>
                    <a:cubicBezTo>
                      <a:pt x="6294" y="654"/>
                      <a:pt x="6292" y="654"/>
                      <a:pt x="6289" y="654"/>
                    </a:cubicBezTo>
                    <a:cubicBezTo>
                      <a:pt x="6285" y="654"/>
                      <a:pt x="6282" y="654"/>
                      <a:pt x="6280" y="653"/>
                    </a:cubicBezTo>
                    <a:lnTo>
                      <a:pt x="6280" y="725"/>
                    </a:lnTo>
                    <a:cubicBezTo>
                      <a:pt x="6286" y="727"/>
                      <a:pt x="6292" y="728"/>
                      <a:pt x="6300" y="729"/>
                    </a:cubicBezTo>
                    <a:cubicBezTo>
                      <a:pt x="6308" y="731"/>
                      <a:pt x="6316" y="732"/>
                      <a:pt x="6324" y="732"/>
                    </a:cubicBezTo>
                    <a:cubicBezTo>
                      <a:pt x="6344" y="732"/>
                      <a:pt x="6361" y="728"/>
                      <a:pt x="6375" y="721"/>
                    </a:cubicBezTo>
                    <a:cubicBezTo>
                      <a:pt x="6389" y="714"/>
                      <a:pt x="6402" y="705"/>
                      <a:pt x="6412" y="695"/>
                    </a:cubicBezTo>
                    <a:cubicBezTo>
                      <a:pt x="6422" y="684"/>
                      <a:pt x="6430" y="673"/>
                      <a:pt x="6436" y="661"/>
                    </a:cubicBezTo>
                    <a:cubicBezTo>
                      <a:pt x="6442" y="649"/>
                      <a:pt x="6447" y="638"/>
                      <a:pt x="6451" y="628"/>
                    </a:cubicBezTo>
                    <a:lnTo>
                      <a:pt x="6614" y="156"/>
                    </a:lnTo>
                    <a:lnTo>
                      <a:pt x="6516" y="156"/>
                    </a:lnTo>
                    <a:lnTo>
                      <a:pt x="6432" y="434"/>
                    </a:lnTo>
                    <a:lnTo>
                      <a:pt x="6346" y="156"/>
                    </a:lnTo>
                    <a:lnTo>
                      <a:pt x="6246" y="156"/>
                    </a:lnTo>
                    <a:close/>
                    <a:moveTo>
                      <a:pt x="7491" y="156"/>
                    </a:moveTo>
                    <a:lnTo>
                      <a:pt x="7491" y="421"/>
                    </a:lnTo>
                    <a:cubicBezTo>
                      <a:pt x="7491" y="448"/>
                      <a:pt x="7495" y="471"/>
                      <a:pt x="7501" y="490"/>
                    </a:cubicBezTo>
                    <a:cubicBezTo>
                      <a:pt x="7508" y="509"/>
                      <a:pt x="7518" y="526"/>
                      <a:pt x="7529" y="538"/>
                    </a:cubicBezTo>
                    <a:cubicBezTo>
                      <a:pt x="7541" y="550"/>
                      <a:pt x="7555" y="559"/>
                      <a:pt x="7572" y="565"/>
                    </a:cubicBezTo>
                    <a:cubicBezTo>
                      <a:pt x="7588" y="571"/>
                      <a:pt x="7606" y="573"/>
                      <a:pt x="7626" y="573"/>
                    </a:cubicBezTo>
                    <a:cubicBezTo>
                      <a:pt x="7652" y="573"/>
                      <a:pt x="7675" y="569"/>
                      <a:pt x="7694" y="561"/>
                    </a:cubicBezTo>
                    <a:cubicBezTo>
                      <a:pt x="7713" y="552"/>
                      <a:pt x="7729" y="541"/>
                      <a:pt x="7742" y="525"/>
                    </a:cubicBezTo>
                    <a:lnTo>
                      <a:pt x="7745" y="566"/>
                    </a:lnTo>
                    <a:lnTo>
                      <a:pt x="7831" y="566"/>
                    </a:lnTo>
                    <a:lnTo>
                      <a:pt x="7831" y="156"/>
                    </a:lnTo>
                    <a:lnTo>
                      <a:pt x="7739" y="156"/>
                    </a:lnTo>
                    <a:lnTo>
                      <a:pt x="7739" y="450"/>
                    </a:lnTo>
                    <a:cubicBezTo>
                      <a:pt x="7732" y="465"/>
                      <a:pt x="7720" y="477"/>
                      <a:pt x="7706" y="486"/>
                    </a:cubicBezTo>
                    <a:cubicBezTo>
                      <a:pt x="7691" y="494"/>
                      <a:pt x="7672" y="498"/>
                      <a:pt x="7648" y="498"/>
                    </a:cubicBezTo>
                    <a:cubicBezTo>
                      <a:pt x="7640" y="498"/>
                      <a:pt x="7632" y="497"/>
                      <a:pt x="7624" y="495"/>
                    </a:cubicBezTo>
                    <a:cubicBezTo>
                      <a:pt x="7616" y="492"/>
                      <a:pt x="7609" y="488"/>
                      <a:pt x="7603" y="482"/>
                    </a:cubicBezTo>
                    <a:cubicBezTo>
                      <a:pt x="7598" y="476"/>
                      <a:pt x="7592" y="468"/>
                      <a:pt x="7589" y="458"/>
                    </a:cubicBezTo>
                    <a:cubicBezTo>
                      <a:pt x="7585" y="449"/>
                      <a:pt x="7583" y="436"/>
                      <a:pt x="7583" y="421"/>
                    </a:cubicBezTo>
                    <a:lnTo>
                      <a:pt x="7583" y="156"/>
                    </a:lnTo>
                    <a:lnTo>
                      <a:pt x="7491" y="156"/>
                    </a:lnTo>
                    <a:close/>
                    <a:moveTo>
                      <a:pt x="8854" y="156"/>
                    </a:moveTo>
                    <a:lnTo>
                      <a:pt x="8854" y="566"/>
                    </a:lnTo>
                    <a:lnTo>
                      <a:pt x="8946" y="566"/>
                    </a:lnTo>
                    <a:lnTo>
                      <a:pt x="8946" y="156"/>
                    </a:lnTo>
                    <a:lnTo>
                      <a:pt x="8854" y="156"/>
                    </a:lnTo>
                    <a:close/>
                    <a:moveTo>
                      <a:pt x="247" y="222"/>
                    </a:moveTo>
                    <a:cubicBezTo>
                      <a:pt x="267" y="222"/>
                      <a:pt x="283" y="226"/>
                      <a:pt x="297" y="234"/>
                    </a:cubicBezTo>
                    <a:cubicBezTo>
                      <a:pt x="310" y="242"/>
                      <a:pt x="321" y="253"/>
                      <a:pt x="329" y="267"/>
                    </a:cubicBezTo>
                    <a:lnTo>
                      <a:pt x="329" y="453"/>
                    </a:lnTo>
                    <a:cubicBezTo>
                      <a:pt x="321" y="467"/>
                      <a:pt x="311" y="479"/>
                      <a:pt x="297" y="488"/>
                    </a:cubicBezTo>
                    <a:cubicBezTo>
                      <a:pt x="284" y="496"/>
                      <a:pt x="267" y="500"/>
                      <a:pt x="246" y="500"/>
                    </a:cubicBezTo>
                    <a:cubicBezTo>
                      <a:pt x="229" y="500"/>
                      <a:pt x="215" y="496"/>
                      <a:pt x="203" y="489"/>
                    </a:cubicBezTo>
                    <a:cubicBezTo>
                      <a:pt x="191" y="482"/>
                      <a:pt x="181" y="472"/>
                      <a:pt x="173" y="460"/>
                    </a:cubicBezTo>
                    <a:cubicBezTo>
                      <a:pt x="165" y="448"/>
                      <a:pt x="160" y="433"/>
                      <a:pt x="156" y="417"/>
                    </a:cubicBezTo>
                    <a:cubicBezTo>
                      <a:pt x="153" y="401"/>
                      <a:pt x="151" y="383"/>
                      <a:pt x="151" y="365"/>
                    </a:cubicBezTo>
                    <a:lnTo>
                      <a:pt x="151" y="357"/>
                    </a:lnTo>
                    <a:cubicBezTo>
                      <a:pt x="151" y="339"/>
                      <a:pt x="153" y="321"/>
                      <a:pt x="156" y="305"/>
                    </a:cubicBezTo>
                    <a:cubicBezTo>
                      <a:pt x="160" y="289"/>
                      <a:pt x="166" y="274"/>
                      <a:pt x="174" y="262"/>
                    </a:cubicBezTo>
                    <a:cubicBezTo>
                      <a:pt x="182" y="249"/>
                      <a:pt x="192" y="240"/>
                      <a:pt x="204" y="233"/>
                    </a:cubicBezTo>
                    <a:cubicBezTo>
                      <a:pt x="216" y="225"/>
                      <a:pt x="230" y="222"/>
                      <a:pt x="247" y="222"/>
                    </a:cubicBezTo>
                    <a:close/>
                    <a:moveTo>
                      <a:pt x="2733" y="222"/>
                    </a:moveTo>
                    <a:cubicBezTo>
                      <a:pt x="2748" y="222"/>
                      <a:pt x="2761" y="225"/>
                      <a:pt x="2771" y="230"/>
                    </a:cubicBezTo>
                    <a:cubicBezTo>
                      <a:pt x="2782" y="235"/>
                      <a:pt x="2790" y="242"/>
                      <a:pt x="2797" y="250"/>
                    </a:cubicBezTo>
                    <a:cubicBezTo>
                      <a:pt x="2803" y="259"/>
                      <a:pt x="2808" y="269"/>
                      <a:pt x="2811" y="280"/>
                    </a:cubicBezTo>
                    <a:cubicBezTo>
                      <a:pt x="2814" y="292"/>
                      <a:pt x="2816" y="303"/>
                      <a:pt x="2817" y="316"/>
                    </a:cubicBezTo>
                    <a:lnTo>
                      <a:pt x="2817" y="323"/>
                    </a:lnTo>
                    <a:lnTo>
                      <a:pt x="2642" y="323"/>
                    </a:lnTo>
                    <a:cubicBezTo>
                      <a:pt x="2646" y="291"/>
                      <a:pt x="2656" y="266"/>
                      <a:pt x="2672" y="249"/>
                    </a:cubicBezTo>
                    <a:cubicBezTo>
                      <a:pt x="2687" y="231"/>
                      <a:pt x="2707" y="222"/>
                      <a:pt x="2733" y="222"/>
                    </a:cubicBezTo>
                    <a:close/>
                    <a:moveTo>
                      <a:pt x="10129" y="222"/>
                    </a:moveTo>
                    <a:cubicBezTo>
                      <a:pt x="10146" y="222"/>
                      <a:pt x="10160" y="225"/>
                      <a:pt x="10173" y="233"/>
                    </a:cubicBezTo>
                    <a:cubicBezTo>
                      <a:pt x="10185" y="240"/>
                      <a:pt x="10195" y="250"/>
                      <a:pt x="10203" y="263"/>
                    </a:cubicBezTo>
                    <a:cubicBezTo>
                      <a:pt x="10212" y="275"/>
                      <a:pt x="10218" y="289"/>
                      <a:pt x="10222" y="305"/>
                    </a:cubicBezTo>
                    <a:cubicBezTo>
                      <a:pt x="10226" y="321"/>
                      <a:pt x="10227" y="339"/>
                      <a:pt x="10227" y="357"/>
                    </a:cubicBezTo>
                    <a:lnTo>
                      <a:pt x="10227" y="365"/>
                    </a:lnTo>
                    <a:cubicBezTo>
                      <a:pt x="10227" y="383"/>
                      <a:pt x="10226" y="401"/>
                      <a:pt x="10222" y="417"/>
                    </a:cubicBezTo>
                    <a:cubicBezTo>
                      <a:pt x="10218" y="433"/>
                      <a:pt x="10212" y="448"/>
                      <a:pt x="10204" y="460"/>
                    </a:cubicBezTo>
                    <a:cubicBezTo>
                      <a:pt x="10196" y="472"/>
                      <a:pt x="10186" y="482"/>
                      <a:pt x="10173" y="489"/>
                    </a:cubicBezTo>
                    <a:cubicBezTo>
                      <a:pt x="10161" y="496"/>
                      <a:pt x="10146" y="500"/>
                      <a:pt x="10129" y="500"/>
                    </a:cubicBezTo>
                    <a:cubicBezTo>
                      <a:pt x="10112" y="500"/>
                      <a:pt x="10097" y="496"/>
                      <a:pt x="10084" y="489"/>
                    </a:cubicBezTo>
                    <a:cubicBezTo>
                      <a:pt x="10072" y="482"/>
                      <a:pt x="10062" y="472"/>
                      <a:pt x="10054" y="460"/>
                    </a:cubicBezTo>
                    <a:cubicBezTo>
                      <a:pt x="10045" y="448"/>
                      <a:pt x="10040" y="433"/>
                      <a:pt x="10036" y="417"/>
                    </a:cubicBezTo>
                    <a:cubicBezTo>
                      <a:pt x="10032" y="401"/>
                      <a:pt x="10031" y="383"/>
                      <a:pt x="10031" y="365"/>
                    </a:cubicBezTo>
                    <a:lnTo>
                      <a:pt x="10031" y="357"/>
                    </a:lnTo>
                    <a:cubicBezTo>
                      <a:pt x="10031" y="339"/>
                      <a:pt x="10032" y="321"/>
                      <a:pt x="10036" y="305"/>
                    </a:cubicBezTo>
                    <a:cubicBezTo>
                      <a:pt x="10040" y="289"/>
                      <a:pt x="10045" y="275"/>
                      <a:pt x="10054" y="263"/>
                    </a:cubicBezTo>
                    <a:cubicBezTo>
                      <a:pt x="10062" y="250"/>
                      <a:pt x="10072" y="240"/>
                      <a:pt x="10084" y="233"/>
                    </a:cubicBezTo>
                    <a:cubicBezTo>
                      <a:pt x="10097" y="225"/>
                      <a:pt x="10111" y="222"/>
                      <a:pt x="10129" y="222"/>
                    </a:cubicBezTo>
                    <a:close/>
                    <a:moveTo>
                      <a:pt x="11349" y="224"/>
                    </a:moveTo>
                    <a:cubicBezTo>
                      <a:pt x="11366" y="224"/>
                      <a:pt x="11380" y="227"/>
                      <a:pt x="11392" y="234"/>
                    </a:cubicBezTo>
                    <a:cubicBezTo>
                      <a:pt x="11404" y="241"/>
                      <a:pt x="11414" y="250"/>
                      <a:pt x="11421" y="263"/>
                    </a:cubicBezTo>
                    <a:cubicBezTo>
                      <a:pt x="11429" y="275"/>
                      <a:pt x="11435" y="289"/>
                      <a:pt x="11438" y="305"/>
                    </a:cubicBezTo>
                    <a:cubicBezTo>
                      <a:pt x="11442" y="321"/>
                      <a:pt x="11443" y="339"/>
                      <a:pt x="11443" y="357"/>
                    </a:cubicBezTo>
                    <a:lnTo>
                      <a:pt x="11443" y="365"/>
                    </a:lnTo>
                    <a:cubicBezTo>
                      <a:pt x="11443" y="383"/>
                      <a:pt x="11442" y="401"/>
                      <a:pt x="11438" y="417"/>
                    </a:cubicBezTo>
                    <a:cubicBezTo>
                      <a:pt x="11435" y="433"/>
                      <a:pt x="11429" y="448"/>
                      <a:pt x="11421" y="460"/>
                    </a:cubicBezTo>
                    <a:cubicBezTo>
                      <a:pt x="11414" y="472"/>
                      <a:pt x="11404" y="482"/>
                      <a:pt x="11392" y="489"/>
                    </a:cubicBezTo>
                    <a:cubicBezTo>
                      <a:pt x="11381" y="496"/>
                      <a:pt x="11367" y="500"/>
                      <a:pt x="11350" y="500"/>
                    </a:cubicBezTo>
                    <a:cubicBezTo>
                      <a:pt x="11329" y="500"/>
                      <a:pt x="11312" y="495"/>
                      <a:pt x="11299" y="487"/>
                    </a:cubicBezTo>
                    <a:cubicBezTo>
                      <a:pt x="11286" y="478"/>
                      <a:pt x="11276" y="467"/>
                      <a:pt x="11268" y="452"/>
                    </a:cubicBezTo>
                    <a:lnTo>
                      <a:pt x="11268" y="271"/>
                    </a:lnTo>
                    <a:cubicBezTo>
                      <a:pt x="11276" y="256"/>
                      <a:pt x="11286" y="244"/>
                      <a:pt x="11299" y="236"/>
                    </a:cubicBezTo>
                    <a:cubicBezTo>
                      <a:pt x="11312" y="228"/>
                      <a:pt x="11329" y="224"/>
                      <a:pt x="11349" y="224"/>
                    </a:cubicBezTo>
                    <a:close/>
                    <a:moveTo>
                      <a:pt x="4644" y="1775"/>
                    </a:moveTo>
                    <a:cubicBezTo>
                      <a:pt x="4622" y="1775"/>
                      <a:pt x="4602" y="1778"/>
                      <a:pt x="4585" y="1784"/>
                    </a:cubicBezTo>
                    <a:cubicBezTo>
                      <a:pt x="4567" y="1790"/>
                      <a:pt x="4552" y="1799"/>
                      <a:pt x="4540" y="1811"/>
                    </a:cubicBezTo>
                    <a:cubicBezTo>
                      <a:pt x="4527" y="1823"/>
                      <a:pt x="4518" y="1838"/>
                      <a:pt x="4511" y="1855"/>
                    </a:cubicBezTo>
                    <a:cubicBezTo>
                      <a:pt x="4505" y="1873"/>
                      <a:pt x="4501" y="1894"/>
                      <a:pt x="4501" y="1916"/>
                    </a:cubicBezTo>
                    <a:lnTo>
                      <a:pt x="4501" y="1955"/>
                    </a:lnTo>
                    <a:lnTo>
                      <a:pt x="4439" y="1955"/>
                    </a:lnTo>
                    <a:lnTo>
                      <a:pt x="4439" y="2023"/>
                    </a:lnTo>
                    <a:lnTo>
                      <a:pt x="4501" y="2023"/>
                    </a:lnTo>
                    <a:lnTo>
                      <a:pt x="4501" y="2365"/>
                    </a:lnTo>
                    <a:lnTo>
                      <a:pt x="4593" y="2365"/>
                    </a:lnTo>
                    <a:lnTo>
                      <a:pt x="4593" y="2023"/>
                    </a:lnTo>
                    <a:lnTo>
                      <a:pt x="4675" y="2023"/>
                    </a:lnTo>
                    <a:lnTo>
                      <a:pt x="4675" y="1955"/>
                    </a:lnTo>
                    <a:lnTo>
                      <a:pt x="4593" y="1955"/>
                    </a:lnTo>
                    <a:lnTo>
                      <a:pt x="4593" y="1916"/>
                    </a:lnTo>
                    <a:cubicBezTo>
                      <a:pt x="4593" y="1895"/>
                      <a:pt x="4598" y="1879"/>
                      <a:pt x="4609" y="1868"/>
                    </a:cubicBezTo>
                    <a:cubicBezTo>
                      <a:pt x="4621" y="1857"/>
                      <a:pt x="4637" y="1851"/>
                      <a:pt x="4658" y="1851"/>
                    </a:cubicBezTo>
                    <a:cubicBezTo>
                      <a:pt x="4664" y="1851"/>
                      <a:pt x="4670" y="1851"/>
                      <a:pt x="4676" y="1852"/>
                    </a:cubicBezTo>
                    <a:cubicBezTo>
                      <a:pt x="4682" y="1852"/>
                      <a:pt x="4688" y="1853"/>
                      <a:pt x="4693" y="1854"/>
                    </a:cubicBezTo>
                    <a:lnTo>
                      <a:pt x="4695" y="1781"/>
                    </a:lnTo>
                    <a:cubicBezTo>
                      <a:pt x="4687" y="1779"/>
                      <a:pt x="4679" y="1778"/>
                      <a:pt x="4670" y="1777"/>
                    </a:cubicBezTo>
                    <a:cubicBezTo>
                      <a:pt x="4662" y="1776"/>
                      <a:pt x="4652" y="1775"/>
                      <a:pt x="4644" y="1775"/>
                    </a:cubicBezTo>
                    <a:close/>
                    <a:moveTo>
                      <a:pt x="3398" y="1783"/>
                    </a:moveTo>
                    <a:lnTo>
                      <a:pt x="3398" y="1993"/>
                    </a:lnTo>
                    <a:cubicBezTo>
                      <a:pt x="3386" y="1978"/>
                      <a:pt x="3371" y="1967"/>
                      <a:pt x="3353" y="1959"/>
                    </a:cubicBezTo>
                    <a:cubicBezTo>
                      <a:pt x="3336" y="1952"/>
                      <a:pt x="3317" y="1947"/>
                      <a:pt x="3294" y="1947"/>
                    </a:cubicBezTo>
                    <a:cubicBezTo>
                      <a:pt x="3270" y="1947"/>
                      <a:pt x="3247" y="1952"/>
                      <a:pt x="3227" y="1962"/>
                    </a:cubicBezTo>
                    <a:cubicBezTo>
                      <a:pt x="3208" y="1972"/>
                      <a:pt x="3191" y="1987"/>
                      <a:pt x="3177" y="2005"/>
                    </a:cubicBezTo>
                    <a:cubicBezTo>
                      <a:pt x="3163" y="2024"/>
                      <a:pt x="3152" y="2046"/>
                      <a:pt x="3144" y="2071"/>
                    </a:cubicBezTo>
                    <a:cubicBezTo>
                      <a:pt x="3137" y="2097"/>
                      <a:pt x="3134" y="2126"/>
                      <a:pt x="3134" y="2157"/>
                    </a:cubicBezTo>
                    <a:lnTo>
                      <a:pt x="3134" y="2165"/>
                    </a:lnTo>
                    <a:cubicBezTo>
                      <a:pt x="3134" y="2195"/>
                      <a:pt x="3138" y="2222"/>
                      <a:pt x="3145" y="2248"/>
                    </a:cubicBezTo>
                    <a:cubicBezTo>
                      <a:pt x="3153" y="2273"/>
                      <a:pt x="3163" y="2295"/>
                      <a:pt x="3177" y="2313"/>
                    </a:cubicBezTo>
                    <a:cubicBezTo>
                      <a:pt x="3191" y="2332"/>
                      <a:pt x="3208" y="2347"/>
                      <a:pt x="3227" y="2357"/>
                    </a:cubicBezTo>
                    <a:cubicBezTo>
                      <a:pt x="3247" y="2368"/>
                      <a:pt x="3269" y="2372"/>
                      <a:pt x="3293" y="2372"/>
                    </a:cubicBezTo>
                    <a:cubicBezTo>
                      <a:pt x="3317" y="2372"/>
                      <a:pt x="3338" y="2369"/>
                      <a:pt x="3356" y="2360"/>
                    </a:cubicBezTo>
                    <a:cubicBezTo>
                      <a:pt x="3374" y="2351"/>
                      <a:pt x="3390" y="2339"/>
                      <a:pt x="3403" y="2323"/>
                    </a:cubicBezTo>
                    <a:lnTo>
                      <a:pt x="3407" y="2365"/>
                    </a:lnTo>
                    <a:lnTo>
                      <a:pt x="3489" y="2365"/>
                    </a:lnTo>
                    <a:lnTo>
                      <a:pt x="3489" y="1783"/>
                    </a:lnTo>
                    <a:lnTo>
                      <a:pt x="3398" y="1783"/>
                    </a:lnTo>
                    <a:close/>
                    <a:moveTo>
                      <a:pt x="6858" y="1783"/>
                    </a:moveTo>
                    <a:lnTo>
                      <a:pt x="6858" y="2365"/>
                    </a:lnTo>
                    <a:lnTo>
                      <a:pt x="6950" y="2365"/>
                    </a:lnTo>
                    <a:lnTo>
                      <a:pt x="6950" y="2072"/>
                    </a:lnTo>
                    <a:cubicBezTo>
                      <a:pt x="6958" y="2057"/>
                      <a:pt x="6969" y="2045"/>
                      <a:pt x="6983" y="2036"/>
                    </a:cubicBezTo>
                    <a:cubicBezTo>
                      <a:pt x="6996" y="2027"/>
                      <a:pt x="7013" y="2023"/>
                      <a:pt x="7032" y="2023"/>
                    </a:cubicBezTo>
                    <a:cubicBezTo>
                      <a:pt x="7056" y="2023"/>
                      <a:pt x="7073" y="2029"/>
                      <a:pt x="7085" y="2041"/>
                    </a:cubicBezTo>
                    <a:cubicBezTo>
                      <a:pt x="7097" y="2052"/>
                      <a:pt x="7103" y="2072"/>
                      <a:pt x="7103" y="2101"/>
                    </a:cubicBezTo>
                    <a:lnTo>
                      <a:pt x="7103" y="2365"/>
                    </a:lnTo>
                    <a:lnTo>
                      <a:pt x="7194" y="2365"/>
                    </a:lnTo>
                    <a:lnTo>
                      <a:pt x="7194" y="2101"/>
                    </a:lnTo>
                    <a:cubicBezTo>
                      <a:pt x="7194" y="2074"/>
                      <a:pt x="7192" y="2050"/>
                      <a:pt x="7185" y="2030"/>
                    </a:cubicBezTo>
                    <a:cubicBezTo>
                      <a:pt x="7179" y="2010"/>
                      <a:pt x="7171" y="1995"/>
                      <a:pt x="7159" y="1982"/>
                    </a:cubicBezTo>
                    <a:cubicBezTo>
                      <a:pt x="7147" y="1970"/>
                      <a:pt x="7133" y="1962"/>
                      <a:pt x="7117" y="1956"/>
                    </a:cubicBezTo>
                    <a:cubicBezTo>
                      <a:pt x="7100" y="1950"/>
                      <a:pt x="7083" y="1947"/>
                      <a:pt x="7063" y="1947"/>
                    </a:cubicBezTo>
                    <a:cubicBezTo>
                      <a:pt x="7040" y="1947"/>
                      <a:pt x="7018" y="1952"/>
                      <a:pt x="6999" y="1961"/>
                    </a:cubicBezTo>
                    <a:cubicBezTo>
                      <a:pt x="6980" y="1970"/>
                      <a:pt x="6964" y="1984"/>
                      <a:pt x="6950" y="2000"/>
                    </a:cubicBezTo>
                    <a:lnTo>
                      <a:pt x="6950" y="1783"/>
                    </a:lnTo>
                    <a:lnTo>
                      <a:pt x="6858" y="1783"/>
                    </a:lnTo>
                    <a:close/>
                    <a:moveTo>
                      <a:pt x="9346" y="1783"/>
                    </a:moveTo>
                    <a:lnTo>
                      <a:pt x="9346" y="2365"/>
                    </a:lnTo>
                    <a:lnTo>
                      <a:pt x="9438" y="2365"/>
                    </a:lnTo>
                    <a:lnTo>
                      <a:pt x="9438" y="2231"/>
                    </a:lnTo>
                    <a:lnTo>
                      <a:pt x="9479" y="2189"/>
                    </a:lnTo>
                    <a:lnTo>
                      <a:pt x="9598" y="2365"/>
                    </a:lnTo>
                    <a:lnTo>
                      <a:pt x="9704" y="2365"/>
                    </a:lnTo>
                    <a:lnTo>
                      <a:pt x="9538" y="2126"/>
                    </a:lnTo>
                    <a:lnTo>
                      <a:pt x="9688" y="1955"/>
                    </a:lnTo>
                    <a:lnTo>
                      <a:pt x="9578" y="1955"/>
                    </a:lnTo>
                    <a:lnTo>
                      <a:pt x="9466" y="2083"/>
                    </a:lnTo>
                    <a:lnTo>
                      <a:pt x="9438" y="2118"/>
                    </a:lnTo>
                    <a:lnTo>
                      <a:pt x="9438" y="1783"/>
                    </a:lnTo>
                    <a:lnTo>
                      <a:pt x="9346" y="1783"/>
                    </a:lnTo>
                    <a:close/>
                    <a:moveTo>
                      <a:pt x="10688" y="1783"/>
                    </a:moveTo>
                    <a:lnTo>
                      <a:pt x="10688" y="2365"/>
                    </a:lnTo>
                    <a:lnTo>
                      <a:pt x="10780" y="2365"/>
                    </a:lnTo>
                    <a:lnTo>
                      <a:pt x="10780" y="1783"/>
                    </a:lnTo>
                    <a:lnTo>
                      <a:pt x="10688" y="1783"/>
                    </a:lnTo>
                    <a:close/>
                    <a:moveTo>
                      <a:pt x="8262" y="1799"/>
                    </a:moveTo>
                    <a:cubicBezTo>
                      <a:pt x="8246" y="1799"/>
                      <a:pt x="8232" y="1804"/>
                      <a:pt x="8224" y="1813"/>
                    </a:cubicBezTo>
                    <a:cubicBezTo>
                      <a:pt x="8215" y="1822"/>
                      <a:pt x="8210" y="1834"/>
                      <a:pt x="8210" y="1848"/>
                    </a:cubicBezTo>
                    <a:cubicBezTo>
                      <a:pt x="8210" y="1862"/>
                      <a:pt x="8215" y="1874"/>
                      <a:pt x="8224" y="1883"/>
                    </a:cubicBezTo>
                    <a:cubicBezTo>
                      <a:pt x="8232" y="1892"/>
                      <a:pt x="8246" y="1897"/>
                      <a:pt x="8262" y="1897"/>
                    </a:cubicBezTo>
                    <a:cubicBezTo>
                      <a:pt x="8279" y="1897"/>
                      <a:pt x="8292" y="1892"/>
                      <a:pt x="8301" y="1883"/>
                    </a:cubicBezTo>
                    <a:cubicBezTo>
                      <a:pt x="8310" y="1874"/>
                      <a:pt x="8314" y="1862"/>
                      <a:pt x="8314" y="1848"/>
                    </a:cubicBezTo>
                    <a:cubicBezTo>
                      <a:pt x="8314" y="1834"/>
                      <a:pt x="8310" y="1822"/>
                      <a:pt x="8301" y="1813"/>
                    </a:cubicBezTo>
                    <a:cubicBezTo>
                      <a:pt x="8292" y="1804"/>
                      <a:pt x="8279" y="1799"/>
                      <a:pt x="8262" y="1799"/>
                    </a:cubicBezTo>
                    <a:close/>
                    <a:moveTo>
                      <a:pt x="852" y="1947"/>
                    </a:moveTo>
                    <a:cubicBezTo>
                      <a:pt x="826" y="1947"/>
                      <a:pt x="803" y="1951"/>
                      <a:pt x="783" y="1958"/>
                    </a:cubicBezTo>
                    <a:cubicBezTo>
                      <a:pt x="762" y="1965"/>
                      <a:pt x="743" y="1974"/>
                      <a:pt x="729" y="1986"/>
                    </a:cubicBezTo>
                    <a:cubicBezTo>
                      <a:pt x="714" y="1998"/>
                      <a:pt x="703" y="2011"/>
                      <a:pt x="695" y="2027"/>
                    </a:cubicBezTo>
                    <a:cubicBezTo>
                      <a:pt x="687" y="2042"/>
                      <a:pt x="683" y="2057"/>
                      <a:pt x="683" y="2073"/>
                    </a:cubicBezTo>
                    <a:lnTo>
                      <a:pt x="775" y="2073"/>
                    </a:lnTo>
                    <a:cubicBezTo>
                      <a:pt x="775" y="2065"/>
                      <a:pt x="776" y="2058"/>
                      <a:pt x="780" y="2051"/>
                    </a:cubicBezTo>
                    <a:cubicBezTo>
                      <a:pt x="783" y="2044"/>
                      <a:pt x="789" y="2038"/>
                      <a:pt x="795" y="2034"/>
                    </a:cubicBezTo>
                    <a:cubicBezTo>
                      <a:pt x="801" y="2029"/>
                      <a:pt x="808" y="2025"/>
                      <a:pt x="817" y="2022"/>
                    </a:cubicBezTo>
                    <a:cubicBezTo>
                      <a:pt x="826" y="2019"/>
                      <a:pt x="836" y="2018"/>
                      <a:pt x="847" y="2018"/>
                    </a:cubicBezTo>
                    <a:cubicBezTo>
                      <a:pt x="871" y="2018"/>
                      <a:pt x="889" y="2023"/>
                      <a:pt x="901" y="2036"/>
                    </a:cubicBezTo>
                    <a:cubicBezTo>
                      <a:pt x="913" y="2049"/>
                      <a:pt x="918" y="2066"/>
                      <a:pt x="918" y="2087"/>
                    </a:cubicBezTo>
                    <a:lnTo>
                      <a:pt x="918" y="2115"/>
                    </a:lnTo>
                    <a:lnTo>
                      <a:pt x="861" y="2115"/>
                    </a:lnTo>
                    <a:cubicBezTo>
                      <a:pt x="831" y="2115"/>
                      <a:pt x="805" y="2118"/>
                      <a:pt x="782" y="2124"/>
                    </a:cubicBezTo>
                    <a:cubicBezTo>
                      <a:pt x="759" y="2129"/>
                      <a:pt x="739" y="2138"/>
                      <a:pt x="723" y="2149"/>
                    </a:cubicBezTo>
                    <a:cubicBezTo>
                      <a:pt x="708" y="2160"/>
                      <a:pt x="696" y="2175"/>
                      <a:pt x="687" y="2191"/>
                    </a:cubicBezTo>
                    <a:cubicBezTo>
                      <a:pt x="679" y="2208"/>
                      <a:pt x="674" y="2229"/>
                      <a:pt x="674" y="2251"/>
                    </a:cubicBezTo>
                    <a:cubicBezTo>
                      <a:pt x="674" y="2268"/>
                      <a:pt x="678" y="2284"/>
                      <a:pt x="685" y="2299"/>
                    </a:cubicBezTo>
                    <a:cubicBezTo>
                      <a:pt x="692" y="2314"/>
                      <a:pt x="701" y="2327"/>
                      <a:pt x="714" y="2338"/>
                    </a:cubicBezTo>
                    <a:cubicBezTo>
                      <a:pt x="726" y="2349"/>
                      <a:pt x="741" y="2357"/>
                      <a:pt x="758" y="2363"/>
                    </a:cubicBezTo>
                    <a:cubicBezTo>
                      <a:pt x="775" y="2370"/>
                      <a:pt x="794" y="2372"/>
                      <a:pt x="814" y="2372"/>
                    </a:cubicBezTo>
                    <a:cubicBezTo>
                      <a:pt x="826" y="2372"/>
                      <a:pt x="837" y="2371"/>
                      <a:pt x="848" y="2369"/>
                    </a:cubicBezTo>
                    <a:cubicBezTo>
                      <a:pt x="858" y="2366"/>
                      <a:pt x="868" y="2363"/>
                      <a:pt x="877" y="2359"/>
                    </a:cubicBezTo>
                    <a:cubicBezTo>
                      <a:pt x="886" y="2355"/>
                      <a:pt x="894" y="2350"/>
                      <a:pt x="902" y="2345"/>
                    </a:cubicBezTo>
                    <a:cubicBezTo>
                      <a:pt x="909" y="2339"/>
                      <a:pt x="916" y="2333"/>
                      <a:pt x="922" y="2326"/>
                    </a:cubicBezTo>
                    <a:cubicBezTo>
                      <a:pt x="923" y="2334"/>
                      <a:pt x="925" y="2341"/>
                      <a:pt x="926" y="2348"/>
                    </a:cubicBezTo>
                    <a:cubicBezTo>
                      <a:pt x="928" y="2354"/>
                      <a:pt x="930" y="2360"/>
                      <a:pt x="932" y="2365"/>
                    </a:cubicBezTo>
                    <a:lnTo>
                      <a:pt x="1027" y="2365"/>
                    </a:lnTo>
                    <a:lnTo>
                      <a:pt x="1027" y="2358"/>
                    </a:lnTo>
                    <a:cubicBezTo>
                      <a:pt x="1016" y="2336"/>
                      <a:pt x="1011" y="2307"/>
                      <a:pt x="1011" y="2270"/>
                    </a:cubicBezTo>
                    <a:lnTo>
                      <a:pt x="1011" y="2088"/>
                    </a:lnTo>
                    <a:cubicBezTo>
                      <a:pt x="1011" y="2065"/>
                      <a:pt x="1007" y="2044"/>
                      <a:pt x="999" y="2027"/>
                    </a:cubicBezTo>
                    <a:cubicBezTo>
                      <a:pt x="992" y="2009"/>
                      <a:pt x="980" y="1994"/>
                      <a:pt x="966" y="1982"/>
                    </a:cubicBezTo>
                    <a:cubicBezTo>
                      <a:pt x="952" y="1971"/>
                      <a:pt x="935" y="1962"/>
                      <a:pt x="916" y="1956"/>
                    </a:cubicBezTo>
                    <a:cubicBezTo>
                      <a:pt x="896" y="1950"/>
                      <a:pt x="875" y="1947"/>
                      <a:pt x="852" y="1947"/>
                    </a:cubicBezTo>
                    <a:close/>
                    <a:moveTo>
                      <a:pt x="2086" y="1947"/>
                    </a:moveTo>
                    <a:cubicBezTo>
                      <a:pt x="2062" y="1947"/>
                      <a:pt x="2040" y="1951"/>
                      <a:pt x="2021" y="1958"/>
                    </a:cubicBezTo>
                    <a:cubicBezTo>
                      <a:pt x="2001" y="1964"/>
                      <a:pt x="1984" y="1973"/>
                      <a:pt x="1971" y="1984"/>
                    </a:cubicBezTo>
                    <a:cubicBezTo>
                      <a:pt x="1957" y="1996"/>
                      <a:pt x="1946" y="2009"/>
                      <a:pt x="1939" y="2024"/>
                    </a:cubicBezTo>
                    <a:cubicBezTo>
                      <a:pt x="1931" y="2039"/>
                      <a:pt x="1928" y="2055"/>
                      <a:pt x="1928" y="2071"/>
                    </a:cubicBezTo>
                    <a:cubicBezTo>
                      <a:pt x="1928" y="2089"/>
                      <a:pt x="1932" y="2104"/>
                      <a:pt x="1939" y="2117"/>
                    </a:cubicBezTo>
                    <a:cubicBezTo>
                      <a:pt x="1946" y="2130"/>
                      <a:pt x="1956" y="2142"/>
                      <a:pt x="1969" y="2152"/>
                    </a:cubicBezTo>
                    <a:cubicBezTo>
                      <a:pt x="1982" y="2161"/>
                      <a:pt x="1997" y="2170"/>
                      <a:pt x="2015" y="2176"/>
                    </a:cubicBezTo>
                    <a:cubicBezTo>
                      <a:pt x="2034" y="2183"/>
                      <a:pt x="2053" y="2189"/>
                      <a:pt x="2075" y="2193"/>
                    </a:cubicBezTo>
                    <a:cubicBezTo>
                      <a:pt x="2094" y="2197"/>
                      <a:pt x="2109" y="2201"/>
                      <a:pt x="2120" y="2206"/>
                    </a:cubicBezTo>
                    <a:cubicBezTo>
                      <a:pt x="2132" y="2210"/>
                      <a:pt x="2141" y="2215"/>
                      <a:pt x="2147" y="2220"/>
                    </a:cubicBezTo>
                    <a:cubicBezTo>
                      <a:pt x="2153" y="2225"/>
                      <a:pt x="2158" y="2230"/>
                      <a:pt x="2160" y="2236"/>
                    </a:cubicBezTo>
                    <a:cubicBezTo>
                      <a:pt x="2162" y="2241"/>
                      <a:pt x="2163" y="2247"/>
                      <a:pt x="2163" y="2253"/>
                    </a:cubicBezTo>
                    <a:cubicBezTo>
                      <a:pt x="2163" y="2268"/>
                      <a:pt x="2157" y="2280"/>
                      <a:pt x="2144" y="2289"/>
                    </a:cubicBezTo>
                    <a:cubicBezTo>
                      <a:pt x="2132" y="2299"/>
                      <a:pt x="2113" y="2303"/>
                      <a:pt x="2089" y="2303"/>
                    </a:cubicBezTo>
                    <a:cubicBezTo>
                      <a:pt x="2078" y="2303"/>
                      <a:pt x="2069" y="2302"/>
                      <a:pt x="2059" y="2300"/>
                    </a:cubicBezTo>
                    <a:cubicBezTo>
                      <a:pt x="2049" y="2298"/>
                      <a:pt x="2039" y="2294"/>
                      <a:pt x="2031" y="2288"/>
                    </a:cubicBezTo>
                    <a:cubicBezTo>
                      <a:pt x="2024" y="2283"/>
                      <a:pt x="2018" y="2276"/>
                      <a:pt x="2013" y="2267"/>
                    </a:cubicBezTo>
                    <a:cubicBezTo>
                      <a:pt x="2008" y="2259"/>
                      <a:pt x="2005" y="2248"/>
                      <a:pt x="2004" y="2236"/>
                    </a:cubicBezTo>
                    <a:lnTo>
                      <a:pt x="1914" y="2236"/>
                    </a:lnTo>
                    <a:cubicBezTo>
                      <a:pt x="1914" y="2252"/>
                      <a:pt x="1918" y="2270"/>
                      <a:pt x="1926" y="2286"/>
                    </a:cubicBezTo>
                    <a:cubicBezTo>
                      <a:pt x="1933" y="2302"/>
                      <a:pt x="1944" y="2316"/>
                      <a:pt x="1959" y="2329"/>
                    </a:cubicBezTo>
                    <a:cubicBezTo>
                      <a:pt x="1974" y="2342"/>
                      <a:pt x="1991" y="2353"/>
                      <a:pt x="2013" y="2361"/>
                    </a:cubicBezTo>
                    <a:cubicBezTo>
                      <a:pt x="2034" y="2369"/>
                      <a:pt x="2060" y="2372"/>
                      <a:pt x="2088" y="2372"/>
                    </a:cubicBezTo>
                    <a:cubicBezTo>
                      <a:pt x="2113" y="2372"/>
                      <a:pt x="2135" y="2369"/>
                      <a:pt x="2156" y="2363"/>
                    </a:cubicBezTo>
                    <a:cubicBezTo>
                      <a:pt x="2176" y="2357"/>
                      <a:pt x="2194" y="2349"/>
                      <a:pt x="2209" y="2338"/>
                    </a:cubicBezTo>
                    <a:cubicBezTo>
                      <a:pt x="2223" y="2327"/>
                      <a:pt x="2234" y="2314"/>
                      <a:pt x="2242" y="2299"/>
                    </a:cubicBezTo>
                    <a:cubicBezTo>
                      <a:pt x="2250" y="2284"/>
                      <a:pt x="2254" y="2267"/>
                      <a:pt x="2254" y="2249"/>
                    </a:cubicBezTo>
                    <a:cubicBezTo>
                      <a:pt x="2254" y="2230"/>
                      <a:pt x="2250" y="2215"/>
                      <a:pt x="2243" y="2201"/>
                    </a:cubicBezTo>
                    <a:cubicBezTo>
                      <a:pt x="2236" y="2188"/>
                      <a:pt x="2227" y="2176"/>
                      <a:pt x="2214" y="2166"/>
                    </a:cubicBezTo>
                    <a:cubicBezTo>
                      <a:pt x="2201" y="2156"/>
                      <a:pt x="2184" y="2148"/>
                      <a:pt x="2165" y="2141"/>
                    </a:cubicBezTo>
                    <a:cubicBezTo>
                      <a:pt x="2147" y="2134"/>
                      <a:pt x="2126" y="2129"/>
                      <a:pt x="2102" y="2124"/>
                    </a:cubicBezTo>
                    <a:cubicBezTo>
                      <a:pt x="2086" y="2120"/>
                      <a:pt x="2072" y="2116"/>
                      <a:pt x="2061" y="2112"/>
                    </a:cubicBezTo>
                    <a:cubicBezTo>
                      <a:pt x="2050" y="2108"/>
                      <a:pt x="2041" y="2105"/>
                      <a:pt x="2035" y="2101"/>
                    </a:cubicBezTo>
                    <a:cubicBezTo>
                      <a:pt x="2028" y="2096"/>
                      <a:pt x="2024" y="2092"/>
                      <a:pt x="2022" y="2086"/>
                    </a:cubicBezTo>
                    <a:cubicBezTo>
                      <a:pt x="2019" y="2081"/>
                      <a:pt x="2018" y="2075"/>
                      <a:pt x="2018" y="2068"/>
                    </a:cubicBezTo>
                    <a:cubicBezTo>
                      <a:pt x="2018" y="2061"/>
                      <a:pt x="2019" y="2055"/>
                      <a:pt x="2022" y="2049"/>
                    </a:cubicBezTo>
                    <a:cubicBezTo>
                      <a:pt x="2024" y="2042"/>
                      <a:pt x="2029" y="2036"/>
                      <a:pt x="2035" y="2032"/>
                    </a:cubicBezTo>
                    <a:cubicBezTo>
                      <a:pt x="2041" y="2027"/>
                      <a:pt x="2047" y="2023"/>
                      <a:pt x="2056" y="2020"/>
                    </a:cubicBezTo>
                    <a:cubicBezTo>
                      <a:pt x="2065" y="2017"/>
                      <a:pt x="2074" y="2016"/>
                      <a:pt x="2086" y="2016"/>
                    </a:cubicBezTo>
                    <a:cubicBezTo>
                      <a:pt x="2098" y="2016"/>
                      <a:pt x="2109" y="2018"/>
                      <a:pt x="2118" y="2021"/>
                    </a:cubicBezTo>
                    <a:cubicBezTo>
                      <a:pt x="2127" y="2025"/>
                      <a:pt x="2134" y="2030"/>
                      <a:pt x="2140" y="2035"/>
                    </a:cubicBezTo>
                    <a:cubicBezTo>
                      <a:pt x="2146" y="2041"/>
                      <a:pt x="2151" y="2047"/>
                      <a:pt x="2154" y="2055"/>
                    </a:cubicBezTo>
                    <a:cubicBezTo>
                      <a:pt x="2157" y="2062"/>
                      <a:pt x="2158" y="2070"/>
                      <a:pt x="2158" y="2078"/>
                    </a:cubicBezTo>
                    <a:lnTo>
                      <a:pt x="2250" y="2078"/>
                    </a:lnTo>
                    <a:cubicBezTo>
                      <a:pt x="2250" y="2059"/>
                      <a:pt x="2247" y="2042"/>
                      <a:pt x="2240" y="2027"/>
                    </a:cubicBezTo>
                    <a:cubicBezTo>
                      <a:pt x="2232" y="2011"/>
                      <a:pt x="2221" y="1997"/>
                      <a:pt x="2207" y="1985"/>
                    </a:cubicBezTo>
                    <a:cubicBezTo>
                      <a:pt x="2193" y="1973"/>
                      <a:pt x="2175" y="1964"/>
                      <a:pt x="2155" y="1958"/>
                    </a:cubicBezTo>
                    <a:cubicBezTo>
                      <a:pt x="2135" y="1951"/>
                      <a:pt x="2112" y="1947"/>
                      <a:pt x="2086" y="1947"/>
                    </a:cubicBezTo>
                    <a:close/>
                    <a:moveTo>
                      <a:pt x="5767" y="1947"/>
                    </a:moveTo>
                    <a:cubicBezTo>
                      <a:pt x="5742" y="1947"/>
                      <a:pt x="5720" y="1952"/>
                      <a:pt x="5699" y="1962"/>
                    </a:cubicBezTo>
                    <a:cubicBezTo>
                      <a:pt x="5679" y="1972"/>
                      <a:pt x="5662" y="1987"/>
                      <a:pt x="5647" y="2005"/>
                    </a:cubicBezTo>
                    <a:cubicBezTo>
                      <a:pt x="5633" y="2024"/>
                      <a:pt x="5622" y="2046"/>
                      <a:pt x="5615" y="2071"/>
                    </a:cubicBezTo>
                    <a:cubicBezTo>
                      <a:pt x="5607" y="2097"/>
                      <a:pt x="5603" y="2126"/>
                      <a:pt x="5603" y="2157"/>
                    </a:cubicBezTo>
                    <a:lnTo>
                      <a:pt x="5603" y="2165"/>
                    </a:lnTo>
                    <a:cubicBezTo>
                      <a:pt x="5603" y="2195"/>
                      <a:pt x="5607" y="2222"/>
                      <a:pt x="5615" y="2248"/>
                    </a:cubicBezTo>
                    <a:cubicBezTo>
                      <a:pt x="5622" y="2273"/>
                      <a:pt x="5633" y="2295"/>
                      <a:pt x="5647" y="2313"/>
                    </a:cubicBezTo>
                    <a:cubicBezTo>
                      <a:pt x="5662" y="2332"/>
                      <a:pt x="5679" y="2347"/>
                      <a:pt x="5699" y="2357"/>
                    </a:cubicBezTo>
                    <a:cubicBezTo>
                      <a:pt x="5719" y="2368"/>
                      <a:pt x="5742" y="2372"/>
                      <a:pt x="5767" y="2372"/>
                    </a:cubicBezTo>
                    <a:cubicBezTo>
                      <a:pt x="5790" y="2372"/>
                      <a:pt x="5810" y="2368"/>
                      <a:pt x="5827" y="2361"/>
                    </a:cubicBezTo>
                    <a:cubicBezTo>
                      <a:pt x="5845" y="2353"/>
                      <a:pt x="5860" y="2343"/>
                      <a:pt x="5873" y="2328"/>
                    </a:cubicBezTo>
                    <a:lnTo>
                      <a:pt x="5873" y="2355"/>
                    </a:lnTo>
                    <a:cubicBezTo>
                      <a:pt x="5873" y="2388"/>
                      <a:pt x="5864" y="2412"/>
                      <a:pt x="5847" y="2429"/>
                    </a:cubicBezTo>
                    <a:cubicBezTo>
                      <a:pt x="5829" y="2445"/>
                      <a:pt x="5805" y="2453"/>
                      <a:pt x="5774" y="2453"/>
                    </a:cubicBezTo>
                    <a:cubicBezTo>
                      <a:pt x="5755" y="2453"/>
                      <a:pt x="5737" y="2450"/>
                      <a:pt x="5719" y="2442"/>
                    </a:cubicBezTo>
                    <a:cubicBezTo>
                      <a:pt x="5701" y="2434"/>
                      <a:pt x="5685" y="2421"/>
                      <a:pt x="5669" y="2403"/>
                    </a:cubicBezTo>
                    <a:lnTo>
                      <a:pt x="5626" y="2459"/>
                    </a:lnTo>
                    <a:cubicBezTo>
                      <a:pt x="5635" y="2471"/>
                      <a:pt x="5646" y="2482"/>
                      <a:pt x="5659" y="2490"/>
                    </a:cubicBezTo>
                    <a:cubicBezTo>
                      <a:pt x="5672" y="2499"/>
                      <a:pt x="5685" y="2505"/>
                      <a:pt x="5699" y="2511"/>
                    </a:cubicBezTo>
                    <a:cubicBezTo>
                      <a:pt x="5714" y="2516"/>
                      <a:pt x="5728" y="2521"/>
                      <a:pt x="5742" y="2523"/>
                    </a:cubicBezTo>
                    <a:cubicBezTo>
                      <a:pt x="5756" y="2525"/>
                      <a:pt x="5768" y="2527"/>
                      <a:pt x="5780" y="2527"/>
                    </a:cubicBezTo>
                    <a:cubicBezTo>
                      <a:pt x="5807" y="2527"/>
                      <a:pt x="5832" y="2523"/>
                      <a:pt x="5855" y="2515"/>
                    </a:cubicBezTo>
                    <a:cubicBezTo>
                      <a:pt x="5877" y="2507"/>
                      <a:pt x="5897" y="2496"/>
                      <a:pt x="5914" y="2482"/>
                    </a:cubicBezTo>
                    <a:cubicBezTo>
                      <a:pt x="5930" y="2467"/>
                      <a:pt x="5943" y="2448"/>
                      <a:pt x="5952" y="2427"/>
                    </a:cubicBezTo>
                    <a:cubicBezTo>
                      <a:pt x="5961" y="2405"/>
                      <a:pt x="5965" y="2381"/>
                      <a:pt x="5965" y="2354"/>
                    </a:cubicBezTo>
                    <a:lnTo>
                      <a:pt x="5965" y="1955"/>
                    </a:lnTo>
                    <a:lnTo>
                      <a:pt x="5882" y="1955"/>
                    </a:lnTo>
                    <a:lnTo>
                      <a:pt x="5878" y="1997"/>
                    </a:lnTo>
                    <a:cubicBezTo>
                      <a:pt x="5865" y="1981"/>
                      <a:pt x="5850" y="1969"/>
                      <a:pt x="5832" y="1960"/>
                    </a:cubicBezTo>
                    <a:cubicBezTo>
                      <a:pt x="5814" y="1952"/>
                      <a:pt x="5792" y="1947"/>
                      <a:pt x="5767" y="1947"/>
                    </a:cubicBezTo>
                    <a:close/>
                    <a:moveTo>
                      <a:pt x="8218" y="1955"/>
                    </a:moveTo>
                    <a:lnTo>
                      <a:pt x="8218" y="2401"/>
                    </a:lnTo>
                    <a:cubicBezTo>
                      <a:pt x="8218" y="2421"/>
                      <a:pt x="8214" y="2435"/>
                      <a:pt x="8206" y="2443"/>
                    </a:cubicBezTo>
                    <a:cubicBezTo>
                      <a:pt x="8198" y="2451"/>
                      <a:pt x="8187" y="2455"/>
                      <a:pt x="8171" y="2455"/>
                    </a:cubicBezTo>
                    <a:cubicBezTo>
                      <a:pt x="8167" y="2455"/>
                      <a:pt x="8162" y="2455"/>
                      <a:pt x="8156" y="2454"/>
                    </a:cubicBezTo>
                    <a:cubicBezTo>
                      <a:pt x="8150" y="2454"/>
                      <a:pt x="8144" y="2453"/>
                      <a:pt x="8139" y="2452"/>
                    </a:cubicBezTo>
                    <a:lnTo>
                      <a:pt x="8139" y="2524"/>
                    </a:lnTo>
                    <a:cubicBezTo>
                      <a:pt x="8146" y="2526"/>
                      <a:pt x="8154" y="2528"/>
                      <a:pt x="8163" y="2529"/>
                    </a:cubicBezTo>
                    <a:cubicBezTo>
                      <a:pt x="8171" y="2530"/>
                      <a:pt x="8179" y="2531"/>
                      <a:pt x="8187" y="2531"/>
                    </a:cubicBezTo>
                    <a:cubicBezTo>
                      <a:pt x="8228" y="2531"/>
                      <a:pt x="8258" y="2520"/>
                      <a:pt x="8279" y="2497"/>
                    </a:cubicBezTo>
                    <a:cubicBezTo>
                      <a:pt x="8300" y="2475"/>
                      <a:pt x="8310" y="2443"/>
                      <a:pt x="8310" y="2401"/>
                    </a:cubicBezTo>
                    <a:lnTo>
                      <a:pt x="8310" y="1955"/>
                    </a:lnTo>
                    <a:lnTo>
                      <a:pt x="8218" y="1955"/>
                    </a:lnTo>
                    <a:close/>
                    <a:moveTo>
                      <a:pt x="3317" y="2023"/>
                    </a:moveTo>
                    <a:cubicBezTo>
                      <a:pt x="3337" y="2023"/>
                      <a:pt x="3353" y="2027"/>
                      <a:pt x="3367" y="2036"/>
                    </a:cubicBezTo>
                    <a:cubicBezTo>
                      <a:pt x="3380" y="2045"/>
                      <a:pt x="3391" y="2057"/>
                      <a:pt x="3398" y="2072"/>
                    </a:cubicBezTo>
                    <a:lnTo>
                      <a:pt x="3398" y="2247"/>
                    </a:lnTo>
                    <a:cubicBezTo>
                      <a:pt x="3391" y="2262"/>
                      <a:pt x="3380" y="2275"/>
                      <a:pt x="3367" y="2284"/>
                    </a:cubicBezTo>
                    <a:cubicBezTo>
                      <a:pt x="3354" y="2293"/>
                      <a:pt x="3337" y="2297"/>
                      <a:pt x="3316" y="2297"/>
                    </a:cubicBezTo>
                    <a:cubicBezTo>
                      <a:pt x="3300" y="2297"/>
                      <a:pt x="3286" y="2294"/>
                      <a:pt x="3274" y="2287"/>
                    </a:cubicBezTo>
                    <a:cubicBezTo>
                      <a:pt x="3263" y="2280"/>
                      <a:pt x="3253" y="2271"/>
                      <a:pt x="3246" y="2258"/>
                    </a:cubicBezTo>
                    <a:cubicBezTo>
                      <a:pt x="3238" y="2246"/>
                      <a:pt x="3233" y="2232"/>
                      <a:pt x="3230" y="2216"/>
                    </a:cubicBezTo>
                    <a:cubicBezTo>
                      <a:pt x="3227" y="2200"/>
                      <a:pt x="3225" y="2183"/>
                      <a:pt x="3225" y="2165"/>
                    </a:cubicBezTo>
                    <a:lnTo>
                      <a:pt x="3225" y="2157"/>
                    </a:lnTo>
                    <a:cubicBezTo>
                      <a:pt x="3225" y="2139"/>
                      <a:pt x="3226" y="2121"/>
                      <a:pt x="3230" y="2105"/>
                    </a:cubicBezTo>
                    <a:cubicBezTo>
                      <a:pt x="3233" y="2089"/>
                      <a:pt x="3239" y="2074"/>
                      <a:pt x="3247" y="2062"/>
                    </a:cubicBezTo>
                    <a:cubicBezTo>
                      <a:pt x="3254" y="2050"/>
                      <a:pt x="3263" y="2041"/>
                      <a:pt x="3275" y="2034"/>
                    </a:cubicBezTo>
                    <a:cubicBezTo>
                      <a:pt x="3287" y="2026"/>
                      <a:pt x="3301" y="2023"/>
                      <a:pt x="3317" y="2023"/>
                    </a:cubicBezTo>
                    <a:close/>
                    <a:moveTo>
                      <a:pt x="5791" y="2023"/>
                    </a:moveTo>
                    <a:cubicBezTo>
                      <a:pt x="5811" y="2023"/>
                      <a:pt x="5828" y="2027"/>
                      <a:pt x="5841" y="2035"/>
                    </a:cubicBezTo>
                    <a:cubicBezTo>
                      <a:pt x="5855" y="2044"/>
                      <a:pt x="5865" y="2055"/>
                      <a:pt x="5873" y="2070"/>
                    </a:cubicBezTo>
                    <a:lnTo>
                      <a:pt x="5873" y="2250"/>
                    </a:lnTo>
                    <a:cubicBezTo>
                      <a:pt x="5865" y="2264"/>
                      <a:pt x="5855" y="2275"/>
                      <a:pt x="5841" y="2284"/>
                    </a:cubicBezTo>
                    <a:cubicBezTo>
                      <a:pt x="5828" y="2293"/>
                      <a:pt x="5811" y="2297"/>
                      <a:pt x="5790" y="2297"/>
                    </a:cubicBezTo>
                    <a:cubicBezTo>
                      <a:pt x="5774" y="2297"/>
                      <a:pt x="5760" y="2294"/>
                      <a:pt x="5748" y="2287"/>
                    </a:cubicBezTo>
                    <a:cubicBezTo>
                      <a:pt x="5736" y="2280"/>
                      <a:pt x="5726" y="2271"/>
                      <a:pt x="5718" y="2258"/>
                    </a:cubicBezTo>
                    <a:cubicBezTo>
                      <a:pt x="5710" y="2246"/>
                      <a:pt x="5705" y="2232"/>
                      <a:pt x="5701" y="2216"/>
                    </a:cubicBezTo>
                    <a:cubicBezTo>
                      <a:pt x="5697" y="2200"/>
                      <a:pt x="5695" y="2183"/>
                      <a:pt x="5695" y="2165"/>
                    </a:cubicBezTo>
                    <a:lnTo>
                      <a:pt x="5695" y="2157"/>
                    </a:lnTo>
                    <a:cubicBezTo>
                      <a:pt x="5695" y="2139"/>
                      <a:pt x="5697" y="2121"/>
                      <a:pt x="5701" y="2105"/>
                    </a:cubicBezTo>
                    <a:cubicBezTo>
                      <a:pt x="5705" y="2089"/>
                      <a:pt x="5710" y="2074"/>
                      <a:pt x="5718" y="2062"/>
                    </a:cubicBezTo>
                    <a:cubicBezTo>
                      <a:pt x="5726" y="2050"/>
                      <a:pt x="5736" y="2041"/>
                      <a:pt x="5748" y="2034"/>
                    </a:cubicBezTo>
                    <a:cubicBezTo>
                      <a:pt x="5760" y="2026"/>
                      <a:pt x="5774" y="2023"/>
                      <a:pt x="5791" y="2023"/>
                    </a:cubicBezTo>
                    <a:close/>
                    <a:moveTo>
                      <a:pt x="869" y="2172"/>
                    </a:moveTo>
                    <a:lnTo>
                      <a:pt x="918" y="2172"/>
                    </a:lnTo>
                    <a:lnTo>
                      <a:pt x="918" y="2250"/>
                    </a:lnTo>
                    <a:cubicBezTo>
                      <a:pt x="915" y="2256"/>
                      <a:pt x="911" y="2262"/>
                      <a:pt x="905" y="2268"/>
                    </a:cubicBezTo>
                    <a:cubicBezTo>
                      <a:pt x="900" y="2274"/>
                      <a:pt x="893" y="2279"/>
                      <a:pt x="886" y="2283"/>
                    </a:cubicBezTo>
                    <a:cubicBezTo>
                      <a:pt x="878" y="2288"/>
                      <a:pt x="870" y="2292"/>
                      <a:pt x="861" y="2295"/>
                    </a:cubicBezTo>
                    <a:cubicBezTo>
                      <a:pt x="852" y="2297"/>
                      <a:pt x="842" y="2299"/>
                      <a:pt x="831" y="2299"/>
                    </a:cubicBezTo>
                    <a:cubicBezTo>
                      <a:pt x="820" y="2299"/>
                      <a:pt x="812" y="2298"/>
                      <a:pt x="804" y="2295"/>
                    </a:cubicBezTo>
                    <a:cubicBezTo>
                      <a:pt x="796" y="2292"/>
                      <a:pt x="789" y="2287"/>
                      <a:pt x="783" y="2282"/>
                    </a:cubicBezTo>
                    <a:cubicBezTo>
                      <a:pt x="778" y="2277"/>
                      <a:pt x="773" y="2271"/>
                      <a:pt x="770" y="2264"/>
                    </a:cubicBezTo>
                    <a:cubicBezTo>
                      <a:pt x="767" y="2257"/>
                      <a:pt x="767" y="2249"/>
                      <a:pt x="767" y="2241"/>
                    </a:cubicBezTo>
                    <a:cubicBezTo>
                      <a:pt x="767" y="2219"/>
                      <a:pt x="775" y="2202"/>
                      <a:pt x="792" y="2191"/>
                    </a:cubicBezTo>
                    <a:cubicBezTo>
                      <a:pt x="809" y="2179"/>
                      <a:pt x="835" y="2172"/>
                      <a:pt x="869" y="2172"/>
                    </a:cubicBezTo>
                    <a:close/>
                    <a:moveTo>
                      <a:pt x="6855" y="3618"/>
                    </a:moveTo>
                    <a:lnTo>
                      <a:pt x="6855" y="4200"/>
                    </a:lnTo>
                    <a:lnTo>
                      <a:pt x="6938" y="4200"/>
                    </a:lnTo>
                    <a:lnTo>
                      <a:pt x="6942" y="4155"/>
                    </a:lnTo>
                    <a:cubicBezTo>
                      <a:pt x="6955" y="4171"/>
                      <a:pt x="6970" y="4184"/>
                      <a:pt x="6989" y="4193"/>
                    </a:cubicBezTo>
                    <a:cubicBezTo>
                      <a:pt x="7007" y="4202"/>
                      <a:pt x="7028" y="4207"/>
                      <a:pt x="7053" y="4207"/>
                    </a:cubicBezTo>
                    <a:cubicBezTo>
                      <a:pt x="7079" y="4207"/>
                      <a:pt x="7102" y="4202"/>
                      <a:pt x="7122" y="4192"/>
                    </a:cubicBezTo>
                    <a:cubicBezTo>
                      <a:pt x="7142" y="4181"/>
                      <a:pt x="7158" y="4167"/>
                      <a:pt x="7171" y="4148"/>
                    </a:cubicBezTo>
                    <a:cubicBezTo>
                      <a:pt x="7185" y="4130"/>
                      <a:pt x="7195" y="4108"/>
                      <a:pt x="7202" y="4082"/>
                    </a:cubicBezTo>
                    <a:cubicBezTo>
                      <a:pt x="7209" y="4057"/>
                      <a:pt x="7212" y="4029"/>
                      <a:pt x="7212" y="3999"/>
                    </a:cubicBezTo>
                    <a:lnTo>
                      <a:pt x="7212" y="3991"/>
                    </a:lnTo>
                    <a:cubicBezTo>
                      <a:pt x="7212" y="3960"/>
                      <a:pt x="7209" y="3932"/>
                      <a:pt x="7202" y="3906"/>
                    </a:cubicBezTo>
                    <a:cubicBezTo>
                      <a:pt x="7195" y="3880"/>
                      <a:pt x="7186" y="3858"/>
                      <a:pt x="7172" y="3840"/>
                    </a:cubicBezTo>
                    <a:cubicBezTo>
                      <a:pt x="7159" y="3821"/>
                      <a:pt x="7142" y="3808"/>
                      <a:pt x="7122" y="3797"/>
                    </a:cubicBezTo>
                    <a:cubicBezTo>
                      <a:pt x="7102" y="3787"/>
                      <a:pt x="7079" y="3782"/>
                      <a:pt x="7052" y="3782"/>
                    </a:cubicBezTo>
                    <a:cubicBezTo>
                      <a:pt x="7029" y="3782"/>
                      <a:pt x="7009" y="3786"/>
                      <a:pt x="6991" y="3794"/>
                    </a:cubicBezTo>
                    <a:cubicBezTo>
                      <a:pt x="6974" y="3802"/>
                      <a:pt x="6958" y="3814"/>
                      <a:pt x="6946" y="3829"/>
                    </a:cubicBezTo>
                    <a:lnTo>
                      <a:pt x="6946" y="3618"/>
                    </a:lnTo>
                    <a:lnTo>
                      <a:pt x="6855" y="3618"/>
                    </a:lnTo>
                    <a:close/>
                    <a:moveTo>
                      <a:pt x="4568" y="3782"/>
                    </a:moveTo>
                    <a:cubicBezTo>
                      <a:pt x="4536" y="3782"/>
                      <a:pt x="4509" y="3787"/>
                      <a:pt x="4486" y="3798"/>
                    </a:cubicBezTo>
                    <a:cubicBezTo>
                      <a:pt x="4463" y="3809"/>
                      <a:pt x="4444" y="3824"/>
                      <a:pt x="4428" y="3842"/>
                    </a:cubicBezTo>
                    <a:cubicBezTo>
                      <a:pt x="4413" y="3861"/>
                      <a:pt x="4402" y="3884"/>
                      <a:pt x="4394" y="3909"/>
                    </a:cubicBezTo>
                    <a:cubicBezTo>
                      <a:pt x="4387" y="3934"/>
                      <a:pt x="4383" y="3960"/>
                      <a:pt x="4383" y="3988"/>
                    </a:cubicBezTo>
                    <a:lnTo>
                      <a:pt x="4383" y="4001"/>
                    </a:lnTo>
                    <a:cubicBezTo>
                      <a:pt x="4383" y="4029"/>
                      <a:pt x="4387" y="4056"/>
                      <a:pt x="4394" y="4081"/>
                    </a:cubicBezTo>
                    <a:cubicBezTo>
                      <a:pt x="4402" y="4106"/>
                      <a:pt x="4413" y="4128"/>
                      <a:pt x="4428" y="4147"/>
                    </a:cubicBezTo>
                    <a:cubicBezTo>
                      <a:pt x="4444" y="4165"/>
                      <a:pt x="4463" y="4180"/>
                      <a:pt x="4487" y="4191"/>
                    </a:cubicBezTo>
                    <a:cubicBezTo>
                      <a:pt x="4510" y="4202"/>
                      <a:pt x="4537" y="4207"/>
                      <a:pt x="4569" y="4207"/>
                    </a:cubicBezTo>
                    <a:cubicBezTo>
                      <a:pt x="4591" y="4207"/>
                      <a:pt x="4612" y="4204"/>
                      <a:pt x="4632" y="4196"/>
                    </a:cubicBezTo>
                    <a:cubicBezTo>
                      <a:pt x="4652" y="4189"/>
                      <a:pt x="4669" y="4178"/>
                      <a:pt x="4684" y="4165"/>
                    </a:cubicBezTo>
                    <a:cubicBezTo>
                      <a:pt x="4699" y="4152"/>
                      <a:pt x="4711" y="4137"/>
                      <a:pt x="4720" y="4119"/>
                    </a:cubicBezTo>
                    <a:cubicBezTo>
                      <a:pt x="4728" y="4102"/>
                      <a:pt x="4734" y="4084"/>
                      <a:pt x="4735" y="4064"/>
                    </a:cubicBezTo>
                    <a:lnTo>
                      <a:pt x="4648" y="4064"/>
                    </a:lnTo>
                    <a:cubicBezTo>
                      <a:pt x="4648" y="4074"/>
                      <a:pt x="4645" y="4083"/>
                      <a:pt x="4641" y="4092"/>
                    </a:cubicBezTo>
                    <a:cubicBezTo>
                      <a:pt x="4637" y="4101"/>
                      <a:pt x="4631" y="4108"/>
                      <a:pt x="4623" y="4114"/>
                    </a:cubicBezTo>
                    <a:cubicBezTo>
                      <a:pt x="4616" y="4120"/>
                      <a:pt x="4608" y="4125"/>
                      <a:pt x="4599" y="4128"/>
                    </a:cubicBezTo>
                    <a:cubicBezTo>
                      <a:pt x="4589" y="4132"/>
                      <a:pt x="4578" y="4133"/>
                      <a:pt x="4567" y="4133"/>
                    </a:cubicBezTo>
                    <a:cubicBezTo>
                      <a:pt x="4548" y="4133"/>
                      <a:pt x="4533" y="4130"/>
                      <a:pt x="4521" y="4122"/>
                    </a:cubicBezTo>
                    <a:cubicBezTo>
                      <a:pt x="4509" y="4114"/>
                      <a:pt x="4500" y="4104"/>
                      <a:pt x="4493" y="4092"/>
                    </a:cubicBezTo>
                    <a:cubicBezTo>
                      <a:pt x="4486" y="4080"/>
                      <a:pt x="4481" y="4065"/>
                      <a:pt x="4478" y="4050"/>
                    </a:cubicBezTo>
                    <a:cubicBezTo>
                      <a:pt x="4475" y="4034"/>
                      <a:pt x="4474" y="4018"/>
                      <a:pt x="4474" y="4001"/>
                    </a:cubicBezTo>
                    <a:lnTo>
                      <a:pt x="4474" y="3988"/>
                    </a:lnTo>
                    <a:cubicBezTo>
                      <a:pt x="4474" y="3972"/>
                      <a:pt x="4475" y="3955"/>
                      <a:pt x="4478" y="3939"/>
                    </a:cubicBezTo>
                    <a:cubicBezTo>
                      <a:pt x="4481" y="3924"/>
                      <a:pt x="4486" y="3909"/>
                      <a:pt x="4493" y="3897"/>
                    </a:cubicBezTo>
                    <a:cubicBezTo>
                      <a:pt x="4500" y="3885"/>
                      <a:pt x="4509" y="3875"/>
                      <a:pt x="4521" y="3867"/>
                    </a:cubicBezTo>
                    <a:cubicBezTo>
                      <a:pt x="4533" y="3859"/>
                      <a:pt x="4548" y="3856"/>
                      <a:pt x="4567" y="3856"/>
                    </a:cubicBezTo>
                    <a:cubicBezTo>
                      <a:pt x="4579" y="3856"/>
                      <a:pt x="4591" y="3858"/>
                      <a:pt x="4600" y="3862"/>
                    </a:cubicBezTo>
                    <a:cubicBezTo>
                      <a:pt x="4610" y="3866"/>
                      <a:pt x="4618" y="3872"/>
                      <a:pt x="4625" y="3879"/>
                    </a:cubicBezTo>
                    <a:cubicBezTo>
                      <a:pt x="4632" y="3887"/>
                      <a:pt x="4638" y="3895"/>
                      <a:pt x="4642" y="3905"/>
                    </a:cubicBezTo>
                    <a:cubicBezTo>
                      <a:pt x="4646" y="3915"/>
                      <a:pt x="4648" y="3926"/>
                      <a:pt x="4648" y="3937"/>
                    </a:cubicBezTo>
                    <a:lnTo>
                      <a:pt x="4735" y="3937"/>
                    </a:lnTo>
                    <a:cubicBezTo>
                      <a:pt x="4734" y="3914"/>
                      <a:pt x="4729" y="3893"/>
                      <a:pt x="4721" y="3874"/>
                    </a:cubicBezTo>
                    <a:cubicBezTo>
                      <a:pt x="4713" y="3855"/>
                      <a:pt x="4701" y="3838"/>
                      <a:pt x="4687" y="3825"/>
                    </a:cubicBezTo>
                    <a:cubicBezTo>
                      <a:pt x="4672" y="3811"/>
                      <a:pt x="4655" y="3801"/>
                      <a:pt x="4635" y="3793"/>
                    </a:cubicBezTo>
                    <a:cubicBezTo>
                      <a:pt x="4615" y="3785"/>
                      <a:pt x="4592" y="3782"/>
                      <a:pt x="4568" y="3782"/>
                    </a:cubicBezTo>
                    <a:close/>
                    <a:moveTo>
                      <a:pt x="8299" y="3782"/>
                    </a:moveTo>
                    <a:cubicBezTo>
                      <a:pt x="8275" y="3782"/>
                      <a:pt x="8252" y="3787"/>
                      <a:pt x="8232" y="3797"/>
                    </a:cubicBezTo>
                    <a:cubicBezTo>
                      <a:pt x="8212" y="3806"/>
                      <a:pt x="8195" y="3820"/>
                      <a:pt x="8180" y="3837"/>
                    </a:cubicBezTo>
                    <a:lnTo>
                      <a:pt x="8178" y="3790"/>
                    </a:lnTo>
                    <a:lnTo>
                      <a:pt x="8091" y="3790"/>
                    </a:lnTo>
                    <a:lnTo>
                      <a:pt x="8091" y="4200"/>
                    </a:lnTo>
                    <a:lnTo>
                      <a:pt x="8183" y="4200"/>
                    </a:lnTo>
                    <a:lnTo>
                      <a:pt x="8183" y="3908"/>
                    </a:lnTo>
                    <a:cubicBezTo>
                      <a:pt x="8191" y="3892"/>
                      <a:pt x="8203" y="3880"/>
                      <a:pt x="8216" y="3871"/>
                    </a:cubicBezTo>
                    <a:cubicBezTo>
                      <a:pt x="8230" y="3862"/>
                      <a:pt x="8247" y="3857"/>
                      <a:pt x="8266" y="3857"/>
                    </a:cubicBezTo>
                    <a:cubicBezTo>
                      <a:pt x="8277" y="3857"/>
                      <a:pt x="8288" y="3858"/>
                      <a:pt x="8297" y="3861"/>
                    </a:cubicBezTo>
                    <a:cubicBezTo>
                      <a:pt x="8306" y="3864"/>
                      <a:pt x="8313" y="3868"/>
                      <a:pt x="8319" y="3874"/>
                    </a:cubicBezTo>
                    <a:cubicBezTo>
                      <a:pt x="8325" y="3880"/>
                      <a:pt x="8330" y="3888"/>
                      <a:pt x="8333" y="3898"/>
                    </a:cubicBezTo>
                    <a:cubicBezTo>
                      <a:pt x="8336" y="3908"/>
                      <a:pt x="8337" y="3920"/>
                      <a:pt x="8337" y="3934"/>
                    </a:cubicBezTo>
                    <a:lnTo>
                      <a:pt x="8337" y="4200"/>
                    </a:lnTo>
                    <a:lnTo>
                      <a:pt x="8429" y="4200"/>
                    </a:lnTo>
                    <a:lnTo>
                      <a:pt x="8429" y="3934"/>
                    </a:lnTo>
                    <a:cubicBezTo>
                      <a:pt x="8429" y="3906"/>
                      <a:pt x="8425" y="3883"/>
                      <a:pt x="8419" y="3864"/>
                    </a:cubicBezTo>
                    <a:cubicBezTo>
                      <a:pt x="8413" y="3844"/>
                      <a:pt x="8405" y="3828"/>
                      <a:pt x="8394" y="3816"/>
                    </a:cubicBezTo>
                    <a:cubicBezTo>
                      <a:pt x="8382" y="3804"/>
                      <a:pt x="8368" y="3795"/>
                      <a:pt x="8352" y="3790"/>
                    </a:cubicBezTo>
                    <a:cubicBezTo>
                      <a:pt x="8336" y="3784"/>
                      <a:pt x="8319" y="3782"/>
                      <a:pt x="8299" y="3782"/>
                    </a:cubicBezTo>
                    <a:close/>
                    <a:moveTo>
                      <a:pt x="9409" y="3782"/>
                    </a:moveTo>
                    <a:cubicBezTo>
                      <a:pt x="9383" y="3782"/>
                      <a:pt x="9360" y="3786"/>
                      <a:pt x="9341" y="3795"/>
                    </a:cubicBezTo>
                    <a:cubicBezTo>
                      <a:pt x="9321" y="3804"/>
                      <a:pt x="9304" y="3816"/>
                      <a:pt x="9291" y="3832"/>
                    </a:cubicBezTo>
                    <a:lnTo>
                      <a:pt x="9288" y="3790"/>
                    </a:lnTo>
                    <a:lnTo>
                      <a:pt x="9202" y="3790"/>
                    </a:lnTo>
                    <a:lnTo>
                      <a:pt x="9202" y="4200"/>
                    </a:lnTo>
                    <a:lnTo>
                      <a:pt x="9293" y="4200"/>
                    </a:lnTo>
                    <a:lnTo>
                      <a:pt x="9293" y="3902"/>
                    </a:lnTo>
                    <a:cubicBezTo>
                      <a:pt x="9300" y="3889"/>
                      <a:pt x="9311" y="3878"/>
                      <a:pt x="9323" y="3870"/>
                    </a:cubicBezTo>
                    <a:cubicBezTo>
                      <a:pt x="9336" y="3862"/>
                      <a:pt x="9352" y="3857"/>
                      <a:pt x="9372" y="3857"/>
                    </a:cubicBezTo>
                    <a:cubicBezTo>
                      <a:pt x="9383" y="3857"/>
                      <a:pt x="9393" y="3858"/>
                      <a:pt x="9402" y="3861"/>
                    </a:cubicBezTo>
                    <a:cubicBezTo>
                      <a:pt x="9411" y="3864"/>
                      <a:pt x="9419" y="3868"/>
                      <a:pt x="9426" y="3874"/>
                    </a:cubicBezTo>
                    <a:cubicBezTo>
                      <a:pt x="9432" y="3880"/>
                      <a:pt x="9436" y="3888"/>
                      <a:pt x="9440" y="3898"/>
                    </a:cubicBezTo>
                    <a:cubicBezTo>
                      <a:pt x="9443" y="3908"/>
                      <a:pt x="9445" y="3920"/>
                      <a:pt x="9445" y="3934"/>
                    </a:cubicBezTo>
                    <a:lnTo>
                      <a:pt x="9445" y="4200"/>
                    </a:lnTo>
                    <a:lnTo>
                      <a:pt x="9537" y="4200"/>
                    </a:lnTo>
                    <a:lnTo>
                      <a:pt x="9537" y="3926"/>
                    </a:lnTo>
                    <a:cubicBezTo>
                      <a:pt x="9537" y="3925"/>
                      <a:pt x="9537" y="3923"/>
                      <a:pt x="9537" y="3922"/>
                    </a:cubicBezTo>
                    <a:cubicBezTo>
                      <a:pt x="9537" y="3920"/>
                      <a:pt x="9536" y="3920"/>
                      <a:pt x="9536" y="3918"/>
                    </a:cubicBezTo>
                    <a:cubicBezTo>
                      <a:pt x="9541" y="3900"/>
                      <a:pt x="9551" y="3885"/>
                      <a:pt x="9564" y="3874"/>
                    </a:cubicBezTo>
                    <a:cubicBezTo>
                      <a:pt x="9577" y="3863"/>
                      <a:pt x="9594" y="3857"/>
                      <a:pt x="9615" y="3857"/>
                    </a:cubicBezTo>
                    <a:cubicBezTo>
                      <a:pt x="9627" y="3857"/>
                      <a:pt x="9636" y="3859"/>
                      <a:pt x="9645" y="3861"/>
                    </a:cubicBezTo>
                    <a:cubicBezTo>
                      <a:pt x="9654" y="3863"/>
                      <a:pt x="9662" y="3867"/>
                      <a:pt x="9668" y="3872"/>
                    </a:cubicBezTo>
                    <a:cubicBezTo>
                      <a:pt x="9675" y="3878"/>
                      <a:pt x="9680" y="3887"/>
                      <a:pt x="9683" y="3896"/>
                    </a:cubicBezTo>
                    <a:cubicBezTo>
                      <a:pt x="9687" y="3906"/>
                      <a:pt x="9688" y="3918"/>
                      <a:pt x="9688" y="3933"/>
                    </a:cubicBezTo>
                    <a:lnTo>
                      <a:pt x="9688" y="4200"/>
                    </a:lnTo>
                    <a:lnTo>
                      <a:pt x="9779" y="4200"/>
                    </a:lnTo>
                    <a:lnTo>
                      <a:pt x="9779" y="3934"/>
                    </a:lnTo>
                    <a:cubicBezTo>
                      <a:pt x="9779" y="3907"/>
                      <a:pt x="9777" y="3884"/>
                      <a:pt x="9770" y="3864"/>
                    </a:cubicBezTo>
                    <a:cubicBezTo>
                      <a:pt x="9764" y="3845"/>
                      <a:pt x="9755" y="3829"/>
                      <a:pt x="9744" y="3817"/>
                    </a:cubicBezTo>
                    <a:cubicBezTo>
                      <a:pt x="9733" y="3805"/>
                      <a:pt x="9718" y="3796"/>
                      <a:pt x="9702" y="3790"/>
                    </a:cubicBezTo>
                    <a:cubicBezTo>
                      <a:pt x="9685" y="3785"/>
                      <a:pt x="9666" y="3782"/>
                      <a:pt x="9645" y="3782"/>
                    </a:cubicBezTo>
                    <a:cubicBezTo>
                      <a:pt x="9617" y="3782"/>
                      <a:pt x="9593" y="3788"/>
                      <a:pt x="9572" y="3799"/>
                    </a:cubicBezTo>
                    <a:cubicBezTo>
                      <a:pt x="9551" y="3811"/>
                      <a:pt x="9534" y="3826"/>
                      <a:pt x="9521" y="3845"/>
                    </a:cubicBezTo>
                    <a:cubicBezTo>
                      <a:pt x="9510" y="3823"/>
                      <a:pt x="9495" y="3807"/>
                      <a:pt x="9475" y="3797"/>
                    </a:cubicBezTo>
                    <a:cubicBezTo>
                      <a:pt x="9455" y="3787"/>
                      <a:pt x="9434" y="3782"/>
                      <a:pt x="9409" y="3782"/>
                    </a:cubicBezTo>
                    <a:close/>
                    <a:moveTo>
                      <a:pt x="1930" y="3790"/>
                    </a:moveTo>
                    <a:lnTo>
                      <a:pt x="1930" y="3864"/>
                    </a:lnTo>
                    <a:lnTo>
                      <a:pt x="2133" y="3864"/>
                    </a:lnTo>
                    <a:lnTo>
                      <a:pt x="1926" y="4139"/>
                    </a:lnTo>
                    <a:lnTo>
                      <a:pt x="1926" y="4200"/>
                    </a:lnTo>
                    <a:lnTo>
                      <a:pt x="2256" y="4200"/>
                    </a:lnTo>
                    <a:lnTo>
                      <a:pt x="2256" y="4126"/>
                    </a:lnTo>
                    <a:lnTo>
                      <a:pt x="2039" y="4126"/>
                    </a:lnTo>
                    <a:lnTo>
                      <a:pt x="2248" y="3848"/>
                    </a:lnTo>
                    <a:lnTo>
                      <a:pt x="2248" y="3790"/>
                    </a:lnTo>
                    <a:lnTo>
                      <a:pt x="1930" y="3790"/>
                    </a:lnTo>
                    <a:close/>
                    <a:moveTo>
                      <a:pt x="3145" y="3790"/>
                    </a:moveTo>
                    <a:lnTo>
                      <a:pt x="3270" y="3991"/>
                    </a:lnTo>
                    <a:lnTo>
                      <a:pt x="3141" y="4200"/>
                    </a:lnTo>
                    <a:lnTo>
                      <a:pt x="3242" y="4200"/>
                    </a:lnTo>
                    <a:lnTo>
                      <a:pt x="3323" y="4059"/>
                    </a:lnTo>
                    <a:lnTo>
                      <a:pt x="3405" y="4200"/>
                    </a:lnTo>
                    <a:lnTo>
                      <a:pt x="3506" y="4200"/>
                    </a:lnTo>
                    <a:lnTo>
                      <a:pt x="3377" y="3991"/>
                    </a:lnTo>
                    <a:lnTo>
                      <a:pt x="3502" y="3790"/>
                    </a:lnTo>
                    <a:lnTo>
                      <a:pt x="3400" y="3790"/>
                    </a:lnTo>
                    <a:lnTo>
                      <a:pt x="3323" y="3924"/>
                    </a:lnTo>
                    <a:lnTo>
                      <a:pt x="3247" y="3790"/>
                    </a:lnTo>
                    <a:lnTo>
                      <a:pt x="3145" y="3790"/>
                    </a:lnTo>
                    <a:close/>
                    <a:moveTo>
                      <a:pt x="5611" y="3790"/>
                    </a:moveTo>
                    <a:lnTo>
                      <a:pt x="5753" y="4200"/>
                    </a:lnTo>
                    <a:lnTo>
                      <a:pt x="5833" y="4200"/>
                    </a:lnTo>
                    <a:lnTo>
                      <a:pt x="5975" y="3790"/>
                    </a:lnTo>
                    <a:lnTo>
                      <a:pt x="5879" y="3790"/>
                    </a:lnTo>
                    <a:lnTo>
                      <a:pt x="5793" y="4082"/>
                    </a:lnTo>
                    <a:lnTo>
                      <a:pt x="5706" y="3790"/>
                    </a:lnTo>
                    <a:lnTo>
                      <a:pt x="5611" y="3790"/>
                    </a:lnTo>
                    <a:close/>
                    <a:moveTo>
                      <a:pt x="7029" y="3857"/>
                    </a:moveTo>
                    <a:cubicBezTo>
                      <a:pt x="7047" y="3857"/>
                      <a:pt x="7062" y="3861"/>
                      <a:pt x="7073" y="3868"/>
                    </a:cubicBezTo>
                    <a:cubicBezTo>
                      <a:pt x="7085" y="3875"/>
                      <a:pt x="7095" y="3885"/>
                      <a:pt x="7102" y="3897"/>
                    </a:cubicBezTo>
                    <a:cubicBezTo>
                      <a:pt x="7109" y="3909"/>
                      <a:pt x="7114" y="3923"/>
                      <a:pt x="7117" y="3939"/>
                    </a:cubicBezTo>
                    <a:cubicBezTo>
                      <a:pt x="7120" y="3956"/>
                      <a:pt x="7121" y="3973"/>
                      <a:pt x="7121" y="3991"/>
                    </a:cubicBezTo>
                    <a:lnTo>
                      <a:pt x="7121" y="3999"/>
                    </a:lnTo>
                    <a:cubicBezTo>
                      <a:pt x="7121" y="4017"/>
                      <a:pt x="7120" y="4034"/>
                      <a:pt x="7117" y="4051"/>
                    </a:cubicBezTo>
                    <a:cubicBezTo>
                      <a:pt x="7114" y="4067"/>
                      <a:pt x="7108" y="4081"/>
                      <a:pt x="7101" y="4093"/>
                    </a:cubicBezTo>
                    <a:cubicBezTo>
                      <a:pt x="7094" y="4105"/>
                      <a:pt x="7084" y="4114"/>
                      <a:pt x="7073" y="4121"/>
                    </a:cubicBezTo>
                    <a:cubicBezTo>
                      <a:pt x="7061" y="4128"/>
                      <a:pt x="7047" y="4132"/>
                      <a:pt x="7030" y="4132"/>
                    </a:cubicBezTo>
                    <a:cubicBezTo>
                      <a:pt x="7009" y="4132"/>
                      <a:pt x="6991" y="4127"/>
                      <a:pt x="6977" y="4118"/>
                    </a:cubicBezTo>
                    <a:cubicBezTo>
                      <a:pt x="6964" y="4108"/>
                      <a:pt x="6953" y="4095"/>
                      <a:pt x="6946" y="4079"/>
                    </a:cubicBezTo>
                    <a:lnTo>
                      <a:pt x="6946" y="3909"/>
                    </a:lnTo>
                    <a:cubicBezTo>
                      <a:pt x="6953" y="3894"/>
                      <a:pt x="6964" y="3881"/>
                      <a:pt x="6977" y="3872"/>
                    </a:cubicBezTo>
                    <a:cubicBezTo>
                      <a:pt x="6991" y="3862"/>
                      <a:pt x="7008" y="3857"/>
                      <a:pt x="7029" y="3857"/>
                    </a:cubicBezTo>
                    <a:close/>
                    <a:moveTo>
                      <a:pt x="104" y="5642"/>
                    </a:moveTo>
                    <a:cubicBezTo>
                      <a:pt x="90" y="5642"/>
                      <a:pt x="76" y="5645"/>
                      <a:pt x="64" y="5649"/>
                    </a:cubicBezTo>
                    <a:cubicBezTo>
                      <a:pt x="51" y="5653"/>
                      <a:pt x="40" y="5658"/>
                      <a:pt x="30" y="5666"/>
                    </a:cubicBezTo>
                    <a:cubicBezTo>
                      <a:pt x="21" y="5674"/>
                      <a:pt x="14" y="5684"/>
                      <a:pt x="8" y="5695"/>
                    </a:cubicBezTo>
                    <a:cubicBezTo>
                      <a:pt x="3" y="5707"/>
                      <a:pt x="0" y="5720"/>
                      <a:pt x="0" y="5735"/>
                    </a:cubicBezTo>
                    <a:lnTo>
                      <a:pt x="58" y="5735"/>
                    </a:lnTo>
                    <a:cubicBezTo>
                      <a:pt x="58" y="5727"/>
                      <a:pt x="60" y="5720"/>
                      <a:pt x="63" y="5715"/>
                    </a:cubicBezTo>
                    <a:cubicBezTo>
                      <a:pt x="66" y="5709"/>
                      <a:pt x="69" y="5705"/>
                      <a:pt x="73" y="5702"/>
                    </a:cubicBezTo>
                    <a:cubicBezTo>
                      <a:pt x="78" y="5698"/>
                      <a:pt x="82" y="5695"/>
                      <a:pt x="88" y="5694"/>
                    </a:cubicBezTo>
                    <a:cubicBezTo>
                      <a:pt x="93" y="5692"/>
                      <a:pt x="99" y="5692"/>
                      <a:pt x="104" y="5692"/>
                    </a:cubicBezTo>
                    <a:cubicBezTo>
                      <a:pt x="119" y="5692"/>
                      <a:pt x="130" y="5695"/>
                      <a:pt x="138" y="5703"/>
                    </a:cubicBezTo>
                    <a:cubicBezTo>
                      <a:pt x="145" y="5711"/>
                      <a:pt x="149" y="5723"/>
                      <a:pt x="149" y="5738"/>
                    </a:cubicBezTo>
                    <a:cubicBezTo>
                      <a:pt x="149" y="5745"/>
                      <a:pt x="148" y="5752"/>
                      <a:pt x="146" y="5757"/>
                    </a:cubicBezTo>
                    <a:cubicBezTo>
                      <a:pt x="144" y="5763"/>
                      <a:pt x="141" y="5768"/>
                      <a:pt x="137" y="5773"/>
                    </a:cubicBezTo>
                    <a:cubicBezTo>
                      <a:pt x="133" y="5778"/>
                      <a:pt x="129" y="5782"/>
                      <a:pt x="125" y="5787"/>
                    </a:cubicBezTo>
                    <a:cubicBezTo>
                      <a:pt x="120" y="5792"/>
                      <a:pt x="115" y="5797"/>
                      <a:pt x="110" y="5802"/>
                    </a:cubicBezTo>
                    <a:cubicBezTo>
                      <a:pt x="102" y="5809"/>
                      <a:pt x="96" y="5816"/>
                      <a:pt x="91" y="5822"/>
                    </a:cubicBezTo>
                    <a:cubicBezTo>
                      <a:pt x="86" y="5829"/>
                      <a:pt x="82" y="5836"/>
                      <a:pt x="79" y="5843"/>
                    </a:cubicBezTo>
                    <a:cubicBezTo>
                      <a:pt x="76" y="5850"/>
                      <a:pt x="73" y="5857"/>
                      <a:pt x="72" y="5866"/>
                    </a:cubicBezTo>
                    <a:cubicBezTo>
                      <a:pt x="70" y="5874"/>
                      <a:pt x="70" y="5884"/>
                      <a:pt x="70" y="5896"/>
                    </a:cubicBezTo>
                    <a:lnTo>
                      <a:pt x="125" y="5896"/>
                    </a:lnTo>
                    <a:cubicBezTo>
                      <a:pt x="125" y="5884"/>
                      <a:pt x="127" y="5873"/>
                      <a:pt x="130" y="5863"/>
                    </a:cubicBezTo>
                    <a:cubicBezTo>
                      <a:pt x="133" y="5853"/>
                      <a:pt x="139" y="5845"/>
                      <a:pt x="148" y="5837"/>
                    </a:cubicBezTo>
                    <a:cubicBezTo>
                      <a:pt x="155" y="5829"/>
                      <a:pt x="162" y="5822"/>
                      <a:pt x="170" y="5814"/>
                    </a:cubicBezTo>
                    <a:cubicBezTo>
                      <a:pt x="177" y="5807"/>
                      <a:pt x="183" y="5800"/>
                      <a:pt x="189" y="5792"/>
                    </a:cubicBezTo>
                    <a:cubicBezTo>
                      <a:pt x="195" y="5783"/>
                      <a:pt x="199" y="5775"/>
                      <a:pt x="202" y="5766"/>
                    </a:cubicBezTo>
                    <a:cubicBezTo>
                      <a:pt x="206" y="5757"/>
                      <a:pt x="208" y="5747"/>
                      <a:pt x="208" y="5736"/>
                    </a:cubicBezTo>
                    <a:cubicBezTo>
                      <a:pt x="208" y="5721"/>
                      <a:pt x="205" y="5708"/>
                      <a:pt x="200" y="5696"/>
                    </a:cubicBezTo>
                    <a:cubicBezTo>
                      <a:pt x="196" y="5685"/>
                      <a:pt x="189" y="5675"/>
                      <a:pt x="180" y="5667"/>
                    </a:cubicBezTo>
                    <a:cubicBezTo>
                      <a:pt x="171" y="5659"/>
                      <a:pt x="161" y="5653"/>
                      <a:pt x="148" y="5649"/>
                    </a:cubicBezTo>
                    <a:cubicBezTo>
                      <a:pt x="136" y="5644"/>
                      <a:pt x="121" y="5642"/>
                      <a:pt x="104" y="5642"/>
                    </a:cubicBezTo>
                    <a:close/>
                    <a:moveTo>
                      <a:pt x="655" y="5642"/>
                    </a:moveTo>
                    <a:cubicBezTo>
                      <a:pt x="636" y="5642"/>
                      <a:pt x="618" y="5645"/>
                      <a:pt x="604" y="5651"/>
                    </a:cubicBezTo>
                    <a:cubicBezTo>
                      <a:pt x="589" y="5657"/>
                      <a:pt x="577" y="5665"/>
                      <a:pt x="566" y="5675"/>
                    </a:cubicBezTo>
                    <a:cubicBezTo>
                      <a:pt x="556" y="5685"/>
                      <a:pt x="549" y="5698"/>
                      <a:pt x="544" y="5711"/>
                    </a:cubicBezTo>
                    <a:cubicBezTo>
                      <a:pt x="538" y="5725"/>
                      <a:pt x="536" y="5739"/>
                      <a:pt x="536" y="5754"/>
                    </a:cubicBezTo>
                    <a:lnTo>
                      <a:pt x="594" y="5754"/>
                    </a:lnTo>
                    <a:cubicBezTo>
                      <a:pt x="594" y="5745"/>
                      <a:pt x="596" y="5736"/>
                      <a:pt x="598" y="5728"/>
                    </a:cubicBezTo>
                    <a:cubicBezTo>
                      <a:pt x="601" y="5720"/>
                      <a:pt x="604" y="5713"/>
                      <a:pt x="609" y="5708"/>
                    </a:cubicBezTo>
                    <a:cubicBezTo>
                      <a:pt x="614" y="5702"/>
                      <a:pt x="620" y="5698"/>
                      <a:pt x="627" y="5695"/>
                    </a:cubicBezTo>
                    <a:cubicBezTo>
                      <a:pt x="635" y="5691"/>
                      <a:pt x="644" y="5689"/>
                      <a:pt x="654" y="5689"/>
                    </a:cubicBezTo>
                    <a:cubicBezTo>
                      <a:pt x="662" y="5689"/>
                      <a:pt x="669" y="5691"/>
                      <a:pt x="676" y="5694"/>
                    </a:cubicBezTo>
                    <a:cubicBezTo>
                      <a:pt x="682" y="5696"/>
                      <a:pt x="688" y="5701"/>
                      <a:pt x="693" y="5706"/>
                    </a:cubicBezTo>
                    <a:cubicBezTo>
                      <a:pt x="697" y="5711"/>
                      <a:pt x="700" y="5717"/>
                      <a:pt x="702" y="5724"/>
                    </a:cubicBezTo>
                    <a:cubicBezTo>
                      <a:pt x="705" y="5730"/>
                      <a:pt x="706" y="5738"/>
                      <a:pt x="706" y="5746"/>
                    </a:cubicBezTo>
                    <a:cubicBezTo>
                      <a:pt x="706" y="5752"/>
                      <a:pt x="706" y="5757"/>
                      <a:pt x="704" y="5763"/>
                    </a:cubicBezTo>
                    <a:cubicBezTo>
                      <a:pt x="703" y="5769"/>
                      <a:pt x="700" y="5776"/>
                      <a:pt x="696" y="5783"/>
                    </a:cubicBezTo>
                    <a:cubicBezTo>
                      <a:pt x="692" y="5790"/>
                      <a:pt x="687" y="5797"/>
                      <a:pt x="680" y="5806"/>
                    </a:cubicBezTo>
                    <a:cubicBezTo>
                      <a:pt x="674" y="5814"/>
                      <a:pt x="666" y="5823"/>
                      <a:pt x="656" y="5834"/>
                    </a:cubicBezTo>
                    <a:lnTo>
                      <a:pt x="543" y="5958"/>
                    </a:lnTo>
                    <a:lnTo>
                      <a:pt x="543" y="5999"/>
                    </a:lnTo>
                    <a:lnTo>
                      <a:pt x="778" y="5999"/>
                    </a:lnTo>
                    <a:lnTo>
                      <a:pt x="778" y="5952"/>
                    </a:lnTo>
                    <a:lnTo>
                      <a:pt x="615" y="5952"/>
                    </a:lnTo>
                    <a:lnTo>
                      <a:pt x="693" y="5868"/>
                    </a:lnTo>
                    <a:cubicBezTo>
                      <a:pt x="704" y="5857"/>
                      <a:pt x="714" y="5846"/>
                      <a:pt x="723" y="5836"/>
                    </a:cubicBezTo>
                    <a:cubicBezTo>
                      <a:pt x="731" y="5825"/>
                      <a:pt x="738" y="5814"/>
                      <a:pt x="745" y="5804"/>
                    </a:cubicBezTo>
                    <a:cubicBezTo>
                      <a:pt x="751" y="5793"/>
                      <a:pt x="756" y="5783"/>
                      <a:pt x="760" y="5772"/>
                    </a:cubicBezTo>
                    <a:cubicBezTo>
                      <a:pt x="763" y="5761"/>
                      <a:pt x="765" y="5750"/>
                      <a:pt x="765" y="5739"/>
                    </a:cubicBezTo>
                    <a:cubicBezTo>
                      <a:pt x="765" y="5725"/>
                      <a:pt x="762" y="5712"/>
                      <a:pt x="757" y="5700"/>
                    </a:cubicBezTo>
                    <a:cubicBezTo>
                      <a:pt x="752" y="5688"/>
                      <a:pt x="745" y="5677"/>
                      <a:pt x="736" y="5669"/>
                    </a:cubicBezTo>
                    <a:cubicBezTo>
                      <a:pt x="726" y="5661"/>
                      <a:pt x="715" y="5654"/>
                      <a:pt x="701" y="5650"/>
                    </a:cubicBezTo>
                    <a:cubicBezTo>
                      <a:pt x="688" y="5645"/>
                      <a:pt x="672" y="5642"/>
                      <a:pt x="655" y="5642"/>
                    </a:cubicBezTo>
                    <a:close/>
                    <a:moveTo>
                      <a:pt x="970" y="5642"/>
                    </a:moveTo>
                    <a:cubicBezTo>
                      <a:pt x="954" y="5642"/>
                      <a:pt x="939" y="5645"/>
                      <a:pt x="925" y="5650"/>
                    </a:cubicBezTo>
                    <a:cubicBezTo>
                      <a:pt x="912" y="5654"/>
                      <a:pt x="900" y="5661"/>
                      <a:pt x="890" y="5670"/>
                    </a:cubicBezTo>
                    <a:cubicBezTo>
                      <a:pt x="880" y="5678"/>
                      <a:pt x="873" y="5689"/>
                      <a:pt x="867" y="5701"/>
                    </a:cubicBezTo>
                    <a:cubicBezTo>
                      <a:pt x="862" y="5712"/>
                      <a:pt x="858" y="5725"/>
                      <a:pt x="858" y="5739"/>
                    </a:cubicBezTo>
                    <a:lnTo>
                      <a:pt x="917" y="5739"/>
                    </a:lnTo>
                    <a:cubicBezTo>
                      <a:pt x="917" y="5731"/>
                      <a:pt x="918" y="5724"/>
                      <a:pt x="921" y="5718"/>
                    </a:cubicBezTo>
                    <a:cubicBezTo>
                      <a:pt x="924" y="5712"/>
                      <a:pt x="928" y="5708"/>
                      <a:pt x="932" y="5703"/>
                    </a:cubicBezTo>
                    <a:cubicBezTo>
                      <a:pt x="937" y="5699"/>
                      <a:pt x="944" y="5695"/>
                      <a:pt x="950" y="5693"/>
                    </a:cubicBezTo>
                    <a:cubicBezTo>
                      <a:pt x="957" y="5690"/>
                      <a:pt x="964" y="5689"/>
                      <a:pt x="971" y="5689"/>
                    </a:cubicBezTo>
                    <a:cubicBezTo>
                      <a:pt x="989" y="5689"/>
                      <a:pt x="1002" y="5694"/>
                      <a:pt x="1011" y="5703"/>
                    </a:cubicBezTo>
                    <a:cubicBezTo>
                      <a:pt x="1020" y="5713"/>
                      <a:pt x="1024" y="5725"/>
                      <a:pt x="1024" y="5742"/>
                    </a:cubicBezTo>
                    <a:cubicBezTo>
                      <a:pt x="1024" y="5750"/>
                      <a:pt x="1023" y="5758"/>
                      <a:pt x="1021" y="5764"/>
                    </a:cubicBezTo>
                    <a:cubicBezTo>
                      <a:pt x="1018" y="5771"/>
                      <a:pt x="1015" y="5776"/>
                      <a:pt x="1010" y="5781"/>
                    </a:cubicBezTo>
                    <a:cubicBezTo>
                      <a:pt x="1005" y="5786"/>
                      <a:pt x="999" y="5790"/>
                      <a:pt x="992" y="5792"/>
                    </a:cubicBezTo>
                    <a:cubicBezTo>
                      <a:pt x="984" y="5795"/>
                      <a:pt x="975" y="5796"/>
                      <a:pt x="965" y="5796"/>
                    </a:cubicBezTo>
                    <a:lnTo>
                      <a:pt x="930" y="5796"/>
                    </a:lnTo>
                    <a:lnTo>
                      <a:pt x="930" y="5843"/>
                    </a:lnTo>
                    <a:lnTo>
                      <a:pt x="965" y="5843"/>
                    </a:lnTo>
                    <a:cubicBezTo>
                      <a:pt x="975" y="5843"/>
                      <a:pt x="984" y="5844"/>
                      <a:pt x="992" y="5846"/>
                    </a:cubicBezTo>
                    <a:cubicBezTo>
                      <a:pt x="1000" y="5848"/>
                      <a:pt x="1006" y="5852"/>
                      <a:pt x="1012" y="5857"/>
                    </a:cubicBezTo>
                    <a:cubicBezTo>
                      <a:pt x="1017" y="5862"/>
                      <a:pt x="1022" y="5867"/>
                      <a:pt x="1025" y="5874"/>
                    </a:cubicBezTo>
                    <a:cubicBezTo>
                      <a:pt x="1028" y="5882"/>
                      <a:pt x="1029" y="5890"/>
                      <a:pt x="1029" y="5900"/>
                    </a:cubicBezTo>
                    <a:cubicBezTo>
                      <a:pt x="1029" y="5918"/>
                      <a:pt x="1025" y="5933"/>
                      <a:pt x="1014" y="5942"/>
                    </a:cubicBezTo>
                    <a:cubicBezTo>
                      <a:pt x="1004" y="5952"/>
                      <a:pt x="989" y="5956"/>
                      <a:pt x="971" y="5956"/>
                    </a:cubicBezTo>
                    <a:cubicBezTo>
                      <a:pt x="963" y="5956"/>
                      <a:pt x="955" y="5955"/>
                      <a:pt x="947" y="5953"/>
                    </a:cubicBezTo>
                    <a:cubicBezTo>
                      <a:pt x="940" y="5950"/>
                      <a:pt x="935" y="5947"/>
                      <a:pt x="930" y="5942"/>
                    </a:cubicBezTo>
                    <a:cubicBezTo>
                      <a:pt x="925" y="5938"/>
                      <a:pt x="920" y="5932"/>
                      <a:pt x="917" y="5926"/>
                    </a:cubicBezTo>
                    <a:cubicBezTo>
                      <a:pt x="915" y="5919"/>
                      <a:pt x="914" y="5912"/>
                      <a:pt x="914" y="5904"/>
                    </a:cubicBezTo>
                    <a:lnTo>
                      <a:pt x="855" y="5904"/>
                    </a:lnTo>
                    <a:cubicBezTo>
                      <a:pt x="855" y="5921"/>
                      <a:pt x="858" y="5935"/>
                      <a:pt x="865" y="5948"/>
                    </a:cubicBezTo>
                    <a:cubicBezTo>
                      <a:pt x="871" y="5960"/>
                      <a:pt x="880" y="5970"/>
                      <a:pt x="890" y="5979"/>
                    </a:cubicBezTo>
                    <a:cubicBezTo>
                      <a:pt x="901" y="5987"/>
                      <a:pt x="912" y="5993"/>
                      <a:pt x="926" y="5997"/>
                    </a:cubicBezTo>
                    <a:cubicBezTo>
                      <a:pt x="940" y="6001"/>
                      <a:pt x="955" y="6003"/>
                      <a:pt x="970" y="6003"/>
                    </a:cubicBezTo>
                    <a:cubicBezTo>
                      <a:pt x="987" y="6003"/>
                      <a:pt x="1003" y="6001"/>
                      <a:pt x="1017" y="5996"/>
                    </a:cubicBezTo>
                    <a:cubicBezTo>
                      <a:pt x="1032" y="5992"/>
                      <a:pt x="1044" y="5985"/>
                      <a:pt x="1054" y="5977"/>
                    </a:cubicBezTo>
                    <a:cubicBezTo>
                      <a:pt x="1065" y="5968"/>
                      <a:pt x="1073" y="5957"/>
                      <a:pt x="1079" y="5944"/>
                    </a:cubicBezTo>
                    <a:cubicBezTo>
                      <a:pt x="1085" y="5931"/>
                      <a:pt x="1088" y="5916"/>
                      <a:pt x="1088" y="5900"/>
                    </a:cubicBezTo>
                    <a:cubicBezTo>
                      <a:pt x="1088" y="5891"/>
                      <a:pt x="1087" y="5883"/>
                      <a:pt x="1085" y="5874"/>
                    </a:cubicBezTo>
                    <a:cubicBezTo>
                      <a:pt x="1083" y="5866"/>
                      <a:pt x="1079" y="5859"/>
                      <a:pt x="1074" y="5852"/>
                    </a:cubicBezTo>
                    <a:cubicBezTo>
                      <a:pt x="1070" y="5844"/>
                      <a:pt x="1064" y="5839"/>
                      <a:pt x="1057" y="5833"/>
                    </a:cubicBezTo>
                    <a:cubicBezTo>
                      <a:pt x="1049" y="5827"/>
                      <a:pt x="1039" y="5823"/>
                      <a:pt x="1029" y="5819"/>
                    </a:cubicBezTo>
                    <a:cubicBezTo>
                      <a:pt x="1038" y="5815"/>
                      <a:pt x="1046" y="5810"/>
                      <a:pt x="1052" y="5804"/>
                    </a:cubicBezTo>
                    <a:cubicBezTo>
                      <a:pt x="1059" y="5798"/>
                      <a:pt x="1065" y="5791"/>
                      <a:pt x="1069" y="5784"/>
                    </a:cubicBezTo>
                    <a:cubicBezTo>
                      <a:pt x="1074" y="5778"/>
                      <a:pt x="1078" y="5771"/>
                      <a:pt x="1080" y="5764"/>
                    </a:cubicBezTo>
                    <a:cubicBezTo>
                      <a:pt x="1082" y="5757"/>
                      <a:pt x="1083" y="5749"/>
                      <a:pt x="1083" y="5742"/>
                    </a:cubicBezTo>
                    <a:cubicBezTo>
                      <a:pt x="1083" y="5726"/>
                      <a:pt x="1080" y="5711"/>
                      <a:pt x="1074" y="5699"/>
                    </a:cubicBezTo>
                    <a:cubicBezTo>
                      <a:pt x="1069" y="5686"/>
                      <a:pt x="1061" y="5676"/>
                      <a:pt x="1052" y="5668"/>
                    </a:cubicBezTo>
                    <a:cubicBezTo>
                      <a:pt x="1042" y="5660"/>
                      <a:pt x="1030" y="5653"/>
                      <a:pt x="1016" y="5649"/>
                    </a:cubicBezTo>
                    <a:cubicBezTo>
                      <a:pt x="1002" y="5644"/>
                      <a:pt x="987" y="5642"/>
                      <a:pt x="970" y="5642"/>
                    </a:cubicBezTo>
                    <a:close/>
                    <a:moveTo>
                      <a:pt x="423" y="5646"/>
                    </a:moveTo>
                    <a:lnTo>
                      <a:pt x="286" y="5696"/>
                    </a:lnTo>
                    <a:lnTo>
                      <a:pt x="286" y="5746"/>
                    </a:lnTo>
                    <a:lnTo>
                      <a:pt x="372" y="5717"/>
                    </a:lnTo>
                    <a:lnTo>
                      <a:pt x="372" y="5999"/>
                    </a:lnTo>
                    <a:lnTo>
                      <a:pt x="431" y="5999"/>
                    </a:lnTo>
                    <a:lnTo>
                      <a:pt x="431" y="5646"/>
                    </a:lnTo>
                    <a:lnTo>
                      <a:pt x="423" y="5646"/>
                    </a:lnTo>
                    <a:close/>
                    <a:moveTo>
                      <a:pt x="9491" y="5902"/>
                    </a:moveTo>
                    <a:cubicBezTo>
                      <a:pt x="9474" y="5902"/>
                      <a:pt x="9460" y="5906"/>
                      <a:pt x="9451" y="5916"/>
                    </a:cubicBezTo>
                    <a:cubicBezTo>
                      <a:pt x="9442" y="5926"/>
                      <a:pt x="9438" y="5938"/>
                      <a:pt x="9438" y="5953"/>
                    </a:cubicBezTo>
                    <a:cubicBezTo>
                      <a:pt x="9438" y="5960"/>
                      <a:pt x="9439" y="5966"/>
                      <a:pt x="9441" y="5972"/>
                    </a:cubicBezTo>
                    <a:cubicBezTo>
                      <a:pt x="9444" y="5978"/>
                      <a:pt x="9447" y="5984"/>
                      <a:pt x="9451" y="5988"/>
                    </a:cubicBezTo>
                    <a:cubicBezTo>
                      <a:pt x="9456" y="5993"/>
                      <a:pt x="9461" y="5996"/>
                      <a:pt x="9468" y="5999"/>
                    </a:cubicBezTo>
                    <a:cubicBezTo>
                      <a:pt x="9475" y="6001"/>
                      <a:pt x="9483" y="6002"/>
                      <a:pt x="9491" y="6002"/>
                    </a:cubicBezTo>
                    <a:cubicBezTo>
                      <a:pt x="9508" y="6002"/>
                      <a:pt x="9521" y="5998"/>
                      <a:pt x="9531" y="5988"/>
                    </a:cubicBezTo>
                    <a:cubicBezTo>
                      <a:pt x="9540" y="5979"/>
                      <a:pt x="9544" y="5967"/>
                      <a:pt x="9544" y="5953"/>
                    </a:cubicBezTo>
                    <a:cubicBezTo>
                      <a:pt x="9544" y="5938"/>
                      <a:pt x="9540" y="5926"/>
                      <a:pt x="9531" y="5916"/>
                    </a:cubicBezTo>
                    <a:cubicBezTo>
                      <a:pt x="9521" y="5906"/>
                      <a:pt x="9508" y="5902"/>
                      <a:pt x="9491" y="5902"/>
                    </a:cubicBezTo>
                    <a:close/>
                    <a:moveTo>
                      <a:pt x="2050" y="5910"/>
                    </a:moveTo>
                    <a:lnTo>
                      <a:pt x="2050" y="5979"/>
                    </a:lnTo>
                    <a:cubicBezTo>
                      <a:pt x="2050" y="5990"/>
                      <a:pt x="2049" y="6001"/>
                      <a:pt x="2047" y="6011"/>
                    </a:cubicBezTo>
                    <a:cubicBezTo>
                      <a:pt x="2045" y="6021"/>
                      <a:pt x="2043" y="6032"/>
                      <a:pt x="2039" y="6041"/>
                    </a:cubicBezTo>
                    <a:cubicBezTo>
                      <a:pt x="2036" y="6050"/>
                      <a:pt x="2032" y="6059"/>
                      <a:pt x="2027" y="6068"/>
                    </a:cubicBezTo>
                    <a:cubicBezTo>
                      <a:pt x="2022" y="6076"/>
                      <a:pt x="2017" y="6085"/>
                      <a:pt x="2012" y="6093"/>
                    </a:cubicBezTo>
                    <a:lnTo>
                      <a:pt x="2061" y="6123"/>
                    </a:lnTo>
                    <a:cubicBezTo>
                      <a:pt x="2072" y="6114"/>
                      <a:pt x="2082" y="6103"/>
                      <a:pt x="2090" y="6091"/>
                    </a:cubicBezTo>
                    <a:cubicBezTo>
                      <a:pt x="2099" y="6080"/>
                      <a:pt x="2107" y="6067"/>
                      <a:pt x="2113" y="6054"/>
                    </a:cubicBezTo>
                    <a:cubicBezTo>
                      <a:pt x="2120" y="6041"/>
                      <a:pt x="2124" y="6028"/>
                      <a:pt x="2128" y="6015"/>
                    </a:cubicBezTo>
                    <a:cubicBezTo>
                      <a:pt x="2131" y="6001"/>
                      <a:pt x="2133" y="5988"/>
                      <a:pt x="2133" y="5975"/>
                    </a:cubicBezTo>
                    <a:lnTo>
                      <a:pt x="2133" y="5910"/>
                    </a:lnTo>
                    <a:lnTo>
                      <a:pt x="2050" y="5910"/>
                    </a:lnTo>
                    <a:close/>
                    <a:moveTo>
                      <a:pt x="99" y="5939"/>
                    </a:moveTo>
                    <a:cubicBezTo>
                      <a:pt x="94" y="5939"/>
                      <a:pt x="89" y="5939"/>
                      <a:pt x="85" y="5941"/>
                    </a:cubicBezTo>
                    <a:cubicBezTo>
                      <a:pt x="81" y="5942"/>
                      <a:pt x="77" y="5945"/>
                      <a:pt x="74" y="5948"/>
                    </a:cubicBezTo>
                    <a:cubicBezTo>
                      <a:pt x="72" y="5951"/>
                      <a:pt x="70" y="5954"/>
                      <a:pt x="68" y="5958"/>
                    </a:cubicBezTo>
                    <a:cubicBezTo>
                      <a:pt x="67" y="5962"/>
                      <a:pt x="66" y="5966"/>
                      <a:pt x="66" y="5971"/>
                    </a:cubicBezTo>
                    <a:cubicBezTo>
                      <a:pt x="66" y="5979"/>
                      <a:pt x="69" y="5987"/>
                      <a:pt x="74" y="5993"/>
                    </a:cubicBezTo>
                    <a:cubicBezTo>
                      <a:pt x="80" y="5999"/>
                      <a:pt x="88" y="6001"/>
                      <a:pt x="99" y="6001"/>
                    </a:cubicBezTo>
                    <a:cubicBezTo>
                      <a:pt x="110" y="6001"/>
                      <a:pt x="118" y="5999"/>
                      <a:pt x="124" y="5993"/>
                    </a:cubicBezTo>
                    <a:cubicBezTo>
                      <a:pt x="130" y="5987"/>
                      <a:pt x="133" y="5979"/>
                      <a:pt x="133" y="5971"/>
                    </a:cubicBezTo>
                    <a:cubicBezTo>
                      <a:pt x="133" y="5966"/>
                      <a:pt x="131" y="5962"/>
                      <a:pt x="130" y="5958"/>
                    </a:cubicBezTo>
                    <a:cubicBezTo>
                      <a:pt x="128" y="5954"/>
                      <a:pt x="127" y="5951"/>
                      <a:pt x="124" y="5948"/>
                    </a:cubicBezTo>
                    <a:cubicBezTo>
                      <a:pt x="121" y="5945"/>
                      <a:pt x="117" y="5942"/>
                      <a:pt x="113" y="5941"/>
                    </a:cubicBezTo>
                    <a:cubicBezTo>
                      <a:pt x="109" y="5939"/>
                      <a:pt x="104" y="5939"/>
                      <a:pt x="99" y="5939"/>
                    </a:cubicBezTo>
                    <a:close/>
                  </a:path>
                </a:pathLst>
              </a:custGeom>
              <a:solidFill>
                <a:srgbClr val="34464A"/>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44" name="Space">
                <a:extLst>
                  <a:ext uri="{FF2B5EF4-FFF2-40B4-BE49-F238E27FC236}">
                    <a16:creationId xmlns:a16="http://schemas.microsoft.com/office/drawing/2014/main" id="{E2507C23-95B2-45D6-9435-F8CE3DB08684}"/>
                  </a:ext>
                </a:extLst>
              </p:cNvPr>
              <p:cNvSpPr>
                <a:spLocks/>
              </p:cNvSpPr>
              <p:nvPr/>
            </p:nvSpPr>
            <p:spPr bwMode="auto">
              <a:xfrm>
                <a:off x="1244180" y="2394403"/>
                <a:ext cx="985837" cy="157162"/>
              </a:xfrm>
              <a:custGeom>
                <a:avLst/>
                <a:gdLst>
                  <a:gd name="T0" fmla="*/ 5292 w 5292"/>
                  <a:gd name="T1" fmla="*/ 776 h 847"/>
                  <a:gd name="T2" fmla="*/ 5222 w 5292"/>
                  <a:gd name="T3" fmla="*/ 847 h 847"/>
                  <a:gd name="T4" fmla="*/ 71 w 5292"/>
                  <a:gd name="T5" fmla="*/ 847 h 847"/>
                  <a:gd name="T6" fmla="*/ 0 w 5292"/>
                  <a:gd name="T7" fmla="*/ 776 h 847"/>
                  <a:gd name="T8" fmla="*/ 0 w 5292"/>
                  <a:gd name="T9" fmla="*/ 71 h 847"/>
                  <a:gd name="T10" fmla="*/ 71 w 5292"/>
                  <a:gd name="T11" fmla="*/ 0 h 847"/>
                  <a:gd name="T12" fmla="*/ 5222 w 5292"/>
                  <a:gd name="T13" fmla="*/ 0 h 847"/>
                  <a:gd name="T14" fmla="*/ 5292 w 5292"/>
                  <a:gd name="T15" fmla="*/ 71 h 847"/>
                  <a:gd name="T16" fmla="*/ 5292 w 5292"/>
                  <a:gd name="T17" fmla="*/ 77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92" h="847">
                    <a:moveTo>
                      <a:pt x="5292" y="776"/>
                    </a:moveTo>
                    <a:cubicBezTo>
                      <a:pt x="5292" y="815"/>
                      <a:pt x="5260" y="847"/>
                      <a:pt x="5222" y="847"/>
                    </a:cubicBezTo>
                    <a:lnTo>
                      <a:pt x="71" y="847"/>
                    </a:lnTo>
                    <a:cubicBezTo>
                      <a:pt x="32" y="847"/>
                      <a:pt x="0" y="815"/>
                      <a:pt x="0" y="776"/>
                    </a:cubicBezTo>
                    <a:lnTo>
                      <a:pt x="0" y="71"/>
                    </a:lnTo>
                    <a:cubicBezTo>
                      <a:pt x="0" y="32"/>
                      <a:pt x="32" y="0"/>
                      <a:pt x="71" y="0"/>
                    </a:cubicBezTo>
                    <a:lnTo>
                      <a:pt x="5222" y="0"/>
                    </a:lnTo>
                    <a:cubicBezTo>
                      <a:pt x="5260" y="0"/>
                      <a:pt x="5292" y="32"/>
                      <a:pt x="5292" y="71"/>
                    </a:cubicBezTo>
                    <a:lnTo>
                      <a:pt x="5292" y="776"/>
                    </a:lnTo>
                    <a:close/>
                  </a:path>
                </a:pathLst>
              </a:custGeom>
              <a:solidFill>
                <a:srgbClr val="CFD4D7"/>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45" name="Uppercase">
                <a:extLst>
                  <a:ext uri="{FF2B5EF4-FFF2-40B4-BE49-F238E27FC236}">
                    <a16:creationId xmlns:a16="http://schemas.microsoft.com/office/drawing/2014/main" id="{C38DAF74-0A55-4992-AB8C-52767A6CCD1E}"/>
                  </a:ext>
                </a:extLst>
              </p:cNvPr>
              <p:cNvSpPr>
                <a:spLocks noChangeAspect="1" noEditPoints="1"/>
              </p:cNvSpPr>
              <p:nvPr/>
            </p:nvSpPr>
            <p:spPr bwMode="auto">
              <a:xfrm>
                <a:off x="709193" y="2065790"/>
                <a:ext cx="117475" cy="130175"/>
              </a:xfrm>
              <a:custGeom>
                <a:avLst/>
                <a:gdLst>
                  <a:gd name="T0" fmla="*/ 317 w 635"/>
                  <a:gd name="T1" fmla="*/ 0 h 706"/>
                  <a:gd name="T2" fmla="*/ 0 w 635"/>
                  <a:gd name="T3" fmla="*/ 318 h 706"/>
                  <a:gd name="T4" fmla="*/ 164 w 635"/>
                  <a:gd name="T5" fmla="*/ 318 h 706"/>
                  <a:gd name="T6" fmla="*/ 164 w 635"/>
                  <a:gd name="T7" fmla="*/ 494 h 706"/>
                  <a:gd name="T8" fmla="*/ 446 w 635"/>
                  <a:gd name="T9" fmla="*/ 494 h 706"/>
                  <a:gd name="T10" fmla="*/ 446 w 635"/>
                  <a:gd name="T11" fmla="*/ 318 h 706"/>
                  <a:gd name="T12" fmla="*/ 635 w 635"/>
                  <a:gd name="T13" fmla="*/ 318 h 706"/>
                  <a:gd name="T14" fmla="*/ 317 w 635"/>
                  <a:gd name="T15" fmla="*/ 0 h 706"/>
                  <a:gd name="T16" fmla="*/ 58 w 635"/>
                  <a:gd name="T17" fmla="*/ 635 h 706"/>
                  <a:gd name="T18" fmla="*/ 58 w 635"/>
                  <a:gd name="T19" fmla="*/ 706 h 706"/>
                  <a:gd name="T20" fmla="*/ 552 w 635"/>
                  <a:gd name="T21" fmla="*/ 706 h 706"/>
                  <a:gd name="T22" fmla="*/ 552 w 635"/>
                  <a:gd name="T23" fmla="*/ 635 h 706"/>
                  <a:gd name="T24" fmla="*/ 58 w 635"/>
                  <a:gd name="T25" fmla="*/ 635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5" h="706">
                    <a:moveTo>
                      <a:pt x="317" y="0"/>
                    </a:moveTo>
                    <a:lnTo>
                      <a:pt x="0" y="318"/>
                    </a:lnTo>
                    <a:lnTo>
                      <a:pt x="164" y="318"/>
                    </a:lnTo>
                    <a:lnTo>
                      <a:pt x="164" y="494"/>
                    </a:lnTo>
                    <a:lnTo>
                      <a:pt x="446" y="494"/>
                    </a:lnTo>
                    <a:lnTo>
                      <a:pt x="446" y="318"/>
                    </a:lnTo>
                    <a:lnTo>
                      <a:pt x="635" y="318"/>
                    </a:lnTo>
                    <a:lnTo>
                      <a:pt x="317" y="0"/>
                    </a:lnTo>
                    <a:close/>
                    <a:moveTo>
                      <a:pt x="58" y="635"/>
                    </a:moveTo>
                    <a:lnTo>
                      <a:pt x="58" y="706"/>
                    </a:lnTo>
                    <a:lnTo>
                      <a:pt x="552" y="706"/>
                    </a:lnTo>
                    <a:lnTo>
                      <a:pt x="552" y="635"/>
                    </a:lnTo>
                    <a:lnTo>
                      <a:pt x="58" y="635"/>
                    </a:lnTo>
                    <a:close/>
                  </a:path>
                </a:pathLst>
              </a:custGeom>
              <a:solidFill>
                <a:srgbClr val="7F8A8D"/>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46" name="Backspace">
                <a:extLst>
                  <a:ext uri="{FF2B5EF4-FFF2-40B4-BE49-F238E27FC236}">
                    <a16:creationId xmlns:a16="http://schemas.microsoft.com/office/drawing/2014/main" id="{8FE6F75E-1DEE-4854-9DE6-E6757E39BE5F}"/>
                  </a:ext>
                </a:extLst>
              </p:cNvPr>
              <p:cNvSpPr>
                <a:spLocks noChangeAspect="1" noEditPoints="1"/>
              </p:cNvSpPr>
              <p:nvPr/>
            </p:nvSpPr>
            <p:spPr bwMode="auto">
              <a:xfrm>
                <a:off x="2630068" y="2072140"/>
                <a:ext cx="157162" cy="117475"/>
              </a:xfrm>
              <a:custGeom>
                <a:avLst/>
                <a:gdLst>
                  <a:gd name="T0" fmla="*/ 670 w 847"/>
                  <a:gd name="T1" fmla="*/ 444 h 635"/>
                  <a:gd name="T2" fmla="*/ 620 w 847"/>
                  <a:gd name="T3" fmla="*/ 493 h 635"/>
                  <a:gd name="T4" fmla="*/ 494 w 847"/>
                  <a:gd name="T5" fmla="*/ 367 h 635"/>
                  <a:gd name="T6" fmla="*/ 367 w 847"/>
                  <a:gd name="T7" fmla="*/ 493 h 635"/>
                  <a:gd name="T8" fmla="*/ 318 w 847"/>
                  <a:gd name="T9" fmla="*/ 444 h 635"/>
                  <a:gd name="T10" fmla="*/ 444 w 847"/>
                  <a:gd name="T11" fmla="*/ 317 h 635"/>
                  <a:gd name="T12" fmla="*/ 318 w 847"/>
                  <a:gd name="T13" fmla="*/ 191 h 635"/>
                  <a:gd name="T14" fmla="*/ 367 w 847"/>
                  <a:gd name="T15" fmla="*/ 141 h 635"/>
                  <a:gd name="T16" fmla="*/ 494 w 847"/>
                  <a:gd name="T17" fmla="*/ 267 h 635"/>
                  <a:gd name="T18" fmla="*/ 620 w 847"/>
                  <a:gd name="T19" fmla="*/ 141 h 635"/>
                  <a:gd name="T20" fmla="*/ 670 w 847"/>
                  <a:gd name="T21" fmla="*/ 191 h 635"/>
                  <a:gd name="T22" fmla="*/ 544 w 847"/>
                  <a:gd name="T23" fmla="*/ 317 h 635"/>
                  <a:gd name="T24" fmla="*/ 670 w 847"/>
                  <a:gd name="T25" fmla="*/ 444 h 635"/>
                  <a:gd name="T26" fmla="*/ 776 w 847"/>
                  <a:gd name="T27" fmla="*/ 0 h 635"/>
                  <a:gd name="T28" fmla="*/ 249 w 847"/>
                  <a:gd name="T29" fmla="*/ 0 h 635"/>
                  <a:gd name="T30" fmla="*/ 191 w 847"/>
                  <a:gd name="T31" fmla="*/ 31 h 635"/>
                  <a:gd name="T32" fmla="*/ 0 w 847"/>
                  <a:gd name="T33" fmla="*/ 317 h 635"/>
                  <a:gd name="T34" fmla="*/ 191 w 847"/>
                  <a:gd name="T35" fmla="*/ 603 h 635"/>
                  <a:gd name="T36" fmla="*/ 249 w 847"/>
                  <a:gd name="T37" fmla="*/ 634 h 635"/>
                  <a:gd name="T38" fmla="*/ 776 w 847"/>
                  <a:gd name="T39" fmla="*/ 635 h 635"/>
                  <a:gd name="T40" fmla="*/ 847 w 847"/>
                  <a:gd name="T41" fmla="*/ 564 h 635"/>
                  <a:gd name="T42" fmla="*/ 847 w 847"/>
                  <a:gd name="T43" fmla="*/ 70 h 635"/>
                  <a:gd name="T44" fmla="*/ 776 w 847"/>
                  <a:gd name="T45"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7" h="635">
                    <a:moveTo>
                      <a:pt x="670" y="444"/>
                    </a:moveTo>
                    <a:lnTo>
                      <a:pt x="620" y="493"/>
                    </a:lnTo>
                    <a:lnTo>
                      <a:pt x="494" y="367"/>
                    </a:lnTo>
                    <a:lnTo>
                      <a:pt x="367" y="493"/>
                    </a:lnTo>
                    <a:lnTo>
                      <a:pt x="318" y="444"/>
                    </a:lnTo>
                    <a:lnTo>
                      <a:pt x="444" y="317"/>
                    </a:lnTo>
                    <a:lnTo>
                      <a:pt x="318" y="191"/>
                    </a:lnTo>
                    <a:lnTo>
                      <a:pt x="367" y="141"/>
                    </a:lnTo>
                    <a:lnTo>
                      <a:pt x="494" y="267"/>
                    </a:lnTo>
                    <a:lnTo>
                      <a:pt x="620" y="141"/>
                    </a:lnTo>
                    <a:lnTo>
                      <a:pt x="670" y="191"/>
                    </a:lnTo>
                    <a:lnTo>
                      <a:pt x="544" y="317"/>
                    </a:lnTo>
                    <a:lnTo>
                      <a:pt x="670" y="444"/>
                    </a:lnTo>
                    <a:close/>
                    <a:moveTo>
                      <a:pt x="776" y="0"/>
                    </a:moveTo>
                    <a:lnTo>
                      <a:pt x="249" y="0"/>
                    </a:lnTo>
                    <a:cubicBezTo>
                      <a:pt x="225" y="0"/>
                      <a:pt x="203" y="12"/>
                      <a:pt x="191" y="31"/>
                    </a:cubicBezTo>
                    <a:lnTo>
                      <a:pt x="0" y="317"/>
                    </a:lnTo>
                    <a:lnTo>
                      <a:pt x="191" y="603"/>
                    </a:lnTo>
                    <a:cubicBezTo>
                      <a:pt x="203" y="622"/>
                      <a:pt x="225" y="634"/>
                      <a:pt x="249" y="634"/>
                    </a:cubicBezTo>
                    <a:lnTo>
                      <a:pt x="776" y="635"/>
                    </a:lnTo>
                    <a:cubicBezTo>
                      <a:pt x="815" y="635"/>
                      <a:pt x="847" y="603"/>
                      <a:pt x="847" y="564"/>
                    </a:cubicBezTo>
                    <a:lnTo>
                      <a:pt x="847" y="70"/>
                    </a:lnTo>
                    <a:cubicBezTo>
                      <a:pt x="847" y="31"/>
                      <a:pt x="815" y="0"/>
                      <a:pt x="776" y="0"/>
                    </a:cubicBezTo>
                  </a:path>
                </a:pathLst>
              </a:custGeom>
              <a:solidFill>
                <a:srgbClr val="7F8A8D"/>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47" name="Numbers">
                <a:extLst>
                  <a:ext uri="{FF2B5EF4-FFF2-40B4-BE49-F238E27FC236}">
                    <a16:creationId xmlns:a16="http://schemas.microsoft.com/office/drawing/2014/main" id="{AA86F909-448C-465D-BA97-76C0C8CEA43B}"/>
                  </a:ext>
                </a:extLst>
              </p:cNvPr>
              <p:cNvSpPr>
                <a:spLocks noEditPoints="1"/>
              </p:cNvSpPr>
              <p:nvPr/>
            </p:nvSpPr>
            <p:spPr bwMode="auto">
              <a:xfrm>
                <a:off x="756818" y="1333953"/>
                <a:ext cx="2085975" cy="49212"/>
              </a:xfrm>
              <a:custGeom>
                <a:avLst/>
                <a:gdLst>
                  <a:gd name="T0" fmla="*/ 1214 w 11212"/>
                  <a:gd name="T1" fmla="*/ 80 h 258"/>
                  <a:gd name="T2" fmla="*/ 1284 w 11212"/>
                  <a:gd name="T3" fmla="*/ 45 h 258"/>
                  <a:gd name="T4" fmla="*/ 1258 w 11212"/>
                  <a:gd name="T5" fmla="*/ 137 h 258"/>
                  <a:gd name="T6" fmla="*/ 1284 w 11212"/>
                  <a:gd name="T7" fmla="*/ 161 h 258"/>
                  <a:gd name="T8" fmla="*/ 1314 w 11212"/>
                  <a:gd name="T9" fmla="*/ 19 h 258"/>
                  <a:gd name="T10" fmla="*/ 2421 w 11212"/>
                  <a:gd name="T11" fmla="*/ 42 h 258"/>
                  <a:gd name="T12" fmla="*/ 2495 w 11212"/>
                  <a:gd name="T13" fmla="*/ 34 h 258"/>
                  <a:gd name="T14" fmla="*/ 2491 w 11212"/>
                  <a:gd name="T15" fmla="*/ 109 h 258"/>
                  <a:gd name="T16" fmla="*/ 2534 w 11212"/>
                  <a:gd name="T17" fmla="*/ 166 h 258"/>
                  <a:gd name="T18" fmla="*/ 2457 w 11212"/>
                  <a:gd name="T19" fmla="*/ 202 h 258"/>
                  <a:gd name="T20" fmla="*/ 2495 w 11212"/>
                  <a:gd name="T21" fmla="*/ 258 h 258"/>
                  <a:gd name="T22" fmla="*/ 2569 w 11212"/>
                  <a:gd name="T23" fmla="*/ 149 h 258"/>
                  <a:gd name="T24" fmla="*/ 2576 w 11212"/>
                  <a:gd name="T25" fmla="*/ 72 h 258"/>
                  <a:gd name="T26" fmla="*/ 8635 w 11212"/>
                  <a:gd name="T27" fmla="*/ 5 h 258"/>
                  <a:gd name="T28" fmla="*/ 8608 w 11212"/>
                  <a:gd name="T29" fmla="*/ 135 h 258"/>
                  <a:gd name="T30" fmla="*/ 8634 w 11212"/>
                  <a:gd name="T31" fmla="*/ 253 h 258"/>
                  <a:gd name="T32" fmla="*/ 8746 w 11212"/>
                  <a:gd name="T33" fmla="*/ 166 h 258"/>
                  <a:gd name="T34" fmla="*/ 8737 w 11212"/>
                  <a:gd name="T35" fmla="*/ 40 h 258"/>
                  <a:gd name="T36" fmla="*/ 9845 w 11212"/>
                  <a:gd name="T37" fmla="*/ 26 h 258"/>
                  <a:gd name="T38" fmla="*/ 9896 w 11212"/>
                  <a:gd name="T39" fmla="*/ 171 h 258"/>
                  <a:gd name="T40" fmla="*/ 9863 w 11212"/>
                  <a:gd name="T41" fmla="*/ 221 h 258"/>
                  <a:gd name="T42" fmla="*/ 9962 w 11212"/>
                  <a:gd name="T43" fmla="*/ 213 h 258"/>
                  <a:gd name="T44" fmla="*/ 9966 w 11212"/>
                  <a:gd name="T45" fmla="*/ 30 h 258"/>
                  <a:gd name="T46" fmla="*/ 11053 w 11212"/>
                  <a:gd name="T47" fmla="*/ 57 h 258"/>
                  <a:gd name="T48" fmla="*/ 11130 w 11212"/>
                  <a:gd name="T49" fmla="*/ 258 h 258"/>
                  <a:gd name="T50" fmla="*/ 11205 w 11212"/>
                  <a:gd name="T51" fmla="*/ 57 h 258"/>
                  <a:gd name="T52" fmla="*/ 6190 w 11212"/>
                  <a:gd name="T53" fmla="*/ 22 h 258"/>
                  <a:gd name="T54" fmla="*/ 6144 w 11212"/>
                  <a:gd name="T55" fmla="*/ 197 h 258"/>
                  <a:gd name="T56" fmla="*/ 6299 w 11212"/>
                  <a:gd name="T57" fmla="*/ 206 h 258"/>
                  <a:gd name="T58" fmla="*/ 6204 w 11212"/>
                  <a:gd name="T59" fmla="*/ 94 h 258"/>
                  <a:gd name="T60" fmla="*/ 6267 w 11212"/>
                  <a:gd name="T61" fmla="*/ 37 h 258"/>
                  <a:gd name="T62" fmla="*/ 61 w 11212"/>
                  <a:gd name="T63" fmla="*/ 53 h 258"/>
                  <a:gd name="T64" fmla="*/ 3650 w 11212"/>
                  <a:gd name="T65" fmla="*/ 173 h 258"/>
                  <a:gd name="T66" fmla="*/ 3832 w 11212"/>
                  <a:gd name="T67" fmla="*/ 199 h 258"/>
                  <a:gd name="T68" fmla="*/ 4907 w 11212"/>
                  <a:gd name="T69" fmla="*/ 130 h 258"/>
                  <a:gd name="T70" fmla="*/ 4996 w 11212"/>
                  <a:gd name="T71" fmla="*/ 127 h 258"/>
                  <a:gd name="T72" fmla="*/ 4998 w 11212"/>
                  <a:gd name="T73" fmla="*/ 221 h 258"/>
                  <a:gd name="T74" fmla="*/ 4925 w 11212"/>
                  <a:gd name="T75" fmla="*/ 240 h 258"/>
                  <a:gd name="T76" fmla="*/ 5063 w 11212"/>
                  <a:gd name="T77" fmla="*/ 174 h 258"/>
                  <a:gd name="T78" fmla="*/ 4948 w 11212"/>
                  <a:gd name="T79" fmla="*/ 100 h 258"/>
                  <a:gd name="T80" fmla="*/ 7336 w 11212"/>
                  <a:gd name="T81" fmla="*/ 37 h 258"/>
                  <a:gd name="T82" fmla="*/ 7336 w 11212"/>
                  <a:gd name="T83" fmla="*/ 4 h 258"/>
                  <a:gd name="T84" fmla="*/ 8699 w 11212"/>
                  <a:gd name="T85" fmla="*/ 87 h 258"/>
                  <a:gd name="T86" fmla="*/ 8634 w 11212"/>
                  <a:gd name="T87" fmla="*/ 87 h 258"/>
                  <a:gd name="T88" fmla="*/ 9933 w 11212"/>
                  <a:gd name="T89" fmla="*/ 50 h 258"/>
                  <a:gd name="T90" fmla="*/ 9918 w 11212"/>
                  <a:gd name="T91" fmla="*/ 137 h 258"/>
                  <a:gd name="T92" fmla="*/ 9868 w 11212"/>
                  <a:gd name="T93" fmla="*/ 66 h 258"/>
                  <a:gd name="T94" fmla="*/ 11159 w 11212"/>
                  <a:gd name="T95" fmla="*/ 49 h 258"/>
                  <a:gd name="T96" fmla="*/ 11147 w 11212"/>
                  <a:gd name="T97" fmla="*/ 221 h 258"/>
                  <a:gd name="T98" fmla="*/ 11089 w 11212"/>
                  <a:gd name="T99" fmla="*/ 102 h 258"/>
                  <a:gd name="T100" fmla="*/ 3759 w 11212"/>
                  <a:gd name="T101" fmla="*/ 165 h 258"/>
                  <a:gd name="T102" fmla="*/ 6252 w 11212"/>
                  <a:gd name="T103" fmla="*/ 137 h 258"/>
                  <a:gd name="T104" fmla="*/ 6222 w 11212"/>
                  <a:gd name="T105" fmla="*/ 224 h 258"/>
                  <a:gd name="T106" fmla="*/ 6187 w 11212"/>
                  <a:gd name="T107" fmla="*/ 139 h 258"/>
                  <a:gd name="T108" fmla="*/ 8695 w 11212"/>
                  <a:gd name="T109" fmla="*/ 154 h 258"/>
                  <a:gd name="T110" fmla="*/ 8637 w 11212"/>
                  <a:gd name="T111" fmla="*/ 214 h 258"/>
                  <a:gd name="T112" fmla="*/ 8666 w 11212"/>
                  <a:gd name="T113" fmla="*/ 1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12" h="258">
                    <a:moveTo>
                      <a:pt x="1256" y="0"/>
                    </a:moveTo>
                    <a:cubicBezTo>
                      <a:pt x="1243" y="0"/>
                      <a:pt x="1231" y="2"/>
                      <a:pt x="1220" y="6"/>
                    </a:cubicBezTo>
                    <a:cubicBezTo>
                      <a:pt x="1210" y="10"/>
                      <a:pt x="1201" y="16"/>
                      <a:pt x="1194" y="23"/>
                    </a:cubicBezTo>
                    <a:cubicBezTo>
                      <a:pt x="1186" y="30"/>
                      <a:pt x="1181" y="39"/>
                      <a:pt x="1178" y="49"/>
                    </a:cubicBezTo>
                    <a:cubicBezTo>
                      <a:pt x="1174" y="58"/>
                      <a:pt x="1172" y="69"/>
                      <a:pt x="1172" y="80"/>
                    </a:cubicBezTo>
                    <a:lnTo>
                      <a:pt x="1214" y="80"/>
                    </a:lnTo>
                    <a:cubicBezTo>
                      <a:pt x="1214" y="74"/>
                      <a:pt x="1215" y="67"/>
                      <a:pt x="1217" y="61"/>
                    </a:cubicBezTo>
                    <a:cubicBezTo>
                      <a:pt x="1218" y="55"/>
                      <a:pt x="1221" y="51"/>
                      <a:pt x="1225" y="47"/>
                    </a:cubicBezTo>
                    <a:cubicBezTo>
                      <a:pt x="1228" y="43"/>
                      <a:pt x="1232" y="39"/>
                      <a:pt x="1238" y="37"/>
                    </a:cubicBezTo>
                    <a:cubicBezTo>
                      <a:pt x="1243" y="35"/>
                      <a:pt x="1249" y="34"/>
                      <a:pt x="1256" y="34"/>
                    </a:cubicBezTo>
                    <a:cubicBezTo>
                      <a:pt x="1262" y="34"/>
                      <a:pt x="1268" y="34"/>
                      <a:pt x="1272" y="36"/>
                    </a:cubicBezTo>
                    <a:cubicBezTo>
                      <a:pt x="1277" y="38"/>
                      <a:pt x="1280" y="42"/>
                      <a:pt x="1284" y="45"/>
                    </a:cubicBezTo>
                    <a:cubicBezTo>
                      <a:pt x="1287" y="49"/>
                      <a:pt x="1289" y="53"/>
                      <a:pt x="1291" y="57"/>
                    </a:cubicBezTo>
                    <a:cubicBezTo>
                      <a:pt x="1292" y="62"/>
                      <a:pt x="1293" y="68"/>
                      <a:pt x="1293" y="73"/>
                    </a:cubicBezTo>
                    <a:cubicBezTo>
                      <a:pt x="1293" y="78"/>
                      <a:pt x="1293" y="82"/>
                      <a:pt x="1292" y="87"/>
                    </a:cubicBezTo>
                    <a:cubicBezTo>
                      <a:pt x="1290" y="91"/>
                      <a:pt x="1289" y="95"/>
                      <a:pt x="1286" y="100"/>
                    </a:cubicBezTo>
                    <a:cubicBezTo>
                      <a:pt x="1284" y="105"/>
                      <a:pt x="1280" y="111"/>
                      <a:pt x="1276" y="117"/>
                    </a:cubicBezTo>
                    <a:cubicBezTo>
                      <a:pt x="1271" y="122"/>
                      <a:pt x="1265" y="129"/>
                      <a:pt x="1258" y="137"/>
                    </a:cubicBezTo>
                    <a:lnTo>
                      <a:pt x="1177" y="226"/>
                    </a:lnTo>
                    <a:lnTo>
                      <a:pt x="1177" y="254"/>
                    </a:lnTo>
                    <a:lnTo>
                      <a:pt x="1345" y="254"/>
                    </a:lnTo>
                    <a:lnTo>
                      <a:pt x="1345" y="221"/>
                    </a:lnTo>
                    <a:lnTo>
                      <a:pt x="1229" y="221"/>
                    </a:lnTo>
                    <a:lnTo>
                      <a:pt x="1284" y="161"/>
                    </a:lnTo>
                    <a:cubicBezTo>
                      <a:pt x="1292" y="153"/>
                      <a:pt x="1299" y="145"/>
                      <a:pt x="1305" y="138"/>
                    </a:cubicBezTo>
                    <a:cubicBezTo>
                      <a:pt x="1311" y="130"/>
                      <a:pt x="1317" y="122"/>
                      <a:pt x="1322" y="115"/>
                    </a:cubicBezTo>
                    <a:cubicBezTo>
                      <a:pt x="1326" y="107"/>
                      <a:pt x="1329" y="99"/>
                      <a:pt x="1331" y="92"/>
                    </a:cubicBezTo>
                    <a:cubicBezTo>
                      <a:pt x="1334" y="84"/>
                      <a:pt x="1336" y="77"/>
                      <a:pt x="1336" y="69"/>
                    </a:cubicBezTo>
                    <a:cubicBezTo>
                      <a:pt x="1336" y="58"/>
                      <a:pt x="1334" y="49"/>
                      <a:pt x="1330" y="41"/>
                    </a:cubicBezTo>
                    <a:cubicBezTo>
                      <a:pt x="1327" y="32"/>
                      <a:pt x="1321" y="25"/>
                      <a:pt x="1314" y="19"/>
                    </a:cubicBezTo>
                    <a:cubicBezTo>
                      <a:pt x="1308" y="13"/>
                      <a:pt x="1300" y="8"/>
                      <a:pt x="1290" y="5"/>
                    </a:cubicBezTo>
                    <a:cubicBezTo>
                      <a:pt x="1280" y="1"/>
                      <a:pt x="1269" y="0"/>
                      <a:pt x="1256" y="0"/>
                    </a:cubicBezTo>
                    <a:close/>
                    <a:moveTo>
                      <a:pt x="2495" y="0"/>
                    </a:moveTo>
                    <a:cubicBezTo>
                      <a:pt x="2484" y="0"/>
                      <a:pt x="2473" y="2"/>
                      <a:pt x="2463" y="5"/>
                    </a:cubicBezTo>
                    <a:cubicBezTo>
                      <a:pt x="2453" y="9"/>
                      <a:pt x="2445" y="13"/>
                      <a:pt x="2438" y="20"/>
                    </a:cubicBezTo>
                    <a:cubicBezTo>
                      <a:pt x="2431" y="26"/>
                      <a:pt x="2425" y="33"/>
                      <a:pt x="2421" y="42"/>
                    </a:cubicBezTo>
                    <a:cubicBezTo>
                      <a:pt x="2417" y="50"/>
                      <a:pt x="2415" y="59"/>
                      <a:pt x="2415" y="69"/>
                    </a:cubicBezTo>
                    <a:lnTo>
                      <a:pt x="2457" y="69"/>
                    </a:lnTo>
                    <a:cubicBezTo>
                      <a:pt x="2457" y="64"/>
                      <a:pt x="2458" y="58"/>
                      <a:pt x="2460" y="54"/>
                    </a:cubicBezTo>
                    <a:cubicBezTo>
                      <a:pt x="2462" y="50"/>
                      <a:pt x="2465" y="46"/>
                      <a:pt x="2468" y="43"/>
                    </a:cubicBezTo>
                    <a:cubicBezTo>
                      <a:pt x="2471" y="40"/>
                      <a:pt x="2476" y="38"/>
                      <a:pt x="2480" y="36"/>
                    </a:cubicBezTo>
                    <a:cubicBezTo>
                      <a:pt x="2485" y="35"/>
                      <a:pt x="2490" y="34"/>
                      <a:pt x="2495" y="34"/>
                    </a:cubicBezTo>
                    <a:cubicBezTo>
                      <a:pt x="2508" y="34"/>
                      <a:pt x="2518" y="37"/>
                      <a:pt x="2524" y="43"/>
                    </a:cubicBezTo>
                    <a:cubicBezTo>
                      <a:pt x="2531" y="50"/>
                      <a:pt x="2533" y="60"/>
                      <a:pt x="2533" y="72"/>
                    </a:cubicBezTo>
                    <a:cubicBezTo>
                      <a:pt x="2533" y="77"/>
                      <a:pt x="2533" y="83"/>
                      <a:pt x="2532" y="87"/>
                    </a:cubicBezTo>
                    <a:cubicBezTo>
                      <a:pt x="2530" y="92"/>
                      <a:pt x="2527" y="96"/>
                      <a:pt x="2524" y="99"/>
                    </a:cubicBezTo>
                    <a:cubicBezTo>
                      <a:pt x="2520" y="102"/>
                      <a:pt x="2516" y="105"/>
                      <a:pt x="2510" y="107"/>
                    </a:cubicBezTo>
                    <a:cubicBezTo>
                      <a:pt x="2505" y="109"/>
                      <a:pt x="2498" y="109"/>
                      <a:pt x="2491" y="109"/>
                    </a:cubicBezTo>
                    <a:lnTo>
                      <a:pt x="2466" y="109"/>
                    </a:lnTo>
                    <a:lnTo>
                      <a:pt x="2466" y="143"/>
                    </a:lnTo>
                    <a:lnTo>
                      <a:pt x="2491" y="143"/>
                    </a:lnTo>
                    <a:cubicBezTo>
                      <a:pt x="2498" y="143"/>
                      <a:pt x="2505" y="144"/>
                      <a:pt x="2510" y="146"/>
                    </a:cubicBezTo>
                    <a:cubicBezTo>
                      <a:pt x="2516" y="147"/>
                      <a:pt x="2521" y="149"/>
                      <a:pt x="2525" y="153"/>
                    </a:cubicBezTo>
                    <a:cubicBezTo>
                      <a:pt x="2529" y="156"/>
                      <a:pt x="2532" y="161"/>
                      <a:pt x="2534" y="166"/>
                    </a:cubicBezTo>
                    <a:cubicBezTo>
                      <a:pt x="2536" y="171"/>
                      <a:pt x="2538" y="177"/>
                      <a:pt x="2538" y="184"/>
                    </a:cubicBezTo>
                    <a:cubicBezTo>
                      <a:pt x="2538" y="198"/>
                      <a:pt x="2534" y="207"/>
                      <a:pt x="2526" y="214"/>
                    </a:cubicBezTo>
                    <a:cubicBezTo>
                      <a:pt x="2519" y="220"/>
                      <a:pt x="2508" y="224"/>
                      <a:pt x="2495" y="224"/>
                    </a:cubicBezTo>
                    <a:cubicBezTo>
                      <a:pt x="2489" y="224"/>
                      <a:pt x="2484" y="223"/>
                      <a:pt x="2479" y="222"/>
                    </a:cubicBezTo>
                    <a:cubicBezTo>
                      <a:pt x="2474" y="220"/>
                      <a:pt x="2470" y="218"/>
                      <a:pt x="2466" y="214"/>
                    </a:cubicBezTo>
                    <a:cubicBezTo>
                      <a:pt x="2463" y="211"/>
                      <a:pt x="2459" y="207"/>
                      <a:pt x="2457" y="202"/>
                    </a:cubicBezTo>
                    <a:cubicBezTo>
                      <a:pt x="2456" y="198"/>
                      <a:pt x="2455" y="193"/>
                      <a:pt x="2455" y="187"/>
                    </a:cubicBezTo>
                    <a:lnTo>
                      <a:pt x="2412" y="187"/>
                    </a:lnTo>
                    <a:cubicBezTo>
                      <a:pt x="2412" y="199"/>
                      <a:pt x="2415" y="209"/>
                      <a:pt x="2420" y="218"/>
                    </a:cubicBezTo>
                    <a:cubicBezTo>
                      <a:pt x="2424" y="227"/>
                      <a:pt x="2430" y="234"/>
                      <a:pt x="2438" y="240"/>
                    </a:cubicBezTo>
                    <a:cubicBezTo>
                      <a:pt x="2446" y="246"/>
                      <a:pt x="2454" y="250"/>
                      <a:pt x="2464" y="253"/>
                    </a:cubicBezTo>
                    <a:cubicBezTo>
                      <a:pt x="2474" y="256"/>
                      <a:pt x="2484" y="258"/>
                      <a:pt x="2495" y="258"/>
                    </a:cubicBezTo>
                    <a:cubicBezTo>
                      <a:pt x="2507" y="258"/>
                      <a:pt x="2519" y="257"/>
                      <a:pt x="2529" y="253"/>
                    </a:cubicBezTo>
                    <a:cubicBezTo>
                      <a:pt x="2539" y="250"/>
                      <a:pt x="2548" y="245"/>
                      <a:pt x="2555" y="238"/>
                    </a:cubicBezTo>
                    <a:cubicBezTo>
                      <a:pt x="2563" y="232"/>
                      <a:pt x="2569" y="225"/>
                      <a:pt x="2573" y="215"/>
                    </a:cubicBezTo>
                    <a:cubicBezTo>
                      <a:pt x="2577" y="206"/>
                      <a:pt x="2579" y="196"/>
                      <a:pt x="2579" y="184"/>
                    </a:cubicBezTo>
                    <a:cubicBezTo>
                      <a:pt x="2579" y="178"/>
                      <a:pt x="2578" y="172"/>
                      <a:pt x="2577" y="166"/>
                    </a:cubicBezTo>
                    <a:cubicBezTo>
                      <a:pt x="2575" y="160"/>
                      <a:pt x="2573" y="154"/>
                      <a:pt x="2569" y="149"/>
                    </a:cubicBezTo>
                    <a:cubicBezTo>
                      <a:pt x="2566" y="144"/>
                      <a:pt x="2562" y="140"/>
                      <a:pt x="2556" y="136"/>
                    </a:cubicBezTo>
                    <a:cubicBezTo>
                      <a:pt x="2551" y="132"/>
                      <a:pt x="2545" y="128"/>
                      <a:pt x="2537" y="125"/>
                    </a:cubicBezTo>
                    <a:cubicBezTo>
                      <a:pt x="2543" y="122"/>
                      <a:pt x="2549" y="119"/>
                      <a:pt x="2554" y="115"/>
                    </a:cubicBezTo>
                    <a:cubicBezTo>
                      <a:pt x="2558" y="111"/>
                      <a:pt x="2563" y="106"/>
                      <a:pt x="2566" y="102"/>
                    </a:cubicBezTo>
                    <a:cubicBezTo>
                      <a:pt x="2569" y="97"/>
                      <a:pt x="2571" y="92"/>
                      <a:pt x="2573" y="87"/>
                    </a:cubicBezTo>
                    <a:cubicBezTo>
                      <a:pt x="2575" y="81"/>
                      <a:pt x="2576" y="77"/>
                      <a:pt x="2576" y="72"/>
                    </a:cubicBezTo>
                    <a:cubicBezTo>
                      <a:pt x="2576" y="60"/>
                      <a:pt x="2573" y="50"/>
                      <a:pt x="2569" y="41"/>
                    </a:cubicBezTo>
                    <a:cubicBezTo>
                      <a:pt x="2566" y="32"/>
                      <a:pt x="2561" y="24"/>
                      <a:pt x="2554" y="18"/>
                    </a:cubicBezTo>
                    <a:cubicBezTo>
                      <a:pt x="2547" y="12"/>
                      <a:pt x="2538" y="8"/>
                      <a:pt x="2528" y="5"/>
                    </a:cubicBezTo>
                    <a:cubicBezTo>
                      <a:pt x="2518" y="1"/>
                      <a:pt x="2507" y="0"/>
                      <a:pt x="2495" y="0"/>
                    </a:cubicBezTo>
                    <a:close/>
                    <a:moveTo>
                      <a:pt x="8666" y="0"/>
                    </a:moveTo>
                    <a:cubicBezTo>
                      <a:pt x="8655" y="0"/>
                      <a:pt x="8645" y="1"/>
                      <a:pt x="8635" y="5"/>
                    </a:cubicBezTo>
                    <a:cubicBezTo>
                      <a:pt x="8626" y="8"/>
                      <a:pt x="8618" y="12"/>
                      <a:pt x="8612" y="18"/>
                    </a:cubicBezTo>
                    <a:cubicBezTo>
                      <a:pt x="8605" y="24"/>
                      <a:pt x="8600" y="31"/>
                      <a:pt x="8596" y="40"/>
                    </a:cubicBezTo>
                    <a:cubicBezTo>
                      <a:pt x="8592" y="48"/>
                      <a:pt x="8590" y="59"/>
                      <a:pt x="8590" y="70"/>
                    </a:cubicBezTo>
                    <a:cubicBezTo>
                      <a:pt x="8590" y="82"/>
                      <a:pt x="8593" y="93"/>
                      <a:pt x="8599" y="102"/>
                    </a:cubicBezTo>
                    <a:cubicBezTo>
                      <a:pt x="8606" y="112"/>
                      <a:pt x="8614" y="120"/>
                      <a:pt x="8625" y="125"/>
                    </a:cubicBezTo>
                    <a:cubicBezTo>
                      <a:pt x="8619" y="128"/>
                      <a:pt x="8613" y="131"/>
                      <a:pt x="8608" y="135"/>
                    </a:cubicBezTo>
                    <a:cubicBezTo>
                      <a:pt x="8603" y="139"/>
                      <a:pt x="8598" y="144"/>
                      <a:pt x="8595" y="149"/>
                    </a:cubicBezTo>
                    <a:cubicBezTo>
                      <a:pt x="8591" y="154"/>
                      <a:pt x="8589" y="160"/>
                      <a:pt x="8587" y="166"/>
                    </a:cubicBezTo>
                    <a:cubicBezTo>
                      <a:pt x="8585" y="172"/>
                      <a:pt x="8584" y="179"/>
                      <a:pt x="8584" y="186"/>
                    </a:cubicBezTo>
                    <a:cubicBezTo>
                      <a:pt x="8584" y="198"/>
                      <a:pt x="8586" y="208"/>
                      <a:pt x="8591" y="217"/>
                    </a:cubicBezTo>
                    <a:cubicBezTo>
                      <a:pt x="8595" y="226"/>
                      <a:pt x="8601" y="233"/>
                      <a:pt x="8608" y="239"/>
                    </a:cubicBezTo>
                    <a:cubicBezTo>
                      <a:pt x="8616" y="245"/>
                      <a:pt x="8624" y="250"/>
                      <a:pt x="8634" y="253"/>
                    </a:cubicBezTo>
                    <a:cubicBezTo>
                      <a:pt x="8644" y="256"/>
                      <a:pt x="8655" y="258"/>
                      <a:pt x="8666" y="258"/>
                    </a:cubicBezTo>
                    <a:cubicBezTo>
                      <a:pt x="8678" y="258"/>
                      <a:pt x="8689" y="256"/>
                      <a:pt x="8699" y="253"/>
                    </a:cubicBezTo>
                    <a:cubicBezTo>
                      <a:pt x="8709" y="250"/>
                      <a:pt x="8717" y="245"/>
                      <a:pt x="8725" y="239"/>
                    </a:cubicBezTo>
                    <a:cubicBezTo>
                      <a:pt x="8732" y="233"/>
                      <a:pt x="8738" y="226"/>
                      <a:pt x="8742" y="217"/>
                    </a:cubicBezTo>
                    <a:cubicBezTo>
                      <a:pt x="8746" y="208"/>
                      <a:pt x="8748" y="198"/>
                      <a:pt x="8748" y="186"/>
                    </a:cubicBezTo>
                    <a:cubicBezTo>
                      <a:pt x="8748" y="179"/>
                      <a:pt x="8748" y="172"/>
                      <a:pt x="8746" y="166"/>
                    </a:cubicBezTo>
                    <a:cubicBezTo>
                      <a:pt x="8744" y="160"/>
                      <a:pt x="8740" y="154"/>
                      <a:pt x="8737" y="149"/>
                    </a:cubicBezTo>
                    <a:cubicBezTo>
                      <a:pt x="8733" y="144"/>
                      <a:pt x="8730" y="140"/>
                      <a:pt x="8725" y="136"/>
                    </a:cubicBezTo>
                    <a:cubicBezTo>
                      <a:pt x="8720" y="132"/>
                      <a:pt x="8714" y="128"/>
                      <a:pt x="8708" y="125"/>
                    </a:cubicBezTo>
                    <a:cubicBezTo>
                      <a:pt x="8719" y="120"/>
                      <a:pt x="8727" y="112"/>
                      <a:pt x="8733" y="102"/>
                    </a:cubicBezTo>
                    <a:cubicBezTo>
                      <a:pt x="8740" y="93"/>
                      <a:pt x="8743" y="82"/>
                      <a:pt x="8743" y="70"/>
                    </a:cubicBezTo>
                    <a:cubicBezTo>
                      <a:pt x="8743" y="59"/>
                      <a:pt x="8741" y="48"/>
                      <a:pt x="8737" y="40"/>
                    </a:cubicBezTo>
                    <a:cubicBezTo>
                      <a:pt x="8733" y="31"/>
                      <a:pt x="8728" y="24"/>
                      <a:pt x="8721" y="18"/>
                    </a:cubicBezTo>
                    <a:cubicBezTo>
                      <a:pt x="8714" y="12"/>
                      <a:pt x="8707" y="8"/>
                      <a:pt x="8697" y="5"/>
                    </a:cubicBezTo>
                    <a:cubicBezTo>
                      <a:pt x="8688" y="1"/>
                      <a:pt x="8677" y="0"/>
                      <a:pt x="8666" y="0"/>
                    </a:cubicBezTo>
                    <a:close/>
                    <a:moveTo>
                      <a:pt x="9905" y="0"/>
                    </a:moveTo>
                    <a:cubicBezTo>
                      <a:pt x="9892" y="0"/>
                      <a:pt x="9880" y="3"/>
                      <a:pt x="9870" y="7"/>
                    </a:cubicBezTo>
                    <a:cubicBezTo>
                      <a:pt x="9860" y="12"/>
                      <a:pt x="9852" y="18"/>
                      <a:pt x="9845" y="26"/>
                    </a:cubicBezTo>
                    <a:cubicBezTo>
                      <a:pt x="9838" y="34"/>
                      <a:pt x="9832" y="43"/>
                      <a:pt x="9829" y="54"/>
                    </a:cubicBezTo>
                    <a:cubicBezTo>
                      <a:pt x="9825" y="65"/>
                      <a:pt x="9823" y="75"/>
                      <a:pt x="9823" y="87"/>
                    </a:cubicBezTo>
                    <a:cubicBezTo>
                      <a:pt x="9823" y="98"/>
                      <a:pt x="9825" y="109"/>
                      <a:pt x="9828" y="119"/>
                    </a:cubicBezTo>
                    <a:cubicBezTo>
                      <a:pt x="9831" y="129"/>
                      <a:pt x="9835" y="139"/>
                      <a:pt x="9841" y="147"/>
                    </a:cubicBezTo>
                    <a:cubicBezTo>
                      <a:pt x="9847" y="154"/>
                      <a:pt x="9855" y="160"/>
                      <a:pt x="9864" y="165"/>
                    </a:cubicBezTo>
                    <a:cubicBezTo>
                      <a:pt x="9873" y="170"/>
                      <a:pt x="9883" y="171"/>
                      <a:pt x="9896" y="171"/>
                    </a:cubicBezTo>
                    <a:cubicBezTo>
                      <a:pt x="9906" y="171"/>
                      <a:pt x="9915" y="170"/>
                      <a:pt x="9923" y="166"/>
                    </a:cubicBezTo>
                    <a:cubicBezTo>
                      <a:pt x="9931" y="162"/>
                      <a:pt x="9939" y="156"/>
                      <a:pt x="9945" y="149"/>
                    </a:cubicBezTo>
                    <a:cubicBezTo>
                      <a:pt x="9944" y="159"/>
                      <a:pt x="9943" y="169"/>
                      <a:pt x="9940" y="177"/>
                    </a:cubicBezTo>
                    <a:cubicBezTo>
                      <a:pt x="9937" y="186"/>
                      <a:pt x="9932" y="194"/>
                      <a:pt x="9926" y="200"/>
                    </a:cubicBezTo>
                    <a:cubicBezTo>
                      <a:pt x="9919" y="207"/>
                      <a:pt x="9911" y="212"/>
                      <a:pt x="9901" y="215"/>
                    </a:cubicBezTo>
                    <a:cubicBezTo>
                      <a:pt x="9891" y="219"/>
                      <a:pt x="9878" y="221"/>
                      <a:pt x="9863" y="221"/>
                    </a:cubicBezTo>
                    <a:lnTo>
                      <a:pt x="9860" y="221"/>
                    </a:lnTo>
                    <a:lnTo>
                      <a:pt x="9860" y="255"/>
                    </a:lnTo>
                    <a:lnTo>
                      <a:pt x="9863" y="255"/>
                    </a:lnTo>
                    <a:cubicBezTo>
                      <a:pt x="9879" y="255"/>
                      <a:pt x="9894" y="253"/>
                      <a:pt x="9906" y="250"/>
                    </a:cubicBezTo>
                    <a:cubicBezTo>
                      <a:pt x="9919" y="246"/>
                      <a:pt x="9929" y="242"/>
                      <a:pt x="9938" y="236"/>
                    </a:cubicBezTo>
                    <a:cubicBezTo>
                      <a:pt x="9947" y="229"/>
                      <a:pt x="9956" y="221"/>
                      <a:pt x="9962" y="213"/>
                    </a:cubicBezTo>
                    <a:cubicBezTo>
                      <a:pt x="9968" y="204"/>
                      <a:pt x="9973" y="195"/>
                      <a:pt x="9977" y="184"/>
                    </a:cubicBezTo>
                    <a:cubicBezTo>
                      <a:pt x="9981" y="174"/>
                      <a:pt x="9983" y="163"/>
                      <a:pt x="9985" y="151"/>
                    </a:cubicBezTo>
                    <a:cubicBezTo>
                      <a:pt x="9986" y="139"/>
                      <a:pt x="9987" y="128"/>
                      <a:pt x="9987" y="116"/>
                    </a:cubicBezTo>
                    <a:lnTo>
                      <a:pt x="9987" y="102"/>
                    </a:lnTo>
                    <a:cubicBezTo>
                      <a:pt x="9987" y="89"/>
                      <a:pt x="9986" y="75"/>
                      <a:pt x="9982" y="63"/>
                    </a:cubicBezTo>
                    <a:cubicBezTo>
                      <a:pt x="9979" y="50"/>
                      <a:pt x="9973" y="39"/>
                      <a:pt x="9966" y="30"/>
                    </a:cubicBezTo>
                    <a:cubicBezTo>
                      <a:pt x="9960" y="21"/>
                      <a:pt x="9951" y="14"/>
                      <a:pt x="9941" y="8"/>
                    </a:cubicBezTo>
                    <a:cubicBezTo>
                      <a:pt x="9930" y="3"/>
                      <a:pt x="9918" y="0"/>
                      <a:pt x="9905" y="0"/>
                    </a:cubicBezTo>
                    <a:close/>
                    <a:moveTo>
                      <a:pt x="11130" y="0"/>
                    </a:moveTo>
                    <a:cubicBezTo>
                      <a:pt x="11117" y="0"/>
                      <a:pt x="11106" y="2"/>
                      <a:pt x="11096" y="5"/>
                    </a:cubicBezTo>
                    <a:cubicBezTo>
                      <a:pt x="11086" y="9"/>
                      <a:pt x="11077" y="15"/>
                      <a:pt x="11070" y="24"/>
                    </a:cubicBezTo>
                    <a:cubicBezTo>
                      <a:pt x="11062" y="33"/>
                      <a:pt x="11057" y="44"/>
                      <a:pt x="11053" y="57"/>
                    </a:cubicBezTo>
                    <a:cubicBezTo>
                      <a:pt x="11049" y="71"/>
                      <a:pt x="11048" y="89"/>
                      <a:pt x="11048" y="109"/>
                    </a:cubicBezTo>
                    <a:lnTo>
                      <a:pt x="11048" y="148"/>
                    </a:lnTo>
                    <a:cubicBezTo>
                      <a:pt x="11048" y="168"/>
                      <a:pt x="11049" y="186"/>
                      <a:pt x="11053" y="199"/>
                    </a:cubicBezTo>
                    <a:cubicBezTo>
                      <a:pt x="11057" y="213"/>
                      <a:pt x="11062" y="224"/>
                      <a:pt x="11070" y="233"/>
                    </a:cubicBezTo>
                    <a:cubicBezTo>
                      <a:pt x="11077" y="242"/>
                      <a:pt x="11086" y="248"/>
                      <a:pt x="11096" y="251"/>
                    </a:cubicBezTo>
                    <a:cubicBezTo>
                      <a:pt x="11106" y="255"/>
                      <a:pt x="11117" y="258"/>
                      <a:pt x="11130" y="258"/>
                    </a:cubicBezTo>
                    <a:cubicBezTo>
                      <a:pt x="11142" y="258"/>
                      <a:pt x="11153" y="255"/>
                      <a:pt x="11163" y="251"/>
                    </a:cubicBezTo>
                    <a:cubicBezTo>
                      <a:pt x="11173" y="248"/>
                      <a:pt x="11182" y="242"/>
                      <a:pt x="11189" y="233"/>
                    </a:cubicBezTo>
                    <a:cubicBezTo>
                      <a:pt x="11196" y="224"/>
                      <a:pt x="11202" y="213"/>
                      <a:pt x="11205" y="199"/>
                    </a:cubicBezTo>
                    <a:cubicBezTo>
                      <a:pt x="11209" y="186"/>
                      <a:pt x="11212" y="168"/>
                      <a:pt x="11212" y="148"/>
                    </a:cubicBezTo>
                    <a:lnTo>
                      <a:pt x="11212" y="109"/>
                    </a:lnTo>
                    <a:cubicBezTo>
                      <a:pt x="11212" y="89"/>
                      <a:pt x="11209" y="71"/>
                      <a:pt x="11205" y="57"/>
                    </a:cubicBezTo>
                    <a:cubicBezTo>
                      <a:pt x="11202" y="44"/>
                      <a:pt x="11196" y="33"/>
                      <a:pt x="11189" y="24"/>
                    </a:cubicBezTo>
                    <a:cubicBezTo>
                      <a:pt x="11182" y="15"/>
                      <a:pt x="11173" y="9"/>
                      <a:pt x="11163" y="5"/>
                    </a:cubicBezTo>
                    <a:cubicBezTo>
                      <a:pt x="11153" y="2"/>
                      <a:pt x="11142" y="0"/>
                      <a:pt x="11130" y="0"/>
                    </a:cubicBezTo>
                    <a:close/>
                    <a:moveTo>
                      <a:pt x="6262" y="2"/>
                    </a:moveTo>
                    <a:cubicBezTo>
                      <a:pt x="6247" y="2"/>
                      <a:pt x="6234" y="4"/>
                      <a:pt x="6222" y="7"/>
                    </a:cubicBezTo>
                    <a:cubicBezTo>
                      <a:pt x="6210" y="11"/>
                      <a:pt x="6199" y="16"/>
                      <a:pt x="6190" y="22"/>
                    </a:cubicBezTo>
                    <a:cubicBezTo>
                      <a:pt x="6181" y="28"/>
                      <a:pt x="6173" y="36"/>
                      <a:pt x="6166" y="45"/>
                    </a:cubicBezTo>
                    <a:cubicBezTo>
                      <a:pt x="6159" y="54"/>
                      <a:pt x="6154" y="63"/>
                      <a:pt x="6150" y="73"/>
                    </a:cubicBezTo>
                    <a:cubicBezTo>
                      <a:pt x="6146" y="84"/>
                      <a:pt x="6143" y="95"/>
                      <a:pt x="6141" y="107"/>
                    </a:cubicBezTo>
                    <a:cubicBezTo>
                      <a:pt x="6139" y="119"/>
                      <a:pt x="6139" y="131"/>
                      <a:pt x="6139" y="143"/>
                    </a:cubicBezTo>
                    <a:lnTo>
                      <a:pt x="6139" y="160"/>
                    </a:lnTo>
                    <a:cubicBezTo>
                      <a:pt x="6139" y="173"/>
                      <a:pt x="6140" y="185"/>
                      <a:pt x="6144" y="197"/>
                    </a:cubicBezTo>
                    <a:cubicBezTo>
                      <a:pt x="6148" y="209"/>
                      <a:pt x="6154" y="219"/>
                      <a:pt x="6161" y="229"/>
                    </a:cubicBezTo>
                    <a:cubicBezTo>
                      <a:pt x="6168" y="238"/>
                      <a:pt x="6176" y="244"/>
                      <a:pt x="6186" y="250"/>
                    </a:cubicBezTo>
                    <a:cubicBezTo>
                      <a:pt x="6197" y="255"/>
                      <a:pt x="6210" y="258"/>
                      <a:pt x="6223" y="258"/>
                    </a:cubicBezTo>
                    <a:cubicBezTo>
                      <a:pt x="6236" y="258"/>
                      <a:pt x="6248" y="256"/>
                      <a:pt x="6258" y="251"/>
                    </a:cubicBezTo>
                    <a:cubicBezTo>
                      <a:pt x="6268" y="247"/>
                      <a:pt x="6276" y="241"/>
                      <a:pt x="6283" y="233"/>
                    </a:cubicBezTo>
                    <a:cubicBezTo>
                      <a:pt x="6290" y="225"/>
                      <a:pt x="6296" y="216"/>
                      <a:pt x="6299" y="206"/>
                    </a:cubicBezTo>
                    <a:cubicBezTo>
                      <a:pt x="6303" y="195"/>
                      <a:pt x="6305" y="184"/>
                      <a:pt x="6305" y="172"/>
                    </a:cubicBezTo>
                    <a:cubicBezTo>
                      <a:pt x="6305" y="161"/>
                      <a:pt x="6303" y="150"/>
                      <a:pt x="6300" y="140"/>
                    </a:cubicBezTo>
                    <a:cubicBezTo>
                      <a:pt x="6297" y="130"/>
                      <a:pt x="6293" y="122"/>
                      <a:pt x="6287" y="114"/>
                    </a:cubicBezTo>
                    <a:cubicBezTo>
                      <a:pt x="6281" y="106"/>
                      <a:pt x="6274" y="100"/>
                      <a:pt x="6265" y="95"/>
                    </a:cubicBezTo>
                    <a:cubicBezTo>
                      <a:pt x="6256" y="91"/>
                      <a:pt x="6245" y="88"/>
                      <a:pt x="6233" y="88"/>
                    </a:cubicBezTo>
                    <a:cubicBezTo>
                      <a:pt x="6223" y="88"/>
                      <a:pt x="6213" y="90"/>
                      <a:pt x="6204" y="94"/>
                    </a:cubicBezTo>
                    <a:cubicBezTo>
                      <a:pt x="6195" y="97"/>
                      <a:pt x="6187" y="103"/>
                      <a:pt x="6181" y="109"/>
                    </a:cubicBezTo>
                    <a:cubicBezTo>
                      <a:pt x="6182" y="100"/>
                      <a:pt x="6184" y="90"/>
                      <a:pt x="6188" y="81"/>
                    </a:cubicBezTo>
                    <a:cubicBezTo>
                      <a:pt x="6192" y="72"/>
                      <a:pt x="6197" y="65"/>
                      <a:pt x="6204" y="58"/>
                    </a:cubicBezTo>
                    <a:cubicBezTo>
                      <a:pt x="6211" y="52"/>
                      <a:pt x="6219" y="46"/>
                      <a:pt x="6229" y="42"/>
                    </a:cubicBezTo>
                    <a:cubicBezTo>
                      <a:pt x="6239" y="39"/>
                      <a:pt x="6251" y="37"/>
                      <a:pt x="6265" y="37"/>
                    </a:cubicBezTo>
                    <a:lnTo>
                      <a:pt x="6267" y="37"/>
                    </a:lnTo>
                    <a:lnTo>
                      <a:pt x="6267" y="2"/>
                    </a:lnTo>
                    <a:lnTo>
                      <a:pt x="6262" y="2"/>
                    </a:lnTo>
                    <a:close/>
                    <a:moveTo>
                      <a:pt x="97" y="3"/>
                    </a:moveTo>
                    <a:lnTo>
                      <a:pt x="0" y="39"/>
                    </a:lnTo>
                    <a:lnTo>
                      <a:pt x="0" y="74"/>
                    </a:lnTo>
                    <a:lnTo>
                      <a:pt x="61" y="53"/>
                    </a:lnTo>
                    <a:lnTo>
                      <a:pt x="61" y="254"/>
                    </a:lnTo>
                    <a:lnTo>
                      <a:pt x="104" y="254"/>
                    </a:lnTo>
                    <a:lnTo>
                      <a:pt x="104" y="3"/>
                    </a:lnTo>
                    <a:lnTo>
                      <a:pt x="97" y="3"/>
                    </a:lnTo>
                    <a:close/>
                    <a:moveTo>
                      <a:pt x="3757" y="4"/>
                    </a:moveTo>
                    <a:lnTo>
                      <a:pt x="3650" y="173"/>
                    </a:lnTo>
                    <a:lnTo>
                      <a:pt x="3651" y="199"/>
                    </a:lnTo>
                    <a:lnTo>
                      <a:pt x="3759" y="199"/>
                    </a:lnTo>
                    <a:lnTo>
                      <a:pt x="3759" y="254"/>
                    </a:lnTo>
                    <a:lnTo>
                      <a:pt x="3801" y="254"/>
                    </a:lnTo>
                    <a:lnTo>
                      <a:pt x="3801" y="199"/>
                    </a:lnTo>
                    <a:lnTo>
                      <a:pt x="3832" y="199"/>
                    </a:lnTo>
                    <a:lnTo>
                      <a:pt x="3832" y="165"/>
                    </a:lnTo>
                    <a:lnTo>
                      <a:pt x="3801" y="165"/>
                    </a:lnTo>
                    <a:lnTo>
                      <a:pt x="3801" y="4"/>
                    </a:lnTo>
                    <a:lnTo>
                      <a:pt x="3757" y="4"/>
                    </a:lnTo>
                    <a:close/>
                    <a:moveTo>
                      <a:pt x="4921" y="4"/>
                    </a:moveTo>
                    <a:lnTo>
                      <a:pt x="4907" y="130"/>
                    </a:lnTo>
                    <a:lnTo>
                      <a:pt x="4940" y="139"/>
                    </a:lnTo>
                    <a:cubicBezTo>
                      <a:pt x="4942" y="137"/>
                      <a:pt x="4945" y="134"/>
                      <a:pt x="4947" y="132"/>
                    </a:cubicBezTo>
                    <a:cubicBezTo>
                      <a:pt x="4949" y="131"/>
                      <a:pt x="4951" y="129"/>
                      <a:pt x="4954" y="128"/>
                    </a:cubicBezTo>
                    <a:cubicBezTo>
                      <a:pt x="4957" y="127"/>
                      <a:pt x="4960" y="125"/>
                      <a:pt x="4964" y="124"/>
                    </a:cubicBezTo>
                    <a:cubicBezTo>
                      <a:pt x="4968" y="124"/>
                      <a:pt x="4971" y="124"/>
                      <a:pt x="4976" y="124"/>
                    </a:cubicBezTo>
                    <a:cubicBezTo>
                      <a:pt x="4984" y="124"/>
                      <a:pt x="4990" y="125"/>
                      <a:pt x="4996" y="127"/>
                    </a:cubicBezTo>
                    <a:cubicBezTo>
                      <a:pt x="5001" y="130"/>
                      <a:pt x="5006" y="133"/>
                      <a:pt x="5010" y="138"/>
                    </a:cubicBezTo>
                    <a:cubicBezTo>
                      <a:pt x="5014" y="142"/>
                      <a:pt x="5017" y="148"/>
                      <a:pt x="5019" y="154"/>
                    </a:cubicBezTo>
                    <a:cubicBezTo>
                      <a:pt x="5021" y="160"/>
                      <a:pt x="5021" y="166"/>
                      <a:pt x="5021" y="173"/>
                    </a:cubicBezTo>
                    <a:cubicBezTo>
                      <a:pt x="5021" y="181"/>
                      <a:pt x="5020" y="188"/>
                      <a:pt x="5019" y="194"/>
                    </a:cubicBezTo>
                    <a:cubicBezTo>
                      <a:pt x="5017" y="200"/>
                      <a:pt x="5014" y="205"/>
                      <a:pt x="5011" y="210"/>
                    </a:cubicBezTo>
                    <a:cubicBezTo>
                      <a:pt x="5007" y="215"/>
                      <a:pt x="5003" y="218"/>
                      <a:pt x="4998" y="221"/>
                    </a:cubicBezTo>
                    <a:cubicBezTo>
                      <a:pt x="4993" y="223"/>
                      <a:pt x="4987" y="224"/>
                      <a:pt x="4981" y="224"/>
                    </a:cubicBezTo>
                    <a:cubicBezTo>
                      <a:pt x="4969" y="224"/>
                      <a:pt x="4960" y="221"/>
                      <a:pt x="4952" y="214"/>
                    </a:cubicBezTo>
                    <a:cubicBezTo>
                      <a:pt x="4945" y="208"/>
                      <a:pt x="4941" y="198"/>
                      <a:pt x="4939" y="186"/>
                    </a:cubicBezTo>
                    <a:lnTo>
                      <a:pt x="4899" y="186"/>
                    </a:lnTo>
                    <a:cubicBezTo>
                      <a:pt x="4899" y="198"/>
                      <a:pt x="4903" y="208"/>
                      <a:pt x="4908" y="217"/>
                    </a:cubicBezTo>
                    <a:cubicBezTo>
                      <a:pt x="4912" y="226"/>
                      <a:pt x="4918" y="234"/>
                      <a:pt x="4925" y="240"/>
                    </a:cubicBezTo>
                    <a:cubicBezTo>
                      <a:pt x="4933" y="246"/>
                      <a:pt x="4941" y="250"/>
                      <a:pt x="4951" y="253"/>
                    </a:cubicBezTo>
                    <a:cubicBezTo>
                      <a:pt x="4960" y="256"/>
                      <a:pt x="4970" y="258"/>
                      <a:pt x="4981" y="258"/>
                    </a:cubicBezTo>
                    <a:cubicBezTo>
                      <a:pt x="4995" y="258"/>
                      <a:pt x="5007" y="256"/>
                      <a:pt x="5017" y="251"/>
                    </a:cubicBezTo>
                    <a:cubicBezTo>
                      <a:pt x="5027" y="247"/>
                      <a:pt x="5036" y="240"/>
                      <a:pt x="5042" y="233"/>
                    </a:cubicBezTo>
                    <a:cubicBezTo>
                      <a:pt x="5049" y="225"/>
                      <a:pt x="5055" y="217"/>
                      <a:pt x="5058" y="207"/>
                    </a:cubicBezTo>
                    <a:cubicBezTo>
                      <a:pt x="5062" y="196"/>
                      <a:pt x="5063" y="185"/>
                      <a:pt x="5063" y="174"/>
                    </a:cubicBezTo>
                    <a:cubicBezTo>
                      <a:pt x="5063" y="161"/>
                      <a:pt x="5062" y="149"/>
                      <a:pt x="5058" y="139"/>
                    </a:cubicBezTo>
                    <a:cubicBezTo>
                      <a:pt x="5055" y="128"/>
                      <a:pt x="5050" y="119"/>
                      <a:pt x="5043" y="112"/>
                    </a:cubicBezTo>
                    <a:cubicBezTo>
                      <a:pt x="5037" y="105"/>
                      <a:pt x="5029" y="99"/>
                      <a:pt x="5020" y="95"/>
                    </a:cubicBezTo>
                    <a:cubicBezTo>
                      <a:pt x="5010" y="91"/>
                      <a:pt x="5000" y="89"/>
                      <a:pt x="4988" y="89"/>
                    </a:cubicBezTo>
                    <a:cubicBezTo>
                      <a:pt x="4979" y="89"/>
                      <a:pt x="4971" y="91"/>
                      <a:pt x="4964" y="93"/>
                    </a:cubicBezTo>
                    <a:cubicBezTo>
                      <a:pt x="4957" y="95"/>
                      <a:pt x="4952" y="97"/>
                      <a:pt x="4948" y="100"/>
                    </a:cubicBezTo>
                    <a:lnTo>
                      <a:pt x="4955" y="40"/>
                    </a:lnTo>
                    <a:lnTo>
                      <a:pt x="5055" y="40"/>
                    </a:lnTo>
                    <a:lnTo>
                      <a:pt x="5055" y="4"/>
                    </a:lnTo>
                    <a:lnTo>
                      <a:pt x="4921" y="4"/>
                    </a:lnTo>
                    <a:close/>
                    <a:moveTo>
                      <a:pt x="7336" y="4"/>
                    </a:moveTo>
                    <a:lnTo>
                      <a:pt x="7336" y="37"/>
                    </a:lnTo>
                    <a:lnTo>
                      <a:pt x="7466" y="37"/>
                    </a:lnTo>
                    <a:lnTo>
                      <a:pt x="7366" y="254"/>
                    </a:lnTo>
                    <a:lnTo>
                      <a:pt x="7410" y="254"/>
                    </a:lnTo>
                    <a:lnTo>
                      <a:pt x="7510" y="27"/>
                    </a:lnTo>
                    <a:lnTo>
                      <a:pt x="7510" y="4"/>
                    </a:lnTo>
                    <a:lnTo>
                      <a:pt x="7336" y="4"/>
                    </a:lnTo>
                    <a:close/>
                    <a:moveTo>
                      <a:pt x="8666" y="34"/>
                    </a:moveTo>
                    <a:cubicBezTo>
                      <a:pt x="8672" y="34"/>
                      <a:pt x="8676" y="34"/>
                      <a:pt x="8680" y="36"/>
                    </a:cubicBezTo>
                    <a:cubicBezTo>
                      <a:pt x="8685" y="38"/>
                      <a:pt x="8689" y="41"/>
                      <a:pt x="8692" y="44"/>
                    </a:cubicBezTo>
                    <a:cubicBezTo>
                      <a:pt x="8695" y="48"/>
                      <a:pt x="8697" y="51"/>
                      <a:pt x="8699" y="56"/>
                    </a:cubicBezTo>
                    <a:cubicBezTo>
                      <a:pt x="8701" y="60"/>
                      <a:pt x="8701" y="66"/>
                      <a:pt x="8701" y="72"/>
                    </a:cubicBezTo>
                    <a:cubicBezTo>
                      <a:pt x="8701" y="77"/>
                      <a:pt x="8701" y="82"/>
                      <a:pt x="8699" y="87"/>
                    </a:cubicBezTo>
                    <a:cubicBezTo>
                      <a:pt x="8697" y="91"/>
                      <a:pt x="8695" y="96"/>
                      <a:pt x="8692" y="99"/>
                    </a:cubicBezTo>
                    <a:cubicBezTo>
                      <a:pt x="8689" y="102"/>
                      <a:pt x="8686" y="104"/>
                      <a:pt x="8681" y="106"/>
                    </a:cubicBezTo>
                    <a:cubicBezTo>
                      <a:pt x="8677" y="108"/>
                      <a:pt x="8672" y="109"/>
                      <a:pt x="8666" y="109"/>
                    </a:cubicBezTo>
                    <a:cubicBezTo>
                      <a:pt x="8661" y="109"/>
                      <a:pt x="8657" y="108"/>
                      <a:pt x="8652" y="106"/>
                    </a:cubicBezTo>
                    <a:cubicBezTo>
                      <a:pt x="8648" y="104"/>
                      <a:pt x="8644" y="102"/>
                      <a:pt x="8641" y="99"/>
                    </a:cubicBezTo>
                    <a:cubicBezTo>
                      <a:pt x="8638" y="96"/>
                      <a:pt x="8635" y="91"/>
                      <a:pt x="8634" y="87"/>
                    </a:cubicBezTo>
                    <a:cubicBezTo>
                      <a:pt x="8632" y="82"/>
                      <a:pt x="8632" y="77"/>
                      <a:pt x="8632" y="72"/>
                    </a:cubicBezTo>
                    <a:cubicBezTo>
                      <a:pt x="8632" y="60"/>
                      <a:pt x="8635" y="50"/>
                      <a:pt x="8641" y="43"/>
                    </a:cubicBezTo>
                    <a:cubicBezTo>
                      <a:pt x="8647" y="37"/>
                      <a:pt x="8656" y="34"/>
                      <a:pt x="8666" y="34"/>
                    </a:cubicBezTo>
                    <a:close/>
                    <a:moveTo>
                      <a:pt x="9905" y="34"/>
                    </a:moveTo>
                    <a:cubicBezTo>
                      <a:pt x="9910" y="34"/>
                      <a:pt x="9916" y="35"/>
                      <a:pt x="9920" y="38"/>
                    </a:cubicBezTo>
                    <a:cubicBezTo>
                      <a:pt x="9925" y="41"/>
                      <a:pt x="9929" y="44"/>
                      <a:pt x="9933" y="50"/>
                    </a:cubicBezTo>
                    <a:cubicBezTo>
                      <a:pt x="9937" y="55"/>
                      <a:pt x="9939" y="61"/>
                      <a:pt x="9942" y="69"/>
                    </a:cubicBezTo>
                    <a:cubicBezTo>
                      <a:pt x="9944" y="77"/>
                      <a:pt x="9945" y="85"/>
                      <a:pt x="9945" y="95"/>
                    </a:cubicBezTo>
                    <a:lnTo>
                      <a:pt x="9945" y="111"/>
                    </a:lnTo>
                    <a:cubicBezTo>
                      <a:pt x="9943" y="115"/>
                      <a:pt x="9941" y="119"/>
                      <a:pt x="9938" y="123"/>
                    </a:cubicBezTo>
                    <a:cubicBezTo>
                      <a:pt x="9935" y="126"/>
                      <a:pt x="9933" y="129"/>
                      <a:pt x="9929" y="132"/>
                    </a:cubicBezTo>
                    <a:cubicBezTo>
                      <a:pt x="9926" y="134"/>
                      <a:pt x="9922" y="135"/>
                      <a:pt x="9918" y="137"/>
                    </a:cubicBezTo>
                    <a:cubicBezTo>
                      <a:pt x="9914" y="138"/>
                      <a:pt x="9909" y="139"/>
                      <a:pt x="9905" y="139"/>
                    </a:cubicBezTo>
                    <a:cubicBezTo>
                      <a:pt x="9898" y="139"/>
                      <a:pt x="9892" y="137"/>
                      <a:pt x="9887" y="134"/>
                    </a:cubicBezTo>
                    <a:cubicBezTo>
                      <a:pt x="9882" y="131"/>
                      <a:pt x="9878" y="128"/>
                      <a:pt x="9875" y="123"/>
                    </a:cubicBezTo>
                    <a:cubicBezTo>
                      <a:pt x="9871" y="118"/>
                      <a:pt x="9869" y="112"/>
                      <a:pt x="9868" y="106"/>
                    </a:cubicBezTo>
                    <a:cubicBezTo>
                      <a:pt x="9866" y="100"/>
                      <a:pt x="9865" y="93"/>
                      <a:pt x="9865" y="87"/>
                    </a:cubicBezTo>
                    <a:cubicBezTo>
                      <a:pt x="9865" y="79"/>
                      <a:pt x="9866" y="73"/>
                      <a:pt x="9868" y="66"/>
                    </a:cubicBezTo>
                    <a:cubicBezTo>
                      <a:pt x="9869" y="60"/>
                      <a:pt x="9872" y="54"/>
                      <a:pt x="9876" y="50"/>
                    </a:cubicBezTo>
                    <a:cubicBezTo>
                      <a:pt x="9879" y="45"/>
                      <a:pt x="9883" y="41"/>
                      <a:pt x="9888" y="38"/>
                    </a:cubicBezTo>
                    <a:cubicBezTo>
                      <a:pt x="9893" y="35"/>
                      <a:pt x="9898" y="34"/>
                      <a:pt x="9905" y="34"/>
                    </a:cubicBezTo>
                    <a:close/>
                    <a:moveTo>
                      <a:pt x="11130" y="34"/>
                    </a:moveTo>
                    <a:cubicBezTo>
                      <a:pt x="11136" y="34"/>
                      <a:pt x="11141" y="35"/>
                      <a:pt x="11146" y="37"/>
                    </a:cubicBezTo>
                    <a:cubicBezTo>
                      <a:pt x="11151" y="40"/>
                      <a:pt x="11155" y="43"/>
                      <a:pt x="11159" y="49"/>
                    </a:cubicBezTo>
                    <a:cubicBezTo>
                      <a:pt x="11162" y="54"/>
                      <a:pt x="11165" y="61"/>
                      <a:pt x="11167" y="70"/>
                    </a:cubicBezTo>
                    <a:cubicBezTo>
                      <a:pt x="11168" y="78"/>
                      <a:pt x="11169" y="89"/>
                      <a:pt x="11169" y="102"/>
                    </a:cubicBezTo>
                    <a:lnTo>
                      <a:pt x="11169" y="154"/>
                    </a:lnTo>
                    <a:cubicBezTo>
                      <a:pt x="11169" y="167"/>
                      <a:pt x="11168" y="178"/>
                      <a:pt x="11167" y="187"/>
                    </a:cubicBezTo>
                    <a:cubicBezTo>
                      <a:pt x="11165" y="196"/>
                      <a:pt x="11163" y="203"/>
                      <a:pt x="11160" y="208"/>
                    </a:cubicBezTo>
                    <a:cubicBezTo>
                      <a:pt x="11156" y="214"/>
                      <a:pt x="11152" y="218"/>
                      <a:pt x="11147" y="221"/>
                    </a:cubicBezTo>
                    <a:cubicBezTo>
                      <a:pt x="11142" y="223"/>
                      <a:pt x="11136" y="224"/>
                      <a:pt x="11130" y="224"/>
                    </a:cubicBezTo>
                    <a:cubicBezTo>
                      <a:pt x="11123" y="224"/>
                      <a:pt x="11117" y="223"/>
                      <a:pt x="11112" y="221"/>
                    </a:cubicBezTo>
                    <a:cubicBezTo>
                      <a:pt x="11107" y="218"/>
                      <a:pt x="11103" y="214"/>
                      <a:pt x="11100" y="208"/>
                    </a:cubicBezTo>
                    <a:cubicBezTo>
                      <a:pt x="11096" y="203"/>
                      <a:pt x="11094" y="196"/>
                      <a:pt x="11092" y="187"/>
                    </a:cubicBezTo>
                    <a:cubicBezTo>
                      <a:pt x="11090" y="178"/>
                      <a:pt x="11089" y="167"/>
                      <a:pt x="11089" y="154"/>
                    </a:cubicBezTo>
                    <a:lnTo>
                      <a:pt x="11089" y="102"/>
                    </a:lnTo>
                    <a:cubicBezTo>
                      <a:pt x="11089" y="89"/>
                      <a:pt x="11090" y="78"/>
                      <a:pt x="11092" y="70"/>
                    </a:cubicBezTo>
                    <a:cubicBezTo>
                      <a:pt x="11093" y="61"/>
                      <a:pt x="11096" y="54"/>
                      <a:pt x="11100" y="49"/>
                    </a:cubicBezTo>
                    <a:cubicBezTo>
                      <a:pt x="11103" y="43"/>
                      <a:pt x="11107" y="40"/>
                      <a:pt x="11112" y="37"/>
                    </a:cubicBezTo>
                    <a:cubicBezTo>
                      <a:pt x="11117" y="35"/>
                      <a:pt x="11123" y="34"/>
                      <a:pt x="11130" y="34"/>
                    </a:cubicBezTo>
                    <a:close/>
                    <a:moveTo>
                      <a:pt x="3759" y="60"/>
                    </a:moveTo>
                    <a:lnTo>
                      <a:pt x="3759" y="165"/>
                    </a:lnTo>
                    <a:lnTo>
                      <a:pt x="3694" y="165"/>
                    </a:lnTo>
                    <a:lnTo>
                      <a:pt x="3756" y="65"/>
                    </a:lnTo>
                    <a:lnTo>
                      <a:pt x="3759" y="60"/>
                    </a:lnTo>
                    <a:close/>
                    <a:moveTo>
                      <a:pt x="6222" y="122"/>
                    </a:moveTo>
                    <a:cubicBezTo>
                      <a:pt x="6229" y="122"/>
                      <a:pt x="6235" y="123"/>
                      <a:pt x="6240" y="126"/>
                    </a:cubicBezTo>
                    <a:cubicBezTo>
                      <a:pt x="6245" y="129"/>
                      <a:pt x="6249" y="132"/>
                      <a:pt x="6252" y="137"/>
                    </a:cubicBezTo>
                    <a:cubicBezTo>
                      <a:pt x="6256" y="141"/>
                      <a:pt x="6259" y="147"/>
                      <a:pt x="6260" y="154"/>
                    </a:cubicBezTo>
                    <a:cubicBezTo>
                      <a:pt x="6262" y="160"/>
                      <a:pt x="6263" y="166"/>
                      <a:pt x="6263" y="173"/>
                    </a:cubicBezTo>
                    <a:cubicBezTo>
                      <a:pt x="6263" y="180"/>
                      <a:pt x="6262" y="188"/>
                      <a:pt x="6260" y="194"/>
                    </a:cubicBezTo>
                    <a:cubicBezTo>
                      <a:pt x="6259" y="200"/>
                      <a:pt x="6256" y="206"/>
                      <a:pt x="6252" y="210"/>
                    </a:cubicBezTo>
                    <a:cubicBezTo>
                      <a:pt x="6249" y="215"/>
                      <a:pt x="6244" y="218"/>
                      <a:pt x="6239" y="221"/>
                    </a:cubicBezTo>
                    <a:cubicBezTo>
                      <a:pt x="6234" y="223"/>
                      <a:pt x="6229" y="224"/>
                      <a:pt x="6222" y="224"/>
                    </a:cubicBezTo>
                    <a:cubicBezTo>
                      <a:pt x="6217" y="224"/>
                      <a:pt x="6212" y="222"/>
                      <a:pt x="6207" y="220"/>
                    </a:cubicBezTo>
                    <a:cubicBezTo>
                      <a:pt x="6202" y="217"/>
                      <a:pt x="6197" y="213"/>
                      <a:pt x="6193" y="208"/>
                    </a:cubicBezTo>
                    <a:cubicBezTo>
                      <a:pt x="6190" y="203"/>
                      <a:pt x="6186" y="197"/>
                      <a:pt x="6184" y="190"/>
                    </a:cubicBezTo>
                    <a:cubicBezTo>
                      <a:pt x="6181" y="182"/>
                      <a:pt x="6180" y="173"/>
                      <a:pt x="6180" y="163"/>
                    </a:cubicBezTo>
                    <a:lnTo>
                      <a:pt x="6180" y="150"/>
                    </a:lnTo>
                    <a:cubicBezTo>
                      <a:pt x="6182" y="146"/>
                      <a:pt x="6185" y="143"/>
                      <a:pt x="6187" y="139"/>
                    </a:cubicBezTo>
                    <a:cubicBezTo>
                      <a:pt x="6190" y="136"/>
                      <a:pt x="6193" y="133"/>
                      <a:pt x="6197" y="131"/>
                    </a:cubicBezTo>
                    <a:cubicBezTo>
                      <a:pt x="6201" y="128"/>
                      <a:pt x="6204" y="126"/>
                      <a:pt x="6208" y="124"/>
                    </a:cubicBezTo>
                    <a:cubicBezTo>
                      <a:pt x="6213" y="123"/>
                      <a:pt x="6218" y="122"/>
                      <a:pt x="6222" y="122"/>
                    </a:cubicBezTo>
                    <a:close/>
                    <a:moveTo>
                      <a:pt x="8666" y="142"/>
                    </a:moveTo>
                    <a:cubicBezTo>
                      <a:pt x="8672" y="142"/>
                      <a:pt x="8677" y="144"/>
                      <a:pt x="8682" y="146"/>
                    </a:cubicBezTo>
                    <a:cubicBezTo>
                      <a:pt x="8687" y="148"/>
                      <a:pt x="8692" y="150"/>
                      <a:pt x="8695" y="154"/>
                    </a:cubicBezTo>
                    <a:cubicBezTo>
                      <a:pt x="8699" y="157"/>
                      <a:pt x="8701" y="162"/>
                      <a:pt x="8703" y="167"/>
                    </a:cubicBezTo>
                    <a:cubicBezTo>
                      <a:pt x="8705" y="172"/>
                      <a:pt x="8707" y="177"/>
                      <a:pt x="8707" y="184"/>
                    </a:cubicBezTo>
                    <a:cubicBezTo>
                      <a:pt x="8707" y="196"/>
                      <a:pt x="8703" y="206"/>
                      <a:pt x="8696" y="214"/>
                    </a:cubicBezTo>
                    <a:cubicBezTo>
                      <a:pt x="8689" y="221"/>
                      <a:pt x="8679" y="224"/>
                      <a:pt x="8666" y="224"/>
                    </a:cubicBezTo>
                    <a:cubicBezTo>
                      <a:pt x="8660" y="224"/>
                      <a:pt x="8655" y="223"/>
                      <a:pt x="8650" y="221"/>
                    </a:cubicBezTo>
                    <a:cubicBezTo>
                      <a:pt x="8645" y="220"/>
                      <a:pt x="8641" y="217"/>
                      <a:pt x="8637" y="214"/>
                    </a:cubicBezTo>
                    <a:cubicBezTo>
                      <a:pt x="8634" y="210"/>
                      <a:pt x="8630" y="206"/>
                      <a:pt x="8628" y="201"/>
                    </a:cubicBezTo>
                    <a:cubicBezTo>
                      <a:pt x="8627" y="196"/>
                      <a:pt x="8626" y="190"/>
                      <a:pt x="8626" y="184"/>
                    </a:cubicBezTo>
                    <a:cubicBezTo>
                      <a:pt x="8626" y="177"/>
                      <a:pt x="8627" y="172"/>
                      <a:pt x="8628" y="167"/>
                    </a:cubicBezTo>
                    <a:cubicBezTo>
                      <a:pt x="8630" y="162"/>
                      <a:pt x="8633" y="157"/>
                      <a:pt x="8636" y="154"/>
                    </a:cubicBezTo>
                    <a:cubicBezTo>
                      <a:pt x="8640" y="150"/>
                      <a:pt x="8645" y="148"/>
                      <a:pt x="8650" y="146"/>
                    </a:cubicBezTo>
                    <a:cubicBezTo>
                      <a:pt x="8655" y="144"/>
                      <a:pt x="8660" y="142"/>
                      <a:pt x="8666" y="142"/>
                    </a:cubicBezTo>
                    <a:close/>
                  </a:path>
                </a:pathLst>
              </a:custGeom>
              <a:solidFill>
                <a:srgbClr val="7F8A8D"/>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48" name="Return Background">
                <a:extLst>
                  <a:ext uri="{FF2B5EF4-FFF2-40B4-BE49-F238E27FC236}">
                    <a16:creationId xmlns:a16="http://schemas.microsoft.com/office/drawing/2014/main" id="{87062AC4-AF48-4E1E-AC08-56B2F3C33B73}"/>
                  </a:ext>
                </a:extLst>
              </p:cNvPr>
              <p:cNvSpPr>
                <a:spLocks noChangeArrowheads="1"/>
              </p:cNvSpPr>
              <p:nvPr/>
            </p:nvSpPr>
            <p:spPr bwMode="auto">
              <a:xfrm>
                <a:off x="2590380" y="2354715"/>
                <a:ext cx="236537" cy="236537"/>
              </a:xfrm>
              <a:prstGeom prst="ellipse">
                <a:avLst/>
              </a:prstGeom>
              <a:solidFill>
                <a:srgbClr val="55B8A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49" name="Return">
                <a:extLst>
                  <a:ext uri="{FF2B5EF4-FFF2-40B4-BE49-F238E27FC236}">
                    <a16:creationId xmlns:a16="http://schemas.microsoft.com/office/drawing/2014/main" id="{B494F407-2E33-4DB6-AB34-AAA30429C9C8}"/>
                  </a:ext>
                </a:extLst>
              </p:cNvPr>
              <p:cNvSpPr>
                <a:spLocks/>
              </p:cNvSpPr>
              <p:nvPr/>
            </p:nvSpPr>
            <p:spPr bwMode="auto">
              <a:xfrm>
                <a:off x="2644355" y="2434090"/>
                <a:ext cx="123825" cy="77787"/>
              </a:xfrm>
              <a:custGeom>
                <a:avLst/>
                <a:gdLst>
                  <a:gd name="T0" fmla="*/ 69 w 78"/>
                  <a:gd name="T1" fmla="*/ 4 h 49"/>
                  <a:gd name="T2" fmla="*/ 69 w 78"/>
                  <a:gd name="T3" fmla="*/ 20 h 49"/>
                  <a:gd name="T4" fmla="*/ 16 w 78"/>
                  <a:gd name="T5" fmla="*/ 20 h 49"/>
                  <a:gd name="T6" fmla="*/ 31 w 78"/>
                  <a:gd name="T7" fmla="*/ 5 h 49"/>
                  <a:gd name="T8" fmla="*/ 25 w 78"/>
                  <a:gd name="T9" fmla="*/ 0 h 49"/>
                  <a:gd name="T10" fmla="*/ 0 w 78"/>
                  <a:gd name="T11" fmla="*/ 24 h 49"/>
                  <a:gd name="T12" fmla="*/ 25 w 78"/>
                  <a:gd name="T13" fmla="*/ 49 h 49"/>
                  <a:gd name="T14" fmla="*/ 31 w 78"/>
                  <a:gd name="T15" fmla="*/ 43 h 49"/>
                  <a:gd name="T16" fmla="*/ 16 w 78"/>
                  <a:gd name="T17" fmla="*/ 28 h 49"/>
                  <a:gd name="T18" fmla="*/ 78 w 78"/>
                  <a:gd name="T19" fmla="*/ 28 h 49"/>
                  <a:gd name="T20" fmla="*/ 78 w 78"/>
                  <a:gd name="T21" fmla="*/ 4 h 49"/>
                  <a:gd name="T22" fmla="*/ 69 w 78"/>
                  <a:gd name="T2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9">
                    <a:moveTo>
                      <a:pt x="69" y="4"/>
                    </a:moveTo>
                    <a:lnTo>
                      <a:pt x="69" y="20"/>
                    </a:lnTo>
                    <a:lnTo>
                      <a:pt x="16" y="20"/>
                    </a:lnTo>
                    <a:lnTo>
                      <a:pt x="31" y="5"/>
                    </a:lnTo>
                    <a:lnTo>
                      <a:pt x="25" y="0"/>
                    </a:lnTo>
                    <a:lnTo>
                      <a:pt x="0" y="24"/>
                    </a:lnTo>
                    <a:lnTo>
                      <a:pt x="25" y="49"/>
                    </a:lnTo>
                    <a:lnTo>
                      <a:pt x="31" y="43"/>
                    </a:lnTo>
                    <a:lnTo>
                      <a:pt x="16" y="28"/>
                    </a:lnTo>
                    <a:lnTo>
                      <a:pt x="78" y="28"/>
                    </a:lnTo>
                    <a:lnTo>
                      <a:pt x="78" y="4"/>
                    </a:lnTo>
                    <a:lnTo>
                      <a:pt x="6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grpSp>
        <p:nvGrpSpPr>
          <p:cNvPr id="165" name="Gallery">
            <a:extLst>
              <a:ext uri="{FF2B5EF4-FFF2-40B4-BE49-F238E27FC236}">
                <a16:creationId xmlns:a16="http://schemas.microsoft.com/office/drawing/2014/main" id="{E37262F8-797B-48BB-BAFB-F8598D9DD4E8}"/>
              </a:ext>
            </a:extLst>
          </p:cNvPr>
          <p:cNvGrpSpPr>
            <a:grpSpLocks noChangeAspect="1"/>
          </p:cNvGrpSpPr>
          <p:nvPr/>
        </p:nvGrpSpPr>
        <p:grpSpPr>
          <a:xfrm>
            <a:off x="6147248" y="3327078"/>
            <a:ext cx="1798335" cy="3197040"/>
            <a:chOff x="595686" y="1261242"/>
            <a:chExt cx="2286000" cy="4064000"/>
          </a:xfrm>
        </p:grpSpPr>
        <p:sp>
          <p:nvSpPr>
            <p:cNvPr id="166" name="Background">
              <a:extLst>
                <a:ext uri="{FF2B5EF4-FFF2-40B4-BE49-F238E27FC236}">
                  <a16:creationId xmlns:a16="http://schemas.microsoft.com/office/drawing/2014/main" id="{5708F557-E7E0-4C7C-9854-5F17699E03D8}"/>
                </a:ext>
              </a:extLst>
            </p:cNvPr>
            <p:cNvSpPr/>
            <p:nvPr/>
          </p:nvSpPr>
          <p:spPr>
            <a:xfrm>
              <a:off x="595686" y="1261242"/>
              <a:ext cx="2286000" cy="4064000"/>
            </a:xfrm>
            <a:prstGeom prst="rect">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67" name="Subheader">
              <a:extLst>
                <a:ext uri="{FF2B5EF4-FFF2-40B4-BE49-F238E27FC236}">
                  <a16:creationId xmlns:a16="http://schemas.microsoft.com/office/drawing/2014/main" id="{1FE7E05E-E25B-445D-B344-9B0FBFD9294F}"/>
                </a:ext>
              </a:extLst>
            </p:cNvPr>
            <p:cNvSpPr/>
            <p:nvPr/>
          </p:nvSpPr>
          <p:spPr>
            <a:xfrm>
              <a:off x="595686" y="1769163"/>
              <a:ext cx="2286000" cy="304800"/>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73152"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700" dirty="0">
                  <a:solidFill>
                    <a:srgbClr val="000000">
                      <a:alpha val="53725"/>
                    </a:srgbClr>
                  </a:solidFill>
                  <a:latin typeface="Segoe UI" panose="020B0502040204020203" pitchFamily="34" charset="0"/>
                  <a:cs typeface="Segoe UI" panose="020B0502040204020203" pitchFamily="34" charset="0"/>
                </a:rPr>
                <a:t>123 photos</a:t>
              </a:r>
            </a:p>
          </p:txBody>
        </p:sp>
        <p:grpSp>
          <p:nvGrpSpPr>
            <p:cNvPr id="168" name="App Bar">
              <a:extLst>
                <a:ext uri="{FF2B5EF4-FFF2-40B4-BE49-F238E27FC236}">
                  <a16:creationId xmlns:a16="http://schemas.microsoft.com/office/drawing/2014/main" id="{8684D1A7-DB18-4B03-8601-D4E39DF4507F}"/>
                </a:ext>
              </a:extLst>
            </p:cNvPr>
            <p:cNvGrpSpPr/>
            <p:nvPr/>
          </p:nvGrpSpPr>
          <p:grpSpPr>
            <a:xfrm>
              <a:off x="595686" y="1261242"/>
              <a:ext cx="2286000" cy="508000"/>
              <a:chOff x="595686" y="1261242"/>
              <a:chExt cx="2286000" cy="508000"/>
            </a:xfrm>
          </p:grpSpPr>
          <p:sp>
            <p:nvSpPr>
              <p:cNvPr id="182" name="App Bar Container">
                <a:extLst>
                  <a:ext uri="{FF2B5EF4-FFF2-40B4-BE49-F238E27FC236}">
                    <a16:creationId xmlns:a16="http://schemas.microsoft.com/office/drawing/2014/main" id="{281A39A1-9BD9-4126-97D8-FA500C578C60}"/>
                  </a:ext>
                </a:extLst>
              </p:cNvPr>
              <p:cNvSpPr>
                <a:spLocks noChangeArrowheads="1"/>
              </p:cNvSpPr>
              <p:nvPr/>
            </p:nvSpPr>
            <p:spPr bwMode="auto">
              <a:xfrm>
                <a:off x="595686" y="1261242"/>
                <a:ext cx="2286000" cy="508000"/>
              </a:xfrm>
              <a:prstGeom prst="rect">
                <a:avLst/>
              </a:prstGeom>
              <a:solidFill>
                <a:srgbClr val="FFFFFF"/>
              </a:solidFill>
              <a:ln>
                <a:noFill/>
              </a:ln>
              <a:effectLst/>
            </p:spPr>
            <p:txBody>
              <a:bodyPr vert="horz" wrap="square" lIns="457200" tIns="198120" rIns="91440" bIns="104140"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000000">
                        <a:alpha val="87000"/>
                      </a:srgbClr>
                    </a:solidFill>
                    <a:latin typeface="Segoe UI" panose="020B0502040204020203" pitchFamily="34" charset="0"/>
                    <a:cs typeface="Segoe UI" panose="020B0502040204020203" pitchFamily="34" charset="0"/>
                  </a:rPr>
                  <a:t>Fun times</a:t>
                </a:r>
              </a:p>
            </p:txBody>
          </p:sp>
          <p:sp>
            <p:nvSpPr>
              <p:cNvPr id="183" name="Search Icon">
                <a:extLst>
                  <a:ext uri="{FF2B5EF4-FFF2-40B4-BE49-F238E27FC236}">
                    <a16:creationId xmlns:a16="http://schemas.microsoft.com/office/drawing/2014/main" id="{D758562C-664D-4EB1-B0EE-87EC07414381}"/>
                  </a:ext>
                </a:extLst>
              </p:cNvPr>
              <p:cNvSpPr>
                <a:spLocks noChangeAspect="1" noEditPoints="1"/>
              </p:cNvSpPr>
              <p:nvPr/>
            </p:nvSpPr>
            <p:spPr bwMode="auto">
              <a:xfrm>
                <a:off x="2349496" y="1537619"/>
                <a:ext cx="111009" cy="110708"/>
              </a:xfrm>
              <a:custGeom>
                <a:avLst/>
                <a:gdLst>
                  <a:gd name="T0" fmla="*/ 229 w 617"/>
                  <a:gd name="T1" fmla="*/ 388 h 617"/>
                  <a:gd name="T2" fmla="*/ 70 w 617"/>
                  <a:gd name="T3" fmla="*/ 229 h 617"/>
                  <a:gd name="T4" fmla="*/ 229 w 617"/>
                  <a:gd name="T5" fmla="*/ 70 h 617"/>
                  <a:gd name="T6" fmla="*/ 388 w 617"/>
                  <a:gd name="T7" fmla="*/ 229 h 617"/>
                  <a:gd name="T8" fmla="*/ 229 w 617"/>
                  <a:gd name="T9" fmla="*/ 388 h 617"/>
                  <a:gd name="T10" fmla="*/ 441 w 617"/>
                  <a:gd name="T11" fmla="*/ 388 h 617"/>
                  <a:gd name="T12" fmla="*/ 413 w 617"/>
                  <a:gd name="T13" fmla="*/ 388 h 617"/>
                  <a:gd name="T14" fmla="*/ 403 w 617"/>
                  <a:gd name="T15" fmla="*/ 378 h 617"/>
                  <a:gd name="T16" fmla="*/ 458 w 617"/>
                  <a:gd name="T17" fmla="*/ 229 h 617"/>
                  <a:gd name="T18" fmla="*/ 229 w 617"/>
                  <a:gd name="T19" fmla="*/ 0 h 617"/>
                  <a:gd name="T20" fmla="*/ 0 w 617"/>
                  <a:gd name="T21" fmla="*/ 229 h 617"/>
                  <a:gd name="T22" fmla="*/ 229 w 617"/>
                  <a:gd name="T23" fmla="*/ 458 h 617"/>
                  <a:gd name="T24" fmla="*/ 378 w 617"/>
                  <a:gd name="T25" fmla="*/ 403 h 617"/>
                  <a:gd name="T26" fmla="*/ 388 w 617"/>
                  <a:gd name="T27" fmla="*/ 413 h 617"/>
                  <a:gd name="T28" fmla="*/ 388 w 617"/>
                  <a:gd name="T29" fmla="*/ 441 h 617"/>
                  <a:gd name="T30" fmla="*/ 564 w 617"/>
                  <a:gd name="T31" fmla="*/ 617 h 617"/>
                  <a:gd name="T32" fmla="*/ 617 w 617"/>
                  <a:gd name="T33" fmla="*/ 564 h 617"/>
                  <a:gd name="T34" fmla="*/ 441 w 617"/>
                  <a:gd name="T35" fmla="*/ 38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7" h="617">
                    <a:moveTo>
                      <a:pt x="229" y="388"/>
                    </a:moveTo>
                    <a:cubicBezTo>
                      <a:pt x="141" y="388"/>
                      <a:pt x="70" y="317"/>
                      <a:pt x="70" y="229"/>
                    </a:cubicBezTo>
                    <a:cubicBezTo>
                      <a:pt x="70" y="141"/>
                      <a:pt x="141" y="70"/>
                      <a:pt x="229" y="70"/>
                    </a:cubicBezTo>
                    <a:cubicBezTo>
                      <a:pt x="317" y="70"/>
                      <a:pt x="388" y="141"/>
                      <a:pt x="388" y="229"/>
                    </a:cubicBezTo>
                    <a:cubicBezTo>
                      <a:pt x="388" y="317"/>
                      <a:pt x="317" y="388"/>
                      <a:pt x="229" y="388"/>
                    </a:cubicBezTo>
                    <a:moveTo>
                      <a:pt x="441" y="388"/>
                    </a:moveTo>
                    <a:lnTo>
                      <a:pt x="413" y="388"/>
                    </a:lnTo>
                    <a:lnTo>
                      <a:pt x="403" y="378"/>
                    </a:lnTo>
                    <a:cubicBezTo>
                      <a:pt x="438" y="338"/>
                      <a:pt x="458" y="286"/>
                      <a:pt x="458" y="229"/>
                    </a:cubicBezTo>
                    <a:cubicBezTo>
                      <a:pt x="458" y="102"/>
                      <a:pt x="356" y="0"/>
                      <a:pt x="229" y="0"/>
                    </a:cubicBezTo>
                    <a:cubicBezTo>
                      <a:pt x="102" y="0"/>
                      <a:pt x="0" y="102"/>
                      <a:pt x="0" y="229"/>
                    </a:cubicBezTo>
                    <a:cubicBezTo>
                      <a:pt x="0" y="356"/>
                      <a:pt x="102" y="458"/>
                      <a:pt x="229" y="458"/>
                    </a:cubicBezTo>
                    <a:cubicBezTo>
                      <a:pt x="286" y="458"/>
                      <a:pt x="338" y="437"/>
                      <a:pt x="378" y="403"/>
                    </a:cubicBezTo>
                    <a:lnTo>
                      <a:pt x="388" y="413"/>
                    </a:lnTo>
                    <a:lnTo>
                      <a:pt x="388" y="441"/>
                    </a:lnTo>
                    <a:lnTo>
                      <a:pt x="564" y="617"/>
                    </a:lnTo>
                    <a:lnTo>
                      <a:pt x="617" y="564"/>
                    </a:lnTo>
                    <a:lnTo>
                      <a:pt x="441" y="388"/>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alpha val="87000"/>
                    </a:srgbClr>
                  </a:solidFill>
                  <a:latin typeface="Segoe UI" panose="020B0502040204020203" pitchFamily="34" charset="0"/>
                  <a:cs typeface="Segoe UI" panose="020B0502040204020203" pitchFamily="34" charset="0"/>
                </a:endParaRPr>
              </a:p>
            </p:txBody>
          </p:sp>
          <p:grpSp>
            <p:nvGrpSpPr>
              <p:cNvPr id="184" name="Status Bar">
                <a:extLst>
                  <a:ext uri="{FF2B5EF4-FFF2-40B4-BE49-F238E27FC236}">
                    <a16:creationId xmlns:a16="http://schemas.microsoft.com/office/drawing/2014/main" id="{0B14A418-347F-43B7-B4DB-C158A08898C7}"/>
                  </a:ext>
                </a:extLst>
              </p:cNvPr>
              <p:cNvGrpSpPr/>
              <p:nvPr/>
            </p:nvGrpSpPr>
            <p:grpSpPr>
              <a:xfrm>
                <a:off x="595686" y="1261242"/>
                <a:ext cx="2286000" cy="152400"/>
                <a:chOff x="595686" y="1268402"/>
                <a:chExt cx="2286000" cy="152400"/>
              </a:xfrm>
            </p:grpSpPr>
            <p:sp>
              <p:nvSpPr>
                <p:cNvPr id="187" name="System Bar Container">
                  <a:extLst>
                    <a:ext uri="{FF2B5EF4-FFF2-40B4-BE49-F238E27FC236}">
                      <a16:creationId xmlns:a16="http://schemas.microsoft.com/office/drawing/2014/main" id="{A98F26DE-7818-47C6-A8CA-592C53DB74DE}"/>
                    </a:ext>
                  </a:extLst>
                </p:cNvPr>
                <p:cNvSpPr>
                  <a:spLocks noChangeArrowheads="1"/>
                </p:cNvSpPr>
                <p:nvPr/>
              </p:nvSpPr>
              <p:spPr bwMode="auto">
                <a:xfrm>
                  <a:off x="595686" y="1268402"/>
                  <a:ext cx="2286000" cy="152400"/>
                </a:xfrm>
                <a:prstGeom prst="rect">
                  <a:avLst/>
                </a:prstGeom>
                <a:solidFill>
                  <a:srgbClr val="000000">
                    <a:alpha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88" name="Time">
                  <a:extLst>
                    <a:ext uri="{FF2B5EF4-FFF2-40B4-BE49-F238E27FC236}">
                      <a16:creationId xmlns:a16="http://schemas.microsoft.com/office/drawing/2014/main" id="{C474A922-E514-4668-9264-274509D0CDCE}"/>
                    </a:ext>
                  </a:extLst>
                </p:cNvPr>
                <p:cNvSpPr>
                  <a:spLocks noChangeAspect="1" noEditPoints="1"/>
                </p:cNvSpPr>
                <p:nvPr/>
              </p:nvSpPr>
              <p:spPr bwMode="auto">
                <a:xfrm>
                  <a:off x="2626121" y="1314082"/>
                  <a:ext cx="193854" cy="61041"/>
                </a:xfrm>
                <a:custGeom>
                  <a:avLst/>
                  <a:gdLst>
                    <a:gd name="T0" fmla="*/ 10 w 122"/>
                    <a:gd name="T1" fmla="*/ 6 h 38"/>
                    <a:gd name="T2" fmla="*/ 14 w 122"/>
                    <a:gd name="T3" fmla="*/ 0 h 38"/>
                    <a:gd name="T4" fmla="*/ 52 w 122"/>
                    <a:gd name="T5" fmla="*/ 37 h 38"/>
                    <a:gd name="T6" fmla="*/ 40 w 122"/>
                    <a:gd name="T7" fmla="*/ 20 h 38"/>
                    <a:gd name="T8" fmla="*/ 46 w 122"/>
                    <a:gd name="T9" fmla="*/ 12 h 38"/>
                    <a:gd name="T10" fmla="*/ 44 w 122"/>
                    <a:gd name="T11" fmla="*/ 5 h 38"/>
                    <a:gd name="T12" fmla="*/ 36 w 122"/>
                    <a:gd name="T13" fmla="*/ 4 h 38"/>
                    <a:gd name="T14" fmla="*/ 32 w 122"/>
                    <a:gd name="T15" fmla="*/ 11 h 38"/>
                    <a:gd name="T16" fmla="*/ 30 w 122"/>
                    <a:gd name="T17" fmla="*/ 3 h 38"/>
                    <a:gd name="T18" fmla="*/ 44 w 122"/>
                    <a:gd name="T19" fmla="*/ 0 h 38"/>
                    <a:gd name="T20" fmla="*/ 51 w 122"/>
                    <a:gd name="T21" fmla="*/ 9 h 38"/>
                    <a:gd name="T22" fmla="*/ 46 w 122"/>
                    <a:gd name="T23" fmla="*/ 19 h 38"/>
                    <a:gd name="T24" fmla="*/ 52 w 122"/>
                    <a:gd name="T25" fmla="*/ 33 h 38"/>
                    <a:gd name="T26" fmla="*/ 58 w 122"/>
                    <a:gd name="T27" fmla="*/ 33 h 38"/>
                    <a:gd name="T28" fmla="*/ 63 w 122"/>
                    <a:gd name="T29" fmla="*/ 35 h 38"/>
                    <a:gd name="T30" fmla="*/ 58 w 122"/>
                    <a:gd name="T31" fmla="*/ 36 h 38"/>
                    <a:gd name="T32" fmla="*/ 58 w 122"/>
                    <a:gd name="T33" fmla="*/ 10 h 38"/>
                    <a:gd name="T34" fmla="*/ 63 w 122"/>
                    <a:gd name="T35" fmla="*/ 12 h 38"/>
                    <a:gd name="T36" fmla="*/ 58 w 122"/>
                    <a:gd name="T37" fmla="*/ 14 h 38"/>
                    <a:gd name="T38" fmla="*/ 80 w 122"/>
                    <a:gd name="T39" fmla="*/ 16 h 38"/>
                    <a:gd name="T40" fmla="*/ 87 w 122"/>
                    <a:gd name="T41" fmla="*/ 12 h 38"/>
                    <a:gd name="T42" fmla="*/ 81 w 122"/>
                    <a:gd name="T43" fmla="*/ 3 h 38"/>
                    <a:gd name="T44" fmla="*/ 75 w 122"/>
                    <a:gd name="T45" fmla="*/ 7 h 38"/>
                    <a:gd name="T46" fmla="*/ 70 w 122"/>
                    <a:gd name="T47" fmla="*/ 6 h 38"/>
                    <a:gd name="T48" fmla="*/ 81 w 122"/>
                    <a:gd name="T49" fmla="*/ 0 h 38"/>
                    <a:gd name="T50" fmla="*/ 91 w 122"/>
                    <a:gd name="T51" fmla="*/ 5 h 38"/>
                    <a:gd name="T52" fmla="*/ 91 w 122"/>
                    <a:gd name="T53" fmla="*/ 14 h 38"/>
                    <a:gd name="T54" fmla="*/ 89 w 122"/>
                    <a:gd name="T55" fmla="*/ 20 h 38"/>
                    <a:gd name="T56" fmla="*/ 93 w 122"/>
                    <a:gd name="T57" fmla="*/ 27 h 38"/>
                    <a:gd name="T58" fmla="*/ 85 w 122"/>
                    <a:gd name="T59" fmla="*/ 37 h 38"/>
                    <a:gd name="T60" fmla="*/ 73 w 122"/>
                    <a:gd name="T61" fmla="*/ 35 h 38"/>
                    <a:gd name="T62" fmla="*/ 74 w 122"/>
                    <a:gd name="T63" fmla="*/ 27 h 38"/>
                    <a:gd name="T64" fmla="*/ 78 w 122"/>
                    <a:gd name="T65" fmla="*/ 33 h 38"/>
                    <a:gd name="T66" fmla="*/ 86 w 122"/>
                    <a:gd name="T67" fmla="*/ 32 h 38"/>
                    <a:gd name="T68" fmla="*/ 87 w 122"/>
                    <a:gd name="T69" fmla="*/ 24 h 38"/>
                    <a:gd name="T70" fmla="*/ 80 w 122"/>
                    <a:gd name="T71" fmla="*/ 20 h 38"/>
                    <a:gd name="T72" fmla="*/ 122 w 122"/>
                    <a:gd name="T73" fmla="*/ 21 h 38"/>
                    <a:gd name="T74" fmla="*/ 115 w 122"/>
                    <a:gd name="T75" fmla="*/ 37 h 38"/>
                    <a:gd name="T76" fmla="*/ 102 w 122"/>
                    <a:gd name="T77" fmla="*/ 34 h 38"/>
                    <a:gd name="T78" fmla="*/ 99 w 122"/>
                    <a:gd name="T79" fmla="*/ 16 h 38"/>
                    <a:gd name="T80" fmla="*/ 106 w 122"/>
                    <a:gd name="T81" fmla="*/ 0 h 38"/>
                    <a:gd name="T82" fmla="*/ 119 w 122"/>
                    <a:gd name="T83" fmla="*/ 3 h 38"/>
                    <a:gd name="T84" fmla="*/ 122 w 122"/>
                    <a:gd name="T85" fmla="*/ 21 h 38"/>
                    <a:gd name="T86" fmla="*/ 116 w 122"/>
                    <a:gd name="T87" fmla="*/ 6 h 38"/>
                    <a:gd name="T88" fmla="*/ 108 w 122"/>
                    <a:gd name="T89" fmla="*/ 4 h 38"/>
                    <a:gd name="T90" fmla="*/ 104 w 122"/>
                    <a:gd name="T91" fmla="*/ 15 h 38"/>
                    <a:gd name="T92" fmla="*/ 105 w 122"/>
                    <a:gd name="T93" fmla="*/ 31 h 38"/>
                    <a:gd name="T94" fmla="*/ 114 w 122"/>
                    <a:gd name="T95" fmla="*/ 33 h 38"/>
                    <a:gd name="T96" fmla="*/ 117 w 122"/>
                    <a:gd name="T97"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38">
                      <a:moveTo>
                        <a:pt x="14" y="37"/>
                      </a:moveTo>
                      <a:cubicBezTo>
                        <a:pt x="10" y="37"/>
                        <a:pt x="10" y="37"/>
                        <a:pt x="10" y="37"/>
                      </a:cubicBezTo>
                      <a:cubicBezTo>
                        <a:pt x="10" y="6"/>
                        <a:pt x="10" y="6"/>
                        <a:pt x="10" y="6"/>
                      </a:cubicBezTo>
                      <a:cubicBezTo>
                        <a:pt x="0" y="9"/>
                        <a:pt x="0" y="9"/>
                        <a:pt x="0" y="9"/>
                      </a:cubicBezTo>
                      <a:cubicBezTo>
                        <a:pt x="0" y="5"/>
                        <a:pt x="0" y="5"/>
                        <a:pt x="0" y="5"/>
                      </a:cubicBezTo>
                      <a:cubicBezTo>
                        <a:pt x="14" y="0"/>
                        <a:pt x="14" y="0"/>
                        <a:pt x="14" y="0"/>
                      </a:cubicBezTo>
                      <a:cubicBezTo>
                        <a:pt x="14" y="0"/>
                        <a:pt x="14" y="0"/>
                        <a:pt x="14" y="0"/>
                      </a:cubicBezTo>
                      <a:lnTo>
                        <a:pt x="14" y="37"/>
                      </a:lnTo>
                      <a:close/>
                      <a:moveTo>
                        <a:pt x="52" y="37"/>
                      </a:moveTo>
                      <a:cubicBezTo>
                        <a:pt x="28" y="37"/>
                        <a:pt x="28" y="37"/>
                        <a:pt x="28" y="37"/>
                      </a:cubicBezTo>
                      <a:cubicBezTo>
                        <a:pt x="28" y="34"/>
                        <a:pt x="28" y="34"/>
                        <a:pt x="28" y="34"/>
                      </a:cubicBezTo>
                      <a:cubicBezTo>
                        <a:pt x="40" y="20"/>
                        <a:pt x="40" y="20"/>
                        <a:pt x="40" y="20"/>
                      </a:cubicBezTo>
                      <a:cubicBezTo>
                        <a:pt x="41" y="19"/>
                        <a:pt x="42" y="18"/>
                        <a:pt x="43" y="17"/>
                      </a:cubicBezTo>
                      <a:cubicBezTo>
                        <a:pt x="44" y="16"/>
                        <a:pt x="44" y="15"/>
                        <a:pt x="45" y="14"/>
                      </a:cubicBezTo>
                      <a:cubicBezTo>
                        <a:pt x="45" y="14"/>
                        <a:pt x="45" y="13"/>
                        <a:pt x="46" y="12"/>
                      </a:cubicBezTo>
                      <a:cubicBezTo>
                        <a:pt x="46" y="11"/>
                        <a:pt x="46" y="11"/>
                        <a:pt x="46" y="10"/>
                      </a:cubicBezTo>
                      <a:cubicBezTo>
                        <a:pt x="46" y="9"/>
                        <a:pt x="46" y="8"/>
                        <a:pt x="45" y="7"/>
                      </a:cubicBezTo>
                      <a:cubicBezTo>
                        <a:pt x="45" y="7"/>
                        <a:pt x="45" y="6"/>
                        <a:pt x="44" y="5"/>
                      </a:cubicBezTo>
                      <a:cubicBezTo>
                        <a:pt x="44" y="5"/>
                        <a:pt x="43" y="4"/>
                        <a:pt x="42" y="4"/>
                      </a:cubicBezTo>
                      <a:cubicBezTo>
                        <a:pt x="41" y="4"/>
                        <a:pt x="40" y="3"/>
                        <a:pt x="39" y="3"/>
                      </a:cubicBezTo>
                      <a:cubicBezTo>
                        <a:pt x="38" y="3"/>
                        <a:pt x="37" y="4"/>
                        <a:pt x="36" y="4"/>
                      </a:cubicBezTo>
                      <a:cubicBezTo>
                        <a:pt x="35" y="4"/>
                        <a:pt x="34" y="5"/>
                        <a:pt x="34" y="5"/>
                      </a:cubicBezTo>
                      <a:cubicBezTo>
                        <a:pt x="33" y="6"/>
                        <a:pt x="33" y="7"/>
                        <a:pt x="32" y="8"/>
                      </a:cubicBezTo>
                      <a:cubicBezTo>
                        <a:pt x="32" y="9"/>
                        <a:pt x="32" y="10"/>
                        <a:pt x="32" y="11"/>
                      </a:cubicBezTo>
                      <a:cubicBezTo>
                        <a:pt x="27" y="11"/>
                        <a:pt x="27" y="11"/>
                        <a:pt x="27" y="11"/>
                      </a:cubicBezTo>
                      <a:cubicBezTo>
                        <a:pt x="27" y="9"/>
                        <a:pt x="28" y="8"/>
                        <a:pt x="28" y="7"/>
                      </a:cubicBezTo>
                      <a:cubicBezTo>
                        <a:pt x="29" y="5"/>
                        <a:pt x="29" y="4"/>
                        <a:pt x="30" y="3"/>
                      </a:cubicBezTo>
                      <a:cubicBezTo>
                        <a:pt x="31" y="2"/>
                        <a:pt x="33" y="1"/>
                        <a:pt x="34" y="0"/>
                      </a:cubicBezTo>
                      <a:cubicBezTo>
                        <a:pt x="36" y="0"/>
                        <a:pt x="37" y="0"/>
                        <a:pt x="39" y="0"/>
                      </a:cubicBezTo>
                      <a:cubicBezTo>
                        <a:pt x="41" y="0"/>
                        <a:pt x="43" y="0"/>
                        <a:pt x="44" y="0"/>
                      </a:cubicBezTo>
                      <a:cubicBezTo>
                        <a:pt x="45" y="1"/>
                        <a:pt x="47" y="1"/>
                        <a:pt x="48" y="2"/>
                      </a:cubicBezTo>
                      <a:cubicBezTo>
                        <a:pt x="49" y="3"/>
                        <a:pt x="49" y="4"/>
                        <a:pt x="50" y="5"/>
                      </a:cubicBezTo>
                      <a:cubicBezTo>
                        <a:pt x="50" y="7"/>
                        <a:pt x="51" y="8"/>
                        <a:pt x="51" y="9"/>
                      </a:cubicBezTo>
                      <a:cubicBezTo>
                        <a:pt x="51" y="11"/>
                        <a:pt x="50" y="12"/>
                        <a:pt x="50" y="13"/>
                      </a:cubicBezTo>
                      <a:cubicBezTo>
                        <a:pt x="50" y="14"/>
                        <a:pt x="49" y="15"/>
                        <a:pt x="48" y="16"/>
                      </a:cubicBezTo>
                      <a:cubicBezTo>
                        <a:pt x="48" y="17"/>
                        <a:pt x="47" y="18"/>
                        <a:pt x="46" y="19"/>
                      </a:cubicBezTo>
                      <a:cubicBezTo>
                        <a:pt x="45" y="20"/>
                        <a:pt x="45" y="21"/>
                        <a:pt x="44" y="22"/>
                      </a:cubicBezTo>
                      <a:cubicBezTo>
                        <a:pt x="34" y="33"/>
                        <a:pt x="34" y="33"/>
                        <a:pt x="34" y="33"/>
                      </a:cubicBezTo>
                      <a:cubicBezTo>
                        <a:pt x="52" y="33"/>
                        <a:pt x="52" y="33"/>
                        <a:pt x="52" y="33"/>
                      </a:cubicBezTo>
                      <a:lnTo>
                        <a:pt x="52" y="37"/>
                      </a:lnTo>
                      <a:close/>
                      <a:moveTo>
                        <a:pt x="58" y="35"/>
                      </a:moveTo>
                      <a:cubicBezTo>
                        <a:pt x="58" y="34"/>
                        <a:pt x="58" y="33"/>
                        <a:pt x="58" y="33"/>
                      </a:cubicBezTo>
                      <a:cubicBezTo>
                        <a:pt x="59" y="32"/>
                        <a:pt x="59" y="32"/>
                        <a:pt x="60" y="32"/>
                      </a:cubicBezTo>
                      <a:cubicBezTo>
                        <a:pt x="61" y="32"/>
                        <a:pt x="62" y="32"/>
                        <a:pt x="63" y="33"/>
                      </a:cubicBezTo>
                      <a:cubicBezTo>
                        <a:pt x="63" y="33"/>
                        <a:pt x="63" y="34"/>
                        <a:pt x="63" y="35"/>
                      </a:cubicBezTo>
                      <a:cubicBezTo>
                        <a:pt x="63" y="35"/>
                        <a:pt x="63" y="36"/>
                        <a:pt x="63" y="36"/>
                      </a:cubicBezTo>
                      <a:cubicBezTo>
                        <a:pt x="62" y="37"/>
                        <a:pt x="61" y="37"/>
                        <a:pt x="60" y="37"/>
                      </a:cubicBezTo>
                      <a:cubicBezTo>
                        <a:pt x="59" y="37"/>
                        <a:pt x="59" y="37"/>
                        <a:pt x="58" y="36"/>
                      </a:cubicBezTo>
                      <a:cubicBezTo>
                        <a:pt x="58" y="36"/>
                        <a:pt x="58" y="35"/>
                        <a:pt x="58" y="35"/>
                      </a:cubicBezTo>
                      <a:close/>
                      <a:moveTo>
                        <a:pt x="58" y="12"/>
                      </a:moveTo>
                      <a:cubicBezTo>
                        <a:pt x="58" y="11"/>
                        <a:pt x="58" y="11"/>
                        <a:pt x="58" y="10"/>
                      </a:cubicBezTo>
                      <a:cubicBezTo>
                        <a:pt x="59" y="10"/>
                        <a:pt x="59" y="9"/>
                        <a:pt x="60" y="9"/>
                      </a:cubicBezTo>
                      <a:cubicBezTo>
                        <a:pt x="61" y="9"/>
                        <a:pt x="62" y="10"/>
                        <a:pt x="63" y="10"/>
                      </a:cubicBezTo>
                      <a:cubicBezTo>
                        <a:pt x="63" y="11"/>
                        <a:pt x="63" y="11"/>
                        <a:pt x="63" y="12"/>
                      </a:cubicBezTo>
                      <a:cubicBezTo>
                        <a:pt x="63" y="13"/>
                        <a:pt x="63" y="14"/>
                        <a:pt x="63" y="14"/>
                      </a:cubicBezTo>
                      <a:cubicBezTo>
                        <a:pt x="62" y="15"/>
                        <a:pt x="61" y="15"/>
                        <a:pt x="60" y="15"/>
                      </a:cubicBezTo>
                      <a:cubicBezTo>
                        <a:pt x="59" y="15"/>
                        <a:pt x="59" y="15"/>
                        <a:pt x="58" y="14"/>
                      </a:cubicBezTo>
                      <a:cubicBezTo>
                        <a:pt x="58" y="14"/>
                        <a:pt x="58" y="13"/>
                        <a:pt x="58" y="12"/>
                      </a:cubicBezTo>
                      <a:close/>
                      <a:moveTo>
                        <a:pt x="77" y="16"/>
                      </a:moveTo>
                      <a:cubicBezTo>
                        <a:pt x="80" y="16"/>
                        <a:pt x="80" y="16"/>
                        <a:pt x="80" y="16"/>
                      </a:cubicBezTo>
                      <a:cubicBezTo>
                        <a:pt x="81" y="16"/>
                        <a:pt x="82" y="16"/>
                        <a:pt x="83" y="16"/>
                      </a:cubicBezTo>
                      <a:cubicBezTo>
                        <a:pt x="84" y="15"/>
                        <a:pt x="85" y="15"/>
                        <a:pt x="85" y="14"/>
                      </a:cubicBezTo>
                      <a:cubicBezTo>
                        <a:pt x="86" y="14"/>
                        <a:pt x="87" y="13"/>
                        <a:pt x="87" y="12"/>
                      </a:cubicBezTo>
                      <a:cubicBezTo>
                        <a:pt x="87" y="12"/>
                        <a:pt x="87" y="11"/>
                        <a:pt x="87" y="10"/>
                      </a:cubicBezTo>
                      <a:cubicBezTo>
                        <a:pt x="87" y="8"/>
                        <a:pt x="87" y="6"/>
                        <a:pt x="86" y="5"/>
                      </a:cubicBezTo>
                      <a:cubicBezTo>
                        <a:pt x="85" y="4"/>
                        <a:pt x="83" y="3"/>
                        <a:pt x="81" y="3"/>
                      </a:cubicBezTo>
                      <a:cubicBezTo>
                        <a:pt x="80" y="3"/>
                        <a:pt x="79" y="4"/>
                        <a:pt x="78" y="4"/>
                      </a:cubicBezTo>
                      <a:cubicBezTo>
                        <a:pt x="77" y="4"/>
                        <a:pt x="77" y="5"/>
                        <a:pt x="76" y="5"/>
                      </a:cubicBezTo>
                      <a:cubicBezTo>
                        <a:pt x="75" y="6"/>
                        <a:pt x="75" y="6"/>
                        <a:pt x="75" y="7"/>
                      </a:cubicBezTo>
                      <a:cubicBezTo>
                        <a:pt x="74" y="8"/>
                        <a:pt x="74" y="9"/>
                        <a:pt x="74" y="10"/>
                      </a:cubicBezTo>
                      <a:cubicBezTo>
                        <a:pt x="69" y="10"/>
                        <a:pt x="69" y="10"/>
                        <a:pt x="69" y="10"/>
                      </a:cubicBezTo>
                      <a:cubicBezTo>
                        <a:pt x="69" y="8"/>
                        <a:pt x="70" y="7"/>
                        <a:pt x="70" y="6"/>
                      </a:cubicBezTo>
                      <a:cubicBezTo>
                        <a:pt x="71" y="5"/>
                        <a:pt x="72" y="3"/>
                        <a:pt x="73" y="3"/>
                      </a:cubicBezTo>
                      <a:cubicBezTo>
                        <a:pt x="74" y="2"/>
                        <a:pt x="75" y="1"/>
                        <a:pt x="76" y="0"/>
                      </a:cubicBezTo>
                      <a:cubicBezTo>
                        <a:pt x="78" y="0"/>
                        <a:pt x="79" y="0"/>
                        <a:pt x="81" y="0"/>
                      </a:cubicBezTo>
                      <a:cubicBezTo>
                        <a:pt x="82" y="0"/>
                        <a:pt x="84" y="0"/>
                        <a:pt x="85" y="0"/>
                      </a:cubicBezTo>
                      <a:cubicBezTo>
                        <a:pt x="87" y="1"/>
                        <a:pt x="88" y="1"/>
                        <a:pt x="89" y="2"/>
                      </a:cubicBezTo>
                      <a:cubicBezTo>
                        <a:pt x="90" y="3"/>
                        <a:pt x="91" y="4"/>
                        <a:pt x="91" y="5"/>
                      </a:cubicBezTo>
                      <a:cubicBezTo>
                        <a:pt x="92" y="7"/>
                        <a:pt x="92" y="8"/>
                        <a:pt x="92" y="10"/>
                      </a:cubicBezTo>
                      <a:cubicBezTo>
                        <a:pt x="92" y="11"/>
                        <a:pt x="92" y="11"/>
                        <a:pt x="92" y="12"/>
                      </a:cubicBezTo>
                      <a:cubicBezTo>
                        <a:pt x="91" y="13"/>
                        <a:pt x="91" y="14"/>
                        <a:pt x="91" y="14"/>
                      </a:cubicBezTo>
                      <a:cubicBezTo>
                        <a:pt x="90" y="15"/>
                        <a:pt x="90" y="16"/>
                        <a:pt x="89" y="16"/>
                      </a:cubicBezTo>
                      <a:cubicBezTo>
                        <a:pt x="88" y="17"/>
                        <a:pt x="87" y="18"/>
                        <a:pt x="86" y="18"/>
                      </a:cubicBezTo>
                      <a:cubicBezTo>
                        <a:pt x="87" y="18"/>
                        <a:pt x="88" y="19"/>
                        <a:pt x="89" y="20"/>
                      </a:cubicBezTo>
                      <a:cubicBezTo>
                        <a:pt x="90" y="20"/>
                        <a:pt x="91" y="21"/>
                        <a:pt x="91" y="22"/>
                      </a:cubicBezTo>
                      <a:cubicBezTo>
                        <a:pt x="92" y="22"/>
                        <a:pt x="92" y="23"/>
                        <a:pt x="92" y="24"/>
                      </a:cubicBezTo>
                      <a:cubicBezTo>
                        <a:pt x="92" y="25"/>
                        <a:pt x="93" y="26"/>
                        <a:pt x="93" y="27"/>
                      </a:cubicBezTo>
                      <a:cubicBezTo>
                        <a:pt x="93" y="28"/>
                        <a:pt x="92" y="30"/>
                        <a:pt x="92" y="31"/>
                      </a:cubicBezTo>
                      <a:cubicBezTo>
                        <a:pt x="91" y="33"/>
                        <a:pt x="90" y="34"/>
                        <a:pt x="89" y="35"/>
                      </a:cubicBezTo>
                      <a:cubicBezTo>
                        <a:pt x="88" y="36"/>
                        <a:pt x="87" y="36"/>
                        <a:pt x="85" y="37"/>
                      </a:cubicBezTo>
                      <a:cubicBezTo>
                        <a:pt x="84" y="37"/>
                        <a:pt x="83" y="38"/>
                        <a:pt x="81" y="38"/>
                      </a:cubicBezTo>
                      <a:cubicBezTo>
                        <a:pt x="79" y="38"/>
                        <a:pt x="78" y="37"/>
                        <a:pt x="76" y="37"/>
                      </a:cubicBezTo>
                      <a:cubicBezTo>
                        <a:pt x="75" y="36"/>
                        <a:pt x="74" y="36"/>
                        <a:pt x="73" y="35"/>
                      </a:cubicBezTo>
                      <a:cubicBezTo>
                        <a:pt x="71" y="34"/>
                        <a:pt x="71" y="33"/>
                        <a:pt x="70" y="32"/>
                      </a:cubicBezTo>
                      <a:cubicBezTo>
                        <a:pt x="69" y="30"/>
                        <a:pt x="69" y="29"/>
                        <a:pt x="69" y="27"/>
                      </a:cubicBezTo>
                      <a:cubicBezTo>
                        <a:pt x="74" y="27"/>
                        <a:pt x="74" y="27"/>
                        <a:pt x="74" y="27"/>
                      </a:cubicBezTo>
                      <a:cubicBezTo>
                        <a:pt x="74" y="28"/>
                        <a:pt x="74" y="29"/>
                        <a:pt x="74" y="30"/>
                      </a:cubicBezTo>
                      <a:cubicBezTo>
                        <a:pt x="75" y="31"/>
                        <a:pt x="75" y="31"/>
                        <a:pt x="76" y="32"/>
                      </a:cubicBezTo>
                      <a:cubicBezTo>
                        <a:pt x="76" y="32"/>
                        <a:pt x="77" y="33"/>
                        <a:pt x="78" y="33"/>
                      </a:cubicBezTo>
                      <a:cubicBezTo>
                        <a:pt x="79" y="34"/>
                        <a:pt x="80" y="34"/>
                        <a:pt x="81" y="34"/>
                      </a:cubicBezTo>
                      <a:cubicBezTo>
                        <a:pt x="82" y="34"/>
                        <a:pt x="83" y="34"/>
                        <a:pt x="84" y="33"/>
                      </a:cubicBezTo>
                      <a:cubicBezTo>
                        <a:pt x="85" y="33"/>
                        <a:pt x="85" y="33"/>
                        <a:pt x="86" y="32"/>
                      </a:cubicBezTo>
                      <a:cubicBezTo>
                        <a:pt x="87" y="31"/>
                        <a:pt x="87" y="31"/>
                        <a:pt x="87" y="30"/>
                      </a:cubicBezTo>
                      <a:cubicBezTo>
                        <a:pt x="88" y="29"/>
                        <a:pt x="88" y="28"/>
                        <a:pt x="88" y="27"/>
                      </a:cubicBezTo>
                      <a:cubicBezTo>
                        <a:pt x="88" y="26"/>
                        <a:pt x="88" y="25"/>
                        <a:pt x="87" y="24"/>
                      </a:cubicBezTo>
                      <a:cubicBezTo>
                        <a:pt x="87" y="23"/>
                        <a:pt x="86" y="22"/>
                        <a:pt x="86" y="22"/>
                      </a:cubicBezTo>
                      <a:cubicBezTo>
                        <a:pt x="85" y="21"/>
                        <a:pt x="84" y="21"/>
                        <a:pt x="83" y="20"/>
                      </a:cubicBezTo>
                      <a:cubicBezTo>
                        <a:pt x="82" y="20"/>
                        <a:pt x="81" y="20"/>
                        <a:pt x="80" y="20"/>
                      </a:cubicBezTo>
                      <a:cubicBezTo>
                        <a:pt x="77" y="20"/>
                        <a:pt x="77" y="20"/>
                        <a:pt x="77" y="20"/>
                      </a:cubicBezTo>
                      <a:lnTo>
                        <a:pt x="77" y="16"/>
                      </a:lnTo>
                      <a:close/>
                      <a:moveTo>
                        <a:pt x="122" y="21"/>
                      </a:moveTo>
                      <a:cubicBezTo>
                        <a:pt x="122" y="24"/>
                        <a:pt x="122" y="27"/>
                        <a:pt x="121" y="29"/>
                      </a:cubicBezTo>
                      <a:cubicBezTo>
                        <a:pt x="121" y="31"/>
                        <a:pt x="120" y="33"/>
                        <a:pt x="119" y="34"/>
                      </a:cubicBezTo>
                      <a:cubicBezTo>
                        <a:pt x="118" y="35"/>
                        <a:pt x="117" y="36"/>
                        <a:pt x="115" y="37"/>
                      </a:cubicBezTo>
                      <a:cubicBezTo>
                        <a:pt x="114" y="37"/>
                        <a:pt x="112" y="38"/>
                        <a:pt x="111" y="38"/>
                      </a:cubicBezTo>
                      <a:cubicBezTo>
                        <a:pt x="109" y="38"/>
                        <a:pt x="107" y="37"/>
                        <a:pt x="106" y="37"/>
                      </a:cubicBezTo>
                      <a:cubicBezTo>
                        <a:pt x="104" y="36"/>
                        <a:pt x="103" y="35"/>
                        <a:pt x="102" y="34"/>
                      </a:cubicBezTo>
                      <a:cubicBezTo>
                        <a:pt x="101" y="33"/>
                        <a:pt x="100" y="31"/>
                        <a:pt x="100" y="29"/>
                      </a:cubicBezTo>
                      <a:cubicBezTo>
                        <a:pt x="99" y="27"/>
                        <a:pt x="99" y="24"/>
                        <a:pt x="99" y="21"/>
                      </a:cubicBezTo>
                      <a:cubicBezTo>
                        <a:pt x="99" y="16"/>
                        <a:pt x="99" y="16"/>
                        <a:pt x="99" y="16"/>
                      </a:cubicBezTo>
                      <a:cubicBezTo>
                        <a:pt x="99" y="13"/>
                        <a:pt x="99" y="10"/>
                        <a:pt x="100" y="8"/>
                      </a:cubicBezTo>
                      <a:cubicBezTo>
                        <a:pt x="100" y="6"/>
                        <a:pt x="101" y="4"/>
                        <a:pt x="102" y="3"/>
                      </a:cubicBezTo>
                      <a:cubicBezTo>
                        <a:pt x="103" y="2"/>
                        <a:pt x="104" y="1"/>
                        <a:pt x="106" y="0"/>
                      </a:cubicBezTo>
                      <a:cubicBezTo>
                        <a:pt x="107" y="0"/>
                        <a:pt x="109" y="0"/>
                        <a:pt x="110" y="0"/>
                      </a:cubicBezTo>
                      <a:cubicBezTo>
                        <a:pt x="112" y="0"/>
                        <a:pt x="114" y="0"/>
                        <a:pt x="115" y="0"/>
                      </a:cubicBezTo>
                      <a:cubicBezTo>
                        <a:pt x="117" y="1"/>
                        <a:pt x="118" y="2"/>
                        <a:pt x="119" y="3"/>
                      </a:cubicBezTo>
                      <a:cubicBezTo>
                        <a:pt x="120" y="4"/>
                        <a:pt x="121" y="6"/>
                        <a:pt x="121" y="8"/>
                      </a:cubicBezTo>
                      <a:cubicBezTo>
                        <a:pt x="122" y="10"/>
                        <a:pt x="122" y="13"/>
                        <a:pt x="122" y="16"/>
                      </a:cubicBezTo>
                      <a:lnTo>
                        <a:pt x="122" y="21"/>
                      </a:lnTo>
                      <a:close/>
                      <a:moveTo>
                        <a:pt x="117" y="15"/>
                      </a:moveTo>
                      <a:cubicBezTo>
                        <a:pt x="117" y="13"/>
                        <a:pt x="117" y="11"/>
                        <a:pt x="117" y="10"/>
                      </a:cubicBezTo>
                      <a:cubicBezTo>
                        <a:pt x="117" y="8"/>
                        <a:pt x="116" y="7"/>
                        <a:pt x="116" y="6"/>
                      </a:cubicBezTo>
                      <a:cubicBezTo>
                        <a:pt x="115" y="5"/>
                        <a:pt x="114" y="4"/>
                        <a:pt x="114" y="4"/>
                      </a:cubicBezTo>
                      <a:cubicBezTo>
                        <a:pt x="113" y="4"/>
                        <a:pt x="112" y="3"/>
                        <a:pt x="110" y="3"/>
                      </a:cubicBezTo>
                      <a:cubicBezTo>
                        <a:pt x="109" y="3"/>
                        <a:pt x="108" y="4"/>
                        <a:pt x="108" y="4"/>
                      </a:cubicBezTo>
                      <a:cubicBezTo>
                        <a:pt x="107" y="4"/>
                        <a:pt x="106" y="5"/>
                        <a:pt x="105" y="6"/>
                      </a:cubicBezTo>
                      <a:cubicBezTo>
                        <a:pt x="105" y="7"/>
                        <a:pt x="104" y="8"/>
                        <a:pt x="104" y="10"/>
                      </a:cubicBezTo>
                      <a:cubicBezTo>
                        <a:pt x="104" y="11"/>
                        <a:pt x="104" y="13"/>
                        <a:pt x="104" y="15"/>
                      </a:cubicBezTo>
                      <a:cubicBezTo>
                        <a:pt x="104" y="22"/>
                        <a:pt x="104" y="22"/>
                        <a:pt x="104" y="22"/>
                      </a:cubicBezTo>
                      <a:cubicBezTo>
                        <a:pt x="104" y="24"/>
                        <a:pt x="104" y="26"/>
                        <a:pt x="104" y="27"/>
                      </a:cubicBezTo>
                      <a:cubicBezTo>
                        <a:pt x="104" y="29"/>
                        <a:pt x="105" y="30"/>
                        <a:pt x="105" y="31"/>
                      </a:cubicBezTo>
                      <a:cubicBezTo>
                        <a:pt x="106" y="32"/>
                        <a:pt x="107" y="33"/>
                        <a:pt x="108" y="33"/>
                      </a:cubicBezTo>
                      <a:cubicBezTo>
                        <a:pt x="108" y="33"/>
                        <a:pt x="109" y="34"/>
                        <a:pt x="111" y="34"/>
                      </a:cubicBezTo>
                      <a:cubicBezTo>
                        <a:pt x="112" y="34"/>
                        <a:pt x="113" y="33"/>
                        <a:pt x="114" y="33"/>
                      </a:cubicBezTo>
                      <a:cubicBezTo>
                        <a:pt x="114" y="33"/>
                        <a:pt x="115" y="32"/>
                        <a:pt x="116" y="31"/>
                      </a:cubicBezTo>
                      <a:cubicBezTo>
                        <a:pt x="116" y="30"/>
                        <a:pt x="117" y="29"/>
                        <a:pt x="117" y="27"/>
                      </a:cubicBezTo>
                      <a:cubicBezTo>
                        <a:pt x="117" y="26"/>
                        <a:pt x="117" y="24"/>
                        <a:pt x="117" y="22"/>
                      </a:cubicBezTo>
                      <a:lnTo>
                        <a:pt x="117"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nvGrpSpPr>
                <p:cNvPr id="189" name="Battery">
                  <a:extLst>
                    <a:ext uri="{FF2B5EF4-FFF2-40B4-BE49-F238E27FC236}">
                      <a16:creationId xmlns:a16="http://schemas.microsoft.com/office/drawing/2014/main" id="{BB10C83B-4DFF-469C-9797-76B74F5AF025}"/>
                    </a:ext>
                  </a:extLst>
                </p:cNvPr>
                <p:cNvGrpSpPr>
                  <a:grpSpLocks noChangeAspect="1"/>
                </p:cNvGrpSpPr>
                <p:nvPr/>
              </p:nvGrpSpPr>
              <p:grpSpPr>
                <a:xfrm>
                  <a:off x="2513769" y="1302974"/>
                  <a:ext cx="50747" cy="83257"/>
                  <a:chOff x="5721732" y="4486242"/>
                  <a:chExt cx="50747" cy="83257"/>
                </a:xfrm>
              </p:grpSpPr>
              <p:sp>
                <p:nvSpPr>
                  <p:cNvPr id="196" name="Battery Part 1">
                    <a:extLst>
                      <a:ext uri="{FF2B5EF4-FFF2-40B4-BE49-F238E27FC236}">
                        <a16:creationId xmlns:a16="http://schemas.microsoft.com/office/drawing/2014/main" id="{F79F73EA-8064-4397-AE67-8082C046B9AF}"/>
                      </a:ext>
                    </a:extLst>
                  </p:cNvPr>
                  <p:cNvSpPr>
                    <a:spLocks/>
                  </p:cNvSpPr>
                  <p:nvPr/>
                </p:nvSpPr>
                <p:spPr bwMode="auto">
                  <a:xfrm>
                    <a:off x="5721732" y="4486242"/>
                    <a:ext cx="50747" cy="45990"/>
                  </a:xfrm>
                  <a:custGeom>
                    <a:avLst/>
                    <a:gdLst>
                      <a:gd name="T0" fmla="*/ 282 w 282"/>
                      <a:gd name="T1" fmla="*/ 76 h 252"/>
                      <a:gd name="T2" fmla="*/ 245 w 282"/>
                      <a:gd name="T3" fmla="*/ 46 h 252"/>
                      <a:gd name="T4" fmla="*/ 197 w 282"/>
                      <a:gd name="T5" fmla="*/ 46 h 252"/>
                      <a:gd name="T6" fmla="*/ 197 w 282"/>
                      <a:gd name="T7" fmla="*/ 0 h 252"/>
                      <a:gd name="T8" fmla="*/ 85 w 282"/>
                      <a:gd name="T9" fmla="*/ 0 h 252"/>
                      <a:gd name="T10" fmla="*/ 85 w 282"/>
                      <a:gd name="T11" fmla="*/ 46 h 252"/>
                      <a:gd name="T12" fmla="*/ 37 w 282"/>
                      <a:gd name="T13" fmla="*/ 46 h 252"/>
                      <a:gd name="T14" fmla="*/ 0 w 282"/>
                      <a:gd name="T15" fmla="*/ 76 h 252"/>
                      <a:gd name="T16" fmla="*/ 0 w 282"/>
                      <a:gd name="T17" fmla="*/ 252 h 252"/>
                      <a:gd name="T18" fmla="*/ 282 w 282"/>
                      <a:gd name="T19" fmla="*/ 252 h 252"/>
                      <a:gd name="T20" fmla="*/ 282 w 282"/>
                      <a:gd name="T21" fmla="*/ 7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252">
                        <a:moveTo>
                          <a:pt x="282" y="76"/>
                        </a:moveTo>
                        <a:cubicBezTo>
                          <a:pt x="282" y="59"/>
                          <a:pt x="265" y="46"/>
                          <a:pt x="245" y="46"/>
                        </a:cubicBezTo>
                        <a:lnTo>
                          <a:pt x="197" y="46"/>
                        </a:lnTo>
                        <a:lnTo>
                          <a:pt x="197" y="0"/>
                        </a:lnTo>
                        <a:lnTo>
                          <a:pt x="85" y="0"/>
                        </a:lnTo>
                        <a:lnTo>
                          <a:pt x="85" y="46"/>
                        </a:lnTo>
                        <a:lnTo>
                          <a:pt x="37" y="46"/>
                        </a:lnTo>
                        <a:cubicBezTo>
                          <a:pt x="17" y="46"/>
                          <a:pt x="0" y="59"/>
                          <a:pt x="0" y="76"/>
                        </a:cubicBezTo>
                        <a:lnTo>
                          <a:pt x="0" y="252"/>
                        </a:lnTo>
                        <a:lnTo>
                          <a:pt x="282" y="252"/>
                        </a:lnTo>
                        <a:lnTo>
                          <a:pt x="282" y="76"/>
                        </a:ln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97" name="Battery Part 2">
                    <a:extLst>
                      <a:ext uri="{FF2B5EF4-FFF2-40B4-BE49-F238E27FC236}">
                        <a16:creationId xmlns:a16="http://schemas.microsoft.com/office/drawing/2014/main" id="{F5E6B642-FB91-4999-82DA-414DF147A7FC}"/>
                      </a:ext>
                    </a:extLst>
                  </p:cNvPr>
                  <p:cNvSpPr>
                    <a:spLocks/>
                  </p:cNvSpPr>
                  <p:nvPr/>
                </p:nvSpPr>
                <p:spPr bwMode="auto">
                  <a:xfrm>
                    <a:off x="5721732" y="4532231"/>
                    <a:ext cx="50747" cy="37268"/>
                  </a:xfrm>
                  <a:custGeom>
                    <a:avLst/>
                    <a:gdLst>
                      <a:gd name="T0" fmla="*/ 0 w 282"/>
                      <a:gd name="T1" fmla="*/ 0 h 206"/>
                      <a:gd name="T2" fmla="*/ 0 w 282"/>
                      <a:gd name="T3" fmla="*/ 176 h 206"/>
                      <a:gd name="T4" fmla="*/ 37 w 282"/>
                      <a:gd name="T5" fmla="*/ 206 h 206"/>
                      <a:gd name="T6" fmla="*/ 244 w 282"/>
                      <a:gd name="T7" fmla="*/ 206 h 206"/>
                      <a:gd name="T8" fmla="*/ 282 w 282"/>
                      <a:gd name="T9" fmla="*/ 176 h 206"/>
                      <a:gd name="T10" fmla="*/ 282 w 282"/>
                      <a:gd name="T11" fmla="*/ 0 h 206"/>
                      <a:gd name="T12" fmla="*/ 0 w 282"/>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282" h="206">
                        <a:moveTo>
                          <a:pt x="0" y="0"/>
                        </a:moveTo>
                        <a:lnTo>
                          <a:pt x="0" y="176"/>
                        </a:lnTo>
                        <a:cubicBezTo>
                          <a:pt x="0" y="193"/>
                          <a:pt x="17" y="206"/>
                          <a:pt x="37" y="206"/>
                        </a:cubicBezTo>
                        <a:lnTo>
                          <a:pt x="244" y="206"/>
                        </a:lnTo>
                        <a:cubicBezTo>
                          <a:pt x="265" y="206"/>
                          <a:pt x="282" y="193"/>
                          <a:pt x="282" y="176"/>
                        </a:cubicBezTo>
                        <a:lnTo>
                          <a:pt x="282" y="0"/>
                        </a:lnTo>
                        <a:lnTo>
                          <a:pt x="0" y="0"/>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90" name="Signal Strength">
                  <a:extLst>
                    <a:ext uri="{FF2B5EF4-FFF2-40B4-BE49-F238E27FC236}">
                      <a16:creationId xmlns:a16="http://schemas.microsoft.com/office/drawing/2014/main" id="{CE5FCAAE-3733-448B-8181-ABEE3B305375}"/>
                    </a:ext>
                  </a:extLst>
                </p:cNvPr>
                <p:cNvGrpSpPr>
                  <a:grpSpLocks noChangeAspect="1"/>
                </p:cNvGrpSpPr>
                <p:nvPr/>
              </p:nvGrpSpPr>
              <p:grpSpPr>
                <a:xfrm>
                  <a:off x="2348841" y="1306145"/>
                  <a:ext cx="76121" cy="76915"/>
                  <a:chOff x="5556804" y="4492585"/>
                  <a:chExt cx="76121" cy="76915"/>
                </a:xfrm>
              </p:grpSpPr>
              <p:sp>
                <p:nvSpPr>
                  <p:cNvPr id="194" name="Signal Strength Part 1">
                    <a:extLst>
                      <a:ext uri="{FF2B5EF4-FFF2-40B4-BE49-F238E27FC236}">
                        <a16:creationId xmlns:a16="http://schemas.microsoft.com/office/drawing/2014/main" id="{580EA79B-AE5B-46EE-A89C-FD1158C958E3}"/>
                      </a:ext>
                    </a:extLst>
                  </p:cNvPr>
                  <p:cNvSpPr>
                    <a:spLocks/>
                  </p:cNvSpPr>
                  <p:nvPr/>
                </p:nvSpPr>
                <p:spPr bwMode="auto">
                  <a:xfrm>
                    <a:off x="5602001" y="4492585"/>
                    <a:ext cx="30924" cy="76914"/>
                  </a:xfrm>
                  <a:custGeom>
                    <a:avLst/>
                    <a:gdLst>
                      <a:gd name="T0" fmla="*/ 39 w 39"/>
                      <a:gd name="T1" fmla="*/ 0 h 97"/>
                      <a:gd name="T2" fmla="*/ 0 w 39"/>
                      <a:gd name="T3" fmla="*/ 39 h 97"/>
                      <a:gd name="T4" fmla="*/ 0 w 39"/>
                      <a:gd name="T5" fmla="*/ 97 h 97"/>
                      <a:gd name="T6" fmla="*/ 39 w 39"/>
                      <a:gd name="T7" fmla="*/ 97 h 97"/>
                      <a:gd name="T8" fmla="*/ 39 w 39"/>
                      <a:gd name="T9" fmla="*/ 0 h 97"/>
                    </a:gdLst>
                    <a:ahLst/>
                    <a:cxnLst>
                      <a:cxn ang="0">
                        <a:pos x="T0" y="T1"/>
                      </a:cxn>
                      <a:cxn ang="0">
                        <a:pos x="T2" y="T3"/>
                      </a:cxn>
                      <a:cxn ang="0">
                        <a:pos x="T4" y="T5"/>
                      </a:cxn>
                      <a:cxn ang="0">
                        <a:pos x="T6" y="T7"/>
                      </a:cxn>
                      <a:cxn ang="0">
                        <a:pos x="T8" y="T9"/>
                      </a:cxn>
                    </a:cxnLst>
                    <a:rect l="0" t="0" r="r" b="b"/>
                    <a:pathLst>
                      <a:path w="39" h="97">
                        <a:moveTo>
                          <a:pt x="39" y="0"/>
                        </a:moveTo>
                        <a:lnTo>
                          <a:pt x="0" y="39"/>
                        </a:lnTo>
                        <a:lnTo>
                          <a:pt x="0" y="97"/>
                        </a:lnTo>
                        <a:lnTo>
                          <a:pt x="39" y="97"/>
                        </a:lnTo>
                        <a:lnTo>
                          <a:pt x="39" y="0"/>
                        </a:lnTo>
                        <a:close/>
                      </a:path>
                    </a:pathLst>
                  </a:custGeom>
                  <a:solidFill>
                    <a:srgbClr val="FFFFFF">
                      <a:alpha val="30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95" name="Signal Strength Part 2">
                    <a:extLst>
                      <a:ext uri="{FF2B5EF4-FFF2-40B4-BE49-F238E27FC236}">
                        <a16:creationId xmlns:a16="http://schemas.microsoft.com/office/drawing/2014/main" id="{796F1755-7FF8-4BDB-B2FB-A089D4B5A898}"/>
                      </a:ext>
                    </a:extLst>
                  </p:cNvPr>
                  <p:cNvSpPr>
                    <a:spLocks/>
                  </p:cNvSpPr>
                  <p:nvPr/>
                </p:nvSpPr>
                <p:spPr bwMode="auto">
                  <a:xfrm>
                    <a:off x="5556804" y="4523510"/>
                    <a:ext cx="45197" cy="45990"/>
                  </a:xfrm>
                  <a:custGeom>
                    <a:avLst/>
                    <a:gdLst>
                      <a:gd name="T0" fmla="*/ 0 w 254"/>
                      <a:gd name="T1" fmla="*/ 254 h 254"/>
                      <a:gd name="T2" fmla="*/ 254 w 254"/>
                      <a:gd name="T3" fmla="*/ 254 h 254"/>
                      <a:gd name="T4" fmla="*/ 254 w 254"/>
                      <a:gd name="T5" fmla="*/ 0 h 254"/>
                      <a:gd name="T6" fmla="*/ 0 w 254"/>
                      <a:gd name="T7" fmla="*/ 254 h 254"/>
                    </a:gdLst>
                    <a:ahLst/>
                    <a:cxnLst>
                      <a:cxn ang="0">
                        <a:pos x="T0" y="T1"/>
                      </a:cxn>
                      <a:cxn ang="0">
                        <a:pos x="T2" y="T3"/>
                      </a:cxn>
                      <a:cxn ang="0">
                        <a:pos x="T4" y="T5"/>
                      </a:cxn>
                      <a:cxn ang="0">
                        <a:pos x="T6" y="T7"/>
                      </a:cxn>
                    </a:cxnLst>
                    <a:rect l="0" t="0" r="r" b="b"/>
                    <a:pathLst>
                      <a:path w="254" h="254">
                        <a:moveTo>
                          <a:pt x="0" y="254"/>
                        </a:moveTo>
                        <a:lnTo>
                          <a:pt x="254" y="254"/>
                        </a:lnTo>
                        <a:lnTo>
                          <a:pt x="254" y="0"/>
                        </a:lnTo>
                        <a:lnTo>
                          <a:pt x="0" y="254"/>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91" name="WiFi">
                  <a:extLst>
                    <a:ext uri="{FF2B5EF4-FFF2-40B4-BE49-F238E27FC236}">
                      <a16:creationId xmlns:a16="http://schemas.microsoft.com/office/drawing/2014/main" id="{6EE181EB-179F-4977-94B1-F749F9393FFF}"/>
                    </a:ext>
                  </a:extLst>
                </p:cNvPr>
                <p:cNvGrpSpPr>
                  <a:grpSpLocks noChangeAspect="1"/>
                </p:cNvGrpSpPr>
                <p:nvPr/>
              </p:nvGrpSpPr>
              <p:grpSpPr>
                <a:xfrm>
                  <a:off x="2189463" y="1308921"/>
                  <a:ext cx="89601" cy="71363"/>
                  <a:chOff x="5397426" y="4495757"/>
                  <a:chExt cx="89601" cy="71363"/>
                </a:xfrm>
              </p:grpSpPr>
              <p:sp>
                <p:nvSpPr>
                  <p:cNvPr id="192" name="WiFi Part 1">
                    <a:extLst>
                      <a:ext uri="{FF2B5EF4-FFF2-40B4-BE49-F238E27FC236}">
                        <a16:creationId xmlns:a16="http://schemas.microsoft.com/office/drawing/2014/main" id="{38F4EA75-D37A-4CAD-AF60-2903F0CF1B96}"/>
                      </a:ext>
                    </a:extLst>
                  </p:cNvPr>
                  <p:cNvSpPr>
                    <a:spLocks/>
                  </p:cNvSpPr>
                  <p:nvPr/>
                </p:nvSpPr>
                <p:spPr bwMode="auto">
                  <a:xfrm>
                    <a:off x="5397426" y="4495757"/>
                    <a:ext cx="89601" cy="31717"/>
                  </a:xfrm>
                  <a:custGeom>
                    <a:avLst/>
                    <a:gdLst>
                      <a:gd name="T0" fmla="*/ 248 w 496"/>
                      <a:gd name="T1" fmla="*/ 0 h 175"/>
                      <a:gd name="T2" fmla="*/ 0 w 496"/>
                      <a:gd name="T3" fmla="*/ 86 h 175"/>
                      <a:gd name="T4" fmla="*/ 71 w 496"/>
                      <a:gd name="T5" fmla="*/ 175 h 175"/>
                      <a:gd name="T6" fmla="*/ 248 w 496"/>
                      <a:gd name="T7" fmla="*/ 113 h 175"/>
                      <a:gd name="T8" fmla="*/ 425 w 496"/>
                      <a:gd name="T9" fmla="*/ 175 h 175"/>
                      <a:gd name="T10" fmla="*/ 496 w 496"/>
                      <a:gd name="T11" fmla="*/ 86 h 175"/>
                      <a:gd name="T12" fmla="*/ 248 w 496"/>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496" h="175">
                        <a:moveTo>
                          <a:pt x="248" y="0"/>
                        </a:moveTo>
                        <a:cubicBezTo>
                          <a:pt x="104" y="0"/>
                          <a:pt x="10" y="79"/>
                          <a:pt x="0" y="86"/>
                        </a:cubicBezTo>
                        <a:lnTo>
                          <a:pt x="71" y="175"/>
                        </a:lnTo>
                        <a:cubicBezTo>
                          <a:pt x="80" y="168"/>
                          <a:pt x="147" y="113"/>
                          <a:pt x="248" y="113"/>
                        </a:cubicBezTo>
                        <a:cubicBezTo>
                          <a:pt x="348" y="113"/>
                          <a:pt x="416" y="168"/>
                          <a:pt x="425" y="175"/>
                        </a:cubicBezTo>
                        <a:lnTo>
                          <a:pt x="496" y="86"/>
                        </a:lnTo>
                        <a:cubicBezTo>
                          <a:pt x="487" y="79"/>
                          <a:pt x="391" y="0"/>
                          <a:pt x="248" y="0"/>
                        </a:cubicBez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93" name="WiFi Part 2">
                    <a:extLst>
                      <a:ext uri="{FF2B5EF4-FFF2-40B4-BE49-F238E27FC236}">
                        <a16:creationId xmlns:a16="http://schemas.microsoft.com/office/drawing/2014/main" id="{52E94D43-FA6E-446D-A412-9DD9ED352DBB}"/>
                      </a:ext>
                    </a:extLst>
                  </p:cNvPr>
                  <p:cNvSpPr>
                    <a:spLocks/>
                  </p:cNvSpPr>
                  <p:nvPr/>
                </p:nvSpPr>
                <p:spPr bwMode="auto">
                  <a:xfrm>
                    <a:off x="5410113" y="4516373"/>
                    <a:ext cx="64227" cy="50747"/>
                  </a:xfrm>
                  <a:custGeom>
                    <a:avLst/>
                    <a:gdLst>
                      <a:gd name="T0" fmla="*/ 0 w 354"/>
                      <a:gd name="T1" fmla="*/ 62 h 282"/>
                      <a:gd name="T2" fmla="*/ 177 w 354"/>
                      <a:gd name="T3" fmla="*/ 282 h 282"/>
                      <a:gd name="T4" fmla="*/ 177 w 354"/>
                      <a:gd name="T5" fmla="*/ 282 h 282"/>
                      <a:gd name="T6" fmla="*/ 177 w 354"/>
                      <a:gd name="T7" fmla="*/ 282 h 282"/>
                      <a:gd name="T8" fmla="*/ 354 w 354"/>
                      <a:gd name="T9" fmla="*/ 62 h 282"/>
                      <a:gd name="T10" fmla="*/ 177 w 354"/>
                      <a:gd name="T11" fmla="*/ 0 h 282"/>
                      <a:gd name="T12" fmla="*/ 0 w 354"/>
                      <a:gd name="T13" fmla="*/ 62 h 282"/>
                    </a:gdLst>
                    <a:ahLst/>
                    <a:cxnLst>
                      <a:cxn ang="0">
                        <a:pos x="T0" y="T1"/>
                      </a:cxn>
                      <a:cxn ang="0">
                        <a:pos x="T2" y="T3"/>
                      </a:cxn>
                      <a:cxn ang="0">
                        <a:pos x="T4" y="T5"/>
                      </a:cxn>
                      <a:cxn ang="0">
                        <a:pos x="T6" y="T7"/>
                      </a:cxn>
                      <a:cxn ang="0">
                        <a:pos x="T8" y="T9"/>
                      </a:cxn>
                      <a:cxn ang="0">
                        <a:pos x="T10" y="T11"/>
                      </a:cxn>
                      <a:cxn ang="0">
                        <a:pos x="T12" y="T13"/>
                      </a:cxn>
                    </a:cxnLst>
                    <a:rect l="0" t="0" r="r" b="b"/>
                    <a:pathLst>
                      <a:path w="354" h="282">
                        <a:moveTo>
                          <a:pt x="0" y="62"/>
                        </a:moveTo>
                        <a:lnTo>
                          <a:pt x="177" y="282"/>
                        </a:lnTo>
                        <a:lnTo>
                          <a:pt x="177" y="282"/>
                        </a:lnTo>
                        <a:lnTo>
                          <a:pt x="177" y="282"/>
                        </a:lnTo>
                        <a:lnTo>
                          <a:pt x="354" y="62"/>
                        </a:lnTo>
                        <a:cubicBezTo>
                          <a:pt x="345" y="55"/>
                          <a:pt x="278" y="0"/>
                          <a:pt x="177" y="0"/>
                        </a:cubicBezTo>
                        <a:cubicBezTo>
                          <a:pt x="77" y="0"/>
                          <a:pt x="9" y="55"/>
                          <a:pt x="0" y="62"/>
                        </a:cubicBez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sp>
            <p:nvSpPr>
              <p:cNvPr id="185" name="Back Icon">
                <a:extLst>
                  <a:ext uri="{FF2B5EF4-FFF2-40B4-BE49-F238E27FC236}">
                    <a16:creationId xmlns:a16="http://schemas.microsoft.com/office/drawing/2014/main" id="{73E3D96F-25D3-436E-A598-83B63AB4500E}"/>
                  </a:ext>
                </a:extLst>
              </p:cNvPr>
              <p:cNvSpPr>
                <a:spLocks noChangeAspect="1"/>
              </p:cNvSpPr>
              <p:nvPr/>
            </p:nvSpPr>
            <p:spPr bwMode="auto">
              <a:xfrm>
                <a:off x="723293" y="1539622"/>
                <a:ext cx="100013" cy="101600"/>
              </a:xfrm>
              <a:custGeom>
                <a:avLst/>
                <a:gdLst>
                  <a:gd name="T0" fmla="*/ 63 w 63"/>
                  <a:gd name="T1" fmla="*/ 28 h 64"/>
                  <a:gd name="T2" fmla="*/ 15 w 63"/>
                  <a:gd name="T3" fmla="*/ 28 h 64"/>
                  <a:gd name="T4" fmla="*/ 37 w 63"/>
                  <a:gd name="T5" fmla="*/ 6 h 64"/>
                  <a:gd name="T6" fmla="*/ 32 w 63"/>
                  <a:gd name="T7" fmla="*/ 0 h 64"/>
                  <a:gd name="T8" fmla="*/ 0 w 63"/>
                  <a:gd name="T9" fmla="*/ 32 h 64"/>
                  <a:gd name="T10" fmla="*/ 32 w 63"/>
                  <a:gd name="T11" fmla="*/ 64 h 64"/>
                  <a:gd name="T12" fmla="*/ 37 w 63"/>
                  <a:gd name="T13" fmla="*/ 58 h 64"/>
                  <a:gd name="T14" fmla="*/ 15 w 63"/>
                  <a:gd name="T15" fmla="*/ 36 h 64"/>
                  <a:gd name="T16" fmla="*/ 63 w 63"/>
                  <a:gd name="T17" fmla="*/ 36 h 64"/>
                  <a:gd name="T18" fmla="*/ 63 w 63"/>
                  <a:gd name="T19"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63" y="28"/>
                    </a:moveTo>
                    <a:lnTo>
                      <a:pt x="15" y="28"/>
                    </a:lnTo>
                    <a:lnTo>
                      <a:pt x="37" y="6"/>
                    </a:lnTo>
                    <a:lnTo>
                      <a:pt x="32" y="0"/>
                    </a:lnTo>
                    <a:lnTo>
                      <a:pt x="0" y="32"/>
                    </a:lnTo>
                    <a:lnTo>
                      <a:pt x="32" y="64"/>
                    </a:lnTo>
                    <a:lnTo>
                      <a:pt x="37" y="58"/>
                    </a:lnTo>
                    <a:lnTo>
                      <a:pt x="15" y="36"/>
                    </a:lnTo>
                    <a:lnTo>
                      <a:pt x="63" y="36"/>
                    </a:lnTo>
                    <a:lnTo>
                      <a:pt x="63" y="28"/>
                    </a:lnTo>
                    <a:close/>
                  </a:path>
                </a:pathLst>
              </a:custGeom>
              <a:solidFill>
                <a:srgbClr val="000000">
                  <a:alpha val="54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sp>
            <p:nvSpPr>
              <p:cNvPr id="186" name="Menu Icon">
                <a:extLst>
                  <a:ext uri="{FF2B5EF4-FFF2-40B4-BE49-F238E27FC236}">
                    <a16:creationId xmlns:a16="http://schemas.microsoft.com/office/drawing/2014/main" id="{58B9CD06-6924-46F4-BBEE-B4208B6AFEFD}"/>
                  </a:ext>
                </a:extLst>
              </p:cNvPr>
              <p:cNvSpPr>
                <a:spLocks noChangeAspect="1" noEditPoints="1"/>
              </p:cNvSpPr>
              <p:nvPr/>
            </p:nvSpPr>
            <p:spPr bwMode="auto">
              <a:xfrm>
                <a:off x="2723101" y="1540760"/>
                <a:ext cx="25374" cy="101286"/>
              </a:xfrm>
              <a:custGeom>
                <a:avLst/>
                <a:gdLst>
                  <a:gd name="T0" fmla="*/ 71 w 141"/>
                  <a:gd name="T1" fmla="*/ 423 h 564"/>
                  <a:gd name="T2" fmla="*/ 0 w 141"/>
                  <a:gd name="T3" fmla="*/ 494 h 564"/>
                  <a:gd name="T4" fmla="*/ 71 w 141"/>
                  <a:gd name="T5" fmla="*/ 564 h 564"/>
                  <a:gd name="T6" fmla="*/ 141 w 141"/>
                  <a:gd name="T7" fmla="*/ 494 h 564"/>
                  <a:gd name="T8" fmla="*/ 71 w 141"/>
                  <a:gd name="T9" fmla="*/ 423 h 564"/>
                  <a:gd name="T10" fmla="*/ 71 w 141"/>
                  <a:gd name="T11" fmla="*/ 212 h 564"/>
                  <a:gd name="T12" fmla="*/ 0 w 141"/>
                  <a:gd name="T13" fmla="*/ 282 h 564"/>
                  <a:gd name="T14" fmla="*/ 71 w 141"/>
                  <a:gd name="T15" fmla="*/ 353 h 564"/>
                  <a:gd name="T16" fmla="*/ 141 w 141"/>
                  <a:gd name="T17" fmla="*/ 282 h 564"/>
                  <a:gd name="T18" fmla="*/ 71 w 141"/>
                  <a:gd name="T19" fmla="*/ 212 h 564"/>
                  <a:gd name="T20" fmla="*/ 71 w 141"/>
                  <a:gd name="T21" fmla="*/ 141 h 564"/>
                  <a:gd name="T22" fmla="*/ 141 w 141"/>
                  <a:gd name="T23" fmla="*/ 71 h 564"/>
                  <a:gd name="T24" fmla="*/ 71 w 141"/>
                  <a:gd name="T25" fmla="*/ 0 h 564"/>
                  <a:gd name="T26" fmla="*/ 0 w 141"/>
                  <a:gd name="T27" fmla="*/ 71 h 564"/>
                  <a:gd name="T28" fmla="*/ 71 w 141"/>
                  <a:gd name="T29" fmla="*/ 141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564">
                    <a:moveTo>
                      <a:pt x="71" y="423"/>
                    </a:moveTo>
                    <a:cubicBezTo>
                      <a:pt x="32" y="423"/>
                      <a:pt x="0" y="455"/>
                      <a:pt x="0" y="494"/>
                    </a:cubicBezTo>
                    <a:cubicBezTo>
                      <a:pt x="0" y="533"/>
                      <a:pt x="32" y="564"/>
                      <a:pt x="71" y="564"/>
                    </a:cubicBezTo>
                    <a:cubicBezTo>
                      <a:pt x="110" y="564"/>
                      <a:pt x="141" y="533"/>
                      <a:pt x="141" y="494"/>
                    </a:cubicBezTo>
                    <a:cubicBezTo>
                      <a:pt x="141" y="455"/>
                      <a:pt x="110" y="423"/>
                      <a:pt x="71" y="423"/>
                    </a:cubicBezTo>
                    <a:moveTo>
                      <a:pt x="71" y="212"/>
                    </a:moveTo>
                    <a:cubicBezTo>
                      <a:pt x="32" y="212"/>
                      <a:pt x="0" y="243"/>
                      <a:pt x="0" y="282"/>
                    </a:cubicBezTo>
                    <a:cubicBezTo>
                      <a:pt x="0" y="321"/>
                      <a:pt x="32" y="353"/>
                      <a:pt x="71" y="353"/>
                    </a:cubicBezTo>
                    <a:cubicBezTo>
                      <a:pt x="110" y="353"/>
                      <a:pt x="141" y="321"/>
                      <a:pt x="141" y="282"/>
                    </a:cubicBezTo>
                    <a:cubicBezTo>
                      <a:pt x="141" y="243"/>
                      <a:pt x="110" y="212"/>
                      <a:pt x="71" y="212"/>
                    </a:cubicBezTo>
                    <a:moveTo>
                      <a:pt x="71" y="141"/>
                    </a:moveTo>
                    <a:cubicBezTo>
                      <a:pt x="110" y="141"/>
                      <a:pt x="141" y="110"/>
                      <a:pt x="141" y="71"/>
                    </a:cubicBezTo>
                    <a:cubicBezTo>
                      <a:pt x="141" y="32"/>
                      <a:pt x="110" y="0"/>
                      <a:pt x="71" y="0"/>
                    </a:cubicBezTo>
                    <a:cubicBezTo>
                      <a:pt x="32" y="0"/>
                      <a:pt x="0" y="32"/>
                      <a:pt x="0" y="71"/>
                    </a:cubicBezTo>
                    <a:cubicBezTo>
                      <a:pt x="0" y="110"/>
                      <a:pt x="32" y="141"/>
                      <a:pt x="71" y="141"/>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grpSp>
        <p:grpSp>
          <p:nvGrpSpPr>
            <p:cNvPr id="169" name="Photo Grid">
              <a:extLst>
                <a:ext uri="{FF2B5EF4-FFF2-40B4-BE49-F238E27FC236}">
                  <a16:creationId xmlns:a16="http://schemas.microsoft.com/office/drawing/2014/main" id="{175A3BF2-D804-478D-9565-9D7522097E42}"/>
                </a:ext>
              </a:extLst>
            </p:cNvPr>
            <p:cNvGrpSpPr/>
            <p:nvPr/>
          </p:nvGrpSpPr>
          <p:grpSpPr>
            <a:xfrm>
              <a:off x="595686" y="2073963"/>
              <a:ext cx="2286000" cy="3066284"/>
              <a:chOff x="595686" y="2073963"/>
              <a:chExt cx="2286000" cy="3066284"/>
            </a:xfrm>
          </p:grpSpPr>
          <p:sp>
            <p:nvSpPr>
              <p:cNvPr id="175" name="Grid">
                <a:extLst>
                  <a:ext uri="{FF2B5EF4-FFF2-40B4-BE49-F238E27FC236}">
                    <a16:creationId xmlns:a16="http://schemas.microsoft.com/office/drawing/2014/main" id="{EF68D185-7B70-48E8-94C5-BF8CD64FBC7B}"/>
                  </a:ext>
                </a:extLst>
              </p:cNvPr>
              <p:cNvSpPr/>
              <p:nvPr/>
            </p:nvSpPr>
            <p:spPr>
              <a:xfrm>
                <a:off x="595686" y="2073963"/>
                <a:ext cx="2286000" cy="2942514"/>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pic>
            <p:nvPicPr>
              <p:cNvPr id="176" name="Placeholder Photo">
                <a:extLst>
                  <a:ext uri="{FF2B5EF4-FFF2-40B4-BE49-F238E27FC236}">
                    <a16:creationId xmlns:a16="http://schemas.microsoft.com/office/drawing/2014/main" id="{98F6F03C-5AFB-4CE6-A40C-18515B3AD6F3}"/>
                  </a:ext>
                </a:extLst>
              </p:cNvPr>
              <p:cNvPicPr>
                <a:picLocks noChangeAspect="1"/>
              </p:cNvPicPr>
              <p:nvPr/>
            </p:nvPicPr>
            <p:blipFill>
              <a:blip r:embed="rId2" cstate="print">
                <a:extLst>
                  <a:ext uri="{28A0092B-C50C-407E-A947-70E740481C1C}">
                    <a14:useLocalDpi xmlns:a14="http://schemas.microsoft.com/office/drawing/2010/main" val="0"/>
                  </a:ext>
                </a:extLst>
              </a:blip>
              <a:srcRect b="31624"/>
              <a:stretch>
                <a:fillRect/>
              </a:stretch>
            </p:blipFill>
            <p:spPr>
              <a:xfrm>
                <a:off x="618969" y="3110345"/>
                <a:ext cx="1485900" cy="1016001"/>
              </a:xfrm>
              <a:prstGeom prst="rect">
                <a:avLst/>
              </a:prstGeom>
            </p:spPr>
          </p:pic>
          <p:pic>
            <p:nvPicPr>
              <p:cNvPr id="177" name="Placeholder Photo">
                <a:extLst>
                  <a:ext uri="{FF2B5EF4-FFF2-40B4-BE49-F238E27FC236}">
                    <a16:creationId xmlns:a16="http://schemas.microsoft.com/office/drawing/2014/main" id="{CE98572B-DF32-43F8-B56F-ADB805EDDD39}"/>
                  </a:ext>
                </a:extLst>
              </p:cNvPr>
              <p:cNvPicPr>
                <a:picLocks noChangeAspect="1"/>
              </p:cNvPicPr>
              <p:nvPr/>
            </p:nvPicPr>
            <p:blipFill>
              <a:blip r:embed="rId3" cstate="print">
                <a:extLst>
                  <a:ext uri="{28A0092B-C50C-407E-A947-70E740481C1C}">
                    <a14:useLocalDpi xmlns:a14="http://schemas.microsoft.com/office/drawing/2010/main" val="0"/>
                  </a:ext>
                </a:extLst>
              </a:blip>
              <a:srcRect l="14062" r="14062"/>
              <a:stretch>
                <a:fillRect/>
              </a:stretch>
            </p:blipFill>
            <p:spPr>
              <a:xfrm>
                <a:off x="2128152" y="3110345"/>
                <a:ext cx="730252" cy="1016000"/>
              </a:xfrm>
              <a:prstGeom prst="rect">
                <a:avLst/>
              </a:prstGeom>
            </p:spPr>
          </p:pic>
          <p:pic>
            <p:nvPicPr>
              <p:cNvPr id="178" name="Placeholder Photo">
                <a:extLst>
                  <a:ext uri="{FF2B5EF4-FFF2-40B4-BE49-F238E27FC236}">
                    <a16:creationId xmlns:a16="http://schemas.microsoft.com/office/drawing/2014/main" id="{A6F3B645-69D4-464C-A8C2-23E98D60B37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47333" b="8344"/>
              <a:stretch/>
            </p:blipFill>
            <p:spPr>
              <a:xfrm>
                <a:off x="617911" y="4146729"/>
                <a:ext cx="2241550" cy="993518"/>
              </a:xfrm>
              <a:prstGeom prst="rect">
                <a:avLst/>
              </a:prstGeom>
            </p:spPr>
          </p:pic>
          <p:pic>
            <p:nvPicPr>
              <p:cNvPr id="179" name="Placeholder Photo">
                <a:extLst>
                  <a:ext uri="{FF2B5EF4-FFF2-40B4-BE49-F238E27FC236}">
                    <a16:creationId xmlns:a16="http://schemas.microsoft.com/office/drawing/2014/main" id="{67B131D4-72C3-439B-9C7D-E5E0FA75E950}"/>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4062" r="14062"/>
              <a:stretch/>
            </p:blipFill>
            <p:spPr>
              <a:xfrm>
                <a:off x="619500" y="2073963"/>
                <a:ext cx="730242" cy="1016000"/>
              </a:xfrm>
              <a:prstGeom prst="rect">
                <a:avLst/>
              </a:prstGeom>
              <a:ln>
                <a:noFill/>
              </a:ln>
            </p:spPr>
          </p:pic>
          <p:pic>
            <p:nvPicPr>
              <p:cNvPr id="180" name="Placeholder Photo">
                <a:extLst>
                  <a:ext uri="{FF2B5EF4-FFF2-40B4-BE49-F238E27FC236}">
                    <a16:creationId xmlns:a16="http://schemas.microsoft.com/office/drawing/2014/main" id="{2536C3B2-158E-403C-A928-094C78DDCBBF}"/>
                  </a:ext>
                </a:extLst>
              </p:cNvPr>
              <p:cNvPicPr>
                <a:picLocks noChangeAspect="1"/>
              </p:cNvPicPr>
              <p:nvPr/>
            </p:nvPicPr>
            <p:blipFill>
              <a:blip r:embed="rId6" cstate="print">
                <a:extLst>
                  <a:ext uri="{28A0092B-C50C-407E-A947-70E740481C1C}">
                    <a14:useLocalDpi xmlns:a14="http://schemas.microsoft.com/office/drawing/2010/main" val="0"/>
                  </a:ext>
                </a:extLst>
              </a:blip>
              <a:srcRect r="28125"/>
              <a:stretch>
                <a:fillRect/>
              </a:stretch>
            </p:blipFill>
            <p:spPr>
              <a:xfrm>
                <a:off x="2127622" y="2073963"/>
                <a:ext cx="730251" cy="1016000"/>
              </a:xfrm>
              <a:prstGeom prst="rect">
                <a:avLst/>
              </a:prstGeom>
            </p:spPr>
          </p:pic>
          <p:pic>
            <p:nvPicPr>
              <p:cNvPr id="181" name="Placeholder Photo">
                <a:extLst>
                  <a:ext uri="{FF2B5EF4-FFF2-40B4-BE49-F238E27FC236}">
                    <a16:creationId xmlns:a16="http://schemas.microsoft.com/office/drawing/2014/main" id="{F7F915E7-7D89-48BE-BD50-D36151275115}"/>
                  </a:ext>
                </a:extLst>
              </p:cNvPr>
              <p:cNvPicPr>
                <a:picLocks noChangeAspect="1"/>
              </p:cNvPicPr>
              <p:nvPr/>
            </p:nvPicPr>
            <p:blipFill>
              <a:blip r:embed="rId7" cstate="print">
                <a:extLst>
                  <a:ext uri="{28A0092B-C50C-407E-A947-70E740481C1C}">
                    <a14:useLocalDpi xmlns:a14="http://schemas.microsoft.com/office/drawing/2010/main" val="0"/>
                  </a:ext>
                </a:extLst>
              </a:blip>
              <a:srcRect l="14062" r="14062"/>
              <a:stretch>
                <a:fillRect/>
              </a:stretch>
            </p:blipFill>
            <p:spPr>
              <a:xfrm>
                <a:off x="1373556" y="2073963"/>
                <a:ext cx="730252" cy="1016000"/>
              </a:xfrm>
              <a:prstGeom prst="rect">
                <a:avLst/>
              </a:prstGeom>
            </p:spPr>
          </p:pic>
        </p:grpSp>
        <p:grpSp>
          <p:nvGrpSpPr>
            <p:cNvPr id="170" name="Navigation Bar">
              <a:extLst>
                <a:ext uri="{FF2B5EF4-FFF2-40B4-BE49-F238E27FC236}">
                  <a16:creationId xmlns:a16="http://schemas.microsoft.com/office/drawing/2014/main" id="{1138F56F-4AA6-4FA3-954E-460BF13E494A}"/>
                </a:ext>
              </a:extLst>
            </p:cNvPr>
            <p:cNvGrpSpPr/>
            <p:nvPr/>
          </p:nvGrpSpPr>
          <p:grpSpPr>
            <a:xfrm>
              <a:off x="595686" y="5020442"/>
              <a:ext cx="2286000" cy="304800"/>
              <a:chOff x="1517650" y="4775200"/>
              <a:chExt cx="2286000" cy="304800"/>
            </a:xfrm>
          </p:grpSpPr>
          <p:sp>
            <p:nvSpPr>
              <p:cNvPr id="171" name="Navigation Bar Container">
                <a:extLst>
                  <a:ext uri="{FF2B5EF4-FFF2-40B4-BE49-F238E27FC236}">
                    <a16:creationId xmlns:a16="http://schemas.microsoft.com/office/drawing/2014/main" id="{87BF6793-8421-436D-BC1C-FE64307D9FBF}"/>
                  </a:ext>
                </a:extLst>
              </p:cNvPr>
              <p:cNvSpPr/>
              <p:nvPr/>
            </p:nvSpPr>
            <p:spPr>
              <a:xfrm>
                <a:off x="1517650" y="4775200"/>
                <a:ext cx="2286000" cy="304800"/>
              </a:xfrm>
              <a:prstGeom prst="rect">
                <a:avLst/>
              </a:prstGeom>
              <a:solidFill>
                <a:srgbClr val="0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72" name="Back">
                <a:extLst>
                  <a:ext uri="{FF2B5EF4-FFF2-40B4-BE49-F238E27FC236}">
                    <a16:creationId xmlns:a16="http://schemas.microsoft.com/office/drawing/2014/main" id="{81373319-5FB1-4C43-87FA-CBF8E0D5D1A5}"/>
                  </a:ext>
                </a:extLst>
              </p:cNvPr>
              <p:cNvSpPr>
                <a:spLocks noChangeAspect="1" noEditPoints="1"/>
              </p:cNvSpPr>
              <p:nvPr/>
            </p:nvSpPr>
            <p:spPr bwMode="auto">
              <a:xfrm>
                <a:off x="1972789" y="4873681"/>
                <a:ext cx="92772" cy="107838"/>
              </a:xfrm>
              <a:custGeom>
                <a:avLst/>
                <a:gdLst>
                  <a:gd name="T0" fmla="*/ 469 w 513"/>
                  <a:gd name="T1" fmla="*/ 592 h 593"/>
                  <a:gd name="T2" fmla="*/ 450 w 513"/>
                  <a:gd name="T3" fmla="*/ 585 h 593"/>
                  <a:gd name="T4" fmla="*/ 27 w 513"/>
                  <a:gd name="T5" fmla="*/ 338 h 593"/>
                  <a:gd name="T6" fmla="*/ 2 w 513"/>
                  <a:gd name="T7" fmla="*/ 292 h 593"/>
                  <a:gd name="T8" fmla="*/ 29 w 513"/>
                  <a:gd name="T9" fmla="*/ 254 h 593"/>
                  <a:gd name="T10" fmla="*/ 449 w 513"/>
                  <a:gd name="T11" fmla="*/ 9 h 593"/>
                  <a:gd name="T12" fmla="*/ 468 w 513"/>
                  <a:gd name="T13" fmla="*/ 1 h 593"/>
                  <a:gd name="T14" fmla="*/ 504 w 513"/>
                  <a:gd name="T15" fmla="*/ 15 h 593"/>
                  <a:gd name="T16" fmla="*/ 513 w 513"/>
                  <a:gd name="T17" fmla="*/ 37 h 593"/>
                  <a:gd name="T18" fmla="*/ 513 w 513"/>
                  <a:gd name="T19" fmla="*/ 49 h 593"/>
                  <a:gd name="T20" fmla="*/ 513 w 513"/>
                  <a:gd name="T21" fmla="*/ 553 h 593"/>
                  <a:gd name="T22" fmla="*/ 506 w 513"/>
                  <a:gd name="T23" fmla="*/ 574 h 593"/>
                  <a:gd name="T24" fmla="*/ 469 w 513"/>
                  <a:gd name="T25" fmla="*/ 592 h 593"/>
                  <a:gd name="T26" fmla="*/ 442 w 513"/>
                  <a:gd name="T27" fmla="*/ 498 h 593"/>
                  <a:gd name="T28" fmla="*/ 442 w 513"/>
                  <a:gd name="T29" fmla="*/ 93 h 593"/>
                  <a:gd name="T30" fmla="*/ 96 w 513"/>
                  <a:gd name="T31" fmla="*/ 297 h 593"/>
                  <a:gd name="T32" fmla="*/ 442 w 513"/>
                  <a:gd name="T33" fmla="*/ 4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3" h="593">
                    <a:moveTo>
                      <a:pt x="469" y="592"/>
                    </a:moveTo>
                    <a:cubicBezTo>
                      <a:pt x="458" y="590"/>
                      <a:pt x="454" y="588"/>
                      <a:pt x="450" y="585"/>
                    </a:cubicBezTo>
                    <a:lnTo>
                      <a:pt x="27" y="338"/>
                    </a:lnTo>
                    <a:cubicBezTo>
                      <a:pt x="13" y="330"/>
                      <a:pt x="0" y="311"/>
                      <a:pt x="2" y="292"/>
                    </a:cubicBezTo>
                    <a:cubicBezTo>
                      <a:pt x="5" y="273"/>
                      <a:pt x="17" y="261"/>
                      <a:pt x="29" y="254"/>
                    </a:cubicBezTo>
                    <a:lnTo>
                      <a:pt x="449" y="9"/>
                    </a:lnTo>
                    <a:cubicBezTo>
                      <a:pt x="454" y="6"/>
                      <a:pt x="458" y="2"/>
                      <a:pt x="468" y="1"/>
                    </a:cubicBezTo>
                    <a:cubicBezTo>
                      <a:pt x="478" y="0"/>
                      <a:pt x="496" y="5"/>
                      <a:pt x="504" y="15"/>
                    </a:cubicBezTo>
                    <a:cubicBezTo>
                      <a:pt x="512" y="25"/>
                      <a:pt x="512" y="32"/>
                      <a:pt x="513" y="37"/>
                    </a:cubicBezTo>
                    <a:cubicBezTo>
                      <a:pt x="513" y="42"/>
                      <a:pt x="513" y="46"/>
                      <a:pt x="513" y="49"/>
                    </a:cubicBezTo>
                    <a:cubicBezTo>
                      <a:pt x="513" y="216"/>
                      <a:pt x="513" y="388"/>
                      <a:pt x="513" y="553"/>
                    </a:cubicBezTo>
                    <a:cubicBezTo>
                      <a:pt x="513" y="557"/>
                      <a:pt x="513" y="563"/>
                      <a:pt x="506" y="574"/>
                    </a:cubicBezTo>
                    <a:cubicBezTo>
                      <a:pt x="499" y="585"/>
                      <a:pt x="479" y="593"/>
                      <a:pt x="469" y="592"/>
                    </a:cubicBezTo>
                    <a:close/>
                    <a:moveTo>
                      <a:pt x="442" y="498"/>
                    </a:moveTo>
                    <a:lnTo>
                      <a:pt x="442" y="93"/>
                    </a:lnTo>
                    <a:lnTo>
                      <a:pt x="96" y="297"/>
                    </a:lnTo>
                    <a:lnTo>
                      <a:pt x="442" y="498"/>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73" name="Home">
                <a:extLst>
                  <a:ext uri="{FF2B5EF4-FFF2-40B4-BE49-F238E27FC236}">
                    <a16:creationId xmlns:a16="http://schemas.microsoft.com/office/drawing/2014/main" id="{D65DA95C-39D1-4779-9F2D-F7A5183BE6F7}"/>
                  </a:ext>
                </a:extLst>
              </p:cNvPr>
              <p:cNvSpPr>
                <a:spLocks noChangeAspect="1" noEditPoints="1"/>
              </p:cNvSpPr>
              <p:nvPr/>
            </p:nvSpPr>
            <p:spPr bwMode="auto">
              <a:xfrm>
                <a:off x="2606335" y="4877646"/>
                <a:ext cx="99116" cy="99908"/>
              </a:xfrm>
              <a:custGeom>
                <a:avLst/>
                <a:gdLst>
                  <a:gd name="T0" fmla="*/ 276 w 551"/>
                  <a:gd name="T1" fmla="*/ 551 h 551"/>
                  <a:gd name="T2" fmla="*/ 0 w 551"/>
                  <a:gd name="T3" fmla="*/ 275 h 551"/>
                  <a:gd name="T4" fmla="*/ 276 w 551"/>
                  <a:gd name="T5" fmla="*/ 0 h 551"/>
                  <a:gd name="T6" fmla="*/ 551 w 551"/>
                  <a:gd name="T7" fmla="*/ 275 h 551"/>
                  <a:gd name="T8" fmla="*/ 276 w 551"/>
                  <a:gd name="T9" fmla="*/ 551 h 551"/>
                  <a:gd name="T10" fmla="*/ 276 w 551"/>
                  <a:gd name="T11" fmla="*/ 487 h 551"/>
                  <a:gd name="T12" fmla="*/ 488 w 551"/>
                  <a:gd name="T13" fmla="*/ 275 h 551"/>
                  <a:gd name="T14" fmla="*/ 276 w 551"/>
                  <a:gd name="T15" fmla="*/ 64 h 551"/>
                  <a:gd name="T16" fmla="*/ 64 w 551"/>
                  <a:gd name="T17" fmla="*/ 275 h 551"/>
                  <a:gd name="T18" fmla="*/ 276 w 551"/>
                  <a:gd name="T19" fmla="*/ 4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1" h="551">
                    <a:moveTo>
                      <a:pt x="276" y="551"/>
                    </a:moveTo>
                    <a:cubicBezTo>
                      <a:pt x="124" y="551"/>
                      <a:pt x="0" y="427"/>
                      <a:pt x="0" y="275"/>
                    </a:cubicBezTo>
                    <a:cubicBezTo>
                      <a:pt x="0" y="123"/>
                      <a:pt x="124" y="0"/>
                      <a:pt x="276" y="0"/>
                    </a:cubicBezTo>
                    <a:cubicBezTo>
                      <a:pt x="428" y="0"/>
                      <a:pt x="551" y="123"/>
                      <a:pt x="551" y="275"/>
                    </a:cubicBezTo>
                    <a:cubicBezTo>
                      <a:pt x="551" y="427"/>
                      <a:pt x="428" y="551"/>
                      <a:pt x="276" y="551"/>
                    </a:cubicBezTo>
                    <a:close/>
                    <a:moveTo>
                      <a:pt x="276" y="487"/>
                    </a:moveTo>
                    <a:cubicBezTo>
                      <a:pt x="393" y="487"/>
                      <a:pt x="488" y="393"/>
                      <a:pt x="488" y="275"/>
                    </a:cubicBezTo>
                    <a:cubicBezTo>
                      <a:pt x="488" y="158"/>
                      <a:pt x="393" y="64"/>
                      <a:pt x="276" y="64"/>
                    </a:cubicBezTo>
                    <a:cubicBezTo>
                      <a:pt x="158" y="64"/>
                      <a:pt x="64" y="158"/>
                      <a:pt x="64" y="275"/>
                    </a:cubicBezTo>
                    <a:cubicBezTo>
                      <a:pt x="64" y="393"/>
                      <a:pt x="158" y="487"/>
                      <a:pt x="276" y="487"/>
                    </a:cubicBez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74" name="Recents">
                <a:extLst>
                  <a:ext uri="{FF2B5EF4-FFF2-40B4-BE49-F238E27FC236}">
                    <a16:creationId xmlns:a16="http://schemas.microsoft.com/office/drawing/2014/main" id="{31DA9921-2E06-4FCC-9538-E3165319E518}"/>
                  </a:ext>
                </a:extLst>
              </p:cNvPr>
              <p:cNvSpPr>
                <a:spLocks noChangeAspect="1" noEditPoints="1"/>
              </p:cNvSpPr>
              <p:nvPr/>
            </p:nvSpPr>
            <p:spPr bwMode="auto">
              <a:xfrm>
                <a:off x="3247018" y="4876060"/>
                <a:ext cx="101494" cy="102287"/>
              </a:xfrm>
              <a:custGeom>
                <a:avLst/>
                <a:gdLst>
                  <a:gd name="T0" fmla="*/ 62 w 564"/>
                  <a:gd name="T1" fmla="*/ 565 h 565"/>
                  <a:gd name="T2" fmla="*/ 20 w 564"/>
                  <a:gd name="T3" fmla="*/ 547 h 565"/>
                  <a:gd name="T4" fmla="*/ 0 w 564"/>
                  <a:gd name="T5" fmla="*/ 504 h 565"/>
                  <a:gd name="T6" fmla="*/ 0 w 564"/>
                  <a:gd name="T7" fmla="*/ 61 h 565"/>
                  <a:gd name="T8" fmla="*/ 20 w 564"/>
                  <a:gd name="T9" fmla="*/ 18 h 565"/>
                  <a:gd name="T10" fmla="*/ 62 w 564"/>
                  <a:gd name="T11" fmla="*/ 0 h 565"/>
                  <a:gd name="T12" fmla="*/ 501 w 564"/>
                  <a:gd name="T13" fmla="*/ 0 h 565"/>
                  <a:gd name="T14" fmla="*/ 544 w 564"/>
                  <a:gd name="T15" fmla="*/ 18 h 565"/>
                  <a:gd name="T16" fmla="*/ 564 w 564"/>
                  <a:gd name="T17" fmla="*/ 61 h 565"/>
                  <a:gd name="T18" fmla="*/ 564 w 564"/>
                  <a:gd name="T19" fmla="*/ 504 h 565"/>
                  <a:gd name="T20" fmla="*/ 544 w 564"/>
                  <a:gd name="T21" fmla="*/ 547 h 565"/>
                  <a:gd name="T22" fmla="*/ 501 w 564"/>
                  <a:gd name="T23" fmla="*/ 565 h 565"/>
                  <a:gd name="T24" fmla="*/ 62 w 564"/>
                  <a:gd name="T25" fmla="*/ 565 h 565"/>
                  <a:gd name="T26" fmla="*/ 70 w 564"/>
                  <a:gd name="T27" fmla="*/ 494 h 565"/>
                  <a:gd name="T28" fmla="*/ 493 w 564"/>
                  <a:gd name="T29" fmla="*/ 494 h 565"/>
                  <a:gd name="T30" fmla="*/ 493 w 564"/>
                  <a:gd name="T31" fmla="*/ 71 h 565"/>
                  <a:gd name="T32" fmla="*/ 70 w 564"/>
                  <a:gd name="T33" fmla="*/ 71 h 565"/>
                  <a:gd name="T34" fmla="*/ 70 w 564"/>
                  <a:gd name="T35" fmla="*/ 49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4" h="565">
                    <a:moveTo>
                      <a:pt x="62" y="565"/>
                    </a:moveTo>
                    <a:cubicBezTo>
                      <a:pt x="44" y="565"/>
                      <a:pt x="31" y="557"/>
                      <a:pt x="20" y="547"/>
                    </a:cubicBezTo>
                    <a:cubicBezTo>
                      <a:pt x="10" y="537"/>
                      <a:pt x="0" y="524"/>
                      <a:pt x="0" y="504"/>
                    </a:cubicBezTo>
                    <a:lnTo>
                      <a:pt x="0" y="61"/>
                    </a:lnTo>
                    <a:cubicBezTo>
                      <a:pt x="0" y="41"/>
                      <a:pt x="10" y="28"/>
                      <a:pt x="20" y="18"/>
                    </a:cubicBezTo>
                    <a:cubicBezTo>
                      <a:pt x="31" y="8"/>
                      <a:pt x="44" y="0"/>
                      <a:pt x="62" y="0"/>
                    </a:cubicBezTo>
                    <a:lnTo>
                      <a:pt x="501" y="0"/>
                    </a:lnTo>
                    <a:cubicBezTo>
                      <a:pt x="519" y="0"/>
                      <a:pt x="533" y="8"/>
                      <a:pt x="544" y="18"/>
                    </a:cubicBezTo>
                    <a:cubicBezTo>
                      <a:pt x="555" y="28"/>
                      <a:pt x="564" y="41"/>
                      <a:pt x="564" y="61"/>
                    </a:cubicBezTo>
                    <a:lnTo>
                      <a:pt x="564" y="504"/>
                    </a:lnTo>
                    <a:cubicBezTo>
                      <a:pt x="564" y="524"/>
                      <a:pt x="555" y="537"/>
                      <a:pt x="544" y="547"/>
                    </a:cubicBezTo>
                    <a:cubicBezTo>
                      <a:pt x="533" y="557"/>
                      <a:pt x="519" y="565"/>
                      <a:pt x="501" y="565"/>
                    </a:cubicBezTo>
                    <a:lnTo>
                      <a:pt x="62" y="565"/>
                    </a:lnTo>
                    <a:close/>
                    <a:moveTo>
                      <a:pt x="70" y="494"/>
                    </a:moveTo>
                    <a:lnTo>
                      <a:pt x="493" y="494"/>
                    </a:lnTo>
                    <a:lnTo>
                      <a:pt x="493" y="71"/>
                    </a:lnTo>
                    <a:lnTo>
                      <a:pt x="70" y="71"/>
                    </a:lnTo>
                    <a:lnTo>
                      <a:pt x="70" y="494"/>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grpSp>
        <p:nvGrpSpPr>
          <p:cNvPr id="198" name="Inbox">
            <a:extLst>
              <a:ext uri="{FF2B5EF4-FFF2-40B4-BE49-F238E27FC236}">
                <a16:creationId xmlns:a16="http://schemas.microsoft.com/office/drawing/2014/main" id="{F202EBD3-C9DB-4671-83D5-636C3C6994E1}"/>
              </a:ext>
            </a:extLst>
          </p:cNvPr>
          <p:cNvGrpSpPr>
            <a:grpSpLocks noChangeAspect="1"/>
          </p:cNvGrpSpPr>
          <p:nvPr/>
        </p:nvGrpSpPr>
        <p:grpSpPr>
          <a:xfrm>
            <a:off x="8268151" y="3327078"/>
            <a:ext cx="1798335" cy="3197040"/>
            <a:chOff x="595686" y="1261242"/>
            <a:chExt cx="2286000" cy="4064000"/>
          </a:xfrm>
        </p:grpSpPr>
        <p:sp>
          <p:nvSpPr>
            <p:cNvPr id="199" name="Background">
              <a:extLst>
                <a:ext uri="{FF2B5EF4-FFF2-40B4-BE49-F238E27FC236}">
                  <a16:creationId xmlns:a16="http://schemas.microsoft.com/office/drawing/2014/main" id="{792A0C6D-83F5-4D2A-AB25-2515FC374049}"/>
                </a:ext>
              </a:extLst>
            </p:cNvPr>
            <p:cNvSpPr/>
            <p:nvPr/>
          </p:nvSpPr>
          <p:spPr>
            <a:xfrm>
              <a:off x="595686" y="1261242"/>
              <a:ext cx="2286000" cy="4064000"/>
            </a:xfrm>
            <a:prstGeom prst="rect">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200" name="List Item">
              <a:extLst>
                <a:ext uri="{FF2B5EF4-FFF2-40B4-BE49-F238E27FC236}">
                  <a16:creationId xmlns:a16="http://schemas.microsoft.com/office/drawing/2014/main" id="{FEC74434-D318-4BEC-8D23-482388EBD6B9}"/>
                </a:ext>
              </a:extLst>
            </p:cNvPr>
            <p:cNvSpPr/>
            <p:nvPr/>
          </p:nvSpPr>
          <p:spPr>
            <a:xfrm>
              <a:off x="595686" y="1766022"/>
              <a:ext cx="2286000" cy="543739"/>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6200" rIns="91440" bIns="7620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100"/>
                </a:spcBef>
                <a:spcAft>
                  <a:spcPts val="100"/>
                </a:spcAft>
              </a:pPr>
              <a:r>
                <a:rPr lang="en-US" sz="800" dirty="0">
                  <a:solidFill>
                    <a:srgbClr val="000000">
                      <a:alpha val="87000"/>
                    </a:srgbClr>
                  </a:solidFill>
                  <a:latin typeface="Segoe UI" panose="020B0502040204020203" pitchFamily="34" charset="0"/>
                  <a:cs typeface="Segoe UI" panose="020B0502040204020203" pitchFamily="34" charset="0"/>
                </a:rPr>
                <a:t>Ali Connors</a:t>
              </a:r>
            </a:p>
            <a:p>
              <a:pPr>
                <a:spcBef>
                  <a:spcPts val="100"/>
                </a:spcBef>
                <a:spcAft>
                  <a:spcPts val="100"/>
                </a:spcAft>
              </a:pPr>
              <a:r>
                <a:rPr lang="en-US" sz="700" dirty="0">
                  <a:solidFill>
                    <a:srgbClr val="000000">
                      <a:alpha val="87000"/>
                    </a:srgbClr>
                  </a:solidFill>
                  <a:latin typeface="Segoe UI" panose="020B0502040204020203" pitchFamily="34" charset="0"/>
                  <a:cs typeface="Segoe UI" panose="020B0502040204020203" pitchFamily="34" charset="0"/>
                </a:rPr>
                <a:t>Brunch this weekend?</a:t>
              </a:r>
            </a:p>
            <a:p>
              <a:pPr>
                <a:spcBef>
                  <a:spcPts val="100"/>
                </a:spcBef>
                <a:spcAft>
                  <a:spcPts val="100"/>
                </a:spcAft>
              </a:pPr>
              <a:r>
                <a:rPr lang="en-US" sz="700" dirty="0">
                  <a:solidFill>
                    <a:srgbClr val="000000">
                      <a:alpha val="54000"/>
                    </a:srgbClr>
                  </a:solidFill>
                  <a:latin typeface="Segoe UI" panose="020B0502040204020203" pitchFamily="34" charset="0"/>
                  <a:cs typeface="Segoe UI" panose="020B0502040204020203" pitchFamily="34" charset="0"/>
                </a:rPr>
                <a:t>I’ll be in your neighborhood doing errands …</a:t>
              </a:r>
            </a:p>
          </p:txBody>
        </p:sp>
        <p:sp>
          <p:nvSpPr>
            <p:cNvPr id="201" name="List Item">
              <a:extLst>
                <a:ext uri="{FF2B5EF4-FFF2-40B4-BE49-F238E27FC236}">
                  <a16:creationId xmlns:a16="http://schemas.microsoft.com/office/drawing/2014/main" id="{A2504FCA-8B37-4B5B-AA43-E73566594290}"/>
                </a:ext>
              </a:extLst>
            </p:cNvPr>
            <p:cNvSpPr/>
            <p:nvPr/>
          </p:nvSpPr>
          <p:spPr>
            <a:xfrm>
              <a:off x="595686" y="2309761"/>
              <a:ext cx="2286000" cy="543739"/>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6200" rIns="91440" bIns="7620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100"/>
                </a:spcBef>
                <a:spcAft>
                  <a:spcPts val="100"/>
                </a:spcAft>
              </a:pPr>
              <a:r>
                <a:rPr lang="en-US" sz="800" dirty="0">
                  <a:solidFill>
                    <a:srgbClr val="000000">
                      <a:alpha val="87000"/>
                    </a:srgbClr>
                  </a:solidFill>
                  <a:latin typeface="Segoe UI" panose="020B0502040204020203" pitchFamily="34" charset="0"/>
                  <a:cs typeface="Segoe UI" panose="020B0502040204020203" pitchFamily="34" charset="0"/>
                </a:rPr>
                <a:t>me, Scott, Jennifer</a:t>
              </a:r>
            </a:p>
            <a:p>
              <a:pPr>
                <a:spcBef>
                  <a:spcPts val="100"/>
                </a:spcBef>
                <a:spcAft>
                  <a:spcPts val="100"/>
                </a:spcAft>
              </a:pPr>
              <a:r>
                <a:rPr lang="en-US" sz="700" dirty="0">
                  <a:solidFill>
                    <a:srgbClr val="000000">
                      <a:alpha val="87000"/>
                    </a:srgbClr>
                  </a:solidFill>
                  <a:latin typeface="Segoe UI" panose="020B0502040204020203" pitchFamily="34" charset="0"/>
                  <a:cs typeface="Segoe UI" panose="020B0502040204020203" pitchFamily="34" charset="0"/>
                </a:rPr>
                <a:t>Summer BBQ</a:t>
              </a:r>
            </a:p>
            <a:p>
              <a:pPr>
                <a:spcBef>
                  <a:spcPts val="100"/>
                </a:spcBef>
                <a:spcAft>
                  <a:spcPts val="100"/>
                </a:spcAft>
              </a:pPr>
              <a:r>
                <a:rPr lang="en-US" sz="700" dirty="0">
                  <a:solidFill>
                    <a:srgbClr val="000000">
                      <a:alpha val="54000"/>
                    </a:srgbClr>
                  </a:solidFill>
                  <a:latin typeface="Segoe UI" panose="020B0502040204020203" pitchFamily="34" charset="0"/>
                  <a:cs typeface="Segoe UI" panose="020B0502040204020203" pitchFamily="34" charset="0"/>
                </a:rPr>
                <a:t>Wish I could come, but I’m out of town this …</a:t>
              </a:r>
            </a:p>
          </p:txBody>
        </p:sp>
        <p:sp>
          <p:nvSpPr>
            <p:cNvPr id="202" name="List Item">
              <a:extLst>
                <a:ext uri="{FF2B5EF4-FFF2-40B4-BE49-F238E27FC236}">
                  <a16:creationId xmlns:a16="http://schemas.microsoft.com/office/drawing/2014/main" id="{63819733-2A16-43BE-999D-5EB10564FFA8}"/>
                </a:ext>
              </a:extLst>
            </p:cNvPr>
            <p:cNvSpPr/>
            <p:nvPr/>
          </p:nvSpPr>
          <p:spPr>
            <a:xfrm>
              <a:off x="595686" y="2853500"/>
              <a:ext cx="2286000" cy="543739"/>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6200" rIns="91440" bIns="7620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100"/>
                </a:spcBef>
                <a:spcAft>
                  <a:spcPts val="100"/>
                </a:spcAft>
              </a:pPr>
              <a:r>
                <a:rPr lang="en-US" sz="800" dirty="0">
                  <a:solidFill>
                    <a:srgbClr val="000000">
                      <a:alpha val="87000"/>
                    </a:srgbClr>
                  </a:solidFill>
                  <a:latin typeface="Segoe UI" panose="020B0502040204020203" pitchFamily="34" charset="0"/>
                  <a:cs typeface="Segoe UI" panose="020B0502040204020203" pitchFamily="34" charset="0"/>
                </a:rPr>
                <a:t>Sandra Adams</a:t>
              </a:r>
            </a:p>
            <a:p>
              <a:pPr>
                <a:spcBef>
                  <a:spcPts val="100"/>
                </a:spcBef>
                <a:spcAft>
                  <a:spcPts val="100"/>
                </a:spcAft>
              </a:pPr>
              <a:r>
                <a:rPr lang="en-US" sz="700" dirty="0">
                  <a:solidFill>
                    <a:srgbClr val="000000">
                      <a:alpha val="87000"/>
                    </a:srgbClr>
                  </a:solidFill>
                  <a:latin typeface="Segoe UI" panose="020B0502040204020203" pitchFamily="34" charset="0"/>
                  <a:cs typeface="Segoe UI" panose="020B0502040204020203" pitchFamily="34" charset="0"/>
                </a:rPr>
                <a:t>Oui oui</a:t>
              </a:r>
            </a:p>
            <a:p>
              <a:pPr>
                <a:spcBef>
                  <a:spcPts val="100"/>
                </a:spcBef>
                <a:spcAft>
                  <a:spcPts val="100"/>
                </a:spcAft>
              </a:pPr>
              <a:r>
                <a:rPr lang="en-US" sz="700" dirty="0">
                  <a:solidFill>
                    <a:srgbClr val="000000">
                      <a:alpha val="54000"/>
                    </a:srgbClr>
                  </a:solidFill>
                  <a:latin typeface="Segoe UI" panose="020B0502040204020203" pitchFamily="34" charset="0"/>
                  <a:cs typeface="Segoe UI" panose="020B0502040204020203" pitchFamily="34" charset="0"/>
                </a:rPr>
                <a:t>Do you have any recommendations? Have …</a:t>
              </a:r>
            </a:p>
          </p:txBody>
        </p:sp>
        <p:sp>
          <p:nvSpPr>
            <p:cNvPr id="203" name="List Item">
              <a:extLst>
                <a:ext uri="{FF2B5EF4-FFF2-40B4-BE49-F238E27FC236}">
                  <a16:creationId xmlns:a16="http://schemas.microsoft.com/office/drawing/2014/main" id="{FAA057FF-9171-4B89-943B-EFA4F04BFA6E}"/>
                </a:ext>
              </a:extLst>
            </p:cNvPr>
            <p:cNvSpPr/>
            <p:nvPr/>
          </p:nvSpPr>
          <p:spPr>
            <a:xfrm>
              <a:off x="595686" y="3397239"/>
              <a:ext cx="2286000" cy="543739"/>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6200" rIns="91440" bIns="7620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100"/>
                </a:spcBef>
                <a:spcAft>
                  <a:spcPts val="100"/>
                </a:spcAft>
              </a:pPr>
              <a:r>
                <a:rPr lang="en-US" sz="800" dirty="0">
                  <a:solidFill>
                    <a:srgbClr val="000000">
                      <a:alpha val="87000"/>
                    </a:srgbClr>
                  </a:solidFill>
                  <a:latin typeface="Segoe UI" panose="020B0502040204020203" pitchFamily="34" charset="0"/>
                  <a:cs typeface="Segoe UI" panose="020B0502040204020203" pitchFamily="34" charset="0"/>
                </a:rPr>
                <a:t>Trevor Hansen</a:t>
              </a:r>
            </a:p>
            <a:p>
              <a:pPr>
                <a:spcBef>
                  <a:spcPts val="100"/>
                </a:spcBef>
                <a:spcAft>
                  <a:spcPts val="100"/>
                </a:spcAft>
              </a:pPr>
              <a:r>
                <a:rPr lang="en-US" sz="700" dirty="0">
                  <a:solidFill>
                    <a:srgbClr val="000000">
                      <a:alpha val="87000"/>
                    </a:srgbClr>
                  </a:solidFill>
                  <a:latin typeface="Segoe UI" panose="020B0502040204020203" pitchFamily="34" charset="0"/>
                  <a:cs typeface="Segoe UI" panose="020B0502040204020203" pitchFamily="34" charset="0"/>
                </a:rPr>
                <a:t>Birthday gift</a:t>
              </a:r>
            </a:p>
            <a:p>
              <a:pPr>
                <a:spcBef>
                  <a:spcPts val="100"/>
                </a:spcBef>
                <a:spcAft>
                  <a:spcPts val="100"/>
                </a:spcAft>
              </a:pPr>
              <a:r>
                <a:rPr lang="en-US" sz="700" dirty="0">
                  <a:solidFill>
                    <a:srgbClr val="000000">
                      <a:alpha val="54000"/>
                    </a:srgbClr>
                  </a:solidFill>
                  <a:latin typeface="Segoe UI" panose="020B0502040204020203" pitchFamily="34" charset="0"/>
                  <a:cs typeface="Segoe UI" panose="020B0502040204020203" pitchFamily="34" charset="0"/>
                </a:rPr>
                <a:t>Have any ideas about what to get Heidi for …</a:t>
              </a:r>
            </a:p>
          </p:txBody>
        </p:sp>
        <p:sp>
          <p:nvSpPr>
            <p:cNvPr id="204" name="List Item">
              <a:extLst>
                <a:ext uri="{FF2B5EF4-FFF2-40B4-BE49-F238E27FC236}">
                  <a16:creationId xmlns:a16="http://schemas.microsoft.com/office/drawing/2014/main" id="{06A8B763-F297-4C23-A2F1-297ABC816AFD}"/>
                </a:ext>
              </a:extLst>
            </p:cNvPr>
            <p:cNvSpPr/>
            <p:nvPr/>
          </p:nvSpPr>
          <p:spPr>
            <a:xfrm>
              <a:off x="595686" y="3940978"/>
              <a:ext cx="2286000" cy="543739"/>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6200" rIns="91440" bIns="7620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100"/>
                </a:spcBef>
                <a:spcAft>
                  <a:spcPts val="100"/>
                </a:spcAft>
              </a:pPr>
              <a:r>
                <a:rPr lang="en-US" sz="800" dirty="0">
                  <a:solidFill>
                    <a:srgbClr val="000000">
                      <a:alpha val="87000"/>
                    </a:srgbClr>
                  </a:solidFill>
                  <a:latin typeface="Segoe UI" panose="020B0502040204020203" pitchFamily="34" charset="0"/>
                  <a:cs typeface="Segoe UI" panose="020B0502040204020203" pitchFamily="34" charset="0"/>
                </a:rPr>
                <a:t>Britta Holt</a:t>
              </a:r>
            </a:p>
            <a:p>
              <a:pPr>
                <a:spcBef>
                  <a:spcPts val="100"/>
                </a:spcBef>
                <a:spcAft>
                  <a:spcPts val="100"/>
                </a:spcAft>
              </a:pPr>
              <a:r>
                <a:rPr lang="en-US" sz="700" dirty="0">
                  <a:solidFill>
                    <a:srgbClr val="000000">
                      <a:alpha val="87000"/>
                    </a:srgbClr>
                  </a:solidFill>
                  <a:latin typeface="Segoe UI" panose="020B0502040204020203" pitchFamily="34" charset="0"/>
                  <a:cs typeface="Segoe UI" panose="020B0502040204020203" pitchFamily="34" charset="0"/>
                </a:rPr>
                <a:t>Recipe to try</a:t>
              </a:r>
            </a:p>
            <a:p>
              <a:pPr>
                <a:spcBef>
                  <a:spcPts val="100"/>
                </a:spcBef>
                <a:spcAft>
                  <a:spcPts val="100"/>
                </a:spcAft>
              </a:pPr>
              <a:r>
                <a:rPr lang="en-US" sz="700" dirty="0">
                  <a:solidFill>
                    <a:srgbClr val="000000">
                      <a:alpha val="54000"/>
                    </a:srgbClr>
                  </a:solidFill>
                  <a:latin typeface="Segoe UI" panose="020B0502040204020203" pitchFamily="34" charset="0"/>
                  <a:cs typeface="Segoe UI" panose="020B0502040204020203" pitchFamily="34" charset="0"/>
                </a:rPr>
                <a:t>We should eat this: grated squash, corn and …</a:t>
              </a:r>
            </a:p>
          </p:txBody>
        </p:sp>
        <p:sp>
          <p:nvSpPr>
            <p:cNvPr id="205" name="List Item">
              <a:extLst>
                <a:ext uri="{FF2B5EF4-FFF2-40B4-BE49-F238E27FC236}">
                  <a16:creationId xmlns:a16="http://schemas.microsoft.com/office/drawing/2014/main" id="{E0916C88-E041-4967-902A-EBDD4CF9EE12}"/>
                </a:ext>
              </a:extLst>
            </p:cNvPr>
            <p:cNvSpPr/>
            <p:nvPr/>
          </p:nvSpPr>
          <p:spPr>
            <a:xfrm>
              <a:off x="595686" y="4484717"/>
              <a:ext cx="2286000" cy="543739"/>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6200" rIns="91440" bIns="7620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100"/>
                </a:spcBef>
                <a:spcAft>
                  <a:spcPts val="100"/>
                </a:spcAft>
              </a:pPr>
              <a:r>
                <a:rPr lang="en-US" sz="800" dirty="0">
                  <a:solidFill>
                    <a:srgbClr val="000000">
                      <a:alpha val="87000"/>
                    </a:srgbClr>
                  </a:solidFill>
                  <a:latin typeface="Segoe UI" panose="020B0502040204020203" pitchFamily="34" charset="0"/>
                  <a:cs typeface="Segoe UI" panose="020B0502040204020203" pitchFamily="34" charset="0"/>
                </a:rPr>
                <a:t>David Park</a:t>
              </a:r>
            </a:p>
            <a:p>
              <a:pPr>
                <a:spcBef>
                  <a:spcPts val="100"/>
                </a:spcBef>
                <a:spcAft>
                  <a:spcPts val="100"/>
                </a:spcAft>
              </a:pPr>
              <a:r>
                <a:rPr lang="en-US" sz="700" dirty="0">
                  <a:solidFill>
                    <a:srgbClr val="000000">
                      <a:alpha val="87000"/>
                    </a:srgbClr>
                  </a:solidFill>
                  <a:latin typeface="Segoe UI" panose="020B0502040204020203" pitchFamily="34" charset="0"/>
                  <a:cs typeface="Segoe UI" panose="020B0502040204020203" pitchFamily="34" charset="0"/>
                </a:rPr>
                <a:t>Giants game</a:t>
              </a:r>
            </a:p>
            <a:p>
              <a:pPr>
                <a:spcBef>
                  <a:spcPts val="100"/>
                </a:spcBef>
                <a:spcAft>
                  <a:spcPts val="100"/>
                </a:spcAft>
              </a:pPr>
              <a:r>
                <a:rPr lang="en-US" sz="700" dirty="0">
                  <a:solidFill>
                    <a:srgbClr val="000000">
                      <a:alpha val="54000"/>
                    </a:srgbClr>
                  </a:solidFill>
                  <a:latin typeface="Segoe UI" panose="020B0502040204020203" pitchFamily="34" charset="0"/>
                  <a:cs typeface="Segoe UI" panose="020B0502040204020203" pitchFamily="34" charset="0"/>
                </a:rPr>
                <a:t>Any interest in seeing the Giants play next …</a:t>
              </a:r>
            </a:p>
          </p:txBody>
        </p:sp>
        <p:cxnSp>
          <p:nvCxnSpPr>
            <p:cNvPr id="206" name="Divider">
              <a:extLst>
                <a:ext uri="{FF2B5EF4-FFF2-40B4-BE49-F238E27FC236}">
                  <a16:creationId xmlns:a16="http://schemas.microsoft.com/office/drawing/2014/main" id="{FE6F897C-05D4-4036-9D17-4C264691E8C0}"/>
                </a:ext>
              </a:extLst>
            </p:cNvPr>
            <p:cNvCxnSpPr/>
            <p:nvPr/>
          </p:nvCxnSpPr>
          <p:spPr>
            <a:xfrm>
              <a:off x="595686" y="2309761"/>
              <a:ext cx="22860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cxnSp>
          <p:nvCxnSpPr>
            <p:cNvPr id="207" name="Divider">
              <a:extLst>
                <a:ext uri="{FF2B5EF4-FFF2-40B4-BE49-F238E27FC236}">
                  <a16:creationId xmlns:a16="http://schemas.microsoft.com/office/drawing/2014/main" id="{9F24C670-0AB5-4BF7-9D20-B913A5988C6B}"/>
                </a:ext>
              </a:extLst>
            </p:cNvPr>
            <p:cNvCxnSpPr/>
            <p:nvPr/>
          </p:nvCxnSpPr>
          <p:spPr>
            <a:xfrm>
              <a:off x="595686" y="2853500"/>
              <a:ext cx="22860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cxnSp>
          <p:nvCxnSpPr>
            <p:cNvPr id="208" name="Divider">
              <a:extLst>
                <a:ext uri="{FF2B5EF4-FFF2-40B4-BE49-F238E27FC236}">
                  <a16:creationId xmlns:a16="http://schemas.microsoft.com/office/drawing/2014/main" id="{ED10FBC8-C604-4749-BDAD-66EF5714DFCF}"/>
                </a:ext>
              </a:extLst>
            </p:cNvPr>
            <p:cNvCxnSpPr/>
            <p:nvPr/>
          </p:nvCxnSpPr>
          <p:spPr>
            <a:xfrm>
              <a:off x="595686" y="3397239"/>
              <a:ext cx="22860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cxnSp>
          <p:nvCxnSpPr>
            <p:cNvPr id="209" name="Divider">
              <a:extLst>
                <a:ext uri="{FF2B5EF4-FFF2-40B4-BE49-F238E27FC236}">
                  <a16:creationId xmlns:a16="http://schemas.microsoft.com/office/drawing/2014/main" id="{60319559-9E3D-4112-81B9-DBD9E76EABDC}"/>
                </a:ext>
              </a:extLst>
            </p:cNvPr>
            <p:cNvCxnSpPr/>
            <p:nvPr/>
          </p:nvCxnSpPr>
          <p:spPr>
            <a:xfrm>
              <a:off x="595686" y="3940978"/>
              <a:ext cx="22860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cxnSp>
          <p:nvCxnSpPr>
            <p:cNvPr id="210" name="Divider">
              <a:extLst>
                <a:ext uri="{FF2B5EF4-FFF2-40B4-BE49-F238E27FC236}">
                  <a16:creationId xmlns:a16="http://schemas.microsoft.com/office/drawing/2014/main" id="{540AA623-896B-4432-8FE7-30CCFCE5CE8C}"/>
                </a:ext>
              </a:extLst>
            </p:cNvPr>
            <p:cNvCxnSpPr/>
            <p:nvPr/>
          </p:nvCxnSpPr>
          <p:spPr>
            <a:xfrm>
              <a:off x="595686" y="4484717"/>
              <a:ext cx="22860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grpSp>
          <p:nvGrpSpPr>
            <p:cNvPr id="211" name="Navigation Bar">
              <a:extLst>
                <a:ext uri="{FF2B5EF4-FFF2-40B4-BE49-F238E27FC236}">
                  <a16:creationId xmlns:a16="http://schemas.microsoft.com/office/drawing/2014/main" id="{DF6FA6E2-1DEC-41EF-A551-B99C39477289}"/>
                </a:ext>
              </a:extLst>
            </p:cNvPr>
            <p:cNvGrpSpPr/>
            <p:nvPr/>
          </p:nvGrpSpPr>
          <p:grpSpPr>
            <a:xfrm>
              <a:off x="595686" y="5020442"/>
              <a:ext cx="2286000" cy="304800"/>
              <a:chOff x="1517650" y="4775200"/>
              <a:chExt cx="2286000" cy="304800"/>
            </a:xfrm>
          </p:grpSpPr>
          <p:sp>
            <p:nvSpPr>
              <p:cNvPr id="230" name="Navigation Bar Container">
                <a:extLst>
                  <a:ext uri="{FF2B5EF4-FFF2-40B4-BE49-F238E27FC236}">
                    <a16:creationId xmlns:a16="http://schemas.microsoft.com/office/drawing/2014/main" id="{6102DA38-8F74-486D-8F80-DA1525E1BFB9}"/>
                  </a:ext>
                </a:extLst>
              </p:cNvPr>
              <p:cNvSpPr/>
              <p:nvPr/>
            </p:nvSpPr>
            <p:spPr>
              <a:xfrm>
                <a:off x="1517650" y="4775200"/>
                <a:ext cx="2286000" cy="304800"/>
              </a:xfrm>
              <a:prstGeom prst="rect">
                <a:avLst/>
              </a:prstGeom>
              <a:solidFill>
                <a:srgbClr val="0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231" name="Back">
                <a:extLst>
                  <a:ext uri="{FF2B5EF4-FFF2-40B4-BE49-F238E27FC236}">
                    <a16:creationId xmlns:a16="http://schemas.microsoft.com/office/drawing/2014/main" id="{4C118A8E-C008-4F60-AB95-576FD494E353}"/>
                  </a:ext>
                </a:extLst>
              </p:cNvPr>
              <p:cNvSpPr>
                <a:spLocks noChangeAspect="1" noEditPoints="1"/>
              </p:cNvSpPr>
              <p:nvPr/>
            </p:nvSpPr>
            <p:spPr bwMode="auto">
              <a:xfrm>
                <a:off x="1972789" y="4873681"/>
                <a:ext cx="92772" cy="107838"/>
              </a:xfrm>
              <a:custGeom>
                <a:avLst/>
                <a:gdLst>
                  <a:gd name="T0" fmla="*/ 469 w 513"/>
                  <a:gd name="T1" fmla="*/ 592 h 593"/>
                  <a:gd name="T2" fmla="*/ 450 w 513"/>
                  <a:gd name="T3" fmla="*/ 585 h 593"/>
                  <a:gd name="T4" fmla="*/ 27 w 513"/>
                  <a:gd name="T5" fmla="*/ 338 h 593"/>
                  <a:gd name="T6" fmla="*/ 2 w 513"/>
                  <a:gd name="T7" fmla="*/ 292 h 593"/>
                  <a:gd name="T8" fmla="*/ 29 w 513"/>
                  <a:gd name="T9" fmla="*/ 254 h 593"/>
                  <a:gd name="T10" fmla="*/ 449 w 513"/>
                  <a:gd name="T11" fmla="*/ 9 h 593"/>
                  <a:gd name="T12" fmla="*/ 468 w 513"/>
                  <a:gd name="T13" fmla="*/ 1 h 593"/>
                  <a:gd name="T14" fmla="*/ 504 w 513"/>
                  <a:gd name="T15" fmla="*/ 15 h 593"/>
                  <a:gd name="T16" fmla="*/ 513 w 513"/>
                  <a:gd name="T17" fmla="*/ 37 h 593"/>
                  <a:gd name="T18" fmla="*/ 513 w 513"/>
                  <a:gd name="T19" fmla="*/ 49 h 593"/>
                  <a:gd name="T20" fmla="*/ 513 w 513"/>
                  <a:gd name="T21" fmla="*/ 553 h 593"/>
                  <a:gd name="T22" fmla="*/ 506 w 513"/>
                  <a:gd name="T23" fmla="*/ 574 h 593"/>
                  <a:gd name="T24" fmla="*/ 469 w 513"/>
                  <a:gd name="T25" fmla="*/ 592 h 593"/>
                  <a:gd name="T26" fmla="*/ 442 w 513"/>
                  <a:gd name="T27" fmla="*/ 498 h 593"/>
                  <a:gd name="T28" fmla="*/ 442 w 513"/>
                  <a:gd name="T29" fmla="*/ 93 h 593"/>
                  <a:gd name="T30" fmla="*/ 96 w 513"/>
                  <a:gd name="T31" fmla="*/ 297 h 593"/>
                  <a:gd name="T32" fmla="*/ 442 w 513"/>
                  <a:gd name="T33" fmla="*/ 4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3" h="593">
                    <a:moveTo>
                      <a:pt x="469" y="592"/>
                    </a:moveTo>
                    <a:cubicBezTo>
                      <a:pt x="458" y="590"/>
                      <a:pt x="454" y="588"/>
                      <a:pt x="450" y="585"/>
                    </a:cubicBezTo>
                    <a:lnTo>
                      <a:pt x="27" y="338"/>
                    </a:lnTo>
                    <a:cubicBezTo>
                      <a:pt x="13" y="330"/>
                      <a:pt x="0" y="311"/>
                      <a:pt x="2" y="292"/>
                    </a:cubicBezTo>
                    <a:cubicBezTo>
                      <a:pt x="5" y="273"/>
                      <a:pt x="17" y="261"/>
                      <a:pt x="29" y="254"/>
                    </a:cubicBezTo>
                    <a:lnTo>
                      <a:pt x="449" y="9"/>
                    </a:lnTo>
                    <a:cubicBezTo>
                      <a:pt x="454" y="6"/>
                      <a:pt x="458" y="2"/>
                      <a:pt x="468" y="1"/>
                    </a:cubicBezTo>
                    <a:cubicBezTo>
                      <a:pt x="478" y="0"/>
                      <a:pt x="496" y="5"/>
                      <a:pt x="504" y="15"/>
                    </a:cubicBezTo>
                    <a:cubicBezTo>
                      <a:pt x="512" y="25"/>
                      <a:pt x="512" y="32"/>
                      <a:pt x="513" y="37"/>
                    </a:cubicBezTo>
                    <a:cubicBezTo>
                      <a:pt x="513" y="42"/>
                      <a:pt x="513" y="46"/>
                      <a:pt x="513" y="49"/>
                    </a:cubicBezTo>
                    <a:cubicBezTo>
                      <a:pt x="513" y="216"/>
                      <a:pt x="513" y="388"/>
                      <a:pt x="513" y="553"/>
                    </a:cubicBezTo>
                    <a:cubicBezTo>
                      <a:pt x="513" y="557"/>
                      <a:pt x="513" y="563"/>
                      <a:pt x="506" y="574"/>
                    </a:cubicBezTo>
                    <a:cubicBezTo>
                      <a:pt x="499" y="585"/>
                      <a:pt x="479" y="593"/>
                      <a:pt x="469" y="592"/>
                    </a:cubicBezTo>
                    <a:close/>
                    <a:moveTo>
                      <a:pt x="442" y="498"/>
                    </a:moveTo>
                    <a:lnTo>
                      <a:pt x="442" y="93"/>
                    </a:lnTo>
                    <a:lnTo>
                      <a:pt x="96" y="297"/>
                    </a:lnTo>
                    <a:lnTo>
                      <a:pt x="442" y="498"/>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32" name="Home">
                <a:extLst>
                  <a:ext uri="{FF2B5EF4-FFF2-40B4-BE49-F238E27FC236}">
                    <a16:creationId xmlns:a16="http://schemas.microsoft.com/office/drawing/2014/main" id="{ECDD016C-D1F8-4A85-ABF4-369E4850389C}"/>
                  </a:ext>
                </a:extLst>
              </p:cNvPr>
              <p:cNvSpPr>
                <a:spLocks noChangeAspect="1" noEditPoints="1"/>
              </p:cNvSpPr>
              <p:nvPr/>
            </p:nvSpPr>
            <p:spPr bwMode="auto">
              <a:xfrm>
                <a:off x="2606335" y="4877646"/>
                <a:ext cx="99116" cy="99908"/>
              </a:xfrm>
              <a:custGeom>
                <a:avLst/>
                <a:gdLst>
                  <a:gd name="T0" fmla="*/ 276 w 551"/>
                  <a:gd name="T1" fmla="*/ 551 h 551"/>
                  <a:gd name="T2" fmla="*/ 0 w 551"/>
                  <a:gd name="T3" fmla="*/ 275 h 551"/>
                  <a:gd name="T4" fmla="*/ 276 w 551"/>
                  <a:gd name="T5" fmla="*/ 0 h 551"/>
                  <a:gd name="T6" fmla="*/ 551 w 551"/>
                  <a:gd name="T7" fmla="*/ 275 h 551"/>
                  <a:gd name="T8" fmla="*/ 276 w 551"/>
                  <a:gd name="T9" fmla="*/ 551 h 551"/>
                  <a:gd name="T10" fmla="*/ 276 w 551"/>
                  <a:gd name="T11" fmla="*/ 487 h 551"/>
                  <a:gd name="T12" fmla="*/ 488 w 551"/>
                  <a:gd name="T13" fmla="*/ 275 h 551"/>
                  <a:gd name="T14" fmla="*/ 276 w 551"/>
                  <a:gd name="T15" fmla="*/ 64 h 551"/>
                  <a:gd name="T16" fmla="*/ 64 w 551"/>
                  <a:gd name="T17" fmla="*/ 275 h 551"/>
                  <a:gd name="T18" fmla="*/ 276 w 551"/>
                  <a:gd name="T19" fmla="*/ 4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1" h="551">
                    <a:moveTo>
                      <a:pt x="276" y="551"/>
                    </a:moveTo>
                    <a:cubicBezTo>
                      <a:pt x="124" y="551"/>
                      <a:pt x="0" y="427"/>
                      <a:pt x="0" y="275"/>
                    </a:cubicBezTo>
                    <a:cubicBezTo>
                      <a:pt x="0" y="123"/>
                      <a:pt x="124" y="0"/>
                      <a:pt x="276" y="0"/>
                    </a:cubicBezTo>
                    <a:cubicBezTo>
                      <a:pt x="428" y="0"/>
                      <a:pt x="551" y="123"/>
                      <a:pt x="551" y="275"/>
                    </a:cubicBezTo>
                    <a:cubicBezTo>
                      <a:pt x="551" y="427"/>
                      <a:pt x="428" y="551"/>
                      <a:pt x="276" y="551"/>
                    </a:cubicBezTo>
                    <a:close/>
                    <a:moveTo>
                      <a:pt x="276" y="487"/>
                    </a:moveTo>
                    <a:cubicBezTo>
                      <a:pt x="393" y="487"/>
                      <a:pt x="488" y="393"/>
                      <a:pt x="488" y="275"/>
                    </a:cubicBezTo>
                    <a:cubicBezTo>
                      <a:pt x="488" y="158"/>
                      <a:pt x="393" y="64"/>
                      <a:pt x="276" y="64"/>
                    </a:cubicBezTo>
                    <a:cubicBezTo>
                      <a:pt x="158" y="64"/>
                      <a:pt x="64" y="158"/>
                      <a:pt x="64" y="275"/>
                    </a:cubicBezTo>
                    <a:cubicBezTo>
                      <a:pt x="64" y="393"/>
                      <a:pt x="158" y="487"/>
                      <a:pt x="276" y="487"/>
                    </a:cubicBez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33" name="Recents">
                <a:extLst>
                  <a:ext uri="{FF2B5EF4-FFF2-40B4-BE49-F238E27FC236}">
                    <a16:creationId xmlns:a16="http://schemas.microsoft.com/office/drawing/2014/main" id="{50F651F3-701A-4322-AD25-11942B243ACB}"/>
                  </a:ext>
                </a:extLst>
              </p:cNvPr>
              <p:cNvSpPr>
                <a:spLocks noChangeAspect="1" noEditPoints="1"/>
              </p:cNvSpPr>
              <p:nvPr/>
            </p:nvSpPr>
            <p:spPr bwMode="auto">
              <a:xfrm>
                <a:off x="3247018" y="4876060"/>
                <a:ext cx="101494" cy="102287"/>
              </a:xfrm>
              <a:custGeom>
                <a:avLst/>
                <a:gdLst>
                  <a:gd name="T0" fmla="*/ 62 w 564"/>
                  <a:gd name="T1" fmla="*/ 565 h 565"/>
                  <a:gd name="T2" fmla="*/ 20 w 564"/>
                  <a:gd name="T3" fmla="*/ 547 h 565"/>
                  <a:gd name="T4" fmla="*/ 0 w 564"/>
                  <a:gd name="T5" fmla="*/ 504 h 565"/>
                  <a:gd name="T6" fmla="*/ 0 w 564"/>
                  <a:gd name="T7" fmla="*/ 61 h 565"/>
                  <a:gd name="T8" fmla="*/ 20 w 564"/>
                  <a:gd name="T9" fmla="*/ 18 h 565"/>
                  <a:gd name="T10" fmla="*/ 62 w 564"/>
                  <a:gd name="T11" fmla="*/ 0 h 565"/>
                  <a:gd name="T12" fmla="*/ 501 w 564"/>
                  <a:gd name="T13" fmla="*/ 0 h 565"/>
                  <a:gd name="T14" fmla="*/ 544 w 564"/>
                  <a:gd name="T15" fmla="*/ 18 h 565"/>
                  <a:gd name="T16" fmla="*/ 564 w 564"/>
                  <a:gd name="T17" fmla="*/ 61 h 565"/>
                  <a:gd name="T18" fmla="*/ 564 w 564"/>
                  <a:gd name="T19" fmla="*/ 504 h 565"/>
                  <a:gd name="T20" fmla="*/ 544 w 564"/>
                  <a:gd name="T21" fmla="*/ 547 h 565"/>
                  <a:gd name="T22" fmla="*/ 501 w 564"/>
                  <a:gd name="T23" fmla="*/ 565 h 565"/>
                  <a:gd name="T24" fmla="*/ 62 w 564"/>
                  <a:gd name="T25" fmla="*/ 565 h 565"/>
                  <a:gd name="T26" fmla="*/ 70 w 564"/>
                  <a:gd name="T27" fmla="*/ 494 h 565"/>
                  <a:gd name="T28" fmla="*/ 493 w 564"/>
                  <a:gd name="T29" fmla="*/ 494 h 565"/>
                  <a:gd name="T30" fmla="*/ 493 w 564"/>
                  <a:gd name="T31" fmla="*/ 71 h 565"/>
                  <a:gd name="T32" fmla="*/ 70 w 564"/>
                  <a:gd name="T33" fmla="*/ 71 h 565"/>
                  <a:gd name="T34" fmla="*/ 70 w 564"/>
                  <a:gd name="T35" fmla="*/ 49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4" h="565">
                    <a:moveTo>
                      <a:pt x="62" y="565"/>
                    </a:moveTo>
                    <a:cubicBezTo>
                      <a:pt x="44" y="565"/>
                      <a:pt x="31" y="557"/>
                      <a:pt x="20" y="547"/>
                    </a:cubicBezTo>
                    <a:cubicBezTo>
                      <a:pt x="10" y="537"/>
                      <a:pt x="0" y="524"/>
                      <a:pt x="0" y="504"/>
                    </a:cubicBezTo>
                    <a:lnTo>
                      <a:pt x="0" y="61"/>
                    </a:lnTo>
                    <a:cubicBezTo>
                      <a:pt x="0" y="41"/>
                      <a:pt x="10" y="28"/>
                      <a:pt x="20" y="18"/>
                    </a:cubicBezTo>
                    <a:cubicBezTo>
                      <a:pt x="31" y="8"/>
                      <a:pt x="44" y="0"/>
                      <a:pt x="62" y="0"/>
                    </a:cubicBezTo>
                    <a:lnTo>
                      <a:pt x="501" y="0"/>
                    </a:lnTo>
                    <a:cubicBezTo>
                      <a:pt x="519" y="0"/>
                      <a:pt x="533" y="8"/>
                      <a:pt x="544" y="18"/>
                    </a:cubicBezTo>
                    <a:cubicBezTo>
                      <a:pt x="555" y="28"/>
                      <a:pt x="564" y="41"/>
                      <a:pt x="564" y="61"/>
                    </a:cubicBezTo>
                    <a:lnTo>
                      <a:pt x="564" y="504"/>
                    </a:lnTo>
                    <a:cubicBezTo>
                      <a:pt x="564" y="524"/>
                      <a:pt x="555" y="537"/>
                      <a:pt x="544" y="547"/>
                    </a:cubicBezTo>
                    <a:cubicBezTo>
                      <a:pt x="533" y="557"/>
                      <a:pt x="519" y="565"/>
                      <a:pt x="501" y="565"/>
                    </a:cubicBezTo>
                    <a:lnTo>
                      <a:pt x="62" y="565"/>
                    </a:lnTo>
                    <a:close/>
                    <a:moveTo>
                      <a:pt x="70" y="494"/>
                    </a:moveTo>
                    <a:lnTo>
                      <a:pt x="493" y="494"/>
                    </a:lnTo>
                    <a:lnTo>
                      <a:pt x="493" y="71"/>
                    </a:lnTo>
                    <a:lnTo>
                      <a:pt x="70" y="71"/>
                    </a:lnTo>
                    <a:lnTo>
                      <a:pt x="70" y="494"/>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nvGrpSpPr>
            <p:cNvPr id="212" name="App Bar">
              <a:extLst>
                <a:ext uri="{FF2B5EF4-FFF2-40B4-BE49-F238E27FC236}">
                  <a16:creationId xmlns:a16="http://schemas.microsoft.com/office/drawing/2014/main" id="{27ABCD7C-EA7D-45DA-8A5F-38CEEA1164AE}"/>
                </a:ext>
              </a:extLst>
            </p:cNvPr>
            <p:cNvGrpSpPr/>
            <p:nvPr/>
          </p:nvGrpSpPr>
          <p:grpSpPr>
            <a:xfrm>
              <a:off x="595686" y="1261242"/>
              <a:ext cx="2286000" cy="508000"/>
              <a:chOff x="595686" y="1261242"/>
              <a:chExt cx="2286000" cy="508000"/>
            </a:xfrm>
          </p:grpSpPr>
          <p:sp>
            <p:nvSpPr>
              <p:cNvPr id="226" name="App Bar Container">
                <a:extLst>
                  <a:ext uri="{FF2B5EF4-FFF2-40B4-BE49-F238E27FC236}">
                    <a16:creationId xmlns:a16="http://schemas.microsoft.com/office/drawing/2014/main" id="{5C44ED06-7437-4CE5-9C03-BB07E6FF2E4B}"/>
                  </a:ext>
                </a:extLst>
              </p:cNvPr>
              <p:cNvSpPr>
                <a:spLocks noChangeArrowheads="1"/>
              </p:cNvSpPr>
              <p:nvPr/>
            </p:nvSpPr>
            <p:spPr bwMode="auto">
              <a:xfrm>
                <a:off x="595686" y="1261242"/>
                <a:ext cx="2286000" cy="508000"/>
              </a:xfrm>
              <a:prstGeom prst="rect">
                <a:avLst/>
              </a:prstGeom>
              <a:solidFill>
                <a:srgbClr val="009688"/>
              </a:solidFill>
              <a:ln>
                <a:noFill/>
              </a:ln>
              <a:effectLst>
                <a:outerShdw blurRad="38100" dist="12700" dir="5400000" algn="ctr" rotWithShape="0">
                  <a:prstClr val="black">
                    <a:alpha val="25000"/>
                  </a:prstClr>
                </a:outerShdw>
              </a:effectLst>
            </p:spPr>
            <p:txBody>
              <a:bodyPr vert="horz" wrap="square" lIns="457200" tIns="198120" rIns="91440" bIns="104140"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FFFFFF"/>
                    </a:solidFill>
                    <a:latin typeface="Segoe UI" panose="020B0502040204020203" pitchFamily="34" charset="0"/>
                    <a:cs typeface="Segoe UI" panose="020B0502040204020203" pitchFamily="34" charset="0"/>
                  </a:rPr>
                  <a:t>Inbox</a:t>
                </a:r>
              </a:p>
            </p:txBody>
          </p:sp>
          <p:sp>
            <p:nvSpPr>
              <p:cNvPr id="227" name="Search Icon">
                <a:extLst>
                  <a:ext uri="{FF2B5EF4-FFF2-40B4-BE49-F238E27FC236}">
                    <a16:creationId xmlns:a16="http://schemas.microsoft.com/office/drawing/2014/main" id="{125895B0-7DFA-465E-A654-95F02CC74ADA}"/>
                  </a:ext>
                </a:extLst>
              </p:cNvPr>
              <p:cNvSpPr>
                <a:spLocks noChangeAspect="1" noEditPoints="1"/>
              </p:cNvSpPr>
              <p:nvPr/>
            </p:nvSpPr>
            <p:spPr bwMode="auto">
              <a:xfrm>
                <a:off x="2349496" y="1537619"/>
                <a:ext cx="111009" cy="110708"/>
              </a:xfrm>
              <a:custGeom>
                <a:avLst/>
                <a:gdLst>
                  <a:gd name="T0" fmla="*/ 229 w 617"/>
                  <a:gd name="T1" fmla="*/ 388 h 617"/>
                  <a:gd name="T2" fmla="*/ 70 w 617"/>
                  <a:gd name="T3" fmla="*/ 229 h 617"/>
                  <a:gd name="T4" fmla="*/ 229 w 617"/>
                  <a:gd name="T5" fmla="*/ 70 h 617"/>
                  <a:gd name="T6" fmla="*/ 388 w 617"/>
                  <a:gd name="T7" fmla="*/ 229 h 617"/>
                  <a:gd name="T8" fmla="*/ 229 w 617"/>
                  <a:gd name="T9" fmla="*/ 388 h 617"/>
                  <a:gd name="T10" fmla="*/ 441 w 617"/>
                  <a:gd name="T11" fmla="*/ 388 h 617"/>
                  <a:gd name="T12" fmla="*/ 413 w 617"/>
                  <a:gd name="T13" fmla="*/ 388 h 617"/>
                  <a:gd name="T14" fmla="*/ 403 w 617"/>
                  <a:gd name="T15" fmla="*/ 378 h 617"/>
                  <a:gd name="T16" fmla="*/ 458 w 617"/>
                  <a:gd name="T17" fmla="*/ 229 h 617"/>
                  <a:gd name="T18" fmla="*/ 229 w 617"/>
                  <a:gd name="T19" fmla="*/ 0 h 617"/>
                  <a:gd name="T20" fmla="*/ 0 w 617"/>
                  <a:gd name="T21" fmla="*/ 229 h 617"/>
                  <a:gd name="T22" fmla="*/ 229 w 617"/>
                  <a:gd name="T23" fmla="*/ 458 h 617"/>
                  <a:gd name="T24" fmla="*/ 378 w 617"/>
                  <a:gd name="T25" fmla="*/ 403 h 617"/>
                  <a:gd name="T26" fmla="*/ 388 w 617"/>
                  <a:gd name="T27" fmla="*/ 413 h 617"/>
                  <a:gd name="T28" fmla="*/ 388 w 617"/>
                  <a:gd name="T29" fmla="*/ 441 h 617"/>
                  <a:gd name="T30" fmla="*/ 564 w 617"/>
                  <a:gd name="T31" fmla="*/ 617 h 617"/>
                  <a:gd name="T32" fmla="*/ 617 w 617"/>
                  <a:gd name="T33" fmla="*/ 564 h 617"/>
                  <a:gd name="T34" fmla="*/ 441 w 617"/>
                  <a:gd name="T35" fmla="*/ 38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7" h="617">
                    <a:moveTo>
                      <a:pt x="229" y="388"/>
                    </a:moveTo>
                    <a:cubicBezTo>
                      <a:pt x="141" y="388"/>
                      <a:pt x="70" y="317"/>
                      <a:pt x="70" y="229"/>
                    </a:cubicBezTo>
                    <a:cubicBezTo>
                      <a:pt x="70" y="141"/>
                      <a:pt x="141" y="70"/>
                      <a:pt x="229" y="70"/>
                    </a:cubicBezTo>
                    <a:cubicBezTo>
                      <a:pt x="317" y="70"/>
                      <a:pt x="388" y="141"/>
                      <a:pt x="388" y="229"/>
                    </a:cubicBezTo>
                    <a:cubicBezTo>
                      <a:pt x="388" y="317"/>
                      <a:pt x="317" y="388"/>
                      <a:pt x="229" y="388"/>
                    </a:cubicBezTo>
                    <a:moveTo>
                      <a:pt x="441" y="388"/>
                    </a:moveTo>
                    <a:lnTo>
                      <a:pt x="413" y="388"/>
                    </a:lnTo>
                    <a:lnTo>
                      <a:pt x="403" y="378"/>
                    </a:lnTo>
                    <a:cubicBezTo>
                      <a:pt x="438" y="338"/>
                      <a:pt x="458" y="286"/>
                      <a:pt x="458" y="229"/>
                    </a:cubicBezTo>
                    <a:cubicBezTo>
                      <a:pt x="458" y="102"/>
                      <a:pt x="356" y="0"/>
                      <a:pt x="229" y="0"/>
                    </a:cubicBezTo>
                    <a:cubicBezTo>
                      <a:pt x="102" y="0"/>
                      <a:pt x="0" y="102"/>
                      <a:pt x="0" y="229"/>
                    </a:cubicBezTo>
                    <a:cubicBezTo>
                      <a:pt x="0" y="356"/>
                      <a:pt x="102" y="458"/>
                      <a:pt x="229" y="458"/>
                    </a:cubicBezTo>
                    <a:cubicBezTo>
                      <a:pt x="286" y="458"/>
                      <a:pt x="338" y="437"/>
                      <a:pt x="378" y="403"/>
                    </a:cubicBezTo>
                    <a:lnTo>
                      <a:pt x="388" y="413"/>
                    </a:lnTo>
                    <a:lnTo>
                      <a:pt x="388" y="441"/>
                    </a:lnTo>
                    <a:lnTo>
                      <a:pt x="564" y="617"/>
                    </a:lnTo>
                    <a:lnTo>
                      <a:pt x="617" y="564"/>
                    </a:lnTo>
                    <a:lnTo>
                      <a:pt x="441" y="388"/>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sp>
            <p:nvSpPr>
              <p:cNvPr id="228" name="Nav Icon">
                <a:extLst>
                  <a:ext uri="{FF2B5EF4-FFF2-40B4-BE49-F238E27FC236}">
                    <a16:creationId xmlns:a16="http://schemas.microsoft.com/office/drawing/2014/main" id="{4245C0AE-6149-4976-87CB-A2D22D8CA149}"/>
                  </a:ext>
                </a:extLst>
              </p:cNvPr>
              <p:cNvSpPr>
                <a:spLocks noChangeAspect="1" noEditPoints="1"/>
              </p:cNvSpPr>
              <p:nvPr/>
            </p:nvSpPr>
            <p:spPr bwMode="auto">
              <a:xfrm>
                <a:off x="716210" y="1553322"/>
                <a:ext cx="114181" cy="76161"/>
              </a:xfrm>
              <a:custGeom>
                <a:avLst/>
                <a:gdLst>
                  <a:gd name="T0" fmla="*/ 0 w 635"/>
                  <a:gd name="T1" fmla="*/ 70 h 423"/>
                  <a:gd name="T2" fmla="*/ 635 w 635"/>
                  <a:gd name="T3" fmla="*/ 70 h 423"/>
                  <a:gd name="T4" fmla="*/ 635 w 635"/>
                  <a:gd name="T5" fmla="*/ 0 h 423"/>
                  <a:gd name="T6" fmla="*/ 0 w 635"/>
                  <a:gd name="T7" fmla="*/ 0 h 423"/>
                  <a:gd name="T8" fmla="*/ 0 w 635"/>
                  <a:gd name="T9" fmla="*/ 70 h 423"/>
                  <a:gd name="T10" fmla="*/ 0 w 635"/>
                  <a:gd name="T11" fmla="*/ 247 h 423"/>
                  <a:gd name="T12" fmla="*/ 635 w 635"/>
                  <a:gd name="T13" fmla="*/ 247 h 423"/>
                  <a:gd name="T14" fmla="*/ 635 w 635"/>
                  <a:gd name="T15" fmla="*/ 176 h 423"/>
                  <a:gd name="T16" fmla="*/ 0 w 635"/>
                  <a:gd name="T17" fmla="*/ 176 h 423"/>
                  <a:gd name="T18" fmla="*/ 0 w 635"/>
                  <a:gd name="T19" fmla="*/ 247 h 423"/>
                  <a:gd name="T20" fmla="*/ 0 w 635"/>
                  <a:gd name="T21" fmla="*/ 423 h 423"/>
                  <a:gd name="T22" fmla="*/ 635 w 635"/>
                  <a:gd name="T23" fmla="*/ 423 h 423"/>
                  <a:gd name="T24" fmla="*/ 635 w 635"/>
                  <a:gd name="T25" fmla="*/ 352 h 423"/>
                  <a:gd name="T26" fmla="*/ 0 w 635"/>
                  <a:gd name="T27" fmla="*/ 352 h 423"/>
                  <a:gd name="T28" fmla="*/ 0 w 635"/>
                  <a:gd name="T29"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5" h="423">
                    <a:moveTo>
                      <a:pt x="0" y="70"/>
                    </a:moveTo>
                    <a:lnTo>
                      <a:pt x="635" y="70"/>
                    </a:lnTo>
                    <a:lnTo>
                      <a:pt x="635" y="0"/>
                    </a:lnTo>
                    <a:lnTo>
                      <a:pt x="0" y="0"/>
                    </a:lnTo>
                    <a:lnTo>
                      <a:pt x="0" y="70"/>
                    </a:lnTo>
                    <a:close/>
                    <a:moveTo>
                      <a:pt x="0" y="247"/>
                    </a:moveTo>
                    <a:lnTo>
                      <a:pt x="635" y="247"/>
                    </a:lnTo>
                    <a:lnTo>
                      <a:pt x="635" y="176"/>
                    </a:lnTo>
                    <a:lnTo>
                      <a:pt x="0" y="176"/>
                    </a:lnTo>
                    <a:lnTo>
                      <a:pt x="0" y="247"/>
                    </a:lnTo>
                    <a:close/>
                    <a:moveTo>
                      <a:pt x="0" y="423"/>
                    </a:moveTo>
                    <a:lnTo>
                      <a:pt x="635" y="423"/>
                    </a:lnTo>
                    <a:lnTo>
                      <a:pt x="635" y="352"/>
                    </a:lnTo>
                    <a:lnTo>
                      <a:pt x="0" y="352"/>
                    </a:lnTo>
                    <a:lnTo>
                      <a:pt x="0" y="423"/>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sp>
            <p:nvSpPr>
              <p:cNvPr id="229" name="Check Icon">
                <a:extLst>
                  <a:ext uri="{FF2B5EF4-FFF2-40B4-BE49-F238E27FC236}">
                    <a16:creationId xmlns:a16="http://schemas.microsoft.com/office/drawing/2014/main" id="{EF17EB59-493A-4486-94C3-46BAA5552743}"/>
                  </a:ext>
                </a:extLst>
              </p:cNvPr>
              <p:cNvSpPr>
                <a:spLocks noChangeAspect="1" noEditPoints="1"/>
              </p:cNvSpPr>
              <p:nvPr/>
            </p:nvSpPr>
            <p:spPr bwMode="auto">
              <a:xfrm>
                <a:off x="2626042" y="1530836"/>
                <a:ext cx="128588" cy="127000"/>
              </a:xfrm>
              <a:custGeom>
                <a:avLst/>
                <a:gdLst>
                  <a:gd name="T0" fmla="*/ 282 w 564"/>
                  <a:gd name="T1" fmla="*/ 0 h 564"/>
                  <a:gd name="T2" fmla="*/ 0 w 564"/>
                  <a:gd name="T3" fmla="*/ 282 h 564"/>
                  <a:gd name="T4" fmla="*/ 282 w 564"/>
                  <a:gd name="T5" fmla="*/ 564 h 564"/>
                  <a:gd name="T6" fmla="*/ 564 w 564"/>
                  <a:gd name="T7" fmla="*/ 282 h 564"/>
                  <a:gd name="T8" fmla="*/ 282 w 564"/>
                  <a:gd name="T9" fmla="*/ 0 h 564"/>
                  <a:gd name="T10" fmla="*/ 226 w 564"/>
                  <a:gd name="T11" fmla="*/ 423 h 564"/>
                  <a:gd name="T12" fmla="*/ 85 w 564"/>
                  <a:gd name="T13" fmla="*/ 282 h 564"/>
                  <a:gd name="T14" fmla="*/ 124 w 564"/>
                  <a:gd name="T15" fmla="*/ 242 h 564"/>
                  <a:gd name="T16" fmla="*/ 226 w 564"/>
                  <a:gd name="T17" fmla="*/ 343 h 564"/>
                  <a:gd name="T18" fmla="*/ 440 w 564"/>
                  <a:gd name="T19" fmla="*/ 129 h 564"/>
                  <a:gd name="T20" fmla="*/ 480 w 564"/>
                  <a:gd name="T21" fmla="*/ 169 h 564"/>
                  <a:gd name="T22" fmla="*/ 226 w 564"/>
                  <a:gd name="T23" fmla="*/ 423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4" h="564">
                    <a:moveTo>
                      <a:pt x="282" y="0"/>
                    </a:moveTo>
                    <a:cubicBezTo>
                      <a:pt x="126" y="0"/>
                      <a:pt x="0" y="126"/>
                      <a:pt x="0" y="282"/>
                    </a:cubicBezTo>
                    <a:cubicBezTo>
                      <a:pt x="0" y="438"/>
                      <a:pt x="126" y="564"/>
                      <a:pt x="282" y="564"/>
                    </a:cubicBezTo>
                    <a:cubicBezTo>
                      <a:pt x="438" y="564"/>
                      <a:pt x="564" y="438"/>
                      <a:pt x="564" y="282"/>
                    </a:cubicBezTo>
                    <a:cubicBezTo>
                      <a:pt x="564" y="126"/>
                      <a:pt x="438" y="0"/>
                      <a:pt x="282" y="0"/>
                    </a:cubicBezTo>
                    <a:close/>
                    <a:moveTo>
                      <a:pt x="226" y="423"/>
                    </a:moveTo>
                    <a:lnTo>
                      <a:pt x="85" y="282"/>
                    </a:lnTo>
                    <a:lnTo>
                      <a:pt x="124" y="242"/>
                    </a:lnTo>
                    <a:lnTo>
                      <a:pt x="226" y="343"/>
                    </a:lnTo>
                    <a:lnTo>
                      <a:pt x="440" y="129"/>
                    </a:lnTo>
                    <a:lnTo>
                      <a:pt x="480" y="169"/>
                    </a:lnTo>
                    <a:lnTo>
                      <a:pt x="226" y="423"/>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grpSp>
        <p:grpSp>
          <p:nvGrpSpPr>
            <p:cNvPr id="213" name="Status Bar">
              <a:extLst>
                <a:ext uri="{FF2B5EF4-FFF2-40B4-BE49-F238E27FC236}">
                  <a16:creationId xmlns:a16="http://schemas.microsoft.com/office/drawing/2014/main" id="{799FF118-3B56-4046-BBD7-DFD3CE878E74}"/>
                </a:ext>
              </a:extLst>
            </p:cNvPr>
            <p:cNvGrpSpPr/>
            <p:nvPr/>
          </p:nvGrpSpPr>
          <p:grpSpPr>
            <a:xfrm>
              <a:off x="595686" y="1261242"/>
              <a:ext cx="2286000" cy="152400"/>
              <a:chOff x="595686" y="1268402"/>
              <a:chExt cx="2286000" cy="152400"/>
            </a:xfrm>
          </p:grpSpPr>
          <p:sp>
            <p:nvSpPr>
              <p:cNvPr id="215" name="System Bar Container">
                <a:extLst>
                  <a:ext uri="{FF2B5EF4-FFF2-40B4-BE49-F238E27FC236}">
                    <a16:creationId xmlns:a16="http://schemas.microsoft.com/office/drawing/2014/main" id="{0578F57D-A65F-40D0-95BE-0CD71E22BC8A}"/>
                  </a:ext>
                </a:extLst>
              </p:cNvPr>
              <p:cNvSpPr>
                <a:spLocks noChangeArrowheads="1"/>
              </p:cNvSpPr>
              <p:nvPr/>
            </p:nvSpPr>
            <p:spPr bwMode="auto">
              <a:xfrm>
                <a:off x="595686" y="1268402"/>
                <a:ext cx="2286000" cy="152400"/>
              </a:xfrm>
              <a:prstGeom prst="rect">
                <a:avLst/>
              </a:prstGeom>
              <a:solidFill>
                <a:srgbClr val="000000">
                  <a:alpha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16" name="Time">
                <a:extLst>
                  <a:ext uri="{FF2B5EF4-FFF2-40B4-BE49-F238E27FC236}">
                    <a16:creationId xmlns:a16="http://schemas.microsoft.com/office/drawing/2014/main" id="{EDE81A1F-42AF-431E-BE8B-79138CCFC05B}"/>
                  </a:ext>
                </a:extLst>
              </p:cNvPr>
              <p:cNvSpPr>
                <a:spLocks noChangeAspect="1" noEditPoints="1"/>
              </p:cNvSpPr>
              <p:nvPr/>
            </p:nvSpPr>
            <p:spPr bwMode="auto">
              <a:xfrm>
                <a:off x="2626121" y="1314082"/>
                <a:ext cx="193854" cy="61041"/>
              </a:xfrm>
              <a:custGeom>
                <a:avLst/>
                <a:gdLst>
                  <a:gd name="T0" fmla="*/ 10 w 122"/>
                  <a:gd name="T1" fmla="*/ 6 h 38"/>
                  <a:gd name="T2" fmla="*/ 14 w 122"/>
                  <a:gd name="T3" fmla="*/ 0 h 38"/>
                  <a:gd name="T4" fmla="*/ 52 w 122"/>
                  <a:gd name="T5" fmla="*/ 37 h 38"/>
                  <a:gd name="T6" fmla="*/ 40 w 122"/>
                  <a:gd name="T7" fmla="*/ 20 h 38"/>
                  <a:gd name="T8" fmla="*/ 46 w 122"/>
                  <a:gd name="T9" fmla="*/ 12 h 38"/>
                  <a:gd name="T10" fmla="*/ 44 w 122"/>
                  <a:gd name="T11" fmla="*/ 5 h 38"/>
                  <a:gd name="T12" fmla="*/ 36 w 122"/>
                  <a:gd name="T13" fmla="*/ 4 h 38"/>
                  <a:gd name="T14" fmla="*/ 32 w 122"/>
                  <a:gd name="T15" fmla="*/ 11 h 38"/>
                  <a:gd name="T16" fmla="*/ 30 w 122"/>
                  <a:gd name="T17" fmla="*/ 3 h 38"/>
                  <a:gd name="T18" fmla="*/ 44 w 122"/>
                  <a:gd name="T19" fmla="*/ 0 h 38"/>
                  <a:gd name="T20" fmla="*/ 51 w 122"/>
                  <a:gd name="T21" fmla="*/ 9 h 38"/>
                  <a:gd name="T22" fmla="*/ 46 w 122"/>
                  <a:gd name="T23" fmla="*/ 19 h 38"/>
                  <a:gd name="T24" fmla="*/ 52 w 122"/>
                  <a:gd name="T25" fmla="*/ 33 h 38"/>
                  <a:gd name="T26" fmla="*/ 58 w 122"/>
                  <a:gd name="T27" fmla="*/ 33 h 38"/>
                  <a:gd name="T28" fmla="*/ 63 w 122"/>
                  <a:gd name="T29" fmla="*/ 35 h 38"/>
                  <a:gd name="T30" fmla="*/ 58 w 122"/>
                  <a:gd name="T31" fmla="*/ 36 h 38"/>
                  <a:gd name="T32" fmla="*/ 58 w 122"/>
                  <a:gd name="T33" fmla="*/ 10 h 38"/>
                  <a:gd name="T34" fmla="*/ 63 w 122"/>
                  <a:gd name="T35" fmla="*/ 12 h 38"/>
                  <a:gd name="T36" fmla="*/ 58 w 122"/>
                  <a:gd name="T37" fmla="*/ 14 h 38"/>
                  <a:gd name="T38" fmla="*/ 80 w 122"/>
                  <a:gd name="T39" fmla="*/ 16 h 38"/>
                  <a:gd name="T40" fmla="*/ 87 w 122"/>
                  <a:gd name="T41" fmla="*/ 12 h 38"/>
                  <a:gd name="T42" fmla="*/ 81 w 122"/>
                  <a:gd name="T43" fmla="*/ 3 h 38"/>
                  <a:gd name="T44" fmla="*/ 75 w 122"/>
                  <a:gd name="T45" fmla="*/ 7 h 38"/>
                  <a:gd name="T46" fmla="*/ 70 w 122"/>
                  <a:gd name="T47" fmla="*/ 6 h 38"/>
                  <a:gd name="T48" fmla="*/ 81 w 122"/>
                  <a:gd name="T49" fmla="*/ 0 h 38"/>
                  <a:gd name="T50" fmla="*/ 91 w 122"/>
                  <a:gd name="T51" fmla="*/ 5 h 38"/>
                  <a:gd name="T52" fmla="*/ 91 w 122"/>
                  <a:gd name="T53" fmla="*/ 14 h 38"/>
                  <a:gd name="T54" fmla="*/ 89 w 122"/>
                  <a:gd name="T55" fmla="*/ 20 h 38"/>
                  <a:gd name="T56" fmla="*/ 93 w 122"/>
                  <a:gd name="T57" fmla="*/ 27 h 38"/>
                  <a:gd name="T58" fmla="*/ 85 w 122"/>
                  <a:gd name="T59" fmla="*/ 37 h 38"/>
                  <a:gd name="T60" fmla="*/ 73 w 122"/>
                  <a:gd name="T61" fmla="*/ 35 h 38"/>
                  <a:gd name="T62" fmla="*/ 74 w 122"/>
                  <a:gd name="T63" fmla="*/ 27 h 38"/>
                  <a:gd name="T64" fmla="*/ 78 w 122"/>
                  <a:gd name="T65" fmla="*/ 33 h 38"/>
                  <a:gd name="T66" fmla="*/ 86 w 122"/>
                  <a:gd name="T67" fmla="*/ 32 h 38"/>
                  <a:gd name="T68" fmla="*/ 87 w 122"/>
                  <a:gd name="T69" fmla="*/ 24 h 38"/>
                  <a:gd name="T70" fmla="*/ 80 w 122"/>
                  <a:gd name="T71" fmla="*/ 20 h 38"/>
                  <a:gd name="T72" fmla="*/ 122 w 122"/>
                  <a:gd name="T73" fmla="*/ 21 h 38"/>
                  <a:gd name="T74" fmla="*/ 115 w 122"/>
                  <a:gd name="T75" fmla="*/ 37 h 38"/>
                  <a:gd name="T76" fmla="*/ 102 w 122"/>
                  <a:gd name="T77" fmla="*/ 34 h 38"/>
                  <a:gd name="T78" fmla="*/ 99 w 122"/>
                  <a:gd name="T79" fmla="*/ 16 h 38"/>
                  <a:gd name="T80" fmla="*/ 106 w 122"/>
                  <a:gd name="T81" fmla="*/ 0 h 38"/>
                  <a:gd name="T82" fmla="*/ 119 w 122"/>
                  <a:gd name="T83" fmla="*/ 3 h 38"/>
                  <a:gd name="T84" fmla="*/ 122 w 122"/>
                  <a:gd name="T85" fmla="*/ 21 h 38"/>
                  <a:gd name="T86" fmla="*/ 116 w 122"/>
                  <a:gd name="T87" fmla="*/ 6 h 38"/>
                  <a:gd name="T88" fmla="*/ 108 w 122"/>
                  <a:gd name="T89" fmla="*/ 4 h 38"/>
                  <a:gd name="T90" fmla="*/ 104 w 122"/>
                  <a:gd name="T91" fmla="*/ 15 h 38"/>
                  <a:gd name="T92" fmla="*/ 105 w 122"/>
                  <a:gd name="T93" fmla="*/ 31 h 38"/>
                  <a:gd name="T94" fmla="*/ 114 w 122"/>
                  <a:gd name="T95" fmla="*/ 33 h 38"/>
                  <a:gd name="T96" fmla="*/ 117 w 122"/>
                  <a:gd name="T97"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38">
                    <a:moveTo>
                      <a:pt x="14" y="37"/>
                    </a:moveTo>
                    <a:cubicBezTo>
                      <a:pt x="10" y="37"/>
                      <a:pt x="10" y="37"/>
                      <a:pt x="10" y="37"/>
                    </a:cubicBezTo>
                    <a:cubicBezTo>
                      <a:pt x="10" y="6"/>
                      <a:pt x="10" y="6"/>
                      <a:pt x="10" y="6"/>
                    </a:cubicBezTo>
                    <a:cubicBezTo>
                      <a:pt x="0" y="9"/>
                      <a:pt x="0" y="9"/>
                      <a:pt x="0" y="9"/>
                    </a:cubicBezTo>
                    <a:cubicBezTo>
                      <a:pt x="0" y="5"/>
                      <a:pt x="0" y="5"/>
                      <a:pt x="0" y="5"/>
                    </a:cubicBezTo>
                    <a:cubicBezTo>
                      <a:pt x="14" y="0"/>
                      <a:pt x="14" y="0"/>
                      <a:pt x="14" y="0"/>
                    </a:cubicBezTo>
                    <a:cubicBezTo>
                      <a:pt x="14" y="0"/>
                      <a:pt x="14" y="0"/>
                      <a:pt x="14" y="0"/>
                    </a:cubicBezTo>
                    <a:lnTo>
                      <a:pt x="14" y="37"/>
                    </a:lnTo>
                    <a:close/>
                    <a:moveTo>
                      <a:pt x="52" y="37"/>
                    </a:moveTo>
                    <a:cubicBezTo>
                      <a:pt x="28" y="37"/>
                      <a:pt x="28" y="37"/>
                      <a:pt x="28" y="37"/>
                    </a:cubicBezTo>
                    <a:cubicBezTo>
                      <a:pt x="28" y="34"/>
                      <a:pt x="28" y="34"/>
                      <a:pt x="28" y="34"/>
                    </a:cubicBezTo>
                    <a:cubicBezTo>
                      <a:pt x="40" y="20"/>
                      <a:pt x="40" y="20"/>
                      <a:pt x="40" y="20"/>
                    </a:cubicBezTo>
                    <a:cubicBezTo>
                      <a:pt x="41" y="19"/>
                      <a:pt x="42" y="18"/>
                      <a:pt x="43" y="17"/>
                    </a:cubicBezTo>
                    <a:cubicBezTo>
                      <a:pt x="44" y="16"/>
                      <a:pt x="44" y="15"/>
                      <a:pt x="45" y="14"/>
                    </a:cubicBezTo>
                    <a:cubicBezTo>
                      <a:pt x="45" y="14"/>
                      <a:pt x="45" y="13"/>
                      <a:pt x="46" y="12"/>
                    </a:cubicBezTo>
                    <a:cubicBezTo>
                      <a:pt x="46" y="11"/>
                      <a:pt x="46" y="11"/>
                      <a:pt x="46" y="10"/>
                    </a:cubicBezTo>
                    <a:cubicBezTo>
                      <a:pt x="46" y="9"/>
                      <a:pt x="46" y="8"/>
                      <a:pt x="45" y="7"/>
                    </a:cubicBezTo>
                    <a:cubicBezTo>
                      <a:pt x="45" y="7"/>
                      <a:pt x="45" y="6"/>
                      <a:pt x="44" y="5"/>
                    </a:cubicBezTo>
                    <a:cubicBezTo>
                      <a:pt x="44" y="5"/>
                      <a:pt x="43" y="4"/>
                      <a:pt x="42" y="4"/>
                    </a:cubicBezTo>
                    <a:cubicBezTo>
                      <a:pt x="41" y="4"/>
                      <a:pt x="40" y="3"/>
                      <a:pt x="39" y="3"/>
                    </a:cubicBezTo>
                    <a:cubicBezTo>
                      <a:pt x="38" y="3"/>
                      <a:pt x="37" y="4"/>
                      <a:pt x="36" y="4"/>
                    </a:cubicBezTo>
                    <a:cubicBezTo>
                      <a:pt x="35" y="4"/>
                      <a:pt x="34" y="5"/>
                      <a:pt x="34" y="5"/>
                    </a:cubicBezTo>
                    <a:cubicBezTo>
                      <a:pt x="33" y="6"/>
                      <a:pt x="33" y="7"/>
                      <a:pt x="32" y="8"/>
                    </a:cubicBezTo>
                    <a:cubicBezTo>
                      <a:pt x="32" y="9"/>
                      <a:pt x="32" y="10"/>
                      <a:pt x="32" y="11"/>
                    </a:cubicBezTo>
                    <a:cubicBezTo>
                      <a:pt x="27" y="11"/>
                      <a:pt x="27" y="11"/>
                      <a:pt x="27" y="11"/>
                    </a:cubicBezTo>
                    <a:cubicBezTo>
                      <a:pt x="27" y="9"/>
                      <a:pt x="28" y="8"/>
                      <a:pt x="28" y="7"/>
                    </a:cubicBezTo>
                    <a:cubicBezTo>
                      <a:pt x="29" y="5"/>
                      <a:pt x="29" y="4"/>
                      <a:pt x="30" y="3"/>
                    </a:cubicBezTo>
                    <a:cubicBezTo>
                      <a:pt x="31" y="2"/>
                      <a:pt x="33" y="1"/>
                      <a:pt x="34" y="0"/>
                    </a:cubicBezTo>
                    <a:cubicBezTo>
                      <a:pt x="36" y="0"/>
                      <a:pt x="37" y="0"/>
                      <a:pt x="39" y="0"/>
                    </a:cubicBezTo>
                    <a:cubicBezTo>
                      <a:pt x="41" y="0"/>
                      <a:pt x="43" y="0"/>
                      <a:pt x="44" y="0"/>
                    </a:cubicBezTo>
                    <a:cubicBezTo>
                      <a:pt x="45" y="1"/>
                      <a:pt x="47" y="1"/>
                      <a:pt x="48" y="2"/>
                    </a:cubicBezTo>
                    <a:cubicBezTo>
                      <a:pt x="49" y="3"/>
                      <a:pt x="49" y="4"/>
                      <a:pt x="50" y="5"/>
                    </a:cubicBezTo>
                    <a:cubicBezTo>
                      <a:pt x="50" y="7"/>
                      <a:pt x="51" y="8"/>
                      <a:pt x="51" y="9"/>
                    </a:cubicBezTo>
                    <a:cubicBezTo>
                      <a:pt x="51" y="11"/>
                      <a:pt x="50" y="12"/>
                      <a:pt x="50" y="13"/>
                    </a:cubicBezTo>
                    <a:cubicBezTo>
                      <a:pt x="50" y="14"/>
                      <a:pt x="49" y="15"/>
                      <a:pt x="48" y="16"/>
                    </a:cubicBezTo>
                    <a:cubicBezTo>
                      <a:pt x="48" y="17"/>
                      <a:pt x="47" y="18"/>
                      <a:pt x="46" y="19"/>
                    </a:cubicBezTo>
                    <a:cubicBezTo>
                      <a:pt x="45" y="20"/>
                      <a:pt x="45" y="21"/>
                      <a:pt x="44" y="22"/>
                    </a:cubicBezTo>
                    <a:cubicBezTo>
                      <a:pt x="34" y="33"/>
                      <a:pt x="34" y="33"/>
                      <a:pt x="34" y="33"/>
                    </a:cubicBezTo>
                    <a:cubicBezTo>
                      <a:pt x="52" y="33"/>
                      <a:pt x="52" y="33"/>
                      <a:pt x="52" y="33"/>
                    </a:cubicBezTo>
                    <a:lnTo>
                      <a:pt x="52" y="37"/>
                    </a:lnTo>
                    <a:close/>
                    <a:moveTo>
                      <a:pt x="58" y="35"/>
                    </a:moveTo>
                    <a:cubicBezTo>
                      <a:pt x="58" y="34"/>
                      <a:pt x="58" y="33"/>
                      <a:pt x="58" y="33"/>
                    </a:cubicBezTo>
                    <a:cubicBezTo>
                      <a:pt x="59" y="32"/>
                      <a:pt x="59" y="32"/>
                      <a:pt x="60" y="32"/>
                    </a:cubicBezTo>
                    <a:cubicBezTo>
                      <a:pt x="61" y="32"/>
                      <a:pt x="62" y="32"/>
                      <a:pt x="63" y="33"/>
                    </a:cubicBezTo>
                    <a:cubicBezTo>
                      <a:pt x="63" y="33"/>
                      <a:pt x="63" y="34"/>
                      <a:pt x="63" y="35"/>
                    </a:cubicBezTo>
                    <a:cubicBezTo>
                      <a:pt x="63" y="35"/>
                      <a:pt x="63" y="36"/>
                      <a:pt x="63" y="36"/>
                    </a:cubicBezTo>
                    <a:cubicBezTo>
                      <a:pt x="62" y="37"/>
                      <a:pt x="61" y="37"/>
                      <a:pt x="60" y="37"/>
                    </a:cubicBezTo>
                    <a:cubicBezTo>
                      <a:pt x="59" y="37"/>
                      <a:pt x="59" y="37"/>
                      <a:pt x="58" y="36"/>
                    </a:cubicBezTo>
                    <a:cubicBezTo>
                      <a:pt x="58" y="36"/>
                      <a:pt x="58" y="35"/>
                      <a:pt x="58" y="35"/>
                    </a:cubicBezTo>
                    <a:close/>
                    <a:moveTo>
                      <a:pt x="58" y="12"/>
                    </a:moveTo>
                    <a:cubicBezTo>
                      <a:pt x="58" y="11"/>
                      <a:pt x="58" y="11"/>
                      <a:pt x="58" y="10"/>
                    </a:cubicBezTo>
                    <a:cubicBezTo>
                      <a:pt x="59" y="10"/>
                      <a:pt x="59" y="9"/>
                      <a:pt x="60" y="9"/>
                    </a:cubicBezTo>
                    <a:cubicBezTo>
                      <a:pt x="61" y="9"/>
                      <a:pt x="62" y="10"/>
                      <a:pt x="63" y="10"/>
                    </a:cubicBezTo>
                    <a:cubicBezTo>
                      <a:pt x="63" y="11"/>
                      <a:pt x="63" y="11"/>
                      <a:pt x="63" y="12"/>
                    </a:cubicBezTo>
                    <a:cubicBezTo>
                      <a:pt x="63" y="13"/>
                      <a:pt x="63" y="14"/>
                      <a:pt x="63" y="14"/>
                    </a:cubicBezTo>
                    <a:cubicBezTo>
                      <a:pt x="62" y="15"/>
                      <a:pt x="61" y="15"/>
                      <a:pt x="60" y="15"/>
                    </a:cubicBezTo>
                    <a:cubicBezTo>
                      <a:pt x="59" y="15"/>
                      <a:pt x="59" y="15"/>
                      <a:pt x="58" y="14"/>
                    </a:cubicBezTo>
                    <a:cubicBezTo>
                      <a:pt x="58" y="14"/>
                      <a:pt x="58" y="13"/>
                      <a:pt x="58" y="12"/>
                    </a:cubicBezTo>
                    <a:close/>
                    <a:moveTo>
                      <a:pt x="77" y="16"/>
                    </a:moveTo>
                    <a:cubicBezTo>
                      <a:pt x="80" y="16"/>
                      <a:pt x="80" y="16"/>
                      <a:pt x="80" y="16"/>
                    </a:cubicBezTo>
                    <a:cubicBezTo>
                      <a:pt x="81" y="16"/>
                      <a:pt x="82" y="16"/>
                      <a:pt x="83" y="16"/>
                    </a:cubicBezTo>
                    <a:cubicBezTo>
                      <a:pt x="84" y="15"/>
                      <a:pt x="85" y="15"/>
                      <a:pt x="85" y="14"/>
                    </a:cubicBezTo>
                    <a:cubicBezTo>
                      <a:pt x="86" y="14"/>
                      <a:pt x="87" y="13"/>
                      <a:pt x="87" y="12"/>
                    </a:cubicBezTo>
                    <a:cubicBezTo>
                      <a:pt x="87" y="12"/>
                      <a:pt x="87" y="11"/>
                      <a:pt x="87" y="10"/>
                    </a:cubicBezTo>
                    <a:cubicBezTo>
                      <a:pt x="87" y="8"/>
                      <a:pt x="87" y="6"/>
                      <a:pt x="86" y="5"/>
                    </a:cubicBezTo>
                    <a:cubicBezTo>
                      <a:pt x="85" y="4"/>
                      <a:pt x="83" y="3"/>
                      <a:pt x="81" y="3"/>
                    </a:cubicBezTo>
                    <a:cubicBezTo>
                      <a:pt x="80" y="3"/>
                      <a:pt x="79" y="4"/>
                      <a:pt x="78" y="4"/>
                    </a:cubicBezTo>
                    <a:cubicBezTo>
                      <a:pt x="77" y="4"/>
                      <a:pt x="77" y="5"/>
                      <a:pt x="76" y="5"/>
                    </a:cubicBezTo>
                    <a:cubicBezTo>
                      <a:pt x="75" y="6"/>
                      <a:pt x="75" y="6"/>
                      <a:pt x="75" y="7"/>
                    </a:cubicBezTo>
                    <a:cubicBezTo>
                      <a:pt x="74" y="8"/>
                      <a:pt x="74" y="9"/>
                      <a:pt x="74" y="10"/>
                    </a:cubicBezTo>
                    <a:cubicBezTo>
                      <a:pt x="69" y="10"/>
                      <a:pt x="69" y="10"/>
                      <a:pt x="69" y="10"/>
                    </a:cubicBezTo>
                    <a:cubicBezTo>
                      <a:pt x="69" y="8"/>
                      <a:pt x="70" y="7"/>
                      <a:pt x="70" y="6"/>
                    </a:cubicBezTo>
                    <a:cubicBezTo>
                      <a:pt x="71" y="5"/>
                      <a:pt x="72" y="3"/>
                      <a:pt x="73" y="3"/>
                    </a:cubicBezTo>
                    <a:cubicBezTo>
                      <a:pt x="74" y="2"/>
                      <a:pt x="75" y="1"/>
                      <a:pt x="76" y="0"/>
                    </a:cubicBezTo>
                    <a:cubicBezTo>
                      <a:pt x="78" y="0"/>
                      <a:pt x="79" y="0"/>
                      <a:pt x="81" y="0"/>
                    </a:cubicBezTo>
                    <a:cubicBezTo>
                      <a:pt x="82" y="0"/>
                      <a:pt x="84" y="0"/>
                      <a:pt x="85" y="0"/>
                    </a:cubicBezTo>
                    <a:cubicBezTo>
                      <a:pt x="87" y="1"/>
                      <a:pt x="88" y="1"/>
                      <a:pt x="89" y="2"/>
                    </a:cubicBezTo>
                    <a:cubicBezTo>
                      <a:pt x="90" y="3"/>
                      <a:pt x="91" y="4"/>
                      <a:pt x="91" y="5"/>
                    </a:cubicBezTo>
                    <a:cubicBezTo>
                      <a:pt x="92" y="7"/>
                      <a:pt x="92" y="8"/>
                      <a:pt x="92" y="10"/>
                    </a:cubicBezTo>
                    <a:cubicBezTo>
                      <a:pt x="92" y="11"/>
                      <a:pt x="92" y="11"/>
                      <a:pt x="92" y="12"/>
                    </a:cubicBezTo>
                    <a:cubicBezTo>
                      <a:pt x="91" y="13"/>
                      <a:pt x="91" y="14"/>
                      <a:pt x="91" y="14"/>
                    </a:cubicBezTo>
                    <a:cubicBezTo>
                      <a:pt x="90" y="15"/>
                      <a:pt x="90" y="16"/>
                      <a:pt x="89" y="16"/>
                    </a:cubicBezTo>
                    <a:cubicBezTo>
                      <a:pt x="88" y="17"/>
                      <a:pt x="87" y="18"/>
                      <a:pt x="86" y="18"/>
                    </a:cubicBezTo>
                    <a:cubicBezTo>
                      <a:pt x="87" y="18"/>
                      <a:pt x="88" y="19"/>
                      <a:pt x="89" y="20"/>
                    </a:cubicBezTo>
                    <a:cubicBezTo>
                      <a:pt x="90" y="20"/>
                      <a:pt x="91" y="21"/>
                      <a:pt x="91" y="22"/>
                    </a:cubicBezTo>
                    <a:cubicBezTo>
                      <a:pt x="92" y="22"/>
                      <a:pt x="92" y="23"/>
                      <a:pt x="92" y="24"/>
                    </a:cubicBezTo>
                    <a:cubicBezTo>
                      <a:pt x="92" y="25"/>
                      <a:pt x="93" y="26"/>
                      <a:pt x="93" y="27"/>
                    </a:cubicBezTo>
                    <a:cubicBezTo>
                      <a:pt x="93" y="28"/>
                      <a:pt x="92" y="30"/>
                      <a:pt x="92" y="31"/>
                    </a:cubicBezTo>
                    <a:cubicBezTo>
                      <a:pt x="91" y="33"/>
                      <a:pt x="90" y="34"/>
                      <a:pt x="89" y="35"/>
                    </a:cubicBezTo>
                    <a:cubicBezTo>
                      <a:pt x="88" y="36"/>
                      <a:pt x="87" y="36"/>
                      <a:pt x="85" y="37"/>
                    </a:cubicBezTo>
                    <a:cubicBezTo>
                      <a:pt x="84" y="37"/>
                      <a:pt x="83" y="38"/>
                      <a:pt x="81" y="38"/>
                    </a:cubicBezTo>
                    <a:cubicBezTo>
                      <a:pt x="79" y="38"/>
                      <a:pt x="78" y="37"/>
                      <a:pt x="76" y="37"/>
                    </a:cubicBezTo>
                    <a:cubicBezTo>
                      <a:pt x="75" y="36"/>
                      <a:pt x="74" y="36"/>
                      <a:pt x="73" y="35"/>
                    </a:cubicBezTo>
                    <a:cubicBezTo>
                      <a:pt x="71" y="34"/>
                      <a:pt x="71" y="33"/>
                      <a:pt x="70" y="32"/>
                    </a:cubicBezTo>
                    <a:cubicBezTo>
                      <a:pt x="69" y="30"/>
                      <a:pt x="69" y="29"/>
                      <a:pt x="69" y="27"/>
                    </a:cubicBezTo>
                    <a:cubicBezTo>
                      <a:pt x="74" y="27"/>
                      <a:pt x="74" y="27"/>
                      <a:pt x="74" y="27"/>
                    </a:cubicBezTo>
                    <a:cubicBezTo>
                      <a:pt x="74" y="28"/>
                      <a:pt x="74" y="29"/>
                      <a:pt x="74" y="30"/>
                    </a:cubicBezTo>
                    <a:cubicBezTo>
                      <a:pt x="75" y="31"/>
                      <a:pt x="75" y="31"/>
                      <a:pt x="76" y="32"/>
                    </a:cubicBezTo>
                    <a:cubicBezTo>
                      <a:pt x="76" y="32"/>
                      <a:pt x="77" y="33"/>
                      <a:pt x="78" y="33"/>
                    </a:cubicBezTo>
                    <a:cubicBezTo>
                      <a:pt x="79" y="34"/>
                      <a:pt x="80" y="34"/>
                      <a:pt x="81" y="34"/>
                    </a:cubicBezTo>
                    <a:cubicBezTo>
                      <a:pt x="82" y="34"/>
                      <a:pt x="83" y="34"/>
                      <a:pt x="84" y="33"/>
                    </a:cubicBezTo>
                    <a:cubicBezTo>
                      <a:pt x="85" y="33"/>
                      <a:pt x="85" y="33"/>
                      <a:pt x="86" y="32"/>
                    </a:cubicBezTo>
                    <a:cubicBezTo>
                      <a:pt x="87" y="31"/>
                      <a:pt x="87" y="31"/>
                      <a:pt x="87" y="30"/>
                    </a:cubicBezTo>
                    <a:cubicBezTo>
                      <a:pt x="88" y="29"/>
                      <a:pt x="88" y="28"/>
                      <a:pt x="88" y="27"/>
                    </a:cubicBezTo>
                    <a:cubicBezTo>
                      <a:pt x="88" y="26"/>
                      <a:pt x="88" y="25"/>
                      <a:pt x="87" y="24"/>
                    </a:cubicBezTo>
                    <a:cubicBezTo>
                      <a:pt x="87" y="23"/>
                      <a:pt x="86" y="22"/>
                      <a:pt x="86" y="22"/>
                    </a:cubicBezTo>
                    <a:cubicBezTo>
                      <a:pt x="85" y="21"/>
                      <a:pt x="84" y="21"/>
                      <a:pt x="83" y="20"/>
                    </a:cubicBezTo>
                    <a:cubicBezTo>
                      <a:pt x="82" y="20"/>
                      <a:pt x="81" y="20"/>
                      <a:pt x="80" y="20"/>
                    </a:cubicBezTo>
                    <a:cubicBezTo>
                      <a:pt x="77" y="20"/>
                      <a:pt x="77" y="20"/>
                      <a:pt x="77" y="20"/>
                    </a:cubicBezTo>
                    <a:lnTo>
                      <a:pt x="77" y="16"/>
                    </a:lnTo>
                    <a:close/>
                    <a:moveTo>
                      <a:pt x="122" y="21"/>
                    </a:moveTo>
                    <a:cubicBezTo>
                      <a:pt x="122" y="24"/>
                      <a:pt x="122" y="27"/>
                      <a:pt x="121" y="29"/>
                    </a:cubicBezTo>
                    <a:cubicBezTo>
                      <a:pt x="121" y="31"/>
                      <a:pt x="120" y="33"/>
                      <a:pt x="119" y="34"/>
                    </a:cubicBezTo>
                    <a:cubicBezTo>
                      <a:pt x="118" y="35"/>
                      <a:pt x="117" y="36"/>
                      <a:pt x="115" y="37"/>
                    </a:cubicBezTo>
                    <a:cubicBezTo>
                      <a:pt x="114" y="37"/>
                      <a:pt x="112" y="38"/>
                      <a:pt x="111" y="38"/>
                    </a:cubicBezTo>
                    <a:cubicBezTo>
                      <a:pt x="109" y="38"/>
                      <a:pt x="107" y="37"/>
                      <a:pt x="106" y="37"/>
                    </a:cubicBezTo>
                    <a:cubicBezTo>
                      <a:pt x="104" y="36"/>
                      <a:pt x="103" y="35"/>
                      <a:pt x="102" y="34"/>
                    </a:cubicBezTo>
                    <a:cubicBezTo>
                      <a:pt x="101" y="33"/>
                      <a:pt x="100" y="31"/>
                      <a:pt x="100" y="29"/>
                    </a:cubicBezTo>
                    <a:cubicBezTo>
                      <a:pt x="99" y="27"/>
                      <a:pt x="99" y="24"/>
                      <a:pt x="99" y="21"/>
                    </a:cubicBezTo>
                    <a:cubicBezTo>
                      <a:pt x="99" y="16"/>
                      <a:pt x="99" y="16"/>
                      <a:pt x="99" y="16"/>
                    </a:cubicBezTo>
                    <a:cubicBezTo>
                      <a:pt x="99" y="13"/>
                      <a:pt x="99" y="10"/>
                      <a:pt x="100" y="8"/>
                    </a:cubicBezTo>
                    <a:cubicBezTo>
                      <a:pt x="100" y="6"/>
                      <a:pt x="101" y="4"/>
                      <a:pt x="102" y="3"/>
                    </a:cubicBezTo>
                    <a:cubicBezTo>
                      <a:pt x="103" y="2"/>
                      <a:pt x="104" y="1"/>
                      <a:pt x="106" y="0"/>
                    </a:cubicBezTo>
                    <a:cubicBezTo>
                      <a:pt x="107" y="0"/>
                      <a:pt x="109" y="0"/>
                      <a:pt x="110" y="0"/>
                    </a:cubicBezTo>
                    <a:cubicBezTo>
                      <a:pt x="112" y="0"/>
                      <a:pt x="114" y="0"/>
                      <a:pt x="115" y="0"/>
                    </a:cubicBezTo>
                    <a:cubicBezTo>
                      <a:pt x="117" y="1"/>
                      <a:pt x="118" y="2"/>
                      <a:pt x="119" y="3"/>
                    </a:cubicBezTo>
                    <a:cubicBezTo>
                      <a:pt x="120" y="4"/>
                      <a:pt x="121" y="6"/>
                      <a:pt x="121" y="8"/>
                    </a:cubicBezTo>
                    <a:cubicBezTo>
                      <a:pt x="122" y="10"/>
                      <a:pt x="122" y="13"/>
                      <a:pt x="122" y="16"/>
                    </a:cubicBezTo>
                    <a:lnTo>
                      <a:pt x="122" y="21"/>
                    </a:lnTo>
                    <a:close/>
                    <a:moveTo>
                      <a:pt x="117" y="15"/>
                    </a:moveTo>
                    <a:cubicBezTo>
                      <a:pt x="117" y="13"/>
                      <a:pt x="117" y="11"/>
                      <a:pt x="117" y="10"/>
                    </a:cubicBezTo>
                    <a:cubicBezTo>
                      <a:pt x="117" y="8"/>
                      <a:pt x="116" y="7"/>
                      <a:pt x="116" y="6"/>
                    </a:cubicBezTo>
                    <a:cubicBezTo>
                      <a:pt x="115" y="5"/>
                      <a:pt x="114" y="4"/>
                      <a:pt x="114" y="4"/>
                    </a:cubicBezTo>
                    <a:cubicBezTo>
                      <a:pt x="113" y="4"/>
                      <a:pt x="112" y="3"/>
                      <a:pt x="110" y="3"/>
                    </a:cubicBezTo>
                    <a:cubicBezTo>
                      <a:pt x="109" y="3"/>
                      <a:pt x="108" y="4"/>
                      <a:pt x="108" y="4"/>
                    </a:cubicBezTo>
                    <a:cubicBezTo>
                      <a:pt x="107" y="4"/>
                      <a:pt x="106" y="5"/>
                      <a:pt x="105" y="6"/>
                    </a:cubicBezTo>
                    <a:cubicBezTo>
                      <a:pt x="105" y="7"/>
                      <a:pt x="104" y="8"/>
                      <a:pt x="104" y="10"/>
                    </a:cubicBezTo>
                    <a:cubicBezTo>
                      <a:pt x="104" y="11"/>
                      <a:pt x="104" y="13"/>
                      <a:pt x="104" y="15"/>
                    </a:cubicBezTo>
                    <a:cubicBezTo>
                      <a:pt x="104" y="22"/>
                      <a:pt x="104" y="22"/>
                      <a:pt x="104" y="22"/>
                    </a:cubicBezTo>
                    <a:cubicBezTo>
                      <a:pt x="104" y="24"/>
                      <a:pt x="104" y="26"/>
                      <a:pt x="104" y="27"/>
                    </a:cubicBezTo>
                    <a:cubicBezTo>
                      <a:pt x="104" y="29"/>
                      <a:pt x="105" y="30"/>
                      <a:pt x="105" y="31"/>
                    </a:cubicBezTo>
                    <a:cubicBezTo>
                      <a:pt x="106" y="32"/>
                      <a:pt x="107" y="33"/>
                      <a:pt x="108" y="33"/>
                    </a:cubicBezTo>
                    <a:cubicBezTo>
                      <a:pt x="108" y="33"/>
                      <a:pt x="109" y="34"/>
                      <a:pt x="111" y="34"/>
                    </a:cubicBezTo>
                    <a:cubicBezTo>
                      <a:pt x="112" y="34"/>
                      <a:pt x="113" y="33"/>
                      <a:pt x="114" y="33"/>
                    </a:cubicBezTo>
                    <a:cubicBezTo>
                      <a:pt x="114" y="33"/>
                      <a:pt x="115" y="32"/>
                      <a:pt x="116" y="31"/>
                    </a:cubicBezTo>
                    <a:cubicBezTo>
                      <a:pt x="116" y="30"/>
                      <a:pt x="117" y="29"/>
                      <a:pt x="117" y="27"/>
                    </a:cubicBezTo>
                    <a:cubicBezTo>
                      <a:pt x="117" y="26"/>
                      <a:pt x="117" y="24"/>
                      <a:pt x="117" y="22"/>
                    </a:cubicBezTo>
                    <a:lnTo>
                      <a:pt x="117"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nvGrpSpPr>
              <p:cNvPr id="217" name="Battery">
                <a:extLst>
                  <a:ext uri="{FF2B5EF4-FFF2-40B4-BE49-F238E27FC236}">
                    <a16:creationId xmlns:a16="http://schemas.microsoft.com/office/drawing/2014/main" id="{D8422FFD-2712-4A82-A398-F280FC286F26}"/>
                  </a:ext>
                </a:extLst>
              </p:cNvPr>
              <p:cNvGrpSpPr>
                <a:grpSpLocks noChangeAspect="1"/>
              </p:cNvGrpSpPr>
              <p:nvPr/>
            </p:nvGrpSpPr>
            <p:grpSpPr>
              <a:xfrm>
                <a:off x="2513769" y="1302974"/>
                <a:ext cx="50747" cy="83257"/>
                <a:chOff x="5721732" y="4486242"/>
                <a:chExt cx="50747" cy="83257"/>
              </a:xfrm>
            </p:grpSpPr>
            <p:sp>
              <p:nvSpPr>
                <p:cNvPr id="224" name="Battery Part 1">
                  <a:extLst>
                    <a:ext uri="{FF2B5EF4-FFF2-40B4-BE49-F238E27FC236}">
                      <a16:creationId xmlns:a16="http://schemas.microsoft.com/office/drawing/2014/main" id="{02CA6F19-2C07-4EA0-9982-4D2704EE40D6}"/>
                    </a:ext>
                  </a:extLst>
                </p:cNvPr>
                <p:cNvSpPr>
                  <a:spLocks/>
                </p:cNvSpPr>
                <p:nvPr/>
              </p:nvSpPr>
              <p:spPr bwMode="auto">
                <a:xfrm>
                  <a:off x="5721732" y="4486242"/>
                  <a:ext cx="50747" cy="45990"/>
                </a:xfrm>
                <a:custGeom>
                  <a:avLst/>
                  <a:gdLst>
                    <a:gd name="T0" fmla="*/ 282 w 282"/>
                    <a:gd name="T1" fmla="*/ 76 h 252"/>
                    <a:gd name="T2" fmla="*/ 245 w 282"/>
                    <a:gd name="T3" fmla="*/ 46 h 252"/>
                    <a:gd name="T4" fmla="*/ 197 w 282"/>
                    <a:gd name="T5" fmla="*/ 46 h 252"/>
                    <a:gd name="T6" fmla="*/ 197 w 282"/>
                    <a:gd name="T7" fmla="*/ 0 h 252"/>
                    <a:gd name="T8" fmla="*/ 85 w 282"/>
                    <a:gd name="T9" fmla="*/ 0 h 252"/>
                    <a:gd name="T10" fmla="*/ 85 w 282"/>
                    <a:gd name="T11" fmla="*/ 46 h 252"/>
                    <a:gd name="T12" fmla="*/ 37 w 282"/>
                    <a:gd name="T13" fmla="*/ 46 h 252"/>
                    <a:gd name="T14" fmla="*/ 0 w 282"/>
                    <a:gd name="T15" fmla="*/ 76 h 252"/>
                    <a:gd name="T16" fmla="*/ 0 w 282"/>
                    <a:gd name="T17" fmla="*/ 252 h 252"/>
                    <a:gd name="T18" fmla="*/ 282 w 282"/>
                    <a:gd name="T19" fmla="*/ 252 h 252"/>
                    <a:gd name="T20" fmla="*/ 282 w 282"/>
                    <a:gd name="T21" fmla="*/ 7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252">
                      <a:moveTo>
                        <a:pt x="282" y="76"/>
                      </a:moveTo>
                      <a:cubicBezTo>
                        <a:pt x="282" y="59"/>
                        <a:pt x="265" y="46"/>
                        <a:pt x="245" y="46"/>
                      </a:cubicBezTo>
                      <a:lnTo>
                        <a:pt x="197" y="46"/>
                      </a:lnTo>
                      <a:lnTo>
                        <a:pt x="197" y="0"/>
                      </a:lnTo>
                      <a:lnTo>
                        <a:pt x="85" y="0"/>
                      </a:lnTo>
                      <a:lnTo>
                        <a:pt x="85" y="46"/>
                      </a:lnTo>
                      <a:lnTo>
                        <a:pt x="37" y="46"/>
                      </a:lnTo>
                      <a:cubicBezTo>
                        <a:pt x="17" y="46"/>
                        <a:pt x="0" y="59"/>
                        <a:pt x="0" y="76"/>
                      </a:cubicBezTo>
                      <a:lnTo>
                        <a:pt x="0" y="252"/>
                      </a:lnTo>
                      <a:lnTo>
                        <a:pt x="282" y="252"/>
                      </a:lnTo>
                      <a:lnTo>
                        <a:pt x="282" y="76"/>
                      </a:ln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25" name="Battery Part 2">
                  <a:extLst>
                    <a:ext uri="{FF2B5EF4-FFF2-40B4-BE49-F238E27FC236}">
                      <a16:creationId xmlns:a16="http://schemas.microsoft.com/office/drawing/2014/main" id="{9ED82F25-0D3D-4047-9E04-5A7EBE06B785}"/>
                    </a:ext>
                  </a:extLst>
                </p:cNvPr>
                <p:cNvSpPr>
                  <a:spLocks/>
                </p:cNvSpPr>
                <p:nvPr/>
              </p:nvSpPr>
              <p:spPr bwMode="auto">
                <a:xfrm>
                  <a:off x="5721732" y="4532231"/>
                  <a:ext cx="50747" cy="37268"/>
                </a:xfrm>
                <a:custGeom>
                  <a:avLst/>
                  <a:gdLst>
                    <a:gd name="T0" fmla="*/ 0 w 282"/>
                    <a:gd name="T1" fmla="*/ 0 h 206"/>
                    <a:gd name="T2" fmla="*/ 0 w 282"/>
                    <a:gd name="T3" fmla="*/ 176 h 206"/>
                    <a:gd name="T4" fmla="*/ 37 w 282"/>
                    <a:gd name="T5" fmla="*/ 206 h 206"/>
                    <a:gd name="T6" fmla="*/ 244 w 282"/>
                    <a:gd name="T7" fmla="*/ 206 h 206"/>
                    <a:gd name="T8" fmla="*/ 282 w 282"/>
                    <a:gd name="T9" fmla="*/ 176 h 206"/>
                    <a:gd name="T10" fmla="*/ 282 w 282"/>
                    <a:gd name="T11" fmla="*/ 0 h 206"/>
                    <a:gd name="T12" fmla="*/ 0 w 282"/>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282" h="206">
                      <a:moveTo>
                        <a:pt x="0" y="0"/>
                      </a:moveTo>
                      <a:lnTo>
                        <a:pt x="0" y="176"/>
                      </a:lnTo>
                      <a:cubicBezTo>
                        <a:pt x="0" y="193"/>
                        <a:pt x="17" y="206"/>
                        <a:pt x="37" y="206"/>
                      </a:cubicBezTo>
                      <a:lnTo>
                        <a:pt x="244" y="206"/>
                      </a:lnTo>
                      <a:cubicBezTo>
                        <a:pt x="265" y="206"/>
                        <a:pt x="282" y="193"/>
                        <a:pt x="282" y="176"/>
                      </a:cubicBezTo>
                      <a:lnTo>
                        <a:pt x="282" y="0"/>
                      </a:lnTo>
                      <a:lnTo>
                        <a:pt x="0" y="0"/>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218" name="Signal Strength">
                <a:extLst>
                  <a:ext uri="{FF2B5EF4-FFF2-40B4-BE49-F238E27FC236}">
                    <a16:creationId xmlns:a16="http://schemas.microsoft.com/office/drawing/2014/main" id="{09B2B46C-BA9D-4A84-9476-C3CEB95A1F3C}"/>
                  </a:ext>
                </a:extLst>
              </p:cNvPr>
              <p:cNvGrpSpPr>
                <a:grpSpLocks noChangeAspect="1"/>
              </p:cNvGrpSpPr>
              <p:nvPr/>
            </p:nvGrpSpPr>
            <p:grpSpPr>
              <a:xfrm>
                <a:off x="2348841" y="1306145"/>
                <a:ext cx="76121" cy="76915"/>
                <a:chOff x="5556804" y="4492585"/>
                <a:chExt cx="76121" cy="76915"/>
              </a:xfrm>
            </p:grpSpPr>
            <p:sp>
              <p:nvSpPr>
                <p:cNvPr id="222" name="Signal Strength Part 1">
                  <a:extLst>
                    <a:ext uri="{FF2B5EF4-FFF2-40B4-BE49-F238E27FC236}">
                      <a16:creationId xmlns:a16="http://schemas.microsoft.com/office/drawing/2014/main" id="{BB955AB3-DACD-466C-B0FC-F4BA0ECB7B73}"/>
                    </a:ext>
                  </a:extLst>
                </p:cNvPr>
                <p:cNvSpPr>
                  <a:spLocks/>
                </p:cNvSpPr>
                <p:nvPr/>
              </p:nvSpPr>
              <p:spPr bwMode="auto">
                <a:xfrm>
                  <a:off x="5602001" y="4492585"/>
                  <a:ext cx="30924" cy="76914"/>
                </a:xfrm>
                <a:custGeom>
                  <a:avLst/>
                  <a:gdLst>
                    <a:gd name="T0" fmla="*/ 39 w 39"/>
                    <a:gd name="T1" fmla="*/ 0 h 97"/>
                    <a:gd name="T2" fmla="*/ 0 w 39"/>
                    <a:gd name="T3" fmla="*/ 39 h 97"/>
                    <a:gd name="T4" fmla="*/ 0 w 39"/>
                    <a:gd name="T5" fmla="*/ 97 h 97"/>
                    <a:gd name="T6" fmla="*/ 39 w 39"/>
                    <a:gd name="T7" fmla="*/ 97 h 97"/>
                    <a:gd name="T8" fmla="*/ 39 w 39"/>
                    <a:gd name="T9" fmla="*/ 0 h 97"/>
                  </a:gdLst>
                  <a:ahLst/>
                  <a:cxnLst>
                    <a:cxn ang="0">
                      <a:pos x="T0" y="T1"/>
                    </a:cxn>
                    <a:cxn ang="0">
                      <a:pos x="T2" y="T3"/>
                    </a:cxn>
                    <a:cxn ang="0">
                      <a:pos x="T4" y="T5"/>
                    </a:cxn>
                    <a:cxn ang="0">
                      <a:pos x="T6" y="T7"/>
                    </a:cxn>
                    <a:cxn ang="0">
                      <a:pos x="T8" y="T9"/>
                    </a:cxn>
                  </a:cxnLst>
                  <a:rect l="0" t="0" r="r" b="b"/>
                  <a:pathLst>
                    <a:path w="39" h="97">
                      <a:moveTo>
                        <a:pt x="39" y="0"/>
                      </a:moveTo>
                      <a:lnTo>
                        <a:pt x="0" y="39"/>
                      </a:lnTo>
                      <a:lnTo>
                        <a:pt x="0" y="97"/>
                      </a:lnTo>
                      <a:lnTo>
                        <a:pt x="39" y="97"/>
                      </a:lnTo>
                      <a:lnTo>
                        <a:pt x="39" y="0"/>
                      </a:lnTo>
                      <a:close/>
                    </a:path>
                  </a:pathLst>
                </a:custGeom>
                <a:solidFill>
                  <a:srgbClr val="FFFFFF">
                    <a:alpha val="30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23" name="Signal Strength Part 2">
                  <a:extLst>
                    <a:ext uri="{FF2B5EF4-FFF2-40B4-BE49-F238E27FC236}">
                      <a16:creationId xmlns:a16="http://schemas.microsoft.com/office/drawing/2014/main" id="{D2AD87BD-A94C-4EFE-8218-5300E5D1362E}"/>
                    </a:ext>
                  </a:extLst>
                </p:cNvPr>
                <p:cNvSpPr>
                  <a:spLocks/>
                </p:cNvSpPr>
                <p:nvPr/>
              </p:nvSpPr>
              <p:spPr bwMode="auto">
                <a:xfrm>
                  <a:off x="5556804" y="4523510"/>
                  <a:ext cx="45197" cy="45990"/>
                </a:xfrm>
                <a:custGeom>
                  <a:avLst/>
                  <a:gdLst>
                    <a:gd name="T0" fmla="*/ 0 w 254"/>
                    <a:gd name="T1" fmla="*/ 254 h 254"/>
                    <a:gd name="T2" fmla="*/ 254 w 254"/>
                    <a:gd name="T3" fmla="*/ 254 h 254"/>
                    <a:gd name="T4" fmla="*/ 254 w 254"/>
                    <a:gd name="T5" fmla="*/ 0 h 254"/>
                    <a:gd name="T6" fmla="*/ 0 w 254"/>
                    <a:gd name="T7" fmla="*/ 254 h 254"/>
                  </a:gdLst>
                  <a:ahLst/>
                  <a:cxnLst>
                    <a:cxn ang="0">
                      <a:pos x="T0" y="T1"/>
                    </a:cxn>
                    <a:cxn ang="0">
                      <a:pos x="T2" y="T3"/>
                    </a:cxn>
                    <a:cxn ang="0">
                      <a:pos x="T4" y="T5"/>
                    </a:cxn>
                    <a:cxn ang="0">
                      <a:pos x="T6" y="T7"/>
                    </a:cxn>
                  </a:cxnLst>
                  <a:rect l="0" t="0" r="r" b="b"/>
                  <a:pathLst>
                    <a:path w="254" h="254">
                      <a:moveTo>
                        <a:pt x="0" y="254"/>
                      </a:moveTo>
                      <a:lnTo>
                        <a:pt x="254" y="254"/>
                      </a:lnTo>
                      <a:lnTo>
                        <a:pt x="254" y="0"/>
                      </a:lnTo>
                      <a:lnTo>
                        <a:pt x="0" y="254"/>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219" name="WiFi">
                <a:extLst>
                  <a:ext uri="{FF2B5EF4-FFF2-40B4-BE49-F238E27FC236}">
                    <a16:creationId xmlns:a16="http://schemas.microsoft.com/office/drawing/2014/main" id="{98C4D740-F89C-4075-BAF5-FD1E31F6B1FC}"/>
                  </a:ext>
                </a:extLst>
              </p:cNvPr>
              <p:cNvGrpSpPr>
                <a:grpSpLocks noChangeAspect="1"/>
              </p:cNvGrpSpPr>
              <p:nvPr/>
            </p:nvGrpSpPr>
            <p:grpSpPr>
              <a:xfrm>
                <a:off x="2189463" y="1308921"/>
                <a:ext cx="89601" cy="71363"/>
                <a:chOff x="5397426" y="4495757"/>
                <a:chExt cx="89601" cy="71363"/>
              </a:xfrm>
            </p:grpSpPr>
            <p:sp>
              <p:nvSpPr>
                <p:cNvPr id="220" name="WiFi Part 1">
                  <a:extLst>
                    <a:ext uri="{FF2B5EF4-FFF2-40B4-BE49-F238E27FC236}">
                      <a16:creationId xmlns:a16="http://schemas.microsoft.com/office/drawing/2014/main" id="{2663EBE9-C4B5-4E66-82ED-16E7BCB34D03}"/>
                    </a:ext>
                  </a:extLst>
                </p:cNvPr>
                <p:cNvSpPr>
                  <a:spLocks/>
                </p:cNvSpPr>
                <p:nvPr/>
              </p:nvSpPr>
              <p:spPr bwMode="auto">
                <a:xfrm>
                  <a:off x="5397426" y="4495757"/>
                  <a:ext cx="89601" cy="31717"/>
                </a:xfrm>
                <a:custGeom>
                  <a:avLst/>
                  <a:gdLst>
                    <a:gd name="T0" fmla="*/ 248 w 496"/>
                    <a:gd name="T1" fmla="*/ 0 h 175"/>
                    <a:gd name="T2" fmla="*/ 0 w 496"/>
                    <a:gd name="T3" fmla="*/ 86 h 175"/>
                    <a:gd name="T4" fmla="*/ 71 w 496"/>
                    <a:gd name="T5" fmla="*/ 175 h 175"/>
                    <a:gd name="T6" fmla="*/ 248 w 496"/>
                    <a:gd name="T7" fmla="*/ 113 h 175"/>
                    <a:gd name="T8" fmla="*/ 425 w 496"/>
                    <a:gd name="T9" fmla="*/ 175 h 175"/>
                    <a:gd name="T10" fmla="*/ 496 w 496"/>
                    <a:gd name="T11" fmla="*/ 86 h 175"/>
                    <a:gd name="T12" fmla="*/ 248 w 496"/>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496" h="175">
                      <a:moveTo>
                        <a:pt x="248" y="0"/>
                      </a:moveTo>
                      <a:cubicBezTo>
                        <a:pt x="104" y="0"/>
                        <a:pt x="10" y="79"/>
                        <a:pt x="0" y="86"/>
                      </a:cubicBezTo>
                      <a:lnTo>
                        <a:pt x="71" y="175"/>
                      </a:lnTo>
                      <a:cubicBezTo>
                        <a:pt x="80" y="168"/>
                        <a:pt x="147" y="113"/>
                        <a:pt x="248" y="113"/>
                      </a:cubicBezTo>
                      <a:cubicBezTo>
                        <a:pt x="348" y="113"/>
                        <a:pt x="416" y="168"/>
                        <a:pt x="425" y="175"/>
                      </a:cubicBezTo>
                      <a:lnTo>
                        <a:pt x="496" y="86"/>
                      </a:lnTo>
                      <a:cubicBezTo>
                        <a:pt x="487" y="79"/>
                        <a:pt x="391" y="0"/>
                        <a:pt x="248" y="0"/>
                      </a:cubicBez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21" name="WiFi Part 2">
                  <a:extLst>
                    <a:ext uri="{FF2B5EF4-FFF2-40B4-BE49-F238E27FC236}">
                      <a16:creationId xmlns:a16="http://schemas.microsoft.com/office/drawing/2014/main" id="{23D6BFD1-45DD-4ABA-8AE0-BCECE15C8E19}"/>
                    </a:ext>
                  </a:extLst>
                </p:cNvPr>
                <p:cNvSpPr>
                  <a:spLocks/>
                </p:cNvSpPr>
                <p:nvPr/>
              </p:nvSpPr>
              <p:spPr bwMode="auto">
                <a:xfrm>
                  <a:off x="5410113" y="4516373"/>
                  <a:ext cx="64227" cy="50747"/>
                </a:xfrm>
                <a:custGeom>
                  <a:avLst/>
                  <a:gdLst>
                    <a:gd name="T0" fmla="*/ 0 w 354"/>
                    <a:gd name="T1" fmla="*/ 62 h 282"/>
                    <a:gd name="T2" fmla="*/ 177 w 354"/>
                    <a:gd name="T3" fmla="*/ 282 h 282"/>
                    <a:gd name="T4" fmla="*/ 177 w 354"/>
                    <a:gd name="T5" fmla="*/ 282 h 282"/>
                    <a:gd name="T6" fmla="*/ 177 w 354"/>
                    <a:gd name="T7" fmla="*/ 282 h 282"/>
                    <a:gd name="T8" fmla="*/ 354 w 354"/>
                    <a:gd name="T9" fmla="*/ 62 h 282"/>
                    <a:gd name="T10" fmla="*/ 177 w 354"/>
                    <a:gd name="T11" fmla="*/ 0 h 282"/>
                    <a:gd name="T12" fmla="*/ 0 w 354"/>
                    <a:gd name="T13" fmla="*/ 62 h 282"/>
                  </a:gdLst>
                  <a:ahLst/>
                  <a:cxnLst>
                    <a:cxn ang="0">
                      <a:pos x="T0" y="T1"/>
                    </a:cxn>
                    <a:cxn ang="0">
                      <a:pos x="T2" y="T3"/>
                    </a:cxn>
                    <a:cxn ang="0">
                      <a:pos x="T4" y="T5"/>
                    </a:cxn>
                    <a:cxn ang="0">
                      <a:pos x="T6" y="T7"/>
                    </a:cxn>
                    <a:cxn ang="0">
                      <a:pos x="T8" y="T9"/>
                    </a:cxn>
                    <a:cxn ang="0">
                      <a:pos x="T10" y="T11"/>
                    </a:cxn>
                    <a:cxn ang="0">
                      <a:pos x="T12" y="T13"/>
                    </a:cxn>
                  </a:cxnLst>
                  <a:rect l="0" t="0" r="r" b="b"/>
                  <a:pathLst>
                    <a:path w="354" h="282">
                      <a:moveTo>
                        <a:pt x="0" y="62"/>
                      </a:moveTo>
                      <a:lnTo>
                        <a:pt x="177" y="282"/>
                      </a:lnTo>
                      <a:lnTo>
                        <a:pt x="177" y="282"/>
                      </a:lnTo>
                      <a:lnTo>
                        <a:pt x="177" y="282"/>
                      </a:lnTo>
                      <a:lnTo>
                        <a:pt x="354" y="62"/>
                      </a:lnTo>
                      <a:cubicBezTo>
                        <a:pt x="345" y="55"/>
                        <a:pt x="278" y="0"/>
                        <a:pt x="177" y="0"/>
                      </a:cubicBezTo>
                      <a:cubicBezTo>
                        <a:pt x="77" y="0"/>
                        <a:pt x="9" y="55"/>
                        <a:pt x="0" y="62"/>
                      </a:cubicBez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sp>
          <p:nvSpPr>
            <p:cNvPr id="214" name="Floating Button">
              <a:extLst>
                <a:ext uri="{FF2B5EF4-FFF2-40B4-BE49-F238E27FC236}">
                  <a16:creationId xmlns:a16="http://schemas.microsoft.com/office/drawing/2014/main" id="{AE9A8611-1739-4D3D-AF6E-D478CB1F530F}"/>
                </a:ext>
              </a:extLst>
            </p:cNvPr>
            <p:cNvSpPr>
              <a:spLocks noChangeAspect="1"/>
            </p:cNvSpPr>
            <p:nvPr/>
          </p:nvSpPr>
          <p:spPr>
            <a:xfrm>
              <a:off x="2408611" y="4547036"/>
              <a:ext cx="355600" cy="355600"/>
            </a:xfrm>
            <a:prstGeom prst="ellipse">
              <a:avLst/>
            </a:prstGeom>
            <a:solidFill>
              <a:srgbClr val="009688"/>
            </a:solidFill>
            <a:ln w="6350">
              <a:noFill/>
            </a:ln>
            <a:effectLst>
              <a:outerShdw blurRad="38100" dist="12700" dir="5400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8229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dirty="0">
                  <a:solidFill>
                    <a:srgbClr val="FFFFFF"/>
                  </a:solidFill>
                  <a:latin typeface="Segoe UI" panose="020B0502040204020203" pitchFamily="34" charset="0"/>
                  <a:cs typeface="Segoe UI" panose="020B0502040204020203" pitchFamily="34" charset="0"/>
                </a:rPr>
                <a:t>+</a:t>
              </a:r>
            </a:p>
          </p:txBody>
        </p:sp>
      </p:grpSp>
      <p:grpSp>
        <p:nvGrpSpPr>
          <p:cNvPr id="234" name="Settings Dialog">
            <a:extLst>
              <a:ext uri="{FF2B5EF4-FFF2-40B4-BE49-F238E27FC236}">
                <a16:creationId xmlns:a16="http://schemas.microsoft.com/office/drawing/2014/main" id="{9C92BF15-AD22-4604-B03A-A6B8E03D4F03}"/>
              </a:ext>
            </a:extLst>
          </p:cNvPr>
          <p:cNvGrpSpPr>
            <a:grpSpLocks noChangeAspect="1"/>
          </p:cNvGrpSpPr>
          <p:nvPr/>
        </p:nvGrpSpPr>
        <p:grpSpPr>
          <a:xfrm>
            <a:off x="10389056" y="3327078"/>
            <a:ext cx="1799014" cy="3197040"/>
            <a:chOff x="594823" y="1261242"/>
            <a:chExt cx="2286863" cy="4064000"/>
          </a:xfrm>
        </p:grpSpPr>
        <p:sp>
          <p:nvSpPr>
            <p:cNvPr id="235" name="Background">
              <a:extLst>
                <a:ext uri="{FF2B5EF4-FFF2-40B4-BE49-F238E27FC236}">
                  <a16:creationId xmlns:a16="http://schemas.microsoft.com/office/drawing/2014/main" id="{9549DD80-F590-4C11-B5F3-D49056354997}"/>
                </a:ext>
              </a:extLst>
            </p:cNvPr>
            <p:cNvSpPr/>
            <p:nvPr/>
          </p:nvSpPr>
          <p:spPr>
            <a:xfrm>
              <a:off x="595686" y="1261242"/>
              <a:ext cx="2286000" cy="4064000"/>
            </a:xfrm>
            <a:prstGeom prst="rect">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236" name="Settings">
              <a:extLst>
                <a:ext uri="{FF2B5EF4-FFF2-40B4-BE49-F238E27FC236}">
                  <a16:creationId xmlns:a16="http://schemas.microsoft.com/office/drawing/2014/main" id="{EF6A63D1-945C-4629-A914-36ABC96AE6B5}"/>
                </a:ext>
              </a:extLst>
            </p:cNvPr>
            <p:cNvGrpSpPr/>
            <p:nvPr/>
          </p:nvGrpSpPr>
          <p:grpSpPr>
            <a:xfrm>
              <a:off x="594823" y="1769163"/>
              <a:ext cx="2286863" cy="3308722"/>
              <a:chOff x="594823" y="1769163"/>
              <a:chExt cx="2286863" cy="3308722"/>
            </a:xfrm>
          </p:grpSpPr>
          <p:sp>
            <p:nvSpPr>
              <p:cNvPr id="278" name="Subheader">
                <a:extLst>
                  <a:ext uri="{FF2B5EF4-FFF2-40B4-BE49-F238E27FC236}">
                    <a16:creationId xmlns:a16="http://schemas.microsoft.com/office/drawing/2014/main" id="{2893CD06-1EB2-49EF-8537-64358EF140C9}"/>
                  </a:ext>
                </a:extLst>
              </p:cNvPr>
              <p:cNvSpPr/>
              <p:nvPr/>
            </p:nvSpPr>
            <p:spPr>
              <a:xfrm>
                <a:off x="595686" y="1769163"/>
                <a:ext cx="2286000" cy="304800"/>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73152"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700" dirty="0">
                    <a:solidFill>
                      <a:srgbClr val="000000">
                        <a:alpha val="53725"/>
                      </a:srgbClr>
                    </a:solidFill>
                    <a:latin typeface="Segoe UI" panose="020B0502040204020203" pitchFamily="34" charset="0"/>
                    <a:cs typeface="Segoe UI" panose="020B0502040204020203" pitchFamily="34" charset="0"/>
                  </a:rPr>
                  <a:t>Wireless &amp; networks</a:t>
                </a:r>
              </a:p>
            </p:txBody>
          </p:sp>
          <p:sp>
            <p:nvSpPr>
              <p:cNvPr id="279" name="Text">
                <a:extLst>
                  <a:ext uri="{FF2B5EF4-FFF2-40B4-BE49-F238E27FC236}">
                    <a16:creationId xmlns:a16="http://schemas.microsoft.com/office/drawing/2014/main" id="{6EA9A98B-9DD7-4EB9-BD73-FAE542B2FA37}"/>
                  </a:ext>
                </a:extLst>
              </p:cNvPr>
              <p:cNvSpPr/>
              <p:nvPr/>
            </p:nvSpPr>
            <p:spPr>
              <a:xfrm>
                <a:off x="595686" y="2073963"/>
                <a:ext cx="2286000" cy="1526572"/>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155448" rIns="91440" bIns="18288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Wi-Fi</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Bluetooth</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Data usage</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More</a:t>
                </a:r>
              </a:p>
            </p:txBody>
          </p:sp>
          <p:sp>
            <p:nvSpPr>
              <p:cNvPr id="280" name="Bluetooth Icon">
                <a:extLst>
                  <a:ext uri="{FF2B5EF4-FFF2-40B4-BE49-F238E27FC236}">
                    <a16:creationId xmlns:a16="http://schemas.microsoft.com/office/drawing/2014/main" id="{341DEBA9-08C6-4098-9F74-3178A4818946}"/>
                  </a:ext>
                </a:extLst>
              </p:cNvPr>
              <p:cNvSpPr>
                <a:spLocks noChangeAspect="1" noEditPoints="1"/>
              </p:cNvSpPr>
              <p:nvPr/>
            </p:nvSpPr>
            <p:spPr bwMode="auto">
              <a:xfrm>
                <a:off x="784599" y="2595085"/>
                <a:ext cx="79375" cy="127000"/>
              </a:xfrm>
              <a:custGeom>
                <a:avLst/>
                <a:gdLst>
                  <a:gd name="T0" fmla="*/ 359 w 359"/>
                  <a:gd name="T1" fmla="*/ 161 h 565"/>
                  <a:gd name="T2" fmla="*/ 198 w 359"/>
                  <a:gd name="T3" fmla="*/ 0 h 565"/>
                  <a:gd name="T4" fmla="*/ 169 w 359"/>
                  <a:gd name="T5" fmla="*/ 0 h 565"/>
                  <a:gd name="T6" fmla="*/ 169 w 359"/>
                  <a:gd name="T7" fmla="*/ 214 h 565"/>
                  <a:gd name="T8" fmla="*/ 40 w 359"/>
                  <a:gd name="T9" fmla="*/ 85 h 565"/>
                  <a:gd name="T10" fmla="*/ 0 w 359"/>
                  <a:gd name="T11" fmla="*/ 125 h 565"/>
                  <a:gd name="T12" fmla="*/ 158 w 359"/>
                  <a:gd name="T13" fmla="*/ 282 h 565"/>
                  <a:gd name="T14" fmla="*/ 0 w 359"/>
                  <a:gd name="T15" fmla="*/ 440 h 565"/>
                  <a:gd name="T16" fmla="*/ 40 w 359"/>
                  <a:gd name="T17" fmla="*/ 480 h 565"/>
                  <a:gd name="T18" fmla="*/ 169 w 359"/>
                  <a:gd name="T19" fmla="*/ 350 h 565"/>
                  <a:gd name="T20" fmla="*/ 169 w 359"/>
                  <a:gd name="T21" fmla="*/ 565 h 565"/>
                  <a:gd name="T22" fmla="*/ 198 w 359"/>
                  <a:gd name="T23" fmla="*/ 565 h 565"/>
                  <a:gd name="T24" fmla="*/ 359 w 359"/>
                  <a:gd name="T25" fmla="*/ 403 h 565"/>
                  <a:gd name="T26" fmla="*/ 237 w 359"/>
                  <a:gd name="T27" fmla="*/ 282 h 565"/>
                  <a:gd name="T28" fmla="*/ 359 w 359"/>
                  <a:gd name="T29" fmla="*/ 161 h 565"/>
                  <a:gd name="T30" fmla="*/ 226 w 359"/>
                  <a:gd name="T31" fmla="*/ 108 h 565"/>
                  <a:gd name="T32" fmla="*/ 279 w 359"/>
                  <a:gd name="T33" fmla="*/ 161 h 565"/>
                  <a:gd name="T34" fmla="*/ 226 w 359"/>
                  <a:gd name="T35" fmla="*/ 214 h 565"/>
                  <a:gd name="T36" fmla="*/ 226 w 359"/>
                  <a:gd name="T37" fmla="*/ 108 h 565"/>
                  <a:gd name="T38" fmla="*/ 279 w 359"/>
                  <a:gd name="T39" fmla="*/ 403 h 565"/>
                  <a:gd name="T40" fmla="*/ 226 w 359"/>
                  <a:gd name="T41" fmla="*/ 456 h 565"/>
                  <a:gd name="T42" fmla="*/ 226 w 359"/>
                  <a:gd name="T43" fmla="*/ 350 h 565"/>
                  <a:gd name="T44" fmla="*/ 279 w 359"/>
                  <a:gd name="T45" fmla="*/ 40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9" h="565">
                    <a:moveTo>
                      <a:pt x="359" y="161"/>
                    </a:moveTo>
                    <a:lnTo>
                      <a:pt x="198" y="0"/>
                    </a:lnTo>
                    <a:lnTo>
                      <a:pt x="169" y="0"/>
                    </a:lnTo>
                    <a:lnTo>
                      <a:pt x="169" y="214"/>
                    </a:lnTo>
                    <a:lnTo>
                      <a:pt x="40" y="85"/>
                    </a:lnTo>
                    <a:lnTo>
                      <a:pt x="0" y="125"/>
                    </a:lnTo>
                    <a:lnTo>
                      <a:pt x="158" y="282"/>
                    </a:lnTo>
                    <a:lnTo>
                      <a:pt x="0" y="440"/>
                    </a:lnTo>
                    <a:lnTo>
                      <a:pt x="40" y="480"/>
                    </a:lnTo>
                    <a:lnTo>
                      <a:pt x="169" y="350"/>
                    </a:lnTo>
                    <a:lnTo>
                      <a:pt x="169" y="565"/>
                    </a:lnTo>
                    <a:lnTo>
                      <a:pt x="198" y="565"/>
                    </a:lnTo>
                    <a:lnTo>
                      <a:pt x="359" y="403"/>
                    </a:lnTo>
                    <a:lnTo>
                      <a:pt x="237" y="282"/>
                    </a:lnTo>
                    <a:lnTo>
                      <a:pt x="359" y="161"/>
                    </a:lnTo>
                    <a:close/>
                    <a:moveTo>
                      <a:pt x="226" y="108"/>
                    </a:moveTo>
                    <a:lnTo>
                      <a:pt x="279" y="161"/>
                    </a:lnTo>
                    <a:lnTo>
                      <a:pt x="226" y="214"/>
                    </a:lnTo>
                    <a:lnTo>
                      <a:pt x="226" y="108"/>
                    </a:lnTo>
                    <a:close/>
                    <a:moveTo>
                      <a:pt x="279" y="403"/>
                    </a:moveTo>
                    <a:lnTo>
                      <a:pt x="226" y="456"/>
                    </a:lnTo>
                    <a:lnTo>
                      <a:pt x="226" y="350"/>
                    </a:lnTo>
                    <a:lnTo>
                      <a:pt x="279" y="403"/>
                    </a:lnTo>
                    <a:close/>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81" name="Data Usage Icon">
                <a:extLst>
                  <a:ext uri="{FF2B5EF4-FFF2-40B4-BE49-F238E27FC236}">
                    <a16:creationId xmlns:a16="http://schemas.microsoft.com/office/drawing/2014/main" id="{CE42C0EB-EBE5-45BB-A62C-5EC8D753F092}"/>
                  </a:ext>
                </a:extLst>
              </p:cNvPr>
              <p:cNvSpPr>
                <a:spLocks noChangeAspect="1" noEditPoints="1"/>
              </p:cNvSpPr>
              <p:nvPr/>
            </p:nvSpPr>
            <p:spPr bwMode="auto">
              <a:xfrm>
                <a:off x="760786" y="2910704"/>
                <a:ext cx="127000" cy="128587"/>
              </a:xfrm>
              <a:custGeom>
                <a:avLst/>
                <a:gdLst>
                  <a:gd name="T0" fmla="*/ 311 w 565"/>
                  <a:gd name="T1" fmla="*/ 0 h 563"/>
                  <a:gd name="T2" fmla="*/ 311 w 565"/>
                  <a:gd name="T3" fmla="*/ 85 h 563"/>
                  <a:gd name="T4" fmla="*/ 480 w 565"/>
                  <a:gd name="T5" fmla="*/ 280 h 563"/>
                  <a:gd name="T6" fmla="*/ 467 w 565"/>
                  <a:gd name="T7" fmla="*/ 352 h 563"/>
                  <a:gd name="T8" fmla="*/ 540 w 565"/>
                  <a:gd name="T9" fmla="*/ 395 h 563"/>
                  <a:gd name="T10" fmla="*/ 565 w 565"/>
                  <a:gd name="T11" fmla="*/ 280 h 563"/>
                  <a:gd name="T12" fmla="*/ 311 w 565"/>
                  <a:gd name="T13" fmla="*/ 0 h 563"/>
                  <a:gd name="T14" fmla="*/ 283 w 565"/>
                  <a:gd name="T15" fmla="*/ 478 h 563"/>
                  <a:gd name="T16" fmla="*/ 85 w 565"/>
                  <a:gd name="T17" fmla="*/ 280 h 563"/>
                  <a:gd name="T18" fmla="*/ 254 w 565"/>
                  <a:gd name="T19" fmla="*/ 85 h 563"/>
                  <a:gd name="T20" fmla="*/ 254 w 565"/>
                  <a:gd name="T21" fmla="*/ 0 h 563"/>
                  <a:gd name="T22" fmla="*/ 0 w 565"/>
                  <a:gd name="T23" fmla="*/ 280 h 563"/>
                  <a:gd name="T24" fmla="*/ 282 w 565"/>
                  <a:gd name="T25" fmla="*/ 563 h 563"/>
                  <a:gd name="T26" fmla="*/ 510 w 565"/>
                  <a:gd name="T27" fmla="*/ 447 h 563"/>
                  <a:gd name="T28" fmla="*/ 436 w 565"/>
                  <a:gd name="T29" fmla="*/ 404 h 563"/>
                  <a:gd name="T30" fmla="*/ 283 w 565"/>
                  <a:gd name="T31" fmla="*/ 478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563">
                    <a:moveTo>
                      <a:pt x="311" y="0"/>
                    </a:moveTo>
                    <a:lnTo>
                      <a:pt x="311" y="85"/>
                    </a:lnTo>
                    <a:cubicBezTo>
                      <a:pt x="407" y="99"/>
                      <a:pt x="480" y="181"/>
                      <a:pt x="480" y="280"/>
                    </a:cubicBezTo>
                    <a:cubicBezTo>
                      <a:pt x="480" y="306"/>
                      <a:pt x="475" y="330"/>
                      <a:pt x="467" y="352"/>
                    </a:cubicBezTo>
                    <a:lnTo>
                      <a:pt x="540" y="395"/>
                    </a:lnTo>
                    <a:cubicBezTo>
                      <a:pt x="556" y="360"/>
                      <a:pt x="565" y="321"/>
                      <a:pt x="565" y="280"/>
                    </a:cubicBezTo>
                    <a:cubicBezTo>
                      <a:pt x="565" y="134"/>
                      <a:pt x="453" y="14"/>
                      <a:pt x="311" y="0"/>
                    </a:cubicBezTo>
                    <a:close/>
                    <a:moveTo>
                      <a:pt x="283" y="478"/>
                    </a:moveTo>
                    <a:cubicBezTo>
                      <a:pt x="173" y="478"/>
                      <a:pt x="85" y="390"/>
                      <a:pt x="85" y="280"/>
                    </a:cubicBezTo>
                    <a:cubicBezTo>
                      <a:pt x="85" y="181"/>
                      <a:pt x="159" y="99"/>
                      <a:pt x="254" y="85"/>
                    </a:cubicBezTo>
                    <a:lnTo>
                      <a:pt x="254" y="0"/>
                    </a:lnTo>
                    <a:cubicBezTo>
                      <a:pt x="112" y="14"/>
                      <a:pt x="0" y="134"/>
                      <a:pt x="0" y="280"/>
                    </a:cubicBezTo>
                    <a:cubicBezTo>
                      <a:pt x="0" y="436"/>
                      <a:pt x="127" y="563"/>
                      <a:pt x="282" y="563"/>
                    </a:cubicBezTo>
                    <a:cubicBezTo>
                      <a:pt x="376" y="563"/>
                      <a:pt x="458" y="517"/>
                      <a:pt x="510" y="447"/>
                    </a:cubicBezTo>
                    <a:lnTo>
                      <a:pt x="436" y="404"/>
                    </a:lnTo>
                    <a:cubicBezTo>
                      <a:pt x="400" y="449"/>
                      <a:pt x="345" y="478"/>
                      <a:pt x="283" y="478"/>
                    </a:cubicBezTo>
                    <a:close/>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82" name="More Icon">
                <a:extLst>
                  <a:ext uri="{FF2B5EF4-FFF2-40B4-BE49-F238E27FC236}">
                    <a16:creationId xmlns:a16="http://schemas.microsoft.com/office/drawing/2014/main" id="{FBBDF281-4DD5-4995-9620-398CAE96C8EE}"/>
                  </a:ext>
                </a:extLst>
              </p:cNvPr>
              <p:cNvSpPr>
                <a:spLocks noChangeAspect="1" noEditPoints="1"/>
              </p:cNvSpPr>
              <p:nvPr/>
            </p:nvSpPr>
            <p:spPr bwMode="auto">
              <a:xfrm>
                <a:off x="774280" y="3331312"/>
                <a:ext cx="100013" cy="25400"/>
              </a:xfrm>
              <a:custGeom>
                <a:avLst/>
                <a:gdLst>
                  <a:gd name="T0" fmla="*/ 56 w 451"/>
                  <a:gd name="T1" fmla="*/ 0 h 113"/>
                  <a:gd name="T2" fmla="*/ 0 w 451"/>
                  <a:gd name="T3" fmla="*/ 56 h 113"/>
                  <a:gd name="T4" fmla="*/ 56 w 451"/>
                  <a:gd name="T5" fmla="*/ 113 h 113"/>
                  <a:gd name="T6" fmla="*/ 113 w 451"/>
                  <a:gd name="T7" fmla="*/ 56 h 113"/>
                  <a:gd name="T8" fmla="*/ 56 w 451"/>
                  <a:gd name="T9" fmla="*/ 0 h 113"/>
                  <a:gd name="T10" fmla="*/ 395 w 451"/>
                  <a:gd name="T11" fmla="*/ 0 h 113"/>
                  <a:gd name="T12" fmla="*/ 339 w 451"/>
                  <a:gd name="T13" fmla="*/ 56 h 113"/>
                  <a:gd name="T14" fmla="*/ 395 w 451"/>
                  <a:gd name="T15" fmla="*/ 113 h 113"/>
                  <a:gd name="T16" fmla="*/ 451 w 451"/>
                  <a:gd name="T17" fmla="*/ 56 h 113"/>
                  <a:gd name="T18" fmla="*/ 395 w 451"/>
                  <a:gd name="T19" fmla="*/ 0 h 113"/>
                  <a:gd name="T20" fmla="*/ 226 w 451"/>
                  <a:gd name="T21" fmla="*/ 0 h 113"/>
                  <a:gd name="T22" fmla="*/ 169 w 451"/>
                  <a:gd name="T23" fmla="*/ 56 h 113"/>
                  <a:gd name="T24" fmla="*/ 226 w 451"/>
                  <a:gd name="T25" fmla="*/ 113 h 113"/>
                  <a:gd name="T26" fmla="*/ 282 w 451"/>
                  <a:gd name="T27" fmla="*/ 56 h 113"/>
                  <a:gd name="T28" fmla="*/ 226 w 451"/>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1" h="113">
                    <a:moveTo>
                      <a:pt x="56" y="0"/>
                    </a:moveTo>
                    <a:cubicBezTo>
                      <a:pt x="25" y="0"/>
                      <a:pt x="0" y="25"/>
                      <a:pt x="0" y="56"/>
                    </a:cubicBezTo>
                    <a:cubicBezTo>
                      <a:pt x="0" y="87"/>
                      <a:pt x="25" y="113"/>
                      <a:pt x="56" y="113"/>
                    </a:cubicBezTo>
                    <a:cubicBezTo>
                      <a:pt x="87" y="113"/>
                      <a:pt x="113" y="87"/>
                      <a:pt x="113" y="56"/>
                    </a:cubicBezTo>
                    <a:cubicBezTo>
                      <a:pt x="113" y="25"/>
                      <a:pt x="87" y="0"/>
                      <a:pt x="56" y="0"/>
                    </a:cubicBezTo>
                    <a:close/>
                    <a:moveTo>
                      <a:pt x="395" y="0"/>
                    </a:moveTo>
                    <a:cubicBezTo>
                      <a:pt x="364" y="0"/>
                      <a:pt x="339" y="25"/>
                      <a:pt x="339" y="56"/>
                    </a:cubicBezTo>
                    <a:cubicBezTo>
                      <a:pt x="339" y="87"/>
                      <a:pt x="364" y="113"/>
                      <a:pt x="395" y="113"/>
                    </a:cubicBezTo>
                    <a:cubicBezTo>
                      <a:pt x="426" y="113"/>
                      <a:pt x="451" y="87"/>
                      <a:pt x="451" y="56"/>
                    </a:cubicBezTo>
                    <a:cubicBezTo>
                      <a:pt x="451" y="25"/>
                      <a:pt x="426" y="0"/>
                      <a:pt x="395" y="0"/>
                    </a:cubicBezTo>
                    <a:close/>
                    <a:moveTo>
                      <a:pt x="226" y="0"/>
                    </a:moveTo>
                    <a:cubicBezTo>
                      <a:pt x="195" y="0"/>
                      <a:pt x="169" y="25"/>
                      <a:pt x="169" y="56"/>
                    </a:cubicBezTo>
                    <a:cubicBezTo>
                      <a:pt x="169" y="87"/>
                      <a:pt x="195" y="113"/>
                      <a:pt x="226" y="113"/>
                    </a:cubicBezTo>
                    <a:cubicBezTo>
                      <a:pt x="257" y="113"/>
                      <a:pt x="282" y="87"/>
                      <a:pt x="282" y="56"/>
                    </a:cubicBezTo>
                    <a:cubicBezTo>
                      <a:pt x="282" y="25"/>
                      <a:pt x="257" y="0"/>
                      <a:pt x="226" y="0"/>
                    </a:cubicBezTo>
                    <a:close/>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83" name="WiFi Icon">
                <a:extLst>
                  <a:ext uri="{FF2B5EF4-FFF2-40B4-BE49-F238E27FC236}">
                    <a16:creationId xmlns:a16="http://schemas.microsoft.com/office/drawing/2014/main" id="{67EF8EF7-7BE4-4FC4-92F2-044A152C39B6}"/>
                  </a:ext>
                </a:extLst>
              </p:cNvPr>
              <p:cNvSpPr>
                <a:spLocks noChangeAspect="1"/>
              </p:cNvSpPr>
              <p:nvPr/>
            </p:nvSpPr>
            <p:spPr bwMode="auto">
              <a:xfrm>
                <a:off x="750467" y="2251763"/>
                <a:ext cx="147638" cy="117475"/>
              </a:xfrm>
              <a:custGeom>
                <a:avLst/>
                <a:gdLst>
                  <a:gd name="T0" fmla="*/ 329 w 657"/>
                  <a:gd name="T1" fmla="*/ 522 h 522"/>
                  <a:gd name="T2" fmla="*/ 657 w 657"/>
                  <a:gd name="T3" fmla="*/ 113 h 522"/>
                  <a:gd name="T4" fmla="*/ 329 w 657"/>
                  <a:gd name="T5" fmla="*/ 0 h 522"/>
                  <a:gd name="T6" fmla="*/ 0 w 657"/>
                  <a:gd name="T7" fmla="*/ 113 h 522"/>
                  <a:gd name="T8" fmla="*/ 328 w 657"/>
                  <a:gd name="T9" fmla="*/ 522 h 522"/>
                  <a:gd name="T10" fmla="*/ 329 w 657"/>
                  <a:gd name="T11" fmla="*/ 522 h 522"/>
                  <a:gd name="T12" fmla="*/ 329 w 657"/>
                  <a:gd name="T13" fmla="*/ 522 h 522"/>
                </a:gdLst>
                <a:ahLst/>
                <a:cxnLst>
                  <a:cxn ang="0">
                    <a:pos x="T0" y="T1"/>
                  </a:cxn>
                  <a:cxn ang="0">
                    <a:pos x="T2" y="T3"/>
                  </a:cxn>
                  <a:cxn ang="0">
                    <a:pos x="T4" y="T5"/>
                  </a:cxn>
                  <a:cxn ang="0">
                    <a:pos x="T6" y="T7"/>
                  </a:cxn>
                  <a:cxn ang="0">
                    <a:pos x="T8" y="T9"/>
                  </a:cxn>
                  <a:cxn ang="0">
                    <a:pos x="T10" y="T11"/>
                  </a:cxn>
                  <a:cxn ang="0">
                    <a:pos x="T12" y="T13"/>
                  </a:cxn>
                </a:cxnLst>
                <a:rect l="0" t="0" r="r" b="b"/>
                <a:pathLst>
                  <a:path w="657" h="522">
                    <a:moveTo>
                      <a:pt x="329" y="522"/>
                    </a:moveTo>
                    <a:lnTo>
                      <a:pt x="657" y="113"/>
                    </a:lnTo>
                    <a:cubicBezTo>
                      <a:pt x="644" y="104"/>
                      <a:pt x="518" y="0"/>
                      <a:pt x="329" y="0"/>
                    </a:cubicBezTo>
                    <a:cubicBezTo>
                      <a:pt x="139" y="0"/>
                      <a:pt x="13" y="104"/>
                      <a:pt x="0" y="113"/>
                    </a:cubicBezTo>
                    <a:lnTo>
                      <a:pt x="328" y="522"/>
                    </a:lnTo>
                    <a:lnTo>
                      <a:pt x="329" y="522"/>
                    </a:lnTo>
                    <a:lnTo>
                      <a:pt x="329" y="522"/>
                    </a:lnTo>
                    <a:close/>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cxnSp>
            <p:nvCxnSpPr>
              <p:cNvPr id="284" name="Divider">
                <a:extLst>
                  <a:ext uri="{FF2B5EF4-FFF2-40B4-BE49-F238E27FC236}">
                    <a16:creationId xmlns:a16="http://schemas.microsoft.com/office/drawing/2014/main" id="{44CCFA2E-EF48-4814-BB5A-B7B60008FF54}"/>
                  </a:ext>
                </a:extLst>
              </p:cNvPr>
              <p:cNvCxnSpPr/>
              <p:nvPr/>
            </p:nvCxnSpPr>
            <p:spPr>
              <a:xfrm>
                <a:off x="1050825" y="2460439"/>
                <a:ext cx="1830861"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cxnSp>
            <p:nvCxnSpPr>
              <p:cNvPr id="285" name="Divider">
                <a:extLst>
                  <a:ext uri="{FF2B5EF4-FFF2-40B4-BE49-F238E27FC236}">
                    <a16:creationId xmlns:a16="http://schemas.microsoft.com/office/drawing/2014/main" id="{AB1373A8-8B47-4F97-A92E-18248CCC186E}"/>
                  </a:ext>
                </a:extLst>
              </p:cNvPr>
              <p:cNvCxnSpPr/>
              <p:nvPr/>
            </p:nvCxnSpPr>
            <p:spPr>
              <a:xfrm>
                <a:off x="1050825" y="2815244"/>
                <a:ext cx="1830861"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cxnSp>
            <p:nvCxnSpPr>
              <p:cNvPr id="286" name="Divider">
                <a:extLst>
                  <a:ext uri="{FF2B5EF4-FFF2-40B4-BE49-F238E27FC236}">
                    <a16:creationId xmlns:a16="http://schemas.microsoft.com/office/drawing/2014/main" id="{71856371-1667-4893-A1DF-B6BEAE1EC29D}"/>
                  </a:ext>
                </a:extLst>
              </p:cNvPr>
              <p:cNvCxnSpPr/>
              <p:nvPr/>
            </p:nvCxnSpPr>
            <p:spPr>
              <a:xfrm>
                <a:off x="1050825" y="3170050"/>
                <a:ext cx="1830861"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287" name="Subheader">
                <a:extLst>
                  <a:ext uri="{FF2B5EF4-FFF2-40B4-BE49-F238E27FC236}">
                    <a16:creationId xmlns:a16="http://schemas.microsoft.com/office/drawing/2014/main" id="{39C6CFC7-98ED-404A-B62E-A26F651AED97}"/>
                  </a:ext>
                </a:extLst>
              </p:cNvPr>
              <p:cNvSpPr/>
              <p:nvPr/>
            </p:nvSpPr>
            <p:spPr>
              <a:xfrm>
                <a:off x="594823" y="3600456"/>
                <a:ext cx="2286000" cy="304800"/>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73152"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700" dirty="0">
                    <a:solidFill>
                      <a:srgbClr val="000000">
                        <a:alpha val="53725"/>
                      </a:srgbClr>
                    </a:solidFill>
                    <a:latin typeface="Segoe UI" panose="020B0502040204020203" pitchFamily="34" charset="0"/>
                    <a:cs typeface="Segoe UI" panose="020B0502040204020203" pitchFamily="34" charset="0"/>
                  </a:rPr>
                  <a:t>Device</a:t>
                </a:r>
              </a:p>
            </p:txBody>
          </p:sp>
          <p:sp>
            <p:nvSpPr>
              <p:cNvPr id="288" name="Text">
                <a:extLst>
                  <a:ext uri="{FF2B5EF4-FFF2-40B4-BE49-F238E27FC236}">
                    <a16:creationId xmlns:a16="http://schemas.microsoft.com/office/drawing/2014/main" id="{2148ED4D-4891-43A7-B3AA-ED46DB0EF40A}"/>
                  </a:ext>
                </a:extLst>
              </p:cNvPr>
              <p:cNvSpPr/>
              <p:nvPr/>
            </p:nvSpPr>
            <p:spPr>
              <a:xfrm>
                <a:off x="594823" y="3905256"/>
                <a:ext cx="2286000" cy="1172629"/>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155448" rIns="91440" bIns="18288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Display</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Sound &amp; notification</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Storage</a:t>
                </a:r>
              </a:p>
            </p:txBody>
          </p:sp>
          <p:cxnSp>
            <p:nvCxnSpPr>
              <p:cNvPr id="289" name="Divider">
                <a:extLst>
                  <a:ext uri="{FF2B5EF4-FFF2-40B4-BE49-F238E27FC236}">
                    <a16:creationId xmlns:a16="http://schemas.microsoft.com/office/drawing/2014/main" id="{9DDE8761-A246-4CD9-9FDE-A3A14C95C695}"/>
                  </a:ext>
                </a:extLst>
              </p:cNvPr>
              <p:cNvCxnSpPr/>
              <p:nvPr/>
            </p:nvCxnSpPr>
            <p:spPr>
              <a:xfrm>
                <a:off x="1049962" y="4291732"/>
                <a:ext cx="1830861"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cxnSp>
            <p:nvCxnSpPr>
              <p:cNvPr id="290" name="Divider">
                <a:extLst>
                  <a:ext uri="{FF2B5EF4-FFF2-40B4-BE49-F238E27FC236}">
                    <a16:creationId xmlns:a16="http://schemas.microsoft.com/office/drawing/2014/main" id="{5303CD68-9FCD-4BBA-8127-E05EAD83F0D2}"/>
                  </a:ext>
                </a:extLst>
              </p:cNvPr>
              <p:cNvCxnSpPr/>
              <p:nvPr/>
            </p:nvCxnSpPr>
            <p:spPr>
              <a:xfrm>
                <a:off x="1049962" y="4646537"/>
                <a:ext cx="1830861"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cxnSp>
            <p:nvCxnSpPr>
              <p:cNvPr id="291" name="Divider">
                <a:extLst>
                  <a:ext uri="{FF2B5EF4-FFF2-40B4-BE49-F238E27FC236}">
                    <a16:creationId xmlns:a16="http://schemas.microsoft.com/office/drawing/2014/main" id="{6FB7474E-F7B9-403D-8105-FCC83167D4A0}"/>
                  </a:ext>
                </a:extLst>
              </p:cNvPr>
              <p:cNvCxnSpPr/>
              <p:nvPr/>
            </p:nvCxnSpPr>
            <p:spPr>
              <a:xfrm>
                <a:off x="1049962" y="5001343"/>
                <a:ext cx="1830861"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292" name="Notification Icon">
                <a:extLst>
                  <a:ext uri="{FF2B5EF4-FFF2-40B4-BE49-F238E27FC236}">
                    <a16:creationId xmlns:a16="http://schemas.microsoft.com/office/drawing/2014/main" id="{F3809B73-D234-4A24-ACEB-C5E48F56BD09}"/>
                  </a:ext>
                </a:extLst>
              </p:cNvPr>
              <p:cNvSpPr>
                <a:spLocks noChangeAspect="1" noEditPoints="1"/>
              </p:cNvSpPr>
              <p:nvPr/>
            </p:nvSpPr>
            <p:spPr bwMode="auto">
              <a:xfrm>
                <a:off x="771105" y="4429141"/>
                <a:ext cx="106363" cy="128588"/>
              </a:xfrm>
              <a:custGeom>
                <a:avLst/>
                <a:gdLst>
                  <a:gd name="T0" fmla="*/ 240 w 479"/>
                  <a:gd name="T1" fmla="*/ 565 h 565"/>
                  <a:gd name="T2" fmla="*/ 296 w 479"/>
                  <a:gd name="T3" fmla="*/ 508 h 565"/>
                  <a:gd name="T4" fmla="*/ 183 w 479"/>
                  <a:gd name="T5" fmla="*/ 508 h 565"/>
                  <a:gd name="T6" fmla="*/ 240 w 479"/>
                  <a:gd name="T7" fmla="*/ 565 h 565"/>
                  <a:gd name="T8" fmla="*/ 423 w 479"/>
                  <a:gd name="T9" fmla="*/ 395 h 565"/>
                  <a:gd name="T10" fmla="*/ 423 w 479"/>
                  <a:gd name="T11" fmla="*/ 240 h 565"/>
                  <a:gd name="T12" fmla="*/ 282 w 479"/>
                  <a:gd name="T13" fmla="*/ 62 h 565"/>
                  <a:gd name="T14" fmla="*/ 282 w 479"/>
                  <a:gd name="T15" fmla="*/ 42 h 565"/>
                  <a:gd name="T16" fmla="*/ 240 w 479"/>
                  <a:gd name="T17" fmla="*/ 0 h 565"/>
                  <a:gd name="T18" fmla="*/ 197 w 479"/>
                  <a:gd name="T19" fmla="*/ 42 h 565"/>
                  <a:gd name="T20" fmla="*/ 197 w 479"/>
                  <a:gd name="T21" fmla="*/ 62 h 565"/>
                  <a:gd name="T22" fmla="*/ 56 w 479"/>
                  <a:gd name="T23" fmla="*/ 240 h 565"/>
                  <a:gd name="T24" fmla="*/ 56 w 479"/>
                  <a:gd name="T25" fmla="*/ 395 h 565"/>
                  <a:gd name="T26" fmla="*/ 0 w 479"/>
                  <a:gd name="T27" fmla="*/ 452 h 565"/>
                  <a:gd name="T28" fmla="*/ 0 w 479"/>
                  <a:gd name="T29" fmla="*/ 480 h 565"/>
                  <a:gd name="T30" fmla="*/ 479 w 479"/>
                  <a:gd name="T31" fmla="*/ 480 h 565"/>
                  <a:gd name="T32" fmla="*/ 479 w 479"/>
                  <a:gd name="T33" fmla="*/ 452 h 565"/>
                  <a:gd name="T34" fmla="*/ 423 w 479"/>
                  <a:gd name="T35" fmla="*/ 39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565">
                    <a:moveTo>
                      <a:pt x="240" y="565"/>
                    </a:moveTo>
                    <a:cubicBezTo>
                      <a:pt x="271" y="565"/>
                      <a:pt x="296" y="539"/>
                      <a:pt x="296" y="508"/>
                    </a:cubicBezTo>
                    <a:lnTo>
                      <a:pt x="183" y="508"/>
                    </a:lnTo>
                    <a:cubicBezTo>
                      <a:pt x="183" y="539"/>
                      <a:pt x="209" y="565"/>
                      <a:pt x="240" y="565"/>
                    </a:cubicBezTo>
                    <a:close/>
                    <a:moveTo>
                      <a:pt x="423" y="395"/>
                    </a:moveTo>
                    <a:lnTo>
                      <a:pt x="423" y="240"/>
                    </a:lnTo>
                    <a:cubicBezTo>
                      <a:pt x="423" y="153"/>
                      <a:pt x="363" y="81"/>
                      <a:pt x="282" y="62"/>
                    </a:cubicBezTo>
                    <a:lnTo>
                      <a:pt x="282" y="42"/>
                    </a:lnTo>
                    <a:cubicBezTo>
                      <a:pt x="282" y="19"/>
                      <a:pt x="263" y="0"/>
                      <a:pt x="240" y="0"/>
                    </a:cubicBezTo>
                    <a:cubicBezTo>
                      <a:pt x="216" y="0"/>
                      <a:pt x="197" y="19"/>
                      <a:pt x="197" y="42"/>
                    </a:cubicBezTo>
                    <a:lnTo>
                      <a:pt x="197" y="62"/>
                    </a:lnTo>
                    <a:cubicBezTo>
                      <a:pt x="116" y="81"/>
                      <a:pt x="56" y="153"/>
                      <a:pt x="56" y="240"/>
                    </a:cubicBezTo>
                    <a:lnTo>
                      <a:pt x="56" y="395"/>
                    </a:lnTo>
                    <a:lnTo>
                      <a:pt x="0" y="452"/>
                    </a:lnTo>
                    <a:lnTo>
                      <a:pt x="0" y="480"/>
                    </a:lnTo>
                    <a:lnTo>
                      <a:pt x="479" y="480"/>
                    </a:lnTo>
                    <a:lnTo>
                      <a:pt x="479" y="452"/>
                    </a:lnTo>
                    <a:lnTo>
                      <a:pt x="423" y="395"/>
                    </a:lnTo>
                    <a:close/>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93" name="Display Settings Icon">
                <a:extLst>
                  <a:ext uri="{FF2B5EF4-FFF2-40B4-BE49-F238E27FC236}">
                    <a16:creationId xmlns:a16="http://schemas.microsoft.com/office/drawing/2014/main" id="{46EFE0C0-AAC5-4F4B-9B5B-EC13414DA632}"/>
                  </a:ext>
                </a:extLst>
              </p:cNvPr>
              <p:cNvSpPr>
                <a:spLocks noChangeAspect="1" noEditPoints="1"/>
              </p:cNvSpPr>
              <p:nvPr/>
            </p:nvSpPr>
            <p:spPr bwMode="auto">
              <a:xfrm>
                <a:off x="755230" y="4084102"/>
                <a:ext cx="138113" cy="114300"/>
              </a:xfrm>
              <a:custGeom>
                <a:avLst/>
                <a:gdLst>
                  <a:gd name="T0" fmla="*/ 565 w 621"/>
                  <a:gd name="T1" fmla="*/ 0 h 508"/>
                  <a:gd name="T2" fmla="*/ 57 w 621"/>
                  <a:gd name="T3" fmla="*/ 0 h 508"/>
                  <a:gd name="T4" fmla="*/ 0 w 621"/>
                  <a:gd name="T5" fmla="*/ 57 h 508"/>
                  <a:gd name="T6" fmla="*/ 0 w 621"/>
                  <a:gd name="T7" fmla="*/ 452 h 508"/>
                  <a:gd name="T8" fmla="*/ 57 w 621"/>
                  <a:gd name="T9" fmla="*/ 508 h 508"/>
                  <a:gd name="T10" fmla="*/ 565 w 621"/>
                  <a:gd name="T11" fmla="*/ 508 h 508"/>
                  <a:gd name="T12" fmla="*/ 621 w 621"/>
                  <a:gd name="T13" fmla="*/ 452 h 508"/>
                  <a:gd name="T14" fmla="*/ 621 w 621"/>
                  <a:gd name="T15" fmla="*/ 57 h 508"/>
                  <a:gd name="T16" fmla="*/ 565 w 621"/>
                  <a:gd name="T17" fmla="*/ 0 h 508"/>
                  <a:gd name="T18" fmla="*/ 565 w 621"/>
                  <a:gd name="T19" fmla="*/ 452 h 508"/>
                  <a:gd name="T20" fmla="*/ 57 w 621"/>
                  <a:gd name="T21" fmla="*/ 452 h 508"/>
                  <a:gd name="T22" fmla="*/ 57 w 621"/>
                  <a:gd name="T23" fmla="*/ 56 h 508"/>
                  <a:gd name="T24" fmla="*/ 565 w 621"/>
                  <a:gd name="T25" fmla="*/ 56 h 508"/>
                  <a:gd name="T26" fmla="*/ 565 w 621"/>
                  <a:gd name="T27" fmla="*/ 452 h 508"/>
                  <a:gd name="T28" fmla="*/ 198 w 621"/>
                  <a:gd name="T29" fmla="*/ 367 h 508"/>
                  <a:gd name="T30" fmla="*/ 268 w 621"/>
                  <a:gd name="T31" fmla="*/ 367 h 508"/>
                  <a:gd name="T32" fmla="*/ 311 w 621"/>
                  <a:gd name="T33" fmla="*/ 410 h 508"/>
                  <a:gd name="T34" fmla="*/ 353 w 621"/>
                  <a:gd name="T35" fmla="*/ 367 h 508"/>
                  <a:gd name="T36" fmla="*/ 424 w 621"/>
                  <a:gd name="T37" fmla="*/ 367 h 508"/>
                  <a:gd name="T38" fmla="*/ 424 w 621"/>
                  <a:gd name="T39" fmla="*/ 297 h 508"/>
                  <a:gd name="T40" fmla="*/ 466 w 621"/>
                  <a:gd name="T41" fmla="*/ 254 h 508"/>
                  <a:gd name="T42" fmla="*/ 424 w 621"/>
                  <a:gd name="T43" fmla="*/ 212 h 508"/>
                  <a:gd name="T44" fmla="*/ 424 w 621"/>
                  <a:gd name="T45" fmla="*/ 141 h 508"/>
                  <a:gd name="T46" fmla="*/ 353 w 621"/>
                  <a:gd name="T47" fmla="*/ 141 h 508"/>
                  <a:gd name="T48" fmla="*/ 311 w 621"/>
                  <a:gd name="T49" fmla="*/ 99 h 508"/>
                  <a:gd name="T50" fmla="*/ 268 w 621"/>
                  <a:gd name="T51" fmla="*/ 141 h 508"/>
                  <a:gd name="T52" fmla="*/ 198 w 621"/>
                  <a:gd name="T53" fmla="*/ 141 h 508"/>
                  <a:gd name="T54" fmla="*/ 198 w 621"/>
                  <a:gd name="T55" fmla="*/ 212 h 508"/>
                  <a:gd name="T56" fmla="*/ 155 w 621"/>
                  <a:gd name="T57" fmla="*/ 254 h 508"/>
                  <a:gd name="T58" fmla="*/ 198 w 621"/>
                  <a:gd name="T59" fmla="*/ 297 h 508"/>
                  <a:gd name="T60" fmla="*/ 198 w 621"/>
                  <a:gd name="T61" fmla="*/ 367 h 508"/>
                  <a:gd name="T62" fmla="*/ 311 w 621"/>
                  <a:gd name="T63" fmla="*/ 170 h 508"/>
                  <a:gd name="T64" fmla="*/ 395 w 621"/>
                  <a:gd name="T65" fmla="*/ 254 h 508"/>
                  <a:gd name="T66" fmla="*/ 311 w 621"/>
                  <a:gd name="T67" fmla="*/ 339 h 508"/>
                  <a:gd name="T68" fmla="*/ 311 w 621"/>
                  <a:gd name="T69" fmla="*/ 17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1" h="508">
                    <a:moveTo>
                      <a:pt x="565" y="0"/>
                    </a:moveTo>
                    <a:lnTo>
                      <a:pt x="57" y="0"/>
                    </a:lnTo>
                    <a:cubicBezTo>
                      <a:pt x="26" y="0"/>
                      <a:pt x="0" y="26"/>
                      <a:pt x="0" y="57"/>
                    </a:cubicBezTo>
                    <a:lnTo>
                      <a:pt x="0" y="452"/>
                    </a:lnTo>
                    <a:cubicBezTo>
                      <a:pt x="0" y="483"/>
                      <a:pt x="26" y="508"/>
                      <a:pt x="57" y="508"/>
                    </a:cubicBezTo>
                    <a:lnTo>
                      <a:pt x="565" y="508"/>
                    </a:lnTo>
                    <a:cubicBezTo>
                      <a:pt x="596" y="508"/>
                      <a:pt x="621" y="483"/>
                      <a:pt x="621" y="452"/>
                    </a:cubicBezTo>
                    <a:lnTo>
                      <a:pt x="621" y="57"/>
                    </a:lnTo>
                    <a:cubicBezTo>
                      <a:pt x="621" y="26"/>
                      <a:pt x="596" y="0"/>
                      <a:pt x="565" y="0"/>
                    </a:cubicBezTo>
                    <a:close/>
                    <a:moveTo>
                      <a:pt x="565" y="452"/>
                    </a:moveTo>
                    <a:lnTo>
                      <a:pt x="57" y="452"/>
                    </a:lnTo>
                    <a:lnTo>
                      <a:pt x="57" y="56"/>
                    </a:lnTo>
                    <a:lnTo>
                      <a:pt x="565" y="56"/>
                    </a:lnTo>
                    <a:lnTo>
                      <a:pt x="565" y="452"/>
                    </a:lnTo>
                    <a:close/>
                    <a:moveTo>
                      <a:pt x="198" y="367"/>
                    </a:moveTo>
                    <a:lnTo>
                      <a:pt x="268" y="367"/>
                    </a:lnTo>
                    <a:lnTo>
                      <a:pt x="311" y="410"/>
                    </a:lnTo>
                    <a:lnTo>
                      <a:pt x="353" y="367"/>
                    </a:lnTo>
                    <a:lnTo>
                      <a:pt x="424" y="367"/>
                    </a:lnTo>
                    <a:lnTo>
                      <a:pt x="424" y="297"/>
                    </a:lnTo>
                    <a:lnTo>
                      <a:pt x="466" y="254"/>
                    </a:lnTo>
                    <a:lnTo>
                      <a:pt x="424" y="212"/>
                    </a:lnTo>
                    <a:lnTo>
                      <a:pt x="424" y="141"/>
                    </a:lnTo>
                    <a:lnTo>
                      <a:pt x="353" y="141"/>
                    </a:lnTo>
                    <a:lnTo>
                      <a:pt x="311" y="99"/>
                    </a:lnTo>
                    <a:lnTo>
                      <a:pt x="268" y="141"/>
                    </a:lnTo>
                    <a:lnTo>
                      <a:pt x="198" y="141"/>
                    </a:lnTo>
                    <a:lnTo>
                      <a:pt x="198" y="212"/>
                    </a:lnTo>
                    <a:lnTo>
                      <a:pt x="155" y="254"/>
                    </a:lnTo>
                    <a:lnTo>
                      <a:pt x="198" y="297"/>
                    </a:lnTo>
                    <a:lnTo>
                      <a:pt x="198" y="367"/>
                    </a:lnTo>
                    <a:close/>
                    <a:moveTo>
                      <a:pt x="311" y="170"/>
                    </a:moveTo>
                    <a:cubicBezTo>
                      <a:pt x="358" y="170"/>
                      <a:pt x="395" y="207"/>
                      <a:pt x="395" y="254"/>
                    </a:cubicBezTo>
                    <a:cubicBezTo>
                      <a:pt x="395" y="301"/>
                      <a:pt x="358" y="339"/>
                      <a:pt x="311" y="339"/>
                    </a:cubicBezTo>
                    <a:lnTo>
                      <a:pt x="311" y="170"/>
                    </a:lnTo>
                    <a:close/>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94" name="Storage Icon">
                <a:extLst>
                  <a:ext uri="{FF2B5EF4-FFF2-40B4-BE49-F238E27FC236}">
                    <a16:creationId xmlns:a16="http://schemas.microsoft.com/office/drawing/2014/main" id="{2F275C62-D97E-4C92-A82B-AD6DC6E93FCC}"/>
                  </a:ext>
                </a:extLst>
              </p:cNvPr>
              <p:cNvSpPr>
                <a:spLocks noChangeAspect="1" noEditPoints="1"/>
              </p:cNvSpPr>
              <p:nvPr/>
            </p:nvSpPr>
            <p:spPr bwMode="auto">
              <a:xfrm>
                <a:off x="760786" y="4753996"/>
                <a:ext cx="127000" cy="101600"/>
              </a:xfrm>
              <a:custGeom>
                <a:avLst/>
                <a:gdLst>
                  <a:gd name="T0" fmla="*/ 0 w 565"/>
                  <a:gd name="T1" fmla="*/ 451 h 451"/>
                  <a:gd name="T2" fmla="*/ 565 w 565"/>
                  <a:gd name="T3" fmla="*/ 451 h 451"/>
                  <a:gd name="T4" fmla="*/ 565 w 565"/>
                  <a:gd name="T5" fmla="*/ 338 h 451"/>
                  <a:gd name="T6" fmla="*/ 0 w 565"/>
                  <a:gd name="T7" fmla="*/ 338 h 451"/>
                  <a:gd name="T8" fmla="*/ 0 w 565"/>
                  <a:gd name="T9" fmla="*/ 451 h 451"/>
                  <a:gd name="T10" fmla="*/ 57 w 565"/>
                  <a:gd name="T11" fmla="*/ 366 h 451"/>
                  <a:gd name="T12" fmla="*/ 113 w 565"/>
                  <a:gd name="T13" fmla="*/ 366 h 451"/>
                  <a:gd name="T14" fmla="*/ 113 w 565"/>
                  <a:gd name="T15" fmla="*/ 423 h 451"/>
                  <a:gd name="T16" fmla="*/ 57 w 565"/>
                  <a:gd name="T17" fmla="*/ 423 h 451"/>
                  <a:gd name="T18" fmla="*/ 57 w 565"/>
                  <a:gd name="T19" fmla="*/ 366 h 451"/>
                  <a:gd name="T20" fmla="*/ 0 w 565"/>
                  <a:gd name="T21" fmla="*/ 0 h 451"/>
                  <a:gd name="T22" fmla="*/ 0 w 565"/>
                  <a:gd name="T23" fmla="*/ 112 h 451"/>
                  <a:gd name="T24" fmla="*/ 565 w 565"/>
                  <a:gd name="T25" fmla="*/ 112 h 451"/>
                  <a:gd name="T26" fmla="*/ 565 w 565"/>
                  <a:gd name="T27" fmla="*/ 0 h 451"/>
                  <a:gd name="T28" fmla="*/ 0 w 565"/>
                  <a:gd name="T29" fmla="*/ 0 h 451"/>
                  <a:gd name="T30" fmla="*/ 113 w 565"/>
                  <a:gd name="T31" fmla="*/ 84 h 451"/>
                  <a:gd name="T32" fmla="*/ 57 w 565"/>
                  <a:gd name="T33" fmla="*/ 84 h 451"/>
                  <a:gd name="T34" fmla="*/ 57 w 565"/>
                  <a:gd name="T35" fmla="*/ 28 h 451"/>
                  <a:gd name="T36" fmla="*/ 113 w 565"/>
                  <a:gd name="T37" fmla="*/ 28 h 451"/>
                  <a:gd name="T38" fmla="*/ 113 w 565"/>
                  <a:gd name="T39" fmla="*/ 84 h 451"/>
                  <a:gd name="T40" fmla="*/ 0 w 565"/>
                  <a:gd name="T41" fmla="*/ 282 h 451"/>
                  <a:gd name="T42" fmla="*/ 565 w 565"/>
                  <a:gd name="T43" fmla="*/ 282 h 451"/>
                  <a:gd name="T44" fmla="*/ 565 w 565"/>
                  <a:gd name="T45" fmla="*/ 169 h 451"/>
                  <a:gd name="T46" fmla="*/ 0 w 565"/>
                  <a:gd name="T47" fmla="*/ 169 h 451"/>
                  <a:gd name="T48" fmla="*/ 0 w 565"/>
                  <a:gd name="T49" fmla="*/ 282 h 451"/>
                  <a:gd name="T50" fmla="*/ 57 w 565"/>
                  <a:gd name="T51" fmla="*/ 197 h 451"/>
                  <a:gd name="T52" fmla="*/ 113 w 565"/>
                  <a:gd name="T53" fmla="*/ 197 h 451"/>
                  <a:gd name="T54" fmla="*/ 113 w 565"/>
                  <a:gd name="T55" fmla="*/ 254 h 451"/>
                  <a:gd name="T56" fmla="*/ 57 w 565"/>
                  <a:gd name="T57" fmla="*/ 254 h 451"/>
                  <a:gd name="T58" fmla="*/ 57 w 565"/>
                  <a:gd name="T59" fmla="*/ 1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5" h="451">
                    <a:moveTo>
                      <a:pt x="0" y="451"/>
                    </a:moveTo>
                    <a:lnTo>
                      <a:pt x="565" y="451"/>
                    </a:lnTo>
                    <a:lnTo>
                      <a:pt x="565" y="338"/>
                    </a:lnTo>
                    <a:lnTo>
                      <a:pt x="0" y="338"/>
                    </a:lnTo>
                    <a:lnTo>
                      <a:pt x="0" y="451"/>
                    </a:lnTo>
                    <a:close/>
                    <a:moveTo>
                      <a:pt x="57" y="366"/>
                    </a:moveTo>
                    <a:lnTo>
                      <a:pt x="113" y="366"/>
                    </a:lnTo>
                    <a:lnTo>
                      <a:pt x="113" y="423"/>
                    </a:lnTo>
                    <a:lnTo>
                      <a:pt x="57" y="423"/>
                    </a:lnTo>
                    <a:lnTo>
                      <a:pt x="57" y="366"/>
                    </a:lnTo>
                    <a:close/>
                    <a:moveTo>
                      <a:pt x="0" y="0"/>
                    </a:moveTo>
                    <a:lnTo>
                      <a:pt x="0" y="112"/>
                    </a:lnTo>
                    <a:lnTo>
                      <a:pt x="565" y="112"/>
                    </a:lnTo>
                    <a:lnTo>
                      <a:pt x="565" y="0"/>
                    </a:lnTo>
                    <a:lnTo>
                      <a:pt x="0" y="0"/>
                    </a:lnTo>
                    <a:close/>
                    <a:moveTo>
                      <a:pt x="113" y="84"/>
                    </a:moveTo>
                    <a:lnTo>
                      <a:pt x="57" y="84"/>
                    </a:lnTo>
                    <a:lnTo>
                      <a:pt x="57" y="28"/>
                    </a:lnTo>
                    <a:lnTo>
                      <a:pt x="113" y="28"/>
                    </a:lnTo>
                    <a:lnTo>
                      <a:pt x="113" y="84"/>
                    </a:lnTo>
                    <a:close/>
                    <a:moveTo>
                      <a:pt x="0" y="282"/>
                    </a:moveTo>
                    <a:lnTo>
                      <a:pt x="565" y="282"/>
                    </a:lnTo>
                    <a:lnTo>
                      <a:pt x="565" y="169"/>
                    </a:lnTo>
                    <a:lnTo>
                      <a:pt x="0" y="169"/>
                    </a:lnTo>
                    <a:lnTo>
                      <a:pt x="0" y="282"/>
                    </a:lnTo>
                    <a:close/>
                    <a:moveTo>
                      <a:pt x="57" y="197"/>
                    </a:moveTo>
                    <a:lnTo>
                      <a:pt x="113" y="197"/>
                    </a:lnTo>
                    <a:lnTo>
                      <a:pt x="113" y="254"/>
                    </a:lnTo>
                    <a:lnTo>
                      <a:pt x="57" y="254"/>
                    </a:lnTo>
                    <a:lnTo>
                      <a:pt x="57" y="197"/>
                    </a:lnTo>
                    <a:close/>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grpSp>
        <p:grpSp>
          <p:nvGrpSpPr>
            <p:cNvPr id="237" name="App Bar">
              <a:extLst>
                <a:ext uri="{FF2B5EF4-FFF2-40B4-BE49-F238E27FC236}">
                  <a16:creationId xmlns:a16="http://schemas.microsoft.com/office/drawing/2014/main" id="{07F2C8EE-7AB8-40B5-85EF-4D3860CE03B0}"/>
                </a:ext>
              </a:extLst>
            </p:cNvPr>
            <p:cNvGrpSpPr/>
            <p:nvPr/>
          </p:nvGrpSpPr>
          <p:grpSpPr>
            <a:xfrm>
              <a:off x="595686" y="1261242"/>
              <a:ext cx="2286000" cy="508000"/>
              <a:chOff x="595686" y="1261242"/>
              <a:chExt cx="2286000" cy="508000"/>
            </a:xfrm>
          </p:grpSpPr>
          <p:sp>
            <p:nvSpPr>
              <p:cNvPr id="276" name="App Bar Container">
                <a:extLst>
                  <a:ext uri="{FF2B5EF4-FFF2-40B4-BE49-F238E27FC236}">
                    <a16:creationId xmlns:a16="http://schemas.microsoft.com/office/drawing/2014/main" id="{92F47A33-4C18-4AE4-A777-5D1FFAB827C3}"/>
                  </a:ext>
                </a:extLst>
              </p:cNvPr>
              <p:cNvSpPr>
                <a:spLocks noChangeArrowheads="1"/>
              </p:cNvSpPr>
              <p:nvPr/>
            </p:nvSpPr>
            <p:spPr bwMode="auto">
              <a:xfrm>
                <a:off x="595686" y="1261242"/>
                <a:ext cx="2286000" cy="508000"/>
              </a:xfrm>
              <a:prstGeom prst="rect">
                <a:avLst/>
              </a:prstGeom>
              <a:solidFill>
                <a:srgbClr val="009688"/>
              </a:solidFill>
              <a:ln>
                <a:noFill/>
              </a:ln>
              <a:effectLst>
                <a:outerShdw blurRad="38100" dist="12700" dir="5400000" algn="ctr" rotWithShape="0">
                  <a:prstClr val="black">
                    <a:alpha val="25000"/>
                  </a:prstClr>
                </a:outerShdw>
              </a:effectLst>
            </p:spPr>
            <p:txBody>
              <a:bodyPr vert="horz" wrap="square" lIns="114300" tIns="198120" rIns="91440" bIns="104140"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FFFFFF"/>
                    </a:solidFill>
                    <a:latin typeface="Segoe UI" panose="020B0502040204020203" pitchFamily="34" charset="0"/>
                    <a:cs typeface="Segoe UI" panose="020B0502040204020203" pitchFamily="34" charset="0"/>
                  </a:rPr>
                  <a:t>Settings</a:t>
                </a:r>
              </a:p>
            </p:txBody>
          </p:sp>
          <p:sp>
            <p:nvSpPr>
              <p:cNvPr id="277" name="Search Icon">
                <a:extLst>
                  <a:ext uri="{FF2B5EF4-FFF2-40B4-BE49-F238E27FC236}">
                    <a16:creationId xmlns:a16="http://schemas.microsoft.com/office/drawing/2014/main" id="{D5CF2B04-F584-4408-B3F8-66446A8F7132}"/>
                  </a:ext>
                </a:extLst>
              </p:cNvPr>
              <p:cNvSpPr>
                <a:spLocks noChangeAspect="1" noEditPoints="1"/>
              </p:cNvSpPr>
              <p:nvPr/>
            </p:nvSpPr>
            <p:spPr bwMode="auto">
              <a:xfrm>
                <a:off x="2643621" y="1537619"/>
                <a:ext cx="111009" cy="110708"/>
              </a:xfrm>
              <a:custGeom>
                <a:avLst/>
                <a:gdLst>
                  <a:gd name="T0" fmla="*/ 229 w 617"/>
                  <a:gd name="T1" fmla="*/ 388 h 617"/>
                  <a:gd name="T2" fmla="*/ 70 w 617"/>
                  <a:gd name="T3" fmla="*/ 229 h 617"/>
                  <a:gd name="T4" fmla="*/ 229 w 617"/>
                  <a:gd name="T5" fmla="*/ 70 h 617"/>
                  <a:gd name="T6" fmla="*/ 388 w 617"/>
                  <a:gd name="T7" fmla="*/ 229 h 617"/>
                  <a:gd name="T8" fmla="*/ 229 w 617"/>
                  <a:gd name="T9" fmla="*/ 388 h 617"/>
                  <a:gd name="T10" fmla="*/ 441 w 617"/>
                  <a:gd name="T11" fmla="*/ 388 h 617"/>
                  <a:gd name="T12" fmla="*/ 413 w 617"/>
                  <a:gd name="T13" fmla="*/ 388 h 617"/>
                  <a:gd name="T14" fmla="*/ 403 w 617"/>
                  <a:gd name="T15" fmla="*/ 378 h 617"/>
                  <a:gd name="T16" fmla="*/ 458 w 617"/>
                  <a:gd name="T17" fmla="*/ 229 h 617"/>
                  <a:gd name="T18" fmla="*/ 229 w 617"/>
                  <a:gd name="T19" fmla="*/ 0 h 617"/>
                  <a:gd name="T20" fmla="*/ 0 w 617"/>
                  <a:gd name="T21" fmla="*/ 229 h 617"/>
                  <a:gd name="T22" fmla="*/ 229 w 617"/>
                  <a:gd name="T23" fmla="*/ 458 h 617"/>
                  <a:gd name="T24" fmla="*/ 378 w 617"/>
                  <a:gd name="T25" fmla="*/ 403 h 617"/>
                  <a:gd name="T26" fmla="*/ 388 w 617"/>
                  <a:gd name="T27" fmla="*/ 413 h 617"/>
                  <a:gd name="T28" fmla="*/ 388 w 617"/>
                  <a:gd name="T29" fmla="*/ 441 h 617"/>
                  <a:gd name="T30" fmla="*/ 564 w 617"/>
                  <a:gd name="T31" fmla="*/ 617 h 617"/>
                  <a:gd name="T32" fmla="*/ 617 w 617"/>
                  <a:gd name="T33" fmla="*/ 564 h 617"/>
                  <a:gd name="T34" fmla="*/ 441 w 617"/>
                  <a:gd name="T35" fmla="*/ 38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7" h="617">
                    <a:moveTo>
                      <a:pt x="229" y="388"/>
                    </a:moveTo>
                    <a:cubicBezTo>
                      <a:pt x="141" y="388"/>
                      <a:pt x="70" y="317"/>
                      <a:pt x="70" y="229"/>
                    </a:cubicBezTo>
                    <a:cubicBezTo>
                      <a:pt x="70" y="141"/>
                      <a:pt x="141" y="70"/>
                      <a:pt x="229" y="70"/>
                    </a:cubicBezTo>
                    <a:cubicBezTo>
                      <a:pt x="317" y="70"/>
                      <a:pt x="388" y="141"/>
                      <a:pt x="388" y="229"/>
                    </a:cubicBezTo>
                    <a:cubicBezTo>
                      <a:pt x="388" y="317"/>
                      <a:pt x="317" y="388"/>
                      <a:pt x="229" y="388"/>
                    </a:cubicBezTo>
                    <a:moveTo>
                      <a:pt x="441" y="388"/>
                    </a:moveTo>
                    <a:lnTo>
                      <a:pt x="413" y="388"/>
                    </a:lnTo>
                    <a:lnTo>
                      <a:pt x="403" y="378"/>
                    </a:lnTo>
                    <a:cubicBezTo>
                      <a:pt x="438" y="338"/>
                      <a:pt x="458" y="286"/>
                      <a:pt x="458" y="229"/>
                    </a:cubicBezTo>
                    <a:cubicBezTo>
                      <a:pt x="458" y="102"/>
                      <a:pt x="356" y="0"/>
                      <a:pt x="229" y="0"/>
                    </a:cubicBezTo>
                    <a:cubicBezTo>
                      <a:pt x="102" y="0"/>
                      <a:pt x="0" y="102"/>
                      <a:pt x="0" y="229"/>
                    </a:cubicBezTo>
                    <a:cubicBezTo>
                      <a:pt x="0" y="356"/>
                      <a:pt x="102" y="458"/>
                      <a:pt x="229" y="458"/>
                    </a:cubicBezTo>
                    <a:cubicBezTo>
                      <a:pt x="286" y="458"/>
                      <a:pt x="338" y="437"/>
                      <a:pt x="378" y="403"/>
                    </a:cubicBezTo>
                    <a:lnTo>
                      <a:pt x="388" y="413"/>
                    </a:lnTo>
                    <a:lnTo>
                      <a:pt x="388" y="441"/>
                    </a:lnTo>
                    <a:lnTo>
                      <a:pt x="564" y="617"/>
                    </a:lnTo>
                    <a:lnTo>
                      <a:pt x="617" y="564"/>
                    </a:lnTo>
                    <a:lnTo>
                      <a:pt x="441" y="388"/>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grpSp>
        <p:sp>
          <p:nvSpPr>
            <p:cNvPr id="238" name="Overlay">
              <a:extLst>
                <a:ext uri="{FF2B5EF4-FFF2-40B4-BE49-F238E27FC236}">
                  <a16:creationId xmlns:a16="http://schemas.microsoft.com/office/drawing/2014/main" id="{4ED6262F-248F-45EC-B994-4A10129A4AE8}"/>
                </a:ext>
              </a:extLst>
            </p:cNvPr>
            <p:cNvSpPr>
              <a:spLocks noChangeArrowheads="1"/>
            </p:cNvSpPr>
            <p:nvPr/>
          </p:nvSpPr>
          <p:spPr bwMode="auto">
            <a:xfrm>
              <a:off x="595686" y="1261242"/>
              <a:ext cx="2286000" cy="4064000"/>
            </a:xfrm>
            <a:prstGeom prst="rect">
              <a:avLst/>
            </a:prstGeom>
            <a:solidFill>
              <a:srgbClr val="333333">
                <a:alpha val="5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nvGrpSpPr>
            <p:cNvPr id="239" name="Navigation Bar">
              <a:extLst>
                <a:ext uri="{FF2B5EF4-FFF2-40B4-BE49-F238E27FC236}">
                  <a16:creationId xmlns:a16="http://schemas.microsoft.com/office/drawing/2014/main" id="{C1E2B458-5625-48B5-86E6-DE4D07E10792}"/>
                </a:ext>
              </a:extLst>
            </p:cNvPr>
            <p:cNvGrpSpPr/>
            <p:nvPr/>
          </p:nvGrpSpPr>
          <p:grpSpPr>
            <a:xfrm>
              <a:off x="595686" y="5020442"/>
              <a:ext cx="2286000" cy="304800"/>
              <a:chOff x="1517650" y="4775200"/>
              <a:chExt cx="2286000" cy="304800"/>
            </a:xfrm>
          </p:grpSpPr>
          <p:sp>
            <p:nvSpPr>
              <p:cNvPr id="272" name="Navigation Bar Container">
                <a:extLst>
                  <a:ext uri="{FF2B5EF4-FFF2-40B4-BE49-F238E27FC236}">
                    <a16:creationId xmlns:a16="http://schemas.microsoft.com/office/drawing/2014/main" id="{41A80FAE-6531-41B3-A276-692F0AC3B072}"/>
                  </a:ext>
                </a:extLst>
              </p:cNvPr>
              <p:cNvSpPr/>
              <p:nvPr/>
            </p:nvSpPr>
            <p:spPr>
              <a:xfrm>
                <a:off x="1517650" y="4775200"/>
                <a:ext cx="2286000" cy="304800"/>
              </a:xfrm>
              <a:prstGeom prst="rect">
                <a:avLst/>
              </a:prstGeom>
              <a:solidFill>
                <a:srgbClr val="0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273" name="Back">
                <a:extLst>
                  <a:ext uri="{FF2B5EF4-FFF2-40B4-BE49-F238E27FC236}">
                    <a16:creationId xmlns:a16="http://schemas.microsoft.com/office/drawing/2014/main" id="{0DF9F224-8EB5-4C18-9E35-12CF7639866B}"/>
                  </a:ext>
                </a:extLst>
              </p:cNvPr>
              <p:cNvSpPr>
                <a:spLocks noChangeAspect="1" noEditPoints="1"/>
              </p:cNvSpPr>
              <p:nvPr/>
            </p:nvSpPr>
            <p:spPr bwMode="auto">
              <a:xfrm>
                <a:off x="1972789" y="4873681"/>
                <a:ext cx="92772" cy="107838"/>
              </a:xfrm>
              <a:custGeom>
                <a:avLst/>
                <a:gdLst>
                  <a:gd name="T0" fmla="*/ 469 w 513"/>
                  <a:gd name="T1" fmla="*/ 592 h 593"/>
                  <a:gd name="T2" fmla="*/ 450 w 513"/>
                  <a:gd name="T3" fmla="*/ 585 h 593"/>
                  <a:gd name="T4" fmla="*/ 27 w 513"/>
                  <a:gd name="T5" fmla="*/ 338 h 593"/>
                  <a:gd name="T6" fmla="*/ 2 w 513"/>
                  <a:gd name="T7" fmla="*/ 292 h 593"/>
                  <a:gd name="T8" fmla="*/ 29 w 513"/>
                  <a:gd name="T9" fmla="*/ 254 h 593"/>
                  <a:gd name="T10" fmla="*/ 449 w 513"/>
                  <a:gd name="T11" fmla="*/ 9 h 593"/>
                  <a:gd name="T12" fmla="*/ 468 w 513"/>
                  <a:gd name="T13" fmla="*/ 1 h 593"/>
                  <a:gd name="T14" fmla="*/ 504 w 513"/>
                  <a:gd name="T15" fmla="*/ 15 h 593"/>
                  <a:gd name="T16" fmla="*/ 513 w 513"/>
                  <a:gd name="T17" fmla="*/ 37 h 593"/>
                  <a:gd name="T18" fmla="*/ 513 w 513"/>
                  <a:gd name="T19" fmla="*/ 49 h 593"/>
                  <a:gd name="T20" fmla="*/ 513 w 513"/>
                  <a:gd name="T21" fmla="*/ 553 h 593"/>
                  <a:gd name="T22" fmla="*/ 506 w 513"/>
                  <a:gd name="T23" fmla="*/ 574 h 593"/>
                  <a:gd name="T24" fmla="*/ 469 w 513"/>
                  <a:gd name="T25" fmla="*/ 592 h 593"/>
                  <a:gd name="T26" fmla="*/ 442 w 513"/>
                  <a:gd name="T27" fmla="*/ 498 h 593"/>
                  <a:gd name="T28" fmla="*/ 442 w 513"/>
                  <a:gd name="T29" fmla="*/ 93 h 593"/>
                  <a:gd name="T30" fmla="*/ 96 w 513"/>
                  <a:gd name="T31" fmla="*/ 297 h 593"/>
                  <a:gd name="T32" fmla="*/ 442 w 513"/>
                  <a:gd name="T33" fmla="*/ 4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3" h="593">
                    <a:moveTo>
                      <a:pt x="469" y="592"/>
                    </a:moveTo>
                    <a:cubicBezTo>
                      <a:pt x="458" y="590"/>
                      <a:pt x="454" y="588"/>
                      <a:pt x="450" y="585"/>
                    </a:cubicBezTo>
                    <a:lnTo>
                      <a:pt x="27" y="338"/>
                    </a:lnTo>
                    <a:cubicBezTo>
                      <a:pt x="13" y="330"/>
                      <a:pt x="0" y="311"/>
                      <a:pt x="2" y="292"/>
                    </a:cubicBezTo>
                    <a:cubicBezTo>
                      <a:pt x="5" y="273"/>
                      <a:pt x="17" y="261"/>
                      <a:pt x="29" y="254"/>
                    </a:cubicBezTo>
                    <a:lnTo>
                      <a:pt x="449" y="9"/>
                    </a:lnTo>
                    <a:cubicBezTo>
                      <a:pt x="454" y="6"/>
                      <a:pt x="458" y="2"/>
                      <a:pt x="468" y="1"/>
                    </a:cubicBezTo>
                    <a:cubicBezTo>
                      <a:pt x="478" y="0"/>
                      <a:pt x="496" y="5"/>
                      <a:pt x="504" y="15"/>
                    </a:cubicBezTo>
                    <a:cubicBezTo>
                      <a:pt x="512" y="25"/>
                      <a:pt x="512" y="32"/>
                      <a:pt x="513" y="37"/>
                    </a:cubicBezTo>
                    <a:cubicBezTo>
                      <a:pt x="513" y="42"/>
                      <a:pt x="513" y="46"/>
                      <a:pt x="513" y="49"/>
                    </a:cubicBezTo>
                    <a:cubicBezTo>
                      <a:pt x="513" y="216"/>
                      <a:pt x="513" y="388"/>
                      <a:pt x="513" y="553"/>
                    </a:cubicBezTo>
                    <a:cubicBezTo>
                      <a:pt x="513" y="557"/>
                      <a:pt x="513" y="563"/>
                      <a:pt x="506" y="574"/>
                    </a:cubicBezTo>
                    <a:cubicBezTo>
                      <a:pt x="499" y="585"/>
                      <a:pt x="479" y="593"/>
                      <a:pt x="469" y="592"/>
                    </a:cubicBezTo>
                    <a:close/>
                    <a:moveTo>
                      <a:pt x="442" y="498"/>
                    </a:moveTo>
                    <a:lnTo>
                      <a:pt x="442" y="93"/>
                    </a:lnTo>
                    <a:lnTo>
                      <a:pt x="96" y="297"/>
                    </a:lnTo>
                    <a:lnTo>
                      <a:pt x="442" y="498"/>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74" name="Home">
                <a:extLst>
                  <a:ext uri="{FF2B5EF4-FFF2-40B4-BE49-F238E27FC236}">
                    <a16:creationId xmlns:a16="http://schemas.microsoft.com/office/drawing/2014/main" id="{62E2D322-74C5-4261-953A-B0A348291B6B}"/>
                  </a:ext>
                </a:extLst>
              </p:cNvPr>
              <p:cNvSpPr>
                <a:spLocks noChangeAspect="1" noEditPoints="1"/>
              </p:cNvSpPr>
              <p:nvPr/>
            </p:nvSpPr>
            <p:spPr bwMode="auto">
              <a:xfrm>
                <a:off x="2606335" y="4877646"/>
                <a:ext cx="99116" cy="99908"/>
              </a:xfrm>
              <a:custGeom>
                <a:avLst/>
                <a:gdLst>
                  <a:gd name="T0" fmla="*/ 276 w 551"/>
                  <a:gd name="T1" fmla="*/ 551 h 551"/>
                  <a:gd name="T2" fmla="*/ 0 w 551"/>
                  <a:gd name="T3" fmla="*/ 275 h 551"/>
                  <a:gd name="T4" fmla="*/ 276 w 551"/>
                  <a:gd name="T5" fmla="*/ 0 h 551"/>
                  <a:gd name="T6" fmla="*/ 551 w 551"/>
                  <a:gd name="T7" fmla="*/ 275 h 551"/>
                  <a:gd name="T8" fmla="*/ 276 w 551"/>
                  <a:gd name="T9" fmla="*/ 551 h 551"/>
                  <a:gd name="T10" fmla="*/ 276 w 551"/>
                  <a:gd name="T11" fmla="*/ 487 h 551"/>
                  <a:gd name="T12" fmla="*/ 488 w 551"/>
                  <a:gd name="T13" fmla="*/ 275 h 551"/>
                  <a:gd name="T14" fmla="*/ 276 w 551"/>
                  <a:gd name="T15" fmla="*/ 64 h 551"/>
                  <a:gd name="T16" fmla="*/ 64 w 551"/>
                  <a:gd name="T17" fmla="*/ 275 h 551"/>
                  <a:gd name="T18" fmla="*/ 276 w 551"/>
                  <a:gd name="T19" fmla="*/ 4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1" h="551">
                    <a:moveTo>
                      <a:pt x="276" y="551"/>
                    </a:moveTo>
                    <a:cubicBezTo>
                      <a:pt x="124" y="551"/>
                      <a:pt x="0" y="427"/>
                      <a:pt x="0" y="275"/>
                    </a:cubicBezTo>
                    <a:cubicBezTo>
                      <a:pt x="0" y="123"/>
                      <a:pt x="124" y="0"/>
                      <a:pt x="276" y="0"/>
                    </a:cubicBezTo>
                    <a:cubicBezTo>
                      <a:pt x="428" y="0"/>
                      <a:pt x="551" y="123"/>
                      <a:pt x="551" y="275"/>
                    </a:cubicBezTo>
                    <a:cubicBezTo>
                      <a:pt x="551" y="427"/>
                      <a:pt x="428" y="551"/>
                      <a:pt x="276" y="551"/>
                    </a:cubicBezTo>
                    <a:close/>
                    <a:moveTo>
                      <a:pt x="276" y="487"/>
                    </a:moveTo>
                    <a:cubicBezTo>
                      <a:pt x="393" y="487"/>
                      <a:pt x="488" y="393"/>
                      <a:pt x="488" y="275"/>
                    </a:cubicBezTo>
                    <a:cubicBezTo>
                      <a:pt x="488" y="158"/>
                      <a:pt x="393" y="64"/>
                      <a:pt x="276" y="64"/>
                    </a:cubicBezTo>
                    <a:cubicBezTo>
                      <a:pt x="158" y="64"/>
                      <a:pt x="64" y="158"/>
                      <a:pt x="64" y="275"/>
                    </a:cubicBezTo>
                    <a:cubicBezTo>
                      <a:pt x="64" y="393"/>
                      <a:pt x="158" y="487"/>
                      <a:pt x="276" y="487"/>
                    </a:cubicBez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75" name="Recents">
                <a:extLst>
                  <a:ext uri="{FF2B5EF4-FFF2-40B4-BE49-F238E27FC236}">
                    <a16:creationId xmlns:a16="http://schemas.microsoft.com/office/drawing/2014/main" id="{18D8D609-3BC4-446F-A542-EFA9B3C3E0C7}"/>
                  </a:ext>
                </a:extLst>
              </p:cNvPr>
              <p:cNvSpPr>
                <a:spLocks noChangeAspect="1" noEditPoints="1"/>
              </p:cNvSpPr>
              <p:nvPr/>
            </p:nvSpPr>
            <p:spPr bwMode="auto">
              <a:xfrm>
                <a:off x="3247018" y="4876060"/>
                <a:ext cx="101494" cy="102287"/>
              </a:xfrm>
              <a:custGeom>
                <a:avLst/>
                <a:gdLst>
                  <a:gd name="T0" fmla="*/ 62 w 564"/>
                  <a:gd name="T1" fmla="*/ 565 h 565"/>
                  <a:gd name="T2" fmla="*/ 20 w 564"/>
                  <a:gd name="T3" fmla="*/ 547 h 565"/>
                  <a:gd name="T4" fmla="*/ 0 w 564"/>
                  <a:gd name="T5" fmla="*/ 504 h 565"/>
                  <a:gd name="T6" fmla="*/ 0 w 564"/>
                  <a:gd name="T7" fmla="*/ 61 h 565"/>
                  <a:gd name="T8" fmla="*/ 20 w 564"/>
                  <a:gd name="T9" fmla="*/ 18 h 565"/>
                  <a:gd name="T10" fmla="*/ 62 w 564"/>
                  <a:gd name="T11" fmla="*/ 0 h 565"/>
                  <a:gd name="T12" fmla="*/ 501 w 564"/>
                  <a:gd name="T13" fmla="*/ 0 h 565"/>
                  <a:gd name="T14" fmla="*/ 544 w 564"/>
                  <a:gd name="T15" fmla="*/ 18 h 565"/>
                  <a:gd name="T16" fmla="*/ 564 w 564"/>
                  <a:gd name="T17" fmla="*/ 61 h 565"/>
                  <a:gd name="T18" fmla="*/ 564 w 564"/>
                  <a:gd name="T19" fmla="*/ 504 h 565"/>
                  <a:gd name="T20" fmla="*/ 544 w 564"/>
                  <a:gd name="T21" fmla="*/ 547 h 565"/>
                  <a:gd name="T22" fmla="*/ 501 w 564"/>
                  <a:gd name="T23" fmla="*/ 565 h 565"/>
                  <a:gd name="T24" fmla="*/ 62 w 564"/>
                  <a:gd name="T25" fmla="*/ 565 h 565"/>
                  <a:gd name="T26" fmla="*/ 70 w 564"/>
                  <a:gd name="T27" fmla="*/ 494 h 565"/>
                  <a:gd name="T28" fmla="*/ 493 w 564"/>
                  <a:gd name="T29" fmla="*/ 494 h 565"/>
                  <a:gd name="T30" fmla="*/ 493 w 564"/>
                  <a:gd name="T31" fmla="*/ 71 h 565"/>
                  <a:gd name="T32" fmla="*/ 70 w 564"/>
                  <a:gd name="T33" fmla="*/ 71 h 565"/>
                  <a:gd name="T34" fmla="*/ 70 w 564"/>
                  <a:gd name="T35" fmla="*/ 49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4" h="565">
                    <a:moveTo>
                      <a:pt x="62" y="565"/>
                    </a:moveTo>
                    <a:cubicBezTo>
                      <a:pt x="44" y="565"/>
                      <a:pt x="31" y="557"/>
                      <a:pt x="20" y="547"/>
                    </a:cubicBezTo>
                    <a:cubicBezTo>
                      <a:pt x="10" y="537"/>
                      <a:pt x="0" y="524"/>
                      <a:pt x="0" y="504"/>
                    </a:cubicBezTo>
                    <a:lnTo>
                      <a:pt x="0" y="61"/>
                    </a:lnTo>
                    <a:cubicBezTo>
                      <a:pt x="0" y="41"/>
                      <a:pt x="10" y="28"/>
                      <a:pt x="20" y="18"/>
                    </a:cubicBezTo>
                    <a:cubicBezTo>
                      <a:pt x="31" y="8"/>
                      <a:pt x="44" y="0"/>
                      <a:pt x="62" y="0"/>
                    </a:cubicBezTo>
                    <a:lnTo>
                      <a:pt x="501" y="0"/>
                    </a:lnTo>
                    <a:cubicBezTo>
                      <a:pt x="519" y="0"/>
                      <a:pt x="533" y="8"/>
                      <a:pt x="544" y="18"/>
                    </a:cubicBezTo>
                    <a:cubicBezTo>
                      <a:pt x="555" y="28"/>
                      <a:pt x="564" y="41"/>
                      <a:pt x="564" y="61"/>
                    </a:cubicBezTo>
                    <a:lnTo>
                      <a:pt x="564" y="504"/>
                    </a:lnTo>
                    <a:cubicBezTo>
                      <a:pt x="564" y="524"/>
                      <a:pt x="555" y="537"/>
                      <a:pt x="544" y="547"/>
                    </a:cubicBezTo>
                    <a:cubicBezTo>
                      <a:pt x="533" y="557"/>
                      <a:pt x="519" y="565"/>
                      <a:pt x="501" y="565"/>
                    </a:cubicBezTo>
                    <a:lnTo>
                      <a:pt x="62" y="565"/>
                    </a:lnTo>
                    <a:close/>
                    <a:moveTo>
                      <a:pt x="70" y="494"/>
                    </a:moveTo>
                    <a:lnTo>
                      <a:pt x="493" y="494"/>
                    </a:lnTo>
                    <a:lnTo>
                      <a:pt x="493" y="71"/>
                    </a:lnTo>
                    <a:lnTo>
                      <a:pt x="70" y="71"/>
                    </a:lnTo>
                    <a:lnTo>
                      <a:pt x="70" y="494"/>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nvGrpSpPr>
            <p:cNvPr id="240" name="Status Bar">
              <a:extLst>
                <a:ext uri="{FF2B5EF4-FFF2-40B4-BE49-F238E27FC236}">
                  <a16:creationId xmlns:a16="http://schemas.microsoft.com/office/drawing/2014/main" id="{2F1F5580-040C-4A61-9B20-E9FBBD57DB89}"/>
                </a:ext>
              </a:extLst>
            </p:cNvPr>
            <p:cNvGrpSpPr/>
            <p:nvPr/>
          </p:nvGrpSpPr>
          <p:grpSpPr>
            <a:xfrm>
              <a:off x="595686" y="1261242"/>
              <a:ext cx="2286000" cy="152400"/>
              <a:chOff x="595686" y="1268402"/>
              <a:chExt cx="2286000" cy="152400"/>
            </a:xfrm>
          </p:grpSpPr>
          <p:sp>
            <p:nvSpPr>
              <p:cNvPr id="261" name="System Bar Container">
                <a:extLst>
                  <a:ext uri="{FF2B5EF4-FFF2-40B4-BE49-F238E27FC236}">
                    <a16:creationId xmlns:a16="http://schemas.microsoft.com/office/drawing/2014/main" id="{A92E8214-7360-4BA1-80E5-9B775DF5A7D1}"/>
                  </a:ext>
                </a:extLst>
              </p:cNvPr>
              <p:cNvSpPr>
                <a:spLocks noChangeArrowheads="1"/>
              </p:cNvSpPr>
              <p:nvPr/>
            </p:nvSpPr>
            <p:spPr bwMode="auto">
              <a:xfrm>
                <a:off x="595686" y="1268402"/>
                <a:ext cx="2286000" cy="152400"/>
              </a:xfrm>
              <a:prstGeom prst="rect">
                <a:avLst/>
              </a:prstGeom>
              <a:solidFill>
                <a:srgbClr val="000000">
                  <a:alpha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62" name="Time">
                <a:extLst>
                  <a:ext uri="{FF2B5EF4-FFF2-40B4-BE49-F238E27FC236}">
                    <a16:creationId xmlns:a16="http://schemas.microsoft.com/office/drawing/2014/main" id="{3991AADA-DAFA-4C43-8749-C32CF8559007}"/>
                  </a:ext>
                </a:extLst>
              </p:cNvPr>
              <p:cNvSpPr>
                <a:spLocks noChangeAspect="1" noEditPoints="1"/>
              </p:cNvSpPr>
              <p:nvPr/>
            </p:nvSpPr>
            <p:spPr bwMode="auto">
              <a:xfrm>
                <a:off x="2626121" y="1314082"/>
                <a:ext cx="193854" cy="61041"/>
              </a:xfrm>
              <a:custGeom>
                <a:avLst/>
                <a:gdLst>
                  <a:gd name="T0" fmla="*/ 10 w 122"/>
                  <a:gd name="T1" fmla="*/ 6 h 38"/>
                  <a:gd name="T2" fmla="*/ 14 w 122"/>
                  <a:gd name="T3" fmla="*/ 0 h 38"/>
                  <a:gd name="T4" fmla="*/ 52 w 122"/>
                  <a:gd name="T5" fmla="*/ 37 h 38"/>
                  <a:gd name="T6" fmla="*/ 40 w 122"/>
                  <a:gd name="T7" fmla="*/ 20 h 38"/>
                  <a:gd name="T8" fmla="*/ 46 w 122"/>
                  <a:gd name="T9" fmla="*/ 12 h 38"/>
                  <a:gd name="T10" fmla="*/ 44 w 122"/>
                  <a:gd name="T11" fmla="*/ 5 h 38"/>
                  <a:gd name="T12" fmla="*/ 36 w 122"/>
                  <a:gd name="T13" fmla="*/ 4 h 38"/>
                  <a:gd name="T14" fmla="*/ 32 w 122"/>
                  <a:gd name="T15" fmla="*/ 11 h 38"/>
                  <a:gd name="T16" fmla="*/ 30 w 122"/>
                  <a:gd name="T17" fmla="*/ 3 h 38"/>
                  <a:gd name="T18" fmla="*/ 44 w 122"/>
                  <a:gd name="T19" fmla="*/ 0 h 38"/>
                  <a:gd name="T20" fmla="*/ 51 w 122"/>
                  <a:gd name="T21" fmla="*/ 9 h 38"/>
                  <a:gd name="T22" fmla="*/ 46 w 122"/>
                  <a:gd name="T23" fmla="*/ 19 h 38"/>
                  <a:gd name="T24" fmla="*/ 52 w 122"/>
                  <a:gd name="T25" fmla="*/ 33 h 38"/>
                  <a:gd name="T26" fmla="*/ 58 w 122"/>
                  <a:gd name="T27" fmla="*/ 33 h 38"/>
                  <a:gd name="T28" fmla="*/ 63 w 122"/>
                  <a:gd name="T29" fmla="*/ 35 h 38"/>
                  <a:gd name="T30" fmla="*/ 58 w 122"/>
                  <a:gd name="T31" fmla="*/ 36 h 38"/>
                  <a:gd name="T32" fmla="*/ 58 w 122"/>
                  <a:gd name="T33" fmla="*/ 10 h 38"/>
                  <a:gd name="T34" fmla="*/ 63 w 122"/>
                  <a:gd name="T35" fmla="*/ 12 h 38"/>
                  <a:gd name="T36" fmla="*/ 58 w 122"/>
                  <a:gd name="T37" fmla="*/ 14 h 38"/>
                  <a:gd name="T38" fmla="*/ 80 w 122"/>
                  <a:gd name="T39" fmla="*/ 16 h 38"/>
                  <a:gd name="T40" fmla="*/ 87 w 122"/>
                  <a:gd name="T41" fmla="*/ 12 h 38"/>
                  <a:gd name="T42" fmla="*/ 81 w 122"/>
                  <a:gd name="T43" fmla="*/ 3 h 38"/>
                  <a:gd name="T44" fmla="*/ 75 w 122"/>
                  <a:gd name="T45" fmla="*/ 7 h 38"/>
                  <a:gd name="T46" fmla="*/ 70 w 122"/>
                  <a:gd name="T47" fmla="*/ 6 h 38"/>
                  <a:gd name="T48" fmla="*/ 81 w 122"/>
                  <a:gd name="T49" fmla="*/ 0 h 38"/>
                  <a:gd name="T50" fmla="*/ 91 w 122"/>
                  <a:gd name="T51" fmla="*/ 5 h 38"/>
                  <a:gd name="T52" fmla="*/ 91 w 122"/>
                  <a:gd name="T53" fmla="*/ 14 h 38"/>
                  <a:gd name="T54" fmla="*/ 89 w 122"/>
                  <a:gd name="T55" fmla="*/ 20 h 38"/>
                  <a:gd name="T56" fmla="*/ 93 w 122"/>
                  <a:gd name="T57" fmla="*/ 27 h 38"/>
                  <a:gd name="T58" fmla="*/ 85 w 122"/>
                  <a:gd name="T59" fmla="*/ 37 h 38"/>
                  <a:gd name="T60" fmla="*/ 73 w 122"/>
                  <a:gd name="T61" fmla="*/ 35 h 38"/>
                  <a:gd name="T62" fmla="*/ 74 w 122"/>
                  <a:gd name="T63" fmla="*/ 27 h 38"/>
                  <a:gd name="T64" fmla="*/ 78 w 122"/>
                  <a:gd name="T65" fmla="*/ 33 h 38"/>
                  <a:gd name="T66" fmla="*/ 86 w 122"/>
                  <a:gd name="T67" fmla="*/ 32 h 38"/>
                  <a:gd name="T68" fmla="*/ 87 w 122"/>
                  <a:gd name="T69" fmla="*/ 24 h 38"/>
                  <a:gd name="T70" fmla="*/ 80 w 122"/>
                  <a:gd name="T71" fmla="*/ 20 h 38"/>
                  <a:gd name="T72" fmla="*/ 122 w 122"/>
                  <a:gd name="T73" fmla="*/ 21 h 38"/>
                  <a:gd name="T74" fmla="*/ 115 w 122"/>
                  <a:gd name="T75" fmla="*/ 37 h 38"/>
                  <a:gd name="T76" fmla="*/ 102 w 122"/>
                  <a:gd name="T77" fmla="*/ 34 h 38"/>
                  <a:gd name="T78" fmla="*/ 99 w 122"/>
                  <a:gd name="T79" fmla="*/ 16 h 38"/>
                  <a:gd name="T80" fmla="*/ 106 w 122"/>
                  <a:gd name="T81" fmla="*/ 0 h 38"/>
                  <a:gd name="T82" fmla="*/ 119 w 122"/>
                  <a:gd name="T83" fmla="*/ 3 h 38"/>
                  <a:gd name="T84" fmla="*/ 122 w 122"/>
                  <a:gd name="T85" fmla="*/ 21 h 38"/>
                  <a:gd name="T86" fmla="*/ 116 w 122"/>
                  <a:gd name="T87" fmla="*/ 6 h 38"/>
                  <a:gd name="T88" fmla="*/ 108 w 122"/>
                  <a:gd name="T89" fmla="*/ 4 h 38"/>
                  <a:gd name="T90" fmla="*/ 104 w 122"/>
                  <a:gd name="T91" fmla="*/ 15 h 38"/>
                  <a:gd name="T92" fmla="*/ 105 w 122"/>
                  <a:gd name="T93" fmla="*/ 31 h 38"/>
                  <a:gd name="T94" fmla="*/ 114 w 122"/>
                  <a:gd name="T95" fmla="*/ 33 h 38"/>
                  <a:gd name="T96" fmla="*/ 117 w 122"/>
                  <a:gd name="T97"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38">
                    <a:moveTo>
                      <a:pt x="14" y="37"/>
                    </a:moveTo>
                    <a:cubicBezTo>
                      <a:pt x="10" y="37"/>
                      <a:pt x="10" y="37"/>
                      <a:pt x="10" y="37"/>
                    </a:cubicBezTo>
                    <a:cubicBezTo>
                      <a:pt x="10" y="6"/>
                      <a:pt x="10" y="6"/>
                      <a:pt x="10" y="6"/>
                    </a:cubicBezTo>
                    <a:cubicBezTo>
                      <a:pt x="0" y="9"/>
                      <a:pt x="0" y="9"/>
                      <a:pt x="0" y="9"/>
                    </a:cubicBezTo>
                    <a:cubicBezTo>
                      <a:pt x="0" y="5"/>
                      <a:pt x="0" y="5"/>
                      <a:pt x="0" y="5"/>
                    </a:cubicBezTo>
                    <a:cubicBezTo>
                      <a:pt x="14" y="0"/>
                      <a:pt x="14" y="0"/>
                      <a:pt x="14" y="0"/>
                    </a:cubicBezTo>
                    <a:cubicBezTo>
                      <a:pt x="14" y="0"/>
                      <a:pt x="14" y="0"/>
                      <a:pt x="14" y="0"/>
                    </a:cubicBezTo>
                    <a:lnTo>
                      <a:pt x="14" y="37"/>
                    </a:lnTo>
                    <a:close/>
                    <a:moveTo>
                      <a:pt x="52" y="37"/>
                    </a:moveTo>
                    <a:cubicBezTo>
                      <a:pt x="28" y="37"/>
                      <a:pt x="28" y="37"/>
                      <a:pt x="28" y="37"/>
                    </a:cubicBezTo>
                    <a:cubicBezTo>
                      <a:pt x="28" y="34"/>
                      <a:pt x="28" y="34"/>
                      <a:pt x="28" y="34"/>
                    </a:cubicBezTo>
                    <a:cubicBezTo>
                      <a:pt x="40" y="20"/>
                      <a:pt x="40" y="20"/>
                      <a:pt x="40" y="20"/>
                    </a:cubicBezTo>
                    <a:cubicBezTo>
                      <a:pt x="41" y="19"/>
                      <a:pt x="42" y="18"/>
                      <a:pt x="43" y="17"/>
                    </a:cubicBezTo>
                    <a:cubicBezTo>
                      <a:pt x="44" y="16"/>
                      <a:pt x="44" y="15"/>
                      <a:pt x="45" y="14"/>
                    </a:cubicBezTo>
                    <a:cubicBezTo>
                      <a:pt x="45" y="14"/>
                      <a:pt x="45" y="13"/>
                      <a:pt x="46" y="12"/>
                    </a:cubicBezTo>
                    <a:cubicBezTo>
                      <a:pt x="46" y="11"/>
                      <a:pt x="46" y="11"/>
                      <a:pt x="46" y="10"/>
                    </a:cubicBezTo>
                    <a:cubicBezTo>
                      <a:pt x="46" y="9"/>
                      <a:pt x="46" y="8"/>
                      <a:pt x="45" y="7"/>
                    </a:cubicBezTo>
                    <a:cubicBezTo>
                      <a:pt x="45" y="7"/>
                      <a:pt x="45" y="6"/>
                      <a:pt x="44" y="5"/>
                    </a:cubicBezTo>
                    <a:cubicBezTo>
                      <a:pt x="44" y="5"/>
                      <a:pt x="43" y="4"/>
                      <a:pt x="42" y="4"/>
                    </a:cubicBezTo>
                    <a:cubicBezTo>
                      <a:pt x="41" y="4"/>
                      <a:pt x="40" y="3"/>
                      <a:pt x="39" y="3"/>
                    </a:cubicBezTo>
                    <a:cubicBezTo>
                      <a:pt x="38" y="3"/>
                      <a:pt x="37" y="4"/>
                      <a:pt x="36" y="4"/>
                    </a:cubicBezTo>
                    <a:cubicBezTo>
                      <a:pt x="35" y="4"/>
                      <a:pt x="34" y="5"/>
                      <a:pt x="34" y="5"/>
                    </a:cubicBezTo>
                    <a:cubicBezTo>
                      <a:pt x="33" y="6"/>
                      <a:pt x="33" y="7"/>
                      <a:pt x="32" y="8"/>
                    </a:cubicBezTo>
                    <a:cubicBezTo>
                      <a:pt x="32" y="9"/>
                      <a:pt x="32" y="10"/>
                      <a:pt x="32" y="11"/>
                    </a:cubicBezTo>
                    <a:cubicBezTo>
                      <a:pt x="27" y="11"/>
                      <a:pt x="27" y="11"/>
                      <a:pt x="27" y="11"/>
                    </a:cubicBezTo>
                    <a:cubicBezTo>
                      <a:pt x="27" y="9"/>
                      <a:pt x="28" y="8"/>
                      <a:pt x="28" y="7"/>
                    </a:cubicBezTo>
                    <a:cubicBezTo>
                      <a:pt x="29" y="5"/>
                      <a:pt x="29" y="4"/>
                      <a:pt x="30" y="3"/>
                    </a:cubicBezTo>
                    <a:cubicBezTo>
                      <a:pt x="31" y="2"/>
                      <a:pt x="33" y="1"/>
                      <a:pt x="34" y="0"/>
                    </a:cubicBezTo>
                    <a:cubicBezTo>
                      <a:pt x="36" y="0"/>
                      <a:pt x="37" y="0"/>
                      <a:pt x="39" y="0"/>
                    </a:cubicBezTo>
                    <a:cubicBezTo>
                      <a:pt x="41" y="0"/>
                      <a:pt x="43" y="0"/>
                      <a:pt x="44" y="0"/>
                    </a:cubicBezTo>
                    <a:cubicBezTo>
                      <a:pt x="45" y="1"/>
                      <a:pt x="47" y="1"/>
                      <a:pt x="48" y="2"/>
                    </a:cubicBezTo>
                    <a:cubicBezTo>
                      <a:pt x="49" y="3"/>
                      <a:pt x="49" y="4"/>
                      <a:pt x="50" y="5"/>
                    </a:cubicBezTo>
                    <a:cubicBezTo>
                      <a:pt x="50" y="7"/>
                      <a:pt x="51" y="8"/>
                      <a:pt x="51" y="9"/>
                    </a:cubicBezTo>
                    <a:cubicBezTo>
                      <a:pt x="51" y="11"/>
                      <a:pt x="50" y="12"/>
                      <a:pt x="50" y="13"/>
                    </a:cubicBezTo>
                    <a:cubicBezTo>
                      <a:pt x="50" y="14"/>
                      <a:pt x="49" y="15"/>
                      <a:pt x="48" y="16"/>
                    </a:cubicBezTo>
                    <a:cubicBezTo>
                      <a:pt x="48" y="17"/>
                      <a:pt x="47" y="18"/>
                      <a:pt x="46" y="19"/>
                    </a:cubicBezTo>
                    <a:cubicBezTo>
                      <a:pt x="45" y="20"/>
                      <a:pt x="45" y="21"/>
                      <a:pt x="44" y="22"/>
                    </a:cubicBezTo>
                    <a:cubicBezTo>
                      <a:pt x="34" y="33"/>
                      <a:pt x="34" y="33"/>
                      <a:pt x="34" y="33"/>
                    </a:cubicBezTo>
                    <a:cubicBezTo>
                      <a:pt x="52" y="33"/>
                      <a:pt x="52" y="33"/>
                      <a:pt x="52" y="33"/>
                    </a:cubicBezTo>
                    <a:lnTo>
                      <a:pt x="52" y="37"/>
                    </a:lnTo>
                    <a:close/>
                    <a:moveTo>
                      <a:pt x="58" y="35"/>
                    </a:moveTo>
                    <a:cubicBezTo>
                      <a:pt x="58" y="34"/>
                      <a:pt x="58" y="33"/>
                      <a:pt x="58" y="33"/>
                    </a:cubicBezTo>
                    <a:cubicBezTo>
                      <a:pt x="59" y="32"/>
                      <a:pt x="59" y="32"/>
                      <a:pt x="60" y="32"/>
                    </a:cubicBezTo>
                    <a:cubicBezTo>
                      <a:pt x="61" y="32"/>
                      <a:pt x="62" y="32"/>
                      <a:pt x="63" y="33"/>
                    </a:cubicBezTo>
                    <a:cubicBezTo>
                      <a:pt x="63" y="33"/>
                      <a:pt x="63" y="34"/>
                      <a:pt x="63" y="35"/>
                    </a:cubicBezTo>
                    <a:cubicBezTo>
                      <a:pt x="63" y="35"/>
                      <a:pt x="63" y="36"/>
                      <a:pt x="63" y="36"/>
                    </a:cubicBezTo>
                    <a:cubicBezTo>
                      <a:pt x="62" y="37"/>
                      <a:pt x="61" y="37"/>
                      <a:pt x="60" y="37"/>
                    </a:cubicBezTo>
                    <a:cubicBezTo>
                      <a:pt x="59" y="37"/>
                      <a:pt x="59" y="37"/>
                      <a:pt x="58" y="36"/>
                    </a:cubicBezTo>
                    <a:cubicBezTo>
                      <a:pt x="58" y="36"/>
                      <a:pt x="58" y="35"/>
                      <a:pt x="58" y="35"/>
                    </a:cubicBezTo>
                    <a:close/>
                    <a:moveTo>
                      <a:pt x="58" y="12"/>
                    </a:moveTo>
                    <a:cubicBezTo>
                      <a:pt x="58" y="11"/>
                      <a:pt x="58" y="11"/>
                      <a:pt x="58" y="10"/>
                    </a:cubicBezTo>
                    <a:cubicBezTo>
                      <a:pt x="59" y="10"/>
                      <a:pt x="59" y="9"/>
                      <a:pt x="60" y="9"/>
                    </a:cubicBezTo>
                    <a:cubicBezTo>
                      <a:pt x="61" y="9"/>
                      <a:pt x="62" y="10"/>
                      <a:pt x="63" y="10"/>
                    </a:cubicBezTo>
                    <a:cubicBezTo>
                      <a:pt x="63" y="11"/>
                      <a:pt x="63" y="11"/>
                      <a:pt x="63" y="12"/>
                    </a:cubicBezTo>
                    <a:cubicBezTo>
                      <a:pt x="63" y="13"/>
                      <a:pt x="63" y="14"/>
                      <a:pt x="63" y="14"/>
                    </a:cubicBezTo>
                    <a:cubicBezTo>
                      <a:pt x="62" y="15"/>
                      <a:pt x="61" y="15"/>
                      <a:pt x="60" y="15"/>
                    </a:cubicBezTo>
                    <a:cubicBezTo>
                      <a:pt x="59" y="15"/>
                      <a:pt x="59" y="15"/>
                      <a:pt x="58" y="14"/>
                    </a:cubicBezTo>
                    <a:cubicBezTo>
                      <a:pt x="58" y="14"/>
                      <a:pt x="58" y="13"/>
                      <a:pt x="58" y="12"/>
                    </a:cubicBezTo>
                    <a:close/>
                    <a:moveTo>
                      <a:pt x="77" y="16"/>
                    </a:moveTo>
                    <a:cubicBezTo>
                      <a:pt x="80" y="16"/>
                      <a:pt x="80" y="16"/>
                      <a:pt x="80" y="16"/>
                    </a:cubicBezTo>
                    <a:cubicBezTo>
                      <a:pt x="81" y="16"/>
                      <a:pt x="82" y="16"/>
                      <a:pt x="83" y="16"/>
                    </a:cubicBezTo>
                    <a:cubicBezTo>
                      <a:pt x="84" y="15"/>
                      <a:pt x="85" y="15"/>
                      <a:pt x="85" y="14"/>
                    </a:cubicBezTo>
                    <a:cubicBezTo>
                      <a:pt x="86" y="14"/>
                      <a:pt x="87" y="13"/>
                      <a:pt x="87" y="12"/>
                    </a:cubicBezTo>
                    <a:cubicBezTo>
                      <a:pt x="87" y="12"/>
                      <a:pt x="87" y="11"/>
                      <a:pt x="87" y="10"/>
                    </a:cubicBezTo>
                    <a:cubicBezTo>
                      <a:pt x="87" y="8"/>
                      <a:pt x="87" y="6"/>
                      <a:pt x="86" y="5"/>
                    </a:cubicBezTo>
                    <a:cubicBezTo>
                      <a:pt x="85" y="4"/>
                      <a:pt x="83" y="3"/>
                      <a:pt x="81" y="3"/>
                    </a:cubicBezTo>
                    <a:cubicBezTo>
                      <a:pt x="80" y="3"/>
                      <a:pt x="79" y="4"/>
                      <a:pt x="78" y="4"/>
                    </a:cubicBezTo>
                    <a:cubicBezTo>
                      <a:pt x="77" y="4"/>
                      <a:pt x="77" y="5"/>
                      <a:pt x="76" y="5"/>
                    </a:cubicBezTo>
                    <a:cubicBezTo>
                      <a:pt x="75" y="6"/>
                      <a:pt x="75" y="6"/>
                      <a:pt x="75" y="7"/>
                    </a:cubicBezTo>
                    <a:cubicBezTo>
                      <a:pt x="74" y="8"/>
                      <a:pt x="74" y="9"/>
                      <a:pt x="74" y="10"/>
                    </a:cubicBezTo>
                    <a:cubicBezTo>
                      <a:pt x="69" y="10"/>
                      <a:pt x="69" y="10"/>
                      <a:pt x="69" y="10"/>
                    </a:cubicBezTo>
                    <a:cubicBezTo>
                      <a:pt x="69" y="8"/>
                      <a:pt x="70" y="7"/>
                      <a:pt x="70" y="6"/>
                    </a:cubicBezTo>
                    <a:cubicBezTo>
                      <a:pt x="71" y="5"/>
                      <a:pt x="72" y="3"/>
                      <a:pt x="73" y="3"/>
                    </a:cubicBezTo>
                    <a:cubicBezTo>
                      <a:pt x="74" y="2"/>
                      <a:pt x="75" y="1"/>
                      <a:pt x="76" y="0"/>
                    </a:cubicBezTo>
                    <a:cubicBezTo>
                      <a:pt x="78" y="0"/>
                      <a:pt x="79" y="0"/>
                      <a:pt x="81" y="0"/>
                    </a:cubicBezTo>
                    <a:cubicBezTo>
                      <a:pt x="82" y="0"/>
                      <a:pt x="84" y="0"/>
                      <a:pt x="85" y="0"/>
                    </a:cubicBezTo>
                    <a:cubicBezTo>
                      <a:pt x="87" y="1"/>
                      <a:pt x="88" y="1"/>
                      <a:pt x="89" y="2"/>
                    </a:cubicBezTo>
                    <a:cubicBezTo>
                      <a:pt x="90" y="3"/>
                      <a:pt x="91" y="4"/>
                      <a:pt x="91" y="5"/>
                    </a:cubicBezTo>
                    <a:cubicBezTo>
                      <a:pt x="92" y="7"/>
                      <a:pt x="92" y="8"/>
                      <a:pt x="92" y="10"/>
                    </a:cubicBezTo>
                    <a:cubicBezTo>
                      <a:pt x="92" y="11"/>
                      <a:pt x="92" y="11"/>
                      <a:pt x="92" y="12"/>
                    </a:cubicBezTo>
                    <a:cubicBezTo>
                      <a:pt x="91" y="13"/>
                      <a:pt x="91" y="14"/>
                      <a:pt x="91" y="14"/>
                    </a:cubicBezTo>
                    <a:cubicBezTo>
                      <a:pt x="90" y="15"/>
                      <a:pt x="90" y="16"/>
                      <a:pt x="89" y="16"/>
                    </a:cubicBezTo>
                    <a:cubicBezTo>
                      <a:pt x="88" y="17"/>
                      <a:pt x="87" y="18"/>
                      <a:pt x="86" y="18"/>
                    </a:cubicBezTo>
                    <a:cubicBezTo>
                      <a:pt x="87" y="18"/>
                      <a:pt x="88" y="19"/>
                      <a:pt x="89" y="20"/>
                    </a:cubicBezTo>
                    <a:cubicBezTo>
                      <a:pt x="90" y="20"/>
                      <a:pt x="91" y="21"/>
                      <a:pt x="91" y="22"/>
                    </a:cubicBezTo>
                    <a:cubicBezTo>
                      <a:pt x="92" y="22"/>
                      <a:pt x="92" y="23"/>
                      <a:pt x="92" y="24"/>
                    </a:cubicBezTo>
                    <a:cubicBezTo>
                      <a:pt x="92" y="25"/>
                      <a:pt x="93" y="26"/>
                      <a:pt x="93" y="27"/>
                    </a:cubicBezTo>
                    <a:cubicBezTo>
                      <a:pt x="93" y="28"/>
                      <a:pt x="92" y="30"/>
                      <a:pt x="92" y="31"/>
                    </a:cubicBezTo>
                    <a:cubicBezTo>
                      <a:pt x="91" y="33"/>
                      <a:pt x="90" y="34"/>
                      <a:pt x="89" y="35"/>
                    </a:cubicBezTo>
                    <a:cubicBezTo>
                      <a:pt x="88" y="36"/>
                      <a:pt x="87" y="36"/>
                      <a:pt x="85" y="37"/>
                    </a:cubicBezTo>
                    <a:cubicBezTo>
                      <a:pt x="84" y="37"/>
                      <a:pt x="83" y="38"/>
                      <a:pt x="81" y="38"/>
                    </a:cubicBezTo>
                    <a:cubicBezTo>
                      <a:pt x="79" y="38"/>
                      <a:pt x="78" y="37"/>
                      <a:pt x="76" y="37"/>
                    </a:cubicBezTo>
                    <a:cubicBezTo>
                      <a:pt x="75" y="36"/>
                      <a:pt x="74" y="36"/>
                      <a:pt x="73" y="35"/>
                    </a:cubicBezTo>
                    <a:cubicBezTo>
                      <a:pt x="71" y="34"/>
                      <a:pt x="71" y="33"/>
                      <a:pt x="70" y="32"/>
                    </a:cubicBezTo>
                    <a:cubicBezTo>
                      <a:pt x="69" y="30"/>
                      <a:pt x="69" y="29"/>
                      <a:pt x="69" y="27"/>
                    </a:cubicBezTo>
                    <a:cubicBezTo>
                      <a:pt x="74" y="27"/>
                      <a:pt x="74" y="27"/>
                      <a:pt x="74" y="27"/>
                    </a:cubicBezTo>
                    <a:cubicBezTo>
                      <a:pt x="74" y="28"/>
                      <a:pt x="74" y="29"/>
                      <a:pt x="74" y="30"/>
                    </a:cubicBezTo>
                    <a:cubicBezTo>
                      <a:pt x="75" y="31"/>
                      <a:pt x="75" y="31"/>
                      <a:pt x="76" y="32"/>
                    </a:cubicBezTo>
                    <a:cubicBezTo>
                      <a:pt x="76" y="32"/>
                      <a:pt x="77" y="33"/>
                      <a:pt x="78" y="33"/>
                    </a:cubicBezTo>
                    <a:cubicBezTo>
                      <a:pt x="79" y="34"/>
                      <a:pt x="80" y="34"/>
                      <a:pt x="81" y="34"/>
                    </a:cubicBezTo>
                    <a:cubicBezTo>
                      <a:pt x="82" y="34"/>
                      <a:pt x="83" y="34"/>
                      <a:pt x="84" y="33"/>
                    </a:cubicBezTo>
                    <a:cubicBezTo>
                      <a:pt x="85" y="33"/>
                      <a:pt x="85" y="33"/>
                      <a:pt x="86" y="32"/>
                    </a:cubicBezTo>
                    <a:cubicBezTo>
                      <a:pt x="87" y="31"/>
                      <a:pt x="87" y="31"/>
                      <a:pt x="87" y="30"/>
                    </a:cubicBezTo>
                    <a:cubicBezTo>
                      <a:pt x="88" y="29"/>
                      <a:pt x="88" y="28"/>
                      <a:pt x="88" y="27"/>
                    </a:cubicBezTo>
                    <a:cubicBezTo>
                      <a:pt x="88" y="26"/>
                      <a:pt x="88" y="25"/>
                      <a:pt x="87" y="24"/>
                    </a:cubicBezTo>
                    <a:cubicBezTo>
                      <a:pt x="87" y="23"/>
                      <a:pt x="86" y="22"/>
                      <a:pt x="86" y="22"/>
                    </a:cubicBezTo>
                    <a:cubicBezTo>
                      <a:pt x="85" y="21"/>
                      <a:pt x="84" y="21"/>
                      <a:pt x="83" y="20"/>
                    </a:cubicBezTo>
                    <a:cubicBezTo>
                      <a:pt x="82" y="20"/>
                      <a:pt x="81" y="20"/>
                      <a:pt x="80" y="20"/>
                    </a:cubicBezTo>
                    <a:cubicBezTo>
                      <a:pt x="77" y="20"/>
                      <a:pt x="77" y="20"/>
                      <a:pt x="77" y="20"/>
                    </a:cubicBezTo>
                    <a:lnTo>
                      <a:pt x="77" y="16"/>
                    </a:lnTo>
                    <a:close/>
                    <a:moveTo>
                      <a:pt x="122" y="21"/>
                    </a:moveTo>
                    <a:cubicBezTo>
                      <a:pt x="122" y="24"/>
                      <a:pt x="122" y="27"/>
                      <a:pt x="121" y="29"/>
                    </a:cubicBezTo>
                    <a:cubicBezTo>
                      <a:pt x="121" y="31"/>
                      <a:pt x="120" y="33"/>
                      <a:pt x="119" y="34"/>
                    </a:cubicBezTo>
                    <a:cubicBezTo>
                      <a:pt x="118" y="35"/>
                      <a:pt x="117" y="36"/>
                      <a:pt x="115" y="37"/>
                    </a:cubicBezTo>
                    <a:cubicBezTo>
                      <a:pt x="114" y="37"/>
                      <a:pt x="112" y="38"/>
                      <a:pt x="111" y="38"/>
                    </a:cubicBezTo>
                    <a:cubicBezTo>
                      <a:pt x="109" y="38"/>
                      <a:pt x="107" y="37"/>
                      <a:pt x="106" y="37"/>
                    </a:cubicBezTo>
                    <a:cubicBezTo>
                      <a:pt x="104" y="36"/>
                      <a:pt x="103" y="35"/>
                      <a:pt x="102" y="34"/>
                    </a:cubicBezTo>
                    <a:cubicBezTo>
                      <a:pt x="101" y="33"/>
                      <a:pt x="100" y="31"/>
                      <a:pt x="100" y="29"/>
                    </a:cubicBezTo>
                    <a:cubicBezTo>
                      <a:pt x="99" y="27"/>
                      <a:pt x="99" y="24"/>
                      <a:pt x="99" y="21"/>
                    </a:cubicBezTo>
                    <a:cubicBezTo>
                      <a:pt x="99" y="16"/>
                      <a:pt x="99" y="16"/>
                      <a:pt x="99" y="16"/>
                    </a:cubicBezTo>
                    <a:cubicBezTo>
                      <a:pt x="99" y="13"/>
                      <a:pt x="99" y="10"/>
                      <a:pt x="100" y="8"/>
                    </a:cubicBezTo>
                    <a:cubicBezTo>
                      <a:pt x="100" y="6"/>
                      <a:pt x="101" y="4"/>
                      <a:pt x="102" y="3"/>
                    </a:cubicBezTo>
                    <a:cubicBezTo>
                      <a:pt x="103" y="2"/>
                      <a:pt x="104" y="1"/>
                      <a:pt x="106" y="0"/>
                    </a:cubicBezTo>
                    <a:cubicBezTo>
                      <a:pt x="107" y="0"/>
                      <a:pt x="109" y="0"/>
                      <a:pt x="110" y="0"/>
                    </a:cubicBezTo>
                    <a:cubicBezTo>
                      <a:pt x="112" y="0"/>
                      <a:pt x="114" y="0"/>
                      <a:pt x="115" y="0"/>
                    </a:cubicBezTo>
                    <a:cubicBezTo>
                      <a:pt x="117" y="1"/>
                      <a:pt x="118" y="2"/>
                      <a:pt x="119" y="3"/>
                    </a:cubicBezTo>
                    <a:cubicBezTo>
                      <a:pt x="120" y="4"/>
                      <a:pt x="121" y="6"/>
                      <a:pt x="121" y="8"/>
                    </a:cubicBezTo>
                    <a:cubicBezTo>
                      <a:pt x="122" y="10"/>
                      <a:pt x="122" y="13"/>
                      <a:pt x="122" y="16"/>
                    </a:cubicBezTo>
                    <a:lnTo>
                      <a:pt x="122" y="21"/>
                    </a:lnTo>
                    <a:close/>
                    <a:moveTo>
                      <a:pt x="117" y="15"/>
                    </a:moveTo>
                    <a:cubicBezTo>
                      <a:pt x="117" y="13"/>
                      <a:pt x="117" y="11"/>
                      <a:pt x="117" y="10"/>
                    </a:cubicBezTo>
                    <a:cubicBezTo>
                      <a:pt x="117" y="8"/>
                      <a:pt x="116" y="7"/>
                      <a:pt x="116" y="6"/>
                    </a:cubicBezTo>
                    <a:cubicBezTo>
                      <a:pt x="115" y="5"/>
                      <a:pt x="114" y="4"/>
                      <a:pt x="114" y="4"/>
                    </a:cubicBezTo>
                    <a:cubicBezTo>
                      <a:pt x="113" y="4"/>
                      <a:pt x="112" y="3"/>
                      <a:pt x="110" y="3"/>
                    </a:cubicBezTo>
                    <a:cubicBezTo>
                      <a:pt x="109" y="3"/>
                      <a:pt x="108" y="4"/>
                      <a:pt x="108" y="4"/>
                    </a:cubicBezTo>
                    <a:cubicBezTo>
                      <a:pt x="107" y="4"/>
                      <a:pt x="106" y="5"/>
                      <a:pt x="105" y="6"/>
                    </a:cubicBezTo>
                    <a:cubicBezTo>
                      <a:pt x="105" y="7"/>
                      <a:pt x="104" y="8"/>
                      <a:pt x="104" y="10"/>
                    </a:cubicBezTo>
                    <a:cubicBezTo>
                      <a:pt x="104" y="11"/>
                      <a:pt x="104" y="13"/>
                      <a:pt x="104" y="15"/>
                    </a:cubicBezTo>
                    <a:cubicBezTo>
                      <a:pt x="104" y="22"/>
                      <a:pt x="104" y="22"/>
                      <a:pt x="104" y="22"/>
                    </a:cubicBezTo>
                    <a:cubicBezTo>
                      <a:pt x="104" y="24"/>
                      <a:pt x="104" y="26"/>
                      <a:pt x="104" y="27"/>
                    </a:cubicBezTo>
                    <a:cubicBezTo>
                      <a:pt x="104" y="29"/>
                      <a:pt x="105" y="30"/>
                      <a:pt x="105" y="31"/>
                    </a:cubicBezTo>
                    <a:cubicBezTo>
                      <a:pt x="106" y="32"/>
                      <a:pt x="107" y="33"/>
                      <a:pt x="108" y="33"/>
                    </a:cubicBezTo>
                    <a:cubicBezTo>
                      <a:pt x="108" y="33"/>
                      <a:pt x="109" y="34"/>
                      <a:pt x="111" y="34"/>
                    </a:cubicBezTo>
                    <a:cubicBezTo>
                      <a:pt x="112" y="34"/>
                      <a:pt x="113" y="33"/>
                      <a:pt x="114" y="33"/>
                    </a:cubicBezTo>
                    <a:cubicBezTo>
                      <a:pt x="114" y="33"/>
                      <a:pt x="115" y="32"/>
                      <a:pt x="116" y="31"/>
                    </a:cubicBezTo>
                    <a:cubicBezTo>
                      <a:pt x="116" y="30"/>
                      <a:pt x="117" y="29"/>
                      <a:pt x="117" y="27"/>
                    </a:cubicBezTo>
                    <a:cubicBezTo>
                      <a:pt x="117" y="26"/>
                      <a:pt x="117" y="24"/>
                      <a:pt x="117" y="22"/>
                    </a:cubicBezTo>
                    <a:lnTo>
                      <a:pt x="117"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nvGrpSpPr>
              <p:cNvPr id="263" name="Battery">
                <a:extLst>
                  <a:ext uri="{FF2B5EF4-FFF2-40B4-BE49-F238E27FC236}">
                    <a16:creationId xmlns:a16="http://schemas.microsoft.com/office/drawing/2014/main" id="{9CDE5860-5587-423A-B651-7383A3F08694}"/>
                  </a:ext>
                </a:extLst>
              </p:cNvPr>
              <p:cNvGrpSpPr>
                <a:grpSpLocks noChangeAspect="1"/>
              </p:cNvGrpSpPr>
              <p:nvPr/>
            </p:nvGrpSpPr>
            <p:grpSpPr>
              <a:xfrm>
                <a:off x="2513769" y="1302974"/>
                <a:ext cx="50747" cy="83257"/>
                <a:chOff x="5721732" y="4486242"/>
                <a:chExt cx="50747" cy="83257"/>
              </a:xfrm>
            </p:grpSpPr>
            <p:sp>
              <p:nvSpPr>
                <p:cNvPr id="270" name="Battery Part 1">
                  <a:extLst>
                    <a:ext uri="{FF2B5EF4-FFF2-40B4-BE49-F238E27FC236}">
                      <a16:creationId xmlns:a16="http://schemas.microsoft.com/office/drawing/2014/main" id="{5614377A-6873-4708-B92E-929193B86EF0}"/>
                    </a:ext>
                  </a:extLst>
                </p:cNvPr>
                <p:cNvSpPr>
                  <a:spLocks/>
                </p:cNvSpPr>
                <p:nvPr/>
              </p:nvSpPr>
              <p:spPr bwMode="auto">
                <a:xfrm>
                  <a:off x="5721732" y="4486242"/>
                  <a:ext cx="50747" cy="45990"/>
                </a:xfrm>
                <a:custGeom>
                  <a:avLst/>
                  <a:gdLst>
                    <a:gd name="T0" fmla="*/ 282 w 282"/>
                    <a:gd name="T1" fmla="*/ 76 h 252"/>
                    <a:gd name="T2" fmla="*/ 245 w 282"/>
                    <a:gd name="T3" fmla="*/ 46 h 252"/>
                    <a:gd name="T4" fmla="*/ 197 w 282"/>
                    <a:gd name="T5" fmla="*/ 46 h 252"/>
                    <a:gd name="T6" fmla="*/ 197 w 282"/>
                    <a:gd name="T7" fmla="*/ 0 h 252"/>
                    <a:gd name="T8" fmla="*/ 85 w 282"/>
                    <a:gd name="T9" fmla="*/ 0 h 252"/>
                    <a:gd name="T10" fmla="*/ 85 w 282"/>
                    <a:gd name="T11" fmla="*/ 46 h 252"/>
                    <a:gd name="T12" fmla="*/ 37 w 282"/>
                    <a:gd name="T13" fmla="*/ 46 h 252"/>
                    <a:gd name="T14" fmla="*/ 0 w 282"/>
                    <a:gd name="T15" fmla="*/ 76 h 252"/>
                    <a:gd name="T16" fmla="*/ 0 w 282"/>
                    <a:gd name="T17" fmla="*/ 252 h 252"/>
                    <a:gd name="T18" fmla="*/ 282 w 282"/>
                    <a:gd name="T19" fmla="*/ 252 h 252"/>
                    <a:gd name="T20" fmla="*/ 282 w 282"/>
                    <a:gd name="T21" fmla="*/ 7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252">
                      <a:moveTo>
                        <a:pt x="282" y="76"/>
                      </a:moveTo>
                      <a:cubicBezTo>
                        <a:pt x="282" y="59"/>
                        <a:pt x="265" y="46"/>
                        <a:pt x="245" y="46"/>
                      </a:cubicBezTo>
                      <a:lnTo>
                        <a:pt x="197" y="46"/>
                      </a:lnTo>
                      <a:lnTo>
                        <a:pt x="197" y="0"/>
                      </a:lnTo>
                      <a:lnTo>
                        <a:pt x="85" y="0"/>
                      </a:lnTo>
                      <a:lnTo>
                        <a:pt x="85" y="46"/>
                      </a:lnTo>
                      <a:lnTo>
                        <a:pt x="37" y="46"/>
                      </a:lnTo>
                      <a:cubicBezTo>
                        <a:pt x="17" y="46"/>
                        <a:pt x="0" y="59"/>
                        <a:pt x="0" y="76"/>
                      </a:cubicBezTo>
                      <a:lnTo>
                        <a:pt x="0" y="252"/>
                      </a:lnTo>
                      <a:lnTo>
                        <a:pt x="282" y="252"/>
                      </a:lnTo>
                      <a:lnTo>
                        <a:pt x="282" y="76"/>
                      </a:ln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71" name="Battery Part 2">
                  <a:extLst>
                    <a:ext uri="{FF2B5EF4-FFF2-40B4-BE49-F238E27FC236}">
                      <a16:creationId xmlns:a16="http://schemas.microsoft.com/office/drawing/2014/main" id="{944CFF1B-ED5F-40BD-9DC7-C3BF178707C3}"/>
                    </a:ext>
                  </a:extLst>
                </p:cNvPr>
                <p:cNvSpPr>
                  <a:spLocks/>
                </p:cNvSpPr>
                <p:nvPr/>
              </p:nvSpPr>
              <p:spPr bwMode="auto">
                <a:xfrm>
                  <a:off x="5721732" y="4532231"/>
                  <a:ext cx="50747" cy="37268"/>
                </a:xfrm>
                <a:custGeom>
                  <a:avLst/>
                  <a:gdLst>
                    <a:gd name="T0" fmla="*/ 0 w 282"/>
                    <a:gd name="T1" fmla="*/ 0 h 206"/>
                    <a:gd name="T2" fmla="*/ 0 w 282"/>
                    <a:gd name="T3" fmla="*/ 176 h 206"/>
                    <a:gd name="T4" fmla="*/ 37 w 282"/>
                    <a:gd name="T5" fmla="*/ 206 h 206"/>
                    <a:gd name="T6" fmla="*/ 244 w 282"/>
                    <a:gd name="T7" fmla="*/ 206 h 206"/>
                    <a:gd name="T8" fmla="*/ 282 w 282"/>
                    <a:gd name="T9" fmla="*/ 176 h 206"/>
                    <a:gd name="T10" fmla="*/ 282 w 282"/>
                    <a:gd name="T11" fmla="*/ 0 h 206"/>
                    <a:gd name="T12" fmla="*/ 0 w 282"/>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282" h="206">
                      <a:moveTo>
                        <a:pt x="0" y="0"/>
                      </a:moveTo>
                      <a:lnTo>
                        <a:pt x="0" y="176"/>
                      </a:lnTo>
                      <a:cubicBezTo>
                        <a:pt x="0" y="193"/>
                        <a:pt x="17" y="206"/>
                        <a:pt x="37" y="206"/>
                      </a:cubicBezTo>
                      <a:lnTo>
                        <a:pt x="244" y="206"/>
                      </a:lnTo>
                      <a:cubicBezTo>
                        <a:pt x="265" y="206"/>
                        <a:pt x="282" y="193"/>
                        <a:pt x="282" y="176"/>
                      </a:cubicBezTo>
                      <a:lnTo>
                        <a:pt x="282" y="0"/>
                      </a:lnTo>
                      <a:lnTo>
                        <a:pt x="0" y="0"/>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264" name="Signal Strength">
                <a:extLst>
                  <a:ext uri="{FF2B5EF4-FFF2-40B4-BE49-F238E27FC236}">
                    <a16:creationId xmlns:a16="http://schemas.microsoft.com/office/drawing/2014/main" id="{A126E18D-05FD-4FF2-B555-BD93C3DDE7A5}"/>
                  </a:ext>
                </a:extLst>
              </p:cNvPr>
              <p:cNvGrpSpPr>
                <a:grpSpLocks noChangeAspect="1"/>
              </p:cNvGrpSpPr>
              <p:nvPr/>
            </p:nvGrpSpPr>
            <p:grpSpPr>
              <a:xfrm>
                <a:off x="2348841" y="1306145"/>
                <a:ext cx="76121" cy="76915"/>
                <a:chOff x="5556804" y="4492585"/>
                <a:chExt cx="76121" cy="76915"/>
              </a:xfrm>
            </p:grpSpPr>
            <p:sp>
              <p:nvSpPr>
                <p:cNvPr id="268" name="Signal Strength Part 1">
                  <a:extLst>
                    <a:ext uri="{FF2B5EF4-FFF2-40B4-BE49-F238E27FC236}">
                      <a16:creationId xmlns:a16="http://schemas.microsoft.com/office/drawing/2014/main" id="{AC694D7B-D3C2-4D70-95C1-66807EC91C36}"/>
                    </a:ext>
                  </a:extLst>
                </p:cNvPr>
                <p:cNvSpPr>
                  <a:spLocks/>
                </p:cNvSpPr>
                <p:nvPr/>
              </p:nvSpPr>
              <p:spPr bwMode="auto">
                <a:xfrm>
                  <a:off x="5602001" y="4492585"/>
                  <a:ext cx="30924" cy="76914"/>
                </a:xfrm>
                <a:custGeom>
                  <a:avLst/>
                  <a:gdLst>
                    <a:gd name="T0" fmla="*/ 39 w 39"/>
                    <a:gd name="T1" fmla="*/ 0 h 97"/>
                    <a:gd name="T2" fmla="*/ 0 w 39"/>
                    <a:gd name="T3" fmla="*/ 39 h 97"/>
                    <a:gd name="T4" fmla="*/ 0 w 39"/>
                    <a:gd name="T5" fmla="*/ 97 h 97"/>
                    <a:gd name="T6" fmla="*/ 39 w 39"/>
                    <a:gd name="T7" fmla="*/ 97 h 97"/>
                    <a:gd name="T8" fmla="*/ 39 w 39"/>
                    <a:gd name="T9" fmla="*/ 0 h 97"/>
                  </a:gdLst>
                  <a:ahLst/>
                  <a:cxnLst>
                    <a:cxn ang="0">
                      <a:pos x="T0" y="T1"/>
                    </a:cxn>
                    <a:cxn ang="0">
                      <a:pos x="T2" y="T3"/>
                    </a:cxn>
                    <a:cxn ang="0">
                      <a:pos x="T4" y="T5"/>
                    </a:cxn>
                    <a:cxn ang="0">
                      <a:pos x="T6" y="T7"/>
                    </a:cxn>
                    <a:cxn ang="0">
                      <a:pos x="T8" y="T9"/>
                    </a:cxn>
                  </a:cxnLst>
                  <a:rect l="0" t="0" r="r" b="b"/>
                  <a:pathLst>
                    <a:path w="39" h="97">
                      <a:moveTo>
                        <a:pt x="39" y="0"/>
                      </a:moveTo>
                      <a:lnTo>
                        <a:pt x="0" y="39"/>
                      </a:lnTo>
                      <a:lnTo>
                        <a:pt x="0" y="97"/>
                      </a:lnTo>
                      <a:lnTo>
                        <a:pt x="39" y="97"/>
                      </a:lnTo>
                      <a:lnTo>
                        <a:pt x="39" y="0"/>
                      </a:lnTo>
                      <a:close/>
                    </a:path>
                  </a:pathLst>
                </a:custGeom>
                <a:solidFill>
                  <a:srgbClr val="FFFFFF">
                    <a:alpha val="30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69" name="Signal Strength Part 2">
                  <a:extLst>
                    <a:ext uri="{FF2B5EF4-FFF2-40B4-BE49-F238E27FC236}">
                      <a16:creationId xmlns:a16="http://schemas.microsoft.com/office/drawing/2014/main" id="{FC8C8388-524E-42E7-8A14-4C559ECBC2E0}"/>
                    </a:ext>
                  </a:extLst>
                </p:cNvPr>
                <p:cNvSpPr>
                  <a:spLocks/>
                </p:cNvSpPr>
                <p:nvPr/>
              </p:nvSpPr>
              <p:spPr bwMode="auto">
                <a:xfrm>
                  <a:off x="5556804" y="4523510"/>
                  <a:ext cx="45197" cy="45990"/>
                </a:xfrm>
                <a:custGeom>
                  <a:avLst/>
                  <a:gdLst>
                    <a:gd name="T0" fmla="*/ 0 w 254"/>
                    <a:gd name="T1" fmla="*/ 254 h 254"/>
                    <a:gd name="T2" fmla="*/ 254 w 254"/>
                    <a:gd name="T3" fmla="*/ 254 h 254"/>
                    <a:gd name="T4" fmla="*/ 254 w 254"/>
                    <a:gd name="T5" fmla="*/ 0 h 254"/>
                    <a:gd name="T6" fmla="*/ 0 w 254"/>
                    <a:gd name="T7" fmla="*/ 254 h 254"/>
                  </a:gdLst>
                  <a:ahLst/>
                  <a:cxnLst>
                    <a:cxn ang="0">
                      <a:pos x="T0" y="T1"/>
                    </a:cxn>
                    <a:cxn ang="0">
                      <a:pos x="T2" y="T3"/>
                    </a:cxn>
                    <a:cxn ang="0">
                      <a:pos x="T4" y="T5"/>
                    </a:cxn>
                    <a:cxn ang="0">
                      <a:pos x="T6" y="T7"/>
                    </a:cxn>
                  </a:cxnLst>
                  <a:rect l="0" t="0" r="r" b="b"/>
                  <a:pathLst>
                    <a:path w="254" h="254">
                      <a:moveTo>
                        <a:pt x="0" y="254"/>
                      </a:moveTo>
                      <a:lnTo>
                        <a:pt x="254" y="254"/>
                      </a:lnTo>
                      <a:lnTo>
                        <a:pt x="254" y="0"/>
                      </a:lnTo>
                      <a:lnTo>
                        <a:pt x="0" y="254"/>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265" name="WiFi">
                <a:extLst>
                  <a:ext uri="{FF2B5EF4-FFF2-40B4-BE49-F238E27FC236}">
                    <a16:creationId xmlns:a16="http://schemas.microsoft.com/office/drawing/2014/main" id="{2D1D03D0-DCEE-427C-A2AB-8223492CD91D}"/>
                  </a:ext>
                </a:extLst>
              </p:cNvPr>
              <p:cNvGrpSpPr>
                <a:grpSpLocks noChangeAspect="1"/>
              </p:cNvGrpSpPr>
              <p:nvPr/>
            </p:nvGrpSpPr>
            <p:grpSpPr>
              <a:xfrm>
                <a:off x="2189463" y="1308921"/>
                <a:ext cx="89601" cy="71363"/>
                <a:chOff x="5397426" y="4495757"/>
                <a:chExt cx="89601" cy="71363"/>
              </a:xfrm>
            </p:grpSpPr>
            <p:sp>
              <p:nvSpPr>
                <p:cNvPr id="266" name="WiFi Part 1">
                  <a:extLst>
                    <a:ext uri="{FF2B5EF4-FFF2-40B4-BE49-F238E27FC236}">
                      <a16:creationId xmlns:a16="http://schemas.microsoft.com/office/drawing/2014/main" id="{A37F19D6-3FAF-4AE0-A38E-D5976D04C269}"/>
                    </a:ext>
                  </a:extLst>
                </p:cNvPr>
                <p:cNvSpPr>
                  <a:spLocks/>
                </p:cNvSpPr>
                <p:nvPr/>
              </p:nvSpPr>
              <p:spPr bwMode="auto">
                <a:xfrm>
                  <a:off x="5397426" y="4495757"/>
                  <a:ext cx="89601" cy="31717"/>
                </a:xfrm>
                <a:custGeom>
                  <a:avLst/>
                  <a:gdLst>
                    <a:gd name="T0" fmla="*/ 248 w 496"/>
                    <a:gd name="T1" fmla="*/ 0 h 175"/>
                    <a:gd name="T2" fmla="*/ 0 w 496"/>
                    <a:gd name="T3" fmla="*/ 86 h 175"/>
                    <a:gd name="T4" fmla="*/ 71 w 496"/>
                    <a:gd name="T5" fmla="*/ 175 h 175"/>
                    <a:gd name="T6" fmla="*/ 248 w 496"/>
                    <a:gd name="T7" fmla="*/ 113 h 175"/>
                    <a:gd name="T8" fmla="*/ 425 w 496"/>
                    <a:gd name="T9" fmla="*/ 175 h 175"/>
                    <a:gd name="T10" fmla="*/ 496 w 496"/>
                    <a:gd name="T11" fmla="*/ 86 h 175"/>
                    <a:gd name="T12" fmla="*/ 248 w 496"/>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496" h="175">
                      <a:moveTo>
                        <a:pt x="248" y="0"/>
                      </a:moveTo>
                      <a:cubicBezTo>
                        <a:pt x="104" y="0"/>
                        <a:pt x="10" y="79"/>
                        <a:pt x="0" y="86"/>
                      </a:cubicBezTo>
                      <a:lnTo>
                        <a:pt x="71" y="175"/>
                      </a:lnTo>
                      <a:cubicBezTo>
                        <a:pt x="80" y="168"/>
                        <a:pt x="147" y="113"/>
                        <a:pt x="248" y="113"/>
                      </a:cubicBezTo>
                      <a:cubicBezTo>
                        <a:pt x="348" y="113"/>
                        <a:pt x="416" y="168"/>
                        <a:pt x="425" y="175"/>
                      </a:cubicBezTo>
                      <a:lnTo>
                        <a:pt x="496" y="86"/>
                      </a:lnTo>
                      <a:cubicBezTo>
                        <a:pt x="487" y="79"/>
                        <a:pt x="391" y="0"/>
                        <a:pt x="248" y="0"/>
                      </a:cubicBez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67" name="WiFi Part 2">
                  <a:extLst>
                    <a:ext uri="{FF2B5EF4-FFF2-40B4-BE49-F238E27FC236}">
                      <a16:creationId xmlns:a16="http://schemas.microsoft.com/office/drawing/2014/main" id="{E716795C-1C3D-48EE-A477-CCE3B54CF76B}"/>
                    </a:ext>
                  </a:extLst>
                </p:cNvPr>
                <p:cNvSpPr>
                  <a:spLocks/>
                </p:cNvSpPr>
                <p:nvPr/>
              </p:nvSpPr>
              <p:spPr bwMode="auto">
                <a:xfrm>
                  <a:off x="5410113" y="4516373"/>
                  <a:ext cx="64227" cy="50747"/>
                </a:xfrm>
                <a:custGeom>
                  <a:avLst/>
                  <a:gdLst>
                    <a:gd name="T0" fmla="*/ 0 w 354"/>
                    <a:gd name="T1" fmla="*/ 62 h 282"/>
                    <a:gd name="T2" fmla="*/ 177 w 354"/>
                    <a:gd name="T3" fmla="*/ 282 h 282"/>
                    <a:gd name="T4" fmla="*/ 177 w 354"/>
                    <a:gd name="T5" fmla="*/ 282 h 282"/>
                    <a:gd name="T6" fmla="*/ 177 w 354"/>
                    <a:gd name="T7" fmla="*/ 282 h 282"/>
                    <a:gd name="T8" fmla="*/ 354 w 354"/>
                    <a:gd name="T9" fmla="*/ 62 h 282"/>
                    <a:gd name="T10" fmla="*/ 177 w 354"/>
                    <a:gd name="T11" fmla="*/ 0 h 282"/>
                    <a:gd name="T12" fmla="*/ 0 w 354"/>
                    <a:gd name="T13" fmla="*/ 62 h 282"/>
                  </a:gdLst>
                  <a:ahLst/>
                  <a:cxnLst>
                    <a:cxn ang="0">
                      <a:pos x="T0" y="T1"/>
                    </a:cxn>
                    <a:cxn ang="0">
                      <a:pos x="T2" y="T3"/>
                    </a:cxn>
                    <a:cxn ang="0">
                      <a:pos x="T4" y="T5"/>
                    </a:cxn>
                    <a:cxn ang="0">
                      <a:pos x="T6" y="T7"/>
                    </a:cxn>
                    <a:cxn ang="0">
                      <a:pos x="T8" y="T9"/>
                    </a:cxn>
                    <a:cxn ang="0">
                      <a:pos x="T10" y="T11"/>
                    </a:cxn>
                    <a:cxn ang="0">
                      <a:pos x="T12" y="T13"/>
                    </a:cxn>
                  </a:cxnLst>
                  <a:rect l="0" t="0" r="r" b="b"/>
                  <a:pathLst>
                    <a:path w="354" h="282">
                      <a:moveTo>
                        <a:pt x="0" y="62"/>
                      </a:moveTo>
                      <a:lnTo>
                        <a:pt x="177" y="282"/>
                      </a:lnTo>
                      <a:lnTo>
                        <a:pt x="177" y="282"/>
                      </a:lnTo>
                      <a:lnTo>
                        <a:pt x="177" y="282"/>
                      </a:lnTo>
                      <a:lnTo>
                        <a:pt x="354" y="62"/>
                      </a:lnTo>
                      <a:cubicBezTo>
                        <a:pt x="345" y="55"/>
                        <a:pt x="278" y="0"/>
                        <a:pt x="177" y="0"/>
                      </a:cubicBezTo>
                      <a:cubicBezTo>
                        <a:pt x="77" y="0"/>
                        <a:pt x="9" y="55"/>
                        <a:pt x="0" y="62"/>
                      </a:cubicBez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grpSp>
          <p:nvGrpSpPr>
            <p:cNvPr id="241" name="Dialog">
              <a:extLst>
                <a:ext uri="{FF2B5EF4-FFF2-40B4-BE49-F238E27FC236}">
                  <a16:creationId xmlns:a16="http://schemas.microsoft.com/office/drawing/2014/main" id="{6862F87A-0E3C-4B36-B362-1E6916EAB50F}"/>
                </a:ext>
              </a:extLst>
            </p:cNvPr>
            <p:cNvGrpSpPr/>
            <p:nvPr/>
          </p:nvGrpSpPr>
          <p:grpSpPr>
            <a:xfrm>
              <a:off x="849686" y="1821180"/>
              <a:ext cx="1778000" cy="2727959"/>
              <a:chOff x="849686" y="1821180"/>
              <a:chExt cx="1778000" cy="2727959"/>
            </a:xfrm>
          </p:grpSpPr>
          <p:sp>
            <p:nvSpPr>
              <p:cNvPr id="242" name="Dialog Container">
                <a:extLst>
                  <a:ext uri="{FF2B5EF4-FFF2-40B4-BE49-F238E27FC236}">
                    <a16:creationId xmlns:a16="http://schemas.microsoft.com/office/drawing/2014/main" id="{325B95CB-EA10-4B26-9CC9-378A096BF87A}"/>
                  </a:ext>
                </a:extLst>
              </p:cNvPr>
              <p:cNvSpPr/>
              <p:nvPr/>
            </p:nvSpPr>
            <p:spPr>
              <a:xfrm>
                <a:off x="849686" y="1821180"/>
                <a:ext cx="1778000" cy="2727959"/>
              </a:xfrm>
              <a:prstGeom prst="roundRect">
                <a:avLst>
                  <a:gd name="adj" fmla="val 674"/>
                </a:avLst>
              </a:prstGeom>
              <a:solidFill>
                <a:srgbClr val="FAFAFA"/>
              </a:solidFill>
              <a:ln w="6350">
                <a:noFill/>
              </a:ln>
              <a:effectLst>
                <a:outerShdw blurRad="50800" dist="12700" dir="5400000" sx="101000" sy="101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52400" tIns="101600" rIns="152400" bIns="10160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25000"/>
                  </a:lnSpc>
                  <a:spcBef>
                    <a:spcPts val="200"/>
                  </a:spcBef>
                  <a:spcAft>
                    <a:spcPts val="200"/>
                  </a:spcAft>
                </a:pPr>
                <a:r>
                  <a:rPr lang="en-US" sz="1050" noProof="1">
                    <a:solidFill>
                      <a:srgbClr val="000000">
                        <a:alpha val="87000"/>
                      </a:srgbClr>
                    </a:solidFill>
                    <a:latin typeface="Segoe UI" panose="020B0502040204020203" pitchFamily="34" charset="0"/>
                    <a:cs typeface="Segoe UI" panose="020B0502040204020203" pitchFamily="34" charset="0"/>
                  </a:rPr>
                  <a:t>Volumes</a:t>
                </a:r>
              </a:p>
            </p:txBody>
          </p:sp>
          <p:sp>
            <p:nvSpPr>
              <p:cNvPr id="243" name="Alarm Icon">
                <a:extLst>
                  <a:ext uri="{FF2B5EF4-FFF2-40B4-BE49-F238E27FC236}">
                    <a16:creationId xmlns:a16="http://schemas.microsoft.com/office/drawing/2014/main" id="{56A5B6BE-FF7E-4216-9691-531DCC7F191B}"/>
                  </a:ext>
                </a:extLst>
              </p:cNvPr>
              <p:cNvSpPr>
                <a:spLocks noChangeAspect="1" noEditPoints="1"/>
              </p:cNvSpPr>
              <p:nvPr/>
            </p:nvSpPr>
            <p:spPr bwMode="auto">
              <a:xfrm>
                <a:off x="1014325" y="3381712"/>
                <a:ext cx="127000" cy="128588"/>
              </a:xfrm>
              <a:custGeom>
                <a:avLst/>
                <a:gdLst>
                  <a:gd name="T0" fmla="*/ 565 w 565"/>
                  <a:gd name="T1" fmla="*/ 109 h 569"/>
                  <a:gd name="T2" fmla="*/ 435 w 565"/>
                  <a:gd name="T3" fmla="*/ 0 h 569"/>
                  <a:gd name="T4" fmla="*/ 399 w 565"/>
                  <a:gd name="T5" fmla="*/ 43 h 569"/>
                  <a:gd name="T6" fmla="*/ 528 w 565"/>
                  <a:gd name="T7" fmla="*/ 152 h 569"/>
                  <a:gd name="T8" fmla="*/ 565 w 565"/>
                  <a:gd name="T9" fmla="*/ 109 h 569"/>
                  <a:gd name="T10" fmla="*/ 166 w 565"/>
                  <a:gd name="T11" fmla="*/ 43 h 569"/>
                  <a:gd name="T12" fmla="*/ 130 w 565"/>
                  <a:gd name="T13" fmla="*/ 0 h 569"/>
                  <a:gd name="T14" fmla="*/ 0 w 565"/>
                  <a:gd name="T15" fmla="*/ 109 h 569"/>
                  <a:gd name="T16" fmla="*/ 37 w 565"/>
                  <a:gd name="T17" fmla="*/ 152 h 569"/>
                  <a:gd name="T18" fmla="*/ 166 w 565"/>
                  <a:gd name="T19" fmla="*/ 43 h 569"/>
                  <a:gd name="T20" fmla="*/ 297 w 565"/>
                  <a:gd name="T21" fmla="*/ 173 h 569"/>
                  <a:gd name="T22" fmla="*/ 254 w 565"/>
                  <a:gd name="T23" fmla="*/ 173 h 569"/>
                  <a:gd name="T24" fmla="*/ 254 w 565"/>
                  <a:gd name="T25" fmla="*/ 343 h 569"/>
                  <a:gd name="T26" fmla="*/ 389 w 565"/>
                  <a:gd name="T27" fmla="*/ 423 h 569"/>
                  <a:gd name="T28" fmla="*/ 410 w 565"/>
                  <a:gd name="T29" fmla="*/ 388 h 569"/>
                  <a:gd name="T30" fmla="*/ 297 w 565"/>
                  <a:gd name="T31" fmla="*/ 322 h 569"/>
                  <a:gd name="T32" fmla="*/ 297 w 565"/>
                  <a:gd name="T33" fmla="*/ 173 h 569"/>
                  <a:gd name="T34" fmla="*/ 283 w 565"/>
                  <a:gd name="T35" fmla="*/ 61 h 569"/>
                  <a:gd name="T36" fmla="*/ 29 w 565"/>
                  <a:gd name="T37" fmla="*/ 315 h 569"/>
                  <a:gd name="T38" fmla="*/ 283 w 565"/>
                  <a:gd name="T39" fmla="*/ 569 h 569"/>
                  <a:gd name="T40" fmla="*/ 537 w 565"/>
                  <a:gd name="T41" fmla="*/ 315 h 569"/>
                  <a:gd name="T42" fmla="*/ 283 w 565"/>
                  <a:gd name="T43" fmla="*/ 61 h 569"/>
                  <a:gd name="T44" fmla="*/ 283 w 565"/>
                  <a:gd name="T45" fmla="*/ 512 h 569"/>
                  <a:gd name="T46" fmla="*/ 85 w 565"/>
                  <a:gd name="T47" fmla="*/ 315 h 569"/>
                  <a:gd name="T48" fmla="*/ 283 w 565"/>
                  <a:gd name="T49" fmla="*/ 117 h 569"/>
                  <a:gd name="T50" fmla="*/ 480 w 565"/>
                  <a:gd name="T51" fmla="*/ 315 h 569"/>
                  <a:gd name="T52" fmla="*/ 283 w 565"/>
                  <a:gd name="T53" fmla="*/ 51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5" h="569">
                    <a:moveTo>
                      <a:pt x="565" y="109"/>
                    </a:moveTo>
                    <a:lnTo>
                      <a:pt x="435" y="0"/>
                    </a:lnTo>
                    <a:lnTo>
                      <a:pt x="399" y="43"/>
                    </a:lnTo>
                    <a:lnTo>
                      <a:pt x="528" y="152"/>
                    </a:lnTo>
                    <a:lnTo>
                      <a:pt x="565" y="109"/>
                    </a:lnTo>
                    <a:close/>
                    <a:moveTo>
                      <a:pt x="166" y="43"/>
                    </a:moveTo>
                    <a:lnTo>
                      <a:pt x="130" y="0"/>
                    </a:lnTo>
                    <a:lnTo>
                      <a:pt x="0" y="109"/>
                    </a:lnTo>
                    <a:lnTo>
                      <a:pt x="37" y="152"/>
                    </a:lnTo>
                    <a:lnTo>
                      <a:pt x="166" y="43"/>
                    </a:lnTo>
                    <a:close/>
                    <a:moveTo>
                      <a:pt x="297" y="173"/>
                    </a:moveTo>
                    <a:lnTo>
                      <a:pt x="254" y="173"/>
                    </a:lnTo>
                    <a:lnTo>
                      <a:pt x="254" y="343"/>
                    </a:lnTo>
                    <a:lnTo>
                      <a:pt x="389" y="423"/>
                    </a:lnTo>
                    <a:lnTo>
                      <a:pt x="410" y="388"/>
                    </a:lnTo>
                    <a:lnTo>
                      <a:pt x="297" y="322"/>
                    </a:lnTo>
                    <a:lnTo>
                      <a:pt x="297" y="173"/>
                    </a:lnTo>
                    <a:close/>
                    <a:moveTo>
                      <a:pt x="283" y="61"/>
                    </a:moveTo>
                    <a:cubicBezTo>
                      <a:pt x="142" y="61"/>
                      <a:pt x="29" y="174"/>
                      <a:pt x="29" y="315"/>
                    </a:cubicBezTo>
                    <a:cubicBezTo>
                      <a:pt x="29" y="455"/>
                      <a:pt x="142" y="569"/>
                      <a:pt x="283" y="569"/>
                    </a:cubicBezTo>
                    <a:cubicBezTo>
                      <a:pt x="423" y="569"/>
                      <a:pt x="537" y="455"/>
                      <a:pt x="537" y="315"/>
                    </a:cubicBezTo>
                    <a:cubicBezTo>
                      <a:pt x="537" y="174"/>
                      <a:pt x="423" y="61"/>
                      <a:pt x="283" y="61"/>
                    </a:cubicBezTo>
                    <a:close/>
                    <a:moveTo>
                      <a:pt x="283" y="512"/>
                    </a:moveTo>
                    <a:cubicBezTo>
                      <a:pt x="173" y="512"/>
                      <a:pt x="85" y="424"/>
                      <a:pt x="85" y="315"/>
                    </a:cubicBezTo>
                    <a:cubicBezTo>
                      <a:pt x="85" y="205"/>
                      <a:pt x="173" y="117"/>
                      <a:pt x="283" y="117"/>
                    </a:cubicBezTo>
                    <a:cubicBezTo>
                      <a:pt x="392" y="117"/>
                      <a:pt x="480" y="205"/>
                      <a:pt x="480" y="315"/>
                    </a:cubicBezTo>
                    <a:cubicBezTo>
                      <a:pt x="480" y="424"/>
                      <a:pt x="392" y="512"/>
                      <a:pt x="283" y="512"/>
                    </a:cubicBez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44" name="Vibration Icon">
                <a:extLst>
                  <a:ext uri="{FF2B5EF4-FFF2-40B4-BE49-F238E27FC236}">
                    <a16:creationId xmlns:a16="http://schemas.microsoft.com/office/drawing/2014/main" id="{EBA7A772-2F7E-4AD0-9625-BE6AD3AE915D}"/>
                  </a:ext>
                </a:extLst>
              </p:cNvPr>
              <p:cNvSpPr>
                <a:spLocks noChangeAspect="1" noEditPoints="1"/>
              </p:cNvSpPr>
              <p:nvPr/>
            </p:nvSpPr>
            <p:spPr bwMode="auto">
              <a:xfrm>
                <a:off x="1002419" y="3994559"/>
                <a:ext cx="150813" cy="114300"/>
              </a:xfrm>
              <a:custGeom>
                <a:avLst/>
                <a:gdLst>
                  <a:gd name="T0" fmla="*/ 0 w 677"/>
                  <a:gd name="T1" fmla="*/ 339 h 508"/>
                  <a:gd name="T2" fmla="*/ 56 w 677"/>
                  <a:gd name="T3" fmla="*/ 339 h 508"/>
                  <a:gd name="T4" fmla="*/ 56 w 677"/>
                  <a:gd name="T5" fmla="*/ 170 h 508"/>
                  <a:gd name="T6" fmla="*/ 0 w 677"/>
                  <a:gd name="T7" fmla="*/ 170 h 508"/>
                  <a:gd name="T8" fmla="*/ 0 w 677"/>
                  <a:gd name="T9" fmla="*/ 339 h 508"/>
                  <a:gd name="T10" fmla="*/ 85 w 677"/>
                  <a:gd name="T11" fmla="*/ 395 h 508"/>
                  <a:gd name="T12" fmla="*/ 141 w 677"/>
                  <a:gd name="T13" fmla="*/ 395 h 508"/>
                  <a:gd name="T14" fmla="*/ 141 w 677"/>
                  <a:gd name="T15" fmla="*/ 113 h 508"/>
                  <a:gd name="T16" fmla="*/ 85 w 677"/>
                  <a:gd name="T17" fmla="*/ 113 h 508"/>
                  <a:gd name="T18" fmla="*/ 85 w 677"/>
                  <a:gd name="T19" fmla="*/ 395 h 508"/>
                  <a:gd name="T20" fmla="*/ 621 w 677"/>
                  <a:gd name="T21" fmla="*/ 170 h 508"/>
                  <a:gd name="T22" fmla="*/ 621 w 677"/>
                  <a:gd name="T23" fmla="*/ 339 h 508"/>
                  <a:gd name="T24" fmla="*/ 677 w 677"/>
                  <a:gd name="T25" fmla="*/ 339 h 508"/>
                  <a:gd name="T26" fmla="*/ 677 w 677"/>
                  <a:gd name="T27" fmla="*/ 170 h 508"/>
                  <a:gd name="T28" fmla="*/ 621 w 677"/>
                  <a:gd name="T29" fmla="*/ 170 h 508"/>
                  <a:gd name="T30" fmla="*/ 536 w 677"/>
                  <a:gd name="T31" fmla="*/ 395 h 508"/>
                  <a:gd name="T32" fmla="*/ 593 w 677"/>
                  <a:gd name="T33" fmla="*/ 395 h 508"/>
                  <a:gd name="T34" fmla="*/ 593 w 677"/>
                  <a:gd name="T35" fmla="*/ 113 h 508"/>
                  <a:gd name="T36" fmla="*/ 536 w 677"/>
                  <a:gd name="T37" fmla="*/ 113 h 508"/>
                  <a:gd name="T38" fmla="*/ 536 w 677"/>
                  <a:gd name="T39" fmla="*/ 395 h 508"/>
                  <a:gd name="T40" fmla="*/ 466 w 677"/>
                  <a:gd name="T41" fmla="*/ 0 h 508"/>
                  <a:gd name="T42" fmla="*/ 212 w 677"/>
                  <a:gd name="T43" fmla="*/ 0 h 508"/>
                  <a:gd name="T44" fmla="*/ 169 w 677"/>
                  <a:gd name="T45" fmla="*/ 43 h 508"/>
                  <a:gd name="T46" fmla="*/ 169 w 677"/>
                  <a:gd name="T47" fmla="*/ 466 h 508"/>
                  <a:gd name="T48" fmla="*/ 212 w 677"/>
                  <a:gd name="T49" fmla="*/ 508 h 508"/>
                  <a:gd name="T50" fmla="*/ 466 w 677"/>
                  <a:gd name="T51" fmla="*/ 508 h 508"/>
                  <a:gd name="T52" fmla="*/ 508 w 677"/>
                  <a:gd name="T53" fmla="*/ 466 h 508"/>
                  <a:gd name="T54" fmla="*/ 508 w 677"/>
                  <a:gd name="T55" fmla="*/ 43 h 508"/>
                  <a:gd name="T56" fmla="*/ 466 w 677"/>
                  <a:gd name="T57" fmla="*/ 0 h 508"/>
                  <a:gd name="T58" fmla="*/ 452 w 677"/>
                  <a:gd name="T59" fmla="*/ 452 h 508"/>
                  <a:gd name="T60" fmla="*/ 226 w 677"/>
                  <a:gd name="T61" fmla="*/ 452 h 508"/>
                  <a:gd name="T62" fmla="*/ 226 w 677"/>
                  <a:gd name="T63" fmla="*/ 57 h 508"/>
                  <a:gd name="T64" fmla="*/ 452 w 677"/>
                  <a:gd name="T65" fmla="*/ 57 h 508"/>
                  <a:gd name="T66" fmla="*/ 452 w 677"/>
                  <a:gd name="T67" fmla="*/ 45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7" h="508">
                    <a:moveTo>
                      <a:pt x="0" y="339"/>
                    </a:moveTo>
                    <a:lnTo>
                      <a:pt x="56" y="339"/>
                    </a:lnTo>
                    <a:lnTo>
                      <a:pt x="56" y="170"/>
                    </a:lnTo>
                    <a:lnTo>
                      <a:pt x="0" y="170"/>
                    </a:lnTo>
                    <a:lnTo>
                      <a:pt x="0" y="339"/>
                    </a:lnTo>
                    <a:close/>
                    <a:moveTo>
                      <a:pt x="85" y="395"/>
                    </a:moveTo>
                    <a:lnTo>
                      <a:pt x="141" y="395"/>
                    </a:lnTo>
                    <a:lnTo>
                      <a:pt x="141" y="113"/>
                    </a:lnTo>
                    <a:lnTo>
                      <a:pt x="85" y="113"/>
                    </a:lnTo>
                    <a:lnTo>
                      <a:pt x="85" y="395"/>
                    </a:lnTo>
                    <a:close/>
                    <a:moveTo>
                      <a:pt x="621" y="170"/>
                    </a:moveTo>
                    <a:lnTo>
                      <a:pt x="621" y="339"/>
                    </a:lnTo>
                    <a:lnTo>
                      <a:pt x="677" y="339"/>
                    </a:lnTo>
                    <a:lnTo>
                      <a:pt x="677" y="170"/>
                    </a:lnTo>
                    <a:lnTo>
                      <a:pt x="621" y="170"/>
                    </a:lnTo>
                    <a:close/>
                    <a:moveTo>
                      <a:pt x="536" y="395"/>
                    </a:moveTo>
                    <a:lnTo>
                      <a:pt x="593" y="395"/>
                    </a:lnTo>
                    <a:lnTo>
                      <a:pt x="593" y="113"/>
                    </a:lnTo>
                    <a:lnTo>
                      <a:pt x="536" y="113"/>
                    </a:lnTo>
                    <a:lnTo>
                      <a:pt x="536" y="395"/>
                    </a:lnTo>
                    <a:close/>
                    <a:moveTo>
                      <a:pt x="466" y="0"/>
                    </a:moveTo>
                    <a:lnTo>
                      <a:pt x="212" y="0"/>
                    </a:lnTo>
                    <a:cubicBezTo>
                      <a:pt x="188" y="0"/>
                      <a:pt x="169" y="19"/>
                      <a:pt x="169" y="43"/>
                    </a:cubicBezTo>
                    <a:lnTo>
                      <a:pt x="169" y="466"/>
                    </a:lnTo>
                    <a:cubicBezTo>
                      <a:pt x="169" y="489"/>
                      <a:pt x="188" y="508"/>
                      <a:pt x="212" y="508"/>
                    </a:cubicBezTo>
                    <a:lnTo>
                      <a:pt x="466" y="508"/>
                    </a:lnTo>
                    <a:cubicBezTo>
                      <a:pt x="489" y="508"/>
                      <a:pt x="508" y="489"/>
                      <a:pt x="508" y="466"/>
                    </a:cubicBezTo>
                    <a:lnTo>
                      <a:pt x="508" y="43"/>
                    </a:lnTo>
                    <a:cubicBezTo>
                      <a:pt x="508" y="19"/>
                      <a:pt x="489" y="0"/>
                      <a:pt x="466" y="0"/>
                    </a:cubicBezTo>
                    <a:close/>
                    <a:moveTo>
                      <a:pt x="452" y="452"/>
                    </a:moveTo>
                    <a:lnTo>
                      <a:pt x="226" y="452"/>
                    </a:lnTo>
                    <a:lnTo>
                      <a:pt x="226" y="57"/>
                    </a:lnTo>
                    <a:lnTo>
                      <a:pt x="452" y="57"/>
                    </a:lnTo>
                    <a:lnTo>
                      <a:pt x="452" y="452"/>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45" name="Volume Icon">
                <a:extLst>
                  <a:ext uri="{FF2B5EF4-FFF2-40B4-BE49-F238E27FC236}">
                    <a16:creationId xmlns:a16="http://schemas.microsoft.com/office/drawing/2014/main" id="{C78A7B50-1E7A-41FC-9284-23CA1239714D}"/>
                  </a:ext>
                </a:extLst>
              </p:cNvPr>
              <p:cNvSpPr>
                <a:spLocks noChangeAspect="1" noEditPoints="1"/>
              </p:cNvSpPr>
              <p:nvPr/>
            </p:nvSpPr>
            <p:spPr bwMode="auto">
              <a:xfrm>
                <a:off x="1020675" y="2777938"/>
                <a:ext cx="114300" cy="111125"/>
              </a:xfrm>
              <a:custGeom>
                <a:avLst/>
                <a:gdLst>
                  <a:gd name="T0" fmla="*/ 0 w 508"/>
                  <a:gd name="T1" fmla="*/ 163 h 495"/>
                  <a:gd name="T2" fmla="*/ 0 w 508"/>
                  <a:gd name="T3" fmla="*/ 332 h 495"/>
                  <a:gd name="T4" fmla="*/ 113 w 508"/>
                  <a:gd name="T5" fmla="*/ 332 h 495"/>
                  <a:gd name="T6" fmla="*/ 254 w 508"/>
                  <a:gd name="T7" fmla="*/ 473 h 495"/>
                  <a:gd name="T8" fmla="*/ 254 w 508"/>
                  <a:gd name="T9" fmla="*/ 22 h 495"/>
                  <a:gd name="T10" fmla="*/ 113 w 508"/>
                  <a:gd name="T11" fmla="*/ 163 h 495"/>
                  <a:gd name="T12" fmla="*/ 0 w 508"/>
                  <a:gd name="T13" fmla="*/ 163 h 495"/>
                  <a:gd name="T14" fmla="*/ 381 w 508"/>
                  <a:gd name="T15" fmla="*/ 247 h 495"/>
                  <a:gd name="T16" fmla="*/ 310 w 508"/>
                  <a:gd name="T17" fmla="*/ 134 h 495"/>
                  <a:gd name="T18" fmla="*/ 310 w 508"/>
                  <a:gd name="T19" fmla="*/ 361 h 495"/>
                  <a:gd name="T20" fmla="*/ 381 w 508"/>
                  <a:gd name="T21" fmla="*/ 247 h 495"/>
                  <a:gd name="T22" fmla="*/ 310 w 508"/>
                  <a:gd name="T23" fmla="*/ 0 h 495"/>
                  <a:gd name="T24" fmla="*/ 310 w 508"/>
                  <a:gd name="T25" fmla="*/ 58 h 495"/>
                  <a:gd name="T26" fmla="*/ 451 w 508"/>
                  <a:gd name="T27" fmla="*/ 247 h 495"/>
                  <a:gd name="T28" fmla="*/ 310 w 508"/>
                  <a:gd name="T29" fmla="*/ 437 h 495"/>
                  <a:gd name="T30" fmla="*/ 310 w 508"/>
                  <a:gd name="T31" fmla="*/ 495 h 495"/>
                  <a:gd name="T32" fmla="*/ 508 w 508"/>
                  <a:gd name="T33" fmla="*/ 247 h 495"/>
                  <a:gd name="T34" fmla="*/ 310 w 508"/>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8" h="495">
                    <a:moveTo>
                      <a:pt x="0" y="163"/>
                    </a:moveTo>
                    <a:lnTo>
                      <a:pt x="0" y="332"/>
                    </a:lnTo>
                    <a:lnTo>
                      <a:pt x="113" y="332"/>
                    </a:lnTo>
                    <a:lnTo>
                      <a:pt x="254" y="473"/>
                    </a:lnTo>
                    <a:lnTo>
                      <a:pt x="254" y="22"/>
                    </a:lnTo>
                    <a:lnTo>
                      <a:pt x="113" y="163"/>
                    </a:lnTo>
                    <a:lnTo>
                      <a:pt x="0" y="163"/>
                    </a:lnTo>
                    <a:close/>
                    <a:moveTo>
                      <a:pt x="381" y="247"/>
                    </a:moveTo>
                    <a:cubicBezTo>
                      <a:pt x="381" y="197"/>
                      <a:pt x="352" y="154"/>
                      <a:pt x="310" y="134"/>
                    </a:cubicBezTo>
                    <a:lnTo>
                      <a:pt x="310" y="361"/>
                    </a:lnTo>
                    <a:cubicBezTo>
                      <a:pt x="352" y="340"/>
                      <a:pt x="381" y="297"/>
                      <a:pt x="381" y="247"/>
                    </a:cubicBezTo>
                    <a:close/>
                    <a:moveTo>
                      <a:pt x="310" y="0"/>
                    </a:moveTo>
                    <a:lnTo>
                      <a:pt x="310" y="58"/>
                    </a:lnTo>
                    <a:cubicBezTo>
                      <a:pt x="392" y="82"/>
                      <a:pt x="451" y="158"/>
                      <a:pt x="451" y="247"/>
                    </a:cubicBezTo>
                    <a:cubicBezTo>
                      <a:pt x="451" y="337"/>
                      <a:pt x="392" y="412"/>
                      <a:pt x="310" y="437"/>
                    </a:cubicBezTo>
                    <a:lnTo>
                      <a:pt x="310" y="495"/>
                    </a:lnTo>
                    <a:cubicBezTo>
                      <a:pt x="423" y="469"/>
                      <a:pt x="508" y="368"/>
                      <a:pt x="508" y="247"/>
                    </a:cubicBezTo>
                    <a:cubicBezTo>
                      <a:pt x="508" y="127"/>
                      <a:pt x="423" y="26"/>
                      <a:pt x="310" y="0"/>
                    </a:cubicBez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46" name="Text">
                <a:extLst>
                  <a:ext uri="{FF2B5EF4-FFF2-40B4-BE49-F238E27FC236}">
                    <a16:creationId xmlns:a16="http://schemas.microsoft.com/office/drawing/2014/main" id="{1C55AEF3-0FED-43E9-8F6A-041AA2CDA543}"/>
                  </a:ext>
                </a:extLst>
              </p:cNvPr>
              <p:cNvSpPr txBox="1"/>
              <p:nvPr/>
            </p:nvSpPr>
            <p:spPr>
              <a:xfrm>
                <a:off x="932547" y="2434247"/>
                <a:ext cx="711990"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54000"/>
                      </a:srgbClr>
                    </a:solidFill>
                    <a:latin typeface="Segoe UI" panose="020B0502040204020203" pitchFamily="34" charset="0"/>
                    <a:cs typeface="Segoe UI" panose="020B0502040204020203" pitchFamily="34" charset="0"/>
                  </a:rPr>
                  <a:t>Media volume</a:t>
                </a:r>
              </a:p>
            </p:txBody>
          </p:sp>
          <p:grpSp>
            <p:nvGrpSpPr>
              <p:cNvPr id="247" name="Slider">
                <a:extLst>
                  <a:ext uri="{FF2B5EF4-FFF2-40B4-BE49-F238E27FC236}">
                    <a16:creationId xmlns:a16="http://schemas.microsoft.com/office/drawing/2014/main" id="{C21CEE32-E706-464D-A7C4-F30F4AB213DC}"/>
                  </a:ext>
                </a:extLst>
              </p:cNvPr>
              <p:cNvGrpSpPr/>
              <p:nvPr/>
            </p:nvGrpSpPr>
            <p:grpSpPr>
              <a:xfrm>
                <a:off x="1254807" y="2798577"/>
                <a:ext cx="1216152" cy="76200"/>
                <a:chOff x="5178424" y="3670300"/>
                <a:chExt cx="1216152" cy="76200"/>
              </a:xfrm>
            </p:grpSpPr>
            <p:sp>
              <p:nvSpPr>
                <p:cNvPr id="258" name="Track">
                  <a:extLst>
                    <a:ext uri="{FF2B5EF4-FFF2-40B4-BE49-F238E27FC236}">
                      <a16:creationId xmlns:a16="http://schemas.microsoft.com/office/drawing/2014/main" id="{D6882CDB-6716-410F-8331-E6CB76E32EC1}"/>
                    </a:ext>
                  </a:extLst>
                </p:cNvPr>
                <p:cNvSpPr>
                  <a:spLocks noChangeArrowheads="1"/>
                </p:cNvSpPr>
                <p:nvPr/>
              </p:nvSpPr>
              <p:spPr bwMode="auto">
                <a:xfrm>
                  <a:off x="5178424" y="3702050"/>
                  <a:ext cx="1216152" cy="12700"/>
                </a:xfrm>
                <a:prstGeom prst="rect">
                  <a:avLst/>
                </a:prstGeom>
                <a:solidFill>
                  <a:srgbClr val="000000">
                    <a:alpha val="26000"/>
                  </a:srgbClr>
                </a:solidFill>
                <a:ln w="9525">
                  <a:noFill/>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59" name="Value">
                  <a:extLst>
                    <a:ext uri="{FF2B5EF4-FFF2-40B4-BE49-F238E27FC236}">
                      <a16:creationId xmlns:a16="http://schemas.microsoft.com/office/drawing/2014/main" id="{A0C82096-9821-4A63-BA59-45F5DE6C2C9D}"/>
                    </a:ext>
                  </a:extLst>
                </p:cNvPr>
                <p:cNvSpPr>
                  <a:spLocks noChangeArrowheads="1"/>
                </p:cNvSpPr>
                <p:nvPr/>
              </p:nvSpPr>
              <p:spPr bwMode="auto">
                <a:xfrm>
                  <a:off x="5178424" y="3702050"/>
                  <a:ext cx="402336" cy="12700"/>
                </a:xfrm>
                <a:prstGeom prst="rect">
                  <a:avLst/>
                </a:prstGeom>
                <a:solidFill>
                  <a:srgbClr val="009688"/>
                </a:solidFill>
                <a:ln w="9525">
                  <a:noFill/>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60" name="Thumb">
                  <a:extLst>
                    <a:ext uri="{FF2B5EF4-FFF2-40B4-BE49-F238E27FC236}">
                      <a16:creationId xmlns:a16="http://schemas.microsoft.com/office/drawing/2014/main" id="{444BA5B1-4C02-4311-9991-2F6CF71E3266}"/>
                    </a:ext>
                  </a:extLst>
                </p:cNvPr>
                <p:cNvSpPr>
                  <a:spLocks noChangeArrowheads="1"/>
                </p:cNvSpPr>
                <p:nvPr/>
              </p:nvSpPr>
              <p:spPr bwMode="auto">
                <a:xfrm>
                  <a:off x="5542732" y="3670300"/>
                  <a:ext cx="73891" cy="76200"/>
                </a:xfrm>
                <a:prstGeom prst="ellipse">
                  <a:avLst/>
                </a:pr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sp>
            <p:nvSpPr>
              <p:cNvPr id="248" name="Text">
                <a:extLst>
                  <a:ext uri="{FF2B5EF4-FFF2-40B4-BE49-F238E27FC236}">
                    <a16:creationId xmlns:a16="http://schemas.microsoft.com/office/drawing/2014/main" id="{1BC62E6B-5EA6-4D25-9A3C-82453ABB685C}"/>
                  </a:ext>
                </a:extLst>
              </p:cNvPr>
              <p:cNvSpPr txBox="1"/>
              <p:nvPr/>
            </p:nvSpPr>
            <p:spPr>
              <a:xfrm>
                <a:off x="932547" y="3043576"/>
                <a:ext cx="697563"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54000"/>
                      </a:srgbClr>
                    </a:solidFill>
                    <a:latin typeface="Segoe UI" panose="020B0502040204020203" pitchFamily="34" charset="0"/>
                    <a:cs typeface="Segoe UI" panose="020B0502040204020203" pitchFamily="34" charset="0"/>
                  </a:rPr>
                  <a:t>Alarm volume</a:t>
                </a:r>
              </a:p>
            </p:txBody>
          </p:sp>
          <p:grpSp>
            <p:nvGrpSpPr>
              <p:cNvPr id="249" name="Slider">
                <a:extLst>
                  <a:ext uri="{FF2B5EF4-FFF2-40B4-BE49-F238E27FC236}">
                    <a16:creationId xmlns:a16="http://schemas.microsoft.com/office/drawing/2014/main" id="{BDA091BB-CA27-46C8-8FAF-09BAD75E12CF}"/>
                  </a:ext>
                </a:extLst>
              </p:cNvPr>
              <p:cNvGrpSpPr/>
              <p:nvPr/>
            </p:nvGrpSpPr>
            <p:grpSpPr>
              <a:xfrm>
                <a:off x="1254807" y="3407906"/>
                <a:ext cx="1216152" cy="76200"/>
                <a:chOff x="5178424" y="3670300"/>
                <a:chExt cx="1216152" cy="76200"/>
              </a:xfrm>
            </p:grpSpPr>
            <p:sp>
              <p:nvSpPr>
                <p:cNvPr id="255" name="Track">
                  <a:extLst>
                    <a:ext uri="{FF2B5EF4-FFF2-40B4-BE49-F238E27FC236}">
                      <a16:creationId xmlns:a16="http://schemas.microsoft.com/office/drawing/2014/main" id="{57EA4114-1F52-40E0-893B-727FF96C28AE}"/>
                    </a:ext>
                  </a:extLst>
                </p:cNvPr>
                <p:cNvSpPr>
                  <a:spLocks noChangeArrowheads="1"/>
                </p:cNvSpPr>
                <p:nvPr/>
              </p:nvSpPr>
              <p:spPr bwMode="auto">
                <a:xfrm>
                  <a:off x="5178424" y="3702050"/>
                  <a:ext cx="1216152" cy="12700"/>
                </a:xfrm>
                <a:prstGeom prst="rect">
                  <a:avLst/>
                </a:prstGeom>
                <a:solidFill>
                  <a:srgbClr val="000000">
                    <a:alpha val="26000"/>
                  </a:srgbClr>
                </a:solidFill>
                <a:ln w="9525">
                  <a:noFill/>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56" name="Value">
                  <a:extLst>
                    <a:ext uri="{FF2B5EF4-FFF2-40B4-BE49-F238E27FC236}">
                      <a16:creationId xmlns:a16="http://schemas.microsoft.com/office/drawing/2014/main" id="{814456AD-75B7-4CD7-90D7-9F3238082A5E}"/>
                    </a:ext>
                  </a:extLst>
                </p:cNvPr>
                <p:cNvSpPr>
                  <a:spLocks noChangeArrowheads="1"/>
                </p:cNvSpPr>
                <p:nvPr/>
              </p:nvSpPr>
              <p:spPr bwMode="auto">
                <a:xfrm>
                  <a:off x="5178424" y="3702050"/>
                  <a:ext cx="594360" cy="12700"/>
                </a:xfrm>
                <a:prstGeom prst="rect">
                  <a:avLst/>
                </a:prstGeom>
                <a:solidFill>
                  <a:srgbClr val="009688"/>
                </a:solidFill>
                <a:ln w="9525">
                  <a:noFill/>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57" name="Thumb">
                  <a:extLst>
                    <a:ext uri="{FF2B5EF4-FFF2-40B4-BE49-F238E27FC236}">
                      <a16:creationId xmlns:a16="http://schemas.microsoft.com/office/drawing/2014/main" id="{E5799949-7152-4D6D-BD9B-C5EDF7AC165A}"/>
                    </a:ext>
                  </a:extLst>
                </p:cNvPr>
                <p:cNvSpPr>
                  <a:spLocks noChangeArrowheads="1"/>
                </p:cNvSpPr>
                <p:nvPr/>
              </p:nvSpPr>
              <p:spPr bwMode="auto">
                <a:xfrm>
                  <a:off x="5733232" y="3670300"/>
                  <a:ext cx="73891" cy="76200"/>
                </a:xfrm>
                <a:prstGeom prst="ellipse">
                  <a:avLst/>
                </a:pr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sp>
            <p:nvSpPr>
              <p:cNvPr id="250" name="Text">
                <a:extLst>
                  <a:ext uri="{FF2B5EF4-FFF2-40B4-BE49-F238E27FC236}">
                    <a16:creationId xmlns:a16="http://schemas.microsoft.com/office/drawing/2014/main" id="{AD33EE79-33E5-4507-83F0-E46B1BB0D449}"/>
                  </a:ext>
                </a:extLst>
              </p:cNvPr>
              <p:cNvSpPr txBox="1"/>
              <p:nvPr/>
            </p:nvSpPr>
            <p:spPr>
              <a:xfrm>
                <a:off x="932547" y="3652905"/>
                <a:ext cx="644664"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54000"/>
                      </a:srgbClr>
                    </a:solidFill>
                    <a:latin typeface="Segoe UI" panose="020B0502040204020203" pitchFamily="34" charset="0"/>
                    <a:cs typeface="Segoe UI" panose="020B0502040204020203" pitchFamily="34" charset="0"/>
                  </a:rPr>
                  <a:t>Ring volume</a:t>
                </a:r>
              </a:p>
            </p:txBody>
          </p:sp>
          <p:grpSp>
            <p:nvGrpSpPr>
              <p:cNvPr id="251" name="Slider">
                <a:extLst>
                  <a:ext uri="{FF2B5EF4-FFF2-40B4-BE49-F238E27FC236}">
                    <a16:creationId xmlns:a16="http://schemas.microsoft.com/office/drawing/2014/main" id="{D42FC183-46F6-4669-AA75-D3272CF511CF}"/>
                  </a:ext>
                </a:extLst>
              </p:cNvPr>
              <p:cNvGrpSpPr/>
              <p:nvPr/>
            </p:nvGrpSpPr>
            <p:grpSpPr>
              <a:xfrm>
                <a:off x="1254807" y="4017235"/>
                <a:ext cx="1216152" cy="76200"/>
                <a:chOff x="5178424" y="3670300"/>
                <a:chExt cx="1216152" cy="76200"/>
              </a:xfrm>
            </p:grpSpPr>
            <p:sp>
              <p:nvSpPr>
                <p:cNvPr id="252" name="Track">
                  <a:extLst>
                    <a:ext uri="{FF2B5EF4-FFF2-40B4-BE49-F238E27FC236}">
                      <a16:creationId xmlns:a16="http://schemas.microsoft.com/office/drawing/2014/main" id="{4A685403-2487-47E3-8A8E-5E7DAF281B6B}"/>
                    </a:ext>
                  </a:extLst>
                </p:cNvPr>
                <p:cNvSpPr>
                  <a:spLocks noChangeArrowheads="1"/>
                </p:cNvSpPr>
                <p:nvPr/>
              </p:nvSpPr>
              <p:spPr bwMode="auto">
                <a:xfrm>
                  <a:off x="5178424" y="3702050"/>
                  <a:ext cx="1216152" cy="12700"/>
                </a:xfrm>
                <a:prstGeom prst="rect">
                  <a:avLst/>
                </a:prstGeom>
                <a:solidFill>
                  <a:srgbClr val="000000">
                    <a:alpha val="26000"/>
                  </a:srgbClr>
                </a:solidFill>
                <a:ln w="9525">
                  <a:noFill/>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53" name="Value">
                  <a:extLst>
                    <a:ext uri="{FF2B5EF4-FFF2-40B4-BE49-F238E27FC236}">
                      <a16:creationId xmlns:a16="http://schemas.microsoft.com/office/drawing/2014/main" id="{61482787-7B47-4FE7-97AC-968358D0AA52}"/>
                    </a:ext>
                  </a:extLst>
                </p:cNvPr>
                <p:cNvSpPr>
                  <a:spLocks noChangeArrowheads="1"/>
                </p:cNvSpPr>
                <p:nvPr/>
              </p:nvSpPr>
              <p:spPr bwMode="auto">
                <a:xfrm>
                  <a:off x="5178424" y="3702050"/>
                  <a:ext cx="786384" cy="12700"/>
                </a:xfrm>
                <a:prstGeom prst="rect">
                  <a:avLst/>
                </a:prstGeom>
                <a:solidFill>
                  <a:srgbClr val="009688"/>
                </a:solidFill>
                <a:ln w="9525">
                  <a:noFill/>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54" name="Thumb">
                  <a:extLst>
                    <a:ext uri="{FF2B5EF4-FFF2-40B4-BE49-F238E27FC236}">
                      <a16:creationId xmlns:a16="http://schemas.microsoft.com/office/drawing/2014/main" id="{D078CBB0-9C5C-4B9B-ADA2-43169651F589}"/>
                    </a:ext>
                  </a:extLst>
                </p:cNvPr>
                <p:cNvSpPr>
                  <a:spLocks noChangeArrowheads="1"/>
                </p:cNvSpPr>
                <p:nvPr/>
              </p:nvSpPr>
              <p:spPr bwMode="auto">
                <a:xfrm>
                  <a:off x="5923732" y="3670300"/>
                  <a:ext cx="73891" cy="76200"/>
                </a:xfrm>
                <a:prstGeom prst="ellipse">
                  <a:avLst/>
                </a:pr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grpSp>
    </p:spTree>
    <p:extLst>
      <p:ext uri="{BB962C8B-B14F-4D97-AF65-F5344CB8AC3E}">
        <p14:creationId xmlns:p14="http://schemas.microsoft.com/office/powerpoint/2010/main" val="20194364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58A01F6-267E-4520-9FFE-0E09989A7852}"/>
              </a:ext>
            </a:extLst>
          </p:cNvPr>
          <p:cNvSpPr>
            <a:spLocks noGrp="1"/>
          </p:cNvSpPr>
          <p:nvPr>
            <p:ph type="title"/>
          </p:nvPr>
        </p:nvSpPr>
        <p:spPr/>
        <p:txBody>
          <a:bodyPr>
            <a:normAutofit fontScale="90000"/>
          </a:bodyPr>
          <a:lstStyle/>
          <a:p>
            <a:r>
              <a:rPr lang="de-DE" dirty="0"/>
              <a:t>Android Komponenten</a:t>
            </a:r>
          </a:p>
        </p:txBody>
      </p:sp>
      <p:grpSp>
        <p:nvGrpSpPr>
          <p:cNvPr id="234" name="App Bar">
            <a:extLst>
              <a:ext uri="{FF2B5EF4-FFF2-40B4-BE49-F238E27FC236}">
                <a16:creationId xmlns:a16="http://schemas.microsoft.com/office/drawing/2014/main" id="{7038D41B-01ED-4343-9D9C-63D1165C67DF}"/>
              </a:ext>
            </a:extLst>
          </p:cNvPr>
          <p:cNvGrpSpPr/>
          <p:nvPr/>
        </p:nvGrpSpPr>
        <p:grpSpPr>
          <a:xfrm>
            <a:off x="635000" y="1384300"/>
            <a:ext cx="2286000" cy="508000"/>
            <a:chOff x="595686" y="1261242"/>
            <a:chExt cx="2286000" cy="508000"/>
          </a:xfrm>
        </p:grpSpPr>
        <p:sp>
          <p:nvSpPr>
            <p:cNvPr id="235" name="App Bar Container">
              <a:extLst>
                <a:ext uri="{FF2B5EF4-FFF2-40B4-BE49-F238E27FC236}">
                  <a16:creationId xmlns:a16="http://schemas.microsoft.com/office/drawing/2014/main" id="{BA777412-F421-4182-8A95-4F47A10B768A}"/>
                </a:ext>
              </a:extLst>
            </p:cNvPr>
            <p:cNvSpPr>
              <a:spLocks noChangeArrowheads="1"/>
            </p:cNvSpPr>
            <p:nvPr/>
          </p:nvSpPr>
          <p:spPr bwMode="auto">
            <a:xfrm>
              <a:off x="595686" y="1261242"/>
              <a:ext cx="2286000" cy="508000"/>
            </a:xfrm>
            <a:prstGeom prst="rect">
              <a:avLst/>
            </a:prstGeom>
            <a:solidFill>
              <a:srgbClr val="009688"/>
            </a:solidFill>
            <a:ln>
              <a:noFill/>
            </a:ln>
            <a:effectLst>
              <a:outerShdw blurRad="38100" dist="12700" dir="5400000" algn="ctr" rotWithShape="0">
                <a:prstClr val="black">
                  <a:alpha val="25000"/>
                </a:prstClr>
              </a:outerShdw>
            </a:effectLst>
          </p:spPr>
          <p:txBody>
            <a:bodyPr vert="horz" wrap="square" lIns="457200" tIns="198120" rIns="91440" bIns="104140"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FFFFFF"/>
                  </a:solidFill>
                  <a:latin typeface="Segoe UI" panose="020B0502040204020203" pitchFamily="34" charset="0"/>
                  <a:cs typeface="Segoe UI" panose="020B0502040204020203" pitchFamily="34" charset="0"/>
                </a:rPr>
                <a:t>Application</a:t>
              </a:r>
            </a:p>
          </p:txBody>
        </p:sp>
        <p:sp>
          <p:nvSpPr>
            <p:cNvPr id="236" name="Favorite Icon">
              <a:extLst>
                <a:ext uri="{FF2B5EF4-FFF2-40B4-BE49-F238E27FC236}">
                  <a16:creationId xmlns:a16="http://schemas.microsoft.com/office/drawing/2014/main" id="{9FE0547D-BC5C-446E-A872-A3FAD4F2AAD4}"/>
                </a:ext>
              </a:extLst>
            </p:cNvPr>
            <p:cNvSpPr>
              <a:spLocks noChangeAspect="1"/>
            </p:cNvSpPr>
            <p:nvPr/>
          </p:nvSpPr>
          <p:spPr bwMode="auto">
            <a:xfrm>
              <a:off x="2405932" y="1547041"/>
              <a:ext cx="114181" cy="101286"/>
            </a:xfrm>
            <a:custGeom>
              <a:avLst/>
              <a:gdLst>
                <a:gd name="T0" fmla="*/ 476 w 635"/>
                <a:gd name="T1" fmla="*/ 0 h 565"/>
                <a:gd name="T2" fmla="*/ 318 w 635"/>
                <a:gd name="T3" fmla="*/ 106 h 565"/>
                <a:gd name="T4" fmla="*/ 159 w 635"/>
                <a:gd name="T5" fmla="*/ 0 h 565"/>
                <a:gd name="T6" fmla="*/ 0 w 635"/>
                <a:gd name="T7" fmla="*/ 159 h 565"/>
                <a:gd name="T8" fmla="*/ 318 w 635"/>
                <a:gd name="T9" fmla="*/ 565 h 565"/>
                <a:gd name="T10" fmla="*/ 635 w 635"/>
                <a:gd name="T11" fmla="*/ 159 h 565"/>
                <a:gd name="T12" fmla="*/ 476 w 635"/>
                <a:gd name="T13" fmla="*/ 0 h 565"/>
              </a:gdLst>
              <a:ahLst/>
              <a:cxnLst>
                <a:cxn ang="0">
                  <a:pos x="T0" y="T1"/>
                </a:cxn>
                <a:cxn ang="0">
                  <a:pos x="T2" y="T3"/>
                </a:cxn>
                <a:cxn ang="0">
                  <a:pos x="T4" y="T5"/>
                </a:cxn>
                <a:cxn ang="0">
                  <a:pos x="T6" y="T7"/>
                </a:cxn>
                <a:cxn ang="0">
                  <a:pos x="T8" y="T9"/>
                </a:cxn>
                <a:cxn ang="0">
                  <a:pos x="T10" y="T11"/>
                </a:cxn>
                <a:cxn ang="0">
                  <a:pos x="T12" y="T13"/>
                </a:cxn>
              </a:cxnLst>
              <a:rect l="0" t="0" r="r" b="b"/>
              <a:pathLst>
                <a:path w="635" h="565">
                  <a:moveTo>
                    <a:pt x="476" y="0"/>
                  </a:moveTo>
                  <a:cubicBezTo>
                    <a:pt x="407" y="0"/>
                    <a:pt x="341" y="45"/>
                    <a:pt x="318" y="106"/>
                  </a:cubicBezTo>
                  <a:cubicBezTo>
                    <a:pt x="294" y="45"/>
                    <a:pt x="228" y="0"/>
                    <a:pt x="159" y="0"/>
                  </a:cubicBezTo>
                  <a:cubicBezTo>
                    <a:pt x="69" y="0"/>
                    <a:pt x="0" y="68"/>
                    <a:pt x="0" y="159"/>
                  </a:cubicBezTo>
                  <a:cubicBezTo>
                    <a:pt x="0" y="284"/>
                    <a:pt x="134" y="380"/>
                    <a:pt x="318" y="565"/>
                  </a:cubicBezTo>
                  <a:cubicBezTo>
                    <a:pt x="501" y="380"/>
                    <a:pt x="635" y="284"/>
                    <a:pt x="635" y="159"/>
                  </a:cubicBezTo>
                  <a:cubicBezTo>
                    <a:pt x="635" y="68"/>
                    <a:pt x="566" y="0"/>
                    <a:pt x="476" y="0"/>
                  </a:cubicBezTo>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sp>
          <p:nvSpPr>
            <p:cNvPr id="237" name="Search Icon">
              <a:extLst>
                <a:ext uri="{FF2B5EF4-FFF2-40B4-BE49-F238E27FC236}">
                  <a16:creationId xmlns:a16="http://schemas.microsoft.com/office/drawing/2014/main" id="{A5B1CBDE-8E4F-4D40-8748-1C0433111E4F}"/>
                </a:ext>
              </a:extLst>
            </p:cNvPr>
            <p:cNvSpPr>
              <a:spLocks noChangeAspect="1" noEditPoints="1"/>
            </p:cNvSpPr>
            <p:nvPr/>
          </p:nvSpPr>
          <p:spPr bwMode="auto">
            <a:xfrm>
              <a:off x="2100656" y="1534478"/>
              <a:ext cx="111009" cy="110708"/>
            </a:xfrm>
            <a:custGeom>
              <a:avLst/>
              <a:gdLst>
                <a:gd name="T0" fmla="*/ 229 w 617"/>
                <a:gd name="T1" fmla="*/ 388 h 617"/>
                <a:gd name="T2" fmla="*/ 70 w 617"/>
                <a:gd name="T3" fmla="*/ 229 h 617"/>
                <a:gd name="T4" fmla="*/ 229 w 617"/>
                <a:gd name="T5" fmla="*/ 70 h 617"/>
                <a:gd name="T6" fmla="*/ 388 w 617"/>
                <a:gd name="T7" fmla="*/ 229 h 617"/>
                <a:gd name="T8" fmla="*/ 229 w 617"/>
                <a:gd name="T9" fmla="*/ 388 h 617"/>
                <a:gd name="T10" fmla="*/ 441 w 617"/>
                <a:gd name="T11" fmla="*/ 388 h 617"/>
                <a:gd name="T12" fmla="*/ 413 w 617"/>
                <a:gd name="T13" fmla="*/ 388 h 617"/>
                <a:gd name="T14" fmla="*/ 403 w 617"/>
                <a:gd name="T15" fmla="*/ 378 h 617"/>
                <a:gd name="T16" fmla="*/ 458 w 617"/>
                <a:gd name="T17" fmla="*/ 229 h 617"/>
                <a:gd name="T18" fmla="*/ 229 w 617"/>
                <a:gd name="T19" fmla="*/ 0 h 617"/>
                <a:gd name="T20" fmla="*/ 0 w 617"/>
                <a:gd name="T21" fmla="*/ 229 h 617"/>
                <a:gd name="T22" fmla="*/ 229 w 617"/>
                <a:gd name="T23" fmla="*/ 458 h 617"/>
                <a:gd name="T24" fmla="*/ 378 w 617"/>
                <a:gd name="T25" fmla="*/ 403 h 617"/>
                <a:gd name="T26" fmla="*/ 388 w 617"/>
                <a:gd name="T27" fmla="*/ 413 h 617"/>
                <a:gd name="T28" fmla="*/ 388 w 617"/>
                <a:gd name="T29" fmla="*/ 441 h 617"/>
                <a:gd name="T30" fmla="*/ 564 w 617"/>
                <a:gd name="T31" fmla="*/ 617 h 617"/>
                <a:gd name="T32" fmla="*/ 617 w 617"/>
                <a:gd name="T33" fmla="*/ 564 h 617"/>
                <a:gd name="T34" fmla="*/ 441 w 617"/>
                <a:gd name="T35" fmla="*/ 38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7" h="617">
                  <a:moveTo>
                    <a:pt x="229" y="388"/>
                  </a:moveTo>
                  <a:cubicBezTo>
                    <a:pt x="141" y="388"/>
                    <a:pt x="70" y="317"/>
                    <a:pt x="70" y="229"/>
                  </a:cubicBezTo>
                  <a:cubicBezTo>
                    <a:pt x="70" y="141"/>
                    <a:pt x="141" y="70"/>
                    <a:pt x="229" y="70"/>
                  </a:cubicBezTo>
                  <a:cubicBezTo>
                    <a:pt x="317" y="70"/>
                    <a:pt x="388" y="141"/>
                    <a:pt x="388" y="229"/>
                  </a:cubicBezTo>
                  <a:cubicBezTo>
                    <a:pt x="388" y="317"/>
                    <a:pt x="317" y="388"/>
                    <a:pt x="229" y="388"/>
                  </a:cubicBezTo>
                  <a:moveTo>
                    <a:pt x="441" y="388"/>
                  </a:moveTo>
                  <a:lnTo>
                    <a:pt x="413" y="388"/>
                  </a:lnTo>
                  <a:lnTo>
                    <a:pt x="403" y="378"/>
                  </a:lnTo>
                  <a:cubicBezTo>
                    <a:pt x="438" y="338"/>
                    <a:pt x="458" y="286"/>
                    <a:pt x="458" y="229"/>
                  </a:cubicBezTo>
                  <a:cubicBezTo>
                    <a:pt x="458" y="102"/>
                    <a:pt x="356" y="0"/>
                    <a:pt x="229" y="0"/>
                  </a:cubicBezTo>
                  <a:cubicBezTo>
                    <a:pt x="102" y="0"/>
                    <a:pt x="0" y="102"/>
                    <a:pt x="0" y="229"/>
                  </a:cubicBezTo>
                  <a:cubicBezTo>
                    <a:pt x="0" y="356"/>
                    <a:pt x="102" y="458"/>
                    <a:pt x="229" y="458"/>
                  </a:cubicBezTo>
                  <a:cubicBezTo>
                    <a:pt x="286" y="458"/>
                    <a:pt x="338" y="437"/>
                    <a:pt x="378" y="403"/>
                  </a:cubicBezTo>
                  <a:lnTo>
                    <a:pt x="388" y="413"/>
                  </a:lnTo>
                  <a:lnTo>
                    <a:pt x="388" y="441"/>
                  </a:lnTo>
                  <a:lnTo>
                    <a:pt x="564" y="617"/>
                  </a:lnTo>
                  <a:lnTo>
                    <a:pt x="617" y="564"/>
                  </a:lnTo>
                  <a:lnTo>
                    <a:pt x="441" y="388"/>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sp>
          <p:nvSpPr>
            <p:cNvPr id="238" name="Menu Icon">
              <a:extLst>
                <a:ext uri="{FF2B5EF4-FFF2-40B4-BE49-F238E27FC236}">
                  <a16:creationId xmlns:a16="http://schemas.microsoft.com/office/drawing/2014/main" id="{B4D6263E-7E12-4BA5-96E7-071DE639BAA4}"/>
                </a:ext>
              </a:extLst>
            </p:cNvPr>
            <p:cNvSpPr>
              <a:spLocks noChangeAspect="1" noEditPoints="1"/>
            </p:cNvSpPr>
            <p:nvPr/>
          </p:nvSpPr>
          <p:spPr bwMode="auto">
            <a:xfrm>
              <a:off x="2723101" y="1540760"/>
              <a:ext cx="25374" cy="101286"/>
            </a:xfrm>
            <a:custGeom>
              <a:avLst/>
              <a:gdLst>
                <a:gd name="T0" fmla="*/ 71 w 141"/>
                <a:gd name="T1" fmla="*/ 423 h 564"/>
                <a:gd name="T2" fmla="*/ 0 w 141"/>
                <a:gd name="T3" fmla="*/ 494 h 564"/>
                <a:gd name="T4" fmla="*/ 71 w 141"/>
                <a:gd name="T5" fmla="*/ 564 h 564"/>
                <a:gd name="T6" fmla="*/ 141 w 141"/>
                <a:gd name="T7" fmla="*/ 494 h 564"/>
                <a:gd name="T8" fmla="*/ 71 w 141"/>
                <a:gd name="T9" fmla="*/ 423 h 564"/>
                <a:gd name="T10" fmla="*/ 71 w 141"/>
                <a:gd name="T11" fmla="*/ 212 h 564"/>
                <a:gd name="T12" fmla="*/ 0 w 141"/>
                <a:gd name="T13" fmla="*/ 282 h 564"/>
                <a:gd name="T14" fmla="*/ 71 w 141"/>
                <a:gd name="T15" fmla="*/ 353 h 564"/>
                <a:gd name="T16" fmla="*/ 141 w 141"/>
                <a:gd name="T17" fmla="*/ 282 h 564"/>
                <a:gd name="T18" fmla="*/ 71 w 141"/>
                <a:gd name="T19" fmla="*/ 212 h 564"/>
                <a:gd name="T20" fmla="*/ 71 w 141"/>
                <a:gd name="T21" fmla="*/ 141 h 564"/>
                <a:gd name="T22" fmla="*/ 141 w 141"/>
                <a:gd name="T23" fmla="*/ 71 h 564"/>
                <a:gd name="T24" fmla="*/ 71 w 141"/>
                <a:gd name="T25" fmla="*/ 0 h 564"/>
                <a:gd name="T26" fmla="*/ 0 w 141"/>
                <a:gd name="T27" fmla="*/ 71 h 564"/>
                <a:gd name="T28" fmla="*/ 71 w 141"/>
                <a:gd name="T29" fmla="*/ 141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564">
                  <a:moveTo>
                    <a:pt x="71" y="423"/>
                  </a:moveTo>
                  <a:cubicBezTo>
                    <a:pt x="32" y="423"/>
                    <a:pt x="0" y="455"/>
                    <a:pt x="0" y="494"/>
                  </a:cubicBezTo>
                  <a:cubicBezTo>
                    <a:pt x="0" y="533"/>
                    <a:pt x="32" y="564"/>
                    <a:pt x="71" y="564"/>
                  </a:cubicBezTo>
                  <a:cubicBezTo>
                    <a:pt x="110" y="564"/>
                    <a:pt x="141" y="533"/>
                    <a:pt x="141" y="494"/>
                  </a:cubicBezTo>
                  <a:cubicBezTo>
                    <a:pt x="141" y="455"/>
                    <a:pt x="110" y="423"/>
                    <a:pt x="71" y="423"/>
                  </a:cubicBezTo>
                  <a:moveTo>
                    <a:pt x="71" y="212"/>
                  </a:moveTo>
                  <a:cubicBezTo>
                    <a:pt x="32" y="212"/>
                    <a:pt x="0" y="243"/>
                    <a:pt x="0" y="282"/>
                  </a:cubicBezTo>
                  <a:cubicBezTo>
                    <a:pt x="0" y="321"/>
                    <a:pt x="32" y="353"/>
                    <a:pt x="71" y="353"/>
                  </a:cubicBezTo>
                  <a:cubicBezTo>
                    <a:pt x="110" y="353"/>
                    <a:pt x="141" y="321"/>
                    <a:pt x="141" y="282"/>
                  </a:cubicBezTo>
                  <a:cubicBezTo>
                    <a:pt x="141" y="243"/>
                    <a:pt x="110" y="212"/>
                    <a:pt x="71" y="212"/>
                  </a:cubicBezTo>
                  <a:moveTo>
                    <a:pt x="71" y="141"/>
                  </a:moveTo>
                  <a:cubicBezTo>
                    <a:pt x="110" y="141"/>
                    <a:pt x="141" y="110"/>
                    <a:pt x="141" y="71"/>
                  </a:cubicBezTo>
                  <a:cubicBezTo>
                    <a:pt x="141" y="32"/>
                    <a:pt x="110" y="0"/>
                    <a:pt x="71" y="0"/>
                  </a:cubicBezTo>
                  <a:cubicBezTo>
                    <a:pt x="32" y="0"/>
                    <a:pt x="0" y="32"/>
                    <a:pt x="0" y="71"/>
                  </a:cubicBezTo>
                  <a:cubicBezTo>
                    <a:pt x="0" y="110"/>
                    <a:pt x="32" y="141"/>
                    <a:pt x="71" y="141"/>
                  </a:cubicBezTo>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sp>
          <p:nvSpPr>
            <p:cNvPr id="239" name="Nav Icon">
              <a:extLst>
                <a:ext uri="{FF2B5EF4-FFF2-40B4-BE49-F238E27FC236}">
                  <a16:creationId xmlns:a16="http://schemas.microsoft.com/office/drawing/2014/main" id="{171A6731-82ED-4302-967A-A6B7935AC923}"/>
                </a:ext>
              </a:extLst>
            </p:cNvPr>
            <p:cNvSpPr>
              <a:spLocks noChangeAspect="1" noEditPoints="1"/>
            </p:cNvSpPr>
            <p:nvPr/>
          </p:nvSpPr>
          <p:spPr bwMode="auto">
            <a:xfrm>
              <a:off x="716210" y="1553322"/>
              <a:ext cx="114181" cy="76161"/>
            </a:xfrm>
            <a:custGeom>
              <a:avLst/>
              <a:gdLst>
                <a:gd name="T0" fmla="*/ 0 w 635"/>
                <a:gd name="T1" fmla="*/ 70 h 423"/>
                <a:gd name="T2" fmla="*/ 635 w 635"/>
                <a:gd name="T3" fmla="*/ 70 h 423"/>
                <a:gd name="T4" fmla="*/ 635 w 635"/>
                <a:gd name="T5" fmla="*/ 0 h 423"/>
                <a:gd name="T6" fmla="*/ 0 w 635"/>
                <a:gd name="T7" fmla="*/ 0 h 423"/>
                <a:gd name="T8" fmla="*/ 0 w 635"/>
                <a:gd name="T9" fmla="*/ 70 h 423"/>
                <a:gd name="T10" fmla="*/ 0 w 635"/>
                <a:gd name="T11" fmla="*/ 247 h 423"/>
                <a:gd name="T12" fmla="*/ 635 w 635"/>
                <a:gd name="T13" fmla="*/ 247 h 423"/>
                <a:gd name="T14" fmla="*/ 635 w 635"/>
                <a:gd name="T15" fmla="*/ 176 h 423"/>
                <a:gd name="T16" fmla="*/ 0 w 635"/>
                <a:gd name="T17" fmla="*/ 176 h 423"/>
                <a:gd name="T18" fmla="*/ 0 w 635"/>
                <a:gd name="T19" fmla="*/ 247 h 423"/>
                <a:gd name="T20" fmla="*/ 0 w 635"/>
                <a:gd name="T21" fmla="*/ 423 h 423"/>
                <a:gd name="T22" fmla="*/ 635 w 635"/>
                <a:gd name="T23" fmla="*/ 423 h 423"/>
                <a:gd name="T24" fmla="*/ 635 w 635"/>
                <a:gd name="T25" fmla="*/ 352 h 423"/>
                <a:gd name="T26" fmla="*/ 0 w 635"/>
                <a:gd name="T27" fmla="*/ 352 h 423"/>
                <a:gd name="T28" fmla="*/ 0 w 635"/>
                <a:gd name="T29"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5" h="423">
                  <a:moveTo>
                    <a:pt x="0" y="70"/>
                  </a:moveTo>
                  <a:lnTo>
                    <a:pt x="635" y="70"/>
                  </a:lnTo>
                  <a:lnTo>
                    <a:pt x="635" y="0"/>
                  </a:lnTo>
                  <a:lnTo>
                    <a:pt x="0" y="0"/>
                  </a:lnTo>
                  <a:lnTo>
                    <a:pt x="0" y="70"/>
                  </a:lnTo>
                  <a:close/>
                  <a:moveTo>
                    <a:pt x="0" y="247"/>
                  </a:moveTo>
                  <a:lnTo>
                    <a:pt x="635" y="247"/>
                  </a:lnTo>
                  <a:lnTo>
                    <a:pt x="635" y="176"/>
                  </a:lnTo>
                  <a:lnTo>
                    <a:pt x="0" y="176"/>
                  </a:lnTo>
                  <a:lnTo>
                    <a:pt x="0" y="247"/>
                  </a:lnTo>
                  <a:close/>
                  <a:moveTo>
                    <a:pt x="0" y="423"/>
                  </a:moveTo>
                  <a:lnTo>
                    <a:pt x="635" y="423"/>
                  </a:lnTo>
                  <a:lnTo>
                    <a:pt x="635" y="352"/>
                  </a:lnTo>
                  <a:lnTo>
                    <a:pt x="0" y="352"/>
                  </a:lnTo>
                  <a:lnTo>
                    <a:pt x="0" y="423"/>
                  </a:lnTo>
                  <a:close/>
                </a:path>
              </a:pathLst>
            </a:custGeom>
            <a:solidFill>
              <a:srgbClr val="FFFFFF">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chemeClr val="bg1">
                    <a:lumMod val="95000"/>
                  </a:schemeClr>
                </a:solidFill>
                <a:latin typeface="Segoe UI" panose="020B0502040204020203" pitchFamily="34" charset="0"/>
                <a:cs typeface="Segoe UI" panose="020B0502040204020203" pitchFamily="34" charset="0"/>
              </a:endParaRPr>
            </a:p>
          </p:txBody>
        </p:sp>
      </p:grpSp>
      <p:grpSp>
        <p:nvGrpSpPr>
          <p:cNvPr id="240" name="Bottom Sheet with Overlay">
            <a:extLst>
              <a:ext uri="{FF2B5EF4-FFF2-40B4-BE49-F238E27FC236}">
                <a16:creationId xmlns:a16="http://schemas.microsoft.com/office/drawing/2014/main" id="{35C6BC56-22D9-4AC9-96DF-4F76D631A0C6}"/>
              </a:ext>
            </a:extLst>
          </p:cNvPr>
          <p:cNvGrpSpPr/>
          <p:nvPr/>
        </p:nvGrpSpPr>
        <p:grpSpPr>
          <a:xfrm>
            <a:off x="3282970" y="1155700"/>
            <a:ext cx="2286000" cy="4064000"/>
            <a:chOff x="595686" y="1261242"/>
            <a:chExt cx="2286000" cy="4064000"/>
          </a:xfrm>
        </p:grpSpPr>
        <p:sp>
          <p:nvSpPr>
            <p:cNvPr id="241" name="Overlay">
              <a:extLst>
                <a:ext uri="{FF2B5EF4-FFF2-40B4-BE49-F238E27FC236}">
                  <a16:creationId xmlns:a16="http://schemas.microsoft.com/office/drawing/2014/main" id="{1A370384-0613-4023-A744-57FDD1A9C971}"/>
                </a:ext>
              </a:extLst>
            </p:cNvPr>
            <p:cNvSpPr/>
            <p:nvPr/>
          </p:nvSpPr>
          <p:spPr>
            <a:xfrm>
              <a:off x="595686" y="1261242"/>
              <a:ext cx="2286000" cy="2692399"/>
            </a:xfrm>
            <a:prstGeom prst="rect">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242" name="Bottom Sheet">
              <a:extLst>
                <a:ext uri="{FF2B5EF4-FFF2-40B4-BE49-F238E27FC236}">
                  <a16:creationId xmlns:a16="http://schemas.microsoft.com/office/drawing/2014/main" id="{2147351A-1CB6-4ACA-9FB3-8787B19124D9}"/>
                </a:ext>
              </a:extLst>
            </p:cNvPr>
            <p:cNvGrpSpPr/>
            <p:nvPr/>
          </p:nvGrpSpPr>
          <p:grpSpPr>
            <a:xfrm>
              <a:off x="595686" y="3953642"/>
              <a:ext cx="2286000" cy="1371600"/>
              <a:chOff x="7439352" y="3852863"/>
              <a:chExt cx="2286000" cy="1371600"/>
            </a:xfrm>
          </p:grpSpPr>
          <p:sp>
            <p:nvSpPr>
              <p:cNvPr id="243" name="Rectangle 3">
                <a:extLst>
                  <a:ext uri="{FF2B5EF4-FFF2-40B4-BE49-F238E27FC236}">
                    <a16:creationId xmlns:a16="http://schemas.microsoft.com/office/drawing/2014/main" id="{0FB297CB-185E-4FF2-9B93-F80E4F1F1C0F}"/>
                  </a:ext>
                </a:extLst>
              </p:cNvPr>
              <p:cNvSpPr/>
              <p:nvPr/>
            </p:nvSpPr>
            <p:spPr>
              <a:xfrm>
                <a:off x="7439352" y="3852863"/>
                <a:ext cx="2286000" cy="1371600"/>
              </a:xfrm>
              <a:prstGeom prst="rect">
                <a:avLst/>
              </a:prstGeom>
              <a:solidFill>
                <a:srgbClr val="FAFAFA"/>
              </a:solidFill>
              <a:ln w="6350">
                <a:noFill/>
              </a:ln>
              <a:effectLst>
                <a:outerShdw blurRad="508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244" name="Hangout Icon">
                <a:extLst>
                  <a:ext uri="{FF2B5EF4-FFF2-40B4-BE49-F238E27FC236}">
                    <a16:creationId xmlns:a16="http://schemas.microsoft.com/office/drawing/2014/main" id="{EEC28EFC-AC75-4551-8C22-59D800C1708F}"/>
                  </a:ext>
                </a:extLst>
              </p:cNvPr>
              <p:cNvGrpSpPr>
                <a:grpSpLocks noChangeAspect="1"/>
              </p:cNvGrpSpPr>
              <p:nvPr/>
            </p:nvGrpSpPr>
            <p:grpSpPr>
              <a:xfrm>
                <a:off x="8448906" y="4012406"/>
                <a:ext cx="266894" cy="305701"/>
                <a:chOff x="5777143" y="4021931"/>
                <a:chExt cx="266894" cy="305701"/>
              </a:xfrm>
            </p:grpSpPr>
            <p:sp>
              <p:nvSpPr>
                <p:cNvPr id="260" name="Hangout Icon Part 2">
                  <a:extLst>
                    <a:ext uri="{FF2B5EF4-FFF2-40B4-BE49-F238E27FC236}">
                      <a16:creationId xmlns:a16="http://schemas.microsoft.com/office/drawing/2014/main" id="{91832C4C-DDD9-44A0-AB30-678F6D76AD28}"/>
                    </a:ext>
                  </a:extLst>
                </p:cNvPr>
                <p:cNvSpPr>
                  <a:spLocks/>
                </p:cNvSpPr>
                <p:nvPr/>
              </p:nvSpPr>
              <p:spPr bwMode="auto">
                <a:xfrm>
                  <a:off x="5777143" y="4021931"/>
                  <a:ext cx="266894" cy="305701"/>
                </a:xfrm>
                <a:custGeom>
                  <a:avLst/>
                  <a:gdLst>
                    <a:gd name="T0" fmla="*/ 741 w 1482"/>
                    <a:gd name="T1" fmla="*/ 0 h 1694"/>
                    <a:gd name="T2" fmla="*/ 0 w 1482"/>
                    <a:gd name="T3" fmla="*/ 741 h 1694"/>
                    <a:gd name="T4" fmla="*/ 741 w 1482"/>
                    <a:gd name="T5" fmla="*/ 1447 h 1694"/>
                    <a:gd name="T6" fmla="*/ 741 w 1482"/>
                    <a:gd name="T7" fmla="*/ 1694 h 1694"/>
                    <a:gd name="T8" fmla="*/ 1482 w 1482"/>
                    <a:gd name="T9" fmla="*/ 741 h 1694"/>
                    <a:gd name="T10" fmla="*/ 741 w 1482"/>
                    <a:gd name="T11" fmla="*/ 0 h 1694"/>
                  </a:gdLst>
                  <a:ahLst/>
                  <a:cxnLst>
                    <a:cxn ang="0">
                      <a:pos x="T0" y="T1"/>
                    </a:cxn>
                    <a:cxn ang="0">
                      <a:pos x="T2" y="T3"/>
                    </a:cxn>
                    <a:cxn ang="0">
                      <a:pos x="T4" y="T5"/>
                    </a:cxn>
                    <a:cxn ang="0">
                      <a:pos x="T6" y="T7"/>
                    </a:cxn>
                    <a:cxn ang="0">
                      <a:pos x="T8" y="T9"/>
                    </a:cxn>
                    <a:cxn ang="0">
                      <a:pos x="T10" y="T11"/>
                    </a:cxn>
                  </a:cxnLst>
                  <a:rect l="0" t="0" r="r" b="b"/>
                  <a:pathLst>
                    <a:path w="1482" h="1694">
                      <a:moveTo>
                        <a:pt x="741" y="0"/>
                      </a:moveTo>
                      <a:cubicBezTo>
                        <a:pt x="332" y="0"/>
                        <a:pt x="0" y="332"/>
                        <a:pt x="0" y="741"/>
                      </a:cubicBezTo>
                      <a:cubicBezTo>
                        <a:pt x="0" y="1131"/>
                        <a:pt x="351" y="1447"/>
                        <a:pt x="741" y="1447"/>
                      </a:cubicBezTo>
                      <a:lnTo>
                        <a:pt x="741" y="1694"/>
                      </a:lnTo>
                      <a:cubicBezTo>
                        <a:pt x="1189" y="1475"/>
                        <a:pt x="1482" y="1114"/>
                        <a:pt x="1482" y="741"/>
                      </a:cubicBezTo>
                      <a:cubicBezTo>
                        <a:pt x="1482" y="332"/>
                        <a:pt x="1150" y="0"/>
                        <a:pt x="741" y="0"/>
                      </a:cubicBezTo>
                    </a:path>
                  </a:pathLst>
                </a:custGeom>
                <a:solidFill>
                  <a:srgbClr val="22A56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61" name="Hangout Icon Part 1">
                  <a:extLst>
                    <a:ext uri="{FF2B5EF4-FFF2-40B4-BE49-F238E27FC236}">
                      <a16:creationId xmlns:a16="http://schemas.microsoft.com/office/drawing/2014/main" id="{A56C3E41-5494-49F0-8880-9501F18EEF97}"/>
                    </a:ext>
                  </a:extLst>
                </p:cNvPr>
                <p:cNvSpPr>
                  <a:spLocks noEditPoints="1"/>
                </p:cNvSpPr>
                <p:nvPr/>
              </p:nvSpPr>
              <p:spPr bwMode="auto">
                <a:xfrm>
                  <a:off x="5846836" y="4117760"/>
                  <a:ext cx="133843" cy="88701"/>
                </a:xfrm>
                <a:custGeom>
                  <a:avLst/>
                  <a:gdLst>
                    <a:gd name="T0" fmla="*/ 423 w 741"/>
                    <a:gd name="T1" fmla="*/ 0 h 493"/>
                    <a:gd name="T2" fmla="*/ 423 w 741"/>
                    <a:gd name="T3" fmla="*/ 317 h 493"/>
                    <a:gd name="T4" fmla="*/ 600 w 741"/>
                    <a:gd name="T5" fmla="*/ 317 h 493"/>
                    <a:gd name="T6" fmla="*/ 600 w 741"/>
                    <a:gd name="T7" fmla="*/ 493 h 493"/>
                    <a:gd name="T8" fmla="*/ 741 w 741"/>
                    <a:gd name="T9" fmla="*/ 317 h 493"/>
                    <a:gd name="T10" fmla="*/ 741 w 741"/>
                    <a:gd name="T11" fmla="*/ 0 h 493"/>
                    <a:gd name="T12" fmla="*/ 423 w 741"/>
                    <a:gd name="T13" fmla="*/ 0 h 493"/>
                    <a:gd name="T14" fmla="*/ 0 w 741"/>
                    <a:gd name="T15" fmla="*/ 317 h 493"/>
                    <a:gd name="T16" fmla="*/ 176 w 741"/>
                    <a:gd name="T17" fmla="*/ 317 h 493"/>
                    <a:gd name="T18" fmla="*/ 176 w 741"/>
                    <a:gd name="T19" fmla="*/ 493 h 493"/>
                    <a:gd name="T20" fmla="*/ 317 w 741"/>
                    <a:gd name="T21" fmla="*/ 317 h 493"/>
                    <a:gd name="T22" fmla="*/ 317 w 741"/>
                    <a:gd name="T23" fmla="*/ 0 h 493"/>
                    <a:gd name="T24" fmla="*/ 0 w 741"/>
                    <a:gd name="T25" fmla="*/ 0 h 493"/>
                    <a:gd name="T26" fmla="*/ 0 w 741"/>
                    <a:gd name="T27" fmla="*/ 31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1" h="493">
                      <a:moveTo>
                        <a:pt x="423" y="0"/>
                      </a:moveTo>
                      <a:lnTo>
                        <a:pt x="423" y="317"/>
                      </a:lnTo>
                      <a:lnTo>
                        <a:pt x="600" y="317"/>
                      </a:lnTo>
                      <a:lnTo>
                        <a:pt x="600" y="493"/>
                      </a:lnTo>
                      <a:cubicBezTo>
                        <a:pt x="678" y="493"/>
                        <a:pt x="741" y="414"/>
                        <a:pt x="741" y="317"/>
                      </a:cubicBezTo>
                      <a:lnTo>
                        <a:pt x="741" y="0"/>
                      </a:lnTo>
                      <a:lnTo>
                        <a:pt x="423" y="0"/>
                      </a:lnTo>
                      <a:close/>
                      <a:moveTo>
                        <a:pt x="0" y="317"/>
                      </a:moveTo>
                      <a:lnTo>
                        <a:pt x="176" y="317"/>
                      </a:lnTo>
                      <a:lnTo>
                        <a:pt x="176" y="493"/>
                      </a:lnTo>
                      <a:cubicBezTo>
                        <a:pt x="254" y="493"/>
                        <a:pt x="317" y="414"/>
                        <a:pt x="317" y="317"/>
                      </a:cubicBezTo>
                      <a:lnTo>
                        <a:pt x="317" y="0"/>
                      </a:lnTo>
                      <a:lnTo>
                        <a:pt x="0" y="0"/>
                      </a:lnTo>
                      <a:lnTo>
                        <a:pt x="0" y="317"/>
                      </a:lnTo>
                      <a:close/>
                    </a:path>
                  </a:pathLst>
                </a:custGeom>
                <a:solidFill>
                  <a:srgbClr val="F1F1F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sp>
            <p:nvSpPr>
              <p:cNvPr id="245" name="Mail Icon">
                <a:extLst>
                  <a:ext uri="{FF2B5EF4-FFF2-40B4-BE49-F238E27FC236}">
                    <a16:creationId xmlns:a16="http://schemas.microsoft.com/office/drawing/2014/main" id="{3FD7D49C-3C3C-42F9-A510-7947D3DB182C}"/>
                  </a:ext>
                </a:extLst>
              </p:cNvPr>
              <p:cNvSpPr>
                <a:spLocks noChangeAspect="1" noEditPoints="1"/>
              </p:cNvSpPr>
              <p:nvPr/>
            </p:nvSpPr>
            <p:spPr bwMode="auto">
              <a:xfrm>
                <a:off x="7617336" y="4673702"/>
                <a:ext cx="254223" cy="204328"/>
              </a:xfrm>
              <a:custGeom>
                <a:avLst/>
                <a:gdLst>
                  <a:gd name="T0" fmla="*/ 1270 w 1412"/>
                  <a:gd name="T1" fmla="*/ 282 h 1129"/>
                  <a:gd name="T2" fmla="*/ 706 w 1412"/>
                  <a:gd name="T3" fmla="*/ 635 h 1129"/>
                  <a:gd name="T4" fmla="*/ 142 w 1412"/>
                  <a:gd name="T5" fmla="*/ 282 h 1129"/>
                  <a:gd name="T6" fmla="*/ 142 w 1412"/>
                  <a:gd name="T7" fmla="*/ 141 h 1129"/>
                  <a:gd name="T8" fmla="*/ 706 w 1412"/>
                  <a:gd name="T9" fmla="*/ 494 h 1129"/>
                  <a:gd name="T10" fmla="*/ 1270 w 1412"/>
                  <a:gd name="T11" fmla="*/ 141 h 1129"/>
                  <a:gd name="T12" fmla="*/ 1270 w 1412"/>
                  <a:gd name="T13" fmla="*/ 282 h 1129"/>
                  <a:gd name="T14" fmla="*/ 1270 w 1412"/>
                  <a:gd name="T15" fmla="*/ 0 h 1129"/>
                  <a:gd name="T16" fmla="*/ 142 w 1412"/>
                  <a:gd name="T17" fmla="*/ 0 h 1129"/>
                  <a:gd name="T18" fmla="*/ 1 w 1412"/>
                  <a:gd name="T19" fmla="*/ 141 h 1129"/>
                  <a:gd name="T20" fmla="*/ 0 w 1412"/>
                  <a:gd name="T21" fmla="*/ 988 h 1129"/>
                  <a:gd name="T22" fmla="*/ 142 w 1412"/>
                  <a:gd name="T23" fmla="*/ 1129 h 1129"/>
                  <a:gd name="T24" fmla="*/ 1270 w 1412"/>
                  <a:gd name="T25" fmla="*/ 1129 h 1129"/>
                  <a:gd name="T26" fmla="*/ 1412 w 1412"/>
                  <a:gd name="T27" fmla="*/ 988 h 1129"/>
                  <a:gd name="T28" fmla="*/ 1412 w 1412"/>
                  <a:gd name="T29" fmla="*/ 141 h 1129"/>
                  <a:gd name="T30" fmla="*/ 1270 w 1412"/>
                  <a:gd name="T31" fmla="*/ 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2" h="1129">
                    <a:moveTo>
                      <a:pt x="1270" y="282"/>
                    </a:moveTo>
                    <a:lnTo>
                      <a:pt x="706" y="635"/>
                    </a:lnTo>
                    <a:lnTo>
                      <a:pt x="142" y="282"/>
                    </a:lnTo>
                    <a:lnTo>
                      <a:pt x="142" y="141"/>
                    </a:lnTo>
                    <a:lnTo>
                      <a:pt x="706" y="494"/>
                    </a:lnTo>
                    <a:lnTo>
                      <a:pt x="1270" y="141"/>
                    </a:lnTo>
                    <a:lnTo>
                      <a:pt x="1270" y="282"/>
                    </a:lnTo>
                    <a:close/>
                    <a:moveTo>
                      <a:pt x="1270" y="0"/>
                    </a:moveTo>
                    <a:lnTo>
                      <a:pt x="142" y="0"/>
                    </a:lnTo>
                    <a:cubicBezTo>
                      <a:pt x="64" y="0"/>
                      <a:pt x="1" y="63"/>
                      <a:pt x="1" y="141"/>
                    </a:cubicBezTo>
                    <a:lnTo>
                      <a:pt x="0" y="988"/>
                    </a:lnTo>
                    <a:cubicBezTo>
                      <a:pt x="0" y="1066"/>
                      <a:pt x="64" y="1129"/>
                      <a:pt x="142" y="1129"/>
                    </a:cubicBezTo>
                    <a:lnTo>
                      <a:pt x="1270" y="1129"/>
                    </a:lnTo>
                    <a:cubicBezTo>
                      <a:pt x="1348" y="1129"/>
                      <a:pt x="1412" y="1066"/>
                      <a:pt x="1412" y="988"/>
                    </a:cubicBezTo>
                    <a:lnTo>
                      <a:pt x="1412" y="141"/>
                    </a:lnTo>
                    <a:cubicBezTo>
                      <a:pt x="1412" y="63"/>
                      <a:pt x="1348" y="0"/>
                      <a:pt x="1270" y="0"/>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46" name="More Icon">
                <a:extLst>
                  <a:ext uri="{FF2B5EF4-FFF2-40B4-BE49-F238E27FC236}">
                    <a16:creationId xmlns:a16="http://schemas.microsoft.com/office/drawing/2014/main" id="{BFA2D6B1-D8C5-4B26-8543-9DE304DAAE22}"/>
                  </a:ext>
                </a:extLst>
              </p:cNvPr>
              <p:cNvSpPr>
                <a:spLocks noChangeAspect="1" noEditPoints="1"/>
              </p:cNvSpPr>
              <p:nvPr/>
            </p:nvSpPr>
            <p:spPr bwMode="auto">
              <a:xfrm>
                <a:off x="9318490" y="4750523"/>
                <a:ext cx="203537" cy="50686"/>
              </a:xfrm>
              <a:custGeom>
                <a:avLst/>
                <a:gdLst>
                  <a:gd name="T0" fmla="*/ 564 w 1129"/>
                  <a:gd name="T1" fmla="*/ 0 h 282"/>
                  <a:gd name="T2" fmla="*/ 423 w 1129"/>
                  <a:gd name="T3" fmla="*/ 141 h 282"/>
                  <a:gd name="T4" fmla="*/ 564 w 1129"/>
                  <a:gd name="T5" fmla="*/ 282 h 282"/>
                  <a:gd name="T6" fmla="*/ 705 w 1129"/>
                  <a:gd name="T7" fmla="*/ 141 h 282"/>
                  <a:gd name="T8" fmla="*/ 564 w 1129"/>
                  <a:gd name="T9" fmla="*/ 0 h 282"/>
                  <a:gd name="T10" fmla="*/ 988 w 1129"/>
                  <a:gd name="T11" fmla="*/ 0 h 282"/>
                  <a:gd name="T12" fmla="*/ 847 w 1129"/>
                  <a:gd name="T13" fmla="*/ 141 h 282"/>
                  <a:gd name="T14" fmla="*/ 988 w 1129"/>
                  <a:gd name="T15" fmla="*/ 282 h 282"/>
                  <a:gd name="T16" fmla="*/ 1129 w 1129"/>
                  <a:gd name="T17" fmla="*/ 141 h 282"/>
                  <a:gd name="T18" fmla="*/ 988 w 1129"/>
                  <a:gd name="T19" fmla="*/ 0 h 282"/>
                  <a:gd name="T20" fmla="*/ 141 w 1129"/>
                  <a:gd name="T21" fmla="*/ 0 h 282"/>
                  <a:gd name="T22" fmla="*/ 0 w 1129"/>
                  <a:gd name="T23" fmla="*/ 141 h 282"/>
                  <a:gd name="T24" fmla="*/ 141 w 1129"/>
                  <a:gd name="T25" fmla="*/ 282 h 282"/>
                  <a:gd name="T26" fmla="*/ 282 w 1129"/>
                  <a:gd name="T27" fmla="*/ 141 h 282"/>
                  <a:gd name="T28" fmla="*/ 141 w 1129"/>
                  <a:gd name="T2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9" h="282">
                    <a:moveTo>
                      <a:pt x="564" y="0"/>
                    </a:moveTo>
                    <a:cubicBezTo>
                      <a:pt x="486" y="0"/>
                      <a:pt x="423" y="63"/>
                      <a:pt x="423" y="141"/>
                    </a:cubicBezTo>
                    <a:cubicBezTo>
                      <a:pt x="423" y="219"/>
                      <a:pt x="486" y="282"/>
                      <a:pt x="564" y="282"/>
                    </a:cubicBezTo>
                    <a:cubicBezTo>
                      <a:pt x="642" y="282"/>
                      <a:pt x="705" y="219"/>
                      <a:pt x="705" y="141"/>
                    </a:cubicBezTo>
                    <a:cubicBezTo>
                      <a:pt x="705" y="63"/>
                      <a:pt x="642" y="0"/>
                      <a:pt x="564" y="0"/>
                    </a:cubicBezTo>
                    <a:moveTo>
                      <a:pt x="988" y="0"/>
                    </a:moveTo>
                    <a:cubicBezTo>
                      <a:pt x="910" y="0"/>
                      <a:pt x="847" y="63"/>
                      <a:pt x="847" y="141"/>
                    </a:cubicBezTo>
                    <a:cubicBezTo>
                      <a:pt x="847" y="219"/>
                      <a:pt x="910" y="282"/>
                      <a:pt x="988" y="282"/>
                    </a:cubicBezTo>
                    <a:cubicBezTo>
                      <a:pt x="1066" y="282"/>
                      <a:pt x="1129" y="219"/>
                      <a:pt x="1129" y="141"/>
                    </a:cubicBezTo>
                    <a:cubicBezTo>
                      <a:pt x="1129" y="63"/>
                      <a:pt x="1066" y="0"/>
                      <a:pt x="988" y="0"/>
                    </a:cubicBezTo>
                    <a:moveTo>
                      <a:pt x="141" y="0"/>
                    </a:moveTo>
                    <a:cubicBezTo>
                      <a:pt x="63" y="0"/>
                      <a:pt x="0" y="63"/>
                      <a:pt x="0" y="141"/>
                    </a:cubicBezTo>
                    <a:cubicBezTo>
                      <a:pt x="0" y="219"/>
                      <a:pt x="63" y="282"/>
                      <a:pt x="141" y="282"/>
                    </a:cubicBezTo>
                    <a:cubicBezTo>
                      <a:pt x="219" y="282"/>
                      <a:pt x="282" y="219"/>
                      <a:pt x="282" y="141"/>
                    </a:cubicBezTo>
                    <a:cubicBezTo>
                      <a:pt x="282" y="63"/>
                      <a:pt x="219" y="0"/>
                      <a:pt x="141" y="0"/>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nvGrpSpPr>
              <p:cNvPr id="247" name="Gmail Icon">
                <a:extLst>
                  <a:ext uri="{FF2B5EF4-FFF2-40B4-BE49-F238E27FC236}">
                    <a16:creationId xmlns:a16="http://schemas.microsoft.com/office/drawing/2014/main" id="{4094CFF9-B105-4ADD-A138-AFC99EE92010}"/>
                  </a:ext>
                </a:extLst>
              </p:cNvPr>
              <p:cNvGrpSpPr>
                <a:grpSpLocks noChangeAspect="1"/>
              </p:cNvGrpSpPr>
              <p:nvPr/>
            </p:nvGrpSpPr>
            <p:grpSpPr>
              <a:xfrm>
                <a:off x="7591993" y="4050421"/>
                <a:ext cx="304909" cy="228880"/>
                <a:chOff x="4920230" y="4059946"/>
                <a:chExt cx="304909" cy="228880"/>
              </a:xfrm>
            </p:grpSpPr>
            <p:sp>
              <p:nvSpPr>
                <p:cNvPr id="258" name="Gmail Icon Part 2">
                  <a:extLst>
                    <a:ext uri="{FF2B5EF4-FFF2-40B4-BE49-F238E27FC236}">
                      <a16:creationId xmlns:a16="http://schemas.microsoft.com/office/drawing/2014/main" id="{413606A0-1528-4C49-9A0F-F581B351E376}"/>
                    </a:ext>
                  </a:extLst>
                </p:cNvPr>
                <p:cNvSpPr>
                  <a:spLocks/>
                </p:cNvSpPr>
                <p:nvPr/>
              </p:nvSpPr>
              <p:spPr bwMode="auto">
                <a:xfrm>
                  <a:off x="4920230" y="4059946"/>
                  <a:ext cx="304909" cy="228880"/>
                </a:xfrm>
                <a:custGeom>
                  <a:avLst/>
                  <a:gdLst>
                    <a:gd name="T0" fmla="*/ 106 w 1694"/>
                    <a:gd name="T1" fmla="*/ 0 h 1270"/>
                    <a:gd name="T2" fmla="*/ 0 w 1694"/>
                    <a:gd name="T3" fmla="*/ 106 h 1270"/>
                    <a:gd name="T4" fmla="*/ 0 w 1694"/>
                    <a:gd name="T5" fmla="*/ 1165 h 1270"/>
                    <a:gd name="T6" fmla="*/ 106 w 1694"/>
                    <a:gd name="T7" fmla="*/ 1270 h 1270"/>
                    <a:gd name="T8" fmla="*/ 1588 w 1694"/>
                    <a:gd name="T9" fmla="*/ 1270 h 1270"/>
                    <a:gd name="T10" fmla="*/ 1693 w 1694"/>
                    <a:gd name="T11" fmla="*/ 1165 h 1270"/>
                    <a:gd name="T12" fmla="*/ 1693 w 1694"/>
                    <a:gd name="T13" fmla="*/ 119 h 1270"/>
                    <a:gd name="T14" fmla="*/ 1693 w 1694"/>
                    <a:gd name="T15" fmla="*/ 106 h 1270"/>
                    <a:gd name="T16" fmla="*/ 1692 w 1694"/>
                    <a:gd name="T17" fmla="*/ 84 h 1270"/>
                    <a:gd name="T18" fmla="*/ 1588 w 1694"/>
                    <a:gd name="T19" fmla="*/ 0 h 1270"/>
                    <a:gd name="T20" fmla="*/ 106 w 1694"/>
                    <a:gd name="T21" fmla="*/ 0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4" h="1270">
                      <a:moveTo>
                        <a:pt x="106" y="0"/>
                      </a:moveTo>
                      <a:cubicBezTo>
                        <a:pt x="47" y="0"/>
                        <a:pt x="0" y="48"/>
                        <a:pt x="0" y="106"/>
                      </a:cubicBezTo>
                      <a:lnTo>
                        <a:pt x="0" y="1165"/>
                      </a:lnTo>
                      <a:cubicBezTo>
                        <a:pt x="0" y="1223"/>
                        <a:pt x="47" y="1270"/>
                        <a:pt x="106" y="1270"/>
                      </a:cubicBezTo>
                      <a:lnTo>
                        <a:pt x="1588" y="1270"/>
                      </a:lnTo>
                      <a:cubicBezTo>
                        <a:pt x="1646" y="1270"/>
                        <a:pt x="1693" y="1223"/>
                        <a:pt x="1693" y="1165"/>
                      </a:cubicBezTo>
                      <a:lnTo>
                        <a:pt x="1693" y="119"/>
                      </a:lnTo>
                      <a:cubicBezTo>
                        <a:pt x="1694" y="114"/>
                        <a:pt x="1693" y="111"/>
                        <a:pt x="1693" y="106"/>
                      </a:cubicBezTo>
                      <a:cubicBezTo>
                        <a:pt x="1693" y="99"/>
                        <a:pt x="1693" y="91"/>
                        <a:pt x="1692" y="84"/>
                      </a:cubicBezTo>
                      <a:cubicBezTo>
                        <a:pt x="1682" y="36"/>
                        <a:pt x="1639" y="0"/>
                        <a:pt x="1588" y="0"/>
                      </a:cubicBezTo>
                      <a:lnTo>
                        <a:pt x="106" y="0"/>
                      </a:lnTo>
                      <a:close/>
                    </a:path>
                  </a:pathLst>
                </a:custGeom>
                <a:solidFill>
                  <a:srgbClr val="E1E1E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59" name="Gmail Icon Part 1">
                  <a:extLst>
                    <a:ext uri="{FF2B5EF4-FFF2-40B4-BE49-F238E27FC236}">
                      <a16:creationId xmlns:a16="http://schemas.microsoft.com/office/drawing/2014/main" id="{3B95EFFB-9116-40D2-8561-FAF169CF3471}"/>
                    </a:ext>
                  </a:extLst>
                </p:cNvPr>
                <p:cNvSpPr>
                  <a:spLocks/>
                </p:cNvSpPr>
                <p:nvPr/>
              </p:nvSpPr>
              <p:spPr bwMode="auto">
                <a:xfrm>
                  <a:off x="4920230" y="4059946"/>
                  <a:ext cx="304909" cy="228880"/>
                </a:xfrm>
                <a:custGeom>
                  <a:avLst/>
                  <a:gdLst>
                    <a:gd name="T0" fmla="*/ 106 w 1694"/>
                    <a:gd name="T1" fmla="*/ 0 h 1270"/>
                    <a:gd name="T2" fmla="*/ 0 w 1694"/>
                    <a:gd name="T3" fmla="*/ 106 h 1270"/>
                    <a:gd name="T4" fmla="*/ 0 w 1694"/>
                    <a:gd name="T5" fmla="*/ 1165 h 1270"/>
                    <a:gd name="T6" fmla="*/ 106 w 1694"/>
                    <a:gd name="T7" fmla="*/ 1270 h 1270"/>
                    <a:gd name="T8" fmla="*/ 212 w 1694"/>
                    <a:gd name="T9" fmla="*/ 1270 h 1270"/>
                    <a:gd name="T10" fmla="*/ 212 w 1694"/>
                    <a:gd name="T11" fmla="*/ 311 h 1270"/>
                    <a:gd name="T12" fmla="*/ 847 w 1694"/>
                    <a:gd name="T13" fmla="*/ 766 h 1270"/>
                    <a:gd name="T14" fmla="*/ 1482 w 1694"/>
                    <a:gd name="T15" fmla="*/ 312 h 1270"/>
                    <a:gd name="T16" fmla="*/ 1482 w 1694"/>
                    <a:gd name="T17" fmla="*/ 1270 h 1270"/>
                    <a:gd name="T18" fmla="*/ 1588 w 1694"/>
                    <a:gd name="T19" fmla="*/ 1270 h 1270"/>
                    <a:gd name="T20" fmla="*/ 1693 w 1694"/>
                    <a:gd name="T21" fmla="*/ 1165 h 1270"/>
                    <a:gd name="T22" fmla="*/ 1693 w 1694"/>
                    <a:gd name="T23" fmla="*/ 119 h 1270"/>
                    <a:gd name="T24" fmla="*/ 1693 w 1694"/>
                    <a:gd name="T25" fmla="*/ 106 h 1270"/>
                    <a:gd name="T26" fmla="*/ 1692 w 1694"/>
                    <a:gd name="T27" fmla="*/ 84 h 1270"/>
                    <a:gd name="T28" fmla="*/ 1588 w 1694"/>
                    <a:gd name="T29" fmla="*/ 0 h 1270"/>
                    <a:gd name="T30" fmla="*/ 1552 w 1694"/>
                    <a:gd name="T31" fmla="*/ 0 h 1270"/>
                    <a:gd name="T32" fmla="*/ 847 w 1694"/>
                    <a:gd name="T33" fmla="*/ 513 h 1270"/>
                    <a:gd name="T34" fmla="*/ 141 w 1694"/>
                    <a:gd name="T35" fmla="*/ 0 h 1270"/>
                    <a:gd name="T36" fmla="*/ 106 w 1694"/>
                    <a:gd name="T37" fmla="*/ 0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4" h="1270">
                      <a:moveTo>
                        <a:pt x="106" y="0"/>
                      </a:moveTo>
                      <a:cubicBezTo>
                        <a:pt x="47" y="0"/>
                        <a:pt x="0" y="48"/>
                        <a:pt x="0" y="106"/>
                      </a:cubicBezTo>
                      <a:lnTo>
                        <a:pt x="0" y="1165"/>
                      </a:lnTo>
                      <a:cubicBezTo>
                        <a:pt x="0" y="1223"/>
                        <a:pt x="47" y="1270"/>
                        <a:pt x="106" y="1270"/>
                      </a:cubicBezTo>
                      <a:lnTo>
                        <a:pt x="212" y="1270"/>
                      </a:lnTo>
                      <a:lnTo>
                        <a:pt x="212" y="311"/>
                      </a:lnTo>
                      <a:lnTo>
                        <a:pt x="847" y="766"/>
                      </a:lnTo>
                      <a:lnTo>
                        <a:pt x="1482" y="312"/>
                      </a:lnTo>
                      <a:lnTo>
                        <a:pt x="1482" y="1270"/>
                      </a:lnTo>
                      <a:lnTo>
                        <a:pt x="1588" y="1270"/>
                      </a:lnTo>
                      <a:cubicBezTo>
                        <a:pt x="1646" y="1270"/>
                        <a:pt x="1693" y="1223"/>
                        <a:pt x="1693" y="1165"/>
                      </a:cubicBezTo>
                      <a:lnTo>
                        <a:pt x="1693" y="119"/>
                      </a:lnTo>
                      <a:cubicBezTo>
                        <a:pt x="1694" y="114"/>
                        <a:pt x="1693" y="111"/>
                        <a:pt x="1693" y="106"/>
                      </a:cubicBezTo>
                      <a:cubicBezTo>
                        <a:pt x="1693" y="99"/>
                        <a:pt x="1693" y="91"/>
                        <a:pt x="1692" y="84"/>
                      </a:cubicBezTo>
                      <a:cubicBezTo>
                        <a:pt x="1682" y="36"/>
                        <a:pt x="1639" y="0"/>
                        <a:pt x="1588" y="0"/>
                      </a:cubicBezTo>
                      <a:lnTo>
                        <a:pt x="1552" y="0"/>
                      </a:lnTo>
                      <a:lnTo>
                        <a:pt x="847" y="513"/>
                      </a:lnTo>
                      <a:lnTo>
                        <a:pt x="141" y="0"/>
                      </a:lnTo>
                      <a:lnTo>
                        <a:pt x="106" y="0"/>
                      </a:lnTo>
                      <a:close/>
                    </a:path>
                  </a:pathLst>
                </a:custGeom>
                <a:solidFill>
                  <a:srgbClr val="DA403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sp>
            <p:nvSpPr>
              <p:cNvPr id="248" name="Message Icon">
                <a:extLst>
                  <a:ext uri="{FF2B5EF4-FFF2-40B4-BE49-F238E27FC236}">
                    <a16:creationId xmlns:a16="http://schemas.microsoft.com/office/drawing/2014/main" id="{17F4FC2C-CFD2-4942-AEBE-0204427E0BA5}"/>
                  </a:ext>
                </a:extLst>
              </p:cNvPr>
              <p:cNvSpPr>
                <a:spLocks noChangeAspect="1"/>
              </p:cNvSpPr>
              <p:nvPr/>
            </p:nvSpPr>
            <p:spPr bwMode="auto">
              <a:xfrm>
                <a:off x="8455241" y="4648359"/>
                <a:ext cx="254223" cy="255015"/>
              </a:xfrm>
              <a:custGeom>
                <a:avLst/>
                <a:gdLst>
                  <a:gd name="T0" fmla="*/ 1270 w 1411"/>
                  <a:gd name="T1" fmla="*/ 0 h 1411"/>
                  <a:gd name="T2" fmla="*/ 141 w 1411"/>
                  <a:gd name="T3" fmla="*/ 0 h 1411"/>
                  <a:gd name="T4" fmla="*/ 0 w 1411"/>
                  <a:gd name="T5" fmla="*/ 141 h 1411"/>
                  <a:gd name="T6" fmla="*/ 0 w 1411"/>
                  <a:gd name="T7" fmla="*/ 1411 h 1411"/>
                  <a:gd name="T8" fmla="*/ 282 w 1411"/>
                  <a:gd name="T9" fmla="*/ 1129 h 1411"/>
                  <a:gd name="T10" fmla="*/ 1270 w 1411"/>
                  <a:gd name="T11" fmla="*/ 1129 h 1411"/>
                  <a:gd name="T12" fmla="*/ 1411 w 1411"/>
                  <a:gd name="T13" fmla="*/ 988 h 1411"/>
                  <a:gd name="T14" fmla="*/ 1411 w 1411"/>
                  <a:gd name="T15" fmla="*/ 141 h 1411"/>
                  <a:gd name="T16" fmla="*/ 1270 w 1411"/>
                  <a:gd name="T17" fmla="*/ 0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1" h="1411">
                    <a:moveTo>
                      <a:pt x="1270" y="0"/>
                    </a:moveTo>
                    <a:lnTo>
                      <a:pt x="141" y="0"/>
                    </a:lnTo>
                    <a:cubicBezTo>
                      <a:pt x="63" y="0"/>
                      <a:pt x="0" y="63"/>
                      <a:pt x="0" y="141"/>
                    </a:cubicBezTo>
                    <a:lnTo>
                      <a:pt x="0" y="1411"/>
                    </a:lnTo>
                    <a:lnTo>
                      <a:pt x="282" y="1129"/>
                    </a:lnTo>
                    <a:lnTo>
                      <a:pt x="1270" y="1129"/>
                    </a:lnTo>
                    <a:cubicBezTo>
                      <a:pt x="1348" y="1129"/>
                      <a:pt x="1411" y="1066"/>
                      <a:pt x="1411" y="988"/>
                    </a:cubicBezTo>
                    <a:lnTo>
                      <a:pt x="1411" y="141"/>
                    </a:lnTo>
                    <a:cubicBezTo>
                      <a:pt x="1411" y="63"/>
                      <a:pt x="1348" y="0"/>
                      <a:pt x="1270" y="0"/>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nvGrpSpPr>
              <p:cNvPr id="249" name="Google+ Icon">
                <a:extLst>
                  <a:ext uri="{FF2B5EF4-FFF2-40B4-BE49-F238E27FC236}">
                    <a16:creationId xmlns:a16="http://schemas.microsoft.com/office/drawing/2014/main" id="{6DDF6E67-01F1-42CE-A168-F502B61600EE}"/>
                  </a:ext>
                </a:extLst>
              </p:cNvPr>
              <p:cNvGrpSpPr>
                <a:grpSpLocks noChangeAspect="1"/>
              </p:cNvGrpSpPr>
              <p:nvPr/>
            </p:nvGrpSpPr>
            <p:grpSpPr>
              <a:xfrm>
                <a:off x="9286811" y="4031413"/>
                <a:ext cx="266894" cy="267686"/>
                <a:chOff x="6615048" y="4040938"/>
                <a:chExt cx="266894" cy="267686"/>
              </a:xfrm>
            </p:grpSpPr>
            <p:sp>
              <p:nvSpPr>
                <p:cNvPr id="256" name="Google+ Icon Part 2">
                  <a:extLst>
                    <a:ext uri="{FF2B5EF4-FFF2-40B4-BE49-F238E27FC236}">
                      <a16:creationId xmlns:a16="http://schemas.microsoft.com/office/drawing/2014/main" id="{E4C0FA41-652F-4B12-8A4F-45D3EC8D329E}"/>
                    </a:ext>
                  </a:extLst>
                </p:cNvPr>
                <p:cNvSpPr>
                  <a:spLocks/>
                </p:cNvSpPr>
                <p:nvPr/>
              </p:nvSpPr>
              <p:spPr bwMode="auto">
                <a:xfrm>
                  <a:off x="6615048" y="4040938"/>
                  <a:ext cx="266894" cy="267686"/>
                </a:xfrm>
                <a:custGeom>
                  <a:avLst/>
                  <a:gdLst>
                    <a:gd name="T0" fmla="*/ 1481 w 1481"/>
                    <a:gd name="T1" fmla="*/ 1376 h 1482"/>
                    <a:gd name="T2" fmla="*/ 1375 w 1481"/>
                    <a:gd name="T3" fmla="*/ 1482 h 1482"/>
                    <a:gd name="T4" fmla="*/ 105 w 1481"/>
                    <a:gd name="T5" fmla="*/ 1482 h 1482"/>
                    <a:gd name="T6" fmla="*/ 0 w 1481"/>
                    <a:gd name="T7" fmla="*/ 1376 h 1482"/>
                    <a:gd name="T8" fmla="*/ 0 w 1481"/>
                    <a:gd name="T9" fmla="*/ 106 h 1482"/>
                    <a:gd name="T10" fmla="*/ 105 w 1481"/>
                    <a:gd name="T11" fmla="*/ 0 h 1482"/>
                    <a:gd name="T12" fmla="*/ 1375 w 1481"/>
                    <a:gd name="T13" fmla="*/ 0 h 1482"/>
                    <a:gd name="T14" fmla="*/ 1481 w 1481"/>
                    <a:gd name="T15" fmla="*/ 106 h 1482"/>
                    <a:gd name="T16" fmla="*/ 1481 w 1481"/>
                    <a:gd name="T17" fmla="*/ 1376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1" h="1482">
                      <a:moveTo>
                        <a:pt x="1481" y="1376"/>
                      </a:moveTo>
                      <a:cubicBezTo>
                        <a:pt x="1481" y="1435"/>
                        <a:pt x="1434" y="1482"/>
                        <a:pt x="1375" y="1482"/>
                      </a:cubicBezTo>
                      <a:lnTo>
                        <a:pt x="105" y="1482"/>
                      </a:lnTo>
                      <a:cubicBezTo>
                        <a:pt x="47" y="1482"/>
                        <a:pt x="0" y="1435"/>
                        <a:pt x="0" y="1376"/>
                      </a:cubicBezTo>
                      <a:lnTo>
                        <a:pt x="0" y="106"/>
                      </a:lnTo>
                      <a:cubicBezTo>
                        <a:pt x="0" y="48"/>
                        <a:pt x="47" y="0"/>
                        <a:pt x="105" y="0"/>
                      </a:cubicBezTo>
                      <a:lnTo>
                        <a:pt x="1375" y="0"/>
                      </a:lnTo>
                      <a:cubicBezTo>
                        <a:pt x="1434" y="0"/>
                        <a:pt x="1481" y="48"/>
                        <a:pt x="1481" y="106"/>
                      </a:cubicBezTo>
                      <a:lnTo>
                        <a:pt x="1481" y="1376"/>
                      </a:lnTo>
                      <a:close/>
                    </a:path>
                  </a:pathLst>
                </a:custGeom>
                <a:solidFill>
                  <a:srgbClr val="DB4437"/>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57" name="Google+ Icon Part 1">
                  <a:extLst>
                    <a:ext uri="{FF2B5EF4-FFF2-40B4-BE49-F238E27FC236}">
                      <a16:creationId xmlns:a16="http://schemas.microsoft.com/office/drawing/2014/main" id="{F091F744-9625-4EDA-AD3F-CC63B70AFD3C}"/>
                    </a:ext>
                  </a:extLst>
                </p:cNvPr>
                <p:cNvSpPr>
                  <a:spLocks noEditPoints="1"/>
                </p:cNvSpPr>
                <p:nvPr/>
              </p:nvSpPr>
              <p:spPr bwMode="auto">
                <a:xfrm>
                  <a:off x="6666526" y="4089249"/>
                  <a:ext cx="180569" cy="171066"/>
                </a:xfrm>
                <a:custGeom>
                  <a:avLst/>
                  <a:gdLst>
                    <a:gd name="T0" fmla="*/ 844 w 1003"/>
                    <a:gd name="T1" fmla="*/ 420 h 948"/>
                    <a:gd name="T2" fmla="*/ 844 w 1003"/>
                    <a:gd name="T3" fmla="*/ 261 h 948"/>
                    <a:gd name="T4" fmla="*/ 792 w 1003"/>
                    <a:gd name="T5" fmla="*/ 261 h 948"/>
                    <a:gd name="T6" fmla="*/ 792 w 1003"/>
                    <a:gd name="T7" fmla="*/ 420 h 948"/>
                    <a:gd name="T8" fmla="*/ 633 w 1003"/>
                    <a:gd name="T9" fmla="*/ 420 h 948"/>
                    <a:gd name="T10" fmla="*/ 633 w 1003"/>
                    <a:gd name="T11" fmla="*/ 473 h 948"/>
                    <a:gd name="T12" fmla="*/ 792 w 1003"/>
                    <a:gd name="T13" fmla="*/ 473 h 948"/>
                    <a:gd name="T14" fmla="*/ 792 w 1003"/>
                    <a:gd name="T15" fmla="*/ 632 h 948"/>
                    <a:gd name="T16" fmla="*/ 844 w 1003"/>
                    <a:gd name="T17" fmla="*/ 632 h 948"/>
                    <a:gd name="T18" fmla="*/ 844 w 1003"/>
                    <a:gd name="T19" fmla="*/ 473 h 948"/>
                    <a:gd name="T20" fmla="*/ 1003 w 1003"/>
                    <a:gd name="T21" fmla="*/ 473 h 948"/>
                    <a:gd name="T22" fmla="*/ 1003 w 1003"/>
                    <a:gd name="T23" fmla="*/ 420 h 948"/>
                    <a:gd name="T24" fmla="*/ 844 w 1003"/>
                    <a:gd name="T25" fmla="*/ 420 h 948"/>
                    <a:gd name="T26" fmla="*/ 335 w 1003"/>
                    <a:gd name="T27" fmla="*/ 394 h 948"/>
                    <a:gd name="T28" fmla="*/ 172 w 1003"/>
                    <a:gd name="T29" fmla="*/ 175 h 948"/>
                    <a:gd name="T30" fmla="*/ 287 w 1003"/>
                    <a:gd name="T31" fmla="*/ 44 h 948"/>
                    <a:gd name="T32" fmla="*/ 458 w 1003"/>
                    <a:gd name="T33" fmla="*/ 269 h 948"/>
                    <a:gd name="T34" fmla="*/ 335 w 1003"/>
                    <a:gd name="T35" fmla="*/ 394 h 948"/>
                    <a:gd name="T36" fmla="*/ 512 w 1003"/>
                    <a:gd name="T37" fmla="*/ 763 h 948"/>
                    <a:gd name="T38" fmla="*/ 328 w 1003"/>
                    <a:gd name="T39" fmla="*/ 898 h 948"/>
                    <a:gd name="T40" fmla="*/ 109 w 1003"/>
                    <a:gd name="T41" fmla="*/ 745 h 948"/>
                    <a:gd name="T42" fmla="*/ 216 w 1003"/>
                    <a:gd name="T43" fmla="*/ 617 h 948"/>
                    <a:gd name="T44" fmla="*/ 348 w 1003"/>
                    <a:gd name="T45" fmla="*/ 596 h 948"/>
                    <a:gd name="T46" fmla="*/ 376 w 1003"/>
                    <a:gd name="T47" fmla="*/ 597 h 948"/>
                    <a:gd name="T48" fmla="*/ 512 w 1003"/>
                    <a:gd name="T49" fmla="*/ 763 h 948"/>
                    <a:gd name="T50" fmla="*/ 596 w 1003"/>
                    <a:gd name="T51" fmla="*/ 0 h 948"/>
                    <a:gd name="T52" fmla="*/ 337 w 1003"/>
                    <a:gd name="T53" fmla="*/ 0 h 948"/>
                    <a:gd name="T54" fmla="*/ 71 w 1003"/>
                    <a:gd name="T55" fmla="*/ 232 h 948"/>
                    <a:gd name="T56" fmla="*/ 280 w 1003"/>
                    <a:gd name="T57" fmla="*/ 434 h 948"/>
                    <a:gd name="T58" fmla="*/ 312 w 1003"/>
                    <a:gd name="T59" fmla="*/ 434 h 948"/>
                    <a:gd name="T60" fmla="*/ 299 w 1003"/>
                    <a:gd name="T61" fmla="*/ 482 h 948"/>
                    <a:gd name="T62" fmla="*/ 334 w 1003"/>
                    <a:gd name="T63" fmla="*/ 556 h 948"/>
                    <a:gd name="T64" fmla="*/ 95 w 1003"/>
                    <a:gd name="T65" fmla="*/ 618 h 948"/>
                    <a:gd name="T66" fmla="*/ 0 w 1003"/>
                    <a:gd name="T67" fmla="*/ 770 h 948"/>
                    <a:gd name="T68" fmla="*/ 267 w 1003"/>
                    <a:gd name="T69" fmla="*/ 948 h 948"/>
                    <a:gd name="T70" fmla="*/ 596 w 1003"/>
                    <a:gd name="T71" fmla="*/ 713 h 948"/>
                    <a:gd name="T72" fmla="*/ 491 w 1003"/>
                    <a:gd name="T73" fmla="*/ 538 h 948"/>
                    <a:gd name="T74" fmla="*/ 446 w 1003"/>
                    <a:gd name="T75" fmla="*/ 503 h 948"/>
                    <a:gd name="T76" fmla="*/ 418 w 1003"/>
                    <a:gd name="T77" fmla="*/ 449 h 948"/>
                    <a:gd name="T78" fmla="*/ 454 w 1003"/>
                    <a:gd name="T79" fmla="*/ 388 h 948"/>
                    <a:gd name="T80" fmla="*/ 559 w 1003"/>
                    <a:gd name="T81" fmla="*/ 210 h 948"/>
                    <a:gd name="T82" fmla="*/ 474 w 1003"/>
                    <a:gd name="T83" fmla="*/ 50 h 948"/>
                    <a:gd name="T84" fmla="*/ 546 w 1003"/>
                    <a:gd name="T85" fmla="*/ 50 h 948"/>
                    <a:gd name="T86" fmla="*/ 596 w 1003"/>
                    <a:gd name="T87"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03" h="948">
                      <a:moveTo>
                        <a:pt x="844" y="420"/>
                      </a:moveTo>
                      <a:lnTo>
                        <a:pt x="844" y="261"/>
                      </a:lnTo>
                      <a:lnTo>
                        <a:pt x="792" y="261"/>
                      </a:lnTo>
                      <a:lnTo>
                        <a:pt x="792" y="420"/>
                      </a:lnTo>
                      <a:lnTo>
                        <a:pt x="633" y="420"/>
                      </a:lnTo>
                      <a:lnTo>
                        <a:pt x="633" y="473"/>
                      </a:lnTo>
                      <a:lnTo>
                        <a:pt x="792" y="473"/>
                      </a:lnTo>
                      <a:lnTo>
                        <a:pt x="792" y="632"/>
                      </a:lnTo>
                      <a:lnTo>
                        <a:pt x="844" y="632"/>
                      </a:lnTo>
                      <a:lnTo>
                        <a:pt x="844" y="473"/>
                      </a:lnTo>
                      <a:lnTo>
                        <a:pt x="1003" y="473"/>
                      </a:lnTo>
                      <a:lnTo>
                        <a:pt x="1003" y="420"/>
                      </a:lnTo>
                      <a:lnTo>
                        <a:pt x="844" y="420"/>
                      </a:lnTo>
                      <a:close/>
                      <a:moveTo>
                        <a:pt x="335" y="394"/>
                      </a:moveTo>
                      <a:cubicBezTo>
                        <a:pt x="230" y="394"/>
                        <a:pt x="172" y="269"/>
                        <a:pt x="172" y="175"/>
                      </a:cubicBezTo>
                      <a:cubicBezTo>
                        <a:pt x="172" y="85"/>
                        <a:pt x="228" y="44"/>
                        <a:pt x="287" y="44"/>
                      </a:cubicBezTo>
                      <a:cubicBezTo>
                        <a:pt x="400" y="44"/>
                        <a:pt x="458" y="185"/>
                        <a:pt x="458" y="269"/>
                      </a:cubicBezTo>
                      <a:cubicBezTo>
                        <a:pt x="458" y="374"/>
                        <a:pt x="370" y="394"/>
                        <a:pt x="335" y="394"/>
                      </a:cubicBezTo>
                      <a:moveTo>
                        <a:pt x="512" y="763"/>
                      </a:moveTo>
                      <a:cubicBezTo>
                        <a:pt x="512" y="834"/>
                        <a:pt x="448" y="898"/>
                        <a:pt x="328" y="898"/>
                      </a:cubicBezTo>
                      <a:cubicBezTo>
                        <a:pt x="195" y="898"/>
                        <a:pt x="109" y="832"/>
                        <a:pt x="109" y="745"/>
                      </a:cubicBezTo>
                      <a:cubicBezTo>
                        <a:pt x="109" y="657"/>
                        <a:pt x="189" y="627"/>
                        <a:pt x="216" y="617"/>
                      </a:cubicBezTo>
                      <a:cubicBezTo>
                        <a:pt x="269" y="599"/>
                        <a:pt x="337" y="596"/>
                        <a:pt x="348" y="596"/>
                      </a:cubicBezTo>
                      <a:cubicBezTo>
                        <a:pt x="360" y="596"/>
                        <a:pt x="367" y="596"/>
                        <a:pt x="376" y="597"/>
                      </a:cubicBezTo>
                      <a:cubicBezTo>
                        <a:pt x="472" y="665"/>
                        <a:pt x="512" y="699"/>
                        <a:pt x="512" y="763"/>
                      </a:cubicBezTo>
                      <a:moveTo>
                        <a:pt x="596" y="0"/>
                      </a:moveTo>
                      <a:lnTo>
                        <a:pt x="337" y="0"/>
                      </a:lnTo>
                      <a:cubicBezTo>
                        <a:pt x="158" y="0"/>
                        <a:pt x="71" y="109"/>
                        <a:pt x="71" y="232"/>
                      </a:cubicBezTo>
                      <a:cubicBezTo>
                        <a:pt x="71" y="328"/>
                        <a:pt x="149" y="434"/>
                        <a:pt x="280" y="434"/>
                      </a:cubicBezTo>
                      <a:lnTo>
                        <a:pt x="312" y="434"/>
                      </a:lnTo>
                      <a:cubicBezTo>
                        <a:pt x="305" y="446"/>
                        <a:pt x="299" y="464"/>
                        <a:pt x="299" y="482"/>
                      </a:cubicBezTo>
                      <a:cubicBezTo>
                        <a:pt x="299" y="516"/>
                        <a:pt x="315" y="535"/>
                        <a:pt x="334" y="556"/>
                      </a:cubicBezTo>
                      <a:cubicBezTo>
                        <a:pt x="277" y="560"/>
                        <a:pt x="172" y="571"/>
                        <a:pt x="95" y="618"/>
                      </a:cubicBezTo>
                      <a:cubicBezTo>
                        <a:pt x="21" y="662"/>
                        <a:pt x="0" y="726"/>
                        <a:pt x="0" y="770"/>
                      </a:cubicBezTo>
                      <a:cubicBezTo>
                        <a:pt x="0" y="863"/>
                        <a:pt x="86" y="948"/>
                        <a:pt x="267" y="948"/>
                      </a:cubicBezTo>
                      <a:cubicBezTo>
                        <a:pt x="482" y="948"/>
                        <a:pt x="596" y="830"/>
                        <a:pt x="596" y="713"/>
                      </a:cubicBezTo>
                      <a:cubicBezTo>
                        <a:pt x="596" y="627"/>
                        <a:pt x="546" y="584"/>
                        <a:pt x="491" y="538"/>
                      </a:cubicBezTo>
                      <a:lnTo>
                        <a:pt x="446" y="503"/>
                      </a:lnTo>
                      <a:cubicBezTo>
                        <a:pt x="432" y="492"/>
                        <a:pt x="418" y="477"/>
                        <a:pt x="418" y="449"/>
                      </a:cubicBezTo>
                      <a:cubicBezTo>
                        <a:pt x="418" y="422"/>
                        <a:pt x="438" y="401"/>
                        <a:pt x="454" y="388"/>
                      </a:cubicBezTo>
                      <a:cubicBezTo>
                        <a:pt x="508" y="346"/>
                        <a:pt x="559" y="302"/>
                        <a:pt x="559" y="210"/>
                      </a:cubicBezTo>
                      <a:cubicBezTo>
                        <a:pt x="559" y="122"/>
                        <a:pt x="505" y="77"/>
                        <a:pt x="474" y="50"/>
                      </a:cubicBezTo>
                      <a:lnTo>
                        <a:pt x="546" y="50"/>
                      </a:lnTo>
                      <a:lnTo>
                        <a:pt x="596" y="0"/>
                      </a:lnTo>
                      <a:close/>
                    </a:path>
                  </a:pathLst>
                </a:custGeom>
                <a:solidFill>
                  <a:srgbClr val="F1F1F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sp>
            <p:nvSpPr>
              <p:cNvPr id="250" name="Label">
                <a:extLst>
                  <a:ext uri="{FF2B5EF4-FFF2-40B4-BE49-F238E27FC236}">
                    <a16:creationId xmlns:a16="http://schemas.microsoft.com/office/drawing/2014/main" id="{DA149B8E-2C8E-4F9C-90C6-5FFC23027BBE}"/>
                  </a:ext>
                </a:extLst>
              </p:cNvPr>
              <p:cNvSpPr txBox="1"/>
              <p:nvPr/>
            </p:nvSpPr>
            <p:spPr>
              <a:xfrm>
                <a:off x="7570416" y="4332016"/>
                <a:ext cx="343299" cy="166199"/>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000000">
                        <a:alpha val="54000"/>
                      </a:srgbClr>
                    </a:solidFill>
                    <a:latin typeface="Segoe UI" panose="020B0502040204020203" pitchFamily="34" charset="0"/>
                    <a:cs typeface="Segoe UI" panose="020B0502040204020203" pitchFamily="34" charset="0"/>
                  </a:rPr>
                  <a:t>Gmail</a:t>
                </a:r>
              </a:p>
            </p:txBody>
          </p:sp>
          <p:sp>
            <p:nvSpPr>
              <p:cNvPr id="251" name="Label">
                <a:extLst>
                  <a:ext uri="{FF2B5EF4-FFF2-40B4-BE49-F238E27FC236}">
                    <a16:creationId xmlns:a16="http://schemas.microsoft.com/office/drawing/2014/main" id="{5D1C8583-A766-491A-BD3E-27F36E4D9FF3}"/>
                  </a:ext>
                </a:extLst>
              </p:cNvPr>
              <p:cNvSpPr txBox="1"/>
              <p:nvPr/>
            </p:nvSpPr>
            <p:spPr>
              <a:xfrm>
                <a:off x="8361009" y="4332016"/>
                <a:ext cx="442686" cy="166199"/>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000000">
                        <a:alpha val="54000"/>
                      </a:srgbClr>
                    </a:solidFill>
                    <a:latin typeface="Segoe UI" panose="020B0502040204020203" pitchFamily="34" charset="0"/>
                    <a:cs typeface="Segoe UI" panose="020B0502040204020203" pitchFamily="34" charset="0"/>
                  </a:rPr>
                  <a:t>Hangout</a:t>
                </a:r>
              </a:p>
            </p:txBody>
          </p:sp>
          <p:sp>
            <p:nvSpPr>
              <p:cNvPr id="252" name="Label">
                <a:extLst>
                  <a:ext uri="{FF2B5EF4-FFF2-40B4-BE49-F238E27FC236}">
                    <a16:creationId xmlns:a16="http://schemas.microsoft.com/office/drawing/2014/main" id="{676CD3E7-ABB1-493C-9D9C-601835A588E0}"/>
                  </a:ext>
                </a:extLst>
              </p:cNvPr>
              <p:cNvSpPr txBox="1"/>
              <p:nvPr/>
            </p:nvSpPr>
            <p:spPr>
              <a:xfrm>
                <a:off x="9196512" y="4332016"/>
                <a:ext cx="447495" cy="166199"/>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000000">
                        <a:alpha val="54000"/>
                      </a:srgbClr>
                    </a:solidFill>
                    <a:latin typeface="Segoe UI" panose="020B0502040204020203" pitchFamily="34" charset="0"/>
                    <a:cs typeface="Segoe UI" panose="020B0502040204020203" pitchFamily="34" charset="0"/>
                  </a:rPr>
                  <a:t>Google+</a:t>
                </a:r>
              </a:p>
            </p:txBody>
          </p:sp>
          <p:sp>
            <p:nvSpPr>
              <p:cNvPr id="253" name="Label">
                <a:extLst>
                  <a:ext uri="{FF2B5EF4-FFF2-40B4-BE49-F238E27FC236}">
                    <a16:creationId xmlns:a16="http://schemas.microsoft.com/office/drawing/2014/main" id="{0C7C6E85-610E-4210-8BA3-6C42A2CCC29A}"/>
                  </a:ext>
                </a:extLst>
              </p:cNvPr>
              <p:cNvSpPr txBox="1"/>
              <p:nvPr/>
            </p:nvSpPr>
            <p:spPr>
              <a:xfrm>
                <a:off x="7595262" y="4935413"/>
                <a:ext cx="293607" cy="166199"/>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000000">
                        <a:alpha val="54000"/>
                      </a:srgbClr>
                    </a:solidFill>
                    <a:latin typeface="Segoe UI" panose="020B0502040204020203" pitchFamily="34" charset="0"/>
                    <a:cs typeface="Segoe UI" panose="020B0502040204020203" pitchFamily="34" charset="0"/>
                  </a:rPr>
                  <a:t>Mail</a:t>
                </a:r>
              </a:p>
            </p:txBody>
          </p:sp>
          <p:sp>
            <p:nvSpPr>
              <p:cNvPr id="254" name="Label">
                <a:extLst>
                  <a:ext uri="{FF2B5EF4-FFF2-40B4-BE49-F238E27FC236}">
                    <a16:creationId xmlns:a16="http://schemas.microsoft.com/office/drawing/2014/main" id="{285268CC-B8E3-49AB-9014-D84E93834175}"/>
                  </a:ext>
                </a:extLst>
              </p:cNvPr>
              <p:cNvSpPr txBox="1"/>
              <p:nvPr/>
            </p:nvSpPr>
            <p:spPr>
              <a:xfrm>
                <a:off x="8360208" y="4935413"/>
                <a:ext cx="444289" cy="166199"/>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000000">
                        <a:alpha val="54000"/>
                      </a:srgbClr>
                    </a:solidFill>
                    <a:latin typeface="Segoe UI" panose="020B0502040204020203" pitchFamily="34" charset="0"/>
                    <a:cs typeface="Segoe UI" panose="020B0502040204020203" pitchFamily="34" charset="0"/>
                  </a:rPr>
                  <a:t>Message</a:t>
                </a:r>
              </a:p>
            </p:txBody>
          </p:sp>
          <p:sp>
            <p:nvSpPr>
              <p:cNvPr id="255" name="Label">
                <a:extLst>
                  <a:ext uri="{FF2B5EF4-FFF2-40B4-BE49-F238E27FC236}">
                    <a16:creationId xmlns:a16="http://schemas.microsoft.com/office/drawing/2014/main" id="{01770ECD-9B19-4C14-AD15-7FDCD5607FCF}"/>
                  </a:ext>
                </a:extLst>
              </p:cNvPr>
              <p:cNvSpPr txBox="1"/>
              <p:nvPr/>
            </p:nvSpPr>
            <p:spPr>
              <a:xfrm>
                <a:off x="9255825" y="4935413"/>
                <a:ext cx="328872" cy="166199"/>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000000">
                        <a:alpha val="54000"/>
                      </a:srgbClr>
                    </a:solidFill>
                    <a:latin typeface="Segoe UI" panose="020B0502040204020203" pitchFamily="34" charset="0"/>
                    <a:cs typeface="Segoe UI" panose="020B0502040204020203" pitchFamily="34" charset="0"/>
                  </a:rPr>
                  <a:t>More</a:t>
                </a:r>
              </a:p>
            </p:txBody>
          </p:sp>
        </p:grpSp>
      </p:grpSp>
      <p:grpSp>
        <p:nvGrpSpPr>
          <p:cNvPr id="262" name="Bottom Sheet with Overlay">
            <a:extLst>
              <a:ext uri="{FF2B5EF4-FFF2-40B4-BE49-F238E27FC236}">
                <a16:creationId xmlns:a16="http://schemas.microsoft.com/office/drawing/2014/main" id="{0122CF40-4191-4C3F-BFCD-C9EC63BA2A44}"/>
              </a:ext>
            </a:extLst>
          </p:cNvPr>
          <p:cNvGrpSpPr/>
          <p:nvPr/>
        </p:nvGrpSpPr>
        <p:grpSpPr>
          <a:xfrm>
            <a:off x="5981700" y="1155700"/>
            <a:ext cx="2286000" cy="4064000"/>
            <a:chOff x="595686" y="1261242"/>
            <a:chExt cx="2286000" cy="4064000"/>
          </a:xfrm>
        </p:grpSpPr>
        <p:sp>
          <p:nvSpPr>
            <p:cNvPr id="263" name="Overlay">
              <a:extLst>
                <a:ext uri="{FF2B5EF4-FFF2-40B4-BE49-F238E27FC236}">
                  <a16:creationId xmlns:a16="http://schemas.microsoft.com/office/drawing/2014/main" id="{3051DEF2-5AB3-4C78-8E4C-1AE671746562}"/>
                </a:ext>
              </a:extLst>
            </p:cNvPr>
            <p:cNvSpPr/>
            <p:nvPr/>
          </p:nvSpPr>
          <p:spPr>
            <a:xfrm>
              <a:off x="595686" y="1261242"/>
              <a:ext cx="2286000" cy="2737861"/>
            </a:xfrm>
            <a:prstGeom prst="rect">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264" name="Bottom Sheet">
              <a:extLst>
                <a:ext uri="{FF2B5EF4-FFF2-40B4-BE49-F238E27FC236}">
                  <a16:creationId xmlns:a16="http://schemas.microsoft.com/office/drawing/2014/main" id="{D86CEDA4-C73E-4918-9A11-559315195500}"/>
                </a:ext>
              </a:extLst>
            </p:cNvPr>
            <p:cNvGrpSpPr/>
            <p:nvPr/>
          </p:nvGrpSpPr>
          <p:grpSpPr>
            <a:xfrm>
              <a:off x="595686" y="4004442"/>
              <a:ext cx="2286000" cy="1320800"/>
              <a:chOff x="595686" y="4004442"/>
              <a:chExt cx="2286000" cy="1320800"/>
            </a:xfrm>
          </p:grpSpPr>
          <p:sp>
            <p:nvSpPr>
              <p:cNvPr id="265" name="Sheet">
                <a:extLst>
                  <a:ext uri="{FF2B5EF4-FFF2-40B4-BE49-F238E27FC236}">
                    <a16:creationId xmlns:a16="http://schemas.microsoft.com/office/drawing/2014/main" id="{AF7F05DC-C94C-4C53-B8AC-3C54E1BF2AD8}"/>
                  </a:ext>
                </a:extLst>
              </p:cNvPr>
              <p:cNvSpPr>
                <a:spLocks/>
              </p:cNvSpPr>
              <p:nvPr/>
            </p:nvSpPr>
            <p:spPr bwMode="auto">
              <a:xfrm>
                <a:off x="595686" y="4004442"/>
                <a:ext cx="2286000" cy="1320800"/>
              </a:xfrm>
              <a:custGeom>
                <a:avLst/>
                <a:gdLst>
                  <a:gd name="T0" fmla="*/ 2876 w 2883"/>
                  <a:gd name="T1" fmla="*/ 0 h 1667"/>
                  <a:gd name="T2" fmla="*/ 8 w 2883"/>
                  <a:gd name="T3" fmla="*/ 0 h 1667"/>
                  <a:gd name="T4" fmla="*/ 0 w 2883"/>
                  <a:gd name="T5" fmla="*/ 0 h 1667"/>
                  <a:gd name="T6" fmla="*/ 0 w 2883"/>
                  <a:gd name="T7" fmla="*/ 1659 h 1667"/>
                  <a:gd name="T8" fmla="*/ 0 w 2883"/>
                  <a:gd name="T9" fmla="*/ 1667 h 1667"/>
                  <a:gd name="T10" fmla="*/ 8 w 2883"/>
                  <a:gd name="T11" fmla="*/ 1667 h 1667"/>
                  <a:gd name="T12" fmla="*/ 2876 w 2883"/>
                  <a:gd name="T13" fmla="*/ 1667 h 1667"/>
                  <a:gd name="T14" fmla="*/ 2883 w 2883"/>
                  <a:gd name="T15" fmla="*/ 1667 h 1667"/>
                  <a:gd name="T16" fmla="*/ 2883 w 2883"/>
                  <a:gd name="T17" fmla="*/ 0 h 1667"/>
                  <a:gd name="T18" fmla="*/ 2876 w 2883"/>
                  <a:gd name="T19" fmla="*/ 0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3" h="1667">
                    <a:moveTo>
                      <a:pt x="2876" y="0"/>
                    </a:moveTo>
                    <a:lnTo>
                      <a:pt x="8" y="0"/>
                    </a:lnTo>
                    <a:lnTo>
                      <a:pt x="0" y="0"/>
                    </a:lnTo>
                    <a:lnTo>
                      <a:pt x="0" y="1659"/>
                    </a:lnTo>
                    <a:lnTo>
                      <a:pt x="0" y="1667"/>
                    </a:lnTo>
                    <a:lnTo>
                      <a:pt x="8" y="1667"/>
                    </a:lnTo>
                    <a:lnTo>
                      <a:pt x="2876" y="1667"/>
                    </a:lnTo>
                    <a:lnTo>
                      <a:pt x="2883" y="1667"/>
                    </a:lnTo>
                    <a:lnTo>
                      <a:pt x="2883" y="0"/>
                    </a:lnTo>
                    <a:lnTo>
                      <a:pt x="2876" y="0"/>
                    </a:lnTo>
                    <a:close/>
                  </a:path>
                </a:pathLst>
              </a:custGeom>
              <a:solidFill>
                <a:srgbClr val="FAFAFA"/>
              </a:solidFill>
              <a:ln>
                <a:noFill/>
              </a:ln>
              <a:effectLst>
                <a:outerShdw blurRad="50800" algn="ctr" rotWithShape="0">
                  <a:prstClr val="black">
                    <a:alpha val="25000"/>
                  </a:prstClr>
                </a:outerShdw>
              </a:effectLst>
            </p:spPr>
            <p:txBody>
              <a:bodyPr vert="horz" wrap="square" lIns="457200" tIns="0" rIns="101600"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400"/>
                  </a:lnSpc>
                </a:pPr>
                <a:r>
                  <a:rPr lang="en-US" sz="900" dirty="0">
                    <a:solidFill>
                      <a:srgbClr val="000000">
                        <a:alpha val="87000"/>
                      </a:srgbClr>
                    </a:solidFill>
                    <a:latin typeface="Segoe UI" panose="020B0502040204020203" pitchFamily="34" charset="0"/>
                    <a:cs typeface="Segoe UI" panose="020B0502040204020203" pitchFamily="34" charset="0"/>
                  </a:rPr>
                  <a:t>Share</a:t>
                </a:r>
              </a:p>
              <a:p>
                <a:pPr>
                  <a:lnSpc>
                    <a:spcPts val="2400"/>
                  </a:lnSpc>
                </a:pPr>
                <a:r>
                  <a:rPr lang="en-US" sz="900" dirty="0">
                    <a:solidFill>
                      <a:srgbClr val="000000">
                        <a:alpha val="87000"/>
                      </a:srgbClr>
                    </a:solidFill>
                    <a:latin typeface="Segoe UI" panose="020B0502040204020203" pitchFamily="34" charset="0"/>
                    <a:cs typeface="Segoe UI" panose="020B0502040204020203" pitchFamily="34" charset="0"/>
                  </a:rPr>
                  <a:t>Upload</a:t>
                </a:r>
              </a:p>
              <a:p>
                <a:pPr>
                  <a:lnSpc>
                    <a:spcPts val="2400"/>
                  </a:lnSpc>
                </a:pPr>
                <a:r>
                  <a:rPr lang="en-US" sz="900" dirty="0">
                    <a:solidFill>
                      <a:srgbClr val="000000">
                        <a:alpha val="87000"/>
                      </a:srgbClr>
                    </a:solidFill>
                    <a:latin typeface="Segoe UI" panose="020B0502040204020203" pitchFamily="34" charset="0"/>
                    <a:cs typeface="Segoe UI" panose="020B0502040204020203" pitchFamily="34" charset="0"/>
                  </a:rPr>
                  <a:t>Copy</a:t>
                </a:r>
              </a:p>
              <a:p>
                <a:pPr>
                  <a:lnSpc>
                    <a:spcPts val="2400"/>
                  </a:lnSpc>
                </a:pPr>
                <a:r>
                  <a:rPr lang="en-US" sz="900" dirty="0">
                    <a:solidFill>
                      <a:srgbClr val="000000">
                        <a:alpha val="87000"/>
                      </a:srgbClr>
                    </a:solidFill>
                    <a:latin typeface="Segoe UI" panose="020B0502040204020203" pitchFamily="34" charset="0"/>
                    <a:cs typeface="Segoe UI" panose="020B0502040204020203" pitchFamily="34" charset="0"/>
                  </a:rPr>
                  <a:t>Print this page</a:t>
                </a:r>
              </a:p>
            </p:txBody>
          </p:sp>
          <p:sp>
            <p:nvSpPr>
              <p:cNvPr id="266" name="Share Icon">
                <a:extLst>
                  <a:ext uri="{FF2B5EF4-FFF2-40B4-BE49-F238E27FC236}">
                    <a16:creationId xmlns:a16="http://schemas.microsoft.com/office/drawing/2014/main" id="{31B22003-D9F4-4804-A189-87EA76E84A51}"/>
                  </a:ext>
                </a:extLst>
              </p:cNvPr>
              <p:cNvSpPr>
                <a:spLocks noChangeAspect="1"/>
              </p:cNvSpPr>
              <p:nvPr/>
            </p:nvSpPr>
            <p:spPr bwMode="auto">
              <a:xfrm>
                <a:off x="716210" y="4143997"/>
                <a:ext cx="114181" cy="126868"/>
              </a:xfrm>
              <a:custGeom>
                <a:avLst/>
                <a:gdLst>
                  <a:gd name="T0" fmla="*/ 529 w 635"/>
                  <a:gd name="T1" fmla="*/ 497 h 703"/>
                  <a:gd name="T2" fmla="*/ 460 w 635"/>
                  <a:gd name="T3" fmla="*/ 524 h 703"/>
                  <a:gd name="T4" fmla="*/ 209 w 635"/>
                  <a:gd name="T5" fmla="*/ 378 h 703"/>
                  <a:gd name="T6" fmla="*/ 212 w 635"/>
                  <a:gd name="T7" fmla="*/ 353 h 703"/>
                  <a:gd name="T8" fmla="*/ 209 w 635"/>
                  <a:gd name="T9" fmla="*/ 329 h 703"/>
                  <a:gd name="T10" fmla="*/ 458 w 635"/>
                  <a:gd name="T11" fmla="*/ 183 h 703"/>
                  <a:gd name="T12" fmla="*/ 529 w 635"/>
                  <a:gd name="T13" fmla="*/ 212 h 703"/>
                  <a:gd name="T14" fmla="*/ 635 w 635"/>
                  <a:gd name="T15" fmla="*/ 106 h 703"/>
                  <a:gd name="T16" fmla="*/ 529 w 635"/>
                  <a:gd name="T17" fmla="*/ 0 h 703"/>
                  <a:gd name="T18" fmla="*/ 424 w 635"/>
                  <a:gd name="T19" fmla="*/ 106 h 703"/>
                  <a:gd name="T20" fmla="*/ 427 w 635"/>
                  <a:gd name="T21" fmla="*/ 131 h 703"/>
                  <a:gd name="T22" fmla="*/ 178 w 635"/>
                  <a:gd name="T23" fmla="*/ 276 h 703"/>
                  <a:gd name="T24" fmla="*/ 106 w 635"/>
                  <a:gd name="T25" fmla="*/ 247 h 703"/>
                  <a:gd name="T26" fmla="*/ 0 w 635"/>
                  <a:gd name="T27" fmla="*/ 353 h 703"/>
                  <a:gd name="T28" fmla="*/ 106 w 635"/>
                  <a:gd name="T29" fmla="*/ 459 h 703"/>
                  <a:gd name="T30" fmla="*/ 178 w 635"/>
                  <a:gd name="T31" fmla="*/ 430 h 703"/>
                  <a:gd name="T32" fmla="*/ 429 w 635"/>
                  <a:gd name="T33" fmla="*/ 577 h 703"/>
                  <a:gd name="T34" fmla="*/ 427 w 635"/>
                  <a:gd name="T35" fmla="*/ 600 h 703"/>
                  <a:gd name="T36" fmla="*/ 529 w 635"/>
                  <a:gd name="T37" fmla="*/ 703 h 703"/>
                  <a:gd name="T38" fmla="*/ 632 w 635"/>
                  <a:gd name="T39" fmla="*/ 600 h 703"/>
                  <a:gd name="T40" fmla="*/ 529 w 635"/>
                  <a:gd name="T41" fmla="*/ 4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5" h="703">
                    <a:moveTo>
                      <a:pt x="529" y="497"/>
                    </a:moveTo>
                    <a:cubicBezTo>
                      <a:pt x="503" y="497"/>
                      <a:pt x="479" y="508"/>
                      <a:pt x="460" y="524"/>
                    </a:cubicBezTo>
                    <a:lnTo>
                      <a:pt x="209" y="378"/>
                    </a:lnTo>
                    <a:cubicBezTo>
                      <a:pt x="211" y="370"/>
                      <a:pt x="212" y="362"/>
                      <a:pt x="212" y="353"/>
                    </a:cubicBezTo>
                    <a:cubicBezTo>
                      <a:pt x="212" y="345"/>
                      <a:pt x="211" y="336"/>
                      <a:pt x="209" y="329"/>
                    </a:cubicBezTo>
                    <a:lnTo>
                      <a:pt x="458" y="183"/>
                    </a:lnTo>
                    <a:cubicBezTo>
                      <a:pt x="476" y="201"/>
                      <a:pt x="502" y="212"/>
                      <a:pt x="529" y="212"/>
                    </a:cubicBezTo>
                    <a:cubicBezTo>
                      <a:pt x="588" y="212"/>
                      <a:pt x="635" y="165"/>
                      <a:pt x="635" y="106"/>
                    </a:cubicBezTo>
                    <a:cubicBezTo>
                      <a:pt x="635" y="48"/>
                      <a:pt x="588" y="0"/>
                      <a:pt x="529" y="0"/>
                    </a:cubicBezTo>
                    <a:cubicBezTo>
                      <a:pt x="471" y="0"/>
                      <a:pt x="424" y="48"/>
                      <a:pt x="424" y="106"/>
                    </a:cubicBezTo>
                    <a:cubicBezTo>
                      <a:pt x="424" y="115"/>
                      <a:pt x="425" y="123"/>
                      <a:pt x="427" y="131"/>
                    </a:cubicBezTo>
                    <a:lnTo>
                      <a:pt x="178" y="276"/>
                    </a:lnTo>
                    <a:cubicBezTo>
                      <a:pt x="159" y="258"/>
                      <a:pt x="134" y="247"/>
                      <a:pt x="106" y="247"/>
                    </a:cubicBezTo>
                    <a:cubicBezTo>
                      <a:pt x="48" y="247"/>
                      <a:pt x="0" y="295"/>
                      <a:pt x="0" y="353"/>
                    </a:cubicBezTo>
                    <a:cubicBezTo>
                      <a:pt x="0" y="412"/>
                      <a:pt x="48" y="459"/>
                      <a:pt x="106" y="459"/>
                    </a:cubicBezTo>
                    <a:cubicBezTo>
                      <a:pt x="134" y="459"/>
                      <a:pt x="159" y="448"/>
                      <a:pt x="178" y="430"/>
                    </a:cubicBezTo>
                    <a:lnTo>
                      <a:pt x="429" y="577"/>
                    </a:lnTo>
                    <a:cubicBezTo>
                      <a:pt x="428" y="584"/>
                      <a:pt x="427" y="592"/>
                      <a:pt x="427" y="600"/>
                    </a:cubicBezTo>
                    <a:cubicBezTo>
                      <a:pt x="427" y="657"/>
                      <a:pt x="473" y="703"/>
                      <a:pt x="529" y="703"/>
                    </a:cubicBezTo>
                    <a:cubicBezTo>
                      <a:pt x="586" y="703"/>
                      <a:pt x="632" y="657"/>
                      <a:pt x="632" y="600"/>
                    </a:cubicBezTo>
                    <a:cubicBezTo>
                      <a:pt x="632" y="543"/>
                      <a:pt x="586" y="497"/>
                      <a:pt x="529" y="497"/>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67" name="Upload Icon">
                <a:extLst>
                  <a:ext uri="{FF2B5EF4-FFF2-40B4-BE49-F238E27FC236}">
                    <a16:creationId xmlns:a16="http://schemas.microsoft.com/office/drawing/2014/main" id="{85A417BF-E972-4716-B5CC-4459220F2656}"/>
                  </a:ext>
                </a:extLst>
              </p:cNvPr>
              <p:cNvSpPr>
                <a:spLocks noChangeAspect="1" noEditPoints="1"/>
              </p:cNvSpPr>
              <p:nvPr/>
            </p:nvSpPr>
            <p:spPr bwMode="auto">
              <a:xfrm>
                <a:off x="697180" y="4461959"/>
                <a:ext cx="152241" cy="101494"/>
              </a:xfrm>
              <a:custGeom>
                <a:avLst/>
                <a:gdLst>
                  <a:gd name="T0" fmla="*/ 494 w 847"/>
                  <a:gd name="T1" fmla="*/ 318 h 565"/>
                  <a:gd name="T2" fmla="*/ 494 w 847"/>
                  <a:gd name="T3" fmla="*/ 459 h 565"/>
                  <a:gd name="T4" fmla="*/ 353 w 847"/>
                  <a:gd name="T5" fmla="*/ 459 h 565"/>
                  <a:gd name="T6" fmla="*/ 353 w 847"/>
                  <a:gd name="T7" fmla="*/ 318 h 565"/>
                  <a:gd name="T8" fmla="*/ 247 w 847"/>
                  <a:gd name="T9" fmla="*/ 318 h 565"/>
                  <a:gd name="T10" fmla="*/ 424 w 847"/>
                  <a:gd name="T11" fmla="*/ 141 h 565"/>
                  <a:gd name="T12" fmla="*/ 600 w 847"/>
                  <a:gd name="T13" fmla="*/ 318 h 565"/>
                  <a:gd name="T14" fmla="*/ 494 w 847"/>
                  <a:gd name="T15" fmla="*/ 318 h 565"/>
                  <a:gd name="T16" fmla="*/ 683 w 847"/>
                  <a:gd name="T17" fmla="*/ 213 h 565"/>
                  <a:gd name="T18" fmla="*/ 424 w 847"/>
                  <a:gd name="T19" fmla="*/ 0 h 565"/>
                  <a:gd name="T20" fmla="*/ 189 w 847"/>
                  <a:gd name="T21" fmla="*/ 143 h 565"/>
                  <a:gd name="T22" fmla="*/ 0 w 847"/>
                  <a:gd name="T23" fmla="*/ 353 h 565"/>
                  <a:gd name="T24" fmla="*/ 212 w 847"/>
                  <a:gd name="T25" fmla="*/ 565 h 565"/>
                  <a:gd name="T26" fmla="*/ 671 w 847"/>
                  <a:gd name="T27" fmla="*/ 565 h 565"/>
                  <a:gd name="T28" fmla="*/ 847 w 847"/>
                  <a:gd name="T29" fmla="*/ 388 h 565"/>
                  <a:gd name="T30" fmla="*/ 683 w 847"/>
                  <a:gd name="T31" fmla="*/ 21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7" h="565">
                    <a:moveTo>
                      <a:pt x="494" y="318"/>
                    </a:moveTo>
                    <a:lnTo>
                      <a:pt x="494" y="459"/>
                    </a:lnTo>
                    <a:lnTo>
                      <a:pt x="353" y="459"/>
                    </a:lnTo>
                    <a:lnTo>
                      <a:pt x="353" y="318"/>
                    </a:lnTo>
                    <a:lnTo>
                      <a:pt x="247" y="318"/>
                    </a:lnTo>
                    <a:lnTo>
                      <a:pt x="424" y="141"/>
                    </a:lnTo>
                    <a:lnTo>
                      <a:pt x="600" y="318"/>
                    </a:lnTo>
                    <a:lnTo>
                      <a:pt x="494" y="318"/>
                    </a:lnTo>
                    <a:close/>
                    <a:moveTo>
                      <a:pt x="683" y="213"/>
                    </a:moveTo>
                    <a:cubicBezTo>
                      <a:pt x="659" y="92"/>
                      <a:pt x="552" y="0"/>
                      <a:pt x="424" y="0"/>
                    </a:cubicBezTo>
                    <a:cubicBezTo>
                      <a:pt x="322" y="0"/>
                      <a:pt x="233" y="58"/>
                      <a:pt x="189" y="143"/>
                    </a:cubicBezTo>
                    <a:cubicBezTo>
                      <a:pt x="83" y="154"/>
                      <a:pt x="0" y="244"/>
                      <a:pt x="0" y="353"/>
                    </a:cubicBezTo>
                    <a:cubicBezTo>
                      <a:pt x="0" y="470"/>
                      <a:pt x="95" y="565"/>
                      <a:pt x="212" y="565"/>
                    </a:cubicBezTo>
                    <a:lnTo>
                      <a:pt x="671" y="565"/>
                    </a:lnTo>
                    <a:cubicBezTo>
                      <a:pt x="768" y="565"/>
                      <a:pt x="847" y="486"/>
                      <a:pt x="847" y="388"/>
                    </a:cubicBezTo>
                    <a:cubicBezTo>
                      <a:pt x="847" y="295"/>
                      <a:pt x="775" y="220"/>
                      <a:pt x="683" y="213"/>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68" name="Copy Icon">
                <a:extLst>
                  <a:ext uri="{FF2B5EF4-FFF2-40B4-BE49-F238E27FC236}">
                    <a16:creationId xmlns:a16="http://schemas.microsoft.com/office/drawing/2014/main" id="{B6F036DB-D9EA-4E46-96A5-9AE3AE548642}"/>
                  </a:ext>
                </a:extLst>
              </p:cNvPr>
              <p:cNvSpPr>
                <a:spLocks noChangeAspect="1" noEditPoints="1"/>
              </p:cNvSpPr>
              <p:nvPr/>
            </p:nvSpPr>
            <p:spPr bwMode="auto">
              <a:xfrm>
                <a:off x="709867" y="4748204"/>
                <a:ext cx="120524" cy="139555"/>
              </a:xfrm>
              <a:custGeom>
                <a:avLst/>
                <a:gdLst>
                  <a:gd name="T0" fmla="*/ 600 w 670"/>
                  <a:gd name="T1" fmla="*/ 705 h 776"/>
                  <a:gd name="T2" fmla="*/ 212 w 670"/>
                  <a:gd name="T3" fmla="*/ 705 h 776"/>
                  <a:gd name="T4" fmla="*/ 212 w 670"/>
                  <a:gd name="T5" fmla="*/ 211 h 776"/>
                  <a:gd name="T6" fmla="*/ 600 w 670"/>
                  <a:gd name="T7" fmla="*/ 211 h 776"/>
                  <a:gd name="T8" fmla="*/ 600 w 670"/>
                  <a:gd name="T9" fmla="*/ 705 h 776"/>
                  <a:gd name="T10" fmla="*/ 600 w 670"/>
                  <a:gd name="T11" fmla="*/ 141 h 776"/>
                  <a:gd name="T12" fmla="*/ 212 w 670"/>
                  <a:gd name="T13" fmla="*/ 141 h 776"/>
                  <a:gd name="T14" fmla="*/ 141 w 670"/>
                  <a:gd name="T15" fmla="*/ 211 h 776"/>
                  <a:gd name="T16" fmla="*/ 141 w 670"/>
                  <a:gd name="T17" fmla="*/ 705 h 776"/>
                  <a:gd name="T18" fmla="*/ 212 w 670"/>
                  <a:gd name="T19" fmla="*/ 776 h 776"/>
                  <a:gd name="T20" fmla="*/ 600 w 670"/>
                  <a:gd name="T21" fmla="*/ 776 h 776"/>
                  <a:gd name="T22" fmla="*/ 670 w 670"/>
                  <a:gd name="T23" fmla="*/ 705 h 776"/>
                  <a:gd name="T24" fmla="*/ 670 w 670"/>
                  <a:gd name="T25" fmla="*/ 211 h 776"/>
                  <a:gd name="T26" fmla="*/ 600 w 670"/>
                  <a:gd name="T27" fmla="*/ 141 h 776"/>
                  <a:gd name="T28" fmla="*/ 494 w 670"/>
                  <a:gd name="T29" fmla="*/ 0 h 776"/>
                  <a:gd name="T30" fmla="*/ 71 w 670"/>
                  <a:gd name="T31" fmla="*/ 0 h 776"/>
                  <a:gd name="T32" fmla="*/ 0 w 670"/>
                  <a:gd name="T33" fmla="*/ 70 h 776"/>
                  <a:gd name="T34" fmla="*/ 0 w 670"/>
                  <a:gd name="T35" fmla="*/ 564 h 776"/>
                  <a:gd name="T36" fmla="*/ 71 w 670"/>
                  <a:gd name="T37" fmla="*/ 564 h 776"/>
                  <a:gd name="T38" fmla="*/ 71 w 670"/>
                  <a:gd name="T39" fmla="*/ 70 h 776"/>
                  <a:gd name="T40" fmla="*/ 494 w 670"/>
                  <a:gd name="T41" fmla="*/ 70 h 776"/>
                  <a:gd name="T42" fmla="*/ 494 w 670"/>
                  <a:gd name="T43"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0" h="776">
                    <a:moveTo>
                      <a:pt x="600" y="705"/>
                    </a:moveTo>
                    <a:lnTo>
                      <a:pt x="212" y="705"/>
                    </a:lnTo>
                    <a:lnTo>
                      <a:pt x="212" y="211"/>
                    </a:lnTo>
                    <a:lnTo>
                      <a:pt x="600" y="211"/>
                    </a:lnTo>
                    <a:lnTo>
                      <a:pt x="600" y="705"/>
                    </a:lnTo>
                    <a:close/>
                    <a:moveTo>
                      <a:pt x="600" y="141"/>
                    </a:moveTo>
                    <a:lnTo>
                      <a:pt x="212" y="141"/>
                    </a:lnTo>
                    <a:cubicBezTo>
                      <a:pt x="173" y="141"/>
                      <a:pt x="141" y="172"/>
                      <a:pt x="141" y="211"/>
                    </a:cubicBezTo>
                    <a:lnTo>
                      <a:pt x="141" y="705"/>
                    </a:lnTo>
                    <a:cubicBezTo>
                      <a:pt x="141" y="744"/>
                      <a:pt x="173" y="776"/>
                      <a:pt x="212" y="776"/>
                    </a:cubicBezTo>
                    <a:lnTo>
                      <a:pt x="600" y="776"/>
                    </a:lnTo>
                    <a:cubicBezTo>
                      <a:pt x="639" y="776"/>
                      <a:pt x="670" y="744"/>
                      <a:pt x="670" y="705"/>
                    </a:cubicBezTo>
                    <a:lnTo>
                      <a:pt x="670" y="211"/>
                    </a:lnTo>
                    <a:cubicBezTo>
                      <a:pt x="670" y="172"/>
                      <a:pt x="639" y="141"/>
                      <a:pt x="600" y="141"/>
                    </a:cubicBezTo>
                    <a:moveTo>
                      <a:pt x="494" y="0"/>
                    </a:moveTo>
                    <a:lnTo>
                      <a:pt x="71" y="0"/>
                    </a:lnTo>
                    <a:cubicBezTo>
                      <a:pt x="32" y="0"/>
                      <a:pt x="0" y="31"/>
                      <a:pt x="0" y="70"/>
                    </a:cubicBezTo>
                    <a:lnTo>
                      <a:pt x="0" y="564"/>
                    </a:lnTo>
                    <a:lnTo>
                      <a:pt x="71" y="564"/>
                    </a:lnTo>
                    <a:lnTo>
                      <a:pt x="71" y="70"/>
                    </a:lnTo>
                    <a:lnTo>
                      <a:pt x="494" y="70"/>
                    </a:lnTo>
                    <a:lnTo>
                      <a:pt x="494" y="0"/>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269" name="Print Icon">
                <a:extLst>
                  <a:ext uri="{FF2B5EF4-FFF2-40B4-BE49-F238E27FC236}">
                    <a16:creationId xmlns:a16="http://schemas.microsoft.com/office/drawing/2014/main" id="{6F3F84BF-A158-418F-9E6D-DA914EF46A0C}"/>
                  </a:ext>
                </a:extLst>
              </p:cNvPr>
              <p:cNvSpPr>
                <a:spLocks noChangeAspect="1" noEditPoints="1"/>
              </p:cNvSpPr>
              <p:nvPr/>
            </p:nvSpPr>
            <p:spPr bwMode="auto">
              <a:xfrm>
                <a:off x="709867" y="5066167"/>
                <a:ext cx="126868" cy="114181"/>
              </a:xfrm>
              <a:custGeom>
                <a:avLst/>
                <a:gdLst>
                  <a:gd name="T0" fmla="*/ 564 w 706"/>
                  <a:gd name="T1" fmla="*/ 0 h 635"/>
                  <a:gd name="T2" fmla="*/ 141 w 706"/>
                  <a:gd name="T3" fmla="*/ 0 h 635"/>
                  <a:gd name="T4" fmla="*/ 141 w 706"/>
                  <a:gd name="T5" fmla="*/ 141 h 635"/>
                  <a:gd name="T6" fmla="*/ 564 w 706"/>
                  <a:gd name="T7" fmla="*/ 141 h 635"/>
                  <a:gd name="T8" fmla="*/ 564 w 706"/>
                  <a:gd name="T9" fmla="*/ 0 h 635"/>
                  <a:gd name="T10" fmla="*/ 600 w 706"/>
                  <a:gd name="T11" fmla="*/ 317 h 635"/>
                  <a:gd name="T12" fmla="*/ 564 w 706"/>
                  <a:gd name="T13" fmla="*/ 282 h 635"/>
                  <a:gd name="T14" fmla="*/ 600 w 706"/>
                  <a:gd name="T15" fmla="*/ 247 h 635"/>
                  <a:gd name="T16" fmla="*/ 635 w 706"/>
                  <a:gd name="T17" fmla="*/ 282 h 635"/>
                  <a:gd name="T18" fmla="*/ 600 w 706"/>
                  <a:gd name="T19" fmla="*/ 317 h 635"/>
                  <a:gd name="T20" fmla="*/ 494 w 706"/>
                  <a:gd name="T21" fmla="*/ 564 h 635"/>
                  <a:gd name="T22" fmla="*/ 212 w 706"/>
                  <a:gd name="T23" fmla="*/ 564 h 635"/>
                  <a:gd name="T24" fmla="*/ 212 w 706"/>
                  <a:gd name="T25" fmla="*/ 388 h 635"/>
                  <a:gd name="T26" fmla="*/ 494 w 706"/>
                  <a:gd name="T27" fmla="*/ 388 h 635"/>
                  <a:gd name="T28" fmla="*/ 494 w 706"/>
                  <a:gd name="T29" fmla="*/ 564 h 635"/>
                  <a:gd name="T30" fmla="*/ 600 w 706"/>
                  <a:gd name="T31" fmla="*/ 176 h 635"/>
                  <a:gd name="T32" fmla="*/ 106 w 706"/>
                  <a:gd name="T33" fmla="*/ 176 h 635"/>
                  <a:gd name="T34" fmla="*/ 0 w 706"/>
                  <a:gd name="T35" fmla="*/ 282 h 635"/>
                  <a:gd name="T36" fmla="*/ 0 w 706"/>
                  <a:gd name="T37" fmla="*/ 494 h 635"/>
                  <a:gd name="T38" fmla="*/ 141 w 706"/>
                  <a:gd name="T39" fmla="*/ 494 h 635"/>
                  <a:gd name="T40" fmla="*/ 141 w 706"/>
                  <a:gd name="T41" fmla="*/ 635 h 635"/>
                  <a:gd name="T42" fmla="*/ 564 w 706"/>
                  <a:gd name="T43" fmla="*/ 635 h 635"/>
                  <a:gd name="T44" fmla="*/ 564 w 706"/>
                  <a:gd name="T45" fmla="*/ 494 h 635"/>
                  <a:gd name="T46" fmla="*/ 706 w 706"/>
                  <a:gd name="T47" fmla="*/ 494 h 635"/>
                  <a:gd name="T48" fmla="*/ 706 w 706"/>
                  <a:gd name="T49" fmla="*/ 282 h 635"/>
                  <a:gd name="T50" fmla="*/ 600 w 706"/>
                  <a:gd name="T51" fmla="*/ 176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6" h="635">
                    <a:moveTo>
                      <a:pt x="564" y="0"/>
                    </a:moveTo>
                    <a:lnTo>
                      <a:pt x="141" y="0"/>
                    </a:lnTo>
                    <a:lnTo>
                      <a:pt x="141" y="141"/>
                    </a:lnTo>
                    <a:lnTo>
                      <a:pt x="564" y="141"/>
                    </a:lnTo>
                    <a:lnTo>
                      <a:pt x="564" y="0"/>
                    </a:lnTo>
                    <a:close/>
                    <a:moveTo>
                      <a:pt x="600" y="317"/>
                    </a:moveTo>
                    <a:cubicBezTo>
                      <a:pt x="580" y="317"/>
                      <a:pt x="564" y="301"/>
                      <a:pt x="564" y="282"/>
                    </a:cubicBezTo>
                    <a:cubicBezTo>
                      <a:pt x="564" y="262"/>
                      <a:pt x="580" y="247"/>
                      <a:pt x="600" y="247"/>
                    </a:cubicBezTo>
                    <a:cubicBezTo>
                      <a:pt x="619" y="247"/>
                      <a:pt x="635" y="262"/>
                      <a:pt x="635" y="282"/>
                    </a:cubicBezTo>
                    <a:cubicBezTo>
                      <a:pt x="635" y="301"/>
                      <a:pt x="619" y="317"/>
                      <a:pt x="600" y="317"/>
                    </a:cubicBezTo>
                    <a:moveTo>
                      <a:pt x="494" y="564"/>
                    </a:moveTo>
                    <a:lnTo>
                      <a:pt x="212" y="564"/>
                    </a:lnTo>
                    <a:lnTo>
                      <a:pt x="212" y="388"/>
                    </a:lnTo>
                    <a:lnTo>
                      <a:pt x="494" y="388"/>
                    </a:lnTo>
                    <a:lnTo>
                      <a:pt x="494" y="564"/>
                    </a:lnTo>
                    <a:close/>
                    <a:moveTo>
                      <a:pt x="600" y="176"/>
                    </a:moveTo>
                    <a:lnTo>
                      <a:pt x="106" y="176"/>
                    </a:lnTo>
                    <a:cubicBezTo>
                      <a:pt x="47" y="176"/>
                      <a:pt x="0" y="223"/>
                      <a:pt x="0" y="282"/>
                    </a:cubicBezTo>
                    <a:lnTo>
                      <a:pt x="0" y="494"/>
                    </a:lnTo>
                    <a:lnTo>
                      <a:pt x="141" y="494"/>
                    </a:lnTo>
                    <a:lnTo>
                      <a:pt x="141" y="635"/>
                    </a:lnTo>
                    <a:lnTo>
                      <a:pt x="564" y="635"/>
                    </a:lnTo>
                    <a:lnTo>
                      <a:pt x="564" y="494"/>
                    </a:lnTo>
                    <a:lnTo>
                      <a:pt x="706" y="494"/>
                    </a:lnTo>
                    <a:lnTo>
                      <a:pt x="706" y="282"/>
                    </a:lnTo>
                    <a:cubicBezTo>
                      <a:pt x="706" y="223"/>
                      <a:pt x="658" y="176"/>
                      <a:pt x="600" y="176"/>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grpSp>
        <p:nvGrpSpPr>
          <p:cNvPr id="270" name="Toolbar">
            <a:extLst>
              <a:ext uri="{FF2B5EF4-FFF2-40B4-BE49-F238E27FC236}">
                <a16:creationId xmlns:a16="http://schemas.microsoft.com/office/drawing/2014/main" id="{F178A613-AF74-4EB6-AEBD-AD3CE056990E}"/>
              </a:ext>
            </a:extLst>
          </p:cNvPr>
          <p:cNvGrpSpPr/>
          <p:nvPr/>
        </p:nvGrpSpPr>
        <p:grpSpPr>
          <a:xfrm>
            <a:off x="584240" y="2219830"/>
            <a:ext cx="2286000" cy="304800"/>
            <a:chOff x="2433638" y="2938463"/>
            <a:chExt cx="2286000" cy="304800"/>
          </a:xfrm>
        </p:grpSpPr>
        <p:sp>
          <p:nvSpPr>
            <p:cNvPr id="271" name="Toolbar Container">
              <a:extLst>
                <a:ext uri="{FF2B5EF4-FFF2-40B4-BE49-F238E27FC236}">
                  <a16:creationId xmlns:a16="http://schemas.microsoft.com/office/drawing/2014/main" id="{F80FAB66-7F92-4A78-AF17-3FFF952694A7}"/>
                </a:ext>
              </a:extLst>
            </p:cNvPr>
            <p:cNvSpPr>
              <a:spLocks noChangeArrowheads="1"/>
            </p:cNvSpPr>
            <p:nvPr/>
          </p:nvSpPr>
          <p:spPr bwMode="auto">
            <a:xfrm>
              <a:off x="2433638" y="2938463"/>
              <a:ext cx="2286000" cy="304800"/>
            </a:xfrm>
            <a:prstGeom prst="rect">
              <a:avLst/>
            </a:prstGeom>
            <a:solidFill>
              <a:srgbClr val="75757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72" name="Select All">
              <a:extLst>
                <a:ext uri="{FF2B5EF4-FFF2-40B4-BE49-F238E27FC236}">
                  <a16:creationId xmlns:a16="http://schemas.microsoft.com/office/drawing/2014/main" id="{6243B9D0-8C13-467D-AA9E-7B76580F0B95}"/>
                </a:ext>
              </a:extLst>
            </p:cNvPr>
            <p:cNvSpPr>
              <a:spLocks noEditPoints="1"/>
            </p:cNvSpPr>
            <p:nvPr/>
          </p:nvSpPr>
          <p:spPr bwMode="auto">
            <a:xfrm>
              <a:off x="2605100" y="3033466"/>
              <a:ext cx="114474" cy="114300"/>
            </a:xfrm>
            <a:custGeom>
              <a:avLst/>
              <a:gdLst>
                <a:gd name="T0" fmla="*/ 113 w 1016"/>
                <a:gd name="T1" fmla="*/ 113 h 1016"/>
                <a:gd name="T2" fmla="*/ 0 w 1016"/>
                <a:gd name="T3" fmla="*/ 113 h 1016"/>
                <a:gd name="T4" fmla="*/ 113 w 1016"/>
                <a:gd name="T5" fmla="*/ 565 h 1016"/>
                <a:gd name="T6" fmla="*/ 0 w 1016"/>
                <a:gd name="T7" fmla="*/ 452 h 1016"/>
                <a:gd name="T8" fmla="*/ 226 w 1016"/>
                <a:gd name="T9" fmla="*/ 1016 h 1016"/>
                <a:gd name="T10" fmla="*/ 339 w 1016"/>
                <a:gd name="T11" fmla="*/ 903 h 1016"/>
                <a:gd name="T12" fmla="*/ 226 w 1016"/>
                <a:gd name="T13" fmla="*/ 1016 h 1016"/>
                <a:gd name="T14" fmla="*/ 113 w 1016"/>
                <a:gd name="T15" fmla="*/ 339 h 1016"/>
                <a:gd name="T16" fmla="*/ 0 w 1016"/>
                <a:gd name="T17" fmla="*/ 226 h 1016"/>
                <a:gd name="T18" fmla="*/ 564 w 1016"/>
                <a:gd name="T19" fmla="*/ 0 h 1016"/>
                <a:gd name="T20" fmla="*/ 452 w 1016"/>
                <a:gd name="T21" fmla="*/ 113 h 1016"/>
                <a:gd name="T22" fmla="*/ 564 w 1016"/>
                <a:gd name="T23" fmla="*/ 0 h 1016"/>
                <a:gd name="T24" fmla="*/ 903 w 1016"/>
                <a:gd name="T25" fmla="*/ 113 h 1016"/>
                <a:gd name="T26" fmla="*/ 903 w 1016"/>
                <a:gd name="T27" fmla="*/ 0 h 1016"/>
                <a:gd name="T28" fmla="*/ 113 w 1016"/>
                <a:gd name="T29" fmla="*/ 903 h 1016"/>
                <a:gd name="T30" fmla="*/ 113 w 1016"/>
                <a:gd name="T31" fmla="*/ 1016 h 1016"/>
                <a:gd name="T32" fmla="*/ 113 w 1016"/>
                <a:gd name="T33" fmla="*/ 791 h 1016"/>
                <a:gd name="T34" fmla="*/ 0 w 1016"/>
                <a:gd name="T35" fmla="*/ 678 h 1016"/>
                <a:gd name="T36" fmla="*/ 339 w 1016"/>
                <a:gd name="T37" fmla="*/ 0 h 1016"/>
                <a:gd name="T38" fmla="*/ 226 w 1016"/>
                <a:gd name="T39" fmla="*/ 113 h 1016"/>
                <a:gd name="T40" fmla="*/ 339 w 1016"/>
                <a:gd name="T41" fmla="*/ 0 h 1016"/>
                <a:gd name="T42" fmla="*/ 564 w 1016"/>
                <a:gd name="T43" fmla="*/ 1016 h 1016"/>
                <a:gd name="T44" fmla="*/ 452 w 1016"/>
                <a:gd name="T45" fmla="*/ 903 h 1016"/>
                <a:gd name="T46" fmla="*/ 903 w 1016"/>
                <a:gd name="T47" fmla="*/ 565 h 1016"/>
                <a:gd name="T48" fmla="*/ 1016 w 1016"/>
                <a:gd name="T49" fmla="*/ 452 h 1016"/>
                <a:gd name="T50" fmla="*/ 903 w 1016"/>
                <a:gd name="T51" fmla="*/ 565 h 1016"/>
                <a:gd name="T52" fmla="*/ 1016 w 1016"/>
                <a:gd name="T53" fmla="*/ 903 h 1016"/>
                <a:gd name="T54" fmla="*/ 903 w 1016"/>
                <a:gd name="T55" fmla="*/ 1016 h 1016"/>
                <a:gd name="T56" fmla="*/ 1016 w 1016"/>
                <a:gd name="T57" fmla="*/ 339 h 1016"/>
                <a:gd name="T58" fmla="*/ 903 w 1016"/>
                <a:gd name="T59" fmla="*/ 226 h 1016"/>
                <a:gd name="T60" fmla="*/ 903 w 1016"/>
                <a:gd name="T61" fmla="*/ 791 h 1016"/>
                <a:gd name="T62" fmla="*/ 1016 w 1016"/>
                <a:gd name="T63" fmla="*/ 678 h 1016"/>
                <a:gd name="T64" fmla="*/ 903 w 1016"/>
                <a:gd name="T65" fmla="*/ 791 h 1016"/>
                <a:gd name="T66" fmla="*/ 790 w 1016"/>
                <a:gd name="T67" fmla="*/ 1016 h 1016"/>
                <a:gd name="T68" fmla="*/ 677 w 1016"/>
                <a:gd name="T69" fmla="*/ 903 h 1016"/>
                <a:gd name="T70" fmla="*/ 677 w 1016"/>
                <a:gd name="T71" fmla="*/ 113 h 1016"/>
                <a:gd name="T72" fmla="*/ 790 w 1016"/>
                <a:gd name="T73" fmla="*/ 0 h 1016"/>
                <a:gd name="T74" fmla="*/ 677 w 1016"/>
                <a:gd name="T75" fmla="*/ 113 h 1016"/>
                <a:gd name="T76" fmla="*/ 790 w 1016"/>
                <a:gd name="T77" fmla="*/ 791 h 1016"/>
                <a:gd name="T78" fmla="*/ 226 w 1016"/>
                <a:gd name="T79" fmla="*/ 226 h 1016"/>
                <a:gd name="T80" fmla="*/ 339 w 1016"/>
                <a:gd name="T81" fmla="*/ 339 h 1016"/>
                <a:gd name="T82" fmla="*/ 677 w 1016"/>
                <a:gd name="T83" fmla="*/ 678 h 1016"/>
                <a:gd name="T84" fmla="*/ 339 w 1016"/>
                <a:gd name="T85" fmla="*/ 339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6" h="1016">
                  <a:moveTo>
                    <a:pt x="0" y="113"/>
                  </a:moveTo>
                  <a:lnTo>
                    <a:pt x="113" y="113"/>
                  </a:lnTo>
                  <a:lnTo>
                    <a:pt x="113" y="0"/>
                  </a:lnTo>
                  <a:cubicBezTo>
                    <a:pt x="51" y="0"/>
                    <a:pt x="0" y="51"/>
                    <a:pt x="0" y="113"/>
                  </a:cubicBezTo>
                  <a:close/>
                  <a:moveTo>
                    <a:pt x="0" y="565"/>
                  </a:moveTo>
                  <a:lnTo>
                    <a:pt x="113" y="565"/>
                  </a:lnTo>
                  <a:lnTo>
                    <a:pt x="113" y="452"/>
                  </a:lnTo>
                  <a:lnTo>
                    <a:pt x="0" y="452"/>
                  </a:lnTo>
                  <a:lnTo>
                    <a:pt x="0" y="565"/>
                  </a:lnTo>
                  <a:close/>
                  <a:moveTo>
                    <a:pt x="226" y="1016"/>
                  </a:moveTo>
                  <a:lnTo>
                    <a:pt x="339" y="1016"/>
                  </a:lnTo>
                  <a:lnTo>
                    <a:pt x="339" y="903"/>
                  </a:lnTo>
                  <a:lnTo>
                    <a:pt x="226" y="903"/>
                  </a:lnTo>
                  <a:lnTo>
                    <a:pt x="226" y="1016"/>
                  </a:lnTo>
                  <a:close/>
                  <a:moveTo>
                    <a:pt x="0" y="339"/>
                  </a:moveTo>
                  <a:lnTo>
                    <a:pt x="113" y="339"/>
                  </a:lnTo>
                  <a:lnTo>
                    <a:pt x="113" y="226"/>
                  </a:lnTo>
                  <a:lnTo>
                    <a:pt x="0" y="226"/>
                  </a:lnTo>
                  <a:lnTo>
                    <a:pt x="0" y="339"/>
                  </a:lnTo>
                  <a:close/>
                  <a:moveTo>
                    <a:pt x="564" y="0"/>
                  </a:moveTo>
                  <a:lnTo>
                    <a:pt x="452" y="0"/>
                  </a:lnTo>
                  <a:lnTo>
                    <a:pt x="452" y="113"/>
                  </a:lnTo>
                  <a:lnTo>
                    <a:pt x="564" y="113"/>
                  </a:lnTo>
                  <a:lnTo>
                    <a:pt x="564" y="0"/>
                  </a:lnTo>
                  <a:close/>
                  <a:moveTo>
                    <a:pt x="903" y="0"/>
                  </a:moveTo>
                  <a:lnTo>
                    <a:pt x="903" y="113"/>
                  </a:lnTo>
                  <a:lnTo>
                    <a:pt x="1016" y="113"/>
                  </a:lnTo>
                  <a:cubicBezTo>
                    <a:pt x="1016" y="51"/>
                    <a:pt x="965" y="0"/>
                    <a:pt x="903" y="0"/>
                  </a:cubicBezTo>
                  <a:close/>
                  <a:moveTo>
                    <a:pt x="113" y="1016"/>
                  </a:moveTo>
                  <a:lnTo>
                    <a:pt x="113" y="903"/>
                  </a:lnTo>
                  <a:lnTo>
                    <a:pt x="0" y="903"/>
                  </a:lnTo>
                  <a:cubicBezTo>
                    <a:pt x="0" y="966"/>
                    <a:pt x="51" y="1016"/>
                    <a:pt x="113" y="1016"/>
                  </a:cubicBezTo>
                  <a:close/>
                  <a:moveTo>
                    <a:pt x="0" y="791"/>
                  </a:moveTo>
                  <a:lnTo>
                    <a:pt x="113" y="791"/>
                  </a:lnTo>
                  <a:lnTo>
                    <a:pt x="113" y="678"/>
                  </a:lnTo>
                  <a:lnTo>
                    <a:pt x="0" y="678"/>
                  </a:lnTo>
                  <a:lnTo>
                    <a:pt x="0" y="791"/>
                  </a:lnTo>
                  <a:close/>
                  <a:moveTo>
                    <a:pt x="339" y="0"/>
                  </a:moveTo>
                  <a:lnTo>
                    <a:pt x="226" y="0"/>
                  </a:lnTo>
                  <a:lnTo>
                    <a:pt x="226" y="113"/>
                  </a:lnTo>
                  <a:lnTo>
                    <a:pt x="339" y="113"/>
                  </a:lnTo>
                  <a:lnTo>
                    <a:pt x="339" y="0"/>
                  </a:lnTo>
                  <a:close/>
                  <a:moveTo>
                    <a:pt x="452" y="1016"/>
                  </a:moveTo>
                  <a:lnTo>
                    <a:pt x="564" y="1016"/>
                  </a:lnTo>
                  <a:lnTo>
                    <a:pt x="564" y="903"/>
                  </a:lnTo>
                  <a:lnTo>
                    <a:pt x="452" y="903"/>
                  </a:lnTo>
                  <a:lnTo>
                    <a:pt x="452" y="1016"/>
                  </a:lnTo>
                  <a:close/>
                  <a:moveTo>
                    <a:pt x="903" y="565"/>
                  </a:moveTo>
                  <a:lnTo>
                    <a:pt x="1016" y="565"/>
                  </a:lnTo>
                  <a:lnTo>
                    <a:pt x="1016" y="452"/>
                  </a:lnTo>
                  <a:lnTo>
                    <a:pt x="903" y="452"/>
                  </a:lnTo>
                  <a:lnTo>
                    <a:pt x="903" y="565"/>
                  </a:lnTo>
                  <a:close/>
                  <a:moveTo>
                    <a:pt x="903" y="1016"/>
                  </a:moveTo>
                  <a:cubicBezTo>
                    <a:pt x="965" y="1016"/>
                    <a:pt x="1016" y="966"/>
                    <a:pt x="1016" y="903"/>
                  </a:cubicBezTo>
                  <a:lnTo>
                    <a:pt x="903" y="903"/>
                  </a:lnTo>
                  <a:lnTo>
                    <a:pt x="903" y="1016"/>
                  </a:lnTo>
                  <a:close/>
                  <a:moveTo>
                    <a:pt x="903" y="339"/>
                  </a:moveTo>
                  <a:lnTo>
                    <a:pt x="1016" y="339"/>
                  </a:lnTo>
                  <a:lnTo>
                    <a:pt x="1016" y="226"/>
                  </a:lnTo>
                  <a:lnTo>
                    <a:pt x="903" y="226"/>
                  </a:lnTo>
                  <a:lnTo>
                    <a:pt x="903" y="339"/>
                  </a:lnTo>
                  <a:close/>
                  <a:moveTo>
                    <a:pt x="903" y="791"/>
                  </a:moveTo>
                  <a:lnTo>
                    <a:pt x="1016" y="791"/>
                  </a:lnTo>
                  <a:lnTo>
                    <a:pt x="1016" y="678"/>
                  </a:lnTo>
                  <a:lnTo>
                    <a:pt x="903" y="678"/>
                  </a:lnTo>
                  <a:lnTo>
                    <a:pt x="903" y="791"/>
                  </a:lnTo>
                  <a:close/>
                  <a:moveTo>
                    <a:pt x="677" y="1016"/>
                  </a:moveTo>
                  <a:lnTo>
                    <a:pt x="790" y="1016"/>
                  </a:lnTo>
                  <a:lnTo>
                    <a:pt x="790" y="903"/>
                  </a:lnTo>
                  <a:lnTo>
                    <a:pt x="677" y="903"/>
                  </a:lnTo>
                  <a:lnTo>
                    <a:pt x="677" y="1016"/>
                  </a:lnTo>
                  <a:close/>
                  <a:moveTo>
                    <a:pt x="677" y="113"/>
                  </a:moveTo>
                  <a:lnTo>
                    <a:pt x="790" y="113"/>
                  </a:lnTo>
                  <a:lnTo>
                    <a:pt x="790" y="0"/>
                  </a:lnTo>
                  <a:lnTo>
                    <a:pt x="677" y="0"/>
                  </a:lnTo>
                  <a:lnTo>
                    <a:pt x="677" y="113"/>
                  </a:lnTo>
                  <a:close/>
                  <a:moveTo>
                    <a:pt x="226" y="791"/>
                  </a:moveTo>
                  <a:lnTo>
                    <a:pt x="790" y="791"/>
                  </a:lnTo>
                  <a:lnTo>
                    <a:pt x="790" y="226"/>
                  </a:lnTo>
                  <a:lnTo>
                    <a:pt x="226" y="226"/>
                  </a:lnTo>
                  <a:lnTo>
                    <a:pt x="226" y="791"/>
                  </a:lnTo>
                  <a:close/>
                  <a:moveTo>
                    <a:pt x="339" y="339"/>
                  </a:moveTo>
                  <a:lnTo>
                    <a:pt x="677" y="339"/>
                  </a:lnTo>
                  <a:lnTo>
                    <a:pt x="677" y="678"/>
                  </a:lnTo>
                  <a:lnTo>
                    <a:pt x="339" y="678"/>
                  </a:lnTo>
                  <a:lnTo>
                    <a:pt x="339" y="339"/>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73" name="Paste">
              <a:extLst>
                <a:ext uri="{FF2B5EF4-FFF2-40B4-BE49-F238E27FC236}">
                  <a16:creationId xmlns:a16="http://schemas.microsoft.com/office/drawing/2014/main" id="{67F18D50-A899-4FED-AC4F-29EC9AA7D104}"/>
                </a:ext>
              </a:extLst>
            </p:cNvPr>
            <p:cNvSpPr>
              <a:spLocks noEditPoints="1"/>
            </p:cNvSpPr>
            <p:nvPr/>
          </p:nvSpPr>
          <p:spPr bwMode="auto">
            <a:xfrm>
              <a:off x="3062499" y="3021096"/>
              <a:ext cx="113978" cy="139535"/>
            </a:xfrm>
            <a:custGeom>
              <a:avLst/>
              <a:gdLst>
                <a:gd name="T0" fmla="*/ 903 w 1016"/>
                <a:gd name="T1" fmla="*/ 113 h 1242"/>
                <a:gd name="T2" fmla="*/ 667 w 1016"/>
                <a:gd name="T3" fmla="*/ 113 h 1242"/>
                <a:gd name="T4" fmla="*/ 508 w 1016"/>
                <a:gd name="T5" fmla="*/ 0 h 1242"/>
                <a:gd name="T6" fmla="*/ 349 w 1016"/>
                <a:gd name="T7" fmla="*/ 113 h 1242"/>
                <a:gd name="T8" fmla="*/ 113 w 1016"/>
                <a:gd name="T9" fmla="*/ 113 h 1242"/>
                <a:gd name="T10" fmla="*/ 0 w 1016"/>
                <a:gd name="T11" fmla="*/ 226 h 1242"/>
                <a:gd name="T12" fmla="*/ 0 w 1016"/>
                <a:gd name="T13" fmla="*/ 1129 h 1242"/>
                <a:gd name="T14" fmla="*/ 113 w 1016"/>
                <a:gd name="T15" fmla="*/ 1242 h 1242"/>
                <a:gd name="T16" fmla="*/ 903 w 1016"/>
                <a:gd name="T17" fmla="*/ 1242 h 1242"/>
                <a:gd name="T18" fmla="*/ 1016 w 1016"/>
                <a:gd name="T19" fmla="*/ 1129 h 1242"/>
                <a:gd name="T20" fmla="*/ 1016 w 1016"/>
                <a:gd name="T21" fmla="*/ 226 h 1242"/>
                <a:gd name="T22" fmla="*/ 903 w 1016"/>
                <a:gd name="T23" fmla="*/ 113 h 1242"/>
                <a:gd name="T24" fmla="*/ 508 w 1016"/>
                <a:gd name="T25" fmla="*/ 113 h 1242"/>
                <a:gd name="T26" fmla="*/ 564 w 1016"/>
                <a:gd name="T27" fmla="*/ 170 h 1242"/>
                <a:gd name="T28" fmla="*/ 508 w 1016"/>
                <a:gd name="T29" fmla="*/ 226 h 1242"/>
                <a:gd name="T30" fmla="*/ 452 w 1016"/>
                <a:gd name="T31" fmla="*/ 170 h 1242"/>
                <a:gd name="T32" fmla="*/ 508 w 1016"/>
                <a:gd name="T33" fmla="*/ 113 h 1242"/>
                <a:gd name="T34" fmla="*/ 903 w 1016"/>
                <a:gd name="T35" fmla="*/ 1129 h 1242"/>
                <a:gd name="T36" fmla="*/ 113 w 1016"/>
                <a:gd name="T37" fmla="*/ 1129 h 1242"/>
                <a:gd name="T38" fmla="*/ 113 w 1016"/>
                <a:gd name="T39" fmla="*/ 226 h 1242"/>
                <a:gd name="T40" fmla="*/ 226 w 1016"/>
                <a:gd name="T41" fmla="*/ 226 h 1242"/>
                <a:gd name="T42" fmla="*/ 226 w 1016"/>
                <a:gd name="T43" fmla="*/ 396 h 1242"/>
                <a:gd name="T44" fmla="*/ 790 w 1016"/>
                <a:gd name="T45" fmla="*/ 396 h 1242"/>
                <a:gd name="T46" fmla="*/ 790 w 1016"/>
                <a:gd name="T47" fmla="*/ 226 h 1242"/>
                <a:gd name="T48" fmla="*/ 903 w 1016"/>
                <a:gd name="T49" fmla="*/ 226 h 1242"/>
                <a:gd name="T50" fmla="*/ 903 w 1016"/>
                <a:gd name="T51" fmla="*/ 112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6" h="1242">
                  <a:moveTo>
                    <a:pt x="903" y="113"/>
                  </a:moveTo>
                  <a:lnTo>
                    <a:pt x="667" y="113"/>
                  </a:lnTo>
                  <a:cubicBezTo>
                    <a:pt x="644" y="48"/>
                    <a:pt x="582" y="0"/>
                    <a:pt x="508" y="0"/>
                  </a:cubicBezTo>
                  <a:cubicBezTo>
                    <a:pt x="434" y="0"/>
                    <a:pt x="372" y="48"/>
                    <a:pt x="349" y="113"/>
                  </a:cubicBezTo>
                  <a:lnTo>
                    <a:pt x="113" y="113"/>
                  </a:lnTo>
                  <a:cubicBezTo>
                    <a:pt x="51" y="113"/>
                    <a:pt x="0" y="164"/>
                    <a:pt x="0" y="226"/>
                  </a:cubicBezTo>
                  <a:lnTo>
                    <a:pt x="0" y="1129"/>
                  </a:lnTo>
                  <a:cubicBezTo>
                    <a:pt x="0" y="1192"/>
                    <a:pt x="51" y="1242"/>
                    <a:pt x="113" y="1242"/>
                  </a:cubicBezTo>
                  <a:lnTo>
                    <a:pt x="903" y="1242"/>
                  </a:lnTo>
                  <a:cubicBezTo>
                    <a:pt x="965" y="1242"/>
                    <a:pt x="1016" y="1192"/>
                    <a:pt x="1016" y="1129"/>
                  </a:cubicBezTo>
                  <a:lnTo>
                    <a:pt x="1016" y="226"/>
                  </a:lnTo>
                  <a:cubicBezTo>
                    <a:pt x="1016" y="164"/>
                    <a:pt x="965" y="113"/>
                    <a:pt x="903" y="113"/>
                  </a:cubicBezTo>
                  <a:close/>
                  <a:moveTo>
                    <a:pt x="508" y="113"/>
                  </a:moveTo>
                  <a:cubicBezTo>
                    <a:pt x="539" y="113"/>
                    <a:pt x="564" y="138"/>
                    <a:pt x="564" y="170"/>
                  </a:cubicBezTo>
                  <a:cubicBezTo>
                    <a:pt x="564" y="201"/>
                    <a:pt x="539" y="226"/>
                    <a:pt x="508" y="226"/>
                  </a:cubicBezTo>
                  <a:cubicBezTo>
                    <a:pt x="477" y="226"/>
                    <a:pt x="452" y="201"/>
                    <a:pt x="452" y="170"/>
                  </a:cubicBezTo>
                  <a:cubicBezTo>
                    <a:pt x="452" y="138"/>
                    <a:pt x="477" y="113"/>
                    <a:pt x="508" y="113"/>
                  </a:cubicBezTo>
                  <a:close/>
                  <a:moveTo>
                    <a:pt x="903" y="1129"/>
                  </a:moveTo>
                  <a:lnTo>
                    <a:pt x="113" y="1129"/>
                  </a:lnTo>
                  <a:lnTo>
                    <a:pt x="113" y="226"/>
                  </a:lnTo>
                  <a:lnTo>
                    <a:pt x="226" y="226"/>
                  </a:lnTo>
                  <a:lnTo>
                    <a:pt x="226" y="396"/>
                  </a:lnTo>
                  <a:lnTo>
                    <a:pt x="790" y="396"/>
                  </a:lnTo>
                  <a:lnTo>
                    <a:pt x="790" y="226"/>
                  </a:lnTo>
                  <a:lnTo>
                    <a:pt x="903" y="226"/>
                  </a:lnTo>
                  <a:lnTo>
                    <a:pt x="903" y="1129"/>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74" name="Cut">
              <a:extLst>
                <a:ext uri="{FF2B5EF4-FFF2-40B4-BE49-F238E27FC236}">
                  <a16:creationId xmlns:a16="http://schemas.microsoft.com/office/drawing/2014/main" id="{5743BB20-873E-4A77-8105-56A505CDB9E7}"/>
                </a:ext>
              </a:extLst>
            </p:cNvPr>
            <p:cNvSpPr>
              <a:spLocks noEditPoints="1"/>
            </p:cNvSpPr>
            <p:nvPr/>
          </p:nvSpPr>
          <p:spPr bwMode="auto">
            <a:xfrm>
              <a:off x="3512959" y="3027528"/>
              <a:ext cx="127358" cy="126670"/>
            </a:xfrm>
            <a:custGeom>
              <a:avLst/>
              <a:gdLst>
                <a:gd name="T0" fmla="*/ 431 w 1128"/>
                <a:gd name="T1" fmla="*/ 318 h 1129"/>
                <a:gd name="T2" fmla="*/ 451 w 1128"/>
                <a:gd name="T3" fmla="*/ 226 h 1129"/>
                <a:gd name="T4" fmla="*/ 225 w 1128"/>
                <a:gd name="T5" fmla="*/ 0 h 1129"/>
                <a:gd name="T6" fmla="*/ 0 w 1128"/>
                <a:gd name="T7" fmla="*/ 226 h 1129"/>
                <a:gd name="T8" fmla="*/ 225 w 1128"/>
                <a:gd name="T9" fmla="*/ 451 h 1129"/>
                <a:gd name="T10" fmla="*/ 318 w 1128"/>
                <a:gd name="T11" fmla="*/ 431 h 1129"/>
                <a:gd name="T12" fmla="*/ 451 w 1128"/>
                <a:gd name="T13" fmla="*/ 564 h 1129"/>
                <a:gd name="T14" fmla="*/ 318 w 1128"/>
                <a:gd name="T15" fmla="*/ 698 h 1129"/>
                <a:gd name="T16" fmla="*/ 225 w 1128"/>
                <a:gd name="T17" fmla="*/ 677 h 1129"/>
                <a:gd name="T18" fmla="*/ 0 w 1128"/>
                <a:gd name="T19" fmla="*/ 903 h 1129"/>
                <a:gd name="T20" fmla="*/ 225 w 1128"/>
                <a:gd name="T21" fmla="*/ 1129 h 1129"/>
                <a:gd name="T22" fmla="*/ 451 w 1128"/>
                <a:gd name="T23" fmla="*/ 903 h 1129"/>
                <a:gd name="T24" fmla="*/ 431 w 1128"/>
                <a:gd name="T25" fmla="*/ 810 h 1129"/>
                <a:gd name="T26" fmla="*/ 564 w 1128"/>
                <a:gd name="T27" fmla="*/ 677 h 1129"/>
                <a:gd name="T28" fmla="*/ 959 w 1128"/>
                <a:gd name="T29" fmla="*/ 1072 h 1129"/>
                <a:gd name="T30" fmla="*/ 1128 w 1128"/>
                <a:gd name="T31" fmla="*/ 1072 h 1129"/>
                <a:gd name="T32" fmla="*/ 1128 w 1128"/>
                <a:gd name="T33" fmla="*/ 1016 h 1129"/>
                <a:gd name="T34" fmla="*/ 431 w 1128"/>
                <a:gd name="T35" fmla="*/ 318 h 1129"/>
                <a:gd name="T36" fmla="*/ 225 w 1128"/>
                <a:gd name="T37" fmla="*/ 339 h 1129"/>
                <a:gd name="T38" fmla="*/ 112 w 1128"/>
                <a:gd name="T39" fmla="*/ 226 h 1129"/>
                <a:gd name="T40" fmla="*/ 225 w 1128"/>
                <a:gd name="T41" fmla="*/ 113 h 1129"/>
                <a:gd name="T42" fmla="*/ 338 w 1128"/>
                <a:gd name="T43" fmla="*/ 226 h 1129"/>
                <a:gd name="T44" fmla="*/ 225 w 1128"/>
                <a:gd name="T45" fmla="*/ 339 h 1129"/>
                <a:gd name="T46" fmla="*/ 225 w 1128"/>
                <a:gd name="T47" fmla="*/ 1016 h 1129"/>
                <a:gd name="T48" fmla="*/ 112 w 1128"/>
                <a:gd name="T49" fmla="*/ 903 h 1129"/>
                <a:gd name="T50" fmla="*/ 225 w 1128"/>
                <a:gd name="T51" fmla="*/ 790 h 1129"/>
                <a:gd name="T52" fmla="*/ 338 w 1128"/>
                <a:gd name="T53" fmla="*/ 903 h 1129"/>
                <a:gd name="T54" fmla="*/ 225 w 1128"/>
                <a:gd name="T55" fmla="*/ 1016 h 1129"/>
                <a:gd name="T56" fmla="*/ 564 w 1128"/>
                <a:gd name="T57" fmla="*/ 593 h 1129"/>
                <a:gd name="T58" fmla="*/ 536 w 1128"/>
                <a:gd name="T59" fmla="*/ 564 h 1129"/>
                <a:gd name="T60" fmla="*/ 564 w 1128"/>
                <a:gd name="T61" fmla="*/ 536 h 1129"/>
                <a:gd name="T62" fmla="*/ 592 w 1128"/>
                <a:gd name="T63" fmla="*/ 564 h 1129"/>
                <a:gd name="T64" fmla="*/ 564 w 1128"/>
                <a:gd name="T65" fmla="*/ 593 h 1129"/>
                <a:gd name="T66" fmla="*/ 959 w 1128"/>
                <a:gd name="T67" fmla="*/ 56 h 1129"/>
                <a:gd name="T68" fmla="*/ 620 w 1128"/>
                <a:gd name="T69" fmla="*/ 395 h 1129"/>
                <a:gd name="T70" fmla="*/ 733 w 1128"/>
                <a:gd name="T71" fmla="*/ 508 h 1129"/>
                <a:gd name="T72" fmla="*/ 1128 w 1128"/>
                <a:gd name="T73" fmla="*/ 113 h 1129"/>
                <a:gd name="T74" fmla="*/ 1128 w 1128"/>
                <a:gd name="T75" fmla="*/ 56 h 1129"/>
                <a:gd name="T76" fmla="*/ 959 w 1128"/>
                <a:gd name="T77" fmla="*/ 56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8" h="1129">
                  <a:moveTo>
                    <a:pt x="431" y="318"/>
                  </a:moveTo>
                  <a:cubicBezTo>
                    <a:pt x="443" y="290"/>
                    <a:pt x="451" y="259"/>
                    <a:pt x="451" y="226"/>
                  </a:cubicBezTo>
                  <a:cubicBezTo>
                    <a:pt x="451" y="101"/>
                    <a:pt x="350" y="0"/>
                    <a:pt x="225" y="0"/>
                  </a:cubicBezTo>
                  <a:cubicBezTo>
                    <a:pt x="101" y="0"/>
                    <a:pt x="0" y="101"/>
                    <a:pt x="0" y="226"/>
                  </a:cubicBezTo>
                  <a:cubicBezTo>
                    <a:pt x="0" y="350"/>
                    <a:pt x="101" y="451"/>
                    <a:pt x="225" y="451"/>
                  </a:cubicBezTo>
                  <a:cubicBezTo>
                    <a:pt x="258" y="451"/>
                    <a:pt x="290" y="444"/>
                    <a:pt x="318" y="431"/>
                  </a:cubicBezTo>
                  <a:lnTo>
                    <a:pt x="451" y="564"/>
                  </a:lnTo>
                  <a:lnTo>
                    <a:pt x="318" y="698"/>
                  </a:lnTo>
                  <a:cubicBezTo>
                    <a:pt x="290" y="685"/>
                    <a:pt x="258" y="677"/>
                    <a:pt x="225" y="677"/>
                  </a:cubicBezTo>
                  <a:cubicBezTo>
                    <a:pt x="101" y="677"/>
                    <a:pt x="0" y="778"/>
                    <a:pt x="0" y="903"/>
                  </a:cubicBezTo>
                  <a:cubicBezTo>
                    <a:pt x="0" y="1028"/>
                    <a:pt x="101" y="1129"/>
                    <a:pt x="225" y="1129"/>
                  </a:cubicBezTo>
                  <a:cubicBezTo>
                    <a:pt x="350" y="1129"/>
                    <a:pt x="451" y="1028"/>
                    <a:pt x="451" y="903"/>
                  </a:cubicBezTo>
                  <a:cubicBezTo>
                    <a:pt x="451" y="870"/>
                    <a:pt x="443" y="839"/>
                    <a:pt x="431" y="810"/>
                  </a:cubicBezTo>
                  <a:lnTo>
                    <a:pt x="564" y="677"/>
                  </a:lnTo>
                  <a:lnTo>
                    <a:pt x="959" y="1072"/>
                  </a:lnTo>
                  <a:lnTo>
                    <a:pt x="1128" y="1072"/>
                  </a:lnTo>
                  <a:lnTo>
                    <a:pt x="1128" y="1016"/>
                  </a:lnTo>
                  <a:lnTo>
                    <a:pt x="431" y="318"/>
                  </a:lnTo>
                  <a:close/>
                  <a:moveTo>
                    <a:pt x="225" y="339"/>
                  </a:moveTo>
                  <a:cubicBezTo>
                    <a:pt x="163" y="339"/>
                    <a:pt x="112" y="288"/>
                    <a:pt x="112" y="226"/>
                  </a:cubicBezTo>
                  <a:cubicBezTo>
                    <a:pt x="112" y="163"/>
                    <a:pt x="163" y="113"/>
                    <a:pt x="225" y="113"/>
                  </a:cubicBezTo>
                  <a:cubicBezTo>
                    <a:pt x="288" y="113"/>
                    <a:pt x="338" y="163"/>
                    <a:pt x="338" y="226"/>
                  </a:cubicBezTo>
                  <a:cubicBezTo>
                    <a:pt x="338" y="288"/>
                    <a:pt x="288" y="339"/>
                    <a:pt x="225" y="339"/>
                  </a:cubicBezTo>
                  <a:close/>
                  <a:moveTo>
                    <a:pt x="225" y="1016"/>
                  </a:moveTo>
                  <a:cubicBezTo>
                    <a:pt x="163" y="1016"/>
                    <a:pt x="112" y="965"/>
                    <a:pt x="112" y="903"/>
                  </a:cubicBezTo>
                  <a:cubicBezTo>
                    <a:pt x="112" y="841"/>
                    <a:pt x="163" y="790"/>
                    <a:pt x="225" y="790"/>
                  </a:cubicBezTo>
                  <a:cubicBezTo>
                    <a:pt x="288" y="790"/>
                    <a:pt x="338" y="841"/>
                    <a:pt x="338" y="903"/>
                  </a:cubicBezTo>
                  <a:cubicBezTo>
                    <a:pt x="338" y="965"/>
                    <a:pt x="288" y="1016"/>
                    <a:pt x="225" y="1016"/>
                  </a:cubicBezTo>
                  <a:close/>
                  <a:moveTo>
                    <a:pt x="564" y="593"/>
                  </a:moveTo>
                  <a:cubicBezTo>
                    <a:pt x="548" y="593"/>
                    <a:pt x="536" y="580"/>
                    <a:pt x="536" y="564"/>
                  </a:cubicBezTo>
                  <a:cubicBezTo>
                    <a:pt x="536" y="549"/>
                    <a:pt x="548" y="536"/>
                    <a:pt x="564" y="536"/>
                  </a:cubicBezTo>
                  <a:cubicBezTo>
                    <a:pt x="580" y="536"/>
                    <a:pt x="592" y="549"/>
                    <a:pt x="592" y="564"/>
                  </a:cubicBezTo>
                  <a:cubicBezTo>
                    <a:pt x="592" y="580"/>
                    <a:pt x="580" y="593"/>
                    <a:pt x="564" y="593"/>
                  </a:cubicBezTo>
                  <a:close/>
                  <a:moveTo>
                    <a:pt x="959" y="56"/>
                  </a:moveTo>
                  <a:lnTo>
                    <a:pt x="620" y="395"/>
                  </a:lnTo>
                  <a:lnTo>
                    <a:pt x="733" y="508"/>
                  </a:lnTo>
                  <a:lnTo>
                    <a:pt x="1128" y="113"/>
                  </a:lnTo>
                  <a:lnTo>
                    <a:pt x="1128" y="56"/>
                  </a:lnTo>
                  <a:lnTo>
                    <a:pt x="959" y="56"/>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75" name="Copy">
              <a:extLst>
                <a:ext uri="{FF2B5EF4-FFF2-40B4-BE49-F238E27FC236}">
                  <a16:creationId xmlns:a16="http://schemas.microsoft.com/office/drawing/2014/main" id="{1A56EE4E-4D75-4AC1-B688-75426DB6DA2E}"/>
                </a:ext>
              </a:extLst>
            </p:cNvPr>
            <p:cNvSpPr>
              <a:spLocks noEditPoints="1"/>
            </p:cNvSpPr>
            <p:nvPr/>
          </p:nvSpPr>
          <p:spPr bwMode="auto">
            <a:xfrm>
              <a:off x="3970357" y="3021096"/>
              <a:ext cx="120420" cy="139535"/>
            </a:xfrm>
            <a:custGeom>
              <a:avLst/>
              <a:gdLst>
                <a:gd name="T0" fmla="*/ 790 w 1072"/>
                <a:gd name="T1" fmla="*/ 0 h 1242"/>
                <a:gd name="T2" fmla="*/ 112 w 1072"/>
                <a:gd name="T3" fmla="*/ 0 h 1242"/>
                <a:gd name="T4" fmla="*/ 0 w 1072"/>
                <a:gd name="T5" fmla="*/ 113 h 1242"/>
                <a:gd name="T6" fmla="*/ 0 w 1072"/>
                <a:gd name="T7" fmla="*/ 904 h 1242"/>
                <a:gd name="T8" fmla="*/ 112 w 1072"/>
                <a:gd name="T9" fmla="*/ 904 h 1242"/>
                <a:gd name="T10" fmla="*/ 112 w 1072"/>
                <a:gd name="T11" fmla="*/ 113 h 1242"/>
                <a:gd name="T12" fmla="*/ 790 w 1072"/>
                <a:gd name="T13" fmla="*/ 113 h 1242"/>
                <a:gd name="T14" fmla="*/ 790 w 1072"/>
                <a:gd name="T15" fmla="*/ 0 h 1242"/>
                <a:gd name="T16" fmla="*/ 959 w 1072"/>
                <a:gd name="T17" fmla="*/ 226 h 1242"/>
                <a:gd name="T18" fmla="*/ 338 w 1072"/>
                <a:gd name="T19" fmla="*/ 226 h 1242"/>
                <a:gd name="T20" fmla="*/ 225 w 1072"/>
                <a:gd name="T21" fmla="*/ 339 h 1242"/>
                <a:gd name="T22" fmla="*/ 225 w 1072"/>
                <a:gd name="T23" fmla="*/ 1129 h 1242"/>
                <a:gd name="T24" fmla="*/ 338 w 1072"/>
                <a:gd name="T25" fmla="*/ 1242 h 1242"/>
                <a:gd name="T26" fmla="*/ 959 w 1072"/>
                <a:gd name="T27" fmla="*/ 1242 h 1242"/>
                <a:gd name="T28" fmla="*/ 1072 w 1072"/>
                <a:gd name="T29" fmla="*/ 1129 h 1242"/>
                <a:gd name="T30" fmla="*/ 1072 w 1072"/>
                <a:gd name="T31" fmla="*/ 339 h 1242"/>
                <a:gd name="T32" fmla="*/ 959 w 1072"/>
                <a:gd name="T33" fmla="*/ 226 h 1242"/>
                <a:gd name="T34" fmla="*/ 959 w 1072"/>
                <a:gd name="T35" fmla="*/ 1129 h 1242"/>
                <a:gd name="T36" fmla="*/ 338 w 1072"/>
                <a:gd name="T37" fmla="*/ 1129 h 1242"/>
                <a:gd name="T38" fmla="*/ 338 w 1072"/>
                <a:gd name="T39" fmla="*/ 339 h 1242"/>
                <a:gd name="T40" fmla="*/ 959 w 1072"/>
                <a:gd name="T41" fmla="*/ 339 h 1242"/>
                <a:gd name="T42" fmla="*/ 959 w 1072"/>
                <a:gd name="T43" fmla="*/ 112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72" h="1242">
                  <a:moveTo>
                    <a:pt x="790" y="0"/>
                  </a:moveTo>
                  <a:lnTo>
                    <a:pt x="112" y="0"/>
                  </a:lnTo>
                  <a:cubicBezTo>
                    <a:pt x="50" y="0"/>
                    <a:pt x="0" y="51"/>
                    <a:pt x="0" y="113"/>
                  </a:cubicBezTo>
                  <a:lnTo>
                    <a:pt x="0" y="904"/>
                  </a:lnTo>
                  <a:lnTo>
                    <a:pt x="112" y="904"/>
                  </a:lnTo>
                  <a:lnTo>
                    <a:pt x="112" y="113"/>
                  </a:lnTo>
                  <a:lnTo>
                    <a:pt x="790" y="113"/>
                  </a:lnTo>
                  <a:lnTo>
                    <a:pt x="790" y="0"/>
                  </a:lnTo>
                  <a:close/>
                  <a:moveTo>
                    <a:pt x="959" y="226"/>
                  </a:moveTo>
                  <a:lnTo>
                    <a:pt x="338" y="226"/>
                  </a:lnTo>
                  <a:cubicBezTo>
                    <a:pt x="276" y="226"/>
                    <a:pt x="225" y="277"/>
                    <a:pt x="225" y="339"/>
                  </a:cubicBezTo>
                  <a:lnTo>
                    <a:pt x="225" y="1129"/>
                  </a:lnTo>
                  <a:cubicBezTo>
                    <a:pt x="225" y="1192"/>
                    <a:pt x="276" y="1242"/>
                    <a:pt x="338" y="1242"/>
                  </a:cubicBezTo>
                  <a:lnTo>
                    <a:pt x="959" y="1242"/>
                  </a:lnTo>
                  <a:cubicBezTo>
                    <a:pt x="1021" y="1242"/>
                    <a:pt x="1072" y="1192"/>
                    <a:pt x="1072" y="1129"/>
                  </a:cubicBezTo>
                  <a:lnTo>
                    <a:pt x="1072" y="339"/>
                  </a:lnTo>
                  <a:cubicBezTo>
                    <a:pt x="1072" y="277"/>
                    <a:pt x="1021" y="226"/>
                    <a:pt x="959" y="226"/>
                  </a:cubicBezTo>
                  <a:close/>
                  <a:moveTo>
                    <a:pt x="959" y="1129"/>
                  </a:moveTo>
                  <a:lnTo>
                    <a:pt x="338" y="1129"/>
                  </a:lnTo>
                  <a:lnTo>
                    <a:pt x="338" y="339"/>
                  </a:lnTo>
                  <a:lnTo>
                    <a:pt x="959" y="339"/>
                  </a:lnTo>
                  <a:lnTo>
                    <a:pt x="959" y="1129"/>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76" name="Replay">
              <a:extLst>
                <a:ext uri="{FF2B5EF4-FFF2-40B4-BE49-F238E27FC236}">
                  <a16:creationId xmlns:a16="http://schemas.microsoft.com/office/drawing/2014/main" id="{F35ECA90-DD56-4457-B17D-CFAEA7723A28}"/>
                </a:ext>
              </a:extLst>
            </p:cNvPr>
            <p:cNvSpPr>
              <a:spLocks/>
            </p:cNvSpPr>
            <p:nvPr/>
          </p:nvSpPr>
          <p:spPr bwMode="auto">
            <a:xfrm>
              <a:off x="4440144" y="3027528"/>
              <a:ext cx="101589" cy="126670"/>
            </a:xfrm>
            <a:custGeom>
              <a:avLst/>
              <a:gdLst>
                <a:gd name="T0" fmla="*/ 452 w 904"/>
                <a:gd name="T1" fmla="*/ 226 h 1129"/>
                <a:gd name="T2" fmla="*/ 452 w 904"/>
                <a:gd name="T3" fmla="*/ 0 h 1129"/>
                <a:gd name="T4" fmla="*/ 170 w 904"/>
                <a:gd name="T5" fmla="*/ 282 h 1129"/>
                <a:gd name="T6" fmla="*/ 452 w 904"/>
                <a:gd name="T7" fmla="*/ 564 h 1129"/>
                <a:gd name="T8" fmla="*/ 452 w 904"/>
                <a:gd name="T9" fmla="*/ 339 h 1129"/>
                <a:gd name="T10" fmla="*/ 791 w 904"/>
                <a:gd name="T11" fmla="*/ 677 h 1129"/>
                <a:gd name="T12" fmla="*/ 452 w 904"/>
                <a:gd name="T13" fmla="*/ 1016 h 1129"/>
                <a:gd name="T14" fmla="*/ 113 w 904"/>
                <a:gd name="T15" fmla="*/ 677 h 1129"/>
                <a:gd name="T16" fmla="*/ 0 w 904"/>
                <a:gd name="T17" fmla="*/ 677 h 1129"/>
                <a:gd name="T18" fmla="*/ 452 w 904"/>
                <a:gd name="T19" fmla="*/ 1129 h 1129"/>
                <a:gd name="T20" fmla="*/ 904 w 904"/>
                <a:gd name="T21" fmla="*/ 677 h 1129"/>
                <a:gd name="T22" fmla="*/ 452 w 904"/>
                <a:gd name="T23" fmla="*/ 226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4" h="1129">
                  <a:moveTo>
                    <a:pt x="452" y="226"/>
                  </a:moveTo>
                  <a:lnTo>
                    <a:pt x="452" y="0"/>
                  </a:lnTo>
                  <a:lnTo>
                    <a:pt x="170" y="282"/>
                  </a:lnTo>
                  <a:lnTo>
                    <a:pt x="452" y="564"/>
                  </a:lnTo>
                  <a:lnTo>
                    <a:pt x="452" y="339"/>
                  </a:lnTo>
                  <a:cubicBezTo>
                    <a:pt x="639" y="339"/>
                    <a:pt x="791" y="490"/>
                    <a:pt x="791" y="677"/>
                  </a:cubicBezTo>
                  <a:cubicBezTo>
                    <a:pt x="791" y="864"/>
                    <a:pt x="639" y="1016"/>
                    <a:pt x="452" y="1016"/>
                  </a:cubicBezTo>
                  <a:cubicBezTo>
                    <a:pt x="265" y="1016"/>
                    <a:pt x="113" y="864"/>
                    <a:pt x="113" y="677"/>
                  </a:cubicBezTo>
                  <a:lnTo>
                    <a:pt x="0" y="677"/>
                  </a:lnTo>
                  <a:cubicBezTo>
                    <a:pt x="0" y="927"/>
                    <a:pt x="203" y="1129"/>
                    <a:pt x="452" y="1129"/>
                  </a:cubicBezTo>
                  <a:cubicBezTo>
                    <a:pt x="701" y="1129"/>
                    <a:pt x="904" y="927"/>
                    <a:pt x="904" y="677"/>
                  </a:cubicBezTo>
                  <a:cubicBezTo>
                    <a:pt x="904" y="428"/>
                    <a:pt x="701" y="226"/>
                    <a:pt x="452" y="226"/>
                  </a:cubicBez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sp>
        <p:nvSpPr>
          <p:cNvPr id="277" name="Card">
            <a:extLst>
              <a:ext uri="{FF2B5EF4-FFF2-40B4-BE49-F238E27FC236}">
                <a16:creationId xmlns:a16="http://schemas.microsoft.com/office/drawing/2014/main" id="{B8333C9D-CE66-4155-83BB-D80AA6F5BE65}"/>
              </a:ext>
            </a:extLst>
          </p:cNvPr>
          <p:cNvSpPr/>
          <p:nvPr/>
        </p:nvSpPr>
        <p:spPr>
          <a:xfrm>
            <a:off x="3303225" y="2569994"/>
            <a:ext cx="2184400" cy="1016000"/>
          </a:xfrm>
          <a:prstGeom prst="roundRect">
            <a:avLst>
              <a:gd name="adj" fmla="val 1433"/>
            </a:avLst>
          </a:prstGeom>
          <a:solidFill>
            <a:srgbClr val="FFFFFF"/>
          </a:solidFill>
          <a:ln w="6350">
            <a:noFill/>
          </a:ln>
          <a:effectLst>
            <a:outerShdw blurRad="50800" dist="12700" dir="54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278" name="Card">
            <a:extLst>
              <a:ext uri="{FF2B5EF4-FFF2-40B4-BE49-F238E27FC236}">
                <a16:creationId xmlns:a16="http://schemas.microsoft.com/office/drawing/2014/main" id="{36AD53C3-C603-4192-B6DB-F684C40A66B6}"/>
              </a:ext>
            </a:extLst>
          </p:cNvPr>
          <p:cNvSpPr/>
          <p:nvPr/>
        </p:nvSpPr>
        <p:spPr>
          <a:xfrm>
            <a:off x="6109975" y="1294091"/>
            <a:ext cx="1066800" cy="1016000"/>
          </a:xfrm>
          <a:prstGeom prst="roundRect">
            <a:avLst>
              <a:gd name="adj" fmla="val 1433"/>
            </a:avLst>
          </a:prstGeom>
          <a:solidFill>
            <a:srgbClr val="FFFFFF"/>
          </a:solidFill>
          <a:ln w="6350">
            <a:noFill/>
          </a:ln>
          <a:effectLst>
            <a:outerShdw blurRad="50800" dist="12700" dir="54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279" name="Dialog">
            <a:extLst>
              <a:ext uri="{FF2B5EF4-FFF2-40B4-BE49-F238E27FC236}">
                <a16:creationId xmlns:a16="http://schemas.microsoft.com/office/drawing/2014/main" id="{C10CADD3-55AB-4072-8BC5-A6BEE287E593}"/>
              </a:ext>
            </a:extLst>
          </p:cNvPr>
          <p:cNvGrpSpPr/>
          <p:nvPr/>
        </p:nvGrpSpPr>
        <p:grpSpPr>
          <a:xfrm>
            <a:off x="8435242" y="1155700"/>
            <a:ext cx="1778000" cy="1727200"/>
            <a:chOff x="1650008" y="1809750"/>
            <a:chExt cx="1778000" cy="1727200"/>
          </a:xfrm>
        </p:grpSpPr>
        <p:sp>
          <p:nvSpPr>
            <p:cNvPr id="280" name="Dialog Container">
              <a:extLst>
                <a:ext uri="{FF2B5EF4-FFF2-40B4-BE49-F238E27FC236}">
                  <a16:creationId xmlns:a16="http://schemas.microsoft.com/office/drawing/2014/main" id="{37DED43F-1310-4F54-8013-64DC0338E2C9}"/>
                </a:ext>
              </a:extLst>
            </p:cNvPr>
            <p:cNvSpPr/>
            <p:nvPr/>
          </p:nvSpPr>
          <p:spPr>
            <a:xfrm>
              <a:off x="1650008" y="1809750"/>
              <a:ext cx="1778000" cy="1727200"/>
            </a:xfrm>
            <a:prstGeom prst="roundRect">
              <a:avLst>
                <a:gd name="adj" fmla="val 674"/>
              </a:avLst>
            </a:prstGeom>
            <a:solidFill>
              <a:srgbClr val="FAFAFA"/>
            </a:solidFill>
            <a:ln w="6350">
              <a:noFill/>
            </a:ln>
            <a:effectLst>
              <a:outerShdw blurRad="50800" dist="12700" dir="5400000" sx="101000" sy="101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52400" tIns="101600" rIns="152400" bIns="444500" numCol="1" spcCol="0" rtlCol="0" fromWordArt="0" anchor="b"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25000"/>
                </a:lnSpc>
                <a:spcBef>
                  <a:spcPts val="200"/>
                </a:spcBef>
                <a:spcAft>
                  <a:spcPts val="200"/>
                </a:spcAft>
              </a:pPr>
              <a:r>
                <a:rPr lang="en-US" sz="1050" noProof="1">
                  <a:solidFill>
                    <a:srgbClr val="000000">
                      <a:alpha val="87000"/>
                    </a:srgbClr>
                  </a:solidFill>
                  <a:latin typeface="Segoe UI" panose="020B0502040204020203" pitchFamily="34" charset="0"/>
                  <a:cs typeface="Segoe UI" panose="020B0502040204020203" pitchFamily="34" charset="0"/>
                </a:rPr>
                <a:t>Dialog Title</a:t>
              </a:r>
            </a:p>
            <a:p>
              <a:pPr>
                <a:lnSpc>
                  <a:spcPct val="125000"/>
                </a:lnSpc>
                <a:spcBef>
                  <a:spcPts val="200"/>
                </a:spcBef>
                <a:spcAft>
                  <a:spcPts val="200"/>
                </a:spcAft>
              </a:pPr>
              <a:r>
                <a:rPr lang="en-US" sz="800" noProof="1">
                  <a:solidFill>
                    <a:srgbClr val="000000">
                      <a:alpha val="54000"/>
                    </a:srgbClr>
                  </a:solidFill>
                  <a:latin typeface="Segoe UI" panose="020B0502040204020203" pitchFamily="34" charset="0"/>
                  <a:cs typeface="Segoe UI" panose="020B0502040204020203" pitchFamily="34" charset="0"/>
                </a:rPr>
                <a:t>Lorem ipsum dolor sit amet, consectetur adipisicing elit, sed do eiusmod tempor incididunt ut labore et dolore magna wirl aliqua. Up exlaborum incididunt quis nostrud exercitatn.</a:t>
              </a:r>
            </a:p>
          </p:txBody>
        </p:sp>
        <p:sp>
          <p:nvSpPr>
            <p:cNvPr id="281" name="Button">
              <a:extLst>
                <a:ext uri="{FF2B5EF4-FFF2-40B4-BE49-F238E27FC236}">
                  <a16:creationId xmlns:a16="http://schemas.microsoft.com/office/drawing/2014/main" id="{5ED609C8-E322-4B6E-AD82-087C3BDBEB67}"/>
                </a:ext>
              </a:extLst>
            </p:cNvPr>
            <p:cNvSpPr/>
            <p:nvPr/>
          </p:nvSpPr>
          <p:spPr>
            <a:xfrm>
              <a:off x="2852527" y="3243359"/>
              <a:ext cx="498500" cy="205859"/>
            </a:xfrm>
            <a:prstGeom prst="roundRect">
              <a:avLst>
                <a:gd name="adj" fmla="val 5000"/>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76200" tIns="45720" rIns="76200" bIns="4572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9688"/>
                  </a:solidFill>
                  <a:latin typeface="Segoe UI" panose="020B0502040204020203" pitchFamily="34" charset="0"/>
                  <a:cs typeface="Segoe UI" panose="020B0502040204020203" pitchFamily="34" charset="0"/>
                </a:rPr>
                <a:t>BUTTON</a:t>
              </a:r>
            </a:p>
          </p:txBody>
        </p:sp>
        <p:sp>
          <p:nvSpPr>
            <p:cNvPr id="282" name="Button">
              <a:extLst>
                <a:ext uri="{FF2B5EF4-FFF2-40B4-BE49-F238E27FC236}">
                  <a16:creationId xmlns:a16="http://schemas.microsoft.com/office/drawing/2014/main" id="{73082338-6F54-413A-8B0E-F71FC12B7CA9}"/>
                </a:ext>
              </a:extLst>
            </p:cNvPr>
            <p:cNvSpPr/>
            <p:nvPr/>
          </p:nvSpPr>
          <p:spPr>
            <a:xfrm>
              <a:off x="2341749" y="3243359"/>
              <a:ext cx="498500" cy="205859"/>
            </a:xfrm>
            <a:prstGeom prst="roundRect">
              <a:avLst>
                <a:gd name="adj" fmla="val 5000"/>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76200" tIns="45720" rIns="76200" bIns="4572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9688"/>
                  </a:solidFill>
                  <a:latin typeface="Segoe UI" panose="020B0502040204020203" pitchFamily="34" charset="0"/>
                  <a:cs typeface="Segoe UI" panose="020B0502040204020203" pitchFamily="34" charset="0"/>
                </a:rPr>
                <a:t>BUTTON</a:t>
              </a:r>
            </a:p>
          </p:txBody>
        </p:sp>
      </p:grpSp>
      <p:grpSp>
        <p:nvGrpSpPr>
          <p:cNvPr id="283" name="Grid">
            <a:extLst>
              <a:ext uri="{FF2B5EF4-FFF2-40B4-BE49-F238E27FC236}">
                <a16:creationId xmlns:a16="http://schemas.microsoft.com/office/drawing/2014/main" id="{C4C09A00-A1E4-4CE2-BF12-621E42A1E162}"/>
              </a:ext>
            </a:extLst>
          </p:cNvPr>
          <p:cNvGrpSpPr/>
          <p:nvPr/>
        </p:nvGrpSpPr>
        <p:grpSpPr>
          <a:xfrm>
            <a:off x="8496102" y="3310792"/>
            <a:ext cx="2210197" cy="2921000"/>
            <a:chOff x="900486" y="1391482"/>
            <a:chExt cx="2210197" cy="2921000"/>
          </a:xfrm>
        </p:grpSpPr>
        <p:grpSp>
          <p:nvGrpSpPr>
            <p:cNvPr id="284" name="Tile with Footer">
              <a:extLst>
                <a:ext uri="{FF2B5EF4-FFF2-40B4-BE49-F238E27FC236}">
                  <a16:creationId xmlns:a16="http://schemas.microsoft.com/office/drawing/2014/main" id="{A12178A2-C1B0-419F-A2A3-35E240F776EB}"/>
                </a:ext>
              </a:extLst>
            </p:cNvPr>
            <p:cNvGrpSpPr/>
            <p:nvPr/>
          </p:nvGrpSpPr>
          <p:grpSpPr>
            <a:xfrm>
              <a:off x="900486" y="1391482"/>
              <a:ext cx="1092200" cy="1447800"/>
              <a:chOff x="900486" y="1391482"/>
              <a:chExt cx="1092200" cy="1447800"/>
            </a:xfrm>
          </p:grpSpPr>
          <p:sp>
            <p:nvSpPr>
              <p:cNvPr id="300" name="Tile">
                <a:extLst>
                  <a:ext uri="{FF2B5EF4-FFF2-40B4-BE49-F238E27FC236}">
                    <a16:creationId xmlns:a16="http://schemas.microsoft.com/office/drawing/2014/main" id="{DC1F9C83-1EB0-4FA0-B8FE-4BBEFECACF27}"/>
                  </a:ext>
                </a:extLst>
              </p:cNvPr>
              <p:cNvSpPr/>
              <p:nvPr/>
            </p:nvSpPr>
            <p:spPr>
              <a:xfrm>
                <a:off x="900486" y="1391482"/>
                <a:ext cx="1092200" cy="14478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301" name="Footer">
                <a:extLst>
                  <a:ext uri="{FF2B5EF4-FFF2-40B4-BE49-F238E27FC236}">
                    <a16:creationId xmlns:a16="http://schemas.microsoft.com/office/drawing/2014/main" id="{C97156F5-CD94-4789-AD29-F77750E89D2B}"/>
                  </a:ext>
                </a:extLst>
              </p:cNvPr>
              <p:cNvGrpSpPr/>
              <p:nvPr/>
            </p:nvGrpSpPr>
            <p:grpSpPr>
              <a:xfrm>
                <a:off x="900486" y="2534482"/>
                <a:ext cx="1092200" cy="304800"/>
                <a:chOff x="900486" y="2534482"/>
                <a:chExt cx="1092200" cy="304800"/>
              </a:xfrm>
            </p:grpSpPr>
            <p:sp>
              <p:nvSpPr>
                <p:cNvPr id="302" name="Footer Container">
                  <a:extLst>
                    <a:ext uri="{FF2B5EF4-FFF2-40B4-BE49-F238E27FC236}">
                      <a16:creationId xmlns:a16="http://schemas.microsoft.com/office/drawing/2014/main" id="{525AB10F-115F-4677-9DE6-10293D4F42B7}"/>
                    </a:ext>
                  </a:extLst>
                </p:cNvPr>
                <p:cNvSpPr/>
                <p:nvPr/>
              </p:nvSpPr>
              <p:spPr>
                <a:xfrm>
                  <a:off x="900486" y="2534482"/>
                  <a:ext cx="1092200" cy="304800"/>
                </a:xfrm>
                <a:prstGeom prst="rect">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1600" tIns="45720" rIns="2743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dirty="0">
                      <a:solidFill>
                        <a:srgbClr val="FFFFFF"/>
                      </a:solidFill>
                      <a:latin typeface="Segoe UI" panose="020B0502040204020203" pitchFamily="34" charset="0"/>
                      <a:cs typeface="Segoe UI" panose="020B0502040204020203" pitchFamily="34" charset="0"/>
                    </a:rPr>
                    <a:t>Grid tile</a:t>
                  </a:r>
                </a:p>
              </p:txBody>
            </p:sp>
            <p:sp>
              <p:nvSpPr>
                <p:cNvPr id="303" name="Icon Placeholder">
                  <a:extLst>
                    <a:ext uri="{FF2B5EF4-FFF2-40B4-BE49-F238E27FC236}">
                      <a16:creationId xmlns:a16="http://schemas.microsoft.com/office/drawing/2014/main" id="{124225C3-D4C6-4D6E-A495-5CBDA4FF89BC}"/>
                    </a:ext>
                  </a:extLst>
                </p:cNvPr>
                <p:cNvSpPr>
                  <a:spLocks noChangeAspect="1"/>
                </p:cNvSpPr>
                <p:nvPr/>
              </p:nvSpPr>
              <p:spPr>
                <a:xfrm>
                  <a:off x="1763292" y="2610682"/>
                  <a:ext cx="152400" cy="152400"/>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grpSp>
          <p:nvGrpSpPr>
            <p:cNvPr id="285" name="Tile with Footer">
              <a:extLst>
                <a:ext uri="{FF2B5EF4-FFF2-40B4-BE49-F238E27FC236}">
                  <a16:creationId xmlns:a16="http://schemas.microsoft.com/office/drawing/2014/main" id="{6ADCC34D-5C33-4BFF-AA91-DDE19893A7A9}"/>
                </a:ext>
              </a:extLst>
            </p:cNvPr>
            <p:cNvGrpSpPr/>
            <p:nvPr/>
          </p:nvGrpSpPr>
          <p:grpSpPr>
            <a:xfrm>
              <a:off x="2018483" y="1391482"/>
              <a:ext cx="1092200" cy="1447800"/>
              <a:chOff x="900486" y="1391482"/>
              <a:chExt cx="1092200" cy="1447800"/>
            </a:xfrm>
          </p:grpSpPr>
          <p:sp>
            <p:nvSpPr>
              <p:cNvPr id="296" name="Tile">
                <a:extLst>
                  <a:ext uri="{FF2B5EF4-FFF2-40B4-BE49-F238E27FC236}">
                    <a16:creationId xmlns:a16="http://schemas.microsoft.com/office/drawing/2014/main" id="{9BC13A55-066E-4F0F-BF04-893154315B2E}"/>
                  </a:ext>
                </a:extLst>
              </p:cNvPr>
              <p:cNvSpPr/>
              <p:nvPr/>
            </p:nvSpPr>
            <p:spPr>
              <a:xfrm>
                <a:off x="900486" y="1391482"/>
                <a:ext cx="1092200" cy="14478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297" name="Footer">
                <a:extLst>
                  <a:ext uri="{FF2B5EF4-FFF2-40B4-BE49-F238E27FC236}">
                    <a16:creationId xmlns:a16="http://schemas.microsoft.com/office/drawing/2014/main" id="{4FC90FC5-7003-42DE-8E3A-9914916DD1DB}"/>
                  </a:ext>
                </a:extLst>
              </p:cNvPr>
              <p:cNvGrpSpPr/>
              <p:nvPr/>
            </p:nvGrpSpPr>
            <p:grpSpPr>
              <a:xfrm>
                <a:off x="900486" y="2534482"/>
                <a:ext cx="1092200" cy="304800"/>
                <a:chOff x="900486" y="2534482"/>
                <a:chExt cx="1092200" cy="304800"/>
              </a:xfrm>
            </p:grpSpPr>
            <p:sp>
              <p:nvSpPr>
                <p:cNvPr id="298" name="Footer Container">
                  <a:extLst>
                    <a:ext uri="{FF2B5EF4-FFF2-40B4-BE49-F238E27FC236}">
                      <a16:creationId xmlns:a16="http://schemas.microsoft.com/office/drawing/2014/main" id="{60B1734F-3BDE-488F-9D64-D74F0307E156}"/>
                    </a:ext>
                  </a:extLst>
                </p:cNvPr>
                <p:cNvSpPr/>
                <p:nvPr/>
              </p:nvSpPr>
              <p:spPr>
                <a:xfrm>
                  <a:off x="900486" y="2534482"/>
                  <a:ext cx="1092200" cy="304800"/>
                </a:xfrm>
                <a:prstGeom prst="rect">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1600" tIns="45720" rIns="2743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dirty="0">
                      <a:solidFill>
                        <a:srgbClr val="FFFFFF"/>
                      </a:solidFill>
                      <a:latin typeface="Segoe UI" panose="020B0502040204020203" pitchFamily="34" charset="0"/>
                      <a:cs typeface="Segoe UI" panose="020B0502040204020203" pitchFamily="34" charset="0"/>
                    </a:rPr>
                    <a:t>Grid tile</a:t>
                  </a:r>
                </a:p>
              </p:txBody>
            </p:sp>
            <p:sp>
              <p:nvSpPr>
                <p:cNvPr id="299" name="Icon Placeholder">
                  <a:extLst>
                    <a:ext uri="{FF2B5EF4-FFF2-40B4-BE49-F238E27FC236}">
                      <a16:creationId xmlns:a16="http://schemas.microsoft.com/office/drawing/2014/main" id="{60E2CEB4-6915-488E-90F3-D7D89FEDFB41}"/>
                    </a:ext>
                  </a:extLst>
                </p:cNvPr>
                <p:cNvSpPr>
                  <a:spLocks noChangeAspect="1"/>
                </p:cNvSpPr>
                <p:nvPr/>
              </p:nvSpPr>
              <p:spPr>
                <a:xfrm>
                  <a:off x="1763292" y="2610682"/>
                  <a:ext cx="152400" cy="152400"/>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grpSp>
          <p:nvGrpSpPr>
            <p:cNvPr id="286" name="Tile with Footer">
              <a:extLst>
                <a:ext uri="{FF2B5EF4-FFF2-40B4-BE49-F238E27FC236}">
                  <a16:creationId xmlns:a16="http://schemas.microsoft.com/office/drawing/2014/main" id="{62235C88-E106-450A-A00C-D3803448ABDB}"/>
                </a:ext>
              </a:extLst>
            </p:cNvPr>
            <p:cNvGrpSpPr/>
            <p:nvPr/>
          </p:nvGrpSpPr>
          <p:grpSpPr>
            <a:xfrm>
              <a:off x="900486" y="2864682"/>
              <a:ext cx="1092200" cy="1447800"/>
              <a:chOff x="900486" y="1391482"/>
              <a:chExt cx="1092200" cy="1447800"/>
            </a:xfrm>
          </p:grpSpPr>
          <p:sp>
            <p:nvSpPr>
              <p:cNvPr id="292" name="Tile">
                <a:extLst>
                  <a:ext uri="{FF2B5EF4-FFF2-40B4-BE49-F238E27FC236}">
                    <a16:creationId xmlns:a16="http://schemas.microsoft.com/office/drawing/2014/main" id="{9824113F-D6A4-463D-A445-FB2035F7E9A7}"/>
                  </a:ext>
                </a:extLst>
              </p:cNvPr>
              <p:cNvSpPr/>
              <p:nvPr/>
            </p:nvSpPr>
            <p:spPr>
              <a:xfrm>
                <a:off x="900486" y="1391482"/>
                <a:ext cx="1092200" cy="14478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293" name="Footer">
                <a:extLst>
                  <a:ext uri="{FF2B5EF4-FFF2-40B4-BE49-F238E27FC236}">
                    <a16:creationId xmlns:a16="http://schemas.microsoft.com/office/drawing/2014/main" id="{C95E7101-D968-4886-839E-9FA0198A650F}"/>
                  </a:ext>
                </a:extLst>
              </p:cNvPr>
              <p:cNvGrpSpPr/>
              <p:nvPr/>
            </p:nvGrpSpPr>
            <p:grpSpPr>
              <a:xfrm>
                <a:off x="900486" y="2534482"/>
                <a:ext cx="1092200" cy="304800"/>
                <a:chOff x="900486" y="2534482"/>
                <a:chExt cx="1092200" cy="304800"/>
              </a:xfrm>
            </p:grpSpPr>
            <p:sp>
              <p:nvSpPr>
                <p:cNvPr id="294" name="Footer Container">
                  <a:extLst>
                    <a:ext uri="{FF2B5EF4-FFF2-40B4-BE49-F238E27FC236}">
                      <a16:creationId xmlns:a16="http://schemas.microsoft.com/office/drawing/2014/main" id="{598FA3CD-BC6F-43D5-B01F-0FFE56A2C871}"/>
                    </a:ext>
                  </a:extLst>
                </p:cNvPr>
                <p:cNvSpPr/>
                <p:nvPr/>
              </p:nvSpPr>
              <p:spPr>
                <a:xfrm>
                  <a:off x="900486" y="2534482"/>
                  <a:ext cx="1092200" cy="304800"/>
                </a:xfrm>
                <a:prstGeom prst="rect">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1600" tIns="45720" rIns="2743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dirty="0">
                      <a:solidFill>
                        <a:srgbClr val="FFFFFF"/>
                      </a:solidFill>
                      <a:latin typeface="Segoe UI" panose="020B0502040204020203" pitchFamily="34" charset="0"/>
                      <a:cs typeface="Segoe UI" panose="020B0502040204020203" pitchFamily="34" charset="0"/>
                    </a:rPr>
                    <a:t>Grid tile</a:t>
                  </a:r>
                </a:p>
              </p:txBody>
            </p:sp>
            <p:sp>
              <p:nvSpPr>
                <p:cNvPr id="295" name="Icon Placeholder">
                  <a:extLst>
                    <a:ext uri="{FF2B5EF4-FFF2-40B4-BE49-F238E27FC236}">
                      <a16:creationId xmlns:a16="http://schemas.microsoft.com/office/drawing/2014/main" id="{D89582EA-8E64-4B72-BD55-D6EBAE684753}"/>
                    </a:ext>
                  </a:extLst>
                </p:cNvPr>
                <p:cNvSpPr>
                  <a:spLocks noChangeAspect="1"/>
                </p:cNvSpPr>
                <p:nvPr/>
              </p:nvSpPr>
              <p:spPr>
                <a:xfrm>
                  <a:off x="1763292" y="2610682"/>
                  <a:ext cx="152400" cy="152400"/>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grpSp>
          <p:nvGrpSpPr>
            <p:cNvPr id="287" name="Tile with Footer">
              <a:extLst>
                <a:ext uri="{FF2B5EF4-FFF2-40B4-BE49-F238E27FC236}">
                  <a16:creationId xmlns:a16="http://schemas.microsoft.com/office/drawing/2014/main" id="{030D8390-802C-494E-B6FE-3DC1F606ED06}"/>
                </a:ext>
              </a:extLst>
            </p:cNvPr>
            <p:cNvGrpSpPr/>
            <p:nvPr/>
          </p:nvGrpSpPr>
          <p:grpSpPr>
            <a:xfrm>
              <a:off x="2018483" y="2864682"/>
              <a:ext cx="1092200" cy="1447800"/>
              <a:chOff x="900486" y="1391482"/>
              <a:chExt cx="1092200" cy="1447800"/>
            </a:xfrm>
          </p:grpSpPr>
          <p:sp>
            <p:nvSpPr>
              <p:cNvPr id="288" name="Tile">
                <a:extLst>
                  <a:ext uri="{FF2B5EF4-FFF2-40B4-BE49-F238E27FC236}">
                    <a16:creationId xmlns:a16="http://schemas.microsoft.com/office/drawing/2014/main" id="{E44819F3-785B-4395-9C85-31C8A3CEBADE}"/>
                  </a:ext>
                </a:extLst>
              </p:cNvPr>
              <p:cNvSpPr/>
              <p:nvPr/>
            </p:nvSpPr>
            <p:spPr>
              <a:xfrm>
                <a:off x="900486" y="1391482"/>
                <a:ext cx="1092200" cy="14478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289" name="Footer">
                <a:extLst>
                  <a:ext uri="{FF2B5EF4-FFF2-40B4-BE49-F238E27FC236}">
                    <a16:creationId xmlns:a16="http://schemas.microsoft.com/office/drawing/2014/main" id="{DA6AD9B2-7550-4A06-A20A-94FEEFF61CC5}"/>
                  </a:ext>
                </a:extLst>
              </p:cNvPr>
              <p:cNvGrpSpPr/>
              <p:nvPr/>
            </p:nvGrpSpPr>
            <p:grpSpPr>
              <a:xfrm>
                <a:off x="900486" y="2534482"/>
                <a:ext cx="1092200" cy="304800"/>
                <a:chOff x="900486" y="2534482"/>
                <a:chExt cx="1092200" cy="304800"/>
              </a:xfrm>
            </p:grpSpPr>
            <p:sp>
              <p:nvSpPr>
                <p:cNvPr id="290" name="Footer Container">
                  <a:extLst>
                    <a:ext uri="{FF2B5EF4-FFF2-40B4-BE49-F238E27FC236}">
                      <a16:creationId xmlns:a16="http://schemas.microsoft.com/office/drawing/2014/main" id="{CC1AE12C-D69C-4414-BCC9-22D4B10449F1}"/>
                    </a:ext>
                  </a:extLst>
                </p:cNvPr>
                <p:cNvSpPr/>
                <p:nvPr/>
              </p:nvSpPr>
              <p:spPr>
                <a:xfrm>
                  <a:off x="900486" y="2534482"/>
                  <a:ext cx="1092200" cy="304800"/>
                </a:xfrm>
                <a:prstGeom prst="rect">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1600" tIns="45720" rIns="2743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dirty="0">
                      <a:solidFill>
                        <a:srgbClr val="FFFFFF"/>
                      </a:solidFill>
                      <a:latin typeface="Segoe UI" panose="020B0502040204020203" pitchFamily="34" charset="0"/>
                      <a:cs typeface="Segoe UI" panose="020B0502040204020203" pitchFamily="34" charset="0"/>
                    </a:rPr>
                    <a:t>Grid tile</a:t>
                  </a:r>
                </a:p>
              </p:txBody>
            </p:sp>
            <p:sp>
              <p:nvSpPr>
                <p:cNvPr id="291" name="Icon Placeholder">
                  <a:extLst>
                    <a:ext uri="{FF2B5EF4-FFF2-40B4-BE49-F238E27FC236}">
                      <a16:creationId xmlns:a16="http://schemas.microsoft.com/office/drawing/2014/main" id="{EEC038AD-1B6F-437A-87C2-C3FC7A4603DD}"/>
                    </a:ext>
                  </a:extLst>
                </p:cNvPr>
                <p:cNvSpPr>
                  <a:spLocks noChangeAspect="1"/>
                </p:cNvSpPr>
                <p:nvPr/>
              </p:nvSpPr>
              <p:spPr>
                <a:xfrm>
                  <a:off x="1763292" y="2610682"/>
                  <a:ext cx="152400" cy="152400"/>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grpSp>
      <p:grpSp>
        <p:nvGrpSpPr>
          <p:cNvPr id="304" name="Grid">
            <a:extLst>
              <a:ext uri="{FF2B5EF4-FFF2-40B4-BE49-F238E27FC236}">
                <a16:creationId xmlns:a16="http://schemas.microsoft.com/office/drawing/2014/main" id="{D389C5A2-3FB7-49B6-B32E-F2B8CCC2317F}"/>
              </a:ext>
            </a:extLst>
          </p:cNvPr>
          <p:cNvGrpSpPr/>
          <p:nvPr/>
        </p:nvGrpSpPr>
        <p:grpSpPr>
          <a:xfrm>
            <a:off x="309440" y="3406531"/>
            <a:ext cx="2241550" cy="2260600"/>
            <a:chOff x="2179320" y="1920240"/>
            <a:chExt cx="2241550" cy="2260600"/>
          </a:xfrm>
        </p:grpSpPr>
        <p:sp>
          <p:nvSpPr>
            <p:cNvPr id="305" name="Tile">
              <a:extLst>
                <a:ext uri="{FF2B5EF4-FFF2-40B4-BE49-F238E27FC236}">
                  <a16:creationId xmlns:a16="http://schemas.microsoft.com/office/drawing/2014/main" id="{5447D966-460E-449B-AE57-753FE3EED9F2}"/>
                </a:ext>
              </a:extLst>
            </p:cNvPr>
            <p:cNvSpPr/>
            <p:nvPr/>
          </p:nvSpPr>
          <p:spPr>
            <a:xfrm>
              <a:off x="2179320" y="1920240"/>
              <a:ext cx="730250" cy="7366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06" name="Tile">
              <a:extLst>
                <a:ext uri="{FF2B5EF4-FFF2-40B4-BE49-F238E27FC236}">
                  <a16:creationId xmlns:a16="http://schemas.microsoft.com/office/drawing/2014/main" id="{9ED9C010-C4C2-4454-860A-1502D246AF28}"/>
                </a:ext>
              </a:extLst>
            </p:cNvPr>
            <p:cNvSpPr/>
            <p:nvPr/>
          </p:nvSpPr>
          <p:spPr>
            <a:xfrm>
              <a:off x="2934970" y="1920240"/>
              <a:ext cx="730250" cy="7366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07" name="Tile">
              <a:extLst>
                <a:ext uri="{FF2B5EF4-FFF2-40B4-BE49-F238E27FC236}">
                  <a16:creationId xmlns:a16="http://schemas.microsoft.com/office/drawing/2014/main" id="{05445ADE-6BE2-46C4-8156-C5420FBCDB0B}"/>
                </a:ext>
              </a:extLst>
            </p:cNvPr>
            <p:cNvSpPr/>
            <p:nvPr/>
          </p:nvSpPr>
          <p:spPr>
            <a:xfrm>
              <a:off x="3690620" y="1920240"/>
              <a:ext cx="730250" cy="7366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08" name="Tile">
              <a:extLst>
                <a:ext uri="{FF2B5EF4-FFF2-40B4-BE49-F238E27FC236}">
                  <a16:creationId xmlns:a16="http://schemas.microsoft.com/office/drawing/2014/main" id="{EABAD305-21B6-4FBF-8F96-114C264A882F}"/>
                </a:ext>
              </a:extLst>
            </p:cNvPr>
            <p:cNvSpPr/>
            <p:nvPr/>
          </p:nvSpPr>
          <p:spPr>
            <a:xfrm>
              <a:off x="2179320" y="2682240"/>
              <a:ext cx="730250" cy="7366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09" name="Tile">
              <a:extLst>
                <a:ext uri="{FF2B5EF4-FFF2-40B4-BE49-F238E27FC236}">
                  <a16:creationId xmlns:a16="http://schemas.microsoft.com/office/drawing/2014/main" id="{B2DBE16B-E68E-4633-9459-54220775142F}"/>
                </a:ext>
              </a:extLst>
            </p:cNvPr>
            <p:cNvSpPr/>
            <p:nvPr/>
          </p:nvSpPr>
          <p:spPr>
            <a:xfrm>
              <a:off x="2934970" y="2682240"/>
              <a:ext cx="730250" cy="7366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10" name="Tile">
              <a:extLst>
                <a:ext uri="{FF2B5EF4-FFF2-40B4-BE49-F238E27FC236}">
                  <a16:creationId xmlns:a16="http://schemas.microsoft.com/office/drawing/2014/main" id="{76D3E35E-8138-480B-A9E4-5C6434F529E6}"/>
                </a:ext>
              </a:extLst>
            </p:cNvPr>
            <p:cNvSpPr/>
            <p:nvPr/>
          </p:nvSpPr>
          <p:spPr>
            <a:xfrm>
              <a:off x="3690620" y="2682240"/>
              <a:ext cx="730250" cy="7366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11" name="Tile">
              <a:extLst>
                <a:ext uri="{FF2B5EF4-FFF2-40B4-BE49-F238E27FC236}">
                  <a16:creationId xmlns:a16="http://schemas.microsoft.com/office/drawing/2014/main" id="{1DCAE52F-15DB-49F1-BF21-3DE78936FD31}"/>
                </a:ext>
              </a:extLst>
            </p:cNvPr>
            <p:cNvSpPr/>
            <p:nvPr/>
          </p:nvSpPr>
          <p:spPr>
            <a:xfrm>
              <a:off x="2179320" y="3444240"/>
              <a:ext cx="730250" cy="7366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12" name="Tile">
              <a:extLst>
                <a:ext uri="{FF2B5EF4-FFF2-40B4-BE49-F238E27FC236}">
                  <a16:creationId xmlns:a16="http://schemas.microsoft.com/office/drawing/2014/main" id="{86E8D8BB-EB55-4C23-A21E-D6D70025F096}"/>
                </a:ext>
              </a:extLst>
            </p:cNvPr>
            <p:cNvSpPr/>
            <p:nvPr/>
          </p:nvSpPr>
          <p:spPr>
            <a:xfrm>
              <a:off x="2934970" y="3444240"/>
              <a:ext cx="730250" cy="7366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13" name="Tile">
              <a:extLst>
                <a:ext uri="{FF2B5EF4-FFF2-40B4-BE49-F238E27FC236}">
                  <a16:creationId xmlns:a16="http://schemas.microsoft.com/office/drawing/2014/main" id="{E03F9F31-A696-4FF0-80B5-171454939CDC}"/>
                </a:ext>
              </a:extLst>
            </p:cNvPr>
            <p:cNvSpPr/>
            <p:nvPr/>
          </p:nvSpPr>
          <p:spPr>
            <a:xfrm>
              <a:off x="3690620" y="3444240"/>
              <a:ext cx="730250" cy="736600"/>
            </a:xfrm>
            <a:prstGeom prst="rect">
              <a:avLst/>
            </a:prstGeom>
            <a:solidFill>
              <a:srgbClr val="9E9E9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nvGrpSpPr>
          <p:cNvPr id="314" name="Keyboard">
            <a:extLst>
              <a:ext uri="{FF2B5EF4-FFF2-40B4-BE49-F238E27FC236}">
                <a16:creationId xmlns:a16="http://schemas.microsoft.com/office/drawing/2014/main" id="{65627E36-FB2E-42EB-8D33-399E350785CC}"/>
              </a:ext>
            </a:extLst>
          </p:cNvPr>
          <p:cNvGrpSpPr/>
          <p:nvPr/>
        </p:nvGrpSpPr>
        <p:grpSpPr>
          <a:xfrm>
            <a:off x="3358662" y="5320812"/>
            <a:ext cx="2286000" cy="1409700"/>
            <a:chOff x="595686" y="1261242"/>
            <a:chExt cx="2286000" cy="1409700"/>
          </a:xfrm>
        </p:grpSpPr>
        <p:sp>
          <p:nvSpPr>
            <p:cNvPr id="315" name="Keyboard Container">
              <a:extLst>
                <a:ext uri="{FF2B5EF4-FFF2-40B4-BE49-F238E27FC236}">
                  <a16:creationId xmlns:a16="http://schemas.microsoft.com/office/drawing/2014/main" id="{8BF4755F-ABDB-4D1F-8071-4D4B37D3189D}"/>
                </a:ext>
              </a:extLst>
            </p:cNvPr>
            <p:cNvSpPr/>
            <p:nvPr/>
          </p:nvSpPr>
          <p:spPr>
            <a:xfrm>
              <a:off x="595686" y="1261242"/>
              <a:ext cx="2286000" cy="1409700"/>
            </a:xfrm>
            <a:prstGeom prst="rect">
              <a:avLst/>
            </a:prstGeom>
            <a:solidFill>
              <a:srgbClr val="EDF0F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16" name="Keys">
              <a:extLst>
                <a:ext uri="{FF2B5EF4-FFF2-40B4-BE49-F238E27FC236}">
                  <a16:creationId xmlns:a16="http://schemas.microsoft.com/office/drawing/2014/main" id="{E7F0E3F4-EBEF-47CA-B5EA-5C02C4E28CBE}"/>
                </a:ext>
              </a:extLst>
            </p:cNvPr>
            <p:cNvSpPr>
              <a:spLocks noEditPoints="1"/>
            </p:cNvSpPr>
            <p:nvPr/>
          </p:nvSpPr>
          <p:spPr bwMode="auto">
            <a:xfrm>
              <a:off x="659980" y="1397453"/>
              <a:ext cx="2146300" cy="1141412"/>
            </a:xfrm>
            <a:custGeom>
              <a:avLst/>
              <a:gdLst>
                <a:gd name="T0" fmla="*/ 5067 w 11535"/>
                <a:gd name="T1" fmla="*/ 224 h 6123"/>
                <a:gd name="T2" fmla="*/ 5238 w 11535"/>
                <a:gd name="T3" fmla="*/ 489 h 6123"/>
                <a:gd name="T4" fmla="*/ 57 w 11535"/>
                <a:gd name="T5" fmla="*/ 357 h 6123"/>
                <a:gd name="T6" fmla="*/ 287 w 11535"/>
                <a:gd name="T7" fmla="*/ 160 h 6123"/>
                <a:gd name="T8" fmla="*/ 2843 w 11535"/>
                <a:gd name="T9" fmla="*/ 549 h 6123"/>
                <a:gd name="T10" fmla="*/ 2865 w 11535"/>
                <a:gd name="T11" fmla="*/ 205 h 6123"/>
                <a:gd name="T12" fmla="*/ 4067 w 11535"/>
                <a:gd name="T13" fmla="*/ 238 h 6123"/>
                <a:gd name="T14" fmla="*/ 10048 w 11535"/>
                <a:gd name="T15" fmla="*/ 558 h 6123"/>
                <a:gd name="T16" fmla="*/ 11264 w 11535"/>
                <a:gd name="T17" fmla="*/ 197 h 6123"/>
                <a:gd name="T18" fmla="*/ 11525 w 11535"/>
                <a:gd name="T19" fmla="*/ 272 h 6123"/>
                <a:gd name="T20" fmla="*/ 1517 w 11535"/>
                <a:gd name="T21" fmla="*/ 156 h 6123"/>
                <a:gd name="T22" fmla="*/ 6280 w 11535"/>
                <a:gd name="T23" fmla="*/ 653 h 6123"/>
                <a:gd name="T24" fmla="*/ 7491 w 11535"/>
                <a:gd name="T25" fmla="*/ 156 h 6123"/>
                <a:gd name="T26" fmla="*/ 7706 w 11535"/>
                <a:gd name="T27" fmla="*/ 486 h 6123"/>
                <a:gd name="T28" fmla="*/ 247 w 11535"/>
                <a:gd name="T29" fmla="*/ 222 h 6123"/>
                <a:gd name="T30" fmla="*/ 204 w 11535"/>
                <a:gd name="T31" fmla="*/ 233 h 6123"/>
                <a:gd name="T32" fmla="*/ 10203 w 11535"/>
                <a:gd name="T33" fmla="*/ 263 h 6123"/>
                <a:gd name="T34" fmla="*/ 10036 w 11535"/>
                <a:gd name="T35" fmla="*/ 305 h 6123"/>
                <a:gd name="T36" fmla="*/ 11350 w 11535"/>
                <a:gd name="T37" fmla="*/ 500 h 6123"/>
                <a:gd name="T38" fmla="*/ 4439 w 11535"/>
                <a:gd name="T39" fmla="*/ 2023 h 6123"/>
                <a:gd name="T40" fmla="*/ 4695 w 11535"/>
                <a:gd name="T41" fmla="*/ 1781 h 6123"/>
                <a:gd name="T42" fmla="*/ 3177 w 11535"/>
                <a:gd name="T43" fmla="*/ 2313 h 6123"/>
                <a:gd name="T44" fmla="*/ 6983 w 11535"/>
                <a:gd name="T45" fmla="*/ 2036 h 6123"/>
                <a:gd name="T46" fmla="*/ 6950 w 11535"/>
                <a:gd name="T47" fmla="*/ 1783 h 6123"/>
                <a:gd name="T48" fmla="*/ 9438 w 11535"/>
                <a:gd name="T49" fmla="*/ 2118 h 6123"/>
                <a:gd name="T50" fmla="*/ 8301 w 11535"/>
                <a:gd name="T51" fmla="*/ 1883 h 6123"/>
                <a:gd name="T52" fmla="*/ 847 w 11535"/>
                <a:gd name="T53" fmla="*/ 2018 h 6123"/>
                <a:gd name="T54" fmla="*/ 848 w 11535"/>
                <a:gd name="T55" fmla="*/ 2369 h 6123"/>
                <a:gd name="T56" fmla="*/ 852 w 11535"/>
                <a:gd name="T57" fmla="*/ 1947 h 6123"/>
                <a:gd name="T58" fmla="*/ 2163 w 11535"/>
                <a:gd name="T59" fmla="*/ 2253 h 6123"/>
                <a:gd name="T60" fmla="*/ 2209 w 11535"/>
                <a:gd name="T61" fmla="*/ 2338 h 6123"/>
                <a:gd name="T62" fmla="*/ 2056 w 11535"/>
                <a:gd name="T63" fmla="*/ 2020 h 6123"/>
                <a:gd name="T64" fmla="*/ 5647 w 11535"/>
                <a:gd name="T65" fmla="*/ 2005 h 6123"/>
                <a:gd name="T66" fmla="*/ 5719 w 11535"/>
                <a:gd name="T67" fmla="*/ 2442 h 6123"/>
                <a:gd name="T68" fmla="*/ 5878 w 11535"/>
                <a:gd name="T69" fmla="*/ 1997 h 6123"/>
                <a:gd name="T70" fmla="*/ 8310 w 11535"/>
                <a:gd name="T71" fmla="*/ 2401 h 6123"/>
                <a:gd name="T72" fmla="*/ 3225 w 11535"/>
                <a:gd name="T73" fmla="*/ 2157 h 6123"/>
                <a:gd name="T74" fmla="*/ 5701 w 11535"/>
                <a:gd name="T75" fmla="*/ 2216 h 6123"/>
                <a:gd name="T76" fmla="*/ 831 w 11535"/>
                <a:gd name="T77" fmla="*/ 2299 h 6123"/>
                <a:gd name="T78" fmla="*/ 7122 w 11535"/>
                <a:gd name="T79" fmla="*/ 4192 h 6123"/>
                <a:gd name="T80" fmla="*/ 4568 w 11535"/>
                <a:gd name="T81" fmla="*/ 3782 h 6123"/>
                <a:gd name="T82" fmla="*/ 4735 w 11535"/>
                <a:gd name="T83" fmla="*/ 4064 h 6123"/>
                <a:gd name="T84" fmla="*/ 4521 w 11535"/>
                <a:gd name="T85" fmla="*/ 3867 h 6123"/>
                <a:gd name="T86" fmla="*/ 8180 w 11535"/>
                <a:gd name="T87" fmla="*/ 3837 h 6123"/>
                <a:gd name="T88" fmla="*/ 8429 w 11535"/>
                <a:gd name="T89" fmla="*/ 4200 h 6123"/>
                <a:gd name="T90" fmla="*/ 9293 w 11535"/>
                <a:gd name="T91" fmla="*/ 3902 h 6123"/>
                <a:gd name="T92" fmla="*/ 9615 w 11535"/>
                <a:gd name="T93" fmla="*/ 3857 h 6123"/>
                <a:gd name="T94" fmla="*/ 9521 w 11535"/>
                <a:gd name="T95" fmla="*/ 3845 h 6123"/>
                <a:gd name="T96" fmla="*/ 1930 w 11535"/>
                <a:gd name="T97" fmla="*/ 3790 h 6123"/>
                <a:gd name="T98" fmla="*/ 3145 w 11535"/>
                <a:gd name="T99" fmla="*/ 3790 h 6123"/>
                <a:gd name="T100" fmla="*/ 7121 w 11535"/>
                <a:gd name="T101" fmla="*/ 3991 h 6123"/>
                <a:gd name="T102" fmla="*/ 30 w 11535"/>
                <a:gd name="T103" fmla="*/ 5666 h 6123"/>
                <a:gd name="T104" fmla="*/ 110 w 11535"/>
                <a:gd name="T105" fmla="*/ 5802 h 6123"/>
                <a:gd name="T106" fmla="*/ 180 w 11535"/>
                <a:gd name="T107" fmla="*/ 5667 h 6123"/>
                <a:gd name="T108" fmla="*/ 676 w 11535"/>
                <a:gd name="T109" fmla="*/ 5694 h 6123"/>
                <a:gd name="T110" fmla="*/ 693 w 11535"/>
                <a:gd name="T111" fmla="*/ 5868 h 6123"/>
                <a:gd name="T112" fmla="*/ 858 w 11535"/>
                <a:gd name="T113" fmla="*/ 5739 h 6123"/>
                <a:gd name="T114" fmla="*/ 930 w 11535"/>
                <a:gd name="T115" fmla="*/ 5843 h 6123"/>
                <a:gd name="T116" fmla="*/ 865 w 11535"/>
                <a:gd name="T117" fmla="*/ 5948 h 6123"/>
                <a:gd name="T118" fmla="*/ 1069 w 11535"/>
                <a:gd name="T119" fmla="*/ 5784 h 6123"/>
                <a:gd name="T120" fmla="*/ 431 w 11535"/>
                <a:gd name="T121" fmla="*/ 5646 h 6123"/>
                <a:gd name="T122" fmla="*/ 2050 w 11535"/>
                <a:gd name="T123" fmla="*/ 5910 h 6123"/>
                <a:gd name="T124" fmla="*/ 99 w 11535"/>
                <a:gd name="T125" fmla="*/ 5939 h 6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35" h="6123">
                  <a:moveTo>
                    <a:pt x="8900" y="0"/>
                  </a:moveTo>
                  <a:cubicBezTo>
                    <a:pt x="8883" y="0"/>
                    <a:pt x="8870" y="5"/>
                    <a:pt x="8861" y="14"/>
                  </a:cubicBezTo>
                  <a:cubicBezTo>
                    <a:pt x="8852" y="23"/>
                    <a:pt x="8848" y="35"/>
                    <a:pt x="8848" y="49"/>
                  </a:cubicBezTo>
                  <a:cubicBezTo>
                    <a:pt x="8848" y="63"/>
                    <a:pt x="8852" y="74"/>
                    <a:pt x="8861" y="84"/>
                  </a:cubicBezTo>
                  <a:cubicBezTo>
                    <a:pt x="8870" y="93"/>
                    <a:pt x="8883" y="98"/>
                    <a:pt x="8900" y="98"/>
                  </a:cubicBezTo>
                  <a:cubicBezTo>
                    <a:pt x="8917" y="98"/>
                    <a:pt x="8930" y="93"/>
                    <a:pt x="8939" y="84"/>
                  </a:cubicBezTo>
                  <a:cubicBezTo>
                    <a:pt x="8948" y="74"/>
                    <a:pt x="8952" y="63"/>
                    <a:pt x="8952" y="49"/>
                  </a:cubicBezTo>
                  <a:cubicBezTo>
                    <a:pt x="8952" y="35"/>
                    <a:pt x="8948" y="23"/>
                    <a:pt x="8939" y="14"/>
                  </a:cubicBezTo>
                  <a:cubicBezTo>
                    <a:pt x="8930" y="5"/>
                    <a:pt x="8917" y="0"/>
                    <a:pt x="8900" y="0"/>
                  </a:cubicBezTo>
                  <a:close/>
                  <a:moveTo>
                    <a:pt x="5134" y="56"/>
                  </a:moveTo>
                  <a:lnTo>
                    <a:pt x="5134" y="156"/>
                  </a:lnTo>
                  <a:lnTo>
                    <a:pt x="5067" y="156"/>
                  </a:lnTo>
                  <a:lnTo>
                    <a:pt x="5067" y="224"/>
                  </a:lnTo>
                  <a:lnTo>
                    <a:pt x="5134" y="224"/>
                  </a:lnTo>
                  <a:lnTo>
                    <a:pt x="5134" y="458"/>
                  </a:lnTo>
                  <a:cubicBezTo>
                    <a:pt x="5134" y="480"/>
                    <a:pt x="5137" y="498"/>
                    <a:pt x="5142" y="512"/>
                  </a:cubicBezTo>
                  <a:cubicBezTo>
                    <a:pt x="5147" y="527"/>
                    <a:pt x="5155" y="538"/>
                    <a:pt x="5164" y="547"/>
                  </a:cubicBezTo>
                  <a:cubicBezTo>
                    <a:pt x="5174" y="557"/>
                    <a:pt x="5185" y="563"/>
                    <a:pt x="5198" y="567"/>
                  </a:cubicBezTo>
                  <a:cubicBezTo>
                    <a:pt x="5211" y="571"/>
                    <a:pt x="5225" y="573"/>
                    <a:pt x="5240" y="573"/>
                  </a:cubicBezTo>
                  <a:cubicBezTo>
                    <a:pt x="5254" y="573"/>
                    <a:pt x="5265" y="572"/>
                    <a:pt x="5275" y="570"/>
                  </a:cubicBezTo>
                  <a:cubicBezTo>
                    <a:pt x="5285" y="569"/>
                    <a:pt x="5293" y="566"/>
                    <a:pt x="5301" y="564"/>
                  </a:cubicBezTo>
                  <a:lnTo>
                    <a:pt x="5301" y="494"/>
                  </a:lnTo>
                  <a:cubicBezTo>
                    <a:pt x="5297" y="494"/>
                    <a:pt x="5293" y="495"/>
                    <a:pt x="5288" y="495"/>
                  </a:cubicBezTo>
                  <a:cubicBezTo>
                    <a:pt x="5282" y="496"/>
                    <a:pt x="5275" y="497"/>
                    <a:pt x="5269" y="497"/>
                  </a:cubicBezTo>
                  <a:cubicBezTo>
                    <a:pt x="5263" y="497"/>
                    <a:pt x="5257" y="497"/>
                    <a:pt x="5251" y="495"/>
                  </a:cubicBezTo>
                  <a:cubicBezTo>
                    <a:pt x="5246" y="494"/>
                    <a:pt x="5242" y="492"/>
                    <a:pt x="5238" y="489"/>
                  </a:cubicBezTo>
                  <a:cubicBezTo>
                    <a:pt x="5234" y="486"/>
                    <a:pt x="5231" y="481"/>
                    <a:pt x="5229" y="475"/>
                  </a:cubicBezTo>
                  <a:cubicBezTo>
                    <a:pt x="5227" y="469"/>
                    <a:pt x="5227" y="462"/>
                    <a:pt x="5227" y="453"/>
                  </a:cubicBezTo>
                  <a:lnTo>
                    <a:pt x="5227" y="224"/>
                  </a:lnTo>
                  <a:lnTo>
                    <a:pt x="5299" y="224"/>
                  </a:lnTo>
                  <a:lnTo>
                    <a:pt x="5299" y="156"/>
                  </a:lnTo>
                  <a:lnTo>
                    <a:pt x="5227" y="156"/>
                  </a:lnTo>
                  <a:lnTo>
                    <a:pt x="5227" y="56"/>
                  </a:lnTo>
                  <a:lnTo>
                    <a:pt x="5134" y="56"/>
                  </a:lnTo>
                  <a:close/>
                  <a:moveTo>
                    <a:pt x="223" y="148"/>
                  </a:moveTo>
                  <a:cubicBezTo>
                    <a:pt x="197" y="148"/>
                    <a:pt x="173" y="153"/>
                    <a:pt x="153" y="163"/>
                  </a:cubicBezTo>
                  <a:cubicBezTo>
                    <a:pt x="132" y="173"/>
                    <a:pt x="115" y="188"/>
                    <a:pt x="101" y="206"/>
                  </a:cubicBezTo>
                  <a:cubicBezTo>
                    <a:pt x="87" y="224"/>
                    <a:pt x="76" y="247"/>
                    <a:pt x="68" y="272"/>
                  </a:cubicBezTo>
                  <a:cubicBezTo>
                    <a:pt x="61" y="298"/>
                    <a:pt x="57" y="326"/>
                    <a:pt x="57" y="357"/>
                  </a:cubicBezTo>
                  <a:lnTo>
                    <a:pt x="57" y="365"/>
                  </a:lnTo>
                  <a:cubicBezTo>
                    <a:pt x="57" y="395"/>
                    <a:pt x="61" y="422"/>
                    <a:pt x="68" y="448"/>
                  </a:cubicBezTo>
                  <a:cubicBezTo>
                    <a:pt x="76" y="473"/>
                    <a:pt x="87" y="495"/>
                    <a:pt x="101" y="514"/>
                  </a:cubicBezTo>
                  <a:cubicBezTo>
                    <a:pt x="115" y="533"/>
                    <a:pt x="132" y="548"/>
                    <a:pt x="153" y="558"/>
                  </a:cubicBezTo>
                  <a:cubicBezTo>
                    <a:pt x="173" y="569"/>
                    <a:pt x="196" y="573"/>
                    <a:pt x="223" y="573"/>
                  </a:cubicBezTo>
                  <a:cubicBezTo>
                    <a:pt x="245" y="573"/>
                    <a:pt x="266" y="570"/>
                    <a:pt x="283" y="562"/>
                  </a:cubicBezTo>
                  <a:cubicBezTo>
                    <a:pt x="301" y="555"/>
                    <a:pt x="316" y="544"/>
                    <a:pt x="329" y="531"/>
                  </a:cubicBezTo>
                  <a:lnTo>
                    <a:pt x="329" y="724"/>
                  </a:lnTo>
                  <a:lnTo>
                    <a:pt x="424" y="724"/>
                  </a:lnTo>
                  <a:lnTo>
                    <a:pt x="424" y="156"/>
                  </a:lnTo>
                  <a:lnTo>
                    <a:pt x="340" y="156"/>
                  </a:lnTo>
                  <a:lnTo>
                    <a:pt x="335" y="196"/>
                  </a:lnTo>
                  <a:cubicBezTo>
                    <a:pt x="321" y="181"/>
                    <a:pt x="305" y="169"/>
                    <a:pt x="287" y="160"/>
                  </a:cubicBezTo>
                  <a:cubicBezTo>
                    <a:pt x="269" y="152"/>
                    <a:pt x="248" y="148"/>
                    <a:pt x="223" y="148"/>
                  </a:cubicBezTo>
                  <a:close/>
                  <a:moveTo>
                    <a:pt x="2733" y="148"/>
                  </a:moveTo>
                  <a:cubicBezTo>
                    <a:pt x="2706" y="148"/>
                    <a:pt x="2683" y="153"/>
                    <a:pt x="2660" y="163"/>
                  </a:cubicBezTo>
                  <a:cubicBezTo>
                    <a:pt x="2638" y="173"/>
                    <a:pt x="2618" y="187"/>
                    <a:pt x="2601" y="205"/>
                  </a:cubicBezTo>
                  <a:cubicBezTo>
                    <a:pt x="2584" y="224"/>
                    <a:pt x="2571" y="246"/>
                    <a:pt x="2561" y="272"/>
                  </a:cubicBezTo>
                  <a:cubicBezTo>
                    <a:pt x="2552" y="298"/>
                    <a:pt x="2547" y="327"/>
                    <a:pt x="2547" y="360"/>
                  </a:cubicBezTo>
                  <a:lnTo>
                    <a:pt x="2547" y="376"/>
                  </a:lnTo>
                  <a:cubicBezTo>
                    <a:pt x="2547" y="404"/>
                    <a:pt x="2551" y="430"/>
                    <a:pt x="2561" y="454"/>
                  </a:cubicBezTo>
                  <a:cubicBezTo>
                    <a:pt x="2570" y="478"/>
                    <a:pt x="2583" y="499"/>
                    <a:pt x="2600" y="517"/>
                  </a:cubicBezTo>
                  <a:cubicBezTo>
                    <a:pt x="2617" y="534"/>
                    <a:pt x="2638" y="548"/>
                    <a:pt x="2662" y="558"/>
                  </a:cubicBezTo>
                  <a:cubicBezTo>
                    <a:pt x="2686" y="568"/>
                    <a:pt x="2713" y="573"/>
                    <a:pt x="2743" y="573"/>
                  </a:cubicBezTo>
                  <a:cubicBezTo>
                    <a:pt x="2764" y="573"/>
                    <a:pt x="2782" y="571"/>
                    <a:pt x="2799" y="567"/>
                  </a:cubicBezTo>
                  <a:cubicBezTo>
                    <a:pt x="2815" y="562"/>
                    <a:pt x="2830" y="556"/>
                    <a:pt x="2843" y="549"/>
                  </a:cubicBezTo>
                  <a:cubicBezTo>
                    <a:pt x="2856" y="542"/>
                    <a:pt x="2867" y="534"/>
                    <a:pt x="2877" y="525"/>
                  </a:cubicBezTo>
                  <a:cubicBezTo>
                    <a:pt x="2887" y="515"/>
                    <a:pt x="2895" y="506"/>
                    <a:pt x="2902" y="496"/>
                  </a:cubicBezTo>
                  <a:lnTo>
                    <a:pt x="2852" y="449"/>
                  </a:lnTo>
                  <a:cubicBezTo>
                    <a:pt x="2839" y="465"/>
                    <a:pt x="2825" y="478"/>
                    <a:pt x="2808" y="487"/>
                  </a:cubicBezTo>
                  <a:cubicBezTo>
                    <a:pt x="2792" y="496"/>
                    <a:pt x="2771" y="500"/>
                    <a:pt x="2748" y="500"/>
                  </a:cubicBezTo>
                  <a:cubicBezTo>
                    <a:pt x="2732" y="500"/>
                    <a:pt x="2718" y="497"/>
                    <a:pt x="2705" y="492"/>
                  </a:cubicBezTo>
                  <a:cubicBezTo>
                    <a:pt x="2692" y="486"/>
                    <a:pt x="2682" y="479"/>
                    <a:pt x="2673" y="469"/>
                  </a:cubicBezTo>
                  <a:cubicBezTo>
                    <a:pt x="2663" y="459"/>
                    <a:pt x="2655" y="447"/>
                    <a:pt x="2650" y="434"/>
                  </a:cubicBezTo>
                  <a:cubicBezTo>
                    <a:pt x="2644" y="420"/>
                    <a:pt x="2641" y="406"/>
                    <a:pt x="2640" y="390"/>
                  </a:cubicBezTo>
                  <a:lnTo>
                    <a:pt x="2908" y="390"/>
                  </a:lnTo>
                  <a:lnTo>
                    <a:pt x="2908" y="351"/>
                  </a:lnTo>
                  <a:cubicBezTo>
                    <a:pt x="2908" y="321"/>
                    <a:pt x="2905" y="294"/>
                    <a:pt x="2897" y="269"/>
                  </a:cubicBezTo>
                  <a:cubicBezTo>
                    <a:pt x="2890" y="244"/>
                    <a:pt x="2879" y="223"/>
                    <a:pt x="2865" y="205"/>
                  </a:cubicBezTo>
                  <a:cubicBezTo>
                    <a:pt x="2850" y="187"/>
                    <a:pt x="2832" y="173"/>
                    <a:pt x="2810" y="163"/>
                  </a:cubicBezTo>
                  <a:cubicBezTo>
                    <a:pt x="2788" y="153"/>
                    <a:pt x="2762" y="148"/>
                    <a:pt x="2733" y="148"/>
                  </a:cubicBezTo>
                  <a:close/>
                  <a:moveTo>
                    <a:pt x="4053" y="148"/>
                  </a:moveTo>
                  <a:cubicBezTo>
                    <a:pt x="4032" y="148"/>
                    <a:pt x="4015" y="153"/>
                    <a:pt x="4000" y="162"/>
                  </a:cubicBezTo>
                  <a:cubicBezTo>
                    <a:pt x="3985" y="172"/>
                    <a:pt x="3972" y="185"/>
                    <a:pt x="3962" y="202"/>
                  </a:cubicBezTo>
                  <a:lnTo>
                    <a:pt x="3959" y="156"/>
                  </a:lnTo>
                  <a:lnTo>
                    <a:pt x="3872" y="156"/>
                  </a:lnTo>
                  <a:lnTo>
                    <a:pt x="3872" y="566"/>
                  </a:lnTo>
                  <a:lnTo>
                    <a:pt x="3964" y="566"/>
                  </a:lnTo>
                  <a:lnTo>
                    <a:pt x="3964" y="286"/>
                  </a:lnTo>
                  <a:cubicBezTo>
                    <a:pt x="3970" y="270"/>
                    <a:pt x="3981" y="258"/>
                    <a:pt x="3995" y="249"/>
                  </a:cubicBezTo>
                  <a:cubicBezTo>
                    <a:pt x="4008" y="241"/>
                    <a:pt x="4026" y="237"/>
                    <a:pt x="4048" y="237"/>
                  </a:cubicBezTo>
                  <a:cubicBezTo>
                    <a:pt x="4055" y="237"/>
                    <a:pt x="4061" y="237"/>
                    <a:pt x="4067" y="238"/>
                  </a:cubicBezTo>
                  <a:cubicBezTo>
                    <a:pt x="4073" y="238"/>
                    <a:pt x="4079" y="239"/>
                    <a:pt x="4085" y="240"/>
                  </a:cubicBezTo>
                  <a:lnTo>
                    <a:pt x="4085" y="153"/>
                  </a:lnTo>
                  <a:cubicBezTo>
                    <a:pt x="4082" y="152"/>
                    <a:pt x="4078" y="151"/>
                    <a:pt x="4071" y="150"/>
                  </a:cubicBezTo>
                  <a:cubicBezTo>
                    <a:pt x="4065" y="149"/>
                    <a:pt x="4058" y="148"/>
                    <a:pt x="4053" y="148"/>
                  </a:cubicBezTo>
                  <a:close/>
                  <a:moveTo>
                    <a:pt x="10129" y="148"/>
                  </a:moveTo>
                  <a:cubicBezTo>
                    <a:pt x="10099" y="148"/>
                    <a:pt x="10072" y="153"/>
                    <a:pt x="10048" y="164"/>
                  </a:cubicBezTo>
                  <a:cubicBezTo>
                    <a:pt x="10025" y="174"/>
                    <a:pt x="10005" y="189"/>
                    <a:pt x="9989" y="208"/>
                  </a:cubicBezTo>
                  <a:cubicBezTo>
                    <a:pt x="9973" y="227"/>
                    <a:pt x="9960" y="249"/>
                    <a:pt x="9951" y="274"/>
                  </a:cubicBezTo>
                  <a:cubicBezTo>
                    <a:pt x="9943" y="299"/>
                    <a:pt x="9938" y="327"/>
                    <a:pt x="9938" y="357"/>
                  </a:cubicBezTo>
                  <a:lnTo>
                    <a:pt x="9938" y="365"/>
                  </a:lnTo>
                  <a:cubicBezTo>
                    <a:pt x="9938" y="395"/>
                    <a:pt x="9943" y="422"/>
                    <a:pt x="9951" y="448"/>
                  </a:cubicBezTo>
                  <a:cubicBezTo>
                    <a:pt x="9960" y="473"/>
                    <a:pt x="9973" y="495"/>
                    <a:pt x="9989" y="514"/>
                  </a:cubicBezTo>
                  <a:cubicBezTo>
                    <a:pt x="10005" y="533"/>
                    <a:pt x="10025" y="548"/>
                    <a:pt x="10048" y="558"/>
                  </a:cubicBezTo>
                  <a:cubicBezTo>
                    <a:pt x="10072" y="569"/>
                    <a:pt x="10099" y="573"/>
                    <a:pt x="10129" y="573"/>
                  </a:cubicBezTo>
                  <a:cubicBezTo>
                    <a:pt x="10159" y="573"/>
                    <a:pt x="10186" y="569"/>
                    <a:pt x="10210" y="558"/>
                  </a:cubicBezTo>
                  <a:cubicBezTo>
                    <a:pt x="10233" y="548"/>
                    <a:pt x="10252" y="533"/>
                    <a:pt x="10269" y="514"/>
                  </a:cubicBezTo>
                  <a:cubicBezTo>
                    <a:pt x="10285" y="495"/>
                    <a:pt x="10298" y="473"/>
                    <a:pt x="10307" y="448"/>
                  </a:cubicBezTo>
                  <a:cubicBezTo>
                    <a:pt x="10315" y="422"/>
                    <a:pt x="10319" y="395"/>
                    <a:pt x="10319" y="365"/>
                  </a:cubicBezTo>
                  <a:lnTo>
                    <a:pt x="10319" y="357"/>
                  </a:lnTo>
                  <a:cubicBezTo>
                    <a:pt x="10319" y="327"/>
                    <a:pt x="10315" y="299"/>
                    <a:pt x="10307" y="274"/>
                  </a:cubicBezTo>
                  <a:cubicBezTo>
                    <a:pt x="10298" y="249"/>
                    <a:pt x="10285" y="227"/>
                    <a:pt x="10269" y="208"/>
                  </a:cubicBezTo>
                  <a:cubicBezTo>
                    <a:pt x="10252" y="189"/>
                    <a:pt x="10233" y="174"/>
                    <a:pt x="10209" y="164"/>
                  </a:cubicBezTo>
                  <a:cubicBezTo>
                    <a:pt x="10185" y="153"/>
                    <a:pt x="10159" y="148"/>
                    <a:pt x="10129" y="148"/>
                  </a:cubicBezTo>
                  <a:close/>
                  <a:moveTo>
                    <a:pt x="11375" y="148"/>
                  </a:moveTo>
                  <a:cubicBezTo>
                    <a:pt x="11350" y="148"/>
                    <a:pt x="11329" y="153"/>
                    <a:pt x="11311" y="161"/>
                  </a:cubicBezTo>
                  <a:cubicBezTo>
                    <a:pt x="11293" y="170"/>
                    <a:pt x="11278" y="181"/>
                    <a:pt x="11264" y="197"/>
                  </a:cubicBezTo>
                  <a:lnTo>
                    <a:pt x="11261" y="156"/>
                  </a:lnTo>
                  <a:lnTo>
                    <a:pt x="11176" y="156"/>
                  </a:lnTo>
                  <a:lnTo>
                    <a:pt x="11176" y="724"/>
                  </a:lnTo>
                  <a:lnTo>
                    <a:pt x="11268" y="724"/>
                  </a:lnTo>
                  <a:lnTo>
                    <a:pt x="11268" y="529"/>
                  </a:lnTo>
                  <a:cubicBezTo>
                    <a:pt x="11281" y="543"/>
                    <a:pt x="11297" y="554"/>
                    <a:pt x="11315" y="562"/>
                  </a:cubicBezTo>
                  <a:cubicBezTo>
                    <a:pt x="11332" y="569"/>
                    <a:pt x="11353" y="573"/>
                    <a:pt x="11376" y="573"/>
                  </a:cubicBezTo>
                  <a:cubicBezTo>
                    <a:pt x="11402" y="573"/>
                    <a:pt x="11425" y="569"/>
                    <a:pt x="11444" y="558"/>
                  </a:cubicBezTo>
                  <a:cubicBezTo>
                    <a:pt x="11464" y="548"/>
                    <a:pt x="11480" y="533"/>
                    <a:pt x="11494" y="514"/>
                  </a:cubicBezTo>
                  <a:cubicBezTo>
                    <a:pt x="11507" y="495"/>
                    <a:pt x="11518" y="473"/>
                    <a:pt x="11525" y="448"/>
                  </a:cubicBezTo>
                  <a:cubicBezTo>
                    <a:pt x="11532" y="422"/>
                    <a:pt x="11535" y="395"/>
                    <a:pt x="11535" y="365"/>
                  </a:cubicBezTo>
                  <a:lnTo>
                    <a:pt x="11535" y="357"/>
                  </a:lnTo>
                  <a:cubicBezTo>
                    <a:pt x="11535" y="326"/>
                    <a:pt x="11532" y="298"/>
                    <a:pt x="11525" y="272"/>
                  </a:cubicBezTo>
                  <a:cubicBezTo>
                    <a:pt x="11518" y="247"/>
                    <a:pt x="11507" y="224"/>
                    <a:pt x="11494" y="206"/>
                  </a:cubicBezTo>
                  <a:cubicBezTo>
                    <a:pt x="11480" y="188"/>
                    <a:pt x="11464" y="173"/>
                    <a:pt x="11444" y="163"/>
                  </a:cubicBezTo>
                  <a:cubicBezTo>
                    <a:pt x="11424" y="153"/>
                    <a:pt x="11401" y="148"/>
                    <a:pt x="11375" y="148"/>
                  </a:cubicBezTo>
                  <a:close/>
                  <a:moveTo>
                    <a:pt x="1208" y="156"/>
                  </a:moveTo>
                  <a:lnTo>
                    <a:pt x="1320" y="566"/>
                  </a:lnTo>
                  <a:lnTo>
                    <a:pt x="1395" y="566"/>
                  </a:lnTo>
                  <a:lnTo>
                    <a:pt x="1482" y="285"/>
                  </a:lnTo>
                  <a:lnTo>
                    <a:pt x="1569" y="566"/>
                  </a:lnTo>
                  <a:lnTo>
                    <a:pt x="1645" y="566"/>
                  </a:lnTo>
                  <a:lnTo>
                    <a:pt x="1757" y="156"/>
                  </a:lnTo>
                  <a:lnTo>
                    <a:pt x="1667" y="156"/>
                  </a:lnTo>
                  <a:lnTo>
                    <a:pt x="1602" y="439"/>
                  </a:lnTo>
                  <a:lnTo>
                    <a:pt x="1517" y="156"/>
                  </a:lnTo>
                  <a:lnTo>
                    <a:pt x="1448" y="156"/>
                  </a:lnTo>
                  <a:lnTo>
                    <a:pt x="1364" y="435"/>
                  </a:lnTo>
                  <a:lnTo>
                    <a:pt x="1297" y="156"/>
                  </a:lnTo>
                  <a:lnTo>
                    <a:pt x="1208" y="156"/>
                  </a:lnTo>
                  <a:close/>
                  <a:moveTo>
                    <a:pt x="6246" y="156"/>
                  </a:moveTo>
                  <a:lnTo>
                    <a:pt x="6391" y="564"/>
                  </a:lnTo>
                  <a:lnTo>
                    <a:pt x="6377" y="600"/>
                  </a:lnTo>
                  <a:cubicBezTo>
                    <a:pt x="6373" y="610"/>
                    <a:pt x="6370" y="618"/>
                    <a:pt x="6365" y="625"/>
                  </a:cubicBezTo>
                  <a:cubicBezTo>
                    <a:pt x="6361" y="632"/>
                    <a:pt x="6355" y="637"/>
                    <a:pt x="6348" y="642"/>
                  </a:cubicBezTo>
                  <a:cubicBezTo>
                    <a:pt x="6342" y="646"/>
                    <a:pt x="6335" y="650"/>
                    <a:pt x="6326" y="652"/>
                  </a:cubicBezTo>
                  <a:cubicBezTo>
                    <a:pt x="6318" y="653"/>
                    <a:pt x="6308" y="654"/>
                    <a:pt x="6296" y="654"/>
                  </a:cubicBezTo>
                  <a:cubicBezTo>
                    <a:pt x="6294" y="654"/>
                    <a:pt x="6292" y="654"/>
                    <a:pt x="6289" y="654"/>
                  </a:cubicBezTo>
                  <a:cubicBezTo>
                    <a:pt x="6285" y="654"/>
                    <a:pt x="6282" y="654"/>
                    <a:pt x="6280" y="653"/>
                  </a:cubicBezTo>
                  <a:lnTo>
                    <a:pt x="6280" y="725"/>
                  </a:lnTo>
                  <a:cubicBezTo>
                    <a:pt x="6286" y="727"/>
                    <a:pt x="6292" y="728"/>
                    <a:pt x="6300" y="729"/>
                  </a:cubicBezTo>
                  <a:cubicBezTo>
                    <a:pt x="6308" y="731"/>
                    <a:pt x="6316" y="732"/>
                    <a:pt x="6324" y="732"/>
                  </a:cubicBezTo>
                  <a:cubicBezTo>
                    <a:pt x="6344" y="732"/>
                    <a:pt x="6361" y="728"/>
                    <a:pt x="6375" y="721"/>
                  </a:cubicBezTo>
                  <a:cubicBezTo>
                    <a:pt x="6389" y="714"/>
                    <a:pt x="6402" y="705"/>
                    <a:pt x="6412" y="695"/>
                  </a:cubicBezTo>
                  <a:cubicBezTo>
                    <a:pt x="6422" y="684"/>
                    <a:pt x="6430" y="673"/>
                    <a:pt x="6436" y="661"/>
                  </a:cubicBezTo>
                  <a:cubicBezTo>
                    <a:pt x="6442" y="649"/>
                    <a:pt x="6447" y="638"/>
                    <a:pt x="6451" y="628"/>
                  </a:cubicBezTo>
                  <a:lnTo>
                    <a:pt x="6614" y="156"/>
                  </a:lnTo>
                  <a:lnTo>
                    <a:pt x="6516" y="156"/>
                  </a:lnTo>
                  <a:lnTo>
                    <a:pt x="6432" y="434"/>
                  </a:lnTo>
                  <a:lnTo>
                    <a:pt x="6346" y="156"/>
                  </a:lnTo>
                  <a:lnTo>
                    <a:pt x="6246" y="156"/>
                  </a:lnTo>
                  <a:close/>
                  <a:moveTo>
                    <a:pt x="7491" y="156"/>
                  </a:moveTo>
                  <a:lnTo>
                    <a:pt x="7491" y="421"/>
                  </a:lnTo>
                  <a:cubicBezTo>
                    <a:pt x="7491" y="448"/>
                    <a:pt x="7495" y="471"/>
                    <a:pt x="7501" y="490"/>
                  </a:cubicBezTo>
                  <a:cubicBezTo>
                    <a:pt x="7508" y="509"/>
                    <a:pt x="7518" y="526"/>
                    <a:pt x="7529" y="538"/>
                  </a:cubicBezTo>
                  <a:cubicBezTo>
                    <a:pt x="7541" y="550"/>
                    <a:pt x="7555" y="559"/>
                    <a:pt x="7572" y="565"/>
                  </a:cubicBezTo>
                  <a:cubicBezTo>
                    <a:pt x="7588" y="571"/>
                    <a:pt x="7606" y="573"/>
                    <a:pt x="7626" y="573"/>
                  </a:cubicBezTo>
                  <a:cubicBezTo>
                    <a:pt x="7652" y="573"/>
                    <a:pt x="7675" y="569"/>
                    <a:pt x="7694" y="561"/>
                  </a:cubicBezTo>
                  <a:cubicBezTo>
                    <a:pt x="7713" y="552"/>
                    <a:pt x="7729" y="541"/>
                    <a:pt x="7742" y="525"/>
                  </a:cubicBezTo>
                  <a:lnTo>
                    <a:pt x="7745" y="566"/>
                  </a:lnTo>
                  <a:lnTo>
                    <a:pt x="7831" y="566"/>
                  </a:lnTo>
                  <a:lnTo>
                    <a:pt x="7831" y="156"/>
                  </a:lnTo>
                  <a:lnTo>
                    <a:pt x="7739" y="156"/>
                  </a:lnTo>
                  <a:lnTo>
                    <a:pt x="7739" y="450"/>
                  </a:lnTo>
                  <a:cubicBezTo>
                    <a:pt x="7732" y="465"/>
                    <a:pt x="7720" y="477"/>
                    <a:pt x="7706" y="486"/>
                  </a:cubicBezTo>
                  <a:cubicBezTo>
                    <a:pt x="7691" y="494"/>
                    <a:pt x="7672" y="498"/>
                    <a:pt x="7648" y="498"/>
                  </a:cubicBezTo>
                  <a:cubicBezTo>
                    <a:pt x="7640" y="498"/>
                    <a:pt x="7632" y="497"/>
                    <a:pt x="7624" y="495"/>
                  </a:cubicBezTo>
                  <a:cubicBezTo>
                    <a:pt x="7616" y="492"/>
                    <a:pt x="7609" y="488"/>
                    <a:pt x="7603" y="482"/>
                  </a:cubicBezTo>
                  <a:cubicBezTo>
                    <a:pt x="7598" y="476"/>
                    <a:pt x="7592" y="468"/>
                    <a:pt x="7589" y="458"/>
                  </a:cubicBezTo>
                  <a:cubicBezTo>
                    <a:pt x="7585" y="449"/>
                    <a:pt x="7583" y="436"/>
                    <a:pt x="7583" y="421"/>
                  </a:cubicBezTo>
                  <a:lnTo>
                    <a:pt x="7583" y="156"/>
                  </a:lnTo>
                  <a:lnTo>
                    <a:pt x="7491" y="156"/>
                  </a:lnTo>
                  <a:close/>
                  <a:moveTo>
                    <a:pt x="8854" y="156"/>
                  </a:moveTo>
                  <a:lnTo>
                    <a:pt x="8854" y="566"/>
                  </a:lnTo>
                  <a:lnTo>
                    <a:pt x="8946" y="566"/>
                  </a:lnTo>
                  <a:lnTo>
                    <a:pt x="8946" y="156"/>
                  </a:lnTo>
                  <a:lnTo>
                    <a:pt x="8854" y="156"/>
                  </a:lnTo>
                  <a:close/>
                  <a:moveTo>
                    <a:pt x="247" y="222"/>
                  </a:moveTo>
                  <a:cubicBezTo>
                    <a:pt x="267" y="222"/>
                    <a:pt x="283" y="226"/>
                    <a:pt x="297" y="234"/>
                  </a:cubicBezTo>
                  <a:cubicBezTo>
                    <a:pt x="310" y="242"/>
                    <a:pt x="321" y="253"/>
                    <a:pt x="329" y="267"/>
                  </a:cubicBezTo>
                  <a:lnTo>
                    <a:pt x="329" y="453"/>
                  </a:lnTo>
                  <a:cubicBezTo>
                    <a:pt x="321" y="467"/>
                    <a:pt x="311" y="479"/>
                    <a:pt x="297" y="488"/>
                  </a:cubicBezTo>
                  <a:cubicBezTo>
                    <a:pt x="284" y="496"/>
                    <a:pt x="267" y="500"/>
                    <a:pt x="246" y="500"/>
                  </a:cubicBezTo>
                  <a:cubicBezTo>
                    <a:pt x="229" y="500"/>
                    <a:pt x="215" y="496"/>
                    <a:pt x="203" y="489"/>
                  </a:cubicBezTo>
                  <a:cubicBezTo>
                    <a:pt x="191" y="482"/>
                    <a:pt x="181" y="472"/>
                    <a:pt x="173" y="460"/>
                  </a:cubicBezTo>
                  <a:cubicBezTo>
                    <a:pt x="165" y="448"/>
                    <a:pt x="160" y="433"/>
                    <a:pt x="156" y="417"/>
                  </a:cubicBezTo>
                  <a:cubicBezTo>
                    <a:pt x="153" y="401"/>
                    <a:pt x="151" y="383"/>
                    <a:pt x="151" y="365"/>
                  </a:cubicBezTo>
                  <a:lnTo>
                    <a:pt x="151" y="357"/>
                  </a:lnTo>
                  <a:cubicBezTo>
                    <a:pt x="151" y="339"/>
                    <a:pt x="153" y="321"/>
                    <a:pt x="156" y="305"/>
                  </a:cubicBezTo>
                  <a:cubicBezTo>
                    <a:pt x="160" y="289"/>
                    <a:pt x="166" y="274"/>
                    <a:pt x="174" y="262"/>
                  </a:cubicBezTo>
                  <a:cubicBezTo>
                    <a:pt x="182" y="249"/>
                    <a:pt x="192" y="240"/>
                    <a:pt x="204" y="233"/>
                  </a:cubicBezTo>
                  <a:cubicBezTo>
                    <a:pt x="216" y="225"/>
                    <a:pt x="230" y="222"/>
                    <a:pt x="247" y="222"/>
                  </a:cubicBezTo>
                  <a:close/>
                  <a:moveTo>
                    <a:pt x="2733" y="222"/>
                  </a:moveTo>
                  <a:cubicBezTo>
                    <a:pt x="2748" y="222"/>
                    <a:pt x="2761" y="225"/>
                    <a:pt x="2771" y="230"/>
                  </a:cubicBezTo>
                  <a:cubicBezTo>
                    <a:pt x="2782" y="235"/>
                    <a:pt x="2790" y="242"/>
                    <a:pt x="2797" y="250"/>
                  </a:cubicBezTo>
                  <a:cubicBezTo>
                    <a:pt x="2803" y="259"/>
                    <a:pt x="2808" y="269"/>
                    <a:pt x="2811" y="280"/>
                  </a:cubicBezTo>
                  <a:cubicBezTo>
                    <a:pt x="2814" y="292"/>
                    <a:pt x="2816" y="303"/>
                    <a:pt x="2817" y="316"/>
                  </a:cubicBezTo>
                  <a:lnTo>
                    <a:pt x="2817" y="323"/>
                  </a:lnTo>
                  <a:lnTo>
                    <a:pt x="2642" y="323"/>
                  </a:lnTo>
                  <a:cubicBezTo>
                    <a:pt x="2646" y="291"/>
                    <a:pt x="2656" y="266"/>
                    <a:pt x="2672" y="249"/>
                  </a:cubicBezTo>
                  <a:cubicBezTo>
                    <a:pt x="2687" y="231"/>
                    <a:pt x="2707" y="222"/>
                    <a:pt x="2733" y="222"/>
                  </a:cubicBezTo>
                  <a:close/>
                  <a:moveTo>
                    <a:pt x="10129" y="222"/>
                  </a:moveTo>
                  <a:cubicBezTo>
                    <a:pt x="10146" y="222"/>
                    <a:pt x="10160" y="225"/>
                    <a:pt x="10173" y="233"/>
                  </a:cubicBezTo>
                  <a:cubicBezTo>
                    <a:pt x="10185" y="240"/>
                    <a:pt x="10195" y="250"/>
                    <a:pt x="10203" y="263"/>
                  </a:cubicBezTo>
                  <a:cubicBezTo>
                    <a:pt x="10212" y="275"/>
                    <a:pt x="10218" y="289"/>
                    <a:pt x="10222" y="305"/>
                  </a:cubicBezTo>
                  <a:cubicBezTo>
                    <a:pt x="10226" y="321"/>
                    <a:pt x="10227" y="339"/>
                    <a:pt x="10227" y="357"/>
                  </a:cubicBezTo>
                  <a:lnTo>
                    <a:pt x="10227" y="365"/>
                  </a:lnTo>
                  <a:cubicBezTo>
                    <a:pt x="10227" y="383"/>
                    <a:pt x="10226" y="401"/>
                    <a:pt x="10222" y="417"/>
                  </a:cubicBezTo>
                  <a:cubicBezTo>
                    <a:pt x="10218" y="433"/>
                    <a:pt x="10212" y="448"/>
                    <a:pt x="10204" y="460"/>
                  </a:cubicBezTo>
                  <a:cubicBezTo>
                    <a:pt x="10196" y="472"/>
                    <a:pt x="10186" y="482"/>
                    <a:pt x="10173" y="489"/>
                  </a:cubicBezTo>
                  <a:cubicBezTo>
                    <a:pt x="10161" y="496"/>
                    <a:pt x="10146" y="500"/>
                    <a:pt x="10129" y="500"/>
                  </a:cubicBezTo>
                  <a:cubicBezTo>
                    <a:pt x="10112" y="500"/>
                    <a:pt x="10097" y="496"/>
                    <a:pt x="10084" y="489"/>
                  </a:cubicBezTo>
                  <a:cubicBezTo>
                    <a:pt x="10072" y="482"/>
                    <a:pt x="10062" y="472"/>
                    <a:pt x="10054" y="460"/>
                  </a:cubicBezTo>
                  <a:cubicBezTo>
                    <a:pt x="10045" y="448"/>
                    <a:pt x="10040" y="433"/>
                    <a:pt x="10036" y="417"/>
                  </a:cubicBezTo>
                  <a:cubicBezTo>
                    <a:pt x="10032" y="401"/>
                    <a:pt x="10031" y="383"/>
                    <a:pt x="10031" y="365"/>
                  </a:cubicBezTo>
                  <a:lnTo>
                    <a:pt x="10031" y="357"/>
                  </a:lnTo>
                  <a:cubicBezTo>
                    <a:pt x="10031" y="339"/>
                    <a:pt x="10032" y="321"/>
                    <a:pt x="10036" y="305"/>
                  </a:cubicBezTo>
                  <a:cubicBezTo>
                    <a:pt x="10040" y="289"/>
                    <a:pt x="10045" y="275"/>
                    <a:pt x="10054" y="263"/>
                  </a:cubicBezTo>
                  <a:cubicBezTo>
                    <a:pt x="10062" y="250"/>
                    <a:pt x="10072" y="240"/>
                    <a:pt x="10084" y="233"/>
                  </a:cubicBezTo>
                  <a:cubicBezTo>
                    <a:pt x="10097" y="225"/>
                    <a:pt x="10111" y="222"/>
                    <a:pt x="10129" y="222"/>
                  </a:cubicBezTo>
                  <a:close/>
                  <a:moveTo>
                    <a:pt x="11349" y="224"/>
                  </a:moveTo>
                  <a:cubicBezTo>
                    <a:pt x="11366" y="224"/>
                    <a:pt x="11380" y="227"/>
                    <a:pt x="11392" y="234"/>
                  </a:cubicBezTo>
                  <a:cubicBezTo>
                    <a:pt x="11404" y="241"/>
                    <a:pt x="11414" y="250"/>
                    <a:pt x="11421" y="263"/>
                  </a:cubicBezTo>
                  <a:cubicBezTo>
                    <a:pt x="11429" y="275"/>
                    <a:pt x="11435" y="289"/>
                    <a:pt x="11438" y="305"/>
                  </a:cubicBezTo>
                  <a:cubicBezTo>
                    <a:pt x="11442" y="321"/>
                    <a:pt x="11443" y="339"/>
                    <a:pt x="11443" y="357"/>
                  </a:cubicBezTo>
                  <a:lnTo>
                    <a:pt x="11443" y="365"/>
                  </a:lnTo>
                  <a:cubicBezTo>
                    <a:pt x="11443" y="383"/>
                    <a:pt x="11442" y="401"/>
                    <a:pt x="11438" y="417"/>
                  </a:cubicBezTo>
                  <a:cubicBezTo>
                    <a:pt x="11435" y="433"/>
                    <a:pt x="11429" y="448"/>
                    <a:pt x="11421" y="460"/>
                  </a:cubicBezTo>
                  <a:cubicBezTo>
                    <a:pt x="11414" y="472"/>
                    <a:pt x="11404" y="482"/>
                    <a:pt x="11392" y="489"/>
                  </a:cubicBezTo>
                  <a:cubicBezTo>
                    <a:pt x="11381" y="496"/>
                    <a:pt x="11367" y="500"/>
                    <a:pt x="11350" y="500"/>
                  </a:cubicBezTo>
                  <a:cubicBezTo>
                    <a:pt x="11329" y="500"/>
                    <a:pt x="11312" y="495"/>
                    <a:pt x="11299" y="487"/>
                  </a:cubicBezTo>
                  <a:cubicBezTo>
                    <a:pt x="11286" y="478"/>
                    <a:pt x="11276" y="467"/>
                    <a:pt x="11268" y="452"/>
                  </a:cubicBezTo>
                  <a:lnTo>
                    <a:pt x="11268" y="271"/>
                  </a:lnTo>
                  <a:cubicBezTo>
                    <a:pt x="11276" y="256"/>
                    <a:pt x="11286" y="244"/>
                    <a:pt x="11299" y="236"/>
                  </a:cubicBezTo>
                  <a:cubicBezTo>
                    <a:pt x="11312" y="228"/>
                    <a:pt x="11329" y="224"/>
                    <a:pt x="11349" y="224"/>
                  </a:cubicBezTo>
                  <a:close/>
                  <a:moveTo>
                    <a:pt x="4644" y="1775"/>
                  </a:moveTo>
                  <a:cubicBezTo>
                    <a:pt x="4622" y="1775"/>
                    <a:pt x="4602" y="1778"/>
                    <a:pt x="4585" y="1784"/>
                  </a:cubicBezTo>
                  <a:cubicBezTo>
                    <a:pt x="4567" y="1790"/>
                    <a:pt x="4552" y="1799"/>
                    <a:pt x="4540" y="1811"/>
                  </a:cubicBezTo>
                  <a:cubicBezTo>
                    <a:pt x="4527" y="1823"/>
                    <a:pt x="4518" y="1838"/>
                    <a:pt x="4511" y="1855"/>
                  </a:cubicBezTo>
                  <a:cubicBezTo>
                    <a:pt x="4505" y="1873"/>
                    <a:pt x="4501" y="1894"/>
                    <a:pt x="4501" y="1916"/>
                  </a:cubicBezTo>
                  <a:lnTo>
                    <a:pt x="4501" y="1955"/>
                  </a:lnTo>
                  <a:lnTo>
                    <a:pt x="4439" y="1955"/>
                  </a:lnTo>
                  <a:lnTo>
                    <a:pt x="4439" y="2023"/>
                  </a:lnTo>
                  <a:lnTo>
                    <a:pt x="4501" y="2023"/>
                  </a:lnTo>
                  <a:lnTo>
                    <a:pt x="4501" y="2365"/>
                  </a:lnTo>
                  <a:lnTo>
                    <a:pt x="4593" y="2365"/>
                  </a:lnTo>
                  <a:lnTo>
                    <a:pt x="4593" y="2023"/>
                  </a:lnTo>
                  <a:lnTo>
                    <a:pt x="4675" y="2023"/>
                  </a:lnTo>
                  <a:lnTo>
                    <a:pt x="4675" y="1955"/>
                  </a:lnTo>
                  <a:lnTo>
                    <a:pt x="4593" y="1955"/>
                  </a:lnTo>
                  <a:lnTo>
                    <a:pt x="4593" y="1916"/>
                  </a:lnTo>
                  <a:cubicBezTo>
                    <a:pt x="4593" y="1895"/>
                    <a:pt x="4598" y="1879"/>
                    <a:pt x="4609" y="1868"/>
                  </a:cubicBezTo>
                  <a:cubicBezTo>
                    <a:pt x="4621" y="1857"/>
                    <a:pt x="4637" y="1851"/>
                    <a:pt x="4658" y="1851"/>
                  </a:cubicBezTo>
                  <a:cubicBezTo>
                    <a:pt x="4664" y="1851"/>
                    <a:pt x="4670" y="1851"/>
                    <a:pt x="4676" y="1852"/>
                  </a:cubicBezTo>
                  <a:cubicBezTo>
                    <a:pt x="4682" y="1852"/>
                    <a:pt x="4688" y="1853"/>
                    <a:pt x="4693" y="1854"/>
                  </a:cubicBezTo>
                  <a:lnTo>
                    <a:pt x="4695" y="1781"/>
                  </a:lnTo>
                  <a:cubicBezTo>
                    <a:pt x="4687" y="1779"/>
                    <a:pt x="4679" y="1778"/>
                    <a:pt x="4670" y="1777"/>
                  </a:cubicBezTo>
                  <a:cubicBezTo>
                    <a:pt x="4662" y="1776"/>
                    <a:pt x="4652" y="1775"/>
                    <a:pt x="4644" y="1775"/>
                  </a:cubicBezTo>
                  <a:close/>
                  <a:moveTo>
                    <a:pt x="3398" y="1783"/>
                  </a:moveTo>
                  <a:lnTo>
                    <a:pt x="3398" y="1993"/>
                  </a:lnTo>
                  <a:cubicBezTo>
                    <a:pt x="3386" y="1978"/>
                    <a:pt x="3371" y="1967"/>
                    <a:pt x="3353" y="1959"/>
                  </a:cubicBezTo>
                  <a:cubicBezTo>
                    <a:pt x="3336" y="1952"/>
                    <a:pt x="3317" y="1947"/>
                    <a:pt x="3294" y="1947"/>
                  </a:cubicBezTo>
                  <a:cubicBezTo>
                    <a:pt x="3270" y="1947"/>
                    <a:pt x="3247" y="1952"/>
                    <a:pt x="3227" y="1962"/>
                  </a:cubicBezTo>
                  <a:cubicBezTo>
                    <a:pt x="3208" y="1972"/>
                    <a:pt x="3191" y="1987"/>
                    <a:pt x="3177" y="2005"/>
                  </a:cubicBezTo>
                  <a:cubicBezTo>
                    <a:pt x="3163" y="2024"/>
                    <a:pt x="3152" y="2046"/>
                    <a:pt x="3144" y="2071"/>
                  </a:cubicBezTo>
                  <a:cubicBezTo>
                    <a:pt x="3137" y="2097"/>
                    <a:pt x="3134" y="2126"/>
                    <a:pt x="3134" y="2157"/>
                  </a:cubicBezTo>
                  <a:lnTo>
                    <a:pt x="3134" y="2165"/>
                  </a:lnTo>
                  <a:cubicBezTo>
                    <a:pt x="3134" y="2195"/>
                    <a:pt x="3138" y="2222"/>
                    <a:pt x="3145" y="2248"/>
                  </a:cubicBezTo>
                  <a:cubicBezTo>
                    <a:pt x="3153" y="2273"/>
                    <a:pt x="3163" y="2295"/>
                    <a:pt x="3177" y="2313"/>
                  </a:cubicBezTo>
                  <a:cubicBezTo>
                    <a:pt x="3191" y="2332"/>
                    <a:pt x="3208" y="2347"/>
                    <a:pt x="3227" y="2357"/>
                  </a:cubicBezTo>
                  <a:cubicBezTo>
                    <a:pt x="3247" y="2368"/>
                    <a:pt x="3269" y="2372"/>
                    <a:pt x="3293" y="2372"/>
                  </a:cubicBezTo>
                  <a:cubicBezTo>
                    <a:pt x="3317" y="2372"/>
                    <a:pt x="3338" y="2369"/>
                    <a:pt x="3356" y="2360"/>
                  </a:cubicBezTo>
                  <a:cubicBezTo>
                    <a:pt x="3374" y="2351"/>
                    <a:pt x="3390" y="2339"/>
                    <a:pt x="3403" y="2323"/>
                  </a:cubicBezTo>
                  <a:lnTo>
                    <a:pt x="3407" y="2365"/>
                  </a:lnTo>
                  <a:lnTo>
                    <a:pt x="3489" y="2365"/>
                  </a:lnTo>
                  <a:lnTo>
                    <a:pt x="3489" y="1783"/>
                  </a:lnTo>
                  <a:lnTo>
                    <a:pt x="3398" y="1783"/>
                  </a:lnTo>
                  <a:close/>
                  <a:moveTo>
                    <a:pt x="6858" y="1783"/>
                  </a:moveTo>
                  <a:lnTo>
                    <a:pt x="6858" y="2365"/>
                  </a:lnTo>
                  <a:lnTo>
                    <a:pt x="6950" y="2365"/>
                  </a:lnTo>
                  <a:lnTo>
                    <a:pt x="6950" y="2072"/>
                  </a:lnTo>
                  <a:cubicBezTo>
                    <a:pt x="6958" y="2057"/>
                    <a:pt x="6969" y="2045"/>
                    <a:pt x="6983" y="2036"/>
                  </a:cubicBezTo>
                  <a:cubicBezTo>
                    <a:pt x="6996" y="2027"/>
                    <a:pt x="7013" y="2023"/>
                    <a:pt x="7032" y="2023"/>
                  </a:cubicBezTo>
                  <a:cubicBezTo>
                    <a:pt x="7056" y="2023"/>
                    <a:pt x="7073" y="2029"/>
                    <a:pt x="7085" y="2041"/>
                  </a:cubicBezTo>
                  <a:cubicBezTo>
                    <a:pt x="7097" y="2052"/>
                    <a:pt x="7103" y="2072"/>
                    <a:pt x="7103" y="2101"/>
                  </a:cubicBezTo>
                  <a:lnTo>
                    <a:pt x="7103" y="2365"/>
                  </a:lnTo>
                  <a:lnTo>
                    <a:pt x="7194" y="2365"/>
                  </a:lnTo>
                  <a:lnTo>
                    <a:pt x="7194" y="2101"/>
                  </a:lnTo>
                  <a:cubicBezTo>
                    <a:pt x="7194" y="2074"/>
                    <a:pt x="7192" y="2050"/>
                    <a:pt x="7185" y="2030"/>
                  </a:cubicBezTo>
                  <a:cubicBezTo>
                    <a:pt x="7179" y="2010"/>
                    <a:pt x="7171" y="1995"/>
                    <a:pt x="7159" y="1982"/>
                  </a:cubicBezTo>
                  <a:cubicBezTo>
                    <a:pt x="7147" y="1970"/>
                    <a:pt x="7133" y="1962"/>
                    <a:pt x="7117" y="1956"/>
                  </a:cubicBezTo>
                  <a:cubicBezTo>
                    <a:pt x="7100" y="1950"/>
                    <a:pt x="7083" y="1947"/>
                    <a:pt x="7063" y="1947"/>
                  </a:cubicBezTo>
                  <a:cubicBezTo>
                    <a:pt x="7040" y="1947"/>
                    <a:pt x="7018" y="1952"/>
                    <a:pt x="6999" y="1961"/>
                  </a:cubicBezTo>
                  <a:cubicBezTo>
                    <a:pt x="6980" y="1970"/>
                    <a:pt x="6964" y="1984"/>
                    <a:pt x="6950" y="2000"/>
                  </a:cubicBezTo>
                  <a:lnTo>
                    <a:pt x="6950" y="1783"/>
                  </a:lnTo>
                  <a:lnTo>
                    <a:pt x="6858" y="1783"/>
                  </a:lnTo>
                  <a:close/>
                  <a:moveTo>
                    <a:pt x="9346" y="1783"/>
                  </a:moveTo>
                  <a:lnTo>
                    <a:pt x="9346" y="2365"/>
                  </a:lnTo>
                  <a:lnTo>
                    <a:pt x="9438" y="2365"/>
                  </a:lnTo>
                  <a:lnTo>
                    <a:pt x="9438" y="2231"/>
                  </a:lnTo>
                  <a:lnTo>
                    <a:pt x="9479" y="2189"/>
                  </a:lnTo>
                  <a:lnTo>
                    <a:pt x="9598" y="2365"/>
                  </a:lnTo>
                  <a:lnTo>
                    <a:pt x="9704" y="2365"/>
                  </a:lnTo>
                  <a:lnTo>
                    <a:pt x="9538" y="2126"/>
                  </a:lnTo>
                  <a:lnTo>
                    <a:pt x="9688" y="1955"/>
                  </a:lnTo>
                  <a:lnTo>
                    <a:pt x="9578" y="1955"/>
                  </a:lnTo>
                  <a:lnTo>
                    <a:pt x="9466" y="2083"/>
                  </a:lnTo>
                  <a:lnTo>
                    <a:pt x="9438" y="2118"/>
                  </a:lnTo>
                  <a:lnTo>
                    <a:pt x="9438" y="1783"/>
                  </a:lnTo>
                  <a:lnTo>
                    <a:pt x="9346" y="1783"/>
                  </a:lnTo>
                  <a:close/>
                  <a:moveTo>
                    <a:pt x="10688" y="1783"/>
                  </a:moveTo>
                  <a:lnTo>
                    <a:pt x="10688" y="2365"/>
                  </a:lnTo>
                  <a:lnTo>
                    <a:pt x="10780" y="2365"/>
                  </a:lnTo>
                  <a:lnTo>
                    <a:pt x="10780" y="1783"/>
                  </a:lnTo>
                  <a:lnTo>
                    <a:pt x="10688" y="1783"/>
                  </a:lnTo>
                  <a:close/>
                  <a:moveTo>
                    <a:pt x="8262" y="1799"/>
                  </a:moveTo>
                  <a:cubicBezTo>
                    <a:pt x="8246" y="1799"/>
                    <a:pt x="8232" y="1804"/>
                    <a:pt x="8224" y="1813"/>
                  </a:cubicBezTo>
                  <a:cubicBezTo>
                    <a:pt x="8215" y="1822"/>
                    <a:pt x="8210" y="1834"/>
                    <a:pt x="8210" y="1848"/>
                  </a:cubicBezTo>
                  <a:cubicBezTo>
                    <a:pt x="8210" y="1862"/>
                    <a:pt x="8215" y="1874"/>
                    <a:pt x="8224" y="1883"/>
                  </a:cubicBezTo>
                  <a:cubicBezTo>
                    <a:pt x="8232" y="1892"/>
                    <a:pt x="8246" y="1897"/>
                    <a:pt x="8262" y="1897"/>
                  </a:cubicBezTo>
                  <a:cubicBezTo>
                    <a:pt x="8279" y="1897"/>
                    <a:pt x="8292" y="1892"/>
                    <a:pt x="8301" y="1883"/>
                  </a:cubicBezTo>
                  <a:cubicBezTo>
                    <a:pt x="8310" y="1874"/>
                    <a:pt x="8314" y="1862"/>
                    <a:pt x="8314" y="1848"/>
                  </a:cubicBezTo>
                  <a:cubicBezTo>
                    <a:pt x="8314" y="1834"/>
                    <a:pt x="8310" y="1822"/>
                    <a:pt x="8301" y="1813"/>
                  </a:cubicBezTo>
                  <a:cubicBezTo>
                    <a:pt x="8292" y="1804"/>
                    <a:pt x="8279" y="1799"/>
                    <a:pt x="8262" y="1799"/>
                  </a:cubicBezTo>
                  <a:close/>
                  <a:moveTo>
                    <a:pt x="852" y="1947"/>
                  </a:moveTo>
                  <a:cubicBezTo>
                    <a:pt x="826" y="1947"/>
                    <a:pt x="803" y="1951"/>
                    <a:pt x="783" y="1958"/>
                  </a:cubicBezTo>
                  <a:cubicBezTo>
                    <a:pt x="762" y="1965"/>
                    <a:pt x="743" y="1974"/>
                    <a:pt x="729" y="1986"/>
                  </a:cubicBezTo>
                  <a:cubicBezTo>
                    <a:pt x="714" y="1998"/>
                    <a:pt x="703" y="2011"/>
                    <a:pt x="695" y="2027"/>
                  </a:cubicBezTo>
                  <a:cubicBezTo>
                    <a:pt x="687" y="2042"/>
                    <a:pt x="683" y="2057"/>
                    <a:pt x="683" y="2073"/>
                  </a:cubicBezTo>
                  <a:lnTo>
                    <a:pt x="775" y="2073"/>
                  </a:lnTo>
                  <a:cubicBezTo>
                    <a:pt x="775" y="2065"/>
                    <a:pt x="776" y="2058"/>
                    <a:pt x="780" y="2051"/>
                  </a:cubicBezTo>
                  <a:cubicBezTo>
                    <a:pt x="783" y="2044"/>
                    <a:pt x="789" y="2038"/>
                    <a:pt x="795" y="2034"/>
                  </a:cubicBezTo>
                  <a:cubicBezTo>
                    <a:pt x="801" y="2029"/>
                    <a:pt x="808" y="2025"/>
                    <a:pt x="817" y="2022"/>
                  </a:cubicBezTo>
                  <a:cubicBezTo>
                    <a:pt x="826" y="2019"/>
                    <a:pt x="836" y="2018"/>
                    <a:pt x="847" y="2018"/>
                  </a:cubicBezTo>
                  <a:cubicBezTo>
                    <a:pt x="871" y="2018"/>
                    <a:pt x="889" y="2023"/>
                    <a:pt x="901" y="2036"/>
                  </a:cubicBezTo>
                  <a:cubicBezTo>
                    <a:pt x="913" y="2049"/>
                    <a:pt x="918" y="2066"/>
                    <a:pt x="918" y="2087"/>
                  </a:cubicBezTo>
                  <a:lnTo>
                    <a:pt x="918" y="2115"/>
                  </a:lnTo>
                  <a:lnTo>
                    <a:pt x="861" y="2115"/>
                  </a:lnTo>
                  <a:cubicBezTo>
                    <a:pt x="831" y="2115"/>
                    <a:pt x="805" y="2118"/>
                    <a:pt x="782" y="2124"/>
                  </a:cubicBezTo>
                  <a:cubicBezTo>
                    <a:pt x="759" y="2129"/>
                    <a:pt x="739" y="2138"/>
                    <a:pt x="723" y="2149"/>
                  </a:cubicBezTo>
                  <a:cubicBezTo>
                    <a:pt x="708" y="2160"/>
                    <a:pt x="696" y="2175"/>
                    <a:pt x="687" y="2191"/>
                  </a:cubicBezTo>
                  <a:cubicBezTo>
                    <a:pt x="679" y="2208"/>
                    <a:pt x="674" y="2229"/>
                    <a:pt x="674" y="2251"/>
                  </a:cubicBezTo>
                  <a:cubicBezTo>
                    <a:pt x="674" y="2268"/>
                    <a:pt x="678" y="2284"/>
                    <a:pt x="685" y="2299"/>
                  </a:cubicBezTo>
                  <a:cubicBezTo>
                    <a:pt x="692" y="2314"/>
                    <a:pt x="701" y="2327"/>
                    <a:pt x="714" y="2338"/>
                  </a:cubicBezTo>
                  <a:cubicBezTo>
                    <a:pt x="726" y="2349"/>
                    <a:pt x="741" y="2357"/>
                    <a:pt x="758" y="2363"/>
                  </a:cubicBezTo>
                  <a:cubicBezTo>
                    <a:pt x="775" y="2370"/>
                    <a:pt x="794" y="2372"/>
                    <a:pt x="814" y="2372"/>
                  </a:cubicBezTo>
                  <a:cubicBezTo>
                    <a:pt x="826" y="2372"/>
                    <a:pt x="837" y="2371"/>
                    <a:pt x="848" y="2369"/>
                  </a:cubicBezTo>
                  <a:cubicBezTo>
                    <a:pt x="858" y="2366"/>
                    <a:pt x="868" y="2363"/>
                    <a:pt x="877" y="2359"/>
                  </a:cubicBezTo>
                  <a:cubicBezTo>
                    <a:pt x="886" y="2355"/>
                    <a:pt x="894" y="2350"/>
                    <a:pt x="902" y="2345"/>
                  </a:cubicBezTo>
                  <a:cubicBezTo>
                    <a:pt x="909" y="2339"/>
                    <a:pt x="916" y="2333"/>
                    <a:pt x="922" y="2326"/>
                  </a:cubicBezTo>
                  <a:cubicBezTo>
                    <a:pt x="923" y="2334"/>
                    <a:pt x="925" y="2341"/>
                    <a:pt x="926" y="2348"/>
                  </a:cubicBezTo>
                  <a:cubicBezTo>
                    <a:pt x="928" y="2354"/>
                    <a:pt x="930" y="2360"/>
                    <a:pt x="932" y="2365"/>
                  </a:cubicBezTo>
                  <a:lnTo>
                    <a:pt x="1027" y="2365"/>
                  </a:lnTo>
                  <a:lnTo>
                    <a:pt x="1027" y="2358"/>
                  </a:lnTo>
                  <a:cubicBezTo>
                    <a:pt x="1016" y="2336"/>
                    <a:pt x="1011" y="2307"/>
                    <a:pt x="1011" y="2270"/>
                  </a:cubicBezTo>
                  <a:lnTo>
                    <a:pt x="1011" y="2088"/>
                  </a:lnTo>
                  <a:cubicBezTo>
                    <a:pt x="1011" y="2065"/>
                    <a:pt x="1007" y="2044"/>
                    <a:pt x="999" y="2027"/>
                  </a:cubicBezTo>
                  <a:cubicBezTo>
                    <a:pt x="992" y="2009"/>
                    <a:pt x="980" y="1994"/>
                    <a:pt x="966" y="1982"/>
                  </a:cubicBezTo>
                  <a:cubicBezTo>
                    <a:pt x="952" y="1971"/>
                    <a:pt x="935" y="1962"/>
                    <a:pt x="916" y="1956"/>
                  </a:cubicBezTo>
                  <a:cubicBezTo>
                    <a:pt x="896" y="1950"/>
                    <a:pt x="875" y="1947"/>
                    <a:pt x="852" y="1947"/>
                  </a:cubicBezTo>
                  <a:close/>
                  <a:moveTo>
                    <a:pt x="2086" y="1947"/>
                  </a:moveTo>
                  <a:cubicBezTo>
                    <a:pt x="2062" y="1947"/>
                    <a:pt x="2040" y="1951"/>
                    <a:pt x="2021" y="1958"/>
                  </a:cubicBezTo>
                  <a:cubicBezTo>
                    <a:pt x="2001" y="1964"/>
                    <a:pt x="1984" y="1973"/>
                    <a:pt x="1971" y="1984"/>
                  </a:cubicBezTo>
                  <a:cubicBezTo>
                    <a:pt x="1957" y="1996"/>
                    <a:pt x="1946" y="2009"/>
                    <a:pt x="1939" y="2024"/>
                  </a:cubicBezTo>
                  <a:cubicBezTo>
                    <a:pt x="1931" y="2039"/>
                    <a:pt x="1928" y="2055"/>
                    <a:pt x="1928" y="2071"/>
                  </a:cubicBezTo>
                  <a:cubicBezTo>
                    <a:pt x="1928" y="2089"/>
                    <a:pt x="1932" y="2104"/>
                    <a:pt x="1939" y="2117"/>
                  </a:cubicBezTo>
                  <a:cubicBezTo>
                    <a:pt x="1946" y="2130"/>
                    <a:pt x="1956" y="2142"/>
                    <a:pt x="1969" y="2152"/>
                  </a:cubicBezTo>
                  <a:cubicBezTo>
                    <a:pt x="1982" y="2161"/>
                    <a:pt x="1997" y="2170"/>
                    <a:pt x="2015" y="2176"/>
                  </a:cubicBezTo>
                  <a:cubicBezTo>
                    <a:pt x="2034" y="2183"/>
                    <a:pt x="2053" y="2189"/>
                    <a:pt x="2075" y="2193"/>
                  </a:cubicBezTo>
                  <a:cubicBezTo>
                    <a:pt x="2094" y="2197"/>
                    <a:pt x="2109" y="2201"/>
                    <a:pt x="2120" y="2206"/>
                  </a:cubicBezTo>
                  <a:cubicBezTo>
                    <a:pt x="2132" y="2210"/>
                    <a:pt x="2141" y="2215"/>
                    <a:pt x="2147" y="2220"/>
                  </a:cubicBezTo>
                  <a:cubicBezTo>
                    <a:pt x="2153" y="2225"/>
                    <a:pt x="2158" y="2230"/>
                    <a:pt x="2160" y="2236"/>
                  </a:cubicBezTo>
                  <a:cubicBezTo>
                    <a:pt x="2162" y="2241"/>
                    <a:pt x="2163" y="2247"/>
                    <a:pt x="2163" y="2253"/>
                  </a:cubicBezTo>
                  <a:cubicBezTo>
                    <a:pt x="2163" y="2268"/>
                    <a:pt x="2157" y="2280"/>
                    <a:pt x="2144" y="2289"/>
                  </a:cubicBezTo>
                  <a:cubicBezTo>
                    <a:pt x="2132" y="2299"/>
                    <a:pt x="2113" y="2303"/>
                    <a:pt x="2089" y="2303"/>
                  </a:cubicBezTo>
                  <a:cubicBezTo>
                    <a:pt x="2078" y="2303"/>
                    <a:pt x="2069" y="2302"/>
                    <a:pt x="2059" y="2300"/>
                  </a:cubicBezTo>
                  <a:cubicBezTo>
                    <a:pt x="2049" y="2298"/>
                    <a:pt x="2039" y="2294"/>
                    <a:pt x="2031" y="2288"/>
                  </a:cubicBezTo>
                  <a:cubicBezTo>
                    <a:pt x="2024" y="2283"/>
                    <a:pt x="2018" y="2276"/>
                    <a:pt x="2013" y="2267"/>
                  </a:cubicBezTo>
                  <a:cubicBezTo>
                    <a:pt x="2008" y="2259"/>
                    <a:pt x="2005" y="2248"/>
                    <a:pt x="2004" y="2236"/>
                  </a:cubicBezTo>
                  <a:lnTo>
                    <a:pt x="1914" y="2236"/>
                  </a:lnTo>
                  <a:cubicBezTo>
                    <a:pt x="1914" y="2252"/>
                    <a:pt x="1918" y="2270"/>
                    <a:pt x="1926" y="2286"/>
                  </a:cubicBezTo>
                  <a:cubicBezTo>
                    <a:pt x="1933" y="2302"/>
                    <a:pt x="1944" y="2316"/>
                    <a:pt x="1959" y="2329"/>
                  </a:cubicBezTo>
                  <a:cubicBezTo>
                    <a:pt x="1974" y="2342"/>
                    <a:pt x="1991" y="2353"/>
                    <a:pt x="2013" y="2361"/>
                  </a:cubicBezTo>
                  <a:cubicBezTo>
                    <a:pt x="2034" y="2369"/>
                    <a:pt x="2060" y="2372"/>
                    <a:pt x="2088" y="2372"/>
                  </a:cubicBezTo>
                  <a:cubicBezTo>
                    <a:pt x="2113" y="2372"/>
                    <a:pt x="2135" y="2369"/>
                    <a:pt x="2156" y="2363"/>
                  </a:cubicBezTo>
                  <a:cubicBezTo>
                    <a:pt x="2176" y="2357"/>
                    <a:pt x="2194" y="2349"/>
                    <a:pt x="2209" y="2338"/>
                  </a:cubicBezTo>
                  <a:cubicBezTo>
                    <a:pt x="2223" y="2327"/>
                    <a:pt x="2234" y="2314"/>
                    <a:pt x="2242" y="2299"/>
                  </a:cubicBezTo>
                  <a:cubicBezTo>
                    <a:pt x="2250" y="2284"/>
                    <a:pt x="2254" y="2267"/>
                    <a:pt x="2254" y="2249"/>
                  </a:cubicBezTo>
                  <a:cubicBezTo>
                    <a:pt x="2254" y="2230"/>
                    <a:pt x="2250" y="2215"/>
                    <a:pt x="2243" y="2201"/>
                  </a:cubicBezTo>
                  <a:cubicBezTo>
                    <a:pt x="2236" y="2188"/>
                    <a:pt x="2227" y="2176"/>
                    <a:pt x="2214" y="2166"/>
                  </a:cubicBezTo>
                  <a:cubicBezTo>
                    <a:pt x="2201" y="2156"/>
                    <a:pt x="2184" y="2148"/>
                    <a:pt x="2165" y="2141"/>
                  </a:cubicBezTo>
                  <a:cubicBezTo>
                    <a:pt x="2147" y="2134"/>
                    <a:pt x="2126" y="2129"/>
                    <a:pt x="2102" y="2124"/>
                  </a:cubicBezTo>
                  <a:cubicBezTo>
                    <a:pt x="2086" y="2120"/>
                    <a:pt x="2072" y="2116"/>
                    <a:pt x="2061" y="2112"/>
                  </a:cubicBezTo>
                  <a:cubicBezTo>
                    <a:pt x="2050" y="2108"/>
                    <a:pt x="2041" y="2105"/>
                    <a:pt x="2035" y="2101"/>
                  </a:cubicBezTo>
                  <a:cubicBezTo>
                    <a:pt x="2028" y="2096"/>
                    <a:pt x="2024" y="2092"/>
                    <a:pt x="2022" y="2086"/>
                  </a:cubicBezTo>
                  <a:cubicBezTo>
                    <a:pt x="2019" y="2081"/>
                    <a:pt x="2018" y="2075"/>
                    <a:pt x="2018" y="2068"/>
                  </a:cubicBezTo>
                  <a:cubicBezTo>
                    <a:pt x="2018" y="2061"/>
                    <a:pt x="2019" y="2055"/>
                    <a:pt x="2022" y="2049"/>
                  </a:cubicBezTo>
                  <a:cubicBezTo>
                    <a:pt x="2024" y="2042"/>
                    <a:pt x="2029" y="2036"/>
                    <a:pt x="2035" y="2032"/>
                  </a:cubicBezTo>
                  <a:cubicBezTo>
                    <a:pt x="2041" y="2027"/>
                    <a:pt x="2047" y="2023"/>
                    <a:pt x="2056" y="2020"/>
                  </a:cubicBezTo>
                  <a:cubicBezTo>
                    <a:pt x="2065" y="2017"/>
                    <a:pt x="2074" y="2016"/>
                    <a:pt x="2086" y="2016"/>
                  </a:cubicBezTo>
                  <a:cubicBezTo>
                    <a:pt x="2098" y="2016"/>
                    <a:pt x="2109" y="2018"/>
                    <a:pt x="2118" y="2021"/>
                  </a:cubicBezTo>
                  <a:cubicBezTo>
                    <a:pt x="2127" y="2025"/>
                    <a:pt x="2134" y="2030"/>
                    <a:pt x="2140" y="2035"/>
                  </a:cubicBezTo>
                  <a:cubicBezTo>
                    <a:pt x="2146" y="2041"/>
                    <a:pt x="2151" y="2047"/>
                    <a:pt x="2154" y="2055"/>
                  </a:cubicBezTo>
                  <a:cubicBezTo>
                    <a:pt x="2157" y="2062"/>
                    <a:pt x="2158" y="2070"/>
                    <a:pt x="2158" y="2078"/>
                  </a:cubicBezTo>
                  <a:lnTo>
                    <a:pt x="2250" y="2078"/>
                  </a:lnTo>
                  <a:cubicBezTo>
                    <a:pt x="2250" y="2059"/>
                    <a:pt x="2247" y="2042"/>
                    <a:pt x="2240" y="2027"/>
                  </a:cubicBezTo>
                  <a:cubicBezTo>
                    <a:pt x="2232" y="2011"/>
                    <a:pt x="2221" y="1997"/>
                    <a:pt x="2207" y="1985"/>
                  </a:cubicBezTo>
                  <a:cubicBezTo>
                    <a:pt x="2193" y="1973"/>
                    <a:pt x="2175" y="1964"/>
                    <a:pt x="2155" y="1958"/>
                  </a:cubicBezTo>
                  <a:cubicBezTo>
                    <a:pt x="2135" y="1951"/>
                    <a:pt x="2112" y="1947"/>
                    <a:pt x="2086" y="1947"/>
                  </a:cubicBezTo>
                  <a:close/>
                  <a:moveTo>
                    <a:pt x="5767" y="1947"/>
                  </a:moveTo>
                  <a:cubicBezTo>
                    <a:pt x="5742" y="1947"/>
                    <a:pt x="5720" y="1952"/>
                    <a:pt x="5699" y="1962"/>
                  </a:cubicBezTo>
                  <a:cubicBezTo>
                    <a:pt x="5679" y="1972"/>
                    <a:pt x="5662" y="1987"/>
                    <a:pt x="5647" y="2005"/>
                  </a:cubicBezTo>
                  <a:cubicBezTo>
                    <a:pt x="5633" y="2024"/>
                    <a:pt x="5622" y="2046"/>
                    <a:pt x="5615" y="2071"/>
                  </a:cubicBezTo>
                  <a:cubicBezTo>
                    <a:pt x="5607" y="2097"/>
                    <a:pt x="5603" y="2126"/>
                    <a:pt x="5603" y="2157"/>
                  </a:cubicBezTo>
                  <a:lnTo>
                    <a:pt x="5603" y="2165"/>
                  </a:lnTo>
                  <a:cubicBezTo>
                    <a:pt x="5603" y="2195"/>
                    <a:pt x="5607" y="2222"/>
                    <a:pt x="5615" y="2248"/>
                  </a:cubicBezTo>
                  <a:cubicBezTo>
                    <a:pt x="5622" y="2273"/>
                    <a:pt x="5633" y="2295"/>
                    <a:pt x="5647" y="2313"/>
                  </a:cubicBezTo>
                  <a:cubicBezTo>
                    <a:pt x="5662" y="2332"/>
                    <a:pt x="5679" y="2347"/>
                    <a:pt x="5699" y="2357"/>
                  </a:cubicBezTo>
                  <a:cubicBezTo>
                    <a:pt x="5719" y="2368"/>
                    <a:pt x="5742" y="2372"/>
                    <a:pt x="5767" y="2372"/>
                  </a:cubicBezTo>
                  <a:cubicBezTo>
                    <a:pt x="5790" y="2372"/>
                    <a:pt x="5810" y="2368"/>
                    <a:pt x="5827" y="2361"/>
                  </a:cubicBezTo>
                  <a:cubicBezTo>
                    <a:pt x="5845" y="2353"/>
                    <a:pt x="5860" y="2343"/>
                    <a:pt x="5873" y="2328"/>
                  </a:cubicBezTo>
                  <a:lnTo>
                    <a:pt x="5873" y="2355"/>
                  </a:lnTo>
                  <a:cubicBezTo>
                    <a:pt x="5873" y="2388"/>
                    <a:pt x="5864" y="2412"/>
                    <a:pt x="5847" y="2429"/>
                  </a:cubicBezTo>
                  <a:cubicBezTo>
                    <a:pt x="5829" y="2445"/>
                    <a:pt x="5805" y="2453"/>
                    <a:pt x="5774" y="2453"/>
                  </a:cubicBezTo>
                  <a:cubicBezTo>
                    <a:pt x="5755" y="2453"/>
                    <a:pt x="5737" y="2450"/>
                    <a:pt x="5719" y="2442"/>
                  </a:cubicBezTo>
                  <a:cubicBezTo>
                    <a:pt x="5701" y="2434"/>
                    <a:pt x="5685" y="2421"/>
                    <a:pt x="5669" y="2403"/>
                  </a:cubicBezTo>
                  <a:lnTo>
                    <a:pt x="5626" y="2459"/>
                  </a:lnTo>
                  <a:cubicBezTo>
                    <a:pt x="5635" y="2471"/>
                    <a:pt x="5646" y="2482"/>
                    <a:pt x="5659" y="2490"/>
                  </a:cubicBezTo>
                  <a:cubicBezTo>
                    <a:pt x="5672" y="2499"/>
                    <a:pt x="5685" y="2505"/>
                    <a:pt x="5699" y="2511"/>
                  </a:cubicBezTo>
                  <a:cubicBezTo>
                    <a:pt x="5714" y="2516"/>
                    <a:pt x="5728" y="2521"/>
                    <a:pt x="5742" y="2523"/>
                  </a:cubicBezTo>
                  <a:cubicBezTo>
                    <a:pt x="5756" y="2525"/>
                    <a:pt x="5768" y="2527"/>
                    <a:pt x="5780" y="2527"/>
                  </a:cubicBezTo>
                  <a:cubicBezTo>
                    <a:pt x="5807" y="2527"/>
                    <a:pt x="5832" y="2523"/>
                    <a:pt x="5855" y="2515"/>
                  </a:cubicBezTo>
                  <a:cubicBezTo>
                    <a:pt x="5877" y="2507"/>
                    <a:pt x="5897" y="2496"/>
                    <a:pt x="5914" y="2482"/>
                  </a:cubicBezTo>
                  <a:cubicBezTo>
                    <a:pt x="5930" y="2467"/>
                    <a:pt x="5943" y="2448"/>
                    <a:pt x="5952" y="2427"/>
                  </a:cubicBezTo>
                  <a:cubicBezTo>
                    <a:pt x="5961" y="2405"/>
                    <a:pt x="5965" y="2381"/>
                    <a:pt x="5965" y="2354"/>
                  </a:cubicBezTo>
                  <a:lnTo>
                    <a:pt x="5965" y="1955"/>
                  </a:lnTo>
                  <a:lnTo>
                    <a:pt x="5882" y="1955"/>
                  </a:lnTo>
                  <a:lnTo>
                    <a:pt x="5878" y="1997"/>
                  </a:lnTo>
                  <a:cubicBezTo>
                    <a:pt x="5865" y="1981"/>
                    <a:pt x="5850" y="1969"/>
                    <a:pt x="5832" y="1960"/>
                  </a:cubicBezTo>
                  <a:cubicBezTo>
                    <a:pt x="5814" y="1952"/>
                    <a:pt x="5792" y="1947"/>
                    <a:pt x="5767" y="1947"/>
                  </a:cubicBezTo>
                  <a:close/>
                  <a:moveTo>
                    <a:pt x="8218" y="1955"/>
                  </a:moveTo>
                  <a:lnTo>
                    <a:pt x="8218" y="2401"/>
                  </a:lnTo>
                  <a:cubicBezTo>
                    <a:pt x="8218" y="2421"/>
                    <a:pt x="8214" y="2435"/>
                    <a:pt x="8206" y="2443"/>
                  </a:cubicBezTo>
                  <a:cubicBezTo>
                    <a:pt x="8198" y="2451"/>
                    <a:pt x="8187" y="2455"/>
                    <a:pt x="8171" y="2455"/>
                  </a:cubicBezTo>
                  <a:cubicBezTo>
                    <a:pt x="8167" y="2455"/>
                    <a:pt x="8162" y="2455"/>
                    <a:pt x="8156" y="2454"/>
                  </a:cubicBezTo>
                  <a:cubicBezTo>
                    <a:pt x="8150" y="2454"/>
                    <a:pt x="8144" y="2453"/>
                    <a:pt x="8139" y="2452"/>
                  </a:cubicBezTo>
                  <a:lnTo>
                    <a:pt x="8139" y="2524"/>
                  </a:lnTo>
                  <a:cubicBezTo>
                    <a:pt x="8146" y="2526"/>
                    <a:pt x="8154" y="2528"/>
                    <a:pt x="8163" y="2529"/>
                  </a:cubicBezTo>
                  <a:cubicBezTo>
                    <a:pt x="8171" y="2530"/>
                    <a:pt x="8179" y="2531"/>
                    <a:pt x="8187" y="2531"/>
                  </a:cubicBezTo>
                  <a:cubicBezTo>
                    <a:pt x="8228" y="2531"/>
                    <a:pt x="8258" y="2520"/>
                    <a:pt x="8279" y="2497"/>
                  </a:cubicBezTo>
                  <a:cubicBezTo>
                    <a:pt x="8300" y="2475"/>
                    <a:pt x="8310" y="2443"/>
                    <a:pt x="8310" y="2401"/>
                  </a:cubicBezTo>
                  <a:lnTo>
                    <a:pt x="8310" y="1955"/>
                  </a:lnTo>
                  <a:lnTo>
                    <a:pt x="8218" y="1955"/>
                  </a:lnTo>
                  <a:close/>
                  <a:moveTo>
                    <a:pt x="3317" y="2023"/>
                  </a:moveTo>
                  <a:cubicBezTo>
                    <a:pt x="3337" y="2023"/>
                    <a:pt x="3353" y="2027"/>
                    <a:pt x="3367" y="2036"/>
                  </a:cubicBezTo>
                  <a:cubicBezTo>
                    <a:pt x="3380" y="2045"/>
                    <a:pt x="3391" y="2057"/>
                    <a:pt x="3398" y="2072"/>
                  </a:cubicBezTo>
                  <a:lnTo>
                    <a:pt x="3398" y="2247"/>
                  </a:lnTo>
                  <a:cubicBezTo>
                    <a:pt x="3391" y="2262"/>
                    <a:pt x="3380" y="2275"/>
                    <a:pt x="3367" y="2284"/>
                  </a:cubicBezTo>
                  <a:cubicBezTo>
                    <a:pt x="3354" y="2293"/>
                    <a:pt x="3337" y="2297"/>
                    <a:pt x="3316" y="2297"/>
                  </a:cubicBezTo>
                  <a:cubicBezTo>
                    <a:pt x="3300" y="2297"/>
                    <a:pt x="3286" y="2294"/>
                    <a:pt x="3274" y="2287"/>
                  </a:cubicBezTo>
                  <a:cubicBezTo>
                    <a:pt x="3263" y="2280"/>
                    <a:pt x="3253" y="2271"/>
                    <a:pt x="3246" y="2258"/>
                  </a:cubicBezTo>
                  <a:cubicBezTo>
                    <a:pt x="3238" y="2246"/>
                    <a:pt x="3233" y="2232"/>
                    <a:pt x="3230" y="2216"/>
                  </a:cubicBezTo>
                  <a:cubicBezTo>
                    <a:pt x="3227" y="2200"/>
                    <a:pt x="3225" y="2183"/>
                    <a:pt x="3225" y="2165"/>
                  </a:cubicBezTo>
                  <a:lnTo>
                    <a:pt x="3225" y="2157"/>
                  </a:lnTo>
                  <a:cubicBezTo>
                    <a:pt x="3225" y="2139"/>
                    <a:pt x="3226" y="2121"/>
                    <a:pt x="3230" y="2105"/>
                  </a:cubicBezTo>
                  <a:cubicBezTo>
                    <a:pt x="3233" y="2089"/>
                    <a:pt x="3239" y="2074"/>
                    <a:pt x="3247" y="2062"/>
                  </a:cubicBezTo>
                  <a:cubicBezTo>
                    <a:pt x="3254" y="2050"/>
                    <a:pt x="3263" y="2041"/>
                    <a:pt x="3275" y="2034"/>
                  </a:cubicBezTo>
                  <a:cubicBezTo>
                    <a:pt x="3287" y="2026"/>
                    <a:pt x="3301" y="2023"/>
                    <a:pt x="3317" y="2023"/>
                  </a:cubicBezTo>
                  <a:close/>
                  <a:moveTo>
                    <a:pt x="5791" y="2023"/>
                  </a:moveTo>
                  <a:cubicBezTo>
                    <a:pt x="5811" y="2023"/>
                    <a:pt x="5828" y="2027"/>
                    <a:pt x="5841" y="2035"/>
                  </a:cubicBezTo>
                  <a:cubicBezTo>
                    <a:pt x="5855" y="2044"/>
                    <a:pt x="5865" y="2055"/>
                    <a:pt x="5873" y="2070"/>
                  </a:cubicBezTo>
                  <a:lnTo>
                    <a:pt x="5873" y="2250"/>
                  </a:lnTo>
                  <a:cubicBezTo>
                    <a:pt x="5865" y="2264"/>
                    <a:pt x="5855" y="2275"/>
                    <a:pt x="5841" y="2284"/>
                  </a:cubicBezTo>
                  <a:cubicBezTo>
                    <a:pt x="5828" y="2293"/>
                    <a:pt x="5811" y="2297"/>
                    <a:pt x="5790" y="2297"/>
                  </a:cubicBezTo>
                  <a:cubicBezTo>
                    <a:pt x="5774" y="2297"/>
                    <a:pt x="5760" y="2294"/>
                    <a:pt x="5748" y="2287"/>
                  </a:cubicBezTo>
                  <a:cubicBezTo>
                    <a:pt x="5736" y="2280"/>
                    <a:pt x="5726" y="2271"/>
                    <a:pt x="5718" y="2258"/>
                  </a:cubicBezTo>
                  <a:cubicBezTo>
                    <a:pt x="5710" y="2246"/>
                    <a:pt x="5705" y="2232"/>
                    <a:pt x="5701" y="2216"/>
                  </a:cubicBezTo>
                  <a:cubicBezTo>
                    <a:pt x="5697" y="2200"/>
                    <a:pt x="5695" y="2183"/>
                    <a:pt x="5695" y="2165"/>
                  </a:cubicBezTo>
                  <a:lnTo>
                    <a:pt x="5695" y="2157"/>
                  </a:lnTo>
                  <a:cubicBezTo>
                    <a:pt x="5695" y="2139"/>
                    <a:pt x="5697" y="2121"/>
                    <a:pt x="5701" y="2105"/>
                  </a:cubicBezTo>
                  <a:cubicBezTo>
                    <a:pt x="5705" y="2089"/>
                    <a:pt x="5710" y="2074"/>
                    <a:pt x="5718" y="2062"/>
                  </a:cubicBezTo>
                  <a:cubicBezTo>
                    <a:pt x="5726" y="2050"/>
                    <a:pt x="5736" y="2041"/>
                    <a:pt x="5748" y="2034"/>
                  </a:cubicBezTo>
                  <a:cubicBezTo>
                    <a:pt x="5760" y="2026"/>
                    <a:pt x="5774" y="2023"/>
                    <a:pt x="5791" y="2023"/>
                  </a:cubicBezTo>
                  <a:close/>
                  <a:moveTo>
                    <a:pt x="869" y="2172"/>
                  </a:moveTo>
                  <a:lnTo>
                    <a:pt x="918" y="2172"/>
                  </a:lnTo>
                  <a:lnTo>
                    <a:pt x="918" y="2250"/>
                  </a:lnTo>
                  <a:cubicBezTo>
                    <a:pt x="915" y="2256"/>
                    <a:pt x="911" y="2262"/>
                    <a:pt x="905" y="2268"/>
                  </a:cubicBezTo>
                  <a:cubicBezTo>
                    <a:pt x="900" y="2274"/>
                    <a:pt x="893" y="2279"/>
                    <a:pt x="886" y="2283"/>
                  </a:cubicBezTo>
                  <a:cubicBezTo>
                    <a:pt x="878" y="2288"/>
                    <a:pt x="870" y="2292"/>
                    <a:pt x="861" y="2295"/>
                  </a:cubicBezTo>
                  <a:cubicBezTo>
                    <a:pt x="852" y="2297"/>
                    <a:pt x="842" y="2299"/>
                    <a:pt x="831" y="2299"/>
                  </a:cubicBezTo>
                  <a:cubicBezTo>
                    <a:pt x="820" y="2299"/>
                    <a:pt x="812" y="2298"/>
                    <a:pt x="804" y="2295"/>
                  </a:cubicBezTo>
                  <a:cubicBezTo>
                    <a:pt x="796" y="2292"/>
                    <a:pt x="789" y="2287"/>
                    <a:pt x="783" y="2282"/>
                  </a:cubicBezTo>
                  <a:cubicBezTo>
                    <a:pt x="778" y="2277"/>
                    <a:pt x="773" y="2271"/>
                    <a:pt x="770" y="2264"/>
                  </a:cubicBezTo>
                  <a:cubicBezTo>
                    <a:pt x="767" y="2257"/>
                    <a:pt x="767" y="2249"/>
                    <a:pt x="767" y="2241"/>
                  </a:cubicBezTo>
                  <a:cubicBezTo>
                    <a:pt x="767" y="2219"/>
                    <a:pt x="775" y="2202"/>
                    <a:pt x="792" y="2191"/>
                  </a:cubicBezTo>
                  <a:cubicBezTo>
                    <a:pt x="809" y="2179"/>
                    <a:pt x="835" y="2172"/>
                    <a:pt x="869" y="2172"/>
                  </a:cubicBezTo>
                  <a:close/>
                  <a:moveTo>
                    <a:pt x="6855" y="3618"/>
                  </a:moveTo>
                  <a:lnTo>
                    <a:pt x="6855" y="4200"/>
                  </a:lnTo>
                  <a:lnTo>
                    <a:pt x="6938" y="4200"/>
                  </a:lnTo>
                  <a:lnTo>
                    <a:pt x="6942" y="4155"/>
                  </a:lnTo>
                  <a:cubicBezTo>
                    <a:pt x="6955" y="4171"/>
                    <a:pt x="6970" y="4184"/>
                    <a:pt x="6989" y="4193"/>
                  </a:cubicBezTo>
                  <a:cubicBezTo>
                    <a:pt x="7007" y="4202"/>
                    <a:pt x="7028" y="4207"/>
                    <a:pt x="7053" y="4207"/>
                  </a:cubicBezTo>
                  <a:cubicBezTo>
                    <a:pt x="7079" y="4207"/>
                    <a:pt x="7102" y="4202"/>
                    <a:pt x="7122" y="4192"/>
                  </a:cubicBezTo>
                  <a:cubicBezTo>
                    <a:pt x="7142" y="4181"/>
                    <a:pt x="7158" y="4167"/>
                    <a:pt x="7171" y="4148"/>
                  </a:cubicBezTo>
                  <a:cubicBezTo>
                    <a:pt x="7185" y="4130"/>
                    <a:pt x="7195" y="4108"/>
                    <a:pt x="7202" y="4082"/>
                  </a:cubicBezTo>
                  <a:cubicBezTo>
                    <a:pt x="7209" y="4057"/>
                    <a:pt x="7212" y="4029"/>
                    <a:pt x="7212" y="3999"/>
                  </a:cubicBezTo>
                  <a:lnTo>
                    <a:pt x="7212" y="3991"/>
                  </a:lnTo>
                  <a:cubicBezTo>
                    <a:pt x="7212" y="3960"/>
                    <a:pt x="7209" y="3932"/>
                    <a:pt x="7202" y="3906"/>
                  </a:cubicBezTo>
                  <a:cubicBezTo>
                    <a:pt x="7195" y="3880"/>
                    <a:pt x="7186" y="3858"/>
                    <a:pt x="7172" y="3840"/>
                  </a:cubicBezTo>
                  <a:cubicBezTo>
                    <a:pt x="7159" y="3821"/>
                    <a:pt x="7142" y="3808"/>
                    <a:pt x="7122" y="3797"/>
                  </a:cubicBezTo>
                  <a:cubicBezTo>
                    <a:pt x="7102" y="3787"/>
                    <a:pt x="7079" y="3782"/>
                    <a:pt x="7052" y="3782"/>
                  </a:cubicBezTo>
                  <a:cubicBezTo>
                    <a:pt x="7029" y="3782"/>
                    <a:pt x="7009" y="3786"/>
                    <a:pt x="6991" y="3794"/>
                  </a:cubicBezTo>
                  <a:cubicBezTo>
                    <a:pt x="6974" y="3802"/>
                    <a:pt x="6958" y="3814"/>
                    <a:pt x="6946" y="3829"/>
                  </a:cubicBezTo>
                  <a:lnTo>
                    <a:pt x="6946" y="3618"/>
                  </a:lnTo>
                  <a:lnTo>
                    <a:pt x="6855" y="3618"/>
                  </a:lnTo>
                  <a:close/>
                  <a:moveTo>
                    <a:pt x="4568" y="3782"/>
                  </a:moveTo>
                  <a:cubicBezTo>
                    <a:pt x="4536" y="3782"/>
                    <a:pt x="4509" y="3787"/>
                    <a:pt x="4486" y="3798"/>
                  </a:cubicBezTo>
                  <a:cubicBezTo>
                    <a:pt x="4463" y="3809"/>
                    <a:pt x="4444" y="3824"/>
                    <a:pt x="4428" y="3842"/>
                  </a:cubicBezTo>
                  <a:cubicBezTo>
                    <a:pt x="4413" y="3861"/>
                    <a:pt x="4402" y="3884"/>
                    <a:pt x="4394" y="3909"/>
                  </a:cubicBezTo>
                  <a:cubicBezTo>
                    <a:pt x="4387" y="3934"/>
                    <a:pt x="4383" y="3960"/>
                    <a:pt x="4383" y="3988"/>
                  </a:cubicBezTo>
                  <a:lnTo>
                    <a:pt x="4383" y="4001"/>
                  </a:lnTo>
                  <a:cubicBezTo>
                    <a:pt x="4383" y="4029"/>
                    <a:pt x="4387" y="4056"/>
                    <a:pt x="4394" y="4081"/>
                  </a:cubicBezTo>
                  <a:cubicBezTo>
                    <a:pt x="4402" y="4106"/>
                    <a:pt x="4413" y="4128"/>
                    <a:pt x="4428" y="4147"/>
                  </a:cubicBezTo>
                  <a:cubicBezTo>
                    <a:pt x="4444" y="4165"/>
                    <a:pt x="4463" y="4180"/>
                    <a:pt x="4487" y="4191"/>
                  </a:cubicBezTo>
                  <a:cubicBezTo>
                    <a:pt x="4510" y="4202"/>
                    <a:pt x="4537" y="4207"/>
                    <a:pt x="4569" y="4207"/>
                  </a:cubicBezTo>
                  <a:cubicBezTo>
                    <a:pt x="4591" y="4207"/>
                    <a:pt x="4612" y="4204"/>
                    <a:pt x="4632" y="4196"/>
                  </a:cubicBezTo>
                  <a:cubicBezTo>
                    <a:pt x="4652" y="4189"/>
                    <a:pt x="4669" y="4178"/>
                    <a:pt x="4684" y="4165"/>
                  </a:cubicBezTo>
                  <a:cubicBezTo>
                    <a:pt x="4699" y="4152"/>
                    <a:pt x="4711" y="4137"/>
                    <a:pt x="4720" y="4119"/>
                  </a:cubicBezTo>
                  <a:cubicBezTo>
                    <a:pt x="4728" y="4102"/>
                    <a:pt x="4734" y="4084"/>
                    <a:pt x="4735" y="4064"/>
                  </a:cubicBezTo>
                  <a:lnTo>
                    <a:pt x="4648" y="4064"/>
                  </a:lnTo>
                  <a:cubicBezTo>
                    <a:pt x="4648" y="4074"/>
                    <a:pt x="4645" y="4083"/>
                    <a:pt x="4641" y="4092"/>
                  </a:cubicBezTo>
                  <a:cubicBezTo>
                    <a:pt x="4637" y="4101"/>
                    <a:pt x="4631" y="4108"/>
                    <a:pt x="4623" y="4114"/>
                  </a:cubicBezTo>
                  <a:cubicBezTo>
                    <a:pt x="4616" y="4120"/>
                    <a:pt x="4608" y="4125"/>
                    <a:pt x="4599" y="4128"/>
                  </a:cubicBezTo>
                  <a:cubicBezTo>
                    <a:pt x="4589" y="4132"/>
                    <a:pt x="4578" y="4133"/>
                    <a:pt x="4567" y="4133"/>
                  </a:cubicBezTo>
                  <a:cubicBezTo>
                    <a:pt x="4548" y="4133"/>
                    <a:pt x="4533" y="4130"/>
                    <a:pt x="4521" y="4122"/>
                  </a:cubicBezTo>
                  <a:cubicBezTo>
                    <a:pt x="4509" y="4114"/>
                    <a:pt x="4500" y="4104"/>
                    <a:pt x="4493" y="4092"/>
                  </a:cubicBezTo>
                  <a:cubicBezTo>
                    <a:pt x="4486" y="4080"/>
                    <a:pt x="4481" y="4065"/>
                    <a:pt x="4478" y="4050"/>
                  </a:cubicBezTo>
                  <a:cubicBezTo>
                    <a:pt x="4475" y="4034"/>
                    <a:pt x="4474" y="4018"/>
                    <a:pt x="4474" y="4001"/>
                  </a:cubicBezTo>
                  <a:lnTo>
                    <a:pt x="4474" y="3988"/>
                  </a:lnTo>
                  <a:cubicBezTo>
                    <a:pt x="4474" y="3972"/>
                    <a:pt x="4475" y="3955"/>
                    <a:pt x="4478" y="3939"/>
                  </a:cubicBezTo>
                  <a:cubicBezTo>
                    <a:pt x="4481" y="3924"/>
                    <a:pt x="4486" y="3909"/>
                    <a:pt x="4493" y="3897"/>
                  </a:cubicBezTo>
                  <a:cubicBezTo>
                    <a:pt x="4500" y="3885"/>
                    <a:pt x="4509" y="3875"/>
                    <a:pt x="4521" y="3867"/>
                  </a:cubicBezTo>
                  <a:cubicBezTo>
                    <a:pt x="4533" y="3859"/>
                    <a:pt x="4548" y="3856"/>
                    <a:pt x="4567" y="3856"/>
                  </a:cubicBezTo>
                  <a:cubicBezTo>
                    <a:pt x="4579" y="3856"/>
                    <a:pt x="4591" y="3858"/>
                    <a:pt x="4600" y="3862"/>
                  </a:cubicBezTo>
                  <a:cubicBezTo>
                    <a:pt x="4610" y="3866"/>
                    <a:pt x="4618" y="3872"/>
                    <a:pt x="4625" y="3879"/>
                  </a:cubicBezTo>
                  <a:cubicBezTo>
                    <a:pt x="4632" y="3887"/>
                    <a:pt x="4638" y="3895"/>
                    <a:pt x="4642" y="3905"/>
                  </a:cubicBezTo>
                  <a:cubicBezTo>
                    <a:pt x="4646" y="3915"/>
                    <a:pt x="4648" y="3926"/>
                    <a:pt x="4648" y="3937"/>
                  </a:cubicBezTo>
                  <a:lnTo>
                    <a:pt x="4735" y="3937"/>
                  </a:lnTo>
                  <a:cubicBezTo>
                    <a:pt x="4734" y="3914"/>
                    <a:pt x="4729" y="3893"/>
                    <a:pt x="4721" y="3874"/>
                  </a:cubicBezTo>
                  <a:cubicBezTo>
                    <a:pt x="4713" y="3855"/>
                    <a:pt x="4701" y="3838"/>
                    <a:pt x="4687" y="3825"/>
                  </a:cubicBezTo>
                  <a:cubicBezTo>
                    <a:pt x="4672" y="3811"/>
                    <a:pt x="4655" y="3801"/>
                    <a:pt x="4635" y="3793"/>
                  </a:cubicBezTo>
                  <a:cubicBezTo>
                    <a:pt x="4615" y="3785"/>
                    <a:pt x="4592" y="3782"/>
                    <a:pt x="4568" y="3782"/>
                  </a:cubicBezTo>
                  <a:close/>
                  <a:moveTo>
                    <a:pt x="8299" y="3782"/>
                  </a:moveTo>
                  <a:cubicBezTo>
                    <a:pt x="8275" y="3782"/>
                    <a:pt x="8252" y="3787"/>
                    <a:pt x="8232" y="3797"/>
                  </a:cubicBezTo>
                  <a:cubicBezTo>
                    <a:pt x="8212" y="3806"/>
                    <a:pt x="8195" y="3820"/>
                    <a:pt x="8180" y="3837"/>
                  </a:cubicBezTo>
                  <a:lnTo>
                    <a:pt x="8178" y="3790"/>
                  </a:lnTo>
                  <a:lnTo>
                    <a:pt x="8091" y="3790"/>
                  </a:lnTo>
                  <a:lnTo>
                    <a:pt x="8091" y="4200"/>
                  </a:lnTo>
                  <a:lnTo>
                    <a:pt x="8183" y="4200"/>
                  </a:lnTo>
                  <a:lnTo>
                    <a:pt x="8183" y="3908"/>
                  </a:lnTo>
                  <a:cubicBezTo>
                    <a:pt x="8191" y="3892"/>
                    <a:pt x="8203" y="3880"/>
                    <a:pt x="8216" y="3871"/>
                  </a:cubicBezTo>
                  <a:cubicBezTo>
                    <a:pt x="8230" y="3862"/>
                    <a:pt x="8247" y="3857"/>
                    <a:pt x="8266" y="3857"/>
                  </a:cubicBezTo>
                  <a:cubicBezTo>
                    <a:pt x="8277" y="3857"/>
                    <a:pt x="8288" y="3858"/>
                    <a:pt x="8297" y="3861"/>
                  </a:cubicBezTo>
                  <a:cubicBezTo>
                    <a:pt x="8306" y="3864"/>
                    <a:pt x="8313" y="3868"/>
                    <a:pt x="8319" y="3874"/>
                  </a:cubicBezTo>
                  <a:cubicBezTo>
                    <a:pt x="8325" y="3880"/>
                    <a:pt x="8330" y="3888"/>
                    <a:pt x="8333" y="3898"/>
                  </a:cubicBezTo>
                  <a:cubicBezTo>
                    <a:pt x="8336" y="3908"/>
                    <a:pt x="8337" y="3920"/>
                    <a:pt x="8337" y="3934"/>
                  </a:cubicBezTo>
                  <a:lnTo>
                    <a:pt x="8337" y="4200"/>
                  </a:lnTo>
                  <a:lnTo>
                    <a:pt x="8429" y="4200"/>
                  </a:lnTo>
                  <a:lnTo>
                    <a:pt x="8429" y="3934"/>
                  </a:lnTo>
                  <a:cubicBezTo>
                    <a:pt x="8429" y="3906"/>
                    <a:pt x="8425" y="3883"/>
                    <a:pt x="8419" y="3864"/>
                  </a:cubicBezTo>
                  <a:cubicBezTo>
                    <a:pt x="8413" y="3844"/>
                    <a:pt x="8405" y="3828"/>
                    <a:pt x="8394" y="3816"/>
                  </a:cubicBezTo>
                  <a:cubicBezTo>
                    <a:pt x="8382" y="3804"/>
                    <a:pt x="8368" y="3795"/>
                    <a:pt x="8352" y="3790"/>
                  </a:cubicBezTo>
                  <a:cubicBezTo>
                    <a:pt x="8336" y="3784"/>
                    <a:pt x="8319" y="3782"/>
                    <a:pt x="8299" y="3782"/>
                  </a:cubicBezTo>
                  <a:close/>
                  <a:moveTo>
                    <a:pt x="9409" y="3782"/>
                  </a:moveTo>
                  <a:cubicBezTo>
                    <a:pt x="9383" y="3782"/>
                    <a:pt x="9360" y="3786"/>
                    <a:pt x="9341" y="3795"/>
                  </a:cubicBezTo>
                  <a:cubicBezTo>
                    <a:pt x="9321" y="3804"/>
                    <a:pt x="9304" y="3816"/>
                    <a:pt x="9291" y="3832"/>
                  </a:cubicBezTo>
                  <a:lnTo>
                    <a:pt x="9288" y="3790"/>
                  </a:lnTo>
                  <a:lnTo>
                    <a:pt x="9202" y="3790"/>
                  </a:lnTo>
                  <a:lnTo>
                    <a:pt x="9202" y="4200"/>
                  </a:lnTo>
                  <a:lnTo>
                    <a:pt x="9293" y="4200"/>
                  </a:lnTo>
                  <a:lnTo>
                    <a:pt x="9293" y="3902"/>
                  </a:lnTo>
                  <a:cubicBezTo>
                    <a:pt x="9300" y="3889"/>
                    <a:pt x="9311" y="3878"/>
                    <a:pt x="9323" y="3870"/>
                  </a:cubicBezTo>
                  <a:cubicBezTo>
                    <a:pt x="9336" y="3862"/>
                    <a:pt x="9352" y="3857"/>
                    <a:pt x="9372" y="3857"/>
                  </a:cubicBezTo>
                  <a:cubicBezTo>
                    <a:pt x="9383" y="3857"/>
                    <a:pt x="9393" y="3858"/>
                    <a:pt x="9402" y="3861"/>
                  </a:cubicBezTo>
                  <a:cubicBezTo>
                    <a:pt x="9411" y="3864"/>
                    <a:pt x="9419" y="3868"/>
                    <a:pt x="9426" y="3874"/>
                  </a:cubicBezTo>
                  <a:cubicBezTo>
                    <a:pt x="9432" y="3880"/>
                    <a:pt x="9436" y="3888"/>
                    <a:pt x="9440" y="3898"/>
                  </a:cubicBezTo>
                  <a:cubicBezTo>
                    <a:pt x="9443" y="3908"/>
                    <a:pt x="9445" y="3920"/>
                    <a:pt x="9445" y="3934"/>
                  </a:cubicBezTo>
                  <a:lnTo>
                    <a:pt x="9445" y="4200"/>
                  </a:lnTo>
                  <a:lnTo>
                    <a:pt x="9537" y="4200"/>
                  </a:lnTo>
                  <a:lnTo>
                    <a:pt x="9537" y="3926"/>
                  </a:lnTo>
                  <a:cubicBezTo>
                    <a:pt x="9537" y="3925"/>
                    <a:pt x="9537" y="3923"/>
                    <a:pt x="9537" y="3922"/>
                  </a:cubicBezTo>
                  <a:cubicBezTo>
                    <a:pt x="9537" y="3920"/>
                    <a:pt x="9536" y="3920"/>
                    <a:pt x="9536" y="3918"/>
                  </a:cubicBezTo>
                  <a:cubicBezTo>
                    <a:pt x="9541" y="3900"/>
                    <a:pt x="9551" y="3885"/>
                    <a:pt x="9564" y="3874"/>
                  </a:cubicBezTo>
                  <a:cubicBezTo>
                    <a:pt x="9577" y="3863"/>
                    <a:pt x="9594" y="3857"/>
                    <a:pt x="9615" y="3857"/>
                  </a:cubicBezTo>
                  <a:cubicBezTo>
                    <a:pt x="9627" y="3857"/>
                    <a:pt x="9636" y="3859"/>
                    <a:pt x="9645" y="3861"/>
                  </a:cubicBezTo>
                  <a:cubicBezTo>
                    <a:pt x="9654" y="3863"/>
                    <a:pt x="9662" y="3867"/>
                    <a:pt x="9668" y="3872"/>
                  </a:cubicBezTo>
                  <a:cubicBezTo>
                    <a:pt x="9675" y="3878"/>
                    <a:pt x="9680" y="3887"/>
                    <a:pt x="9683" y="3896"/>
                  </a:cubicBezTo>
                  <a:cubicBezTo>
                    <a:pt x="9687" y="3906"/>
                    <a:pt x="9688" y="3918"/>
                    <a:pt x="9688" y="3933"/>
                  </a:cubicBezTo>
                  <a:lnTo>
                    <a:pt x="9688" y="4200"/>
                  </a:lnTo>
                  <a:lnTo>
                    <a:pt x="9779" y="4200"/>
                  </a:lnTo>
                  <a:lnTo>
                    <a:pt x="9779" y="3934"/>
                  </a:lnTo>
                  <a:cubicBezTo>
                    <a:pt x="9779" y="3907"/>
                    <a:pt x="9777" y="3884"/>
                    <a:pt x="9770" y="3864"/>
                  </a:cubicBezTo>
                  <a:cubicBezTo>
                    <a:pt x="9764" y="3845"/>
                    <a:pt x="9755" y="3829"/>
                    <a:pt x="9744" y="3817"/>
                  </a:cubicBezTo>
                  <a:cubicBezTo>
                    <a:pt x="9733" y="3805"/>
                    <a:pt x="9718" y="3796"/>
                    <a:pt x="9702" y="3790"/>
                  </a:cubicBezTo>
                  <a:cubicBezTo>
                    <a:pt x="9685" y="3785"/>
                    <a:pt x="9666" y="3782"/>
                    <a:pt x="9645" y="3782"/>
                  </a:cubicBezTo>
                  <a:cubicBezTo>
                    <a:pt x="9617" y="3782"/>
                    <a:pt x="9593" y="3788"/>
                    <a:pt x="9572" y="3799"/>
                  </a:cubicBezTo>
                  <a:cubicBezTo>
                    <a:pt x="9551" y="3811"/>
                    <a:pt x="9534" y="3826"/>
                    <a:pt x="9521" y="3845"/>
                  </a:cubicBezTo>
                  <a:cubicBezTo>
                    <a:pt x="9510" y="3823"/>
                    <a:pt x="9495" y="3807"/>
                    <a:pt x="9475" y="3797"/>
                  </a:cubicBezTo>
                  <a:cubicBezTo>
                    <a:pt x="9455" y="3787"/>
                    <a:pt x="9434" y="3782"/>
                    <a:pt x="9409" y="3782"/>
                  </a:cubicBezTo>
                  <a:close/>
                  <a:moveTo>
                    <a:pt x="1930" y="3790"/>
                  </a:moveTo>
                  <a:lnTo>
                    <a:pt x="1930" y="3864"/>
                  </a:lnTo>
                  <a:lnTo>
                    <a:pt x="2133" y="3864"/>
                  </a:lnTo>
                  <a:lnTo>
                    <a:pt x="1926" y="4139"/>
                  </a:lnTo>
                  <a:lnTo>
                    <a:pt x="1926" y="4200"/>
                  </a:lnTo>
                  <a:lnTo>
                    <a:pt x="2256" y="4200"/>
                  </a:lnTo>
                  <a:lnTo>
                    <a:pt x="2256" y="4126"/>
                  </a:lnTo>
                  <a:lnTo>
                    <a:pt x="2039" y="4126"/>
                  </a:lnTo>
                  <a:lnTo>
                    <a:pt x="2248" y="3848"/>
                  </a:lnTo>
                  <a:lnTo>
                    <a:pt x="2248" y="3790"/>
                  </a:lnTo>
                  <a:lnTo>
                    <a:pt x="1930" y="3790"/>
                  </a:lnTo>
                  <a:close/>
                  <a:moveTo>
                    <a:pt x="3145" y="3790"/>
                  </a:moveTo>
                  <a:lnTo>
                    <a:pt x="3270" y="3991"/>
                  </a:lnTo>
                  <a:lnTo>
                    <a:pt x="3141" y="4200"/>
                  </a:lnTo>
                  <a:lnTo>
                    <a:pt x="3242" y="4200"/>
                  </a:lnTo>
                  <a:lnTo>
                    <a:pt x="3323" y="4059"/>
                  </a:lnTo>
                  <a:lnTo>
                    <a:pt x="3405" y="4200"/>
                  </a:lnTo>
                  <a:lnTo>
                    <a:pt x="3506" y="4200"/>
                  </a:lnTo>
                  <a:lnTo>
                    <a:pt x="3377" y="3991"/>
                  </a:lnTo>
                  <a:lnTo>
                    <a:pt x="3502" y="3790"/>
                  </a:lnTo>
                  <a:lnTo>
                    <a:pt x="3400" y="3790"/>
                  </a:lnTo>
                  <a:lnTo>
                    <a:pt x="3323" y="3924"/>
                  </a:lnTo>
                  <a:lnTo>
                    <a:pt x="3247" y="3790"/>
                  </a:lnTo>
                  <a:lnTo>
                    <a:pt x="3145" y="3790"/>
                  </a:lnTo>
                  <a:close/>
                  <a:moveTo>
                    <a:pt x="5611" y="3790"/>
                  </a:moveTo>
                  <a:lnTo>
                    <a:pt x="5753" y="4200"/>
                  </a:lnTo>
                  <a:lnTo>
                    <a:pt x="5833" y="4200"/>
                  </a:lnTo>
                  <a:lnTo>
                    <a:pt x="5975" y="3790"/>
                  </a:lnTo>
                  <a:lnTo>
                    <a:pt x="5879" y="3790"/>
                  </a:lnTo>
                  <a:lnTo>
                    <a:pt x="5793" y="4082"/>
                  </a:lnTo>
                  <a:lnTo>
                    <a:pt x="5706" y="3790"/>
                  </a:lnTo>
                  <a:lnTo>
                    <a:pt x="5611" y="3790"/>
                  </a:lnTo>
                  <a:close/>
                  <a:moveTo>
                    <a:pt x="7029" y="3857"/>
                  </a:moveTo>
                  <a:cubicBezTo>
                    <a:pt x="7047" y="3857"/>
                    <a:pt x="7062" y="3861"/>
                    <a:pt x="7073" y="3868"/>
                  </a:cubicBezTo>
                  <a:cubicBezTo>
                    <a:pt x="7085" y="3875"/>
                    <a:pt x="7095" y="3885"/>
                    <a:pt x="7102" y="3897"/>
                  </a:cubicBezTo>
                  <a:cubicBezTo>
                    <a:pt x="7109" y="3909"/>
                    <a:pt x="7114" y="3923"/>
                    <a:pt x="7117" y="3939"/>
                  </a:cubicBezTo>
                  <a:cubicBezTo>
                    <a:pt x="7120" y="3956"/>
                    <a:pt x="7121" y="3973"/>
                    <a:pt x="7121" y="3991"/>
                  </a:cubicBezTo>
                  <a:lnTo>
                    <a:pt x="7121" y="3999"/>
                  </a:lnTo>
                  <a:cubicBezTo>
                    <a:pt x="7121" y="4017"/>
                    <a:pt x="7120" y="4034"/>
                    <a:pt x="7117" y="4051"/>
                  </a:cubicBezTo>
                  <a:cubicBezTo>
                    <a:pt x="7114" y="4067"/>
                    <a:pt x="7108" y="4081"/>
                    <a:pt x="7101" y="4093"/>
                  </a:cubicBezTo>
                  <a:cubicBezTo>
                    <a:pt x="7094" y="4105"/>
                    <a:pt x="7084" y="4114"/>
                    <a:pt x="7073" y="4121"/>
                  </a:cubicBezTo>
                  <a:cubicBezTo>
                    <a:pt x="7061" y="4128"/>
                    <a:pt x="7047" y="4132"/>
                    <a:pt x="7030" y="4132"/>
                  </a:cubicBezTo>
                  <a:cubicBezTo>
                    <a:pt x="7009" y="4132"/>
                    <a:pt x="6991" y="4127"/>
                    <a:pt x="6977" y="4118"/>
                  </a:cubicBezTo>
                  <a:cubicBezTo>
                    <a:pt x="6964" y="4108"/>
                    <a:pt x="6953" y="4095"/>
                    <a:pt x="6946" y="4079"/>
                  </a:cubicBezTo>
                  <a:lnTo>
                    <a:pt x="6946" y="3909"/>
                  </a:lnTo>
                  <a:cubicBezTo>
                    <a:pt x="6953" y="3894"/>
                    <a:pt x="6964" y="3881"/>
                    <a:pt x="6977" y="3872"/>
                  </a:cubicBezTo>
                  <a:cubicBezTo>
                    <a:pt x="6991" y="3862"/>
                    <a:pt x="7008" y="3857"/>
                    <a:pt x="7029" y="3857"/>
                  </a:cubicBezTo>
                  <a:close/>
                  <a:moveTo>
                    <a:pt x="104" y="5642"/>
                  </a:moveTo>
                  <a:cubicBezTo>
                    <a:pt x="90" y="5642"/>
                    <a:pt x="76" y="5645"/>
                    <a:pt x="64" y="5649"/>
                  </a:cubicBezTo>
                  <a:cubicBezTo>
                    <a:pt x="51" y="5653"/>
                    <a:pt x="40" y="5658"/>
                    <a:pt x="30" y="5666"/>
                  </a:cubicBezTo>
                  <a:cubicBezTo>
                    <a:pt x="21" y="5674"/>
                    <a:pt x="14" y="5684"/>
                    <a:pt x="8" y="5695"/>
                  </a:cubicBezTo>
                  <a:cubicBezTo>
                    <a:pt x="3" y="5707"/>
                    <a:pt x="0" y="5720"/>
                    <a:pt x="0" y="5735"/>
                  </a:cubicBezTo>
                  <a:lnTo>
                    <a:pt x="58" y="5735"/>
                  </a:lnTo>
                  <a:cubicBezTo>
                    <a:pt x="58" y="5727"/>
                    <a:pt x="60" y="5720"/>
                    <a:pt x="63" y="5715"/>
                  </a:cubicBezTo>
                  <a:cubicBezTo>
                    <a:pt x="66" y="5709"/>
                    <a:pt x="69" y="5705"/>
                    <a:pt x="73" y="5702"/>
                  </a:cubicBezTo>
                  <a:cubicBezTo>
                    <a:pt x="78" y="5698"/>
                    <a:pt x="82" y="5695"/>
                    <a:pt x="88" y="5694"/>
                  </a:cubicBezTo>
                  <a:cubicBezTo>
                    <a:pt x="93" y="5692"/>
                    <a:pt x="99" y="5692"/>
                    <a:pt x="104" y="5692"/>
                  </a:cubicBezTo>
                  <a:cubicBezTo>
                    <a:pt x="119" y="5692"/>
                    <a:pt x="130" y="5695"/>
                    <a:pt x="138" y="5703"/>
                  </a:cubicBezTo>
                  <a:cubicBezTo>
                    <a:pt x="145" y="5711"/>
                    <a:pt x="149" y="5723"/>
                    <a:pt x="149" y="5738"/>
                  </a:cubicBezTo>
                  <a:cubicBezTo>
                    <a:pt x="149" y="5745"/>
                    <a:pt x="148" y="5752"/>
                    <a:pt x="146" y="5757"/>
                  </a:cubicBezTo>
                  <a:cubicBezTo>
                    <a:pt x="144" y="5763"/>
                    <a:pt x="141" y="5768"/>
                    <a:pt x="137" y="5773"/>
                  </a:cubicBezTo>
                  <a:cubicBezTo>
                    <a:pt x="133" y="5778"/>
                    <a:pt x="129" y="5782"/>
                    <a:pt x="125" y="5787"/>
                  </a:cubicBezTo>
                  <a:cubicBezTo>
                    <a:pt x="120" y="5792"/>
                    <a:pt x="115" y="5797"/>
                    <a:pt x="110" y="5802"/>
                  </a:cubicBezTo>
                  <a:cubicBezTo>
                    <a:pt x="102" y="5809"/>
                    <a:pt x="96" y="5816"/>
                    <a:pt x="91" y="5822"/>
                  </a:cubicBezTo>
                  <a:cubicBezTo>
                    <a:pt x="86" y="5829"/>
                    <a:pt x="82" y="5836"/>
                    <a:pt x="79" y="5843"/>
                  </a:cubicBezTo>
                  <a:cubicBezTo>
                    <a:pt x="76" y="5850"/>
                    <a:pt x="73" y="5857"/>
                    <a:pt x="72" y="5866"/>
                  </a:cubicBezTo>
                  <a:cubicBezTo>
                    <a:pt x="70" y="5874"/>
                    <a:pt x="70" y="5884"/>
                    <a:pt x="70" y="5896"/>
                  </a:cubicBezTo>
                  <a:lnTo>
                    <a:pt x="125" y="5896"/>
                  </a:lnTo>
                  <a:cubicBezTo>
                    <a:pt x="125" y="5884"/>
                    <a:pt x="127" y="5873"/>
                    <a:pt x="130" y="5863"/>
                  </a:cubicBezTo>
                  <a:cubicBezTo>
                    <a:pt x="133" y="5853"/>
                    <a:pt x="139" y="5845"/>
                    <a:pt x="148" y="5837"/>
                  </a:cubicBezTo>
                  <a:cubicBezTo>
                    <a:pt x="155" y="5829"/>
                    <a:pt x="162" y="5822"/>
                    <a:pt x="170" y="5814"/>
                  </a:cubicBezTo>
                  <a:cubicBezTo>
                    <a:pt x="177" y="5807"/>
                    <a:pt x="183" y="5800"/>
                    <a:pt x="189" y="5792"/>
                  </a:cubicBezTo>
                  <a:cubicBezTo>
                    <a:pt x="195" y="5783"/>
                    <a:pt x="199" y="5775"/>
                    <a:pt x="202" y="5766"/>
                  </a:cubicBezTo>
                  <a:cubicBezTo>
                    <a:pt x="206" y="5757"/>
                    <a:pt x="208" y="5747"/>
                    <a:pt x="208" y="5736"/>
                  </a:cubicBezTo>
                  <a:cubicBezTo>
                    <a:pt x="208" y="5721"/>
                    <a:pt x="205" y="5708"/>
                    <a:pt x="200" y="5696"/>
                  </a:cubicBezTo>
                  <a:cubicBezTo>
                    <a:pt x="196" y="5685"/>
                    <a:pt x="189" y="5675"/>
                    <a:pt x="180" y="5667"/>
                  </a:cubicBezTo>
                  <a:cubicBezTo>
                    <a:pt x="171" y="5659"/>
                    <a:pt x="161" y="5653"/>
                    <a:pt x="148" y="5649"/>
                  </a:cubicBezTo>
                  <a:cubicBezTo>
                    <a:pt x="136" y="5644"/>
                    <a:pt x="121" y="5642"/>
                    <a:pt x="104" y="5642"/>
                  </a:cubicBezTo>
                  <a:close/>
                  <a:moveTo>
                    <a:pt x="655" y="5642"/>
                  </a:moveTo>
                  <a:cubicBezTo>
                    <a:pt x="636" y="5642"/>
                    <a:pt x="618" y="5645"/>
                    <a:pt x="604" y="5651"/>
                  </a:cubicBezTo>
                  <a:cubicBezTo>
                    <a:pt x="589" y="5657"/>
                    <a:pt x="577" y="5665"/>
                    <a:pt x="566" y="5675"/>
                  </a:cubicBezTo>
                  <a:cubicBezTo>
                    <a:pt x="556" y="5685"/>
                    <a:pt x="549" y="5698"/>
                    <a:pt x="544" y="5711"/>
                  </a:cubicBezTo>
                  <a:cubicBezTo>
                    <a:pt x="538" y="5725"/>
                    <a:pt x="536" y="5739"/>
                    <a:pt x="536" y="5754"/>
                  </a:cubicBezTo>
                  <a:lnTo>
                    <a:pt x="594" y="5754"/>
                  </a:lnTo>
                  <a:cubicBezTo>
                    <a:pt x="594" y="5745"/>
                    <a:pt x="596" y="5736"/>
                    <a:pt x="598" y="5728"/>
                  </a:cubicBezTo>
                  <a:cubicBezTo>
                    <a:pt x="601" y="5720"/>
                    <a:pt x="604" y="5713"/>
                    <a:pt x="609" y="5708"/>
                  </a:cubicBezTo>
                  <a:cubicBezTo>
                    <a:pt x="614" y="5702"/>
                    <a:pt x="620" y="5698"/>
                    <a:pt x="627" y="5695"/>
                  </a:cubicBezTo>
                  <a:cubicBezTo>
                    <a:pt x="635" y="5691"/>
                    <a:pt x="644" y="5689"/>
                    <a:pt x="654" y="5689"/>
                  </a:cubicBezTo>
                  <a:cubicBezTo>
                    <a:pt x="662" y="5689"/>
                    <a:pt x="669" y="5691"/>
                    <a:pt x="676" y="5694"/>
                  </a:cubicBezTo>
                  <a:cubicBezTo>
                    <a:pt x="682" y="5696"/>
                    <a:pt x="688" y="5701"/>
                    <a:pt x="693" y="5706"/>
                  </a:cubicBezTo>
                  <a:cubicBezTo>
                    <a:pt x="697" y="5711"/>
                    <a:pt x="700" y="5717"/>
                    <a:pt x="702" y="5724"/>
                  </a:cubicBezTo>
                  <a:cubicBezTo>
                    <a:pt x="705" y="5730"/>
                    <a:pt x="706" y="5738"/>
                    <a:pt x="706" y="5746"/>
                  </a:cubicBezTo>
                  <a:cubicBezTo>
                    <a:pt x="706" y="5752"/>
                    <a:pt x="706" y="5757"/>
                    <a:pt x="704" y="5763"/>
                  </a:cubicBezTo>
                  <a:cubicBezTo>
                    <a:pt x="703" y="5769"/>
                    <a:pt x="700" y="5776"/>
                    <a:pt x="696" y="5783"/>
                  </a:cubicBezTo>
                  <a:cubicBezTo>
                    <a:pt x="692" y="5790"/>
                    <a:pt x="687" y="5797"/>
                    <a:pt x="680" y="5806"/>
                  </a:cubicBezTo>
                  <a:cubicBezTo>
                    <a:pt x="674" y="5814"/>
                    <a:pt x="666" y="5823"/>
                    <a:pt x="656" y="5834"/>
                  </a:cubicBezTo>
                  <a:lnTo>
                    <a:pt x="543" y="5958"/>
                  </a:lnTo>
                  <a:lnTo>
                    <a:pt x="543" y="5999"/>
                  </a:lnTo>
                  <a:lnTo>
                    <a:pt x="778" y="5999"/>
                  </a:lnTo>
                  <a:lnTo>
                    <a:pt x="778" y="5952"/>
                  </a:lnTo>
                  <a:lnTo>
                    <a:pt x="615" y="5952"/>
                  </a:lnTo>
                  <a:lnTo>
                    <a:pt x="693" y="5868"/>
                  </a:lnTo>
                  <a:cubicBezTo>
                    <a:pt x="704" y="5857"/>
                    <a:pt x="714" y="5846"/>
                    <a:pt x="723" y="5836"/>
                  </a:cubicBezTo>
                  <a:cubicBezTo>
                    <a:pt x="731" y="5825"/>
                    <a:pt x="738" y="5814"/>
                    <a:pt x="745" y="5804"/>
                  </a:cubicBezTo>
                  <a:cubicBezTo>
                    <a:pt x="751" y="5793"/>
                    <a:pt x="756" y="5783"/>
                    <a:pt x="760" y="5772"/>
                  </a:cubicBezTo>
                  <a:cubicBezTo>
                    <a:pt x="763" y="5761"/>
                    <a:pt x="765" y="5750"/>
                    <a:pt x="765" y="5739"/>
                  </a:cubicBezTo>
                  <a:cubicBezTo>
                    <a:pt x="765" y="5725"/>
                    <a:pt x="762" y="5712"/>
                    <a:pt x="757" y="5700"/>
                  </a:cubicBezTo>
                  <a:cubicBezTo>
                    <a:pt x="752" y="5688"/>
                    <a:pt x="745" y="5677"/>
                    <a:pt x="736" y="5669"/>
                  </a:cubicBezTo>
                  <a:cubicBezTo>
                    <a:pt x="726" y="5661"/>
                    <a:pt x="715" y="5654"/>
                    <a:pt x="701" y="5650"/>
                  </a:cubicBezTo>
                  <a:cubicBezTo>
                    <a:pt x="688" y="5645"/>
                    <a:pt x="672" y="5642"/>
                    <a:pt x="655" y="5642"/>
                  </a:cubicBezTo>
                  <a:close/>
                  <a:moveTo>
                    <a:pt x="970" y="5642"/>
                  </a:moveTo>
                  <a:cubicBezTo>
                    <a:pt x="954" y="5642"/>
                    <a:pt x="939" y="5645"/>
                    <a:pt x="925" y="5650"/>
                  </a:cubicBezTo>
                  <a:cubicBezTo>
                    <a:pt x="912" y="5654"/>
                    <a:pt x="900" y="5661"/>
                    <a:pt x="890" y="5670"/>
                  </a:cubicBezTo>
                  <a:cubicBezTo>
                    <a:pt x="880" y="5678"/>
                    <a:pt x="873" y="5689"/>
                    <a:pt x="867" y="5701"/>
                  </a:cubicBezTo>
                  <a:cubicBezTo>
                    <a:pt x="862" y="5712"/>
                    <a:pt x="858" y="5725"/>
                    <a:pt x="858" y="5739"/>
                  </a:cubicBezTo>
                  <a:lnTo>
                    <a:pt x="917" y="5739"/>
                  </a:lnTo>
                  <a:cubicBezTo>
                    <a:pt x="917" y="5731"/>
                    <a:pt x="918" y="5724"/>
                    <a:pt x="921" y="5718"/>
                  </a:cubicBezTo>
                  <a:cubicBezTo>
                    <a:pt x="924" y="5712"/>
                    <a:pt x="928" y="5708"/>
                    <a:pt x="932" y="5703"/>
                  </a:cubicBezTo>
                  <a:cubicBezTo>
                    <a:pt x="937" y="5699"/>
                    <a:pt x="944" y="5695"/>
                    <a:pt x="950" y="5693"/>
                  </a:cubicBezTo>
                  <a:cubicBezTo>
                    <a:pt x="957" y="5690"/>
                    <a:pt x="964" y="5689"/>
                    <a:pt x="971" y="5689"/>
                  </a:cubicBezTo>
                  <a:cubicBezTo>
                    <a:pt x="989" y="5689"/>
                    <a:pt x="1002" y="5694"/>
                    <a:pt x="1011" y="5703"/>
                  </a:cubicBezTo>
                  <a:cubicBezTo>
                    <a:pt x="1020" y="5713"/>
                    <a:pt x="1024" y="5725"/>
                    <a:pt x="1024" y="5742"/>
                  </a:cubicBezTo>
                  <a:cubicBezTo>
                    <a:pt x="1024" y="5750"/>
                    <a:pt x="1023" y="5758"/>
                    <a:pt x="1021" y="5764"/>
                  </a:cubicBezTo>
                  <a:cubicBezTo>
                    <a:pt x="1018" y="5771"/>
                    <a:pt x="1015" y="5776"/>
                    <a:pt x="1010" y="5781"/>
                  </a:cubicBezTo>
                  <a:cubicBezTo>
                    <a:pt x="1005" y="5786"/>
                    <a:pt x="999" y="5790"/>
                    <a:pt x="992" y="5792"/>
                  </a:cubicBezTo>
                  <a:cubicBezTo>
                    <a:pt x="984" y="5795"/>
                    <a:pt x="975" y="5796"/>
                    <a:pt x="965" y="5796"/>
                  </a:cubicBezTo>
                  <a:lnTo>
                    <a:pt x="930" y="5796"/>
                  </a:lnTo>
                  <a:lnTo>
                    <a:pt x="930" y="5843"/>
                  </a:lnTo>
                  <a:lnTo>
                    <a:pt x="965" y="5843"/>
                  </a:lnTo>
                  <a:cubicBezTo>
                    <a:pt x="975" y="5843"/>
                    <a:pt x="984" y="5844"/>
                    <a:pt x="992" y="5846"/>
                  </a:cubicBezTo>
                  <a:cubicBezTo>
                    <a:pt x="1000" y="5848"/>
                    <a:pt x="1006" y="5852"/>
                    <a:pt x="1012" y="5857"/>
                  </a:cubicBezTo>
                  <a:cubicBezTo>
                    <a:pt x="1017" y="5862"/>
                    <a:pt x="1022" y="5867"/>
                    <a:pt x="1025" y="5874"/>
                  </a:cubicBezTo>
                  <a:cubicBezTo>
                    <a:pt x="1028" y="5882"/>
                    <a:pt x="1029" y="5890"/>
                    <a:pt x="1029" y="5900"/>
                  </a:cubicBezTo>
                  <a:cubicBezTo>
                    <a:pt x="1029" y="5918"/>
                    <a:pt x="1025" y="5933"/>
                    <a:pt x="1014" y="5942"/>
                  </a:cubicBezTo>
                  <a:cubicBezTo>
                    <a:pt x="1004" y="5952"/>
                    <a:pt x="989" y="5956"/>
                    <a:pt x="971" y="5956"/>
                  </a:cubicBezTo>
                  <a:cubicBezTo>
                    <a:pt x="963" y="5956"/>
                    <a:pt x="955" y="5955"/>
                    <a:pt x="947" y="5953"/>
                  </a:cubicBezTo>
                  <a:cubicBezTo>
                    <a:pt x="940" y="5950"/>
                    <a:pt x="935" y="5947"/>
                    <a:pt x="930" y="5942"/>
                  </a:cubicBezTo>
                  <a:cubicBezTo>
                    <a:pt x="925" y="5938"/>
                    <a:pt x="920" y="5932"/>
                    <a:pt x="917" y="5926"/>
                  </a:cubicBezTo>
                  <a:cubicBezTo>
                    <a:pt x="915" y="5919"/>
                    <a:pt x="914" y="5912"/>
                    <a:pt x="914" y="5904"/>
                  </a:cubicBezTo>
                  <a:lnTo>
                    <a:pt x="855" y="5904"/>
                  </a:lnTo>
                  <a:cubicBezTo>
                    <a:pt x="855" y="5921"/>
                    <a:pt x="858" y="5935"/>
                    <a:pt x="865" y="5948"/>
                  </a:cubicBezTo>
                  <a:cubicBezTo>
                    <a:pt x="871" y="5960"/>
                    <a:pt x="880" y="5970"/>
                    <a:pt x="890" y="5979"/>
                  </a:cubicBezTo>
                  <a:cubicBezTo>
                    <a:pt x="901" y="5987"/>
                    <a:pt x="912" y="5993"/>
                    <a:pt x="926" y="5997"/>
                  </a:cubicBezTo>
                  <a:cubicBezTo>
                    <a:pt x="940" y="6001"/>
                    <a:pt x="955" y="6003"/>
                    <a:pt x="970" y="6003"/>
                  </a:cubicBezTo>
                  <a:cubicBezTo>
                    <a:pt x="987" y="6003"/>
                    <a:pt x="1003" y="6001"/>
                    <a:pt x="1017" y="5996"/>
                  </a:cubicBezTo>
                  <a:cubicBezTo>
                    <a:pt x="1032" y="5992"/>
                    <a:pt x="1044" y="5985"/>
                    <a:pt x="1054" y="5977"/>
                  </a:cubicBezTo>
                  <a:cubicBezTo>
                    <a:pt x="1065" y="5968"/>
                    <a:pt x="1073" y="5957"/>
                    <a:pt x="1079" y="5944"/>
                  </a:cubicBezTo>
                  <a:cubicBezTo>
                    <a:pt x="1085" y="5931"/>
                    <a:pt x="1088" y="5916"/>
                    <a:pt x="1088" y="5900"/>
                  </a:cubicBezTo>
                  <a:cubicBezTo>
                    <a:pt x="1088" y="5891"/>
                    <a:pt x="1087" y="5883"/>
                    <a:pt x="1085" y="5874"/>
                  </a:cubicBezTo>
                  <a:cubicBezTo>
                    <a:pt x="1083" y="5866"/>
                    <a:pt x="1079" y="5859"/>
                    <a:pt x="1074" y="5852"/>
                  </a:cubicBezTo>
                  <a:cubicBezTo>
                    <a:pt x="1070" y="5844"/>
                    <a:pt x="1064" y="5839"/>
                    <a:pt x="1057" y="5833"/>
                  </a:cubicBezTo>
                  <a:cubicBezTo>
                    <a:pt x="1049" y="5827"/>
                    <a:pt x="1039" y="5823"/>
                    <a:pt x="1029" y="5819"/>
                  </a:cubicBezTo>
                  <a:cubicBezTo>
                    <a:pt x="1038" y="5815"/>
                    <a:pt x="1046" y="5810"/>
                    <a:pt x="1052" y="5804"/>
                  </a:cubicBezTo>
                  <a:cubicBezTo>
                    <a:pt x="1059" y="5798"/>
                    <a:pt x="1065" y="5791"/>
                    <a:pt x="1069" y="5784"/>
                  </a:cubicBezTo>
                  <a:cubicBezTo>
                    <a:pt x="1074" y="5778"/>
                    <a:pt x="1078" y="5771"/>
                    <a:pt x="1080" y="5764"/>
                  </a:cubicBezTo>
                  <a:cubicBezTo>
                    <a:pt x="1082" y="5757"/>
                    <a:pt x="1083" y="5749"/>
                    <a:pt x="1083" y="5742"/>
                  </a:cubicBezTo>
                  <a:cubicBezTo>
                    <a:pt x="1083" y="5726"/>
                    <a:pt x="1080" y="5711"/>
                    <a:pt x="1074" y="5699"/>
                  </a:cubicBezTo>
                  <a:cubicBezTo>
                    <a:pt x="1069" y="5686"/>
                    <a:pt x="1061" y="5676"/>
                    <a:pt x="1052" y="5668"/>
                  </a:cubicBezTo>
                  <a:cubicBezTo>
                    <a:pt x="1042" y="5660"/>
                    <a:pt x="1030" y="5653"/>
                    <a:pt x="1016" y="5649"/>
                  </a:cubicBezTo>
                  <a:cubicBezTo>
                    <a:pt x="1002" y="5644"/>
                    <a:pt x="987" y="5642"/>
                    <a:pt x="970" y="5642"/>
                  </a:cubicBezTo>
                  <a:close/>
                  <a:moveTo>
                    <a:pt x="423" y="5646"/>
                  </a:moveTo>
                  <a:lnTo>
                    <a:pt x="286" y="5696"/>
                  </a:lnTo>
                  <a:lnTo>
                    <a:pt x="286" y="5746"/>
                  </a:lnTo>
                  <a:lnTo>
                    <a:pt x="372" y="5717"/>
                  </a:lnTo>
                  <a:lnTo>
                    <a:pt x="372" y="5999"/>
                  </a:lnTo>
                  <a:lnTo>
                    <a:pt x="431" y="5999"/>
                  </a:lnTo>
                  <a:lnTo>
                    <a:pt x="431" y="5646"/>
                  </a:lnTo>
                  <a:lnTo>
                    <a:pt x="423" y="5646"/>
                  </a:lnTo>
                  <a:close/>
                  <a:moveTo>
                    <a:pt x="9491" y="5902"/>
                  </a:moveTo>
                  <a:cubicBezTo>
                    <a:pt x="9474" y="5902"/>
                    <a:pt x="9460" y="5906"/>
                    <a:pt x="9451" y="5916"/>
                  </a:cubicBezTo>
                  <a:cubicBezTo>
                    <a:pt x="9442" y="5926"/>
                    <a:pt x="9438" y="5938"/>
                    <a:pt x="9438" y="5953"/>
                  </a:cubicBezTo>
                  <a:cubicBezTo>
                    <a:pt x="9438" y="5960"/>
                    <a:pt x="9439" y="5966"/>
                    <a:pt x="9441" y="5972"/>
                  </a:cubicBezTo>
                  <a:cubicBezTo>
                    <a:pt x="9444" y="5978"/>
                    <a:pt x="9447" y="5984"/>
                    <a:pt x="9451" y="5988"/>
                  </a:cubicBezTo>
                  <a:cubicBezTo>
                    <a:pt x="9456" y="5993"/>
                    <a:pt x="9461" y="5996"/>
                    <a:pt x="9468" y="5999"/>
                  </a:cubicBezTo>
                  <a:cubicBezTo>
                    <a:pt x="9475" y="6001"/>
                    <a:pt x="9483" y="6002"/>
                    <a:pt x="9491" y="6002"/>
                  </a:cubicBezTo>
                  <a:cubicBezTo>
                    <a:pt x="9508" y="6002"/>
                    <a:pt x="9521" y="5998"/>
                    <a:pt x="9531" y="5988"/>
                  </a:cubicBezTo>
                  <a:cubicBezTo>
                    <a:pt x="9540" y="5979"/>
                    <a:pt x="9544" y="5967"/>
                    <a:pt x="9544" y="5953"/>
                  </a:cubicBezTo>
                  <a:cubicBezTo>
                    <a:pt x="9544" y="5938"/>
                    <a:pt x="9540" y="5926"/>
                    <a:pt x="9531" y="5916"/>
                  </a:cubicBezTo>
                  <a:cubicBezTo>
                    <a:pt x="9521" y="5906"/>
                    <a:pt x="9508" y="5902"/>
                    <a:pt x="9491" y="5902"/>
                  </a:cubicBezTo>
                  <a:close/>
                  <a:moveTo>
                    <a:pt x="2050" y="5910"/>
                  </a:moveTo>
                  <a:lnTo>
                    <a:pt x="2050" y="5979"/>
                  </a:lnTo>
                  <a:cubicBezTo>
                    <a:pt x="2050" y="5990"/>
                    <a:pt x="2049" y="6001"/>
                    <a:pt x="2047" y="6011"/>
                  </a:cubicBezTo>
                  <a:cubicBezTo>
                    <a:pt x="2045" y="6021"/>
                    <a:pt x="2043" y="6032"/>
                    <a:pt x="2039" y="6041"/>
                  </a:cubicBezTo>
                  <a:cubicBezTo>
                    <a:pt x="2036" y="6050"/>
                    <a:pt x="2032" y="6059"/>
                    <a:pt x="2027" y="6068"/>
                  </a:cubicBezTo>
                  <a:cubicBezTo>
                    <a:pt x="2022" y="6076"/>
                    <a:pt x="2017" y="6085"/>
                    <a:pt x="2012" y="6093"/>
                  </a:cubicBezTo>
                  <a:lnTo>
                    <a:pt x="2061" y="6123"/>
                  </a:lnTo>
                  <a:cubicBezTo>
                    <a:pt x="2072" y="6114"/>
                    <a:pt x="2082" y="6103"/>
                    <a:pt x="2090" y="6091"/>
                  </a:cubicBezTo>
                  <a:cubicBezTo>
                    <a:pt x="2099" y="6080"/>
                    <a:pt x="2107" y="6067"/>
                    <a:pt x="2113" y="6054"/>
                  </a:cubicBezTo>
                  <a:cubicBezTo>
                    <a:pt x="2120" y="6041"/>
                    <a:pt x="2124" y="6028"/>
                    <a:pt x="2128" y="6015"/>
                  </a:cubicBezTo>
                  <a:cubicBezTo>
                    <a:pt x="2131" y="6001"/>
                    <a:pt x="2133" y="5988"/>
                    <a:pt x="2133" y="5975"/>
                  </a:cubicBezTo>
                  <a:lnTo>
                    <a:pt x="2133" y="5910"/>
                  </a:lnTo>
                  <a:lnTo>
                    <a:pt x="2050" y="5910"/>
                  </a:lnTo>
                  <a:close/>
                  <a:moveTo>
                    <a:pt x="99" y="5939"/>
                  </a:moveTo>
                  <a:cubicBezTo>
                    <a:pt x="94" y="5939"/>
                    <a:pt x="89" y="5939"/>
                    <a:pt x="85" y="5941"/>
                  </a:cubicBezTo>
                  <a:cubicBezTo>
                    <a:pt x="81" y="5942"/>
                    <a:pt x="77" y="5945"/>
                    <a:pt x="74" y="5948"/>
                  </a:cubicBezTo>
                  <a:cubicBezTo>
                    <a:pt x="72" y="5951"/>
                    <a:pt x="70" y="5954"/>
                    <a:pt x="68" y="5958"/>
                  </a:cubicBezTo>
                  <a:cubicBezTo>
                    <a:pt x="67" y="5962"/>
                    <a:pt x="66" y="5966"/>
                    <a:pt x="66" y="5971"/>
                  </a:cubicBezTo>
                  <a:cubicBezTo>
                    <a:pt x="66" y="5979"/>
                    <a:pt x="69" y="5987"/>
                    <a:pt x="74" y="5993"/>
                  </a:cubicBezTo>
                  <a:cubicBezTo>
                    <a:pt x="80" y="5999"/>
                    <a:pt x="88" y="6001"/>
                    <a:pt x="99" y="6001"/>
                  </a:cubicBezTo>
                  <a:cubicBezTo>
                    <a:pt x="110" y="6001"/>
                    <a:pt x="118" y="5999"/>
                    <a:pt x="124" y="5993"/>
                  </a:cubicBezTo>
                  <a:cubicBezTo>
                    <a:pt x="130" y="5987"/>
                    <a:pt x="133" y="5979"/>
                    <a:pt x="133" y="5971"/>
                  </a:cubicBezTo>
                  <a:cubicBezTo>
                    <a:pt x="133" y="5966"/>
                    <a:pt x="131" y="5962"/>
                    <a:pt x="130" y="5958"/>
                  </a:cubicBezTo>
                  <a:cubicBezTo>
                    <a:pt x="128" y="5954"/>
                    <a:pt x="127" y="5951"/>
                    <a:pt x="124" y="5948"/>
                  </a:cubicBezTo>
                  <a:cubicBezTo>
                    <a:pt x="121" y="5945"/>
                    <a:pt x="117" y="5942"/>
                    <a:pt x="113" y="5941"/>
                  </a:cubicBezTo>
                  <a:cubicBezTo>
                    <a:pt x="109" y="5939"/>
                    <a:pt x="104" y="5939"/>
                    <a:pt x="99" y="5939"/>
                  </a:cubicBezTo>
                  <a:close/>
                </a:path>
              </a:pathLst>
            </a:custGeom>
            <a:solidFill>
              <a:srgbClr val="34464A"/>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317" name="Space">
              <a:extLst>
                <a:ext uri="{FF2B5EF4-FFF2-40B4-BE49-F238E27FC236}">
                  <a16:creationId xmlns:a16="http://schemas.microsoft.com/office/drawing/2014/main" id="{8350CA34-A000-4A55-A191-E0EF4B5EC562}"/>
                </a:ext>
              </a:extLst>
            </p:cNvPr>
            <p:cNvSpPr>
              <a:spLocks/>
            </p:cNvSpPr>
            <p:nvPr/>
          </p:nvSpPr>
          <p:spPr bwMode="auto">
            <a:xfrm>
              <a:off x="1244180" y="2394403"/>
              <a:ext cx="985837" cy="157162"/>
            </a:xfrm>
            <a:custGeom>
              <a:avLst/>
              <a:gdLst>
                <a:gd name="T0" fmla="*/ 5292 w 5292"/>
                <a:gd name="T1" fmla="*/ 776 h 847"/>
                <a:gd name="T2" fmla="*/ 5222 w 5292"/>
                <a:gd name="T3" fmla="*/ 847 h 847"/>
                <a:gd name="T4" fmla="*/ 71 w 5292"/>
                <a:gd name="T5" fmla="*/ 847 h 847"/>
                <a:gd name="T6" fmla="*/ 0 w 5292"/>
                <a:gd name="T7" fmla="*/ 776 h 847"/>
                <a:gd name="T8" fmla="*/ 0 w 5292"/>
                <a:gd name="T9" fmla="*/ 71 h 847"/>
                <a:gd name="T10" fmla="*/ 71 w 5292"/>
                <a:gd name="T11" fmla="*/ 0 h 847"/>
                <a:gd name="T12" fmla="*/ 5222 w 5292"/>
                <a:gd name="T13" fmla="*/ 0 h 847"/>
                <a:gd name="T14" fmla="*/ 5292 w 5292"/>
                <a:gd name="T15" fmla="*/ 71 h 847"/>
                <a:gd name="T16" fmla="*/ 5292 w 5292"/>
                <a:gd name="T17" fmla="*/ 77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92" h="847">
                  <a:moveTo>
                    <a:pt x="5292" y="776"/>
                  </a:moveTo>
                  <a:cubicBezTo>
                    <a:pt x="5292" y="815"/>
                    <a:pt x="5260" y="847"/>
                    <a:pt x="5222" y="847"/>
                  </a:cubicBezTo>
                  <a:lnTo>
                    <a:pt x="71" y="847"/>
                  </a:lnTo>
                  <a:cubicBezTo>
                    <a:pt x="32" y="847"/>
                    <a:pt x="0" y="815"/>
                    <a:pt x="0" y="776"/>
                  </a:cubicBezTo>
                  <a:lnTo>
                    <a:pt x="0" y="71"/>
                  </a:lnTo>
                  <a:cubicBezTo>
                    <a:pt x="0" y="32"/>
                    <a:pt x="32" y="0"/>
                    <a:pt x="71" y="0"/>
                  </a:cubicBezTo>
                  <a:lnTo>
                    <a:pt x="5222" y="0"/>
                  </a:lnTo>
                  <a:cubicBezTo>
                    <a:pt x="5260" y="0"/>
                    <a:pt x="5292" y="32"/>
                    <a:pt x="5292" y="71"/>
                  </a:cubicBezTo>
                  <a:lnTo>
                    <a:pt x="5292" y="776"/>
                  </a:lnTo>
                  <a:close/>
                </a:path>
              </a:pathLst>
            </a:custGeom>
            <a:solidFill>
              <a:srgbClr val="CFD4D7"/>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318" name="Uppercase">
              <a:extLst>
                <a:ext uri="{FF2B5EF4-FFF2-40B4-BE49-F238E27FC236}">
                  <a16:creationId xmlns:a16="http://schemas.microsoft.com/office/drawing/2014/main" id="{683B6635-882C-4212-85AD-ABF170F73E3A}"/>
                </a:ext>
              </a:extLst>
            </p:cNvPr>
            <p:cNvSpPr>
              <a:spLocks noChangeAspect="1" noEditPoints="1"/>
            </p:cNvSpPr>
            <p:nvPr/>
          </p:nvSpPr>
          <p:spPr bwMode="auto">
            <a:xfrm>
              <a:off x="709193" y="2065790"/>
              <a:ext cx="117475" cy="130175"/>
            </a:xfrm>
            <a:custGeom>
              <a:avLst/>
              <a:gdLst>
                <a:gd name="T0" fmla="*/ 317 w 635"/>
                <a:gd name="T1" fmla="*/ 0 h 706"/>
                <a:gd name="T2" fmla="*/ 0 w 635"/>
                <a:gd name="T3" fmla="*/ 318 h 706"/>
                <a:gd name="T4" fmla="*/ 164 w 635"/>
                <a:gd name="T5" fmla="*/ 318 h 706"/>
                <a:gd name="T6" fmla="*/ 164 w 635"/>
                <a:gd name="T7" fmla="*/ 494 h 706"/>
                <a:gd name="T8" fmla="*/ 446 w 635"/>
                <a:gd name="T9" fmla="*/ 494 h 706"/>
                <a:gd name="T10" fmla="*/ 446 w 635"/>
                <a:gd name="T11" fmla="*/ 318 h 706"/>
                <a:gd name="T12" fmla="*/ 635 w 635"/>
                <a:gd name="T13" fmla="*/ 318 h 706"/>
                <a:gd name="T14" fmla="*/ 317 w 635"/>
                <a:gd name="T15" fmla="*/ 0 h 706"/>
                <a:gd name="T16" fmla="*/ 58 w 635"/>
                <a:gd name="T17" fmla="*/ 635 h 706"/>
                <a:gd name="T18" fmla="*/ 58 w 635"/>
                <a:gd name="T19" fmla="*/ 706 h 706"/>
                <a:gd name="T20" fmla="*/ 552 w 635"/>
                <a:gd name="T21" fmla="*/ 706 h 706"/>
                <a:gd name="T22" fmla="*/ 552 w 635"/>
                <a:gd name="T23" fmla="*/ 635 h 706"/>
                <a:gd name="T24" fmla="*/ 58 w 635"/>
                <a:gd name="T25" fmla="*/ 635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5" h="706">
                  <a:moveTo>
                    <a:pt x="317" y="0"/>
                  </a:moveTo>
                  <a:lnTo>
                    <a:pt x="0" y="318"/>
                  </a:lnTo>
                  <a:lnTo>
                    <a:pt x="164" y="318"/>
                  </a:lnTo>
                  <a:lnTo>
                    <a:pt x="164" y="494"/>
                  </a:lnTo>
                  <a:lnTo>
                    <a:pt x="446" y="494"/>
                  </a:lnTo>
                  <a:lnTo>
                    <a:pt x="446" y="318"/>
                  </a:lnTo>
                  <a:lnTo>
                    <a:pt x="635" y="318"/>
                  </a:lnTo>
                  <a:lnTo>
                    <a:pt x="317" y="0"/>
                  </a:lnTo>
                  <a:close/>
                  <a:moveTo>
                    <a:pt x="58" y="635"/>
                  </a:moveTo>
                  <a:lnTo>
                    <a:pt x="58" y="706"/>
                  </a:lnTo>
                  <a:lnTo>
                    <a:pt x="552" y="706"/>
                  </a:lnTo>
                  <a:lnTo>
                    <a:pt x="552" y="635"/>
                  </a:lnTo>
                  <a:lnTo>
                    <a:pt x="58" y="635"/>
                  </a:lnTo>
                  <a:close/>
                </a:path>
              </a:pathLst>
            </a:custGeom>
            <a:solidFill>
              <a:srgbClr val="7F8A8D"/>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319" name="Backspace">
              <a:extLst>
                <a:ext uri="{FF2B5EF4-FFF2-40B4-BE49-F238E27FC236}">
                  <a16:creationId xmlns:a16="http://schemas.microsoft.com/office/drawing/2014/main" id="{8BF275EF-50AE-4AF2-9ED5-596EA69A1725}"/>
                </a:ext>
              </a:extLst>
            </p:cNvPr>
            <p:cNvSpPr>
              <a:spLocks noChangeAspect="1" noEditPoints="1"/>
            </p:cNvSpPr>
            <p:nvPr/>
          </p:nvSpPr>
          <p:spPr bwMode="auto">
            <a:xfrm>
              <a:off x="2630068" y="2072140"/>
              <a:ext cx="157162" cy="117475"/>
            </a:xfrm>
            <a:custGeom>
              <a:avLst/>
              <a:gdLst>
                <a:gd name="T0" fmla="*/ 670 w 847"/>
                <a:gd name="T1" fmla="*/ 444 h 635"/>
                <a:gd name="T2" fmla="*/ 620 w 847"/>
                <a:gd name="T3" fmla="*/ 493 h 635"/>
                <a:gd name="T4" fmla="*/ 494 w 847"/>
                <a:gd name="T5" fmla="*/ 367 h 635"/>
                <a:gd name="T6" fmla="*/ 367 w 847"/>
                <a:gd name="T7" fmla="*/ 493 h 635"/>
                <a:gd name="T8" fmla="*/ 318 w 847"/>
                <a:gd name="T9" fmla="*/ 444 h 635"/>
                <a:gd name="T10" fmla="*/ 444 w 847"/>
                <a:gd name="T11" fmla="*/ 317 h 635"/>
                <a:gd name="T12" fmla="*/ 318 w 847"/>
                <a:gd name="T13" fmla="*/ 191 h 635"/>
                <a:gd name="T14" fmla="*/ 367 w 847"/>
                <a:gd name="T15" fmla="*/ 141 h 635"/>
                <a:gd name="T16" fmla="*/ 494 w 847"/>
                <a:gd name="T17" fmla="*/ 267 h 635"/>
                <a:gd name="T18" fmla="*/ 620 w 847"/>
                <a:gd name="T19" fmla="*/ 141 h 635"/>
                <a:gd name="T20" fmla="*/ 670 w 847"/>
                <a:gd name="T21" fmla="*/ 191 h 635"/>
                <a:gd name="T22" fmla="*/ 544 w 847"/>
                <a:gd name="T23" fmla="*/ 317 h 635"/>
                <a:gd name="T24" fmla="*/ 670 w 847"/>
                <a:gd name="T25" fmla="*/ 444 h 635"/>
                <a:gd name="T26" fmla="*/ 776 w 847"/>
                <a:gd name="T27" fmla="*/ 0 h 635"/>
                <a:gd name="T28" fmla="*/ 249 w 847"/>
                <a:gd name="T29" fmla="*/ 0 h 635"/>
                <a:gd name="T30" fmla="*/ 191 w 847"/>
                <a:gd name="T31" fmla="*/ 31 h 635"/>
                <a:gd name="T32" fmla="*/ 0 w 847"/>
                <a:gd name="T33" fmla="*/ 317 h 635"/>
                <a:gd name="T34" fmla="*/ 191 w 847"/>
                <a:gd name="T35" fmla="*/ 603 h 635"/>
                <a:gd name="T36" fmla="*/ 249 w 847"/>
                <a:gd name="T37" fmla="*/ 634 h 635"/>
                <a:gd name="T38" fmla="*/ 776 w 847"/>
                <a:gd name="T39" fmla="*/ 635 h 635"/>
                <a:gd name="T40" fmla="*/ 847 w 847"/>
                <a:gd name="T41" fmla="*/ 564 h 635"/>
                <a:gd name="T42" fmla="*/ 847 w 847"/>
                <a:gd name="T43" fmla="*/ 70 h 635"/>
                <a:gd name="T44" fmla="*/ 776 w 847"/>
                <a:gd name="T45"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7" h="635">
                  <a:moveTo>
                    <a:pt x="670" y="444"/>
                  </a:moveTo>
                  <a:lnTo>
                    <a:pt x="620" y="493"/>
                  </a:lnTo>
                  <a:lnTo>
                    <a:pt x="494" y="367"/>
                  </a:lnTo>
                  <a:lnTo>
                    <a:pt x="367" y="493"/>
                  </a:lnTo>
                  <a:lnTo>
                    <a:pt x="318" y="444"/>
                  </a:lnTo>
                  <a:lnTo>
                    <a:pt x="444" y="317"/>
                  </a:lnTo>
                  <a:lnTo>
                    <a:pt x="318" y="191"/>
                  </a:lnTo>
                  <a:lnTo>
                    <a:pt x="367" y="141"/>
                  </a:lnTo>
                  <a:lnTo>
                    <a:pt x="494" y="267"/>
                  </a:lnTo>
                  <a:lnTo>
                    <a:pt x="620" y="141"/>
                  </a:lnTo>
                  <a:lnTo>
                    <a:pt x="670" y="191"/>
                  </a:lnTo>
                  <a:lnTo>
                    <a:pt x="544" y="317"/>
                  </a:lnTo>
                  <a:lnTo>
                    <a:pt x="670" y="444"/>
                  </a:lnTo>
                  <a:close/>
                  <a:moveTo>
                    <a:pt x="776" y="0"/>
                  </a:moveTo>
                  <a:lnTo>
                    <a:pt x="249" y="0"/>
                  </a:lnTo>
                  <a:cubicBezTo>
                    <a:pt x="225" y="0"/>
                    <a:pt x="203" y="12"/>
                    <a:pt x="191" y="31"/>
                  </a:cubicBezTo>
                  <a:lnTo>
                    <a:pt x="0" y="317"/>
                  </a:lnTo>
                  <a:lnTo>
                    <a:pt x="191" y="603"/>
                  </a:lnTo>
                  <a:cubicBezTo>
                    <a:pt x="203" y="622"/>
                    <a:pt x="225" y="634"/>
                    <a:pt x="249" y="634"/>
                  </a:cubicBezTo>
                  <a:lnTo>
                    <a:pt x="776" y="635"/>
                  </a:lnTo>
                  <a:cubicBezTo>
                    <a:pt x="815" y="635"/>
                    <a:pt x="847" y="603"/>
                    <a:pt x="847" y="564"/>
                  </a:cubicBezTo>
                  <a:lnTo>
                    <a:pt x="847" y="70"/>
                  </a:lnTo>
                  <a:cubicBezTo>
                    <a:pt x="847" y="31"/>
                    <a:pt x="815" y="0"/>
                    <a:pt x="776" y="0"/>
                  </a:cubicBezTo>
                </a:path>
              </a:pathLst>
            </a:custGeom>
            <a:solidFill>
              <a:srgbClr val="7F8A8D"/>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320" name="Numbers">
              <a:extLst>
                <a:ext uri="{FF2B5EF4-FFF2-40B4-BE49-F238E27FC236}">
                  <a16:creationId xmlns:a16="http://schemas.microsoft.com/office/drawing/2014/main" id="{626F1D0D-9C8F-42F1-8035-D549C4E7429C}"/>
                </a:ext>
              </a:extLst>
            </p:cNvPr>
            <p:cNvSpPr>
              <a:spLocks noEditPoints="1"/>
            </p:cNvSpPr>
            <p:nvPr/>
          </p:nvSpPr>
          <p:spPr bwMode="auto">
            <a:xfrm>
              <a:off x="756818" y="1333953"/>
              <a:ext cx="2085975" cy="49212"/>
            </a:xfrm>
            <a:custGeom>
              <a:avLst/>
              <a:gdLst>
                <a:gd name="T0" fmla="*/ 1214 w 11212"/>
                <a:gd name="T1" fmla="*/ 80 h 258"/>
                <a:gd name="T2" fmla="*/ 1284 w 11212"/>
                <a:gd name="T3" fmla="*/ 45 h 258"/>
                <a:gd name="T4" fmla="*/ 1258 w 11212"/>
                <a:gd name="T5" fmla="*/ 137 h 258"/>
                <a:gd name="T6" fmla="*/ 1284 w 11212"/>
                <a:gd name="T7" fmla="*/ 161 h 258"/>
                <a:gd name="T8" fmla="*/ 1314 w 11212"/>
                <a:gd name="T9" fmla="*/ 19 h 258"/>
                <a:gd name="T10" fmla="*/ 2421 w 11212"/>
                <a:gd name="T11" fmla="*/ 42 h 258"/>
                <a:gd name="T12" fmla="*/ 2495 w 11212"/>
                <a:gd name="T13" fmla="*/ 34 h 258"/>
                <a:gd name="T14" fmla="*/ 2491 w 11212"/>
                <a:gd name="T15" fmla="*/ 109 h 258"/>
                <a:gd name="T16" fmla="*/ 2534 w 11212"/>
                <a:gd name="T17" fmla="*/ 166 h 258"/>
                <a:gd name="T18" fmla="*/ 2457 w 11212"/>
                <a:gd name="T19" fmla="*/ 202 h 258"/>
                <a:gd name="T20" fmla="*/ 2495 w 11212"/>
                <a:gd name="T21" fmla="*/ 258 h 258"/>
                <a:gd name="T22" fmla="*/ 2569 w 11212"/>
                <a:gd name="T23" fmla="*/ 149 h 258"/>
                <a:gd name="T24" fmla="*/ 2576 w 11212"/>
                <a:gd name="T25" fmla="*/ 72 h 258"/>
                <a:gd name="T26" fmla="*/ 8635 w 11212"/>
                <a:gd name="T27" fmla="*/ 5 h 258"/>
                <a:gd name="T28" fmla="*/ 8608 w 11212"/>
                <a:gd name="T29" fmla="*/ 135 h 258"/>
                <a:gd name="T30" fmla="*/ 8634 w 11212"/>
                <a:gd name="T31" fmla="*/ 253 h 258"/>
                <a:gd name="T32" fmla="*/ 8746 w 11212"/>
                <a:gd name="T33" fmla="*/ 166 h 258"/>
                <a:gd name="T34" fmla="*/ 8737 w 11212"/>
                <a:gd name="T35" fmla="*/ 40 h 258"/>
                <a:gd name="T36" fmla="*/ 9845 w 11212"/>
                <a:gd name="T37" fmla="*/ 26 h 258"/>
                <a:gd name="T38" fmla="*/ 9896 w 11212"/>
                <a:gd name="T39" fmla="*/ 171 h 258"/>
                <a:gd name="T40" fmla="*/ 9863 w 11212"/>
                <a:gd name="T41" fmla="*/ 221 h 258"/>
                <a:gd name="T42" fmla="*/ 9962 w 11212"/>
                <a:gd name="T43" fmla="*/ 213 h 258"/>
                <a:gd name="T44" fmla="*/ 9966 w 11212"/>
                <a:gd name="T45" fmla="*/ 30 h 258"/>
                <a:gd name="T46" fmla="*/ 11053 w 11212"/>
                <a:gd name="T47" fmla="*/ 57 h 258"/>
                <a:gd name="T48" fmla="*/ 11130 w 11212"/>
                <a:gd name="T49" fmla="*/ 258 h 258"/>
                <a:gd name="T50" fmla="*/ 11205 w 11212"/>
                <a:gd name="T51" fmla="*/ 57 h 258"/>
                <a:gd name="T52" fmla="*/ 6190 w 11212"/>
                <a:gd name="T53" fmla="*/ 22 h 258"/>
                <a:gd name="T54" fmla="*/ 6144 w 11212"/>
                <a:gd name="T55" fmla="*/ 197 h 258"/>
                <a:gd name="T56" fmla="*/ 6299 w 11212"/>
                <a:gd name="T57" fmla="*/ 206 h 258"/>
                <a:gd name="T58" fmla="*/ 6204 w 11212"/>
                <a:gd name="T59" fmla="*/ 94 h 258"/>
                <a:gd name="T60" fmla="*/ 6267 w 11212"/>
                <a:gd name="T61" fmla="*/ 37 h 258"/>
                <a:gd name="T62" fmla="*/ 61 w 11212"/>
                <a:gd name="T63" fmla="*/ 53 h 258"/>
                <a:gd name="T64" fmla="*/ 3650 w 11212"/>
                <a:gd name="T65" fmla="*/ 173 h 258"/>
                <a:gd name="T66" fmla="*/ 3832 w 11212"/>
                <a:gd name="T67" fmla="*/ 199 h 258"/>
                <a:gd name="T68" fmla="*/ 4907 w 11212"/>
                <a:gd name="T69" fmla="*/ 130 h 258"/>
                <a:gd name="T70" fmla="*/ 4996 w 11212"/>
                <a:gd name="T71" fmla="*/ 127 h 258"/>
                <a:gd name="T72" fmla="*/ 4998 w 11212"/>
                <a:gd name="T73" fmla="*/ 221 h 258"/>
                <a:gd name="T74" fmla="*/ 4925 w 11212"/>
                <a:gd name="T75" fmla="*/ 240 h 258"/>
                <a:gd name="T76" fmla="*/ 5063 w 11212"/>
                <a:gd name="T77" fmla="*/ 174 h 258"/>
                <a:gd name="T78" fmla="*/ 4948 w 11212"/>
                <a:gd name="T79" fmla="*/ 100 h 258"/>
                <a:gd name="T80" fmla="*/ 7336 w 11212"/>
                <a:gd name="T81" fmla="*/ 37 h 258"/>
                <a:gd name="T82" fmla="*/ 7336 w 11212"/>
                <a:gd name="T83" fmla="*/ 4 h 258"/>
                <a:gd name="T84" fmla="*/ 8699 w 11212"/>
                <a:gd name="T85" fmla="*/ 87 h 258"/>
                <a:gd name="T86" fmla="*/ 8634 w 11212"/>
                <a:gd name="T87" fmla="*/ 87 h 258"/>
                <a:gd name="T88" fmla="*/ 9933 w 11212"/>
                <a:gd name="T89" fmla="*/ 50 h 258"/>
                <a:gd name="T90" fmla="*/ 9918 w 11212"/>
                <a:gd name="T91" fmla="*/ 137 h 258"/>
                <a:gd name="T92" fmla="*/ 9868 w 11212"/>
                <a:gd name="T93" fmla="*/ 66 h 258"/>
                <a:gd name="T94" fmla="*/ 11159 w 11212"/>
                <a:gd name="T95" fmla="*/ 49 h 258"/>
                <a:gd name="T96" fmla="*/ 11147 w 11212"/>
                <a:gd name="T97" fmla="*/ 221 h 258"/>
                <a:gd name="T98" fmla="*/ 11089 w 11212"/>
                <a:gd name="T99" fmla="*/ 102 h 258"/>
                <a:gd name="T100" fmla="*/ 3759 w 11212"/>
                <a:gd name="T101" fmla="*/ 165 h 258"/>
                <a:gd name="T102" fmla="*/ 6252 w 11212"/>
                <a:gd name="T103" fmla="*/ 137 h 258"/>
                <a:gd name="T104" fmla="*/ 6222 w 11212"/>
                <a:gd name="T105" fmla="*/ 224 h 258"/>
                <a:gd name="T106" fmla="*/ 6187 w 11212"/>
                <a:gd name="T107" fmla="*/ 139 h 258"/>
                <a:gd name="T108" fmla="*/ 8695 w 11212"/>
                <a:gd name="T109" fmla="*/ 154 h 258"/>
                <a:gd name="T110" fmla="*/ 8637 w 11212"/>
                <a:gd name="T111" fmla="*/ 214 h 258"/>
                <a:gd name="T112" fmla="*/ 8666 w 11212"/>
                <a:gd name="T113" fmla="*/ 1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12" h="258">
                  <a:moveTo>
                    <a:pt x="1256" y="0"/>
                  </a:moveTo>
                  <a:cubicBezTo>
                    <a:pt x="1243" y="0"/>
                    <a:pt x="1231" y="2"/>
                    <a:pt x="1220" y="6"/>
                  </a:cubicBezTo>
                  <a:cubicBezTo>
                    <a:pt x="1210" y="10"/>
                    <a:pt x="1201" y="16"/>
                    <a:pt x="1194" y="23"/>
                  </a:cubicBezTo>
                  <a:cubicBezTo>
                    <a:pt x="1186" y="30"/>
                    <a:pt x="1181" y="39"/>
                    <a:pt x="1178" y="49"/>
                  </a:cubicBezTo>
                  <a:cubicBezTo>
                    <a:pt x="1174" y="58"/>
                    <a:pt x="1172" y="69"/>
                    <a:pt x="1172" y="80"/>
                  </a:cubicBezTo>
                  <a:lnTo>
                    <a:pt x="1214" y="80"/>
                  </a:lnTo>
                  <a:cubicBezTo>
                    <a:pt x="1214" y="74"/>
                    <a:pt x="1215" y="67"/>
                    <a:pt x="1217" y="61"/>
                  </a:cubicBezTo>
                  <a:cubicBezTo>
                    <a:pt x="1218" y="55"/>
                    <a:pt x="1221" y="51"/>
                    <a:pt x="1225" y="47"/>
                  </a:cubicBezTo>
                  <a:cubicBezTo>
                    <a:pt x="1228" y="43"/>
                    <a:pt x="1232" y="39"/>
                    <a:pt x="1238" y="37"/>
                  </a:cubicBezTo>
                  <a:cubicBezTo>
                    <a:pt x="1243" y="35"/>
                    <a:pt x="1249" y="34"/>
                    <a:pt x="1256" y="34"/>
                  </a:cubicBezTo>
                  <a:cubicBezTo>
                    <a:pt x="1262" y="34"/>
                    <a:pt x="1268" y="34"/>
                    <a:pt x="1272" y="36"/>
                  </a:cubicBezTo>
                  <a:cubicBezTo>
                    <a:pt x="1277" y="38"/>
                    <a:pt x="1280" y="42"/>
                    <a:pt x="1284" y="45"/>
                  </a:cubicBezTo>
                  <a:cubicBezTo>
                    <a:pt x="1287" y="49"/>
                    <a:pt x="1289" y="53"/>
                    <a:pt x="1291" y="57"/>
                  </a:cubicBezTo>
                  <a:cubicBezTo>
                    <a:pt x="1292" y="62"/>
                    <a:pt x="1293" y="68"/>
                    <a:pt x="1293" y="73"/>
                  </a:cubicBezTo>
                  <a:cubicBezTo>
                    <a:pt x="1293" y="78"/>
                    <a:pt x="1293" y="82"/>
                    <a:pt x="1292" y="87"/>
                  </a:cubicBezTo>
                  <a:cubicBezTo>
                    <a:pt x="1290" y="91"/>
                    <a:pt x="1289" y="95"/>
                    <a:pt x="1286" y="100"/>
                  </a:cubicBezTo>
                  <a:cubicBezTo>
                    <a:pt x="1284" y="105"/>
                    <a:pt x="1280" y="111"/>
                    <a:pt x="1276" y="117"/>
                  </a:cubicBezTo>
                  <a:cubicBezTo>
                    <a:pt x="1271" y="122"/>
                    <a:pt x="1265" y="129"/>
                    <a:pt x="1258" y="137"/>
                  </a:cubicBezTo>
                  <a:lnTo>
                    <a:pt x="1177" y="226"/>
                  </a:lnTo>
                  <a:lnTo>
                    <a:pt x="1177" y="254"/>
                  </a:lnTo>
                  <a:lnTo>
                    <a:pt x="1345" y="254"/>
                  </a:lnTo>
                  <a:lnTo>
                    <a:pt x="1345" y="221"/>
                  </a:lnTo>
                  <a:lnTo>
                    <a:pt x="1229" y="221"/>
                  </a:lnTo>
                  <a:lnTo>
                    <a:pt x="1284" y="161"/>
                  </a:lnTo>
                  <a:cubicBezTo>
                    <a:pt x="1292" y="153"/>
                    <a:pt x="1299" y="145"/>
                    <a:pt x="1305" y="138"/>
                  </a:cubicBezTo>
                  <a:cubicBezTo>
                    <a:pt x="1311" y="130"/>
                    <a:pt x="1317" y="122"/>
                    <a:pt x="1322" y="115"/>
                  </a:cubicBezTo>
                  <a:cubicBezTo>
                    <a:pt x="1326" y="107"/>
                    <a:pt x="1329" y="99"/>
                    <a:pt x="1331" y="92"/>
                  </a:cubicBezTo>
                  <a:cubicBezTo>
                    <a:pt x="1334" y="84"/>
                    <a:pt x="1336" y="77"/>
                    <a:pt x="1336" y="69"/>
                  </a:cubicBezTo>
                  <a:cubicBezTo>
                    <a:pt x="1336" y="58"/>
                    <a:pt x="1334" y="49"/>
                    <a:pt x="1330" y="41"/>
                  </a:cubicBezTo>
                  <a:cubicBezTo>
                    <a:pt x="1327" y="32"/>
                    <a:pt x="1321" y="25"/>
                    <a:pt x="1314" y="19"/>
                  </a:cubicBezTo>
                  <a:cubicBezTo>
                    <a:pt x="1308" y="13"/>
                    <a:pt x="1300" y="8"/>
                    <a:pt x="1290" y="5"/>
                  </a:cubicBezTo>
                  <a:cubicBezTo>
                    <a:pt x="1280" y="1"/>
                    <a:pt x="1269" y="0"/>
                    <a:pt x="1256" y="0"/>
                  </a:cubicBezTo>
                  <a:close/>
                  <a:moveTo>
                    <a:pt x="2495" y="0"/>
                  </a:moveTo>
                  <a:cubicBezTo>
                    <a:pt x="2484" y="0"/>
                    <a:pt x="2473" y="2"/>
                    <a:pt x="2463" y="5"/>
                  </a:cubicBezTo>
                  <a:cubicBezTo>
                    <a:pt x="2453" y="9"/>
                    <a:pt x="2445" y="13"/>
                    <a:pt x="2438" y="20"/>
                  </a:cubicBezTo>
                  <a:cubicBezTo>
                    <a:pt x="2431" y="26"/>
                    <a:pt x="2425" y="33"/>
                    <a:pt x="2421" y="42"/>
                  </a:cubicBezTo>
                  <a:cubicBezTo>
                    <a:pt x="2417" y="50"/>
                    <a:pt x="2415" y="59"/>
                    <a:pt x="2415" y="69"/>
                  </a:cubicBezTo>
                  <a:lnTo>
                    <a:pt x="2457" y="69"/>
                  </a:lnTo>
                  <a:cubicBezTo>
                    <a:pt x="2457" y="64"/>
                    <a:pt x="2458" y="58"/>
                    <a:pt x="2460" y="54"/>
                  </a:cubicBezTo>
                  <a:cubicBezTo>
                    <a:pt x="2462" y="50"/>
                    <a:pt x="2465" y="46"/>
                    <a:pt x="2468" y="43"/>
                  </a:cubicBezTo>
                  <a:cubicBezTo>
                    <a:pt x="2471" y="40"/>
                    <a:pt x="2476" y="38"/>
                    <a:pt x="2480" y="36"/>
                  </a:cubicBezTo>
                  <a:cubicBezTo>
                    <a:pt x="2485" y="35"/>
                    <a:pt x="2490" y="34"/>
                    <a:pt x="2495" y="34"/>
                  </a:cubicBezTo>
                  <a:cubicBezTo>
                    <a:pt x="2508" y="34"/>
                    <a:pt x="2518" y="37"/>
                    <a:pt x="2524" y="43"/>
                  </a:cubicBezTo>
                  <a:cubicBezTo>
                    <a:pt x="2531" y="50"/>
                    <a:pt x="2533" y="60"/>
                    <a:pt x="2533" y="72"/>
                  </a:cubicBezTo>
                  <a:cubicBezTo>
                    <a:pt x="2533" y="77"/>
                    <a:pt x="2533" y="83"/>
                    <a:pt x="2532" y="87"/>
                  </a:cubicBezTo>
                  <a:cubicBezTo>
                    <a:pt x="2530" y="92"/>
                    <a:pt x="2527" y="96"/>
                    <a:pt x="2524" y="99"/>
                  </a:cubicBezTo>
                  <a:cubicBezTo>
                    <a:pt x="2520" y="102"/>
                    <a:pt x="2516" y="105"/>
                    <a:pt x="2510" y="107"/>
                  </a:cubicBezTo>
                  <a:cubicBezTo>
                    <a:pt x="2505" y="109"/>
                    <a:pt x="2498" y="109"/>
                    <a:pt x="2491" y="109"/>
                  </a:cubicBezTo>
                  <a:lnTo>
                    <a:pt x="2466" y="109"/>
                  </a:lnTo>
                  <a:lnTo>
                    <a:pt x="2466" y="143"/>
                  </a:lnTo>
                  <a:lnTo>
                    <a:pt x="2491" y="143"/>
                  </a:lnTo>
                  <a:cubicBezTo>
                    <a:pt x="2498" y="143"/>
                    <a:pt x="2505" y="144"/>
                    <a:pt x="2510" y="146"/>
                  </a:cubicBezTo>
                  <a:cubicBezTo>
                    <a:pt x="2516" y="147"/>
                    <a:pt x="2521" y="149"/>
                    <a:pt x="2525" y="153"/>
                  </a:cubicBezTo>
                  <a:cubicBezTo>
                    <a:pt x="2529" y="156"/>
                    <a:pt x="2532" y="161"/>
                    <a:pt x="2534" y="166"/>
                  </a:cubicBezTo>
                  <a:cubicBezTo>
                    <a:pt x="2536" y="171"/>
                    <a:pt x="2538" y="177"/>
                    <a:pt x="2538" y="184"/>
                  </a:cubicBezTo>
                  <a:cubicBezTo>
                    <a:pt x="2538" y="198"/>
                    <a:pt x="2534" y="207"/>
                    <a:pt x="2526" y="214"/>
                  </a:cubicBezTo>
                  <a:cubicBezTo>
                    <a:pt x="2519" y="220"/>
                    <a:pt x="2508" y="224"/>
                    <a:pt x="2495" y="224"/>
                  </a:cubicBezTo>
                  <a:cubicBezTo>
                    <a:pt x="2489" y="224"/>
                    <a:pt x="2484" y="223"/>
                    <a:pt x="2479" y="222"/>
                  </a:cubicBezTo>
                  <a:cubicBezTo>
                    <a:pt x="2474" y="220"/>
                    <a:pt x="2470" y="218"/>
                    <a:pt x="2466" y="214"/>
                  </a:cubicBezTo>
                  <a:cubicBezTo>
                    <a:pt x="2463" y="211"/>
                    <a:pt x="2459" y="207"/>
                    <a:pt x="2457" y="202"/>
                  </a:cubicBezTo>
                  <a:cubicBezTo>
                    <a:pt x="2456" y="198"/>
                    <a:pt x="2455" y="193"/>
                    <a:pt x="2455" y="187"/>
                  </a:cubicBezTo>
                  <a:lnTo>
                    <a:pt x="2412" y="187"/>
                  </a:lnTo>
                  <a:cubicBezTo>
                    <a:pt x="2412" y="199"/>
                    <a:pt x="2415" y="209"/>
                    <a:pt x="2420" y="218"/>
                  </a:cubicBezTo>
                  <a:cubicBezTo>
                    <a:pt x="2424" y="227"/>
                    <a:pt x="2430" y="234"/>
                    <a:pt x="2438" y="240"/>
                  </a:cubicBezTo>
                  <a:cubicBezTo>
                    <a:pt x="2446" y="246"/>
                    <a:pt x="2454" y="250"/>
                    <a:pt x="2464" y="253"/>
                  </a:cubicBezTo>
                  <a:cubicBezTo>
                    <a:pt x="2474" y="256"/>
                    <a:pt x="2484" y="258"/>
                    <a:pt x="2495" y="258"/>
                  </a:cubicBezTo>
                  <a:cubicBezTo>
                    <a:pt x="2507" y="258"/>
                    <a:pt x="2519" y="257"/>
                    <a:pt x="2529" y="253"/>
                  </a:cubicBezTo>
                  <a:cubicBezTo>
                    <a:pt x="2539" y="250"/>
                    <a:pt x="2548" y="245"/>
                    <a:pt x="2555" y="238"/>
                  </a:cubicBezTo>
                  <a:cubicBezTo>
                    <a:pt x="2563" y="232"/>
                    <a:pt x="2569" y="225"/>
                    <a:pt x="2573" y="215"/>
                  </a:cubicBezTo>
                  <a:cubicBezTo>
                    <a:pt x="2577" y="206"/>
                    <a:pt x="2579" y="196"/>
                    <a:pt x="2579" y="184"/>
                  </a:cubicBezTo>
                  <a:cubicBezTo>
                    <a:pt x="2579" y="178"/>
                    <a:pt x="2578" y="172"/>
                    <a:pt x="2577" y="166"/>
                  </a:cubicBezTo>
                  <a:cubicBezTo>
                    <a:pt x="2575" y="160"/>
                    <a:pt x="2573" y="154"/>
                    <a:pt x="2569" y="149"/>
                  </a:cubicBezTo>
                  <a:cubicBezTo>
                    <a:pt x="2566" y="144"/>
                    <a:pt x="2562" y="140"/>
                    <a:pt x="2556" y="136"/>
                  </a:cubicBezTo>
                  <a:cubicBezTo>
                    <a:pt x="2551" y="132"/>
                    <a:pt x="2545" y="128"/>
                    <a:pt x="2537" y="125"/>
                  </a:cubicBezTo>
                  <a:cubicBezTo>
                    <a:pt x="2543" y="122"/>
                    <a:pt x="2549" y="119"/>
                    <a:pt x="2554" y="115"/>
                  </a:cubicBezTo>
                  <a:cubicBezTo>
                    <a:pt x="2558" y="111"/>
                    <a:pt x="2563" y="106"/>
                    <a:pt x="2566" y="102"/>
                  </a:cubicBezTo>
                  <a:cubicBezTo>
                    <a:pt x="2569" y="97"/>
                    <a:pt x="2571" y="92"/>
                    <a:pt x="2573" y="87"/>
                  </a:cubicBezTo>
                  <a:cubicBezTo>
                    <a:pt x="2575" y="81"/>
                    <a:pt x="2576" y="77"/>
                    <a:pt x="2576" y="72"/>
                  </a:cubicBezTo>
                  <a:cubicBezTo>
                    <a:pt x="2576" y="60"/>
                    <a:pt x="2573" y="50"/>
                    <a:pt x="2569" y="41"/>
                  </a:cubicBezTo>
                  <a:cubicBezTo>
                    <a:pt x="2566" y="32"/>
                    <a:pt x="2561" y="24"/>
                    <a:pt x="2554" y="18"/>
                  </a:cubicBezTo>
                  <a:cubicBezTo>
                    <a:pt x="2547" y="12"/>
                    <a:pt x="2538" y="8"/>
                    <a:pt x="2528" y="5"/>
                  </a:cubicBezTo>
                  <a:cubicBezTo>
                    <a:pt x="2518" y="1"/>
                    <a:pt x="2507" y="0"/>
                    <a:pt x="2495" y="0"/>
                  </a:cubicBezTo>
                  <a:close/>
                  <a:moveTo>
                    <a:pt x="8666" y="0"/>
                  </a:moveTo>
                  <a:cubicBezTo>
                    <a:pt x="8655" y="0"/>
                    <a:pt x="8645" y="1"/>
                    <a:pt x="8635" y="5"/>
                  </a:cubicBezTo>
                  <a:cubicBezTo>
                    <a:pt x="8626" y="8"/>
                    <a:pt x="8618" y="12"/>
                    <a:pt x="8612" y="18"/>
                  </a:cubicBezTo>
                  <a:cubicBezTo>
                    <a:pt x="8605" y="24"/>
                    <a:pt x="8600" y="31"/>
                    <a:pt x="8596" y="40"/>
                  </a:cubicBezTo>
                  <a:cubicBezTo>
                    <a:pt x="8592" y="48"/>
                    <a:pt x="8590" y="59"/>
                    <a:pt x="8590" y="70"/>
                  </a:cubicBezTo>
                  <a:cubicBezTo>
                    <a:pt x="8590" y="82"/>
                    <a:pt x="8593" y="93"/>
                    <a:pt x="8599" y="102"/>
                  </a:cubicBezTo>
                  <a:cubicBezTo>
                    <a:pt x="8606" y="112"/>
                    <a:pt x="8614" y="120"/>
                    <a:pt x="8625" y="125"/>
                  </a:cubicBezTo>
                  <a:cubicBezTo>
                    <a:pt x="8619" y="128"/>
                    <a:pt x="8613" y="131"/>
                    <a:pt x="8608" y="135"/>
                  </a:cubicBezTo>
                  <a:cubicBezTo>
                    <a:pt x="8603" y="139"/>
                    <a:pt x="8598" y="144"/>
                    <a:pt x="8595" y="149"/>
                  </a:cubicBezTo>
                  <a:cubicBezTo>
                    <a:pt x="8591" y="154"/>
                    <a:pt x="8589" y="160"/>
                    <a:pt x="8587" y="166"/>
                  </a:cubicBezTo>
                  <a:cubicBezTo>
                    <a:pt x="8585" y="172"/>
                    <a:pt x="8584" y="179"/>
                    <a:pt x="8584" y="186"/>
                  </a:cubicBezTo>
                  <a:cubicBezTo>
                    <a:pt x="8584" y="198"/>
                    <a:pt x="8586" y="208"/>
                    <a:pt x="8591" y="217"/>
                  </a:cubicBezTo>
                  <a:cubicBezTo>
                    <a:pt x="8595" y="226"/>
                    <a:pt x="8601" y="233"/>
                    <a:pt x="8608" y="239"/>
                  </a:cubicBezTo>
                  <a:cubicBezTo>
                    <a:pt x="8616" y="245"/>
                    <a:pt x="8624" y="250"/>
                    <a:pt x="8634" y="253"/>
                  </a:cubicBezTo>
                  <a:cubicBezTo>
                    <a:pt x="8644" y="256"/>
                    <a:pt x="8655" y="258"/>
                    <a:pt x="8666" y="258"/>
                  </a:cubicBezTo>
                  <a:cubicBezTo>
                    <a:pt x="8678" y="258"/>
                    <a:pt x="8689" y="256"/>
                    <a:pt x="8699" y="253"/>
                  </a:cubicBezTo>
                  <a:cubicBezTo>
                    <a:pt x="8709" y="250"/>
                    <a:pt x="8717" y="245"/>
                    <a:pt x="8725" y="239"/>
                  </a:cubicBezTo>
                  <a:cubicBezTo>
                    <a:pt x="8732" y="233"/>
                    <a:pt x="8738" y="226"/>
                    <a:pt x="8742" y="217"/>
                  </a:cubicBezTo>
                  <a:cubicBezTo>
                    <a:pt x="8746" y="208"/>
                    <a:pt x="8748" y="198"/>
                    <a:pt x="8748" y="186"/>
                  </a:cubicBezTo>
                  <a:cubicBezTo>
                    <a:pt x="8748" y="179"/>
                    <a:pt x="8748" y="172"/>
                    <a:pt x="8746" y="166"/>
                  </a:cubicBezTo>
                  <a:cubicBezTo>
                    <a:pt x="8744" y="160"/>
                    <a:pt x="8740" y="154"/>
                    <a:pt x="8737" y="149"/>
                  </a:cubicBezTo>
                  <a:cubicBezTo>
                    <a:pt x="8733" y="144"/>
                    <a:pt x="8730" y="140"/>
                    <a:pt x="8725" y="136"/>
                  </a:cubicBezTo>
                  <a:cubicBezTo>
                    <a:pt x="8720" y="132"/>
                    <a:pt x="8714" y="128"/>
                    <a:pt x="8708" y="125"/>
                  </a:cubicBezTo>
                  <a:cubicBezTo>
                    <a:pt x="8719" y="120"/>
                    <a:pt x="8727" y="112"/>
                    <a:pt x="8733" y="102"/>
                  </a:cubicBezTo>
                  <a:cubicBezTo>
                    <a:pt x="8740" y="93"/>
                    <a:pt x="8743" y="82"/>
                    <a:pt x="8743" y="70"/>
                  </a:cubicBezTo>
                  <a:cubicBezTo>
                    <a:pt x="8743" y="59"/>
                    <a:pt x="8741" y="48"/>
                    <a:pt x="8737" y="40"/>
                  </a:cubicBezTo>
                  <a:cubicBezTo>
                    <a:pt x="8733" y="31"/>
                    <a:pt x="8728" y="24"/>
                    <a:pt x="8721" y="18"/>
                  </a:cubicBezTo>
                  <a:cubicBezTo>
                    <a:pt x="8714" y="12"/>
                    <a:pt x="8707" y="8"/>
                    <a:pt x="8697" y="5"/>
                  </a:cubicBezTo>
                  <a:cubicBezTo>
                    <a:pt x="8688" y="1"/>
                    <a:pt x="8677" y="0"/>
                    <a:pt x="8666" y="0"/>
                  </a:cubicBezTo>
                  <a:close/>
                  <a:moveTo>
                    <a:pt x="9905" y="0"/>
                  </a:moveTo>
                  <a:cubicBezTo>
                    <a:pt x="9892" y="0"/>
                    <a:pt x="9880" y="3"/>
                    <a:pt x="9870" y="7"/>
                  </a:cubicBezTo>
                  <a:cubicBezTo>
                    <a:pt x="9860" y="12"/>
                    <a:pt x="9852" y="18"/>
                    <a:pt x="9845" y="26"/>
                  </a:cubicBezTo>
                  <a:cubicBezTo>
                    <a:pt x="9838" y="34"/>
                    <a:pt x="9832" y="43"/>
                    <a:pt x="9829" y="54"/>
                  </a:cubicBezTo>
                  <a:cubicBezTo>
                    <a:pt x="9825" y="65"/>
                    <a:pt x="9823" y="75"/>
                    <a:pt x="9823" y="87"/>
                  </a:cubicBezTo>
                  <a:cubicBezTo>
                    <a:pt x="9823" y="98"/>
                    <a:pt x="9825" y="109"/>
                    <a:pt x="9828" y="119"/>
                  </a:cubicBezTo>
                  <a:cubicBezTo>
                    <a:pt x="9831" y="129"/>
                    <a:pt x="9835" y="139"/>
                    <a:pt x="9841" y="147"/>
                  </a:cubicBezTo>
                  <a:cubicBezTo>
                    <a:pt x="9847" y="154"/>
                    <a:pt x="9855" y="160"/>
                    <a:pt x="9864" y="165"/>
                  </a:cubicBezTo>
                  <a:cubicBezTo>
                    <a:pt x="9873" y="170"/>
                    <a:pt x="9883" y="171"/>
                    <a:pt x="9896" y="171"/>
                  </a:cubicBezTo>
                  <a:cubicBezTo>
                    <a:pt x="9906" y="171"/>
                    <a:pt x="9915" y="170"/>
                    <a:pt x="9923" y="166"/>
                  </a:cubicBezTo>
                  <a:cubicBezTo>
                    <a:pt x="9931" y="162"/>
                    <a:pt x="9939" y="156"/>
                    <a:pt x="9945" y="149"/>
                  </a:cubicBezTo>
                  <a:cubicBezTo>
                    <a:pt x="9944" y="159"/>
                    <a:pt x="9943" y="169"/>
                    <a:pt x="9940" y="177"/>
                  </a:cubicBezTo>
                  <a:cubicBezTo>
                    <a:pt x="9937" y="186"/>
                    <a:pt x="9932" y="194"/>
                    <a:pt x="9926" y="200"/>
                  </a:cubicBezTo>
                  <a:cubicBezTo>
                    <a:pt x="9919" y="207"/>
                    <a:pt x="9911" y="212"/>
                    <a:pt x="9901" y="215"/>
                  </a:cubicBezTo>
                  <a:cubicBezTo>
                    <a:pt x="9891" y="219"/>
                    <a:pt x="9878" y="221"/>
                    <a:pt x="9863" y="221"/>
                  </a:cubicBezTo>
                  <a:lnTo>
                    <a:pt x="9860" y="221"/>
                  </a:lnTo>
                  <a:lnTo>
                    <a:pt x="9860" y="255"/>
                  </a:lnTo>
                  <a:lnTo>
                    <a:pt x="9863" y="255"/>
                  </a:lnTo>
                  <a:cubicBezTo>
                    <a:pt x="9879" y="255"/>
                    <a:pt x="9894" y="253"/>
                    <a:pt x="9906" y="250"/>
                  </a:cubicBezTo>
                  <a:cubicBezTo>
                    <a:pt x="9919" y="246"/>
                    <a:pt x="9929" y="242"/>
                    <a:pt x="9938" y="236"/>
                  </a:cubicBezTo>
                  <a:cubicBezTo>
                    <a:pt x="9947" y="229"/>
                    <a:pt x="9956" y="221"/>
                    <a:pt x="9962" y="213"/>
                  </a:cubicBezTo>
                  <a:cubicBezTo>
                    <a:pt x="9968" y="204"/>
                    <a:pt x="9973" y="195"/>
                    <a:pt x="9977" y="184"/>
                  </a:cubicBezTo>
                  <a:cubicBezTo>
                    <a:pt x="9981" y="174"/>
                    <a:pt x="9983" y="163"/>
                    <a:pt x="9985" y="151"/>
                  </a:cubicBezTo>
                  <a:cubicBezTo>
                    <a:pt x="9986" y="139"/>
                    <a:pt x="9987" y="128"/>
                    <a:pt x="9987" y="116"/>
                  </a:cubicBezTo>
                  <a:lnTo>
                    <a:pt x="9987" y="102"/>
                  </a:lnTo>
                  <a:cubicBezTo>
                    <a:pt x="9987" y="89"/>
                    <a:pt x="9986" y="75"/>
                    <a:pt x="9982" y="63"/>
                  </a:cubicBezTo>
                  <a:cubicBezTo>
                    <a:pt x="9979" y="50"/>
                    <a:pt x="9973" y="39"/>
                    <a:pt x="9966" y="30"/>
                  </a:cubicBezTo>
                  <a:cubicBezTo>
                    <a:pt x="9960" y="21"/>
                    <a:pt x="9951" y="14"/>
                    <a:pt x="9941" y="8"/>
                  </a:cubicBezTo>
                  <a:cubicBezTo>
                    <a:pt x="9930" y="3"/>
                    <a:pt x="9918" y="0"/>
                    <a:pt x="9905" y="0"/>
                  </a:cubicBezTo>
                  <a:close/>
                  <a:moveTo>
                    <a:pt x="11130" y="0"/>
                  </a:moveTo>
                  <a:cubicBezTo>
                    <a:pt x="11117" y="0"/>
                    <a:pt x="11106" y="2"/>
                    <a:pt x="11096" y="5"/>
                  </a:cubicBezTo>
                  <a:cubicBezTo>
                    <a:pt x="11086" y="9"/>
                    <a:pt x="11077" y="15"/>
                    <a:pt x="11070" y="24"/>
                  </a:cubicBezTo>
                  <a:cubicBezTo>
                    <a:pt x="11062" y="33"/>
                    <a:pt x="11057" y="44"/>
                    <a:pt x="11053" y="57"/>
                  </a:cubicBezTo>
                  <a:cubicBezTo>
                    <a:pt x="11049" y="71"/>
                    <a:pt x="11048" y="89"/>
                    <a:pt x="11048" y="109"/>
                  </a:cubicBezTo>
                  <a:lnTo>
                    <a:pt x="11048" y="148"/>
                  </a:lnTo>
                  <a:cubicBezTo>
                    <a:pt x="11048" y="168"/>
                    <a:pt x="11049" y="186"/>
                    <a:pt x="11053" y="199"/>
                  </a:cubicBezTo>
                  <a:cubicBezTo>
                    <a:pt x="11057" y="213"/>
                    <a:pt x="11062" y="224"/>
                    <a:pt x="11070" y="233"/>
                  </a:cubicBezTo>
                  <a:cubicBezTo>
                    <a:pt x="11077" y="242"/>
                    <a:pt x="11086" y="248"/>
                    <a:pt x="11096" y="251"/>
                  </a:cubicBezTo>
                  <a:cubicBezTo>
                    <a:pt x="11106" y="255"/>
                    <a:pt x="11117" y="258"/>
                    <a:pt x="11130" y="258"/>
                  </a:cubicBezTo>
                  <a:cubicBezTo>
                    <a:pt x="11142" y="258"/>
                    <a:pt x="11153" y="255"/>
                    <a:pt x="11163" y="251"/>
                  </a:cubicBezTo>
                  <a:cubicBezTo>
                    <a:pt x="11173" y="248"/>
                    <a:pt x="11182" y="242"/>
                    <a:pt x="11189" y="233"/>
                  </a:cubicBezTo>
                  <a:cubicBezTo>
                    <a:pt x="11196" y="224"/>
                    <a:pt x="11202" y="213"/>
                    <a:pt x="11205" y="199"/>
                  </a:cubicBezTo>
                  <a:cubicBezTo>
                    <a:pt x="11209" y="186"/>
                    <a:pt x="11212" y="168"/>
                    <a:pt x="11212" y="148"/>
                  </a:cubicBezTo>
                  <a:lnTo>
                    <a:pt x="11212" y="109"/>
                  </a:lnTo>
                  <a:cubicBezTo>
                    <a:pt x="11212" y="89"/>
                    <a:pt x="11209" y="71"/>
                    <a:pt x="11205" y="57"/>
                  </a:cubicBezTo>
                  <a:cubicBezTo>
                    <a:pt x="11202" y="44"/>
                    <a:pt x="11196" y="33"/>
                    <a:pt x="11189" y="24"/>
                  </a:cubicBezTo>
                  <a:cubicBezTo>
                    <a:pt x="11182" y="15"/>
                    <a:pt x="11173" y="9"/>
                    <a:pt x="11163" y="5"/>
                  </a:cubicBezTo>
                  <a:cubicBezTo>
                    <a:pt x="11153" y="2"/>
                    <a:pt x="11142" y="0"/>
                    <a:pt x="11130" y="0"/>
                  </a:cubicBezTo>
                  <a:close/>
                  <a:moveTo>
                    <a:pt x="6262" y="2"/>
                  </a:moveTo>
                  <a:cubicBezTo>
                    <a:pt x="6247" y="2"/>
                    <a:pt x="6234" y="4"/>
                    <a:pt x="6222" y="7"/>
                  </a:cubicBezTo>
                  <a:cubicBezTo>
                    <a:pt x="6210" y="11"/>
                    <a:pt x="6199" y="16"/>
                    <a:pt x="6190" y="22"/>
                  </a:cubicBezTo>
                  <a:cubicBezTo>
                    <a:pt x="6181" y="28"/>
                    <a:pt x="6173" y="36"/>
                    <a:pt x="6166" y="45"/>
                  </a:cubicBezTo>
                  <a:cubicBezTo>
                    <a:pt x="6159" y="54"/>
                    <a:pt x="6154" y="63"/>
                    <a:pt x="6150" y="73"/>
                  </a:cubicBezTo>
                  <a:cubicBezTo>
                    <a:pt x="6146" y="84"/>
                    <a:pt x="6143" y="95"/>
                    <a:pt x="6141" y="107"/>
                  </a:cubicBezTo>
                  <a:cubicBezTo>
                    <a:pt x="6139" y="119"/>
                    <a:pt x="6139" y="131"/>
                    <a:pt x="6139" y="143"/>
                  </a:cubicBezTo>
                  <a:lnTo>
                    <a:pt x="6139" y="160"/>
                  </a:lnTo>
                  <a:cubicBezTo>
                    <a:pt x="6139" y="173"/>
                    <a:pt x="6140" y="185"/>
                    <a:pt x="6144" y="197"/>
                  </a:cubicBezTo>
                  <a:cubicBezTo>
                    <a:pt x="6148" y="209"/>
                    <a:pt x="6154" y="219"/>
                    <a:pt x="6161" y="229"/>
                  </a:cubicBezTo>
                  <a:cubicBezTo>
                    <a:pt x="6168" y="238"/>
                    <a:pt x="6176" y="244"/>
                    <a:pt x="6186" y="250"/>
                  </a:cubicBezTo>
                  <a:cubicBezTo>
                    <a:pt x="6197" y="255"/>
                    <a:pt x="6210" y="258"/>
                    <a:pt x="6223" y="258"/>
                  </a:cubicBezTo>
                  <a:cubicBezTo>
                    <a:pt x="6236" y="258"/>
                    <a:pt x="6248" y="256"/>
                    <a:pt x="6258" y="251"/>
                  </a:cubicBezTo>
                  <a:cubicBezTo>
                    <a:pt x="6268" y="247"/>
                    <a:pt x="6276" y="241"/>
                    <a:pt x="6283" y="233"/>
                  </a:cubicBezTo>
                  <a:cubicBezTo>
                    <a:pt x="6290" y="225"/>
                    <a:pt x="6296" y="216"/>
                    <a:pt x="6299" y="206"/>
                  </a:cubicBezTo>
                  <a:cubicBezTo>
                    <a:pt x="6303" y="195"/>
                    <a:pt x="6305" y="184"/>
                    <a:pt x="6305" y="172"/>
                  </a:cubicBezTo>
                  <a:cubicBezTo>
                    <a:pt x="6305" y="161"/>
                    <a:pt x="6303" y="150"/>
                    <a:pt x="6300" y="140"/>
                  </a:cubicBezTo>
                  <a:cubicBezTo>
                    <a:pt x="6297" y="130"/>
                    <a:pt x="6293" y="122"/>
                    <a:pt x="6287" y="114"/>
                  </a:cubicBezTo>
                  <a:cubicBezTo>
                    <a:pt x="6281" y="106"/>
                    <a:pt x="6274" y="100"/>
                    <a:pt x="6265" y="95"/>
                  </a:cubicBezTo>
                  <a:cubicBezTo>
                    <a:pt x="6256" y="91"/>
                    <a:pt x="6245" y="88"/>
                    <a:pt x="6233" y="88"/>
                  </a:cubicBezTo>
                  <a:cubicBezTo>
                    <a:pt x="6223" y="88"/>
                    <a:pt x="6213" y="90"/>
                    <a:pt x="6204" y="94"/>
                  </a:cubicBezTo>
                  <a:cubicBezTo>
                    <a:pt x="6195" y="97"/>
                    <a:pt x="6187" y="103"/>
                    <a:pt x="6181" y="109"/>
                  </a:cubicBezTo>
                  <a:cubicBezTo>
                    <a:pt x="6182" y="100"/>
                    <a:pt x="6184" y="90"/>
                    <a:pt x="6188" y="81"/>
                  </a:cubicBezTo>
                  <a:cubicBezTo>
                    <a:pt x="6192" y="72"/>
                    <a:pt x="6197" y="65"/>
                    <a:pt x="6204" y="58"/>
                  </a:cubicBezTo>
                  <a:cubicBezTo>
                    <a:pt x="6211" y="52"/>
                    <a:pt x="6219" y="46"/>
                    <a:pt x="6229" y="42"/>
                  </a:cubicBezTo>
                  <a:cubicBezTo>
                    <a:pt x="6239" y="39"/>
                    <a:pt x="6251" y="37"/>
                    <a:pt x="6265" y="37"/>
                  </a:cubicBezTo>
                  <a:lnTo>
                    <a:pt x="6267" y="37"/>
                  </a:lnTo>
                  <a:lnTo>
                    <a:pt x="6267" y="2"/>
                  </a:lnTo>
                  <a:lnTo>
                    <a:pt x="6262" y="2"/>
                  </a:lnTo>
                  <a:close/>
                  <a:moveTo>
                    <a:pt x="97" y="3"/>
                  </a:moveTo>
                  <a:lnTo>
                    <a:pt x="0" y="39"/>
                  </a:lnTo>
                  <a:lnTo>
                    <a:pt x="0" y="74"/>
                  </a:lnTo>
                  <a:lnTo>
                    <a:pt x="61" y="53"/>
                  </a:lnTo>
                  <a:lnTo>
                    <a:pt x="61" y="254"/>
                  </a:lnTo>
                  <a:lnTo>
                    <a:pt x="104" y="254"/>
                  </a:lnTo>
                  <a:lnTo>
                    <a:pt x="104" y="3"/>
                  </a:lnTo>
                  <a:lnTo>
                    <a:pt x="97" y="3"/>
                  </a:lnTo>
                  <a:close/>
                  <a:moveTo>
                    <a:pt x="3757" y="4"/>
                  </a:moveTo>
                  <a:lnTo>
                    <a:pt x="3650" y="173"/>
                  </a:lnTo>
                  <a:lnTo>
                    <a:pt x="3651" y="199"/>
                  </a:lnTo>
                  <a:lnTo>
                    <a:pt x="3759" y="199"/>
                  </a:lnTo>
                  <a:lnTo>
                    <a:pt x="3759" y="254"/>
                  </a:lnTo>
                  <a:lnTo>
                    <a:pt x="3801" y="254"/>
                  </a:lnTo>
                  <a:lnTo>
                    <a:pt x="3801" y="199"/>
                  </a:lnTo>
                  <a:lnTo>
                    <a:pt x="3832" y="199"/>
                  </a:lnTo>
                  <a:lnTo>
                    <a:pt x="3832" y="165"/>
                  </a:lnTo>
                  <a:lnTo>
                    <a:pt x="3801" y="165"/>
                  </a:lnTo>
                  <a:lnTo>
                    <a:pt x="3801" y="4"/>
                  </a:lnTo>
                  <a:lnTo>
                    <a:pt x="3757" y="4"/>
                  </a:lnTo>
                  <a:close/>
                  <a:moveTo>
                    <a:pt x="4921" y="4"/>
                  </a:moveTo>
                  <a:lnTo>
                    <a:pt x="4907" y="130"/>
                  </a:lnTo>
                  <a:lnTo>
                    <a:pt x="4940" y="139"/>
                  </a:lnTo>
                  <a:cubicBezTo>
                    <a:pt x="4942" y="137"/>
                    <a:pt x="4945" y="134"/>
                    <a:pt x="4947" y="132"/>
                  </a:cubicBezTo>
                  <a:cubicBezTo>
                    <a:pt x="4949" y="131"/>
                    <a:pt x="4951" y="129"/>
                    <a:pt x="4954" y="128"/>
                  </a:cubicBezTo>
                  <a:cubicBezTo>
                    <a:pt x="4957" y="127"/>
                    <a:pt x="4960" y="125"/>
                    <a:pt x="4964" y="124"/>
                  </a:cubicBezTo>
                  <a:cubicBezTo>
                    <a:pt x="4968" y="124"/>
                    <a:pt x="4971" y="124"/>
                    <a:pt x="4976" y="124"/>
                  </a:cubicBezTo>
                  <a:cubicBezTo>
                    <a:pt x="4984" y="124"/>
                    <a:pt x="4990" y="125"/>
                    <a:pt x="4996" y="127"/>
                  </a:cubicBezTo>
                  <a:cubicBezTo>
                    <a:pt x="5001" y="130"/>
                    <a:pt x="5006" y="133"/>
                    <a:pt x="5010" y="138"/>
                  </a:cubicBezTo>
                  <a:cubicBezTo>
                    <a:pt x="5014" y="142"/>
                    <a:pt x="5017" y="148"/>
                    <a:pt x="5019" y="154"/>
                  </a:cubicBezTo>
                  <a:cubicBezTo>
                    <a:pt x="5021" y="160"/>
                    <a:pt x="5021" y="166"/>
                    <a:pt x="5021" y="173"/>
                  </a:cubicBezTo>
                  <a:cubicBezTo>
                    <a:pt x="5021" y="181"/>
                    <a:pt x="5020" y="188"/>
                    <a:pt x="5019" y="194"/>
                  </a:cubicBezTo>
                  <a:cubicBezTo>
                    <a:pt x="5017" y="200"/>
                    <a:pt x="5014" y="205"/>
                    <a:pt x="5011" y="210"/>
                  </a:cubicBezTo>
                  <a:cubicBezTo>
                    <a:pt x="5007" y="215"/>
                    <a:pt x="5003" y="218"/>
                    <a:pt x="4998" y="221"/>
                  </a:cubicBezTo>
                  <a:cubicBezTo>
                    <a:pt x="4993" y="223"/>
                    <a:pt x="4987" y="224"/>
                    <a:pt x="4981" y="224"/>
                  </a:cubicBezTo>
                  <a:cubicBezTo>
                    <a:pt x="4969" y="224"/>
                    <a:pt x="4960" y="221"/>
                    <a:pt x="4952" y="214"/>
                  </a:cubicBezTo>
                  <a:cubicBezTo>
                    <a:pt x="4945" y="208"/>
                    <a:pt x="4941" y="198"/>
                    <a:pt x="4939" y="186"/>
                  </a:cubicBezTo>
                  <a:lnTo>
                    <a:pt x="4899" y="186"/>
                  </a:lnTo>
                  <a:cubicBezTo>
                    <a:pt x="4899" y="198"/>
                    <a:pt x="4903" y="208"/>
                    <a:pt x="4908" y="217"/>
                  </a:cubicBezTo>
                  <a:cubicBezTo>
                    <a:pt x="4912" y="226"/>
                    <a:pt x="4918" y="234"/>
                    <a:pt x="4925" y="240"/>
                  </a:cubicBezTo>
                  <a:cubicBezTo>
                    <a:pt x="4933" y="246"/>
                    <a:pt x="4941" y="250"/>
                    <a:pt x="4951" y="253"/>
                  </a:cubicBezTo>
                  <a:cubicBezTo>
                    <a:pt x="4960" y="256"/>
                    <a:pt x="4970" y="258"/>
                    <a:pt x="4981" y="258"/>
                  </a:cubicBezTo>
                  <a:cubicBezTo>
                    <a:pt x="4995" y="258"/>
                    <a:pt x="5007" y="256"/>
                    <a:pt x="5017" y="251"/>
                  </a:cubicBezTo>
                  <a:cubicBezTo>
                    <a:pt x="5027" y="247"/>
                    <a:pt x="5036" y="240"/>
                    <a:pt x="5042" y="233"/>
                  </a:cubicBezTo>
                  <a:cubicBezTo>
                    <a:pt x="5049" y="225"/>
                    <a:pt x="5055" y="217"/>
                    <a:pt x="5058" y="207"/>
                  </a:cubicBezTo>
                  <a:cubicBezTo>
                    <a:pt x="5062" y="196"/>
                    <a:pt x="5063" y="185"/>
                    <a:pt x="5063" y="174"/>
                  </a:cubicBezTo>
                  <a:cubicBezTo>
                    <a:pt x="5063" y="161"/>
                    <a:pt x="5062" y="149"/>
                    <a:pt x="5058" y="139"/>
                  </a:cubicBezTo>
                  <a:cubicBezTo>
                    <a:pt x="5055" y="128"/>
                    <a:pt x="5050" y="119"/>
                    <a:pt x="5043" y="112"/>
                  </a:cubicBezTo>
                  <a:cubicBezTo>
                    <a:pt x="5037" y="105"/>
                    <a:pt x="5029" y="99"/>
                    <a:pt x="5020" y="95"/>
                  </a:cubicBezTo>
                  <a:cubicBezTo>
                    <a:pt x="5010" y="91"/>
                    <a:pt x="5000" y="89"/>
                    <a:pt x="4988" y="89"/>
                  </a:cubicBezTo>
                  <a:cubicBezTo>
                    <a:pt x="4979" y="89"/>
                    <a:pt x="4971" y="91"/>
                    <a:pt x="4964" y="93"/>
                  </a:cubicBezTo>
                  <a:cubicBezTo>
                    <a:pt x="4957" y="95"/>
                    <a:pt x="4952" y="97"/>
                    <a:pt x="4948" y="100"/>
                  </a:cubicBezTo>
                  <a:lnTo>
                    <a:pt x="4955" y="40"/>
                  </a:lnTo>
                  <a:lnTo>
                    <a:pt x="5055" y="40"/>
                  </a:lnTo>
                  <a:lnTo>
                    <a:pt x="5055" y="4"/>
                  </a:lnTo>
                  <a:lnTo>
                    <a:pt x="4921" y="4"/>
                  </a:lnTo>
                  <a:close/>
                  <a:moveTo>
                    <a:pt x="7336" y="4"/>
                  </a:moveTo>
                  <a:lnTo>
                    <a:pt x="7336" y="37"/>
                  </a:lnTo>
                  <a:lnTo>
                    <a:pt x="7466" y="37"/>
                  </a:lnTo>
                  <a:lnTo>
                    <a:pt x="7366" y="254"/>
                  </a:lnTo>
                  <a:lnTo>
                    <a:pt x="7410" y="254"/>
                  </a:lnTo>
                  <a:lnTo>
                    <a:pt x="7510" y="27"/>
                  </a:lnTo>
                  <a:lnTo>
                    <a:pt x="7510" y="4"/>
                  </a:lnTo>
                  <a:lnTo>
                    <a:pt x="7336" y="4"/>
                  </a:lnTo>
                  <a:close/>
                  <a:moveTo>
                    <a:pt x="8666" y="34"/>
                  </a:moveTo>
                  <a:cubicBezTo>
                    <a:pt x="8672" y="34"/>
                    <a:pt x="8676" y="34"/>
                    <a:pt x="8680" y="36"/>
                  </a:cubicBezTo>
                  <a:cubicBezTo>
                    <a:pt x="8685" y="38"/>
                    <a:pt x="8689" y="41"/>
                    <a:pt x="8692" y="44"/>
                  </a:cubicBezTo>
                  <a:cubicBezTo>
                    <a:pt x="8695" y="48"/>
                    <a:pt x="8697" y="51"/>
                    <a:pt x="8699" y="56"/>
                  </a:cubicBezTo>
                  <a:cubicBezTo>
                    <a:pt x="8701" y="60"/>
                    <a:pt x="8701" y="66"/>
                    <a:pt x="8701" y="72"/>
                  </a:cubicBezTo>
                  <a:cubicBezTo>
                    <a:pt x="8701" y="77"/>
                    <a:pt x="8701" y="82"/>
                    <a:pt x="8699" y="87"/>
                  </a:cubicBezTo>
                  <a:cubicBezTo>
                    <a:pt x="8697" y="91"/>
                    <a:pt x="8695" y="96"/>
                    <a:pt x="8692" y="99"/>
                  </a:cubicBezTo>
                  <a:cubicBezTo>
                    <a:pt x="8689" y="102"/>
                    <a:pt x="8686" y="104"/>
                    <a:pt x="8681" y="106"/>
                  </a:cubicBezTo>
                  <a:cubicBezTo>
                    <a:pt x="8677" y="108"/>
                    <a:pt x="8672" y="109"/>
                    <a:pt x="8666" y="109"/>
                  </a:cubicBezTo>
                  <a:cubicBezTo>
                    <a:pt x="8661" y="109"/>
                    <a:pt x="8657" y="108"/>
                    <a:pt x="8652" y="106"/>
                  </a:cubicBezTo>
                  <a:cubicBezTo>
                    <a:pt x="8648" y="104"/>
                    <a:pt x="8644" y="102"/>
                    <a:pt x="8641" y="99"/>
                  </a:cubicBezTo>
                  <a:cubicBezTo>
                    <a:pt x="8638" y="96"/>
                    <a:pt x="8635" y="91"/>
                    <a:pt x="8634" y="87"/>
                  </a:cubicBezTo>
                  <a:cubicBezTo>
                    <a:pt x="8632" y="82"/>
                    <a:pt x="8632" y="77"/>
                    <a:pt x="8632" y="72"/>
                  </a:cubicBezTo>
                  <a:cubicBezTo>
                    <a:pt x="8632" y="60"/>
                    <a:pt x="8635" y="50"/>
                    <a:pt x="8641" y="43"/>
                  </a:cubicBezTo>
                  <a:cubicBezTo>
                    <a:pt x="8647" y="37"/>
                    <a:pt x="8656" y="34"/>
                    <a:pt x="8666" y="34"/>
                  </a:cubicBezTo>
                  <a:close/>
                  <a:moveTo>
                    <a:pt x="9905" y="34"/>
                  </a:moveTo>
                  <a:cubicBezTo>
                    <a:pt x="9910" y="34"/>
                    <a:pt x="9916" y="35"/>
                    <a:pt x="9920" y="38"/>
                  </a:cubicBezTo>
                  <a:cubicBezTo>
                    <a:pt x="9925" y="41"/>
                    <a:pt x="9929" y="44"/>
                    <a:pt x="9933" y="50"/>
                  </a:cubicBezTo>
                  <a:cubicBezTo>
                    <a:pt x="9937" y="55"/>
                    <a:pt x="9939" y="61"/>
                    <a:pt x="9942" y="69"/>
                  </a:cubicBezTo>
                  <a:cubicBezTo>
                    <a:pt x="9944" y="77"/>
                    <a:pt x="9945" y="85"/>
                    <a:pt x="9945" y="95"/>
                  </a:cubicBezTo>
                  <a:lnTo>
                    <a:pt x="9945" y="111"/>
                  </a:lnTo>
                  <a:cubicBezTo>
                    <a:pt x="9943" y="115"/>
                    <a:pt x="9941" y="119"/>
                    <a:pt x="9938" y="123"/>
                  </a:cubicBezTo>
                  <a:cubicBezTo>
                    <a:pt x="9935" y="126"/>
                    <a:pt x="9933" y="129"/>
                    <a:pt x="9929" y="132"/>
                  </a:cubicBezTo>
                  <a:cubicBezTo>
                    <a:pt x="9926" y="134"/>
                    <a:pt x="9922" y="135"/>
                    <a:pt x="9918" y="137"/>
                  </a:cubicBezTo>
                  <a:cubicBezTo>
                    <a:pt x="9914" y="138"/>
                    <a:pt x="9909" y="139"/>
                    <a:pt x="9905" y="139"/>
                  </a:cubicBezTo>
                  <a:cubicBezTo>
                    <a:pt x="9898" y="139"/>
                    <a:pt x="9892" y="137"/>
                    <a:pt x="9887" y="134"/>
                  </a:cubicBezTo>
                  <a:cubicBezTo>
                    <a:pt x="9882" y="131"/>
                    <a:pt x="9878" y="128"/>
                    <a:pt x="9875" y="123"/>
                  </a:cubicBezTo>
                  <a:cubicBezTo>
                    <a:pt x="9871" y="118"/>
                    <a:pt x="9869" y="112"/>
                    <a:pt x="9868" y="106"/>
                  </a:cubicBezTo>
                  <a:cubicBezTo>
                    <a:pt x="9866" y="100"/>
                    <a:pt x="9865" y="93"/>
                    <a:pt x="9865" y="87"/>
                  </a:cubicBezTo>
                  <a:cubicBezTo>
                    <a:pt x="9865" y="79"/>
                    <a:pt x="9866" y="73"/>
                    <a:pt x="9868" y="66"/>
                  </a:cubicBezTo>
                  <a:cubicBezTo>
                    <a:pt x="9869" y="60"/>
                    <a:pt x="9872" y="54"/>
                    <a:pt x="9876" y="50"/>
                  </a:cubicBezTo>
                  <a:cubicBezTo>
                    <a:pt x="9879" y="45"/>
                    <a:pt x="9883" y="41"/>
                    <a:pt x="9888" y="38"/>
                  </a:cubicBezTo>
                  <a:cubicBezTo>
                    <a:pt x="9893" y="35"/>
                    <a:pt x="9898" y="34"/>
                    <a:pt x="9905" y="34"/>
                  </a:cubicBezTo>
                  <a:close/>
                  <a:moveTo>
                    <a:pt x="11130" y="34"/>
                  </a:moveTo>
                  <a:cubicBezTo>
                    <a:pt x="11136" y="34"/>
                    <a:pt x="11141" y="35"/>
                    <a:pt x="11146" y="37"/>
                  </a:cubicBezTo>
                  <a:cubicBezTo>
                    <a:pt x="11151" y="40"/>
                    <a:pt x="11155" y="43"/>
                    <a:pt x="11159" y="49"/>
                  </a:cubicBezTo>
                  <a:cubicBezTo>
                    <a:pt x="11162" y="54"/>
                    <a:pt x="11165" y="61"/>
                    <a:pt x="11167" y="70"/>
                  </a:cubicBezTo>
                  <a:cubicBezTo>
                    <a:pt x="11168" y="78"/>
                    <a:pt x="11169" y="89"/>
                    <a:pt x="11169" y="102"/>
                  </a:cubicBezTo>
                  <a:lnTo>
                    <a:pt x="11169" y="154"/>
                  </a:lnTo>
                  <a:cubicBezTo>
                    <a:pt x="11169" y="167"/>
                    <a:pt x="11168" y="178"/>
                    <a:pt x="11167" y="187"/>
                  </a:cubicBezTo>
                  <a:cubicBezTo>
                    <a:pt x="11165" y="196"/>
                    <a:pt x="11163" y="203"/>
                    <a:pt x="11160" y="208"/>
                  </a:cubicBezTo>
                  <a:cubicBezTo>
                    <a:pt x="11156" y="214"/>
                    <a:pt x="11152" y="218"/>
                    <a:pt x="11147" y="221"/>
                  </a:cubicBezTo>
                  <a:cubicBezTo>
                    <a:pt x="11142" y="223"/>
                    <a:pt x="11136" y="224"/>
                    <a:pt x="11130" y="224"/>
                  </a:cubicBezTo>
                  <a:cubicBezTo>
                    <a:pt x="11123" y="224"/>
                    <a:pt x="11117" y="223"/>
                    <a:pt x="11112" y="221"/>
                  </a:cubicBezTo>
                  <a:cubicBezTo>
                    <a:pt x="11107" y="218"/>
                    <a:pt x="11103" y="214"/>
                    <a:pt x="11100" y="208"/>
                  </a:cubicBezTo>
                  <a:cubicBezTo>
                    <a:pt x="11096" y="203"/>
                    <a:pt x="11094" y="196"/>
                    <a:pt x="11092" y="187"/>
                  </a:cubicBezTo>
                  <a:cubicBezTo>
                    <a:pt x="11090" y="178"/>
                    <a:pt x="11089" y="167"/>
                    <a:pt x="11089" y="154"/>
                  </a:cubicBezTo>
                  <a:lnTo>
                    <a:pt x="11089" y="102"/>
                  </a:lnTo>
                  <a:cubicBezTo>
                    <a:pt x="11089" y="89"/>
                    <a:pt x="11090" y="78"/>
                    <a:pt x="11092" y="70"/>
                  </a:cubicBezTo>
                  <a:cubicBezTo>
                    <a:pt x="11093" y="61"/>
                    <a:pt x="11096" y="54"/>
                    <a:pt x="11100" y="49"/>
                  </a:cubicBezTo>
                  <a:cubicBezTo>
                    <a:pt x="11103" y="43"/>
                    <a:pt x="11107" y="40"/>
                    <a:pt x="11112" y="37"/>
                  </a:cubicBezTo>
                  <a:cubicBezTo>
                    <a:pt x="11117" y="35"/>
                    <a:pt x="11123" y="34"/>
                    <a:pt x="11130" y="34"/>
                  </a:cubicBezTo>
                  <a:close/>
                  <a:moveTo>
                    <a:pt x="3759" y="60"/>
                  </a:moveTo>
                  <a:lnTo>
                    <a:pt x="3759" y="165"/>
                  </a:lnTo>
                  <a:lnTo>
                    <a:pt x="3694" y="165"/>
                  </a:lnTo>
                  <a:lnTo>
                    <a:pt x="3756" y="65"/>
                  </a:lnTo>
                  <a:lnTo>
                    <a:pt x="3759" y="60"/>
                  </a:lnTo>
                  <a:close/>
                  <a:moveTo>
                    <a:pt x="6222" y="122"/>
                  </a:moveTo>
                  <a:cubicBezTo>
                    <a:pt x="6229" y="122"/>
                    <a:pt x="6235" y="123"/>
                    <a:pt x="6240" y="126"/>
                  </a:cubicBezTo>
                  <a:cubicBezTo>
                    <a:pt x="6245" y="129"/>
                    <a:pt x="6249" y="132"/>
                    <a:pt x="6252" y="137"/>
                  </a:cubicBezTo>
                  <a:cubicBezTo>
                    <a:pt x="6256" y="141"/>
                    <a:pt x="6259" y="147"/>
                    <a:pt x="6260" y="154"/>
                  </a:cubicBezTo>
                  <a:cubicBezTo>
                    <a:pt x="6262" y="160"/>
                    <a:pt x="6263" y="166"/>
                    <a:pt x="6263" y="173"/>
                  </a:cubicBezTo>
                  <a:cubicBezTo>
                    <a:pt x="6263" y="180"/>
                    <a:pt x="6262" y="188"/>
                    <a:pt x="6260" y="194"/>
                  </a:cubicBezTo>
                  <a:cubicBezTo>
                    <a:pt x="6259" y="200"/>
                    <a:pt x="6256" y="206"/>
                    <a:pt x="6252" y="210"/>
                  </a:cubicBezTo>
                  <a:cubicBezTo>
                    <a:pt x="6249" y="215"/>
                    <a:pt x="6244" y="218"/>
                    <a:pt x="6239" y="221"/>
                  </a:cubicBezTo>
                  <a:cubicBezTo>
                    <a:pt x="6234" y="223"/>
                    <a:pt x="6229" y="224"/>
                    <a:pt x="6222" y="224"/>
                  </a:cubicBezTo>
                  <a:cubicBezTo>
                    <a:pt x="6217" y="224"/>
                    <a:pt x="6212" y="222"/>
                    <a:pt x="6207" y="220"/>
                  </a:cubicBezTo>
                  <a:cubicBezTo>
                    <a:pt x="6202" y="217"/>
                    <a:pt x="6197" y="213"/>
                    <a:pt x="6193" y="208"/>
                  </a:cubicBezTo>
                  <a:cubicBezTo>
                    <a:pt x="6190" y="203"/>
                    <a:pt x="6186" y="197"/>
                    <a:pt x="6184" y="190"/>
                  </a:cubicBezTo>
                  <a:cubicBezTo>
                    <a:pt x="6181" y="182"/>
                    <a:pt x="6180" y="173"/>
                    <a:pt x="6180" y="163"/>
                  </a:cubicBezTo>
                  <a:lnTo>
                    <a:pt x="6180" y="150"/>
                  </a:lnTo>
                  <a:cubicBezTo>
                    <a:pt x="6182" y="146"/>
                    <a:pt x="6185" y="143"/>
                    <a:pt x="6187" y="139"/>
                  </a:cubicBezTo>
                  <a:cubicBezTo>
                    <a:pt x="6190" y="136"/>
                    <a:pt x="6193" y="133"/>
                    <a:pt x="6197" y="131"/>
                  </a:cubicBezTo>
                  <a:cubicBezTo>
                    <a:pt x="6201" y="128"/>
                    <a:pt x="6204" y="126"/>
                    <a:pt x="6208" y="124"/>
                  </a:cubicBezTo>
                  <a:cubicBezTo>
                    <a:pt x="6213" y="123"/>
                    <a:pt x="6218" y="122"/>
                    <a:pt x="6222" y="122"/>
                  </a:cubicBezTo>
                  <a:close/>
                  <a:moveTo>
                    <a:pt x="8666" y="142"/>
                  </a:moveTo>
                  <a:cubicBezTo>
                    <a:pt x="8672" y="142"/>
                    <a:pt x="8677" y="144"/>
                    <a:pt x="8682" y="146"/>
                  </a:cubicBezTo>
                  <a:cubicBezTo>
                    <a:pt x="8687" y="148"/>
                    <a:pt x="8692" y="150"/>
                    <a:pt x="8695" y="154"/>
                  </a:cubicBezTo>
                  <a:cubicBezTo>
                    <a:pt x="8699" y="157"/>
                    <a:pt x="8701" y="162"/>
                    <a:pt x="8703" y="167"/>
                  </a:cubicBezTo>
                  <a:cubicBezTo>
                    <a:pt x="8705" y="172"/>
                    <a:pt x="8707" y="177"/>
                    <a:pt x="8707" y="184"/>
                  </a:cubicBezTo>
                  <a:cubicBezTo>
                    <a:pt x="8707" y="196"/>
                    <a:pt x="8703" y="206"/>
                    <a:pt x="8696" y="214"/>
                  </a:cubicBezTo>
                  <a:cubicBezTo>
                    <a:pt x="8689" y="221"/>
                    <a:pt x="8679" y="224"/>
                    <a:pt x="8666" y="224"/>
                  </a:cubicBezTo>
                  <a:cubicBezTo>
                    <a:pt x="8660" y="224"/>
                    <a:pt x="8655" y="223"/>
                    <a:pt x="8650" y="221"/>
                  </a:cubicBezTo>
                  <a:cubicBezTo>
                    <a:pt x="8645" y="220"/>
                    <a:pt x="8641" y="217"/>
                    <a:pt x="8637" y="214"/>
                  </a:cubicBezTo>
                  <a:cubicBezTo>
                    <a:pt x="8634" y="210"/>
                    <a:pt x="8630" y="206"/>
                    <a:pt x="8628" y="201"/>
                  </a:cubicBezTo>
                  <a:cubicBezTo>
                    <a:pt x="8627" y="196"/>
                    <a:pt x="8626" y="190"/>
                    <a:pt x="8626" y="184"/>
                  </a:cubicBezTo>
                  <a:cubicBezTo>
                    <a:pt x="8626" y="177"/>
                    <a:pt x="8627" y="172"/>
                    <a:pt x="8628" y="167"/>
                  </a:cubicBezTo>
                  <a:cubicBezTo>
                    <a:pt x="8630" y="162"/>
                    <a:pt x="8633" y="157"/>
                    <a:pt x="8636" y="154"/>
                  </a:cubicBezTo>
                  <a:cubicBezTo>
                    <a:pt x="8640" y="150"/>
                    <a:pt x="8645" y="148"/>
                    <a:pt x="8650" y="146"/>
                  </a:cubicBezTo>
                  <a:cubicBezTo>
                    <a:pt x="8655" y="144"/>
                    <a:pt x="8660" y="142"/>
                    <a:pt x="8666" y="142"/>
                  </a:cubicBezTo>
                  <a:close/>
                </a:path>
              </a:pathLst>
            </a:custGeom>
            <a:solidFill>
              <a:srgbClr val="7F8A8D"/>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321" name="Return Background">
              <a:extLst>
                <a:ext uri="{FF2B5EF4-FFF2-40B4-BE49-F238E27FC236}">
                  <a16:creationId xmlns:a16="http://schemas.microsoft.com/office/drawing/2014/main" id="{07BF2E48-FD70-4A1B-8CBC-CC21CD155E18}"/>
                </a:ext>
              </a:extLst>
            </p:cNvPr>
            <p:cNvSpPr>
              <a:spLocks noChangeArrowheads="1"/>
            </p:cNvSpPr>
            <p:nvPr/>
          </p:nvSpPr>
          <p:spPr bwMode="auto">
            <a:xfrm>
              <a:off x="2590380" y="2354715"/>
              <a:ext cx="236537" cy="236537"/>
            </a:xfrm>
            <a:prstGeom prst="ellipse">
              <a:avLst/>
            </a:prstGeom>
            <a:solidFill>
              <a:srgbClr val="55B8A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322" name="Return">
              <a:extLst>
                <a:ext uri="{FF2B5EF4-FFF2-40B4-BE49-F238E27FC236}">
                  <a16:creationId xmlns:a16="http://schemas.microsoft.com/office/drawing/2014/main" id="{AD880B96-89AD-446D-92B0-0B99953F71F8}"/>
                </a:ext>
              </a:extLst>
            </p:cNvPr>
            <p:cNvSpPr>
              <a:spLocks/>
            </p:cNvSpPr>
            <p:nvPr/>
          </p:nvSpPr>
          <p:spPr bwMode="auto">
            <a:xfrm>
              <a:off x="2644355" y="2434090"/>
              <a:ext cx="123825" cy="77787"/>
            </a:xfrm>
            <a:custGeom>
              <a:avLst/>
              <a:gdLst>
                <a:gd name="T0" fmla="*/ 69 w 78"/>
                <a:gd name="T1" fmla="*/ 4 h 49"/>
                <a:gd name="T2" fmla="*/ 69 w 78"/>
                <a:gd name="T3" fmla="*/ 20 h 49"/>
                <a:gd name="T4" fmla="*/ 16 w 78"/>
                <a:gd name="T5" fmla="*/ 20 h 49"/>
                <a:gd name="T6" fmla="*/ 31 w 78"/>
                <a:gd name="T7" fmla="*/ 5 h 49"/>
                <a:gd name="T8" fmla="*/ 25 w 78"/>
                <a:gd name="T9" fmla="*/ 0 h 49"/>
                <a:gd name="T10" fmla="*/ 0 w 78"/>
                <a:gd name="T11" fmla="*/ 24 h 49"/>
                <a:gd name="T12" fmla="*/ 25 w 78"/>
                <a:gd name="T13" fmla="*/ 49 h 49"/>
                <a:gd name="T14" fmla="*/ 31 w 78"/>
                <a:gd name="T15" fmla="*/ 43 h 49"/>
                <a:gd name="T16" fmla="*/ 16 w 78"/>
                <a:gd name="T17" fmla="*/ 28 h 49"/>
                <a:gd name="T18" fmla="*/ 78 w 78"/>
                <a:gd name="T19" fmla="*/ 28 h 49"/>
                <a:gd name="T20" fmla="*/ 78 w 78"/>
                <a:gd name="T21" fmla="*/ 4 h 49"/>
                <a:gd name="T22" fmla="*/ 69 w 78"/>
                <a:gd name="T2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9">
                  <a:moveTo>
                    <a:pt x="69" y="4"/>
                  </a:moveTo>
                  <a:lnTo>
                    <a:pt x="69" y="20"/>
                  </a:lnTo>
                  <a:lnTo>
                    <a:pt x="16" y="20"/>
                  </a:lnTo>
                  <a:lnTo>
                    <a:pt x="31" y="5"/>
                  </a:lnTo>
                  <a:lnTo>
                    <a:pt x="25" y="0"/>
                  </a:lnTo>
                  <a:lnTo>
                    <a:pt x="0" y="24"/>
                  </a:lnTo>
                  <a:lnTo>
                    <a:pt x="25" y="49"/>
                  </a:lnTo>
                  <a:lnTo>
                    <a:pt x="31" y="43"/>
                  </a:lnTo>
                  <a:lnTo>
                    <a:pt x="16" y="28"/>
                  </a:lnTo>
                  <a:lnTo>
                    <a:pt x="78" y="28"/>
                  </a:lnTo>
                  <a:lnTo>
                    <a:pt x="78" y="4"/>
                  </a:lnTo>
                  <a:lnTo>
                    <a:pt x="6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sp>
        <p:nvSpPr>
          <p:cNvPr id="323" name="List">
            <a:extLst>
              <a:ext uri="{FF2B5EF4-FFF2-40B4-BE49-F238E27FC236}">
                <a16:creationId xmlns:a16="http://schemas.microsoft.com/office/drawing/2014/main" id="{1F0592A0-8C5C-43B1-A583-EA570267AEB7}"/>
              </a:ext>
            </a:extLst>
          </p:cNvPr>
          <p:cNvSpPr/>
          <p:nvPr/>
        </p:nvSpPr>
        <p:spPr>
          <a:xfrm>
            <a:off x="10414000" y="344487"/>
            <a:ext cx="2286000" cy="1619931"/>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128016" rIns="91440" bIns="155448"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p:txBody>
      </p:sp>
      <p:grpSp>
        <p:nvGrpSpPr>
          <p:cNvPr id="324" name="List">
            <a:extLst>
              <a:ext uri="{FF2B5EF4-FFF2-40B4-BE49-F238E27FC236}">
                <a16:creationId xmlns:a16="http://schemas.microsoft.com/office/drawing/2014/main" id="{DD960F99-0163-4986-8D62-6EA4BE70EFE2}"/>
              </a:ext>
            </a:extLst>
          </p:cNvPr>
          <p:cNvGrpSpPr/>
          <p:nvPr/>
        </p:nvGrpSpPr>
        <p:grpSpPr>
          <a:xfrm>
            <a:off x="11125200" y="2412542"/>
            <a:ext cx="2286000" cy="1880515"/>
            <a:chOff x="595686" y="1261242"/>
            <a:chExt cx="2286000" cy="1880515"/>
          </a:xfrm>
        </p:grpSpPr>
        <p:sp>
          <p:nvSpPr>
            <p:cNvPr id="325" name="Text">
              <a:extLst>
                <a:ext uri="{FF2B5EF4-FFF2-40B4-BE49-F238E27FC236}">
                  <a16:creationId xmlns:a16="http://schemas.microsoft.com/office/drawing/2014/main" id="{150E54F7-CA43-489D-AB8F-505D628931CD}"/>
                </a:ext>
              </a:extLst>
            </p:cNvPr>
            <p:cNvSpPr/>
            <p:nvPr/>
          </p:nvSpPr>
          <p:spPr>
            <a:xfrm>
              <a:off x="595686" y="1261242"/>
              <a:ext cx="2286000" cy="1880515"/>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155448" rIns="91440" bIns="18288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p:txBody>
        </p:sp>
        <p:sp>
          <p:nvSpPr>
            <p:cNvPr id="326" name="Icon Placeholder">
              <a:extLst>
                <a:ext uri="{FF2B5EF4-FFF2-40B4-BE49-F238E27FC236}">
                  <a16:creationId xmlns:a16="http://schemas.microsoft.com/office/drawing/2014/main" id="{EEC84371-3FE4-450C-80E9-7D73B39C79FA}"/>
                </a:ext>
              </a:extLst>
            </p:cNvPr>
            <p:cNvSpPr>
              <a:spLocks noChangeAspect="1"/>
            </p:cNvSpPr>
            <p:nvPr/>
          </p:nvSpPr>
          <p:spPr>
            <a:xfrm>
              <a:off x="697286" y="1359667"/>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27" name="Icon Placeholder">
              <a:extLst>
                <a:ext uri="{FF2B5EF4-FFF2-40B4-BE49-F238E27FC236}">
                  <a16:creationId xmlns:a16="http://schemas.microsoft.com/office/drawing/2014/main" id="{80923D68-D11C-4B27-9A20-A5BFC11DBE25}"/>
                </a:ext>
              </a:extLst>
            </p:cNvPr>
            <p:cNvSpPr>
              <a:spLocks noChangeAspect="1"/>
            </p:cNvSpPr>
            <p:nvPr/>
          </p:nvSpPr>
          <p:spPr>
            <a:xfrm>
              <a:off x="697286" y="1710504"/>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28" name="Icon Placeholder">
              <a:extLst>
                <a:ext uri="{FF2B5EF4-FFF2-40B4-BE49-F238E27FC236}">
                  <a16:creationId xmlns:a16="http://schemas.microsoft.com/office/drawing/2014/main" id="{54AF4845-BC18-4D39-9579-0F3D5DD83051}"/>
                </a:ext>
              </a:extLst>
            </p:cNvPr>
            <p:cNvSpPr>
              <a:spLocks noChangeAspect="1"/>
            </p:cNvSpPr>
            <p:nvPr/>
          </p:nvSpPr>
          <p:spPr>
            <a:xfrm>
              <a:off x="697286" y="2061341"/>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29" name="Icon Placeholder">
              <a:extLst>
                <a:ext uri="{FF2B5EF4-FFF2-40B4-BE49-F238E27FC236}">
                  <a16:creationId xmlns:a16="http://schemas.microsoft.com/office/drawing/2014/main" id="{6AD569AC-E78B-44E3-BB1D-7E47734659BB}"/>
                </a:ext>
              </a:extLst>
            </p:cNvPr>
            <p:cNvSpPr>
              <a:spLocks noChangeAspect="1"/>
            </p:cNvSpPr>
            <p:nvPr/>
          </p:nvSpPr>
          <p:spPr>
            <a:xfrm>
              <a:off x="697286" y="2412178"/>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30" name="Icon Placeholder">
              <a:extLst>
                <a:ext uri="{FF2B5EF4-FFF2-40B4-BE49-F238E27FC236}">
                  <a16:creationId xmlns:a16="http://schemas.microsoft.com/office/drawing/2014/main" id="{946E34B2-11FD-42FA-BB9E-F1C0A73411F7}"/>
                </a:ext>
              </a:extLst>
            </p:cNvPr>
            <p:cNvSpPr>
              <a:spLocks noChangeAspect="1"/>
            </p:cNvSpPr>
            <p:nvPr/>
          </p:nvSpPr>
          <p:spPr>
            <a:xfrm>
              <a:off x="697286" y="2763017"/>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sp>
        <p:nvSpPr>
          <p:cNvPr id="331" name="List">
            <a:extLst>
              <a:ext uri="{FF2B5EF4-FFF2-40B4-BE49-F238E27FC236}">
                <a16:creationId xmlns:a16="http://schemas.microsoft.com/office/drawing/2014/main" id="{91B1E8AB-38F5-43F3-A693-2AF45234074C}"/>
              </a:ext>
            </a:extLst>
          </p:cNvPr>
          <p:cNvSpPr/>
          <p:nvPr/>
        </p:nvSpPr>
        <p:spPr>
          <a:xfrm>
            <a:off x="11188700" y="4788221"/>
            <a:ext cx="2286000" cy="1929759"/>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155448" rIns="91440" bIns="155448"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p>
        </p:txBody>
      </p:sp>
    </p:spTree>
    <p:extLst>
      <p:ext uri="{BB962C8B-B14F-4D97-AF65-F5344CB8AC3E}">
        <p14:creationId xmlns:p14="http://schemas.microsoft.com/office/powerpoint/2010/main" val="7467660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58A01F6-267E-4520-9FFE-0E09989A7852}"/>
              </a:ext>
            </a:extLst>
          </p:cNvPr>
          <p:cNvSpPr>
            <a:spLocks noGrp="1"/>
          </p:cNvSpPr>
          <p:nvPr>
            <p:ph type="title"/>
          </p:nvPr>
        </p:nvSpPr>
        <p:spPr/>
        <p:txBody>
          <a:bodyPr>
            <a:normAutofit fontScale="90000"/>
          </a:bodyPr>
          <a:lstStyle/>
          <a:p>
            <a:r>
              <a:rPr lang="de-DE" dirty="0"/>
              <a:t>Android Komponenten</a:t>
            </a:r>
          </a:p>
        </p:txBody>
      </p:sp>
      <p:sp>
        <p:nvSpPr>
          <p:cNvPr id="323" name="List">
            <a:extLst>
              <a:ext uri="{FF2B5EF4-FFF2-40B4-BE49-F238E27FC236}">
                <a16:creationId xmlns:a16="http://schemas.microsoft.com/office/drawing/2014/main" id="{1F0592A0-8C5C-43B1-A583-EA570267AEB7}"/>
              </a:ext>
            </a:extLst>
          </p:cNvPr>
          <p:cNvSpPr/>
          <p:nvPr/>
        </p:nvSpPr>
        <p:spPr>
          <a:xfrm>
            <a:off x="496207" y="832838"/>
            <a:ext cx="2286000" cy="1619931"/>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128016" rIns="91440" bIns="155448"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a:p>
            <a:pPr>
              <a:spcBef>
                <a:spcPts val="730"/>
              </a:spcBef>
              <a:spcAft>
                <a:spcPts val="730"/>
              </a:spcAft>
            </a:pPr>
            <a:r>
              <a:rPr lang="en-US" sz="800" dirty="0">
                <a:solidFill>
                  <a:srgbClr val="000000">
                    <a:alpha val="87000"/>
                  </a:srgbClr>
                </a:solidFill>
                <a:latin typeface="Segoe UI" panose="020B0502040204020203" pitchFamily="34" charset="0"/>
                <a:cs typeface="Segoe UI" panose="020B0502040204020203" pitchFamily="34" charset="0"/>
              </a:rPr>
              <a:t>Single-line item</a:t>
            </a:r>
          </a:p>
        </p:txBody>
      </p:sp>
      <p:grpSp>
        <p:nvGrpSpPr>
          <p:cNvPr id="324" name="List">
            <a:extLst>
              <a:ext uri="{FF2B5EF4-FFF2-40B4-BE49-F238E27FC236}">
                <a16:creationId xmlns:a16="http://schemas.microsoft.com/office/drawing/2014/main" id="{DD960F99-0163-4986-8D62-6EA4BE70EFE2}"/>
              </a:ext>
            </a:extLst>
          </p:cNvPr>
          <p:cNvGrpSpPr/>
          <p:nvPr/>
        </p:nvGrpSpPr>
        <p:grpSpPr>
          <a:xfrm>
            <a:off x="496207" y="2684116"/>
            <a:ext cx="2286000" cy="1880515"/>
            <a:chOff x="595686" y="1261242"/>
            <a:chExt cx="2286000" cy="1880515"/>
          </a:xfrm>
        </p:grpSpPr>
        <p:sp>
          <p:nvSpPr>
            <p:cNvPr id="325" name="Text">
              <a:extLst>
                <a:ext uri="{FF2B5EF4-FFF2-40B4-BE49-F238E27FC236}">
                  <a16:creationId xmlns:a16="http://schemas.microsoft.com/office/drawing/2014/main" id="{150E54F7-CA43-489D-AB8F-505D628931CD}"/>
                </a:ext>
              </a:extLst>
            </p:cNvPr>
            <p:cNvSpPr/>
            <p:nvPr/>
          </p:nvSpPr>
          <p:spPr>
            <a:xfrm>
              <a:off x="595686" y="1261242"/>
              <a:ext cx="2286000" cy="1880515"/>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155448" rIns="91440" bIns="18288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Single-line item with icon</a:t>
              </a:r>
            </a:p>
          </p:txBody>
        </p:sp>
        <p:sp>
          <p:nvSpPr>
            <p:cNvPr id="326" name="Icon Placeholder">
              <a:extLst>
                <a:ext uri="{FF2B5EF4-FFF2-40B4-BE49-F238E27FC236}">
                  <a16:creationId xmlns:a16="http://schemas.microsoft.com/office/drawing/2014/main" id="{EEC84371-3FE4-450C-80E9-7D73B39C79FA}"/>
                </a:ext>
              </a:extLst>
            </p:cNvPr>
            <p:cNvSpPr>
              <a:spLocks noChangeAspect="1"/>
            </p:cNvSpPr>
            <p:nvPr/>
          </p:nvSpPr>
          <p:spPr>
            <a:xfrm>
              <a:off x="697286" y="1359667"/>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27" name="Icon Placeholder">
              <a:extLst>
                <a:ext uri="{FF2B5EF4-FFF2-40B4-BE49-F238E27FC236}">
                  <a16:creationId xmlns:a16="http://schemas.microsoft.com/office/drawing/2014/main" id="{80923D68-D11C-4B27-9A20-A5BFC11DBE25}"/>
                </a:ext>
              </a:extLst>
            </p:cNvPr>
            <p:cNvSpPr>
              <a:spLocks noChangeAspect="1"/>
            </p:cNvSpPr>
            <p:nvPr/>
          </p:nvSpPr>
          <p:spPr>
            <a:xfrm>
              <a:off x="697286" y="1710504"/>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28" name="Icon Placeholder">
              <a:extLst>
                <a:ext uri="{FF2B5EF4-FFF2-40B4-BE49-F238E27FC236}">
                  <a16:creationId xmlns:a16="http://schemas.microsoft.com/office/drawing/2014/main" id="{54AF4845-BC18-4D39-9579-0F3D5DD83051}"/>
                </a:ext>
              </a:extLst>
            </p:cNvPr>
            <p:cNvSpPr>
              <a:spLocks noChangeAspect="1"/>
            </p:cNvSpPr>
            <p:nvPr/>
          </p:nvSpPr>
          <p:spPr>
            <a:xfrm>
              <a:off x="697286" y="2061341"/>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29" name="Icon Placeholder">
              <a:extLst>
                <a:ext uri="{FF2B5EF4-FFF2-40B4-BE49-F238E27FC236}">
                  <a16:creationId xmlns:a16="http://schemas.microsoft.com/office/drawing/2014/main" id="{6AD569AC-E78B-44E3-BB1D-7E47734659BB}"/>
                </a:ext>
              </a:extLst>
            </p:cNvPr>
            <p:cNvSpPr>
              <a:spLocks noChangeAspect="1"/>
            </p:cNvSpPr>
            <p:nvPr/>
          </p:nvSpPr>
          <p:spPr>
            <a:xfrm>
              <a:off x="697286" y="2412178"/>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30" name="Icon Placeholder">
              <a:extLst>
                <a:ext uri="{FF2B5EF4-FFF2-40B4-BE49-F238E27FC236}">
                  <a16:creationId xmlns:a16="http://schemas.microsoft.com/office/drawing/2014/main" id="{946E34B2-11FD-42FA-BB9E-F1C0A73411F7}"/>
                </a:ext>
              </a:extLst>
            </p:cNvPr>
            <p:cNvSpPr>
              <a:spLocks noChangeAspect="1"/>
            </p:cNvSpPr>
            <p:nvPr/>
          </p:nvSpPr>
          <p:spPr>
            <a:xfrm>
              <a:off x="697286" y="2763017"/>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sp>
        <p:nvSpPr>
          <p:cNvPr id="331" name="List">
            <a:extLst>
              <a:ext uri="{FF2B5EF4-FFF2-40B4-BE49-F238E27FC236}">
                <a16:creationId xmlns:a16="http://schemas.microsoft.com/office/drawing/2014/main" id="{91B1E8AB-38F5-43F3-A693-2AF45234074C}"/>
              </a:ext>
            </a:extLst>
          </p:cNvPr>
          <p:cNvSpPr/>
          <p:nvPr/>
        </p:nvSpPr>
        <p:spPr>
          <a:xfrm>
            <a:off x="496207" y="4795978"/>
            <a:ext cx="2286000" cy="1929759"/>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155448" rIns="91440" bIns="155448"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p>
        </p:txBody>
      </p:sp>
      <p:grpSp>
        <p:nvGrpSpPr>
          <p:cNvPr id="101" name="List">
            <a:extLst>
              <a:ext uri="{FF2B5EF4-FFF2-40B4-BE49-F238E27FC236}">
                <a16:creationId xmlns:a16="http://schemas.microsoft.com/office/drawing/2014/main" id="{1635A885-1415-4232-8AAC-A477FC324846}"/>
              </a:ext>
            </a:extLst>
          </p:cNvPr>
          <p:cNvGrpSpPr/>
          <p:nvPr/>
        </p:nvGrpSpPr>
        <p:grpSpPr>
          <a:xfrm>
            <a:off x="3588657" y="1260912"/>
            <a:ext cx="2286000" cy="1972848"/>
            <a:chOff x="595686" y="1261242"/>
            <a:chExt cx="2286000" cy="1972848"/>
          </a:xfrm>
        </p:grpSpPr>
        <p:sp>
          <p:nvSpPr>
            <p:cNvPr id="102" name="Text">
              <a:extLst>
                <a:ext uri="{FF2B5EF4-FFF2-40B4-BE49-F238E27FC236}">
                  <a16:creationId xmlns:a16="http://schemas.microsoft.com/office/drawing/2014/main" id="{4697E58B-5EC8-4D2F-AA4A-90BC06711A0D}"/>
                </a:ext>
              </a:extLst>
            </p:cNvPr>
            <p:cNvSpPr/>
            <p:nvPr/>
          </p:nvSpPr>
          <p:spPr>
            <a:xfrm>
              <a:off x="595686" y="1261242"/>
              <a:ext cx="2286000" cy="1972848"/>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0" tIns="155448" rIns="91440" bIns="18288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 with icon</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endParaRPr lang="en-US" sz="800" dirty="0">
                <a:solidFill>
                  <a:srgbClr val="000000">
                    <a:alpha val="54000"/>
                  </a:srgbClr>
                </a:solidFill>
                <a:latin typeface="Segoe UI" panose="020B0502040204020203" pitchFamily="34" charset="0"/>
                <a:cs typeface="Segoe UI" panose="020B0502040204020203" pitchFamily="34" charset="0"/>
              </a:endParaRP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 with icon</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endParaRPr lang="en-US" sz="800" dirty="0">
                <a:solidFill>
                  <a:srgbClr val="000000">
                    <a:alpha val="54000"/>
                  </a:srgbClr>
                </a:solidFill>
                <a:latin typeface="Segoe UI" panose="020B0502040204020203" pitchFamily="34" charset="0"/>
                <a:cs typeface="Segoe UI" panose="020B0502040204020203" pitchFamily="34" charset="0"/>
              </a:endParaRP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 with icon</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endParaRPr lang="en-US" sz="800" dirty="0">
                <a:solidFill>
                  <a:srgbClr val="000000">
                    <a:alpha val="54000"/>
                  </a:srgbClr>
                </a:solidFill>
                <a:latin typeface="Segoe UI" panose="020B0502040204020203" pitchFamily="34" charset="0"/>
                <a:cs typeface="Segoe UI" panose="020B0502040204020203" pitchFamily="34" charset="0"/>
              </a:endParaRPr>
            </a:p>
            <a:p>
              <a:pPr>
                <a:spcBef>
                  <a:spcPts val="900"/>
                </a:spcBef>
                <a:spcAft>
                  <a:spcPts val="900"/>
                </a:spcAft>
              </a:pPr>
              <a:r>
                <a:rPr lang="en-US" sz="800" dirty="0">
                  <a:solidFill>
                    <a:srgbClr val="000000">
                      <a:alpha val="87000"/>
                    </a:srgbClr>
                  </a:solidFill>
                  <a:latin typeface="Segoe UI" panose="020B0502040204020203" pitchFamily="34" charset="0"/>
                  <a:cs typeface="Segoe UI" panose="020B0502040204020203" pitchFamily="34" charset="0"/>
                </a:rPr>
                <a:t>Two-line item with icon</a:t>
              </a:r>
              <a:br>
                <a:rPr lang="en-US" sz="800" dirty="0">
                  <a:solidFill>
                    <a:srgbClr val="000000">
                      <a:alpha val="87000"/>
                    </a:srgbClr>
                  </a:solidFill>
                  <a:latin typeface="Segoe UI" panose="020B0502040204020203" pitchFamily="34" charset="0"/>
                  <a:cs typeface="Segoe UI" panose="020B0502040204020203" pitchFamily="34" charset="0"/>
                </a:rPr>
              </a:br>
              <a:r>
                <a:rPr lang="en-US" sz="700" dirty="0">
                  <a:solidFill>
                    <a:srgbClr val="000000">
                      <a:alpha val="54000"/>
                    </a:srgbClr>
                  </a:solidFill>
                  <a:latin typeface="Segoe UI" panose="020B0502040204020203" pitchFamily="34" charset="0"/>
                  <a:cs typeface="Segoe UI" panose="020B0502040204020203" pitchFamily="34" charset="0"/>
                </a:rPr>
                <a:t>Secondary text</a:t>
              </a:r>
              <a:endParaRPr lang="en-US" sz="800" dirty="0">
                <a:solidFill>
                  <a:srgbClr val="000000">
                    <a:alpha val="54000"/>
                  </a:srgbClr>
                </a:solidFill>
                <a:latin typeface="Segoe UI" panose="020B0502040204020203" pitchFamily="34" charset="0"/>
                <a:cs typeface="Segoe UI" panose="020B0502040204020203" pitchFamily="34" charset="0"/>
              </a:endParaRPr>
            </a:p>
          </p:txBody>
        </p:sp>
        <p:sp>
          <p:nvSpPr>
            <p:cNvPr id="103" name="Icon Placeholder">
              <a:extLst>
                <a:ext uri="{FF2B5EF4-FFF2-40B4-BE49-F238E27FC236}">
                  <a16:creationId xmlns:a16="http://schemas.microsoft.com/office/drawing/2014/main" id="{B966043C-9CCC-4AFA-A280-83EDB32C72F5}"/>
                </a:ext>
              </a:extLst>
            </p:cNvPr>
            <p:cNvSpPr>
              <a:spLocks noChangeAspect="1"/>
            </p:cNvSpPr>
            <p:nvPr/>
          </p:nvSpPr>
          <p:spPr>
            <a:xfrm>
              <a:off x="697286" y="1400942"/>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04" name="Icon Placeholder">
              <a:extLst>
                <a:ext uri="{FF2B5EF4-FFF2-40B4-BE49-F238E27FC236}">
                  <a16:creationId xmlns:a16="http://schemas.microsoft.com/office/drawing/2014/main" id="{D9E628CB-3042-4382-A067-BFFA0E8D43F4}"/>
                </a:ext>
              </a:extLst>
            </p:cNvPr>
            <p:cNvSpPr>
              <a:spLocks noChangeAspect="1"/>
            </p:cNvSpPr>
            <p:nvPr/>
          </p:nvSpPr>
          <p:spPr>
            <a:xfrm>
              <a:off x="697286" y="1857348"/>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05" name="Icon Placeholder">
              <a:extLst>
                <a:ext uri="{FF2B5EF4-FFF2-40B4-BE49-F238E27FC236}">
                  <a16:creationId xmlns:a16="http://schemas.microsoft.com/office/drawing/2014/main" id="{4F04DF66-06CE-4920-9BC6-1929B77A84E0}"/>
                </a:ext>
              </a:extLst>
            </p:cNvPr>
            <p:cNvSpPr>
              <a:spLocks noChangeAspect="1"/>
            </p:cNvSpPr>
            <p:nvPr/>
          </p:nvSpPr>
          <p:spPr>
            <a:xfrm>
              <a:off x="697286" y="2313754"/>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06" name="Icon Placeholder">
              <a:extLst>
                <a:ext uri="{FF2B5EF4-FFF2-40B4-BE49-F238E27FC236}">
                  <a16:creationId xmlns:a16="http://schemas.microsoft.com/office/drawing/2014/main" id="{7F6D8E14-2344-449F-AFF3-54B93220A6C0}"/>
                </a:ext>
              </a:extLst>
            </p:cNvPr>
            <p:cNvSpPr>
              <a:spLocks noChangeAspect="1"/>
            </p:cNvSpPr>
            <p:nvPr/>
          </p:nvSpPr>
          <p:spPr>
            <a:xfrm>
              <a:off x="697286" y="2770159"/>
              <a:ext cx="254000" cy="254000"/>
            </a:xfrm>
            <a:prstGeom prst="ellipse">
              <a:avLst/>
            </a:prstGeom>
            <a:solidFill>
              <a:srgbClr val="000000">
                <a:alpha val="26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nvGrpSpPr>
          <p:cNvPr id="107" name="Navigation Bar">
            <a:extLst>
              <a:ext uri="{FF2B5EF4-FFF2-40B4-BE49-F238E27FC236}">
                <a16:creationId xmlns:a16="http://schemas.microsoft.com/office/drawing/2014/main" id="{64772936-F08B-4A64-A76C-B66093CE3F73}"/>
              </a:ext>
            </a:extLst>
          </p:cNvPr>
          <p:cNvGrpSpPr/>
          <p:nvPr/>
        </p:nvGrpSpPr>
        <p:grpSpPr>
          <a:xfrm>
            <a:off x="3980543" y="3994298"/>
            <a:ext cx="2286000" cy="304800"/>
            <a:chOff x="1517650" y="4775200"/>
            <a:chExt cx="2286000" cy="304800"/>
          </a:xfrm>
        </p:grpSpPr>
        <p:sp>
          <p:nvSpPr>
            <p:cNvPr id="108" name="Navigation Bar Container">
              <a:extLst>
                <a:ext uri="{FF2B5EF4-FFF2-40B4-BE49-F238E27FC236}">
                  <a16:creationId xmlns:a16="http://schemas.microsoft.com/office/drawing/2014/main" id="{EA753085-08D9-4B88-8079-108DB1997544}"/>
                </a:ext>
              </a:extLst>
            </p:cNvPr>
            <p:cNvSpPr/>
            <p:nvPr/>
          </p:nvSpPr>
          <p:spPr>
            <a:xfrm>
              <a:off x="1517650" y="4775200"/>
              <a:ext cx="2286000" cy="304800"/>
            </a:xfrm>
            <a:prstGeom prst="rect">
              <a:avLst/>
            </a:prstGeom>
            <a:solidFill>
              <a:srgbClr val="0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09" name="Back">
              <a:extLst>
                <a:ext uri="{FF2B5EF4-FFF2-40B4-BE49-F238E27FC236}">
                  <a16:creationId xmlns:a16="http://schemas.microsoft.com/office/drawing/2014/main" id="{75E75835-D32B-4207-82B8-875C314269F6}"/>
                </a:ext>
              </a:extLst>
            </p:cNvPr>
            <p:cNvSpPr>
              <a:spLocks noChangeAspect="1" noEditPoints="1"/>
            </p:cNvSpPr>
            <p:nvPr/>
          </p:nvSpPr>
          <p:spPr bwMode="auto">
            <a:xfrm>
              <a:off x="1972789" y="4873681"/>
              <a:ext cx="92772" cy="107838"/>
            </a:xfrm>
            <a:custGeom>
              <a:avLst/>
              <a:gdLst>
                <a:gd name="T0" fmla="*/ 469 w 513"/>
                <a:gd name="T1" fmla="*/ 592 h 593"/>
                <a:gd name="T2" fmla="*/ 450 w 513"/>
                <a:gd name="T3" fmla="*/ 585 h 593"/>
                <a:gd name="T4" fmla="*/ 27 w 513"/>
                <a:gd name="T5" fmla="*/ 338 h 593"/>
                <a:gd name="T6" fmla="*/ 2 w 513"/>
                <a:gd name="T7" fmla="*/ 292 h 593"/>
                <a:gd name="T8" fmla="*/ 29 w 513"/>
                <a:gd name="T9" fmla="*/ 254 h 593"/>
                <a:gd name="T10" fmla="*/ 449 w 513"/>
                <a:gd name="T11" fmla="*/ 9 h 593"/>
                <a:gd name="T12" fmla="*/ 468 w 513"/>
                <a:gd name="T13" fmla="*/ 1 h 593"/>
                <a:gd name="T14" fmla="*/ 504 w 513"/>
                <a:gd name="T15" fmla="*/ 15 h 593"/>
                <a:gd name="T16" fmla="*/ 513 w 513"/>
                <a:gd name="T17" fmla="*/ 37 h 593"/>
                <a:gd name="T18" fmla="*/ 513 w 513"/>
                <a:gd name="T19" fmla="*/ 49 h 593"/>
                <a:gd name="T20" fmla="*/ 513 w 513"/>
                <a:gd name="T21" fmla="*/ 553 h 593"/>
                <a:gd name="T22" fmla="*/ 506 w 513"/>
                <a:gd name="T23" fmla="*/ 574 h 593"/>
                <a:gd name="T24" fmla="*/ 469 w 513"/>
                <a:gd name="T25" fmla="*/ 592 h 593"/>
                <a:gd name="T26" fmla="*/ 442 w 513"/>
                <a:gd name="T27" fmla="*/ 498 h 593"/>
                <a:gd name="T28" fmla="*/ 442 w 513"/>
                <a:gd name="T29" fmla="*/ 93 h 593"/>
                <a:gd name="T30" fmla="*/ 96 w 513"/>
                <a:gd name="T31" fmla="*/ 297 h 593"/>
                <a:gd name="T32" fmla="*/ 442 w 513"/>
                <a:gd name="T33" fmla="*/ 4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3" h="593">
                  <a:moveTo>
                    <a:pt x="469" y="592"/>
                  </a:moveTo>
                  <a:cubicBezTo>
                    <a:pt x="458" y="590"/>
                    <a:pt x="454" y="588"/>
                    <a:pt x="450" y="585"/>
                  </a:cubicBezTo>
                  <a:lnTo>
                    <a:pt x="27" y="338"/>
                  </a:lnTo>
                  <a:cubicBezTo>
                    <a:pt x="13" y="330"/>
                    <a:pt x="0" y="311"/>
                    <a:pt x="2" y="292"/>
                  </a:cubicBezTo>
                  <a:cubicBezTo>
                    <a:pt x="5" y="273"/>
                    <a:pt x="17" y="261"/>
                    <a:pt x="29" y="254"/>
                  </a:cubicBezTo>
                  <a:lnTo>
                    <a:pt x="449" y="9"/>
                  </a:lnTo>
                  <a:cubicBezTo>
                    <a:pt x="454" y="6"/>
                    <a:pt x="458" y="2"/>
                    <a:pt x="468" y="1"/>
                  </a:cubicBezTo>
                  <a:cubicBezTo>
                    <a:pt x="478" y="0"/>
                    <a:pt x="496" y="5"/>
                    <a:pt x="504" y="15"/>
                  </a:cubicBezTo>
                  <a:cubicBezTo>
                    <a:pt x="512" y="25"/>
                    <a:pt x="512" y="32"/>
                    <a:pt x="513" y="37"/>
                  </a:cubicBezTo>
                  <a:cubicBezTo>
                    <a:pt x="513" y="42"/>
                    <a:pt x="513" y="46"/>
                    <a:pt x="513" y="49"/>
                  </a:cubicBezTo>
                  <a:cubicBezTo>
                    <a:pt x="513" y="216"/>
                    <a:pt x="513" y="388"/>
                    <a:pt x="513" y="553"/>
                  </a:cubicBezTo>
                  <a:cubicBezTo>
                    <a:pt x="513" y="557"/>
                    <a:pt x="513" y="563"/>
                    <a:pt x="506" y="574"/>
                  </a:cubicBezTo>
                  <a:cubicBezTo>
                    <a:pt x="499" y="585"/>
                    <a:pt x="479" y="593"/>
                    <a:pt x="469" y="592"/>
                  </a:cubicBezTo>
                  <a:close/>
                  <a:moveTo>
                    <a:pt x="442" y="498"/>
                  </a:moveTo>
                  <a:lnTo>
                    <a:pt x="442" y="93"/>
                  </a:lnTo>
                  <a:lnTo>
                    <a:pt x="96" y="297"/>
                  </a:lnTo>
                  <a:lnTo>
                    <a:pt x="442" y="498"/>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10" name="Home">
              <a:extLst>
                <a:ext uri="{FF2B5EF4-FFF2-40B4-BE49-F238E27FC236}">
                  <a16:creationId xmlns:a16="http://schemas.microsoft.com/office/drawing/2014/main" id="{1690CD70-25B3-4582-A702-F854B9F10CB2}"/>
                </a:ext>
              </a:extLst>
            </p:cNvPr>
            <p:cNvSpPr>
              <a:spLocks noChangeAspect="1" noEditPoints="1"/>
            </p:cNvSpPr>
            <p:nvPr/>
          </p:nvSpPr>
          <p:spPr bwMode="auto">
            <a:xfrm>
              <a:off x="2606335" y="4877646"/>
              <a:ext cx="99116" cy="99908"/>
            </a:xfrm>
            <a:custGeom>
              <a:avLst/>
              <a:gdLst>
                <a:gd name="T0" fmla="*/ 276 w 551"/>
                <a:gd name="T1" fmla="*/ 551 h 551"/>
                <a:gd name="T2" fmla="*/ 0 w 551"/>
                <a:gd name="T3" fmla="*/ 275 h 551"/>
                <a:gd name="T4" fmla="*/ 276 w 551"/>
                <a:gd name="T5" fmla="*/ 0 h 551"/>
                <a:gd name="T6" fmla="*/ 551 w 551"/>
                <a:gd name="T7" fmla="*/ 275 h 551"/>
                <a:gd name="T8" fmla="*/ 276 w 551"/>
                <a:gd name="T9" fmla="*/ 551 h 551"/>
                <a:gd name="T10" fmla="*/ 276 w 551"/>
                <a:gd name="T11" fmla="*/ 487 h 551"/>
                <a:gd name="T12" fmla="*/ 488 w 551"/>
                <a:gd name="T13" fmla="*/ 275 h 551"/>
                <a:gd name="T14" fmla="*/ 276 w 551"/>
                <a:gd name="T15" fmla="*/ 64 h 551"/>
                <a:gd name="T16" fmla="*/ 64 w 551"/>
                <a:gd name="T17" fmla="*/ 275 h 551"/>
                <a:gd name="T18" fmla="*/ 276 w 551"/>
                <a:gd name="T19" fmla="*/ 4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1" h="551">
                  <a:moveTo>
                    <a:pt x="276" y="551"/>
                  </a:moveTo>
                  <a:cubicBezTo>
                    <a:pt x="124" y="551"/>
                    <a:pt x="0" y="427"/>
                    <a:pt x="0" y="275"/>
                  </a:cubicBezTo>
                  <a:cubicBezTo>
                    <a:pt x="0" y="123"/>
                    <a:pt x="124" y="0"/>
                    <a:pt x="276" y="0"/>
                  </a:cubicBezTo>
                  <a:cubicBezTo>
                    <a:pt x="428" y="0"/>
                    <a:pt x="551" y="123"/>
                    <a:pt x="551" y="275"/>
                  </a:cubicBezTo>
                  <a:cubicBezTo>
                    <a:pt x="551" y="427"/>
                    <a:pt x="428" y="551"/>
                    <a:pt x="276" y="551"/>
                  </a:cubicBezTo>
                  <a:close/>
                  <a:moveTo>
                    <a:pt x="276" y="487"/>
                  </a:moveTo>
                  <a:cubicBezTo>
                    <a:pt x="393" y="487"/>
                    <a:pt x="488" y="393"/>
                    <a:pt x="488" y="275"/>
                  </a:cubicBezTo>
                  <a:cubicBezTo>
                    <a:pt x="488" y="158"/>
                    <a:pt x="393" y="64"/>
                    <a:pt x="276" y="64"/>
                  </a:cubicBezTo>
                  <a:cubicBezTo>
                    <a:pt x="158" y="64"/>
                    <a:pt x="64" y="158"/>
                    <a:pt x="64" y="275"/>
                  </a:cubicBezTo>
                  <a:cubicBezTo>
                    <a:pt x="64" y="393"/>
                    <a:pt x="158" y="487"/>
                    <a:pt x="276" y="487"/>
                  </a:cubicBez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11" name="Recents">
              <a:extLst>
                <a:ext uri="{FF2B5EF4-FFF2-40B4-BE49-F238E27FC236}">
                  <a16:creationId xmlns:a16="http://schemas.microsoft.com/office/drawing/2014/main" id="{DDB3BE01-A7FE-4008-8766-C235268647EA}"/>
                </a:ext>
              </a:extLst>
            </p:cNvPr>
            <p:cNvSpPr>
              <a:spLocks noChangeAspect="1" noEditPoints="1"/>
            </p:cNvSpPr>
            <p:nvPr/>
          </p:nvSpPr>
          <p:spPr bwMode="auto">
            <a:xfrm>
              <a:off x="3247018" y="4876060"/>
              <a:ext cx="101494" cy="102287"/>
            </a:xfrm>
            <a:custGeom>
              <a:avLst/>
              <a:gdLst>
                <a:gd name="T0" fmla="*/ 62 w 564"/>
                <a:gd name="T1" fmla="*/ 565 h 565"/>
                <a:gd name="T2" fmla="*/ 20 w 564"/>
                <a:gd name="T3" fmla="*/ 547 h 565"/>
                <a:gd name="T4" fmla="*/ 0 w 564"/>
                <a:gd name="T5" fmla="*/ 504 h 565"/>
                <a:gd name="T6" fmla="*/ 0 w 564"/>
                <a:gd name="T7" fmla="*/ 61 h 565"/>
                <a:gd name="T8" fmla="*/ 20 w 564"/>
                <a:gd name="T9" fmla="*/ 18 h 565"/>
                <a:gd name="T10" fmla="*/ 62 w 564"/>
                <a:gd name="T11" fmla="*/ 0 h 565"/>
                <a:gd name="T12" fmla="*/ 501 w 564"/>
                <a:gd name="T13" fmla="*/ 0 h 565"/>
                <a:gd name="T14" fmla="*/ 544 w 564"/>
                <a:gd name="T15" fmla="*/ 18 h 565"/>
                <a:gd name="T16" fmla="*/ 564 w 564"/>
                <a:gd name="T17" fmla="*/ 61 h 565"/>
                <a:gd name="T18" fmla="*/ 564 w 564"/>
                <a:gd name="T19" fmla="*/ 504 h 565"/>
                <a:gd name="T20" fmla="*/ 544 w 564"/>
                <a:gd name="T21" fmla="*/ 547 h 565"/>
                <a:gd name="T22" fmla="*/ 501 w 564"/>
                <a:gd name="T23" fmla="*/ 565 h 565"/>
                <a:gd name="T24" fmla="*/ 62 w 564"/>
                <a:gd name="T25" fmla="*/ 565 h 565"/>
                <a:gd name="T26" fmla="*/ 70 w 564"/>
                <a:gd name="T27" fmla="*/ 494 h 565"/>
                <a:gd name="T28" fmla="*/ 493 w 564"/>
                <a:gd name="T29" fmla="*/ 494 h 565"/>
                <a:gd name="T30" fmla="*/ 493 w 564"/>
                <a:gd name="T31" fmla="*/ 71 h 565"/>
                <a:gd name="T32" fmla="*/ 70 w 564"/>
                <a:gd name="T33" fmla="*/ 71 h 565"/>
                <a:gd name="T34" fmla="*/ 70 w 564"/>
                <a:gd name="T35" fmla="*/ 49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4" h="565">
                  <a:moveTo>
                    <a:pt x="62" y="565"/>
                  </a:moveTo>
                  <a:cubicBezTo>
                    <a:pt x="44" y="565"/>
                    <a:pt x="31" y="557"/>
                    <a:pt x="20" y="547"/>
                  </a:cubicBezTo>
                  <a:cubicBezTo>
                    <a:pt x="10" y="537"/>
                    <a:pt x="0" y="524"/>
                    <a:pt x="0" y="504"/>
                  </a:cubicBezTo>
                  <a:lnTo>
                    <a:pt x="0" y="61"/>
                  </a:lnTo>
                  <a:cubicBezTo>
                    <a:pt x="0" y="41"/>
                    <a:pt x="10" y="28"/>
                    <a:pt x="20" y="18"/>
                  </a:cubicBezTo>
                  <a:cubicBezTo>
                    <a:pt x="31" y="8"/>
                    <a:pt x="44" y="0"/>
                    <a:pt x="62" y="0"/>
                  </a:cubicBezTo>
                  <a:lnTo>
                    <a:pt x="501" y="0"/>
                  </a:lnTo>
                  <a:cubicBezTo>
                    <a:pt x="519" y="0"/>
                    <a:pt x="533" y="8"/>
                    <a:pt x="544" y="18"/>
                  </a:cubicBezTo>
                  <a:cubicBezTo>
                    <a:pt x="555" y="28"/>
                    <a:pt x="564" y="41"/>
                    <a:pt x="564" y="61"/>
                  </a:cubicBezTo>
                  <a:lnTo>
                    <a:pt x="564" y="504"/>
                  </a:lnTo>
                  <a:cubicBezTo>
                    <a:pt x="564" y="524"/>
                    <a:pt x="555" y="537"/>
                    <a:pt x="544" y="547"/>
                  </a:cubicBezTo>
                  <a:cubicBezTo>
                    <a:pt x="533" y="557"/>
                    <a:pt x="519" y="565"/>
                    <a:pt x="501" y="565"/>
                  </a:cubicBezTo>
                  <a:lnTo>
                    <a:pt x="62" y="565"/>
                  </a:lnTo>
                  <a:close/>
                  <a:moveTo>
                    <a:pt x="70" y="494"/>
                  </a:moveTo>
                  <a:lnTo>
                    <a:pt x="493" y="494"/>
                  </a:lnTo>
                  <a:lnTo>
                    <a:pt x="493" y="71"/>
                  </a:lnTo>
                  <a:lnTo>
                    <a:pt x="70" y="71"/>
                  </a:lnTo>
                  <a:lnTo>
                    <a:pt x="70" y="494"/>
                  </a:lnTo>
                  <a:close/>
                </a:path>
              </a:pathLst>
            </a:custGeom>
            <a:solidFill>
              <a:srgbClr val="FFFFFF">
                <a:alpha val="89804"/>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nvGrpSpPr>
          <p:cNvPr id="112" name="Snackbar">
            <a:extLst>
              <a:ext uri="{FF2B5EF4-FFF2-40B4-BE49-F238E27FC236}">
                <a16:creationId xmlns:a16="http://schemas.microsoft.com/office/drawing/2014/main" id="{DA5904B3-368B-423E-99F4-4867876EF503}"/>
              </a:ext>
            </a:extLst>
          </p:cNvPr>
          <p:cNvGrpSpPr/>
          <p:nvPr/>
        </p:nvGrpSpPr>
        <p:grpSpPr>
          <a:xfrm>
            <a:off x="3791857" y="5189417"/>
            <a:ext cx="2286000" cy="292388"/>
            <a:chOff x="6585149" y="4809837"/>
            <a:chExt cx="2286000" cy="292388"/>
          </a:xfrm>
        </p:grpSpPr>
        <p:sp>
          <p:nvSpPr>
            <p:cNvPr id="113" name="Text">
              <a:extLst>
                <a:ext uri="{FF2B5EF4-FFF2-40B4-BE49-F238E27FC236}">
                  <a16:creationId xmlns:a16="http://schemas.microsoft.com/office/drawing/2014/main" id="{06C9A23F-C856-4C5C-9AA1-106B3EC64D89}"/>
                </a:ext>
              </a:extLst>
            </p:cNvPr>
            <p:cNvSpPr/>
            <p:nvPr/>
          </p:nvSpPr>
          <p:spPr>
            <a:xfrm>
              <a:off x="6585149" y="4809837"/>
              <a:ext cx="2286000" cy="292388"/>
            </a:xfrm>
            <a:prstGeom prst="rect">
              <a:avLst/>
            </a:prstGeom>
            <a:solidFill>
              <a:srgbClr val="333333"/>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52400" tIns="91440" rIns="91440" bIns="91440" numCol="1" spcCol="0" rtlCol="0" fromWordArt="0" anchor="b"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700" dirty="0">
                  <a:solidFill>
                    <a:srgbClr val="FFFFFF"/>
                  </a:solidFill>
                  <a:latin typeface="Segoe UI" panose="020B0502040204020203" pitchFamily="34" charset="0"/>
                  <a:cs typeface="Segoe UI" panose="020B0502040204020203" pitchFamily="34" charset="0"/>
                </a:rPr>
                <a:t>Single-line snackbar</a:t>
              </a:r>
            </a:p>
          </p:txBody>
        </p:sp>
        <p:sp>
          <p:nvSpPr>
            <p:cNvPr id="114" name="Action">
              <a:extLst>
                <a:ext uri="{FF2B5EF4-FFF2-40B4-BE49-F238E27FC236}">
                  <a16:creationId xmlns:a16="http://schemas.microsoft.com/office/drawing/2014/main" id="{36BF3A0D-EF83-404A-9A70-95D79CF8397D}"/>
                </a:ext>
              </a:extLst>
            </p:cNvPr>
            <p:cNvSpPr txBox="1"/>
            <p:nvPr/>
          </p:nvSpPr>
          <p:spPr>
            <a:xfrm>
              <a:off x="8401146" y="4902170"/>
              <a:ext cx="318997"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00" dirty="0">
                  <a:solidFill>
                    <a:srgbClr val="80CBC4"/>
                  </a:solidFill>
                  <a:latin typeface="Segoe UI" panose="020B0502040204020203" pitchFamily="34" charset="0"/>
                  <a:cs typeface="Segoe UI" panose="020B0502040204020203" pitchFamily="34" charset="0"/>
                </a:rPr>
                <a:t>ACTION</a:t>
              </a:r>
            </a:p>
          </p:txBody>
        </p:sp>
      </p:grpSp>
      <p:grpSp>
        <p:nvGrpSpPr>
          <p:cNvPr id="115" name="Navigation Drawer">
            <a:extLst>
              <a:ext uri="{FF2B5EF4-FFF2-40B4-BE49-F238E27FC236}">
                <a16:creationId xmlns:a16="http://schemas.microsoft.com/office/drawing/2014/main" id="{7AB71A2B-3271-453E-B228-20A7FE947AD8}"/>
              </a:ext>
            </a:extLst>
          </p:cNvPr>
          <p:cNvGrpSpPr/>
          <p:nvPr/>
        </p:nvGrpSpPr>
        <p:grpSpPr>
          <a:xfrm>
            <a:off x="6897915" y="1447746"/>
            <a:ext cx="2286000" cy="4064000"/>
            <a:chOff x="4449765" y="1547636"/>
            <a:chExt cx="2286000" cy="4064000"/>
          </a:xfrm>
        </p:grpSpPr>
        <p:sp>
          <p:nvSpPr>
            <p:cNvPr id="116" name="Overlay">
              <a:extLst>
                <a:ext uri="{FF2B5EF4-FFF2-40B4-BE49-F238E27FC236}">
                  <a16:creationId xmlns:a16="http://schemas.microsoft.com/office/drawing/2014/main" id="{8D9E7DE4-F7B9-4B68-918E-FE19D52B9D80}"/>
                </a:ext>
              </a:extLst>
            </p:cNvPr>
            <p:cNvSpPr>
              <a:spLocks noChangeArrowheads="1"/>
            </p:cNvSpPr>
            <p:nvPr/>
          </p:nvSpPr>
          <p:spPr bwMode="auto">
            <a:xfrm>
              <a:off x="4449765" y="1547636"/>
              <a:ext cx="2286000" cy="4064000"/>
            </a:xfrm>
            <a:prstGeom prst="rect">
              <a:avLst/>
            </a:prstGeom>
            <a:solidFill>
              <a:srgbClr val="333333">
                <a:alpha val="5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17" name="Navigation Drawer Container">
              <a:extLst>
                <a:ext uri="{FF2B5EF4-FFF2-40B4-BE49-F238E27FC236}">
                  <a16:creationId xmlns:a16="http://schemas.microsoft.com/office/drawing/2014/main" id="{157B2219-B85F-4E68-8BD8-0ED1B143A6FC}"/>
                </a:ext>
              </a:extLst>
            </p:cNvPr>
            <p:cNvSpPr>
              <a:spLocks/>
            </p:cNvSpPr>
            <p:nvPr/>
          </p:nvSpPr>
          <p:spPr bwMode="auto">
            <a:xfrm>
              <a:off x="4449765" y="1547636"/>
              <a:ext cx="1927602" cy="3880387"/>
            </a:xfrm>
            <a:custGeom>
              <a:avLst/>
              <a:gdLst>
                <a:gd name="T0" fmla="*/ 0 w 10724"/>
                <a:gd name="T1" fmla="*/ 0 h 22295"/>
                <a:gd name="T2" fmla="*/ 0 w 10724"/>
                <a:gd name="T3" fmla="*/ 0 h 22295"/>
                <a:gd name="T4" fmla="*/ 10654 w 10724"/>
                <a:gd name="T5" fmla="*/ 0 h 22295"/>
                <a:gd name="T6" fmla="*/ 10724 w 10724"/>
                <a:gd name="T7" fmla="*/ 70 h 22295"/>
                <a:gd name="T8" fmla="*/ 10724 w 10724"/>
                <a:gd name="T9" fmla="*/ 22224 h 22295"/>
                <a:gd name="T10" fmla="*/ 10654 w 10724"/>
                <a:gd name="T11" fmla="*/ 22295 h 22295"/>
                <a:gd name="T12" fmla="*/ 0 w 10724"/>
                <a:gd name="T13" fmla="*/ 22295 h 22295"/>
                <a:gd name="T14" fmla="*/ 0 w 10724"/>
                <a:gd name="T15" fmla="*/ 22224 h 22295"/>
                <a:gd name="T16" fmla="*/ 0 w 10724"/>
                <a:gd name="T17" fmla="*/ 70 h 22295"/>
                <a:gd name="T18" fmla="*/ 0 w 10724"/>
                <a:gd name="T19" fmla="*/ 0 h 2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24" h="22295">
                  <a:moveTo>
                    <a:pt x="0" y="0"/>
                  </a:moveTo>
                  <a:lnTo>
                    <a:pt x="0" y="0"/>
                  </a:lnTo>
                  <a:lnTo>
                    <a:pt x="10654" y="0"/>
                  </a:lnTo>
                  <a:cubicBezTo>
                    <a:pt x="10693" y="0"/>
                    <a:pt x="10724" y="31"/>
                    <a:pt x="10724" y="70"/>
                  </a:cubicBezTo>
                  <a:lnTo>
                    <a:pt x="10724" y="22224"/>
                  </a:lnTo>
                  <a:cubicBezTo>
                    <a:pt x="10724" y="22263"/>
                    <a:pt x="10693" y="22295"/>
                    <a:pt x="10654" y="22295"/>
                  </a:cubicBezTo>
                  <a:lnTo>
                    <a:pt x="0" y="22295"/>
                  </a:lnTo>
                  <a:lnTo>
                    <a:pt x="0" y="22224"/>
                  </a:lnTo>
                  <a:lnTo>
                    <a:pt x="0" y="70"/>
                  </a:lnTo>
                  <a:lnTo>
                    <a:pt x="0" y="0"/>
                  </a:lnTo>
                  <a:close/>
                </a:path>
              </a:pathLst>
            </a:custGeom>
            <a:solidFill>
              <a:srgbClr val="FAFAFA"/>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18" name="Header">
              <a:extLst>
                <a:ext uri="{FF2B5EF4-FFF2-40B4-BE49-F238E27FC236}">
                  <a16:creationId xmlns:a16="http://schemas.microsoft.com/office/drawing/2014/main" id="{CEE74940-F8FA-4953-ABFD-EDDD2FC959D9}"/>
                </a:ext>
              </a:extLst>
            </p:cNvPr>
            <p:cNvSpPr>
              <a:spLocks noChangeArrowheads="1"/>
            </p:cNvSpPr>
            <p:nvPr/>
          </p:nvSpPr>
          <p:spPr bwMode="auto">
            <a:xfrm>
              <a:off x="4449765" y="1549572"/>
              <a:ext cx="1927602" cy="1089725"/>
            </a:xfrm>
            <a:prstGeom prst="rect">
              <a:avLst/>
            </a:prstGeom>
            <a:solidFill>
              <a:srgbClr val="0096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Segoe UI" panose="020B0502040204020203" pitchFamily="34" charset="0"/>
                <a:cs typeface="Segoe UI" panose="020B0502040204020203" pitchFamily="34" charset="0"/>
              </a:endParaRPr>
            </a:p>
          </p:txBody>
        </p:sp>
        <p:sp>
          <p:nvSpPr>
            <p:cNvPr id="119" name="Avatar">
              <a:extLst>
                <a:ext uri="{FF2B5EF4-FFF2-40B4-BE49-F238E27FC236}">
                  <a16:creationId xmlns:a16="http://schemas.microsoft.com/office/drawing/2014/main" id="{527757A9-9113-4386-B3D6-4AA774978789}"/>
                </a:ext>
              </a:extLst>
            </p:cNvPr>
            <p:cNvSpPr>
              <a:spLocks noChangeArrowheads="1"/>
            </p:cNvSpPr>
            <p:nvPr/>
          </p:nvSpPr>
          <p:spPr bwMode="auto">
            <a:xfrm>
              <a:off x="4551473" y="1803357"/>
              <a:ext cx="405862" cy="404893"/>
            </a:xfrm>
            <a:prstGeom prst="ellipse">
              <a:avLst/>
            </a:prstGeom>
            <a:solidFill>
              <a:srgbClr val="E0E0E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20" name="Drop-Down Icon">
              <a:extLst>
                <a:ext uri="{FF2B5EF4-FFF2-40B4-BE49-F238E27FC236}">
                  <a16:creationId xmlns:a16="http://schemas.microsoft.com/office/drawing/2014/main" id="{F7494CCC-4DEF-4C1B-B5EE-11F9534C0184}"/>
                </a:ext>
              </a:extLst>
            </p:cNvPr>
            <p:cNvSpPr>
              <a:spLocks/>
            </p:cNvSpPr>
            <p:nvPr/>
          </p:nvSpPr>
          <p:spPr bwMode="auto">
            <a:xfrm>
              <a:off x="6168140" y="2474627"/>
              <a:ext cx="62962" cy="31966"/>
            </a:xfrm>
            <a:custGeom>
              <a:avLst/>
              <a:gdLst>
                <a:gd name="T0" fmla="*/ 0 w 65"/>
                <a:gd name="T1" fmla="*/ 0 h 33"/>
                <a:gd name="T2" fmla="*/ 33 w 65"/>
                <a:gd name="T3" fmla="*/ 33 h 33"/>
                <a:gd name="T4" fmla="*/ 65 w 65"/>
                <a:gd name="T5" fmla="*/ 0 h 33"/>
                <a:gd name="T6" fmla="*/ 0 w 65"/>
                <a:gd name="T7" fmla="*/ 0 h 33"/>
              </a:gdLst>
              <a:ahLst/>
              <a:cxnLst>
                <a:cxn ang="0">
                  <a:pos x="T0" y="T1"/>
                </a:cxn>
                <a:cxn ang="0">
                  <a:pos x="T2" y="T3"/>
                </a:cxn>
                <a:cxn ang="0">
                  <a:pos x="T4" y="T5"/>
                </a:cxn>
                <a:cxn ang="0">
                  <a:pos x="T6" y="T7"/>
                </a:cxn>
              </a:cxnLst>
              <a:rect l="0" t="0" r="r" b="b"/>
              <a:pathLst>
                <a:path w="65" h="33">
                  <a:moveTo>
                    <a:pt x="0" y="0"/>
                  </a:moveTo>
                  <a:lnTo>
                    <a:pt x="33" y="33"/>
                  </a:lnTo>
                  <a:lnTo>
                    <a:pt x="6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21" name="Label">
              <a:extLst>
                <a:ext uri="{FF2B5EF4-FFF2-40B4-BE49-F238E27FC236}">
                  <a16:creationId xmlns:a16="http://schemas.microsoft.com/office/drawing/2014/main" id="{E6E1C822-59A9-4447-9F4E-22619A5ED11C}"/>
                </a:ext>
              </a:extLst>
            </p:cNvPr>
            <p:cNvSpPr txBox="1"/>
            <p:nvPr/>
          </p:nvSpPr>
          <p:spPr>
            <a:xfrm>
              <a:off x="4473482" y="2379699"/>
              <a:ext cx="1495859" cy="196977"/>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FFFFFF"/>
                  </a:solidFill>
                  <a:latin typeface="Segoe UI" panose="020B0502040204020203" pitchFamily="34" charset="0"/>
                  <a:cs typeface="Segoe UI" panose="020B0502040204020203" pitchFamily="34" charset="0"/>
                </a:rPr>
                <a:t>heyfromjonathan@gmail.com</a:t>
              </a:r>
            </a:p>
          </p:txBody>
        </p:sp>
        <p:grpSp>
          <p:nvGrpSpPr>
            <p:cNvPr id="122" name="Inbox">
              <a:extLst>
                <a:ext uri="{FF2B5EF4-FFF2-40B4-BE49-F238E27FC236}">
                  <a16:creationId xmlns:a16="http://schemas.microsoft.com/office/drawing/2014/main" id="{DE8AA4EE-D813-4F07-90AF-8E9B0A730B07}"/>
                </a:ext>
              </a:extLst>
            </p:cNvPr>
            <p:cNvGrpSpPr/>
            <p:nvPr/>
          </p:nvGrpSpPr>
          <p:grpSpPr>
            <a:xfrm>
              <a:off x="4569877" y="2745351"/>
              <a:ext cx="636512" cy="181588"/>
              <a:chOff x="4569877" y="2745351"/>
              <a:chExt cx="636512" cy="181588"/>
            </a:xfrm>
          </p:grpSpPr>
          <p:sp>
            <p:nvSpPr>
              <p:cNvPr id="147" name="Inbox Icon">
                <a:extLst>
                  <a:ext uri="{FF2B5EF4-FFF2-40B4-BE49-F238E27FC236}">
                    <a16:creationId xmlns:a16="http://schemas.microsoft.com/office/drawing/2014/main" id="{A7EB513F-B0C1-492D-993B-78EDB8F06C65}"/>
                  </a:ext>
                </a:extLst>
              </p:cNvPr>
              <p:cNvSpPr>
                <a:spLocks noChangeAspect="1" noEditPoints="1"/>
              </p:cNvSpPr>
              <p:nvPr/>
            </p:nvSpPr>
            <p:spPr bwMode="auto">
              <a:xfrm>
                <a:off x="4569877" y="2785562"/>
                <a:ext cx="114300" cy="113332"/>
              </a:xfrm>
              <a:custGeom>
                <a:avLst/>
                <a:gdLst>
                  <a:gd name="T0" fmla="*/ 459 w 635"/>
                  <a:gd name="T1" fmla="*/ 247 h 635"/>
                  <a:gd name="T2" fmla="*/ 388 w 635"/>
                  <a:gd name="T3" fmla="*/ 247 h 635"/>
                  <a:gd name="T4" fmla="*/ 388 w 635"/>
                  <a:gd name="T5" fmla="*/ 142 h 635"/>
                  <a:gd name="T6" fmla="*/ 247 w 635"/>
                  <a:gd name="T7" fmla="*/ 142 h 635"/>
                  <a:gd name="T8" fmla="*/ 247 w 635"/>
                  <a:gd name="T9" fmla="*/ 247 h 635"/>
                  <a:gd name="T10" fmla="*/ 177 w 635"/>
                  <a:gd name="T11" fmla="*/ 247 h 635"/>
                  <a:gd name="T12" fmla="*/ 318 w 635"/>
                  <a:gd name="T13" fmla="*/ 388 h 635"/>
                  <a:gd name="T14" fmla="*/ 459 w 635"/>
                  <a:gd name="T15" fmla="*/ 247 h 635"/>
                  <a:gd name="T16" fmla="*/ 565 w 635"/>
                  <a:gd name="T17" fmla="*/ 424 h 635"/>
                  <a:gd name="T18" fmla="*/ 424 w 635"/>
                  <a:gd name="T19" fmla="*/ 424 h 635"/>
                  <a:gd name="T20" fmla="*/ 318 w 635"/>
                  <a:gd name="T21" fmla="*/ 530 h 635"/>
                  <a:gd name="T22" fmla="*/ 212 w 635"/>
                  <a:gd name="T23" fmla="*/ 424 h 635"/>
                  <a:gd name="T24" fmla="*/ 70 w 635"/>
                  <a:gd name="T25" fmla="*/ 424 h 635"/>
                  <a:gd name="T26" fmla="*/ 70 w 635"/>
                  <a:gd name="T27" fmla="*/ 71 h 635"/>
                  <a:gd name="T28" fmla="*/ 565 w 635"/>
                  <a:gd name="T29" fmla="*/ 71 h 635"/>
                  <a:gd name="T30" fmla="*/ 565 w 635"/>
                  <a:gd name="T31" fmla="*/ 424 h 635"/>
                  <a:gd name="T32" fmla="*/ 565 w 635"/>
                  <a:gd name="T33" fmla="*/ 0 h 635"/>
                  <a:gd name="T34" fmla="*/ 70 w 635"/>
                  <a:gd name="T35" fmla="*/ 0 h 635"/>
                  <a:gd name="T36" fmla="*/ 1 w 635"/>
                  <a:gd name="T37" fmla="*/ 71 h 635"/>
                  <a:gd name="T38" fmla="*/ 0 w 635"/>
                  <a:gd name="T39" fmla="*/ 565 h 635"/>
                  <a:gd name="T40" fmla="*/ 70 w 635"/>
                  <a:gd name="T41" fmla="*/ 635 h 635"/>
                  <a:gd name="T42" fmla="*/ 565 w 635"/>
                  <a:gd name="T43" fmla="*/ 635 h 635"/>
                  <a:gd name="T44" fmla="*/ 635 w 635"/>
                  <a:gd name="T45" fmla="*/ 565 h 635"/>
                  <a:gd name="T46" fmla="*/ 635 w 635"/>
                  <a:gd name="T47" fmla="*/ 71 h 635"/>
                  <a:gd name="T48" fmla="*/ 565 w 635"/>
                  <a:gd name="T49"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5" h="635">
                    <a:moveTo>
                      <a:pt x="459" y="247"/>
                    </a:moveTo>
                    <a:lnTo>
                      <a:pt x="388" y="247"/>
                    </a:lnTo>
                    <a:lnTo>
                      <a:pt x="388" y="142"/>
                    </a:lnTo>
                    <a:lnTo>
                      <a:pt x="247" y="142"/>
                    </a:lnTo>
                    <a:lnTo>
                      <a:pt x="247" y="247"/>
                    </a:lnTo>
                    <a:lnTo>
                      <a:pt x="177" y="247"/>
                    </a:lnTo>
                    <a:lnTo>
                      <a:pt x="318" y="388"/>
                    </a:lnTo>
                    <a:lnTo>
                      <a:pt x="459" y="247"/>
                    </a:lnTo>
                    <a:close/>
                    <a:moveTo>
                      <a:pt x="565" y="424"/>
                    </a:moveTo>
                    <a:lnTo>
                      <a:pt x="424" y="424"/>
                    </a:lnTo>
                    <a:cubicBezTo>
                      <a:pt x="424" y="482"/>
                      <a:pt x="376" y="530"/>
                      <a:pt x="318" y="530"/>
                    </a:cubicBezTo>
                    <a:cubicBezTo>
                      <a:pt x="259" y="530"/>
                      <a:pt x="212" y="482"/>
                      <a:pt x="212" y="424"/>
                    </a:cubicBezTo>
                    <a:lnTo>
                      <a:pt x="70" y="424"/>
                    </a:lnTo>
                    <a:lnTo>
                      <a:pt x="70" y="71"/>
                    </a:lnTo>
                    <a:lnTo>
                      <a:pt x="565" y="71"/>
                    </a:lnTo>
                    <a:lnTo>
                      <a:pt x="565" y="424"/>
                    </a:lnTo>
                    <a:close/>
                    <a:moveTo>
                      <a:pt x="565" y="0"/>
                    </a:moveTo>
                    <a:lnTo>
                      <a:pt x="70" y="0"/>
                    </a:lnTo>
                    <a:cubicBezTo>
                      <a:pt x="32" y="0"/>
                      <a:pt x="1" y="32"/>
                      <a:pt x="1" y="71"/>
                    </a:cubicBezTo>
                    <a:lnTo>
                      <a:pt x="0" y="565"/>
                    </a:lnTo>
                    <a:cubicBezTo>
                      <a:pt x="0" y="604"/>
                      <a:pt x="32" y="635"/>
                      <a:pt x="70" y="635"/>
                    </a:cubicBezTo>
                    <a:lnTo>
                      <a:pt x="565" y="635"/>
                    </a:lnTo>
                    <a:cubicBezTo>
                      <a:pt x="604" y="635"/>
                      <a:pt x="635" y="604"/>
                      <a:pt x="635" y="565"/>
                    </a:cubicBezTo>
                    <a:lnTo>
                      <a:pt x="635" y="71"/>
                    </a:lnTo>
                    <a:cubicBezTo>
                      <a:pt x="635" y="32"/>
                      <a:pt x="604" y="0"/>
                      <a:pt x="565" y="0"/>
                    </a:cubicBezTo>
                  </a:path>
                </a:pathLst>
              </a:custGeom>
              <a:solidFill>
                <a:srgbClr val="4DB6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48" name="Label">
                <a:extLst>
                  <a:ext uri="{FF2B5EF4-FFF2-40B4-BE49-F238E27FC236}">
                    <a16:creationId xmlns:a16="http://schemas.microsoft.com/office/drawing/2014/main" id="{267EE8A8-AF27-4D97-96FD-F0F0C510BCBB}"/>
                  </a:ext>
                </a:extLst>
              </p:cNvPr>
              <p:cNvSpPr txBox="1"/>
              <p:nvPr/>
            </p:nvSpPr>
            <p:spPr>
              <a:xfrm>
                <a:off x="4835838" y="2745351"/>
                <a:ext cx="370551"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9688"/>
                    </a:solidFill>
                    <a:latin typeface="Segoe UI" panose="020B0502040204020203" pitchFamily="34" charset="0"/>
                    <a:cs typeface="Segoe UI" panose="020B0502040204020203" pitchFamily="34" charset="0"/>
                  </a:rPr>
                  <a:t>Inbox</a:t>
                </a:r>
              </a:p>
            </p:txBody>
          </p:sp>
        </p:grpSp>
        <p:grpSp>
          <p:nvGrpSpPr>
            <p:cNvPr id="123" name="Outbox">
              <a:extLst>
                <a:ext uri="{FF2B5EF4-FFF2-40B4-BE49-F238E27FC236}">
                  <a16:creationId xmlns:a16="http://schemas.microsoft.com/office/drawing/2014/main" id="{070D22DD-12A0-43FC-851A-9AFCB6CF6B7B}"/>
                </a:ext>
              </a:extLst>
            </p:cNvPr>
            <p:cNvGrpSpPr/>
            <p:nvPr/>
          </p:nvGrpSpPr>
          <p:grpSpPr>
            <a:xfrm>
              <a:off x="4569877" y="3049512"/>
              <a:ext cx="710250" cy="181588"/>
              <a:chOff x="4569877" y="3049512"/>
              <a:chExt cx="710250" cy="181588"/>
            </a:xfrm>
          </p:grpSpPr>
          <p:sp>
            <p:nvSpPr>
              <p:cNvPr id="145" name="Outbox Icon">
                <a:extLst>
                  <a:ext uri="{FF2B5EF4-FFF2-40B4-BE49-F238E27FC236}">
                    <a16:creationId xmlns:a16="http://schemas.microsoft.com/office/drawing/2014/main" id="{3FC22B45-02DE-4634-908E-28713A6EFCAC}"/>
                  </a:ext>
                </a:extLst>
              </p:cNvPr>
              <p:cNvSpPr>
                <a:spLocks noChangeAspect="1"/>
              </p:cNvSpPr>
              <p:nvPr/>
            </p:nvSpPr>
            <p:spPr bwMode="auto">
              <a:xfrm>
                <a:off x="4569877" y="3089716"/>
                <a:ext cx="133673" cy="114300"/>
              </a:xfrm>
              <a:custGeom>
                <a:avLst/>
                <a:gdLst>
                  <a:gd name="T0" fmla="*/ 0 w 138"/>
                  <a:gd name="T1" fmla="*/ 118 h 118"/>
                  <a:gd name="T2" fmla="*/ 138 w 138"/>
                  <a:gd name="T3" fmla="*/ 59 h 118"/>
                  <a:gd name="T4" fmla="*/ 0 w 138"/>
                  <a:gd name="T5" fmla="*/ 0 h 118"/>
                  <a:gd name="T6" fmla="*/ 0 w 138"/>
                  <a:gd name="T7" fmla="*/ 46 h 118"/>
                  <a:gd name="T8" fmla="*/ 98 w 138"/>
                  <a:gd name="T9" fmla="*/ 59 h 118"/>
                  <a:gd name="T10" fmla="*/ 0 w 138"/>
                  <a:gd name="T11" fmla="*/ 72 h 118"/>
                  <a:gd name="T12" fmla="*/ 0 w 138"/>
                  <a:gd name="T13" fmla="*/ 118 h 118"/>
                </a:gdLst>
                <a:ahLst/>
                <a:cxnLst>
                  <a:cxn ang="0">
                    <a:pos x="T0" y="T1"/>
                  </a:cxn>
                  <a:cxn ang="0">
                    <a:pos x="T2" y="T3"/>
                  </a:cxn>
                  <a:cxn ang="0">
                    <a:pos x="T4" y="T5"/>
                  </a:cxn>
                  <a:cxn ang="0">
                    <a:pos x="T6" y="T7"/>
                  </a:cxn>
                  <a:cxn ang="0">
                    <a:pos x="T8" y="T9"/>
                  </a:cxn>
                  <a:cxn ang="0">
                    <a:pos x="T10" y="T11"/>
                  </a:cxn>
                  <a:cxn ang="0">
                    <a:pos x="T12" y="T13"/>
                  </a:cxn>
                </a:cxnLst>
                <a:rect l="0" t="0" r="r" b="b"/>
                <a:pathLst>
                  <a:path w="138" h="118">
                    <a:moveTo>
                      <a:pt x="0" y="118"/>
                    </a:moveTo>
                    <a:lnTo>
                      <a:pt x="138" y="59"/>
                    </a:lnTo>
                    <a:lnTo>
                      <a:pt x="0" y="0"/>
                    </a:lnTo>
                    <a:lnTo>
                      <a:pt x="0" y="46"/>
                    </a:lnTo>
                    <a:lnTo>
                      <a:pt x="98" y="59"/>
                    </a:lnTo>
                    <a:lnTo>
                      <a:pt x="0" y="72"/>
                    </a:lnTo>
                    <a:lnTo>
                      <a:pt x="0" y="118"/>
                    </a:lnTo>
                    <a:close/>
                  </a:path>
                </a:pathLst>
              </a:custGeom>
              <a:solidFill>
                <a:srgbClr val="000000">
                  <a:alpha val="54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46" name="Label">
                <a:extLst>
                  <a:ext uri="{FF2B5EF4-FFF2-40B4-BE49-F238E27FC236}">
                    <a16:creationId xmlns:a16="http://schemas.microsoft.com/office/drawing/2014/main" id="{F63CEAE2-C6B5-41D6-9100-C3A6C5A5EE63}"/>
                  </a:ext>
                </a:extLst>
              </p:cNvPr>
              <p:cNvSpPr txBox="1"/>
              <p:nvPr/>
            </p:nvSpPr>
            <p:spPr>
              <a:xfrm>
                <a:off x="4835838" y="3049512"/>
                <a:ext cx="444289"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87000"/>
                      </a:srgbClr>
                    </a:solidFill>
                    <a:latin typeface="Segoe UI" panose="020B0502040204020203" pitchFamily="34" charset="0"/>
                    <a:cs typeface="Segoe UI" panose="020B0502040204020203" pitchFamily="34" charset="0"/>
                  </a:rPr>
                  <a:t>Outbox</a:t>
                </a:r>
              </a:p>
            </p:txBody>
          </p:sp>
        </p:grpSp>
        <p:grpSp>
          <p:nvGrpSpPr>
            <p:cNvPr id="124" name="Trash">
              <a:extLst>
                <a:ext uri="{FF2B5EF4-FFF2-40B4-BE49-F238E27FC236}">
                  <a16:creationId xmlns:a16="http://schemas.microsoft.com/office/drawing/2014/main" id="{38D5144B-CE4B-4528-96BB-799131727FA0}"/>
                </a:ext>
              </a:extLst>
            </p:cNvPr>
            <p:cNvGrpSpPr/>
            <p:nvPr/>
          </p:nvGrpSpPr>
          <p:grpSpPr>
            <a:xfrm>
              <a:off x="4589250" y="3355034"/>
              <a:ext cx="605917" cy="181588"/>
              <a:chOff x="4589250" y="3355034"/>
              <a:chExt cx="605917" cy="181588"/>
            </a:xfrm>
          </p:grpSpPr>
          <p:sp>
            <p:nvSpPr>
              <p:cNvPr id="143" name="Trash Icon">
                <a:extLst>
                  <a:ext uri="{FF2B5EF4-FFF2-40B4-BE49-F238E27FC236}">
                    <a16:creationId xmlns:a16="http://schemas.microsoft.com/office/drawing/2014/main" id="{D96A26DC-445F-4D23-A5E2-4C3201746C5C}"/>
                  </a:ext>
                </a:extLst>
              </p:cNvPr>
              <p:cNvSpPr>
                <a:spLocks noChangeAspect="1" noEditPoints="1"/>
              </p:cNvSpPr>
              <p:nvPr/>
            </p:nvSpPr>
            <p:spPr bwMode="auto">
              <a:xfrm>
                <a:off x="4589250" y="3393870"/>
                <a:ext cx="89115" cy="114300"/>
              </a:xfrm>
              <a:custGeom>
                <a:avLst/>
                <a:gdLst>
                  <a:gd name="T0" fmla="*/ 459 w 494"/>
                  <a:gd name="T1" fmla="*/ 35 h 635"/>
                  <a:gd name="T2" fmla="*/ 371 w 494"/>
                  <a:gd name="T3" fmla="*/ 35 h 635"/>
                  <a:gd name="T4" fmla="*/ 335 w 494"/>
                  <a:gd name="T5" fmla="*/ 0 h 635"/>
                  <a:gd name="T6" fmla="*/ 159 w 494"/>
                  <a:gd name="T7" fmla="*/ 0 h 635"/>
                  <a:gd name="T8" fmla="*/ 124 w 494"/>
                  <a:gd name="T9" fmla="*/ 35 h 635"/>
                  <a:gd name="T10" fmla="*/ 35 w 494"/>
                  <a:gd name="T11" fmla="*/ 35 h 635"/>
                  <a:gd name="T12" fmla="*/ 0 w 494"/>
                  <a:gd name="T13" fmla="*/ 71 h 635"/>
                  <a:gd name="T14" fmla="*/ 0 w 494"/>
                  <a:gd name="T15" fmla="*/ 106 h 635"/>
                  <a:gd name="T16" fmla="*/ 494 w 494"/>
                  <a:gd name="T17" fmla="*/ 106 h 635"/>
                  <a:gd name="T18" fmla="*/ 494 w 494"/>
                  <a:gd name="T19" fmla="*/ 71 h 635"/>
                  <a:gd name="T20" fmla="*/ 459 w 494"/>
                  <a:gd name="T21" fmla="*/ 35 h 635"/>
                  <a:gd name="T22" fmla="*/ 35 w 494"/>
                  <a:gd name="T23" fmla="*/ 565 h 635"/>
                  <a:gd name="T24" fmla="*/ 106 w 494"/>
                  <a:gd name="T25" fmla="*/ 635 h 635"/>
                  <a:gd name="T26" fmla="*/ 388 w 494"/>
                  <a:gd name="T27" fmla="*/ 635 h 635"/>
                  <a:gd name="T28" fmla="*/ 459 w 494"/>
                  <a:gd name="T29" fmla="*/ 565 h 635"/>
                  <a:gd name="T30" fmla="*/ 459 w 494"/>
                  <a:gd name="T31" fmla="*/ 141 h 635"/>
                  <a:gd name="T32" fmla="*/ 35 w 494"/>
                  <a:gd name="T33" fmla="*/ 141 h 635"/>
                  <a:gd name="T34" fmla="*/ 35 w 494"/>
                  <a:gd name="T35" fmla="*/ 56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4" h="635">
                    <a:moveTo>
                      <a:pt x="459" y="35"/>
                    </a:moveTo>
                    <a:lnTo>
                      <a:pt x="371" y="35"/>
                    </a:lnTo>
                    <a:lnTo>
                      <a:pt x="335" y="0"/>
                    </a:lnTo>
                    <a:lnTo>
                      <a:pt x="159" y="0"/>
                    </a:lnTo>
                    <a:lnTo>
                      <a:pt x="124" y="35"/>
                    </a:lnTo>
                    <a:lnTo>
                      <a:pt x="35" y="35"/>
                    </a:lnTo>
                    <a:cubicBezTo>
                      <a:pt x="16" y="35"/>
                      <a:pt x="0" y="51"/>
                      <a:pt x="0" y="71"/>
                    </a:cubicBezTo>
                    <a:lnTo>
                      <a:pt x="0" y="106"/>
                    </a:lnTo>
                    <a:lnTo>
                      <a:pt x="494" y="106"/>
                    </a:lnTo>
                    <a:lnTo>
                      <a:pt x="494" y="71"/>
                    </a:lnTo>
                    <a:cubicBezTo>
                      <a:pt x="494" y="51"/>
                      <a:pt x="478" y="35"/>
                      <a:pt x="459" y="35"/>
                    </a:cubicBezTo>
                    <a:moveTo>
                      <a:pt x="35" y="565"/>
                    </a:moveTo>
                    <a:cubicBezTo>
                      <a:pt x="35" y="604"/>
                      <a:pt x="67" y="635"/>
                      <a:pt x="106" y="635"/>
                    </a:cubicBezTo>
                    <a:lnTo>
                      <a:pt x="388" y="635"/>
                    </a:lnTo>
                    <a:cubicBezTo>
                      <a:pt x="427" y="635"/>
                      <a:pt x="459" y="604"/>
                      <a:pt x="459" y="565"/>
                    </a:cubicBezTo>
                    <a:lnTo>
                      <a:pt x="459" y="141"/>
                    </a:lnTo>
                    <a:lnTo>
                      <a:pt x="35" y="141"/>
                    </a:lnTo>
                    <a:lnTo>
                      <a:pt x="35" y="565"/>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44" name="Label">
                <a:extLst>
                  <a:ext uri="{FF2B5EF4-FFF2-40B4-BE49-F238E27FC236}">
                    <a16:creationId xmlns:a16="http://schemas.microsoft.com/office/drawing/2014/main" id="{EFA7A43B-1F46-4E61-AE64-BAB0C0FE1A57}"/>
                  </a:ext>
                </a:extLst>
              </p:cNvPr>
              <p:cNvSpPr txBox="1"/>
              <p:nvPr/>
            </p:nvSpPr>
            <p:spPr>
              <a:xfrm>
                <a:off x="4835838" y="3355034"/>
                <a:ext cx="359329"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87000"/>
                      </a:srgbClr>
                    </a:solidFill>
                    <a:latin typeface="Segoe UI" panose="020B0502040204020203" pitchFamily="34" charset="0"/>
                    <a:cs typeface="Segoe UI" panose="020B0502040204020203" pitchFamily="34" charset="0"/>
                  </a:rPr>
                  <a:t>Trash</a:t>
                </a:r>
              </a:p>
            </p:txBody>
          </p:sp>
        </p:grpSp>
        <p:grpSp>
          <p:nvGrpSpPr>
            <p:cNvPr id="125" name="Spam">
              <a:extLst>
                <a:ext uri="{FF2B5EF4-FFF2-40B4-BE49-F238E27FC236}">
                  <a16:creationId xmlns:a16="http://schemas.microsoft.com/office/drawing/2014/main" id="{CF9504A5-3504-494F-8B19-4D87BE226982}"/>
                </a:ext>
              </a:extLst>
            </p:cNvPr>
            <p:cNvGrpSpPr/>
            <p:nvPr/>
          </p:nvGrpSpPr>
          <p:grpSpPr>
            <a:xfrm>
              <a:off x="4576658" y="3660556"/>
              <a:ext cx="629731" cy="181588"/>
              <a:chOff x="4576658" y="3660556"/>
              <a:chExt cx="629731" cy="181588"/>
            </a:xfrm>
          </p:grpSpPr>
          <p:sp>
            <p:nvSpPr>
              <p:cNvPr id="141" name="Spam Icon">
                <a:extLst>
                  <a:ext uri="{FF2B5EF4-FFF2-40B4-BE49-F238E27FC236}">
                    <a16:creationId xmlns:a16="http://schemas.microsoft.com/office/drawing/2014/main" id="{EA59AAE0-CEE6-496A-9CB4-B707F474C433}"/>
                  </a:ext>
                </a:extLst>
              </p:cNvPr>
              <p:cNvSpPr>
                <a:spLocks noChangeAspect="1" noEditPoints="1"/>
              </p:cNvSpPr>
              <p:nvPr/>
            </p:nvSpPr>
            <p:spPr bwMode="auto">
              <a:xfrm>
                <a:off x="4576658" y="3698025"/>
                <a:ext cx="114300" cy="114300"/>
              </a:xfrm>
              <a:custGeom>
                <a:avLst/>
                <a:gdLst>
                  <a:gd name="T0" fmla="*/ 352 w 635"/>
                  <a:gd name="T1" fmla="*/ 353 h 635"/>
                  <a:gd name="T2" fmla="*/ 282 w 635"/>
                  <a:gd name="T3" fmla="*/ 353 h 635"/>
                  <a:gd name="T4" fmla="*/ 282 w 635"/>
                  <a:gd name="T5" fmla="*/ 142 h 635"/>
                  <a:gd name="T6" fmla="*/ 352 w 635"/>
                  <a:gd name="T7" fmla="*/ 142 h 635"/>
                  <a:gd name="T8" fmla="*/ 352 w 635"/>
                  <a:gd name="T9" fmla="*/ 353 h 635"/>
                  <a:gd name="T10" fmla="*/ 317 w 635"/>
                  <a:gd name="T11" fmla="*/ 505 h 635"/>
                  <a:gd name="T12" fmla="*/ 271 w 635"/>
                  <a:gd name="T13" fmla="*/ 459 h 635"/>
                  <a:gd name="T14" fmla="*/ 317 w 635"/>
                  <a:gd name="T15" fmla="*/ 413 h 635"/>
                  <a:gd name="T16" fmla="*/ 363 w 635"/>
                  <a:gd name="T17" fmla="*/ 459 h 635"/>
                  <a:gd name="T18" fmla="*/ 317 w 635"/>
                  <a:gd name="T19" fmla="*/ 505 h 635"/>
                  <a:gd name="T20" fmla="*/ 449 w 635"/>
                  <a:gd name="T21" fmla="*/ 0 h 635"/>
                  <a:gd name="T22" fmla="*/ 186 w 635"/>
                  <a:gd name="T23" fmla="*/ 0 h 635"/>
                  <a:gd name="T24" fmla="*/ 0 w 635"/>
                  <a:gd name="T25" fmla="*/ 186 h 635"/>
                  <a:gd name="T26" fmla="*/ 0 w 635"/>
                  <a:gd name="T27" fmla="*/ 449 h 635"/>
                  <a:gd name="T28" fmla="*/ 186 w 635"/>
                  <a:gd name="T29" fmla="*/ 635 h 635"/>
                  <a:gd name="T30" fmla="*/ 449 w 635"/>
                  <a:gd name="T31" fmla="*/ 635 h 635"/>
                  <a:gd name="T32" fmla="*/ 635 w 635"/>
                  <a:gd name="T33" fmla="*/ 449 h 635"/>
                  <a:gd name="T34" fmla="*/ 635 w 635"/>
                  <a:gd name="T35" fmla="*/ 186 h 635"/>
                  <a:gd name="T36" fmla="*/ 449 w 635"/>
                  <a:gd name="T37"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5" h="635">
                    <a:moveTo>
                      <a:pt x="352" y="353"/>
                    </a:moveTo>
                    <a:lnTo>
                      <a:pt x="282" y="353"/>
                    </a:lnTo>
                    <a:lnTo>
                      <a:pt x="282" y="142"/>
                    </a:lnTo>
                    <a:lnTo>
                      <a:pt x="352" y="142"/>
                    </a:lnTo>
                    <a:lnTo>
                      <a:pt x="352" y="353"/>
                    </a:lnTo>
                    <a:close/>
                    <a:moveTo>
                      <a:pt x="317" y="505"/>
                    </a:moveTo>
                    <a:cubicBezTo>
                      <a:pt x="292" y="505"/>
                      <a:pt x="271" y="484"/>
                      <a:pt x="271" y="459"/>
                    </a:cubicBezTo>
                    <a:cubicBezTo>
                      <a:pt x="271" y="434"/>
                      <a:pt x="292" y="413"/>
                      <a:pt x="317" y="413"/>
                    </a:cubicBezTo>
                    <a:cubicBezTo>
                      <a:pt x="342" y="413"/>
                      <a:pt x="363" y="434"/>
                      <a:pt x="363" y="459"/>
                    </a:cubicBezTo>
                    <a:cubicBezTo>
                      <a:pt x="363" y="484"/>
                      <a:pt x="342" y="505"/>
                      <a:pt x="317" y="505"/>
                    </a:cubicBezTo>
                    <a:moveTo>
                      <a:pt x="449" y="0"/>
                    </a:moveTo>
                    <a:lnTo>
                      <a:pt x="186" y="0"/>
                    </a:lnTo>
                    <a:lnTo>
                      <a:pt x="0" y="186"/>
                    </a:lnTo>
                    <a:lnTo>
                      <a:pt x="0" y="449"/>
                    </a:lnTo>
                    <a:lnTo>
                      <a:pt x="186" y="635"/>
                    </a:lnTo>
                    <a:lnTo>
                      <a:pt x="449" y="635"/>
                    </a:lnTo>
                    <a:lnTo>
                      <a:pt x="635" y="449"/>
                    </a:lnTo>
                    <a:lnTo>
                      <a:pt x="635" y="186"/>
                    </a:lnTo>
                    <a:lnTo>
                      <a:pt x="449" y="0"/>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42" name="Label">
                <a:extLst>
                  <a:ext uri="{FF2B5EF4-FFF2-40B4-BE49-F238E27FC236}">
                    <a16:creationId xmlns:a16="http://schemas.microsoft.com/office/drawing/2014/main" id="{87CFAF83-8DA5-432E-BC1C-C23F83834717}"/>
                  </a:ext>
                </a:extLst>
              </p:cNvPr>
              <p:cNvSpPr txBox="1"/>
              <p:nvPr/>
            </p:nvSpPr>
            <p:spPr>
              <a:xfrm>
                <a:off x="4835838" y="3660556"/>
                <a:ext cx="370551"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87000"/>
                      </a:srgbClr>
                    </a:solidFill>
                    <a:latin typeface="Segoe UI" panose="020B0502040204020203" pitchFamily="34" charset="0"/>
                    <a:cs typeface="Segoe UI" panose="020B0502040204020203" pitchFamily="34" charset="0"/>
                  </a:rPr>
                  <a:t>Spam</a:t>
                </a:r>
              </a:p>
            </p:txBody>
          </p:sp>
        </p:grpSp>
        <p:grpSp>
          <p:nvGrpSpPr>
            <p:cNvPr id="126" name="Forums">
              <a:extLst>
                <a:ext uri="{FF2B5EF4-FFF2-40B4-BE49-F238E27FC236}">
                  <a16:creationId xmlns:a16="http://schemas.microsoft.com/office/drawing/2014/main" id="{4D762DAB-2C31-47AB-82B1-E653B732F85E}"/>
                </a:ext>
              </a:extLst>
            </p:cNvPr>
            <p:cNvGrpSpPr/>
            <p:nvPr/>
          </p:nvGrpSpPr>
          <p:grpSpPr>
            <a:xfrm>
              <a:off x="4569877" y="3966078"/>
              <a:ext cx="707044" cy="181588"/>
              <a:chOff x="4569877" y="3966078"/>
              <a:chExt cx="707044" cy="181588"/>
            </a:xfrm>
          </p:grpSpPr>
          <p:sp>
            <p:nvSpPr>
              <p:cNvPr id="139" name="Forums Icon">
                <a:extLst>
                  <a:ext uri="{FF2B5EF4-FFF2-40B4-BE49-F238E27FC236}">
                    <a16:creationId xmlns:a16="http://schemas.microsoft.com/office/drawing/2014/main" id="{9644BAD7-9294-4ADB-8B7A-7572EDF5DC4D}"/>
                  </a:ext>
                </a:extLst>
              </p:cNvPr>
              <p:cNvSpPr>
                <a:spLocks noChangeAspect="1" noEditPoints="1"/>
              </p:cNvSpPr>
              <p:nvPr/>
            </p:nvSpPr>
            <p:spPr bwMode="auto">
              <a:xfrm>
                <a:off x="4569877" y="3995398"/>
                <a:ext cx="126893" cy="126893"/>
              </a:xfrm>
              <a:custGeom>
                <a:avLst/>
                <a:gdLst>
                  <a:gd name="T0" fmla="*/ 529 w 706"/>
                  <a:gd name="T1" fmla="*/ 353 h 706"/>
                  <a:gd name="T2" fmla="*/ 529 w 706"/>
                  <a:gd name="T3" fmla="*/ 36 h 706"/>
                  <a:gd name="T4" fmla="*/ 494 w 706"/>
                  <a:gd name="T5" fmla="*/ 0 h 706"/>
                  <a:gd name="T6" fmla="*/ 36 w 706"/>
                  <a:gd name="T7" fmla="*/ 0 h 706"/>
                  <a:gd name="T8" fmla="*/ 0 w 706"/>
                  <a:gd name="T9" fmla="*/ 36 h 706"/>
                  <a:gd name="T10" fmla="*/ 0 w 706"/>
                  <a:gd name="T11" fmla="*/ 530 h 706"/>
                  <a:gd name="T12" fmla="*/ 141 w 706"/>
                  <a:gd name="T13" fmla="*/ 389 h 706"/>
                  <a:gd name="T14" fmla="*/ 494 w 706"/>
                  <a:gd name="T15" fmla="*/ 389 h 706"/>
                  <a:gd name="T16" fmla="*/ 529 w 706"/>
                  <a:gd name="T17" fmla="*/ 353 h 706"/>
                  <a:gd name="T18" fmla="*/ 671 w 706"/>
                  <a:gd name="T19" fmla="*/ 142 h 706"/>
                  <a:gd name="T20" fmla="*/ 600 w 706"/>
                  <a:gd name="T21" fmla="*/ 142 h 706"/>
                  <a:gd name="T22" fmla="*/ 600 w 706"/>
                  <a:gd name="T23" fmla="*/ 459 h 706"/>
                  <a:gd name="T24" fmla="*/ 141 w 706"/>
                  <a:gd name="T25" fmla="*/ 459 h 706"/>
                  <a:gd name="T26" fmla="*/ 141 w 706"/>
                  <a:gd name="T27" fmla="*/ 530 h 706"/>
                  <a:gd name="T28" fmla="*/ 177 w 706"/>
                  <a:gd name="T29" fmla="*/ 565 h 706"/>
                  <a:gd name="T30" fmla="*/ 565 w 706"/>
                  <a:gd name="T31" fmla="*/ 565 h 706"/>
                  <a:gd name="T32" fmla="*/ 706 w 706"/>
                  <a:gd name="T33" fmla="*/ 706 h 706"/>
                  <a:gd name="T34" fmla="*/ 706 w 706"/>
                  <a:gd name="T35" fmla="*/ 177 h 706"/>
                  <a:gd name="T36" fmla="*/ 671 w 706"/>
                  <a:gd name="T37" fmla="*/ 14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6" h="706">
                    <a:moveTo>
                      <a:pt x="529" y="353"/>
                    </a:moveTo>
                    <a:lnTo>
                      <a:pt x="529" y="36"/>
                    </a:lnTo>
                    <a:cubicBezTo>
                      <a:pt x="529" y="16"/>
                      <a:pt x="514" y="0"/>
                      <a:pt x="494" y="0"/>
                    </a:cubicBezTo>
                    <a:lnTo>
                      <a:pt x="36" y="0"/>
                    </a:lnTo>
                    <a:cubicBezTo>
                      <a:pt x="16" y="0"/>
                      <a:pt x="0" y="16"/>
                      <a:pt x="0" y="36"/>
                    </a:cubicBezTo>
                    <a:lnTo>
                      <a:pt x="0" y="530"/>
                    </a:lnTo>
                    <a:lnTo>
                      <a:pt x="141" y="389"/>
                    </a:lnTo>
                    <a:lnTo>
                      <a:pt x="494" y="389"/>
                    </a:lnTo>
                    <a:cubicBezTo>
                      <a:pt x="514" y="389"/>
                      <a:pt x="529" y="373"/>
                      <a:pt x="529" y="353"/>
                    </a:cubicBezTo>
                    <a:moveTo>
                      <a:pt x="671" y="142"/>
                    </a:moveTo>
                    <a:lnTo>
                      <a:pt x="600" y="142"/>
                    </a:lnTo>
                    <a:lnTo>
                      <a:pt x="600" y="459"/>
                    </a:lnTo>
                    <a:lnTo>
                      <a:pt x="141" y="459"/>
                    </a:lnTo>
                    <a:lnTo>
                      <a:pt x="141" y="530"/>
                    </a:lnTo>
                    <a:cubicBezTo>
                      <a:pt x="141" y="549"/>
                      <a:pt x="157" y="565"/>
                      <a:pt x="177" y="565"/>
                    </a:cubicBezTo>
                    <a:lnTo>
                      <a:pt x="565" y="565"/>
                    </a:lnTo>
                    <a:lnTo>
                      <a:pt x="706" y="706"/>
                    </a:lnTo>
                    <a:lnTo>
                      <a:pt x="706" y="177"/>
                    </a:lnTo>
                    <a:cubicBezTo>
                      <a:pt x="706" y="157"/>
                      <a:pt x="690" y="142"/>
                      <a:pt x="671" y="142"/>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40" name="Label">
                <a:extLst>
                  <a:ext uri="{FF2B5EF4-FFF2-40B4-BE49-F238E27FC236}">
                    <a16:creationId xmlns:a16="http://schemas.microsoft.com/office/drawing/2014/main" id="{1ACBD332-F644-4815-89F3-33F821AC2B01}"/>
                  </a:ext>
                </a:extLst>
              </p:cNvPr>
              <p:cNvSpPr txBox="1"/>
              <p:nvPr/>
            </p:nvSpPr>
            <p:spPr>
              <a:xfrm>
                <a:off x="4835838" y="3966078"/>
                <a:ext cx="441083"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87000"/>
                      </a:srgbClr>
                    </a:solidFill>
                    <a:latin typeface="Segoe UI" panose="020B0502040204020203" pitchFamily="34" charset="0"/>
                    <a:cs typeface="Segoe UI" panose="020B0502040204020203" pitchFamily="34" charset="0"/>
                  </a:rPr>
                  <a:t>Forums</a:t>
                </a:r>
              </a:p>
            </p:txBody>
          </p:sp>
        </p:grpSp>
        <p:grpSp>
          <p:nvGrpSpPr>
            <p:cNvPr id="127" name="Updates">
              <a:extLst>
                <a:ext uri="{FF2B5EF4-FFF2-40B4-BE49-F238E27FC236}">
                  <a16:creationId xmlns:a16="http://schemas.microsoft.com/office/drawing/2014/main" id="{ADB25E39-56FF-42AB-9B05-D45F4A15FDBA}"/>
                </a:ext>
              </a:extLst>
            </p:cNvPr>
            <p:cNvGrpSpPr/>
            <p:nvPr/>
          </p:nvGrpSpPr>
          <p:grpSpPr>
            <a:xfrm>
              <a:off x="4589250" y="4271600"/>
              <a:ext cx="721333" cy="181588"/>
              <a:chOff x="4589250" y="4271600"/>
              <a:chExt cx="721333" cy="181588"/>
            </a:xfrm>
          </p:grpSpPr>
          <p:sp>
            <p:nvSpPr>
              <p:cNvPr id="137" name="Updates Icons">
                <a:extLst>
                  <a:ext uri="{FF2B5EF4-FFF2-40B4-BE49-F238E27FC236}">
                    <a16:creationId xmlns:a16="http://schemas.microsoft.com/office/drawing/2014/main" id="{D8AD285B-63B3-4C74-8B92-4A34164EE2B6}"/>
                  </a:ext>
                </a:extLst>
              </p:cNvPr>
              <p:cNvSpPr>
                <a:spLocks noChangeAspect="1" noEditPoints="1"/>
              </p:cNvSpPr>
              <p:nvPr/>
            </p:nvSpPr>
            <p:spPr bwMode="auto">
              <a:xfrm>
                <a:off x="4589250" y="4312145"/>
                <a:ext cx="89115" cy="101708"/>
              </a:xfrm>
              <a:custGeom>
                <a:avLst/>
                <a:gdLst>
                  <a:gd name="T0" fmla="*/ 106 w 494"/>
                  <a:gd name="T1" fmla="*/ 388 h 565"/>
                  <a:gd name="T2" fmla="*/ 494 w 494"/>
                  <a:gd name="T3" fmla="*/ 388 h 565"/>
                  <a:gd name="T4" fmla="*/ 494 w 494"/>
                  <a:gd name="T5" fmla="*/ 0 h 565"/>
                  <a:gd name="T6" fmla="*/ 106 w 494"/>
                  <a:gd name="T7" fmla="*/ 0 h 565"/>
                  <a:gd name="T8" fmla="*/ 106 w 494"/>
                  <a:gd name="T9" fmla="*/ 388 h 565"/>
                  <a:gd name="T10" fmla="*/ 0 w 494"/>
                  <a:gd name="T11" fmla="*/ 565 h 565"/>
                  <a:gd name="T12" fmla="*/ 71 w 494"/>
                  <a:gd name="T13" fmla="*/ 565 h 565"/>
                  <a:gd name="T14" fmla="*/ 71 w 494"/>
                  <a:gd name="T15" fmla="*/ 0 h 565"/>
                  <a:gd name="T16" fmla="*/ 0 w 494"/>
                  <a:gd name="T17" fmla="*/ 0 h 565"/>
                  <a:gd name="T18" fmla="*/ 0 w 494"/>
                  <a:gd name="T19"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4" h="565">
                    <a:moveTo>
                      <a:pt x="106" y="388"/>
                    </a:moveTo>
                    <a:lnTo>
                      <a:pt x="494" y="388"/>
                    </a:lnTo>
                    <a:lnTo>
                      <a:pt x="494" y="0"/>
                    </a:lnTo>
                    <a:lnTo>
                      <a:pt x="106" y="0"/>
                    </a:lnTo>
                    <a:lnTo>
                      <a:pt x="106" y="388"/>
                    </a:lnTo>
                    <a:close/>
                    <a:moveTo>
                      <a:pt x="0" y="565"/>
                    </a:moveTo>
                    <a:lnTo>
                      <a:pt x="71" y="565"/>
                    </a:lnTo>
                    <a:lnTo>
                      <a:pt x="71" y="0"/>
                    </a:lnTo>
                    <a:lnTo>
                      <a:pt x="0" y="0"/>
                    </a:lnTo>
                    <a:lnTo>
                      <a:pt x="0" y="565"/>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38" name="Label">
                <a:extLst>
                  <a:ext uri="{FF2B5EF4-FFF2-40B4-BE49-F238E27FC236}">
                    <a16:creationId xmlns:a16="http://schemas.microsoft.com/office/drawing/2014/main" id="{1AA6979B-0CD4-4E36-96A8-A10A8D2D53F9}"/>
                  </a:ext>
                </a:extLst>
              </p:cNvPr>
              <p:cNvSpPr txBox="1"/>
              <p:nvPr/>
            </p:nvSpPr>
            <p:spPr>
              <a:xfrm>
                <a:off x="4835838" y="4271600"/>
                <a:ext cx="474745"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87000"/>
                      </a:srgbClr>
                    </a:solidFill>
                    <a:latin typeface="Segoe UI" panose="020B0502040204020203" pitchFamily="34" charset="0"/>
                    <a:cs typeface="Segoe UI" panose="020B0502040204020203" pitchFamily="34" charset="0"/>
                  </a:rPr>
                  <a:t>Updates</a:t>
                </a:r>
              </a:p>
            </p:txBody>
          </p:sp>
        </p:grpSp>
        <p:grpSp>
          <p:nvGrpSpPr>
            <p:cNvPr id="128" name="Promos">
              <a:extLst>
                <a:ext uri="{FF2B5EF4-FFF2-40B4-BE49-F238E27FC236}">
                  <a16:creationId xmlns:a16="http://schemas.microsoft.com/office/drawing/2014/main" id="{A23C64D7-169D-48FE-9430-911BCC888257}"/>
                </a:ext>
              </a:extLst>
            </p:cNvPr>
            <p:cNvGrpSpPr/>
            <p:nvPr/>
          </p:nvGrpSpPr>
          <p:grpSpPr>
            <a:xfrm>
              <a:off x="4569877" y="4577122"/>
              <a:ext cx="715058" cy="181588"/>
              <a:chOff x="4569877" y="4577122"/>
              <a:chExt cx="715058" cy="181588"/>
            </a:xfrm>
          </p:grpSpPr>
          <p:sp>
            <p:nvSpPr>
              <p:cNvPr id="135" name="Promos Icon">
                <a:extLst>
                  <a:ext uri="{FF2B5EF4-FFF2-40B4-BE49-F238E27FC236}">
                    <a16:creationId xmlns:a16="http://schemas.microsoft.com/office/drawing/2014/main" id="{CFB910E6-E13F-4699-BF03-E8686587C338}"/>
                  </a:ext>
                </a:extLst>
              </p:cNvPr>
              <p:cNvSpPr>
                <a:spLocks noChangeAspect="1" noEditPoints="1"/>
              </p:cNvSpPr>
              <p:nvPr/>
            </p:nvSpPr>
            <p:spPr bwMode="auto">
              <a:xfrm>
                <a:off x="4569877" y="4603706"/>
                <a:ext cx="126893" cy="126893"/>
              </a:xfrm>
              <a:custGeom>
                <a:avLst/>
                <a:gdLst>
                  <a:gd name="T0" fmla="*/ 124 w 706"/>
                  <a:gd name="T1" fmla="*/ 177 h 706"/>
                  <a:gd name="T2" fmla="*/ 71 w 706"/>
                  <a:gd name="T3" fmla="*/ 124 h 706"/>
                  <a:gd name="T4" fmla="*/ 124 w 706"/>
                  <a:gd name="T5" fmla="*/ 71 h 706"/>
                  <a:gd name="T6" fmla="*/ 177 w 706"/>
                  <a:gd name="T7" fmla="*/ 124 h 706"/>
                  <a:gd name="T8" fmla="*/ 124 w 706"/>
                  <a:gd name="T9" fmla="*/ 177 h 706"/>
                  <a:gd name="T10" fmla="*/ 0 w 706"/>
                  <a:gd name="T11" fmla="*/ 318 h 706"/>
                  <a:gd name="T12" fmla="*/ 21 w 706"/>
                  <a:gd name="T13" fmla="*/ 368 h 706"/>
                  <a:gd name="T14" fmla="*/ 21 w 706"/>
                  <a:gd name="T15" fmla="*/ 368 h 706"/>
                  <a:gd name="T16" fmla="*/ 339 w 706"/>
                  <a:gd name="T17" fmla="*/ 685 h 706"/>
                  <a:gd name="T18" fmla="*/ 388 w 706"/>
                  <a:gd name="T19" fmla="*/ 706 h 706"/>
                  <a:gd name="T20" fmla="*/ 438 w 706"/>
                  <a:gd name="T21" fmla="*/ 685 h 706"/>
                  <a:gd name="T22" fmla="*/ 685 w 706"/>
                  <a:gd name="T23" fmla="*/ 438 h 706"/>
                  <a:gd name="T24" fmla="*/ 706 w 706"/>
                  <a:gd name="T25" fmla="*/ 388 h 706"/>
                  <a:gd name="T26" fmla="*/ 685 w 706"/>
                  <a:gd name="T27" fmla="*/ 338 h 706"/>
                  <a:gd name="T28" fmla="*/ 368 w 706"/>
                  <a:gd name="T29" fmla="*/ 21 h 706"/>
                  <a:gd name="T30" fmla="*/ 318 w 706"/>
                  <a:gd name="T31" fmla="*/ 0 h 706"/>
                  <a:gd name="T32" fmla="*/ 0 w 706"/>
                  <a:gd name="T33" fmla="*/ 0 h 706"/>
                  <a:gd name="T34" fmla="*/ 0 w 706"/>
                  <a:gd name="T35" fmla="*/ 31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6" h="706">
                    <a:moveTo>
                      <a:pt x="124" y="177"/>
                    </a:moveTo>
                    <a:cubicBezTo>
                      <a:pt x="95" y="177"/>
                      <a:pt x="71" y="153"/>
                      <a:pt x="71" y="124"/>
                    </a:cubicBezTo>
                    <a:cubicBezTo>
                      <a:pt x="71" y="94"/>
                      <a:pt x="95" y="71"/>
                      <a:pt x="124" y="71"/>
                    </a:cubicBezTo>
                    <a:cubicBezTo>
                      <a:pt x="153" y="71"/>
                      <a:pt x="177" y="94"/>
                      <a:pt x="177" y="124"/>
                    </a:cubicBezTo>
                    <a:cubicBezTo>
                      <a:pt x="177" y="153"/>
                      <a:pt x="153" y="177"/>
                      <a:pt x="124" y="177"/>
                    </a:cubicBezTo>
                    <a:moveTo>
                      <a:pt x="0" y="318"/>
                    </a:moveTo>
                    <a:cubicBezTo>
                      <a:pt x="0" y="337"/>
                      <a:pt x="8" y="355"/>
                      <a:pt x="21" y="368"/>
                    </a:cubicBezTo>
                    <a:lnTo>
                      <a:pt x="21" y="368"/>
                    </a:lnTo>
                    <a:lnTo>
                      <a:pt x="339" y="685"/>
                    </a:lnTo>
                    <a:cubicBezTo>
                      <a:pt x="351" y="698"/>
                      <a:pt x="369" y="706"/>
                      <a:pt x="388" y="706"/>
                    </a:cubicBezTo>
                    <a:cubicBezTo>
                      <a:pt x="408" y="706"/>
                      <a:pt x="426" y="698"/>
                      <a:pt x="438" y="685"/>
                    </a:cubicBezTo>
                    <a:lnTo>
                      <a:pt x="685" y="438"/>
                    </a:lnTo>
                    <a:cubicBezTo>
                      <a:pt x="698" y="426"/>
                      <a:pt x="706" y="408"/>
                      <a:pt x="706" y="388"/>
                    </a:cubicBezTo>
                    <a:cubicBezTo>
                      <a:pt x="706" y="369"/>
                      <a:pt x="698" y="351"/>
                      <a:pt x="685" y="338"/>
                    </a:cubicBezTo>
                    <a:lnTo>
                      <a:pt x="368" y="21"/>
                    </a:lnTo>
                    <a:cubicBezTo>
                      <a:pt x="355" y="8"/>
                      <a:pt x="337" y="0"/>
                      <a:pt x="318" y="0"/>
                    </a:cubicBezTo>
                    <a:lnTo>
                      <a:pt x="0" y="0"/>
                    </a:lnTo>
                    <a:lnTo>
                      <a:pt x="0" y="318"/>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36" name="Label">
                <a:extLst>
                  <a:ext uri="{FF2B5EF4-FFF2-40B4-BE49-F238E27FC236}">
                    <a16:creationId xmlns:a16="http://schemas.microsoft.com/office/drawing/2014/main" id="{15D1EAB2-EF38-4C59-AA21-3757072ADC3A}"/>
                  </a:ext>
                </a:extLst>
              </p:cNvPr>
              <p:cNvSpPr txBox="1"/>
              <p:nvPr/>
            </p:nvSpPr>
            <p:spPr>
              <a:xfrm>
                <a:off x="4835838" y="4577122"/>
                <a:ext cx="449097"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87000"/>
                      </a:srgbClr>
                    </a:solidFill>
                    <a:latin typeface="Segoe UI" panose="020B0502040204020203" pitchFamily="34" charset="0"/>
                    <a:cs typeface="Segoe UI" panose="020B0502040204020203" pitchFamily="34" charset="0"/>
                  </a:rPr>
                  <a:t>Promos</a:t>
                </a:r>
              </a:p>
            </p:txBody>
          </p:sp>
        </p:grpSp>
        <p:grpSp>
          <p:nvGrpSpPr>
            <p:cNvPr id="129" name="Purchases">
              <a:extLst>
                <a:ext uri="{FF2B5EF4-FFF2-40B4-BE49-F238E27FC236}">
                  <a16:creationId xmlns:a16="http://schemas.microsoft.com/office/drawing/2014/main" id="{733589E9-E8D1-4010-8157-D8AEE32AF4CF}"/>
                </a:ext>
              </a:extLst>
            </p:cNvPr>
            <p:cNvGrpSpPr/>
            <p:nvPr/>
          </p:nvGrpSpPr>
          <p:grpSpPr>
            <a:xfrm>
              <a:off x="4564065" y="4882644"/>
              <a:ext cx="812242" cy="181588"/>
              <a:chOff x="4564065" y="4882644"/>
              <a:chExt cx="812242" cy="181588"/>
            </a:xfrm>
          </p:grpSpPr>
          <p:sp>
            <p:nvSpPr>
              <p:cNvPr id="133" name="Purchases Icon">
                <a:extLst>
                  <a:ext uri="{FF2B5EF4-FFF2-40B4-BE49-F238E27FC236}">
                    <a16:creationId xmlns:a16="http://schemas.microsoft.com/office/drawing/2014/main" id="{AD3B388B-988D-480D-BB03-96DFDE586A9A}"/>
                  </a:ext>
                </a:extLst>
              </p:cNvPr>
              <p:cNvSpPr>
                <a:spLocks noChangeAspect="1" noEditPoints="1"/>
              </p:cNvSpPr>
              <p:nvPr/>
            </p:nvSpPr>
            <p:spPr bwMode="auto">
              <a:xfrm>
                <a:off x="4564065" y="4907861"/>
                <a:ext cx="126893" cy="126893"/>
              </a:xfrm>
              <a:custGeom>
                <a:avLst/>
                <a:gdLst>
                  <a:gd name="T0" fmla="*/ 564 w 706"/>
                  <a:gd name="T1" fmla="*/ 565 h 706"/>
                  <a:gd name="T2" fmla="*/ 494 w 706"/>
                  <a:gd name="T3" fmla="*/ 635 h 706"/>
                  <a:gd name="T4" fmla="*/ 564 w 706"/>
                  <a:gd name="T5" fmla="*/ 706 h 706"/>
                  <a:gd name="T6" fmla="*/ 635 w 706"/>
                  <a:gd name="T7" fmla="*/ 635 h 706"/>
                  <a:gd name="T8" fmla="*/ 564 w 706"/>
                  <a:gd name="T9" fmla="*/ 565 h 706"/>
                  <a:gd name="T10" fmla="*/ 0 w 706"/>
                  <a:gd name="T11" fmla="*/ 71 h 706"/>
                  <a:gd name="T12" fmla="*/ 71 w 706"/>
                  <a:gd name="T13" fmla="*/ 71 h 706"/>
                  <a:gd name="T14" fmla="*/ 197 w 706"/>
                  <a:gd name="T15" fmla="*/ 339 h 706"/>
                  <a:gd name="T16" fmla="*/ 150 w 706"/>
                  <a:gd name="T17" fmla="*/ 425 h 706"/>
                  <a:gd name="T18" fmla="*/ 141 w 706"/>
                  <a:gd name="T19" fmla="*/ 459 h 706"/>
                  <a:gd name="T20" fmla="*/ 212 w 706"/>
                  <a:gd name="T21" fmla="*/ 530 h 706"/>
                  <a:gd name="T22" fmla="*/ 635 w 706"/>
                  <a:gd name="T23" fmla="*/ 530 h 706"/>
                  <a:gd name="T24" fmla="*/ 635 w 706"/>
                  <a:gd name="T25" fmla="*/ 459 h 706"/>
                  <a:gd name="T26" fmla="*/ 227 w 706"/>
                  <a:gd name="T27" fmla="*/ 459 h 706"/>
                  <a:gd name="T28" fmla="*/ 218 w 706"/>
                  <a:gd name="T29" fmla="*/ 450 h 706"/>
                  <a:gd name="T30" fmla="*/ 219 w 706"/>
                  <a:gd name="T31" fmla="*/ 446 h 706"/>
                  <a:gd name="T32" fmla="*/ 251 w 706"/>
                  <a:gd name="T33" fmla="*/ 389 h 706"/>
                  <a:gd name="T34" fmla="*/ 513 w 706"/>
                  <a:gd name="T35" fmla="*/ 389 h 706"/>
                  <a:gd name="T36" fmla="*/ 575 w 706"/>
                  <a:gd name="T37" fmla="*/ 352 h 706"/>
                  <a:gd name="T38" fmla="*/ 701 w 706"/>
                  <a:gd name="T39" fmla="*/ 123 h 706"/>
                  <a:gd name="T40" fmla="*/ 706 w 706"/>
                  <a:gd name="T41" fmla="*/ 106 h 706"/>
                  <a:gd name="T42" fmla="*/ 670 w 706"/>
                  <a:gd name="T43" fmla="*/ 71 h 706"/>
                  <a:gd name="T44" fmla="*/ 149 w 706"/>
                  <a:gd name="T45" fmla="*/ 71 h 706"/>
                  <a:gd name="T46" fmla="*/ 134 w 706"/>
                  <a:gd name="T47" fmla="*/ 41 h 706"/>
                  <a:gd name="T48" fmla="*/ 71 w 706"/>
                  <a:gd name="T49" fmla="*/ 0 h 706"/>
                  <a:gd name="T50" fmla="*/ 0 w 706"/>
                  <a:gd name="T51" fmla="*/ 0 h 706"/>
                  <a:gd name="T52" fmla="*/ 0 w 706"/>
                  <a:gd name="T53" fmla="*/ 71 h 706"/>
                  <a:gd name="T54" fmla="*/ 212 w 706"/>
                  <a:gd name="T55" fmla="*/ 565 h 706"/>
                  <a:gd name="T56" fmla="*/ 141 w 706"/>
                  <a:gd name="T57" fmla="*/ 635 h 706"/>
                  <a:gd name="T58" fmla="*/ 212 w 706"/>
                  <a:gd name="T59" fmla="*/ 706 h 706"/>
                  <a:gd name="T60" fmla="*/ 282 w 706"/>
                  <a:gd name="T61" fmla="*/ 635 h 706"/>
                  <a:gd name="T62" fmla="*/ 212 w 706"/>
                  <a:gd name="T63" fmla="*/ 565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6" h="706">
                    <a:moveTo>
                      <a:pt x="564" y="565"/>
                    </a:moveTo>
                    <a:cubicBezTo>
                      <a:pt x="525" y="565"/>
                      <a:pt x="494" y="597"/>
                      <a:pt x="494" y="635"/>
                    </a:cubicBezTo>
                    <a:cubicBezTo>
                      <a:pt x="494" y="674"/>
                      <a:pt x="525" y="706"/>
                      <a:pt x="564" y="706"/>
                    </a:cubicBezTo>
                    <a:cubicBezTo>
                      <a:pt x="603" y="706"/>
                      <a:pt x="635" y="674"/>
                      <a:pt x="635" y="635"/>
                    </a:cubicBezTo>
                    <a:cubicBezTo>
                      <a:pt x="635" y="597"/>
                      <a:pt x="603" y="565"/>
                      <a:pt x="564" y="565"/>
                    </a:cubicBezTo>
                    <a:moveTo>
                      <a:pt x="0" y="71"/>
                    </a:moveTo>
                    <a:lnTo>
                      <a:pt x="71" y="71"/>
                    </a:lnTo>
                    <a:lnTo>
                      <a:pt x="197" y="339"/>
                    </a:lnTo>
                    <a:lnTo>
                      <a:pt x="150" y="425"/>
                    </a:lnTo>
                    <a:cubicBezTo>
                      <a:pt x="144" y="435"/>
                      <a:pt x="141" y="447"/>
                      <a:pt x="141" y="459"/>
                    </a:cubicBezTo>
                    <a:cubicBezTo>
                      <a:pt x="141" y="498"/>
                      <a:pt x="173" y="530"/>
                      <a:pt x="212" y="530"/>
                    </a:cubicBezTo>
                    <a:lnTo>
                      <a:pt x="635" y="530"/>
                    </a:lnTo>
                    <a:lnTo>
                      <a:pt x="635" y="459"/>
                    </a:lnTo>
                    <a:lnTo>
                      <a:pt x="227" y="459"/>
                    </a:lnTo>
                    <a:cubicBezTo>
                      <a:pt x="222" y="459"/>
                      <a:pt x="218" y="455"/>
                      <a:pt x="218" y="450"/>
                    </a:cubicBezTo>
                    <a:cubicBezTo>
                      <a:pt x="218" y="449"/>
                      <a:pt x="218" y="447"/>
                      <a:pt x="219" y="446"/>
                    </a:cubicBezTo>
                    <a:lnTo>
                      <a:pt x="251" y="389"/>
                    </a:lnTo>
                    <a:lnTo>
                      <a:pt x="513" y="389"/>
                    </a:lnTo>
                    <a:cubicBezTo>
                      <a:pt x="540" y="389"/>
                      <a:pt x="563" y="374"/>
                      <a:pt x="575" y="352"/>
                    </a:cubicBezTo>
                    <a:lnTo>
                      <a:pt x="701" y="123"/>
                    </a:lnTo>
                    <a:cubicBezTo>
                      <a:pt x="704" y="118"/>
                      <a:pt x="706" y="112"/>
                      <a:pt x="706" y="106"/>
                    </a:cubicBezTo>
                    <a:cubicBezTo>
                      <a:pt x="706" y="87"/>
                      <a:pt x="690" y="71"/>
                      <a:pt x="670" y="71"/>
                    </a:cubicBezTo>
                    <a:lnTo>
                      <a:pt x="149" y="71"/>
                    </a:lnTo>
                    <a:lnTo>
                      <a:pt x="134" y="41"/>
                    </a:lnTo>
                    <a:cubicBezTo>
                      <a:pt x="123" y="17"/>
                      <a:pt x="99" y="0"/>
                      <a:pt x="71" y="0"/>
                    </a:cubicBezTo>
                    <a:lnTo>
                      <a:pt x="0" y="0"/>
                    </a:lnTo>
                    <a:lnTo>
                      <a:pt x="0" y="71"/>
                    </a:lnTo>
                    <a:close/>
                    <a:moveTo>
                      <a:pt x="212" y="565"/>
                    </a:moveTo>
                    <a:cubicBezTo>
                      <a:pt x="173" y="565"/>
                      <a:pt x="141" y="597"/>
                      <a:pt x="141" y="635"/>
                    </a:cubicBezTo>
                    <a:cubicBezTo>
                      <a:pt x="141" y="674"/>
                      <a:pt x="173" y="706"/>
                      <a:pt x="212" y="706"/>
                    </a:cubicBezTo>
                    <a:cubicBezTo>
                      <a:pt x="251" y="706"/>
                      <a:pt x="282" y="674"/>
                      <a:pt x="282" y="635"/>
                    </a:cubicBezTo>
                    <a:cubicBezTo>
                      <a:pt x="282" y="597"/>
                      <a:pt x="251" y="565"/>
                      <a:pt x="212" y="565"/>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34" name="Label">
                <a:extLst>
                  <a:ext uri="{FF2B5EF4-FFF2-40B4-BE49-F238E27FC236}">
                    <a16:creationId xmlns:a16="http://schemas.microsoft.com/office/drawing/2014/main" id="{60D50E21-A301-4988-B069-57964C688AD2}"/>
                  </a:ext>
                </a:extLst>
              </p:cNvPr>
              <p:cNvSpPr txBox="1"/>
              <p:nvPr/>
            </p:nvSpPr>
            <p:spPr>
              <a:xfrm>
                <a:off x="4835838" y="4882644"/>
                <a:ext cx="540469"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87000"/>
                      </a:srgbClr>
                    </a:solidFill>
                    <a:latin typeface="Segoe UI" panose="020B0502040204020203" pitchFamily="34" charset="0"/>
                    <a:cs typeface="Segoe UI" panose="020B0502040204020203" pitchFamily="34" charset="0"/>
                  </a:rPr>
                  <a:t>Purchases</a:t>
                </a:r>
              </a:p>
            </p:txBody>
          </p:sp>
        </p:grpSp>
        <p:grpSp>
          <p:nvGrpSpPr>
            <p:cNvPr id="130" name="Social">
              <a:extLst>
                <a:ext uri="{FF2B5EF4-FFF2-40B4-BE49-F238E27FC236}">
                  <a16:creationId xmlns:a16="http://schemas.microsoft.com/office/drawing/2014/main" id="{C47D5790-1C1A-46FB-944E-0D9B561A6770}"/>
                </a:ext>
              </a:extLst>
            </p:cNvPr>
            <p:cNvGrpSpPr/>
            <p:nvPr/>
          </p:nvGrpSpPr>
          <p:grpSpPr>
            <a:xfrm>
              <a:off x="4564065" y="5188167"/>
              <a:ext cx="651942" cy="181588"/>
              <a:chOff x="4564065" y="5188167"/>
              <a:chExt cx="651942" cy="181588"/>
            </a:xfrm>
          </p:grpSpPr>
          <p:sp>
            <p:nvSpPr>
              <p:cNvPr id="131" name="Social Icon">
                <a:extLst>
                  <a:ext uri="{FF2B5EF4-FFF2-40B4-BE49-F238E27FC236}">
                    <a16:creationId xmlns:a16="http://schemas.microsoft.com/office/drawing/2014/main" id="{3F937A2D-C814-4B61-9237-5CADFC5DE8FF}"/>
                  </a:ext>
                </a:extLst>
              </p:cNvPr>
              <p:cNvSpPr>
                <a:spLocks noChangeAspect="1" noEditPoints="1"/>
              </p:cNvSpPr>
              <p:nvPr/>
            </p:nvSpPr>
            <p:spPr bwMode="auto">
              <a:xfrm>
                <a:off x="4564065" y="5231388"/>
                <a:ext cx="139485" cy="89115"/>
              </a:xfrm>
              <a:custGeom>
                <a:avLst/>
                <a:gdLst>
                  <a:gd name="T0" fmla="*/ 529 w 776"/>
                  <a:gd name="T1" fmla="*/ 282 h 494"/>
                  <a:gd name="T2" fmla="*/ 495 w 776"/>
                  <a:gd name="T3" fmla="*/ 284 h 494"/>
                  <a:gd name="T4" fmla="*/ 564 w 776"/>
                  <a:gd name="T5" fmla="*/ 405 h 494"/>
                  <a:gd name="T6" fmla="*/ 564 w 776"/>
                  <a:gd name="T7" fmla="*/ 494 h 494"/>
                  <a:gd name="T8" fmla="*/ 776 w 776"/>
                  <a:gd name="T9" fmla="*/ 494 h 494"/>
                  <a:gd name="T10" fmla="*/ 776 w 776"/>
                  <a:gd name="T11" fmla="*/ 405 h 494"/>
                  <a:gd name="T12" fmla="*/ 529 w 776"/>
                  <a:gd name="T13" fmla="*/ 282 h 494"/>
                  <a:gd name="T14" fmla="*/ 247 w 776"/>
                  <a:gd name="T15" fmla="*/ 282 h 494"/>
                  <a:gd name="T16" fmla="*/ 0 w 776"/>
                  <a:gd name="T17" fmla="*/ 405 h 494"/>
                  <a:gd name="T18" fmla="*/ 0 w 776"/>
                  <a:gd name="T19" fmla="*/ 494 h 494"/>
                  <a:gd name="T20" fmla="*/ 494 w 776"/>
                  <a:gd name="T21" fmla="*/ 494 h 494"/>
                  <a:gd name="T22" fmla="*/ 494 w 776"/>
                  <a:gd name="T23" fmla="*/ 405 h 494"/>
                  <a:gd name="T24" fmla="*/ 247 w 776"/>
                  <a:gd name="T25" fmla="*/ 282 h 494"/>
                  <a:gd name="T26" fmla="*/ 247 w 776"/>
                  <a:gd name="T27" fmla="*/ 211 h 494"/>
                  <a:gd name="T28" fmla="*/ 352 w 776"/>
                  <a:gd name="T29" fmla="*/ 105 h 494"/>
                  <a:gd name="T30" fmla="*/ 247 w 776"/>
                  <a:gd name="T31" fmla="*/ 0 h 494"/>
                  <a:gd name="T32" fmla="*/ 141 w 776"/>
                  <a:gd name="T33" fmla="*/ 105 h 494"/>
                  <a:gd name="T34" fmla="*/ 247 w 776"/>
                  <a:gd name="T35" fmla="*/ 211 h 494"/>
                  <a:gd name="T36" fmla="*/ 529 w 776"/>
                  <a:gd name="T37" fmla="*/ 211 h 494"/>
                  <a:gd name="T38" fmla="*/ 635 w 776"/>
                  <a:gd name="T39" fmla="*/ 105 h 494"/>
                  <a:gd name="T40" fmla="*/ 529 w 776"/>
                  <a:gd name="T41" fmla="*/ 0 h 494"/>
                  <a:gd name="T42" fmla="*/ 423 w 776"/>
                  <a:gd name="T43" fmla="*/ 105 h 494"/>
                  <a:gd name="T44" fmla="*/ 529 w 776"/>
                  <a:gd name="T45" fmla="*/ 211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6" h="494">
                    <a:moveTo>
                      <a:pt x="529" y="282"/>
                    </a:moveTo>
                    <a:cubicBezTo>
                      <a:pt x="519" y="282"/>
                      <a:pt x="507" y="283"/>
                      <a:pt x="495" y="284"/>
                    </a:cubicBezTo>
                    <a:cubicBezTo>
                      <a:pt x="536" y="313"/>
                      <a:pt x="564" y="353"/>
                      <a:pt x="564" y="405"/>
                    </a:cubicBezTo>
                    <a:lnTo>
                      <a:pt x="564" y="494"/>
                    </a:lnTo>
                    <a:lnTo>
                      <a:pt x="776" y="494"/>
                    </a:lnTo>
                    <a:lnTo>
                      <a:pt x="776" y="405"/>
                    </a:lnTo>
                    <a:cubicBezTo>
                      <a:pt x="776" y="323"/>
                      <a:pt x="611" y="282"/>
                      <a:pt x="529" y="282"/>
                    </a:cubicBezTo>
                    <a:moveTo>
                      <a:pt x="247" y="282"/>
                    </a:moveTo>
                    <a:cubicBezTo>
                      <a:pt x="165" y="282"/>
                      <a:pt x="0" y="323"/>
                      <a:pt x="0" y="405"/>
                    </a:cubicBezTo>
                    <a:lnTo>
                      <a:pt x="0" y="494"/>
                    </a:lnTo>
                    <a:lnTo>
                      <a:pt x="494" y="494"/>
                    </a:lnTo>
                    <a:lnTo>
                      <a:pt x="494" y="405"/>
                    </a:lnTo>
                    <a:cubicBezTo>
                      <a:pt x="494" y="323"/>
                      <a:pt x="329" y="282"/>
                      <a:pt x="247" y="282"/>
                    </a:cubicBezTo>
                    <a:moveTo>
                      <a:pt x="247" y="211"/>
                    </a:moveTo>
                    <a:cubicBezTo>
                      <a:pt x="305" y="211"/>
                      <a:pt x="352" y="164"/>
                      <a:pt x="352" y="105"/>
                    </a:cubicBezTo>
                    <a:cubicBezTo>
                      <a:pt x="352" y="47"/>
                      <a:pt x="305" y="0"/>
                      <a:pt x="247" y="0"/>
                    </a:cubicBezTo>
                    <a:cubicBezTo>
                      <a:pt x="188" y="0"/>
                      <a:pt x="141" y="47"/>
                      <a:pt x="141" y="105"/>
                    </a:cubicBezTo>
                    <a:cubicBezTo>
                      <a:pt x="141" y="164"/>
                      <a:pt x="188" y="211"/>
                      <a:pt x="247" y="211"/>
                    </a:cubicBezTo>
                    <a:moveTo>
                      <a:pt x="529" y="211"/>
                    </a:moveTo>
                    <a:cubicBezTo>
                      <a:pt x="588" y="211"/>
                      <a:pt x="635" y="164"/>
                      <a:pt x="635" y="105"/>
                    </a:cubicBezTo>
                    <a:cubicBezTo>
                      <a:pt x="635" y="47"/>
                      <a:pt x="588" y="0"/>
                      <a:pt x="529" y="0"/>
                    </a:cubicBezTo>
                    <a:cubicBezTo>
                      <a:pt x="471" y="0"/>
                      <a:pt x="423" y="47"/>
                      <a:pt x="423" y="105"/>
                    </a:cubicBezTo>
                    <a:cubicBezTo>
                      <a:pt x="423" y="164"/>
                      <a:pt x="471" y="211"/>
                      <a:pt x="529" y="211"/>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32" name="Label">
                <a:extLst>
                  <a:ext uri="{FF2B5EF4-FFF2-40B4-BE49-F238E27FC236}">
                    <a16:creationId xmlns:a16="http://schemas.microsoft.com/office/drawing/2014/main" id="{7E3E4BF6-F1A2-4F3A-BACD-DAD7C2EEA61A}"/>
                  </a:ext>
                </a:extLst>
              </p:cNvPr>
              <p:cNvSpPr txBox="1"/>
              <p:nvPr/>
            </p:nvSpPr>
            <p:spPr>
              <a:xfrm>
                <a:off x="4835838" y="5188167"/>
                <a:ext cx="380169"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87000"/>
                      </a:srgbClr>
                    </a:solidFill>
                    <a:latin typeface="Segoe UI" panose="020B0502040204020203" pitchFamily="34" charset="0"/>
                    <a:cs typeface="Segoe UI" panose="020B0502040204020203" pitchFamily="34" charset="0"/>
                  </a:rPr>
                  <a:t>Social</a:t>
                </a:r>
              </a:p>
            </p:txBody>
          </p:sp>
        </p:grpSp>
      </p:grpSp>
      <p:grpSp>
        <p:nvGrpSpPr>
          <p:cNvPr id="149" name="Status Bar">
            <a:extLst>
              <a:ext uri="{FF2B5EF4-FFF2-40B4-BE49-F238E27FC236}">
                <a16:creationId xmlns:a16="http://schemas.microsoft.com/office/drawing/2014/main" id="{96A3BD8D-7946-4EF4-9464-2FAE396EB661}"/>
              </a:ext>
            </a:extLst>
          </p:cNvPr>
          <p:cNvGrpSpPr/>
          <p:nvPr/>
        </p:nvGrpSpPr>
        <p:grpSpPr>
          <a:xfrm>
            <a:off x="9486900" y="1077653"/>
            <a:ext cx="2286000" cy="152400"/>
            <a:chOff x="595686" y="1268402"/>
            <a:chExt cx="2286000" cy="152400"/>
          </a:xfrm>
        </p:grpSpPr>
        <p:sp>
          <p:nvSpPr>
            <p:cNvPr id="150" name="System Bar Container">
              <a:extLst>
                <a:ext uri="{FF2B5EF4-FFF2-40B4-BE49-F238E27FC236}">
                  <a16:creationId xmlns:a16="http://schemas.microsoft.com/office/drawing/2014/main" id="{667AA2D3-FC02-4BB0-8C9E-AA012107D956}"/>
                </a:ext>
              </a:extLst>
            </p:cNvPr>
            <p:cNvSpPr>
              <a:spLocks noChangeArrowheads="1"/>
            </p:cNvSpPr>
            <p:nvPr/>
          </p:nvSpPr>
          <p:spPr bwMode="auto">
            <a:xfrm>
              <a:off x="595686" y="1268402"/>
              <a:ext cx="2286000" cy="152400"/>
            </a:xfrm>
            <a:prstGeom prst="rect">
              <a:avLst/>
            </a:prstGeom>
            <a:solidFill>
              <a:srgbClr val="000000">
                <a:alpha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51" name="Time">
              <a:extLst>
                <a:ext uri="{FF2B5EF4-FFF2-40B4-BE49-F238E27FC236}">
                  <a16:creationId xmlns:a16="http://schemas.microsoft.com/office/drawing/2014/main" id="{A4E927E2-0BE4-4D17-93F8-E04FF5C69DAD}"/>
                </a:ext>
              </a:extLst>
            </p:cNvPr>
            <p:cNvSpPr>
              <a:spLocks noChangeAspect="1" noEditPoints="1"/>
            </p:cNvSpPr>
            <p:nvPr/>
          </p:nvSpPr>
          <p:spPr bwMode="auto">
            <a:xfrm>
              <a:off x="2626121" y="1314082"/>
              <a:ext cx="193854" cy="61041"/>
            </a:xfrm>
            <a:custGeom>
              <a:avLst/>
              <a:gdLst>
                <a:gd name="T0" fmla="*/ 10 w 122"/>
                <a:gd name="T1" fmla="*/ 6 h 38"/>
                <a:gd name="T2" fmla="*/ 14 w 122"/>
                <a:gd name="T3" fmla="*/ 0 h 38"/>
                <a:gd name="T4" fmla="*/ 52 w 122"/>
                <a:gd name="T5" fmla="*/ 37 h 38"/>
                <a:gd name="T6" fmla="*/ 40 w 122"/>
                <a:gd name="T7" fmla="*/ 20 h 38"/>
                <a:gd name="T8" fmla="*/ 46 w 122"/>
                <a:gd name="T9" fmla="*/ 12 h 38"/>
                <a:gd name="T10" fmla="*/ 44 w 122"/>
                <a:gd name="T11" fmla="*/ 5 h 38"/>
                <a:gd name="T12" fmla="*/ 36 w 122"/>
                <a:gd name="T13" fmla="*/ 4 h 38"/>
                <a:gd name="T14" fmla="*/ 32 w 122"/>
                <a:gd name="T15" fmla="*/ 11 h 38"/>
                <a:gd name="T16" fmla="*/ 30 w 122"/>
                <a:gd name="T17" fmla="*/ 3 h 38"/>
                <a:gd name="T18" fmla="*/ 44 w 122"/>
                <a:gd name="T19" fmla="*/ 0 h 38"/>
                <a:gd name="T20" fmla="*/ 51 w 122"/>
                <a:gd name="T21" fmla="*/ 9 h 38"/>
                <a:gd name="T22" fmla="*/ 46 w 122"/>
                <a:gd name="T23" fmla="*/ 19 h 38"/>
                <a:gd name="T24" fmla="*/ 52 w 122"/>
                <a:gd name="T25" fmla="*/ 33 h 38"/>
                <a:gd name="T26" fmla="*/ 58 w 122"/>
                <a:gd name="T27" fmla="*/ 33 h 38"/>
                <a:gd name="T28" fmla="*/ 63 w 122"/>
                <a:gd name="T29" fmla="*/ 35 h 38"/>
                <a:gd name="T30" fmla="*/ 58 w 122"/>
                <a:gd name="T31" fmla="*/ 36 h 38"/>
                <a:gd name="T32" fmla="*/ 58 w 122"/>
                <a:gd name="T33" fmla="*/ 10 h 38"/>
                <a:gd name="T34" fmla="*/ 63 w 122"/>
                <a:gd name="T35" fmla="*/ 12 h 38"/>
                <a:gd name="T36" fmla="*/ 58 w 122"/>
                <a:gd name="T37" fmla="*/ 14 h 38"/>
                <a:gd name="T38" fmla="*/ 80 w 122"/>
                <a:gd name="T39" fmla="*/ 16 h 38"/>
                <a:gd name="T40" fmla="*/ 87 w 122"/>
                <a:gd name="T41" fmla="*/ 12 h 38"/>
                <a:gd name="T42" fmla="*/ 81 w 122"/>
                <a:gd name="T43" fmla="*/ 3 h 38"/>
                <a:gd name="T44" fmla="*/ 75 w 122"/>
                <a:gd name="T45" fmla="*/ 7 h 38"/>
                <a:gd name="T46" fmla="*/ 70 w 122"/>
                <a:gd name="T47" fmla="*/ 6 h 38"/>
                <a:gd name="T48" fmla="*/ 81 w 122"/>
                <a:gd name="T49" fmla="*/ 0 h 38"/>
                <a:gd name="T50" fmla="*/ 91 w 122"/>
                <a:gd name="T51" fmla="*/ 5 h 38"/>
                <a:gd name="T52" fmla="*/ 91 w 122"/>
                <a:gd name="T53" fmla="*/ 14 h 38"/>
                <a:gd name="T54" fmla="*/ 89 w 122"/>
                <a:gd name="T55" fmla="*/ 20 h 38"/>
                <a:gd name="T56" fmla="*/ 93 w 122"/>
                <a:gd name="T57" fmla="*/ 27 h 38"/>
                <a:gd name="T58" fmla="*/ 85 w 122"/>
                <a:gd name="T59" fmla="*/ 37 h 38"/>
                <a:gd name="T60" fmla="*/ 73 w 122"/>
                <a:gd name="T61" fmla="*/ 35 h 38"/>
                <a:gd name="T62" fmla="*/ 74 w 122"/>
                <a:gd name="T63" fmla="*/ 27 h 38"/>
                <a:gd name="T64" fmla="*/ 78 w 122"/>
                <a:gd name="T65" fmla="*/ 33 h 38"/>
                <a:gd name="T66" fmla="*/ 86 w 122"/>
                <a:gd name="T67" fmla="*/ 32 h 38"/>
                <a:gd name="T68" fmla="*/ 87 w 122"/>
                <a:gd name="T69" fmla="*/ 24 h 38"/>
                <a:gd name="T70" fmla="*/ 80 w 122"/>
                <a:gd name="T71" fmla="*/ 20 h 38"/>
                <a:gd name="T72" fmla="*/ 122 w 122"/>
                <a:gd name="T73" fmla="*/ 21 h 38"/>
                <a:gd name="T74" fmla="*/ 115 w 122"/>
                <a:gd name="T75" fmla="*/ 37 h 38"/>
                <a:gd name="T76" fmla="*/ 102 w 122"/>
                <a:gd name="T77" fmla="*/ 34 h 38"/>
                <a:gd name="T78" fmla="*/ 99 w 122"/>
                <a:gd name="T79" fmla="*/ 16 h 38"/>
                <a:gd name="T80" fmla="*/ 106 w 122"/>
                <a:gd name="T81" fmla="*/ 0 h 38"/>
                <a:gd name="T82" fmla="*/ 119 w 122"/>
                <a:gd name="T83" fmla="*/ 3 h 38"/>
                <a:gd name="T84" fmla="*/ 122 w 122"/>
                <a:gd name="T85" fmla="*/ 21 h 38"/>
                <a:gd name="T86" fmla="*/ 116 w 122"/>
                <a:gd name="T87" fmla="*/ 6 h 38"/>
                <a:gd name="T88" fmla="*/ 108 w 122"/>
                <a:gd name="T89" fmla="*/ 4 h 38"/>
                <a:gd name="T90" fmla="*/ 104 w 122"/>
                <a:gd name="T91" fmla="*/ 15 h 38"/>
                <a:gd name="T92" fmla="*/ 105 w 122"/>
                <a:gd name="T93" fmla="*/ 31 h 38"/>
                <a:gd name="T94" fmla="*/ 114 w 122"/>
                <a:gd name="T95" fmla="*/ 33 h 38"/>
                <a:gd name="T96" fmla="*/ 117 w 122"/>
                <a:gd name="T97"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38">
                  <a:moveTo>
                    <a:pt x="14" y="37"/>
                  </a:moveTo>
                  <a:cubicBezTo>
                    <a:pt x="10" y="37"/>
                    <a:pt x="10" y="37"/>
                    <a:pt x="10" y="37"/>
                  </a:cubicBezTo>
                  <a:cubicBezTo>
                    <a:pt x="10" y="6"/>
                    <a:pt x="10" y="6"/>
                    <a:pt x="10" y="6"/>
                  </a:cubicBezTo>
                  <a:cubicBezTo>
                    <a:pt x="0" y="9"/>
                    <a:pt x="0" y="9"/>
                    <a:pt x="0" y="9"/>
                  </a:cubicBezTo>
                  <a:cubicBezTo>
                    <a:pt x="0" y="5"/>
                    <a:pt x="0" y="5"/>
                    <a:pt x="0" y="5"/>
                  </a:cubicBezTo>
                  <a:cubicBezTo>
                    <a:pt x="14" y="0"/>
                    <a:pt x="14" y="0"/>
                    <a:pt x="14" y="0"/>
                  </a:cubicBezTo>
                  <a:cubicBezTo>
                    <a:pt x="14" y="0"/>
                    <a:pt x="14" y="0"/>
                    <a:pt x="14" y="0"/>
                  </a:cubicBezTo>
                  <a:lnTo>
                    <a:pt x="14" y="37"/>
                  </a:lnTo>
                  <a:close/>
                  <a:moveTo>
                    <a:pt x="52" y="37"/>
                  </a:moveTo>
                  <a:cubicBezTo>
                    <a:pt x="28" y="37"/>
                    <a:pt x="28" y="37"/>
                    <a:pt x="28" y="37"/>
                  </a:cubicBezTo>
                  <a:cubicBezTo>
                    <a:pt x="28" y="34"/>
                    <a:pt x="28" y="34"/>
                    <a:pt x="28" y="34"/>
                  </a:cubicBezTo>
                  <a:cubicBezTo>
                    <a:pt x="40" y="20"/>
                    <a:pt x="40" y="20"/>
                    <a:pt x="40" y="20"/>
                  </a:cubicBezTo>
                  <a:cubicBezTo>
                    <a:pt x="41" y="19"/>
                    <a:pt x="42" y="18"/>
                    <a:pt x="43" y="17"/>
                  </a:cubicBezTo>
                  <a:cubicBezTo>
                    <a:pt x="44" y="16"/>
                    <a:pt x="44" y="15"/>
                    <a:pt x="45" y="14"/>
                  </a:cubicBezTo>
                  <a:cubicBezTo>
                    <a:pt x="45" y="14"/>
                    <a:pt x="45" y="13"/>
                    <a:pt x="46" y="12"/>
                  </a:cubicBezTo>
                  <a:cubicBezTo>
                    <a:pt x="46" y="11"/>
                    <a:pt x="46" y="11"/>
                    <a:pt x="46" y="10"/>
                  </a:cubicBezTo>
                  <a:cubicBezTo>
                    <a:pt x="46" y="9"/>
                    <a:pt x="46" y="8"/>
                    <a:pt x="45" y="7"/>
                  </a:cubicBezTo>
                  <a:cubicBezTo>
                    <a:pt x="45" y="7"/>
                    <a:pt x="45" y="6"/>
                    <a:pt x="44" y="5"/>
                  </a:cubicBezTo>
                  <a:cubicBezTo>
                    <a:pt x="44" y="5"/>
                    <a:pt x="43" y="4"/>
                    <a:pt x="42" y="4"/>
                  </a:cubicBezTo>
                  <a:cubicBezTo>
                    <a:pt x="41" y="4"/>
                    <a:pt x="40" y="3"/>
                    <a:pt x="39" y="3"/>
                  </a:cubicBezTo>
                  <a:cubicBezTo>
                    <a:pt x="38" y="3"/>
                    <a:pt x="37" y="4"/>
                    <a:pt x="36" y="4"/>
                  </a:cubicBezTo>
                  <a:cubicBezTo>
                    <a:pt x="35" y="4"/>
                    <a:pt x="34" y="5"/>
                    <a:pt x="34" y="5"/>
                  </a:cubicBezTo>
                  <a:cubicBezTo>
                    <a:pt x="33" y="6"/>
                    <a:pt x="33" y="7"/>
                    <a:pt x="32" y="8"/>
                  </a:cubicBezTo>
                  <a:cubicBezTo>
                    <a:pt x="32" y="9"/>
                    <a:pt x="32" y="10"/>
                    <a:pt x="32" y="11"/>
                  </a:cubicBezTo>
                  <a:cubicBezTo>
                    <a:pt x="27" y="11"/>
                    <a:pt x="27" y="11"/>
                    <a:pt x="27" y="11"/>
                  </a:cubicBezTo>
                  <a:cubicBezTo>
                    <a:pt x="27" y="9"/>
                    <a:pt x="28" y="8"/>
                    <a:pt x="28" y="7"/>
                  </a:cubicBezTo>
                  <a:cubicBezTo>
                    <a:pt x="29" y="5"/>
                    <a:pt x="29" y="4"/>
                    <a:pt x="30" y="3"/>
                  </a:cubicBezTo>
                  <a:cubicBezTo>
                    <a:pt x="31" y="2"/>
                    <a:pt x="33" y="1"/>
                    <a:pt x="34" y="0"/>
                  </a:cubicBezTo>
                  <a:cubicBezTo>
                    <a:pt x="36" y="0"/>
                    <a:pt x="37" y="0"/>
                    <a:pt x="39" y="0"/>
                  </a:cubicBezTo>
                  <a:cubicBezTo>
                    <a:pt x="41" y="0"/>
                    <a:pt x="43" y="0"/>
                    <a:pt x="44" y="0"/>
                  </a:cubicBezTo>
                  <a:cubicBezTo>
                    <a:pt x="45" y="1"/>
                    <a:pt x="47" y="1"/>
                    <a:pt x="48" y="2"/>
                  </a:cubicBezTo>
                  <a:cubicBezTo>
                    <a:pt x="49" y="3"/>
                    <a:pt x="49" y="4"/>
                    <a:pt x="50" y="5"/>
                  </a:cubicBezTo>
                  <a:cubicBezTo>
                    <a:pt x="50" y="7"/>
                    <a:pt x="51" y="8"/>
                    <a:pt x="51" y="9"/>
                  </a:cubicBezTo>
                  <a:cubicBezTo>
                    <a:pt x="51" y="11"/>
                    <a:pt x="50" y="12"/>
                    <a:pt x="50" y="13"/>
                  </a:cubicBezTo>
                  <a:cubicBezTo>
                    <a:pt x="50" y="14"/>
                    <a:pt x="49" y="15"/>
                    <a:pt x="48" y="16"/>
                  </a:cubicBezTo>
                  <a:cubicBezTo>
                    <a:pt x="48" y="17"/>
                    <a:pt x="47" y="18"/>
                    <a:pt x="46" y="19"/>
                  </a:cubicBezTo>
                  <a:cubicBezTo>
                    <a:pt x="45" y="20"/>
                    <a:pt x="45" y="21"/>
                    <a:pt x="44" y="22"/>
                  </a:cubicBezTo>
                  <a:cubicBezTo>
                    <a:pt x="34" y="33"/>
                    <a:pt x="34" y="33"/>
                    <a:pt x="34" y="33"/>
                  </a:cubicBezTo>
                  <a:cubicBezTo>
                    <a:pt x="52" y="33"/>
                    <a:pt x="52" y="33"/>
                    <a:pt x="52" y="33"/>
                  </a:cubicBezTo>
                  <a:lnTo>
                    <a:pt x="52" y="37"/>
                  </a:lnTo>
                  <a:close/>
                  <a:moveTo>
                    <a:pt x="58" y="35"/>
                  </a:moveTo>
                  <a:cubicBezTo>
                    <a:pt x="58" y="34"/>
                    <a:pt x="58" y="33"/>
                    <a:pt x="58" y="33"/>
                  </a:cubicBezTo>
                  <a:cubicBezTo>
                    <a:pt x="59" y="32"/>
                    <a:pt x="59" y="32"/>
                    <a:pt x="60" y="32"/>
                  </a:cubicBezTo>
                  <a:cubicBezTo>
                    <a:pt x="61" y="32"/>
                    <a:pt x="62" y="32"/>
                    <a:pt x="63" y="33"/>
                  </a:cubicBezTo>
                  <a:cubicBezTo>
                    <a:pt x="63" y="33"/>
                    <a:pt x="63" y="34"/>
                    <a:pt x="63" y="35"/>
                  </a:cubicBezTo>
                  <a:cubicBezTo>
                    <a:pt x="63" y="35"/>
                    <a:pt x="63" y="36"/>
                    <a:pt x="63" y="36"/>
                  </a:cubicBezTo>
                  <a:cubicBezTo>
                    <a:pt x="62" y="37"/>
                    <a:pt x="61" y="37"/>
                    <a:pt x="60" y="37"/>
                  </a:cubicBezTo>
                  <a:cubicBezTo>
                    <a:pt x="59" y="37"/>
                    <a:pt x="59" y="37"/>
                    <a:pt x="58" y="36"/>
                  </a:cubicBezTo>
                  <a:cubicBezTo>
                    <a:pt x="58" y="36"/>
                    <a:pt x="58" y="35"/>
                    <a:pt x="58" y="35"/>
                  </a:cubicBezTo>
                  <a:close/>
                  <a:moveTo>
                    <a:pt x="58" y="12"/>
                  </a:moveTo>
                  <a:cubicBezTo>
                    <a:pt x="58" y="11"/>
                    <a:pt x="58" y="11"/>
                    <a:pt x="58" y="10"/>
                  </a:cubicBezTo>
                  <a:cubicBezTo>
                    <a:pt x="59" y="10"/>
                    <a:pt x="59" y="9"/>
                    <a:pt x="60" y="9"/>
                  </a:cubicBezTo>
                  <a:cubicBezTo>
                    <a:pt x="61" y="9"/>
                    <a:pt x="62" y="10"/>
                    <a:pt x="63" y="10"/>
                  </a:cubicBezTo>
                  <a:cubicBezTo>
                    <a:pt x="63" y="11"/>
                    <a:pt x="63" y="11"/>
                    <a:pt x="63" y="12"/>
                  </a:cubicBezTo>
                  <a:cubicBezTo>
                    <a:pt x="63" y="13"/>
                    <a:pt x="63" y="14"/>
                    <a:pt x="63" y="14"/>
                  </a:cubicBezTo>
                  <a:cubicBezTo>
                    <a:pt x="62" y="15"/>
                    <a:pt x="61" y="15"/>
                    <a:pt x="60" y="15"/>
                  </a:cubicBezTo>
                  <a:cubicBezTo>
                    <a:pt x="59" y="15"/>
                    <a:pt x="59" y="15"/>
                    <a:pt x="58" y="14"/>
                  </a:cubicBezTo>
                  <a:cubicBezTo>
                    <a:pt x="58" y="14"/>
                    <a:pt x="58" y="13"/>
                    <a:pt x="58" y="12"/>
                  </a:cubicBezTo>
                  <a:close/>
                  <a:moveTo>
                    <a:pt x="77" y="16"/>
                  </a:moveTo>
                  <a:cubicBezTo>
                    <a:pt x="80" y="16"/>
                    <a:pt x="80" y="16"/>
                    <a:pt x="80" y="16"/>
                  </a:cubicBezTo>
                  <a:cubicBezTo>
                    <a:pt x="81" y="16"/>
                    <a:pt x="82" y="16"/>
                    <a:pt x="83" y="16"/>
                  </a:cubicBezTo>
                  <a:cubicBezTo>
                    <a:pt x="84" y="15"/>
                    <a:pt x="85" y="15"/>
                    <a:pt x="85" y="14"/>
                  </a:cubicBezTo>
                  <a:cubicBezTo>
                    <a:pt x="86" y="14"/>
                    <a:pt x="87" y="13"/>
                    <a:pt x="87" y="12"/>
                  </a:cubicBezTo>
                  <a:cubicBezTo>
                    <a:pt x="87" y="12"/>
                    <a:pt x="87" y="11"/>
                    <a:pt x="87" y="10"/>
                  </a:cubicBezTo>
                  <a:cubicBezTo>
                    <a:pt x="87" y="8"/>
                    <a:pt x="87" y="6"/>
                    <a:pt x="86" y="5"/>
                  </a:cubicBezTo>
                  <a:cubicBezTo>
                    <a:pt x="85" y="4"/>
                    <a:pt x="83" y="3"/>
                    <a:pt x="81" y="3"/>
                  </a:cubicBezTo>
                  <a:cubicBezTo>
                    <a:pt x="80" y="3"/>
                    <a:pt x="79" y="4"/>
                    <a:pt x="78" y="4"/>
                  </a:cubicBezTo>
                  <a:cubicBezTo>
                    <a:pt x="77" y="4"/>
                    <a:pt x="77" y="5"/>
                    <a:pt x="76" y="5"/>
                  </a:cubicBezTo>
                  <a:cubicBezTo>
                    <a:pt x="75" y="6"/>
                    <a:pt x="75" y="6"/>
                    <a:pt x="75" y="7"/>
                  </a:cubicBezTo>
                  <a:cubicBezTo>
                    <a:pt x="74" y="8"/>
                    <a:pt x="74" y="9"/>
                    <a:pt x="74" y="10"/>
                  </a:cubicBezTo>
                  <a:cubicBezTo>
                    <a:pt x="69" y="10"/>
                    <a:pt x="69" y="10"/>
                    <a:pt x="69" y="10"/>
                  </a:cubicBezTo>
                  <a:cubicBezTo>
                    <a:pt x="69" y="8"/>
                    <a:pt x="70" y="7"/>
                    <a:pt x="70" y="6"/>
                  </a:cubicBezTo>
                  <a:cubicBezTo>
                    <a:pt x="71" y="5"/>
                    <a:pt x="72" y="3"/>
                    <a:pt x="73" y="3"/>
                  </a:cubicBezTo>
                  <a:cubicBezTo>
                    <a:pt x="74" y="2"/>
                    <a:pt x="75" y="1"/>
                    <a:pt x="76" y="0"/>
                  </a:cubicBezTo>
                  <a:cubicBezTo>
                    <a:pt x="78" y="0"/>
                    <a:pt x="79" y="0"/>
                    <a:pt x="81" y="0"/>
                  </a:cubicBezTo>
                  <a:cubicBezTo>
                    <a:pt x="82" y="0"/>
                    <a:pt x="84" y="0"/>
                    <a:pt x="85" y="0"/>
                  </a:cubicBezTo>
                  <a:cubicBezTo>
                    <a:pt x="87" y="1"/>
                    <a:pt x="88" y="1"/>
                    <a:pt x="89" y="2"/>
                  </a:cubicBezTo>
                  <a:cubicBezTo>
                    <a:pt x="90" y="3"/>
                    <a:pt x="91" y="4"/>
                    <a:pt x="91" y="5"/>
                  </a:cubicBezTo>
                  <a:cubicBezTo>
                    <a:pt x="92" y="7"/>
                    <a:pt x="92" y="8"/>
                    <a:pt x="92" y="10"/>
                  </a:cubicBezTo>
                  <a:cubicBezTo>
                    <a:pt x="92" y="11"/>
                    <a:pt x="92" y="11"/>
                    <a:pt x="92" y="12"/>
                  </a:cubicBezTo>
                  <a:cubicBezTo>
                    <a:pt x="91" y="13"/>
                    <a:pt x="91" y="14"/>
                    <a:pt x="91" y="14"/>
                  </a:cubicBezTo>
                  <a:cubicBezTo>
                    <a:pt x="90" y="15"/>
                    <a:pt x="90" y="16"/>
                    <a:pt x="89" y="16"/>
                  </a:cubicBezTo>
                  <a:cubicBezTo>
                    <a:pt x="88" y="17"/>
                    <a:pt x="87" y="18"/>
                    <a:pt x="86" y="18"/>
                  </a:cubicBezTo>
                  <a:cubicBezTo>
                    <a:pt x="87" y="18"/>
                    <a:pt x="88" y="19"/>
                    <a:pt x="89" y="20"/>
                  </a:cubicBezTo>
                  <a:cubicBezTo>
                    <a:pt x="90" y="20"/>
                    <a:pt x="91" y="21"/>
                    <a:pt x="91" y="22"/>
                  </a:cubicBezTo>
                  <a:cubicBezTo>
                    <a:pt x="92" y="22"/>
                    <a:pt x="92" y="23"/>
                    <a:pt x="92" y="24"/>
                  </a:cubicBezTo>
                  <a:cubicBezTo>
                    <a:pt x="92" y="25"/>
                    <a:pt x="93" y="26"/>
                    <a:pt x="93" y="27"/>
                  </a:cubicBezTo>
                  <a:cubicBezTo>
                    <a:pt x="93" y="28"/>
                    <a:pt x="92" y="30"/>
                    <a:pt x="92" y="31"/>
                  </a:cubicBezTo>
                  <a:cubicBezTo>
                    <a:pt x="91" y="33"/>
                    <a:pt x="90" y="34"/>
                    <a:pt x="89" y="35"/>
                  </a:cubicBezTo>
                  <a:cubicBezTo>
                    <a:pt x="88" y="36"/>
                    <a:pt x="87" y="36"/>
                    <a:pt x="85" y="37"/>
                  </a:cubicBezTo>
                  <a:cubicBezTo>
                    <a:pt x="84" y="37"/>
                    <a:pt x="83" y="38"/>
                    <a:pt x="81" y="38"/>
                  </a:cubicBezTo>
                  <a:cubicBezTo>
                    <a:pt x="79" y="38"/>
                    <a:pt x="78" y="37"/>
                    <a:pt x="76" y="37"/>
                  </a:cubicBezTo>
                  <a:cubicBezTo>
                    <a:pt x="75" y="36"/>
                    <a:pt x="74" y="36"/>
                    <a:pt x="73" y="35"/>
                  </a:cubicBezTo>
                  <a:cubicBezTo>
                    <a:pt x="71" y="34"/>
                    <a:pt x="71" y="33"/>
                    <a:pt x="70" y="32"/>
                  </a:cubicBezTo>
                  <a:cubicBezTo>
                    <a:pt x="69" y="30"/>
                    <a:pt x="69" y="29"/>
                    <a:pt x="69" y="27"/>
                  </a:cubicBezTo>
                  <a:cubicBezTo>
                    <a:pt x="74" y="27"/>
                    <a:pt x="74" y="27"/>
                    <a:pt x="74" y="27"/>
                  </a:cubicBezTo>
                  <a:cubicBezTo>
                    <a:pt x="74" y="28"/>
                    <a:pt x="74" y="29"/>
                    <a:pt x="74" y="30"/>
                  </a:cubicBezTo>
                  <a:cubicBezTo>
                    <a:pt x="75" y="31"/>
                    <a:pt x="75" y="31"/>
                    <a:pt x="76" y="32"/>
                  </a:cubicBezTo>
                  <a:cubicBezTo>
                    <a:pt x="76" y="32"/>
                    <a:pt x="77" y="33"/>
                    <a:pt x="78" y="33"/>
                  </a:cubicBezTo>
                  <a:cubicBezTo>
                    <a:pt x="79" y="34"/>
                    <a:pt x="80" y="34"/>
                    <a:pt x="81" y="34"/>
                  </a:cubicBezTo>
                  <a:cubicBezTo>
                    <a:pt x="82" y="34"/>
                    <a:pt x="83" y="34"/>
                    <a:pt x="84" y="33"/>
                  </a:cubicBezTo>
                  <a:cubicBezTo>
                    <a:pt x="85" y="33"/>
                    <a:pt x="85" y="33"/>
                    <a:pt x="86" y="32"/>
                  </a:cubicBezTo>
                  <a:cubicBezTo>
                    <a:pt x="87" y="31"/>
                    <a:pt x="87" y="31"/>
                    <a:pt x="87" y="30"/>
                  </a:cubicBezTo>
                  <a:cubicBezTo>
                    <a:pt x="88" y="29"/>
                    <a:pt x="88" y="28"/>
                    <a:pt x="88" y="27"/>
                  </a:cubicBezTo>
                  <a:cubicBezTo>
                    <a:pt x="88" y="26"/>
                    <a:pt x="88" y="25"/>
                    <a:pt x="87" y="24"/>
                  </a:cubicBezTo>
                  <a:cubicBezTo>
                    <a:pt x="87" y="23"/>
                    <a:pt x="86" y="22"/>
                    <a:pt x="86" y="22"/>
                  </a:cubicBezTo>
                  <a:cubicBezTo>
                    <a:pt x="85" y="21"/>
                    <a:pt x="84" y="21"/>
                    <a:pt x="83" y="20"/>
                  </a:cubicBezTo>
                  <a:cubicBezTo>
                    <a:pt x="82" y="20"/>
                    <a:pt x="81" y="20"/>
                    <a:pt x="80" y="20"/>
                  </a:cubicBezTo>
                  <a:cubicBezTo>
                    <a:pt x="77" y="20"/>
                    <a:pt x="77" y="20"/>
                    <a:pt x="77" y="20"/>
                  </a:cubicBezTo>
                  <a:lnTo>
                    <a:pt x="77" y="16"/>
                  </a:lnTo>
                  <a:close/>
                  <a:moveTo>
                    <a:pt x="122" y="21"/>
                  </a:moveTo>
                  <a:cubicBezTo>
                    <a:pt x="122" y="24"/>
                    <a:pt x="122" y="27"/>
                    <a:pt x="121" y="29"/>
                  </a:cubicBezTo>
                  <a:cubicBezTo>
                    <a:pt x="121" y="31"/>
                    <a:pt x="120" y="33"/>
                    <a:pt x="119" y="34"/>
                  </a:cubicBezTo>
                  <a:cubicBezTo>
                    <a:pt x="118" y="35"/>
                    <a:pt x="117" y="36"/>
                    <a:pt x="115" y="37"/>
                  </a:cubicBezTo>
                  <a:cubicBezTo>
                    <a:pt x="114" y="37"/>
                    <a:pt x="112" y="38"/>
                    <a:pt x="111" y="38"/>
                  </a:cubicBezTo>
                  <a:cubicBezTo>
                    <a:pt x="109" y="38"/>
                    <a:pt x="107" y="37"/>
                    <a:pt x="106" y="37"/>
                  </a:cubicBezTo>
                  <a:cubicBezTo>
                    <a:pt x="104" y="36"/>
                    <a:pt x="103" y="35"/>
                    <a:pt x="102" y="34"/>
                  </a:cubicBezTo>
                  <a:cubicBezTo>
                    <a:pt x="101" y="33"/>
                    <a:pt x="100" y="31"/>
                    <a:pt x="100" y="29"/>
                  </a:cubicBezTo>
                  <a:cubicBezTo>
                    <a:pt x="99" y="27"/>
                    <a:pt x="99" y="24"/>
                    <a:pt x="99" y="21"/>
                  </a:cubicBezTo>
                  <a:cubicBezTo>
                    <a:pt x="99" y="16"/>
                    <a:pt x="99" y="16"/>
                    <a:pt x="99" y="16"/>
                  </a:cubicBezTo>
                  <a:cubicBezTo>
                    <a:pt x="99" y="13"/>
                    <a:pt x="99" y="10"/>
                    <a:pt x="100" y="8"/>
                  </a:cubicBezTo>
                  <a:cubicBezTo>
                    <a:pt x="100" y="6"/>
                    <a:pt x="101" y="4"/>
                    <a:pt x="102" y="3"/>
                  </a:cubicBezTo>
                  <a:cubicBezTo>
                    <a:pt x="103" y="2"/>
                    <a:pt x="104" y="1"/>
                    <a:pt x="106" y="0"/>
                  </a:cubicBezTo>
                  <a:cubicBezTo>
                    <a:pt x="107" y="0"/>
                    <a:pt x="109" y="0"/>
                    <a:pt x="110" y="0"/>
                  </a:cubicBezTo>
                  <a:cubicBezTo>
                    <a:pt x="112" y="0"/>
                    <a:pt x="114" y="0"/>
                    <a:pt x="115" y="0"/>
                  </a:cubicBezTo>
                  <a:cubicBezTo>
                    <a:pt x="117" y="1"/>
                    <a:pt x="118" y="2"/>
                    <a:pt x="119" y="3"/>
                  </a:cubicBezTo>
                  <a:cubicBezTo>
                    <a:pt x="120" y="4"/>
                    <a:pt x="121" y="6"/>
                    <a:pt x="121" y="8"/>
                  </a:cubicBezTo>
                  <a:cubicBezTo>
                    <a:pt x="122" y="10"/>
                    <a:pt x="122" y="13"/>
                    <a:pt x="122" y="16"/>
                  </a:cubicBezTo>
                  <a:lnTo>
                    <a:pt x="122" y="21"/>
                  </a:lnTo>
                  <a:close/>
                  <a:moveTo>
                    <a:pt x="117" y="15"/>
                  </a:moveTo>
                  <a:cubicBezTo>
                    <a:pt x="117" y="13"/>
                    <a:pt x="117" y="11"/>
                    <a:pt x="117" y="10"/>
                  </a:cubicBezTo>
                  <a:cubicBezTo>
                    <a:pt x="117" y="8"/>
                    <a:pt x="116" y="7"/>
                    <a:pt x="116" y="6"/>
                  </a:cubicBezTo>
                  <a:cubicBezTo>
                    <a:pt x="115" y="5"/>
                    <a:pt x="114" y="4"/>
                    <a:pt x="114" y="4"/>
                  </a:cubicBezTo>
                  <a:cubicBezTo>
                    <a:pt x="113" y="4"/>
                    <a:pt x="112" y="3"/>
                    <a:pt x="110" y="3"/>
                  </a:cubicBezTo>
                  <a:cubicBezTo>
                    <a:pt x="109" y="3"/>
                    <a:pt x="108" y="4"/>
                    <a:pt x="108" y="4"/>
                  </a:cubicBezTo>
                  <a:cubicBezTo>
                    <a:pt x="107" y="4"/>
                    <a:pt x="106" y="5"/>
                    <a:pt x="105" y="6"/>
                  </a:cubicBezTo>
                  <a:cubicBezTo>
                    <a:pt x="105" y="7"/>
                    <a:pt x="104" y="8"/>
                    <a:pt x="104" y="10"/>
                  </a:cubicBezTo>
                  <a:cubicBezTo>
                    <a:pt x="104" y="11"/>
                    <a:pt x="104" y="13"/>
                    <a:pt x="104" y="15"/>
                  </a:cubicBezTo>
                  <a:cubicBezTo>
                    <a:pt x="104" y="22"/>
                    <a:pt x="104" y="22"/>
                    <a:pt x="104" y="22"/>
                  </a:cubicBezTo>
                  <a:cubicBezTo>
                    <a:pt x="104" y="24"/>
                    <a:pt x="104" y="26"/>
                    <a:pt x="104" y="27"/>
                  </a:cubicBezTo>
                  <a:cubicBezTo>
                    <a:pt x="104" y="29"/>
                    <a:pt x="105" y="30"/>
                    <a:pt x="105" y="31"/>
                  </a:cubicBezTo>
                  <a:cubicBezTo>
                    <a:pt x="106" y="32"/>
                    <a:pt x="107" y="33"/>
                    <a:pt x="108" y="33"/>
                  </a:cubicBezTo>
                  <a:cubicBezTo>
                    <a:pt x="108" y="33"/>
                    <a:pt x="109" y="34"/>
                    <a:pt x="111" y="34"/>
                  </a:cubicBezTo>
                  <a:cubicBezTo>
                    <a:pt x="112" y="34"/>
                    <a:pt x="113" y="33"/>
                    <a:pt x="114" y="33"/>
                  </a:cubicBezTo>
                  <a:cubicBezTo>
                    <a:pt x="114" y="33"/>
                    <a:pt x="115" y="32"/>
                    <a:pt x="116" y="31"/>
                  </a:cubicBezTo>
                  <a:cubicBezTo>
                    <a:pt x="116" y="30"/>
                    <a:pt x="117" y="29"/>
                    <a:pt x="117" y="27"/>
                  </a:cubicBezTo>
                  <a:cubicBezTo>
                    <a:pt x="117" y="26"/>
                    <a:pt x="117" y="24"/>
                    <a:pt x="117" y="22"/>
                  </a:cubicBezTo>
                  <a:lnTo>
                    <a:pt x="117"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nvGrpSpPr>
            <p:cNvPr id="152" name="Battery">
              <a:extLst>
                <a:ext uri="{FF2B5EF4-FFF2-40B4-BE49-F238E27FC236}">
                  <a16:creationId xmlns:a16="http://schemas.microsoft.com/office/drawing/2014/main" id="{46F575D0-5703-413F-8A7C-4FE285E83C21}"/>
                </a:ext>
              </a:extLst>
            </p:cNvPr>
            <p:cNvGrpSpPr>
              <a:grpSpLocks noChangeAspect="1"/>
            </p:cNvGrpSpPr>
            <p:nvPr/>
          </p:nvGrpSpPr>
          <p:grpSpPr>
            <a:xfrm>
              <a:off x="2513769" y="1302974"/>
              <a:ext cx="50747" cy="83257"/>
              <a:chOff x="5721732" y="4486242"/>
              <a:chExt cx="50747" cy="83257"/>
            </a:xfrm>
          </p:grpSpPr>
          <p:sp>
            <p:nvSpPr>
              <p:cNvPr id="159" name="Battery Part 1">
                <a:extLst>
                  <a:ext uri="{FF2B5EF4-FFF2-40B4-BE49-F238E27FC236}">
                    <a16:creationId xmlns:a16="http://schemas.microsoft.com/office/drawing/2014/main" id="{A60C61C8-F212-48AF-9302-50ED27DAEF21}"/>
                  </a:ext>
                </a:extLst>
              </p:cNvPr>
              <p:cNvSpPr>
                <a:spLocks/>
              </p:cNvSpPr>
              <p:nvPr/>
            </p:nvSpPr>
            <p:spPr bwMode="auto">
              <a:xfrm>
                <a:off x="5721732" y="4486242"/>
                <a:ext cx="50747" cy="45990"/>
              </a:xfrm>
              <a:custGeom>
                <a:avLst/>
                <a:gdLst>
                  <a:gd name="T0" fmla="*/ 282 w 282"/>
                  <a:gd name="T1" fmla="*/ 76 h 252"/>
                  <a:gd name="T2" fmla="*/ 245 w 282"/>
                  <a:gd name="T3" fmla="*/ 46 h 252"/>
                  <a:gd name="T4" fmla="*/ 197 w 282"/>
                  <a:gd name="T5" fmla="*/ 46 h 252"/>
                  <a:gd name="T6" fmla="*/ 197 w 282"/>
                  <a:gd name="T7" fmla="*/ 0 h 252"/>
                  <a:gd name="T8" fmla="*/ 85 w 282"/>
                  <a:gd name="T9" fmla="*/ 0 h 252"/>
                  <a:gd name="T10" fmla="*/ 85 w 282"/>
                  <a:gd name="T11" fmla="*/ 46 h 252"/>
                  <a:gd name="T12" fmla="*/ 37 w 282"/>
                  <a:gd name="T13" fmla="*/ 46 h 252"/>
                  <a:gd name="T14" fmla="*/ 0 w 282"/>
                  <a:gd name="T15" fmla="*/ 76 h 252"/>
                  <a:gd name="T16" fmla="*/ 0 w 282"/>
                  <a:gd name="T17" fmla="*/ 252 h 252"/>
                  <a:gd name="T18" fmla="*/ 282 w 282"/>
                  <a:gd name="T19" fmla="*/ 252 h 252"/>
                  <a:gd name="T20" fmla="*/ 282 w 282"/>
                  <a:gd name="T21" fmla="*/ 7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252">
                    <a:moveTo>
                      <a:pt x="282" y="76"/>
                    </a:moveTo>
                    <a:cubicBezTo>
                      <a:pt x="282" y="59"/>
                      <a:pt x="265" y="46"/>
                      <a:pt x="245" y="46"/>
                    </a:cubicBezTo>
                    <a:lnTo>
                      <a:pt x="197" y="46"/>
                    </a:lnTo>
                    <a:lnTo>
                      <a:pt x="197" y="0"/>
                    </a:lnTo>
                    <a:lnTo>
                      <a:pt x="85" y="0"/>
                    </a:lnTo>
                    <a:lnTo>
                      <a:pt x="85" y="46"/>
                    </a:lnTo>
                    <a:lnTo>
                      <a:pt x="37" y="46"/>
                    </a:lnTo>
                    <a:cubicBezTo>
                      <a:pt x="17" y="46"/>
                      <a:pt x="0" y="59"/>
                      <a:pt x="0" y="76"/>
                    </a:cubicBezTo>
                    <a:lnTo>
                      <a:pt x="0" y="252"/>
                    </a:lnTo>
                    <a:lnTo>
                      <a:pt x="282" y="252"/>
                    </a:lnTo>
                    <a:lnTo>
                      <a:pt x="282" y="76"/>
                    </a:ln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60" name="Battery Part 2">
                <a:extLst>
                  <a:ext uri="{FF2B5EF4-FFF2-40B4-BE49-F238E27FC236}">
                    <a16:creationId xmlns:a16="http://schemas.microsoft.com/office/drawing/2014/main" id="{0A027736-FE3A-41B9-9141-3DD6C90C9468}"/>
                  </a:ext>
                </a:extLst>
              </p:cNvPr>
              <p:cNvSpPr>
                <a:spLocks/>
              </p:cNvSpPr>
              <p:nvPr/>
            </p:nvSpPr>
            <p:spPr bwMode="auto">
              <a:xfrm>
                <a:off x="5721732" y="4532231"/>
                <a:ext cx="50747" cy="37268"/>
              </a:xfrm>
              <a:custGeom>
                <a:avLst/>
                <a:gdLst>
                  <a:gd name="T0" fmla="*/ 0 w 282"/>
                  <a:gd name="T1" fmla="*/ 0 h 206"/>
                  <a:gd name="T2" fmla="*/ 0 w 282"/>
                  <a:gd name="T3" fmla="*/ 176 h 206"/>
                  <a:gd name="T4" fmla="*/ 37 w 282"/>
                  <a:gd name="T5" fmla="*/ 206 h 206"/>
                  <a:gd name="T6" fmla="*/ 244 w 282"/>
                  <a:gd name="T7" fmla="*/ 206 h 206"/>
                  <a:gd name="T8" fmla="*/ 282 w 282"/>
                  <a:gd name="T9" fmla="*/ 176 h 206"/>
                  <a:gd name="T10" fmla="*/ 282 w 282"/>
                  <a:gd name="T11" fmla="*/ 0 h 206"/>
                  <a:gd name="T12" fmla="*/ 0 w 282"/>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282" h="206">
                    <a:moveTo>
                      <a:pt x="0" y="0"/>
                    </a:moveTo>
                    <a:lnTo>
                      <a:pt x="0" y="176"/>
                    </a:lnTo>
                    <a:cubicBezTo>
                      <a:pt x="0" y="193"/>
                      <a:pt x="17" y="206"/>
                      <a:pt x="37" y="206"/>
                    </a:cubicBezTo>
                    <a:lnTo>
                      <a:pt x="244" y="206"/>
                    </a:lnTo>
                    <a:cubicBezTo>
                      <a:pt x="265" y="206"/>
                      <a:pt x="282" y="193"/>
                      <a:pt x="282" y="176"/>
                    </a:cubicBezTo>
                    <a:lnTo>
                      <a:pt x="282" y="0"/>
                    </a:lnTo>
                    <a:lnTo>
                      <a:pt x="0" y="0"/>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53" name="Signal Strength">
              <a:extLst>
                <a:ext uri="{FF2B5EF4-FFF2-40B4-BE49-F238E27FC236}">
                  <a16:creationId xmlns:a16="http://schemas.microsoft.com/office/drawing/2014/main" id="{23C5896E-2E53-4C46-A361-B3AF35311747}"/>
                </a:ext>
              </a:extLst>
            </p:cNvPr>
            <p:cNvGrpSpPr>
              <a:grpSpLocks noChangeAspect="1"/>
            </p:cNvGrpSpPr>
            <p:nvPr/>
          </p:nvGrpSpPr>
          <p:grpSpPr>
            <a:xfrm>
              <a:off x="2348841" y="1306145"/>
              <a:ext cx="76121" cy="76915"/>
              <a:chOff x="5556804" y="4492585"/>
              <a:chExt cx="76121" cy="76915"/>
            </a:xfrm>
          </p:grpSpPr>
          <p:sp>
            <p:nvSpPr>
              <p:cNvPr id="157" name="Signal Strength Part 1">
                <a:extLst>
                  <a:ext uri="{FF2B5EF4-FFF2-40B4-BE49-F238E27FC236}">
                    <a16:creationId xmlns:a16="http://schemas.microsoft.com/office/drawing/2014/main" id="{8B94B3FD-24DA-4C65-8BD1-E0DB7DF67C28}"/>
                  </a:ext>
                </a:extLst>
              </p:cNvPr>
              <p:cNvSpPr>
                <a:spLocks/>
              </p:cNvSpPr>
              <p:nvPr/>
            </p:nvSpPr>
            <p:spPr bwMode="auto">
              <a:xfrm>
                <a:off x="5602001" y="4492585"/>
                <a:ext cx="30924" cy="76914"/>
              </a:xfrm>
              <a:custGeom>
                <a:avLst/>
                <a:gdLst>
                  <a:gd name="T0" fmla="*/ 39 w 39"/>
                  <a:gd name="T1" fmla="*/ 0 h 97"/>
                  <a:gd name="T2" fmla="*/ 0 w 39"/>
                  <a:gd name="T3" fmla="*/ 39 h 97"/>
                  <a:gd name="T4" fmla="*/ 0 w 39"/>
                  <a:gd name="T5" fmla="*/ 97 h 97"/>
                  <a:gd name="T6" fmla="*/ 39 w 39"/>
                  <a:gd name="T7" fmla="*/ 97 h 97"/>
                  <a:gd name="T8" fmla="*/ 39 w 39"/>
                  <a:gd name="T9" fmla="*/ 0 h 97"/>
                </a:gdLst>
                <a:ahLst/>
                <a:cxnLst>
                  <a:cxn ang="0">
                    <a:pos x="T0" y="T1"/>
                  </a:cxn>
                  <a:cxn ang="0">
                    <a:pos x="T2" y="T3"/>
                  </a:cxn>
                  <a:cxn ang="0">
                    <a:pos x="T4" y="T5"/>
                  </a:cxn>
                  <a:cxn ang="0">
                    <a:pos x="T6" y="T7"/>
                  </a:cxn>
                  <a:cxn ang="0">
                    <a:pos x="T8" y="T9"/>
                  </a:cxn>
                </a:cxnLst>
                <a:rect l="0" t="0" r="r" b="b"/>
                <a:pathLst>
                  <a:path w="39" h="97">
                    <a:moveTo>
                      <a:pt x="39" y="0"/>
                    </a:moveTo>
                    <a:lnTo>
                      <a:pt x="0" y="39"/>
                    </a:lnTo>
                    <a:lnTo>
                      <a:pt x="0" y="97"/>
                    </a:lnTo>
                    <a:lnTo>
                      <a:pt x="39" y="97"/>
                    </a:lnTo>
                    <a:lnTo>
                      <a:pt x="39" y="0"/>
                    </a:lnTo>
                    <a:close/>
                  </a:path>
                </a:pathLst>
              </a:custGeom>
              <a:solidFill>
                <a:srgbClr val="FFFFFF">
                  <a:alpha val="30000"/>
                </a:srgb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58" name="Signal Strength Part 2">
                <a:extLst>
                  <a:ext uri="{FF2B5EF4-FFF2-40B4-BE49-F238E27FC236}">
                    <a16:creationId xmlns:a16="http://schemas.microsoft.com/office/drawing/2014/main" id="{9CF65774-063F-43EA-9769-F2E922146DBE}"/>
                  </a:ext>
                </a:extLst>
              </p:cNvPr>
              <p:cNvSpPr>
                <a:spLocks/>
              </p:cNvSpPr>
              <p:nvPr/>
            </p:nvSpPr>
            <p:spPr bwMode="auto">
              <a:xfrm>
                <a:off x="5556804" y="4523510"/>
                <a:ext cx="45197" cy="45990"/>
              </a:xfrm>
              <a:custGeom>
                <a:avLst/>
                <a:gdLst>
                  <a:gd name="T0" fmla="*/ 0 w 254"/>
                  <a:gd name="T1" fmla="*/ 254 h 254"/>
                  <a:gd name="T2" fmla="*/ 254 w 254"/>
                  <a:gd name="T3" fmla="*/ 254 h 254"/>
                  <a:gd name="T4" fmla="*/ 254 w 254"/>
                  <a:gd name="T5" fmla="*/ 0 h 254"/>
                  <a:gd name="T6" fmla="*/ 0 w 254"/>
                  <a:gd name="T7" fmla="*/ 254 h 254"/>
                </a:gdLst>
                <a:ahLst/>
                <a:cxnLst>
                  <a:cxn ang="0">
                    <a:pos x="T0" y="T1"/>
                  </a:cxn>
                  <a:cxn ang="0">
                    <a:pos x="T2" y="T3"/>
                  </a:cxn>
                  <a:cxn ang="0">
                    <a:pos x="T4" y="T5"/>
                  </a:cxn>
                  <a:cxn ang="0">
                    <a:pos x="T6" y="T7"/>
                  </a:cxn>
                </a:cxnLst>
                <a:rect l="0" t="0" r="r" b="b"/>
                <a:pathLst>
                  <a:path w="254" h="254">
                    <a:moveTo>
                      <a:pt x="0" y="254"/>
                    </a:moveTo>
                    <a:lnTo>
                      <a:pt x="254" y="254"/>
                    </a:lnTo>
                    <a:lnTo>
                      <a:pt x="254" y="0"/>
                    </a:lnTo>
                    <a:lnTo>
                      <a:pt x="0" y="254"/>
                    </a:ln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54" name="WiFi">
              <a:extLst>
                <a:ext uri="{FF2B5EF4-FFF2-40B4-BE49-F238E27FC236}">
                  <a16:creationId xmlns:a16="http://schemas.microsoft.com/office/drawing/2014/main" id="{0B8A77BF-E199-46D7-AC96-35CBA4CD9690}"/>
                </a:ext>
              </a:extLst>
            </p:cNvPr>
            <p:cNvGrpSpPr>
              <a:grpSpLocks noChangeAspect="1"/>
            </p:cNvGrpSpPr>
            <p:nvPr/>
          </p:nvGrpSpPr>
          <p:grpSpPr>
            <a:xfrm>
              <a:off x="2189463" y="1308921"/>
              <a:ext cx="89601" cy="71363"/>
              <a:chOff x="5397426" y="4495757"/>
              <a:chExt cx="89601" cy="71363"/>
            </a:xfrm>
          </p:grpSpPr>
          <p:sp>
            <p:nvSpPr>
              <p:cNvPr id="155" name="WiFi Part 1">
                <a:extLst>
                  <a:ext uri="{FF2B5EF4-FFF2-40B4-BE49-F238E27FC236}">
                    <a16:creationId xmlns:a16="http://schemas.microsoft.com/office/drawing/2014/main" id="{1F4741CF-AA3E-4F57-A6C6-D5145D58F4AC}"/>
                  </a:ext>
                </a:extLst>
              </p:cNvPr>
              <p:cNvSpPr>
                <a:spLocks/>
              </p:cNvSpPr>
              <p:nvPr/>
            </p:nvSpPr>
            <p:spPr bwMode="auto">
              <a:xfrm>
                <a:off x="5397426" y="4495757"/>
                <a:ext cx="89601" cy="31717"/>
              </a:xfrm>
              <a:custGeom>
                <a:avLst/>
                <a:gdLst>
                  <a:gd name="T0" fmla="*/ 248 w 496"/>
                  <a:gd name="T1" fmla="*/ 0 h 175"/>
                  <a:gd name="T2" fmla="*/ 0 w 496"/>
                  <a:gd name="T3" fmla="*/ 86 h 175"/>
                  <a:gd name="T4" fmla="*/ 71 w 496"/>
                  <a:gd name="T5" fmla="*/ 175 h 175"/>
                  <a:gd name="T6" fmla="*/ 248 w 496"/>
                  <a:gd name="T7" fmla="*/ 113 h 175"/>
                  <a:gd name="T8" fmla="*/ 425 w 496"/>
                  <a:gd name="T9" fmla="*/ 175 h 175"/>
                  <a:gd name="T10" fmla="*/ 496 w 496"/>
                  <a:gd name="T11" fmla="*/ 86 h 175"/>
                  <a:gd name="T12" fmla="*/ 248 w 496"/>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496" h="175">
                    <a:moveTo>
                      <a:pt x="248" y="0"/>
                    </a:moveTo>
                    <a:cubicBezTo>
                      <a:pt x="104" y="0"/>
                      <a:pt x="10" y="79"/>
                      <a:pt x="0" y="86"/>
                    </a:cubicBezTo>
                    <a:lnTo>
                      <a:pt x="71" y="175"/>
                    </a:lnTo>
                    <a:cubicBezTo>
                      <a:pt x="80" y="168"/>
                      <a:pt x="147" y="113"/>
                      <a:pt x="248" y="113"/>
                    </a:cubicBezTo>
                    <a:cubicBezTo>
                      <a:pt x="348" y="113"/>
                      <a:pt x="416" y="168"/>
                      <a:pt x="425" y="175"/>
                    </a:cubicBezTo>
                    <a:lnTo>
                      <a:pt x="496" y="86"/>
                    </a:lnTo>
                    <a:cubicBezTo>
                      <a:pt x="487" y="79"/>
                      <a:pt x="391" y="0"/>
                      <a:pt x="248" y="0"/>
                    </a:cubicBezTo>
                    <a:close/>
                  </a:path>
                </a:pathLst>
              </a:custGeom>
              <a:solidFill>
                <a:srgbClr val="FFFFFF">
                  <a:alpha val="3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56" name="WiFi Part 2">
                <a:extLst>
                  <a:ext uri="{FF2B5EF4-FFF2-40B4-BE49-F238E27FC236}">
                    <a16:creationId xmlns:a16="http://schemas.microsoft.com/office/drawing/2014/main" id="{2A24DD5F-2110-4568-9FD0-3860C3B49407}"/>
                  </a:ext>
                </a:extLst>
              </p:cNvPr>
              <p:cNvSpPr>
                <a:spLocks/>
              </p:cNvSpPr>
              <p:nvPr/>
            </p:nvSpPr>
            <p:spPr bwMode="auto">
              <a:xfrm>
                <a:off x="5410113" y="4516373"/>
                <a:ext cx="64227" cy="50747"/>
              </a:xfrm>
              <a:custGeom>
                <a:avLst/>
                <a:gdLst>
                  <a:gd name="T0" fmla="*/ 0 w 354"/>
                  <a:gd name="T1" fmla="*/ 62 h 282"/>
                  <a:gd name="T2" fmla="*/ 177 w 354"/>
                  <a:gd name="T3" fmla="*/ 282 h 282"/>
                  <a:gd name="T4" fmla="*/ 177 w 354"/>
                  <a:gd name="T5" fmla="*/ 282 h 282"/>
                  <a:gd name="T6" fmla="*/ 177 w 354"/>
                  <a:gd name="T7" fmla="*/ 282 h 282"/>
                  <a:gd name="T8" fmla="*/ 354 w 354"/>
                  <a:gd name="T9" fmla="*/ 62 h 282"/>
                  <a:gd name="T10" fmla="*/ 177 w 354"/>
                  <a:gd name="T11" fmla="*/ 0 h 282"/>
                  <a:gd name="T12" fmla="*/ 0 w 354"/>
                  <a:gd name="T13" fmla="*/ 62 h 282"/>
                </a:gdLst>
                <a:ahLst/>
                <a:cxnLst>
                  <a:cxn ang="0">
                    <a:pos x="T0" y="T1"/>
                  </a:cxn>
                  <a:cxn ang="0">
                    <a:pos x="T2" y="T3"/>
                  </a:cxn>
                  <a:cxn ang="0">
                    <a:pos x="T4" y="T5"/>
                  </a:cxn>
                  <a:cxn ang="0">
                    <a:pos x="T6" y="T7"/>
                  </a:cxn>
                  <a:cxn ang="0">
                    <a:pos x="T8" y="T9"/>
                  </a:cxn>
                  <a:cxn ang="0">
                    <a:pos x="T10" y="T11"/>
                  </a:cxn>
                  <a:cxn ang="0">
                    <a:pos x="T12" y="T13"/>
                  </a:cxn>
                </a:cxnLst>
                <a:rect l="0" t="0" r="r" b="b"/>
                <a:pathLst>
                  <a:path w="354" h="282">
                    <a:moveTo>
                      <a:pt x="0" y="62"/>
                    </a:moveTo>
                    <a:lnTo>
                      <a:pt x="177" y="282"/>
                    </a:lnTo>
                    <a:lnTo>
                      <a:pt x="177" y="282"/>
                    </a:lnTo>
                    <a:lnTo>
                      <a:pt x="177" y="282"/>
                    </a:lnTo>
                    <a:lnTo>
                      <a:pt x="354" y="62"/>
                    </a:lnTo>
                    <a:cubicBezTo>
                      <a:pt x="345" y="55"/>
                      <a:pt x="278" y="0"/>
                      <a:pt x="177" y="0"/>
                    </a:cubicBezTo>
                    <a:cubicBezTo>
                      <a:pt x="77" y="0"/>
                      <a:pt x="9" y="55"/>
                      <a:pt x="0" y="62"/>
                    </a:cubicBezTo>
                    <a:close/>
                  </a:path>
                </a:pathLst>
              </a:custGeom>
              <a:solidFill>
                <a:srgbClr val="FFFFFF">
                  <a:alpha val="9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spTree>
    <p:extLst>
      <p:ext uri="{BB962C8B-B14F-4D97-AF65-F5344CB8AC3E}">
        <p14:creationId xmlns:p14="http://schemas.microsoft.com/office/powerpoint/2010/main" val="293831484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58A01F6-267E-4520-9FFE-0E09989A7852}"/>
              </a:ext>
            </a:extLst>
          </p:cNvPr>
          <p:cNvSpPr>
            <a:spLocks noGrp="1"/>
          </p:cNvSpPr>
          <p:nvPr>
            <p:ph type="title"/>
          </p:nvPr>
        </p:nvSpPr>
        <p:spPr/>
        <p:txBody>
          <a:bodyPr>
            <a:normAutofit fontScale="90000"/>
          </a:bodyPr>
          <a:lstStyle/>
          <a:p>
            <a:r>
              <a:rPr lang="de-DE" dirty="0"/>
              <a:t>Android Navigation</a:t>
            </a:r>
          </a:p>
        </p:txBody>
      </p:sp>
      <p:sp>
        <p:nvSpPr>
          <p:cNvPr id="74" name="Checkbox">
            <a:extLst>
              <a:ext uri="{FF2B5EF4-FFF2-40B4-BE49-F238E27FC236}">
                <a16:creationId xmlns:a16="http://schemas.microsoft.com/office/drawing/2014/main" id="{21B5211C-607D-4FA2-8E0A-C48998D41AE8}"/>
              </a:ext>
            </a:extLst>
          </p:cNvPr>
          <p:cNvSpPr>
            <a:spLocks noChangeAspect="1" noEditPoints="1"/>
          </p:cNvSpPr>
          <p:nvPr/>
        </p:nvSpPr>
        <p:spPr bwMode="auto">
          <a:xfrm>
            <a:off x="726621" y="1363746"/>
            <a:ext cx="114300" cy="114300"/>
          </a:xfrm>
          <a:custGeom>
            <a:avLst/>
            <a:gdLst>
              <a:gd name="T0" fmla="*/ 247 w 635"/>
              <a:gd name="T1" fmla="*/ 494 h 635"/>
              <a:gd name="T2" fmla="*/ 71 w 635"/>
              <a:gd name="T3" fmla="*/ 318 h 635"/>
              <a:gd name="T4" fmla="*/ 120 w 635"/>
              <a:gd name="T5" fmla="*/ 268 h 635"/>
              <a:gd name="T6" fmla="*/ 247 w 635"/>
              <a:gd name="T7" fmla="*/ 394 h 635"/>
              <a:gd name="T8" fmla="*/ 515 w 635"/>
              <a:gd name="T9" fmla="*/ 127 h 635"/>
              <a:gd name="T10" fmla="*/ 564 w 635"/>
              <a:gd name="T11" fmla="*/ 176 h 635"/>
              <a:gd name="T12" fmla="*/ 247 w 635"/>
              <a:gd name="T13" fmla="*/ 494 h 635"/>
              <a:gd name="T14" fmla="*/ 564 w 635"/>
              <a:gd name="T15" fmla="*/ 0 h 635"/>
              <a:gd name="T16" fmla="*/ 71 w 635"/>
              <a:gd name="T17" fmla="*/ 0 h 635"/>
              <a:gd name="T18" fmla="*/ 0 w 635"/>
              <a:gd name="T19" fmla="*/ 71 h 635"/>
              <a:gd name="T20" fmla="*/ 0 w 635"/>
              <a:gd name="T21" fmla="*/ 564 h 635"/>
              <a:gd name="T22" fmla="*/ 71 w 635"/>
              <a:gd name="T23" fmla="*/ 635 h 635"/>
              <a:gd name="T24" fmla="*/ 564 w 635"/>
              <a:gd name="T25" fmla="*/ 635 h 635"/>
              <a:gd name="T26" fmla="*/ 635 w 635"/>
              <a:gd name="T27" fmla="*/ 564 h 635"/>
              <a:gd name="T28" fmla="*/ 635 w 635"/>
              <a:gd name="T29" fmla="*/ 71 h 635"/>
              <a:gd name="T30" fmla="*/ 564 w 635"/>
              <a:gd name="T31"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5" h="635">
                <a:moveTo>
                  <a:pt x="247" y="494"/>
                </a:moveTo>
                <a:lnTo>
                  <a:pt x="71" y="318"/>
                </a:lnTo>
                <a:lnTo>
                  <a:pt x="120" y="268"/>
                </a:lnTo>
                <a:lnTo>
                  <a:pt x="247" y="394"/>
                </a:lnTo>
                <a:lnTo>
                  <a:pt x="515" y="127"/>
                </a:lnTo>
                <a:lnTo>
                  <a:pt x="564" y="176"/>
                </a:lnTo>
                <a:lnTo>
                  <a:pt x="247" y="494"/>
                </a:lnTo>
                <a:close/>
                <a:moveTo>
                  <a:pt x="564" y="0"/>
                </a:moveTo>
                <a:lnTo>
                  <a:pt x="71" y="0"/>
                </a:lnTo>
                <a:cubicBezTo>
                  <a:pt x="32" y="0"/>
                  <a:pt x="0" y="32"/>
                  <a:pt x="0" y="71"/>
                </a:cubicBezTo>
                <a:lnTo>
                  <a:pt x="0" y="564"/>
                </a:lnTo>
                <a:cubicBezTo>
                  <a:pt x="0" y="603"/>
                  <a:pt x="32" y="635"/>
                  <a:pt x="71" y="635"/>
                </a:cubicBezTo>
                <a:lnTo>
                  <a:pt x="564" y="635"/>
                </a:lnTo>
                <a:cubicBezTo>
                  <a:pt x="603" y="635"/>
                  <a:pt x="635" y="603"/>
                  <a:pt x="635" y="564"/>
                </a:cubicBezTo>
                <a:lnTo>
                  <a:pt x="635" y="71"/>
                </a:lnTo>
                <a:cubicBezTo>
                  <a:pt x="635" y="32"/>
                  <a:pt x="603" y="0"/>
                  <a:pt x="564" y="0"/>
                </a:cubicBezTo>
              </a:path>
            </a:pathLst>
          </a:cu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sp>
        <p:nvSpPr>
          <p:cNvPr id="75" name="Checkbox">
            <a:extLst>
              <a:ext uri="{FF2B5EF4-FFF2-40B4-BE49-F238E27FC236}">
                <a16:creationId xmlns:a16="http://schemas.microsoft.com/office/drawing/2014/main" id="{DAF9EEB1-0F73-4DAE-9748-BAD3297E2961}"/>
              </a:ext>
            </a:extLst>
          </p:cNvPr>
          <p:cNvSpPr>
            <a:spLocks noChangeAspect="1" noEditPoints="1"/>
          </p:cNvSpPr>
          <p:nvPr/>
        </p:nvSpPr>
        <p:spPr bwMode="auto">
          <a:xfrm>
            <a:off x="1133021" y="1363746"/>
            <a:ext cx="114300" cy="114300"/>
          </a:xfrm>
          <a:custGeom>
            <a:avLst/>
            <a:gdLst>
              <a:gd name="T0" fmla="*/ 562 w 635"/>
              <a:gd name="T1" fmla="*/ 0 h 635"/>
              <a:gd name="T2" fmla="*/ 68 w 635"/>
              <a:gd name="T3" fmla="*/ 0 h 635"/>
              <a:gd name="T4" fmla="*/ 0 w 635"/>
              <a:gd name="T5" fmla="*/ 73 h 635"/>
              <a:gd name="T6" fmla="*/ 0 w 635"/>
              <a:gd name="T7" fmla="*/ 567 h 635"/>
              <a:gd name="T8" fmla="*/ 68 w 635"/>
              <a:gd name="T9" fmla="*/ 635 h 635"/>
              <a:gd name="T10" fmla="*/ 562 w 635"/>
              <a:gd name="T11" fmla="*/ 635 h 635"/>
              <a:gd name="T12" fmla="*/ 635 w 635"/>
              <a:gd name="T13" fmla="*/ 567 h 635"/>
              <a:gd name="T14" fmla="*/ 635 w 635"/>
              <a:gd name="T15" fmla="*/ 73 h 635"/>
              <a:gd name="T16" fmla="*/ 562 w 635"/>
              <a:gd name="T17" fmla="*/ 0 h 635"/>
              <a:gd name="T18" fmla="*/ 564 w 635"/>
              <a:gd name="T19" fmla="*/ 71 h 635"/>
              <a:gd name="T20" fmla="*/ 564 w 635"/>
              <a:gd name="T21" fmla="*/ 567 h 635"/>
              <a:gd name="T22" fmla="*/ 71 w 635"/>
              <a:gd name="T23" fmla="*/ 567 h 635"/>
              <a:gd name="T24" fmla="*/ 71 w 635"/>
              <a:gd name="T25" fmla="*/ 70 h 635"/>
              <a:gd name="T26" fmla="*/ 564 w 635"/>
              <a:gd name="T27" fmla="*/ 7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5" h="635">
                <a:moveTo>
                  <a:pt x="562" y="0"/>
                </a:moveTo>
                <a:lnTo>
                  <a:pt x="68" y="0"/>
                </a:lnTo>
                <a:cubicBezTo>
                  <a:pt x="29" y="0"/>
                  <a:pt x="0" y="34"/>
                  <a:pt x="0" y="73"/>
                </a:cubicBezTo>
                <a:lnTo>
                  <a:pt x="0" y="567"/>
                </a:lnTo>
                <a:cubicBezTo>
                  <a:pt x="0" y="606"/>
                  <a:pt x="29" y="635"/>
                  <a:pt x="68" y="635"/>
                </a:cubicBezTo>
                <a:lnTo>
                  <a:pt x="562" y="635"/>
                </a:lnTo>
                <a:cubicBezTo>
                  <a:pt x="600" y="635"/>
                  <a:pt x="635" y="606"/>
                  <a:pt x="635" y="567"/>
                </a:cubicBezTo>
                <a:lnTo>
                  <a:pt x="635" y="73"/>
                </a:lnTo>
                <a:cubicBezTo>
                  <a:pt x="635" y="34"/>
                  <a:pt x="600" y="0"/>
                  <a:pt x="562" y="0"/>
                </a:cubicBezTo>
                <a:moveTo>
                  <a:pt x="564" y="71"/>
                </a:moveTo>
                <a:lnTo>
                  <a:pt x="564" y="567"/>
                </a:lnTo>
                <a:lnTo>
                  <a:pt x="71" y="567"/>
                </a:lnTo>
                <a:lnTo>
                  <a:pt x="71" y="70"/>
                </a:lnTo>
                <a:lnTo>
                  <a:pt x="564" y="70"/>
                </a:ln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latin typeface="Segoe UI" panose="020B0502040204020203" pitchFamily="34" charset="0"/>
              <a:cs typeface="Segoe UI" panose="020B0502040204020203" pitchFamily="34" charset="0"/>
            </a:endParaRPr>
          </a:p>
        </p:txBody>
      </p:sp>
      <p:grpSp>
        <p:nvGrpSpPr>
          <p:cNvPr id="76" name="Date Picker">
            <a:extLst>
              <a:ext uri="{FF2B5EF4-FFF2-40B4-BE49-F238E27FC236}">
                <a16:creationId xmlns:a16="http://schemas.microsoft.com/office/drawing/2014/main" id="{A73CCA55-2AEA-4E47-BD7A-901E495E374E}"/>
              </a:ext>
            </a:extLst>
          </p:cNvPr>
          <p:cNvGrpSpPr/>
          <p:nvPr/>
        </p:nvGrpSpPr>
        <p:grpSpPr>
          <a:xfrm>
            <a:off x="315686" y="2067925"/>
            <a:ext cx="1778000" cy="3403600"/>
            <a:chOff x="5092700" y="769547"/>
            <a:chExt cx="1778000" cy="3403600"/>
          </a:xfrm>
        </p:grpSpPr>
        <p:sp>
          <p:nvSpPr>
            <p:cNvPr id="77" name="Container">
              <a:extLst>
                <a:ext uri="{FF2B5EF4-FFF2-40B4-BE49-F238E27FC236}">
                  <a16:creationId xmlns:a16="http://schemas.microsoft.com/office/drawing/2014/main" id="{725BDCDE-93E5-4FC0-8297-D2D5E94B290B}"/>
                </a:ext>
              </a:extLst>
            </p:cNvPr>
            <p:cNvSpPr/>
            <p:nvPr/>
          </p:nvSpPr>
          <p:spPr>
            <a:xfrm>
              <a:off x="5092700" y="769547"/>
              <a:ext cx="1778000" cy="3403600"/>
            </a:xfrm>
            <a:prstGeom prst="rect">
              <a:avLst/>
            </a:prstGeom>
            <a:solidFill>
              <a:srgbClr val="FFFFFF"/>
            </a:solidFill>
            <a:ln w="6350">
              <a:noFill/>
            </a:ln>
            <a:effectLst>
              <a:outerShdw blurRad="76200" dist="12700" dir="5400000" sx="101000" sy="101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78" name="Header">
              <a:extLst>
                <a:ext uri="{FF2B5EF4-FFF2-40B4-BE49-F238E27FC236}">
                  <a16:creationId xmlns:a16="http://schemas.microsoft.com/office/drawing/2014/main" id="{11080892-DEFE-460C-9F43-C722F93D4784}"/>
                </a:ext>
              </a:extLst>
            </p:cNvPr>
            <p:cNvSpPr/>
            <p:nvPr/>
          </p:nvSpPr>
          <p:spPr>
            <a:xfrm>
              <a:off x="5092700" y="769547"/>
              <a:ext cx="1778000" cy="203200"/>
            </a:xfrm>
            <a:prstGeom prst="rect">
              <a:avLst/>
            </a:prstGeom>
            <a:solidFill>
              <a:srgbClr val="0079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AFAFA"/>
                  </a:solidFill>
                  <a:latin typeface="Segoe UI" panose="020B0502040204020203" pitchFamily="34" charset="0"/>
                  <a:cs typeface="Segoe UI" panose="020B0502040204020203" pitchFamily="34" charset="0"/>
                </a:rPr>
                <a:t>Friday</a:t>
              </a:r>
            </a:p>
          </p:txBody>
        </p:sp>
        <p:sp>
          <p:nvSpPr>
            <p:cNvPr id="79" name="Subheader">
              <a:extLst>
                <a:ext uri="{FF2B5EF4-FFF2-40B4-BE49-F238E27FC236}">
                  <a16:creationId xmlns:a16="http://schemas.microsoft.com/office/drawing/2014/main" id="{EF1F2D4D-DB8E-4D0E-A09F-2C4A005F0000}"/>
                </a:ext>
              </a:extLst>
            </p:cNvPr>
            <p:cNvSpPr/>
            <p:nvPr/>
          </p:nvSpPr>
          <p:spPr>
            <a:xfrm>
              <a:off x="5092700" y="972747"/>
              <a:ext cx="1778000" cy="9144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FAFAFA"/>
                  </a:solidFill>
                  <a:latin typeface="Segoe UI" panose="020B0502040204020203" pitchFamily="34" charset="0"/>
                  <a:cs typeface="Segoe UI" panose="020B0502040204020203" pitchFamily="34" charset="0"/>
                </a:rPr>
                <a:t>OCT</a:t>
              </a:r>
            </a:p>
            <a:p>
              <a:pPr algn="ctr"/>
              <a:r>
                <a:rPr lang="en-US" sz="2800" dirty="0">
                  <a:solidFill>
                    <a:srgbClr val="FAFAFA"/>
                  </a:solidFill>
                  <a:latin typeface="Segoe UI" panose="020B0502040204020203" pitchFamily="34" charset="0"/>
                  <a:cs typeface="Segoe UI" panose="020B0502040204020203" pitchFamily="34" charset="0"/>
                </a:rPr>
                <a:t>13</a:t>
              </a:r>
              <a:endParaRPr lang="en-US" sz="1200" dirty="0">
                <a:solidFill>
                  <a:srgbClr val="FAFAFA"/>
                </a:solidFill>
                <a:latin typeface="Segoe UI" panose="020B0502040204020203" pitchFamily="34" charset="0"/>
                <a:cs typeface="Segoe UI" panose="020B0502040204020203" pitchFamily="34" charset="0"/>
              </a:endParaRPr>
            </a:p>
            <a:p>
              <a:pPr algn="ctr"/>
              <a:r>
                <a:rPr lang="en-US" sz="1200" dirty="0">
                  <a:solidFill>
                    <a:srgbClr val="FAFAFA">
                      <a:alpha val="50000"/>
                    </a:srgbClr>
                  </a:solidFill>
                  <a:latin typeface="Segoe UI" panose="020B0502040204020203" pitchFamily="34" charset="0"/>
                  <a:cs typeface="Segoe UI" panose="020B0502040204020203" pitchFamily="34" charset="0"/>
                </a:rPr>
                <a:t>2016</a:t>
              </a:r>
            </a:p>
          </p:txBody>
        </p:sp>
        <p:sp>
          <p:nvSpPr>
            <p:cNvPr id="80" name="Month">
              <a:extLst>
                <a:ext uri="{FF2B5EF4-FFF2-40B4-BE49-F238E27FC236}">
                  <a16:creationId xmlns:a16="http://schemas.microsoft.com/office/drawing/2014/main" id="{2801C135-7052-4B8A-9323-03BED5262E62}"/>
                </a:ext>
              </a:extLst>
            </p:cNvPr>
            <p:cNvSpPr txBox="1"/>
            <p:nvPr/>
          </p:nvSpPr>
          <p:spPr>
            <a:xfrm>
              <a:off x="5638530" y="1934520"/>
              <a:ext cx="686343"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alpha val="87000"/>
                    </a:srgbClr>
                  </a:solidFill>
                  <a:latin typeface="Segoe UI" panose="020B0502040204020203" pitchFamily="34" charset="0"/>
                  <a:cs typeface="Segoe UI" panose="020B0502040204020203" pitchFamily="34" charset="0"/>
                </a:rPr>
                <a:t>October 2016</a:t>
              </a:r>
            </a:p>
          </p:txBody>
        </p:sp>
        <p:sp>
          <p:nvSpPr>
            <p:cNvPr id="81" name="Weekdays">
              <a:extLst>
                <a:ext uri="{FF2B5EF4-FFF2-40B4-BE49-F238E27FC236}">
                  <a16:creationId xmlns:a16="http://schemas.microsoft.com/office/drawing/2014/main" id="{EC18C27C-0B3B-4443-9CCC-218E3BE0A5E0}"/>
                </a:ext>
              </a:extLst>
            </p:cNvPr>
            <p:cNvSpPr>
              <a:spLocks noEditPoints="1"/>
            </p:cNvSpPr>
            <p:nvPr/>
          </p:nvSpPr>
          <p:spPr bwMode="auto">
            <a:xfrm>
              <a:off x="5271085" y="2162502"/>
              <a:ext cx="1417751" cy="55657"/>
            </a:xfrm>
            <a:custGeom>
              <a:avLst/>
              <a:gdLst>
                <a:gd name="T0" fmla="*/ 63 w 12557"/>
                <a:gd name="T1" fmla="*/ 38 h 495"/>
                <a:gd name="T2" fmla="*/ 28 w 12557"/>
                <a:gd name="T3" fmla="*/ 186 h 495"/>
                <a:gd name="T4" fmla="*/ 174 w 12557"/>
                <a:gd name="T5" fmla="*/ 281 h 495"/>
                <a:gd name="T6" fmla="*/ 272 w 12557"/>
                <a:gd name="T7" fmla="*/ 338 h 495"/>
                <a:gd name="T8" fmla="*/ 189 w 12557"/>
                <a:gd name="T9" fmla="*/ 429 h 495"/>
                <a:gd name="T10" fmla="*/ 92 w 12557"/>
                <a:gd name="T11" fmla="*/ 382 h 495"/>
                <a:gd name="T12" fmla="*/ 17 w 12557"/>
                <a:gd name="T13" fmla="*/ 409 h 495"/>
                <a:gd name="T14" fmla="*/ 189 w 12557"/>
                <a:gd name="T15" fmla="*/ 495 h 495"/>
                <a:gd name="T16" fmla="*/ 349 w 12557"/>
                <a:gd name="T17" fmla="*/ 418 h 495"/>
                <a:gd name="T18" fmla="*/ 321 w 12557"/>
                <a:gd name="T19" fmla="*/ 271 h 495"/>
                <a:gd name="T20" fmla="*/ 125 w 12557"/>
                <a:gd name="T21" fmla="*/ 178 h 495"/>
                <a:gd name="T22" fmla="*/ 120 w 12557"/>
                <a:gd name="T23" fmla="*/ 86 h 495"/>
                <a:gd name="T24" fmla="*/ 226 w 12557"/>
                <a:gd name="T25" fmla="*/ 73 h 495"/>
                <a:gd name="T26" fmla="*/ 276 w 12557"/>
                <a:gd name="T27" fmla="*/ 147 h 495"/>
                <a:gd name="T28" fmla="*/ 314 w 12557"/>
                <a:gd name="T29" fmla="*/ 44 h 495"/>
                <a:gd name="T30" fmla="*/ 12382 w 12557"/>
                <a:gd name="T31" fmla="*/ 0 h 495"/>
                <a:gd name="T32" fmla="*/ 12223 w 12557"/>
                <a:gd name="T33" fmla="*/ 80 h 495"/>
                <a:gd name="T34" fmla="*/ 12256 w 12557"/>
                <a:gd name="T35" fmla="*/ 227 h 495"/>
                <a:gd name="T36" fmla="*/ 12421 w 12557"/>
                <a:gd name="T37" fmla="*/ 299 h 495"/>
                <a:gd name="T38" fmla="*/ 12473 w 12557"/>
                <a:gd name="T39" fmla="*/ 364 h 495"/>
                <a:gd name="T40" fmla="*/ 12343 w 12557"/>
                <a:gd name="T41" fmla="*/ 424 h 495"/>
                <a:gd name="T42" fmla="*/ 12280 w 12557"/>
                <a:gd name="T43" fmla="*/ 343 h 495"/>
                <a:gd name="T44" fmla="*/ 12256 w 12557"/>
                <a:gd name="T45" fmla="*/ 457 h 495"/>
                <a:gd name="T46" fmla="*/ 12456 w 12557"/>
                <a:gd name="T47" fmla="*/ 486 h 495"/>
                <a:gd name="T48" fmla="*/ 12557 w 12557"/>
                <a:gd name="T49" fmla="*/ 363 h 495"/>
                <a:gd name="T50" fmla="*/ 12467 w 12557"/>
                <a:gd name="T51" fmla="*/ 237 h 495"/>
                <a:gd name="T52" fmla="*/ 12295 w 12557"/>
                <a:gd name="T53" fmla="*/ 133 h 495"/>
                <a:gd name="T54" fmla="*/ 12343 w 12557"/>
                <a:gd name="T55" fmla="*/ 71 h 495"/>
                <a:gd name="T56" fmla="*/ 12451 w 12557"/>
                <a:gd name="T57" fmla="*/ 89 h 495"/>
                <a:gd name="T58" fmla="*/ 12556 w 12557"/>
                <a:gd name="T59" fmla="*/ 147 h 495"/>
                <a:gd name="T60" fmla="*/ 12455 w 12557"/>
                <a:gd name="T61" fmla="*/ 12 h 495"/>
                <a:gd name="T62" fmla="*/ 1954 w 12557"/>
                <a:gd name="T63" fmla="*/ 489 h 495"/>
                <a:gd name="T64" fmla="*/ 2029 w 12557"/>
                <a:gd name="T65" fmla="*/ 117 h 495"/>
                <a:gd name="T66" fmla="*/ 2373 w 12557"/>
                <a:gd name="T67" fmla="*/ 117 h 495"/>
                <a:gd name="T68" fmla="*/ 2448 w 12557"/>
                <a:gd name="T69" fmla="*/ 489 h 495"/>
                <a:gd name="T70" fmla="*/ 2201 w 12557"/>
                <a:gd name="T71" fmla="*/ 376 h 495"/>
                <a:gd name="T72" fmla="*/ 4060 w 12557"/>
                <a:gd name="T73" fmla="*/ 7 h 495"/>
                <a:gd name="T74" fmla="*/ 4208 w 12557"/>
                <a:gd name="T75" fmla="*/ 489 h 495"/>
                <a:gd name="T76" fmla="*/ 4442 w 12557"/>
                <a:gd name="T77" fmla="*/ 74 h 495"/>
                <a:gd name="T78" fmla="*/ 6000 w 12557"/>
                <a:gd name="T79" fmla="*/ 7 h 495"/>
                <a:gd name="T80" fmla="*/ 6285 w 12557"/>
                <a:gd name="T81" fmla="*/ 137 h 495"/>
                <a:gd name="T82" fmla="*/ 6568 w 12557"/>
                <a:gd name="T83" fmla="*/ 7 h 495"/>
                <a:gd name="T84" fmla="*/ 6320 w 12557"/>
                <a:gd name="T85" fmla="*/ 7 h 495"/>
                <a:gd name="T86" fmla="*/ 6083 w 12557"/>
                <a:gd name="T87" fmla="*/ 7 h 495"/>
                <a:gd name="T88" fmla="*/ 8125 w 12557"/>
                <a:gd name="T89" fmla="*/ 74 h 495"/>
                <a:gd name="T90" fmla="*/ 8357 w 12557"/>
                <a:gd name="T91" fmla="*/ 489 h 495"/>
                <a:gd name="T92" fmla="*/ 8507 w 12557"/>
                <a:gd name="T93" fmla="*/ 7 h 495"/>
                <a:gd name="T94" fmla="*/ 10195 w 12557"/>
                <a:gd name="T95" fmla="*/ 489 h 495"/>
                <a:gd name="T96" fmla="*/ 10472 w 12557"/>
                <a:gd name="T97" fmla="*/ 284 h 495"/>
                <a:gd name="T98" fmla="*/ 10278 w 12557"/>
                <a:gd name="T99" fmla="*/ 74 h 495"/>
                <a:gd name="T100" fmla="*/ 10195 w 12557"/>
                <a:gd name="T101" fmla="*/ 7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557" h="495">
                  <a:moveTo>
                    <a:pt x="186" y="0"/>
                  </a:moveTo>
                  <a:cubicBezTo>
                    <a:pt x="161" y="0"/>
                    <a:pt x="138" y="3"/>
                    <a:pt x="117" y="10"/>
                  </a:cubicBezTo>
                  <a:cubicBezTo>
                    <a:pt x="96" y="16"/>
                    <a:pt x="78" y="26"/>
                    <a:pt x="63" y="38"/>
                  </a:cubicBezTo>
                  <a:cubicBezTo>
                    <a:pt x="48" y="50"/>
                    <a:pt x="36" y="64"/>
                    <a:pt x="28" y="80"/>
                  </a:cubicBezTo>
                  <a:cubicBezTo>
                    <a:pt x="19" y="97"/>
                    <a:pt x="15" y="115"/>
                    <a:pt x="15" y="134"/>
                  </a:cubicBezTo>
                  <a:cubicBezTo>
                    <a:pt x="15" y="154"/>
                    <a:pt x="20" y="171"/>
                    <a:pt x="28" y="186"/>
                  </a:cubicBezTo>
                  <a:cubicBezTo>
                    <a:pt x="36" y="201"/>
                    <a:pt x="46" y="215"/>
                    <a:pt x="60" y="227"/>
                  </a:cubicBezTo>
                  <a:cubicBezTo>
                    <a:pt x="74" y="238"/>
                    <a:pt x="91" y="248"/>
                    <a:pt x="111" y="257"/>
                  </a:cubicBezTo>
                  <a:cubicBezTo>
                    <a:pt x="130" y="266"/>
                    <a:pt x="151" y="274"/>
                    <a:pt x="174" y="281"/>
                  </a:cubicBezTo>
                  <a:cubicBezTo>
                    <a:pt x="195" y="287"/>
                    <a:pt x="212" y="293"/>
                    <a:pt x="225" y="299"/>
                  </a:cubicBezTo>
                  <a:cubicBezTo>
                    <a:pt x="239" y="305"/>
                    <a:pt x="249" y="311"/>
                    <a:pt x="257" y="318"/>
                  </a:cubicBezTo>
                  <a:cubicBezTo>
                    <a:pt x="265" y="324"/>
                    <a:pt x="269" y="330"/>
                    <a:pt x="272" y="338"/>
                  </a:cubicBezTo>
                  <a:cubicBezTo>
                    <a:pt x="275" y="345"/>
                    <a:pt x="276" y="355"/>
                    <a:pt x="276" y="364"/>
                  </a:cubicBezTo>
                  <a:cubicBezTo>
                    <a:pt x="276" y="384"/>
                    <a:pt x="269" y="399"/>
                    <a:pt x="254" y="411"/>
                  </a:cubicBezTo>
                  <a:cubicBezTo>
                    <a:pt x="240" y="423"/>
                    <a:pt x="218" y="429"/>
                    <a:pt x="189" y="429"/>
                  </a:cubicBezTo>
                  <a:cubicBezTo>
                    <a:pt x="174" y="429"/>
                    <a:pt x="160" y="427"/>
                    <a:pt x="148" y="424"/>
                  </a:cubicBezTo>
                  <a:cubicBezTo>
                    <a:pt x="135" y="421"/>
                    <a:pt x="123" y="415"/>
                    <a:pt x="114" y="408"/>
                  </a:cubicBezTo>
                  <a:cubicBezTo>
                    <a:pt x="105" y="401"/>
                    <a:pt x="97" y="393"/>
                    <a:pt x="92" y="382"/>
                  </a:cubicBezTo>
                  <a:cubicBezTo>
                    <a:pt x="87" y="371"/>
                    <a:pt x="84" y="358"/>
                    <a:pt x="84" y="343"/>
                  </a:cubicBezTo>
                  <a:lnTo>
                    <a:pt x="0" y="343"/>
                  </a:lnTo>
                  <a:cubicBezTo>
                    <a:pt x="0" y="369"/>
                    <a:pt x="6" y="390"/>
                    <a:pt x="17" y="409"/>
                  </a:cubicBezTo>
                  <a:cubicBezTo>
                    <a:pt x="28" y="428"/>
                    <a:pt x="42" y="444"/>
                    <a:pt x="60" y="457"/>
                  </a:cubicBezTo>
                  <a:cubicBezTo>
                    <a:pt x="78" y="470"/>
                    <a:pt x="98" y="479"/>
                    <a:pt x="120" y="485"/>
                  </a:cubicBezTo>
                  <a:cubicBezTo>
                    <a:pt x="143" y="491"/>
                    <a:pt x="166" y="495"/>
                    <a:pt x="189" y="495"/>
                  </a:cubicBezTo>
                  <a:cubicBezTo>
                    <a:pt x="215" y="495"/>
                    <a:pt x="238" y="492"/>
                    <a:pt x="260" y="486"/>
                  </a:cubicBezTo>
                  <a:cubicBezTo>
                    <a:pt x="281" y="480"/>
                    <a:pt x="299" y="471"/>
                    <a:pt x="314" y="460"/>
                  </a:cubicBezTo>
                  <a:cubicBezTo>
                    <a:pt x="329" y="448"/>
                    <a:pt x="341" y="434"/>
                    <a:pt x="349" y="418"/>
                  </a:cubicBezTo>
                  <a:cubicBezTo>
                    <a:pt x="357" y="402"/>
                    <a:pt x="360" y="384"/>
                    <a:pt x="360" y="363"/>
                  </a:cubicBezTo>
                  <a:cubicBezTo>
                    <a:pt x="360" y="344"/>
                    <a:pt x="357" y="327"/>
                    <a:pt x="350" y="311"/>
                  </a:cubicBezTo>
                  <a:cubicBezTo>
                    <a:pt x="344" y="296"/>
                    <a:pt x="334" y="283"/>
                    <a:pt x="321" y="271"/>
                  </a:cubicBezTo>
                  <a:cubicBezTo>
                    <a:pt x="308" y="259"/>
                    <a:pt x="292" y="247"/>
                    <a:pt x="272" y="237"/>
                  </a:cubicBezTo>
                  <a:cubicBezTo>
                    <a:pt x="252" y="228"/>
                    <a:pt x="228" y="219"/>
                    <a:pt x="201" y="211"/>
                  </a:cubicBezTo>
                  <a:cubicBezTo>
                    <a:pt x="167" y="201"/>
                    <a:pt x="141" y="190"/>
                    <a:pt x="125" y="178"/>
                  </a:cubicBezTo>
                  <a:cubicBezTo>
                    <a:pt x="108" y="166"/>
                    <a:pt x="99" y="151"/>
                    <a:pt x="99" y="133"/>
                  </a:cubicBezTo>
                  <a:cubicBezTo>
                    <a:pt x="99" y="124"/>
                    <a:pt x="101" y="115"/>
                    <a:pt x="104" y="107"/>
                  </a:cubicBezTo>
                  <a:cubicBezTo>
                    <a:pt x="108" y="99"/>
                    <a:pt x="113" y="92"/>
                    <a:pt x="120" y="86"/>
                  </a:cubicBezTo>
                  <a:cubicBezTo>
                    <a:pt x="127" y="80"/>
                    <a:pt x="136" y="75"/>
                    <a:pt x="147" y="71"/>
                  </a:cubicBezTo>
                  <a:cubicBezTo>
                    <a:pt x="157" y="68"/>
                    <a:pt x="171" y="67"/>
                    <a:pt x="185" y="67"/>
                  </a:cubicBezTo>
                  <a:cubicBezTo>
                    <a:pt x="201" y="67"/>
                    <a:pt x="215" y="69"/>
                    <a:pt x="226" y="73"/>
                  </a:cubicBezTo>
                  <a:cubicBezTo>
                    <a:pt x="238" y="77"/>
                    <a:pt x="247" y="82"/>
                    <a:pt x="254" y="89"/>
                  </a:cubicBezTo>
                  <a:cubicBezTo>
                    <a:pt x="262" y="96"/>
                    <a:pt x="267" y="105"/>
                    <a:pt x="271" y="115"/>
                  </a:cubicBezTo>
                  <a:cubicBezTo>
                    <a:pt x="275" y="125"/>
                    <a:pt x="276" y="136"/>
                    <a:pt x="276" y="147"/>
                  </a:cubicBezTo>
                  <a:lnTo>
                    <a:pt x="360" y="147"/>
                  </a:lnTo>
                  <a:cubicBezTo>
                    <a:pt x="360" y="127"/>
                    <a:pt x="356" y="109"/>
                    <a:pt x="348" y="91"/>
                  </a:cubicBezTo>
                  <a:cubicBezTo>
                    <a:pt x="340" y="73"/>
                    <a:pt x="329" y="58"/>
                    <a:pt x="314" y="44"/>
                  </a:cubicBezTo>
                  <a:cubicBezTo>
                    <a:pt x="299" y="31"/>
                    <a:pt x="280" y="19"/>
                    <a:pt x="259" y="12"/>
                  </a:cubicBezTo>
                  <a:cubicBezTo>
                    <a:pt x="237" y="4"/>
                    <a:pt x="213" y="0"/>
                    <a:pt x="186" y="0"/>
                  </a:cubicBezTo>
                  <a:close/>
                  <a:moveTo>
                    <a:pt x="12382" y="0"/>
                  </a:moveTo>
                  <a:cubicBezTo>
                    <a:pt x="12357" y="0"/>
                    <a:pt x="12333" y="3"/>
                    <a:pt x="12312" y="10"/>
                  </a:cubicBezTo>
                  <a:cubicBezTo>
                    <a:pt x="12291" y="16"/>
                    <a:pt x="12273" y="26"/>
                    <a:pt x="12258" y="38"/>
                  </a:cubicBezTo>
                  <a:cubicBezTo>
                    <a:pt x="12243" y="50"/>
                    <a:pt x="12231" y="64"/>
                    <a:pt x="12223" y="80"/>
                  </a:cubicBezTo>
                  <a:cubicBezTo>
                    <a:pt x="12215" y="97"/>
                    <a:pt x="12211" y="115"/>
                    <a:pt x="12211" y="134"/>
                  </a:cubicBezTo>
                  <a:cubicBezTo>
                    <a:pt x="12211" y="154"/>
                    <a:pt x="12215" y="171"/>
                    <a:pt x="12223" y="186"/>
                  </a:cubicBezTo>
                  <a:cubicBezTo>
                    <a:pt x="12231" y="201"/>
                    <a:pt x="12242" y="215"/>
                    <a:pt x="12256" y="227"/>
                  </a:cubicBezTo>
                  <a:cubicBezTo>
                    <a:pt x="12270" y="238"/>
                    <a:pt x="12287" y="248"/>
                    <a:pt x="12306" y="257"/>
                  </a:cubicBezTo>
                  <a:cubicBezTo>
                    <a:pt x="12325" y="266"/>
                    <a:pt x="12347" y="274"/>
                    <a:pt x="12370" y="281"/>
                  </a:cubicBezTo>
                  <a:cubicBezTo>
                    <a:pt x="12390" y="287"/>
                    <a:pt x="12407" y="293"/>
                    <a:pt x="12421" y="299"/>
                  </a:cubicBezTo>
                  <a:cubicBezTo>
                    <a:pt x="12434" y="305"/>
                    <a:pt x="12445" y="311"/>
                    <a:pt x="12452" y="318"/>
                  </a:cubicBezTo>
                  <a:cubicBezTo>
                    <a:pt x="12460" y="324"/>
                    <a:pt x="12465" y="330"/>
                    <a:pt x="12468" y="338"/>
                  </a:cubicBezTo>
                  <a:cubicBezTo>
                    <a:pt x="12471" y="345"/>
                    <a:pt x="12473" y="355"/>
                    <a:pt x="12473" y="364"/>
                  </a:cubicBezTo>
                  <a:cubicBezTo>
                    <a:pt x="12473" y="384"/>
                    <a:pt x="12465" y="399"/>
                    <a:pt x="12451" y="411"/>
                  </a:cubicBezTo>
                  <a:cubicBezTo>
                    <a:pt x="12436" y="423"/>
                    <a:pt x="12414" y="429"/>
                    <a:pt x="12385" y="429"/>
                  </a:cubicBezTo>
                  <a:cubicBezTo>
                    <a:pt x="12370" y="429"/>
                    <a:pt x="12356" y="427"/>
                    <a:pt x="12343" y="424"/>
                  </a:cubicBezTo>
                  <a:cubicBezTo>
                    <a:pt x="12330" y="421"/>
                    <a:pt x="12320" y="415"/>
                    <a:pt x="12310" y="408"/>
                  </a:cubicBezTo>
                  <a:cubicBezTo>
                    <a:pt x="12301" y="401"/>
                    <a:pt x="12294" y="393"/>
                    <a:pt x="12288" y="382"/>
                  </a:cubicBezTo>
                  <a:cubicBezTo>
                    <a:pt x="12283" y="371"/>
                    <a:pt x="12280" y="358"/>
                    <a:pt x="12280" y="343"/>
                  </a:cubicBezTo>
                  <a:lnTo>
                    <a:pt x="12197" y="343"/>
                  </a:lnTo>
                  <a:cubicBezTo>
                    <a:pt x="12197" y="369"/>
                    <a:pt x="12202" y="390"/>
                    <a:pt x="12213" y="409"/>
                  </a:cubicBezTo>
                  <a:cubicBezTo>
                    <a:pt x="12223" y="428"/>
                    <a:pt x="12238" y="444"/>
                    <a:pt x="12256" y="457"/>
                  </a:cubicBezTo>
                  <a:cubicBezTo>
                    <a:pt x="12274" y="470"/>
                    <a:pt x="12294" y="479"/>
                    <a:pt x="12317" y="485"/>
                  </a:cubicBezTo>
                  <a:cubicBezTo>
                    <a:pt x="12339" y="491"/>
                    <a:pt x="12361" y="495"/>
                    <a:pt x="12385" y="495"/>
                  </a:cubicBezTo>
                  <a:cubicBezTo>
                    <a:pt x="12411" y="495"/>
                    <a:pt x="12435" y="492"/>
                    <a:pt x="12456" y="486"/>
                  </a:cubicBezTo>
                  <a:cubicBezTo>
                    <a:pt x="12477" y="480"/>
                    <a:pt x="12495" y="471"/>
                    <a:pt x="12510" y="460"/>
                  </a:cubicBezTo>
                  <a:cubicBezTo>
                    <a:pt x="12525" y="448"/>
                    <a:pt x="12536" y="434"/>
                    <a:pt x="12544" y="418"/>
                  </a:cubicBezTo>
                  <a:cubicBezTo>
                    <a:pt x="12552" y="402"/>
                    <a:pt x="12557" y="384"/>
                    <a:pt x="12557" y="363"/>
                  </a:cubicBezTo>
                  <a:cubicBezTo>
                    <a:pt x="12557" y="344"/>
                    <a:pt x="12553" y="327"/>
                    <a:pt x="12547" y="311"/>
                  </a:cubicBezTo>
                  <a:cubicBezTo>
                    <a:pt x="12540" y="296"/>
                    <a:pt x="12530" y="283"/>
                    <a:pt x="12517" y="271"/>
                  </a:cubicBezTo>
                  <a:cubicBezTo>
                    <a:pt x="12504" y="259"/>
                    <a:pt x="12487" y="247"/>
                    <a:pt x="12467" y="237"/>
                  </a:cubicBezTo>
                  <a:cubicBezTo>
                    <a:pt x="12448" y="228"/>
                    <a:pt x="12425" y="219"/>
                    <a:pt x="12398" y="211"/>
                  </a:cubicBezTo>
                  <a:cubicBezTo>
                    <a:pt x="12363" y="201"/>
                    <a:pt x="12337" y="190"/>
                    <a:pt x="12320" y="178"/>
                  </a:cubicBezTo>
                  <a:cubicBezTo>
                    <a:pt x="12303" y="166"/>
                    <a:pt x="12295" y="151"/>
                    <a:pt x="12295" y="133"/>
                  </a:cubicBezTo>
                  <a:cubicBezTo>
                    <a:pt x="12295" y="124"/>
                    <a:pt x="12296" y="115"/>
                    <a:pt x="12300" y="107"/>
                  </a:cubicBezTo>
                  <a:cubicBezTo>
                    <a:pt x="12303" y="99"/>
                    <a:pt x="12309" y="92"/>
                    <a:pt x="12316" y="86"/>
                  </a:cubicBezTo>
                  <a:cubicBezTo>
                    <a:pt x="12323" y="80"/>
                    <a:pt x="12332" y="75"/>
                    <a:pt x="12343" y="71"/>
                  </a:cubicBezTo>
                  <a:cubicBezTo>
                    <a:pt x="12354" y="68"/>
                    <a:pt x="12366" y="67"/>
                    <a:pt x="12381" y="67"/>
                  </a:cubicBezTo>
                  <a:cubicBezTo>
                    <a:pt x="12397" y="67"/>
                    <a:pt x="12410" y="69"/>
                    <a:pt x="12422" y="73"/>
                  </a:cubicBezTo>
                  <a:cubicBezTo>
                    <a:pt x="12433" y="77"/>
                    <a:pt x="12443" y="82"/>
                    <a:pt x="12451" y="89"/>
                  </a:cubicBezTo>
                  <a:cubicBezTo>
                    <a:pt x="12458" y="96"/>
                    <a:pt x="12463" y="105"/>
                    <a:pt x="12467" y="115"/>
                  </a:cubicBezTo>
                  <a:cubicBezTo>
                    <a:pt x="12470" y="125"/>
                    <a:pt x="12473" y="136"/>
                    <a:pt x="12473" y="147"/>
                  </a:cubicBezTo>
                  <a:lnTo>
                    <a:pt x="12556" y="147"/>
                  </a:lnTo>
                  <a:cubicBezTo>
                    <a:pt x="12556" y="127"/>
                    <a:pt x="12552" y="109"/>
                    <a:pt x="12544" y="91"/>
                  </a:cubicBezTo>
                  <a:cubicBezTo>
                    <a:pt x="12536" y="73"/>
                    <a:pt x="12525" y="58"/>
                    <a:pt x="12510" y="44"/>
                  </a:cubicBezTo>
                  <a:cubicBezTo>
                    <a:pt x="12495" y="31"/>
                    <a:pt x="12477" y="19"/>
                    <a:pt x="12455" y="12"/>
                  </a:cubicBezTo>
                  <a:cubicBezTo>
                    <a:pt x="12433" y="4"/>
                    <a:pt x="12409" y="0"/>
                    <a:pt x="12382" y="0"/>
                  </a:cubicBezTo>
                  <a:close/>
                  <a:moveTo>
                    <a:pt x="1954" y="7"/>
                  </a:moveTo>
                  <a:lnTo>
                    <a:pt x="1954" y="489"/>
                  </a:lnTo>
                  <a:lnTo>
                    <a:pt x="2037" y="489"/>
                  </a:lnTo>
                  <a:lnTo>
                    <a:pt x="2037" y="330"/>
                  </a:lnTo>
                  <a:lnTo>
                    <a:pt x="2029" y="117"/>
                  </a:lnTo>
                  <a:lnTo>
                    <a:pt x="2171" y="489"/>
                  </a:lnTo>
                  <a:lnTo>
                    <a:pt x="2230" y="489"/>
                  </a:lnTo>
                  <a:lnTo>
                    <a:pt x="2373" y="117"/>
                  </a:lnTo>
                  <a:lnTo>
                    <a:pt x="2364" y="330"/>
                  </a:lnTo>
                  <a:lnTo>
                    <a:pt x="2364" y="489"/>
                  </a:lnTo>
                  <a:lnTo>
                    <a:pt x="2448" y="489"/>
                  </a:lnTo>
                  <a:lnTo>
                    <a:pt x="2448" y="7"/>
                  </a:lnTo>
                  <a:lnTo>
                    <a:pt x="2339" y="7"/>
                  </a:lnTo>
                  <a:lnTo>
                    <a:pt x="2201" y="376"/>
                  </a:lnTo>
                  <a:lnTo>
                    <a:pt x="2062" y="7"/>
                  </a:lnTo>
                  <a:lnTo>
                    <a:pt x="1954" y="7"/>
                  </a:lnTo>
                  <a:close/>
                  <a:moveTo>
                    <a:pt x="4060" y="7"/>
                  </a:moveTo>
                  <a:lnTo>
                    <a:pt x="4060" y="74"/>
                  </a:lnTo>
                  <a:lnTo>
                    <a:pt x="4208" y="74"/>
                  </a:lnTo>
                  <a:lnTo>
                    <a:pt x="4208" y="489"/>
                  </a:lnTo>
                  <a:lnTo>
                    <a:pt x="4292" y="489"/>
                  </a:lnTo>
                  <a:lnTo>
                    <a:pt x="4292" y="74"/>
                  </a:lnTo>
                  <a:lnTo>
                    <a:pt x="4442" y="74"/>
                  </a:lnTo>
                  <a:lnTo>
                    <a:pt x="4442" y="7"/>
                  </a:lnTo>
                  <a:lnTo>
                    <a:pt x="4060" y="7"/>
                  </a:lnTo>
                  <a:close/>
                  <a:moveTo>
                    <a:pt x="6000" y="7"/>
                  </a:moveTo>
                  <a:lnTo>
                    <a:pt x="6111" y="489"/>
                  </a:lnTo>
                  <a:lnTo>
                    <a:pt x="6192" y="489"/>
                  </a:lnTo>
                  <a:lnTo>
                    <a:pt x="6285" y="137"/>
                  </a:lnTo>
                  <a:lnTo>
                    <a:pt x="6377" y="489"/>
                  </a:lnTo>
                  <a:lnTo>
                    <a:pt x="6457" y="489"/>
                  </a:lnTo>
                  <a:lnTo>
                    <a:pt x="6568" y="7"/>
                  </a:lnTo>
                  <a:lnTo>
                    <a:pt x="6485" y="7"/>
                  </a:lnTo>
                  <a:lnTo>
                    <a:pt x="6411" y="370"/>
                  </a:lnTo>
                  <a:lnTo>
                    <a:pt x="6320" y="7"/>
                  </a:lnTo>
                  <a:lnTo>
                    <a:pt x="6250" y="7"/>
                  </a:lnTo>
                  <a:lnTo>
                    <a:pt x="6158" y="369"/>
                  </a:lnTo>
                  <a:lnTo>
                    <a:pt x="6083" y="7"/>
                  </a:lnTo>
                  <a:lnTo>
                    <a:pt x="6000" y="7"/>
                  </a:lnTo>
                  <a:close/>
                  <a:moveTo>
                    <a:pt x="8125" y="7"/>
                  </a:moveTo>
                  <a:lnTo>
                    <a:pt x="8125" y="74"/>
                  </a:lnTo>
                  <a:lnTo>
                    <a:pt x="8274" y="74"/>
                  </a:lnTo>
                  <a:lnTo>
                    <a:pt x="8274" y="489"/>
                  </a:lnTo>
                  <a:lnTo>
                    <a:pt x="8357" y="489"/>
                  </a:lnTo>
                  <a:lnTo>
                    <a:pt x="8357" y="74"/>
                  </a:lnTo>
                  <a:lnTo>
                    <a:pt x="8507" y="74"/>
                  </a:lnTo>
                  <a:lnTo>
                    <a:pt x="8507" y="7"/>
                  </a:lnTo>
                  <a:lnTo>
                    <a:pt x="8125" y="7"/>
                  </a:lnTo>
                  <a:close/>
                  <a:moveTo>
                    <a:pt x="10195" y="7"/>
                  </a:moveTo>
                  <a:lnTo>
                    <a:pt x="10195" y="489"/>
                  </a:lnTo>
                  <a:lnTo>
                    <a:pt x="10278" y="489"/>
                  </a:lnTo>
                  <a:lnTo>
                    <a:pt x="10278" y="284"/>
                  </a:lnTo>
                  <a:lnTo>
                    <a:pt x="10472" y="284"/>
                  </a:lnTo>
                  <a:lnTo>
                    <a:pt x="10472" y="217"/>
                  </a:lnTo>
                  <a:lnTo>
                    <a:pt x="10278" y="217"/>
                  </a:lnTo>
                  <a:lnTo>
                    <a:pt x="10278" y="74"/>
                  </a:lnTo>
                  <a:lnTo>
                    <a:pt x="10501" y="74"/>
                  </a:lnTo>
                  <a:lnTo>
                    <a:pt x="10501" y="7"/>
                  </a:lnTo>
                  <a:lnTo>
                    <a:pt x="10195" y="7"/>
                  </a:lnTo>
                  <a:close/>
                </a:path>
              </a:pathLst>
            </a:custGeom>
            <a:solidFill>
              <a:srgbClr val="000000">
                <a:alpha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82" name="Days">
              <a:extLst>
                <a:ext uri="{FF2B5EF4-FFF2-40B4-BE49-F238E27FC236}">
                  <a16:creationId xmlns:a16="http://schemas.microsoft.com/office/drawing/2014/main" id="{0B61FFEE-818B-4E13-8E79-9F752C4F14D6}"/>
                </a:ext>
              </a:extLst>
            </p:cNvPr>
            <p:cNvSpPr>
              <a:spLocks noEditPoints="1"/>
            </p:cNvSpPr>
            <p:nvPr/>
          </p:nvSpPr>
          <p:spPr bwMode="auto">
            <a:xfrm>
              <a:off x="5252699" y="2370220"/>
              <a:ext cx="1458003" cy="1319855"/>
            </a:xfrm>
            <a:custGeom>
              <a:avLst/>
              <a:gdLst>
                <a:gd name="T0" fmla="*/ 12614 w 12909"/>
                <a:gd name="T1" fmla="*/ 2696 h 11709"/>
                <a:gd name="T2" fmla="*/ 6530 w 12909"/>
                <a:gd name="T3" fmla="*/ 2570 h 11709"/>
                <a:gd name="T4" fmla="*/ 6594 w 12909"/>
                <a:gd name="T5" fmla="*/ 2245 h 11709"/>
                <a:gd name="T6" fmla="*/ 419 w 12909"/>
                <a:gd name="T7" fmla="*/ 2433 h 11709"/>
                <a:gd name="T8" fmla="*/ 2318 w 12909"/>
                <a:gd name="T9" fmla="*/ 2371 h 11709"/>
                <a:gd name="T10" fmla="*/ 2240 w 12909"/>
                <a:gd name="T11" fmla="*/ 2685 h 11709"/>
                <a:gd name="T12" fmla="*/ 8348 w 12909"/>
                <a:gd name="T13" fmla="*/ 2408 h 11709"/>
                <a:gd name="T14" fmla="*/ 8565 w 12909"/>
                <a:gd name="T15" fmla="*/ 2271 h 11709"/>
                <a:gd name="T16" fmla="*/ 12488 w 12909"/>
                <a:gd name="T17" fmla="*/ 2376 h 11709"/>
                <a:gd name="T18" fmla="*/ 8487 w 12909"/>
                <a:gd name="T19" fmla="*/ 2501 h 11709"/>
                <a:gd name="T20" fmla="*/ 232 w 12909"/>
                <a:gd name="T21" fmla="*/ 4749 h 11709"/>
                <a:gd name="T22" fmla="*/ 6558 w 12909"/>
                <a:gd name="T23" fmla="*/ 4481 h 11709"/>
                <a:gd name="T24" fmla="*/ 6751 w 12909"/>
                <a:gd name="T25" fmla="*/ 4689 h 11709"/>
                <a:gd name="T26" fmla="*/ 8606 w 12909"/>
                <a:gd name="T27" fmla="*/ 4743 h 11709"/>
                <a:gd name="T28" fmla="*/ 8742 w 12909"/>
                <a:gd name="T29" fmla="*/ 4709 h 11709"/>
                <a:gd name="T30" fmla="*/ 4701 w 12909"/>
                <a:gd name="T31" fmla="*/ 4474 h 11709"/>
                <a:gd name="T32" fmla="*/ 10357 w 12909"/>
                <a:gd name="T33" fmla="*/ 4474 h 11709"/>
                <a:gd name="T34" fmla="*/ 12671 w 12909"/>
                <a:gd name="T35" fmla="*/ 4722 h 11709"/>
                <a:gd name="T36" fmla="*/ 12856 w 12909"/>
                <a:gd name="T37" fmla="*/ 4683 h 11709"/>
                <a:gd name="T38" fmla="*/ 2716 w 12909"/>
                <a:gd name="T39" fmla="*/ 4608 h 11709"/>
                <a:gd name="T40" fmla="*/ 281 w 12909"/>
                <a:gd name="T41" fmla="*/ 4672 h 11709"/>
                <a:gd name="T42" fmla="*/ 2569 w 12909"/>
                <a:gd name="T43" fmla="*/ 4561 h 11709"/>
                <a:gd name="T44" fmla="*/ 6635 w 12909"/>
                <a:gd name="T45" fmla="*/ 7192 h 11709"/>
                <a:gd name="T46" fmla="*/ 8365 w 12909"/>
                <a:gd name="T47" fmla="*/ 6853 h 11709"/>
                <a:gd name="T48" fmla="*/ 8524 w 12909"/>
                <a:gd name="T49" fmla="*/ 6998 h 11709"/>
                <a:gd name="T50" fmla="*/ 472 w 12909"/>
                <a:gd name="T51" fmla="*/ 7192 h 11709"/>
                <a:gd name="T52" fmla="*/ 210 w 12909"/>
                <a:gd name="T53" fmla="*/ 7200 h 11709"/>
                <a:gd name="T54" fmla="*/ 2731 w 12909"/>
                <a:gd name="T55" fmla="*/ 6763 h 11709"/>
                <a:gd name="T56" fmla="*/ 4714 w 12909"/>
                <a:gd name="T57" fmla="*/ 7000 h 11709"/>
                <a:gd name="T58" fmla="*/ 10410 w 12909"/>
                <a:gd name="T59" fmla="*/ 6963 h 11709"/>
                <a:gd name="T60" fmla="*/ 12317 w 12909"/>
                <a:gd name="T61" fmla="*/ 6812 h 11709"/>
                <a:gd name="T62" fmla="*/ 12740 w 12909"/>
                <a:gd name="T63" fmla="*/ 6740 h 11709"/>
                <a:gd name="T64" fmla="*/ 12832 w 12909"/>
                <a:gd name="T65" fmla="*/ 7006 h 11709"/>
                <a:gd name="T66" fmla="*/ 8682 w 12909"/>
                <a:gd name="T67" fmla="*/ 6776 h 11709"/>
                <a:gd name="T68" fmla="*/ 6710 w 12909"/>
                <a:gd name="T69" fmla="*/ 6926 h 11709"/>
                <a:gd name="T70" fmla="*/ 4540 w 12909"/>
                <a:gd name="T71" fmla="*/ 6907 h 11709"/>
                <a:gd name="T72" fmla="*/ 4658 w 12909"/>
                <a:gd name="T73" fmla="*/ 7036 h 11709"/>
                <a:gd name="T74" fmla="*/ 4277 w 12909"/>
                <a:gd name="T75" fmla="*/ 9042 h 11709"/>
                <a:gd name="T76" fmla="*/ 6106 w 12909"/>
                <a:gd name="T77" fmla="*/ 9050 h 11709"/>
                <a:gd name="T78" fmla="*/ 6409 w 12909"/>
                <a:gd name="T79" fmla="*/ 9089 h 11709"/>
                <a:gd name="T80" fmla="*/ 8137 w 12909"/>
                <a:gd name="T81" fmla="*/ 9444 h 11709"/>
                <a:gd name="T82" fmla="*/ 10379 w 12909"/>
                <a:gd name="T83" fmla="*/ 9042 h 11709"/>
                <a:gd name="T84" fmla="*/ 10578 w 12909"/>
                <a:gd name="T85" fmla="*/ 9032 h 11709"/>
                <a:gd name="T86" fmla="*/ 10773 w 12909"/>
                <a:gd name="T87" fmla="*/ 8964 h 11709"/>
                <a:gd name="T88" fmla="*/ 12308 w 12909"/>
                <a:gd name="T89" fmla="*/ 9380 h 11709"/>
                <a:gd name="T90" fmla="*/ 12664 w 12909"/>
                <a:gd name="T91" fmla="*/ 9380 h 11709"/>
                <a:gd name="T92" fmla="*/ 6533 w 12909"/>
                <a:gd name="T93" fmla="*/ 9394 h 11709"/>
                <a:gd name="T94" fmla="*/ 4569 w 12909"/>
                <a:gd name="T95" fmla="*/ 9201 h 11709"/>
                <a:gd name="T96" fmla="*/ 4694 w 12909"/>
                <a:gd name="T97" fmla="*/ 9139 h 11709"/>
                <a:gd name="T98" fmla="*/ 129 w 12909"/>
                <a:gd name="T99" fmla="*/ 9055 h 11709"/>
                <a:gd name="T100" fmla="*/ 545 w 12909"/>
                <a:gd name="T101" fmla="*/ 8985 h 11709"/>
                <a:gd name="T102" fmla="*/ 546 w 12909"/>
                <a:gd name="T103" fmla="*/ 9415 h 11709"/>
                <a:gd name="T104" fmla="*/ 608 w 12909"/>
                <a:gd name="T105" fmla="*/ 8993 h 11709"/>
                <a:gd name="T106" fmla="*/ 2133 w 12909"/>
                <a:gd name="T107" fmla="*/ 9408 h 11709"/>
                <a:gd name="T108" fmla="*/ 10763 w 12909"/>
                <a:gd name="T109" fmla="*/ 9040 h 11709"/>
                <a:gd name="T110" fmla="*/ 12686 w 12909"/>
                <a:gd name="T111" fmla="*/ 9192 h 11709"/>
                <a:gd name="T112" fmla="*/ 6572 w 12909"/>
                <a:gd name="T113" fmla="*/ 9270 h 11709"/>
                <a:gd name="T114" fmla="*/ 16 w 12909"/>
                <a:gd name="T115" fmla="*/ 11294 h 11709"/>
                <a:gd name="T116" fmla="*/ 86 w 12909"/>
                <a:gd name="T117" fmla="*/ 11602 h 11709"/>
                <a:gd name="T118" fmla="*/ 487 w 12909"/>
                <a:gd name="T119" fmla="*/ 11225 h 11709"/>
                <a:gd name="T120" fmla="*/ 2171 w 12909"/>
                <a:gd name="T121" fmla="*/ 11318 h 11709"/>
                <a:gd name="T122" fmla="*/ 2094 w 12909"/>
                <a:gd name="T123" fmla="*/ 11632 h 11709"/>
                <a:gd name="T124" fmla="*/ 2613 w 12909"/>
                <a:gd name="T125" fmla="*/ 11702 h 1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9" h="11709">
                  <a:moveTo>
                    <a:pt x="12639" y="0"/>
                  </a:moveTo>
                  <a:lnTo>
                    <a:pt x="12451" y="69"/>
                  </a:lnTo>
                  <a:lnTo>
                    <a:pt x="12451" y="137"/>
                  </a:lnTo>
                  <a:lnTo>
                    <a:pt x="12569" y="97"/>
                  </a:lnTo>
                  <a:lnTo>
                    <a:pt x="12569" y="484"/>
                  </a:lnTo>
                  <a:lnTo>
                    <a:pt x="12650" y="484"/>
                  </a:lnTo>
                  <a:lnTo>
                    <a:pt x="12650" y="0"/>
                  </a:lnTo>
                  <a:lnTo>
                    <a:pt x="12639" y="0"/>
                  </a:lnTo>
                  <a:close/>
                  <a:moveTo>
                    <a:pt x="12550" y="2210"/>
                  </a:moveTo>
                  <a:cubicBezTo>
                    <a:pt x="12529" y="2210"/>
                    <a:pt x="12509" y="2213"/>
                    <a:pt x="12491" y="2218"/>
                  </a:cubicBezTo>
                  <a:cubicBezTo>
                    <a:pt x="12473" y="2224"/>
                    <a:pt x="12458" y="2234"/>
                    <a:pt x="12445" y="2245"/>
                  </a:cubicBezTo>
                  <a:cubicBezTo>
                    <a:pt x="12432" y="2256"/>
                    <a:pt x="12422" y="2270"/>
                    <a:pt x="12414" y="2286"/>
                  </a:cubicBezTo>
                  <a:cubicBezTo>
                    <a:pt x="12407" y="2303"/>
                    <a:pt x="12404" y="2322"/>
                    <a:pt x="12404" y="2344"/>
                  </a:cubicBezTo>
                  <a:cubicBezTo>
                    <a:pt x="12404" y="2367"/>
                    <a:pt x="12409" y="2388"/>
                    <a:pt x="12421" y="2406"/>
                  </a:cubicBezTo>
                  <a:cubicBezTo>
                    <a:pt x="12433" y="2425"/>
                    <a:pt x="12450" y="2440"/>
                    <a:pt x="12471" y="2450"/>
                  </a:cubicBezTo>
                  <a:cubicBezTo>
                    <a:pt x="12459" y="2456"/>
                    <a:pt x="12448" y="2462"/>
                    <a:pt x="12438" y="2470"/>
                  </a:cubicBezTo>
                  <a:cubicBezTo>
                    <a:pt x="12428" y="2478"/>
                    <a:pt x="12420" y="2487"/>
                    <a:pt x="12413" y="2497"/>
                  </a:cubicBezTo>
                  <a:cubicBezTo>
                    <a:pt x="12407" y="2507"/>
                    <a:pt x="12402" y="2518"/>
                    <a:pt x="12398" y="2530"/>
                  </a:cubicBezTo>
                  <a:cubicBezTo>
                    <a:pt x="12395" y="2542"/>
                    <a:pt x="12393" y="2554"/>
                    <a:pt x="12393" y="2567"/>
                  </a:cubicBezTo>
                  <a:cubicBezTo>
                    <a:pt x="12393" y="2589"/>
                    <a:pt x="12397" y="2609"/>
                    <a:pt x="12405" y="2626"/>
                  </a:cubicBezTo>
                  <a:cubicBezTo>
                    <a:pt x="12413" y="2643"/>
                    <a:pt x="12424" y="2657"/>
                    <a:pt x="12438" y="2669"/>
                  </a:cubicBezTo>
                  <a:cubicBezTo>
                    <a:pt x="12452" y="2681"/>
                    <a:pt x="12469" y="2690"/>
                    <a:pt x="12488" y="2696"/>
                  </a:cubicBezTo>
                  <a:cubicBezTo>
                    <a:pt x="12508" y="2701"/>
                    <a:pt x="12528" y="2704"/>
                    <a:pt x="12551" y="2704"/>
                  </a:cubicBezTo>
                  <a:cubicBezTo>
                    <a:pt x="12573" y="2704"/>
                    <a:pt x="12594" y="2701"/>
                    <a:pt x="12614" y="2696"/>
                  </a:cubicBezTo>
                  <a:cubicBezTo>
                    <a:pt x="12633" y="2690"/>
                    <a:pt x="12649" y="2681"/>
                    <a:pt x="12663" y="2669"/>
                  </a:cubicBezTo>
                  <a:cubicBezTo>
                    <a:pt x="12677" y="2657"/>
                    <a:pt x="12689" y="2643"/>
                    <a:pt x="12696" y="2626"/>
                  </a:cubicBezTo>
                  <a:cubicBezTo>
                    <a:pt x="12704" y="2609"/>
                    <a:pt x="12708" y="2589"/>
                    <a:pt x="12708" y="2567"/>
                  </a:cubicBezTo>
                  <a:cubicBezTo>
                    <a:pt x="12708" y="2554"/>
                    <a:pt x="12706" y="2542"/>
                    <a:pt x="12703" y="2530"/>
                  </a:cubicBezTo>
                  <a:cubicBezTo>
                    <a:pt x="12699" y="2518"/>
                    <a:pt x="12694" y="2507"/>
                    <a:pt x="12687" y="2497"/>
                  </a:cubicBezTo>
                  <a:cubicBezTo>
                    <a:pt x="12680" y="2487"/>
                    <a:pt x="12672" y="2478"/>
                    <a:pt x="12662" y="2470"/>
                  </a:cubicBezTo>
                  <a:cubicBezTo>
                    <a:pt x="12652" y="2462"/>
                    <a:pt x="12641" y="2456"/>
                    <a:pt x="12629" y="2450"/>
                  </a:cubicBezTo>
                  <a:cubicBezTo>
                    <a:pt x="12650" y="2440"/>
                    <a:pt x="12668" y="2425"/>
                    <a:pt x="12680" y="2406"/>
                  </a:cubicBezTo>
                  <a:cubicBezTo>
                    <a:pt x="12692" y="2388"/>
                    <a:pt x="12697" y="2367"/>
                    <a:pt x="12697" y="2344"/>
                  </a:cubicBezTo>
                  <a:cubicBezTo>
                    <a:pt x="12697" y="2322"/>
                    <a:pt x="12694" y="2303"/>
                    <a:pt x="12687" y="2286"/>
                  </a:cubicBezTo>
                  <a:cubicBezTo>
                    <a:pt x="12679" y="2270"/>
                    <a:pt x="12669" y="2256"/>
                    <a:pt x="12656" y="2245"/>
                  </a:cubicBezTo>
                  <a:cubicBezTo>
                    <a:pt x="12643" y="2234"/>
                    <a:pt x="12628" y="2224"/>
                    <a:pt x="12610" y="2218"/>
                  </a:cubicBezTo>
                  <a:cubicBezTo>
                    <a:pt x="12592" y="2213"/>
                    <a:pt x="12571" y="2210"/>
                    <a:pt x="12550" y="2210"/>
                  </a:cubicBezTo>
                  <a:close/>
                  <a:moveTo>
                    <a:pt x="6336" y="2245"/>
                  </a:moveTo>
                  <a:lnTo>
                    <a:pt x="6309" y="2488"/>
                  </a:lnTo>
                  <a:lnTo>
                    <a:pt x="6374" y="2504"/>
                  </a:lnTo>
                  <a:cubicBezTo>
                    <a:pt x="6378" y="2500"/>
                    <a:pt x="6383" y="2496"/>
                    <a:pt x="6387" y="2493"/>
                  </a:cubicBezTo>
                  <a:cubicBezTo>
                    <a:pt x="6391" y="2489"/>
                    <a:pt x="6396" y="2487"/>
                    <a:pt x="6401" y="2484"/>
                  </a:cubicBezTo>
                  <a:cubicBezTo>
                    <a:pt x="6406" y="2481"/>
                    <a:pt x="6413" y="2479"/>
                    <a:pt x="6420" y="2478"/>
                  </a:cubicBezTo>
                  <a:cubicBezTo>
                    <a:pt x="6427" y="2476"/>
                    <a:pt x="6435" y="2475"/>
                    <a:pt x="6444" y="2475"/>
                  </a:cubicBezTo>
                  <a:cubicBezTo>
                    <a:pt x="6458" y="2475"/>
                    <a:pt x="6471" y="2477"/>
                    <a:pt x="6481" y="2482"/>
                  </a:cubicBezTo>
                  <a:cubicBezTo>
                    <a:pt x="6492" y="2487"/>
                    <a:pt x="6501" y="2494"/>
                    <a:pt x="6508" y="2502"/>
                  </a:cubicBezTo>
                  <a:cubicBezTo>
                    <a:pt x="6515" y="2511"/>
                    <a:pt x="6521" y="2521"/>
                    <a:pt x="6525" y="2532"/>
                  </a:cubicBezTo>
                  <a:cubicBezTo>
                    <a:pt x="6528" y="2544"/>
                    <a:pt x="6530" y="2557"/>
                    <a:pt x="6530" y="2570"/>
                  </a:cubicBezTo>
                  <a:cubicBezTo>
                    <a:pt x="6530" y="2585"/>
                    <a:pt x="6528" y="2598"/>
                    <a:pt x="6525" y="2610"/>
                  </a:cubicBezTo>
                  <a:cubicBezTo>
                    <a:pt x="6521" y="2622"/>
                    <a:pt x="6517" y="2633"/>
                    <a:pt x="6511" y="2642"/>
                  </a:cubicBezTo>
                  <a:cubicBezTo>
                    <a:pt x="6504" y="2650"/>
                    <a:pt x="6496" y="2657"/>
                    <a:pt x="6486" y="2662"/>
                  </a:cubicBezTo>
                  <a:cubicBezTo>
                    <a:pt x="6476" y="2667"/>
                    <a:pt x="6464" y="2669"/>
                    <a:pt x="6451" y="2669"/>
                  </a:cubicBezTo>
                  <a:cubicBezTo>
                    <a:pt x="6429" y="2669"/>
                    <a:pt x="6411" y="2663"/>
                    <a:pt x="6398" y="2651"/>
                  </a:cubicBezTo>
                  <a:cubicBezTo>
                    <a:pt x="6384" y="2638"/>
                    <a:pt x="6376" y="2620"/>
                    <a:pt x="6373" y="2597"/>
                  </a:cubicBezTo>
                  <a:lnTo>
                    <a:pt x="6295" y="2597"/>
                  </a:lnTo>
                  <a:cubicBezTo>
                    <a:pt x="6297" y="2619"/>
                    <a:pt x="6301" y="2639"/>
                    <a:pt x="6310" y="2656"/>
                  </a:cubicBezTo>
                  <a:cubicBezTo>
                    <a:pt x="6319" y="2673"/>
                    <a:pt x="6331" y="2687"/>
                    <a:pt x="6346" y="2698"/>
                  </a:cubicBezTo>
                  <a:cubicBezTo>
                    <a:pt x="6360" y="2710"/>
                    <a:pt x="6376" y="2719"/>
                    <a:pt x="6394" y="2725"/>
                  </a:cubicBezTo>
                  <a:cubicBezTo>
                    <a:pt x="6412" y="2730"/>
                    <a:pt x="6431" y="2733"/>
                    <a:pt x="6451" y="2733"/>
                  </a:cubicBezTo>
                  <a:cubicBezTo>
                    <a:pt x="6478" y="2733"/>
                    <a:pt x="6501" y="2729"/>
                    <a:pt x="6521" y="2721"/>
                  </a:cubicBezTo>
                  <a:cubicBezTo>
                    <a:pt x="6541" y="2713"/>
                    <a:pt x="6558" y="2701"/>
                    <a:pt x="6571" y="2687"/>
                  </a:cubicBezTo>
                  <a:cubicBezTo>
                    <a:pt x="6584" y="2672"/>
                    <a:pt x="6594" y="2655"/>
                    <a:pt x="6600" y="2636"/>
                  </a:cubicBezTo>
                  <a:cubicBezTo>
                    <a:pt x="6607" y="2616"/>
                    <a:pt x="6610" y="2595"/>
                    <a:pt x="6610" y="2573"/>
                  </a:cubicBezTo>
                  <a:cubicBezTo>
                    <a:pt x="6610" y="2548"/>
                    <a:pt x="6607" y="2525"/>
                    <a:pt x="6600" y="2505"/>
                  </a:cubicBezTo>
                  <a:cubicBezTo>
                    <a:pt x="6594" y="2485"/>
                    <a:pt x="6584" y="2468"/>
                    <a:pt x="6571" y="2454"/>
                  </a:cubicBezTo>
                  <a:cubicBezTo>
                    <a:pt x="6559" y="2440"/>
                    <a:pt x="6544" y="2430"/>
                    <a:pt x="6526" y="2422"/>
                  </a:cubicBezTo>
                  <a:cubicBezTo>
                    <a:pt x="6508" y="2415"/>
                    <a:pt x="6487" y="2411"/>
                    <a:pt x="6465" y="2411"/>
                  </a:cubicBezTo>
                  <a:cubicBezTo>
                    <a:pt x="6448" y="2411"/>
                    <a:pt x="6433" y="2413"/>
                    <a:pt x="6421" y="2417"/>
                  </a:cubicBezTo>
                  <a:cubicBezTo>
                    <a:pt x="6408" y="2421"/>
                    <a:pt x="6397" y="2426"/>
                    <a:pt x="6390" y="2430"/>
                  </a:cubicBezTo>
                  <a:lnTo>
                    <a:pt x="6403" y="2315"/>
                  </a:lnTo>
                  <a:lnTo>
                    <a:pt x="6594" y="2315"/>
                  </a:lnTo>
                  <a:lnTo>
                    <a:pt x="6594" y="2245"/>
                  </a:lnTo>
                  <a:lnTo>
                    <a:pt x="6336" y="2245"/>
                  </a:lnTo>
                  <a:close/>
                  <a:moveTo>
                    <a:pt x="10351" y="2245"/>
                  </a:moveTo>
                  <a:lnTo>
                    <a:pt x="10351" y="2309"/>
                  </a:lnTo>
                  <a:lnTo>
                    <a:pt x="10600" y="2309"/>
                  </a:lnTo>
                  <a:lnTo>
                    <a:pt x="10408" y="2726"/>
                  </a:lnTo>
                  <a:lnTo>
                    <a:pt x="10492" y="2726"/>
                  </a:lnTo>
                  <a:lnTo>
                    <a:pt x="10685" y="2290"/>
                  </a:lnTo>
                  <a:lnTo>
                    <a:pt x="10685" y="2245"/>
                  </a:lnTo>
                  <a:lnTo>
                    <a:pt x="10351" y="2245"/>
                  </a:lnTo>
                  <a:close/>
                  <a:moveTo>
                    <a:pt x="351" y="2267"/>
                  </a:moveTo>
                  <a:cubicBezTo>
                    <a:pt x="325" y="2267"/>
                    <a:pt x="302" y="2271"/>
                    <a:pt x="281" y="2279"/>
                  </a:cubicBezTo>
                  <a:cubicBezTo>
                    <a:pt x="261" y="2287"/>
                    <a:pt x="244" y="2298"/>
                    <a:pt x="230" y="2312"/>
                  </a:cubicBezTo>
                  <a:cubicBezTo>
                    <a:pt x="216" y="2326"/>
                    <a:pt x="206" y="2342"/>
                    <a:pt x="198" y="2360"/>
                  </a:cubicBezTo>
                  <a:cubicBezTo>
                    <a:pt x="191" y="2379"/>
                    <a:pt x="188" y="2399"/>
                    <a:pt x="188" y="2420"/>
                  </a:cubicBezTo>
                  <a:lnTo>
                    <a:pt x="268" y="2420"/>
                  </a:lnTo>
                  <a:cubicBezTo>
                    <a:pt x="268" y="2407"/>
                    <a:pt x="270" y="2395"/>
                    <a:pt x="273" y="2384"/>
                  </a:cubicBezTo>
                  <a:cubicBezTo>
                    <a:pt x="277" y="2373"/>
                    <a:pt x="282" y="2365"/>
                    <a:pt x="288" y="2357"/>
                  </a:cubicBezTo>
                  <a:cubicBezTo>
                    <a:pt x="295" y="2349"/>
                    <a:pt x="304" y="2343"/>
                    <a:pt x="314" y="2338"/>
                  </a:cubicBezTo>
                  <a:cubicBezTo>
                    <a:pt x="324" y="2334"/>
                    <a:pt x="336" y="2331"/>
                    <a:pt x="350" y="2331"/>
                  </a:cubicBezTo>
                  <a:cubicBezTo>
                    <a:pt x="362" y="2331"/>
                    <a:pt x="372" y="2334"/>
                    <a:pt x="381" y="2337"/>
                  </a:cubicBezTo>
                  <a:cubicBezTo>
                    <a:pt x="390" y="2341"/>
                    <a:pt x="397" y="2347"/>
                    <a:pt x="403" y="2353"/>
                  </a:cubicBezTo>
                  <a:cubicBezTo>
                    <a:pt x="409" y="2360"/>
                    <a:pt x="414" y="2369"/>
                    <a:pt x="417" y="2378"/>
                  </a:cubicBezTo>
                  <a:cubicBezTo>
                    <a:pt x="420" y="2387"/>
                    <a:pt x="422" y="2397"/>
                    <a:pt x="422" y="2408"/>
                  </a:cubicBezTo>
                  <a:cubicBezTo>
                    <a:pt x="422" y="2416"/>
                    <a:pt x="421" y="2425"/>
                    <a:pt x="419" y="2433"/>
                  </a:cubicBezTo>
                  <a:cubicBezTo>
                    <a:pt x="417" y="2441"/>
                    <a:pt x="413" y="2450"/>
                    <a:pt x="407" y="2459"/>
                  </a:cubicBezTo>
                  <a:cubicBezTo>
                    <a:pt x="402" y="2469"/>
                    <a:pt x="396" y="2479"/>
                    <a:pt x="387" y="2490"/>
                  </a:cubicBezTo>
                  <a:cubicBezTo>
                    <a:pt x="378" y="2501"/>
                    <a:pt x="368" y="2514"/>
                    <a:pt x="355" y="2529"/>
                  </a:cubicBezTo>
                  <a:lnTo>
                    <a:pt x="198" y="2700"/>
                  </a:lnTo>
                  <a:lnTo>
                    <a:pt x="198" y="2756"/>
                  </a:lnTo>
                  <a:lnTo>
                    <a:pt x="521" y="2756"/>
                  </a:lnTo>
                  <a:lnTo>
                    <a:pt x="521" y="2691"/>
                  </a:lnTo>
                  <a:lnTo>
                    <a:pt x="297" y="2691"/>
                  </a:lnTo>
                  <a:lnTo>
                    <a:pt x="405" y="2576"/>
                  </a:lnTo>
                  <a:cubicBezTo>
                    <a:pt x="419" y="2561"/>
                    <a:pt x="433" y="2546"/>
                    <a:pt x="445" y="2531"/>
                  </a:cubicBezTo>
                  <a:cubicBezTo>
                    <a:pt x="456" y="2517"/>
                    <a:pt x="466" y="2503"/>
                    <a:pt x="474" y="2488"/>
                  </a:cubicBezTo>
                  <a:cubicBezTo>
                    <a:pt x="483" y="2474"/>
                    <a:pt x="490" y="2459"/>
                    <a:pt x="495" y="2444"/>
                  </a:cubicBezTo>
                  <a:cubicBezTo>
                    <a:pt x="500" y="2430"/>
                    <a:pt x="503" y="2414"/>
                    <a:pt x="503" y="2399"/>
                  </a:cubicBezTo>
                  <a:cubicBezTo>
                    <a:pt x="503" y="2379"/>
                    <a:pt x="499" y="2361"/>
                    <a:pt x="492" y="2345"/>
                  </a:cubicBezTo>
                  <a:cubicBezTo>
                    <a:pt x="485" y="2328"/>
                    <a:pt x="476" y="2315"/>
                    <a:pt x="463" y="2303"/>
                  </a:cubicBezTo>
                  <a:cubicBezTo>
                    <a:pt x="450" y="2292"/>
                    <a:pt x="434" y="2283"/>
                    <a:pt x="415" y="2277"/>
                  </a:cubicBezTo>
                  <a:cubicBezTo>
                    <a:pt x="397" y="2270"/>
                    <a:pt x="375" y="2267"/>
                    <a:pt x="351" y="2267"/>
                  </a:cubicBezTo>
                  <a:close/>
                  <a:moveTo>
                    <a:pt x="2386" y="2267"/>
                  </a:moveTo>
                  <a:cubicBezTo>
                    <a:pt x="2363" y="2267"/>
                    <a:pt x="2343" y="2270"/>
                    <a:pt x="2324" y="2277"/>
                  </a:cubicBezTo>
                  <a:cubicBezTo>
                    <a:pt x="2305" y="2283"/>
                    <a:pt x="2289" y="2293"/>
                    <a:pt x="2275" y="2305"/>
                  </a:cubicBezTo>
                  <a:cubicBezTo>
                    <a:pt x="2262" y="2317"/>
                    <a:pt x="2251" y="2330"/>
                    <a:pt x="2244" y="2346"/>
                  </a:cubicBezTo>
                  <a:cubicBezTo>
                    <a:pt x="2236" y="2362"/>
                    <a:pt x="2232" y="2380"/>
                    <a:pt x="2232" y="2399"/>
                  </a:cubicBezTo>
                  <a:lnTo>
                    <a:pt x="2312" y="2399"/>
                  </a:lnTo>
                  <a:cubicBezTo>
                    <a:pt x="2312" y="2389"/>
                    <a:pt x="2314" y="2379"/>
                    <a:pt x="2318" y="2371"/>
                  </a:cubicBezTo>
                  <a:cubicBezTo>
                    <a:pt x="2321" y="2363"/>
                    <a:pt x="2327" y="2356"/>
                    <a:pt x="2334" y="2350"/>
                  </a:cubicBezTo>
                  <a:cubicBezTo>
                    <a:pt x="2340" y="2344"/>
                    <a:pt x="2348" y="2340"/>
                    <a:pt x="2357" y="2337"/>
                  </a:cubicBezTo>
                  <a:cubicBezTo>
                    <a:pt x="2366" y="2333"/>
                    <a:pt x="2376" y="2331"/>
                    <a:pt x="2387" y="2331"/>
                  </a:cubicBezTo>
                  <a:cubicBezTo>
                    <a:pt x="2411" y="2331"/>
                    <a:pt x="2430" y="2338"/>
                    <a:pt x="2442" y="2351"/>
                  </a:cubicBezTo>
                  <a:cubicBezTo>
                    <a:pt x="2454" y="2363"/>
                    <a:pt x="2460" y="2381"/>
                    <a:pt x="2460" y="2404"/>
                  </a:cubicBezTo>
                  <a:cubicBezTo>
                    <a:pt x="2460" y="2415"/>
                    <a:pt x="2458" y="2425"/>
                    <a:pt x="2454" y="2434"/>
                  </a:cubicBezTo>
                  <a:cubicBezTo>
                    <a:pt x="2451" y="2443"/>
                    <a:pt x="2446" y="2451"/>
                    <a:pt x="2439" y="2457"/>
                  </a:cubicBezTo>
                  <a:cubicBezTo>
                    <a:pt x="2433" y="2464"/>
                    <a:pt x="2424" y="2469"/>
                    <a:pt x="2414" y="2472"/>
                  </a:cubicBezTo>
                  <a:cubicBezTo>
                    <a:pt x="2404" y="2476"/>
                    <a:pt x="2392" y="2478"/>
                    <a:pt x="2378" y="2478"/>
                  </a:cubicBezTo>
                  <a:lnTo>
                    <a:pt x="2330" y="2478"/>
                  </a:lnTo>
                  <a:lnTo>
                    <a:pt x="2330" y="2541"/>
                  </a:lnTo>
                  <a:lnTo>
                    <a:pt x="2378" y="2541"/>
                  </a:lnTo>
                  <a:cubicBezTo>
                    <a:pt x="2391" y="2541"/>
                    <a:pt x="2404" y="2543"/>
                    <a:pt x="2415" y="2546"/>
                  </a:cubicBezTo>
                  <a:cubicBezTo>
                    <a:pt x="2426" y="2549"/>
                    <a:pt x="2435" y="2554"/>
                    <a:pt x="2443" y="2561"/>
                  </a:cubicBezTo>
                  <a:cubicBezTo>
                    <a:pt x="2451" y="2567"/>
                    <a:pt x="2456" y="2574"/>
                    <a:pt x="2461" y="2584"/>
                  </a:cubicBezTo>
                  <a:cubicBezTo>
                    <a:pt x="2465" y="2594"/>
                    <a:pt x="2467" y="2607"/>
                    <a:pt x="2467" y="2621"/>
                  </a:cubicBezTo>
                  <a:cubicBezTo>
                    <a:pt x="2467" y="2646"/>
                    <a:pt x="2460" y="2665"/>
                    <a:pt x="2446" y="2678"/>
                  </a:cubicBezTo>
                  <a:cubicBezTo>
                    <a:pt x="2431" y="2691"/>
                    <a:pt x="2411" y="2697"/>
                    <a:pt x="2387" y="2697"/>
                  </a:cubicBezTo>
                  <a:cubicBezTo>
                    <a:pt x="2375" y="2697"/>
                    <a:pt x="2364" y="2696"/>
                    <a:pt x="2354" y="2693"/>
                  </a:cubicBezTo>
                  <a:cubicBezTo>
                    <a:pt x="2344" y="2689"/>
                    <a:pt x="2336" y="2684"/>
                    <a:pt x="2329" y="2678"/>
                  </a:cubicBezTo>
                  <a:cubicBezTo>
                    <a:pt x="2322" y="2672"/>
                    <a:pt x="2317" y="2664"/>
                    <a:pt x="2313" y="2655"/>
                  </a:cubicBezTo>
                  <a:cubicBezTo>
                    <a:pt x="2310" y="2646"/>
                    <a:pt x="2308" y="2636"/>
                    <a:pt x="2308" y="2626"/>
                  </a:cubicBezTo>
                  <a:lnTo>
                    <a:pt x="2228" y="2626"/>
                  </a:lnTo>
                  <a:cubicBezTo>
                    <a:pt x="2228" y="2648"/>
                    <a:pt x="2232" y="2668"/>
                    <a:pt x="2240" y="2685"/>
                  </a:cubicBezTo>
                  <a:cubicBezTo>
                    <a:pt x="2249" y="2702"/>
                    <a:pt x="2261" y="2716"/>
                    <a:pt x="2275" y="2727"/>
                  </a:cubicBezTo>
                  <a:cubicBezTo>
                    <a:pt x="2290" y="2739"/>
                    <a:pt x="2307" y="2747"/>
                    <a:pt x="2326" y="2753"/>
                  </a:cubicBezTo>
                  <a:cubicBezTo>
                    <a:pt x="2345" y="2759"/>
                    <a:pt x="2365" y="2762"/>
                    <a:pt x="2386" y="2762"/>
                  </a:cubicBezTo>
                  <a:cubicBezTo>
                    <a:pt x="2409" y="2762"/>
                    <a:pt x="2430" y="2758"/>
                    <a:pt x="2450" y="2752"/>
                  </a:cubicBezTo>
                  <a:cubicBezTo>
                    <a:pt x="2470" y="2746"/>
                    <a:pt x="2487" y="2737"/>
                    <a:pt x="2501" y="2725"/>
                  </a:cubicBezTo>
                  <a:cubicBezTo>
                    <a:pt x="2516" y="2713"/>
                    <a:pt x="2527" y="2698"/>
                    <a:pt x="2535" y="2681"/>
                  </a:cubicBezTo>
                  <a:cubicBezTo>
                    <a:pt x="2543" y="2663"/>
                    <a:pt x="2547" y="2643"/>
                    <a:pt x="2547" y="2621"/>
                  </a:cubicBezTo>
                  <a:cubicBezTo>
                    <a:pt x="2547" y="2609"/>
                    <a:pt x="2546" y="2597"/>
                    <a:pt x="2543" y="2585"/>
                  </a:cubicBezTo>
                  <a:cubicBezTo>
                    <a:pt x="2540" y="2574"/>
                    <a:pt x="2535" y="2563"/>
                    <a:pt x="2529" y="2554"/>
                  </a:cubicBezTo>
                  <a:cubicBezTo>
                    <a:pt x="2522" y="2544"/>
                    <a:pt x="2514" y="2535"/>
                    <a:pt x="2504" y="2527"/>
                  </a:cubicBezTo>
                  <a:cubicBezTo>
                    <a:pt x="2494" y="2519"/>
                    <a:pt x="2481" y="2513"/>
                    <a:pt x="2466" y="2508"/>
                  </a:cubicBezTo>
                  <a:cubicBezTo>
                    <a:pt x="2478" y="2502"/>
                    <a:pt x="2489" y="2495"/>
                    <a:pt x="2499" y="2487"/>
                  </a:cubicBezTo>
                  <a:cubicBezTo>
                    <a:pt x="2508" y="2479"/>
                    <a:pt x="2515" y="2471"/>
                    <a:pt x="2521" y="2462"/>
                  </a:cubicBezTo>
                  <a:cubicBezTo>
                    <a:pt x="2528" y="2453"/>
                    <a:pt x="2533" y="2444"/>
                    <a:pt x="2536" y="2434"/>
                  </a:cubicBezTo>
                  <a:cubicBezTo>
                    <a:pt x="2539" y="2424"/>
                    <a:pt x="2540" y="2413"/>
                    <a:pt x="2540" y="2404"/>
                  </a:cubicBezTo>
                  <a:cubicBezTo>
                    <a:pt x="2540" y="2381"/>
                    <a:pt x="2536" y="2362"/>
                    <a:pt x="2529" y="2345"/>
                  </a:cubicBezTo>
                  <a:cubicBezTo>
                    <a:pt x="2521" y="2327"/>
                    <a:pt x="2511" y="2313"/>
                    <a:pt x="2498" y="2301"/>
                  </a:cubicBezTo>
                  <a:cubicBezTo>
                    <a:pt x="2484" y="2290"/>
                    <a:pt x="2467" y="2282"/>
                    <a:pt x="2448" y="2276"/>
                  </a:cubicBezTo>
                  <a:cubicBezTo>
                    <a:pt x="2429" y="2270"/>
                    <a:pt x="2409" y="2267"/>
                    <a:pt x="2386" y="2267"/>
                  </a:cubicBezTo>
                  <a:close/>
                  <a:moveTo>
                    <a:pt x="8565" y="2271"/>
                  </a:moveTo>
                  <a:cubicBezTo>
                    <a:pt x="8535" y="2271"/>
                    <a:pt x="8509" y="2274"/>
                    <a:pt x="8486" y="2281"/>
                  </a:cubicBezTo>
                  <a:cubicBezTo>
                    <a:pt x="8463" y="2288"/>
                    <a:pt x="8443" y="2297"/>
                    <a:pt x="8425" y="2309"/>
                  </a:cubicBezTo>
                  <a:cubicBezTo>
                    <a:pt x="8408" y="2321"/>
                    <a:pt x="8392" y="2337"/>
                    <a:pt x="8379" y="2353"/>
                  </a:cubicBezTo>
                  <a:cubicBezTo>
                    <a:pt x="8367" y="2370"/>
                    <a:pt x="8356" y="2388"/>
                    <a:pt x="8348" y="2408"/>
                  </a:cubicBezTo>
                  <a:cubicBezTo>
                    <a:pt x="8341" y="2428"/>
                    <a:pt x="8335" y="2449"/>
                    <a:pt x="8332" y="2472"/>
                  </a:cubicBezTo>
                  <a:cubicBezTo>
                    <a:pt x="8328" y="2494"/>
                    <a:pt x="8326" y="2517"/>
                    <a:pt x="8326" y="2541"/>
                  </a:cubicBezTo>
                  <a:lnTo>
                    <a:pt x="8326" y="2573"/>
                  </a:lnTo>
                  <a:cubicBezTo>
                    <a:pt x="8326" y="2598"/>
                    <a:pt x="8330" y="2622"/>
                    <a:pt x="8337" y="2644"/>
                  </a:cubicBezTo>
                  <a:cubicBezTo>
                    <a:pt x="8344" y="2667"/>
                    <a:pt x="8354" y="2688"/>
                    <a:pt x="8368" y="2705"/>
                  </a:cubicBezTo>
                  <a:cubicBezTo>
                    <a:pt x="8382" y="2723"/>
                    <a:pt x="8399" y="2736"/>
                    <a:pt x="8419" y="2747"/>
                  </a:cubicBezTo>
                  <a:cubicBezTo>
                    <a:pt x="8439" y="2757"/>
                    <a:pt x="8462" y="2762"/>
                    <a:pt x="8488" y="2762"/>
                  </a:cubicBezTo>
                  <a:cubicBezTo>
                    <a:pt x="8513" y="2762"/>
                    <a:pt x="8535" y="2758"/>
                    <a:pt x="8554" y="2749"/>
                  </a:cubicBezTo>
                  <a:cubicBezTo>
                    <a:pt x="8573" y="2741"/>
                    <a:pt x="8590" y="2729"/>
                    <a:pt x="8603" y="2714"/>
                  </a:cubicBezTo>
                  <a:cubicBezTo>
                    <a:pt x="8617" y="2699"/>
                    <a:pt x="8627" y="2682"/>
                    <a:pt x="8634" y="2662"/>
                  </a:cubicBezTo>
                  <a:cubicBezTo>
                    <a:pt x="8641" y="2642"/>
                    <a:pt x="8644" y="2621"/>
                    <a:pt x="8644" y="2598"/>
                  </a:cubicBezTo>
                  <a:cubicBezTo>
                    <a:pt x="8644" y="2577"/>
                    <a:pt x="8642" y="2556"/>
                    <a:pt x="8636" y="2537"/>
                  </a:cubicBezTo>
                  <a:cubicBezTo>
                    <a:pt x="8630" y="2517"/>
                    <a:pt x="8622" y="2501"/>
                    <a:pt x="8610" y="2486"/>
                  </a:cubicBezTo>
                  <a:cubicBezTo>
                    <a:pt x="8599" y="2471"/>
                    <a:pt x="8585" y="2458"/>
                    <a:pt x="8568" y="2449"/>
                  </a:cubicBezTo>
                  <a:cubicBezTo>
                    <a:pt x="8551" y="2441"/>
                    <a:pt x="8531" y="2436"/>
                    <a:pt x="8507" y="2436"/>
                  </a:cubicBezTo>
                  <a:cubicBezTo>
                    <a:pt x="8487" y="2436"/>
                    <a:pt x="8468" y="2440"/>
                    <a:pt x="8452" y="2447"/>
                  </a:cubicBezTo>
                  <a:cubicBezTo>
                    <a:pt x="8435" y="2454"/>
                    <a:pt x="8421" y="2463"/>
                    <a:pt x="8408" y="2476"/>
                  </a:cubicBezTo>
                  <a:cubicBezTo>
                    <a:pt x="8411" y="2457"/>
                    <a:pt x="8415" y="2440"/>
                    <a:pt x="8422" y="2423"/>
                  </a:cubicBezTo>
                  <a:cubicBezTo>
                    <a:pt x="8429" y="2406"/>
                    <a:pt x="8439" y="2391"/>
                    <a:pt x="8452" y="2378"/>
                  </a:cubicBezTo>
                  <a:cubicBezTo>
                    <a:pt x="8465" y="2365"/>
                    <a:pt x="8481" y="2356"/>
                    <a:pt x="8500" y="2349"/>
                  </a:cubicBezTo>
                  <a:cubicBezTo>
                    <a:pt x="8519" y="2342"/>
                    <a:pt x="8542" y="2337"/>
                    <a:pt x="8568" y="2337"/>
                  </a:cubicBezTo>
                  <a:lnTo>
                    <a:pt x="8573" y="2337"/>
                  </a:lnTo>
                  <a:lnTo>
                    <a:pt x="8573" y="2271"/>
                  </a:lnTo>
                  <a:lnTo>
                    <a:pt x="8565" y="2271"/>
                  </a:lnTo>
                  <a:close/>
                  <a:moveTo>
                    <a:pt x="4452" y="2274"/>
                  </a:moveTo>
                  <a:lnTo>
                    <a:pt x="4245" y="2599"/>
                  </a:lnTo>
                  <a:lnTo>
                    <a:pt x="4247" y="2648"/>
                  </a:lnTo>
                  <a:lnTo>
                    <a:pt x="4455" y="2648"/>
                  </a:lnTo>
                  <a:lnTo>
                    <a:pt x="4455" y="2756"/>
                  </a:lnTo>
                  <a:lnTo>
                    <a:pt x="4535" y="2756"/>
                  </a:lnTo>
                  <a:lnTo>
                    <a:pt x="4535" y="2648"/>
                  </a:lnTo>
                  <a:lnTo>
                    <a:pt x="4595" y="2648"/>
                  </a:lnTo>
                  <a:lnTo>
                    <a:pt x="4595" y="2584"/>
                  </a:lnTo>
                  <a:lnTo>
                    <a:pt x="4535" y="2584"/>
                  </a:lnTo>
                  <a:lnTo>
                    <a:pt x="4535" y="2274"/>
                  </a:lnTo>
                  <a:lnTo>
                    <a:pt x="4452" y="2274"/>
                  </a:lnTo>
                  <a:close/>
                  <a:moveTo>
                    <a:pt x="12550" y="2275"/>
                  </a:moveTo>
                  <a:cubicBezTo>
                    <a:pt x="12560" y="2275"/>
                    <a:pt x="12570" y="2277"/>
                    <a:pt x="12578" y="2280"/>
                  </a:cubicBezTo>
                  <a:cubicBezTo>
                    <a:pt x="12587" y="2284"/>
                    <a:pt x="12594" y="2288"/>
                    <a:pt x="12599" y="2294"/>
                  </a:cubicBezTo>
                  <a:cubicBezTo>
                    <a:pt x="12605" y="2301"/>
                    <a:pt x="12609" y="2308"/>
                    <a:pt x="12613" y="2317"/>
                  </a:cubicBezTo>
                  <a:cubicBezTo>
                    <a:pt x="12616" y="2326"/>
                    <a:pt x="12618" y="2336"/>
                    <a:pt x="12618" y="2346"/>
                  </a:cubicBezTo>
                  <a:cubicBezTo>
                    <a:pt x="12618" y="2357"/>
                    <a:pt x="12616" y="2367"/>
                    <a:pt x="12613" y="2376"/>
                  </a:cubicBezTo>
                  <a:cubicBezTo>
                    <a:pt x="12610" y="2385"/>
                    <a:pt x="12605" y="2393"/>
                    <a:pt x="12599" y="2399"/>
                  </a:cubicBezTo>
                  <a:cubicBezTo>
                    <a:pt x="12594" y="2405"/>
                    <a:pt x="12587" y="2410"/>
                    <a:pt x="12578" y="2413"/>
                  </a:cubicBezTo>
                  <a:cubicBezTo>
                    <a:pt x="12570" y="2417"/>
                    <a:pt x="12561" y="2419"/>
                    <a:pt x="12551" y="2419"/>
                  </a:cubicBezTo>
                  <a:cubicBezTo>
                    <a:pt x="12541" y="2419"/>
                    <a:pt x="12531" y="2417"/>
                    <a:pt x="12523" y="2413"/>
                  </a:cubicBezTo>
                  <a:cubicBezTo>
                    <a:pt x="12514" y="2410"/>
                    <a:pt x="12507" y="2405"/>
                    <a:pt x="12502" y="2399"/>
                  </a:cubicBezTo>
                  <a:cubicBezTo>
                    <a:pt x="12496" y="2393"/>
                    <a:pt x="12491" y="2385"/>
                    <a:pt x="12488" y="2376"/>
                  </a:cubicBezTo>
                  <a:cubicBezTo>
                    <a:pt x="12485" y="2367"/>
                    <a:pt x="12484" y="2357"/>
                    <a:pt x="12484" y="2346"/>
                  </a:cubicBezTo>
                  <a:cubicBezTo>
                    <a:pt x="12484" y="2324"/>
                    <a:pt x="12490" y="2307"/>
                    <a:pt x="12502" y="2294"/>
                  </a:cubicBezTo>
                  <a:cubicBezTo>
                    <a:pt x="12513" y="2281"/>
                    <a:pt x="12530" y="2275"/>
                    <a:pt x="12550" y="2275"/>
                  </a:cubicBezTo>
                  <a:close/>
                  <a:moveTo>
                    <a:pt x="4455" y="2382"/>
                  </a:moveTo>
                  <a:lnTo>
                    <a:pt x="4455" y="2584"/>
                  </a:lnTo>
                  <a:lnTo>
                    <a:pt x="4329" y="2584"/>
                  </a:lnTo>
                  <a:lnTo>
                    <a:pt x="4449" y="2393"/>
                  </a:lnTo>
                  <a:lnTo>
                    <a:pt x="4455" y="2382"/>
                  </a:lnTo>
                  <a:close/>
                  <a:moveTo>
                    <a:pt x="12550" y="2483"/>
                  </a:moveTo>
                  <a:cubicBezTo>
                    <a:pt x="12562" y="2483"/>
                    <a:pt x="12572" y="2485"/>
                    <a:pt x="12582" y="2489"/>
                  </a:cubicBezTo>
                  <a:cubicBezTo>
                    <a:pt x="12591" y="2493"/>
                    <a:pt x="12600" y="2498"/>
                    <a:pt x="12607" y="2505"/>
                  </a:cubicBezTo>
                  <a:cubicBezTo>
                    <a:pt x="12613" y="2512"/>
                    <a:pt x="12619" y="2521"/>
                    <a:pt x="12622" y="2531"/>
                  </a:cubicBezTo>
                  <a:cubicBezTo>
                    <a:pt x="12626" y="2540"/>
                    <a:pt x="12628" y="2551"/>
                    <a:pt x="12628" y="2563"/>
                  </a:cubicBezTo>
                  <a:cubicBezTo>
                    <a:pt x="12628" y="2588"/>
                    <a:pt x="12621" y="2606"/>
                    <a:pt x="12607" y="2620"/>
                  </a:cubicBezTo>
                  <a:cubicBezTo>
                    <a:pt x="12594" y="2633"/>
                    <a:pt x="12575" y="2641"/>
                    <a:pt x="12551" y="2641"/>
                  </a:cubicBezTo>
                  <a:cubicBezTo>
                    <a:pt x="12539" y="2641"/>
                    <a:pt x="12528" y="2639"/>
                    <a:pt x="12518" y="2636"/>
                  </a:cubicBezTo>
                  <a:cubicBezTo>
                    <a:pt x="12509" y="2632"/>
                    <a:pt x="12500" y="2626"/>
                    <a:pt x="12494" y="2620"/>
                  </a:cubicBezTo>
                  <a:cubicBezTo>
                    <a:pt x="12487" y="2613"/>
                    <a:pt x="12482" y="2605"/>
                    <a:pt x="12479" y="2596"/>
                  </a:cubicBezTo>
                  <a:cubicBezTo>
                    <a:pt x="12475" y="2586"/>
                    <a:pt x="12473" y="2575"/>
                    <a:pt x="12473" y="2563"/>
                  </a:cubicBezTo>
                  <a:cubicBezTo>
                    <a:pt x="12473" y="2551"/>
                    <a:pt x="12475" y="2540"/>
                    <a:pt x="12479" y="2531"/>
                  </a:cubicBezTo>
                  <a:cubicBezTo>
                    <a:pt x="12482" y="2521"/>
                    <a:pt x="12487" y="2512"/>
                    <a:pt x="12494" y="2505"/>
                  </a:cubicBezTo>
                  <a:cubicBezTo>
                    <a:pt x="12500" y="2498"/>
                    <a:pt x="12509" y="2493"/>
                    <a:pt x="12518" y="2489"/>
                  </a:cubicBezTo>
                  <a:cubicBezTo>
                    <a:pt x="12528" y="2485"/>
                    <a:pt x="12538" y="2483"/>
                    <a:pt x="12550" y="2483"/>
                  </a:cubicBezTo>
                  <a:close/>
                  <a:moveTo>
                    <a:pt x="8487" y="2501"/>
                  </a:moveTo>
                  <a:cubicBezTo>
                    <a:pt x="8500" y="2501"/>
                    <a:pt x="8511" y="2504"/>
                    <a:pt x="8520" y="2509"/>
                  </a:cubicBezTo>
                  <a:cubicBezTo>
                    <a:pt x="8530" y="2515"/>
                    <a:pt x="8539" y="2522"/>
                    <a:pt x="8545" y="2531"/>
                  </a:cubicBezTo>
                  <a:cubicBezTo>
                    <a:pt x="8552" y="2540"/>
                    <a:pt x="8557" y="2550"/>
                    <a:pt x="8560" y="2561"/>
                  </a:cubicBezTo>
                  <a:cubicBezTo>
                    <a:pt x="8563" y="2573"/>
                    <a:pt x="8565" y="2586"/>
                    <a:pt x="8565" y="2599"/>
                  </a:cubicBezTo>
                  <a:cubicBezTo>
                    <a:pt x="8565" y="2614"/>
                    <a:pt x="8563" y="2627"/>
                    <a:pt x="8559" y="2639"/>
                  </a:cubicBezTo>
                  <a:cubicBezTo>
                    <a:pt x="8556" y="2651"/>
                    <a:pt x="8551" y="2661"/>
                    <a:pt x="8544" y="2670"/>
                  </a:cubicBezTo>
                  <a:cubicBezTo>
                    <a:pt x="8538" y="2679"/>
                    <a:pt x="8529" y="2685"/>
                    <a:pt x="8520" y="2690"/>
                  </a:cubicBezTo>
                  <a:cubicBezTo>
                    <a:pt x="8510" y="2695"/>
                    <a:pt x="8499" y="2697"/>
                    <a:pt x="8487" y="2697"/>
                  </a:cubicBezTo>
                  <a:cubicBezTo>
                    <a:pt x="8476" y="2697"/>
                    <a:pt x="8466" y="2694"/>
                    <a:pt x="8456" y="2689"/>
                  </a:cubicBezTo>
                  <a:cubicBezTo>
                    <a:pt x="8446" y="2684"/>
                    <a:pt x="8438" y="2677"/>
                    <a:pt x="8431" y="2667"/>
                  </a:cubicBezTo>
                  <a:cubicBezTo>
                    <a:pt x="8423" y="2658"/>
                    <a:pt x="8417" y="2646"/>
                    <a:pt x="8413" y="2631"/>
                  </a:cubicBezTo>
                  <a:cubicBezTo>
                    <a:pt x="8409" y="2616"/>
                    <a:pt x="8407" y="2599"/>
                    <a:pt x="8407" y="2580"/>
                  </a:cubicBezTo>
                  <a:lnTo>
                    <a:pt x="8407" y="2555"/>
                  </a:lnTo>
                  <a:cubicBezTo>
                    <a:pt x="8410" y="2548"/>
                    <a:pt x="8414" y="2541"/>
                    <a:pt x="8419" y="2534"/>
                  </a:cubicBezTo>
                  <a:cubicBezTo>
                    <a:pt x="8424" y="2528"/>
                    <a:pt x="8431" y="2522"/>
                    <a:pt x="8438" y="2517"/>
                  </a:cubicBezTo>
                  <a:cubicBezTo>
                    <a:pt x="8445" y="2513"/>
                    <a:pt x="8452" y="2508"/>
                    <a:pt x="8460" y="2505"/>
                  </a:cubicBezTo>
                  <a:cubicBezTo>
                    <a:pt x="8469" y="2502"/>
                    <a:pt x="8478" y="2501"/>
                    <a:pt x="8487" y="2501"/>
                  </a:cubicBezTo>
                  <a:close/>
                  <a:moveTo>
                    <a:pt x="354" y="4468"/>
                  </a:moveTo>
                  <a:cubicBezTo>
                    <a:pt x="329" y="4468"/>
                    <a:pt x="307" y="4473"/>
                    <a:pt x="288" y="4481"/>
                  </a:cubicBezTo>
                  <a:cubicBezTo>
                    <a:pt x="268" y="4490"/>
                    <a:pt x="251" y="4502"/>
                    <a:pt x="238" y="4518"/>
                  </a:cubicBezTo>
                  <a:cubicBezTo>
                    <a:pt x="225" y="4533"/>
                    <a:pt x="215" y="4550"/>
                    <a:pt x="208" y="4571"/>
                  </a:cubicBezTo>
                  <a:cubicBezTo>
                    <a:pt x="201" y="4591"/>
                    <a:pt x="198" y="4613"/>
                    <a:pt x="198" y="4636"/>
                  </a:cubicBezTo>
                  <a:cubicBezTo>
                    <a:pt x="198" y="4657"/>
                    <a:pt x="201" y="4678"/>
                    <a:pt x="206" y="4698"/>
                  </a:cubicBezTo>
                  <a:cubicBezTo>
                    <a:pt x="212" y="4717"/>
                    <a:pt x="220" y="4734"/>
                    <a:pt x="232" y="4749"/>
                  </a:cubicBezTo>
                  <a:cubicBezTo>
                    <a:pt x="244" y="4764"/>
                    <a:pt x="258" y="4775"/>
                    <a:pt x="275" y="4784"/>
                  </a:cubicBezTo>
                  <a:cubicBezTo>
                    <a:pt x="292" y="4793"/>
                    <a:pt x="313" y="4797"/>
                    <a:pt x="337" y="4797"/>
                  </a:cubicBezTo>
                  <a:cubicBezTo>
                    <a:pt x="356" y="4797"/>
                    <a:pt x="373" y="4794"/>
                    <a:pt x="389" y="4786"/>
                  </a:cubicBezTo>
                  <a:cubicBezTo>
                    <a:pt x="405" y="4778"/>
                    <a:pt x="419" y="4768"/>
                    <a:pt x="431" y="4755"/>
                  </a:cubicBezTo>
                  <a:cubicBezTo>
                    <a:pt x="430" y="4774"/>
                    <a:pt x="426" y="4793"/>
                    <a:pt x="421" y="4810"/>
                  </a:cubicBezTo>
                  <a:cubicBezTo>
                    <a:pt x="415" y="4826"/>
                    <a:pt x="405" y="4841"/>
                    <a:pt x="393" y="4853"/>
                  </a:cubicBezTo>
                  <a:cubicBezTo>
                    <a:pt x="381" y="4865"/>
                    <a:pt x="365" y="4874"/>
                    <a:pt x="346" y="4881"/>
                  </a:cubicBezTo>
                  <a:cubicBezTo>
                    <a:pt x="326" y="4888"/>
                    <a:pt x="302" y="4892"/>
                    <a:pt x="273" y="4892"/>
                  </a:cubicBezTo>
                  <a:lnTo>
                    <a:pt x="267" y="4892"/>
                  </a:lnTo>
                  <a:lnTo>
                    <a:pt x="267" y="4959"/>
                  </a:lnTo>
                  <a:lnTo>
                    <a:pt x="274" y="4959"/>
                  </a:lnTo>
                  <a:cubicBezTo>
                    <a:pt x="305" y="4959"/>
                    <a:pt x="332" y="4955"/>
                    <a:pt x="356" y="4948"/>
                  </a:cubicBezTo>
                  <a:cubicBezTo>
                    <a:pt x="380" y="4941"/>
                    <a:pt x="401" y="4932"/>
                    <a:pt x="418" y="4920"/>
                  </a:cubicBezTo>
                  <a:cubicBezTo>
                    <a:pt x="436" y="4908"/>
                    <a:pt x="451" y="4893"/>
                    <a:pt x="463" y="4877"/>
                  </a:cubicBezTo>
                  <a:cubicBezTo>
                    <a:pt x="475" y="4860"/>
                    <a:pt x="484" y="4841"/>
                    <a:pt x="491" y="4821"/>
                  </a:cubicBezTo>
                  <a:cubicBezTo>
                    <a:pt x="499" y="4801"/>
                    <a:pt x="504" y="4781"/>
                    <a:pt x="507" y="4758"/>
                  </a:cubicBezTo>
                  <a:cubicBezTo>
                    <a:pt x="510" y="4736"/>
                    <a:pt x="512" y="4714"/>
                    <a:pt x="512" y="4690"/>
                  </a:cubicBezTo>
                  <a:lnTo>
                    <a:pt x="512" y="4664"/>
                  </a:lnTo>
                  <a:cubicBezTo>
                    <a:pt x="512" y="4638"/>
                    <a:pt x="508" y="4613"/>
                    <a:pt x="502" y="4589"/>
                  </a:cubicBezTo>
                  <a:cubicBezTo>
                    <a:pt x="495" y="4565"/>
                    <a:pt x="485" y="4544"/>
                    <a:pt x="472" y="4526"/>
                  </a:cubicBezTo>
                  <a:cubicBezTo>
                    <a:pt x="459" y="4509"/>
                    <a:pt x="442" y="4495"/>
                    <a:pt x="422" y="4484"/>
                  </a:cubicBezTo>
                  <a:cubicBezTo>
                    <a:pt x="403" y="4474"/>
                    <a:pt x="380" y="4468"/>
                    <a:pt x="354" y="4468"/>
                  </a:cubicBezTo>
                  <a:close/>
                  <a:moveTo>
                    <a:pt x="6627" y="4468"/>
                  </a:moveTo>
                  <a:cubicBezTo>
                    <a:pt x="6601" y="4468"/>
                    <a:pt x="6578" y="4473"/>
                    <a:pt x="6558" y="4481"/>
                  </a:cubicBezTo>
                  <a:cubicBezTo>
                    <a:pt x="6538" y="4489"/>
                    <a:pt x="6520" y="4499"/>
                    <a:pt x="6506" y="4513"/>
                  </a:cubicBezTo>
                  <a:cubicBezTo>
                    <a:pt x="6492" y="4527"/>
                    <a:pt x="6482" y="4543"/>
                    <a:pt x="6475" y="4562"/>
                  </a:cubicBezTo>
                  <a:cubicBezTo>
                    <a:pt x="6468" y="4580"/>
                    <a:pt x="6464" y="4601"/>
                    <a:pt x="6464" y="4622"/>
                  </a:cubicBezTo>
                  <a:lnTo>
                    <a:pt x="6545" y="4622"/>
                  </a:lnTo>
                  <a:cubicBezTo>
                    <a:pt x="6545" y="4609"/>
                    <a:pt x="6546" y="4596"/>
                    <a:pt x="6549" y="4586"/>
                  </a:cubicBezTo>
                  <a:cubicBezTo>
                    <a:pt x="6553" y="4575"/>
                    <a:pt x="6558" y="4565"/>
                    <a:pt x="6565" y="4557"/>
                  </a:cubicBezTo>
                  <a:cubicBezTo>
                    <a:pt x="6572" y="4549"/>
                    <a:pt x="6580" y="4544"/>
                    <a:pt x="6590" y="4540"/>
                  </a:cubicBezTo>
                  <a:cubicBezTo>
                    <a:pt x="6600" y="4535"/>
                    <a:pt x="6613" y="4533"/>
                    <a:pt x="6627" y="4533"/>
                  </a:cubicBezTo>
                  <a:cubicBezTo>
                    <a:pt x="6638" y="4533"/>
                    <a:pt x="6648" y="4535"/>
                    <a:pt x="6657" y="4539"/>
                  </a:cubicBezTo>
                  <a:cubicBezTo>
                    <a:pt x="6666" y="4543"/>
                    <a:pt x="6673" y="4548"/>
                    <a:pt x="6679" y="4555"/>
                  </a:cubicBezTo>
                  <a:cubicBezTo>
                    <a:pt x="6685" y="4562"/>
                    <a:pt x="6690" y="4569"/>
                    <a:pt x="6693" y="4578"/>
                  </a:cubicBezTo>
                  <a:cubicBezTo>
                    <a:pt x="6696" y="4588"/>
                    <a:pt x="6698" y="4598"/>
                    <a:pt x="6698" y="4609"/>
                  </a:cubicBezTo>
                  <a:cubicBezTo>
                    <a:pt x="6698" y="4618"/>
                    <a:pt x="6697" y="4626"/>
                    <a:pt x="6695" y="4634"/>
                  </a:cubicBezTo>
                  <a:cubicBezTo>
                    <a:pt x="6693" y="4642"/>
                    <a:pt x="6689" y="4651"/>
                    <a:pt x="6684" y="4661"/>
                  </a:cubicBezTo>
                  <a:cubicBezTo>
                    <a:pt x="6679" y="4670"/>
                    <a:pt x="6672" y="4680"/>
                    <a:pt x="6663" y="4691"/>
                  </a:cubicBezTo>
                  <a:cubicBezTo>
                    <a:pt x="6654" y="4703"/>
                    <a:pt x="6644" y="4716"/>
                    <a:pt x="6630" y="4730"/>
                  </a:cubicBezTo>
                  <a:lnTo>
                    <a:pt x="6473" y="4901"/>
                  </a:lnTo>
                  <a:lnTo>
                    <a:pt x="6473" y="4956"/>
                  </a:lnTo>
                  <a:lnTo>
                    <a:pt x="6797" y="4956"/>
                  </a:lnTo>
                  <a:lnTo>
                    <a:pt x="6797" y="4892"/>
                  </a:lnTo>
                  <a:lnTo>
                    <a:pt x="6574" y="4892"/>
                  </a:lnTo>
                  <a:lnTo>
                    <a:pt x="6681" y="4777"/>
                  </a:lnTo>
                  <a:cubicBezTo>
                    <a:pt x="6695" y="4762"/>
                    <a:pt x="6709" y="4747"/>
                    <a:pt x="6720" y="4733"/>
                  </a:cubicBezTo>
                  <a:cubicBezTo>
                    <a:pt x="6732" y="4718"/>
                    <a:pt x="6743" y="4703"/>
                    <a:pt x="6751" y="4689"/>
                  </a:cubicBezTo>
                  <a:cubicBezTo>
                    <a:pt x="6760" y="4674"/>
                    <a:pt x="6766" y="4660"/>
                    <a:pt x="6771" y="4646"/>
                  </a:cubicBezTo>
                  <a:cubicBezTo>
                    <a:pt x="6776" y="4631"/>
                    <a:pt x="6779" y="4616"/>
                    <a:pt x="6779" y="4601"/>
                  </a:cubicBezTo>
                  <a:cubicBezTo>
                    <a:pt x="6779" y="4580"/>
                    <a:pt x="6775" y="4562"/>
                    <a:pt x="6768" y="4546"/>
                  </a:cubicBezTo>
                  <a:cubicBezTo>
                    <a:pt x="6761" y="4529"/>
                    <a:pt x="6752" y="4516"/>
                    <a:pt x="6739" y="4504"/>
                  </a:cubicBezTo>
                  <a:cubicBezTo>
                    <a:pt x="6726" y="4493"/>
                    <a:pt x="6710" y="4484"/>
                    <a:pt x="6691" y="4478"/>
                  </a:cubicBezTo>
                  <a:cubicBezTo>
                    <a:pt x="6673" y="4472"/>
                    <a:pt x="6651" y="4468"/>
                    <a:pt x="6627" y="4468"/>
                  </a:cubicBezTo>
                  <a:close/>
                  <a:moveTo>
                    <a:pt x="8662" y="4468"/>
                  </a:moveTo>
                  <a:cubicBezTo>
                    <a:pt x="8639" y="4468"/>
                    <a:pt x="8619" y="4471"/>
                    <a:pt x="8600" y="4478"/>
                  </a:cubicBezTo>
                  <a:cubicBezTo>
                    <a:pt x="8581" y="4485"/>
                    <a:pt x="8565" y="4493"/>
                    <a:pt x="8551" y="4505"/>
                  </a:cubicBezTo>
                  <a:cubicBezTo>
                    <a:pt x="8538" y="4517"/>
                    <a:pt x="8527" y="4532"/>
                    <a:pt x="8520" y="4548"/>
                  </a:cubicBezTo>
                  <a:cubicBezTo>
                    <a:pt x="8512" y="4564"/>
                    <a:pt x="8508" y="4582"/>
                    <a:pt x="8508" y="4601"/>
                  </a:cubicBezTo>
                  <a:lnTo>
                    <a:pt x="8588" y="4601"/>
                  </a:lnTo>
                  <a:cubicBezTo>
                    <a:pt x="8588" y="4590"/>
                    <a:pt x="8590" y="4581"/>
                    <a:pt x="8594" y="4572"/>
                  </a:cubicBezTo>
                  <a:cubicBezTo>
                    <a:pt x="8597" y="4564"/>
                    <a:pt x="8603" y="4557"/>
                    <a:pt x="8610" y="4551"/>
                  </a:cubicBezTo>
                  <a:cubicBezTo>
                    <a:pt x="8616" y="4545"/>
                    <a:pt x="8623" y="4540"/>
                    <a:pt x="8632" y="4537"/>
                  </a:cubicBezTo>
                  <a:cubicBezTo>
                    <a:pt x="8642" y="4534"/>
                    <a:pt x="8652" y="4533"/>
                    <a:pt x="8662" y="4533"/>
                  </a:cubicBezTo>
                  <a:cubicBezTo>
                    <a:pt x="8687" y="4533"/>
                    <a:pt x="8705" y="4539"/>
                    <a:pt x="8717" y="4552"/>
                  </a:cubicBezTo>
                  <a:cubicBezTo>
                    <a:pt x="8729" y="4565"/>
                    <a:pt x="8736" y="4582"/>
                    <a:pt x="8736" y="4605"/>
                  </a:cubicBezTo>
                  <a:cubicBezTo>
                    <a:pt x="8736" y="4616"/>
                    <a:pt x="8734" y="4626"/>
                    <a:pt x="8730" y="4635"/>
                  </a:cubicBezTo>
                  <a:cubicBezTo>
                    <a:pt x="8727" y="4644"/>
                    <a:pt x="8722" y="4652"/>
                    <a:pt x="8715" y="4659"/>
                  </a:cubicBezTo>
                  <a:cubicBezTo>
                    <a:pt x="8709" y="4665"/>
                    <a:pt x="8700" y="4670"/>
                    <a:pt x="8690" y="4674"/>
                  </a:cubicBezTo>
                  <a:cubicBezTo>
                    <a:pt x="8680" y="4677"/>
                    <a:pt x="8668" y="4679"/>
                    <a:pt x="8654" y="4679"/>
                  </a:cubicBezTo>
                  <a:lnTo>
                    <a:pt x="8606" y="4679"/>
                  </a:lnTo>
                  <a:lnTo>
                    <a:pt x="8606" y="4743"/>
                  </a:lnTo>
                  <a:lnTo>
                    <a:pt x="8654" y="4743"/>
                  </a:lnTo>
                  <a:cubicBezTo>
                    <a:pt x="8667" y="4743"/>
                    <a:pt x="8680" y="4744"/>
                    <a:pt x="8691" y="4747"/>
                  </a:cubicBezTo>
                  <a:cubicBezTo>
                    <a:pt x="8702" y="4750"/>
                    <a:pt x="8711" y="4755"/>
                    <a:pt x="8719" y="4761"/>
                  </a:cubicBezTo>
                  <a:cubicBezTo>
                    <a:pt x="8727" y="4768"/>
                    <a:pt x="8732" y="4776"/>
                    <a:pt x="8737" y="4786"/>
                  </a:cubicBezTo>
                  <a:cubicBezTo>
                    <a:pt x="8741" y="4796"/>
                    <a:pt x="8743" y="4807"/>
                    <a:pt x="8743" y="4821"/>
                  </a:cubicBezTo>
                  <a:cubicBezTo>
                    <a:pt x="8743" y="4846"/>
                    <a:pt x="8736" y="4866"/>
                    <a:pt x="8722" y="4879"/>
                  </a:cubicBezTo>
                  <a:cubicBezTo>
                    <a:pt x="8707" y="4892"/>
                    <a:pt x="8687" y="4899"/>
                    <a:pt x="8662" y="4899"/>
                  </a:cubicBezTo>
                  <a:cubicBezTo>
                    <a:pt x="8651" y="4899"/>
                    <a:pt x="8640" y="4897"/>
                    <a:pt x="8630" y="4893"/>
                  </a:cubicBezTo>
                  <a:cubicBezTo>
                    <a:pt x="8620" y="4890"/>
                    <a:pt x="8612" y="4886"/>
                    <a:pt x="8605" y="4879"/>
                  </a:cubicBezTo>
                  <a:cubicBezTo>
                    <a:pt x="8598" y="4873"/>
                    <a:pt x="8593" y="4865"/>
                    <a:pt x="8589" y="4856"/>
                  </a:cubicBezTo>
                  <a:cubicBezTo>
                    <a:pt x="8586" y="4847"/>
                    <a:pt x="8584" y="4838"/>
                    <a:pt x="8584" y="4827"/>
                  </a:cubicBezTo>
                  <a:lnTo>
                    <a:pt x="8503" y="4827"/>
                  </a:lnTo>
                  <a:cubicBezTo>
                    <a:pt x="8503" y="4849"/>
                    <a:pt x="8507" y="4869"/>
                    <a:pt x="8516" y="4886"/>
                  </a:cubicBezTo>
                  <a:cubicBezTo>
                    <a:pt x="8525" y="4903"/>
                    <a:pt x="8536" y="4917"/>
                    <a:pt x="8550" y="4929"/>
                  </a:cubicBezTo>
                  <a:cubicBezTo>
                    <a:pt x="8565" y="4940"/>
                    <a:pt x="8583" y="4948"/>
                    <a:pt x="8602" y="4954"/>
                  </a:cubicBezTo>
                  <a:cubicBezTo>
                    <a:pt x="8621" y="4960"/>
                    <a:pt x="8641" y="4963"/>
                    <a:pt x="8662" y="4963"/>
                  </a:cubicBezTo>
                  <a:cubicBezTo>
                    <a:pt x="8685" y="4963"/>
                    <a:pt x="8705" y="4960"/>
                    <a:pt x="8725" y="4953"/>
                  </a:cubicBezTo>
                  <a:cubicBezTo>
                    <a:pt x="8745" y="4947"/>
                    <a:pt x="8762" y="4938"/>
                    <a:pt x="8776" y="4926"/>
                  </a:cubicBezTo>
                  <a:cubicBezTo>
                    <a:pt x="8791" y="4914"/>
                    <a:pt x="8802" y="4900"/>
                    <a:pt x="8811" y="4882"/>
                  </a:cubicBezTo>
                  <a:cubicBezTo>
                    <a:pt x="8819" y="4864"/>
                    <a:pt x="8823" y="4844"/>
                    <a:pt x="8823" y="4821"/>
                  </a:cubicBezTo>
                  <a:cubicBezTo>
                    <a:pt x="8823" y="4809"/>
                    <a:pt x="8822" y="4798"/>
                    <a:pt x="8819" y="4787"/>
                  </a:cubicBezTo>
                  <a:cubicBezTo>
                    <a:pt x="8816" y="4775"/>
                    <a:pt x="8811" y="4765"/>
                    <a:pt x="8804" y="4755"/>
                  </a:cubicBezTo>
                  <a:cubicBezTo>
                    <a:pt x="8798" y="4745"/>
                    <a:pt x="8789" y="4736"/>
                    <a:pt x="8779" y="4728"/>
                  </a:cubicBezTo>
                  <a:cubicBezTo>
                    <a:pt x="8769" y="4721"/>
                    <a:pt x="8757" y="4714"/>
                    <a:pt x="8742" y="4709"/>
                  </a:cubicBezTo>
                  <a:cubicBezTo>
                    <a:pt x="8754" y="4703"/>
                    <a:pt x="8765" y="4697"/>
                    <a:pt x="8774" y="4689"/>
                  </a:cubicBezTo>
                  <a:cubicBezTo>
                    <a:pt x="8784" y="4681"/>
                    <a:pt x="8791" y="4672"/>
                    <a:pt x="8797" y="4663"/>
                  </a:cubicBezTo>
                  <a:cubicBezTo>
                    <a:pt x="8804" y="4654"/>
                    <a:pt x="8808" y="4645"/>
                    <a:pt x="8812" y="4635"/>
                  </a:cubicBezTo>
                  <a:cubicBezTo>
                    <a:pt x="8815" y="4625"/>
                    <a:pt x="8816" y="4615"/>
                    <a:pt x="8816" y="4605"/>
                  </a:cubicBezTo>
                  <a:cubicBezTo>
                    <a:pt x="8816" y="4582"/>
                    <a:pt x="8812" y="4563"/>
                    <a:pt x="8804" y="4546"/>
                  </a:cubicBezTo>
                  <a:cubicBezTo>
                    <a:pt x="8797" y="4529"/>
                    <a:pt x="8786" y="4514"/>
                    <a:pt x="8773" y="4503"/>
                  </a:cubicBezTo>
                  <a:cubicBezTo>
                    <a:pt x="8759" y="4491"/>
                    <a:pt x="8743" y="4483"/>
                    <a:pt x="8724" y="4477"/>
                  </a:cubicBezTo>
                  <a:cubicBezTo>
                    <a:pt x="8705" y="4471"/>
                    <a:pt x="8685" y="4468"/>
                    <a:pt x="8662" y="4468"/>
                  </a:cubicBezTo>
                  <a:close/>
                  <a:moveTo>
                    <a:pt x="4316" y="4474"/>
                  </a:moveTo>
                  <a:lnTo>
                    <a:pt x="4128" y="4542"/>
                  </a:lnTo>
                  <a:lnTo>
                    <a:pt x="4128" y="4610"/>
                  </a:lnTo>
                  <a:lnTo>
                    <a:pt x="4247" y="4570"/>
                  </a:lnTo>
                  <a:lnTo>
                    <a:pt x="4247" y="4956"/>
                  </a:lnTo>
                  <a:lnTo>
                    <a:pt x="4327" y="4956"/>
                  </a:lnTo>
                  <a:lnTo>
                    <a:pt x="4327" y="4474"/>
                  </a:lnTo>
                  <a:lnTo>
                    <a:pt x="4316" y="4474"/>
                  </a:lnTo>
                  <a:close/>
                  <a:moveTo>
                    <a:pt x="4701" y="4474"/>
                  </a:moveTo>
                  <a:lnTo>
                    <a:pt x="4513" y="4542"/>
                  </a:lnTo>
                  <a:lnTo>
                    <a:pt x="4513" y="4610"/>
                  </a:lnTo>
                  <a:lnTo>
                    <a:pt x="4631" y="4570"/>
                  </a:lnTo>
                  <a:lnTo>
                    <a:pt x="4631" y="4956"/>
                  </a:lnTo>
                  <a:lnTo>
                    <a:pt x="4711" y="4956"/>
                  </a:lnTo>
                  <a:lnTo>
                    <a:pt x="4711" y="4474"/>
                  </a:lnTo>
                  <a:lnTo>
                    <a:pt x="4701" y="4474"/>
                  </a:lnTo>
                  <a:close/>
                  <a:moveTo>
                    <a:pt x="6296" y="4474"/>
                  </a:moveTo>
                  <a:lnTo>
                    <a:pt x="6108" y="4542"/>
                  </a:lnTo>
                  <a:lnTo>
                    <a:pt x="6108" y="4610"/>
                  </a:lnTo>
                  <a:lnTo>
                    <a:pt x="6226" y="4570"/>
                  </a:lnTo>
                  <a:lnTo>
                    <a:pt x="6226" y="4956"/>
                  </a:lnTo>
                  <a:lnTo>
                    <a:pt x="6306" y="4956"/>
                  </a:lnTo>
                  <a:lnTo>
                    <a:pt x="6306" y="4474"/>
                  </a:lnTo>
                  <a:lnTo>
                    <a:pt x="6296" y="4474"/>
                  </a:lnTo>
                  <a:close/>
                  <a:moveTo>
                    <a:pt x="8335" y="4474"/>
                  </a:moveTo>
                  <a:lnTo>
                    <a:pt x="8147" y="4542"/>
                  </a:lnTo>
                  <a:lnTo>
                    <a:pt x="8147" y="4610"/>
                  </a:lnTo>
                  <a:lnTo>
                    <a:pt x="8266" y="4570"/>
                  </a:lnTo>
                  <a:lnTo>
                    <a:pt x="8266" y="4956"/>
                  </a:lnTo>
                  <a:lnTo>
                    <a:pt x="8346" y="4956"/>
                  </a:lnTo>
                  <a:lnTo>
                    <a:pt x="8346" y="4474"/>
                  </a:lnTo>
                  <a:lnTo>
                    <a:pt x="8335" y="4474"/>
                  </a:lnTo>
                  <a:close/>
                  <a:moveTo>
                    <a:pt x="10357" y="4474"/>
                  </a:moveTo>
                  <a:lnTo>
                    <a:pt x="10169" y="4542"/>
                  </a:lnTo>
                  <a:lnTo>
                    <a:pt x="10169" y="4610"/>
                  </a:lnTo>
                  <a:lnTo>
                    <a:pt x="10287" y="4570"/>
                  </a:lnTo>
                  <a:lnTo>
                    <a:pt x="10287" y="4956"/>
                  </a:lnTo>
                  <a:lnTo>
                    <a:pt x="10367" y="4956"/>
                  </a:lnTo>
                  <a:lnTo>
                    <a:pt x="10367" y="4474"/>
                  </a:lnTo>
                  <a:lnTo>
                    <a:pt x="10357" y="4474"/>
                  </a:lnTo>
                  <a:close/>
                  <a:moveTo>
                    <a:pt x="12395" y="4474"/>
                  </a:moveTo>
                  <a:lnTo>
                    <a:pt x="12207" y="4542"/>
                  </a:lnTo>
                  <a:lnTo>
                    <a:pt x="12207" y="4610"/>
                  </a:lnTo>
                  <a:lnTo>
                    <a:pt x="12325" y="4570"/>
                  </a:lnTo>
                  <a:lnTo>
                    <a:pt x="12325" y="4956"/>
                  </a:lnTo>
                  <a:lnTo>
                    <a:pt x="12405" y="4956"/>
                  </a:lnTo>
                  <a:lnTo>
                    <a:pt x="12405" y="4474"/>
                  </a:lnTo>
                  <a:lnTo>
                    <a:pt x="12395" y="4474"/>
                  </a:lnTo>
                  <a:close/>
                  <a:moveTo>
                    <a:pt x="10724" y="4474"/>
                  </a:moveTo>
                  <a:lnTo>
                    <a:pt x="10515" y="4800"/>
                  </a:lnTo>
                  <a:lnTo>
                    <a:pt x="10518" y="4849"/>
                  </a:lnTo>
                  <a:lnTo>
                    <a:pt x="10726" y="4849"/>
                  </a:lnTo>
                  <a:lnTo>
                    <a:pt x="10726" y="4956"/>
                  </a:lnTo>
                  <a:lnTo>
                    <a:pt x="10806" y="4956"/>
                  </a:lnTo>
                  <a:lnTo>
                    <a:pt x="10806" y="4849"/>
                  </a:lnTo>
                  <a:lnTo>
                    <a:pt x="10866" y="4849"/>
                  </a:lnTo>
                  <a:lnTo>
                    <a:pt x="10866" y="4785"/>
                  </a:lnTo>
                  <a:lnTo>
                    <a:pt x="10806" y="4785"/>
                  </a:lnTo>
                  <a:lnTo>
                    <a:pt x="10806" y="4474"/>
                  </a:lnTo>
                  <a:lnTo>
                    <a:pt x="10724" y="4474"/>
                  </a:lnTo>
                  <a:close/>
                  <a:moveTo>
                    <a:pt x="12620" y="4474"/>
                  </a:moveTo>
                  <a:lnTo>
                    <a:pt x="12594" y="4718"/>
                  </a:lnTo>
                  <a:lnTo>
                    <a:pt x="12658" y="4734"/>
                  </a:lnTo>
                  <a:cubicBezTo>
                    <a:pt x="12662" y="4730"/>
                    <a:pt x="12666" y="4726"/>
                    <a:pt x="12671" y="4722"/>
                  </a:cubicBezTo>
                  <a:cubicBezTo>
                    <a:pt x="12675" y="4719"/>
                    <a:pt x="12680" y="4716"/>
                    <a:pt x="12685" y="4713"/>
                  </a:cubicBezTo>
                  <a:cubicBezTo>
                    <a:pt x="12690" y="4711"/>
                    <a:pt x="12697" y="4709"/>
                    <a:pt x="12704" y="4707"/>
                  </a:cubicBezTo>
                  <a:cubicBezTo>
                    <a:pt x="12710" y="4706"/>
                    <a:pt x="12719" y="4705"/>
                    <a:pt x="12728" y="4705"/>
                  </a:cubicBezTo>
                  <a:cubicBezTo>
                    <a:pt x="12742" y="4705"/>
                    <a:pt x="12755" y="4707"/>
                    <a:pt x="12765" y="4712"/>
                  </a:cubicBezTo>
                  <a:cubicBezTo>
                    <a:pt x="12776" y="4716"/>
                    <a:pt x="12785" y="4723"/>
                    <a:pt x="12792" y="4732"/>
                  </a:cubicBezTo>
                  <a:cubicBezTo>
                    <a:pt x="12799" y="4740"/>
                    <a:pt x="12805" y="4750"/>
                    <a:pt x="12808" y="4762"/>
                  </a:cubicBezTo>
                  <a:cubicBezTo>
                    <a:pt x="12812" y="4774"/>
                    <a:pt x="12814" y="4786"/>
                    <a:pt x="12814" y="4800"/>
                  </a:cubicBezTo>
                  <a:cubicBezTo>
                    <a:pt x="12814" y="4814"/>
                    <a:pt x="12812" y="4828"/>
                    <a:pt x="12808" y="4840"/>
                  </a:cubicBezTo>
                  <a:cubicBezTo>
                    <a:pt x="12805" y="4852"/>
                    <a:pt x="12801" y="4863"/>
                    <a:pt x="12794" y="4871"/>
                  </a:cubicBezTo>
                  <a:cubicBezTo>
                    <a:pt x="12788" y="4880"/>
                    <a:pt x="12779" y="4887"/>
                    <a:pt x="12770" y="4892"/>
                  </a:cubicBezTo>
                  <a:cubicBezTo>
                    <a:pt x="12760" y="4896"/>
                    <a:pt x="12748" y="4899"/>
                    <a:pt x="12735" y="4899"/>
                  </a:cubicBezTo>
                  <a:cubicBezTo>
                    <a:pt x="12713" y="4899"/>
                    <a:pt x="12695" y="4893"/>
                    <a:pt x="12681" y="4880"/>
                  </a:cubicBezTo>
                  <a:cubicBezTo>
                    <a:pt x="12668" y="4868"/>
                    <a:pt x="12660" y="4850"/>
                    <a:pt x="12657" y="4826"/>
                  </a:cubicBezTo>
                  <a:lnTo>
                    <a:pt x="12579" y="4826"/>
                  </a:lnTo>
                  <a:cubicBezTo>
                    <a:pt x="12580" y="4849"/>
                    <a:pt x="12585" y="4868"/>
                    <a:pt x="12594" y="4885"/>
                  </a:cubicBezTo>
                  <a:cubicBezTo>
                    <a:pt x="12603" y="4902"/>
                    <a:pt x="12615" y="4917"/>
                    <a:pt x="12629" y="4929"/>
                  </a:cubicBezTo>
                  <a:cubicBezTo>
                    <a:pt x="12644" y="4940"/>
                    <a:pt x="12660" y="4948"/>
                    <a:pt x="12678" y="4954"/>
                  </a:cubicBezTo>
                  <a:cubicBezTo>
                    <a:pt x="12696" y="4960"/>
                    <a:pt x="12715" y="4963"/>
                    <a:pt x="12735" y="4963"/>
                  </a:cubicBezTo>
                  <a:cubicBezTo>
                    <a:pt x="12762" y="4963"/>
                    <a:pt x="12786" y="4959"/>
                    <a:pt x="12806" y="4951"/>
                  </a:cubicBezTo>
                  <a:cubicBezTo>
                    <a:pt x="12826" y="4942"/>
                    <a:pt x="12842" y="4931"/>
                    <a:pt x="12855" y="4916"/>
                  </a:cubicBezTo>
                  <a:cubicBezTo>
                    <a:pt x="12868" y="4902"/>
                    <a:pt x="12878" y="4885"/>
                    <a:pt x="12884" y="4865"/>
                  </a:cubicBezTo>
                  <a:cubicBezTo>
                    <a:pt x="12891" y="4846"/>
                    <a:pt x="12894" y="4825"/>
                    <a:pt x="12894" y="4802"/>
                  </a:cubicBezTo>
                  <a:cubicBezTo>
                    <a:pt x="12894" y="4777"/>
                    <a:pt x="12891" y="4755"/>
                    <a:pt x="12884" y="4735"/>
                  </a:cubicBezTo>
                  <a:cubicBezTo>
                    <a:pt x="12878" y="4715"/>
                    <a:pt x="12868" y="4698"/>
                    <a:pt x="12856" y="4683"/>
                  </a:cubicBezTo>
                  <a:cubicBezTo>
                    <a:pt x="12844" y="4669"/>
                    <a:pt x="12828" y="4659"/>
                    <a:pt x="12810" y="4652"/>
                  </a:cubicBezTo>
                  <a:cubicBezTo>
                    <a:pt x="12792" y="4644"/>
                    <a:pt x="12771" y="4640"/>
                    <a:pt x="12749" y="4640"/>
                  </a:cubicBezTo>
                  <a:cubicBezTo>
                    <a:pt x="12732" y="4640"/>
                    <a:pt x="12717" y="4642"/>
                    <a:pt x="12704" y="4646"/>
                  </a:cubicBezTo>
                  <a:cubicBezTo>
                    <a:pt x="12692" y="4651"/>
                    <a:pt x="12681" y="4655"/>
                    <a:pt x="12674" y="4660"/>
                  </a:cubicBezTo>
                  <a:lnTo>
                    <a:pt x="12687" y="4544"/>
                  </a:lnTo>
                  <a:lnTo>
                    <a:pt x="12878" y="4544"/>
                  </a:lnTo>
                  <a:lnTo>
                    <a:pt x="12878" y="4474"/>
                  </a:lnTo>
                  <a:lnTo>
                    <a:pt x="12620" y="4474"/>
                  </a:lnTo>
                  <a:close/>
                  <a:moveTo>
                    <a:pt x="2569" y="4496"/>
                  </a:moveTo>
                  <a:cubicBezTo>
                    <a:pt x="2546" y="4496"/>
                    <a:pt x="2524" y="4501"/>
                    <a:pt x="2505" y="4508"/>
                  </a:cubicBezTo>
                  <a:cubicBezTo>
                    <a:pt x="2485" y="4515"/>
                    <a:pt x="2469" y="4527"/>
                    <a:pt x="2455" y="4543"/>
                  </a:cubicBezTo>
                  <a:cubicBezTo>
                    <a:pt x="2442" y="4560"/>
                    <a:pt x="2430" y="4581"/>
                    <a:pt x="2423" y="4608"/>
                  </a:cubicBezTo>
                  <a:cubicBezTo>
                    <a:pt x="2415" y="4634"/>
                    <a:pt x="2412" y="4666"/>
                    <a:pt x="2412" y="4705"/>
                  </a:cubicBezTo>
                  <a:lnTo>
                    <a:pt x="2412" y="4782"/>
                  </a:lnTo>
                  <a:cubicBezTo>
                    <a:pt x="2412" y="4820"/>
                    <a:pt x="2416" y="4853"/>
                    <a:pt x="2424" y="4879"/>
                  </a:cubicBezTo>
                  <a:cubicBezTo>
                    <a:pt x="2431" y="4906"/>
                    <a:pt x="2441" y="4927"/>
                    <a:pt x="2455" y="4944"/>
                  </a:cubicBezTo>
                  <a:cubicBezTo>
                    <a:pt x="2469" y="4960"/>
                    <a:pt x="2486" y="4972"/>
                    <a:pt x="2506" y="4980"/>
                  </a:cubicBezTo>
                  <a:cubicBezTo>
                    <a:pt x="2525" y="4987"/>
                    <a:pt x="2546" y="4991"/>
                    <a:pt x="2570" y="4991"/>
                  </a:cubicBezTo>
                  <a:cubicBezTo>
                    <a:pt x="2594" y="4991"/>
                    <a:pt x="2615" y="4987"/>
                    <a:pt x="2634" y="4980"/>
                  </a:cubicBezTo>
                  <a:cubicBezTo>
                    <a:pt x="2654" y="4972"/>
                    <a:pt x="2670" y="4960"/>
                    <a:pt x="2684" y="4944"/>
                  </a:cubicBezTo>
                  <a:cubicBezTo>
                    <a:pt x="2697" y="4927"/>
                    <a:pt x="2708" y="4906"/>
                    <a:pt x="2716" y="4879"/>
                  </a:cubicBezTo>
                  <a:cubicBezTo>
                    <a:pt x="2723" y="4853"/>
                    <a:pt x="2727" y="4820"/>
                    <a:pt x="2727" y="4782"/>
                  </a:cubicBezTo>
                  <a:lnTo>
                    <a:pt x="2727" y="4705"/>
                  </a:lnTo>
                  <a:cubicBezTo>
                    <a:pt x="2727" y="4666"/>
                    <a:pt x="2723" y="4634"/>
                    <a:pt x="2716" y="4608"/>
                  </a:cubicBezTo>
                  <a:cubicBezTo>
                    <a:pt x="2708" y="4581"/>
                    <a:pt x="2698" y="4560"/>
                    <a:pt x="2684" y="4543"/>
                  </a:cubicBezTo>
                  <a:cubicBezTo>
                    <a:pt x="2670" y="4527"/>
                    <a:pt x="2654" y="4515"/>
                    <a:pt x="2634" y="4508"/>
                  </a:cubicBezTo>
                  <a:cubicBezTo>
                    <a:pt x="2615" y="4501"/>
                    <a:pt x="2593" y="4496"/>
                    <a:pt x="2569" y="4496"/>
                  </a:cubicBezTo>
                  <a:close/>
                  <a:moveTo>
                    <a:pt x="2236" y="4502"/>
                  </a:moveTo>
                  <a:lnTo>
                    <a:pt x="2048" y="4571"/>
                  </a:lnTo>
                  <a:lnTo>
                    <a:pt x="2048" y="4638"/>
                  </a:lnTo>
                  <a:lnTo>
                    <a:pt x="2166" y="4598"/>
                  </a:lnTo>
                  <a:lnTo>
                    <a:pt x="2166" y="4985"/>
                  </a:lnTo>
                  <a:lnTo>
                    <a:pt x="2245" y="4985"/>
                  </a:lnTo>
                  <a:lnTo>
                    <a:pt x="2245" y="4502"/>
                  </a:lnTo>
                  <a:lnTo>
                    <a:pt x="2236" y="4502"/>
                  </a:lnTo>
                  <a:close/>
                  <a:moveTo>
                    <a:pt x="353" y="4533"/>
                  </a:moveTo>
                  <a:cubicBezTo>
                    <a:pt x="363" y="4533"/>
                    <a:pt x="374" y="4535"/>
                    <a:pt x="384" y="4541"/>
                  </a:cubicBezTo>
                  <a:cubicBezTo>
                    <a:pt x="393" y="4546"/>
                    <a:pt x="401" y="4554"/>
                    <a:pt x="408" y="4563"/>
                  </a:cubicBezTo>
                  <a:cubicBezTo>
                    <a:pt x="416" y="4573"/>
                    <a:pt x="421" y="4586"/>
                    <a:pt x="425" y="4601"/>
                  </a:cubicBezTo>
                  <a:cubicBezTo>
                    <a:pt x="429" y="4615"/>
                    <a:pt x="431" y="4632"/>
                    <a:pt x="431" y="4651"/>
                  </a:cubicBezTo>
                  <a:lnTo>
                    <a:pt x="431" y="4683"/>
                  </a:lnTo>
                  <a:cubicBezTo>
                    <a:pt x="428" y="4690"/>
                    <a:pt x="423" y="4697"/>
                    <a:pt x="418" y="4704"/>
                  </a:cubicBezTo>
                  <a:cubicBezTo>
                    <a:pt x="413" y="4710"/>
                    <a:pt x="407" y="4715"/>
                    <a:pt x="400" y="4720"/>
                  </a:cubicBezTo>
                  <a:cubicBezTo>
                    <a:pt x="394" y="4724"/>
                    <a:pt x="386" y="4728"/>
                    <a:pt x="378" y="4731"/>
                  </a:cubicBezTo>
                  <a:cubicBezTo>
                    <a:pt x="370" y="4734"/>
                    <a:pt x="362" y="4735"/>
                    <a:pt x="354" y="4735"/>
                  </a:cubicBezTo>
                  <a:cubicBezTo>
                    <a:pt x="341" y="4735"/>
                    <a:pt x="329" y="4732"/>
                    <a:pt x="319" y="4727"/>
                  </a:cubicBezTo>
                  <a:cubicBezTo>
                    <a:pt x="310" y="4721"/>
                    <a:pt x="302" y="4713"/>
                    <a:pt x="295" y="4704"/>
                  </a:cubicBezTo>
                  <a:cubicBezTo>
                    <a:pt x="289" y="4694"/>
                    <a:pt x="284" y="4684"/>
                    <a:pt x="281" y="4672"/>
                  </a:cubicBezTo>
                  <a:cubicBezTo>
                    <a:pt x="278" y="4660"/>
                    <a:pt x="277" y="4647"/>
                    <a:pt x="277" y="4634"/>
                  </a:cubicBezTo>
                  <a:cubicBezTo>
                    <a:pt x="277" y="4620"/>
                    <a:pt x="279" y="4607"/>
                    <a:pt x="282" y="4594"/>
                  </a:cubicBezTo>
                  <a:cubicBezTo>
                    <a:pt x="286" y="4582"/>
                    <a:pt x="291" y="4572"/>
                    <a:pt x="297" y="4563"/>
                  </a:cubicBezTo>
                  <a:cubicBezTo>
                    <a:pt x="304" y="4553"/>
                    <a:pt x="312" y="4546"/>
                    <a:pt x="321" y="4541"/>
                  </a:cubicBezTo>
                  <a:cubicBezTo>
                    <a:pt x="331" y="4535"/>
                    <a:pt x="341" y="4533"/>
                    <a:pt x="353" y="4533"/>
                  </a:cubicBezTo>
                  <a:close/>
                  <a:moveTo>
                    <a:pt x="2569" y="4561"/>
                  </a:moveTo>
                  <a:cubicBezTo>
                    <a:pt x="2581" y="4561"/>
                    <a:pt x="2592" y="4563"/>
                    <a:pt x="2602" y="4568"/>
                  </a:cubicBezTo>
                  <a:cubicBezTo>
                    <a:pt x="2611" y="4572"/>
                    <a:pt x="2620" y="4580"/>
                    <a:pt x="2626" y="4590"/>
                  </a:cubicBezTo>
                  <a:cubicBezTo>
                    <a:pt x="2633" y="4600"/>
                    <a:pt x="2638" y="4614"/>
                    <a:pt x="2641" y="4631"/>
                  </a:cubicBezTo>
                  <a:cubicBezTo>
                    <a:pt x="2645" y="4647"/>
                    <a:pt x="2647" y="4668"/>
                    <a:pt x="2647" y="4692"/>
                  </a:cubicBezTo>
                  <a:lnTo>
                    <a:pt x="2647" y="4794"/>
                  </a:lnTo>
                  <a:cubicBezTo>
                    <a:pt x="2647" y="4818"/>
                    <a:pt x="2645" y="4838"/>
                    <a:pt x="2641" y="4855"/>
                  </a:cubicBezTo>
                  <a:cubicBezTo>
                    <a:pt x="2638" y="4872"/>
                    <a:pt x="2634" y="4886"/>
                    <a:pt x="2627" y="4897"/>
                  </a:cubicBezTo>
                  <a:cubicBezTo>
                    <a:pt x="2621" y="4907"/>
                    <a:pt x="2612" y="4915"/>
                    <a:pt x="2603" y="4920"/>
                  </a:cubicBezTo>
                  <a:cubicBezTo>
                    <a:pt x="2593" y="4925"/>
                    <a:pt x="2583" y="4927"/>
                    <a:pt x="2570" y="4927"/>
                  </a:cubicBezTo>
                  <a:cubicBezTo>
                    <a:pt x="2558" y="4927"/>
                    <a:pt x="2546" y="4925"/>
                    <a:pt x="2536" y="4920"/>
                  </a:cubicBezTo>
                  <a:cubicBezTo>
                    <a:pt x="2527" y="4915"/>
                    <a:pt x="2519" y="4907"/>
                    <a:pt x="2513" y="4897"/>
                  </a:cubicBezTo>
                  <a:cubicBezTo>
                    <a:pt x="2506" y="4886"/>
                    <a:pt x="2500" y="4872"/>
                    <a:pt x="2497" y="4855"/>
                  </a:cubicBezTo>
                  <a:cubicBezTo>
                    <a:pt x="2493" y="4838"/>
                    <a:pt x="2491" y="4818"/>
                    <a:pt x="2491" y="4794"/>
                  </a:cubicBezTo>
                  <a:lnTo>
                    <a:pt x="2491" y="4692"/>
                  </a:lnTo>
                  <a:cubicBezTo>
                    <a:pt x="2491" y="4668"/>
                    <a:pt x="2493" y="4647"/>
                    <a:pt x="2497" y="4631"/>
                  </a:cubicBezTo>
                  <a:cubicBezTo>
                    <a:pt x="2500" y="4614"/>
                    <a:pt x="2505" y="4600"/>
                    <a:pt x="2512" y="4590"/>
                  </a:cubicBezTo>
                  <a:cubicBezTo>
                    <a:pt x="2518" y="4580"/>
                    <a:pt x="2527" y="4572"/>
                    <a:pt x="2536" y="4568"/>
                  </a:cubicBezTo>
                  <a:cubicBezTo>
                    <a:pt x="2546" y="4563"/>
                    <a:pt x="2557" y="4561"/>
                    <a:pt x="2569" y="4561"/>
                  </a:cubicBezTo>
                  <a:close/>
                  <a:moveTo>
                    <a:pt x="10726" y="4584"/>
                  </a:moveTo>
                  <a:lnTo>
                    <a:pt x="10726" y="4785"/>
                  </a:lnTo>
                  <a:lnTo>
                    <a:pt x="10600" y="4785"/>
                  </a:lnTo>
                  <a:lnTo>
                    <a:pt x="10720" y="4594"/>
                  </a:lnTo>
                  <a:lnTo>
                    <a:pt x="10726" y="4584"/>
                  </a:lnTo>
                  <a:close/>
                  <a:moveTo>
                    <a:pt x="6631" y="6712"/>
                  </a:moveTo>
                  <a:cubicBezTo>
                    <a:pt x="6606" y="6712"/>
                    <a:pt x="6584" y="6716"/>
                    <a:pt x="6565" y="6725"/>
                  </a:cubicBezTo>
                  <a:cubicBezTo>
                    <a:pt x="6546" y="6734"/>
                    <a:pt x="6530" y="6746"/>
                    <a:pt x="6517" y="6761"/>
                  </a:cubicBezTo>
                  <a:cubicBezTo>
                    <a:pt x="6503" y="6777"/>
                    <a:pt x="6493" y="6795"/>
                    <a:pt x="6486" y="6815"/>
                  </a:cubicBezTo>
                  <a:cubicBezTo>
                    <a:pt x="6479" y="6835"/>
                    <a:pt x="6476" y="6857"/>
                    <a:pt x="6476" y="6880"/>
                  </a:cubicBezTo>
                  <a:cubicBezTo>
                    <a:pt x="6476" y="6902"/>
                    <a:pt x="6478" y="6922"/>
                    <a:pt x="6484" y="6941"/>
                  </a:cubicBezTo>
                  <a:cubicBezTo>
                    <a:pt x="6490" y="6961"/>
                    <a:pt x="6498" y="6977"/>
                    <a:pt x="6510" y="6992"/>
                  </a:cubicBezTo>
                  <a:cubicBezTo>
                    <a:pt x="6521" y="7007"/>
                    <a:pt x="6536" y="7020"/>
                    <a:pt x="6553" y="7029"/>
                  </a:cubicBezTo>
                  <a:cubicBezTo>
                    <a:pt x="6570" y="7037"/>
                    <a:pt x="6591" y="7042"/>
                    <a:pt x="6615" y="7042"/>
                  </a:cubicBezTo>
                  <a:cubicBezTo>
                    <a:pt x="6633" y="7042"/>
                    <a:pt x="6651" y="7037"/>
                    <a:pt x="6667" y="7029"/>
                  </a:cubicBezTo>
                  <a:cubicBezTo>
                    <a:pt x="6683" y="7022"/>
                    <a:pt x="6697" y="7011"/>
                    <a:pt x="6709" y="6999"/>
                  </a:cubicBezTo>
                  <a:cubicBezTo>
                    <a:pt x="6708" y="7018"/>
                    <a:pt x="6704" y="7036"/>
                    <a:pt x="6698" y="7053"/>
                  </a:cubicBezTo>
                  <a:cubicBezTo>
                    <a:pt x="6693" y="7070"/>
                    <a:pt x="6684" y="7084"/>
                    <a:pt x="6672" y="7096"/>
                  </a:cubicBezTo>
                  <a:cubicBezTo>
                    <a:pt x="6660" y="7109"/>
                    <a:pt x="6644" y="7119"/>
                    <a:pt x="6624" y="7126"/>
                  </a:cubicBezTo>
                  <a:cubicBezTo>
                    <a:pt x="6605" y="7132"/>
                    <a:pt x="6581" y="7136"/>
                    <a:pt x="6552" y="7136"/>
                  </a:cubicBezTo>
                  <a:lnTo>
                    <a:pt x="6546" y="7136"/>
                  </a:lnTo>
                  <a:lnTo>
                    <a:pt x="6546" y="7202"/>
                  </a:lnTo>
                  <a:lnTo>
                    <a:pt x="6552" y="7202"/>
                  </a:lnTo>
                  <a:cubicBezTo>
                    <a:pt x="6583" y="7202"/>
                    <a:pt x="6611" y="7199"/>
                    <a:pt x="6635" y="7192"/>
                  </a:cubicBezTo>
                  <a:cubicBezTo>
                    <a:pt x="6659" y="7185"/>
                    <a:pt x="6679" y="7176"/>
                    <a:pt x="6697" y="7163"/>
                  </a:cubicBezTo>
                  <a:cubicBezTo>
                    <a:pt x="6714" y="7151"/>
                    <a:pt x="6729" y="7137"/>
                    <a:pt x="6741" y="7120"/>
                  </a:cubicBezTo>
                  <a:cubicBezTo>
                    <a:pt x="6753" y="7103"/>
                    <a:pt x="6763" y="7085"/>
                    <a:pt x="6770" y="7066"/>
                  </a:cubicBezTo>
                  <a:cubicBezTo>
                    <a:pt x="6777" y="7046"/>
                    <a:pt x="6782" y="7024"/>
                    <a:pt x="6785" y="7002"/>
                  </a:cubicBezTo>
                  <a:cubicBezTo>
                    <a:pt x="6788" y="6980"/>
                    <a:pt x="6789" y="6957"/>
                    <a:pt x="6789" y="6934"/>
                  </a:cubicBezTo>
                  <a:lnTo>
                    <a:pt x="6789" y="6908"/>
                  </a:lnTo>
                  <a:cubicBezTo>
                    <a:pt x="6789" y="6881"/>
                    <a:pt x="6786" y="6856"/>
                    <a:pt x="6780" y="6833"/>
                  </a:cubicBezTo>
                  <a:cubicBezTo>
                    <a:pt x="6773" y="6809"/>
                    <a:pt x="6764" y="6788"/>
                    <a:pt x="6750" y="6770"/>
                  </a:cubicBezTo>
                  <a:cubicBezTo>
                    <a:pt x="6737" y="6752"/>
                    <a:pt x="6721" y="6738"/>
                    <a:pt x="6701" y="6728"/>
                  </a:cubicBezTo>
                  <a:cubicBezTo>
                    <a:pt x="6681" y="6717"/>
                    <a:pt x="6658" y="6712"/>
                    <a:pt x="6631" y="6712"/>
                  </a:cubicBezTo>
                  <a:close/>
                  <a:moveTo>
                    <a:pt x="8294" y="6712"/>
                  </a:moveTo>
                  <a:cubicBezTo>
                    <a:pt x="8268" y="6712"/>
                    <a:pt x="8245" y="6716"/>
                    <a:pt x="8225" y="6724"/>
                  </a:cubicBezTo>
                  <a:cubicBezTo>
                    <a:pt x="8205" y="6732"/>
                    <a:pt x="8188" y="6743"/>
                    <a:pt x="8174" y="6757"/>
                  </a:cubicBezTo>
                  <a:cubicBezTo>
                    <a:pt x="8160" y="6771"/>
                    <a:pt x="8149" y="6787"/>
                    <a:pt x="8142" y="6805"/>
                  </a:cubicBezTo>
                  <a:cubicBezTo>
                    <a:pt x="8135" y="6824"/>
                    <a:pt x="8132" y="6844"/>
                    <a:pt x="8132" y="6865"/>
                  </a:cubicBezTo>
                  <a:lnTo>
                    <a:pt x="8212" y="6865"/>
                  </a:lnTo>
                  <a:cubicBezTo>
                    <a:pt x="8212" y="6852"/>
                    <a:pt x="8213" y="6840"/>
                    <a:pt x="8216" y="6829"/>
                  </a:cubicBezTo>
                  <a:cubicBezTo>
                    <a:pt x="8220" y="6818"/>
                    <a:pt x="8225" y="6810"/>
                    <a:pt x="8232" y="6802"/>
                  </a:cubicBezTo>
                  <a:cubicBezTo>
                    <a:pt x="8239" y="6794"/>
                    <a:pt x="8247" y="6788"/>
                    <a:pt x="8258" y="6783"/>
                  </a:cubicBezTo>
                  <a:cubicBezTo>
                    <a:pt x="8268" y="6779"/>
                    <a:pt x="8280" y="6776"/>
                    <a:pt x="8294" y="6776"/>
                  </a:cubicBezTo>
                  <a:cubicBezTo>
                    <a:pt x="8305" y="6776"/>
                    <a:pt x="8315" y="6779"/>
                    <a:pt x="8324" y="6782"/>
                  </a:cubicBezTo>
                  <a:cubicBezTo>
                    <a:pt x="8333" y="6786"/>
                    <a:pt x="8340" y="6791"/>
                    <a:pt x="8346" y="6798"/>
                  </a:cubicBezTo>
                  <a:cubicBezTo>
                    <a:pt x="8352" y="6805"/>
                    <a:pt x="8357" y="6814"/>
                    <a:pt x="8360" y="6823"/>
                  </a:cubicBezTo>
                  <a:cubicBezTo>
                    <a:pt x="8363" y="6832"/>
                    <a:pt x="8365" y="6842"/>
                    <a:pt x="8365" y="6853"/>
                  </a:cubicBezTo>
                  <a:cubicBezTo>
                    <a:pt x="8365" y="6861"/>
                    <a:pt x="8364" y="6870"/>
                    <a:pt x="8362" y="6878"/>
                  </a:cubicBezTo>
                  <a:cubicBezTo>
                    <a:pt x="8360" y="6886"/>
                    <a:pt x="8356" y="6895"/>
                    <a:pt x="8351" y="6904"/>
                  </a:cubicBezTo>
                  <a:cubicBezTo>
                    <a:pt x="8346" y="6914"/>
                    <a:pt x="8339" y="6924"/>
                    <a:pt x="8330" y="6935"/>
                  </a:cubicBezTo>
                  <a:cubicBezTo>
                    <a:pt x="8321" y="6946"/>
                    <a:pt x="8311" y="6959"/>
                    <a:pt x="8297" y="6974"/>
                  </a:cubicBezTo>
                  <a:lnTo>
                    <a:pt x="8140" y="7145"/>
                  </a:lnTo>
                  <a:lnTo>
                    <a:pt x="8140" y="7201"/>
                  </a:lnTo>
                  <a:lnTo>
                    <a:pt x="8464" y="7201"/>
                  </a:lnTo>
                  <a:lnTo>
                    <a:pt x="8464" y="7136"/>
                  </a:lnTo>
                  <a:lnTo>
                    <a:pt x="8241" y="7136"/>
                  </a:lnTo>
                  <a:lnTo>
                    <a:pt x="8348" y="7021"/>
                  </a:lnTo>
                  <a:cubicBezTo>
                    <a:pt x="8363" y="7006"/>
                    <a:pt x="8375" y="6991"/>
                    <a:pt x="8387" y="6976"/>
                  </a:cubicBezTo>
                  <a:cubicBezTo>
                    <a:pt x="8399" y="6962"/>
                    <a:pt x="8410" y="6948"/>
                    <a:pt x="8418" y="6933"/>
                  </a:cubicBezTo>
                  <a:cubicBezTo>
                    <a:pt x="8427" y="6919"/>
                    <a:pt x="8434" y="6904"/>
                    <a:pt x="8438" y="6889"/>
                  </a:cubicBezTo>
                  <a:cubicBezTo>
                    <a:pt x="8443" y="6875"/>
                    <a:pt x="8446" y="6860"/>
                    <a:pt x="8446" y="6845"/>
                  </a:cubicBezTo>
                  <a:cubicBezTo>
                    <a:pt x="8446" y="6825"/>
                    <a:pt x="8442" y="6806"/>
                    <a:pt x="8435" y="6790"/>
                  </a:cubicBezTo>
                  <a:cubicBezTo>
                    <a:pt x="8428" y="6773"/>
                    <a:pt x="8419" y="6760"/>
                    <a:pt x="8406" y="6748"/>
                  </a:cubicBezTo>
                  <a:cubicBezTo>
                    <a:pt x="8393" y="6737"/>
                    <a:pt x="8377" y="6728"/>
                    <a:pt x="8358" y="6722"/>
                  </a:cubicBezTo>
                  <a:cubicBezTo>
                    <a:pt x="8339" y="6715"/>
                    <a:pt x="8318" y="6712"/>
                    <a:pt x="8294" y="6712"/>
                  </a:cubicBezTo>
                  <a:close/>
                  <a:moveTo>
                    <a:pt x="8682" y="6712"/>
                  </a:moveTo>
                  <a:cubicBezTo>
                    <a:pt x="8658" y="6712"/>
                    <a:pt x="8636" y="6716"/>
                    <a:pt x="8617" y="6723"/>
                  </a:cubicBezTo>
                  <a:cubicBezTo>
                    <a:pt x="8597" y="6731"/>
                    <a:pt x="8581" y="6742"/>
                    <a:pt x="8567" y="6759"/>
                  </a:cubicBezTo>
                  <a:cubicBezTo>
                    <a:pt x="8553" y="6775"/>
                    <a:pt x="8543" y="6797"/>
                    <a:pt x="8535" y="6823"/>
                  </a:cubicBezTo>
                  <a:cubicBezTo>
                    <a:pt x="8528" y="6849"/>
                    <a:pt x="8524" y="6882"/>
                    <a:pt x="8524" y="6920"/>
                  </a:cubicBezTo>
                  <a:lnTo>
                    <a:pt x="8524" y="6998"/>
                  </a:lnTo>
                  <a:cubicBezTo>
                    <a:pt x="8524" y="7036"/>
                    <a:pt x="8528" y="7068"/>
                    <a:pt x="8535" y="7095"/>
                  </a:cubicBezTo>
                  <a:cubicBezTo>
                    <a:pt x="8543" y="7121"/>
                    <a:pt x="8554" y="7142"/>
                    <a:pt x="8568" y="7159"/>
                  </a:cubicBezTo>
                  <a:cubicBezTo>
                    <a:pt x="8582" y="7176"/>
                    <a:pt x="8598" y="7188"/>
                    <a:pt x="8617" y="7195"/>
                  </a:cubicBezTo>
                  <a:cubicBezTo>
                    <a:pt x="8637" y="7203"/>
                    <a:pt x="8658" y="7207"/>
                    <a:pt x="8682" y="7207"/>
                  </a:cubicBezTo>
                  <a:cubicBezTo>
                    <a:pt x="8706" y="7207"/>
                    <a:pt x="8728" y="7203"/>
                    <a:pt x="8747" y="7195"/>
                  </a:cubicBezTo>
                  <a:cubicBezTo>
                    <a:pt x="8766" y="7188"/>
                    <a:pt x="8783" y="7176"/>
                    <a:pt x="8797" y="7159"/>
                  </a:cubicBezTo>
                  <a:cubicBezTo>
                    <a:pt x="8810" y="7142"/>
                    <a:pt x="8821" y="7121"/>
                    <a:pt x="8828" y="7095"/>
                  </a:cubicBezTo>
                  <a:cubicBezTo>
                    <a:pt x="8836" y="7068"/>
                    <a:pt x="8839" y="7036"/>
                    <a:pt x="8839" y="6998"/>
                  </a:cubicBezTo>
                  <a:lnTo>
                    <a:pt x="8839" y="6920"/>
                  </a:lnTo>
                  <a:cubicBezTo>
                    <a:pt x="8839" y="6882"/>
                    <a:pt x="8836" y="6849"/>
                    <a:pt x="8828" y="6823"/>
                  </a:cubicBezTo>
                  <a:cubicBezTo>
                    <a:pt x="8821" y="6797"/>
                    <a:pt x="8809" y="6775"/>
                    <a:pt x="8796" y="6759"/>
                  </a:cubicBezTo>
                  <a:cubicBezTo>
                    <a:pt x="8782" y="6742"/>
                    <a:pt x="8766" y="6731"/>
                    <a:pt x="8746" y="6723"/>
                  </a:cubicBezTo>
                  <a:cubicBezTo>
                    <a:pt x="8727" y="6716"/>
                    <a:pt x="8706" y="6712"/>
                    <a:pt x="8682" y="6712"/>
                  </a:cubicBezTo>
                  <a:close/>
                  <a:moveTo>
                    <a:pt x="617" y="6716"/>
                  </a:moveTo>
                  <a:cubicBezTo>
                    <a:pt x="588" y="6716"/>
                    <a:pt x="563" y="6719"/>
                    <a:pt x="540" y="6726"/>
                  </a:cubicBezTo>
                  <a:cubicBezTo>
                    <a:pt x="517" y="6733"/>
                    <a:pt x="496" y="6743"/>
                    <a:pt x="478" y="6755"/>
                  </a:cubicBezTo>
                  <a:cubicBezTo>
                    <a:pt x="460" y="6767"/>
                    <a:pt x="446" y="6782"/>
                    <a:pt x="433" y="6798"/>
                  </a:cubicBezTo>
                  <a:cubicBezTo>
                    <a:pt x="420" y="6815"/>
                    <a:pt x="410" y="6833"/>
                    <a:pt x="402" y="6853"/>
                  </a:cubicBezTo>
                  <a:cubicBezTo>
                    <a:pt x="394" y="6873"/>
                    <a:pt x="388" y="6894"/>
                    <a:pt x="385" y="6917"/>
                  </a:cubicBezTo>
                  <a:cubicBezTo>
                    <a:pt x="381" y="6939"/>
                    <a:pt x="379" y="6962"/>
                    <a:pt x="379" y="6986"/>
                  </a:cubicBezTo>
                  <a:lnTo>
                    <a:pt x="379" y="7018"/>
                  </a:lnTo>
                  <a:cubicBezTo>
                    <a:pt x="379" y="7043"/>
                    <a:pt x="383" y="7067"/>
                    <a:pt x="390" y="7089"/>
                  </a:cubicBezTo>
                  <a:cubicBezTo>
                    <a:pt x="397" y="7112"/>
                    <a:pt x="408" y="7133"/>
                    <a:pt x="422" y="7150"/>
                  </a:cubicBezTo>
                  <a:cubicBezTo>
                    <a:pt x="435" y="7168"/>
                    <a:pt x="452" y="7181"/>
                    <a:pt x="472" y="7192"/>
                  </a:cubicBezTo>
                  <a:cubicBezTo>
                    <a:pt x="492" y="7202"/>
                    <a:pt x="515" y="7207"/>
                    <a:pt x="542" y="7207"/>
                  </a:cubicBezTo>
                  <a:cubicBezTo>
                    <a:pt x="566" y="7207"/>
                    <a:pt x="588" y="7203"/>
                    <a:pt x="608" y="7194"/>
                  </a:cubicBezTo>
                  <a:cubicBezTo>
                    <a:pt x="627" y="7186"/>
                    <a:pt x="644" y="7174"/>
                    <a:pt x="657" y="7159"/>
                  </a:cubicBezTo>
                  <a:cubicBezTo>
                    <a:pt x="670" y="7144"/>
                    <a:pt x="680" y="7127"/>
                    <a:pt x="687" y="7107"/>
                  </a:cubicBezTo>
                  <a:cubicBezTo>
                    <a:pt x="694" y="7087"/>
                    <a:pt x="698" y="7066"/>
                    <a:pt x="698" y="7043"/>
                  </a:cubicBezTo>
                  <a:cubicBezTo>
                    <a:pt x="698" y="7022"/>
                    <a:pt x="695" y="7002"/>
                    <a:pt x="690" y="6983"/>
                  </a:cubicBezTo>
                  <a:cubicBezTo>
                    <a:pt x="684" y="6963"/>
                    <a:pt x="675" y="6946"/>
                    <a:pt x="664" y="6931"/>
                  </a:cubicBezTo>
                  <a:cubicBezTo>
                    <a:pt x="653" y="6916"/>
                    <a:pt x="639" y="6903"/>
                    <a:pt x="622" y="6894"/>
                  </a:cubicBezTo>
                  <a:cubicBezTo>
                    <a:pt x="604" y="6886"/>
                    <a:pt x="583" y="6881"/>
                    <a:pt x="560" y="6881"/>
                  </a:cubicBezTo>
                  <a:cubicBezTo>
                    <a:pt x="540" y="6881"/>
                    <a:pt x="522" y="6885"/>
                    <a:pt x="505" y="6892"/>
                  </a:cubicBezTo>
                  <a:cubicBezTo>
                    <a:pt x="489" y="6899"/>
                    <a:pt x="474" y="6909"/>
                    <a:pt x="461" y="6922"/>
                  </a:cubicBezTo>
                  <a:cubicBezTo>
                    <a:pt x="463" y="6903"/>
                    <a:pt x="468" y="6885"/>
                    <a:pt x="475" y="6868"/>
                  </a:cubicBezTo>
                  <a:cubicBezTo>
                    <a:pt x="482" y="6851"/>
                    <a:pt x="492" y="6836"/>
                    <a:pt x="505" y="6824"/>
                  </a:cubicBezTo>
                  <a:cubicBezTo>
                    <a:pt x="518" y="6811"/>
                    <a:pt x="534" y="6801"/>
                    <a:pt x="553" y="6794"/>
                  </a:cubicBezTo>
                  <a:cubicBezTo>
                    <a:pt x="572" y="6787"/>
                    <a:pt x="595" y="6782"/>
                    <a:pt x="621" y="6782"/>
                  </a:cubicBezTo>
                  <a:lnTo>
                    <a:pt x="627" y="6782"/>
                  </a:lnTo>
                  <a:lnTo>
                    <a:pt x="627" y="6716"/>
                  </a:lnTo>
                  <a:lnTo>
                    <a:pt x="617" y="6716"/>
                  </a:lnTo>
                  <a:close/>
                  <a:moveTo>
                    <a:pt x="199" y="6717"/>
                  </a:moveTo>
                  <a:lnTo>
                    <a:pt x="11" y="6786"/>
                  </a:lnTo>
                  <a:lnTo>
                    <a:pt x="11" y="6854"/>
                  </a:lnTo>
                  <a:lnTo>
                    <a:pt x="130" y="6813"/>
                  </a:lnTo>
                  <a:lnTo>
                    <a:pt x="130" y="7200"/>
                  </a:lnTo>
                  <a:lnTo>
                    <a:pt x="210" y="7200"/>
                  </a:lnTo>
                  <a:lnTo>
                    <a:pt x="210" y="6717"/>
                  </a:lnTo>
                  <a:lnTo>
                    <a:pt x="199" y="6717"/>
                  </a:lnTo>
                  <a:close/>
                  <a:moveTo>
                    <a:pt x="2232" y="6717"/>
                  </a:moveTo>
                  <a:lnTo>
                    <a:pt x="2044" y="6786"/>
                  </a:lnTo>
                  <a:lnTo>
                    <a:pt x="2044" y="6854"/>
                  </a:lnTo>
                  <a:lnTo>
                    <a:pt x="2163" y="6813"/>
                  </a:lnTo>
                  <a:lnTo>
                    <a:pt x="2163" y="7200"/>
                  </a:lnTo>
                  <a:lnTo>
                    <a:pt x="2243" y="7200"/>
                  </a:lnTo>
                  <a:lnTo>
                    <a:pt x="2243" y="6717"/>
                  </a:lnTo>
                  <a:lnTo>
                    <a:pt x="2232" y="6717"/>
                  </a:lnTo>
                  <a:close/>
                  <a:moveTo>
                    <a:pt x="6303" y="6717"/>
                  </a:moveTo>
                  <a:lnTo>
                    <a:pt x="6115" y="6786"/>
                  </a:lnTo>
                  <a:lnTo>
                    <a:pt x="6115" y="6854"/>
                  </a:lnTo>
                  <a:lnTo>
                    <a:pt x="6234" y="6813"/>
                  </a:lnTo>
                  <a:lnTo>
                    <a:pt x="6234" y="7200"/>
                  </a:lnTo>
                  <a:lnTo>
                    <a:pt x="6314" y="7200"/>
                  </a:lnTo>
                  <a:lnTo>
                    <a:pt x="6314" y="6717"/>
                  </a:lnTo>
                  <a:lnTo>
                    <a:pt x="6303" y="6717"/>
                  </a:lnTo>
                  <a:close/>
                  <a:moveTo>
                    <a:pt x="2396" y="6719"/>
                  </a:moveTo>
                  <a:lnTo>
                    <a:pt x="2396" y="6783"/>
                  </a:lnTo>
                  <a:lnTo>
                    <a:pt x="2646" y="6783"/>
                  </a:lnTo>
                  <a:lnTo>
                    <a:pt x="2454" y="7200"/>
                  </a:lnTo>
                  <a:lnTo>
                    <a:pt x="2537" y="7200"/>
                  </a:lnTo>
                  <a:lnTo>
                    <a:pt x="2731" y="6763"/>
                  </a:lnTo>
                  <a:lnTo>
                    <a:pt x="2731" y="6719"/>
                  </a:lnTo>
                  <a:lnTo>
                    <a:pt x="2396" y="6719"/>
                  </a:lnTo>
                  <a:close/>
                  <a:moveTo>
                    <a:pt x="4602" y="6740"/>
                  </a:moveTo>
                  <a:cubicBezTo>
                    <a:pt x="4581" y="6740"/>
                    <a:pt x="4561" y="6743"/>
                    <a:pt x="4543" y="6749"/>
                  </a:cubicBezTo>
                  <a:cubicBezTo>
                    <a:pt x="4525" y="6755"/>
                    <a:pt x="4509" y="6764"/>
                    <a:pt x="4496" y="6775"/>
                  </a:cubicBezTo>
                  <a:cubicBezTo>
                    <a:pt x="4483" y="6787"/>
                    <a:pt x="4473" y="6800"/>
                    <a:pt x="4466" y="6817"/>
                  </a:cubicBezTo>
                  <a:cubicBezTo>
                    <a:pt x="4459" y="6834"/>
                    <a:pt x="4455" y="6853"/>
                    <a:pt x="4455" y="6874"/>
                  </a:cubicBezTo>
                  <a:cubicBezTo>
                    <a:pt x="4455" y="6898"/>
                    <a:pt x="4461" y="6918"/>
                    <a:pt x="4473" y="6937"/>
                  </a:cubicBezTo>
                  <a:cubicBezTo>
                    <a:pt x="4485" y="6955"/>
                    <a:pt x="4501" y="6970"/>
                    <a:pt x="4522" y="6981"/>
                  </a:cubicBezTo>
                  <a:cubicBezTo>
                    <a:pt x="4510" y="6986"/>
                    <a:pt x="4500" y="6992"/>
                    <a:pt x="4490" y="7000"/>
                  </a:cubicBezTo>
                  <a:cubicBezTo>
                    <a:pt x="4480" y="7008"/>
                    <a:pt x="4472" y="7018"/>
                    <a:pt x="4465" y="7028"/>
                  </a:cubicBezTo>
                  <a:cubicBezTo>
                    <a:pt x="4459" y="7038"/>
                    <a:pt x="4453" y="7048"/>
                    <a:pt x="4449" y="7060"/>
                  </a:cubicBezTo>
                  <a:cubicBezTo>
                    <a:pt x="4446" y="7072"/>
                    <a:pt x="4444" y="7084"/>
                    <a:pt x="4444" y="7097"/>
                  </a:cubicBezTo>
                  <a:cubicBezTo>
                    <a:pt x="4444" y="7120"/>
                    <a:pt x="4448" y="7139"/>
                    <a:pt x="4456" y="7156"/>
                  </a:cubicBezTo>
                  <a:cubicBezTo>
                    <a:pt x="4465" y="7173"/>
                    <a:pt x="4475" y="7188"/>
                    <a:pt x="4489" y="7200"/>
                  </a:cubicBezTo>
                  <a:cubicBezTo>
                    <a:pt x="4503" y="7211"/>
                    <a:pt x="4520" y="7220"/>
                    <a:pt x="4539" y="7226"/>
                  </a:cubicBezTo>
                  <a:cubicBezTo>
                    <a:pt x="4559" y="7232"/>
                    <a:pt x="4579" y="7235"/>
                    <a:pt x="4602" y="7235"/>
                  </a:cubicBezTo>
                  <a:cubicBezTo>
                    <a:pt x="4624" y="7235"/>
                    <a:pt x="4645" y="7232"/>
                    <a:pt x="4665" y="7226"/>
                  </a:cubicBezTo>
                  <a:cubicBezTo>
                    <a:pt x="4684" y="7220"/>
                    <a:pt x="4701" y="7211"/>
                    <a:pt x="4715" y="7200"/>
                  </a:cubicBezTo>
                  <a:cubicBezTo>
                    <a:pt x="4729" y="7188"/>
                    <a:pt x="4740" y="7173"/>
                    <a:pt x="4748" y="7156"/>
                  </a:cubicBezTo>
                  <a:cubicBezTo>
                    <a:pt x="4755" y="7139"/>
                    <a:pt x="4760" y="7120"/>
                    <a:pt x="4760" y="7097"/>
                  </a:cubicBezTo>
                  <a:cubicBezTo>
                    <a:pt x="4760" y="7084"/>
                    <a:pt x="4757" y="7072"/>
                    <a:pt x="4754" y="7060"/>
                  </a:cubicBezTo>
                  <a:cubicBezTo>
                    <a:pt x="4750" y="7048"/>
                    <a:pt x="4746" y="7038"/>
                    <a:pt x="4739" y="7028"/>
                  </a:cubicBezTo>
                  <a:cubicBezTo>
                    <a:pt x="4732" y="7018"/>
                    <a:pt x="4724" y="7008"/>
                    <a:pt x="4714" y="7000"/>
                  </a:cubicBezTo>
                  <a:cubicBezTo>
                    <a:pt x="4704" y="6992"/>
                    <a:pt x="4693" y="6986"/>
                    <a:pt x="4681" y="6981"/>
                  </a:cubicBezTo>
                  <a:cubicBezTo>
                    <a:pt x="4702" y="6970"/>
                    <a:pt x="4719" y="6955"/>
                    <a:pt x="4731" y="6937"/>
                  </a:cubicBezTo>
                  <a:cubicBezTo>
                    <a:pt x="4743" y="6918"/>
                    <a:pt x="4749" y="6898"/>
                    <a:pt x="4749" y="6874"/>
                  </a:cubicBezTo>
                  <a:cubicBezTo>
                    <a:pt x="4749" y="6853"/>
                    <a:pt x="4745" y="6834"/>
                    <a:pt x="4738" y="6817"/>
                  </a:cubicBezTo>
                  <a:cubicBezTo>
                    <a:pt x="4731" y="6800"/>
                    <a:pt x="4721" y="6787"/>
                    <a:pt x="4708" y="6775"/>
                  </a:cubicBezTo>
                  <a:cubicBezTo>
                    <a:pt x="4695" y="6764"/>
                    <a:pt x="4679" y="6755"/>
                    <a:pt x="4661" y="6749"/>
                  </a:cubicBezTo>
                  <a:cubicBezTo>
                    <a:pt x="4643" y="6743"/>
                    <a:pt x="4623" y="6740"/>
                    <a:pt x="4602" y="6740"/>
                  </a:cubicBezTo>
                  <a:close/>
                  <a:moveTo>
                    <a:pt x="10375" y="6740"/>
                  </a:moveTo>
                  <a:cubicBezTo>
                    <a:pt x="10349" y="6740"/>
                    <a:pt x="10326" y="6744"/>
                    <a:pt x="10306" y="6752"/>
                  </a:cubicBezTo>
                  <a:cubicBezTo>
                    <a:pt x="10285" y="6761"/>
                    <a:pt x="10268" y="6771"/>
                    <a:pt x="10254" y="6785"/>
                  </a:cubicBezTo>
                  <a:cubicBezTo>
                    <a:pt x="10240" y="6799"/>
                    <a:pt x="10230" y="6816"/>
                    <a:pt x="10223" y="6834"/>
                  </a:cubicBezTo>
                  <a:cubicBezTo>
                    <a:pt x="10215" y="6853"/>
                    <a:pt x="10212" y="6872"/>
                    <a:pt x="10212" y="6894"/>
                  </a:cubicBezTo>
                  <a:lnTo>
                    <a:pt x="10292" y="6894"/>
                  </a:lnTo>
                  <a:cubicBezTo>
                    <a:pt x="10292" y="6881"/>
                    <a:pt x="10294" y="6869"/>
                    <a:pt x="10298" y="6858"/>
                  </a:cubicBezTo>
                  <a:cubicBezTo>
                    <a:pt x="10301" y="6847"/>
                    <a:pt x="10306" y="6838"/>
                    <a:pt x="10313" y="6830"/>
                  </a:cubicBezTo>
                  <a:cubicBezTo>
                    <a:pt x="10319" y="6822"/>
                    <a:pt x="10328" y="6816"/>
                    <a:pt x="10338" y="6812"/>
                  </a:cubicBezTo>
                  <a:cubicBezTo>
                    <a:pt x="10348" y="6807"/>
                    <a:pt x="10360" y="6805"/>
                    <a:pt x="10374" y="6805"/>
                  </a:cubicBezTo>
                  <a:cubicBezTo>
                    <a:pt x="10386" y="6805"/>
                    <a:pt x="10395" y="6807"/>
                    <a:pt x="10404" y="6811"/>
                  </a:cubicBezTo>
                  <a:cubicBezTo>
                    <a:pt x="10413" y="6815"/>
                    <a:pt x="10421" y="6820"/>
                    <a:pt x="10427" y="6827"/>
                  </a:cubicBezTo>
                  <a:cubicBezTo>
                    <a:pt x="10433" y="6833"/>
                    <a:pt x="10437" y="6842"/>
                    <a:pt x="10440" y="6851"/>
                  </a:cubicBezTo>
                  <a:cubicBezTo>
                    <a:pt x="10444" y="6861"/>
                    <a:pt x="10446" y="6871"/>
                    <a:pt x="10446" y="6882"/>
                  </a:cubicBezTo>
                  <a:cubicBezTo>
                    <a:pt x="10446" y="6890"/>
                    <a:pt x="10444" y="6898"/>
                    <a:pt x="10442" y="6906"/>
                  </a:cubicBezTo>
                  <a:cubicBezTo>
                    <a:pt x="10440" y="6914"/>
                    <a:pt x="10437" y="6923"/>
                    <a:pt x="10432" y="6932"/>
                  </a:cubicBezTo>
                  <a:cubicBezTo>
                    <a:pt x="10426" y="6942"/>
                    <a:pt x="10419" y="6952"/>
                    <a:pt x="10410" y="6963"/>
                  </a:cubicBezTo>
                  <a:cubicBezTo>
                    <a:pt x="10402" y="6975"/>
                    <a:pt x="10391" y="6988"/>
                    <a:pt x="10378" y="7002"/>
                  </a:cubicBezTo>
                  <a:lnTo>
                    <a:pt x="10221" y="7173"/>
                  </a:lnTo>
                  <a:lnTo>
                    <a:pt x="10221" y="7229"/>
                  </a:lnTo>
                  <a:lnTo>
                    <a:pt x="10545" y="7229"/>
                  </a:lnTo>
                  <a:lnTo>
                    <a:pt x="10545" y="7164"/>
                  </a:lnTo>
                  <a:lnTo>
                    <a:pt x="10321" y="7164"/>
                  </a:lnTo>
                  <a:lnTo>
                    <a:pt x="10429" y="7050"/>
                  </a:lnTo>
                  <a:cubicBezTo>
                    <a:pt x="10443" y="7035"/>
                    <a:pt x="10456" y="7020"/>
                    <a:pt x="10468" y="7006"/>
                  </a:cubicBezTo>
                  <a:cubicBezTo>
                    <a:pt x="10480" y="6991"/>
                    <a:pt x="10490" y="6976"/>
                    <a:pt x="10499" y="6961"/>
                  </a:cubicBezTo>
                  <a:cubicBezTo>
                    <a:pt x="10507" y="6947"/>
                    <a:pt x="10514" y="6932"/>
                    <a:pt x="10519" y="6917"/>
                  </a:cubicBezTo>
                  <a:cubicBezTo>
                    <a:pt x="10524" y="6903"/>
                    <a:pt x="10526" y="6888"/>
                    <a:pt x="10526" y="6873"/>
                  </a:cubicBezTo>
                  <a:cubicBezTo>
                    <a:pt x="10526" y="6853"/>
                    <a:pt x="10523" y="6835"/>
                    <a:pt x="10516" y="6819"/>
                  </a:cubicBezTo>
                  <a:cubicBezTo>
                    <a:pt x="10510" y="6802"/>
                    <a:pt x="10499" y="6788"/>
                    <a:pt x="10486" y="6776"/>
                  </a:cubicBezTo>
                  <a:cubicBezTo>
                    <a:pt x="10473" y="6765"/>
                    <a:pt x="10457" y="6756"/>
                    <a:pt x="10439" y="6750"/>
                  </a:cubicBezTo>
                  <a:cubicBezTo>
                    <a:pt x="10420" y="6744"/>
                    <a:pt x="10399" y="6740"/>
                    <a:pt x="10375" y="6740"/>
                  </a:cubicBezTo>
                  <a:close/>
                  <a:moveTo>
                    <a:pt x="12354" y="6740"/>
                  </a:moveTo>
                  <a:cubicBezTo>
                    <a:pt x="12328" y="6740"/>
                    <a:pt x="12305" y="6744"/>
                    <a:pt x="12285" y="6752"/>
                  </a:cubicBezTo>
                  <a:cubicBezTo>
                    <a:pt x="12264" y="6761"/>
                    <a:pt x="12247" y="6771"/>
                    <a:pt x="12233" y="6785"/>
                  </a:cubicBezTo>
                  <a:cubicBezTo>
                    <a:pt x="12220" y="6799"/>
                    <a:pt x="12210" y="6816"/>
                    <a:pt x="12203" y="6834"/>
                  </a:cubicBezTo>
                  <a:cubicBezTo>
                    <a:pt x="12195" y="6853"/>
                    <a:pt x="12191" y="6872"/>
                    <a:pt x="12191" y="6894"/>
                  </a:cubicBezTo>
                  <a:lnTo>
                    <a:pt x="12271" y="6894"/>
                  </a:lnTo>
                  <a:cubicBezTo>
                    <a:pt x="12271" y="6881"/>
                    <a:pt x="12273" y="6869"/>
                    <a:pt x="12277" y="6858"/>
                  </a:cubicBezTo>
                  <a:cubicBezTo>
                    <a:pt x="12280" y="6847"/>
                    <a:pt x="12286" y="6838"/>
                    <a:pt x="12293" y="6830"/>
                  </a:cubicBezTo>
                  <a:cubicBezTo>
                    <a:pt x="12299" y="6822"/>
                    <a:pt x="12307" y="6816"/>
                    <a:pt x="12317" y="6812"/>
                  </a:cubicBezTo>
                  <a:cubicBezTo>
                    <a:pt x="12327" y="6807"/>
                    <a:pt x="12340" y="6805"/>
                    <a:pt x="12353" y="6805"/>
                  </a:cubicBezTo>
                  <a:cubicBezTo>
                    <a:pt x="12365" y="6805"/>
                    <a:pt x="12375" y="6807"/>
                    <a:pt x="12384" y="6811"/>
                  </a:cubicBezTo>
                  <a:cubicBezTo>
                    <a:pt x="12393" y="6815"/>
                    <a:pt x="12400" y="6820"/>
                    <a:pt x="12406" y="6827"/>
                  </a:cubicBezTo>
                  <a:cubicBezTo>
                    <a:pt x="12412" y="6833"/>
                    <a:pt x="12417" y="6842"/>
                    <a:pt x="12420" y="6851"/>
                  </a:cubicBezTo>
                  <a:cubicBezTo>
                    <a:pt x="12424" y="6861"/>
                    <a:pt x="12425" y="6871"/>
                    <a:pt x="12425" y="6882"/>
                  </a:cubicBezTo>
                  <a:cubicBezTo>
                    <a:pt x="12425" y="6890"/>
                    <a:pt x="12424" y="6898"/>
                    <a:pt x="12422" y="6906"/>
                  </a:cubicBezTo>
                  <a:cubicBezTo>
                    <a:pt x="12420" y="6914"/>
                    <a:pt x="12417" y="6923"/>
                    <a:pt x="12412" y="6932"/>
                  </a:cubicBezTo>
                  <a:cubicBezTo>
                    <a:pt x="12406" y="6942"/>
                    <a:pt x="12399" y="6952"/>
                    <a:pt x="12390" y="6963"/>
                  </a:cubicBezTo>
                  <a:cubicBezTo>
                    <a:pt x="12382" y="6975"/>
                    <a:pt x="12371" y="6988"/>
                    <a:pt x="12358" y="7002"/>
                  </a:cubicBezTo>
                  <a:lnTo>
                    <a:pt x="12201" y="7173"/>
                  </a:lnTo>
                  <a:lnTo>
                    <a:pt x="12201" y="7229"/>
                  </a:lnTo>
                  <a:lnTo>
                    <a:pt x="12524" y="7229"/>
                  </a:lnTo>
                  <a:lnTo>
                    <a:pt x="12524" y="7164"/>
                  </a:lnTo>
                  <a:lnTo>
                    <a:pt x="12300" y="7164"/>
                  </a:lnTo>
                  <a:lnTo>
                    <a:pt x="12408" y="7050"/>
                  </a:lnTo>
                  <a:cubicBezTo>
                    <a:pt x="12422" y="7035"/>
                    <a:pt x="12436" y="7020"/>
                    <a:pt x="12448" y="7006"/>
                  </a:cubicBezTo>
                  <a:cubicBezTo>
                    <a:pt x="12460" y="6991"/>
                    <a:pt x="12469" y="6976"/>
                    <a:pt x="12478" y="6961"/>
                  </a:cubicBezTo>
                  <a:cubicBezTo>
                    <a:pt x="12486" y="6947"/>
                    <a:pt x="12493" y="6932"/>
                    <a:pt x="12498" y="6917"/>
                  </a:cubicBezTo>
                  <a:cubicBezTo>
                    <a:pt x="12503" y="6903"/>
                    <a:pt x="12506" y="6888"/>
                    <a:pt x="12506" y="6873"/>
                  </a:cubicBezTo>
                  <a:cubicBezTo>
                    <a:pt x="12506" y="6853"/>
                    <a:pt x="12502" y="6835"/>
                    <a:pt x="12495" y="6819"/>
                  </a:cubicBezTo>
                  <a:cubicBezTo>
                    <a:pt x="12489" y="6802"/>
                    <a:pt x="12479" y="6788"/>
                    <a:pt x="12466" y="6776"/>
                  </a:cubicBezTo>
                  <a:cubicBezTo>
                    <a:pt x="12453" y="6765"/>
                    <a:pt x="12437" y="6756"/>
                    <a:pt x="12419" y="6750"/>
                  </a:cubicBezTo>
                  <a:cubicBezTo>
                    <a:pt x="12400" y="6744"/>
                    <a:pt x="12378" y="6740"/>
                    <a:pt x="12354" y="6740"/>
                  </a:cubicBezTo>
                  <a:close/>
                  <a:moveTo>
                    <a:pt x="12740" y="6740"/>
                  </a:moveTo>
                  <a:cubicBezTo>
                    <a:pt x="12714" y="6740"/>
                    <a:pt x="12690" y="6744"/>
                    <a:pt x="12670" y="6752"/>
                  </a:cubicBezTo>
                  <a:cubicBezTo>
                    <a:pt x="12650" y="6761"/>
                    <a:pt x="12633" y="6771"/>
                    <a:pt x="12619" y="6785"/>
                  </a:cubicBezTo>
                  <a:cubicBezTo>
                    <a:pt x="12605" y="6799"/>
                    <a:pt x="12594" y="6816"/>
                    <a:pt x="12587" y="6834"/>
                  </a:cubicBezTo>
                  <a:cubicBezTo>
                    <a:pt x="12580" y="6853"/>
                    <a:pt x="12577" y="6872"/>
                    <a:pt x="12577" y="6894"/>
                  </a:cubicBezTo>
                  <a:lnTo>
                    <a:pt x="12657" y="6894"/>
                  </a:lnTo>
                  <a:cubicBezTo>
                    <a:pt x="12657" y="6881"/>
                    <a:pt x="12659" y="6869"/>
                    <a:pt x="12662" y="6858"/>
                  </a:cubicBezTo>
                  <a:cubicBezTo>
                    <a:pt x="12665" y="6847"/>
                    <a:pt x="12670" y="6838"/>
                    <a:pt x="12677" y="6830"/>
                  </a:cubicBezTo>
                  <a:cubicBezTo>
                    <a:pt x="12684" y="6822"/>
                    <a:pt x="12692" y="6816"/>
                    <a:pt x="12703" y="6812"/>
                  </a:cubicBezTo>
                  <a:cubicBezTo>
                    <a:pt x="12713" y="6807"/>
                    <a:pt x="12725" y="6805"/>
                    <a:pt x="12739" y="6805"/>
                  </a:cubicBezTo>
                  <a:cubicBezTo>
                    <a:pt x="12750" y="6805"/>
                    <a:pt x="12760" y="6807"/>
                    <a:pt x="12769" y="6811"/>
                  </a:cubicBezTo>
                  <a:cubicBezTo>
                    <a:pt x="12778" y="6815"/>
                    <a:pt x="12786" y="6820"/>
                    <a:pt x="12792" y="6827"/>
                  </a:cubicBezTo>
                  <a:cubicBezTo>
                    <a:pt x="12798" y="6833"/>
                    <a:pt x="12803" y="6842"/>
                    <a:pt x="12806" y="6851"/>
                  </a:cubicBezTo>
                  <a:cubicBezTo>
                    <a:pt x="12809" y="6861"/>
                    <a:pt x="12810" y="6871"/>
                    <a:pt x="12810" y="6882"/>
                  </a:cubicBezTo>
                  <a:cubicBezTo>
                    <a:pt x="12810" y="6890"/>
                    <a:pt x="12809" y="6898"/>
                    <a:pt x="12807" y="6906"/>
                  </a:cubicBezTo>
                  <a:cubicBezTo>
                    <a:pt x="12805" y="6914"/>
                    <a:pt x="12801" y="6923"/>
                    <a:pt x="12796" y="6932"/>
                  </a:cubicBezTo>
                  <a:cubicBezTo>
                    <a:pt x="12791" y="6942"/>
                    <a:pt x="12784" y="6952"/>
                    <a:pt x="12775" y="6963"/>
                  </a:cubicBezTo>
                  <a:cubicBezTo>
                    <a:pt x="12766" y="6975"/>
                    <a:pt x="12756" y="6988"/>
                    <a:pt x="12742" y="7002"/>
                  </a:cubicBezTo>
                  <a:lnTo>
                    <a:pt x="12585" y="7173"/>
                  </a:lnTo>
                  <a:lnTo>
                    <a:pt x="12585" y="7229"/>
                  </a:lnTo>
                  <a:lnTo>
                    <a:pt x="12909" y="7229"/>
                  </a:lnTo>
                  <a:lnTo>
                    <a:pt x="12909" y="7164"/>
                  </a:lnTo>
                  <a:lnTo>
                    <a:pt x="12686" y="7164"/>
                  </a:lnTo>
                  <a:lnTo>
                    <a:pt x="12793" y="7050"/>
                  </a:lnTo>
                  <a:cubicBezTo>
                    <a:pt x="12808" y="7035"/>
                    <a:pt x="12820" y="7020"/>
                    <a:pt x="12832" y="7006"/>
                  </a:cubicBezTo>
                  <a:cubicBezTo>
                    <a:pt x="12844" y="6991"/>
                    <a:pt x="12855" y="6976"/>
                    <a:pt x="12863" y="6961"/>
                  </a:cubicBezTo>
                  <a:cubicBezTo>
                    <a:pt x="12872" y="6947"/>
                    <a:pt x="12879" y="6932"/>
                    <a:pt x="12883" y="6917"/>
                  </a:cubicBezTo>
                  <a:cubicBezTo>
                    <a:pt x="12888" y="6903"/>
                    <a:pt x="12891" y="6888"/>
                    <a:pt x="12891" y="6873"/>
                  </a:cubicBezTo>
                  <a:cubicBezTo>
                    <a:pt x="12891" y="6853"/>
                    <a:pt x="12888" y="6835"/>
                    <a:pt x="12881" y="6819"/>
                  </a:cubicBezTo>
                  <a:cubicBezTo>
                    <a:pt x="12874" y="6802"/>
                    <a:pt x="12864" y="6788"/>
                    <a:pt x="12851" y="6776"/>
                  </a:cubicBezTo>
                  <a:cubicBezTo>
                    <a:pt x="12838" y="6765"/>
                    <a:pt x="12822" y="6756"/>
                    <a:pt x="12803" y="6750"/>
                  </a:cubicBezTo>
                  <a:cubicBezTo>
                    <a:pt x="12784" y="6744"/>
                    <a:pt x="12764" y="6740"/>
                    <a:pt x="12740" y="6740"/>
                  </a:cubicBezTo>
                  <a:close/>
                  <a:moveTo>
                    <a:pt x="4268" y="6745"/>
                  </a:moveTo>
                  <a:lnTo>
                    <a:pt x="4080" y="6814"/>
                  </a:lnTo>
                  <a:lnTo>
                    <a:pt x="4080" y="6882"/>
                  </a:lnTo>
                  <a:lnTo>
                    <a:pt x="4198" y="6842"/>
                  </a:lnTo>
                  <a:lnTo>
                    <a:pt x="4198" y="7229"/>
                  </a:lnTo>
                  <a:lnTo>
                    <a:pt x="4278" y="7229"/>
                  </a:lnTo>
                  <a:lnTo>
                    <a:pt x="4278" y="6745"/>
                  </a:lnTo>
                  <a:lnTo>
                    <a:pt x="4268" y="6745"/>
                  </a:lnTo>
                  <a:close/>
                  <a:moveTo>
                    <a:pt x="10814" y="6745"/>
                  </a:moveTo>
                  <a:lnTo>
                    <a:pt x="10626" y="6814"/>
                  </a:lnTo>
                  <a:lnTo>
                    <a:pt x="10626" y="6882"/>
                  </a:lnTo>
                  <a:lnTo>
                    <a:pt x="10744" y="6842"/>
                  </a:lnTo>
                  <a:lnTo>
                    <a:pt x="10744" y="7229"/>
                  </a:lnTo>
                  <a:lnTo>
                    <a:pt x="10824" y="7229"/>
                  </a:lnTo>
                  <a:lnTo>
                    <a:pt x="10824" y="6745"/>
                  </a:lnTo>
                  <a:lnTo>
                    <a:pt x="10814" y="6745"/>
                  </a:lnTo>
                  <a:close/>
                  <a:moveTo>
                    <a:pt x="8682" y="6776"/>
                  </a:moveTo>
                  <a:cubicBezTo>
                    <a:pt x="8694" y="6776"/>
                    <a:pt x="8705" y="6779"/>
                    <a:pt x="8714" y="6783"/>
                  </a:cubicBezTo>
                  <a:cubicBezTo>
                    <a:pt x="8724" y="6788"/>
                    <a:pt x="8732" y="6795"/>
                    <a:pt x="8738" y="6805"/>
                  </a:cubicBezTo>
                  <a:cubicBezTo>
                    <a:pt x="8745" y="6816"/>
                    <a:pt x="8750" y="6829"/>
                    <a:pt x="8753" y="6846"/>
                  </a:cubicBezTo>
                  <a:cubicBezTo>
                    <a:pt x="8757" y="6863"/>
                    <a:pt x="8759" y="6883"/>
                    <a:pt x="8759" y="6908"/>
                  </a:cubicBezTo>
                  <a:lnTo>
                    <a:pt x="8759" y="7009"/>
                  </a:lnTo>
                  <a:cubicBezTo>
                    <a:pt x="8759" y="7033"/>
                    <a:pt x="8757" y="7054"/>
                    <a:pt x="8754" y="7071"/>
                  </a:cubicBezTo>
                  <a:cubicBezTo>
                    <a:pt x="8751" y="7088"/>
                    <a:pt x="8746" y="7102"/>
                    <a:pt x="8739" y="7112"/>
                  </a:cubicBezTo>
                  <a:cubicBezTo>
                    <a:pt x="8733" y="7123"/>
                    <a:pt x="8725" y="7130"/>
                    <a:pt x="8715" y="7135"/>
                  </a:cubicBezTo>
                  <a:cubicBezTo>
                    <a:pt x="8706" y="7140"/>
                    <a:pt x="8694" y="7142"/>
                    <a:pt x="8682" y="7142"/>
                  </a:cubicBezTo>
                  <a:cubicBezTo>
                    <a:pt x="8670" y="7142"/>
                    <a:pt x="8659" y="7140"/>
                    <a:pt x="8649" y="7135"/>
                  </a:cubicBezTo>
                  <a:cubicBezTo>
                    <a:pt x="8640" y="7130"/>
                    <a:pt x="8631" y="7123"/>
                    <a:pt x="8625" y="7112"/>
                  </a:cubicBezTo>
                  <a:cubicBezTo>
                    <a:pt x="8618" y="7102"/>
                    <a:pt x="8613" y="7088"/>
                    <a:pt x="8610" y="7071"/>
                  </a:cubicBezTo>
                  <a:cubicBezTo>
                    <a:pt x="8606" y="7054"/>
                    <a:pt x="8604" y="7033"/>
                    <a:pt x="8604" y="7009"/>
                  </a:cubicBezTo>
                  <a:lnTo>
                    <a:pt x="8604" y="6908"/>
                  </a:lnTo>
                  <a:cubicBezTo>
                    <a:pt x="8604" y="6883"/>
                    <a:pt x="8606" y="6863"/>
                    <a:pt x="8610" y="6846"/>
                  </a:cubicBezTo>
                  <a:cubicBezTo>
                    <a:pt x="8613" y="6829"/>
                    <a:pt x="8618" y="6816"/>
                    <a:pt x="8625" y="6805"/>
                  </a:cubicBezTo>
                  <a:cubicBezTo>
                    <a:pt x="8631" y="6795"/>
                    <a:pt x="8639" y="6788"/>
                    <a:pt x="8648" y="6783"/>
                  </a:cubicBezTo>
                  <a:cubicBezTo>
                    <a:pt x="8658" y="6779"/>
                    <a:pt x="8670" y="6776"/>
                    <a:pt x="8682" y="6776"/>
                  </a:cubicBezTo>
                  <a:close/>
                  <a:moveTo>
                    <a:pt x="6631" y="6777"/>
                  </a:moveTo>
                  <a:cubicBezTo>
                    <a:pt x="6642" y="6777"/>
                    <a:pt x="6652" y="6779"/>
                    <a:pt x="6661" y="6784"/>
                  </a:cubicBezTo>
                  <a:cubicBezTo>
                    <a:pt x="6671" y="6789"/>
                    <a:pt x="6679" y="6797"/>
                    <a:pt x="6686" y="6807"/>
                  </a:cubicBezTo>
                  <a:cubicBezTo>
                    <a:pt x="6693" y="6817"/>
                    <a:pt x="6699" y="6829"/>
                    <a:pt x="6704" y="6844"/>
                  </a:cubicBezTo>
                  <a:cubicBezTo>
                    <a:pt x="6708" y="6859"/>
                    <a:pt x="6710" y="6876"/>
                    <a:pt x="6710" y="6895"/>
                  </a:cubicBezTo>
                  <a:lnTo>
                    <a:pt x="6710" y="6926"/>
                  </a:lnTo>
                  <a:cubicBezTo>
                    <a:pt x="6706" y="6934"/>
                    <a:pt x="6702" y="6941"/>
                    <a:pt x="6697" y="6947"/>
                  </a:cubicBezTo>
                  <a:cubicBezTo>
                    <a:pt x="6691" y="6954"/>
                    <a:pt x="6685" y="6960"/>
                    <a:pt x="6678" y="6964"/>
                  </a:cubicBezTo>
                  <a:cubicBezTo>
                    <a:pt x="6671" y="6969"/>
                    <a:pt x="6664" y="6972"/>
                    <a:pt x="6656" y="6975"/>
                  </a:cubicBezTo>
                  <a:cubicBezTo>
                    <a:pt x="6648" y="6977"/>
                    <a:pt x="6640" y="6978"/>
                    <a:pt x="6631" y="6978"/>
                  </a:cubicBezTo>
                  <a:cubicBezTo>
                    <a:pt x="6618" y="6978"/>
                    <a:pt x="6607" y="6976"/>
                    <a:pt x="6598" y="6970"/>
                  </a:cubicBezTo>
                  <a:cubicBezTo>
                    <a:pt x="6588" y="6965"/>
                    <a:pt x="6580" y="6958"/>
                    <a:pt x="6574" y="6948"/>
                  </a:cubicBezTo>
                  <a:cubicBezTo>
                    <a:pt x="6568" y="6939"/>
                    <a:pt x="6563" y="6928"/>
                    <a:pt x="6560" y="6916"/>
                  </a:cubicBezTo>
                  <a:cubicBezTo>
                    <a:pt x="6557" y="6904"/>
                    <a:pt x="6555" y="6891"/>
                    <a:pt x="6555" y="6878"/>
                  </a:cubicBezTo>
                  <a:cubicBezTo>
                    <a:pt x="6555" y="6864"/>
                    <a:pt x="6556" y="6851"/>
                    <a:pt x="6560" y="6839"/>
                  </a:cubicBezTo>
                  <a:cubicBezTo>
                    <a:pt x="6563" y="6827"/>
                    <a:pt x="6569" y="6815"/>
                    <a:pt x="6575" y="6806"/>
                  </a:cubicBezTo>
                  <a:cubicBezTo>
                    <a:pt x="6581" y="6797"/>
                    <a:pt x="6589" y="6790"/>
                    <a:pt x="6599" y="6785"/>
                  </a:cubicBezTo>
                  <a:cubicBezTo>
                    <a:pt x="6608" y="6780"/>
                    <a:pt x="6619" y="6777"/>
                    <a:pt x="6631" y="6777"/>
                  </a:cubicBezTo>
                  <a:close/>
                  <a:moveTo>
                    <a:pt x="4602" y="6805"/>
                  </a:moveTo>
                  <a:cubicBezTo>
                    <a:pt x="4612" y="6805"/>
                    <a:pt x="4621" y="6807"/>
                    <a:pt x="4629" y="6811"/>
                  </a:cubicBezTo>
                  <a:cubicBezTo>
                    <a:pt x="4638" y="6814"/>
                    <a:pt x="4645" y="6818"/>
                    <a:pt x="4650" y="6825"/>
                  </a:cubicBezTo>
                  <a:cubicBezTo>
                    <a:pt x="4656" y="6831"/>
                    <a:pt x="4661" y="6839"/>
                    <a:pt x="4664" y="6848"/>
                  </a:cubicBezTo>
                  <a:cubicBezTo>
                    <a:pt x="4667" y="6857"/>
                    <a:pt x="4669" y="6866"/>
                    <a:pt x="4669" y="6877"/>
                  </a:cubicBezTo>
                  <a:cubicBezTo>
                    <a:pt x="4669" y="6888"/>
                    <a:pt x="4668" y="6898"/>
                    <a:pt x="4665" y="6907"/>
                  </a:cubicBezTo>
                  <a:cubicBezTo>
                    <a:pt x="4662" y="6916"/>
                    <a:pt x="4657" y="6923"/>
                    <a:pt x="4651" y="6930"/>
                  </a:cubicBezTo>
                  <a:cubicBezTo>
                    <a:pt x="4646" y="6936"/>
                    <a:pt x="4638" y="6940"/>
                    <a:pt x="4630" y="6944"/>
                  </a:cubicBezTo>
                  <a:cubicBezTo>
                    <a:pt x="4622" y="6947"/>
                    <a:pt x="4612" y="6949"/>
                    <a:pt x="4602" y="6949"/>
                  </a:cubicBezTo>
                  <a:cubicBezTo>
                    <a:pt x="4592" y="6949"/>
                    <a:pt x="4582" y="6947"/>
                    <a:pt x="4574" y="6944"/>
                  </a:cubicBezTo>
                  <a:cubicBezTo>
                    <a:pt x="4565" y="6940"/>
                    <a:pt x="4559" y="6936"/>
                    <a:pt x="4553" y="6930"/>
                  </a:cubicBezTo>
                  <a:cubicBezTo>
                    <a:pt x="4548" y="6923"/>
                    <a:pt x="4543" y="6916"/>
                    <a:pt x="4540" y="6907"/>
                  </a:cubicBezTo>
                  <a:cubicBezTo>
                    <a:pt x="4537" y="6898"/>
                    <a:pt x="4535" y="6888"/>
                    <a:pt x="4535" y="6877"/>
                  </a:cubicBezTo>
                  <a:cubicBezTo>
                    <a:pt x="4535" y="6855"/>
                    <a:pt x="4542" y="6838"/>
                    <a:pt x="4553" y="6825"/>
                  </a:cubicBezTo>
                  <a:cubicBezTo>
                    <a:pt x="4565" y="6812"/>
                    <a:pt x="4581" y="6805"/>
                    <a:pt x="4602" y="6805"/>
                  </a:cubicBezTo>
                  <a:close/>
                  <a:moveTo>
                    <a:pt x="541" y="6946"/>
                  </a:moveTo>
                  <a:cubicBezTo>
                    <a:pt x="553" y="6946"/>
                    <a:pt x="564" y="6949"/>
                    <a:pt x="574" y="6954"/>
                  </a:cubicBezTo>
                  <a:cubicBezTo>
                    <a:pt x="584" y="6960"/>
                    <a:pt x="592" y="6967"/>
                    <a:pt x="599" y="6976"/>
                  </a:cubicBezTo>
                  <a:cubicBezTo>
                    <a:pt x="605" y="6985"/>
                    <a:pt x="610" y="6995"/>
                    <a:pt x="613" y="7006"/>
                  </a:cubicBezTo>
                  <a:cubicBezTo>
                    <a:pt x="616" y="7018"/>
                    <a:pt x="618" y="7031"/>
                    <a:pt x="618" y="7044"/>
                  </a:cubicBezTo>
                  <a:cubicBezTo>
                    <a:pt x="618" y="7059"/>
                    <a:pt x="616" y="7072"/>
                    <a:pt x="613" y="7084"/>
                  </a:cubicBezTo>
                  <a:cubicBezTo>
                    <a:pt x="609" y="7096"/>
                    <a:pt x="605" y="7106"/>
                    <a:pt x="598" y="7115"/>
                  </a:cubicBezTo>
                  <a:cubicBezTo>
                    <a:pt x="591" y="7124"/>
                    <a:pt x="583" y="7130"/>
                    <a:pt x="573" y="7135"/>
                  </a:cubicBezTo>
                  <a:cubicBezTo>
                    <a:pt x="564" y="7140"/>
                    <a:pt x="553" y="7142"/>
                    <a:pt x="541" y="7142"/>
                  </a:cubicBezTo>
                  <a:cubicBezTo>
                    <a:pt x="530" y="7142"/>
                    <a:pt x="519" y="7139"/>
                    <a:pt x="510" y="7134"/>
                  </a:cubicBezTo>
                  <a:cubicBezTo>
                    <a:pt x="500" y="7129"/>
                    <a:pt x="491" y="7122"/>
                    <a:pt x="484" y="7112"/>
                  </a:cubicBezTo>
                  <a:cubicBezTo>
                    <a:pt x="477" y="7103"/>
                    <a:pt x="471" y="7091"/>
                    <a:pt x="467" y="7076"/>
                  </a:cubicBezTo>
                  <a:cubicBezTo>
                    <a:pt x="462" y="7061"/>
                    <a:pt x="460" y="7044"/>
                    <a:pt x="460" y="7025"/>
                  </a:cubicBezTo>
                  <a:lnTo>
                    <a:pt x="460" y="7000"/>
                  </a:lnTo>
                  <a:cubicBezTo>
                    <a:pt x="463" y="6993"/>
                    <a:pt x="468" y="6986"/>
                    <a:pt x="473" y="6979"/>
                  </a:cubicBezTo>
                  <a:cubicBezTo>
                    <a:pt x="478" y="6973"/>
                    <a:pt x="483" y="6967"/>
                    <a:pt x="490" y="6962"/>
                  </a:cubicBezTo>
                  <a:cubicBezTo>
                    <a:pt x="497" y="6958"/>
                    <a:pt x="506" y="6954"/>
                    <a:pt x="514" y="6951"/>
                  </a:cubicBezTo>
                  <a:cubicBezTo>
                    <a:pt x="523" y="6948"/>
                    <a:pt x="531" y="6946"/>
                    <a:pt x="541" y="6946"/>
                  </a:cubicBezTo>
                  <a:close/>
                  <a:moveTo>
                    <a:pt x="4601" y="7014"/>
                  </a:moveTo>
                  <a:cubicBezTo>
                    <a:pt x="4613" y="7014"/>
                    <a:pt x="4624" y="7016"/>
                    <a:pt x="4634" y="7020"/>
                  </a:cubicBezTo>
                  <a:cubicBezTo>
                    <a:pt x="4643" y="7024"/>
                    <a:pt x="4651" y="7029"/>
                    <a:pt x="4658" y="7036"/>
                  </a:cubicBezTo>
                  <a:cubicBezTo>
                    <a:pt x="4664" y="7043"/>
                    <a:pt x="4670" y="7051"/>
                    <a:pt x="4673" y="7061"/>
                  </a:cubicBezTo>
                  <a:cubicBezTo>
                    <a:pt x="4677" y="7071"/>
                    <a:pt x="4680" y="7082"/>
                    <a:pt x="4680" y="7094"/>
                  </a:cubicBezTo>
                  <a:cubicBezTo>
                    <a:pt x="4680" y="7118"/>
                    <a:pt x="4672" y="7137"/>
                    <a:pt x="4658" y="7150"/>
                  </a:cubicBezTo>
                  <a:cubicBezTo>
                    <a:pt x="4645" y="7164"/>
                    <a:pt x="4626" y="7171"/>
                    <a:pt x="4602" y="7171"/>
                  </a:cubicBezTo>
                  <a:cubicBezTo>
                    <a:pt x="4590" y="7171"/>
                    <a:pt x="4580" y="7170"/>
                    <a:pt x="4570" y="7166"/>
                  </a:cubicBezTo>
                  <a:cubicBezTo>
                    <a:pt x="4561" y="7163"/>
                    <a:pt x="4552" y="7157"/>
                    <a:pt x="4546" y="7150"/>
                  </a:cubicBezTo>
                  <a:cubicBezTo>
                    <a:pt x="4539" y="7144"/>
                    <a:pt x="4533" y="7136"/>
                    <a:pt x="4530" y="7126"/>
                  </a:cubicBezTo>
                  <a:cubicBezTo>
                    <a:pt x="4526" y="7117"/>
                    <a:pt x="4524" y="7106"/>
                    <a:pt x="4524" y="7094"/>
                  </a:cubicBezTo>
                  <a:cubicBezTo>
                    <a:pt x="4524" y="7082"/>
                    <a:pt x="4526" y="7071"/>
                    <a:pt x="4530" y="7061"/>
                  </a:cubicBezTo>
                  <a:cubicBezTo>
                    <a:pt x="4533" y="7051"/>
                    <a:pt x="4539" y="7043"/>
                    <a:pt x="4546" y="7036"/>
                  </a:cubicBezTo>
                  <a:cubicBezTo>
                    <a:pt x="4552" y="7029"/>
                    <a:pt x="4560" y="7024"/>
                    <a:pt x="4569" y="7020"/>
                  </a:cubicBezTo>
                  <a:cubicBezTo>
                    <a:pt x="4579" y="7016"/>
                    <a:pt x="4589" y="7014"/>
                    <a:pt x="4601" y="7014"/>
                  </a:cubicBezTo>
                  <a:close/>
                  <a:moveTo>
                    <a:pt x="4225" y="8956"/>
                  </a:moveTo>
                  <a:cubicBezTo>
                    <a:pt x="4198" y="8956"/>
                    <a:pt x="4176" y="8960"/>
                    <a:pt x="4156" y="8968"/>
                  </a:cubicBezTo>
                  <a:cubicBezTo>
                    <a:pt x="4135" y="8976"/>
                    <a:pt x="4118" y="8987"/>
                    <a:pt x="4105" y="9001"/>
                  </a:cubicBezTo>
                  <a:cubicBezTo>
                    <a:pt x="4091" y="9014"/>
                    <a:pt x="4080" y="9031"/>
                    <a:pt x="4073" y="9050"/>
                  </a:cubicBezTo>
                  <a:cubicBezTo>
                    <a:pt x="4066" y="9069"/>
                    <a:pt x="4062" y="9088"/>
                    <a:pt x="4062" y="9109"/>
                  </a:cubicBezTo>
                  <a:lnTo>
                    <a:pt x="4142" y="9109"/>
                  </a:lnTo>
                  <a:cubicBezTo>
                    <a:pt x="4142" y="9096"/>
                    <a:pt x="4144" y="9085"/>
                    <a:pt x="4148" y="9074"/>
                  </a:cubicBezTo>
                  <a:cubicBezTo>
                    <a:pt x="4151" y="9063"/>
                    <a:pt x="4156" y="9053"/>
                    <a:pt x="4163" y="9046"/>
                  </a:cubicBezTo>
                  <a:cubicBezTo>
                    <a:pt x="4170" y="9038"/>
                    <a:pt x="4178" y="9031"/>
                    <a:pt x="4188" y="9027"/>
                  </a:cubicBezTo>
                  <a:cubicBezTo>
                    <a:pt x="4199" y="9023"/>
                    <a:pt x="4211" y="9021"/>
                    <a:pt x="4225" y="9021"/>
                  </a:cubicBezTo>
                  <a:cubicBezTo>
                    <a:pt x="4236" y="9021"/>
                    <a:pt x="4246" y="9022"/>
                    <a:pt x="4255" y="9026"/>
                  </a:cubicBezTo>
                  <a:cubicBezTo>
                    <a:pt x="4263" y="9030"/>
                    <a:pt x="4271" y="9035"/>
                    <a:pt x="4277" y="9042"/>
                  </a:cubicBezTo>
                  <a:cubicBezTo>
                    <a:pt x="4283" y="9049"/>
                    <a:pt x="4287" y="9057"/>
                    <a:pt x="4291" y="9067"/>
                  </a:cubicBezTo>
                  <a:cubicBezTo>
                    <a:pt x="4294" y="9076"/>
                    <a:pt x="4296" y="9087"/>
                    <a:pt x="4296" y="9098"/>
                  </a:cubicBezTo>
                  <a:cubicBezTo>
                    <a:pt x="4296" y="9106"/>
                    <a:pt x="4295" y="9113"/>
                    <a:pt x="4292" y="9121"/>
                  </a:cubicBezTo>
                  <a:cubicBezTo>
                    <a:pt x="4290" y="9130"/>
                    <a:pt x="4287" y="9138"/>
                    <a:pt x="4282" y="9148"/>
                  </a:cubicBezTo>
                  <a:cubicBezTo>
                    <a:pt x="4277" y="9157"/>
                    <a:pt x="4269" y="9167"/>
                    <a:pt x="4261" y="9179"/>
                  </a:cubicBezTo>
                  <a:cubicBezTo>
                    <a:pt x="4252" y="9190"/>
                    <a:pt x="4241" y="9203"/>
                    <a:pt x="4228" y="9218"/>
                  </a:cubicBezTo>
                  <a:lnTo>
                    <a:pt x="4071" y="9389"/>
                  </a:lnTo>
                  <a:lnTo>
                    <a:pt x="4071" y="9444"/>
                  </a:lnTo>
                  <a:lnTo>
                    <a:pt x="4395" y="9444"/>
                  </a:lnTo>
                  <a:lnTo>
                    <a:pt x="4395" y="9380"/>
                  </a:lnTo>
                  <a:lnTo>
                    <a:pt x="4172" y="9380"/>
                  </a:lnTo>
                  <a:lnTo>
                    <a:pt x="4279" y="9265"/>
                  </a:lnTo>
                  <a:cubicBezTo>
                    <a:pt x="4293" y="9250"/>
                    <a:pt x="4306" y="9236"/>
                    <a:pt x="4318" y="9221"/>
                  </a:cubicBezTo>
                  <a:cubicBezTo>
                    <a:pt x="4330" y="9206"/>
                    <a:pt x="4340" y="9191"/>
                    <a:pt x="4349" y="9177"/>
                  </a:cubicBezTo>
                  <a:cubicBezTo>
                    <a:pt x="4357" y="9162"/>
                    <a:pt x="4364" y="9148"/>
                    <a:pt x="4369" y="9133"/>
                  </a:cubicBezTo>
                  <a:cubicBezTo>
                    <a:pt x="4374" y="9118"/>
                    <a:pt x="4376" y="9104"/>
                    <a:pt x="4376" y="9089"/>
                  </a:cubicBezTo>
                  <a:cubicBezTo>
                    <a:pt x="4376" y="9069"/>
                    <a:pt x="4372" y="9050"/>
                    <a:pt x="4366" y="9034"/>
                  </a:cubicBezTo>
                  <a:cubicBezTo>
                    <a:pt x="4359" y="9018"/>
                    <a:pt x="4349" y="9003"/>
                    <a:pt x="4337" y="8992"/>
                  </a:cubicBezTo>
                  <a:cubicBezTo>
                    <a:pt x="4324" y="8980"/>
                    <a:pt x="4308" y="8972"/>
                    <a:pt x="4289" y="8965"/>
                  </a:cubicBezTo>
                  <a:cubicBezTo>
                    <a:pt x="4270" y="8959"/>
                    <a:pt x="4249" y="8956"/>
                    <a:pt x="4225" y="8956"/>
                  </a:cubicBezTo>
                  <a:close/>
                  <a:moveTo>
                    <a:pt x="6258" y="8956"/>
                  </a:moveTo>
                  <a:cubicBezTo>
                    <a:pt x="6232" y="8956"/>
                    <a:pt x="6209" y="8960"/>
                    <a:pt x="6189" y="8968"/>
                  </a:cubicBezTo>
                  <a:cubicBezTo>
                    <a:pt x="6168" y="8976"/>
                    <a:pt x="6151" y="8987"/>
                    <a:pt x="6137" y="9001"/>
                  </a:cubicBezTo>
                  <a:cubicBezTo>
                    <a:pt x="6124" y="9014"/>
                    <a:pt x="6113" y="9031"/>
                    <a:pt x="6106" y="9050"/>
                  </a:cubicBezTo>
                  <a:cubicBezTo>
                    <a:pt x="6099" y="9069"/>
                    <a:pt x="6095" y="9088"/>
                    <a:pt x="6095" y="9109"/>
                  </a:cubicBezTo>
                  <a:lnTo>
                    <a:pt x="6175" y="9109"/>
                  </a:lnTo>
                  <a:cubicBezTo>
                    <a:pt x="6175" y="9096"/>
                    <a:pt x="6177" y="9085"/>
                    <a:pt x="6181" y="9074"/>
                  </a:cubicBezTo>
                  <a:cubicBezTo>
                    <a:pt x="6184" y="9063"/>
                    <a:pt x="6189" y="9053"/>
                    <a:pt x="6196" y="9046"/>
                  </a:cubicBezTo>
                  <a:cubicBezTo>
                    <a:pt x="6202" y="9038"/>
                    <a:pt x="6211" y="9031"/>
                    <a:pt x="6221" y="9027"/>
                  </a:cubicBezTo>
                  <a:cubicBezTo>
                    <a:pt x="6231" y="9023"/>
                    <a:pt x="6244" y="9021"/>
                    <a:pt x="6257" y="9021"/>
                  </a:cubicBezTo>
                  <a:cubicBezTo>
                    <a:pt x="6269" y="9021"/>
                    <a:pt x="6279" y="9022"/>
                    <a:pt x="6288" y="9026"/>
                  </a:cubicBezTo>
                  <a:cubicBezTo>
                    <a:pt x="6297" y="9030"/>
                    <a:pt x="6304" y="9035"/>
                    <a:pt x="6310" y="9042"/>
                  </a:cubicBezTo>
                  <a:cubicBezTo>
                    <a:pt x="6316" y="9049"/>
                    <a:pt x="6321" y="9057"/>
                    <a:pt x="6324" y="9067"/>
                  </a:cubicBezTo>
                  <a:cubicBezTo>
                    <a:pt x="6328" y="9076"/>
                    <a:pt x="6329" y="9087"/>
                    <a:pt x="6329" y="9098"/>
                  </a:cubicBezTo>
                  <a:cubicBezTo>
                    <a:pt x="6329" y="9106"/>
                    <a:pt x="6328" y="9113"/>
                    <a:pt x="6326" y="9121"/>
                  </a:cubicBezTo>
                  <a:cubicBezTo>
                    <a:pt x="6324" y="9130"/>
                    <a:pt x="6320" y="9138"/>
                    <a:pt x="6315" y="9148"/>
                  </a:cubicBezTo>
                  <a:cubicBezTo>
                    <a:pt x="6310" y="9157"/>
                    <a:pt x="6303" y="9167"/>
                    <a:pt x="6294" y="9179"/>
                  </a:cubicBezTo>
                  <a:cubicBezTo>
                    <a:pt x="6286" y="9190"/>
                    <a:pt x="6274" y="9203"/>
                    <a:pt x="6261" y="9218"/>
                  </a:cubicBezTo>
                  <a:lnTo>
                    <a:pt x="6105" y="9389"/>
                  </a:lnTo>
                  <a:lnTo>
                    <a:pt x="6105" y="9444"/>
                  </a:lnTo>
                  <a:lnTo>
                    <a:pt x="6428" y="9444"/>
                  </a:lnTo>
                  <a:lnTo>
                    <a:pt x="6428" y="9380"/>
                  </a:lnTo>
                  <a:lnTo>
                    <a:pt x="6204" y="9380"/>
                  </a:lnTo>
                  <a:lnTo>
                    <a:pt x="6312" y="9265"/>
                  </a:lnTo>
                  <a:cubicBezTo>
                    <a:pt x="6326" y="9250"/>
                    <a:pt x="6339" y="9236"/>
                    <a:pt x="6351" y="9221"/>
                  </a:cubicBezTo>
                  <a:cubicBezTo>
                    <a:pt x="6363" y="9206"/>
                    <a:pt x="6373" y="9191"/>
                    <a:pt x="6382" y="9177"/>
                  </a:cubicBezTo>
                  <a:cubicBezTo>
                    <a:pt x="6390" y="9162"/>
                    <a:pt x="6397" y="9148"/>
                    <a:pt x="6402" y="9133"/>
                  </a:cubicBezTo>
                  <a:cubicBezTo>
                    <a:pt x="6407" y="9118"/>
                    <a:pt x="6409" y="9104"/>
                    <a:pt x="6409" y="9089"/>
                  </a:cubicBezTo>
                  <a:cubicBezTo>
                    <a:pt x="6409" y="9069"/>
                    <a:pt x="6406" y="9050"/>
                    <a:pt x="6399" y="9034"/>
                  </a:cubicBezTo>
                  <a:cubicBezTo>
                    <a:pt x="6393" y="9018"/>
                    <a:pt x="6383" y="9003"/>
                    <a:pt x="6370" y="8992"/>
                  </a:cubicBezTo>
                  <a:cubicBezTo>
                    <a:pt x="6357" y="8980"/>
                    <a:pt x="6341" y="8972"/>
                    <a:pt x="6323" y="8965"/>
                  </a:cubicBezTo>
                  <a:cubicBezTo>
                    <a:pt x="6304" y="8959"/>
                    <a:pt x="6282" y="8956"/>
                    <a:pt x="6258" y="8956"/>
                  </a:cubicBezTo>
                  <a:close/>
                  <a:moveTo>
                    <a:pt x="8291" y="8956"/>
                  </a:moveTo>
                  <a:cubicBezTo>
                    <a:pt x="8265" y="8956"/>
                    <a:pt x="8242" y="8960"/>
                    <a:pt x="8221" y="8968"/>
                  </a:cubicBezTo>
                  <a:cubicBezTo>
                    <a:pt x="8201" y="8976"/>
                    <a:pt x="8184" y="8987"/>
                    <a:pt x="8170" y="9001"/>
                  </a:cubicBezTo>
                  <a:cubicBezTo>
                    <a:pt x="8156" y="9014"/>
                    <a:pt x="8146" y="9031"/>
                    <a:pt x="8139" y="9050"/>
                  </a:cubicBezTo>
                  <a:cubicBezTo>
                    <a:pt x="8131" y="9069"/>
                    <a:pt x="8128" y="9088"/>
                    <a:pt x="8128" y="9109"/>
                  </a:cubicBezTo>
                  <a:lnTo>
                    <a:pt x="8208" y="9109"/>
                  </a:lnTo>
                  <a:cubicBezTo>
                    <a:pt x="8208" y="9096"/>
                    <a:pt x="8210" y="9085"/>
                    <a:pt x="8214" y="9074"/>
                  </a:cubicBezTo>
                  <a:cubicBezTo>
                    <a:pt x="8217" y="9063"/>
                    <a:pt x="8222" y="9053"/>
                    <a:pt x="8229" y="9046"/>
                  </a:cubicBezTo>
                  <a:cubicBezTo>
                    <a:pt x="8235" y="9038"/>
                    <a:pt x="8244" y="9031"/>
                    <a:pt x="8254" y="9027"/>
                  </a:cubicBezTo>
                  <a:cubicBezTo>
                    <a:pt x="8264" y="9023"/>
                    <a:pt x="8276" y="9021"/>
                    <a:pt x="8290" y="9021"/>
                  </a:cubicBezTo>
                  <a:cubicBezTo>
                    <a:pt x="8302" y="9021"/>
                    <a:pt x="8311" y="9022"/>
                    <a:pt x="8320" y="9026"/>
                  </a:cubicBezTo>
                  <a:cubicBezTo>
                    <a:pt x="8329" y="9030"/>
                    <a:pt x="8337" y="9035"/>
                    <a:pt x="8343" y="9042"/>
                  </a:cubicBezTo>
                  <a:cubicBezTo>
                    <a:pt x="8349" y="9049"/>
                    <a:pt x="8353" y="9057"/>
                    <a:pt x="8356" y="9067"/>
                  </a:cubicBezTo>
                  <a:cubicBezTo>
                    <a:pt x="8360" y="9076"/>
                    <a:pt x="8362" y="9087"/>
                    <a:pt x="8362" y="9098"/>
                  </a:cubicBezTo>
                  <a:cubicBezTo>
                    <a:pt x="8362" y="9106"/>
                    <a:pt x="8360" y="9113"/>
                    <a:pt x="8358" y="9121"/>
                  </a:cubicBezTo>
                  <a:cubicBezTo>
                    <a:pt x="8356" y="9130"/>
                    <a:pt x="8353" y="9138"/>
                    <a:pt x="8348" y="9148"/>
                  </a:cubicBezTo>
                  <a:cubicBezTo>
                    <a:pt x="8342" y="9157"/>
                    <a:pt x="8335" y="9167"/>
                    <a:pt x="8326" y="9179"/>
                  </a:cubicBezTo>
                  <a:cubicBezTo>
                    <a:pt x="8318" y="9190"/>
                    <a:pt x="8307" y="9203"/>
                    <a:pt x="8294" y="9218"/>
                  </a:cubicBezTo>
                  <a:lnTo>
                    <a:pt x="8137" y="9389"/>
                  </a:lnTo>
                  <a:lnTo>
                    <a:pt x="8137" y="9444"/>
                  </a:lnTo>
                  <a:lnTo>
                    <a:pt x="8460" y="9444"/>
                  </a:lnTo>
                  <a:lnTo>
                    <a:pt x="8460" y="9380"/>
                  </a:lnTo>
                  <a:lnTo>
                    <a:pt x="8237" y="9380"/>
                  </a:lnTo>
                  <a:lnTo>
                    <a:pt x="8345" y="9265"/>
                  </a:lnTo>
                  <a:cubicBezTo>
                    <a:pt x="8359" y="9250"/>
                    <a:pt x="8372" y="9236"/>
                    <a:pt x="8384" y="9221"/>
                  </a:cubicBezTo>
                  <a:cubicBezTo>
                    <a:pt x="8396" y="9206"/>
                    <a:pt x="8406" y="9191"/>
                    <a:pt x="8415" y="9177"/>
                  </a:cubicBezTo>
                  <a:cubicBezTo>
                    <a:pt x="8423" y="9162"/>
                    <a:pt x="8430" y="9148"/>
                    <a:pt x="8435" y="9133"/>
                  </a:cubicBezTo>
                  <a:cubicBezTo>
                    <a:pt x="8440" y="9118"/>
                    <a:pt x="8442" y="9104"/>
                    <a:pt x="8442" y="9089"/>
                  </a:cubicBezTo>
                  <a:cubicBezTo>
                    <a:pt x="8442" y="9069"/>
                    <a:pt x="8439" y="9050"/>
                    <a:pt x="8432" y="9034"/>
                  </a:cubicBezTo>
                  <a:cubicBezTo>
                    <a:pt x="8426" y="9018"/>
                    <a:pt x="8415" y="9003"/>
                    <a:pt x="8402" y="8992"/>
                  </a:cubicBezTo>
                  <a:cubicBezTo>
                    <a:pt x="8389" y="8980"/>
                    <a:pt x="8373" y="8972"/>
                    <a:pt x="8355" y="8965"/>
                  </a:cubicBezTo>
                  <a:cubicBezTo>
                    <a:pt x="8336" y="8959"/>
                    <a:pt x="8315" y="8956"/>
                    <a:pt x="8291" y="8956"/>
                  </a:cubicBezTo>
                  <a:close/>
                  <a:moveTo>
                    <a:pt x="10327" y="8956"/>
                  </a:moveTo>
                  <a:cubicBezTo>
                    <a:pt x="10301" y="8956"/>
                    <a:pt x="10277" y="8960"/>
                    <a:pt x="10257" y="8968"/>
                  </a:cubicBezTo>
                  <a:cubicBezTo>
                    <a:pt x="10237" y="8976"/>
                    <a:pt x="10220" y="8987"/>
                    <a:pt x="10206" y="9001"/>
                  </a:cubicBezTo>
                  <a:cubicBezTo>
                    <a:pt x="10192" y="9014"/>
                    <a:pt x="10181" y="9031"/>
                    <a:pt x="10174" y="9050"/>
                  </a:cubicBezTo>
                  <a:cubicBezTo>
                    <a:pt x="10167" y="9069"/>
                    <a:pt x="10164" y="9088"/>
                    <a:pt x="10164" y="9109"/>
                  </a:cubicBezTo>
                  <a:lnTo>
                    <a:pt x="10244" y="9109"/>
                  </a:lnTo>
                  <a:cubicBezTo>
                    <a:pt x="10244" y="9096"/>
                    <a:pt x="10246" y="9085"/>
                    <a:pt x="10249" y="9074"/>
                  </a:cubicBezTo>
                  <a:cubicBezTo>
                    <a:pt x="10252" y="9063"/>
                    <a:pt x="10257" y="9053"/>
                    <a:pt x="10264" y="9046"/>
                  </a:cubicBezTo>
                  <a:cubicBezTo>
                    <a:pt x="10271" y="9038"/>
                    <a:pt x="10279" y="9031"/>
                    <a:pt x="10290" y="9027"/>
                  </a:cubicBezTo>
                  <a:cubicBezTo>
                    <a:pt x="10300" y="9023"/>
                    <a:pt x="10312" y="9021"/>
                    <a:pt x="10326" y="9021"/>
                  </a:cubicBezTo>
                  <a:cubicBezTo>
                    <a:pt x="10337" y="9021"/>
                    <a:pt x="10348" y="9022"/>
                    <a:pt x="10357" y="9026"/>
                  </a:cubicBezTo>
                  <a:cubicBezTo>
                    <a:pt x="10365" y="9030"/>
                    <a:pt x="10373" y="9035"/>
                    <a:pt x="10379" y="9042"/>
                  </a:cubicBezTo>
                  <a:cubicBezTo>
                    <a:pt x="10385" y="9049"/>
                    <a:pt x="10390" y="9057"/>
                    <a:pt x="10393" y="9067"/>
                  </a:cubicBezTo>
                  <a:cubicBezTo>
                    <a:pt x="10396" y="9076"/>
                    <a:pt x="10397" y="9087"/>
                    <a:pt x="10397" y="9098"/>
                  </a:cubicBezTo>
                  <a:cubicBezTo>
                    <a:pt x="10397" y="9106"/>
                    <a:pt x="10397" y="9113"/>
                    <a:pt x="10395" y="9121"/>
                  </a:cubicBezTo>
                  <a:cubicBezTo>
                    <a:pt x="10393" y="9130"/>
                    <a:pt x="10388" y="9138"/>
                    <a:pt x="10383" y="9148"/>
                  </a:cubicBezTo>
                  <a:cubicBezTo>
                    <a:pt x="10378" y="9157"/>
                    <a:pt x="10372" y="9167"/>
                    <a:pt x="10363" y="9179"/>
                  </a:cubicBezTo>
                  <a:cubicBezTo>
                    <a:pt x="10354" y="9190"/>
                    <a:pt x="10343" y="9203"/>
                    <a:pt x="10329" y="9218"/>
                  </a:cubicBezTo>
                  <a:lnTo>
                    <a:pt x="10173" y="9389"/>
                  </a:lnTo>
                  <a:lnTo>
                    <a:pt x="10173" y="9444"/>
                  </a:lnTo>
                  <a:lnTo>
                    <a:pt x="10497" y="9444"/>
                  </a:lnTo>
                  <a:lnTo>
                    <a:pt x="10497" y="9380"/>
                  </a:lnTo>
                  <a:lnTo>
                    <a:pt x="10273" y="9380"/>
                  </a:lnTo>
                  <a:lnTo>
                    <a:pt x="10380" y="9265"/>
                  </a:lnTo>
                  <a:cubicBezTo>
                    <a:pt x="10395" y="9250"/>
                    <a:pt x="10407" y="9236"/>
                    <a:pt x="10419" y="9221"/>
                  </a:cubicBezTo>
                  <a:cubicBezTo>
                    <a:pt x="10431" y="9206"/>
                    <a:pt x="10442" y="9191"/>
                    <a:pt x="10450" y="9177"/>
                  </a:cubicBezTo>
                  <a:cubicBezTo>
                    <a:pt x="10459" y="9162"/>
                    <a:pt x="10466" y="9148"/>
                    <a:pt x="10470" y="9133"/>
                  </a:cubicBezTo>
                  <a:cubicBezTo>
                    <a:pt x="10475" y="9118"/>
                    <a:pt x="10478" y="9104"/>
                    <a:pt x="10478" y="9089"/>
                  </a:cubicBezTo>
                  <a:cubicBezTo>
                    <a:pt x="10478" y="9069"/>
                    <a:pt x="10475" y="9050"/>
                    <a:pt x="10468" y="9034"/>
                  </a:cubicBezTo>
                  <a:cubicBezTo>
                    <a:pt x="10461" y="9018"/>
                    <a:pt x="10452" y="9003"/>
                    <a:pt x="10439" y="8992"/>
                  </a:cubicBezTo>
                  <a:cubicBezTo>
                    <a:pt x="10426" y="8980"/>
                    <a:pt x="10410" y="8972"/>
                    <a:pt x="10391" y="8965"/>
                  </a:cubicBezTo>
                  <a:cubicBezTo>
                    <a:pt x="10372" y="8959"/>
                    <a:pt x="10351" y="8956"/>
                    <a:pt x="10327" y="8956"/>
                  </a:cubicBezTo>
                  <a:close/>
                  <a:moveTo>
                    <a:pt x="10714" y="8956"/>
                  </a:moveTo>
                  <a:cubicBezTo>
                    <a:pt x="10692" y="8956"/>
                    <a:pt x="10673" y="8959"/>
                    <a:pt x="10655" y="8964"/>
                  </a:cubicBezTo>
                  <a:cubicBezTo>
                    <a:pt x="10637" y="8970"/>
                    <a:pt x="10622" y="8979"/>
                    <a:pt x="10609" y="8991"/>
                  </a:cubicBezTo>
                  <a:cubicBezTo>
                    <a:pt x="10596" y="9002"/>
                    <a:pt x="10585" y="9016"/>
                    <a:pt x="10578" y="9032"/>
                  </a:cubicBezTo>
                  <a:cubicBezTo>
                    <a:pt x="10571" y="9049"/>
                    <a:pt x="10567" y="9068"/>
                    <a:pt x="10567" y="9090"/>
                  </a:cubicBezTo>
                  <a:cubicBezTo>
                    <a:pt x="10567" y="9113"/>
                    <a:pt x="10573" y="9134"/>
                    <a:pt x="10585" y="9152"/>
                  </a:cubicBezTo>
                  <a:cubicBezTo>
                    <a:pt x="10597" y="9171"/>
                    <a:pt x="10614" y="9186"/>
                    <a:pt x="10634" y="9196"/>
                  </a:cubicBezTo>
                  <a:cubicBezTo>
                    <a:pt x="10623" y="9202"/>
                    <a:pt x="10612" y="9208"/>
                    <a:pt x="10602" y="9216"/>
                  </a:cubicBezTo>
                  <a:cubicBezTo>
                    <a:pt x="10592" y="9224"/>
                    <a:pt x="10584" y="9233"/>
                    <a:pt x="10577" y="9243"/>
                  </a:cubicBezTo>
                  <a:cubicBezTo>
                    <a:pt x="10570" y="9253"/>
                    <a:pt x="10566" y="9263"/>
                    <a:pt x="10562" y="9275"/>
                  </a:cubicBezTo>
                  <a:cubicBezTo>
                    <a:pt x="10559" y="9287"/>
                    <a:pt x="10556" y="9300"/>
                    <a:pt x="10556" y="9313"/>
                  </a:cubicBezTo>
                  <a:cubicBezTo>
                    <a:pt x="10556" y="9335"/>
                    <a:pt x="10560" y="9355"/>
                    <a:pt x="10568" y="9372"/>
                  </a:cubicBezTo>
                  <a:cubicBezTo>
                    <a:pt x="10576" y="9389"/>
                    <a:pt x="10588" y="9403"/>
                    <a:pt x="10602" y="9415"/>
                  </a:cubicBezTo>
                  <a:cubicBezTo>
                    <a:pt x="10616" y="9427"/>
                    <a:pt x="10633" y="9436"/>
                    <a:pt x="10652" y="9442"/>
                  </a:cubicBezTo>
                  <a:cubicBezTo>
                    <a:pt x="10671" y="9447"/>
                    <a:pt x="10692" y="9450"/>
                    <a:pt x="10715" y="9450"/>
                  </a:cubicBezTo>
                  <a:cubicBezTo>
                    <a:pt x="10737" y="9450"/>
                    <a:pt x="10757" y="9447"/>
                    <a:pt x="10776" y="9442"/>
                  </a:cubicBezTo>
                  <a:cubicBezTo>
                    <a:pt x="10796" y="9436"/>
                    <a:pt x="10813" y="9427"/>
                    <a:pt x="10827" y="9415"/>
                  </a:cubicBezTo>
                  <a:cubicBezTo>
                    <a:pt x="10841" y="9403"/>
                    <a:pt x="10852" y="9389"/>
                    <a:pt x="10860" y="9372"/>
                  </a:cubicBezTo>
                  <a:cubicBezTo>
                    <a:pt x="10868" y="9355"/>
                    <a:pt x="10872" y="9335"/>
                    <a:pt x="10872" y="9313"/>
                  </a:cubicBezTo>
                  <a:cubicBezTo>
                    <a:pt x="10872" y="9300"/>
                    <a:pt x="10870" y="9287"/>
                    <a:pt x="10866" y="9275"/>
                  </a:cubicBezTo>
                  <a:cubicBezTo>
                    <a:pt x="10863" y="9263"/>
                    <a:pt x="10857" y="9253"/>
                    <a:pt x="10851" y="9243"/>
                  </a:cubicBezTo>
                  <a:cubicBezTo>
                    <a:pt x="10844" y="9233"/>
                    <a:pt x="10836" y="9224"/>
                    <a:pt x="10826" y="9216"/>
                  </a:cubicBezTo>
                  <a:cubicBezTo>
                    <a:pt x="10816" y="9208"/>
                    <a:pt x="10805" y="9202"/>
                    <a:pt x="10793" y="9196"/>
                  </a:cubicBezTo>
                  <a:cubicBezTo>
                    <a:pt x="10814" y="9186"/>
                    <a:pt x="10830" y="9171"/>
                    <a:pt x="10843" y="9152"/>
                  </a:cubicBezTo>
                  <a:cubicBezTo>
                    <a:pt x="10855" y="9134"/>
                    <a:pt x="10861" y="9113"/>
                    <a:pt x="10861" y="9090"/>
                  </a:cubicBezTo>
                  <a:cubicBezTo>
                    <a:pt x="10861" y="9068"/>
                    <a:pt x="10858" y="9049"/>
                    <a:pt x="10851" y="9032"/>
                  </a:cubicBezTo>
                  <a:cubicBezTo>
                    <a:pt x="10843" y="9016"/>
                    <a:pt x="10833" y="9002"/>
                    <a:pt x="10820" y="8991"/>
                  </a:cubicBezTo>
                  <a:cubicBezTo>
                    <a:pt x="10807" y="8979"/>
                    <a:pt x="10791" y="8970"/>
                    <a:pt x="10773" y="8964"/>
                  </a:cubicBezTo>
                  <a:cubicBezTo>
                    <a:pt x="10755" y="8959"/>
                    <a:pt x="10735" y="8956"/>
                    <a:pt x="10714" y="8956"/>
                  </a:cubicBezTo>
                  <a:close/>
                  <a:moveTo>
                    <a:pt x="12362" y="8956"/>
                  </a:moveTo>
                  <a:cubicBezTo>
                    <a:pt x="12336" y="8956"/>
                    <a:pt x="12313" y="8960"/>
                    <a:pt x="12293" y="8968"/>
                  </a:cubicBezTo>
                  <a:cubicBezTo>
                    <a:pt x="12272" y="8976"/>
                    <a:pt x="12255" y="8987"/>
                    <a:pt x="12241" y="9001"/>
                  </a:cubicBezTo>
                  <a:cubicBezTo>
                    <a:pt x="12227" y="9014"/>
                    <a:pt x="12217" y="9031"/>
                    <a:pt x="12210" y="9050"/>
                  </a:cubicBezTo>
                  <a:cubicBezTo>
                    <a:pt x="12202" y="9069"/>
                    <a:pt x="12199" y="9088"/>
                    <a:pt x="12199" y="9109"/>
                  </a:cubicBezTo>
                  <a:lnTo>
                    <a:pt x="12279" y="9109"/>
                  </a:lnTo>
                  <a:cubicBezTo>
                    <a:pt x="12279" y="9096"/>
                    <a:pt x="12281" y="9085"/>
                    <a:pt x="12285" y="9074"/>
                  </a:cubicBezTo>
                  <a:cubicBezTo>
                    <a:pt x="12288" y="9063"/>
                    <a:pt x="12293" y="9053"/>
                    <a:pt x="12300" y="9046"/>
                  </a:cubicBezTo>
                  <a:cubicBezTo>
                    <a:pt x="12306" y="9038"/>
                    <a:pt x="12315" y="9031"/>
                    <a:pt x="12325" y="9027"/>
                  </a:cubicBezTo>
                  <a:cubicBezTo>
                    <a:pt x="12335" y="9023"/>
                    <a:pt x="12347" y="9021"/>
                    <a:pt x="12361" y="9021"/>
                  </a:cubicBezTo>
                  <a:cubicBezTo>
                    <a:pt x="12373" y="9021"/>
                    <a:pt x="12383" y="9022"/>
                    <a:pt x="12392" y="9026"/>
                  </a:cubicBezTo>
                  <a:cubicBezTo>
                    <a:pt x="12401" y="9030"/>
                    <a:pt x="12408" y="9035"/>
                    <a:pt x="12414" y="9042"/>
                  </a:cubicBezTo>
                  <a:cubicBezTo>
                    <a:pt x="12420" y="9049"/>
                    <a:pt x="12425" y="9057"/>
                    <a:pt x="12428" y="9067"/>
                  </a:cubicBezTo>
                  <a:cubicBezTo>
                    <a:pt x="12432" y="9076"/>
                    <a:pt x="12433" y="9087"/>
                    <a:pt x="12433" y="9098"/>
                  </a:cubicBezTo>
                  <a:cubicBezTo>
                    <a:pt x="12433" y="9106"/>
                    <a:pt x="12432" y="9113"/>
                    <a:pt x="12430" y="9121"/>
                  </a:cubicBezTo>
                  <a:cubicBezTo>
                    <a:pt x="12428" y="9130"/>
                    <a:pt x="12424" y="9138"/>
                    <a:pt x="12419" y="9148"/>
                  </a:cubicBezTo>
                  <a:cubicBezTo>
                    <a:pt x="12413" y="9157"/>
                    <a:pt x="12407" y="9167"/>
                    <a:pt x="12398" y="9179"/>
                  </a:cubicBezTo>
                  <a:cubicBezTo>
                    <a:pt x="12390" y="9190"/>
                    <a:pt x="12378" y="9203"/>
                    <a:pt x="12365" y="9218"/>
                  </a:cubicBezTo>
                  <a:lnTo>
                    <a:pt x="12208" y="9389"/>
                  </a:lnTo>
                  <a:lnTo>
                    <a:pt x="12208" y="9444"/>
                  </a:lnTo>
                  <a:lnTo>
                    <a:pt x="12532" y="9444"/>
                  </a:lnTo>
                  <a:lnTo>
                    <a:pt x="12532" y="9380"/>
                  </a:lnTo>
                  <a:lnTo>
                    <a:pt x="12308" y="9380"/>
                  </a:lnTo>
                  <a:lnTo>
                    <a:pt x="12416" y="9265"/>
                  </a:lnTo>
                  <a:cubicBezTo>
                    <a:pt x="12430" y="9250"/>
                    <a:pt x="12443" y="9236"/>
                    <a:pt x="12455" y="9221"/>
                  </a:cubicBezTo>
                  <a:cubicBezTo>
                    <a:pt x="12467" y="9206"/>
                    <a:pt x="12477" y="9191"/>
                    <a:pt x="12486" y="9177"/>
                  </a:cubicBezTo>
                  <a:cubicBezTo>
                    <a:pt x="12494" y="9162"/>
                    <a:pt x="12501" y="9148"/>
                    <a:pt x="12506" y="9133"/>
                  </a:cubicBezTo>
                  <a:cubicBezTo>
                    <a:pt x="12511" y="9118"/>
                    <a:pt x="12513" y="9104"/>
                    <a:pt x="12513" y="9089"/>
                  </a:cubicBezTo>
                  <a:cubicBezTo>
                    <a:pt x="12513" y="9069"/>
                    <a:pt x="12510" y="9050"/>
                    <a:pt x="12503" y="9034"/>
                  </a:cubicBezTo>
                  <a:cubicBezTo>
                    <a:pt x="12497" y="9018"/>
                    <a:pt x="12486" y="9003"/>
                    <a:pt x="12473" y="8992"/>
                  </a:cubicBezTo>
                  <a:cubicBezTo>
                    <a:pt x="12460" y="8980"/>
                    <a:pt x="12445" y="8972"/>
                    <a:pt x="12427" y="8965"/>
                  </a:cubicBezTo>
                  <a:cubicBezTo>
                    <a:pt x="12408" y="8959"/>
                    <a:pt x="12386" y="8956"/>
                    <a:pt x="12362" y="8956"/>
                  </a:cubicBezTo>
                  <a:close/>
                  <a:moveTo>
                    <a:pt x="12744" y="8956"/>
                  </a:moveTo>
                  <a:cubicBezTo>
                    <a:pt x="12719" y="8956"/>
                    <a:pt x="12696" y="8960"/>
                    <a:pt x="12677" y="8969"/>
                  </a:cubicBezTo>
                  <a:cubicBezTo>
                    <a:pt x="12658" y="8978"/>
                    <a:pt x="12642" y="8990"/>
                    <a:pt x="12629" y="9005"/>
                  </a:cubicBezTo>
                  <a:cubicBezTo>
                    <a:pt x="12615" y="9020"/>
                    <a:pt x="12606" y="9038"/>
                    <a:pt x="12599" y="9059"/>
                  </a:cubicBezTo>
                  <a:cubicBezTo>
                    <a:pt x="12592" y="9079"/>
                    <a:pt x="12588" y="9101"/>
                    <a:pt x="12588" y="9124"/>
                  </a:cubicBezTo>
                  <a:cubicBezTo>
                    <a:pt x="12588" y="9145"/>
                    <a:pt x="12591" y="9165"/>
                    <a:pt x="12597" y="9185"/>
                  </a:cubicBezTo>
                  <a:cubicBezTo>
                    <a:pt x="12602" y="9204"/>
                    <a:pt x="12611" y="9222"/>
                    <a:pt x="12622" y="9237"/>
                  </a:cubicBezTo>
                  <a:cubicBezTo>
                    <a:pt x="12634" y="9252"/>
                    <a:pt x="12648" y="9263"/>
                    <a:pt x="12666" y="9272"/>
                  </a:cubicBezTo>
                  <a:cubicBezTo>
                    <a:pt x="12683" y="9281"/>
                    <a:pt x="12703" y="9285"/>
                    <a:pt x="12726" y="9285"/>
                  </a:cubicBezTo>
                  <a:cubicBezTo>
                    <a:pt x="12745" y="9285"/>
                    <a:pt x="12763" y="9282"/>
                    <a:pt x="12779" y="9274"/>
                  </a:cubicBezTo>
                  <a:cubicBezTo>
                    <a:pt x="12795" y="9266"/>
                    <a:pt x="12809" y="9256"/>
                    <a:pt x="12821" y="9243"/>
                  </a:cubicBezTo>
                  <a:cubicBezTo>
                    <a:pt x="12820" y="9262"/>
                    <a:pt x="12816" y="9280"/>
                    <a:pt x="12810" y="9297"/>
                  </a:cubicBezTo>
                  <a:cubicBezTo>
                    <a:pt x="12805" y="9314"/>
                    <a:pt x="12796" y="9328"/>
                    <a:pt x="12784" y="9340"/>
                  </a:cubicBezTo>
                  <a:cubicBezTo>
                    <a:pt x="12772" y="9352"/>
                    <a:pt x="12756" y="9362"/>
                    <a:pt x="12736" y="9369"/>
                  </a:cubicBezTo>
                  <a:cubicBezTo>
                    <a:pt x="12717" y="9376"/>
                    <a:pt x="12693" y="9380"/>
                    <a:pt x="12664" y="9380"/>
                  </a:cubicBezTo>
                  <a:lnTo>
                    <a:pt x="12658" y="9380"/>
                  </a:lnTo>
                  <a:lnTo>
                    <a:pt x="12658" y="9446"/>
                  </a:lnTo>
                  <a:lnTo>
                    <a:pt x="12665" y="9446"/>
                  </a:lnTo>
                  <a:cubicBezTo>
                    <a:pt x="12696" y="9446"/>
                    <a:pt x="12723" y="9443"/>
                    <a:pt x="12747" y="9436"/>
                  </a:cubicBezTo>
                  <a:cubicBezTo>
                    <a:pt x="12771" y="9429"/>
                    <a:pt x="12791" y="9419"/>
                    <a:pt x="12808" y="9407"/>
                  </a:cubicBezTo>
                  <a:cubicBezTo>
                    <a:pt x="12826" y="9395"/>
                    <a:pt x="12841" y="9381"/>
                    <a:pt x="12853" y="9364"/>
                  </a:cubicBezTo>
                  <a:cubicBezTo>
                    <a:pt x="12864" y="9347"/>
                    <a:pt x="12874" y="9329"/>
                    <a:pt x="12882" y="9309"/>
                  </a:cubicBezTo>
                  <a:cubicBezTo>
                    <a:pt x="12889" y="9289"/>
                    <a:pt x="12894" y="9268"/>
                    <a:pt x="12898" y="9246"/>
                  </a:cubicBezTo>
                  <a:cubicBezTo>
                    <a:pt x="12901" y="9223"/>
                    <a:pt x="12902" y="9201"/>
                    <a:pt x="12902" y="9178"/>
                  </a:cubicBezTo>
                  <a:lnTo>
                    <a:pt x="12902" y="9151"/>
                  </a:lnTo>
                  <a:cubicBezTo>
                    <a:pt x="12902" y="9125"/>
                    <a:pt x="12899" y="9100"/>
                    <a:pt x="12892" y="9076"/>
                  </a:cubicBezTo>
                  <a:cubicBezTo>
                    <a:pt x="12886" y="9053"/>
                    <a:pt x="12875" y="9032"/>
                    <a:pt x="12862" y="9014"/>
                  </a:cubicBezTo>
                  <a:cubicBezTo>
                    <a:pt x="12849" y="8996"/>
                    <a:pt x="12833" y="8982"/>
                    <a:pt x="12813" y="8971"/>
                  </a:cubicBezTo>
                  <a:cubicBezTo>
                    <a:pt x="12793" y="8961"/>
                    <a:pt x="12771" y="8956"/>
                    <a:pt x="12744" y="8956"/>
                  </a:cubicBezTo>
                  <a:close/>
                  <a:moveTo>
                    <a:pt x="6730" y="8960"/>
                  </a:moveTo>
                  <a:cubicBezTo>
                    <a:pt x="6701" y="8960"/>
                    <a:pt x="6675" y="8964"/>
                    <a:pt x="6652" y="8971"/>
                  </a:cubicBezTo>
                  <a:cubicBezTo>
                    <a:pt x="6629" y="8977"/>
                    <a:pt x="6608" y="8987"/>
                    <a:pt x="6591" y="8999"/>
                  </a:cubicBezTo>
                  <a:cubicBezTo>
                    <a:pt x="6573" y="9011"/>
                    <a:pt x="6557" y="9025"/>
                    <a:pt x="6545" y="9042"/>
                  </a:cubicBezTo>
                  <a:cubicBezTo>
                    <a:pt x="6532" y="9059"/>
                    <a:pt x="6523" y="9077"/>
                    <a:pt x="6515" y="9097"/>
                  </a:cubicBezTo>
                  <a:cubicBezTo>
                    <a:pt x="6507" y="9117"/>
                    <a:pt x="6501" y="9138"/>
                    <a:pt x="6497" y="9161"/>
                  </a:cubicBezTo>
                  <a:cubicBezTo>
                    <a:pt x="6494" y="9184"/>
                    <a:pt x="6492" y="9207"/>
                    <a:pt x="6492" y="9231"/>
                  </a:cubicBezTo>
                  <a:lnTo>
                    <a:pt x="6492" y="9262"/>
                  </a:lnTo>
                  <a:cubicBezTo>
                    <a:pt x="6492" y="9287"/>
                    <a:pt x="6496" y="9311"/>
                    <a:pt x="6503" y="9334"/>
                  </a:cubicBezTo>
                  <a:cubicBezTo>
                    <a:pt x="6510" y="9357"/>
                    <a:pt x="6520" y="9376"/>
                    <a:pt x="6533" y="9394"/>
                  </a:cubicBezTo>
                  <a:cubicBezTo>
                    <a:pt x="6547" y="9411"/>
                    <a:pt x="6565" y="9425"/>
                    <a:pt x="6585" y="9435"/>
                  </a:cubicBezTo>
                  <a:cubicBezTo>
                    <a:pt x="6605" y="9446"/>
                    <a:pt x="6627" y="9450"/>
                    <a:pt x="6653" y="9450"/>
                  </a:cubicBezTo>
                  <a:cubicBezTo>
                    <a:pt x="6678" y="9450"/>
                    <a:pt x="6700" y="9446"/>
                    <a:pt x="6720" y="9438"/>
                  </a:cubicBezTo>
                  <a:cubicBezTo>
                    <a:pt x="6739" y="9430"/>
                    <a:pt x="6756" y="9417"/>
                    <a:pt x="6769" y="9403"/>
                  </a:cubicBezTo>
                  <a:cubicBezTo>
                    <a:pt x="6782" y="9388"/>
                    <a:pt x="6793" y="9371"/>
                    <a:pt x="6800" y="9351"/>
                  </a:cubicBezTo>
                  <a:cubicBezTo>
                    <a:pt x="6807" y="9331"/>
                    <a:pt x="6809" y="9309"/>
                    <a:pt x="6809" y="9286"/>
                  </a:cubicBezTo>
                  <a:cubicBezTo>
                    <a:pt x="6809" y="9266"/>
                    <a:pt x="6807" y="9246"/>
                    <a:pt x="6802" y="9226"/>
                  </a:cubicBezTo>
                  <a:cubicBezTo>
                    <a:pt x="6796" y="9207"/>
                    <a:pt x="6788" y="9189"/>
                    <a:pt x="6777" y="9174"/>
                  </a:cubicBezTo>
                  <a:cubicBezTo>
                    <a:pt x="6766" y="9159"/>
                    <a:pt x="6751" y="9148"/>
                    <a:pt x="6734" y="9139"/>
                  </a:cubicBezTo>
                  <a:cubicBezTo>
                    <a:pt x="6716" y="9130"/>
                    <a:pt x="6696" y="9125"/>
                    <a:pt x="6673" y="9125"/>
                  </a:cubicBezTo>
                  <a:cubicBezTo>
                    <a:pt x="6653" y="9125"/>
                    <a:pt x="6634" y="9129"/>
                    <a:pt x="6617" y="9135"/>
                  </a:cubicBezTo>
                  <a:cubicBezTo>
                    <a:pt x="6600" y="9142"/>
                    <a:pt x="6586" y="9152"/>
                    <a:pt x="6574" y="9165"/>
                  </a:cubicBezTo>
                  <a:cubicBezTo>
                    <a:pt x="6576" y="9147"/>
                    <a:pt x="6580" y="9129"/>
                    <a:pt x="6587" y="9112"/>
                  </a:cubicBezTo>
                  <a:cubicBezTo>
                    <a:pt x="6594" y="9095"/>
                    <a:pt x="6604" y="9080"/>
                    <a:pt x="6617" y="9068"/>
                  </a:cubicBezTo>
                  <a:cubicBezTo>
                    <a:pt x="6630" y="9055"/>
                    <a:pt x="6647" y="9045"/>
                    <a:pt x="6666" y="9038"/>
                  </a:cubicBezTo>
                  <a:cubicBezTo>
                    <a:pt x="6685" y="9030"/>
                    <a:pt x="6707" y="9027"/>
                    <a:pt x="6734" y="9027"/>
                  </a:cubicBezTo>
                  <a:lnTo>
                    <a:pt x="6739" y="9027"/>
                  </a:lnTo>
                  <a:lnTo>
                    <a:pt x="6739" y="8960"/>
                  </a:lnTo>
                  <a:lnTo>
                    <a:pt x="6730" y="8960"/>
                  </a:lnTo>
                  <a:close/>
                  <a:moveTo>
                    <a:pt x="4504" y="8963"/>
                  </a:moveTo>
                  <a:lnTo>
                    <a:pt x="4478" y="9205"/>
                  </a:lnTo>
                  <a:lnTo>
                    <a:pt x="4542" y="9221"/>
                  </a:lnTo>
                  <a:cubicBezTo>
                    <a:pt x="4546" y="9217"/>
                    <a:pt x="4550" y="9214"/>
                    <a:pt x="4554" y="9210"/>
                  </a:cubicBezTo>
                  <a:cubicBezTo>
                    <a:pt x="4559" y="9207"/>
                    <a:pt x="4564" y="9203"/>
                    <a:pt x="4569" y="9201"/>
                  </a:cubicBezTo>
                  <a:cubicBezTo>
                    <a:pt x="4575" y="9198"/>
                    <a:pt x="4581" y="9196"/>
                    <a:pt x="4588" y="9195"/>
                  </a:cubicBezTo>
                  <a:cubicBezTo>
                    <a:pt x="4595" y="9193"/>
                    <a:pt x="4602" y="9193"/>
                    <a:pt x="4612" y="9193"/>
                  </a:cubicBezTo>
                  <a:cubicBezTo>
                    <a:pt x="4626" y="9193"/>
                    <a:pt x="4638" y="9195"/>
                    <a:pt x="4649" y="9200"/>
                  </a:cubicBezTo>
                  <a:cubicBezTo>
                    <a:pt x="4659" y="9205"/>
                    <a:pt x="4669" y="9211"/>
                    <a:pt x="4676" y="9219"/>
                  </a:cubicBezTo>
                  <a:cubicBezTo>
                    <a:pt x="4683" y="9228"/>
                    <a:pt x="4688" y="9238"/>
                    <a:pt x="4692" y="9250"/>
                  </a:cubicBezTo>
                  <a:cubicBezTo>
                    <a:pt x="4696" y="9262"/>
                    <a:pt x="4697" y="9274"/>
                    <a:pt x="4697" y="9288"/>
                  </a:cubicBezTo>
                  <a:cubicBezTo>
                    <a:pt x="4697" y="9303"/>
                    <a:pt x="4696" y="9316"/>
                    <a:pt x="4693" y="9328"/>
                  </a:cubicBezTo>
                  <a:cubicBezTo>
                    <a:pt x="4690" y="9340"/>
                    <a:pt x="4684" y="9350"/>
                    <a:pt x="4678" y="9359"/>
                  </a:cubicBezTo>
                  <a:cubicBezTo>
                    <a:pt x="4671" y="9367"/>
                    <a:pt x="4663" y="9374"/>
                    <a:pt x="4653" y="9379"/>
                  </a:cubicBezTo>
                  <a:cubicBezTo>
                    <a:pt x="4643" y="9384"/>
                    <a:pt x="4632" y="9387"/>
                    <a:pt x="4619" y="9387"/>
                  </a:cubicBezTo>
                  <a:cubicBezTo>
                    <a:pt x="4597" y="9387"/>
                    <a:pt x="4579" y="9380"/>
                    <a:pt x="4566" y="9367"/>
                  </a:cubicBezTo>
                  <a:cubicBezTo>
                    <a:pt x="4552" y="9355"/>
                    <a:pt x="4543" y="9338"/>
                    <a:pt x="4540" y="9315"/>
                  </a:cubicBezTo>
                  <a:lnTo>
                    <a:pt x="4463" y="9315"/>
                  </a:lnTo>
                  <a:cubicBezTo>
                    <a:pt x="4464" y="9337"/>
                    <a:pt x="4469" y="9356"/>
                    <a:pt x="4479" y="9373"/>
                  </a:cubicBezTo>
                  <a:cubicBezTo>
                    <a:pt x="4488" y="9390"/>
                    <a:pt x="4499" y="9404"/>
                    <a:pt x="4513" y="9416"/>
                  </a:cubicBezTo>
                  <a:cubicBezTo>
                    <a:pt x="4527" y="9427"/>
                    <a:pt x="4544" y="9436"/>
                    <a:pt x="4562" y="9442"/>
                  </a:cubicBezTo>
                  <a:cubicBezTo>
                    <a:pt x="4581" y="9447"/>
                    <a:pt x="4600" y="9450"/>
                    <a:pt x="4620" y="9450"/>
                  </a:cubicBezTo>
                  <a:cubicBezTo>
                    <a:pt x="4646" y="9450"/>
                    <a:pt x="4669" y="9446"/>
                    <a:pt x="4689" y="9438"/>
                  </a:cubicBezTo>
                  <a:cubicBezTo>
                    <a:pt x="4709" y="9430"/>
                    <a:pt x="4726" y="9418"/>
                    <a:pt x="4739" y="9404"/>
                  </a:cubicBezTo>
                  <a:cubicBezTo>
                    <a:pt x="4752" y="9389"/>
                    <a:pt x="4761" y="9373"/>
                    <a:pt x="4768" y="9353"/>
                  </a:cubicBezTo>
                  <a:cubicBezTo>
                    <a:pt x="4774" y="9334"/>
                    <a:pt x="4777" y="9313"/>
                    <a:pt x="4777" y="9291"/>
                  </a:cubicBezTo>
                  <a:cubicBezTo>
                    <a:pt x="4777" y="9266"/>
                    <a:pt x="4774" y="9243"/>
                    <a:pt x="4768" y="9223"/>
                  </a:cubicBezTo>
                  <a:cubicBezTo>
                    <a:pt x="4761" y="9203"/>
                    <a:pt x="4752" y="9186"/>
                    <a:pt x="4740" y="9172"/>
                  </a:cubicBezTo>
                  <a:cubicBezTo>
                    <a:pt x="4727" y="9158"/>
                    <a:pt x="4712" y="9147"/>
                    <a:pt x="4694" y="9139"/>
                  </a:cubicBezTo>
                  <a:cubicBezTo>
                    <a:pt x="4676" y="9132"/>
                    <a:pt x="4656" y="9128"/>
                    <a:pt x="4633" y="9128"/>
                  </a:cubicBezTo>
                  <a:cubicBezTo>
                    <a:pt x="4616" y="9128"/>
                    <a:pt x="4601" y="9130"/>
                    <a:pt x="4588" y="9135"/>
                  </a:cubicBezTo>
                  <a:cubicBezTo>
                    <a:pt x="4575" y="9139"/>
                    <a:pt x="4565" y="9143"/>
                    <a:pt x="4557" y="9147"/>
                  </a:cubicBezTo>
                  <a:lnTo>
                    <a:pt x="4570" y="9032"/>
                  </a:lnTo>
                  <a:lnTo>
                    <a:pt x="4763" y="9032"/>
                  </a:lnTo>
                  <a:lnTo>
                    <a:pt x="4763" y="8963"/>
                  </a:lnTo>
                  <a:lnTo>
                    <a:pt x="4504" y="8963"/>
                  </a:lnTo>
                  <a:close/>
                  <a:moveTo>
                    <a:pt x="8509" y="8963"/>
                  </a:moveTo>
                  <a:lnTo>
                    <a:pt x="8509" y="9027"/>
                  </a:lnTo>
                  <a:lnTo>
                    <a:pt x="8758" y="9027"/>
                  </a:lnTo>
                  <a:lnTo>
                    <a:pt x="8565" y="9444"/>
                  </a:lnTo>
                  <a:lnTo>
                    <a:pt x="8650" y="9444"/>
                  </a:lnTo>
                  <a:lnTo>
                    <a:pt x="8842" y="9008"/>
                  </a:lnTo>
                  <a:lnTo>
                    <a:pt x="8842" y="8963"/>
                  </a:lnTo>
                  <a:lnTo>
                    <a:pt x="8509" y="8963"/>
                  </a:lnTo>
                  <a:close/>
                  <a:moveTo>
                    <a:pt x="166" y="8985"/>
                  </a:moveTo>
                  <a:cubicBezTo>
                    <a:pt x="140" y="8985"/>
                    <a:pt x="116" y="8988"/>
                    <a:pt x="96" y="8996"/>
                  </a:cubicBezTo>
                  <a:cubicBezTo>
                    <a:pt x="76" y="9004"/>
                    <a:pt x="59" y="9016"/>
                    <a:pt x="45" y="9030"/>
                  </a:cubicBezTo>
                  <a:cubicBezTo>
                    <a:pt x="31" y="9044"/>
                    <a:pt x="20" y="9060"/>
                    <a:pt x="13" y="9078"/>
                  </a:cubicBezTo>
                  <a:cubicBezTo>
                    <a:pt x="6" y="9097"/>
                    <a:pt x="3" y="9117"/>
                    <a:pt x="3" y="9138"/>
                  </a:cubicBezTo>
                  <a:lnTo>
                    <a:pt x="83" y="9138"/>
                  </a:lnTo>
                  <a:cubicBezTo>
                    <a:pt x="83" y="9125"/>
                    <a:pt x="85" y="9113"/>
                    <a:pt x="88" y="9102"/>
                  </a:cubicBezTo>
                  <a:cubicBezTo>
                    <a:pt x="92" y="9091"/>
                    <a:pt x="96" y="9082"/>
                    <a:pt x="103" y="9074"/>
                  </a:cubicBezTo>
                  <a:cubicBezTo>
                    <a:pt x="110" y="9066"/>
                    <a:pt x="119" y="9060"/>
                    <a:pt x="129" y="9055"/>
                  </a:cubicBezTo>
                  <a:cubicBezTo>
                    <a:pt x="139" y="9051"/>
                    <a:pt x="151" y="9049"/>
                    <a:pt x="165" y="9049"/>
                  </a:cubicBezTo>
                  <a:cubicBezTo>
                    <a:pt x="176" y="9049"/>
                    <a:pt x="187" y="9050"/>
                    <a:pt x="196" y="9054"/>
                  </a:cubicBezTo>
                  <a:cubicBezTo>
                    <a:pt x="205" y="9058"/>
                    <a:pt x="212" y="9064"/>
                    <a:pt x="218" y="9071"/>
                  </a:cubicBezTo>
                  <a:cubicBezTo>
                    <a:pt x="224" y="9078"/>
                    <a:pt x="229" y="9086"/>
                    <a:pt x="232" y="9095"/>
                  </a:cubicBezTo>
                  <a:cubicBezTo>
                    <a:pt x="235" y="9104"/>
                    <a:pt x="236" y="9115"/>
                    <a:pt x="236" y="9126"/>
                  </a:cubicBezTo>
                  <a:cubicBezTo>
                    <a:pt x="236" y="9134"/>
                    <a:pt x="236" y="9142"/>
                    <a:pt x="234" y="9150"/>
                  </a:cubicBezTo>
                  <a:cubicBezTo>
                    <a:pt x="232" y="9159"/>
                    <a:pt x="227" y="9167"/>
                    <a:pt x="222" y="9176"/>
                  </a:cubicBezTo>
                  <a:cubicBezTo>
                    <a:pt x="217" y="9185"/>
                    <a:pt x="211" y="9196"/>
                    <a:pt x="202" y="9208"/>
                  </a:cubicBezTo>
                  <a:cubicBezTo>
                    <a:pt x="193" y="9219"/>
                    <a:pt x="182" y="9232"/>
                    <a:pt x="168" y="9247"/>
                  </a:cubicBezTo>
                  <a:lnTo>
                    <a:pt x="12" y="9418"/>
                  </a:lnTo>
                  <a:lnTo>
                    <a:pt x="12" y="9472"/>
                  </a:lnTo>
                  <a:lnTo>
                    <a:pt x="336" y="9472"/>
                  </a:lnTo>
                  <a:lnTo>
                    <a:pt x="336" y="9408"/>
                  </a:lnTo>
                  <a:lnTo>
                    <a:pt x="112" y="9408"/>
                  </a:lnTo>
                  <a:lnTo>
                    <a:pt x="220" y="9293"/>
                  </a:lnTo>
                  <a:cubicBezTo>
                    <a:pt x="234" y="9279"/>
                    <a:pt x="247" y="9264"/>
                    <a:pt x="258" y="9249"/>
                  </a:cubicBezTo>
                  <a:cubicBezTo>
                    <a:pt x="270" y="9235"/>
                    <a:pt x="281" y="9220"/>
                    <a:pt x="289" y="9205"/>
                  </a:cubicBezTo>
                  <a:cubicBezTo>
                    <a:pt x="298" y="9191"/>
                    <a:pt x="305" y="9177"/>
                    <a:pt x="310" y="9162"/>
                  </a:cubicBezTo>
                  <a:cubicBezTo>
                    <a:pt x="314" y="9147"/>
                    <a:pt x="317" y="9132"/>
                    <a:pt x="317" y="9117"/>
                  </a:cubicBezTo>
                  <a:cubicBezTo>
                    <a:pt x="317" y="9097"/>
                    <a:pt x="314" y="9079"/>
                    <a:pt x="307" y="9062"/>
                  </a:cubicBezTo>
                  <a:cubicBezTo>
                    <a:pt x="300" y="9046"/>
                    <a:pt x="291" y="9032"/>
                    <a:pt x="278" y="9021"/>
                  </a:cubicBezTo>
                  <a:cubicBezTo>
                    <a:pt x="265" y="9009"/>
                    <a:pt x="249" y="9000"/>
                    <a:pt x="230" y="8993"/>
                  </a:cubicBezTo>
                  <a:cubicBezTo>
                    <a:pt x="211" y="8987"/>
                    <a:pt x="190" y="8985"/>
                    <a:pt x="166" y="8985"/>
                  </a:cubicBezTo>
                  <a:close/>
                  <a:moveTo>
                    <a:pt x="545" y="8985"/>
                  </a:moveTo>
                  <a:cubicBezTo>
                    <a:pt x="523" y="8985"/>
                    <a:pt x="502" y="8988"/>
                    <a:pt x="483" y="8994"/>
                  </a:cubicBezTo>
                  <a:cubicBezTo>
                    <a:pt x="464" y="9001"/>
                    <a:pt x="448" y="9010"/>
                    <a:pt x="435" y="9022"/>
                  </a:cubicBezTo>
                  <a:cubicBezTo>
                    <a:pt x="421" y="9034"/>
                    <a:pt x="411" y="9048"/>
                    <a:pt x="403" y="9064"/>
                  </a:cubicBezTo>
                  <a:cubicBezTo>
                    <a:pt x="395" y="9080"/>
                    <a:pt x="392" y="9097"/>
                    <a:pt x="392" y="9116"/>
                  </a:cubicBezTo>
                  <a:lnTo>
                    <a:pt x="472" y="9116"/>
                  </a:lnTo>
                  <a:cubicBezTo>
                    <a:pt x="472" y="9106"/>
                    <a:pt x="474" y="9097"/>
                    <a:pt x="478" y="9089"/>
                  </a:cubicBezTo>
                  <a:cubicBezTo>
                    <a:pt x="482" y="9080"/>
                    <a:pt x="486" y="9073"/>
                    <a:pt x="493" y="9068"/>
                  </a:cubicBezTo>
                  <a:cubicBezTo>
                    <a:pt x="500" y="9062"/>
                    <a:pt x="508" y="9057"/>
                    <a:pt x="517" y="9053"/>
                  </a:cubicBezTo>
                  <a:cubicBezTo>
                    <a:pt x="526" y="9050"/>
                    <a:pt x="535" y="9049"/>
                    <a:pt x="546" y="9049"/>
                  </a:cubicBezTo>
                  <a:cubicBezTo>
                    <a:pt x="571" y="9049"/>
                    <a:pt x="589" y="9055"/>
                    <a:pt x="601" y="9068"/>
                  </a:cubicBezTo>
                  <a:cubicBezTo>
                    <a:pt x="614" y="9080"/>
                    <a:pt x="619" y="9098"/>
                    <a:pt x="619" y="9121"/>
                  </a:cubicBezTo>
                  <a:cubicBezTo>
                    <a:pt x="619" y="9132"/>
                    <a:pt x="617" y="9142"/>
                    <a:pt x="614" y="9151"/>
                  </a:cubicBezTo>
                  <a:cubicBezTo>
                    <a:pt x="611" y="9160"/>
                    <a:pt x="606" y="9168"/>
                    <a:pt x="599" y="9174"/>
                  </a:cubicBezTo>
                  <a:cubicBezTo>
                    <a:pt x="592" y="9181"/>
                    <a:pt x="583" y="9186"/>
                    <a:pt x="573" y="9189"/>
                  </a:cubicBezTo>
                  <a:cubicBezTo>
                    <a:pt x="563" y="9193"/>
                    <a:pt x="551" y="9195"/>
                    <a:pt x="537" y="9195"/>
                  </a:cubicBezTo>
                  <a:lnTo>
                    <a:pt x="489" y="9195"/>
                  </a:lnTo>
                  <a:lnTo>
                    <a:pt x="489" y="9259"/>
                  </a:lnTo>
                  <a:lnTo>
                    <a:pt x="537" y="9259"/>
                  </a:lnTo>
                  <a:cubicBezTo>
                    <a:pt x="551" y="9259"/>
                    <a:pt x="563" y="9260"/>
                    <a:pt x="574" y="9263"/>
                  </a:cubicBezTo>
                  <a:cubicBezTo>
                    <a:pt x="585" y="9266"/>
                    <a:pt x="595" y="9271"/>
                    <a:pt x="602" y="9277"/>
                  </a:cubicBezTo>
                  <a:cubicBezTo>
                    <a:pt x="610" y="9284"/>
                    <a:pt x="616" y="9292"/>
                    <a:pt x="620" y="9302"/>
                  </a:cubicBezTo>
                  <a:cubicBezTo>
                    <a:pt x="624" y="9312"/>
                    <a:pt x="626" y="9324"/>
                    <a:pt x="626" y="9337"/>
                  </a:cubicBezTo>
                  <a:cubicBezTo>
                    <a:pt x="626" y="9363"/>
                    <a:pt x="619" y="9382"/>
                    <a:pt x="605" y="9395"/>
                  </a:cubicBezTo>
                  <a:cubicBezTo>
                    <a:pt x="591" y="9408"/>
                    <a:pt x="571" y="9415"/>
                    <a:pt x="546" y="9415"/>
                  </a:cubicBezTo>
                  <a:cubicBezTo>
                    <a:pt x="534" y="9415"/>
                    <a:pt x="523" y="9413"/>
                    <a:pt x="513" y="9410"/>
                  </a:cubicBezTo>
                  <a:cubicBezTo>
                    <a:pt x="504" y="9406"/>
                    <a:pt x="495" y="9402"/>
                    <a:pt x="489" y="9396"/>
                  </a:cubicBezTo>
                  <a:cubicBezTo>
                    <a:pt x="482" y="9389"/>
                    <a:pt x="476" y="9382"/>
                    <a:pt x="473" y="9373"/>
                  </a:cubicBezTo>
                  <a:cubicBezTo>
                    <a:pt x="469" y="9364"/>
                    <a:pt x="467" y="9354"/>
                    <a:pt x="467" y="9344"/>
                  </a:cubicBezTo>
                  <a:lnTo>
                    <a:pt x="387" y="9344"/>
                  </a:lnTo>
                  <a:cubicBezTo>
                    <a:pt x="387" y="9366"/>
                    <a:pt x="391" y="9386"/>
                    <a:pt x="400" y="9403"/>
                  </a:cubicBezTo>
                  <a:cubicBezTo>
                    <a:pt x="408" y="9420"/>
                    <a:pt x="420" y="9434"/>
                    <a:pt x="435" y="9445"/>
                  </a:cubicBezTo>
                  <a:cubicBezTo>
                    <a:pt x="449" y="9456"/>
                    <a:pt x="466" y="9465"/>
                    <a:pt x="485" y="9471"/>
                  </a:cubicBezTo>
                  <a:cubicBezTo>
                    <a:pt x="504" y="9476"/>
                    <a:pt x="524" y="9479"/>
                    <a:pt x="545" y="9479"/>
                  </a:cubicBezTo>
                  <a:cubicBezTo>
                    <a:pt x="568" y="9479"/>
                    <a:pt x="590" y="9476"/>
                    <a:pt x="609" y="9470"/>
                  </a:cubicBezTo>
                  <a:cubicBezTo>
                    <a:pt x="629" y="9463"/>
                    <a:pt x="646" y="9454"/>
                    <a:pt x="661" y="9442"/>
                  </a:cubicBezTo>
                  <a:cubicBezTo>
                    <a:pt x="675" y="9430"/>
                    <a:pt x="686" y="9415"/>
                    <a:pt x="694" y="9397"/>
                  </a:cubicBezTo>
                  <a:cubicBezTo>
                    <a:pt x="702" y="9380"/>
                    <a:pt x="706" y="9360"/>
                    <a:pt x="706" y="9337"/>
                  </a:cubicBezTo>
                  <a:cubicBezTo>
                    <a:pt x="706" y="9326"/>
                    <a:pt x="705" y="9314"/>
                    <a:pt x="702" y="9303"/>
                  </a:cubicBezTo>
                  <a:cubicBezTo>
                    <a:pt x="699" y="9292"/>
                    <a:pt x="694" y="9281"/>
                    <a:pt x="688" y="9271"/>
                  </a:cubicBezTo>
                  <a:cubicBezTo>
                    <a:pt x="682" y="9261"/>
                    <a:pt x="673" y="9253"/>
                    <a:pt x="663" y="9245"/>
                  </a:cubicBezTo>
                  <a:cubicBezTo>
                    <a:pt x="653" y="9237"/>
                    <a:pt x="640" y="9231"/>
                    <a:pt x="625" y="9225"/>
                  </a:cubicBezTo>
                  <a:cubicBezTo>
                    <a:pt x="638" y="9220"/>
                    <a:pt x="649" y="9213"/>
                    <a:pt x="658" y="9205"/>
                  </a:cubicBezTo>
                  <a:cubicBezTo>
                    <a:pt x="667" y="9197"/>
                    <a:pt x="675" y="9189"/>
                    <a:pt x="681" y="9180"/>
                  </a:cubicBezTo>
                  <a:cubicBezTo>
                    <a:pt x="687" y="9170"/>
                    <a:pt x="692" y="9160"/>
                    <a:pt x="695" y="9150"/>
                  </a:cubicBezTo>
                  <a:cubicBezTo>
                    <a:pt x="698" y="9141"/>
                    <a:pt x="699" y="9131"/>
                    <a:pt x="699" y="9121"/>
                  </a:cubicBezTo>
                  <a:cubicBezTo>
                    <a:pt x="699" y="9099"/>
                    <a:pt x="695" y="9079"/>
                    <a:pt x="688" y="9062"/>
                  </a:cubicBezTo>
                  <a:cubicBezTo>
                    <a:pt x="680" y="9045"/>
                    <a:pt x="671" y="9031"/>
                    <a:pt x="657" y="9019"/>
                  </a:cubicBezTo>
                  <a:cubicBezTo>
                    <a:pt x="643" y="9008"/>
                    <a:pt x="627" y="8999"/>
                    <a:pt x="608" y="8993"/>
                  </a:cubicBezTo>
                  <a:cubicBezTo>
                    <a:pt x="589" y="8988"/>
                    <a:pt x="568" y="8985"/>
                    <a:pt x="545" y="8985"/>
                  </a:cubicBezTo>
                  <a:close/>
                  <a:moveTo>
                    <a:pt x="2187" y="8985"/>
                  </a:moveTo>
                  <a:cubicBezTo>
                    <a:pt x="2161" y="8985"/>
                    <a:pt x="2138" y="8988"/>
                    <a:pt x="2118" y="8996"/>
                  </a:cubicBezTo>
                  <a:cubicBezTo>
                    <a:pt x="2097" y="9004"/>
                    <a:pt x="2080" y="9016"/>
                    <a:pt x="2066" y="9030"/>
                  </a:cubicBezTo>
                  <a:cubicBezTo>
                    <a:pt x="2053" y="9044"/>
                    <a:pt x="2042" y="9060"/>
                    <a:pt x="2035" y="9078"/>
                  </a:cubicBezTo>
                  <a:cubicBezTo>
                    <a:pt x="2027" y="9097"/>
                    <a:pt x="2024" y="9117"/>
                    <a:pt x="2024" y="9138"/>
                  </a:cubicBezTo>
                  <a:lnTo>
                    <a:pt x="2104" y="9138"/>
                  </a:lnTo>
                  <a:cubicBezTo>
                    <a:pt x="2104" y="9125"/>
                    <a:pt x="2106" y="9113"/>
                    <a:pt x="2110" y="9102"/>
                  </a:cubicBezTo>
                  <a:cubicBezTo>
                    <a:pt x="2113" y="9091"/>
                    <a:pt x="2118" y="9082"/>
                    <a:pt x="2125" y="9074"/>
                  </a:cubicBezTo>
                  <a:cubicBezTo>
                    <a:pt x="2131" y="9066"/>
                    <a:pt x="2140" y="9060"/>
                    <a:pt x="2150" y="9055"/>
                  </a:cubicBezTo>
                  <a:cubicBezTo>
                    <a:pt x="2160" y="9051"/>
                    <a:pt x="2172" y="9049"/>
                    <a:pt x="2186" y="9049"/>
                  </a:cubicBezTo>
                  <a:cubicBezTo>
                    <a:pt x="2198" y="9049"/>
                    <a:pt x="2208" y="9050"/>
                    <a:pt x="2217" y="9054"/>
                  </a:cubicBezTo>
                  <a:cubicBezTo>
                    <a:pt x="2226" y="9058"/>
                    <a:pt x="2233" y="9064"/>
                    <a:pt x="2239" y="9071"/>
                  </a:cubicBezTo>
                  <a:cubicBezTo>
                    <a:pt x="2245" y="9078"/>
                    <a:pt x="2250" y="9086"/>
                    <a:pt x="2253" y="9095"/>
                  </a:cubicBezTo>
                  <a:cubicBezTo>
                    <a:pt x="2257" y="9104"/>
                    <a:pt x="2258" y="9115"/>
                    <a:pt x="2258" y="9126"/>
                  </a:cubicBezTo>
                  <a:cubicBezTo>
                    <a:pt x="2258" y="9134"/>
                    <a:pt x="2257" y="9142"/>
                    <a:pt x="2255" y="9150"/>
                  </a:cubicBezTo>
                  <a:cubicBezTo>
                    <a:pt x="2253" y="9159"/>
                    <a:pt x="2249" y="9167"/>
                    <a:pt x="2244" y="9176"/>
                  </a:cubicBezTo>
                  <a:cubicBezTo>
                    <a:pt x="2238" y="9185"/>
                    <a:pt x="2232" y="9196"/>
                    <a:pt x="2223" y="9208"/>
                  </a:cubicBezTo>
                  <a:cubicBezTo>
                    <a:pt x="2215" y="9219"/>
                    <a:pt x="2204" y="9232"/>
                    <a:pt x="2191" y="9247"/>
                  </a:cubicBezTo>
                  <a:lnTo>
                    <a:pt x="2034" y="9418"/>
                  </a:lnTo>
                  <a:lnTo>
                    <a:pt x="2034" y="9472"/>
                  </a:lnTo>
                  <a:lnTo>
                    <a:pt x="2357" y="9472"/>
                  </a:lnTo>
                  <a:lnTo>
                    <a:pt x="2357" y="9408"/>
                  </a:lnTo>
                  <a:lnTo>
                    <a:pt x="2133" y="9408"/>
                  </a:lnTo>
                  <a:lnTo>
                    <a:pt x="2241" y="9293"/>
                  </a:lnTo>
                  <a:cubicBezTo>
                    <a:pt x="2255" y="9279"/>
                    <a:pt x="2269" y="9264"/>
                    <a:pt x="2281" y="9249"/>
                  </a:cubicBezTo>
                  <a:cubicBezTo>
                    <a:pt x="2293" y="9235"/>
                    <a:pt x="2302" y="9220"/>
                    <a:pt x="2311" y="9205"/>
                  </a:cubicBezTo>
                  <a:cubicBezTo>
                    <a:pt x="2319" y="9191"/>
                    <a:pt x="2326" y="9177"/>
                    <a:pt x="2331" y="9162"/>
                  </a:cubicBezTo>
                  <a:cubicBezTo>
                    <a:pt x="2336" y="9147"/>
                    <a:pt x="2339" y="9132"/>
                    <a:pt x="2339" y="9117"/>
                  </a:cubicBezTo>
                  <a:cubicBezTo>
                    <a:pt x="2339" y="9097"/>
                    <a:pt x="2335" y="9079"/>
                    <a:pt x="2328" y="9062"/>
                  </a:cubicBezTo>
                  <a:cubicBezTo>
                    <a:pt x="2322" y="9046"/>
                    <a:pt x="2312" y="9032"/>
                    <a:pt x="2299" y="9021"/>
                  </a:cubicBezTo>
                  <a:cubicBezTo>
                    <a:pt x="2286" y="9009"/>
                    <a:pt x="2270" y="9000"/>
                    <a:pt x="2252" y="8993"/>
                  </a:cubicBezTo>
                  <a:cubicBezTo>
                    <a:pt x="2233" y="8987"/>
                    <a:pt x="2211" y="8985"/>
                    <a:pt x="2187" y="8985"/>
                  </a:cubicBezTo>
                  <a:close/>
                  <a:moveTo>
                    <a:pt x="2607" y="8991"/>
                  </a:moveTo>
                  <a:lnTo>
                    <a:pt x="2400" y="9316"/>
                  </a:lnTo>
                  <a:lnTo>
                    <a:pt x="2402" y="9366"/>
                  </a:lnTo>
                  <a:lnTo>
                    <a:pt x="2610" y="9366"/>
                  </a:lnTo>
                  <a:lnTo>
                    <a:pt x="2610" y="9472"/>
                  </a:lnTo>
                  <a:lnTo>
                    <a:pt x="2691" y="9472"/>
                  </a:lnTo>
                  <a:lnTo>
                    <a:pt x="2691" y="9366"/>
                  </a:lnTo>
                  <a:lnTo>
                    <a:pt x="2750" y="9366"/>
                  </a:lnTo>
                  <a:lnTo>
                    <a:pt x="2750" y="9301"/>
                  </a:lnTo>
                  <a:lnTo>
                    <a:pt x="2691" y="9301"/>
                  </a:lnTo>
                  <a:lnTo>
                    <a:pt x="2691" y="8991"/>
                  </a:lnTo>
                  <a:lnTo>
                    <a:pt x="2607" y="8991"/>
                  </a:lnTo>
                  <a:close/>
                  <a:moveTo>
                    <a:pt x="10714" y="9021"/>
                  </a:moveTo>
                  <a:cubicBezTo>
                    <a:pt x="10724" y="9021"/>
                    <a:pt x="10734" y="9023"/>
                    <a:pt x="10742" y="9026"/>
                  </a:cubicBezTo>
                  <a:cubicBezTo>
                    <a:pt x="10750" y="9030"/>
                    <a:pt x="10758" y="9034"/>
                    <a:pt x="10763" y="9040"/>
                  </a:cubicBezTo>
                  <a:cubicBezTo>
                    <a:pt x="10769" y="9047"/>
                    <a:pt x="10773" y="9054"/>
                    <a:pt x="10776" y="9063"/>
                  </a:cubicBezTo>
                  <a:cubicBezTo>
                    <a:pt x="10780" y="9072"/>
                    <a:pt x="10781" y="9082"/>
                    <a:pt x="10781" y="9092"/>
                  </a:cubicBezTo>
                  <a:cubicBezTo>
                    <a:pt x="10781" y="9103"/>
                    <a:pt x="10780" y="9113"/>
                    <a:pt x="10776" y="9122"/>
                  </a:cubicBezTo>
                  <a:cubicBezTo>
                    <a:pt x="10773" y="9131"/>
                    <a:pt x="10769" y="9139"/>
                    <a:pt x="10763" y="9145"/>
                  </a:cubicBezTo>
                  <a:cubicBezTo>
                    <a:pt x="10758" y="9151"/>
                    <a:pt x="10750" y="9156"/>
                    <a:pt x="10742" y="9159"/>
                  </a:cubicBezTo>
                  <a:cubicBezTo>
                    <a:pt x="10734" y="9163"/>
                    <a:pt x="10725" y="9165"/>
                    <a:pt x="10715" y="9165"/>
                  </a:cubicBezTo>
                  <a:cubicBezTo>
                    <a:pt x="10704" y="9165"/>
                    <a:pt x="10695" y="9163"/>
                    <a:pt x="10687" y="9159"/>
                  </a:cubicBezTo>
                  <a:cubicBezTo>
                    <a:pt x="10678" y="9156"/>
                    <a:pt x="10671" y="9151"/>
                    <a:pt x="10665" y="9145"/>
                  </a:cubicBezTo>
                  <a:cubicBezTo>
                    <a:pt x="10660" y="9139"/>
                    <a:pt x="10655" y="9131"/>
                    <a:pt x="10652" y="9122"/>
                  </a:cubicBezTo>
                  <a:cubicBezTo>
                    <a:pt x="10649" y="9113"/>
                    <a:pt x="10648" y="9103"/>
                    <a:pt x="10648" y="9092"/>
                  </a:cubicBezTo>
                  <a:cubicBezTo>
                    <a:pt x="10648" y="9070"/>
                    <a:pt x="10653" y="9052"/>
                    <a:pt x="10665" y="9039"/>
                  </a:cubicBezTo>
                  <a:cubicBezTo>
                    <a:pt x="10677" y="9026"/>
                    <a:pt x="10693" y="9021"/>
                    <a:pt x="10714" y="9021"/>
                  </a:cubicBezTo>
                  <a:close/>
                  <a:moveTo>
                    <a:pt x="12743" y="9021"/>
                  </a:moveTo>
                  <a:cubicBezTo>
                    <a:pt x="12754" y="9021"/>
                    <a:pt x="12764" y="9024"/>
                    <a:pt x="12773" y="9029"/>
                  </a:cubicBezTo>
                  <a:cubicBezTo>
                    <a:pt x="12783" y="9034"/>
                    <a:pt x="12792" y="9041"/>
                    <a:pt x="12799" y="9051"/>
                  </a:cubicBezTo>
                  <a:cubicBezTo>
                    <a:pt x="12806" y="9061"/>
                    <a:pt x="12811" y="9073"/>
                    <a:pt x="12816" y="9088"/>
                  </a:cubicBezTo>
                  <a:cubicBezTo>
                    <a:pt x="12820" y="9103"/>
                    <a:pt x="12822" y="9120"/>
                    <a:pt x="12822" y="9139"/>
                  </a:cubicBezTo>
                  <a:lnTo>
                    <a:pt x="12822" y="9170"/>
                  </a:lnTo>
                  <a:cubicBezTo>
                    <a:pt x="12818" y="9177"/>
                    <a:pt x="12814" y="9185"/>
                    <a:pt x="12808" y="9191"/>
                  </a:cubicBezTo>
                  <a:cubicBezTo>
                    <a:pt x="12803" y="9197"/>
                    <a:pt x="12798" y="9203"/>
                    <a:pt x="12791" y="9208"/>
                  </a:cubicBezTo>
                  <a:cubicBezTo>
                    <a:pt x="12784" y="9212"/>
                    <a:pt x="12777" y="9216"/>
                    <a:pt x="12769" y="9218"/>
                  </a:cubicBezTo>
                  <a:cubicBezTo>
                    <a:pt x="12761" y="9221"/>
                    <a:pt x="12753" y="9223"/>
                    <a:pt x="12744" y="9223"/>
                  </a:cubicBezTo>
                  <a:cubicBezTo>
                    <a:pt x="12731" y="9223"/>
                    <a:pt x="12719" y="9220"/>
                    <a:pt x="12710" y="9214"/>
                  </a:cubicBezTo>
                  <a:cubicBezTo>
                    <a:pt x="12700" y="9208"/>
                    <a:pt x="12692" y="9201"/>
                    <a:pt x="12686" y="9192"/>
                  </a:cubicBezTo>
                  <a:cubicBezTo>
                    <a:pt x="12680" y="9183"/>
                    <a:pt x="12675" y="9171"/>
                    <a:pt x="12672" y="9159"/>
                  </a:cubicBezTo>
                  <a:cubicBezTo>
                    <a:pt x="12669" y="9147"/>
                    <a:pt x="12667" y="9135"/>
                    <a:pt x="12667" y="9121"/>
                  </a:cubicBezTo>
                  <a:cubicBezTo>
                    <a:pt x="12667" y="9107"/>
                    <a:pt x="12669" y="9095"/>
                    <a:pt x="12673" y="9083"/>
                  </a:cubicBezTo>
                  <a:cubicBezTo>
                    <a:pt x="12676" y="9070"/>
                    <a:pt x="12680" y="9059"/>
                    <a:pt x="12687" y="9050"/>
                  </a:cubicBezTo>
                  <a:cubicBezTo>
                    <a:pt x="12693" y="9041"/>
                    <a:pt x="12701" y="9034"/>
                    <a:pt x="12711" y="9029"/>
                  </a:cubicBezTo>
                  <a:cubicBezTo>
                    <a:pt x="12720" y="9023"/>
                    <a:pt x="12731" y="9021"/>
                    <a:pt x="12743" y="9021"/>
                  </a:cubicBezTo>
                  <a:close/>
                  <a:moveTo>
                    <a:pt x="2610" y="9100"/>
                  </a:moveTo>
                  <a:lnTo>
                    <a:pt x="2610" y="9301"/>
                  </a:lnTo>
                  <a:lnTo>
                    <a:pt x="2484" y="9301"/>
                  </a:lnTo>
                  <a:lnTo>
                    <a:pt x="2604" y="9111"/>
                  </a:lnTo>
                  <a:lnTo>
                    <a:pt x="2610" y="9100"/>
                  </a:lnTo>
                  <a:close/>
                  <a:moveTo>
                    <a:pt x="6653" y="9190"/>
                  </a:moveTo>
                  <a:cubicBezTo>
                    <a:pt x="6665" y="9190"/>
                    <a:pt x="6677" y="9193"/>
                    <a:pt x="6687" y="9198"/>
                  </a:cubicBezTo>
                  <a:cubicBezTo>
                    <a:pt x="6697" y="9203"/>
                    <a:pt x="6704" y="9210"/>
                    <a:pt x="6711" y="9219"/>
                  </a:cubicBezTo>
                  <a:cubicBezTo>
                    <a:pt x="6717" y="9228"/>
                    <a:pt x="6722" y="9239"/>
                    <a:pt x="6726" y="9251"/>
                  </a:cubicBezTo>
                  <a:cubicBezTo>
                    <a:pt x="6729" y="9263"/>
                    <a:pt x="6730" y="9275"/>
                    <a:pt x="6730" y="9289"/>
                  </a:cubicBezTo>
                  <a:cubicBezTo>
                    <a:pt x="6730" y="9303"/>
                    <a:pt x="6728" y="9316"/>
                    <a:pt x="6725" y="9328"/>
                  </a:cubicBezTo>
                  <a:cubicBezTo>
                    <a:pt x="6721" y="9340"/>
                    <a:pt x="6717" y="9350"/>
                    <a:pt x="6710" y="9359"/>
                  </a:cubicBezTo>
                  <a:cubicBezTo>
                    <a:pt x="6703" y="9367"/>
                    <a:pt x="6695" y="9374"/>
                    <a:pt x="6685" y="9379"/>
                  </a:cubicBezTo>
                  <a:cubicBezTo>
                    <a:pt x="6676" y="9384"/>
                    <a:pt x="6665" y="9386"/>
                    <a:pt x="6653" y="9386"/>
                  </a:cubicBezTo>
                  <a:cubicBezTo>
                    <a:pt x="6641" y="9386"/>
                    <a:pt x="6631" y="9383"/>
                    <a:pt x="6622" y="9378"/>
                  </a:cubicBezTo>
                  <a:cubicBezTo>
                    <a:pt x="6612" y="9373"/>
                    <a:pt x="6603" y="9367"/>
                    <a:pt x="6596" y="9357"/>
                  </a:cubicBezTo>
                  <a:cubicBezTo>
                    <a:pt x="6589" y="9347"/>
                    <a:pt x="6584" y="9334"/>
                    <a:pt x="6579" y="9320"/>
                  </a:cubicBezTo>
                  <a:cubicBezTo>
                    <a:pt x="6575" y="9305"/>
                    <a:pt x="6572" y="9289"/>
                    <a:pt x="6572" y="9270"/>
                  </a:cubicBezTo>
                  <a:lnTo>
                    <a:pt x="6572" y="9244"/>
                  </a:lnTo>
                  <a:cubicBezTo>
                    <a:pt x="6575" y="9236"/>
                    <a:pt x="6579" y="9229"/>
                    <a:pt x="6585" y="9223"/>
                  </a:cubicBezTo>
                  <a:cubicBezTo>
                    <a:pt x="6590" y="9216"/>
                    <a:pt x="6596" y="9211"/>
                    <a:pt x="6603" y="9206"/>
                  </a:cubicBezTo>
                  <a:cubicBezTo>
                    <a:pt x="6610" y="9201"/>
                    <a:pt x="6618" y="9197"/>
                    <a:pt x="6626" y="9195"/>
                  </a:cubicBezTo>
                  <a:cubicBezTo>
                    <a:pt x="6635" y="9192"/>
                    <a:pt x="6643" y="9190"/>
                    <a:pt x="6653" y="9190"/>
                  </a:cubicBezTo>
                  <a:close/>
                  <a:moveTo>
                    <a:pt x="10714" y="9229"/>
                  </a:moveTo>
                  <a:cubicBezTo>
                    <a:pt x="10726" y="9229"/>
                    <a:pt x="10736" y="9231"/>
                    <a:pt x="10746" y="9235"/>
                  </a:cubicBezTo>
                  <a:cubicBezTo>
                    <a:pt x="10755" y="9239"/>
                    <a:pt x="10764" y="9244"/>
                    <a:pt x="10770" y="9251"/>
                  </a:cubicBezTo>
                  <a:cubicBezTo>
                    <a:pt x="10777" y="9258"/>
                    <a:pt x="10782" y="9267"/>
                    <a:pt x="10786" y="9277"/>
                  </a:cubicBezTo>
                  <a:cubicBezTo>
                    <a:pt x="10790" y="9286"/>
                    <a:pt x="10791" y="9297"/>
                    <a:pt x="10791" y="9309"/>
                  </a:cubicBezTo>
                  <a:cubicBezTo>
                    <a:pt x="10791" y="9334"/>
                    <a:pt x="10785" y="9352"/>
                    <a:pt x="10771" y="9366"/>
                  </a:cubicBezTo>
                  <a:cubicBezTo>
                    <a:pt x="10758" y="9379"/>
                    <a:pt x="10739" y="9387"/>
                    <a:pt x="10715" y="9387"/>
                  </a:cubicBezTo>
                  <a:cubicBezTo>
                    <a:pt x="10703" y="9387"/>
                    <a:pt x="10692" y="9385"/>
                    <a:pt x="10682" y="9382"/>
                  </a:cubicBezTo>
                  <a:cubicBezTo>
                    <a:pt x="10673" y="9378"/>
                    <a:pt x="10664" y="9372"/>
                    <a:pt x="10657" y="9366"/>
                  </a:cubicBezTo>
                  <a:cubicBezTo>
                    <a:pt x="10651" y="9359"/>
                    <a:pt x="10646" y="9351"/>
                    <a:pt x="10642" y="9341"/>
                  </a:cubicBezTo>
                  <a:cubicBezTo>
                    <a:pt x="10639" y="9331"/>
                    <a:pt x="10636" y="9321"/>
                    <a:pt x="10636" y="9309"/>
                  </a:cubicBezTo>
                  <a:cubicBezTo>
                    <a:pt x="10636" y="9297"/>
                    <a:pt x="10639" y="9286"/>
                    <a:pt x="10642" y="9277"/>
                  </a:cubicBezTo>
                  <a:cubicBezTo>
                    <a:pt x="10646" y="9267"/>
                    <a:pt x="10651" y="9258"/>
                    <a:pt x="10657" y="9251"/>
                  </a:cubicBezTo>
                  <a:cubicBezTo>
                    <a:pt x="10664" y="9244"/>
                    <a:pt x="10672" y="9239"/>
                    <a:pt x="10681" y="9235"/>
                  </a:cubicBezTo>
                  <a:cubicBezTo>
                    <a:pt x="10691" y="9231"/>
                    <a:pt x="10702" y="9229"/>
                    <a:pt x="10714" y="9229"/>
                  </a:cubicBezTo>
                  <a:close/>
                  <a:moveTo>
                    <a:pt x="159" y="11214"/>
                  </a:moveTo>
                  <a:cubicBezTo>
                    <a:pt x="136" y="11214"/>
                    <a:pt x="116" y="11217"/>
                    <a:pt x="97" y="11224"/>
                  </a:cubicBezTo>
                  <a:cubicBezTo>
                    <a:pt x="78" y="11231"/>
                    <a:pt x="61" y="11239"/>
                    <a:pt x="48" y="11251"/>
                  </a:cubicBezTo>
                  <a:cubicBezTo>
                    <a:pt x="34" y="11263"/>
                    <a:pt x="23" y="11278"/>
                    <a:pt x="16" y="11294"/>
                  </a:cubicBezTo>
                  <a:cubicBezTo>
                    <a:pt x="8" y="11310"/>
                    <a:pt x="5" y="11327"/>
                    <a:pt x="5" y="11346"/>
                  </a:cubicBezTo>
                  <a:lnTo>
                    <a:pt x="86" y="11346"/>
                  </a:lnTo>
                  <a:cubicBezTo>
                    <a:pt x="86" y="11335"/>
                    <a:pt x="87" y="11327"/>
                    <a:pt x="91" y="11318"/>
                  </a:cubicBezTo>
                  <a:cubicBezTo>
                    <a:pt x="95" y="11310"/>
                    <a:pt x="100" y="11303"/>
                    <a:pt x="107" y="11297"/>
                  </a:cubicBezTo>
                  <a:cubicBezTo>
                    <a:pt x="113" y="11291"/>
                    <a:pt x="121" y="11286"/>
                    <a:pt x="130" y="11283"/>
                  </a:cubicBezTo>
                  <a:cubicBezTo>
                    <a:pt x="139" y="11280"/>
                    <a:pt x="149" y="11279"/>
                    <a:pt x="160" y="11279"/>
                  </a:cubicBezTo>
                  <a:cubicBezTo>
                    <a:pt x="184" y="11279"/>
                    <a:pt x="202" y="11285"/>
                    <a:pt x="214" y="11298"/>
                  </a:cubicBezTo>
                  <a:cubicBezTo>
                    <a:pt x="226" y="11311"/>
                    <a:pt x="233" y="11328"/>
                    <a:pt x="233" y="11351"/>
                  </a:cubicBezTo>
                  <a:cubicBezTo>
                    <a:pt x="233" y="11362"/>
                    <a:pt x="231" y="11372"/>
                    <a:pt x="228" y="11381"/>
                  </a:cubicBezTo>
                  <a:cubicBezTo>
                    <a:pt x="224" y="11390"/>
                    <a:pt x="219" y="11397"/>
                    <a:pt x="213" y="11404"/>
                  </a:cubicBezTo>
                  <a:cubicBezTo>
                    <a:pt x="206" y="11410"/>
                    <a:pt x="197" y="11416"/>
                    <a:pt x="187" y="11420"/>
                  </a:cubicBezTo>
                  <a:cubicBezTo>
                    <a:pt x="177" y="11423"/>
                    <a:pt x="165" y="11425"/>
                    <a:pt x="151" y="11425"/>
                  </a:cubicBezTo>
                  <a:lnTo>
                    <a:pt x="103" y="11425"/>
                  </a:lnTo>
                  <a:lnTo>
                    <a:pt x="103" y="11489"/>
                  </a:lnTo>
                  <a:lnTo>
                    <a:pt x="151" y="11489"/>
                  </a:lnTo>
                  <a:cubicBezTo>
                    <a:pt x="164" y="11489"/>
                    <a:pt x="177" y="11490"/>
                    <a:pt x="188" y="11493"/>
                  </a:cubicBezTo>
                  <a:cubicBezTo>
                    <a:pt x="199" y="11496"/>
                    <a:pt x="207" y="11501"/>
                    <a:pt x="215" y="11507"/>
                  </a:cubicBezTo>
                  <a:cubicBezTo>
                    <a:pt x="223" y="11514"/>
                    <a:pt x="230" y="11522"/>
                    <a:pt x="234" y="11532"/>
                  </a:cubicBezTo>
                  <a:cubicBezTo>
                    <a:pt x="238" y="11542"/>
                    <a:pt x="240" y="11553"/>
                    <a:pt x="240" y="11567"/>
                  </a:cubicBezTo>
                  <a:cubicBezTo>
                    <a:pt x="240" y="11592"/>
                    <a:pt x="232" y="11612"/>
                    <a:pt x="218" y="11625"/>
                  </a:cubicBezTo>
                  <a:cubicBezTo>
                    <a:pt x="204" y="11638"/>
                    <a:pt x="185" y="11645"/>
                    <a:pt x="160" y="11645"/>
                  </a:cubicBezTo>
                  <a:cubicBezTo>
                    <a:pt x="148" y="11645"/>
                    <a:pt x="137" y="11643"/>
                    <a:pt x="127" y="11639"/>
                  </a:cubicBezTo>
                  <a:cubicBezTo>
                    <a:pt x="117" y="11636"/>
                    <a:pt x="109" y="11631"/>
                    <a:pt x="102" y="11625"/>
                  </a:cubicBezTo>
                  <a:cubicBezTo>
                    <a:pt x="95" y="11619"/>
                    <a:pt x="90" y="11611"/>
                    <a:pt x="86" y="11602"/>
                  </a:cubicBezTo>
                  <a:cubicBezTo>
                    <a:pt x="83" y="11593"/>
                    <a:pt x="80" y="11584"/>
                    <a:pt x="80" y="11573"/>
                  </a:cubicBezTo>
                  <a:lnTo>
                    <a:pt x="0" y="11573"/>
                  </a:lnTo>
                  <a:cubicBezTo>
                    <a:pt x="0" y="11595"/>
                    <a:pt x="5" y="11615"/>
                    <a:pt x="13" y="11632"/>
                  </a:cubicBezTo>
                  <a:cubicBezTo>
                    <a:pt x="22" y="11649"/>
                    <a:pt x="33" y="11663"/>
                    <a:pt x="48" y="11675"/>
                  </a:cubicBezTo>
                  <a:cubicBezTo>
                    <a:pt x="62" y="11686"/>
                    <a:pt x="79" y="11694"/>
                    <a:pt x="98" y="11700"/>
                  </a:cubicBezTo>
                  <a:cubicBezTo>
                    <a:pt x="117" y="11706"/>
                    <a:pt x="138" y="11709"/>
                    <a:pt x="159" y="11709"/>
                  </a:cubicBezTo>
                  <a:cubicBezTo>
                    <a:pt x="182" y="11709"/>
                    <a:pt x="203" y="11706"/>
                    <a:pt x="222" y="11699"/>
                  </a:cubicBezTo>
                  <a:cubicBezTo>
                    <a:pt x="242" y="11693"/>
                    <a:pt x="259" y="11684"/>
                    <a:pt x="273" y="11672"/>
                  </a:cubicBezTo>
                  <a:cubicBezTo>
                    <a:pt x="288" y="11660"/>
                    <a:pt x="300" y="11646"/>
                    <a:pt x="308" y="11628"/>
                  </a:cubicBezTo>
                  <a:cubicBezTo>
                    <a:pt x="316" y="11610"/>
                    <a:pt x="320" y="11589"/>
                    <a:pt x="320" y="11567"/>
                  </a:cubicBezTo>
                  <a:cubicBezTo>
                    <a:pt x="320" y="11555"/>
                    <a:pt x="318" y="11544"/>
                    <a:pt x="315" y="11533"/>
                  </a:cubicBezTo>
                  <a:cubicBezTo>
                    <a:pt x="312" y="11521"/>
                    <a:pt x="308" y="11511"/>
                    <a:pt x="302" y="11501"/>
                  </a:cubicBezTo>
                  <a:cubicBezTo>
                    <a:pt x="295" y="11491"/>
                    <a:pt x="286" y="11482"/>
                    <a:pt x="276" y="11474"/>
                  </a:cubicBezTo>
                  <a:cubicBezTo>
                    <a:pt x="266" y="11467"/>
                    <a:pt x="254" y="11460"/>
                    <a:pt x="239" y="11455"/>
                  </a:cubicBezTo>
                  <a:cubicBezTo>
                    <a:pt x="251" y="11449"/>
                    <a:pt x="261" y="11443"/>
                    <a:pt x="271" y="11435"/>
                  </a:cubicBezTo>
                  <a:cubicBezTo>
                    <a:pt x="280" y="11427"/>
                    <a:pt x="288" y="11418"/>
                    <a:pt x="295" y="11409"/>
                  </a:cubicBezTo>
                  <a:cubicBezTo>
                    <a:pt x="301" y="11400"/>
                    <a:pt x="305" y="11390"/>
                    <a:pt x="308" y="11380"/>
                  </a:cubicBezTo>
                  <a:cubicBezTo>
                    <a:pt x="311" y="11370"/>
                    <a:pt x="313" y="11361"/>
                    <a:pt x="313" y="11351"/>
                  </a:cubicBezTo>
                  <a:cubicBezTo>
                    <a:pt x="313" y="11328"/>
                    <a:pt x="309" y="11309"/>
                    <a:pt x="302" y="11292"/>
                  </a:cubicBezTo>
                  <a:cubicBezTo>
                    <a:pt x="294" y="11275"/>
                    <a:pt x="283" y="11260"/>
                    <a:pt x="270" y="11249"/>
                  </a:cubicBezTo>
                  <a:cubicBezTo>
                    <a:pt x="256" y="11237"/>
                    <a:pt x="240" y="11229"/>
                    <a:pt x="221" y="11223"/>
                  </a:cubicBezTo>
                  <a:cubicBezTo>
                    <a:pt x="202" y="11217"/>
                    <a:pt x="182" y="11214"/>
                    <a:pt x="159" y="11214"/>
                  </a:cubicBezTo>
                  <a:close/>
                  <a:moveTo>
                    <a:pt x="551" y="11214"/>
                  </a:moveTo>
                  <a:cubicBezTo>
                    <a:pt x="528" y="11214"/>
                    <a:pt x="506" y="11218"/>
                    <a:pt x="487" y="11225"/>
                  </a:cubicBezTo>
                  <a:cubicBezTo>
                    <a:pt x="467" y="11232"/>
                    <a:pt x="450" y="11245"/>
                    <a:pt x="437" y="11261"/>
                  </a:cubicBezTo>
                  <a:cubicBezTo>
                    <a:pt x="423" y="11277"/>
                    <a:pt x="412" y="11298"/>
                    <a:pt x="405" y="11324"/>
                  </a:cubicBezTo>
                  <a:cubicBezTo>
                    <a:pt x="397" y="11351"/>
                    <a:pt x="394" y="11383"/>
                    <a:pt x="394" y="11421"/>
                  </a:cubicBezTo>
                  <a:lnTo>
                    <a:pt x="394" y="11499"/>
                  </a:lnTo>
                  <a:cubicBezTo>
                    <a:pt x="394" y="11537"/>
                    <a:pt x="397" y="11570"/>
                    <a:pt x="405" y="11597"/>
                  </a:cubicBezTo>
                  <a:cubicBezTo>
                    <a:pt x="412" y="11624"/>
                    <a:pt x="424" y="11645"/>
                    <a:pt x="437" y="11661"/>
                  </a:cubicBezTo>
                  <a:cubicBezTo>
                    <a:pt x="451" y="11678"/>
                    <a:pt x="468" y="11690"/>
                    <a:pt x="488" y="11698"/>
                  </a:cubicBezTo>
                  <a:cubicBezTo>
                    <a:pt x="507" y="11705"/>
                    <a:pt x="529" y="11709"/>
                    <a:pt x="552" y="11709"/>
                  </a:cubicBezTo>
                  <a:cubicBezTo>
                    <a:pt x="576" y="11709"/>
                    <a:pt x="597" y="11705"/>
                    <a:pt x="616" y="11698"/>
                  </a:cubicBezTo>
                  <a:cubicBezTo>
                    <a:pt x="636" y="11690"/>
                    <a:pt x="652" y="11678"/>
                    <a:pt x="666" y="11661"/>
                  </a:cubicBezTo>
                  <a:cubicBezTo>
                    <a:pt x="680" y="11645"/>
                    <a:pt x="690" y="11624"/>
                    <a:pt x="698" y="11597"/>
                  </a:cubicBezTo>
                  <a:cubicBezTo>
                    <a:pt x="705" y="11570"/>
                    <a:pt x="709" y="11537"/>
                    <a:pt x="709" y="11499"/>
                  </a:cubicBezTo>
                  <a:lnTo>
                    <a:pt x="709" y="11421"/>
                  </a:lnTo>
                  <a:cubicBezTo>
                    <a:pt x="709" y="11383"/>
                    <a:pt x="705" y="11351"/>
                    <a:pt x="698" y="11324"/>
                  </a:cubicBezTo>
                  <a:cubicBezTo>
                    <a:pt x="690" y="11298"/>
                    <a:pt x="680" y="11277"/>
                    <a:pt x="666" y="11261"/>
                  </a:cubicBezTo>
                  <a:cubicBezTo>
                    <a:pt x="652" y="11245"/>
                    <a:pt x="636" y="11232"/>
                    <a:pt x="616" y="11225"/>
                  </a:cubicBezTo>
                  <a:cubicBezTo>
                    <a:pt x="597" y="11218"/>
                    <a:pt x="575" y="11214"/>
                    <a:pt x="551" y="11214"/>
                  </a:cubicBezTo>
                  <a:close/>
                  <a:moveTo>
                    <a:pt x="2239" y="11214"/>
                  </a:moveTo>
                  <a:cubicBezTo>
                    <a:pt x="2217" y="11214"/>
                    <a:pt x="2196" y="11217"/>
                    <a:pt x="2178" y="11224"/>
                  </a:cubicBezTo>
                  <a:cubicBezTo>
                    <a:pt x="2159" y="11231"/>
                    <a:pt x="2143" y="11239"/>
                    <a:pt x="2129" y="11251"/>
                  </a:cubicBezTo>
                  <a:cubicBezTo>
                    <a:pt x="2115" y="11263"/>
                    <a:pt x="2105" y="11278"/>
                    <a:pt x="2097" y="11294"/>
                  </a:cubicBezTo>
                  <a:cubicBezTo>
                    <a:pt x="2090" y="11310"/>
                    <a:pt x="2086" y="11327"/>
                    <a:pt x="2086" y="11346"/>
                  </a:cubicBezTo>
                  <a:lnTo>
                    <a:pt x="2166" y="11346"/>
                  </a:lnTo>
                  <a:cubicBezTo>
                    <a:pt x="2166" y="11335"/>
                    <a:pt x="2168" y="11327"/>
                    <a:pt x="2171" y="11318"/>
                  </a:cubicBezTo>
                  <a:cubicBezTo>
                    <a:pt x="2175" y="11310"/>
                    <a:pt x="2181" y="11303"/>
                    <a:pt x="2187" y="11297"/>
                  </a:cubicBezTo>
                  <a:cubicBezTo>
                    <a:pt x="2194" y="11291"/>
                    <a:pt x="2202" y="11286"/>
                    <a:pt x="2211" y="11283"/>
                  </a:cubicBezTo>
                  <a:cubicBezTo>
                    <a:pt x="2220" y="11280"/>
                    <a:pt x="2230" y="11279"/>
                    <a:pt x="2240" y="11279"/>
                  </a:cubicBezTo>
                  <a:cubicBezTo>
                    <a:pt x="2265" y="11279"/>
                    <a:pt x="2283" y="11285"/>
                    <a:pt x="2295" y="11298"/>
                  </a:cubicBezTo>
                  <a:cubicBezTo>
                    <a:pt x="2307" y="11311"/>
                    <a:pt x="2313" y="11328"/>
                    <a:pt x="2313" y="11351"/>
                  </a:cubicBezTo>
                  <a:cubicBezTo>
                    <a:pt x="2313" y="11362"/>
                    <a:pt x="2311" y="11372"/>
                    <a:pt x="2308" y="11381"/>
                  </a:cubicBezTo>
                  <a:cubicBezTo>
                    <a:pt x="2305" y="11390"/>
                    <a:pt x="2300" y="11397"/>
                    <a:pt x="2293" y="11404"/>
                  </a:cubicBezTo>
                  <a:cubicBezTo>
                    <a:pt x="2286" y="11410"/>
                    <a:pt x="2278" y="11416"/>
                    <a:pt x="2267" y="11420"/>
                  </a:cubicBezTo>
                  <a:cubicBezTo>
                    <a:pt x="2257" y="11423"/>
                    <a:pt x="2245" y="11425"/>
                    <a:pt x="2231" y="11425"/>
                  </a:cubicBezTo>
                  <a:lnTo>
                    <a:pt x="2184" y="11425"/>
                  </a:lnTo>
                  <a:lnTo>
                    <a:pt x="2184" y="11489"/>
                  </a:lnTo>
                  <a:lnTo>
                    <a:pt x="2231" y="11489"/>
                  </a:lnTo>
                  <a:cubicBezTo>
                    <a:pt x="2245" y="11489"/>
                    <a:pt x="2257" y="11490"/>
                    <a:pt x="2268" y="11493"/>
                  </a:cubicBezTo>
                  <a:cubicBezTo>
                    <a:pt x="2279" y="11496"/>
                    <a:pt x="2289" y="11501"/>
                    <a:pt x="2297" y="11507"/>
                  </a:cubicBezTo>
                  <a:cubicBezTo>
                    <a:pt x="2304" y="11514"/>
                    <a:pt x="2310" y="11522"/>
                    <a:pt x="2314" y="11532"/>
                  </a:cubicBezTo>
                  <a:cubicBezTo>
                    <a:pt x="2318" y="11542"/>
                    <a:pt x="2320" y="11553"/>
                    <a:pt x="2320" y="11567"/>
                  </a:cubicBezTo>
                  <a:cubicBezTo>
                    <a:pt x="2320" y="11592"/>
                    <a:pt x="2314" y="11612"/>
                    <a:pt x="2299" y="11625"/>
                  </a:cubicBezTo>
                  <a:cubicBezTo>
                    <a:pt x="2285" y="11638"/>
                    <a:pt x="2265" y="11645"/>
                    <a:pt x="2240" y="11645"/>
                  </a:cubicBezTo>
                  <a:cubicBezTo>
                    <a:pt x="2228" y="11645"/>
                    <a:pt x="2217" y="11643"/>
                    <a:pt x="2208" y="11639"/>
                  </a:cubicBezTo>
                  <a:cubicBezTo>
                    <a:pt x="2198" y="11636"/>
                    <a:pt x="2190" y="11631"/>
                    <a:pt x="2183" y="11625"/>
                  </a:cubicBezTo>
                  <a:cubicBezTo>
                    <a:pt x="2176" y="11619"/>
                    <a:pt x="2171" y="11611"/>
                    <a:pt x="2167" y="11602"/>
                  </a:cubicBezTo>
                  <a:cubicBezTo>
                    <a:pt x="2163" y="11593"/>
                    <a:pt x="2162" y="11584"/>
                    <a:pt x="2162" y="11573"/>
                  </a:cubicBezTo>
                  <a:lnTo>
                    <a:pt x="2081" y="11573"/>
                  </a:lnTo>
                  <a:cubicBezTo>
                    <a:pt x="2081" y="11595"/>
                    <a:pt x="2085" y="11615"/>
                    <a:pt x="2094" y="11632"/>
                  </a:cubicBezTo>
                  <a:cubicBezTo>
                    <a:pt x="2102" y="11649"/>
                    <a:pt x="2114" y="11663"/>
                    <a:pt x="2129" y="11675"/>
                  </a:cubicBezTo>
                  <a:cubicBezTo>
                    <a:pt x="2144" y="11686"/>
                    <a:pt x="2160" y="11694"/>
                    <a:pt x="2179" y="11700"/>
                  </a:cubicBezTo>
                  <a:cubicBezTo>
                    <a:pt x="2198" y="11706"/>
                    <a:pt x="2218" y="11709"/>
                    <a:pt x="2239" y="11709"/>
                  </a:cubicBezTo>
                  <a:cubicBezTo>
                    <a:pt x="2262" y="11709"/>
                    <a:pt x="2283" y="11706"/>
                    <a:pt x="2303" y="11699"/>
                  </a:cubicBezTo>
                  <a:cubicBezTo>
                    <a:pt x="2322" y="11693"/>
                    <a:pt x="2340" y="11684"/>
                    <a:pt x="2355" y="11672"/>
                  </a:cubicBezTo>
                  <a:cubicBezTo>
                    <a:pt x="2369" y="11660"/>
                    <a:pt x="2380" y="11646"/>
                    <a:pt x="2388" y="11628"/>
                  </a:cubicBezTo>
                  <a:cubicBezTo>
                    <a:pt x="2396" y="11610"/>
                    <a:pt x="2401" y="11589"/>
                    <a:pt x="2401" y="11567"/>
                  </a:cubicBezTo>
                  <a:cubicBezTo>
                    <a:pt x="2401" y="11555"/>
                    <a:pt x="2399" y="11544"/>
                    <a:pt x="2396" y="11533"/>
                  </a:cubicBezTo>
                  <a:cubicBezTo>
                    <a:pt x="2393" y="11521"/>
                    <a:pt x="2389" y="11511"/>
                    <a:pt x="2382" y="11501"/>
                  </a:cubicBezTo>
                  <a:cubicBezTo>
                    <a:pt x="2376" y="11491"/>
                    <a:pt x="2368" y="11482"/>
                    <a:pt x="2357" y="11474"/>
                  </a:cubicBezTo>
                  <a:cubicBezTo>
                    <a:pt x="2347" y="11467"/>
                    <a:pt x="2334" y="11460"/>
                    <a:pt x="2320" y="11455"/>
                  </a:cubicBezTo>
                  <a:cubicBezTo>
                    <a:pt x="2332" y="11449"/>
                    <a:pt x="2343" y="11443"/>
                    <a:pt x="2352" y="11435"/>
                  </a:cubicBezTo>
                  <a:cubicBezTo>
                    <a:pt x="2361" y="11427"/>
                    <a:pt x="2369" y="11418"/>
                    <a:pt x="2375" y="11409"/>
                  </a:cubicBezTo>
                  <a:cubicBezTo>
                    <a:pt x="2381" y="11400"/>
                    <a:pt x="2386" y="11390"/>
                    <a:pt x="2389" y="11380"/>
                  </a:cubicBezTo>
                  <a:cubicBezTo>
                    <a:pt x="2392" y="11370"/>
                    <a:pt x="2394" y="11361"/>
                    <a:pt x="2394" y="11351"/>
                  </a:cubicBezTo>
                  <a:cubicBezTo>
                    <a:pt x="2394" y="11328"/>
                    <a:pt x="2390" y="11309"/>
                    <a:pt x="2382" y="11292"/>
                  </a:cubicBezTo>
                  <a:cubicBezTo>
                    <a:pt x="2375" y="11275"/>
                    <a:pt x="2364" y="11260"/>
                    <a:pt x="2350" y="11249"/>
                  </a:cubicBezTo>
                  <a:cubicBezTo>
                    <a:pt x="2337" y="11237"/>
                    <a:pt x="2321" y="11229"/>
                    <a:pt x="2302" y="11223"/>
                  </a:cubicBezTo>
                  <a:cubicBezTo>
                    <a:pt x="2283" y="11217"/>
                    <a:pt x="2262" y="11214"/>
                    <a:pt x="2239" y="11214"/>
                  </a:cubicBezTo>
                  <a:close/>
                  <a:moveTo>
                    <a:pt x="2683" y="11219"/>
                  </a:moveTo>
                  <a:lnTo>
                    <a:pt x="2495" y="11288"/>
                  </a:lnTo>
                  <a:lnTo>
                    <a:pt x="2495" y="11356"/>
                  </a:lnTo>
                  <a:lnTo>
                    <a:pt x="2613" y="11316"/>
                  </a:lnTo>
                  <a:lnTo>
                    <a:pt x="2613" y="11702"/>
                  </a:lnTo>
                  <a:lnTo>
                    <a:pt x="2693" y="11702"/>
                  </a:lnTo>
                  <a:lnTo>
                    <a:pt x="2693" y="11219"/>
                  </a:lnTo>
                  <a:lnTo>
                    <a:pt x="2683" y="11219"/>
                  </a:lnTo>
                  <a:close/>
                  <a:moveTo>
                    <a:pt x="551" y="11279"/>
                  </a:moveTo>
                  <a:cubicBezTo>
                    <a:pt x="564" y="11279"/>
                    <a:pt x="574" y="11281"/>
                    <a:pt x="584" y="11286"/>
                  </a:cubicBezTo>
                  <a:cubicBezTo>
                    <a:pt x="593" y="11290"/>
                    <a:pt x="602" y="11297"/>
                    <a:pt x="609" y="11308"/>
                  </a:cubicBezTo>
                  <a:cubicBezTo>
                    <a:pt x="615" y="11318"/>
                    <a:pt x="620" y="11332"/>
                    <a:pt x="624" y="11348"/>
                  </a:cubicBezTo>
                  <a:cubicBezTo>
                    <a:pt x="627" y="11365"/>
                    <a:pt x="629" y="11385"/>
                    <a:pt x="629" y="11409"/>
                  </a:cubicBezTo>
                  <a:lnTo>
                    <a:pt x="629" y="11511"/>
                  </a:lnTo>
                  <a:cubicBezTo>
                    <a:pt x="629" y="11536"/>
                    <a:pt x="627" y="11556"/>
                    <a:pt x="624" y="11573"/>
                  </a:cubicBezTo>
                  <a:cubicBezTo>
                    <a:pt x="620" y="11590"/>
                    <a:pt x="615" y="11604"/>
                    <a:pt x="609" y="11615"/>
                  </a:cubicBezTo>
                  <a:cubicBezTo>
                    <a:pt x="602" y="11625"/>
                    <a:pt x="594" y="11633"/>
                    <a:pt x="585" y="11638"/>
                  </a:cubicBezTo>
                  <a:cubicBezTo>
                    <a:pt x="575" y="11642"/>
                    <a:pt x="565" y="11645"/>
                    <a:pt x="552" y="11645"/>
                  </a:cubicBezTo>
                  <a:cubicBezTo>
                    <a:pt x="540" y="11645"/>
                    <a:pt x="528" y="11642"/>
                    <a:pt x="519" y="11638"/>
                  </a:cubicBezTo>
                  <a:cubicBezTo>
                    <a:pt x="509" y="11633"/>
                    <a:pt x="501" y="11625"/>
                    <a:pt x="495" y="11615"/>
                  </a:cubicBezTo>
                  <a:cubicBezTo>
                    <a:pt x="488" y="11604"/>
                    <a:pt x="482" y="11590"/>
                    <a:pt x="479" y="11573"/>
                  </a:cubicBezTo>
                  <a:cubicBezTo>
                    <a:pt x="475" y="11556"/>
                    <a:pt x="474" y="11536"/>
                    <a:pt x="474" y="11511"/>
                  </a:cubicBezTo>
                  <a:lnTo>
                    <a:pt x="474" y="11409"/>
                  </a:lnTo>
                  <a:cubicBezTo>
                    <a:pt x="474" y="11385"/>
                    <a:pt x="475" y="11365"/>
                    <a:pt x="479" y="11348"/>
                  </a:cubicBezTo>
                  <a:cubicBezTo>
                    <a:pt x="482" y="11332"/>
                    <a:pt x="487" y="11318"/>
                    <a:pt x="494" y="11308"/>
                  </a:cubicBezTo>
                  <a:cubicBezTo>
                    <a:pt x="501" y="11297"/>
                    <a:pt x="509" y="11290"/>
                    <a:pt x="519" y="11286"/>
                  </a:cubicBezTo>
                  <a:cubicBezTo>
                    <a:pt x="528" y="11281"/>
                    <a:pt x="539" y="11279"/>
                    <a:pt x="551" y="11279"/>
                  </a:cubicBezTo>
                  <a:close/>
                </a:path>
              </a:pathLst>
            </a:custGeom>
            <a:solidFill>
              <a:srgbClr val="000000">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83" name="Button">
              <a:extLst>
                <a:ext uri="{FF2B5EF4-FFF2-40B4-BE49-F238E27FC236}">
                  <a16:creationId xmlns:a16="http://schemas.microsoft.com/office/drawing/2014/main" id="{FC8A5500-F8A5-4103-84CF-1D6F01B0A6B4}"/>
                </a:ext>
              </a:extLst>
            </p:cNvPr>
            <p:cNvSpPr/>
            <p:nvPr/>
          </p:nvSpPr>
          <p:spPr>
            <a:xfrm>
              <a:off x="5839844" y="3846363"/>
              <a:ext cx="482315" cy="205859"/>
            </a:xfrm>
            <a:prstGeom prst="roundRect">
              <a:avLst>
                <a:gd name="adj" fmla="val 5000"/>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76200" tIns="45720" rIns="76200" bIns="4572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9688"/>
                  </a:solidFill>
                  <a:latin typeface="Segoe UI" panose="020B0502040204020203" pitchFamily="34" charset="0"/>
                  <a:cs typeface="Segoe UI" panose="020B0502040204020203" pitchFamily="34" charset="0"/>
                </a:rPr>
                <a:t>CANCEL</a:t>
              </a:r>
            </a:p>
          </p:txBody>
        </p:sp>
        <p:sp>
          <p:nvSpPr>
            <p:cNvPr id="84" name="Button">
              <a:extLst>
                <a:ext uri="{FF2B5EF4-FFF2-40B4-BE49-F238E27FC236}">
                  <a16:creationId xmlns:a16="http://schemas.microsoft.com/office/drawing/2014/main" id="{5B2E0A5C-2A16-4588-BBD3-C1462CE69E43}"/>
                </a:ext>
              </a:extLst>
            </p:cNvPr>
            <p:cNvSpPr/>
            <p:nvPr/>
          </p:nvSpPr>
          <p:spPr>
            <a:xfrm>
              <a:off x="6424587" y="3846363"/>
              <a:ext cx="277781" cy="205859"/>
            </a:xfrm>
            <a:prstGeom prst="roundRect">
              <a:avLst>
                <a:gd name="adj" fmla="val 5000"/>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76200" tIns="45720" rIns="76200" bIns="4572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9688"/>
                  </a:solidFill>
                  <a:latin typeface="Segoe UI" panose="020B0502040204020203" pitchFamily="34" charset="0"/>
                  <a:cs typeface="Segoe UI" panose="020B0502040204020203" pitchFamily="34" charset="0"/>
                </a:rPr>
                <a:t>OK</a:t>
              </a:r>
            </a:p>
          </p:txBody>
        </p:sp>
        <p:sp>
          <p:nvSpPr>
            <p:cNvPr id="85" name="Selection">
              <a:extLst>
                <a:ext uri="{FF2B5EF4-FFF2-40B4-BE49-F238E27FC236}">
                  <a16:creationId xmlns:a16="http://schemas.microsoft.com/office/drawing/2014/main" id="{90DA1266-7AE2-45D6-80EB-024A17544E8A}"/>
                </a:ext>
              </a:extLst>
            </p:cNvPr>
            <p:cNvSpPr>
              <a:spLocks noChangeAspect="1" noChangeArrowheads="1"/>
            </p:cNvSpPr>
            <p:nvPr/>
          </p:nvSpPr>
          <p:spPr bwMode="auto">
            <a:xfrm>
              <a:off x="6109123" y="2801558"/>
              <a:ext cx="203743" cy="203743"/>
            </a:xfrm>
            <a:prstGeom prst="ellipse">
              <a:avLst/>
            </a:prstGeom>
            <a:solidFill>
              <a:srgbClr val="009688"/>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13</a:t>
              </a:r>
            </a:p>
          </p:txBody>
        </p:sp>
      </p:grpSp>
      <p:grpSp>
        <p:nvGrpSpPr>
          <p:cNvPr id="86" name="Drop-down Field">
            <a:extLst>
              <a:ext uri="{FF2B5EF4-FFF2-40B4-BE49-F238E27FC236}">
                <a16:creationId xmlns:a16="http://schemas.microsoft.com/office/drawing/2014/main" id="{01DF01E6-5CD2-4C41-BE75-0D55FBD901AB}"/>
              </a:ext>
            </a:extLst>
          </p:cNvPr>
          <p:cNvGrpSpPr/>
          <p:nvPr/>
        </p:nvGrpSpPr>
        <p:grpSpPr>
          <a:xfrm>
            <a:off x="2773209" y="1353871"/>
            <a:ext cx="766389" cy="225703"/>
            <a:chOff x="595686" y="1261242"/>
            <a:chExt cx="766389" cy="225703"/>
          </a:xfrm>
        </p:grpSpPr>
        <p:cxnSp>
          <p:nvCxnSpPr>
            <p:cNvPr id="87" name="Divider">
              <a:extLst>
                <a:ext uri="{FF2B5EF4-FFF2-40B4-BE49-F238E27FC236}">
                  <a16:creationId xmlns:a16="http://schemas.microsoft.com/office/drawing/2014/main" id="{03AA0544-3CA7-424E-805A-722CEA36CB3B}"/>
                </a:ext>
              </a:extLst>
            </p:cNvPr>
            <p:cNvCxnSpPr/>
            <p:nvPr/>
          </p:nvCxnSpPr>
          <p:spPr>
            <a:xfrm>
              <a:off x="595686" y="1486945"/>
              <a:ext cx="766389"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88" name="Text">
              <a:extLst>
                <a:ext uri="{FF2B5EF4-FFF2-40B4-BE49-F238E27FC236}">
                  <a16:creationId xmlns:a16="http://schemas.microsoft.com/office/drawing/2014/main" id="{130E58F7-D6FF-4CD6-9633-E1A26C91611F}"/>
                </a:ext>
              </a:extLst>
            </p:cNvPr>
            <p:cNvSpPr txBox="1"/>
            <p:nvPr/>
          </p:nvSpPr>
          <p:spPr>
            <a:xfrm>
              <a:off x="595686" y="1261242"/>
              <a:ext cx="766389"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87000"/>
                    </a:srgbClr>
                  </a:solidFill>
                  <a:latin typeface="Segoe UI" panose="020B0502040204020203" pitchFamily="34" charset="0"/>
                  <a:cs typeface="Segoe UI" panose="020B0502040204020203" pitchFamily="34" charset="0"/>
                </a:rPr>
                <a:t>Drop-down</a:t>
              </a:r>
            </a:p>
          </p:txBody>
        </p:sp>
        <p:sp>
          <p:nvSpPr>
            <p:cNvPr id="89" name="Drop-down Arrow">
              <a:extLst>
                <a:ext uri="{FF2B5EF4-FFF2-40B4-BE49-F238E27FC236}">
                  <a16:creationId xmlns:a16="http://schemas.microsoft.com/office/drawing/2014/main" id="{DC8773F1-74E7-4E33-BAB8-85A2DB97082B}"/>
                </a:ext>
              </a:extLst>
            </p:cNvPr>
            <p:cNvSpPr>
              <a:spLocks noChangeAspect="1"/>
            </p:cNvSpPr>
            <p:nvPr/>
          </p:nvSpPr>
          <p:spPr bwMode="auto">
            <a:xfrm>
              <a:off x="1250953" y="1365327"/>
              <a:ext cx="63500" cy="33618"/>
            </a:xfrm>
            <a:custGeom>
              <a:avLst/>
              <a:gdLst>
                <a:gd name="T0" fmla="*/ 0 w 353"/>
                <a:gd name="T1" fmla="*/ 0 h 176"/>
                <a:gd name="T2" fmla="*/ 176 w 353"/>
                <a:gd name="T3" fmla="*/ 176 h 176"/>
                <a:gd name="T4" fmla="*/ 353 w 353"/>
                <a:gd name="T5" fmla="*/ 0 h 176"/>
                <a:gd name="T6" fmla="*/ 0 w 353"/>
                <a:gd name="T7" fmla="*/ 0 h 176"/>
              </a:gdLst>
              <a:ahLst/>
              <a:cxnLst>
                <a:cxn ang="0">
                  <a:pos x="T0" y="T1"/>
                </a:cxn>
                <a:cxn ang="0">
                  <a:pos x="T2" y="T3"/>
                </a:cxn>
                <a:cxn ang="0">
                  <a:pos x="T4" y="T5"/>
                </a:cxn>
                <a:cxn ang="0">
                  <a:pos x="T6" y="T7"/>
                </a:cxn>
              </a:cxnLst>
              <a:rect l="0" t="0" r="r" b="b"/>
              <a:pathLst>
                <a:path w="353" h="176">
                  <a:moveTo>
                    <a:pt x="0" y="0"/>
                  </a:moveTo>
                  <a:lnTo>
                    <a:pt x="176" y="176"/>
                  </a:lnTo>
                  <a:lnTo>
                    <a:pt x="353" y="0"/>
                  </a:lnTo>
                  <a:lnTo>
                    <a:pt x="0" y="0"/>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grpSp>
        <p:nvGrpSpPr>
          <p:cNvPr id="90" name="Text Field">
            <a:extLst>
              <a:ext uri="{FF2B5EF4-FFF2-40B4-BE49-F238E27FC236}">
                <a16:creationId xmlns:a16="http://schemas.microsoft.com/office/drawing/2014/main" id="{FC9BC9AC-E199-498F-8263-5F915AA73923}"/>
              </a:ext>
            </a:extLst>
          </p:cNvPr>
          <p:cNvGrpSpPr/>
          <p:nvPr/>
        </p:nvGrpSpPr>
        <p:grpSpPr>
          <a:xfrm>
            <a:off x="9387359" y="2107015"/>
            <a:ext cx="2286000" cy="336643"/>
            <a:chOff x="392486" y="2272665"/>
            <a:chExt cx="2286000" cy="336643"/>
          </a:xfrm>
        </p:grpSpPr>
        <p:sp>
          <p:nvSpPr>
            <p:cNvPr id="91" name="Text">
              <a:extLst>
                <a:ext uri="{FF2B5EF4-FFF2-40B4-BE49-F238E27FC236}">
                  <a16:creationId xmlns:a16="http://schemas.microsoft.com/office/drawing/2014/main" id="{80C659E1-343E-47C1-89C4-606BBBEA5277}"/>
                </a:ext>
              </a:extLst>
            </p:cNvPr>
            <p:cNvSpPr txBox="1"/>
            <p:nvPr/>
          </p:nvSpPr>
          <p:spPr>
            <a:xfrm>
              <a:off x="392486" y="2272665"/>
              <a:ext cx="2286000" cy="336643"/>
            </a:xfrm>
            <a:prstGeom prst="rect">
              <a:avLst/>
            </a:prstGeom>
            <a:solidFill>
              <a:srgbClr val="FFFFFF"/>
            </a:solidFill>
          </p:spPr>
          <p:txBody>
            <a:bodyPr wrap="none" lIns="107950" tIns="111125" rIns="107950" bIns="111125"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87000"/>
                    </a:srgbClr>
                  </a:solidFill>
                  <a:latin typeface="Segoe UI" panose="020B0502040204020203" pitchFamily="34" charset="0"/>
                  <a:cs typeface="Segoe UI" panose="020B0502040204020203" pitchFamily="34" charset="0"/>
                </a:rPr>
                <a:t>heyfromjonathan@gmail.com</a:t>
              </a:r>
            </a:p>
          </p:txBody>
        </p:sp>
        <p:cxnSp>
          <p:nvCxnSpPr>
            <p:cNvPr id="92" name="Divider">
              <a:extLst>
                <a:ext uri="{FF2B5EF4-FFF2-40B4-BE49-F238E27FC236}">
                  <a16:creationId xmlns:a16="http://schemas.microsoft.com/office/drawing/2014/main" id="{D0A4C09E-441F-4F69-B47C-327714386F7D}"/>
                </a:ext>
              </a:extLst>
            </p:cNvPr>
            <p:cNvCxnSpPr/>
            <p:nvPr/>
          </p:nvCxnSpPr>
          <p:spPr>
            <a:xfrm>
              <a:off x="392486" y="2609308"/>
              <a:ext cx="22860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cxnSp>
          <p:nvCxnSpPr>
            <p:cNvPr id="93" name="Divider">
              <a:extLst>
                <a:ext uri="{FF2B5EF4-FFF2-40B4-BE49-F238E27FC236}">
                  <a16:creationId xmlns:a16="http://schemas.microsoft.com/office/drawing/2014/main" id="{D2AEC4CD-3235-4DB3-B599-6DC9EA95FBCF}"/>
                </a:ext>
              </a:extLst>
            </p:cNvPr>
            <p:cNvCxnSpPr/>
            <p:nvPr/>
          </p:nvCxnSpPr>
          <p:spPr>
            <a:xfrm>
              <a:off x="392486" y="2272665"/>
              <a:ext cx="22860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grpSp>
      <p:grpSp>
        <p:nvGrpSpPr>
          <p:cNvPr id="94" name="Text Field">
            <a:extLst>
              <a:ext uri="{FF2B5EF4-FFF2-40B4-BE49-F238E27FC236}">
                <a16:creationId xmlns:a16="http://schemas.microsoft.com/office/drawing/2014/main" id="{589AA5D0-3346-4D91-9A3F-A80CB41DA801}"/>
              </a:ext>
            </a:extLst>
          </p:cNvPr>
          <p:cNvGrpSpPr/>
          <p:nvPr/>
        </p:nvGrpSpPr>
        <p:grpSpPr>
          <a:xfrm>
            <a:off x="9488959" y="4724970"/>
            <a:ext cx="2082800" cy="471924"/>
            <a:chOff x="1051832" y="1922026"/>
            <a:chExt cx="2082800" cy="471924"/>
          </a:xfrm>
        </p:grpSpPr>
        <p:cxnSp>
          <p:nvCxnSpPr>
            <p:cNvPr id="95" name="Divider">
              <a:extLst>
                <a:ext uri="{FF2B5EF4-FFF2-40B4-BE49-F238E27FC236}">
                  <a16:creationId xmlns:a16="http://schemas.microsoft.com/office/drawing/2014/main" id="{0AC68DAC-1769-4477-B25D-C6FBEBC6378C}"/>
                </a:ext>
              </a:extLst>
            </p:cNvPr>
            <p:cNvCxnSpPr/>
            <p:nvPr/>
          </p:nvCxnSpPr>
          <p:spPr>
            <a:xfrm>
              <a:off x="1051832" y="2393950"/>
              <a:ext cx="20828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96" name="Text">
              <a:extLst>
                <a:ext uri="{FF2B5EF4-FFF2-40B4-BE49-F238E27FC236}">
                  <a16:creationId xmlns:a16="http://schemas.microsoft.com/office/drawing/2014/main" id="{F40C2238-1022-40F4-A230-784D187AED78}"/>
                </a:ext>
              </a:extLst>
            </p:cNvPr>
            <p:cNvSpPr txBox="1"/>
            <p:nvPr/>
          </p:nvSpPr>
          <p:spPr>
            <a:xfrm>
              <a:off x="1051832" y="1922026"/>
              <a:ext cx="2082800" cy="471924"/>
            </a:xfrm>
            <a:prstGeom prst="rect">
              <a:avLst/>
            </a:prstGeom>
            <a:noFill/>
          </p:spPr>
          <p:txBody>
            <a:bodyPr wrap="square" lIns="0" tIns="50800" rIns="0" bIns="50800" rtlCol="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noProof="1">
                  <a:solidFill>
                    <a:srgbClr val="000000">
                      <a:alpha val="87000"/>
                    </a:srgbClr>
                  </a:solidFill>
                  <a:latin typeface="Segoe UI" panose="020B0502040204020203" pitchFamily="34" charset="0"/>
                  <a:cs typeface="Segoe UI" panose="020B0502040204020203" pitchFamily="34" charset="0"/>
                </a:rPr>
                <a:t>Lorem ipsum dolor sit amet, consectetur adipiscing elit. Morbi a viverra diam. Fusce volutpat urna non luctus consequat.</a:t>
              </a:r>
            </a:p>
          </p:txBody>
        </p:sp>
      </p:grpSp>
      <p:grpSp>
        <p:nvGrpSpPr>
          <p:cNvPr id="2" name="Gruppieren 1">
            <a:extLst>
              <a:ext uri="{FF2B5EF4-FFF2-40B4-BE49-F238E27FC236}">
                <a16:creationId xmlns:a16="http://schemas.microsoft.com/office/drawing/2014/main" id="{31ECBCAC-C106-4E87-A0AB-63766132B445}"/>
              </a:ext>
            </a:extLst>
          </p:cNvPr>
          <p:cNvGrpSpPr/>
          <p:nvPr/>
        </p:nvGrpSpPr>
        <p:grpSpPr>
          <a:xfrm>
            <a:off x="1647573" y="1381877"/>
            <a:ext cx="620486" cy="127000"/>
            <a:chOff x="3347357" y="4344179"/>
            <a:chExt cx="620486" cy="127000"/>
          </a:xfrm>
        </p:grpSpPr>
        <p:grpSp>
          <p:nvGrpSpPr>
            <p:cNvPr id="97" name="Radio Button">
              <a:extLst>
                <a:ext uri="{FF2B5EF4-FFF2-40B4-BE49-F238E27FC236}">
                  <a16:creationId xmlns:a16="http://schemas.microsoft.com/office/drawing/2014/main" id="{4B52BE0F-F1D7-45F0-A476-96A289B7F450}"/>
                </a:ext>
              </a:extLst>
            </p:cNvPr>
            <p:cNvGrpSpPr>
              <a:grpSpLocks noChangeAspect="1"/>
            </p:cNvGrpSpPr>
            <p:nvPr/>
          </p:nvGrpSpPr>
          <p:grpSpPr>
            <a:xfrm>
              <a:off x="3347357" y="4344179"/>
              <a:ext cx="127000" cy="127000"/>
              <a:chOff x="5964238" y="3297238"/>
              <a:chExt cx="261938" cy="261938"/>
            </a:xfrm>
            <a:solidFill>
              <a:srgbClr val="009688"/>
            </a:solidFill>
          </p:grpSpPr>
          <p:sp>
            <p:nvSpPr>
              <p:cNvPr id="98" name="Outer">
                <a:extLst>
                  <a:ext uri="{FF2B5EF4-FFF2-40B4-BE49-F238E27FC236}">
                    <a16:creationId xmlns:a16="http://schemas.microsoft.com/office/drawing/2014/main" id="{73ECED37-9895-43E5-A133-820C73EDAF51}"/>
                  </a:ext>
                </a:extLst>
              </p:cNvPr>
              <p:cNvSpPr>
                <a:spLocks noEditPoints="1"/>
              </p:cNvSpPr>
              <p:nvPr/>
            </p:nvSpPr>
            <p:spPr bwMode="auto">
              <a:xfrm>
                <a:off x="5964238" y="3297238"/>
                <a:ext cx="261938" cy="261938"/>
              </a:xfrm>
              <a:custGeom>
                <a:avLst/>
                <a:gdLst>
                  <a:gd name="T0" fmla="*/ 353 w 706"/>
                  <a:gd name="T1" fmla="*/ 0 h 706"/>
                  <a:gd name="T2" fmla="*/ 0 w 706"/>
                  <a:gd name="T3" fmla="*/ 353 h 706"/>
                  <a:gd name="T4" fmla="*/ 353 w 706"/>
                  <a:gd name="T5" fmla="*/ 706 h 706"/>
                  <a:gd name="T6" fmla="*/ 706 w 706"/>
                  <a:gd name="T7" fmla="*/ 353 h 706"/>
                  <a:gd name="T8" fmla="*/ 353 w 706"/>
                  <a:gd name="T9" fmla="*/ 0 h 706"/>
                  <a:gd name="T10" fmla="*/ 353 w 706"/>
                  <a:gd name="T11" fmla="*/ 71 h 706"/>
                  <a:gd name="T12" fmla="*/ 635 w 706"/>
                  <a:gd name="T13" fmla="*/ 353 h 706"/>
                  <a:gd name="T14" fmla="*/ 353 w 706"/>
                  <a:gd name="T15" fmla="*/ 635 h 706"/>
                  <a:gd name="T16" fmla="*/ 71 w 706"/>
                  <a:gd name="T17" fmla="*/ 353 h 706"/>
                  <a:gd name="T18" fmla="*/ 353 w 706"/>
                  <a:gd name="T19" fmla="*/ 71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6" h="706">
                    <a:moveTo>
                      <a:pt x="353" y="0"/>
                    </a:moveTo>
                    <a:cubicBezTo>
                      <a:pt x="158" y="0"/>
                      <a:pt x="0" y="158"/>
                      <a:pt x="0" y="353"/>
                    </a:cubicBezTo>
                    <a:cubicBezTo>
                      <a:pt x="0" y="548"/>
                      <a:pt x="158" y="706"/>
                      <a:pt x="353" y="706"/>
                    </a:cubicBezTo>
                    <a:cubicBezTo>
                      <a:pt x="548" y="706"/>
                      <a:pt x="706" y="548"/>
                      <a:pt x="706" y="353"/>
                    </a:cubicBezTo>
                    <a:cubicBezTo>
                      <a:pt x="706" y="158"/>
                      <a:pt x="548" y="0"/>
                      <a:pt x="353" y="0"/>
                    </a:cubicBezTo>
                    <a:close/>
                    <a:moveTo>
                      <a:pt x="353" y="71"/>
                    </a:moveTo>
                    <a:cubicBezTo>
                      <a:pt x="509" y="71"/>
                      <a:pt x="635" y="197"/>
                      <a:pt x="635" y="353"/>
                    </a:cubicBezTo>
                    <a:cubicBezTo>
                      <a:pt x="635" y="509"/>
                      <a:pt x="509" y="635"/>
                      <a:pt x="353" y="635"/>
                    </a:cubicBezTo>
                    <a:cubicBezTo>
                      <a:pt x="197" y="635"/>
                      <a:pt x="71" y="509"/>
                      <a:pt x="71" y="353"/>
                    </a:cubicBezTo>
                    <a:cubicBezTo>
                      <a:pt x="71" y="197"/>
                      <a:pt x="197" y="71"/>
                      <a:pt x="353" y="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99" name="Inner">
                <a:extLst>
                  <a:ext uri="{FF2B5EF4-FFF2-40B4-BE49-F238E27FC236}">
                    <a16:creationId xmlns:a16="http://schemas.microsoft.com/office/drawing/2014/main" id="{C5526759-8617-4FE1-AEFF-7CC635D4E617}"/>
                  </a:ext>
                </a:extLst>
              </p:cNvPr>
              <p:cNvSpPr>
                <a:spLocks noChangeArrowheads="1"/>
              </p:cNvSpPr>
              <p:nvPr/>
            </p:nvSpPr>
            <p:spPr bwMode="auto">
              <a:xfrm>
                <a:off x="6029326" y="3362326"/>
                <a:ext cx="131763" cy="13176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00" name="Radio Button">
              <a:extLst>
                <a:ext uri="{FF2B5EF4-FFF2-40B4-BE49-F238E27FC236}">
                  <a16:creationId xmlns:a16="http://schemas.microsoft.com/office/drawing/2014/main" id="{858779D2-1BE6-4977-9191-35DDD6BDC588}"/>
                </a:ext>
              </a:extLst>
            </p:cNvPr>
            <p:cNvGrpSpPr>
              <a:grpSpLocks noChangeAspect="1"/>
            </p:cNvGrpSpPr>
            <p:nvPr/>
          </p:nvGrpSpPr>
          <p:grpSpPr>
            <a:xfrm>
              <a:off x="3840843" y="4344179"/>
              <a:ext cx="127000" cy="127000"/>
              <a:chOff x="5964238" y="3297238"/>
              <a:chExt cx="261938" cy="261938"/>
            </a:xfrm>
            <a:solidFill>
              <a:srgbClr val="000000">
                <a:alpha val="54000"/>
              </a:srgbClr>
            </a:solidFill>
          </p:grpSpPr>
          <p:sp>
            <p:nvSpPr>
              <p:cNvPr id="161" name="Outer">
                <a:extLst>
                  <a:ext uri="{FF2B5EF4-FFF2-40B4-BE49-F238E27FC236}">
                    <a16:creationId xmlns:a16="http://schemas.microsoft.com/office/drawing/2014/main" id="{40C346CB-1B98-46EC-A3D4-D5D0127A91BC}"/>
                  </a:ext>
                </a:extLst>
              </p:cNvPr>
              <p:cNvSpPr>
                <a:spLocks noEditPoints="1"/>
              </p:cNvSpPr>
              <p:nvPr/>
            </p:nvSpPr>
            <p:spPr bwMode="auto">
              <a:xfrm>
                <a:off x="5964238" y="3297238"/>
                <a:ext cx="261938" cy="261938"/>
              </a:xfrm>
              <a:custGeom>
                <a:avLst/>
                <a:gdLst>
                  <a:gd name="T0" fmla="*/ 353 w 706"/>
                  <a:gd name="T1" fmla="*/ 0 h 706"/>
                  <a:gd name="T2" fmla="*/ 0 w 706"/>
                  <a:gd name="T3" fmla="*/ 353 h 706"/>
                  <a:gd name="T4" fmla="*/ 353 w 706"/>
                  <a:gd name="T5" fmla="*/ 706 h 706"/>
                  <a:gd name="T6" fmla="*/ 706 w 706"/>
                  <a:gd name="T7" fmla="*/ 353 h 706"/>
                  <a:gd name="T8" fmla="*/ 353 w 706"/>
                  <a:gd name="T9" fmla="*/ 0 h 706"/>
                  <a:gd name="T10" fmla="*/ 353 w 706"/>
                  <a:gd name="T11" fmla="*/ 71 h 706"/>
                  <a:gd name="T12" fmla="*/ 635 w 706"/>
                  <a:gd name="T13" fmla="*/ 353 h 706"/>
                  <a:gd name="T14" fmla="*/ 353 w 706"/>
                  <a:gd name="T15" fmla="*/ 635 h 706"/>
                  <a:gd name="T16" fmla="*/ 71 w 706"/>
                  <a:gd name="T17" fmla="*/ 353 h 706"/>
                  <a:gd name="T18" fmla="*/ 353 w 706"/>
                  <a:gd name="T19" fmla="*/ 71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6" h="706">
                    <a:moveTo>
                      <a:pt x="353" y="0"/>
                    </a:moveTo>
                    <a:cubicBezTo>
                      <a:pt x="158" y="0"/>
                      <a:pt x="0" y="158"/>
                      <a:pt x="0" y="353"/>
                    </a:cubicBezTo>
                    <a:cubicBezTo>
                      <a:pt x="0" y="548"/>
                      <a:pt x="158" y="706"/>
                      <a:pt x="353" y="706"/>
                    </a:cubicBezTo>
                    <a:cubicBezTo>
                      <a:pt x="548" y="706"/>
                      <a:pt x="706" y="548"/>
                      <a:pt x="706" y="353"/>
                    </a:cubicBezTo>
                    <a:cubicBezTo>
                      <a:pt x="706" y="158"/>
                      <a:pt x="548" y="0"/>
                      <a:pt x="353" y="0"/>
                    </a:cubicBezTo>
                    <a:close/>
                    <a:moveTo>
                      <a:pt x="353" y="71"/>
                    </a:moveTo>
                    <a:cubicBezTo>
                      <a:pt x="509" y="71"/>
                      <a:pt x="635" y="197"/>
                      <a:pt x="635" y="353"/>
                    </a:cubicBezTo>
                    <a:cubicBezTo>
                      <a:pt x="635" y="509"/>
                      <a:pt x="509" y="635"/>
                      <a:pt x="353" y="635"/>
                    </a:cubicBezTo>
                    <a:cubicBezTo>
                      <a:pt x="197" y="635"/>
                      <a:pt x="71" y="509"/>
                      <a:pt x="71" y="353"/>
                    </a:cubicBezTo>
                    <a:cubicBezTo>
                      <a:pt x="71" y="197"/>
                      <a:pt x="197" y="71"/>
                      <a:pt x="353" y="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62" name="Inner">
                <a:extLst>
                  <a:ext uri="{FF2B5EF4-FFF2-40B4-BE49-F238E27FC236}">
                    <a16:creationId xmlns:a16="http://schemas.microsoft.com/office/drawing/2014/main" id="{BF2310B8-B666-4BE8-9473-C0A130E8D896}"/>
                  </a:ext>
                </a:extLst>
              </p:cNvPr>
              <p:cNvSpPr>
                <a:spLocks noChangeArrowheads="1"/>
              </p:cNvSpPr>
              <p:nvPr/>
            </p:nvSpPr>
            <p:spPr bwMode="auto">
              <a:xfrm>
                <a:off x="6029326" y="3362326"/>
                <a:ext cx="131763" cy="13176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grpSp>
        <p:nvGrpSpPr>
          <p:cNvPr id="163" name="Search Field">
            <a:extLst>
              <a:ext uri="{FF2B5EF4-FFF2-40B4-BE49-F238E27FC236}">
                <a16:creationId xmlns:a16="http://schemas.microsoft.com/office/drawing/2014/main" id="{82C603CA-DEAC-4D0A-86D8-DBDDD37D6B9D}"/>
              </a:ext>
            </a:extLst>
          </p:cNvPr>
          <p:cNvGrpSpPr/>
          <p:nvPr/>
        </p:nvGrpSpPr>
        <p:grpSpPr>
          <a:xfrm>
            <a:off x="4976446" y="1357923"/>
            <a:ext cx="2286000" cy="355600"/>
            <a:chOff x="1298575" y="2298700"/>
            <a:chExt cx="2286000" cy="355600"/>
          </a:xfrm>
        </p:grpSpPr>
        <p:sp>
          <p:nvSpPr>
            <p:cNvPr id="164" name="Text">
              <a:extLst>
                <a:ext uri="{FF2B5EF4-FFF2-40B4-BE49-F238E27FC236}">
                  <a16:creationId xmlns:a16="http://schemas.microsoft.com/office/drawing/2014/main" id="{3202C0CF-29FD-4789-9823-25DA37EFF649}"/>
                </a:ext>
              </a:extLst>
            </p:cNvPr>
            <p:cNvSpPr>
              <a:spLocks noChangeArrowheads="1"/>
            </p:cNvSpPr>
            <p:nvPr/>
          </p:nvSpPr>
          <p:spPr bwMode="auto">
            <a:xfrm>
              <a:off x="1298575" y="2298700"/>
              <a:ext cx="2286000" cy="355600"/>
            </a:xfrm>
            <a:prstGeom prst="rect">
              <a:avLst/>
            </a:prstGeom>
            <a:solidFill>
              <a:srgbClr val="FFFFFF"/>
            </a:solidFill>
            <a:ln w="0">
              <a:noFill/>
              <a:prstDash val="solid"/>
              <a:miter lim="800000"/>
              <a:headEnd/>
              <a:tailEnd/>
            </a:ln>
            <a:effectLst>
              <a:outerShdw blurRad="50800" dist="12700" dir="5400000" algn="ctr" rotWithShape="0">
                <a:prstClr val="black">
                  <a:alpha val="25000"/>
                </a:prstClr>
              </a:outerShdw>
            </a:effectLst>
          </p:spPr>
          <p:txBody>
            <a:bodyPr vert="horz" wrap="square" lIns="438912" tIns="45720" rIns="10795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53725"/>
                    </a:srgbClr>
                  </a:solidFill>
                  <a:latin typeface="Segoe UI" panose="020B0502040204020203" pitchFamily="34" charset="0"/>
                  <a:cs typeface="Segoe UI" panose="020B0502040204020203" pitchFamily="34" charset="0"/>
                </a:rPr>
                <a:t>Search people &amp; places</a:t>
              </a:r>
            </a:p>
          </p:txBody>
        </p:sp>
        <p:sp>
          <p:nvSpPr>
            <p:cNvPr id="165" name="Find">
              <a:extLst>
                <a:ext uri="{FF2B5EF4-FFF2-40B4-BE49-F238E27FC236}">
                  <a16:creationId xmlns:a16="http://schemas.microsoft.com/office/drawing/2014/main" id="{E7590324-A8FD-46F4-A533-1701FB04245C}"/>
                </a:ext>
              </a:extLst>
            </p:cNvPr>
            <p:cNvSpPr>
              <a:spLocks noChangeAspect="1" noEditPoints="1"/>
            </p:cNvSpPr>
            <p:nvPr/>
          </p:nvSpPr>
          <p:spPr bwMode="auto">
            <a:xfrm>
              <a:off x="1419021" y="2418755"/>
              <a:ext cx="114498" cy="115490"/>
            </a:xfrm>
            <a:custGeom>
              <a:avLst/>
              <a:gdLst>
                <a:gd name="T0" fmla="*/ 378 w 1016"/>
                <a:gd name="T1" fmla="*/ 639 h 1016"/>
                <a:gd name="T2" fmla="*/ 117 w 1016"/>
                <a:gd name="T3" fmla="*/ 377 h 1016"/>
                <a:gd name="T4" fmla="*/ 378 w 1016"/>
                <a:gd name="T5" fmla="*/ 116 h 1016"/>
                <a:gd name="T6" fmla="*/ 639 w 1016"/>
                <a:gd name="T7" fmla="*/ 377 h 1016"/>
                <a:gd name="T8" fmla="*/ 378 w 1016"/>
                <a:gd name="T9" fmla="*/ 639 h 1016"/>
                <a:gd name="T10" fmla="*/ 727 w 1016"/>
                <a:gd name="T11" fmla="*/ 639 h 1016"/>
                <a:gd name="T12" fmla="*/ 681 w 1016"/>
                <a:gd name="T13" fmla="*/ 639 h 1016"/>
                <a:gd name="T14" fmla="*/ 665 w 1016"/>
                <a:gd name="T15" fmla="*/ 623 h 1016"/>
                <a:gd name="T16" fmla="*/ 756 w 1016"/>
                <a:gd name="T17" fmla="*/ 377 h 1016"/>
                <a:gd name="T18" fmla="*/ 378 w 1016"/>
                <a:gd name="T19" fmla="*/ 0 h 1016"/>
                <a:gd name="T20" fmla="*/ 0 w 1016"/>
                <a:gd name="T21" fmla="*/ 377 h 1016"/>
                <a:gd name="T22" fmla="*/ 378 w 1016"/>
                <a:gd name="T23" fmla="*/ 755 h 1016"/>
                <a:gd name="T24" fmla="*/ 623 w 1016"/>
                <a:gd name="T25" fmla="*/ 664 h 1016"/>
                <a:gd name="T26" fmla="*/ 639 w 1016"/>
                <a:gd name="T27" fmla="*/ 680 h 1016"/>
                <a:gd name="T28" fmla="*/ 639 w 1016"/>
                <a:gd name="T29" fmla="*/ 726 h 1016"/>
                <a:gd name="T30" fmla="*/ 930 w 1016"/>
                <a:gd name="T31" fmla="*/ 1016 h 1016"/>
                <a:gd name="T32" fmla="*/ 1016 w 1016"/>
                <a:gd name="T33" fmla="*/ 929 h 1016"/>
                <a:gd name="T34" fmla="*/ 727 w 1016"/>
                <a:gd name="T35" fmla="*/ 639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6" h="1016">
                  <a:moveTo>
                    <a:pt x="378" y="639"/>
                  </a:moveTo>
                  <a:cubicBezTo>
                    <a:pt x="234" y="639"/>
                    <a:pt x="117" y="521"/>
                    <a:pt x="117" y="377"/>
                  </a:cubicBezTo>
                  <a:cubicBezTo>
                    <a:pt x="117" y="233"/>
                    <a:pt x="234" y="116"/>
                    <a:pt x="378" y="116"/>
                  </a:cubicBezTo>
                  <a:cubicBezTo>
                    <a:pt x="522" y="116"/>
                    <a:pt x="639" y="233"/>
                    <a:pt x="639" y="377"/>
                  </a:cubicBezTo>
                  <a:cubicBezTo>
                    <a:pt x="639" y="521"/>
                    <a:pt x="522" y="639"/>
                    <a:pt x="378" y="639"/>
                  </a:cubicBezTo>
                  <a:moveTo>
                    <a:pt x="727" y="639"/>
                  </a:moveTo>
                  <a:lnTo>
                    <a:pt x="681" y="639"/>
                  </a:lnTo>
                  <a:lnTo>
                    <a:pt x="665" y="623"/>
                  </a:lnTo>
                  <a:cubicBezTo>
                    <a:pt x="721" y="557"/>
                    <a:pt x="756" y="471"/>
                    <a:pt x="756" y="377"/>
                  </a:cubicBezTo>
                  <a:cubicBezTo>
                    <a:pt x="756" y="169"/>
                    <a:pt x="587" y="0"/>
                    <a:pt x="378" y="0"/>
                  </a:cubicBezTo>
                  <a:cubicBezTo>
                    <a:pt x="169" y="0"/>
                    <a:pt x="0" y="169"/>
                    <a:pt x="0" y="377"/>
                  </a:cubicBezTo>
                  <a:cubicBezTo>
                    <a:pt x="0" y="586"/>
                    <a:pt x="169" y="755"/>
                    <a:pt x="378" y="755"/>
                  </a:cubicBezTo>
                  <a:cubicBezTo>
                    <a:pt x="472" y="755"/>
                    <a:pt x="557" y="720"/>
                    <a:pt x="623" y="664"/>
                  </a:cubicBezTo>
                  <a:lnTo>
                    <a:pt x="639" y="680"/>
                  </a:lnTo>
                  <a:lnTo>
                    <a:pt x="639" y="726"/>
                  </a:lnTo>
                  <a:lnTo>
                    <a:pt x="930" y="1016"/>
                  </a:lnTo>
                  <a:lnTo>
                    <a:pt x="1016" y="929"/>
                  </a:lnTo>
                  <a:lnTo>
                    <a:pt x="727" y="639"/>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66" name="Microphone">
              <a:extLst>
                <a:ext uri="{FF2B5EF4-FFF2-40B4-BE49-F238E27FC236}">
                  <a16:creationId xmlns:a16="http://schemas.microsoft.com/office/drawing/2014/main" id="{FA067B50-4595-46D9-8231-BD2B2259C700}"/>
                </a:ext>
              </a:extLst>
            </p:cNvPr>
            <p:cNvSpPr>
              <a:spLocks noChangeAspect="1" noEditPoints="1"/>
            </p:cNvSpPr>
            <p:nvPr/>
          </p:nvSpPr>
          <p:spPr bwMode="auto">
            <a:xfrm>
              <a:off x="3374910" y="2415781"/>
              <a:ext cx="89219" cy="121438"/>
            </a:xfrm>
            <a:custGeom>
              <a:avLst/>
              <a:gdLst>
                <a:gd name="T0" fmla="*/ 695 w 791"/>
                <a:gd name="T1" fmla="*/ 508 h 1073"/>
                <a:gd name="T2" fmla="*/ 395 w 791"/>
                <a:gd name="T3" fmla="*/ 796 h 1073"/>
                <a:gd name="T4" fmla="*/ 96 w 791"/>
                <a:gd name="T5" fmla="*/ 508 h 1073"/>
                <a:gd name="T6" fmla="*/ 0 w 791"/>
                <a:gd name="T7" fmla="*/ 508 h 1073"/>
                <a:gd name="T8" fmla="*/ 339 w 791"/>
                <a:gd name="T9" fmla="*/ 888 h 1073"/>
                <a:gd name="T10" fmla="*/ 339 w 791"/>
                <a:gd name="T11" fmla="*/ 1073 h 1073"/>
                <a:gd name="T12" fmla="*/ 452 w 791"/>
                <a:gd name="T13" fmla="*/ 1073 h 1073"/>
                <a:gd name="T14" fmla="*/ 452 w 791"/>
                <a:gd name="T15" fmla="*/ 888 h 1073"/>
                <a:gd name="T16" fmla="*/ 791 w 791"/>
                <a:gd name="T17" fmla="*/ 508 h 1073"/>
                <a:gd name="T18" fmla="*/ 695 w 791"/>
                <a:gd name="T19" fmla="*/ 508 h 1073"/>
                <a:gd name="T20" fmla="*/ 395 w 791"/>
                <a:gd name="T21" fmla="*/ 678 h 1073"/>
                <a:gd name="T22" fmla="*/ 564 w 791"/>
                <a:gd name="T23" fmla="*/ 508 h 1073"/>
                <a:gd name="T24" fmla="*/ 565 w 791"/>
                <a:gd name="T25" fmla="*/ 170 h 1073"/>
                <a:gd name="T26" fmla="*/ 395 w 791"/>
                <a:gd name="T27" fmla="*/ 0 h 1073"/>
                <a:gd name="T28" fmla="*/ 226 w 791"/>
                <a:gd name="T29" fmla="*/ 170 h 1073"/>
                <a:gd name="T30" fmla="*/ 226 w 791"/>
                <a:gd name="T31" fmla="*/ 508 h 1073"/>
                <a:gd name="T32" fmla="*/ 395 w 791"/>
                <a:gd name="T33" fmla="*/ 678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1" h="1073">
                  <a:moveTo>
                    <a:pt x="695" y="508"/>
                  </a:moveTo>
                  <a:cubicBezTo>
                    <a:pt x="695" y="678"/>
                    <a:pt x="551" y="796"/>
                    <a:pt x="395" y="796"/>
                  </a:cubicBezTo>
                  <a:cubicBezTo>
                    <a:pt x="240" y="796"/>
                    <a:pt x="96" y="678"/>
                    <a:pt x="96" y="508"/>
                  </a:cubicBezTo>
                  <a:lnTo>
                    <a:pt x="0" y="508"/>
                  </a:lnTo>
                  <a:cubicBezTo>
                    <a:pt x="0" y="701"/>
                    <a:pt x="154" y="860"/>
                    <a:pt x="339" y="888"/>
                  </a:cubicBezTo>
                  <a:lnTo>
                    <a:pt x="339" y="1073"/>
                  </a:lnTo>
                  <a:lnTo>
                    <a:pt x="452" y="1073"/>
                  </a:lnTo>
                  <a:lnTo>
                    <a:pt x="452" y="888"/>
                  </a:lnTo>
                  <a:cubicBezTo>
                    <a:pt x="637" y="860"/>
                    <a:pt x="791" y="701"/>
                    <a:pt x="791" y="508"/>
                  </a:cubicBezTo>
                  <a:lnTo>
                    <a:pt x="695" y="508"/>
                  </a:lnTo>
                  <a:close/>
                  <a:moveTo>
                    <a:pt x="395" y="678"/>
                  </a:moveTo>
                  <a:cubicBezTo>
                    <a:pt x="489" y="678"/>
                    <a:pt x="564" y="602"/>
                    <a:pt x="564" y="508"/>
                  </a:cubicBezTo>
                  <a:lnTo>
                    <a:pt x="565" y="170"/>
                  </a:lnTo>
                  <a:cubicBezTo>
                    <a:pt x="565" y="76"/>
                    <a:pt x="489" y="0"/>
                    <a:pt x="395" y="0"/>
                  </a:cubicBezTo>
                  <a:cubicBezTo>
                    <a:pt x="302" y="0"/>
                    <a:pt x="226" y="76"/>
                    <a:pt x="226" y="170"/>
                  </a:cubicBezTo>
                  <a:lnTo>
                    <a:pt x="226" y="508"/>
                  </a:lnTo>
                  <a:cubicBezTo>
                    <a:pt x="226" y="602"/>
                    <a:pt x="302" y="678"/>
                    <a:pt x="395" y="678"/>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67" name="Search Field">
            <a:extLst>
              <a:ext uri="{FF2B5EF4-FFF2-40B4-BE49-F238E27FC236}">
                <a16:creationId xmlns:a16="http://schemas.microsoft.com/office/drawing/2014/main" id="{3D5274BD-F0DB-4A02-88F8-219342D4A9C8}"/>
              </a:ext>
            </a:extLst>
          </p:cNvPr>
          <p:cNvGrpSpPr/>
          <p:nvPr/>
        </p:nvGrpSpPr>
        <p:grpSpPr>
          <a:xfrm>
            <a:off x="7629769" y="1406769"/>
            <a:ext cx="2184400" cy="304800"/>
            <a:chOff x="646486" y="1763987"/>
            <a:chExt cx="2184400" cy="304800"/>
          </a:xfrm>
        </p:grpSpPr>
        <p:sp>
          <p:nvSpPr>
            <p:cNvPr id="168" name="Background">
              <a:extLst>
                <a:ext uri="{FF2B5EF4-FFF2-40B4-BE49-F238E27FC236}">
                  <a16:creationId xmlns:a16="http://schemas.microsoft.com/office/drawing/2014/main" id="{FFC730AC-59E6-4A0A-9EB6-95613B2E3E1F}"/>
                </a:ext>
              </a:extLst>
            </p:cNvPr>
            <p:cNvSpPr/>
            <p:nvPr/>
          </p:nvSpPr>
          <p:spPr>
            <a:xfrm>
              <a:off x="646486" y="1763987"/>
              <a:ext cx="2184400" cy="304800"/>
            </a:xfrm>
            <a:prstGeom prst="roundRect">
              <a:avLst>
                <a:gd name="adj" fmla="val 5035"/>
              </a:avLst>
            </a:prstGeom>
            <a:solidFill>
              <a:srgbClr val="FFFFFF"/>
            </a:solidFill>
            <a:ln w="6350">
              <a:noFill/>
            </a:ln>
            <a:effectLst>
              <a:outerShdw blurRad="50800" dist="12700" dir="5400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02336" tIns="45720" rIns="10795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dirty="0">
                  <a:solidFill>
                    <a:srgbClr val="000000">
                      <a:alpha val="53725"/>
                    </a:srgbClr>
                  </a:solidFill>
                  <a:latin typeface="Segoe UI" panose="020B0502040204020203" pitchFamily="34" charset="0"/>
                  <a:cs typeface="Segoe UI" panose="020B0502040204020203" pitchFamily="34" charset="0"/>
                </a:rPr>
                <a:t>Search people &amp; places</a:t>
              </a:r>
            </a:p>
          </p:txBody>
        </p:sp>
        <p:sp>
          <p:nvSpPr>
            <p:cNvPr id="169" name="Microphone">
              <a:extLst>
                <a:ext uri="{FF2B5EF4-FFF2-40B4-BE49-F238E27FC236}">
                  <a16:creationId xmlns:a16="http://schemas.microsoft.com/office/drawing/2014/main" id="{216488B9-6C20-42C7-B9E7-7B12CA6C0A83}"/>
                </a:ext>
              </a:extLst>
            </p:cNvPr>
            <p:cNvSpPr>
              <a:spLocks noChangeAspect="1" noEditPoints="1"/>
            </p:cNvSpPr>
            <p:nvPr/>
          </p:nvSpPr>
          <p:spPr bwMode="auto">
            <a:xfrm>
              <a:off x="2608878" y="1855730"/>
              <a:ext cx="88803" cy="121312"/>
            </a:xfrm>
            <a:custGeom>
              <a:avLst/>
              <a:gdLst>
                <a:gd name="T0" fmla="*/ 434 w 494"/>
                <a:gd name="T1" fmla="*/ 317 h 670"/>
                <a:gd name="T2" fmla="*/ 247 w 494"/>
                <a:gd name="T3" fmla="*/ 497 h 670"/>
                <a:gd name="T4" fmla="*/ 60 w 494"/>
                <a:gd name="T5" fmla="*/ 317 h 670"/>
                <a:gd name="T6" fmla="*/ 0 w 494"/>
                <a:gd name="T7" fmla="*/ 317 h 670"/>
                <a:gd name="T8" fmla="*/ 211 w 494"/>
                <a:gd name="T9" fmla="*/ 554 h 670"/>
                <a:gd name="T10" fmla="*/ 211 w 494"/>
                <a:gd name="T11" fmla="*/ 670 h 670"/>
                <a:gd name="T12" fmla="*/ 282 w 494"/>
                <a:gd name="T13" fmla="*/ 670 h 670"/>
                <a:gd name="T14" fmla="*/ 282 w 494"/>
                <a:gd name="T15" fmla="*/ 554 h 670"/>
                <a:gd name="T16" fmla="*/ 494 w 494"/>
                <a:gd name="T17" fmla="*/ 317 h 670"/>
                <a:gd name="T18" fmla="*/ 434 w 494"/>
                <a:gd name="T19" fmla="*/ 317 h 670"/>
                <a:gd name="T20" fmla="*/ 247 w 494"/>
                <a:gd name="T21" fmla="*/ 423 h 670"/>
                <a:gd name="T22" fmla="*/ 352 w 494"/>
                <a:gd name="T23" fmla="*/ 317 h 670"/>
                <a:gd name="T24" fmla="*/ 353 w 494"/>
                <a:gd name="T25" fmla="*/ 106 h 670"/>
                <a:gd name="T26" fmla="*/ 247 w 494"/>
                <a:gd name="T27" fmla="*/ 0 h 670"/>
                <a:gd name="T28" fmla="*/ 141 w 494"/>
                <a:gd name="T29" fmla="*/ 106 h 670"/>
                <a:gd name="T30" fmla="*/ 141 w 494"/>
                <a:gd name="T31" fmla="*/ 317 h 670"/>
                <a:gd name="T32" fmla="*/ 247 w 494"/>
                <a:gd name="T33" fmla="*/ 42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4" h="670">
                  <a:moveTo>
                    <a:pt x="434" y="317"/>
                  </a:moveTo>
                  <a:cubicBezTo>
                    <a:pt x="434" y="423"/>
                    <a:pt x="344" y="497"/>
                    <a:pt x="247" y="497"/>
                  </a:cubicBezTo>
                  <a:cubicBezTo>
                    <a:pt x="149" y="497"/>
                    <a:pt x="60" y="423"/>
                    <a:pt x="60" y="317"/>
                  </a:cubicBezTo>
                  <a:lnTo>
                    <a:pt x="0" y="317"/>
                  </a:lnTo>
                  <a:cubicBezTo>
                    <a:pt x="0" y="438"/>
                    <a:pt x="96" y="537"/>
                    <a:pt x="211" y="554"/>
                  </a:cubicBezTo>
                  <a:lnTo>
                    <a:pt x="211" y="670"/>
                  </a:lnTo>
                  <a:lnTo>
                    <a:pt x="282" y="670"/>
                  </a:lnTo>
                  <a:lnTo>
                    <a:pt x="282" y="554"/>
                  </a:lnTo>
                  <a:cubicBezTo>
                    <a:pt x="398" y="537"/>
                    <a:pt x="494" y="438"/>
                    <a:pt x="494" y="317"/>
                  </a:cubicBezTo>
                  <a:lnTo>
                    <a:pt x="434" y="317"/>
                  </a:lnTo>
                  <a:close/>
                  <a:moveTo>
                    <a:pt x="247" y="423"/>
                  </a:moveTo>
                  <a:cubicBezTo>
                    <a:pt x="305" y="423"/>
                    <a:pt x="352" y="376"/>
                    <a:pt x="352" y="317"/>
                  </a:cubicBezTo>
                  <a:lnTo>
                    <a:pt x="353" y="106"/>
                  </a:lnTo>
                  <a:cubicBezTo>
                    <a:pt x="353" y="47"/>
                    <a:pt x="305" y="0"/>
                    <a:pt x="247" y="0"/>
                  </a:cubicBezTo>
                  <a:cubicBezTo>
                    <a:pt x="188" y="0"/>
                    <a:pt x="141" y="47"/>
                    <a:pt x="141" y="106"/>
                  </a:cubicBezTo>
                  <a:lnTo>
                    <a:pt x="141" y="317"/>
                  </a:lnTo>
                  <a:cubicBezTo>
                    <a:pt x="141" y="376"/>
                    <a:pt x="188" y="423"/>
                    <a:pt x="247" y="423"/>
                  </a:cubicBezTo>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70" name="Find">
              <a:extLst>
                <a:ext uri="{FF2B5EF4-FFF2-40B4-BE49-F238E27FC236}">
                  <a16:creationId xmlns:a16="http://schemas.microsoft.com/office/drawing/2014/main" id="{F73E086D-6506-48A8-A765-46164ABE8674}"/>
                </a:ext>
              </a:extLst>
            </p:cNvPr>
            <p:cNvSpPr>
              <a:spLocks noChangeAspect="1" noEditPoints="1"/>
            </p:cNvSpPr>
            <p:nvPr/>
          </p:nvSpPr>
          <p:spPr bwMode="auto">
            <a:xfrm>
              <a:off x="767005" y="1860488"/>
              <a:ext cx="111004" cy="111797"/>
            </a:xfrm>
            <a:custGeom>
              <a:avLst/>
              <a:gdLst>
                <a:gd name="T0" fmla="*/ 230 w 617"/>
                <a:gd name="T1" fmla="*/ 388 h 617"/>
                <a:gd name="T2" fmla="*/ 71 w 617"/>
                <a:gd name="T3" fmla="*/ 229 h 617"/>
                <a:gd name="T4" fmla="*/ 230 w 617"/>
                <a:gd name="T5" fmla="*/ 70 h 617"/>
                <a:gd name="T6" fmla="*/ 388 w 617"/>
                <a:gd name="T7" fmla="*/ 229 h 617"/>
                <a:gd name="T8" fmla="*/ 230 w 617"/>
                <a:gd name="T9" fmla="*/ 388 h 617"/>
                <a:gd name="T10" fmla="*/ 441 w 617"/>
                <a:gd name="T11" fmla="*/ 388 h 617"/>
                <a:gd name="T12" fmla="*/ 413 w 617"/>
                <a:gd name="T13" fmla="*/ 388 h 617"/>
                <a:gd name="T14" fmla="*/ 404 w 617"/>
                <a:gd name="T15" fmla="*/ 378 h 617"/>
                <a:gd name="T16" fmla="*/ 459 w 617"/>
                <a:gd name="T17" fmla="*/ 229 h 617"/>
                <a:gd name="T18" fmla="*/ 230 w 617"/>
                <a:gd name="T19" fmla="*/ 0 h 617"/>
                <a:gd name="T20" fmla="*/ 0 w 617"/>
                <a:gd name="T21" fmla="*/ 229 h 617"/>
                <a:gd name="T22" fmla="*/ 230 w 617"/>
                <a:gd name="T23" fmla="*/ 458 h 617"/>
                <a:gd name="T24" fmla="*/ 379 w 617"/>
                <a:gd name="T25" fmla="*/ 403 h 617"/>
                <a:gd name="T26" fmla="*/ 388 w 617"/>
                <a:gd name="T27" fmla="*/ 413 h 617"/>
                <a:gd name="T28" fmla="*/ 388 w 617"/>
                <a:gd name="T29" fmla="*/ 441 h 617"/>
                <a:gd name="T30" fmla="*/ 565 w 617"/>
                <a:gd name="T31" fmla="*/ 617 h 617"/>
                <a:gd name="T32" fmla="*/ 617 w 617"/>
                <a:gd name="T33" fmla="*/ 564 h 617"/>
                <a:gd name="T34" fmla="*/ 441 w 617"/>
                <a:gd name="T35" fmla="*/ 38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7" h="617">
                  <a:moveTo>
                    <a:pt x="230" y="388"/>
                  </a:moveTo>
                  <a:cubicBezTo>
                    <a:pt x="142" y="388"/>
                    <a:pt x="71" y="317"/>
                    <a:pt x="71" y="229"/>
                  </a:cubicBezTo>
                  <a:cubicBezTo>
                    <a:pt x="71" y="141"/>
                    <a:pt x="142" y="70"/>
                    <a:pt x="230" y="70"/>
                  </a:cubicBezTo>
                  <a:cubicBezTo>
                    <a:pt x="317" y="70"/>
                    <a:pt x="388" y="141"/>
                    <a:pt x="388" y="229"/>
                  </a:cubicBezTo>
                  <a:cubicBezTo>
                    <a:pt x="388" y="317"/>
                    <a:pt x="317" y="388"/>
                    <a:pt x="230" y="388"/>
                  </a:cubicBezTo>
                  <a:moveTo>
                    <a:pt x="441" y="388"/>
                  </a:moveTo>
                  <a:lnTo>
                    <a:pt x="413" y="388"/>
                  </a:lnTo>
                  <a:lnTo>
                    <a:pt x="404" y="378"/>
                  </a:lnTo>
                  <a:cubicBezTo>
                    <a:pt x="438" y="338"/>
                    <a:pt x="459" y="286"/>
                    <a:pt x="459" y="229"/>
                  </a:cubicBezTo>
                  <a:cubicBezTo>
                    <a:pt x="459" y="102"/>
                    <a:pt x="356" y="0"/>
                    <a:pt x="230" y="0"/>
                  </a:cubicBezTo>
                  <a:cubicBezTo>
                    <a:pt x="103" y="0"/>
                    <a:pt x="0" y="102"/>
                    <a:pt x="0" y="229"/>
                  </a:cubicBezTo>
                  <a:cubicBezTo>
                    <a:pt x="0" y="356"/>
                    <a:pt x="103" y="458"/>
                    <a:pt x="230" y="458"/>
                  </a:cubicBezTo>
                  <a:cubicBezTo>
                    <a:pt x="287" y="458"/>
                    <a:pt x="339" y="438"/>
                    <a:pt x="379" y="403"/>
                  </a:cubicBezTo>
                  <a:lnTo>
                    <a:pt x="388" y="413"/>
                  </a:lnTo>
                  <a:lnTo>
                    <a:pt x="388" y="441"/>
                  </a:lnTo>
                  <a:lnTo>
                    <a:pt x="565" y="617"/>
                  </a:lnTo>
                  <a:lnTo>
                    <a:pt x="617" y="564"/>
                  </a:lnTo>
                  <a:lnTo>
                    <a:pt x="441" y="388"/>
                  </a:lnTo>
                  <a:close/>
                </a:path>
              </a:pathLst>
            </a:custGeom>
            <a:solidFill>
              <a:srgbClr val="000000">
                <a:alpha val="54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71" name="Switch">
            <a:extLst>
              <a:ext uri="{FF2B5EF4-FFF2-40B4-BE49-F238E27FC236}">
                <a16:creationId xmlns:a16="http://schemas.microsoft.com/office/drawing/2014/main" id="{A6AB03E5-6F4C-447C-A5C0-5AC178A9F7B9}"/>
              </a:ext>
            </a:extLst>
          </p:cNvPr>
          <p:cNvGrpSpPr>
            <a:grpSpLocks noChangeAspect="1"/>
          </p:cNvGrpSpPr>
          <p:nvPr/>
        </p:nvGrpSpPr>
        <p:grpSpPr>
          <a:xfrm>
            <a:off x="5700346" y="2304562"/>
            <a:ext cx="228600" cy="127000"/>
            <a:chOff x="5856961" y="3297238"/>
            <a:chExt cx="228600" cy="127000"/>
          </a:xfrm>
        </p:grpSpPr>
        <p:sp>
          <p:nvSpPr>
            <p:cNvPr id="172" name="Track">
              <a:extLst>
                <a:ext uri="{FF2B5EF4-FFF2-40B4-BE49-F238E27FC236}">
                  <a16:creationId xmlns:a16="http://schemas.microsoft.com/office/drawing/2014/main" id="{0A9B16DF-110A-4978-85F2-C5E0FB63CC82}"/>
                </a:ext>
              </a:extLst>
            </p:cNvPr>
            <p:cNvSpPr>
              <a:spLocks/>
            </p:cNvSpPr>
            <p:nvPr/>
          </p:nvSpPr>
          <p:spPr bwMode="auto">
            <a:xfrm>
              <a:off x="5856961" y="3317250"/>
              <a:ext cx="210127" cy="89285"/>
            </a:xfrm>
            <a:custGeom>
              <a:avLst/>
              <a:gdLst>
                <a:gd name="T0" fmla="*/ 1199 w 1199"/>
                <a:gd name="T1" fmla="*/ 247 h 494"/>
                <a:gd name="T2" fmla="*/ 953 w 1199"/>
                <a:gd name="T3" fmla="*/ 494 h 494"/>
                <a:gd name="T4" fmla="*/ 247 w 1199"/>
                <a:gd name="T5" fmla="*/ 494 h 494"/>
                <a:gd name="T6" fmla="*/ 0 w 1199"/>
                <a:gd name="T7" fmla="*/ 247 h 494"/>
                <a:gd name="T8" fmla="*/ 247 w 1199"/>
                <a:gd name="T9" fmla="*/ 0 h 494"/>
                <a:gd name="T10" fmla="*/ 953 w 1199"/>
                <a:gd name="T11" fmla="*/ 0 h 494"/>
                <a:gd name="T12" fmla="*/ 1199 w 1199"/>
                <a:gd name="T13" fmla="*/ 247 h 494"/>
              </a:gdLst>
              <a:ahLst/>
              <a:cxnLst>
                <a:cxn ang="0">
                  <a:pos x="T0" y="T1"/>
                </a:cxn>
                <a:cxn ang="0">
                  <a:pos x="T2" y="T3"/>
                </a:cxn>
                <a:cxn ang="0">
                  <a:pos x="T4" y="T5"/>
                </a:cxn>
                <a:cxn ang="0">
                  <a:pos x="T6" y="T7"/>
                </a:cxn>
                <a:cxn ang="0">
                  <a:pos x="T8" y="T9"/>
                </a:cxn>
                <a:cxn ang="0">
                  <a:pos x="T10" y="T11"/>
                </a:cxn>
                <a:cxn ang="0">
                  <a:pos x="T12" y="T13"/>
                </a:cxn>
              </a:cxnLst>
              <a:rect l="0" t="0" r="r" b="b"/>
              <a:pathLst>
                <a:path w="1199" h="494">
                  <a:moveTo>
                    <a:pt x="1199" y="247"/>
                  </a:moveTo>
                  <a:cubicBezTo>
                    <a:pt x="1199" y="383"/>
                    <a:pt x="1089" y="494"/>
                    <a:pt x="953" y="494"/>
                  </a:cubicBezTo>
                  <a:lnTo>
                    <a:pt x="247" y="494"/>
                  </a:lnTo>
                  <a:cubicBezTo>
                    <a:pt x="111" y="494"/>
                    <a:pt x="0" y="383"/>
                    <a:pt x="0" y="247"/>
                  </a:cubicBezTo>
                  <a:cubicBezTo>
                    <a:pt x="0" y="111"/>
                    <a:pt x="111" y="0"/>
                    <a:pt x="247" y="0"/>
                  </a:cubicBezTo>
                  <a:lnTo>
                    <a:pt x="953" y="0"/>
                  </a:lnTo>
                  <a:cubicBezTo>
                    <a:pt x="1089" y="0"/>
                    <a:pt x="1199" y="111"/>
                    <a:pt x="1199" y="247"/>
                  </a:cubicBezTo>
                </a:path>
              </a:pathLst>
            </a:custGeom>
            <a:solidFill>
              <a:srgbClr val="009688">
                <a:alpha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73" name="Thumb">
              <a:extLst>
                <a:ext uri="{FF2B5EF4-FFF2-40B4-BE49-F238E27FC236}">
                  <a16:creationId xmlns:a16="http://schemas.microsoft.com/office/drawing/2014/main" id="{C7ECF64B-ACE5-4F48-A08D-4A4AD6BCB50C}"/>
                </a:ext>
              </a:extLst>
            </p:cNvPr>
            <p:cNvSpPr>
              <a:spLocks noChangeAspect="1" noChangeArrowheads="1"/>
            </p:cNvSpPr>
            <p:nvPr/>
          </p:nvSpPr>
          <p:spPr bwMode="auto">
            <a:xfrm>
              <a:off x="5958561" y="3297238"/>
              <a:ext cx="127000" cy="127000"/>
            </a:xfrm>
            <a:prstGeom prst="ellipse">
              <a:avLst/>
            </a:prstGeom>
            <a:solidFill>
              <a:srgbClr val="009688"/>
            </a:solidFill>
            <a:ln w="0">
              <a:noFill/>
              <a:prstDash val="solid"/>
              <a:round/>
              <a:headEnd/>
              <a:tailEnd/>
            </a:ln>
            <a:effectLst>
              <a:outerShdw blurRad="50800" dist="12700" dir="5400000" sx="104000" sy="104000" algn="ctr" rotWithShape="0">
                <a:prstClr val="black">
                  <a:alpha val="35000"/>
                </a:prst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74" name="Switch">
            <a:extLst>
              <a:ext uri="{FF2B5EF4-FFF2-40B4-BE49-F238E27FC236}">
                <a16:creationId xmlns:a16="http://schemas.microsoft.com/office/drawing/2014/main" id="{DC57CB33-3B00-4462-AFA5-DF52AC7CD62A}"/>
              </a:ext>
            </a:extLst>
          </p:cNvPr>
          <p:cNvGrpSpPr>
            <a:grpSpLocks noChangeAspect="1"/>
          </p:cNvGrpSpPr>
          <p:nvPr/>
        </p:nvGrpSpPr>
        <p:grpSpPr>
          <a:xfrm>
            <a:off x="6216162" y="2304562"/>
            <a:ext cx="228600" cy="127000"/>
            <a:chOff x="587748" y="1261242"/>
            <a:chExt cx="228600" cy="127000"/>
          </a:xfrm>
        </p:grpSpPr>
        <p:sp>
          <p:nvSpPr>
            <p:cNvPr id="175" name="Track">
              <a:extLst>
                <a:ext uri="{FF2B5EF4-FFF2-40B4-BE49-F238E27FC236}">
                  <a16:creationId xmlns:a16="http://schemas.microsoft.com/office/drawing/2014/main" id="{93012561-47B6-4F6D-AE02-D77EB9D6D253}"/>
                </a:ext>
              </a:extLst>
            </p:cNvPr>
            <p:cNvSpPr>
              <a:spLocks/>
            </p:cNvSpPr>
            <p:nvPr/>
          </p:nvSpPr>
          <p:spPr bwMode="auto">
            <a:xfrm>
              <a:off x="606221" y="1281254"/>
              <a:ext cx="210127" cy="89285"/>
            </a:xfrm>
            <a:custGeom>
              <a:avLst/>
              <a:gdLst>
                <a:gd name="T0" fmla="*/ 1199 w 1199"/>
                <a:gd name="T1" fmla="*/ 247 h 494"/>
                <a:gd name="T2" fmla="*/ 953 w 1199"/>
                <a:gd name="T3" fmla="*/ 494 h 494"/>
                <a:gd name="T4" fmla="*/ 247 w 1199"/>
                <a:gd name="T5" fmla="*/ 494 h 494"/>
                <a:gd name="T6" fmla="*/ 0 w 1199"/>
                <a:gd name="T7" fmla="*/ 247 h 494"/>
                <a:gd name="T8" fmla="*/ 247 w 1199"/>
                <a:gd name="T9" fmla="*/ 0 h 494"/>
                <a:gd name="T10" fmla="*/ 953 w 1199"/>
                <a:gd name="T11" fmla="*/ 0 h 494"/>
                <a:gd name="T12" fmla="*/ 1199 w 1199"/>
                <a:gd name="T13" fmla="*/ 247 h 494"/>
              </a:gdLst>
              <a:ahLst/>
              <a:cxnLst>
                <a:cxn ang="0">
                  <a:pos x="T0" y="T1"/>
                </a:cxn>
                <a:cxn ang="0">
                  <a:pos x="T2" y="T3"/>
                </a:cxn>
                <a:cxn ang="0">
                  <a:pos x="T4" y="T5"/>
                </a:cxn>
                <a:cxn ang="0">
                  <a:pos x="T6" y="T7"/>
                </a:cxn>
                <a:cxn ang="0">
                  <a:pos x="T8" y="T9"/>
                </a:cxn>
                <a:cxn ang="0">
                  <a:pos x="T10" y="T11"/>
                </a:cxn>
                <a:cxn ang="0">
                  <a:pos x="T12" y="T13"/>
                </a:cxn>
              </a:cxnLst>
              <a:rect l="0" t="0" r="r" b="b"/>
              <a:pathLst>
                <a:path w="1199" h="494">
                  <a:moveTo>
                    <a:pt x="1199" y="247"/>
                  </a:moveTo>
                  <a:cubicBezTo>
                    <a:pt x="1199" y="383"/>
                    <a:pt x="1089" y="494"/>
                    <a:pt x="953" y="494"/>
                  </a:cubicBezTo>
                  <a:lnTo>
                    <a:pt x="247" y="494"/>
                  </a:lnTo>
                  <a:cubicBezTo>
                    <a:pt x="111" y="494"/>
                    <a:pt x="0" y="383"/>
                    <a:pt x="0" y="247"/>
                  </a:cubicBezTo>
                  <a:cubicBezTo>
                    <a:pt x="0" y="111"/>
                    <a:pt x="111" y="0"/>
                    <a:pt x="247" y="0"/>
                  </a:cubicBezTo>
                  <a:lnTo>
                    <a:pt x="953" y="0"/>
                  </a:lnTo>
                  <a:cubicBezTo>
                    <a:pt x="1089" y="0"/>
                    <a:pt x="1199" y="111"/>
                    <a:pt x="1199" y="247"/>
                  </a:cubicBezTo>
                </a:path>
              </a:pathLst>
            </a:custGeom>
            <a:solidFill>
              <a:srgbClr val="000000">
                <a:alpha val="26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176" name="Thumb">
              <a:extLst>
                <a:ext uri="{FF2B5EF4-FFF2-40B4-BE49-F238E27FC236}">
                  <a16:creationId xmlns:a16="http://schemas.microsoft.com/office/drawing/2014/main" id="{69B6B88B-32B1-46C3-8232-00C4442523A3}"/>
                </a:ext>
              </a:extLst>
            </p:cNvPr>
            <p:cNvSpPr>
              <a:spLocks noChangeAspect="1" noChangeArrowheads="1"/>
            </p:cNvSpPr>
            <p:nvPr/>
          </p:nvSpPr>
          <p:spPr bwMode="auto">
            <a:xfrm>
              <a:off x="587748" y="1261242"/>
              <a:ext cx="127000" cy="127000"/>
            </a:xfrm>
            <a:prstGeom prst="ellipse">
              <a:avLst/>
            </a:prstGeom>
            <a:solidFill>
              <a:srgbClr val="FAFAFA"/>
            </a:solidFill>
            <a:ln w="0">
              <a:noFill/>
              <a:prstDash val="solid"/>
              <a:round/>
              <a:headEnd/>
              <a:tailEnd/>
            </a:ln>
            <a:effectLst>
              <a:outerShdw blurRad="50800" dist="12700" dir="5400000" sx="104000" sy="104000" algn="ctr" rotWithShape="0">
                <a:prstClr val="black">
                  <a:alpha val="35000"/>
                </a:prst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177" name="Text Field">
            <a:extLst>
              <a:ext uri="{FF2B5EF4-FFF2-40B4-BE49-F238E27FC236}">
                <a16:creationId xmlns:a16="http://schemas.microsoft.com/office/drawing/2014/main" id="{B4B813F1-A0BA-4899-AD19-C808A53917C2}"/>
              </a:ext>
            </a:extLst>
          </p:cNvPr>
          <p:cNvGrpSpPr/>
          <p:nvPr/>
        </p:nvGrpSpPr>
        <p:grpSpPr>
          <a:xfrm>
            <a:off x="5593862" y="3521302"/>
            <a:ext cx="2082800" cy="225703"/>
            <a:chOff x="1051832" y="2168247"/>
            <a:chExt cx="2082800" cy="225703"/>
          </a:xfrm>
        </p:grpSpPr>
        <p:cxnSp>
          <p:nvCxnSpPr>
            <p:cNvPr id="178" name="Divider">
              <a:extLst>
                <a:ext uri="{FF2B5EF4-FFF2-40B4-BE49-F238E27FC236}">
                  <a16:creationId xmlns:a16="http://schemas.microsoft.com/office/drawing/2014/main" id="{81588DAC-590D-4C2D-A150-C1EB5E859A01}"/>
                </a:ext>
              </a:extLst>
            </p:cNvPr>
            <p:cNvCxnSpPr/>
            <p:nvPr/>
          </p:nvCxnSpPr>
          <p:spPr>
            <a:xfrm>
              <a:off x="1051832" y="2393950"/>
              <a:ext cx="20828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179" name="Text">
              <a:extLst>
                <a:ext uri="{FF2B5EF4-FFF2-40B4-BE49-F238E27FC236}">
                  <a16:creationId xmlns:a16="http://schemas.microsoft.com/office/drawing/2014/main" id="{E951C9A1-CFD5-4ED7-81DF-44B7C61B03D0}"/>
                </a:ext>
              </a:extLst>
            </p:cNvPr>
            <p:cNvSpPr txBox="1"/>
            <p:nvPr/>
          </p:nvSpPr>
          <p:spPr>
            <a:xfrm>
              <a:off x="1051832" y="2168247"/>
              <a:ext cx="2082800"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87000"/>
                    </a:srgbClr>
                  </a:solidFill>
                  <a:latin typeface="Segoe UI" panose="020B0502040204020203" pitchFamily="34" charset="0"/>
                  <a:cs typeface="Segoe UI" panose="020B0502040204020203" pitchFamily="34" charset="0"/>
                </a:rPr>
                <a:t>Input text</a:t>
              </a:r>
            </a:p>
          </p:txBody>
        </p:sp>
      </p:grpSp>
      <p:grpSp>
        <p:nvGrpSpPr>
          <p:cNvPr id="180" name="Text Field">
            <a:extLst>
              <a:ext uri="{FF2B5EF4-FFF2-40B4-BE49-F238E27FC236}">
                <a16:creationId xmlns:a16="http://schemas.microsoft.com/office/drawing/2014/main" id="{C2735AA9-D283-458B-A12B-621C0712189C}"/>
              </a:ext>
            </a:extLst>
          </p:cNvPr>
          <p:cNvGrpSpPr/>
          <p:nvPr/>
        </p:nvGrpSpPr>
        <p:grpSpPr>
          <a:xfrm>
            <a:off x="9005277" y="3531295"/>
            <a:ext cx="2082800" cy="369841"/>
            <a:chOff x="595686" y="1261242"/>
            <a:chExt cx="2082800" cy="369841"/>
          </a:xfrm>
        </p:grpSpPr>
        <p:sp>
          <p:nvSpPr>
            <p:cNvPr id="181" name="Error">
              <a:extLst>
                <a:ext uri="{FF2B5EF4-FFF2-40B4-BE49-F238E27FC236}">
                  <a16:creationId xmlns:a16="http://schemas.microsoft.com/office/drawing/2014/main" id="{B6C1B1F3-08E0-470B-A386-CBF31D20B087}"/>
                </a:ext>
              </a:extLst>
            </p:cNvPr>
            <p:cNvSpPr txBox="1"/>
            <p:nvPr/>
          </p:nvSpPr>
          <p:spPr>
            <a:xfrm>
              <a:off x="595686" y="1538750"/>
              <a:ext cx="495328" cy="92333"/>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F44336"/>
                  </a:solidFill>
                  <a:latin typeface="Segoe UI" panose="020B0502040204020203" pitchFamily="34" charset="0"/>
                  <a:cs typeface="Segoe UI" panose="020B0502040204020203" pitchFamily="34" charset="0"/>
                </a:rPr>
                <a:t>Error message.</a:t>
              </a:r>
            </a:p>
          </p:txBody>
        </p:sp>
        <p:cxnSp>
          <p:nvCxnSpPr>
            <p:cNvPr id="182" name="Divider">
              <a:extLst>
                <a:ext uri="{FF2B5EF4-FFF2-40B4-BE49-F238E27FC236}">
                  <a16:creationId xmlns:a16="http://schemas.microsoft.com/office/drawing/2014/main" id="{21122891-224F-4EF9-BFD8-103955C9D448}"/>
                </a:ext>
              </a:extLst>
            </p:cNvPr>
            <p:cNvCxnSpPr/>
            <p:nvPr/>
          </p:nvCxnSpPr>
          <p:spPr>
            <a:xfrm>
              <a:off x="595686" y="1486945"/>
              <a:ext cx="2082800" cy="0"/>
            </a:xfrm>
            <a:prstGeom prst="line">
              <a:avLst/>
            </a:prstGeom>
            <a:ln w="12700">
              <a:solidFill>
                <a:srgbClr val="F44336"/>
              </a:solidFill>
            </a:ln>
          </p:spPr>
          <p:style>
            <a:lnRef idx="1">
              <a:schemeClr val="accent1"/>
            </a:lnRef>
            <a:fillRef idx="0">
              <a:schemeClr val="accent1"/>
            </a:fillRef>
            <a:effectRef idx="0">
              <a:schemeClr val="accent1"/>
            </a:effectRef>
            <a:fontRef idx="minor">
              <a:schemeClr val="tx1"/>
            </a:fontRef>
          </p:style>
        </p:cxnSp>
        <p:sp>
          <p:nvSpPr>
            <p:cNvPr id="183" name="Text">
              <a:extLst>
                <a:ext uri="{FF2B5EF4-FFF2-40B4-BE49-F238E27FC236}">
                  <a16:creationId xmlns:a16="http://schemas.microsoft.com/office/drawing/2014/main" id="{E2D5F5CC-4E6A-4D73-B5F6-7F45CEEBE491}"/>
                </a:ext>
              </a:extLst>
            </p:cNvPr>
            <p:cNvSpPr txBox="1"/>
            <p:nvPr/>
          </p:nvSpPr>
          <p:spPr>
            <a:xfrm>
              <a:off x="595686" y="1261242"/>
              <a:ext cx="2082800"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87000"/>
                    </a:srgbClr>
                  </a:solidFill>
                  <a:latin typeface="Segoe UI" panose="020B0502040204020203" pitchFamily="34" charset="0"/>
                  <a:cs typeface="Segoe UI" panose="020B0502040204020203" pitchFamily="34" charset="0"/>
                </a:rPr>
                <a:t>Input text</a:t>
              </a:r>
            </a:p>
          </p:txBody>
        </p:sp>
      </p:grpSp>
      <p:grpSp>
        <p:nvGrpSpPr>
          <p:cNvPr id="184" name="Text Field">
            <a:extLst>
              <a:ext uri="{FF2B5EF4-FFF2-40B4-BE49-F238E27FC236}">
                <a16:creationId xmlns:a16="http://schemas.microsoft.com/office/drawing/2014/main" id="{6A20622D-D5AE-4EEC-BA2D-48F2078A8841}"/>
              </a:ext>
            </a:extLst>
          </p:cNvPr>
          <p:cNvGrpSpPr/>
          <p:nvPr/>
        </p:nvGrpSpPr>
        <p:grpSpPr>
          <a:xfrm>
            <a:off x="5652477" y="4513724"/>
            <a:ext cx="2082800" cy="327567"/>
            <a:chOff x="595686" y="2318368"/>
            <a:chExt cx="2082800" cy="327567"/>
          </a:xfrm>
        </p:grpSpPr>
        <p:cxnSp>
          <p:nvCxnSpPr>
            <p:cNvPr id="185" name="Divider">
              <a:extLst>
                <a:ext uri="{FF2B5EF4-FFF2-40B4-BE49-F238E27FC236}">
                  <a16:creationId xmlns:a16="http://schemas.microsoft.com/office/drawing/2014/main" id="{2FBF4FDB-7277-40B0-97C4-0DC90D10E25E}"/>
                </a:ext>
              </a:extLst>
            </p:cNvPr>
            <p:cNvCxnSpPr/>
            <p:nvPr/>
          </p:nvCxnSpPr>
          <p:spPr>
            <a:xfrm>
              <a:off x="595686" y="2645935"/>
              <a:ext cx="20828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186" name="Text">
              <a:extLst>
                <a:ext uri="{FF2B5EF4-FFF2-40B4-BE49-F238E27FC236}">
                  <a16:creationId xmlns:a16="http://schemas.microsoft.com/office/drawing/2014/main" id="{35AFE407-97C1-4498-AC2B-FC120D8B280B}"/>
                </a:ext>
              </a:extLst>
            </p:cNvPr>
            <p:cNvSpPr txBox="1"/>
            <p:nvPr/>
          </p:nvSpPr>
          <p:spPr>
            <a:xfrm>
              <a:off x="595686" y="2420232"/>
              <a:ext cx="2082800" cy="225703"/>
            </a:xfrm>
            <a:prstGeom prst="rect">
              <a:avLst/>
            </a:prstGeom>
            <a:noFill/>
          </p:spPr>
          <p:txBody>
            <a:bodyPr wrap="square" lIns="0" tIns="50800" rIns="0" bIns="5080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87000"/>
                    </a:srgbClr>
                  </a:solidFill>
                  <a:latin typeface="Segoe UI" panose="020B0502040204020203" pitchFamily="34" charset="0"/>
                  <a:cs typeface="Segoe UI" panose="020B0502040204020203" pitchFamily="34" charset="0"/>
                </a:rPr>
                <a:t>Input text</a:t>
              </a:r>
            </a:p>
          </p:txBody>
        </p:sp>
        <p:sp>
          <p:nvSpPr>
            <p:cNvPr id="187" name="Label">
              <a:extLst>
                <a:ext uri="{FF2B5EF4-FFF2-40B4-BE49-F238E27FC236}">
                  <a16:creationId xmlns:a16="http://schemas.microsoft.com/office/drawing/2014/main" id="{4865F028-8F1D-4B35-AA2C-27B1167AB910}"/>
                </a:ext>
              </a:extLst>
            </p:cNvPr>
            <p:cNvSpPr txBox="1"/>
            <p:nvPr/>
          </p:nvSpPr>
          <p:spPr>
            <a:xfrm>
              <a:off x="595686" y="2318368"/>
              <a:ext cx="179536" cy="92333"/>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000000">
                      <a:alpha val="54000"/>
                    </a:srgbClr>
                  </a:solidFill>
                  <a:latin typeface="Segoe UI" panose="020B0502040204020203" pitchFamily="34" charset="0"/>
                  <a:cs typeface="Segoe UI" panose="020B0502040204020203" pitchFamily="34" charset="0"/>
                </a:rPr>
                <a:t>Label</a:t>
              </a:r>
            </a:p>
          </p:txBody>
        </p:sp>
      </p:grpSp>
      <p:grpSp>
        <p:nvGrpSpPr>
          <p:cNvPr id="188" name="Time Picker">
            <a:extLst>
              <a:ext uri="{FF2B5EF4-FFF2-40B4-BE49-F238E27FC236}">
                <a16:creationId xmlns:a16="http://schemas.microsoft.com/office/drawing/2014/main" id="{4FA0042D-AABB-452B-AEB9-5178B8693CEB}"/>
              </a:ext>
            </a:extLst>
          </p:cNvPr>
          <p:cNvGrpSpPr/>
          <p:nvPr/>
        </p:nvGrpSpPr>
        <p:grpSpPr>
          <a:xfrm>
            <a:off x="2620493" y="2091069"/>
            <a:ext cx="1778000" cy="3403600"/>
            <a:chOff x="3962599" y="1369774"/>
            <a:chExt cx="1778000" cy="3403600"/>
          </a:xfrm>
        </p:grpSpPr>
        <p:sp>
          <p:nvSpPr>
            <p:cNvPr id="189" name="Container">
              <a:extLst>
                <a:ext uri="{FF2B5EF4-FFF2-40B4-BE49-F238E27FC236}">
                  <a16:creationId xmlns:a16="http://schemas.microsoft.com/office/drawing/2014/main" id="{D509ECBA-AC3B-4F75-AC59-90E2FB6C59E9}"/>
                </a:ext>
              </a:extLst>
            </p:cNvPr>
            <p:cNvSpPr/>
            <p:nvPr/>
          </p:nvSpPr>
          <p:spPr>
            <a:xfrm>
              <a:off x="3962599" y="1369774"/>
              <a:ext cx="1778000" cy="3403600"/>
            </a:xfrm>
            <a:prstGeom prst="rect">
              <a:avLst/>
            </a:prstGeom>
            <a:solidFill>
              <a:srgbClr val="FFFFFF"/>
            </a:solidFill>
            <a:ln w="6350">
              <a:noFill/>
            </a:ln>
            <a:effectLst>
              <a:outerShdw blurRad="76200" dist="12700" dir="5400000" sx="101000" sy="101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190" name="Header">
              <a:extLst>
                <a:ext uri="{FF2B5EF4-FFF2-40B4-BE49-F238E27FC236}">
                  <a16:creationId xmlns:a16="http://schemas.microsoft.com/office/drawing/2014/main" id="{0D6FE376-BF5B-43A1-9264-BB60F66BC8F5}"/>
                </a:ext>
              </a:extLst>
            </p:cNvPr>
            <p:cNvSpPr/>
            <p:nvPr/>
          </p:nvSpPr>
          <p:spPr>
            <a:xfrm>
              <a:off x="3962599" y="1369774"/>
              <a:ext cx="1778000" cy="7620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7432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200" dirty="0">
                  <a:solidFill>
                    <a:srgbClr val="FAFAFA"/>
                  </a:solidFill>
                  <a:latin typeface="Segoe UI" panose="020B0502040204020203" pitchFamily="34" charset="0"/>
                  <a:cs typeface="Segoe UI" panose="020B0502040204020203" pitchFamily="34" charset="0"/>
                </a:rPr>
                <a:t>3</a:t>
              </a:r>
              <a:r>
                <a:rPr lang="en-US" sz="3200" dirty="0">
                  <a:solidFill>
                    <a:srgbClr val="FAFAFA">
                      <a:alpha val="50000"/>
                    </a:srgbClr>
                  </a:solidFill>
                  <a:latin typeface="Segoe UI" panose="020B0502040204020203" pitchFamily="34" charset="0"/>
                  <a:cs typeface="Segoe UI" panose="020B0502040204020203" pitchFamily="34" charset="0"/>
                </a:rPr>
                <a:t>:30</a:t>
              </a:r>
              <a:r>
                <a:rPr lang="en-US" sz="800" dirty="0">
                  <a:solidFill>
                    <a:srgbClr val="FAFAFA">
                      <a:alpha val="50000"/>
                    </a:srgbClr>
                  </a:solidFill>
                  <a:latin typeface="Segoe UI" panose="020B0502040204020203" pitchFamily="34" charset="0"/>
                  <a:cs typeface="Segoe UI" panose="020B0502040204020203" pitchFamily="34" charset="0"/>
                </a:rPr>
                <a:t> AM</a:t>
              </a:r>
              <a:endParaRPr lang="en-US" sz="3200" dirty="0">
                <a:solidFill>
                  <a:srgbClr val="FAFAFA">
                    <a:alpha val="50000"/>
                  </a:srgbClr>
                </a:solidFill>
                <a:latin typeface="Segoe UI" panose="020B0502040204020203" pitchFamily="34" charset="0"/>
                <a:cs typeface="Segoe UI" panose="020B0502040204020203" pitchFamily="34" charset="0"/>
              </a:endParaRPr>
            </a:p>
          </p:txBody>
        </p:sp>
        <p:sp>
          <p:nvSpPr>
            <p:cNvPr id="191" name="Button">
              <a:extLst>
                <a:ext uri="{FF2B5EF4-FFF2-40B4-BE49-F238E27FC236}">
                  <a16:creationId xmlns:a16="http://schemas.microsoft.com/office/drawing/2014/main" id="{C7E12244-9E67-43F2-8141-C5DB8888CDF7}"/>
                </a:ext>
              </a:extLst>
            </p:cNvPr>
            <p:cNvSpPr/>
            <p:nvPr/>
          </p:nvSpPr>
          <p:spPr>
            <a:xfrm>
              <a:off x="4709743" y="4446590"/>
              <a:ext cx="482315" cy="205859"/>
            </a:xfrm>
            <a:prstGeom prst="roundRect">
              <a:avLst>
                <a:gd name="adj" fmla="val 5000"/>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76200" tIns="45720" rIns="76200" bIns="4572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9688"/>
                  </a:solidFill>
                  <a:latin typeface="Segoe UI" panose="020B0502040204020203" pitchFamily="34" charset="0"/>
                  <a:cs typeface="Segoe UI" panose="020B0502040204020203" pitchFamily="34" charset="0"/>
                </a:rPr>
                <a:t>CANCEL</a:t>
              </a:r>
            </a:p>
          </p:txBody>
        </p:sp>
        <p:sp>
          <p:nvSpPr>
            <p:cNvPr id="192" name="Button">
              <a:extLst>
                <a:ext uri="{FF2B5EF4-FFF2-40B4-BE49-F238E27FC236}">
                  <a16:creationId xmlns:a16="http://schemas.microsoft.com/office/drawing/2014/main" id="{DAE65549-014C-4186-AD05-9D5AB63D487A}"/>
                </a:ext>
              </a:extLst>
            </p:cNvPr>
            <p:cNvSpPr/>
            <p:nvPr/>
          </p:nvSpPr>
          <p:spPr>
            <a:xfrm>
              <a:off x="5294486" y="4446590"/>
              <a:ext cx="277781" cy="205859"/>
            </a:xfrm>
            <a:prstGeom prst="roundRect">
              <a:avLst>
                <a:gd name="adj" fmla="val 5000"/>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76200" tIns="45720" rIns="76200" bIns="4572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9688"/>
                  </a:solidFill>
                  <a:latin typeface="Segoe UI" panose="020B0502040204020203" pitchFamily="34" charset="0"/>
                  <a:cs typeface="Segoe UI" panose="020B0502040204020203" pitchFamily="34" charset="0"/>
                </a:rPr>
                <a:t>OK</a:t>
              </a:r>
            </a:p>
          </p:txBody>
        </p:sp>
        <p:sp>
          <p:nvSpPr>
            <p:cNvPr id="193" name="Face">
              <a:extLst>
                <a:ext uri="{FF2B5EF4-FFF2-40B4-BE49-F238E27FC236}">
                  <a16:creationId xmlns:a16="http://schemas.microsoft.com/office/drawing/2014/main" id="{16255CA2-1844-485A-AD0D-85ED24F190D7}"/>
                </a:ext>
              </a:extLst>
            </p:cNvPr>
            <p:cNvSpPr>
              <a:spLocks noChangeArrowheads="1"/>
            </p:cNvSpPr>
            <p:nvPr/>
          </p:nvSpPr>
          <p:spPr bwMode="auto">
            <a:xfrm>
              <a:off x="4115591" y="2273300"/>
              <a:ext cx="1473200" cy="1471612"/>
            </a:xfrm>
            <a:prstGeom prst="ellipse">
              <a:avLst/>
            </a:prstGeom>
            <a:solidFill>
              <a:srgbClr val="ECEFF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alpha val="87000"/>
                  </a:srgbClr>
                </a:solidFill>
                <a:latin typeface="Segoe UI" panose="020B0502040204020203" pitchFamily="34" charset="0"/>
                <a:cs typeface="Segoe UI" panose="020B0502040204020203" pitchFamily="34" charset="0"/>
              </a:endParaRPr>
            </a:p>
          </p:txBody>
        </p:sp>
        <p:sp>
          <p:nvSpPr>
            <p:cNvPr id="194" name="Digits">
              <a:extLst>
                <a:ext uri="{FF2B5EF4-FFF2-40B4-BE49-F238E27FC236}">
                  <a16:creationId xmlns:a16="http://schemas.microsoft.com/office/drawing/2014/main" id="{3801B828-E31B-4036-A42A-11454008F8E7}"/>
                </a:ext>
              </a:extLst>
            </p:cNvPr>
            <p:cNvSpPr>
              <a:spLocks noEditPoints="1"/>
            </p:cNvSpPr>
            <p:nvPr/>
          </p:nvSpPr>
          <p:spPr bwMode="auto">
            <a:xfrm>
              <a:off x="4220366" y="2363788"/>
              <a:ext cx="1262063" cy="1284287"/>
            </a:xfrm>
            <a:custGeom>
              <a:avLst/>
              <a:gdLst>
                <a:gd name="T0" fmla="*/ 5723 w 11213"/>
                <a:gd name="T1" fmla="*/ 138 h 11423"/>
                <a:gd name="T2" fmla="*/ 5896 w 11213"/>
                <a:gd name="T3" fmla="*/ 165 h 11423"/>
                <a:gd name="T4" fmla="*/ 6012 w 11213"/>
                <a:gd name="T5" fmla="*/ 570 h 11423"/>
                <a:gd name="T6" fmla="*/ 5990 w 11213"/>
                <a:gd name="T7" fmla="*/ 156 h 11423"/>
                <a:gd name="T8" fmla="*/ 5207 w 11213"/>
                <a:gd name="T9" fmla="*/ 166 h 11423"/>
                <a:gd name="T10" fmla="*/ 2628 w 11213"/>
                <a:gd name="T11" fmla="*/ 762 h 11423"/>
                <a:gd name="T12" fmla="*/ 3295 w 11213"/>
                <a:gd name="T13" fmla="*/ 682 h 11423"/>
                <a:gd name="T14" fmla="*/ 3295 w 11213"/>
                <a:gd name="T15" fmla="*/ 682 h 11423"/>
                <a:gd name="T16" fmla="*/ 8426 w 11213"/>
                <a:gd name="T17" fmla="*/ 682 h 11423"/>
                <a:gd name="T18" fmla="*/ 1157 w 11213"/>
                <a:gd name="T19" fmla="*/ 2900 h 11423"/>
                <a:gd name="T20" fmla="*/ 1511 w 11213"/>
                <a:gd name="T21" fmla="*/ 3013 h 11423"/>
                <a:gd name="T22" fmla="*/ 10280 w 11213"/>
                <a:gd name="T23" fmla="*/ 2571 h 11423"/>
                <a:gd name="T24" fmla="*/ 10208 w 11213"/>
                <a:gd name="T25" fmla="*/ 2675 h 11423"/>
                <a:gd name="T26" fmla="*/ 10360 w 11213"/>
                <a:gd name="T27" fmla="*/ 2764 h 11423"/>
                <a:gd name="T28" fmla="*/ 10479 w 11213"/>
                <a:gd name="T29" fmla="*/ 3066 h 11423"/>
                <a:gd name="T30" fmla="*/ 10445 w 11213"/>
                <a:gd name="T31" fmla="*/ 2662 h 11423"/>
                <a:gd name="T32" fmla="*/ 869 w 11213"/>
                <a:gd name="T33" fmla="*/ 2686 h 11423"/>
                <a:gd name="T34" fmla="*/ 1407 w 11213"/>
                <a:gd name="T35" fmla="*/ 2676 h 11423"/>
                <a:gd name="T36" fmla="*/ 1341 w 11213"/>
                <a:gd name="T37" fmla="*/ 3069 h 11423"/>
                <a:gd name="T38" fmla="*/ 1273 w 11213"/>
                <a:gd name="T39" fmla="*/ 2676 h 11423"/>
                <a:gd name="T40" fmla="*/ 10847 w 11213"/>
                <a:gd name="T41" fmla="*/ 5587 h 11423"/>
                <a:gd name="T42" fmla="*/ 11112 w 11213"/>
                <a:gd name="T43" fmla="*/ 5594 h 11423"/>
                <a:gd name="T44" fmla="*/ 11017 w 11213"/>
                <a:gd name="T45" fmla="*/ 5753 h 11423"/>
                <a:gd name="T46" fmla="*/ 10989 w 11213"/>
                <a:gd name="T47" fmla="*/ 5930 h 11423"/>
                <a:gd name="T48" fmla="*/ 10955 w 11213"/>
                <a:gd name="T49" fmla="*/ 6001 h 11423"/>
                <a:gd name="T50" fmla="*/ 11192 w 11213"/>
                <a:gd name="T51" fmla="*/ 5768 h 11423"/>
                <a:gd name="T52" fmla="*/ 11192 w 11213"/>
                <a:gd name="T53" fmla="*/ 5524 h 11423"/>
                <a:gd name="T54" fmla="*/ 13 w 11213"/>
                <a:gd name="T55" fmla="*/ 5556 h 11423"/>
                <a:gd name="T56" fmla="*/ 273 w 11213"/>
                <a:gd name="T57" fmla="*/ 5771 h 11423"/>
                <a:gd name="T58" fmla="*/ 90 w 11213"/>
                <a:gd name="T59" fmla="*/ 6008 h 11423"/>
                <a:gd name="T60" fmla="*/ 367 w 11213"/>
                <a:gd name="T61" fmla="*/ 5664 h 11423"/>
                <a:gd name="T62" fmla="*/ 246 w 11213"/>
                <a:gd name="T63" fmla="*/ 5547 h 11423"/>
                <a:gd name="T64" fmla="*/ 183 w 11213"/>
                <a:gd name="T65" fmla="*/ 5747 h 11423"/>
                <a:gd name="T66" fmla="*/ 144 w 11213"/>
                <a:gd name="T67" fmla="*/ 5521 h 11423"/>
                <a:gd name="T68" fmla="*/ 978 w 11213"/>
                <a:gd name="T69" fmla="*/ 8112 h 11423"/>
                <a:gd name="T70" fmla="*/ 997 w 11213"/>
                <a:gd name="T71" fmla="*/ 8418 h 11423"/>
                <a:gd name="T72" fmla="*/ 1306 w 11213"/>
                <a:gd name="T73" fmla="*/ 8255 h 11423"/>
                <a:gd name="T74" fmla="*/ 1251 w 11213"/>
                <a:gd name="T75" fmla="*/ 7923 h 11423"/>
                <a:gd name="T76" fmla="*/ 10325 w 11213"/>
                <a:gd name="T77" fmla="*/ 8452 h 11423"/>
                <a:gd name="T78" fmla="*/ 10323 w 11213"/>
                <a:gd name="T79" fmla="*/ 7890 h 11423"/>
                <a:gd name="T80" fmla="*/ 1186 w 11213"/>
                <a:gd name="T81" fmla="*/ 8104 h 11423"/>
                <a:gd name="T82" fmla="*/ 1071 w 11213"/>
                <a:gd name="T83" fmla="*/ 7980 h 11423"/>
                <a:gd name="T84" fmla="*/ 1128 w 11213"/>
                <a:gd name="T85" fmla="*/ 8202 h 11423"/>
                <a:gd name="T86" fmla="*/ 1091 w 11213"/>
                <a:gd name="T87" fmla="*/ 8379 h 11423"/>
                <a:gd name="T88" fmla="*/ 1128 w 11213"/>
                <a:gd name="T89" fmla="*/ 8202 h 11423"/>
                <a:gd name="T90" fmla="*/ 8300 w 11213"/>
                <a:gd name="T91" fmla="*/ 10135 h 11423"/>
                <a:gd name="T92" fmla="*/ 8349 w 11213"/>
                <a:gd name="T93" fmla="*/ 10353 h 11423"/>
                <a:gd name="T94" fmla="*/ 8242 w 11213"/>
                <a:gd name="T95" fmla="*/ 10425 h 11423"/>
                <a:gd name="T96" fmla="*/ 8449 w 11213"/>
                <a:gd name="T97" fmla="*/ 10110 h 11423"/>
                <a:gd name="T98" fmla="*/ 8476 w 11213"/>
                <a:gd name="T99" fmla="*/ 9866 h 11423"/>
                <a:gd name="T100" fmla="*/ 3162 w 11213"/>
                <a:gd name="T101" fmla="*/ 9922 h 11423"/>
                <a:gd name="T102" fmla="*/ 5451 w 11213"/>
                <a:gd name="T103" fmla="*/ 11011 h 11423"/>
                <a:gd name="T104" fmla="*/ 5613 w 11213"/>
                <a:gd name="T105" fmla="*/ 11423 h 11423"/>
                <a:gd name="T106" fmla="*/ 5707 w 11213"/>
                <a:gd name="T107" fmla="*/ 11059 h 11423"/>
                <a:gd name="T108" fmla="*/ 5707 w 11213"/>
                <a:gd name="T109" fmla="*/ 10928 h 11423"/>
                <a:gd name="T110" fmla="*/ 5697 w 11213"/>
                <a:gd name="T111" fmla="*/ 11190 h 11423"/>
                <a:gd name="T112" fmla="*/ 5546 w 11213"/>
                <a:gd name="T113" fmla="*/ 11313 h 11423"/>
                <a:gd name="T114" fmla="*/ 5612 w 11213"/>
                <a:gd name="T115" fmla="*/ 11119 h 1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13" h="11423">
                  <a:moveTo>
                    <a:pt x="5813" y="0"/>
                  </a:moveTo>
                  <a:cubicBezTo>
                    <a:pt x="5783" y="0"/>
                    <a:pt x="5756" y="5"/>
                    <a:pt x="5732" y="14"/>
                  </a:cubicBezTo>
                  <a:cubicBezTo>
                    <a:pt x="5709" y="24"/>
                    <a:pt x="5689" y="37"/>
                    <a:pt x="5673" y="53"/>
                  </a:cubicBezTo>
                  <a:cubicBezTo>
                    <a:pt x="5657" y="69"/>
                    <a:pt x="5644" y="88"/>
                    <a:pt x="5636" y="110"/>
                  </a:cubicBezTo>
                  <a:cubicBezTo>
                    <a:pt x="5628" y="131"/>
                    <a:pt x="5624" y="155"/>
                    <a:pt x="5624" y="179"/>
                  </a:cubicBezTo>
                  <a:lnTo>
                    <a:pt x="5717" y="179"/>
                  </a:lnTo>
                  <a:cubicBezTo>
                    <a:pt x="5717" y="164"/>
                    <a:pt x="5719" y="151"/>
                    <a:pt x="5723" y="138"/>
                  </a:cubicBezTo>
                  <a:cubicBezTo>
                    <a:pt x="5727" y="125"/>
                    <a:pt x="5733" y="114"/>
                    <a:pt x="5741" y="105"/>
                  </a:cubicBezTo>
                  <a:cubicBezTo>
                    <a:pt x="5749" y="96"/>
                    <a:pt x="5758" y="88"/>
                    <a:pt x="5770" y="83"/>
                  </a:cubicBezTo>
                  <a:cubicBezTo>
                    <a:pt x="5782" y="78"/>
                    <a:pt x="5796" y="76"/>
                    <a:pt x="5812" y="76"/>
                  </a:cubicBezTo>
                  <a:cubicBezTo>
                    <a:pt x="5826" y="76"/>
                    <a:pt x="5838" y="78"/>
                    <a:pt x="5849" y="82"/>
                  </a:cubicBezTo>
                  <a:cubicBezTo>
                    <a:pt x="5859" y="87"/>
                    <a:pt x="5867" y="94"/>
                    <a:pt x="5874" y="102"/>
                  </a:cubicBezTo>
                  <a:cubicBezTo>
                    <a:pt x="5881" y="110"/>
                    <a:pt x="5887" y="119"/>
                    <a:pt x="5891" y="130"/>
                  </a:cubicBezTo>
                  <a:cubicBezTo>
                    <a:pt x="5895" y="141"/>
                    <a:pt x="5896" y="152"/>
                    <a:pt x="5896" y="165"/>
                  </a:cubicBezTo>
                  <a:cubicBezTo>
                    <a:pt x="5896" y="175"/>
                    <a:pt x="5895" y="185"/>
                    <a:pt x="5893" y="194"/>
                  </a:cubicBezTo>
                  <a:cubicBezTo>
                    <a:pt x="5890" y="204"/>
                    <a:pt x="5886" y="213"/>
                    <a:pt x="5879" y="224"/>
                  </a:cubicBezTo>
                  <a:cubicBezTo>
                    <a:pt x="5873" y="235"/>
                    <a:pt x="5866" y="248"/>
                    <a:pt x="5856" y="261"/>
                  </a:cubicBezTo>
                  <a:cubicBezTo>
                    <a:pt x="5845" y="275"/>
                    <a:pt x="5832" y="289"/>
                    <a:pt x="5817" y="306"/>
                  </a:cubicBezTo>
                  <a:lnTo>
                    <a:pt x="5634" y="506"/>
                  </a:lnTo>
                  <a:lnTo>
                    <a:pt x="5634" y="570"/>
                  </a:lnTo>
                  <a:lnTo>
                    <a:pt x="6012" y="570"/>
                  </a:lnTo>
                  <a:lnTo>
                    <a:pt x="6012" y="495"/>
                  </a:lnTo>
                  <a:lnTo>
                    <a:pt x="5751" y="495"/>
                  </a:lnTo>
                  <a:lnTo>
                    <a:pt x="5877" y="361"/>
                  </a:lnTo>
                  <a:cubicBezTo>
                    <a:pt x="5893" y="344"/>
                    <a:pt x="5908" y="327"/>
                    <a:pt x="5922" y="310"/>
                  </a:cubicBezTo>
                  <a:cubicBezTo>
                    <a:pt x="5936" y="293"/>
                    <a:pt x="5948" y="276"/>
                    <a:pt x="5958" y="259"/>
                  </a:cubicBezTo>
                  <a:cubicBezTo>
                    <a:pt x="5968" y="242"/>
                    <a:pt x="5976" y="225"/>
                    <a:pt x="5982" y="208"/>
                  </a:cubicBezTo>
                  <a:cubicBezTo>
                    <a:pt x="5987" y="190"/>
                    <a:pt x="5990" y="173"/>
                    <a:pt x="5990" y="156"/>
                  </a:cubicBezTo>
                  <a:cubicBezTo>
                    <a:pt x="5990" y="132"/>
                    <a:pt x="5986" y="110"/>
                    <a:pt x="5978" y="91"/>
                  </a:cubicBezTo>
                  <a:cubicBezTo>
                    <a:pt x="5970" y="72"/>
                    <a:pt x="5959" y="56"/>
                    <a:pt x="5944" y="43"/>
                  </a:cubicBezTo>
                  <a:cubicBezTo>
                    <a:pt x="5929" y="29"/>
                    <a:pt x="5910" y="19"/>
                    <a:pt x="5888" y="12"/>
                  </a:cubicBezTo>
                  <a:cubicBezTo>
                    <a:pt x="5866" y="4"/>
                    <a:pt x="5841" y="0"/>
                    <a:pt x="5813" y="0"/>
                  </a:cubicBezTo>
                  <a:close/>
                  <a:moveTo>
                    <a:pt x="5427" y="6"/>
                  </a:moveTo>
                  <a:lnTo>
                    <a:pt x="5207" y="87"/>
                  </a:lnTo>
                  <a:lnTo>
                    <a:pt x="5207" y="166"/>
                  </a:lnTo>
                  <a:lnTo>
                    <a:pt x="5346" y="119"/>
                  </a:lnTo>
                  <a:lnTo>
                    <a:pt x="5346" y="570"/>
                  </a:lnTo>
                  <a:lnTo>
                    <a:pt x="5438" y="570"/>
                  </a:lnTo>
                  <a:lnTo>
                    <a:pt x="5438" y="6"/>
                  </a:lnTo>
                  <a:lnTo>
                    <a:pt x="5427" y="6"/>
                  </a:lnTo>
                  <a:close/>
                  <a:moveTo>
                    <a:pt x="2846" y="682"/>
                  </a:moveTo>
                  <a:lnTo>
                    <a:pt x="2628" y="762"/>
                  </a:lnTo>
                  <a:lnTo>
                    <a:pt x="2628" y="842"/>
                  </a:lnTo>
                  <a:lnTo>
                    <a:pt x="2765" y="794"/>
                  </a:lnTo>
                  <a:lnTo>
                    <a:pt x="2765" y="1246"/>
                  </a:lnTo>
                  <a:lnTo>
                    <a:pt x="2859" y="1246"/>
                  </a:lnTo>
                  <a:lnTo>
                    <a:pt x="2859" y="682"/>
                  </a:lnTo>
                  <a:lnTo>
                    <a:pt x="2846" y="682"/>
                  </a:lnTo>
                  <a:close/>
                  <a:moveTo>
                    <a:pt x="3295" y="682"/>
                  </a:moveTo>
                  <a:lnTo>
                    <a:pt x="3077" y="762"/>
                  </a:lnTo>
                  <a:lnTo>
                    <a:pt x="3077" y="842"/>
                  </a:lnTo>
                  <a:lnTo>
                    <a:pt x="3214" y="794"/>
                  </a:lnTo>
                  <a:lnTo>
                    <a:pt x="3214" y="1246"/>
                  </a:lnTo>
                  <a:lnTo>
                    <a:pt x="3308" y="1246"/>
                  </a:lnTo>
                  <a:lnTo>
                    <a:pt x="3308" y="682"/>
                  </a:lnTo>
                  <a:lnTo>
                    <a:pt x="3295" y="682"/>
                  </a:lnTo>
                  <a:close/>
                  <a:moveTo>
                    <a:pt x="8413" y="682"/>
                  </a:moveTo>
                  <a:lnTo>
                    <a:pt x="8195" y="762"/>
                  </a:lnTo>
                  <a:lnTo>
                    <a:pt x="8195" y="842"/>
                  </a:lnTo>
                  <a:lnTo>
                    <a:pt x="8332" y="794"/>
                  </a:lnTo>
                  <a:lnTo>
                    <a:pt x="8332" y="1246"/>
                  </a:lnTo>
                  <a:lnTo>
                    <a:pt x="8426" y="1246"/>
                  </a:lnTo>
                  <a:lnTo>
                    <a:pt x="8426" y="682"/>
                  </a:lnTo>
                  <a:lnTo>
                    <a:pt x="8413" y="682"/>
                  </a:lnTo>
                  <a:close/>
                  <a:moveTo>
                    <a:pt x="1340" y="2567"/>
                  </a:moveTo>
                  <a:cubicBezTo>
                    <a:pt x="1313" y="2567"/>
                    <a:pt x="1288" y="2572"/>
                    <a:pt x="1265" y="2580"/>
                  </a:cubicBezTo>
                  <a:cubicBezTo>
                    <a:pt x="1242" y="2588"/>
                    <a:pt x="1223" y="2602"/>
                    <a:pt x="1207" y="2621"/>
                  </a:cubicBezTo>
                  <a:cubicBezTo>
                    <a:pt x="1191" y="2641"/>
                    <a:pt x="1179" y="2666"/>
                    <a:pt x="1170" y="2696"/>
                  </a:cubicBezTo>
                  <a:cubicBezTo>
                    <a:pt x="1161" y="2727"/>
                    <a:pt x="1157" y="2765"/>
                    <a:pt x="1157" y="2809"/>
                  </a:cubicBezTo>
                  <a:lnTo>
                    <a:pt x="1157" y="2900"/>
                  </a:lnTo>
                  <a:cubicBezTo>
                    <a:pt x="1157" y="2945"/>
                    <a:pt x="1161" y="2982"/>
                    <a:pt x="1170" y="3013"/>
                  </a:cubicBezTo>
                  <a:cubicBezTo>
                    <a:pt x="1179" y="3044"/>
                    <a:pt x="1192" y="3069"/>
                    <a:pt x="1208" y="3089"/>
                  </a:cubicBezTo>
                  <a:cubicBezTo>
                    <a:pt x="1224" y="3108"/>
                    <a:pt x="1243" y="3122"/>
                    <a:pt x="1266" y="3131"/>
                  </a:cubicBezTo>
                  <a:cubicBezTo>
                    <a:pt x="1289" y="3140"/>
                    <a:pt x="1313" y="3144"/>
                    <a:pt x="1341" y="3144"/>
                  </a:cubicBezTo>
                  <a:cubicBezTo>
                    <a:pt x="1369" y="3144"/>
                    <a:pt x="1393" y="3140"/>
                    <a:pt x="1416" y="3131"/>
                  </a:cubicBezTo>
                  <a:cubicBezTo>
                    <a:pt x="1438" y="3122"/>
                    <a:pt x="1458" y="3108"/>
                    <a:pt x="1474" y="3089"/>
                  </a:cubicBezTo>
                  <a:cubicBezTo>
                    <a:pt x="1490" y="3069"/>
                    <a:pt x="1502" y="3044"/>
                    <a:pt x="1511" y="3013"/>
                  </a:cubicBezTo>
                  <a:cubicBezTo>
                    <a:pt x="1520" y="2982"/>
                    <a:pt x="1524" y="2945"/>
                    <a:pt x="1524" y="2900"/>
                  </a:cubicBezTo>
                  <a:lnTo>
                    <a:pt x="1524" y="2809"/>
                  </a:lnTo>
                  <a:cubicBezTo>
                    <a:pt x="1524" y="2765"/>
                    <a:pt x="1520" y="2727"/>
                    <a:pt x="1511" y="2696"/>
                  </a:cubicBezTo>
                  <a:cubicBezTo>
                    <a:pt x="1502" y="2666"/>
                    <a:pt x="1490" y="2641"/>
                    <a:pt x="1474" y="2621"/>
                  </a:cubicBezTo>
                  <a:cubicBezTo>
                    <a:pt x="1458" y="2602"/>
                    <a:pt x="1439" y="2588"/>
                    <a:pt x="1416" y="2580"/>
                  </a:cubicBezTo>
                  <a:cubicBezTo>
                    <a:pt x="1393" y="2572"/>
                    <a:pt x="1368" y="2567"/>
                    <a:pt x="1340" y="2567"/>
                  </a:cubicBezTo>
                  <a:close/>
                  <a:moveTo>
                    <a:pt x="10280" y="2571"/>
                  </a:moveTo>
                  <a:cubicBezTo>
                    <a:pt x="10250" y="2571"/>
                    <a:pt x="10223" y="2576"/>
                    <a:pt x="10199" y="2585"/>
                  </a:cubicBezTo>
                  <a:cubicBezTo>
                    <a:pt x="10176" y="2595"/>
                    <a:pt x="10155" y="2607"/>
                    <a:pt x="10139" y="2623"/>
                  </a:cubicBezTo>
                  <a:cubicBezTo>
                    <a:pt x="10123" y="2639"/>
                    <a:pt x="10111" y="2659"/>
                    <a:pt x="10103" y="2681"/>
                  </a:cubicBezTo>
                  <a:cubicBezTo>
                    <a:pt x="10095" y="2702"/>
                    <a:pt x="10090" y="2726"/>
                    <a:pt x="10090" y="2750"/>
                  </a:cubicBezTo>
                  <a:lnTo>
                    <a:pt x="10184" y="2750"/>
                  </a:lnTo>
                  <a:cubicBezTo>
                    <a:pt x="10184" y="2735"/>
                    <a:pt x="10186" y="2721"/>
                    <a:pt x="10190" y="2708"/>
                  </a:cubicBezTo>
                  <a:cubicBezTo>
                    <a:pt x="10194" y="2695"/>
                    <a:pt x="10200" y="2684"/>
                    <a:pt x="10208" y="2675"/>
                  </a:cubicBezTo>
                  <a:cubicBezTo>
                    <a:pt x="10216" y="2666"/>
                    <a:pt x="10225" y="2659"/>
                    <a:pt x="10237" y="2654"/>
                  </a:cubicBezTo>
                  <a:cubicBezTo>
                    <a:pt x="10249" y="2649"/>
                    <a:pt x="10263" y="2646"/>
                    <a:pt x="10279" y="2646"/>
                  </a:cubicBezTo>
                  <a:cubicBezTo>
                    <a:pt x="10293" y="2646"/>
                    <a:pt x="10305" y="2649"/>
                    <a:pt x="10316" y="2653"/>
                  </a:cubicBezTo>
                  <a:cubicBezTo>
                    <a:pt x="10326" y="2658"/>
                    <a:pt x="10334" y="2664"/>
                    <a:pt x="10341" y="2672"/>
                  </a:cubicBezTo>
                  <a:cubicBezTo>
                    <a:pt x="10348" y="2680"/>
                    <a:pt x="10353" y="2689"/>
                    <a:pt x="10357" y="2700"/>
                  </a:cubicBezTo>
                  <a:cubicBezTo>
                    <a:pt x="10361" y="2711"/>
                    <a:pt x="10363" y="2723"/>
                    <a:pt x="10363" y="2736"/>
                  </a:cubicBezTo>
                  <a:cubicBezTo>
                    <a:pt x="10363" y="2746"/>
                    <a:pt x="10362" y="2755"/>
                    <a:pt x="10360" y="2764"/>
                  </a:cubicBezTo>
                  <a:cubicBezTo>
                    <a:pt x="10357" y="2774"/>
                    <a:pt x="10353" y="2784"/>
                    <a:pt x="10347" y="2795"/>
                  </a:cubicBezTo>
                  <a:cubicBezTo>
                    <a:pt x="10340" y="2806"/>
                    <a:pt x="10333" y="2818"/>
                    <a:pt x="10323" y="2831"/>
                  </a:cubicBezTo>
                  <a:cubicBezTo>
                    <a:pt x="10313" y="2845"/>
                    <a:pt x="10299" y="2859"/>
                    <a:pt x="10284" y="2876"/>
                  </a:cubicBezTo>
                  <a:lnTo>
                    <a:pt x="10101" y="3076"/>
                  </a:lnTo>
                  <a:lnTo>
                    <a:pt x="10101" y="3140"/>
                  </a:lnTo>
                  <a:lnTo>
                    <a:pt x="10479" y="3140"/>
                  </a:lnTo>
                  <a:lnTo>
                    <a:pt x="10479" y="3066"/>
                  </a:lnTo>
                  <a:lnTo>
                    <a:pt x="10218" y="3066"/>
                  </a:lnTo>
                  <a:lnTo>
                    <a:pt x="10343" y="2931"/>
                  </a:lnTo>
                  <a:cubicBezTo>
                    <a:pt x="10359" y="2914"/>
                    <a:pt x="10375" y="2897"/>
                    <a:pt x="10389" y="2880"/>
                  </a:cubicBezTo>
                  <a:cubicBezTo>
                    <a:pt x="10403" y="2863"/>
                    <a:pt x="10415" y="2846"/>
                    <a:pt x="10425" y="2829"/>
                  </a:cubicBezTo>
                  <a:cubicBezTo>
                    <a:pt x="10435" y="2812"/>
                    <a:pt x="10442" y="2795"/>
                    <a:pt x="10448" y="2778"/>
                  </a:cubicBezTo>
                  <a:cubicBezTo>
                    <a:pt x="10454" y="2760"/>
                    <a:pt x="10457" y="2743"/>
                    <a:pt x="10457" y="2726"/>
                  </a:cubicBezTo>
                  <a:cubicBezTo>
                    <a:pt x="10457" y="2702"/>
                    <a:pt x="10453" y="2681"/>
                    <a:pt x="10445" y="2662"/>
                  </a:cubicBezTo>
                  <a:cubicBezTo>
                    <a:pt x="10437" y="2643"/>
                    <a:pt x="10426" y="2626"/>
                    <a:pt x="10411" y="2613"/>
                  </a:cubicBezTo>
                  <a:cubicBezTo>
                    <a:pt x="10396" y="2599"/>
                    <a:pt x="10377" y="2589"/>
                    <a:pt x="10355" y="2582"/>
                  </a:cubicBezTo>
                  <a:cubicBezTo>
                    <a:pt x="10333" y="2574"/>
                    <a:pt x="10308" y="2571"/>
                    <a:pt x="10280" y="2571"/>
                  </a:cubicBezTo>
                  <a:close/>
                  <a:moveTo>
                    <a:pt x="951" y="2573"/>
                  </a:moveTo>
                  <a:lnTo>
                    <a:pt x="732" y="2653"/>
                  </a:lnTo>
                  <a:lnTo>
                    <a:pt x="732" y="2733"/>
                  </a:lnTo>
                  <a:lnTo>
                    <a:pt x="869" y="2686"/>
                  </a:lnTo>
                  <a:lnTo>
                    <a:pt x="869" y="3137"/>
                  </a:lnTo>
                  <a:lnTo>
                    <a:pt x="963" y="3137"/>
                  </a:lnTo>
                  <a:lnTo>
                    <a:pt x="963" y="2573"/>
                  </a:lnTo>
                  <a:lnTo>
                    <a:pt x="951" y="2573"/>
                  </a:lnTo>
                  <a:close/>
                  <a:moveTo>
                    <a:pt x="1340" y="2643"/>
                  </a:moveTo>
                  <a:cubicBezTo>
                    <a:pt x="1355" y="2643"/>
                    <a:pt x="1368" y="2645"/>
                    <a:pt x="1379" y="2651"/>
                  </a:cubicBezTo>
                  <a:cubicBezTo>
                    <a:pt x="1390" y="2656"/>
                    <a:pt x="1399" y="2664"/>
                    <a:pt x="1407" y="2676"/>
                  </a:cubicBezTo>
                  <a:cubicBezTo>
                    <a:pt x="1415" y="2688"/>
                    <a:pt x="1421" y="2703"/>
                    <a:pt x="1425" y="2723"/>
                  </a:cubicBezTo>
                  <a:cubicBezTo>
                    <a:pt x="1429" y="2742"/>
                    <a:pt x="1430" y="2767"/>
                    <a:pt x="1430" y="2795"/>
                  </a:cubicBezTo>
                  <a:lnTo>
                    <a:pt x="1430" y="2913"/>
                  </a:lnTo>
                  <a:cubicBezTo>
                    <a:pt x="1430" y="2942"/>
                    <a:pt x="1429" y="2966"/>
                    <a:pt x="1425" y="2986"/>
                  </a:cubicBezTo>
                  <a:cubicBezTo>
                    <a:pt x="1421" y="3006"/>
                    <a:pt x="1415" y="3022"/>
                    <a:pt x="1407" y="3034"/>
                  </a:cubicBezTo>
                  <a:cubicBezTo>
                    <a:pt x="1400" y="3047"/>
                    <a:pt x="1391" y="3055"/>
                    <a:pt x="1380" y="3061"/>
                  </a:cubicBezTo>
                  <a:cubicBezTo>
                    <a:pt x="1369" y="3066"/>
                    <a:pt x="1356" y="3069"/>
                    <a:pt x="1341" y="3069"/>
                  </a:cubicBezTo>
                  <a:cubicBezTo>
                    <a:pt x="1327" y="3069"/>
                    <a:pt x="1313" y="3066"/>
                    <a:pt x="1302" y="3061"/>
                  </a:cubicBezTo>
                  <a:cubicBezTo>
                    <a:pt x="1291" y="3055"/>
                    <a:pt x="1282" y="3047"/>
                    <a:pt x="1274" y="3034"/>
                  </a:cubicBezTo>
                  <a:cubicBezTo>
                    <a:pt x="1266" y="3022"/>
                    <a:pt x="1260" y="3006"/>
                    <a:pt x="1256" y="2986"/>
                  </a:cubicBezTo>
                  <a:cubicBezTo>
                    <a:pt x="1252" y="2966"/>
                    <a:pt x="1250" y="2942"/>
                    <a:pt x="1250" y="2913"/>
                  </a:cubicBezTo>
                  <a:lnTo>
                    <a:pt x="1250" y="2795"/>
                  </a:lnTo>
                  <a:cubicBezTo>
                    <a:pt x="1250" y="2767"/>
                    <a:pt x="1251" y="2742"/>
                    <a:pt x="1255" y="2723"/>
                  </a:cubicBezTo>
                  <a:cubicBezTo>
                    <a:pt x="1259" y="2703"/>
                    <a:pt x="1265" y="2688"/>
                    <a:pt x="1273" y="2676"/>
                  </a:cubicBezTo>
                  <a:cubicBezTo>
                    <a:pt x="1281" y="2664"/>
                    <a:pt x="1291" y="2656"/>
                    <a:pt x="1302" y="2651"/>
                  </a:cubicBezTo>
                  <a:cubicBezTo>
                    <a:pt x="1313" y="2645"/>
                    <a:pt x="1326" y="2643"/>
                    <a:pt x="1340" y="2643"/>
                  </a:cubicBezTo>
                  <a:close/>
                  <a:moveTo>
                    <a:pt x="11026" y="5433"/>
                  </a:moveTo>
                  <a:cubicBezTo>
                    <a:pt x="11000" y="5433"/>
                    <a:pt x="10975" y="5438"/>
                    <a:pt x="10953" y="5445"/>
                  </a:cubicBezTo>
                  <a:cubicBezTo>
                    <a:pt x="10931" y="5453"/>
                    <a:pt x="10913" y="5463"/>
                    <a:pt x="10897" y="5477"/>
                  </a:cubicBezTo>
                  <a:cubicBezTo>
                    <a:pt x="10881" y="5491"/>
                    <a:pt x="10869" y="5507"/>
                    <a:pt x="10860" y="5526"/>
                  </a:cubicBezTo>
                  <a:cubicBezTo>
                    <a:pt x="10851" y="5544"/>
                    <a:pt x="10847" y="5565"/>
                    <a:pt x="10847" y="5587"/>
                  </a:cubicBezTo>
                  <a:lnTo>
                    <a:pt x="10940" y="5587"/>
                  </a:lnTo>
                  <a:cubicBezTo>
                    <a:pt x="10940" y="5575"/>
                    <a:pt x="10942" y="5564"/>
                    <a:pt x="10946" y="5555"/>
                  </a:cubicBezTo>
                  <a:cubicBezTo>
                    <a:pt x="10951" y="5545"/>
                    <a:pt x="10957" y="5537"/>
                    <a:pt x="10965" y="5530"/>
                  </a:cubicBezTo>
                  <a:cubicBezTo>
                    <a:pt x="10972" y="5523"/>
                    <a:pt x="10982" y="5518"/>
                    <a:pt x="10992" y="5514"/>
                  </a:cubicBezTo>
                  <a:cubicBezTo>
                    <a:pt x="11003" y="5510"/>
                    <a:pt x="11014" y="5509"/>
                    <a:pt x="11026" y="5509"/>
                  </a:cubicBezTo>
                  <a:cubicBezTo>
                    <a:pt x="11055" y="5509"/>
                    <a:pt x="11077" y="5516"/>
                    <a:pt x="11091" y="5531"/>
                  </a:cubicBezTo>
                  <a:cubicBezTo>
                    <a:pt x="11105" y="5546"/>
                    <a:pt x="11112" y="5567"/>
                    <a:pt x="11112" y="5594"/>
                  </a:cubicBezTo>
                  <a:cubicBezTo>
                    <a:pt x="11112" y="5606"/>
                    <a:pt x="11110" y="5617"/>
                    <a:pt x="11106" y="5628"/>
                  </a:cubicBezTo>
                  <a:cubicBezTo>
                    <a:pt x="11102" y="5639"/>
                    <a:pt x="11096" y="5648"/>
                    <a:pt x="11088" y="5655"/>
                  </a:cubicBezTo>
                  <a:cubicBezTo>
                    <a:pt x="11080" y="5663"/>
                    <a:pt x="11070" y="5669"/>
                    <a:pt x="11058" y="5673"/>
                  </a:cubicBezTo>
                  <a:cubicBezTo>
                    <a:pt x="11046" y="5677"/>
                    <a:pt x="11033" y="5679"/>
                    <a:pt x="11017" y="5679"/>
                  </a:cubicBezTo>
                  <a:lnTo>
                    <a:pt x="10961" y="5679"/>
                  </a:lnTo>
                  <a:lnTo>
                    <a:pt x="10961" y="5753"/>
                  </a:lnTo>
                  <a:lnTo>
                    <a:pt x="11017" y="5753"/>
                  </a:lnTo>
                  <a:cubicBezTo>
                    <a:pt x="11033" y="5753"/>
                    <a:pt x="11046" y="5755"/>
                    <a:pt x="11059" y="5759"/>
                  </a:cubicBezTo>
                  <a:cubicBezTo>
                    <a:pt x="11072" y="5762"/>
                    <a:pt x="11083" y="5768"/>
                    <a:pt x="11092" y="5775"/>
                  </a:cubicBezTo>
                  <a:cubicBezTo>
                    <a:pt x="11101" y="5783"/>
                    <a:pt x="11108" y="5793"/>
                    <a:pt x="11113" y="5804"/>
                  </a:cubicBezTo>
                  <a:cubicBezTo>
                    <a:pt x="11118" y="5816"/>
                    <a:pt x="11120" y="5830"/>
                    <a:pt x="11120" y="5846"/>
                  </a:cubicBezTo>
                  <a:cubicBezTo>
                    <a:pt x="11120" y="5875"/>
                    <a:pt x="11112" y="5897"/>
                    <a:pt x="11095" y="5913"/>
                  </a:cubicBezTo>
                  <a:cubicBezTo>
                    <a:pt x="11079" y="5928"/>
                    <a:pt x="11056" y="5936"/>
                    <a:pt x="11026" y="5936"/>
                  </a:cubicBezTo>
                  <a:cubicBezTo>
                    <a:pt x="11013" y="5936"/>
                    <a:pt x="11000" y="5934"/>
                    <a:pt x="10989" y="5930"/>
                  </a:cubicBezTo>
                  <a:cubicBezTo>
                    <a:pt x="10977" y="5926"/>
                    <a:pt x="10967" y="5920"/>
                    <a:pt x="10959" y="5913"/>
                  </a:cubicBezTo>
                  <a:cubicBezTo>
                    <a:pt x="10951" y="5906"/>
                    <a:pt x="10945" y="5897"/>
                    <a:pt x="10941" y="5886"/>
                  </a:cubicBezTo>
                  <a:cubicBezTo>
                    <a:pt x="10937" y="5876"/>
                    <a:pt x="10935" y="5865"/>
                    <a:pt x="10935" y="5853"/>
                  </a:cubicBezTo>
                  <a:lnTo>
                    <a:pt x="10840" y="5853"/>
                  </a:lnTo>
                  <a:cubicBezTo>
                    <a:pt x="10840" y="5879"/>
                    <a:pt x="10846" y="5901"/>
                    <a:pt x="10856" y="5921"/>
                  </a:cubicBezTo>
                  <a:cubicBezTo>
                    <a:pt x="10866" y="5941"/>
                    <a:pt x="10879" y="5958"/>
                    <a:pt x="10896" y="5971"/>
                  </a:cubicBezTo>
                  <a:cubicBezTo>
                    <a:pt x="10913" y="5984"/>
                    <a:pt x="10933" y="5994"/>
                    <a:pt x="10955" y="6001"/>
                  </a:cubicBezTo>
                  <a:cubicBezTo>
                    <a:pt x="10977" y="6008"/>
                    <a:pt x="11001" y="6011"/>
                    <a:pt x="11026" y="6011"/>
                  </a:cubicBezTo>
                  <a:cubicBezTo>
                    <a:pt x="11052" y="6011"/>
                    <a:pt x="11077" y="6007"/>
                    <a:pt x="11100" y="5999"/>
                  </a:cubicBezTo>
                  <a:cubicBezTo>
                    <a:pt x="11123" y="5992"/>
                    <a:pt x="11143" y="5982"/>
                    <a:pt x="11160" y="5968"/>
                  </a:cubicBezTo>
                  <a:cubicBezTo>
                    <a:pt x="11177" y="5954"/>
                    <a:pt x="11190" y="5936"/>
                    <a:pt x="11199" y="5916"/>
                  </a:cubicBezTo>
                  <a:cubicBezTo>
                    <a:pt x="11209" y="5895"/>
                    <a:pt x="11213" y="5872"/>
                    <a:pt x="11213" y="5846"/>
                  </a:cubicBezTo>
                  <a:cubicBezTo>
                    <a:pt x="11213" y="5832"/>
                    <a:pt x="11212" y="5818"/>
                    <a:pt x="11208" y="5805"/>
                  </a:cubicBezTo>
                  <a:cubicBezTo>
                    <a:pt x="11205" y="5792"/>
                    <a:pt x="11200" y="5780"/>
                    <a:pt x="11192" y="5768"/>
                  </a:cubicBezTo>
                  <a:cubicBezTo>
                    <a:pt x="11185" y="5757"/>
                    <a:pt x="11175" y="5746"/>
                    <a:pt x="11163" y="5737"/>
                  </a:cubicBezTo>
                  <a:cubicBezTo>
                    <a:pt x="11151" y="5728"/>
                    <a:pt x="11136" y="5720"/>
                    <a:pt x="11119" y="5714"/>
                  </a:cubicBezTo>
                  <a:cubicBezTo>
                    <a:pt x="11134" y="5708"/>
                    <a:pt x="11146" y="5700"/>
                    <a:pt x="11157" y="5691"/>
                  </a:cubicBezTo>
                  <a:cubicBezTo>
                    <a:pt x="11168" y="5681"/>
                    <a:pt x="11176" y="5671"/>
                    <a:pt x="11183" y="5661"/>
                  </a:cubicBezTo>
                  <a:cubicBezTo>
                    <a:pt x="11191" y="5650"/>
                    <a:pt x="11197" y="5639"/>
                    <a:pt x="11200" y="5627"/>
                  </a:cubicBezTo>
                  <a:cubicBezTo>
                    <a:pt x="11204" y="5616"/>
                    <a:pt x="11206" y="5605"/>
                    <a:pt x="11206" y="5594"/>
                  </a:cubicBezTo>
                  <a:cubicBezTo>
                    <a:pt x="11206" y="5567"/>
                    <a:pt x="11201" y="5544"/>
                    <a:pt x="11192" y="5524"/>
                  </a:cubicBezTo>
                  <a:cubicBezTo>
                    <a:pt x="11184" y="5504"/>
                    <a:pt x="11171" y="5487"/>
                    <a:pt x="11155" y="5474"/>
                  </a:cubicBezTo>
                  <a:cubicBezTo>
                    <a:pt x="11139" y="5460"/>
                    <a:pt x="11121" y="5450"/>
                    <a:pt x="11099" y="5444"/>
                  </a:cubicBezTo>
                  <a:cubicBezTo>
                    <a:pt x="11077" y="5437"/>
                    <a:pt x="11052" y="5433"/>
                    <a:pt x="11026" y="5433"/>
                  </a:cubicBezTo>
                  <a:close/>
                  <a:moveTo>
                    <a:pt x="183" y="5436"/>
                  </a:moveTo>
                  <a:cubicBezTo>
                    <a:pt x="154" y="5436"/>
                    <a:pt x="128" y="5441"/>
                    <a:pt x="105" y="5452"/>
                  </a:cubicBezTo>
                  <a:cubicBezTo>
                    <a:pt x="83" y="5462"/>
                    <a:pt x="63" y="5476"/>
                    <a:pt x="48" y="5494"/>
                  </a:cubicBezTo>
                  <a:cubicBezTo>
                    <a:pt x="33" y="5512"/>
                    <a:pt x="21" y="5532"/>
                    <a:pt x="13" y="5556"/>
                  </a:cubicBezTo>
                  <a:cubicBezTo>
                    <a:pt x="5" y="5579"/>
                    <a:pt x="0" y="5605"/>
                    <a:pt x="0" y="5632"/>
                  </a:cubicBezTo>
                  <a:cubicBezTo>
                    <a:pt x="0" y="5657"/>
                    <a:pt x="4" y="5680"/>
                    <a:pt x="11" y="5703"/>
                  </a:cubicBezTo>
                  <a:cubicBezTo>
                    <a:pt x="18" y="5726"/>
                    <a:pt x="27" y="5746"/>
                    <a:pt x="41" y="5764"/>
                  </a:cubicBezTo>
                  <a:cubicBezTo>
                    <a:pt x="54" y="5781"/>
                    <a:pt x="71" y="5795"/>
                    <a:pt x="91" y="5805"/>
                  </a:cubicBezTo>
                  <a:cubicBezTo>
                    <a:pt x="111" y="5816"/>
                    <a:pt x="135" y="5820"/>
                    <a:pt x="163" y="5820"/>
                  </a:cubicBezTo>
                  <a:cubicBezTo>
                    <a:pt x="185" y="5820"/>
                    <a:pt x="205" y="5816"/>
                    <a:pt x="224" y="5807"/>
                  </a:cubicBezTo>
                  <a:cubicBezTo>
                    <a:pt x="242" y="5798"/>
                    <a:pt x="259" y="5786"/>
                    <a:pt x="273" y="5771"/>
                  </a:cubicBezTo>
                  <a:cubicBezTo>
                    <a:pt x="271" y="5794"/>
                    <a:pt x="267" y="5815"/>
                    <a:pt x="261" y="5834"/>
                  </a:cubicBezTo>
                  <a:cubicBezTo>
                    <a:pt x="254" y="5854"/>
                    <a:pt x="243" y="5870"/>
                    <a:pt x="229" y="5885"/>
                  </a:cubicBezTo>
                  <a:cubicBezTo>
                    <a:pt x="215" y="5899"/>
                    <a:pt x="197" y="5910"/>
                    <a:pt x="174" y="5918"/>
                  </a:cubicBezTo>
                  <a:cubicBezTo>
                    <a:pt x="151" y="5926"/>
                    <a:pt x="123" y="5931"/>
                    <a:pt x="90" y="5931"/>
                  </a:cubicBezTo>
                  <a:lnTo>
                    <a:pt x="82" y="5931"/>
                  </a:lnTo>
                  <a:lnTo>
                    <a:pt x="82" y="6008"/>
                  </a:lnTo>
                  <a:lnTo>
                    <a:pt x="90" y="6008"/>
                  </a:lnTo>
                  <a:cubicBezTo>
                    <a:pt x="127" y="6008"/>
                    <a:pt x="158" y="6004"/>
                    <a:pt x="186" y="5996"/>
                  </a:cubicBezTo>
                  <a:cubicBezTo>
                    <a:pt x="213" y="5988"/>
                    <a:pt x="238" y="5977"/>
                    <a:pt x="259" y="5963"/>
                  </a:cubicBezTo>
                  <a:cubicBezTo>
                    <a:pt x="279" y="5949"/>
                    <a:pt x="296" y="5932"/>
                    <a:pt x="310" y="5912"/>
                  </a:cubicBezTo>
                  <a:cubicBezTo>
                    <a:pt x="324" y="5892"/>
                    <a:pt x="335" y="5872"/>
                    <a:pt x="344" y="5848"/>
                  </a:cubicBezTo>
                  <a:cubicBezTo>
                    <a:pt x="352" y="5825"/>
                    <a:pt x="358" y="5800"/>
                    <a:pt x="362" y="5774"/>
                  </a:cubicBezTo>
                  <a:cubicBezTo>
                    <a:pt x="366" y="5748"/>
                    <a:pt x="367" y="5722"/>
                    <a:pt x="367" y="5695"/>
                  </a:cubicBezTo>
                  <a:lnTo>
                    <a:pt x="367" y="5664"/>
                  </a:lnTo>
                  <a:cubicBezTo>
                    <a:pt x="367" y="5633"/>
                    <a:pt x="364" y="5605"/>
                    <a:pt x="356" y="5577"/>
                  </a:cubicBezTo>
                  <a:cubicBezTo>
                    <a:pt x="348" y="5549"/>
                    <a:pt x="336" y="5524"/>
                    <a:pt x="321" y="5504"/>
                  </a:cubicBezTo>
                  <a:cubicBezTo>
                    <a:pt x="305" y="5483"/>
                    <a:pt x="286" y="5466"/>
                    <a:pt x="263" y="5454"/>
                  </a:cubicBezTo>
                  <a:cubicBezTo>
                    <a:pt x="240" y="5442"/>
                    <a:pt x="214" y="5436"/>
                    <a:pt x="183" y="5436"/>
                  </a:cubicBezTo>
                  <a:close/>
                  <a:moveTo>
                    <a:pt x="182" y="5512"/>
                  </a:moveTo>
                  <a:cubicBezTo>
                    <a:pt x="194" y="5512"/>
                    <a:pt x="206" y="5514"/>
                    <a:pt x="217" y="5520"/>
                  </a:cubicBezTo>
                  <a:cubicBezTo>
                    <a:pt x="228" y="5526"/>
                    <a:pt x="238" y="5535"/>
                    <a:pt x="246" y="5547"/>
                  </a:cubicBezTo>
                  <a:cubicBezTo>
                    <a:pt x="255" y="5558"/>
                    <a:pt x="261" y="5573"/>
                    <a:pt x="266" y="5590"/>
                  </a:cubicBezTo>
                  <a:cubicBezTo>
                    <a:pt x="271" y="5607"/>
                    <a:pt x="274" y="5627"/>
                    <a:pt x="274" y="5649"/>
                  </a:cubicBezTo>
                  <a:lnTo>
                    <a:pt x="274" y="5686"/>
                  </a:lnTo>
                  <a:cubicBezTo>
                    <a:pt x="270" y="5695"/>
                    <a:pt x="264" y="5703"/>
                    <a:pt x="258" y="5711"/>
                  </a:cubicBezTo>
                  <a:cubicBezTo>
                    <a:pt x="252" y="5718"/>
                    <a:pt x="245" y="5724"/>
                    <a:pt x="237" y="5729"/>
                  </a:cubicBezTo>
                  <a:cubicBezTo>
                    <a:pt x="229" y="5735"/>
                    <a:pt x="220" y="5740"/>
                    <a:pt x="211" y="5743"/>
                  </a:cubicBezTo>
                  <a:cubicBezTo>
                    <a:pt x="202" y="5746"/>
                    <a:pt x="193" y="5747"/>
                    <a:pt x="183" y="5747"/>
                  </a:cubicBezTo>
                  <a:cubicBezTo>
                    <a:pt x="168" y="5747"/>
                    <a:pt x="154" y="5744"/>
                    <a:pt x="143" y="5737"/>
                  </a:cubicBezTo>
                  <a:cubicBezTo>
                    <a:pt x="132" y="5731"/>
                    <a:pt x="122" y="5722"/>
                    <a:pt x="115" y="5711"/>
                  </a:cubicBezTo>
                  <a:cubicBezTo>
                    <a:pt x="108" y="5700"/>
                    <a:pt x="103" y="5688"/>
                    <a:pt x="99" y="5674"/>
                  </a:cubicBezTo>
                  <a:cubicBezTo>
                    <a:pt x="96" y="5660"/>
                    <a:pt x="93" y="5645"/>
                    <a:pt x="93" y="5630"/>
                  </a:cubicBezTo>
                  <a:cubicBezTo>
                    <a:pt x="93" y="5614"/>
                    <a:pt x="95" y="5598"/>
                    <a:pt x="99" y="5584"/>
                  </a:cubicBezTo>
                  <a:cubicBezTo>
                    <a:pt x="103" y="5570"/>
                    <a:pt x="109" y="5557"/>
                    <a:pt x="117" y="5546"/>
                  </a:cubicBezTo>
                  <a:cubicBezTo>
                    <a:pt x="124" y="5535"/>
                    <a:pt x="133" y="5527"/>
                    <a:pt x="144" y="5521"/>
                  </a:cubicBezTo>
                  <a:cubicBezTo>
                    <a:pt x="155" y="5515"/>
                    <a:pt x="168" y="5512"/>
                    <a:pt x="182" y="5512"/>
                  </a:cubicBezTo>
                  <a:close/>
                  <a:moveTo>
                    <a:pt x="1128" y="7883"/>
                  </a:moveTo>
                  <a:cubicBezTo>
                    <a:pt x="1103" y="7883"/>
                    <a:pt x="1080" y="7886"/>
                    <a:pt x="1059" y="7893"/>
                  </a:cubicBezTo>
                  <a:cubicBezTo>
                    <a:pt x="1038" y="7900"/>
                    <a:pt x="1020" y="7910"/>
                    <a:pt x="1005" y="7923"/>
                  </a:cubicBezTo>
                  <a:cubicBezTo>
                    <a:pt x="990" y="7936"/>
                    <a:pt x="978" y="7953"/>
                    <a:pt x="970" y="7972"/>
                  </a:cubicBezTo>
                  <a:cubicBezTo>
                    <a:pt x="961" y="7992"/>
                    <a:pt x="956" y="8013"/>
                    <a:pt x="956" y="8038"/>
                  </a:cubicBezTo>
                  <a:cubicBezTo>
                    <a:pt x="956" y="8066"/>
                    <a:pt x="964" y="8091"/>
                    <a:pt x="978" y="8112"/>
                  </a:cubicBezTo>
                  <a:cubicBezTo>
                    <a:pt x="992" y="8134"/>
                    <a:pt x="1011" y="8150"/>
                    <a:pt x="1035" y="8163"/>
                  </a:cubicBezTo>
                  <a:cubicBezTo>
                    <a:pt x="1021" y="8169"/>
                    <a:pt x="1008" y="8176"/>
                    <a:pt x="997" y="8186"/>
                  </a:cubicBezTo>
                  <a:cubicBezTo>
                    <a:pt x="986" y="8195"/>
                    <a:pt x="977" y="8206"/>
                    <a:pt x="969" y="8217"/>
                  </a:cubicBezTo>
                  <a:cubicBezTo>
                    <a:pt x="961" y="8229"/>
                    <a:pt x="955" y="8242"/>
                    <a:pt x="950" y="8255"/>
                  </a:cubicBezTo>
                  <a:cubicBezTo>
                    <a:pt x="946" y="8269"/>
                    <a:pt x="944" y="8284"/>
                    <a:pt x="944" y="8299"/>
                  </a:cubicBezTo>
                  <a:cubicBezTo>
                    <a:pt x="944" y="8326"/>
                    <a:pt x="949" y="8348"/>
                    <a:pt x="958" y="8368"/>
                  </a:cubicBezTo>
                  <a:cubicBezTo>
                    <a:pt x="968" y="8388"/>
                    <a:pt x="980" y="8405"/>
                    <a:pt x="997" y="8418"/>
                  </a:cubicBezTo>
                  <a:cubicBezTo>
                    <a:pt x="1014" y="8432"/>
                    <a:pt x="1033" y="8442"/>
                    <a:pt x="1055" y="8449"/>
                  </a:cubicBezTo>
                  <a:cubicBezTo>
                    <a:pt x="1078" y="8456"/>
                    <a:pt x="1102" y="8460"/>
                    <a:pt x="1128" y="8460"/>
                  </a:cubicBezTo>
                  <a:cubicBezTo>
                    <a:pt x="1155" y="8460"/>
                    <a:pt x="1179" y="8456"/>
                    <a:pt x="1202" y="8449"/>
                  </a:cubicBezTo>
                  <a:cubicBezTo>
                    <a:pt x="1224" y="8442"/>
                    <a:pt x="1243" y="8432"/>
                    <a:pt x="1260" y="8418"/>
                  </a:cubicBezTo>
                  <a:cubicBezTo>
                    <a:pt x="1276" y="8405"/>
                    <a:pt x="1289" y="8388"/>
                    <a:pt x="1298" y="8368"/>
                  </a:cubicBezTo>
                  <a:cubicBezTo>
                    <a:pt x="1307" y="8348"/>
                    <a:pt x="1312" y="8326"/>
                    <a:pt x="1312" y="8299"/>
                  </a:cubicBezTo>
                  <a:cubicBezTo>
                    <a:pt x="1312" y="8284"/>
                    <a:pt x="1310" y="8269"/>
                    <a:pt x="1306" y="8255"/>
                  </a:cubicBezTo>
                  <a:cubicBezTo>
                    <a:pt x="1301" y="8242"/>
                    <a:pt x="1295" y="8229"/>
                    <a:pt x="1287" y="8217"/>
                  </a:cubicBezTo>
                  <a:cubicBezTo>
                    <a:pt x="1279" y="8206"/>
                    <a:pt x="1269" y="8196"/>
                    <a:pt x="1258" y="8187"/>
                  </a:cubicBezTo>
                  <a:cubicBezTo>
                    <a:pt x="1247" y="8177"/>
                    <a:pt x="1234" y="8169"/>
                    <a:pt x="1220" y="8163"/>
                  </a:cubicBezTo>
                  <a:cubicBezTo>
                    <a:pt x="1245" y="8150"/>
                    <a:pt x="1264" y="8134"/>
                    <a:pt x="1278" y="8112"/>
                  </a:cubicBezTo>
                  <a:cubicBezTo>
                    <a:pt x="1293" y="8091"/>
                    <a:pt x="1300" y="8066"/>
                    <a:pt x="1300" y="8038"/>
                  </a:cubicBezTo>
                  <a:cubicBezTo>
                    <a:pt x="1300" y="8013"/>
                    <a:pt x="1296" y="7992"/>
                    <a:pt x="1287" y="7972"/>
                  </a:cubicBezTo>
                  <a:cubicBezTo>
                    <a:pt x="1279" y="7953"/>
                    <a:pt x="1266" y="7936"/>
                    <a:pt x="1251" y="7923"/>
                  </a:cubicBezTo>
                  <a:cubicBezTo>
                    <a:pt x="1236" y="7910"/>
                    <a:pt x="1218" y="7900"/>
                    <a:pt x="1197" y="7893"/>
                  </a:cubicBezTo>
                  <a:cubicBezTo>
                    <a:pt x="1176" y="7886"/>
                    <a:pt x="1153" y="7883"/>
                    <a:pt x="1128" y="7883"/>
                  </a:cubicBezTo>
                  <a:close/>
                  <a:moveTo>
                    <a:pt x="10323" y="7890"/>
                  </a:moveTo>
                  <a:lnTo>
                    <a:pt x="10080" y="8270"/>
                  </a:lnTo>
                  <a:lnTo>
                    <a:pt x="10083" y="8328"/>
                  </a:lnTo>
                  <a:lnTo>
                    <a:pt x="10325" y="8328"/>
                  </a:lnTo>
                  <a:lnTo>
                    <a:pt x="10325" y="8452"/>
                  </a:lnTo>
                  <a:lnTo>
                    <a:pt x="10419" y="8452"/>
                  </a:lnTo>
                  <a:lnTo>
                    <a:pt x="10419" y="8328"/>
                  </a:lnTo>
                  <a:lnTo>
                    <a:pt x="10489" y="8328"/>
                  </a:lnTo>
                  <a:lnTo>
                    <a:pt x="10489" y="8252"/>
                  </a:lnTo>
                  <a:lnTo>
                    <a:pt x="10419" y="8252"/>
                  </a:lnTo>
                  <a:lnTo>
                    <a:pt x="10419" y="7890"/>
                  </a:lnTo>
                  <a:lnTo>
                    <a:pt x="10323" y="7890"/>
                  </a:lnTo>
                  <a:close/>
                  <a:moveTo>
                    <a:pt x="1128" y="7958"/>
                  </a:moveTo>
                  <a:cubicBezTo>
                    <a:pt x="1139" y="7958"/>
                    <a:pt x="1150" y="7960"/>
                    <a:pt x="1160" y="7964"/>
                  </a:cubicBezTo>
                  <a:cubicBezTo>
                    <a:pt x="1170" y="7968"/>
                    <a:pt x="1178" y="7974"/>
                    <a:pt x="1185" y="7982"/>
                  </a:cubicBezTo>
                  <a:cubicBezTo>
                    <a:pt x="1192" y="7989"/>
                    <a:pt x="1197" y="7998"/>
                    <a:pt x="1201" y="8008"/>
                  </a:cubicBezTo>
                  <a:cubicBezTo>
                    <a:pt x="1204" y="8019"/>
                    <a:pt x="1206" y="8030"/>
                    <a:pt x="1206" y="8042"/>
                  </a:cubicBezTo>
                  <a:cubicBezTo>
                    <a:pt x="1206" y="8054"/>
                    <a:pt x="1204" y="8066"/>
                    <a:pt x="1201" y="8076"/>
                  </a:cubicBezTo>
                  <a:cubicBezTo>
                    <a:pt x="1197" y="8087"/>
                    <a:pt x="1192" y="8096"/>
                    <a:pt x="1186" y="8104"/>
                  </a:cubicBezTo>
                  <a:cubicBezTo>
                    <a:pt x="1179" y="8111"/>
                    <a:pt x="1171" y="8116"/>
                    <a:pt x="1161" y="8120"/>
                  </a:cubicBezTo>
                  <a:cubicBezTo>
                    <a:pt x="1151" y="8124"/>
                    <a:pt x="1141" y="8127"/>
                    <a:pt x="1128" y="8127"/>
                  </a:cubicBezTo>
                  <a:cubicBezTo>
                    <a:pt x="1116" y="8127"/>
                    <a:pt x="1105" y="8124"/>
                    <a:pt x="1096" y="8120"/>
                  </a:cubicBezTo>
                  <a:cubicBezTo>
                    <a:pt x="1086" y="8116"/>
                    <a:pt x="1078" y="8111"/>
                    <a:pt x="1071" y="8104"/>
                  </a:cubicBezTo>
                  <a:cubicBezTo>
                    <a:pt x="1064" y="8096"/>
                    <a:pt x="1060" y="8087"/>
                    <a:pt x="1056" y="8076"/>
                  </a:cubicBezTo>
                  <a:cubicBezTo>
                    <a:pt x="1053" y="8066"/>
                    <a:pt x="1050" y="8054"/>
                    <a:pt x="1050" y="8042"/>
                  </a:cubicBezTo>
                  <a:cubicBezTo>
                    <a:pt x="1050" y="8016"/>
                    <a:pt x="1057" y="7995"/>
                    <a:pt x="1071" y="7980"/>
                  </a:cubicBezTo>
                  <a:cubicBezTo>
                    <a:pt x="1085" y="7965"/>
                    <a:pt x="1104" y="7958"/>
                    <a:pt x="1128" y="7958"/>
                  </a:cubicBezTo>
                  <a:close/>
                  <a:moveTo>
                    <a:pt x="10325" y="8017"/>
                  </a:moveTo>
                  <a:lnTo>
                    <a:pt x="10325" y="8252"/>
                  </a:lnTo>
                  <a:lnTo>
                    <a:pt x="10178" y="8252"/>
                  </a:lnTo>
                  <a:lnTo>
                    <a:pt x="10318" y="8030"/>
                  </a:lnTo>
                  <a:lnTo>
                    <a:pt x="10325" y="8017"/>
                  </a:lnTo>
                  <a:close/>
                  <a:moveTo>
                    <a:pt x="1128" y="8202"/>
                  </a:moveTo>
                  <a:cubicBezTo>
                    <a:pt x="1141" y="8202"/>
                    <a:pt x="1153" y="8204"/>
                    <a:pt x="1165" y="8209"/>
                  </a:cubicBezTo>
                  <a:cubicBezTo>
                    <a:pt x="1176" y="8213"/>
                    <a:pt x="1186" y="8219"/>
                    <a:pt x="1194" y="8227"/>
                  </a:cubicBezTo>
                  <a:cubicBezTo>
                    <a:pt x="1202" y="8235"/>
                    <a:pt x="1207" y="8245"/>
                    <a:pt x="1211" y="8256"/>
                  </a:cubicBezTo>
                  <a:cubicBezTo>
                    <a:pt x="1216" y="8268"/>
                    <a:pt x="1218" y="8280"/>
                    <a:pt x="1218" y="8294"/>
                  </a:cubicBezTo>
                  <a:cubicBezTo>
                    <a:pt x="1218" y="8323"/>
                    <a:pt x="1210" y="8345"/>
                    <a:pt x="1195" y="8361"/>
                  </a:cubicBezTo>
                  <a:cubicBezTo>
                    <a:pt x="1179" y="8377"/>
                    <a:pt x="1157" y="8385"/>
                    <a:pt x="1128" y="8385"/>
                  </a:cubicBezTo>
                  <a:cubicBezTo>
                    <a:pt x="1115" y="8385"/>
                    <a:pt x="1102" y="8383"/>
                    <a:pt x="1091" y="8379"/>
                  </a:cubicBezTo>
                  <a:cubicBezTo>
                    <a:pt x="1079" y="8375"/>
                    <a:pt x="1070" y="8369"/>
                    <a:pt x="1062" y="8361"/>
                  </a:cubicBezTo>
                  <a:cubicBezTo>
                    <a:pt x="1054" y="8353"/>
                    <a:pt x="1048" y="8343"/>
                    <a:pt x="1044" y="8332"/>
                  </a:cubicBezTo>
                  <a:cubicBezTo>
                    <a:pt x="1040" y="8321"/>
                    <a:pt x="1038" y="8308"/>
                    <a:pt x="1038" y="8294"/>
                  </a:cubicBezTo>
                  <a:cubicBezTo>
                    <a:pt x="1038" y="8280"/>
                    <a:pt x="1040" y="8268"/>
                    <a:pt x="1044" y="8256"/>
                  </a:cubicBezTo>
                  <a:cubicBezTo>
                    <a:pt x="1048" y="8245"/>
                    <a:pt x="1055" y="8235"/>
                    <a:pt x="1062" y="8227"/>
                  </a:cubicBezTo>
                  <a:cubicBezTo>
                    <a:pt x="1070" y="8219"/>
                    <a:pt x="1079" y="8213"/>
                    <a:pt x="1091" y="8209"/>
                  </a:cubicBezTo>
                  <a:cubicBezTo>
                    <a:pt x="1102" y="8204"/>
                    <a:pt x="1114" y="8202"/>
                    <a:pt x="1128" y="8202"/>
                  </a:cubicBezTo>
                  <a:close/>
                  <a:moveTo>
                    <a:pt x="8174" y="9866"/>
                  </a:moveTo>
                  <a:lnTo>
                    <a:pt x="8143" y="10149"/>
                  </a:lnTo>
                  <a:lnTo>
                    <a:pt x="8218" y="10167"/>
                  </a:lnTo>
                  <a:cubicBezTo>
                    <a:pt x="8223" y="10163"/>
                    <a:pt x="8228" y="10159"/>
                    <a:pt x="8233" y="10155"/>
                  </a:cubicBezTo>
                  <a:cubicBezTo>
                    <a:pt x="8239" y="10151"/>
                    <a:pt x="8244" y="10148"/>
                    <a:pt x="8250" y="10144"/>
                  </a:cubicBezTo>
                  <a:cubicBezTo>
                    <a:pt x="8256" y="10141"/>
                    <a:pt x="8263" y="10139"/>
                    <a:pt x="8271" y="10137"/>
                  </a:cubicBezTo>
                  <a:cubicBezTo>
                    <a:pt x="8279" y="10136"/>
                    <a:pt x="8290" y="10135"/>
                    <a:pt x="8300" y="10135"/>
                  </a:cubicBezTo>
                  <a:cubicBezTo>
                    <a:pt x="8317" y="10135"/>
                    <a:pt x="8331" y="10137"/>
                    <a:pt x="8344" y="10143"/>
                  </a:cubicBezTo>
                  <a:cubicBezTo>
                    <a:pt x="8356" y="10148"/>
                    <a:pt x="8366" y="10156"/>
                    <a:pt x="8374" y="10166"/>
                  </a:cubicBezTo>
                  <a:cubicBezTo>
                    <a:pt x="8383" y="10176"/>
                    <a:pt x="8390" y="10187"/>
                    <a:pt x="8394" y="10201"/>
                  </a:cubicBezTo>
                  <a:cubicBezTo>
                    <a:pt x="8398" y="10215"/>
                    <a:pt x="8400" y="10230"/>
                    <a:pt x="8400" y="10246"/>
                  </a:cubicBezTo>
                  <a:cubicBezTo>
                    <a:pt x="8400" y="10263"/>
                    <a:pt x="8398" y="10279"/>
                    <a:pt x="8394" y="10293"/>
                  </a:cubicBezTo>
                  <a:cubicBezTo>
                    <a:pt x="8390" y="10307"/>
                    <a:pt x="8385" y="10319"/>
                    <a:pt x="8377" y="10329"/>
                  </a:cubicBezTo>
                  <a:cubicBezTo>
                    <a:pt x="8370" y="10339"/>
                    <a:pt x="8360" y="10347"/>
                    <a:pt x="8349" y="10353"/>
                  </a:cubicBezTo>
                  <a:cubicBezTo>
                    <a:pt x="8337" y="10358"/>
                    <a:pt x="8324" y="10361"/>
                    <a:pt x="8308" y="10361"/>
                  </a:cubicBezTo>
                  <a:cubicBezTo>
                    <a:pt x="8283" y="10361"/>
                    <a:pt x="8262" y="10353"/>
                    <a:pt x="8246" y="10338"/>
                  </a:cubicBezTo>
                  <a:cubicBezTo>
                    <a:pt x="8230" y="10324"/>
                    <a:pt x="8220" y="10303"/>
                    <a:pt x="8217" y="10276"/>
                  </a:cubicBezTo>
                  <a:lnTo>
                    <a:pt x="8126" y="10276"/>
                  </a:lnTo>
                  <a:cubicBezTo>
                    <a:pt x="8127" y="10302"/>
                    <a:pt x="8134" y="10325"/>
                    <a:pt x="8144" y="10345"/>
                  </a:cubicBezTo>
                  <a:cubicBezTo>
                    <a:pt x="8155" y="10365"/>
                    <a:pt x="8168" y="10382"/>
                    <a:pt x="8185" y="10395"/>
                  </a:cubicBezTo>
                  <a:cubicBezTo>
                    <a:pt x="8201" y="10408"/>
                    <a:pt x="8221" y="10418"/>
                    <a:pt x="8242" y="10425"/>
                  </a:cubicBezTo>
                  <a:cubicBezTo>
                    <a:pt x="8264" y="10432"/>
                    <a:pt x="8286" y="10435"/>
                    <a:pt x="8309" y="10435"/>
                  </a:cubicBezTo>
                  <a:cubicBezTo>
                    <a:pt x="8340" y="10435"/>
                    <a:pt x="8367" y="10430"/>
                    <a:pt x="8390" y="10420"/>
                  </a:cubicBezTo>
                  <a:cubicBezTo>
                    <a:pt x="8414" y="10411"/>
                    <a:pt x="8432" y="10398"/>
                    <a:pt x="8448" y="10381"/>
                  </a:cubicBezTo>
                  <a:cubicBezTo>
                    <a:pt x="8463" y="10364"/>
                    <a:pt x="8474" y="10344"/>
                    <a:pt x="8482" y="10322"/>
                  </a:cubicBezTo>
                  <a:cubicBezTo>
                    <a:pt x="8490" y="10299"/>
                    <a:pt x="8494" y="10274"/>
                    <a:pt x="8494" y="10249"/>
                  </a:cubicBezTo>
                  <a:cubicBezTo>
                    <a:pt x="8494" y="10219"/>
                    <a:pt x="8490" y="10192"/>
                    <a:pt x="8482" y="10169"/>
                  </a:cubicBezTo>
                  <a:cubicBezTo>
                    <a:pt x="8474" y="10146"/>
                    <a:pt x="8464" y="10127"/>
                    <a:pt x="8449" y="10110"/>
                  </a:cubicBezTo>
                  <a:cubicBezTo>
                    <a:pt x="8435" y="10094"/>
                    <a:pt x="8417" y="10081"/>
                    <a:pt x="8396" y="10072"/>
                  </a:cubicBezTo>
                  <a:cubicBezTo>
                    <a:pt x="8375" y="10063"/>
                    <a:pt x="8351" y="10059"/>
                    <a:pt x="8324" y="10059"/>
                  </a:cubicBezTo>
                  <a:cubicBezTo>
                    <a:pt x="8305" y="10059"/>
                    <a:pt x="8287" y="10061"/>
                    <a:pt x="8272" y="10066"/>
                  </a:cubicBezTo>
                  <a:cubicBezTo>
                    <a:pt x="8257" y="10071"/>
                    <a:pt x="8245" y="10076"/>
                    <a:pt x="8236" y="10081"/>
                  </a:cubicBezTo>
                  <a:lnTo>
                    <a:pt x="8252" y="9947"/>
                  </a:lnTo>
                  <a:lnTo>
                    <a:pt x="8476" y="9947"/>
                  </a:lnTo>
                  <a:lnTo>
                    <a:pt x="8476" y="9866"/>
                  </a:lnTo>
                  <a:lnTo>
                    <a:pt x="8174" y="9866"/>
                  </a:lnTo>
                  <a:close/>
                  <a:moveTo>
                    <a:pt x="2773" y="9870"/>
                  </a:moveTo>
                  <a:lnTo>
                    <a:pt x="2773" y="9945"/>
                  </a:lnTo>
                  <a:lnTo>
                    <a:pt x="3063" y="9945"/>
                  </a:lnTo>
                  <a:lnTo>
                    <a:pt x="2839" y="10432"/>
                  </a:lnTo>
                  <a:lnTo>
                    <a:pt x="2937" y="10432"/>
                  </a:lnTo>
                  <a:lnTo>
                    <a:pt x="3162" y="9922"/>
                  </a:lnTo>
                  <a:lnTo>
                    <a:pt x="3162" y="9870"/>
                  </a:lnTo>
                  <a:lnTo>
                    <a:pt x="2773" y="9870"/>
                  </a:lnTo>
                  <a:close/>
                  <a:moveTo>
                    <a:pt x="5702" y="10851"/>
                  </a:moveTo>
                  <a:cubicBezTo>
                    <a:pt x="5668" y="10851"/>
                    <a:pt x="5637" y="10855"/>
                    <a:pt x="5610" y="10863"/>
                  </a:cubicBezTo>
                  <a:cubicBezTo>
                    <a:pt x="5584" y="10871"/>
                    <a:pt x="5560" y="10882"/>
                    <a:pt x="5540" y="10896"/>
                  </a:cubicBezTo>
                  <a:cubicBezTo>
                    <a:pt x="5519" y="10910"/>
                    <a:pt x="5502" y="10927"/>
                    <a:pt x="5487" y="10946"/>
                  </a:cubicBezTo>
                  <a:cubicBezTo>
                    <a:pt x="5472" y="10966"/>
                    <a:pt x="5460" y="10987"/>
                    <a:pt x="5451" y="11011"/>
                  </a:cubicBezTo>
                  <a:cubicBezTo>
                    <a:pt x="5442" y="11034"/>
                    <a:pt x="5435" y="11059"/>
                    <a:pt x="5431" y="11085"/>
                  </a:cubicBezTo>
                  <a:cubicBezTo>
                    <a:pt x="5426" y="11112"/>
                    <a:pt x="5424" y="11139"/>
                    <a:pt x="5424" y="11167"/>
                  </a:cubicBezTo>
                  <a:lnTo>
                    <a:pt x="5424" y="11203"/>
                  </a:lnTo>
                  <a:cubicBezTo>
                    <a:pt x="5424" y="11232"/>
                    <a:pt x="5428" y="11260"/>
                    <a:pt x="5437" y="11287"/>
                  </a:cubicBezTo>
                  <a:cubicBezTo>
                    <a:pt x="5445" y="11313"/>
                    <a:pt x="5457" y="11337"/>
                    <a:pt x="5473" y="11357"/>
                  </a:cubicBezTo>
                  <a:cubicBezTo>
                    <a:pt x="5489" y="11377"/>
                    <a:pt x="5509" y="11394"/>
                    <a:pt x="5532" y="11406"/>
                  </a:cubicBezTo>
                  <a:cubicBezTo>
                    <a:pt x="5555" y="11418"/>
                    <a:pt x="5583" y="11423"/>
                    <a:pt x="5613" y="11423"/>
                  </a:cubicBezTo>
                  <a:cubicBezTo>
                    <a:pt x="5642" y="11423"/>
                    <a:pt x="5668" y="11418"/>
                    <a:pt x="5691" y="11408"/>
                  </a:cubicBezTo>
                  <a:cubicBezTo>
                    <a:pt x="5713" y="11398"/>
                    <a:pt x="5732" y="11385"/>
                    <a:pt x="5748" y="11368"/>
                  </a:cubicBezTo>
                  <a:cubicBezTo>
                    <a:pt x="5764" y="11350"/>
                    <a:pt x="5775" y="11330"/>
                    <a:pt x="5783" y="11307"/>
                  </a:cubicBezTo>
                  <a:cubicBezTo>
                    <a:pt x="5791" y="11284"/>
                    <a:pt x="5796" y="11259"/>
                    <a:pt x="5796" y="11232"/>
                  </a:cubicBezTo>
                  <a:cubicBezTo>
                    <a:pt x="5796" y="11208"/>
                    <a:pt x="5792" y="11184"/>
                    <a:pt x="5786" y="11161"/>
                  </a:cubicBezTo>
                  <a:cubicBezTo>
                    <a:pt x="5780" y="11139"/>
                    <a:pt x="5770" y="11119"/>
                    <a:pt x="5757" y="11101"/>
                  </a:cubicBezTo>
                  <a:cubicBezTo>
                    <a:pt x="5744" y="11084"/>
                    <a:pt x="5727" y="11069"/>
                    <a:pt x="5707" y="11059"/>
                  </a:cubicBezTo>
                  <a:cubicBezTo>
                    <a:pt x="5686" y="11049"/>
                    <a:pt x="5662" y="11044"/>
                    <a:pt x="5635" y="11044"/>
                  </a:cubicBezTo>
                  <a:cubicBezTo>
                    <a:pt x="5612" y="11044"/>
                    <a:pt x="5590" y="11048"/>
                    <a:pt x="5571" y="11055"/>
                  </a:cubicBezTo>
                  <a:cubicBezTo>
                    <a:pt x="5551" y="11063"/>
                    <a:pt x="5534" y="11075"/>
                    <a:pt x="5520" y="11090"/>
                  </a:cubicBezTo>
                  <a:cubicBezTo>
                    <a:pt x="5522" y="11068"/>
                    <a:pt x="5528" y="11047"/>
                    <a:pt x="5536" y="11027"/>
                  </a:cubicBezTo>
                  <a:cubicBezTo>
                    <a:pt x="5545" y="11008"/>
                    <a:pt x="5556" y="10991"/>
                    <a:pt x="5571" y="10976"/>
                  </a:cubicBezTo>
                  <a:cubicBezTo>
                    <a:pt x="5586" y="10961"/>
                    <a:pt x="5605" y="10950"/>
                    <a:pt x="5627" y="10942"/>
                  </a:cubicBezTo>
                  <a:cubicBezTo>
                    <a:pt x="5649" y="10933"/>
                    <a:pt x="5676" y="10928"/>
                    <a:pt x="5707" y="10928"/>
                  </a:cubicBezTo>
                  <a:lnTo>
                    <a:pt x="5713" y="10928"/>
                  </a:lnTo>
                  <a:lnTo>
                    <a:pt x="5713" y="10851"/>
                  </a:lnTo>
                  <a:lnTo>
                    <a:pt x="5702" y="10851"/>
                  </a:lnTo>
                  <a:close/>
                  <a:moveTo>
                    <a:pt x="5612" y="11119"/>
                  </a:moveTo>
                  <a:cubicBezTo>
                    <a:pt x="5627" y="11119"/>
                    <a:pt x="5641" y="11123"/>
                    <a:pt x="5652" y="11129"/>
                  </a:cubicBezTo>
                  <a:cubicBezTo>
                    <a:pt x="5663" y="11135"/>
                    <a:pt x="5673" y="11143"/>
                    <a:pt x="5680" y="11153"/>
                  </a:cubicBezTo>
                  <a:cubicBezTo>
                    <a:pt x="5688" y="11164"/>
                    <a:pt x="5693" y="11176"/>
                    <a:pt x="5697" y="11190"/>
                  </a:cubicBezTo>
                  <a:cubicBezTo>
                    <a:pt x="5701" y="11203"/>
                    <a:pt x="5703" y="11219"/>
                    <a:pt x="5703" y="11235"/>
                  </a:cubicBezTo>
                  <a:cubicBezTo>
                    <a:pt x="5703" y="11251"/>
                    <a:pt x="5701" y="11266"/>
                    <a:pt x="5697" y="11280"/>
                  </a:cubicBezTo>
                  <a:cubicBezTo>
                    <a:pt x="5693" y="11294"/>
                    <a:pt x="5686" y="11306"/>
                    <a:pt x="5678" y="11316"/>
                  </a:cubicBezTo>
                  <a:cubicBezTo>
                    <a:pt x="5671" y="11326"/>
                    <a:pt x="5661" y="11334"/>
                    <a:pt x="5650" y="11339"/>
                  </a:cubicBezTo>
                  <a:cubicBezTo>
                    <a:pt x="5639" y="11345"/>
                    <a:pt x="5626" y="11347"/>
                    <a:pt x="5612" y="11347"/>
                  </a:cubicBezTo>
                  <a:cubicBezTo>
                    <a:pt x="5599" y="11347"/>
                    <a:pt x="5587" y="11344"/>
                    <a:pt x="5576" y="11339"/>
                  </a:cubicBezTo>
                  <a:cubicBezTo>
                    <a:pt x="5565" y="11333"/>
                    <a:pt x="5555" y="11324"/>
                    <a:pt x="5546" y="11313"/>
                  </a:cubicBezTo>
                  <a:cubicBezTo>
                    <a:pt x="5538" y="11302"/>
                    <a:pt x="5531" y="11288"/>
                    <a:pt x="5526" y="11271"/>
                  </a:cubicBezTo>
                  <a:cubicBezTo>
                    <a:pt x="5521" y="11254"/>
                    <a:pt x="5519" y="11234"/>
                    <a:pt x="5519" y="11212"/>
                  </a:cubicBezTo>
                  <a:lnTo>
                    <a:pt x="5519" y="11182"/>
                  </a:lnTo>
                  <a:cubicBezTo>
                    <a:pt x="5522" y="11174"/>
                    <a:pt x="5527" y="11166"/>
                    <a:pt x="5533" y="11158"/>
                  </a:cubicBezTo>
                  <a:cubicBezTo>
                    <a:pt x="5539" y="11150"/>
                    <a:pt x="5546" y="11143"/>
                    <a:pt x="5554" y="11138"/>
                  </a:cubicBezTo>
                  <a:cubicBezTo>
                    <a:pt x="5562" y="11132"/>
                    <a:pt x="5571" y="11128"/>
                    <a:pt x="5581" y="11124"/>
                  </a:cubicBezTo>
                  <a:cubicBezTo>
                    <a:pt x="5591" y="11121"/>
                    <a:pt x="5601" y="11119"/>
                    <a:pt x="5612" y="11119"/>
                  </a:cubicBezTo>
                  <a:close/>
                </a:path>
              </a:pathLst>
            </a:custGeom>
            <a:solidFill>
              <a:srgbClr val="000000">
                <a:alpha val="87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sp>
          <p:nvSpPr>
            <p:cNvPr id="195" name="PM">
              <a:extLst>
                <a:ext uri="{FF2B5EF4-FFF2-40B4-BE49-F238E27FC236}">
                  <a16:creationId xmlns:a16="http://schemas.microsoft.com/office/drawing/2014/main" id="{BDB66DF2-CEF1-437E-872E-C406DBA2BE05}"/>
                </a:ext>
              </a:extLst>
            </p:cNvPr>
            <p:cNvSpPr>
              <a:spLocks noChangeArrowheads="1"/>
            </p:cNvSpPr>
            <p:nvPr/>
          </p:nvSpPr>
          <p:spPr bwMode="auto">
            <a:xfrm>
              <a:off x="5233191" y="3795713"/>
              <a:ext cx="304800" cy="304800"/>
            </a:xfrm>
            <a:prstGeom prst="ellipse">
              <a:avLst/>
            </a:prstGeom>
            <a:solidFill>
              <a:srgbClr val="009688"/>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FFFFFF"/>
                  </a:solidFill>
                  <a:latin typeface="Segoe UI" panose="020B0502040204020203" pitchFamily="34" charset="0"/>
                  <a:cs typeface="Segoe UI" panose="020B0502040204020203" pitchFamily="34" charset="0"/>
                </a:rPr>
                <a:t>PM</a:t>
              </a:r>
            </a:p>
          </p:txBody>
        </p:sp>
        <p:sp>
          <p:nvSpPr>
            <p:cNvPr id="196" name="AM">
              <a:extLst>
                <a:ext uri="{FF2B5EF4-FFF2-40B4-BE49-F238E27FC236}">
                  <a16:creationId xmlns:a16="http://schemas.microsoft.com/office/drawing/2014/main" id="{17C077DC-4CDB-4A82-9CD4-82ADFA94FCC2}"/>
                </a:ext>
              </a:extLst>
            </p:cNvPr>
            <p:cNvSpPr>
              <a:spLocks noChangeArrowheads="1"/>
            </p:cNvSpPr>
            <p:nvPr/>
          </p:nvSpPr>
          <p:spPr bwMode="auto">
            <a:xfrm>
              <a:off x="4165207" y="3795713"/>
              <a:ext cx="304800" cy="304800"/>
            </a:xfrm>
            <a:prstGeom prst="ellipse">
              <a:avLst/>
            </a:prstGeom>
            <a:no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000000">
                      <a:alpha val="87000"/>
                    </a:srgbClr>
                  </a:solidFill>
                  <a:latin typeface="Segoe UI" panose="020B0502040204020203" pitchFamily="34" charset="0"/>
                  <a:cs typeface="Segoe UI" panose="020B0502040204020203" pitchFamily="34" charset="0"/>
                </a:rPr>
                <a:t>AM</a:t>
              </a:r>
            </a:p>
          </p:txBody>
        </p:sp>
        <p:sp>
          <p:nvSpPr>
            <p:cNvPr id="197" name="Selection">
              <a:extLst>
                <a:ext uri="{FF2B5EF4-FFF2-40B4-BE49-F238E27FC236}">
                  <a16:creationId xmlns:a16="http://schemas.microsoft.com/office/drawing/2014/main" id="{B7EDD95B-3667-4272-9A64-A59A4E0DA2EC}"/>
                </a:ext>
              </a:extLst>
            </p:cNvPr>
            <p:cNvSpPr>
              <a:spLocks noChangeArrowheads="1"/>
            </p:cNvSpPr>
            <p:nvPr/>
          </p:nvSpPr>
          <p:spPr bwMode="auto">
            <a:xfrm>
              <a:off x="5360191" y="2905919"/>
              <a:ext cx="203200" cy="203200"/>
            </a:xfrm>
            <a:prstGeom prst="ellipse">
              <a:avLst/>
            </a:prstGeom>
            <a:solidFill>
              <a:srgbClr val="009688"/>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3</a:t>
              </a:r>
            </a:p>
          </p:txBody>
        </p:sp>
        <p:cxnSp>
          <p:nvCxnSpPr>
            <p:cNvPr id="198" name="Hand">
              <a:extLst>
                <a:ext uri="{FF2B5EF4-FFF2-40B4-BE49-F238E27FC236}">
                  <a16:creationId xmlns:a16="http://schemas.microsoft.com/office/drawing/2014/main" id="{A7242410-E012-42B4-B7D7-6771682521EF}"/>
                </a:ext>
              </a:extLst>
            </p:cNvPr>
            <p:cNvCxnSpPr>
              <a:endCxn id="197" idx="2"/>
            </p:cNvCxnSpPr>
            <p:nvPr/>
          </p:nvCxnSpPr>
          <p:spPr>
            <a:xfrm>
              <a:off x="4851397" y="3006725"/>
              <a:ext cx="508794" cy="794"/>
            </a:xfrm>
            <a:prstGeom prst="line">
              <a:avLst/>
            </a:prstGeom>
            <a:ln w="6350">
              <a:solidFill>
                <a:srgbClr val="009688">
                  <a:alpha val="50000"/>
                </a:srgbClr>
              </a:solidFill>
            </a:ln>
          </p:spPr>
          <p:style>
            <a:lnRef idx="1">
              <a:schemeClr val="accent1"/>
            </a:lnRef>
            <a:fillRef idx="0">
              <a:schemeClr val="accent1"/>
            </a:fillRef>
            <a:effectRef idx="0">
              <a:schemeClr val="accent1"/>
            </a:effectRef>
            <a:fontRef idx="minor">
              <a:schemeClr val="tx1"/>
            </a:fontRef>
          </p:style>
        </p:cxnSp>
        <p:sp>
          <p:nvSpPr>
            <p:cNvPr id="199" name="Center">
              <a:extLst>
                <a:ext uri="{FF2B5EF4-FFF2-40B4-BE49-F238E27FC236}">
                  <a16:creationId xmlns:a16="http://schemas.microsoft.com/office/drawing/2014/main" id="{1A32436C-F971-4835-A4BC-55D18D5DC97E}"/>
                </a:ext>
              </a:extLst>
            </p:cNvPr>
            <p:cNvSpPr>
              <a:spLocks noChangeAspect="1" noChangeArrowheads="1"/>
            </p:cNvSpPr>
            <p:nvPr/>
          </p:nvSpPr>
          <p:spPr bwMode="auto">
            <a:xfrm>
              <a:off x="4844254" y="3001963"/>
              <a:ext cx="15875" cy="15875"/>
            </a:xfrm>
            <a:prstGeom prst="ellipse">
              <a:avLst/>
            </a:prstGeom>
            <a:solidFill>
              <a:srgbClr val="000000">
                <a:alpha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14543822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58A01F6-267E-4520-9FFE-0E09989A7852}"/>
              </a:ext>
            </a:extLst>
          </p:cNvPr>
          <p:cNvSpPr>
            <a:spLocks noGrp="1"/>
          </p:cNvSpPr>
          <p:nvPr>
            <p:ph type="title"/>
          </p:nvPr>
        </p:nvSpPr>
        <p:spPr/>
        <p:txBody>
          <a:bodyPr>
            <a:normAutofit fontScale="90000"/>
          </a:bodyPr>
          <a:lstStyle/>
          <a:p>
            <a:r>
              <a:rPr lang="de-DE" dirty="0"/>
              <a:t>Android Input</a:t>
            </a:r>
          </a:p>
        </p:txBody>
      </p:sp>
      <p:sp>
        <p:nvSpPr>
          <p:cNvPr id="200" name="Button">
            <a:extLst>
              <a:ext uri="{FF2B5EF4-FFF2-40B4-BE49-F238E27FC236}">
                <a16:creationId xmlns:a16="http://schemas.microsoft.com/office/drawing/2014/main" id="{94F7B95A-DD5F-48CE-887F-A80C9B7AE617}"/>
              </a:ext>
            </a:extLst>
          </p:cNvPr>
          <p:cNvSpPr/>
          <p:nvPr/>
        </p:nvSpPr>
        <p:spPr>
          <a:xfrm>
            <a:off x="1066800" y="1828800"/>
            <a:ext cx="558800" cy="228600"/>
          </a:xfrm>
          <a:prstGeom prst="roundRect">
            <a:avLst>
              <a:gd name="adj" fmla="val 5000"/>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6200" tIns="45720" rIns="762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9688"/>
                </a:solidFill>
                <a:latin typeface="Segoe UI" panose="020B0502040204020203" pitchFamily="34" charset="0"/>
                <a:cs typeface="Segoe UI" panose="020B0502040204020203" pitchFamily="34" charset="0"/>
              </a:rPr>
              <a:t>BUTTON</a:t>
            </a:r>
          </a:p>
        </p:txBody>
      </p:sp>
      <p:sp>
        <p:nvSpPr>
          <p:cNvPr id="201" name="Button">
            <a:extLst>
              <a:ext uri="{FF2B5EF4-FFF2-40B4-BE49-F238E27FC236}">
                <a16:creationId xmlns:a16="http://schemas.microsoft.com/office/drawing/2014/main" id="{4E41DCDD-4F9D-430D-BA3E-E56FDA28E52C}"/>
              </a:ext>
            </a:extLst>
          </p:cNvPr>
          <p:cNvSpPr/>
          <p:nvPr/>
        </p:nvSpPr>
        <p:spPr>
          <a:xfrm>
            <a:off x="1912816" y="1828800"/>
            <a:ext cx="558800" cy="228600"/>
          </a:xfrm>
          <a:prstGeom prst="roundRect">
            <a:avLst>
              <a:gd name="adj" fmla="val 5000"/>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6200" tIns="45720" rIns="762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0000">
                    <a:alpha val="26000"/>
                  </a:srgbClr>
                </a:solidFill>
                <a:latin typeface="Segoe UI" panose="020B0502040204020203" pitchFamily="34" charset="0"/>
                <a:cs typeface="Segoe UI" panose="020B0502040204020203" pitchFamily="34" charset="0"/>
              </a:rPr>
              <a:t>BUTTON</a:t>
            </a:r>
          </a:p>
        </p:txBody>
      </p:sp>
      <p:sp>
        <p:nvSpPr>
          <p:cNvPr id="202" name="Floating Button">
            <a:extLst>
              <a:ext uri="{FF2B5EF4-FFF2-40B4-BE49-F238E27FC236}">
                <a16:creationId xmlns:a16="http://schemas.microsoft.com/office/drawing/2014/main" id="{FE20EBA3-E2C3-416F-B93E-9B6D7F8E1969}"/>
              </a:ext>
            </a:extLst>
          </p:cNvPr>
          <p:cNvSpPr>
            <a:spLocks noChangeAspect="1"/>
          </p:cNvSpPr>
          <p:nvPr/>
        </p:nvSpPr>
        <p:spPr>
          <a:xfrm>
            <a:off x="384908" y="2248877"/>
            <a:ext cx="355600" cy="355600"/>
          </a:xfrm>
          <a:prstGeom prst="ellipse">
            <a:avLst/>
          </a:prstGeom>
          <a:solidFill>
            <a:srgbClr val="009688"/>
          </a:solidFill>
          <a:ln w="6350">
            <a:noFill/>
          </a:ln>
          <a:effectLst>
            <a:outerShdw blurRad="38100" dist="12700" dir="5400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8229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dirty="0">
                <a:solidFill>
                  <a:srgbClr val="FFFFFF"/>
                </a:solidFill>
                <a:latin typeface="Segoe UI" panose="020B0502040204020203" pitchFamily="34" charset="0"/>
                <a:cs typeface="Segoe UI" panose="020B0502040204020203" pitchFamily="34" charset="0"/>
              </a:rPr>
              <a:t>+</a:t>
            </a:r>
          </a:p>
        </p:txBody>
      </p:sp>
      <p:sp>
        <p:nvSpPr>
          <p:cNvPr id="203" name="Menu">
            <a:extLst>
              <a:ext uri="{FF2B5EF4-FFF2-40B4-BE49-F238E27FC236}">
                <a16:creationId xmlns:a16="http://schemas.microsoft.com/office/drawing/2014/main" id="{C136A374-28A4-4DE3-B8C5-378F7A344C9C}"/>
              </a:ext>
            </a:extLst>
          </p:cNvPr>
          <p:cNvSpPr/>
          <p:nvPr/>
        </p:nvSpPr>
        <p:spPr>
          <a:xfrm>
            <a:off x="1159292" y="2358806"/>
            <a:ext cx="1057662" cy="1308050"/>
          </a:xfrm>
          <a:prstGeom prst="roundRect">
            <a:avLst>
              <a:gd name="adj" fmla="val 1267"/>
            </a:avLst>
          </a:prstGeom>
          <a:solidFill>
            <a:srgbClr val="FAFAFA"/>
          </a:solidFill>
          <a:ln w="6350">
            <a:noFill/>
          </a:ln>
          <a:effectLst>
            <a:outerShdw blurRad="63500" dist="12700" dir="5400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137160" rIns="182880" bIns="13716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00"/>
              </a:spcBef>
              <a:spcAft>
                <a:spcPts val="700"/>
              </a:spcAft>
            </a:pPr>
            <a:r>
              <a:rPr lang="en-US" sz="800" dirty="0">
                <a:solidFill>
                  <a:srgbClr val="000000">
                    <a:alpha val="86667"/>
                  </a:srgbClr>
                </a:solidFill>
                <a:latin typeface="Segoe UI" panose="020B0502040204020203" pitchFamily="34" charset="0"/>
                <a:cs typeface="Segoe UI" panose="020B0502040204020203" pitchFamily="34" charset="0"/>
              </a:rPr>
              <a:t>Refresh</a:t>
            </a:r>
          </a:p>
          <a:p>
            <a:pPr>
              <a:spcBef>
                <a:spcPts val="700"/>
              </a:spcBef>
              <a:spcAft>
                <a:spcPts val="700"/>
              </a:spcAft>
            </a:pPr>
            <a:r>
              <a:rPr lang="en-US" sz="800" dirty="0">
                <a:solidFill>
                  <a:srgbClr val="000000">
                    <a:alpha val="86667"/>
                  </a:srgbClr>
                </a:solidFill>
                <a:latin typeface="Segoe UI" panose="020B0502040204020203" pitchFamily="34" charset="0"/>
                <a:cs typeface="Segoe UI" panose="020B0502040204020203" pitchFamily="34" charset="0"/>
              </a:rPr>
              <a:t>Help &amp; Feedback</a:t>
            </a:r>
          </a:p>
          <a:p>
            <a:pPr>
              <a:spcBef>
                <a:spcPts val="700"/>
              </a:spcBef>
              <a:spcAft>
                <a:spcPts val="700"/>
              </a:spcAft>
            </a:pPr>
            <a:r>
              <a:rPr lang="en-US" sz="800" dirty="0">
                <a:solidFill>
                  <a:srgbClr val="000000">
                    <a:alpha val="86667"/>
                  </a:srgbClr>
                </a:solidFill>
                <a:latin typeface="Segoe UI" panose="020B0502040204020203" pitchFamily="34" charset="0"/>
                <a:cs typeface="Segoe UI" panose="020B0502040204020203" pitchFamily="34" charset="0"/>
              </a:rPr>
              <a:t>Settings</a:t>
            </a:r>
          </a:p>
          <a:p>
            <a:pPr>
              <a:spcBef>
                <a:spcPts val="700"/>
              </a:spcBef>
              <a:spcAft>
                <a:spcPts val="700"/>
              </a:spcAft>
            </a:pPr>
            <a:r>
              <a:rPr lang="en-US" sz="800" dirty="0">
                <a:solidFill>
                  <a:srgbClr val="000000">
                    <a:alpha val="86667"/>
                  </a:srgbClr>
                </a:solidFill>
                <a:latin typeface="Segoe UI" panose="020B0502040204020203" pitchFamily="34" charset="0"/>
                <a:cs typeface="Segoe UI" panose="020B0502040204020203" pitchFamily="34" charset="0"/>
              </a:rPr>
              <a:t>Sign out</a:t>
            </a:r>
          </a:p>
        </p:txBody>
      </p:sp>
      <p:sp>
        <p:nvSpPr>
          <p:cNvPr id="204" name="Button">
            <a:extLst>
              <a:ext uri="{FF2B5EF4-FFF2-40B4-BE49-F238E27FC236}">
                <a16:creationId xmlns:a16="http://schemas.microsoft.com/office/drawing/2014/main" id="{E3D54F58-B7B9-4FF6-8713-3E6498386243}"/>
              </a:ext>
            </a:extLst>
          </p:cNvPr>
          <p:cNvSpPr/>
          <p:nvPr/>
        </p:nvSpPr>
        <p:spPr>
          <a:xfrm>
            <a:off x="423985" y="4082562"/>
            <a:ext cx="558800" cy="228600"/>
          </a:xfrm>
          <a:prstGeom prst="roundRect">
            <a:avLst>
              <a:gd name="adj" fmla="val 5000"/>
            </a:avLst>
          </a:prstGeom>
          <a:solidFill>
            <a:srgbClr val="009688"/>
          </a:solidFill>
          <a:ln w="6350">
            <a:noFill/>
          </a:ln>
          <a:effectLst>
            <a:outerShdw blurRad="38100" dist="12700" dir="5400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6200" tIns="45720" rIns="762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BUTTON</a:t>
            </a:r>
          </a:p>
        </p:txBody>
      </p:sp>
      <p:sp>
        <p:nvSpPr>
          <p:cNvPr id="205" name="Button">
            <a:extLst>
              <a:ext uri="{FF2B5EF4-FFF2-40B4-BE49-F238E27FC236}">
                <a16:creationId xmlns:a16="http://schemas.microsoft.com/office/drawing/2014/main" id="{16C93D82-F093-46ED-84C8-AFC8EFC1453F}"/>
              </a:ext>
            </a:extLst>
          </p:cNvPr>
          <p:cNvSpPr/>
          <p:nvPr/>
        </p:nvSpPr>
        <p:spPr>
          <a:xfrm>
            <a:off x="1314938" y="4094285"/>
            <a:ext cx="558800" cy="228600"/>
          </a:xfrm>
          <a:prstGeom prst="roundRect">
            <a:avLst>
              <a:gd name="adj" fmla="val 5000"/>
            </a:avLst>
          </a:prstGeom>
          <a:solidFill>
            <a:srgbClr val="4C4C4C">
              <a:alpha val="13000"/>
            </a:srgb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6200" tIns="45720" rIns="762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0000">
                    <a:alpha val="26000"/>
                  </a:srgbClr>
                </a:solidFill>
                <a:latin typeface="Segoe UI" panose="020B0502040204020203" pitchFamily="34" charset="0"/>
                <a:cs typeface="Segoe UI" panose="020B0502040204020203" pitchFamily="34" charset="0"/>
              </a:rPr>
              <a:t>BUTTON</a:t>
            </a:r>
          </a:p>
        </p:txBody>
      </p:sp>
      <p:sp>
        <p:nvSpPr>
          <p:cNvPr id="206" name="Button">
            <a:extLst>
              <a:ext uri="{FF2B5EF4-FFF2-40B4-BE49-F238E27FC236}">
                <a16:creationId xmlns:a16="http://schemas.microsoft.com/office/drawing/2014/main" id="{F797240F-B197-4FA5-B822-477366D3A27C}"/>
              </a:ext>
            </a:extLst>
          </p:cNvPr>
          <p:cNvSpPr/>
          <p:nvPr/>
        </p:nvSpPr>
        <p:spPr>
          <a:xfrm>
            <a:off x="2416908" y="4199792"/>
            <a:ext cx="558800" cy="228600"/>
          </a:xfrm>
          <a:prstGeom prst="roundRect">
            <a:avLst>
              <a:gd name="adj" fmla="val 5000"/>
            </a:avLst>
          </a:prstGeom>
          <a:solidFill>
            <a:srgbClr val="009688"/>
          </a:solidFill>
          <a:ln w="6350">
            <a:noFill/>
          </a:ln>
          <a:effectLst>
            <a:outerShdw blurRad="101600" dist="38100" dir="5400000" sx="108000" sy="108000" algn="ct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6200" tIns="45720" rIns="762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BUTTON</a:t>
            </a:r>
          </a:p>
        </p:txBody>
      </p:sp>
      <p:grpSp>
        <p:nvGrpSpPr>
          <p:cNvPr id="207" name="Slider">
            <a:extLst>
              <a:ext uri="{FF2B5EF4-FFF2-40B4-BE49-F238E27FC236}">
                <a16:creationId xmlns:a16="http://schemas.microsoft.com/office/drawing/2014/main" id="{027C6794-A085-4BC6-AB24-640940213D07}"/>
              </a:ext>
            </a:extLst>
          </p:cNvPr>
          <p:cNvGrpSpPr/>
          <p:nvPr/>
        </p:nvGrpSpPr>
        <p:grpSpPr>
          <a:xfrm>
            <a:off x="516792" y="5108331"/>
            <a:ext cx="889000" cy="76200"/>
            <a:chOff x="5178424" y="3670300"/>
            <a:chExt cx="889000" cy="76200"/>
          </a:xfrm>
        </p:grpSpPr>
        <p:sp>
          <p:nvSpPr>
            <p:cNvPr id="208" name="Track">
              <a:extLst>
                <a:ext uri="{FF2B5EF4-FFF2-40B4-BE49-F238E27FC236}">
                  <a16:creationId xmlns:a16="http://schemas.microsoft.com/office/drawing/2014/main" id="{1DBCCD38-7D83-4B00-8390-9B61B5D5CACA}"/>
                </a:ext>
              </a:extLst>
            </p:cNvPr>
            <p:cNvSpPr>
              <a:spLocks noChangeArrowheads="1"/>
            </p:cNvSpPr>
            <p:nvPr/>
          </p:nvSpPr>
          <p:spPr bwMode="auto">
            <a:xfrm>
              <a:off x="5178424" y="3702050"/>
              <a:ext cx="889000" cy="12700"/>
            </a:xfrm>
            <a:prstGeom prst="rect">
              <a:avLst/>
            </a:prstGeom>
            <a:solidFill>
              <a:srgbClr val="000000">
                <a:alpha val="26000"/>
              </a:srgbClr>
            </a:solidFill>
            <a:ln w="9525">
              <a:noFill/>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09" name="Value">
              <a:extLst>
                <a:ext uri="{FF2B5EF4-FFF2-40B4-BE49-F238E27FC236}">
                  <a16:creationId xmlns:a16="http://schemas.microsoft.com/office/drawing/2014/main" id="{F133E4C0-1087-454A-9DCF-46AE0F7D27E1}"/>
                </a:ext>
              </a:extLst>
            </p:cNvPr>
            <p:cNvSpPr>
              <a:spLocks noChangeArrowheads="1"/>
            </p:cNvSpPr>
            <p:nvPr/>
          </p:nvSpPr>
          <p:spPr bwMode="auto">
            <a:xfrm>
              <a:off x="5178424" y="3702050"/>
              <a:ext cx="444500" cy="12700"/>
            </a:xfrm>
            <a:prstGeom prst="rect">
              <a:avLst/>
            </a:prstGeom>
            <a:solidFill>
              <a:srgbClr val="009688"/>
            </a:solidFill>
            <a:ln w="9525">
              <a:noFill/>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210" name="Thumb">
              <a:extLst>
                <a:ext uri="{FF2B5EF4-FFF2-40B4-BE49-F238E27FC236}">
                  <a16:creationId xmlns:a16="http://schemas.microsoft.com/office/drawing/2014/main" id="{F1EA0248-A177-44AA-8467-908276B931CB}"/>
                </a:ext>
              </a:extLst>
            </p:cNvPr>
            <p:cNvSpPr>
              <a:spLocks noChangeArrowheads="1"/>
            </p:cNvSpPr>
            <p:nvPr/>
          </p:nvSpPr>
          <p:spPr bwMode="auto">
            <a:xfrm>
              <a:off x="5585593" y="3670300"/>
              <a:ext cx="73891" cy="76200"/>
            </a:xfrm>
            <a:prstGeom prst="ellipse">
              <a:avLst/>
            </a:prstGeom>
            <a:solidFill>
              <a:srgbClr val="009688"/>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grpSp>
        <p:nvGrpSpPr>
          <p:cNvPr id="211" name="Tab Bar">
            <a:extLst>
              <a:ext uri="{FF2B5EF4-FFF2-40B4-BE49-F238E27FC236}">
                <a16:creationId xmlns:a16="http://schemas.microsoft.com/office/drawing/2014/main" id="{F2C29F64-9796-4E1F-8039-292F41249195}"/>
              </a:ext>
            </a:extLst>
          </p:cNvPr>
          <p:cNvGrpSpPr/>
          <p:nvPr/>
        </p:nvGrpSpPr>
        <p:grpSpPr>
          <a:xfrm>
            <a:off x="4015154" y="3276600"/>
            <a:ext cx="2286000" cy="304800"/>
            <a:chOff x="595686" y="1261242"/>
            <a:chExt cx="2286000" cy="304800"/>
          </a:xfrm>
        </p:grpSpPr>
        <p:sp>
          <p:nvSpPr>
            <p:cNvPr id="212" name="Tab 1">
              <a:extLst>
                <a:ext uri="{FF2B5EF4-FFF2-40B4-BE49-F238E27FC236}">
                  <a16:creationId xmlns:a16="http://schemas.microsoft.com/office/drawing/2014/main" id="{CFADE803-5EF8-423C-9418-AD7923DD6F0D}"/>
                </a:ext>
              </a:extLst>
            </p:cNvPr>
            <p:cNvSpPr/>
            <p:nvPr/>
          </p:nvSpPr>
          <p:spPr>
            <a:xfrm>
              <a:off x="595686" y="1261242"/>
              <a:ext cx="1143000" cy="3048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ITEM ONE</a:t>
              </a:r>
            </a:p>
          </p:txBody>
        </p:sp>
        <p:sp>
          <p:nvSpPr>
            <p:cNvPr id="213" name="Tab 2">
              <a:extLst>
                <a:ext uri="{FF2B5EF4-FFF2-40B4-BE49-F238E27FC236}">
                  <a16:creationId xmlns:a16="http://schemas.microsoft.com/office/drawing/2014/main" id="{0567CCB8-CBA1-4AAA-97A0-FF44FBB98D55}"/>
                </a:ext>
              </a:extLst>
            </p:cNvPr>
            <p:cNvSpPr/>
            <p:nvPr/>
          </p:nvSpPr>
          <p:spPr>
            <a:xfrm>
              <a:off x="1738686" y="1261242"/>
              <a:ext cx="1143000" cy="3048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alpha val="50000"/>
                    </a:srgbClr>
                  </a:solidFill>
                  <a:latin typeface="Segoe UI" panose="020B0502040204020203" pitchFamily="34" charset="0"/>
                  <a:cs typeface="Segoe UI" panose="020B0502040204020203" pitchFamily="34" charset="0"/>
                </a:rPr>
                <a:t>ITEM TWO</a:t>
              </a:r>
            </a:p>
          </p:txBody>
        </p:sp>
        <p:sp>
          <p:nvSpPr>
            <p:cNvPr id="214" name="Selection">
              <a:extLst>
                <a:ext uri="{FF2B5EF4-FFF2-40B4-BE49-F238E27FC236}">
                  <a16:creationId xmlns:a16="http://schemas.microsoft.com/office/drawing/2014/main" id="{9F933378-8359-44AF-84FE-1982AF1A8424}"/>
                </a:ext>
              </a:extLst>
            </p:cNvPr>
            <p:cNvSpPr/>
            <p:nvPr/>
          </p:nvSpPr>
          <p:spPr>
            <a:xfrm>
              <a:off x="595686" y="1546992"/>
              <a:ext cx="1143000" cy="19050"/>
            </a:xfrm>
            <a:prstGeom prst="rect">
              <a:avLst/>
            </a:prstGeom>
            <a:solidFill>
              <a:srgbClr val="E0F2F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nvGrpSpPr>
          <p:cNvPr id="215" name="Tab Bar">
            <a:extLst>
              <a:ext uri="{FF2B5EF4-FFF2-40B4-BE49-F238E27FC236}">
                <a16:creationId xmlns:a16="http://schemas.microsoft.com/office/drawing/2014/main" id="{75C061FC-EC21-422E-9561-D0771C9B306A}"/>
              </a:ext>
            </a:extLst>
          </p:cNvPr>
          <p:cNvGrpSpPr/>
          <p:nvPr/>
        </p:nvGrpSpPr>
        <p:grpSpPr>
          <a:xfrm>
            <a:off x="4229100" y="2161442"/>
            <a:ext cx="2286000" cy="304800"/>
            <a:chOff x="2628900" y="1981200"/>
            <a:chExt cx="2286000" cy="304800"/>
          </a:xfrm>
        </p:grpSpPr>
        <p:sp>
          <p:nvSpPr>
            <p:cNvPr id="216" name="Tab 1">
              <a:extLst>
                <a:ext uri="{FF2B5EF4-FFF2-40B4-BE49-F238E27FC236}">
                  <a16:creationId xmlns:a16="http://schemas.microsoft.com/office/drawing/2014/main" id="{0DCE3C36-A576-4A89-B9BB-25EA5EDFF611}"/>
                </a:ext>
              </a:extLst>
            </p:cNvPr>
            <p:cNvSpPr/>
            <p:nvPr/>
          </p:nvSpPr>
          <p:spPr>
            <a:xfrm>
              <a:off x="2628900" y="1981200"/>
              <a:ext cx="762000" cy="3048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ITEM ONE</a:t>
              </a:r>
            </a:p>
          </p:txBody>
        </p:sp>
        <p:sp>
          <p:nvSpPr>
            <p:cNvPr id="217" name="Tab 2">
              <a:extLst>
                <a:ext uri="{FF2B5EF4-FFF2-40B4-BE49-F238E27FC236}">
                  <a16:creationId xmlns:a16="http://schemas.microsoft.com/office/drawing/2014/main" id="{95785E5E-2876-45C0-993F-EC0CCED1E43D}"/>
                </a:ext>
              </a:extLst>
            </p:cNvPr>
            <p:cNvSpPr/>
            <p:nvPr/>
          </p:nvSpPr>
          <p:spPr>
            <a:xfrm>
              <a:off x="3390900" y="1981200"/>
              <a:ext cx="762000" cy="3048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alpha val="50000"/>
                    </a:srgbClr>
                  </a:solidFill>
                  <a:latin typeface="Segoe UI" panose="020B0502040204020203" pitchFamily="34" charset="0"/>
                  <a:cs typeface="Segoe UI" panose="020B0502040204020203" pitchFamily="34" charset="0"/>
                </a:rPr>
                <a:t>ITEM TWO</a:t>
              </a:r>
            </a:p>
          </p:txBody>
        </p:sp>
        <p:sp>
          <p:nvSpPr>
            <p:cNvPr id="218" name="Tab 3">
              <a:extLst>
                <a:ext uri="{FF2B5EF4-FFF2-40B4-BE49-F238E27FC236}">
                  <a16:creationId xmlns:a16="http://schemas.microsoft.com/office/drawing/2014/main" id="{D991779A-0DF0-4E0D-ABE6-C0890F1541C5}"/>
                </a:ext>
              </a:extLst>
            </p:cNvPr>
            <p:cNvSpPr/>
            <p:nvPr/>
          </p:nvSpPr>
          <p:spPr>
            <a:xfrm>
              <a:off x="4152900" y="1981200"/>
              <a:ext cx="762000" cy="3048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alpha val="50000"/>
                    </a:srgbClr>
                  </a:solidFill>
                  <a:latin typeface="Segoe UI" panose="020B0502040204020203" pitchFamily="34" charset="0"/>
                  <a:cs typeface="Segoe UI" panose="020B0502040204020203" pitchFamily="34" charset="0"/>
                </a:rPr>
                <a:t>ITEM THREE</a:t>
              </a:r>
            </a:p>
          </p:txBody>
        </p:sp>
        <p:sp>
          <p:nvSpPr>
            <p:cNvPr id="219" name="Selection">
              <a:extLst>
                <a:ext uri="{FF2B5EF4-FFF2-40B4-BE49-F238E27FC236}">
                  <a16:creationId xmlns:a16="http://schemas.microsoft.com/office/drawing/2014/main" id="{990E70C6-8FC7-4664-8CDD-687FBD91A76C}"/>
                </a:ext>
              </a:extLst>
            </p:cNvPr>
            <p:cNvSpPr/>
            <p:nvPr/>
          </p:nvSpPr>
          <p:spPr>
            <a:xfrm>
              <a:off x="2628900" y="2266950"/>
              <a:ext cx="762000" cy="19050"/>
            </a:xfrm>
            <a:prstGeom prst="rect">
              <a:avLst/>
            </a:prstGeom>
            <a:solidFill>
              <a:srgbClr val="E0F2F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nvGrpSpPr>
          <p:cNvPr id="220" name="Tab Bar">
            <a:extLst>
              <a:ext uri="{FF2B5EF4-FFF2-40B4-BE49-F238E27FC236}">
                <a16:creationId xmlns:a16="http://schemas.microsoft.com/office/drawing/2014/main" id="{4750FF48-6F24-41E1-A13A-D8BB06E4E4E3}"/>
              </a:ext>
            </a:extLst>
          </p:cNvPr>
          <p:cNvGrpSpPr/>
          <p:nvPr/>
        </p:nvGrpSpPr>
        <p:grpSpPr>
          <a:xfrm>
            <a:off x="4800600" y="3972657"/>
            <a:ext cx="2286000" cy="304800"/>
            <a:chOff x="595686" y="1261242"/>
            <a:chExt cx="2286000" cy="304800"/>
          </a:xfrm>
        </p:grpSpPr>
        <p:sp>
          <p:nvSpPr>
            <p:cNvPr id="221" name="Tab 1">
              <a:extLst>
                <a:ext uri="{FF2B5EF4-FFF2-40B4-BE49-F238E27FC236}">
                  <a16:creationId xmlns:a16="http://schemas.microsoft.com/office/drawing/2014/main" id="{C20EF1B6-7072-4636-BFF2-C007AC052A4D}"/>
                </a:ext>
              </a:extLst>
            </p:cNvPr>
            <p:cNvSpPr/>
            <p:nvPr/>
          </p:nvSpPr>
          <p:spPr>
            <a:xfrm>
              <a:off x="595686" y="1261242"/>
              <a:ext cx="571500" cy="3048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ONE</a:t>
              </a:r>
            </a:p>
          </p:txBody>
        </p:sp>
        <p:sp>
          <p:nvSpPr>
            <p:cNvPr id="222" name="Tab 2">
              <a:extLst>
                <a:ext uri="{FF2B5EF4-FFF2-40B4-BE49-F238E27FC236}">
                  <a16:creationId xmlns:a16="http://schemas.microsoft.com/office/drawing/2014/main" id="{97B0E390-DFC9-4687-BD1A-BD269A566FD6}"/>
                </a:ext>
              </a:extLst>
            </p:cNvPr>
            <p:cNvSpPr/>
            <p:nvPr/>
          </p:nvSpPr>
          <p:spPr>
            <a:xfrm>
              <a:off x="1167186" y="1261242"/>
              <a:ext cx="571500" cy="3048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alpha val="50000"/>
                    </a:srgbClr>
                  </a:solidFill>
                  <a:latin typeface="Segoe UI" panose="020B0502040204020203" pitchFamily="34" charset="0"/>
                  <a:cs typeface="Segoe UI" panose="020B0502040204020203" pitchFamily="34" charset="0"/>
                </a:rPr>
                <a:t>TWO</a:t>
              </a:r>
            </a:p>
          </p:txBody>
        </p:sp>
        <p:sp>
          <p:nvSpPr>
            <p:cNvPr id="223" name="Tab 3">
              <a:extLst>
                <a:ext uri="{FF2B5EF4-FFF2-40B4-BE49-F238E27FC236}">
                  <a16:creationId xmlns:a16="http://schemas.microsoft.com/office/drawing/2014/main" id="{E791BE71-8E23-47EE-ABA8-6A94FE9966CD}"/>
                </a:ext>
              </a:extLst>
            </p:cNvPr>
            <p:cNvSpPr/>
            <p:nvPr/>
          </p:nvSpPr>
          <p:spPr>
            <a:xfrm>
              <a:off x="1738686" y="1261242"/>
              <a:ext cx="571500" cy="3048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alpha val="50000"/>
                    </a:srgbClr>
                  </a:solidFill>
                  <a:latin typeface="Segoe UI" panose="020B0502040204020203" pitchFamily="34" charset="0"/>
                  <a:cs typeface="Segoe UI" panose="020B0502040204020203" pitchFamily="34" charset="0"/>
                </a:rPr>
                <a:t>THREE</a:t>
              </a:r>
            </a:p>
          </p:txBody>
        </p:sp>
        <p:sp>
          <p:nvSpPr>
            <p:cNvPr id="224" name="Tab 4">
              <a:extLst>
                <a:ext uri="{FF2B5EF4-FFF2-40B4-BE49-F238E27FC236}">
                  <a16:creationId xmlns:a16="http://schemas.microsoft.com/office/drawing/2014/main" id="{F6C95370-013B-47A8-A058-D3A73081FF36}"/>
                </a:ext>
              </a:extLst>
            </p:cNvPr>
            <p:cNvSpPr/>
            <p:nvPr/>
          </p:nvSpPr>
          <p:spPr>
            <a:xfrm>
              <a:off x="2310186" y="1261242"/>
              <a:ext cx="571500" cy="3048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alpha val="50000"/>
                    </a:srgbClr>
                  </a:solidFill>
                  <a:latin typeface="Segoe UI" panose="020B0502040204020203" pitchFamily="34" charset="0"/>
                  <a:cs typeface="Segoe UI" panose="020B0502040204020203" pitchFamily="34" charset="0"/>
                </a:rPr>
                <a:t>FOUR</a:t>
              </a:r>
            </a:p>
          </p:txBody>
        </p:sp>
        <p:sp>
          <p:nvSpPr>
            <p:cNvPr id="225" name="Selection">
              <a:extLst>
                <a:ext uri="{FF2B5EF4-FFF2-40B4-BE49-F238E27FC236}">
                  <a16:creationId xmlns:a16="http://schemas.microsoft.com/office/drawing/2014/main" id="{B1A07291-B2B8-48EE-B5CA-A7EDC13D0ACE}"/>
                </a:ext>
              </a:extLst>
            </p:cNvPr>
            <p:cNvSpPr/>
            <p:nvPr/>
          </p:nvSpPr>
          <p:spPr>
            <a:xfrm>
              <a:off x="595686" y="1546992"/>
              <a:ext cx="571500" cy="19050"/>
            </a:xfrm>
            <a:prstGeom prst="rect">
              <a:avLst/>
            </a:prstGeom>
            <a:solidFill>
              <a:srgbClr val="E0F2F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353648801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58A01F6-267E-4520-9FFE-0E09989A7852}"/>
              </a:ext>
            </a:extLst>
          </p:cNvPr>
          <p:cNvSpPr>
            <a:spLocks noGrp="1"/>
          </p:cNvSpPr>
          <p:nvPr>
            <p:ph type="title"/>
          </p:nvPr>
        </p:nvSpPr>
        <p:spPr/>
        <p:txBody>
          <a:bodyPr>
            <a:normAutofit fontScale="90000"/>
          </a:bodyPr>
          <a:lstStyle/>
          <a:p>
            <a:r>
              <a:rPr lang="de-DE" dirty="0"/>
              <a:t>Android Output</a:t>
            </a:r>
          </a:p>
        </p:txBody>
      </p:sp>
      <p:sp>
        <p:nvSpPr>
          <p:cNvPr id="29" name="Progress">
            <a:extLst>
              <a:ext uri="{FF2B5EF4-FFF2-40B4-BE49-F238E27FC236}">
                <a16:creationId xmlns:a16="http://schemas.microsoft.com/office/drawing/2014/main" id="{B5A3B672-E5CB-4C20-A567-951632F1FFA2}"/>
              </a:ext>
            </a:extLst>
          </p:cNvPr>
          <p:cNvSpPr/>
          <p:nvPr/>
        </p:nvSpPr>
        <p:spPr>
          <a:xfrm>
            <a:off x="574431" y="1254369"/>
            <a:ext cx="304800" cy="304800"/>
          </a:xfrm>
          <a:prstGeom prst="blockArc">
            <a:avLst>
              <a:gd name="adj1" fmla="val 16200000"/>
              <a:gd name="adj2" fmla="val 10800000"/>
              <a:gd name="adj3" fmla="val 10000"/>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nvGrpSpPr>
          <p:cNvPr id="30" name="Progress Bar">
            <a:extLst>
              <a:ext uri="{FF2B5EF4-FFF2-40B4-BE49-F238E27FC236}">
                <a16:creationId xmlns:a16="http://schemas.microsoft.com/office/drawing/2014/main" id="{7EC203C8-295D-4BF1-8E37-86E0F330F86A}"/>
              </a:ext>
            </a:extLst>
          </p:cNvPr>
          <p:cNvGrpSpPr/>
          <p:nvPr/>
        </p:nvGrpSpPr>
        <p:grpSpPr>
          <a:xfrm>
            <a:off x="1516813" y="1434612"/>
            <a:ext cx="1772836" cy="38100"/>
            <a:chOff x="595686" y="1261242"/>
            <a:chExt cx="1772836" cy="38100"/>
          </a:xfrm>
        </p:grpSpPr>
        <p:sp>
          <p:nvSpPr>
            <p:cNvPr id="31" name="Track">
              <a:extLst>
                <a:ext uri="{FF2B5EF4-FFF2-40B4-BE49-F238E27FC236}">
                  <a16:creationId xmlns:a16="http://schemas.microsoft.com/office/drawing/2014/main" id="{27BFC048-ED9D-454E-A452-72826954B46E}"/>
                </a:ext>
              </a:extLst>
            </p:cNvPr>
            <p:cNvSpPr/>
            <p:nvPr/>
          </p:nvSpPr>
          <p:spPr>
            <a:xfrm>
              <a:off x="595686" y="1261242"/>
              <a:ext cx="889000" cy="38100"/>
            </a:xfrm>
            <a:prstGeom prst="rect">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2" name="Progress">
              <a:extLst>
                <a:ext uri="{FF2B5EF4-FFF2-40B4-BE49-F238E27FC236}">
                  <a16:creationId xmlns:a16="http://schemas.microsoft.com/office/drawing/2014/main" id="{91AC82F7-1D11-40E4-BBD0-B47E2C4FA421}"/>
                </a:ext>
              </a:extLst>
            </p:cNvPr>
            <p:cNvSpPr/>
            <p:nvPr/>
          </p:nvSpPr>
          <p:spPr>
            <a:xfrm>
              <a:off x="595686" y="1261242"/>
              <a:ext cx="254000" cy="381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3" name="Oval">
              <a:extLst>
                <a:ext uri="{FF2B5EF4-FFF2-40B4-BE49-F238E27FC236}">
                  <a16:creationId xmlns:a16="http://schemas.microsoft.com/office/drawing/2014/main" id="{1D317C55-74CB-43C0-810F-CDBAE8C248D9}"/>
                </a:ext>
              </a:extLst>
            </p:cNvPr>
            <p:cNvSpPr>
              <a:spLocks noChangeAspect="1"/>
            </p:cNvSpPr>
            <p:nvPr/>
          </p:nvSpPr>
          <p:spPr>
            <a:xfrm>
              <a:off x="1505508"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4" name="Oval">
              <a:extLst>
                <a:ext uri="{FF2B5EF4-FFF2-40B4-BE49-F238E27FC236}">
                  <a16:creationId xmlns:a16="http://schemas.microsoft.com/office/drawing/2014/main" id="{038E5A54-1577-4681-AA03-12FB758E6A99}"/>
                </a:ext>
              </a:extLst>
            </p:cNvPr>
            <p:cNvSpPr>
              <a:spLocks noChangeAspect="1"/>
            </p:cNvSpPr>
            <p:nvPr/>
          </p:nvSpPr>
          <p:spPr>
            <a:xfrm>
              <a:off x="1564430"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5" name="Oval">
              <a:extLst>
                <a:ext uri="{FF2B5EF4-FFF2-40B4-BE49-F238E27FC236}">
                  <a16:creationId xmlns:a16="http://schemas.microsoft.com/office/drawing/2014/main" id="{A448EFC1-694F-46B0-994F-08C6C30A4F2E}"/>
                </a:ext>
              </a:extLst>
            </p:cNvPr>
            <p:cNvSpPr>
              <a:spLocks noChangeAspect="1"/>
            </p:cNvSpPr>
            <p:nvPr/>
          </p:nvSpPr>
          <p:spPr>
            <a:xfrm>
              <a:off x="1623352"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6" name="Oval">
              <a:extLst>
                <a:ext uri="{FF2B5EF4-FFF2-40B4-BE49-F238E27FC236}">
                  <a16:creationId xmlns:a16="http://schemas.microsoft.com/office/drawing/2014/main" id="{FCCBF08D-BBD1-41CB-BB90-CC6514664060}"/>
                </a:ext>
              </a:extLst>
            </p:cNvPr>
            <p:cNvSpPr>
              <a:spLocks noChangeAspect="1"/>
            </p:cNvSpPr>
            <p:nvPr/>
          </p:nvSpPr>
          <p:spPr>
            <a:xfrm>
              <a:off x="1682274"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7" name="Oval">
              <a:extLst>
                <a:ext uri="{FF2B5EF4-FFF2-40B4-BE49-F238E27FC236}">
                  <a16:creationId xmlns:a16="http://schemas.microsoft.com/office/drawing/2014/main" id="{045989C4-7C27-4A22-839A-5019F4E8C2E6}"/>
                </a:ext>
              </a:extLst>
            </p:cNvPr>
            <p:cNvSpPr>
              <a:spLocks noChangeAspect="1"/>
            </p:cNvSpPr>
            <p:nvPr/>
          </p:nvSpPr>
          <p:spPr>
            <a:xfrm>
              <a:off x="1741196"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8" name="Oval">
              <a:extLst>
                <a:ext uri="{FF2B5EF4-FFF2-40B4-BE49-F238E27FC236}">
                  <a16:creationId xmlns:a16="http://schemas.microsoft.com/office/drawing/2014/main" id="{372F777D-106C-4C5B-8E7C-FC9595AAF117}"/>
                </a:ext>
              </a:extLst>
            </p:cNvPr>
            <p:cNvSpPr>
              <a:spLocks noChangeAspect="1"/>
            </p:cNvSpPr>
            <p:nvPr/>
          </p:nvSpPr>
          <p:spPr>
            <a:xfrm>
              <a:off x="1800118"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39" name="Oval">
              <a:extLst>
                <a:ext uri="{FF2B5EF4-FFF2-40B4-BE49-F238E27FC236}">
                  <a16:creationId xmlns:a16="http://schemas.microsoft.com/office/drawing/2014/main" id="{33C3130B-50DE-4E85-ACCE-5F915784FD8D}"/>
                </a:ext>
              </a:extLst>
            </p:cNvPr>
            <p:cNvSpPr>
              <a:spLocks noChangeAspect="1"/>
            </p:cNvSpPr>
            <p:nvPr/>
          </p:nvSpPr>
          <p:spPr>
            <a:xfrm>
              <a:off x="1859040"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40" name="Oval">
              <a:extLst>
                <a:ext uri="{FF2B5EF4-FFF2-40B4-BE49-F238E27FC236}">
                  <a16:creationId xmlns:a16="http://schemas.microsoft.com/office/drawing/2014/main" id="{678ED00C-F6FE-48E5-ABAD-3AAF3672892E}"/>
                </a:ext>
              </a:extLst>
            </p:cNvPr>
            <p:cNvSpPr>
              <a:spLocks noChangeAspect="1"/>
            </p:cNvSpPr>
            <p:nvPr/>
          </p:nvSpPr>
          <p:spPr>
            <a:xfrm>
              <a:off x="1917962"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41" name="Oval">
              <a:extLst>
                <a:ext uri="{FF2B5EF4-FFF2-40B4-BE49-F238E27FC236}">
                  <a16:creationId xmlns:a16="http://schemas.microsoft.com/office/drawing/2014/main" id="{6D48011B-7401-4DB3-9DFA-31F4E153A86B}"/>
                </a:ext>
              </a:extLst>
            </p:cNvPr>
            <p:cNvSpPr>
              <a:spLocks noChangeAspect="1"/>
            </p:cNvSpPr>
            <p:nvPr/>
          </p:nvSpPr>
          <p:spPr>
            <a:xfrm>
              <a:off x="1976884"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42" name="Oval">
              <a:extLst>
                <a:ext uri="{FF2B5EF4-FFF2-40B4-BE49-F238E27FC236}">
                  <a16:creationId xmlns:a16="http://schemas.microsoft.com/office/drawing/2014/main" id="{31D54581-93EC-4DE4-9E10-F1ED969F2244}"/>
                </a:ext>
              </a:extLst>
            </p:cNvPr>
            <p:cNvSpPr>
              <a:spLocks noChangeAspect="1"/>
            </p:cNvSpPr>
            <p:nvPr/>
          </p:nvSpPr>
          <p:spPr>
            <a:xfrm>
              <a:off x="2035806"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43" name="Oval">
              <a:extLst>
                <a:ext uri="{FF2B5EF4-FFF2-40B4-BE49-F238E27FC236}">
                  <a16:creationId xmlns:a16="http://schemas.microsoft.com/office/drawing/2014/main" id="{99DB2C01-7650-4ACF-BB23-856AFD1657BC}"/>
                </a:ext>
              </a:extLst>
            </p:cNvPr>
            <p:cNvSpPr>
              <a:spLocks noChangeAspect="1"/>
            </p:cNvSpPr>
            <p:nvPr/>
          </p:nvSpPr>
          <p:spPr>
            <a:xfrm>
              <a:off x="2094728"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44" name="Oval">
              <a:extLst>
                <a:ext uri="{FF2B5EF4-FFF2-40B4-BE49-F238E27FC236}">
                  <a16:creationId xmlns:a16="http://schemas.microsoft.com/office/drawing/2014/main" id="{C44AADAB-9845-468B-95E7-2D9C32B81776}"/>
                </a:ext>
              </a:extLst>
            </p:cNvPr>
            <p:cNvSpPr>
              <a:spLocks noChangeAspect="1"/>
            </p:cNvSpPr>
            <p:nvPr/>
          </p:nvSpPr>
          <p:spPr>
            <a:xfrm>
              <a:off x="2153650"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45" name="Oval">
              <a:extLst>
                <a:ext uri="{FF2B5EF4-FFF2-40B4-BE49-F238E27FC236}">
                  <a16:creationId xmlns:a16="http://schemas.microsoft.com/office/drawing/2014/main" id="{4390FFE7-D6F3-4B80-BC65-FC012F9C2D64}"/>
                </a:ext>
              </a:extLst>
            </p:cNvPr>
            <p:cNvSpPr>
              <a:spLocks noChangeAspect="1"/>
            </p:cNvSpPr>
            <p:nvPr/>
          </p:nvSpPr>
          <p:spPr>
            <a:xfrm>
              <a:off x="2212572"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46" name="Oval">
              <a:extLst>
                <a:ext uri="{FF2B5EF4-FFF2-40B4-BE49-F238E27FC236}">
                  <a16:creationId xmlns:a16="http://schemas.microsoft.com/office/drawing/2014/main" id="{B4811C23-F031-4B4B-86FB-018E42DD85BF}"/>
                </a:ext>
              </a:extLst>
            </p:cNvPr>
            <p:cNvSpPr>
              <a:spLocks noChangeAspect="1"/>
            </p:cNvSpPr>
            <p:nvPr/>
          </p:nvSpPr>
          <p:spPr>
            <a:xfrm>
              <a:off x="2271494"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47" name="Oval">
              <a:extLst>
                <a:ext uri="{FF2B5EF4-FFF2-40B4-BE49-F238E27FC236}">
                  <a16:creationId xmlns:a16="http://schemas.microsoft.com/office/drawing/2014/main" id="{027A84F7-A62F-4334-A305-FFAEA987710A}"/>
                </a:ext>
              </a:extLst>
            </p:cNvPr>
            <p:cNvSpPr>
              <a:spLocks noChangeAspect="1"/>
            </p:cNvSpPr>
            <p:nvPr/>
          </p:nvSpPr>
          <p:spPr>
            <a:xfrm>
              <a:off x="2330422" y="1261242"/>
              <a:ext cx="38100" cy="38100"/>
            </a:xfrm>
            <a:prstGeom prst="ellipse">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nvGrpSpPr>
          <p:cNvPr id="48" name="Progress Bar">
            <a:extLst>
              <a:ext uri="{FF2B5EF4-FFF2-40B4-BE49-F238E27FC236}">
                <a16:creationId xmlns:a16="http://schemas.microsoft.com/office/drawing/2014/main" id="{A9355E76-1714-43AB-AF44-0435DD1B995B}"/>
              </a:ext>
            </a:extLst>
          </p:cNvPr>
          <p:cNvGrpSpPr/>
          <p:nvPr/>
        </p:nvGrpSpPr>
        <p:grpSpPr>
          <a:xfrm>
            <a:off x="4034692" y="1446335"/>
            <a:ext cx="1778000" cy="38100"/>
            <a:chOff x="1744980" y="1722120"/>
            <a:chExt cx="1778000" cy="38100"/>
          </a:xfrm>
        </p:grpSpPr>
        <p:sp>
          <p:nvSpPr>
            <p:cNvPr id="49" name="Track">
              <a:extLst>
                <a:ext uri="{FF2B5EF4-FFF2-40B4-BE49-F238E27FC236}">
                  <a16:creationId xmlns:a16="http://schemas.microsoft.com/office/drawing/2014/main" id="{9E1C282C-8E6B-4FE3-8EE0-4F6E34D8D2F2}"/>
                </a:ext>
              </a:extLst>
            </p:cNvPr>
            <p:cNvSpPr/>
            <p:nvPr/>
          </p:nvSpPr>
          <p:spPr>
            <a:xfrm>
              <a:off x="1744980" y="1722120"/>
              <a:ext cx="1778000" cy="38100"/>
            </a:xfrm>
            <a:prstGeom prst="rect">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50" name="Progress">
              <a:extLst>
                <a:ext uri="{FF2B5EF4-FFF2-40B4-BE49-F238E27FC236}">
                  <a16:creationId xmlns:a16="http://schemas.microsoft.com/office/drawing/2014/main" id="{CDAAB657-B301-4626-8C48-8ABF2E01FF6A}"/>
                </a:ext>
              </a:extLst>
            </p:cNvPr>
            <p:cNvSpPr/>
            <p:nvPr/>
          </p:nvSpPr>
          <p:spPr>
            <a:xfrm>
              <a:off x="1744980" y="1722120"/>
              <a:ext cx="762000" cy="381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nvGrpSpPr>
          <p:cNvPr id="51" name="Progress Bar">
            <a:extLst>
              <a:ext uri="{FF2B5EF4-FFF2-40B4-BE49-F238E27FC236}">
                <a16:creationId xmlns:a16="http://schemas.microsoft.com/office/drawing/2014/main" id="{E08A221B-4403-4EE4-BC40-C6E68A9850A2}"/>
              </a:ext>
            </a:extLst>
          </p:cNvPr>
          <p:cNvGrpSpPr/>
          <p:nvPr/>
        </p:nvGrpSpPr>
        <p:grpSpPr>
          <a:xfrm>
            <a:off x="529492" y="2091104"/>
            <a:ext cx="1778000" cy="38100"/>
            <a:chOff x="1744980" y="1722120"/>
            <a:chExt cx="1778000" cy="38100"/>
          </a:xfrm>
        </p:grpSpPr>
        <p:sp>
          <p:nvSpPr>
            <p:cNvPr id="52" name="Track">
              <a:extLst>
                <a:ext uri="{FF2B5EF4-FFF2-40B4-BE49-F238E27FC236}">
                  <a16:creationId xmlns:a16="http://schemas.microsoft.com/office/drawing/2014/main" id="{AF988942-331B-4348-8C52-CABBF35AB805}"/>
                </a:ext>
              </a:extLst>
            </p:cNvPr>
            <p:cNvSpPr/>
            <p:nvPr/>
          </p:nvSpPr>
          <p:spPr>
            <a:xfrm>
              <a:off x="1744980" y="1722120"/>
              <a:ext cx="1778000" cy="38100"/>
            </a:xfrm>
            <a:prstGeom prst="rect">
              <a:avLst/>
            </a:prstGeom>
            <a:solidFill>
              <a:srgbClr val="CED7DA"/>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53" name="Progress">
              <a:extLst>
                <a:ext uri="{FF2B5EF4-FFF2-40B4-BE49-F238E27FC236}">
                  <a16:creationId xmlns:a16="http://schemas.microsoft.com/office/drawing/2014/main" id="{1ADE44B2-EB7B-4AF5-A95E-097D151C5633}"/>
                </a:ext>
              </a:extLst>
            </p:cNvPr>
            <p:cNvSpPr/>
            <p:nvPr/>
          </p:nvSpPr>
          <p:spPr>
            <a:xfrm>
              <a:off x="2180411" y="1722120"/>
              <a:ext cx="1143000" cy="38100"/>
            </a:xfrm>
            <a:prstGeom prst="rect">
              <a:avLst/>
            </a:prstGeom>
            <a:solidFill>
              <a:srgbClr val="0096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sp>
        <p:nvSpPr>
          <p:cNvPr id="54" name="Body">
            <a:extLst>
              <a:ext uri="{FF2B5EF4-FFF2-40B4-BE49-F238E27FC236}">
                <a16:creationId xmlns:a16="http://schemas.microsoft.com/office/drawing/2014/main" id="{9FD67779-FDCF-413B-8F6A-26514CBC625F}"/>
              </a:ext>
            </a:extLst>
          </p:cNvPr>
          <p:cNvSpPr txBox="1"/>
          <p:nvPr/>
        </p:nvSpPr>
        <p:spPr>
          <a:xfrm>
            <a:off x="3049792" y="2031083"/>
            <a:ext cx="348109" cy="181588"/>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alpha val="87000"/>
                  </a:srgbClr>
                </a:solidFill>
                <a:latin typeface="Segoe UI" panose="020B0502040204020203" pitchFamily="34" charset="0"/>
                <a:cs typeface="Segoe UI" panose="020B0502040204020203" pitchFamily="34" charset="0"/>
              </a:rPr>
              <a:t>Body</a:t>
            </a:r>
          </a:p>
        </p:txBody>
      </p:sp>
      <p:sp>
        <p:nvSpPr>
          <p:cNvPr id="55" name="Caption">
            <a:extLst>
              <a:ext uri="{FF2B5EF4-FFF2-40B4-BE49-F238E27FC236}">
                <a16:creationId xmlns:a16="http://schemas.microsoft.com/office/drawing/2014/main" id="{FF0344B9-EF47-45BF-BC37-7F2B4E8CF98F}"/>
              </a:ext>
            </a:extLst>
          </p:cNvPr>
          <p:cNvSpPr txBox="1"/>
          <p:nvPr/>
        </p:nvSpPr>
        <p:spPr>
          <a:xfrm>
            <a:off x="4025916" y="2038777"/>
            <a:ext cx="412229" cy="166199"/>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000000">
                    <a:alpha val="54000"/>
                  </a:srgbClr>
                </a:solidFill>
                <a:latin typeface="Segoe UI" panose="020B0502040204020203" pitchFamily="34" charset="0"/>
                <a:cs typeface="Segoe UI" panose="020B0502040204020203" pitchFamily="34" charset="0"/>
              </a:rPr>
              <a:t>Caption</a:t>
            </a:r>
          </a:p>
        </p:txBody>
      </p:sp>
      <p:sp>
        <p:nvSpPr>
          <p:cNvPr id="56" name="Headline">
            <a:extLst>
              <a:ext uri="{FF2B5EF4-FFF2-40B4-BE49-F238E27FC236}">
                <a16:creationId xmlns:a16="http://schemas.microsoft.com/office/drawing/2014/main" id="{2C8D6D61-DD21-49F6-A192-CAA44512E7C6}"/>
              </a:ext>
            </a:extLst>
          </p:cNvPr>
          <p:cNvSpPr txBox="1"/>
          <p:nvPr/>
        </p:nvSpPr>
        <p:spPr>
          <a:xfrm>
            <a:off x="4739392" y="1989094"/>
            <a:ext cx="747256" cy="258532"/>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a:solidFill>
                  <a:srgbClr val="000000">
                    <a:alpha val="87000"/>
                  </a:srgbClr>
                </a:solidFill>
                <a:latin typeface="Segoe UI" panose="020B0502040204020203" pitchFamily="34" charset="0"/>
                <a:cs typeface="Segoe UI" panose="020B0502040204020203" pitchFamily="34" charset="0"/>
              </a:rPr>
              <a:t>Headline</a:t>
            </a:r>
          </a:p>
        </p:txBody>
      </p:sp>
      <p:sp>
        <p:nvSpPr>
          <p:cNvPr id="57" name="Subhead">
            <a:extLst>
              <a:ext uri="{FF2B5EF4-FFF2-40B4-BE49-F238E27FC236}">
                <a16:creationId xmlns:a16="http://schemas.microsoft.com/office/drawing/2014/main" id="{CC696E0E-7B68-4103-8B2C-D1D554A87FAB}"/>
              </a:ext>
            </a:extLst>
          </p:cNvPr>
          <p:cNvSpPr txBox="1"/>
          <p:nvPr/>
        </p:nvSpPr>
        <p:spPr>
          <a:xfrm>
            <a:off x="5830982" y="2073211"/>
            <a:ext cx="545277" cy="196977"/>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rgbClr val="000000">
                    <a:alpha val="87000"/>
                  </a:srgbClr>
                </a:solidFill>
                <a:latin typeface="Segoe UI" panose="020B0502040204020203" pitchFamily="34" charset="0"/>
                <a:cs typeface="Segoe UI" panose="020B0502040204020203" pitchFamily="34" charset="0"/>
              </a:rPr>
              <a:t>Subhead</a:t>
            </a:r>
          </a:p>
        </p:txBody>
      </p:sp>
      <p:sp>
        <p:nvSpPr>
          <p:cNvPr id="58" name="Title">
            <a:extLst>
              <a:ext uri="{FF2B5EF4-FFF2-40B4-BE49-F238E27FC236}">
                <a16:creationId xmlns:a16="http://schemas.microsoft.com/office/drawing/2014/main" id="{05C5F394-9D67-4700-96B7-5E2BA9CB321C}"/>
              </a:ext>
            </a:extLst>
          </p:cNvPr>
          <p:cNvSpPr txBox="1"/>
          <p:nvPr/>
        </p:nvSpPr>
        <p:spPr>
          <a:xfrm>
            <a:off x="469650" y="2446443"/>
            <a:ext cx="386581" cy="227755"/>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000000">
                    <a:alpha val="87000"/>
                  </a:srgbClr>
                </a:solidFill>
                <a:latin typeface="Segoe UI" panose="020B0502040204020203" pitchFamily="34" charset="0"/>
                <a:cs typeface="Segoe UI" panose="020B0502040204020203" pitchFamily="34" charset="0"/>
              </a:rPr>
              <a:t>Title</a:t>
            </a:r>
          </a:p>
        </p:txBody>
      </p:sp>
      <p:sp>
        <p:nvSpPr>
          <p:cNvPr id="59" name="Tooltip">
            <a:extLst>
              <a:ext uri="{FF2B5EF4-FFF2-40B4-BE49-F238E27FC236}">
                <a16:creationId xmlns:a16="http://schemas.microsoft.com/office/drawing/2014/main" id="{0A273796-323A-4108-87B1-A7C88BB179A0}"/>
              </a:ext>
            </a:extLst>
          </p:cNvPr>
          <p:cNvSpPr/>
          <p:nvPr/>
        </p:nvSpPr>
        <p:spPr>
          <a:xfrm>
            <a:off x="1342494" y="2457391"/>
            <a:ext cx="469691" cy="205859"/>
          </a:xfrm>
          <a:prstGeom prst="roundRect">
            <a:avLst>
              <a:gd name="adj" fmla="val 6252"/>
            </a:avLst>
          </a:prstGeom>
          <a:solidFill>
            <a:srgbClr val="70707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Tooltip</a:t>
            </a:r>
          </a:p>
        </p:txBody>
      </p:sp>
    </p:spTree>
    <p:extLst>
      <p:ext uri="{BB962C8B-B14F-4D97-AF65-F5344CB8AC3E}">
        <p14:creationId xmlns:p14="http://schemas.microsoft.com/office/powerpoint/2010/main" val="381251564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58A01F6-267E-4520-9FFE-0E09989A7852}"/>
              </a:ext>
            </a:extLst>
          </p:cNvPr>
          <p:cNvSpPr>
            <a:spLocks noGrp="1"/>
          </p:cNvSpPr>
          <p:nvPr>
            <p:ph type="title"/>
          </p:nvPr>
        </p:nvSpPr>
        <p:spPr/>
        <p:txBody>
          <a:bodyPr>
            <a:normAutofit fontScale="90000"/>
          </a:bodyPr>
          <a:lstStyle/>
          <a:p>
            <a:r>
              <a:rPr lang="de-DE" dirty="0"/>
              <a:t>Android Sonstiges</a:t>
            </a:r>
          </a:p>
        </p:txBody>
      </p:sp>
      <p:sp>
        <p:nvSpPr>
          <p:cNvPr id="60" name="Background">
            <a:extLst>
              <a:ext uri="{FF2B5EF4-FFF2-40B4-BE49-F238E27FC236}">
                <a16:creationId xmlns:a16="http://schemas.microsoft.com/office/drawing/2014/main" id="{CA362B3D-AB15-4EB6-B5CB-35AC93EC9D65}"/>
              </a:ext>
            </a:extLst>
          </p:cNvPr>
          <p:cNvSpPr/>
          <p:nvPr/>
        </p:nvSpPr>
        <p:spPr>
          <a:xfrm>
            <a:off x="-175302" y="859676"/>
            <a:ext cx="2286000" cy="4064000"/>
          </a:xfrm>
          <a:prstGeom prst="rect">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sp>
        <p:nvSpPr>
          <p:cNvPr id="61" name="Overlay">
            <a:extLst>
              <a:ext uri="{FF2B5EF4-FFF2-40B4-BE49-F238E27FC236}">
                <a16:creationId xmlns:a16="http://schemas.microsoft.com/office/drawing/2014/main" id="{EE18CD9E-88EF-438C-AE28-9071B2295C61}"/>
              </a:ext>
            </a:extLst>
          </p:cNvPr>
          <p:cNvSpPr>
            <a:spLocks noChangeArrowheads="1"/>
          </p:cNvSpPr>
          <p:nvPr/>
        </p:nvSpPr>
        <p:spPr bwMode="auto">
          <a:xfrm>
            <a:off x="3302000" y="1041400"/>
            <a:ext cx="2286000" cy="4064000"/>
          </a:xfrm>
          <a:prstGeom prst="rect">
            <a:avLst/>
          </a:prstGeom>
          <a:solidFill>
            <a:srgbClr val="333333">
              <a:alpha val="5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Segoe UI" panose="020B0502040204020203" pitchFamily="34" charset="0"/>
              <a:cs typeface="Segoe UI" panose="020B0502040204020203" pitchFamily="34" charset="0"/>
            </a:endParaRPr>
          </a:p>
        </p:txBody>
      </p:sp>
      <p:grpSp>
        <p:nvGrpSpPr>
          <p:cNvPr id="62" name="Phone">
            <a:extLst>
              <a:ext uri="{FF2B5EF4-FFF2-40B4-BE49-F238E27FC236}">
                <a16:creationId xmlns:a16="http://schemas.microsoft.com/office/drawing/2014/main" id="{4457713E-E805-4DA7-88DE-572D72CD2C5A}"/>
              </a:ext>
            </a:extLst>
          </p:cNvPr>
          <p:cNvGrpSpPr>
            <a:grpSpLocks noChangeAspect="1"/>
          </p:cNvGrpSpPr>
          <p:nvPr/>
        </p:nvGrpSpPr>
        <p:grpSpPr>
          <a:xfrm>
            <a:off x="5808896" y="859676"/>
            <a:ext cx="2479208" cy="4859248"/>
            <a:chOff x="595686" y="1262396"/>
            <a:chExt cx="2479208" cy="4859248"/>
          </a:xfrm>
        </p:grpSpPr>
        <p:sp>
          <p:nvSpPr>
            <p:cNvPr id="63" name="Case">
              <a:extLst>
                <a:ext uri="{FF2B5EF4-FFF2-40B4-BE49-F238E27FC236}">
                  <a16:creationId xmlns:a16="http://schemas.microsoft.com/office/drawing/2014/main" id="{291B69EB-0BF4-4EC1-8B9E-A529A6EEBF6D}"/>
                </a:ext>
              </a:extLst>
            </p:cNvPr>
            <p:cNvSpPr>
              <a:spLocks/>
            </p:cNvSpPr>
            <p:nvPr/>
          </p:nvSpPr>
          <p:spPr bwMode="auto">
            <a:xfrm>
              <a:off x="595686" y="1262396"/>
              <a:ext cx="2479208" cy="4859248"/>
            </a:xfrm>
            <a:custGeom>
              <a:avLst/>
              <a:gdLst>
                <a:gd name="T0" fmla="*/ 403 w 4052"/>
                <a:gd name="T1" fmla="*/ 0 h 7922"/>
                <a:gd name="T2" fmla="*/ 3649 w 4052"/>
                <a:gd name="T3" fmla="*/ 0 h 7922"/>
                <a:gd name="T4" fmla="*/ 4052 w 4052"/>
                <a:gd name="T5" fmla="*/ 403 h 7922"/>
                <a:gd name="T6" fmla="*/ 4052 w 4052"/>
                <a:gd name="T7" fmla="*/ 7519 h 7922"/>
                <a:gd name="T8" fmla="*/ 3649 w 4052"/>
                <a:gd name="T9" fmla="*/ 7922 h 7922"/>
                <a:gd name="T10" fmla="*/ 403 w 4052"/>
                <a:gd name="T11" fmla="*/ 7922 h 7922"/>
                <a:gd name="T12" fmla="*/ 0 w 4052"/>
                <a:gd name="T13" fmla="*/ 7519 h 7922"/>
                <a:gd name="T14" fmla="*/ 0 w 4052"/>
                <a:gd name="T15" fmla="*/ 403 h 7922"/>
                <a:gd name="T16" fmla="*/ 403 w 4052"/>
                <a:gd name="T17" fmla="*/ 0 h 7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2" h="7922">
                  <a:moveTo>
                    <a:pt x="403" y="0"/>
                  </a:moveTo>
                  <a:lnTo>
                    <a:pt x="3649" y="0"/>
                  </a:lnTo>
                  <a:cubicBezTo>
                    <a:pt x="3872" y="0"/>
                    <a:pt x="4052" y="179"/>
                    <a:pt x="4052" y="403"/>
                  </a:cubicBezTo>
                  <a:lnTo>
                    <a:pt x="4052" y="7519"/>
                  </a:lnTo>
                  <a:cubicBezTo>
                    <a:pt x="4052" y="7742"/>
                    <a:pt x="3872" y="7922"/>
                    <a:pt x="3649" y="7922"/>
                  </a:cubicBezTo>
                  <a:lnTo>
                    <a:pt x="403" y="7922"/>
                  </a:lnTo>
                  <a:cubicBezTo>
                    <a:pt x="180" y="7922"/>
                    <a:pt x="0" y="7742"/>
                    <a:pt x="0" y="7519"/>
                  </a:cubicBezTo>
                  <a:lnTo>
                    <a:pt x="0" y="403"/>
                  </a:lnTo>
                  <a:cubicBezTo>
                    <a:pt x="0" y="179"/>
                    <a:pt x="180" y="0"/>
                    <a:pt x="403" y="0"/>
                  </a:cubicBezTo>
                  <a:close/>
                </a:path>
              </a:pathLst>
            </a:custGeom>
            <a:solidFill>
              <a:srgbClr val="263238"/>
            </a:solidFill>
            <a:ln w="6350" cap="sq">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64" name="Button">
              <a:extLst>
                <a:ext uri="{FF2B5EF4-FFF2-40B4-BE49-F238E27FC236}">
                  <a16:creationId xmlns:a16="http://schemas.microsoft.com/office/drawing/2014/main" id="{27FB838D-9B49-4F5F-B57A-86FBA1DF8B63}"/>
                </a:ext>
              </a:extLst>
            </p:cNvPr>
            <p:cNvSpPr>
              <a:spLocks/>
            </p:cNvSpPr>
            <p:nvPr/>
          </p:nvSpPr>
          <p:spPr bwMode="auto">
            <a:xfrm>
              <a:off x="1590813" y="5845832"/>
              <a:ext cx="488955" cy="161837"/>
            </a:xfrm>
            <a:custGeom>
              <a:avLst/>
              <a:gdLst>
                <a:gd name="T0" fmla="*/ 131 w 796"/>
                <a:gd name="T1" fmla="*/ 0 h 262"/>
                <a:gd name="T2" fmla="*/ 665 w 796"/>
                <a:gd name="T3" fmla="*/ 0 h 262"/>
                <a:gd name="T4" fmla="*/ 796 w 796"/>
                <a:gd name="T5" fmla="*/ 131 h 262"/>
                <a:gd name="T6" fmla="*/ 665 w 796"/>
                <a:gd name="T7" fmla="*/ 262 h 262"/>
                <a:gd name="T8" fmla="*/ 131 w 796"/>
                <a:gd name="T9" fmla="*/ 262 h 262"/>
                <a:gd name="T10" fmla="*/ 0 w 796"/>
                <a:gd name="T11" fmla="*/ 131 h 262"/>
                <a:gd name="T12" fmla="*/ 131 w 796"/>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796" h="262">
                  <a:moveTo>
                    <a:pt x="131" y="0"/>
                  </a:moveTo>
                  <a:lnTo>
                    <a:pt x="665" y="0"/>
                  </a:lnTo>
                  <a:cubicBezTo>
                    <a:pt x="738" y="0"/>
                    <a:pt x="796" y="59"/>
                    <a:pt x="796" y="131"/>
                  </a:cubicBezTo>
                  <a:cubicBezTo>
                    <a:pt x="796" y="204"/>
                    <a:pt x="738" y="262"/>
                    <a:pt x="665" y="262"/>
                  </a:cubicBezTo>
                  <a:lnTo>
                    <a:pt x="131" y="262"/>
                  </a:lnTo>
                  <a:cubicBezTo>
                    <a:pt x="58" y="262"/>
                    <a:pt x="0" y="204"/>
                    <a:pt x="0" y="131"/>
                  </a:cubicBezTo>
                  <a:cubicBezTo>
                    <a:pt x="0" y="59"/>
                    <a:pt x="58" y="0"/>
                    <a:pt x="131" y="0"/>
                  </a:cubicBezTo>
                  <a:close/>
                </a:path>
              </a:pathLst>
            </a:custGeom>
            <a:solidFill>
              <a:srgbClr val="37474F"/>
            </a:solidFill>
            <a:ln w="6350" cap="sq">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65" name="Camera">
              <a:extLst>
                <a:ext uri="{FF2B5EF4-FFF2-40B4-BE49-F238E27FC236}">
                  <a16:creationId xmlns:a16="http://schemas.microsoft.com/office/drawing/2014/main" id="{67B46E3D-C1C1-475E-84D4-A4148E92E406}"/>
                </a:ext>
              </a:extLst>
            </p:cNvPr>
            <p:cNvSpPr>
              <a:spLocks noChangeArrowheads="1"/>
            </p:cNvSpPr>
            <p:nvPr/>
          </p:nvSpPr>
          <p:spPr bwMode="auto">
            <a:xfrm>
              <a:off x="2661693" y="1386356"/>
              <a:ext cx="123960" cy="123960"/>
            </a:xfrm>
            <a:prstGeom prst="ellipse">
              <a:avLst/>
            </a:prstGeom>
            <a:solidFill>
              <a:srgbClr val="37474F"/>
            </a:solidFill>
            <a:ln w="6350" cap="sq">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66" name="Speaker">
              <a:extLst>
                <a:ext uri="{FF2B5EF4-FFF2-40B4-BE49-F238E27FC236}">
                  <a16:creationId xmlns:a16="http://schemas.microsoft.com/office/drawing/2014/main" id="{09BC50F2-3D4B-4D4E-9EBD-0EEE805CB839}"/>
                </a:ext>
              </a:extLst>
            </p:cNvPr>
            <p:cNvSpPr>
              <a:spLocks/>
            </p:cNvSpPr>
            <p:nvPr/>
          </p:nvSpPr>
          <p:spPr bwMode="auto">
            <a:xfrm>
              <a:off x="1570152" y="1448337"/>
              <a:ext cx="530275" cy="61980"/>
            </a:xfrm>
            <a:custGeom>
              <a:avLst/>
              <a:gdLst>
                <a:gd name="T0" fmla="*/ 50 w 866"/>
                <a:gd name="T1" fmla="*/ 0 h 101"/>
                <a:gd name="T2" fmla="*/ 816 w 866"/>
                <a:gd name="T3" fmla="*/ 0 h 101"/>
                <a:gd name="T4" fmla="*/ 866 w 866"/>
                <a:gd name="T5" fmla="*/ 50 h 101"/>
                <a:gd name="T6" fmla="*/ 816 w 866"/>
                <a:gd name="T7" fmla="*/ 101 h 101"/>
                <a:gd name="T8" fmla="*/ 50 w 866"/>
                <a:gd name="T9" fmla="*/ 101 h 101"/>
                <a:gd name="T10" fmla="*/ 0 w 866"/>
                <a:gd name="T11" fmla="*/ 50 h 101"/>
                <a:gd name="T12" fmla="*/ 50 w 866"/>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866" h="101">
                  <a:moveTo>
                    <a:pt x="50" y="0"/>
                  </a:moveTo>
                  <a:lnTo>
                    <a:pt x="816" y="0"/>
                  </a:lnTo>
                  <a:cubicBezTo>
                    <a:pt x="844" y="0"/>
                    <a:pt x="866" y="22"/>
                    <a:pt x="866" y="50"/>
                  </a:cubicBezTo>
                  <a:cubicBezTo>
                    <a:pt x="866" y="78"/>
                    <a:pt x="844" y="101"/>
                    <a:pt x="816" y="101"/>
                  </a:cubicBezTo>
                  <a:lnTo>
                    <a:pt x="50" y="101"/>
                  </a:lnTo>
                  <a:cubicBezTo>
                    <a:pt x="22" y="101"/>
                    <a:pt x="0" y="78"/>
                    <a:pt x="0" y="50"/>
                  </a:cubicBezTo>
                  <a:cubicBezTo>
                    <a:pt x="0" y="22"/>
                    <a:pt x="22" y="0"/>
                    <a:pt x="50" y="0"/>
                  </a:cubicBezTo>
                  <a:close/>
                </a:path>
              </a:pathLst>
            </a:custGeom>
            <a:solidFill>
              <a:srgbClr val="37474F"/>
            </a:solidFill>
            <a:ln w="6350" cap="sq">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67" name="Display">
              <a:extLst>
                <a:ext uri="{FF2B5EF4-FFF2-40B4-BE49-F238E27FC236}">
                  <a16:creationId xmlns:a16="http://schemas.microsoft.com/office/drawing/2014/main" id="{DB189A3A-E6A4-4F8E-B7AD-D08D55FFA721}"/>
                </a:ext>
              </a:extLst>
            </p:cNvPr>
            <p:cNvSpPr/>
            <p:nvPr/>
          </p:nvSpPr>
          <p:spPr>
            <a:xfrm>
              <a:off x="692290" y="1677146"/>
              <a:ext cx="2286000" cy="4064000"/>
            </a:xfrm>
            <a:prstGeom prst="rect">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cxnSp>
        <p:nvCxnSpPr>
          <p:cNvPr id="68" name="Divider">
            <a:extLst>
              <a:ext uri="{FF2B5EF4-FFF2-40B4-BE49-F238E27FC236}">
                <a16:creationId xmlns:a16="http://schemas.microsoft.com/office/drawing/2014/main" id="{CF68266E-1D4C-43B8-A4CF-9923BA2CB84F}"/>
              </a:ext>
            </a:extLst>
          </p:cNvPr>
          <p:cNvCxnSpPr/>
          <p:nvPr/>
        </p:nvCxnSpPr>
        <p:spPr>
          <a:xfrm>
            <a:off x="9042400" y="3644900"/>
            <a:ext cx="2082800" cy="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grpSp>
        <p:nvGrpSpPr>
          <p:cNvPr id="69" name="Scroll Indicator">
            <a:extLst>
              <a:ext uri="{FF2B5EF4-FFF2-40B4-BE49-F238E27FC236}">
                <a16:creationId xmlns:a16="http://schemas.microsoft.com/office/drawing/2014/main" id="{0B64BAE2-9555-4B4D-B446-D3EF9DDD133B}"/>
              </a:ext>
            </a:extLst>
          </p:cNvPr>
          <p:cNvGrpSpPr/>
          <p:nvPr/>
        </p:nvGrpSpPr>
        <p:grpSpPr>
          <a:xfrm>
            <a:off x="11607800" y="1798301"/>
            <a:ext cx="25400" cy="3016250"/>
            <a:chOff x="892175" y="1261242"/>
            <a:chExt cx="25400" cy="3016250"/>
          </a:xfrm>
        </p:grpSpPr>
        <p:cxnSp>
          <p:nvCxnSpPr>
            <p:cNvPr id="70" name="Track">
              <a:extLst>
                <a:ext uri="{FF2B5EF4-FFF2-40B4-BE49-F238E27FC236}">
                  <a16:creationId xmlns:a16="http://schemas.microsoft.com/office/drawing/2014/main" id="{012CEC94-AAD3-4DA2-B724-54A911B95A40}"/>
                </a:ext>
              </a:extLst>
            </p:cNvPr>
            <p:cNvCxnSpPr/>
            <p:nvPr/>
          </p:nvCxnSpPr>
          <p:spPr>
            <a:xfrm>
              <a:off x="904875" y="1261242"/>
              <a:ext cx="0" cy="3016250"/>
            </a:xfrm>
            <a:prstGeom prst="line">
              <a:avLst/>
            </a:prstGeom>
            <a:ln w="6350">
              <a:solidFill>
                <a:srgbClr val="000000">
                  <a:alpha val="12000"/>
                </a:srgbClr>
              </a:solidFill>
            </a:ln>
          </p:spPr>
          <p:style>
            <a:lnRef idx="1">
              <a:schemeClr val="accent1"/>
            </a:lnRef>
            <a:fillRef idx="0">
              <a:schemeClr val="accent1"/>
            </a:fillRef>
            <a:effectRef idx="0">
              <a:schemeClr val="accent1"/>
            </a:effectRef>
            <a:fontRef idx="minor">
              <a:schemeClr val="tx1"/>
            </a:fontRef>
          </p:style>
        </p:cxnSp>
        <p:sp>
          <p:nvSpPr>
            <p:cNvPr id="71" name="Thumb">
              <a:extLst>
                <a:ext uri="{FF2B5EF4-FFF2-40B4-BE49-F238E27FC236}">
                  <a16:creationId xmlns:a16="http://schemas.microsoft.com/office/drawing/2014/main" id="{38310DC8-600F-454C-9E83-8DCD4955E1DF}"/>
                </a:ext>
              </a:extLst>
            </p:cNvPr>
            <p:cNvSpPr/>
            <p:nvPr/>
          </p:nvSpPr>
          <p:spPr>
            <a:xfrm>
              <a:off x="892175" y="1718869"/>
              <a:ext cx="25400" cy="508000"/>
            </a:xfrm>
            <a:prstGeom prst="roundRect">
              <a:avLst/>
            </a:prstGeom>
            <a:solidFill>
              <a:srgbClr val="4D4D4D"/>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latin typeface="Segoe UI" panose="020B0502040204020203" pitchFamily="34" charset="0"/>
                <a:cs typeface="Segoe UI" panose="020B0502040204020203" pitchFamily="34" charset="0"/>
              </a:endParaRPr>
            </a:p>
          </p:txBody>
        </p:sp>
      </p:grpSp>
      <p:grpSp>
        <p:nvGrpSpPr>
          <p:cNvPr id="72" name="Text Selection">
            <a:extLst>
              <a:ext uri="{FF2B5EF4-FFF2-40B4-BE49-F238E27FC236}">
                <a16:creationId xmlns:a16="http://schemas.microsoft.com/office/drawing/2014/main" id="{94E6EABC-A45E-4365-8C87-3C0A9C7F5C14}"/>
              </a:ext>
            </a:extLst>
          </p:cNvPr>
          <p:cNvGrpSpPr/>
          <p:nvPr/>
        </p:nvGrpSpPr>
        <p:grpSpPr>
          <a:xfrm>
            <a:off x="9023575" y="5346610"/>
            <a:ext cx="1561651" cy="279580"/>
            <a:chOff x="2013268" y="2679065"/>
            <a:chExt cx="1561651" cy="279580"/>
          </a:xfrm>
        </p:grpSpPr>
        <p:sp>
          <p:nvSpPr>
            <p:cNvPr id="73" name="Selection">
              <a:extLst>
                <a:ext uri="{FF2B5EF4-FFF2-40B4-BE49-F238E27FC236}">
                  <a16:creationId xmlns:a16="http://schemas.microsoft.com/office/drawing/2014/main" id="{439AC12A-13E7-4596-A042-C6BD15DDA7D0}"/>
                </a:ext>
              </a:extLst>
            </p:cNvPr>
            <p:cNvSpPr>
              <a:spLocks noChangeArrowheads="1"/>
            </p:cNvSpPr>
            <p:nvPr/>
          </p:nvSpPr>
          <p:spPr bwMode="auto">
            <a:xfrm>
              <a:off x="2140087" y="2679065"/>
              <a:ext cx="1308100" cy="152400"/>
            </a:xfrm>
            <a:prstGeom prst="rect">
              <a:avLst/>
            </a:prstGeom>
            <a:solidFill>
              <a:srgbClr val="18FFFF">
                <a:alpha val="50000"/>
              </a:srgbClr>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74" name="Marker">
              <a:extLst>
                <a:ext uri="{FF2B5EF4-FFF2-40B4-BE49-F238E27FC236}">
                  <a16:creationId xmlns:a16="http://schemas.microsoft.com/office/drawing/2014/main" id="{0DD4AF70-9BEF-4919-9E78-B01D5CB64B5A}"/>
                </a:ext>
              </a:extLst>
            </p:cNvPr>
            <p:cNvSpPr>
              <a:spLocks noChangeAspect="1"/>
            </p:cNvSpPr>
            <p:nvPr/>
          </p:nvSpPr>
          <p:spPr bwMode="auto">
            <a:xfrm>
              <a:off x="3447919" y="2831645"/>
              <a:ext cx="127000" cy="127000"/>
            </a:xfrm>
            <a:custGeom>
              <a:avLst/>
              <a:gdLst>
                <a:gd name="T0" fmla="*/ 0 w 1129"/>
                <a:gd name="T1" fmla="*/ 564 h 1129"/>
                <a:gd name="T2" fmla="*/ 0 w 1129"/>
                <a:gd name="T3" fmla="*/ 0 h 1129"/>
                <a:gd name="T4" fmla="*/ 565 w 1129"/>
                <a:gd name="T5" fmla="*/ 0 h 1129"/>
                <a:gd name="T6" fmla="*/ 1129 w 1129"/>
                <a:gd name="T7" fmla="*/ 564 h 1129"/>
                <a:gd name="T8" fmla="*/ 565 w 1129"/>
                <a:gd name="T9" fmla="*/ 1129 h 1129"/>
                <a:gd name="T10" fmla="*/ 0 w 1129"/>
                <a:gd name="T11" fmla="*/ 564 h 1129"/>
              </a:gdLst>
              <a:ahLst/>
              <a:cxnLst>
                <a:cxn ang="0">
                  <a:pos x="T0" y="T1"/>
                </a:cxn>
                <a:cxn ang="0">
                  <a:pos x="T2" y="T3"/>
                </a:cxn>
                <a:cxn ang="0">
                  <a:pos x="T4" y="T5"/>
                </a:cxn>
                <a:cxn ang="0">
                  <a:pos x="T6" y="T7"/>
                </a:cxn>
                <a:cxn ang="0">
                  <a:pos x="T8" y="T9"/>
                </a:cxn>
                <a:cxn ang="0">
                  <a:pos x="T10" y="T11"/>
                </a:cxn>
              </a:cxnLst>
              <a:rect l="0" t="0" r="r" b="b"/>
              <a:pathLst>
                <a:path w="1129" h="1129">
                  <a:moveTo>
                    <a:pt x="0" y="564"/>
                  </a:moveTo>
                  <a:lnTo>
                    <a:pt x="0" y="0"/>
                  </a:lnTo>
                  <a:lnTo>
                    <a:pt x="565" y="0"/>
                  </a:lnTo>
                  <a:cubicBezTo>
                    <a:pt x="877" y="0"/>
                    <a:pt x="1129" y="253"/>
                    <a:pt x="1129" y="564"/>
                  </a:cubicBezTo>
                  <a:cubicBezTo>
                    <a:pt x="1129" y="876"/>
                    <a:pt x="877" y="1129"/>
                    <a:pt x="565" y="1129"/>
                  </a:cubicBezTo>
                  <a:cubicBezTo>
                    <a:pt x="253" y="1129"/>
                    <a:pt x="0" y="876"/>
                    <a:pt x="0" y="564"/>
                  </a:cubicBezTo>
                </a:path>
              </a:pathLst>
            </a:custGeom>
            <a:solidFill>
              <a:srgbClr val="00BCD4">
                <a:alpha val="8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sp>
          <p:nvSpPr>
            <p:cNvPr id="75" name="Marker">
              <a:extLst>
                <a:ext uri="{FF2B5EF4-FFF2-40B4-BE49-F238E27FC236}">
                  <a16:creationId xmlns:a16="http://schemas.microsoft.com/office/drawing/2014/main" id="{141B9AEE-F87A-4426-98F6-FC6629B4C222}"/>
                </a:ext>
              </a:extLst>
            </p:cNvPr>
            <p:cNvSpPr>
              <a:spLocks noChangeAspect="1"/>
            </p:cNvSpPr>
            <p:nvPr/>
          </p:nvSpPr>
          <p:spPr bwMode="auto">
            <a:xfrm>
              <a:off x="2013268" y="2831645"/>
              <a:ext cx="127000" cy="127000"/>
            </a:xfrm>
            <a:custGeom>
              <a:avLst/>
              <a:gdLst>
                <a:gd name="T0" fmla="*/ 1129 w 1129"/>
                <a:gd name="T1" fmla="*/ 564 h 1129"/>
                <a:gd name="T2" fmla="*/ 1129 w 1129"/>
                <a:gd name="T3" fmla="*/ 0 h 1129"/>
                <a:gd name="T4" fmla="*/ 564 w 1129"/>
                <a:gd name="T5" fmla="*/ 0 h 1129"/>
                <a:gd name="T6" fmla="*/ 0 w 1129"/>
                <a:gd name="T7" fmla="*/ 564 h 1129"/>
                <a:gd name="T8" fmla="*/ 564 w 1129"/>
                <a:gd name="T9" fmla="*/ 1129 h 1129"/>
                <a:gd name="T10" fmla="*/ 1129 w 1129"/>
                <a:gd name="T11" fmla="*/ 564 h 1129"/>
              </a:gdLst>
              <a:ahLst/>
              <a:cxnLst>
                <a:cxn ang="0">
                  <a:pos x="T0" y="T1"/>
                </a:cxn>
                <a:cxn ang="0">
                  <a:pos x="T2" y="T3"/>
                </a:cxn>
                <a:cxn ang="0">
                  <a:pos x="T4" y="T5"/>
                </a:cxn>
                <a:cxn ang="0">
                  <a:pos x="T6" y="T7"/>
                </a:cxn>
                <a:cxn ang="0">
                  <a:pos x="T8" y="T9"/>
                </a:cxn>
                <a:cxn ang="0">
                  <a:pos x="T10" y="T11"/>
                </a:cxn>
              </a:cxnLst>
              <a:rect l="0" t="0" r="r" b="b"/>
              <a:pathLst>
                <a:path w="1129" h="1129">
                  <a:moveTo>
                    <a:pt x="1129" y="564"/>
                  </a:moveTo>
                  <a:lnTo>
                    <a:pt x="1129" y="0"/>
                  </a:lnTo>
                  <a:lnTo>
                    <a:pt x="564" y="0"/>
                  </a:lnTo>
                  <a:cubicBezTo>
                    <a:pt x="253" y="0"/>
                    <a:pt x="0" y="253"/>
                    <a:pt x="0" y="564"/>
                  </a:cubicBezTo>
                  <a:cubicBezTo>
                    <a:pt x="0" y="876"/>
                    <a:pt x="253" y="1129"/>
                    <a:pt x="564" y="1129"/>
                  </a:cubicBezTo>
                  <a:cubicBezTo>
                    <a:pt x="876" y="1129"/>
                    <a:pt x="1129" y="876"/>
                    <a:pt x="1129" y="564"/>
                  </a:cubicBezTo>
                </a:path>
              </a:pathLst>
            </a:custGeom>
            <a:solidFill>
              <a:srgbClr val="00BCD4">
                <a:alpha val="8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399860331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58A01F6-267E-4520-9FFE-0E09989A7852}"/>
              </a:ext>
            </a:extLst>
          </p:cNvPr>
          <p:cNvSpPr>
            <a:spLocks noGrp="1"/>
          </p:cNvSpPr>
          <p:nvPr>
            <p:ph type="title"/>
          </p:nvPr>
        </p:nvSpPr>
        <p:spPr/>
        <p:txBody>
          <a:bodyPr>
            <a:normAutofit fontScale="90000"/>
          </a:bodyPr>
          <a:lstStyle/>
          <a:p>
            <a:r>
              <a:rPr lang="de-DE" dirty="0" err="1"/>
              <a:t>PowerBi</a:t>
            </a:r>
            <a:r>
              <a:rPr lang="de-DE" dirty="0"/>
              <a:t> Dashboards</a:t>
            </a:r>
          </a:p>
        </p:txBody>
      </p:sp>
      <p:grpSp>
        <p:nvGrpSpPr>
          <p:cNvPr id="19" name="Dashboard">
            <a:extLst>
              <a:ext uri="{FF2B5EF4-FFF2-40B4-BE49-F238E27FC236}">
                <a16:creationId xmlns:a16="http://schemas.microsoft.com/office/drawing/2014/main" id="{DD678779-7C96-4A7B-A5D5-1DA9A71FB29B}"/>
              </a:ext>
            </a:extLst>
          </p:cNvPr>
          <p:cNvGrpSpPr/>
          <p:nvPr/>
        </p:nvGrpSpPr>
        <p:grpSpPr>
          <a:xfrm>
            <a:off x="457993" y="792480"/>
            <a:ext cx="9142413" cy="5654041"/>
            <a:chOff x="1524794" y="601980"/>
            <a:chExt cx="9142413" cy="5654041"/>
          </a:xfrm>
        </p:grpSpPr>
        <p:sp>
          <p:nvSpPr>
            <p:cNvPr id="20" name="Dashboard Background">
              <a:extLst>
                <a:ext uri="{FF2B5EF4-FFF2-40B4-BE49-F238E27FC236}">
                  <a16:creationId xmlns:a16="http://schemas.microsoft.com/office/drawing/2014/main" id="{014A1BCC-9E39-4445-B327-A7B231E67407}"/>
                </a:ext>
              </a:extLst>
            </p:cNvPr>
            <p:cNvSpPr>
              <a:spLocks noChangeArrowheads="1"/>
            </p:cNvSpPr>
            <p:nvPr/>
          </p:nvSpPr>
          <p:spPr bwMode="auto">
            <a:xfrm>
              <a:off x="1524794" y="601980"/>
              <a:ext cx="9142413" cy="5654041"/>
            </a:xfrm>
            <a:prstGeom prst="rect">
              <a:avLst/>
            </a:prstGeom>
            <a:solidFill>
              <a:srgbClr val="E0E0E0"/>
            </a:solidFill>
            <a:ln w="0">
              <a:noFill/>
              <a:prstDash val="solid"/>
              <a:miter lim="800000"/>
              <a:headEnd/>
              <a:tailEnd/>
            </a:ln>
          </p:spPr>
          <p:txBody>
            <a:bodyPr vert="horz" wrap="square" lIns="109728" tIns="109728" rIns="109728" bIns="109728"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300" dirty="0">
                  <a:solidFill>
                    <a:srgbClr val="333333"/>
                  </a:solidFill>
                  <a:latin typeface="Segoe UI Light" panose="020B0502040204020203" pitchFamily="34" charset="0"/>
                  <a:cs typeface="Segoe UI Light" panose="020B0502040204020203" pitchFamily="34" charset="0"/>
                </a:rPr>
                <a:t>My Dashboard</a:t>
              </a:r>
            </a:p>
          </p:txBody>
        </p:sp>
        <p:sp>
          <p:nvSpPr>
            <p:cNvPr id="21" name="Placeholder Tile">
              <a:extLst>
                <a:ext uri="{FF2B5EF4-FFF2-40B4-BE49-F238E27FC236}">
                  <a16:creationId xmlns:a16="http://schemas.microsoft.com/office/drawing/2014/main" id="{FA4087ED-BB64-469F-A243-D0E03ABD2E53}"/>
                </a:ext>
              </a:extLst>
            </p:cNvPr>
            <p:cNvSpPr>
              <a:spLocks noChangeAspect="1" noChangeArrowheads="1"/>
            </p:cNvSpPr>
            <p:nvPr/>
          </p:nvSpPr>
          <p:spPr bwMode="auto">
            <a:xfrm>
              <a:off x="1639094"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22" name="Placeholder Tile">
              <a:extLst>
                <a:ext uri="{FF2B5EF4-FFF2-40B4-BE49-F238E27FC236}">
                  <a16:creationId xmlns:a16="http://schemas.microsoft.com/office/drawing/2014/main" id="{4D9561BC-7220-4935-86CF-108D23C19A6C}"/>
                </a:ext>
              </a:extLst>
            </p:cNvPr>
            <p:cNvSpPr>
              <a:spLocks noChangeAspect="1" noChangeArrowheads="1"/>
            </p:cNvSpPr>
            <p:nvPr/>
          </p:nvSpPr>
          <p:spPr bwMode="auto">
            <a:xfrm>
              <a:off x="3134202"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23" name="Placeholder Tile">
              <a:extLst>
                <a:ext uri="{FF2B5EF4-FFF2-40B4-BE49-F238E27FC236}">
                  <a16:creationId xmlns:a16="http://schemas.microsoft.com/office/drawing/2014/main" id="{A2CAF89E-2738-434E-840B-4CB49516A272}"/>
                </a:ext>
              </a:extLst>
            </p:cNvPr>
            <p:cNvSpPr>
              <a:spLocks noChangeAspect="1" noChangeArrowheads="1"/>
            </p:cNvSpPr>
            <p:nvPr/>
          </p:nvSpPr>
          <p:spPr bwMode="auto">
            <a:xfrm>
              <a:off x="4629310"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24" name="Placeholder Tile">
              <a:extLst>
                <a:ext uri="{FF2B5EF4-FFF2-40B4-BE49-F238E27FC236}">
                  <a16:creationId xmlns:a16="http://schemas.microsoft.com/office/drawing/2014/main" id="{D749CFD3-5AF3-4B52-8008-FD63121B10AC}"/>
                </a:ext>
              </a:extLst>
            </p:cNvPr>
            <p:cNvSpPr>
              <a:spLocks noChangeAspect="1" noChangeArrowheads="1"/>
            </p:cNvSpPr>
            <p:nvPr/>
          </p:nvSpPr>
          <p:spPr bwMode="auto">
            <a:xfrm>
              <a:off x="6124418"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25" name="Placeholder Tile">
              <a:extLst>
                <a:ext uri="{FF2B5EF4-FFF2-40B4-BE49-F238E27FC236}">
                  <a16:creationId xmlns:a16="http://schemas.microsoft.com/office/drawing/2014/main" id="{956DF345-20DB-4F3B-8ECB-19B3F8FE2206}"/>
                </a:ext>
              </a:extLst>
            </p:cNvPr>
            <p:cNvSpPr>
              <a:spLocks noChangeAspect="1" noChangeArrowheads="1"/>
            </p:cNvSpPr>
            <p:nvPr/>
          </p:nvSpPr>
          <p:spPr bwMode="auto">
            <a:xfrm>
              <a:off x="7619526"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26" name="Placeholder Tile">
              <a:extLst>
                <a:ext uri="{FF2B5EF4-FFF2-40B4-BE49-F238E27FC236}">
                  <a16:creationId xmlns:a16="http://schemas.microsoft.com/office/drawing/2014/main" id="{065D02E6-9F99-4DE8-BCAB-B16E2B6ADEB4}"/>
                </a:ext>
              </a:extLst>
            </p:cNvPr>
            <p:cNvSpPr>
              <a:spLocks noChangeAspect="1" noChangeArrowheads="1"/>
            </p:cNvSpPr>
            <p:nvPr/>
          </p:nvSpPr>
          <p:spPr bwMode="auto">
            <a:xfrm>
              <a:off x="9114632"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27" name="Placeholder Tile">
              <a:extLst>
                <a:ext uri="{FF2B5EF4-FFF2-40B4-BE49-F238E27FC236}">
                  <a16:creationId xmlns:a16="http://schemas.microsoft.com/office/drawing/2014/main" id="{C486F43A-31C7-449C-9C0F-F2DE168EA17F}"/>
                </a:ext>
              </a:extLst>
            </p:cNvPr>
            <p:cNvSpPr>
              <a:spLocks noChangeAspect="1" noChangeArrowheads="1"/>
            </p:cNvSpPr>
            <p:nvPr/>
          </p:nvSpPr>
          <p:spPr bwMode="auto">
            <a:xfrm>
              <a:off x="1639094"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28" name="Placeholder Tile">
              <a:extLst>
                <a:ext uri="{FF2B5EF4-FFF2-40B4-BE49-F238E27FC236}">
                  <a16:creationId xmlns:a16="http://schemas.microsoft.com/office/drawing/2014/main" id="{B29017B2-9D7C-4819-9725-55A43CC243DF}"/>
                </a:ext>
              </a:extLst>
            </p:cNvPr>
            <p:cNvSpPr>
              <a:spLocks noChangeAspect="1" noChangeArrowheads="1"/>
            </p:cNvSpPr>
            <p:nvPr/>
          </p:nvSpPr>
          <p:spPr bwMode="auto">
            <a:xfrm>
              <a:off x="3134202"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29" name="Placeholder Tile">
              <a:extLst>
                <a:ext uri="{FF2B5EF4-FFF2-40B4-BE49-F238E27FC236}">
                  <a16:creationId xmlns:a16="http://schemas.microsoft.com/office/drawing/2014/main" id="{50658EA1-EF6A-4789-9D50-04CC0AF44339}"/>
                </a:ext>
              </a:extLst>
            </p:cNvPr>
            <p:cNvSpPr>
              <a:spLocks noChangeAspect="1" noChangeArrowheads="1"/>
            </p:cNvSpPr>
            <p:nvPr/>
          </p:nvSpPr>
          <p:spPr bwMode="auto">
            <a:xfrm>
              <a:off x="4629310"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0" name="Placeholder Tile">
              <a:extLst>
                <a:ext uri="{FF2B5EF4-FFF2-40B4-BE49-F238E27FC236}">
                  <a16:creationId xmlns:a16="http://schemas.microsoft.com/office/drawing/2014/main" id="{6C8A21DE-30EE-4148-8893-598D7842C043}"/>
                </a:ext>
              </a:extLst>
            </p:cNvPr>
            <p:cNvSpPr>
              <a:spLocks noChangeAspect="1" noChangeArrowheads="1"/>
            </p:cNvSpPr>
            <p:nvPr/>
          </p:nvSpPr>
          <p:spPr bwMode="auto">
            <a:xfrm>
              <a:off x="6124418"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1" name="Placeholder Tile">
              <a:extLst>
                <a:ext uri="{FF2B5EF4-FFF2-40B4-BE49-F238E27FC236}">
                  <a16:creationId xmlns:a16="http://schemas.microsoft.com/office/drawing/2014/main" id="{0837F82E-AF3B-43D0-9BDF-2FD3069C56A9}"/>
                </a:ext>
              </a:extLst>
            </p:cNvPr>
            <p:cNvSpPr>
              <a:spLocks noChangeAspect="1" noChangeArrowheads="1"/>
            </p:cNvSpPr>
            <p:nvPr/>
          </p:nvSpPr>
          <p:spPr bwMode="auto">
            <a:xfrm>
              <a:off x="7619526"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2" name="Placeholder Tile">
              <a:extLst>
                <a:ext uri="{FF2B5EF4-FFF2-40B4-BE49-F238E27FC236}">
                  <a16:creationId xmlns:a16="http://schemas.microsoft.com/office/drawing/2014/main" id="{1C3B6288-0724-4092-957C-26DEFA8B7100}"/>
                </a:ext>
              </a:extLst>
            </p:cNvPr>
            <p:cNvSpPr>
              <a:spLocks noChangeAspect="1" noChangeArrowheads="1"/>
            </p:cNvSpPr>
            <p:nvPr/>
          </p:nvSpPr>
          <p:spPr bwMode="auto">
            <a:xfrm>
              <a:off x="9114632"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3" name="Placeholder Tile">
              <a:extLst>
                <a:ext uri="{FF2B5EF4-FFF2-40B4-BE49-F238E27FC236}">
                  <a16:creationId xmlns:a16="http://schemas.microsoft.com/office/drawing/2014/main" id="{BEACF89E-793F-49D0-85B0-DADE4DE8A547}"/>
                </a:ext>
              </a:extLst>
            </p:cNvPr>
            <p:cNvSpPr>
              <a:spLocks noChangeAspect="1" noChangeArrowheads="1"/>
            </p:cNvSpPr>
            <p:nvPr/>
          </p:nvSpPr>
          <p:spPr bwMode="auto">
            <a:xfrm>
              <a:off x="1639094"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4" name="Placeholder Tile">
              <a:extLst>
                <a:ext uri="{FF2B5EF4-FFF2-40B4-BE49-F238E27FC236}">
                  <a16:creationId xmlns:a16="http://schemas.microsoft.com/office/drawing/2014/main" id="{676791DC-3FF1-40AF-B43B-6778EDA38730}"/>
                </a:ext>
              </a:extLst>
            </p:cNvPr>
            <p:cNvSpPr>
              <a:spLocks noChangeAspect="1" noChangeArrowheads="1"/>
            </p:cNvSpPr>
            <p:nvPr/>
          </p:nvSpPr>
          <p:spPr bwMode="auto">
            <a:xfrm>
              <a:off x="3134202"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5" name="Placeholder Tile">
              <a:extLst>
                <a:ext uri="{FF2B5EF4-FFF2-40B4-BE49-F238E27FC236}">
                  <a16:creationId xmlns:a16="http://schemas.microsoft.com/office/drawing/2014/main" id="{02410CE0-1650-45C5-BBC6-412441F6D815}"/>
                </a:ext>
              </a:extLst>
            </p:cNvPr>
            <p:cNvSpPr>
              <a:spLocks noChangeAspect="1" noChangeArrowheads="1"/>
            </p:cNvSpPr>
            <p:nvPr/>
          </p:nvSpPr>
          <p:spPr bwMode="auto">
            <a:xfrm>
              <a:off x="4629310"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6" name="Placeholder Tile">
              <a:extLst>
                <a:ext uri="{FF2B5EF4-FFF2-40B4-BE49-F238E27FC236}">
                  <a16:creationId xmlns:a16="http://schemas.microsoft.com/office/drawing/2014/main" id="{8D4CC85F-01C0-412D-BF21-69EEE5220893}"/>
                </a:ext>
              </a:extLst>
            </p:cNvPr>
            <p:cNvSpPr>
              <a:spLocks noChangeAspect="1" noChangeArrowheads="1"/>
            </p:cNvSpPr>
            <p:nvPr/>
          </p:nvSpPr>
          <p:spPr bwMode="auto">
            <a:xfrm>
              <a:off x="6124418"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7" name="Placeholder Tile">
              <a:extLst>
                <a:ext uri="{FF2B5EF4-FFF2-40B4-BE49-F238E27FC236}">
                  <a16:creationId xmlns:a16="http://schemas.microsoft.com/office/drawing/2014/main" id="{A7909B3A-8DC2-4E3B-8F15-05D1E5D413B2}"/>
                </a:ext>
              </a:extLst>
            </p:cNvPr>
            <p:cNvSpPr>
              <a:spLocks noChangeAspect="1" noChangeArrowheads="1"/>
            </p:cNvSpPr>
            <p:nvPr/>
          </p:nvSpPr>
          <p:spPr bwMode="auto">
            <a:xfrm>
              <a:off x="7619526"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8" name="Placeholder Tile">
              <a:extLst>
                <a:ext uri="{FF2B5EF4-FFF2-40B4-BE49-F238E27FC236}">
                  <a16:creationId xmlns:a16="http://schemas.microsoft.com/office/drawing/2014/main" id="{4233A07C-D551-4136-A335-2978C8EFA89A}"/>
                </a:ext>
              </a:extLst>
            </p:cNvPr>
            <p:cNvSpPr>
              <a:spLocks noChangeAspect="1" noChangeArrowheads="1"/>
            </p:cNvSpPr>
            <p:nvPr/>
          </p:nvSpPr>
          <p:spPr bwMode="auto">
            <a:xfrm>
              <a:off x="9114632"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39" name="Placeholder Tile">
              <a:extLst>
                <a:ext uri="{FF2B5EF4-FFF2-40B4-BE49-F238E27FC236}">
                  <a16:creationId xmlns:a16="http://schemas.microsoft.com/office/drawing/2014/main" id="{FC09E924-0D9D-472B-894A-114965203A8D}"/>
                </a:ext>
              </a:extLst>
            </p:cNvPr>
            <p:cNvSpPr>
              <a:spLocks noChangeAspect="1" noChangeArrowheads="1"/>
            </p:cNvSpPr>
            <p:nvPr/>
          </p:nvSpPr>
          <p:spPr bwMode="auto">
            <a:xfrm>
              <a:off x="1639094"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0" name="Placeholder Tile">
              <a:extLst>
                <a:ext uri="{FF2B5EF4-FFF2-40B4-BE49-F238E27FC236}">
                  <a16:creationId xmlns:a16="http://schemas.microsoft.com/office/drawing/2014/main" id="{54666114-A7EF-4A0B-ACFB-19AACFF37421}"/>
                </a:ext>
              </a:extLst>
            </p:cNvPr>
            <p:cNvSpPr>
              <a:spLocks noChangeAspect="1" noChangeArrowheads="1"/>
            </p:cNvSpPr>
            <p:nvPr/>
          </p:nvSpPr>
          <p:spPr bwMode="auto">
            <a:xfrm>
              <a:off x="3134202"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1" name="Placeholder Tile">
              <a:extLst>
                <a:ext uri="{FF2B5EF4-FFF2-40B4-BE49-F238E27FC236}">
                  <a16:creationId xmlns:a16="http://schemas.microsoft.com/office/drawing/2014/main" id="{5D31F82D-6776-4075-9750-DA6B335A4751}"/>
                </a:ext>
              </a:extLst>
            </p:cNvPr>
            <p:cNvSpPr>
              <a:spLocks noChangeAspect="1" noChangeArrowheads="1"/>
            </p:cNvSpPr>
            <p:nvPr/>
          </p:nvSpPr>
          <p:spPr bwMode="auto">
            <a:xfrm>
              <a:off x="4629310"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2" name="Placeholder Tile">
              <a:extLst>
                <a:ext uri="{FF2B5EF4-FFF2-40B4-BE49-F238E27FC236}">
                  <a16:creationId xmlns:a16="http://schemas.microsoft.com/office/drawing/2014/main" id="{61DE233B-17A6-4C08-86CF-5B8DC314882E}"/>
                </a:ext>
              </a:extLst>
            </p:cNvPr>
            <p:cNvSpPr>
              <a:spLocks noChangeAspect="1" noChangeArrowheads="1"/>
            </p:cNvSpPr>
            <p:nvPr/>
          </p:nvSpPr>
          <p:spPr bwMode="auto">
            <a:xfrm>
              <a:off x="6124418"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3" name="Placeholder Tile">
              <a:extLst>
                <a:ext uri="{FF2B5EF4-FFF2-40B4-BE49-F238E27FC236}">
                  <a16:creationId xmlns:a16="http://schemas.microsoft.com/office/drawing/2014/main" id="{4F146E13-D825-4AE0-8D7B-576DB7F5A810}"/>
                </a:ext>
              </a:extLst>
            </p:cNvPr>
            <p:cNvSpPr>
              <a:spLocks noChangeAspect="1" noChangeArrowheads="1"/>
            </p:cNvSpPr>
            <p:nvPr/>
          </p:nvSpPr>
          <p:spPr bwMode="auto">
            <a:xfrm>
              <a:off x="7619526"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4" name="Placeholder Tile">
              <a:extLst>
                <a:ext uri="{FF2B5EF4-FFF2-40B4-BE49-F238E27FC236}">
                  <a16:creationId xmlns:a16="http://schemas.microsoft.com/office/drawing/2014/main" id="{AA6F1F2D-E785-4649-953F-7A80DC9B1F00}"/>
                </a:ext>
              </a:extLst>
            </p:cNvPr>
            <p:cNvSpPr>
              <a:spLocks noChangeAspect="1" noChangeArrowheads="1"/>
            </p:cNvSpPr>
            <p:nvPr/>
          </p:nvSpPr>
          <p:spPr bwMode="auto">
            <a:xfrm>
              <a:off x="9114632"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5" name="Placeholder Tile">
              <a:extLst>
                <a:ext uri="{FF2B5EF4-FFF2-40B4-BE49-F238E27FC236}">
                  <a16:creationId xmlns:a16="http://schemas.microsoft.com/office/drawing/2014/main" id="{F833D0D0-CAD3-49B3-9EE1-136522FD9592}"/>
                </a:ext>
              </a:extLst>
            </p:cNvPr>
            <p:cNvSpPr>
              <a:spLocks noChangeAspect="1" noChangeArrowheads="1"/>
            </p:cNvSpPr>
            <p:nvPr/>
          </p:nvSpPr>
          <p:spPr bwMode="auto">
            <a:xfrm>
              <a:off x="1639094"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6" name="Placeholder Tile">
              <a:extLst>
                <a:ext uri="{FF2B5EF4-FFF2-40B4-BE49-F238E27FC236}">
                  <a16:creationId xmlns:a16="http://schemas.microsoft.com/office/drawing/2014/main" id="{F342F3BD-93B7-4822-A5A3-C53F375456E1}"/>
                </a:ext>
              </a:extLst>
            </p:cNvPr>
            <p:cNvSpPr>
              <a:spLocks noChangeAspect="1" noChangeArrowheads="1"/>
            </p:cNvSpPr>
            <p:nvPr/>
          </p:nvSpPr>
          <p:spPr bwMode="auto">
            <a:xfrm>
              <a:off x="3134202"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7" name="Placeholder Tile">
              <a:extLst>
                <a:ext uri="{FF2B5EF4-FFF2-40B4-BE49-F238E27FC236}">
                  <a16:creationId xmlns:a16="http://schemas.microsoft.com/office/drawing/2014/main" id="{4989567E-7424-4164-BACE-525B4F9D58A4}"/>
                </a:ext>
              </a:extLst>
            </p:cNvPr>
            <p:cNvSpPr>
              <a:spLocks noChangeAspect="1" noChangeArrowheads="1"/>
            </p:cNvSpPr>
            <p:nvPr/>
          </p:nvSpPr>
          <p:spPr bwMode="auto">
            <a:xfrm>
              <a:off x="4629310"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8" name="Placeholder Tile">
              <a:extLst>
                <a:ext uri="{FF2B5EF4-FFF2-40B4-BE49-F238E27FC236}">
                  <a16:creationId xmlns:a16="http://schemas.microsoft.com/office/drawing/2014/main" id="{606DFD89-B6AF-4EC8-8A63-884D47943560}"/>
                </a:ext>
              </a:extLst>
            </p:cNvPr>
            <p:cNvSpPr>
              <a:spLocks noChangeAspect="1" noChangeArrowheads="1"/>
            </p:cNvSpPr>
            <p:nvPr/>
          </p:nvSpPr>
          <p:spPr bwMode="auto">
            <a:xfrm>
              <a:off x="6124418"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49" name="Placeholder Tile">
              <a:extLst>
                <a:ext uri="{FF2B5EF4-FFF2-40B4-BE49-F238E27FC236}">
                  <a16:creationId xmlns:a16="http://schemas.microsoft.com/office/drawing/2014/main" id="{B00B9DD4-6504-46DD-AB86-BE3B423BF41C}"/>
                </a:ext>
              </a:extLst>
            </p:cNvPr>
            <p:cNvSpPr>
              <a:spLocks noChangeAspect="1" noChangeArrowheads="1"/>
            </p:cNvSpPr>
            <p:nvPr/>
          </p:nvSpPr>
          <p:spPr bwMode="auto">
            <a:xfrm>
              <a:off x="7619526"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50" name="Placeholder Tile">
              <a:extLst>
                <a:ext uri="{FF2B5EF4-FFF2-40B4-BE49-F238E27FC236}">
                  <a16:creationId xmlns:a16="http://schemas.microsoft.com/office/drawing/2014/main" id="{8CE61972-AC5A-4B29-8C45-193134029ABF}"/>
                </a:ext>
              </a:extLst>
            </p:cNvPr>
            <p:cNvSpPr>
              <a:spLocks noChangeAspect="1" noChangeArrowheads="1"/>
            </p:cNvSpPr>
            <p:nvPr/>
          </p:nvSpPr>
          <p:spPr bwMode="auto">
            <a:xfrm>
              <a:off x="9114632"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grpSp>
      <p:grpSp>
        <p:nvGrpSpPr>
          <p:cNvPr id="51" name="Tile (1x1)" descr="&lt;SmartSettings&gt;&lt;SmartResize enabled=&quot;True&quot; minWidth=&quot;25&quot; minHeight=&quot;25&quot; /&gt;&lt;/SmartSettings&gt;">
            <a:extLst>
              <a:ext uri="{FF2B5EF4-FFF2-40B4-BE49-F238E27FC236}">
                <a16:creationId xmlns:a16="http://schemas.microsoft.com/office/drawing/2014/main" id="{BB3F6DC1-724E-4665-A816-46A937A09F4B}"/>
              </a:ext>
            </a:extLst>
          </p:cNvPr>
          <p:cNvGrpSpPr/>
          <p:nvPr>
            <p:custDataLst>
              <p:tags r:id="rId1"/>
            </p:custDataLst>
          </p:nvPr>
        </p:nvGrpSpPr>
        <p:grpSpPr>
          <a:xfrm>
            <a:off x="10151666" y="1200150"/>
            <a:ext cx="1439069" cy="977900"/>
            <a:chOff x="1639094" y="1022033"/>
            <a:chExt cx="1439069" cy="977900"/>
          </a:xfrm>
        </p:grpSpPr>
        <p:sp>
          <p:nvSpPr>
            <p:cNvPr id="52" name="Tile Background">
              <a:extLst>
                <a:ext uri="{FF2B5EF4-FFF2-40B4-BE49-F238E27FC236}">
                  <a16:creationId xmlns:a16="http://schemas.microsoft.com/office/drawing/2014/main" id="{0E11EBCA-BE4A-4A5D-9EBA-C4E02490924C}"/>
                </a:ext>
              </a:extLst>
            </p:cNvPr>
            <p:cNvSpPr>
              <a:spLocks noChangeAspect="1" noChangeArrowheads="1"/>
            </p:cNvSpPr>
            <p:nvPr/>
          </p:nvSpPr>
          <p:spPr bwMode="auto">
            <a:xfrm>
              <a:off x="1639888"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3"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B071F46D-92C2-493E-A7F2-0BB66F4B03C0}"/>
                </a:ext>
              </a:extLst>
            </p:cNvPr>
            <p:cNvSpPr>
              <a:spLocks noChangeArrowheads="1"/>
            </p:cNvSpPr>
            <p:nvPr/>
          </p:nvSpPr>
          <p:spPr bwMode="auto">
            <a:xfrm>
              <a:off x="1697038"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4"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02C7E795-C241-4ED5-9605-3309CE941501}"/>
                </a:ext>
              </a:extLst>
            </p:cNvPr>
            <p:cNvSpPr>
              <a:spLocks noChangeShapeType="1"/>
            </p:cNvSpPr>
            <p:nvPr/>
          </p:nvSpPr>
          <p:spPr bwMode="auto">
            <a:xfrm>
              <a:off x="1639094"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5" name="Tile (1x2)" descr="&lt;SmartSettings&gt;&lt;SmartResize enabled=&quot;True&quot; minWidth=&quot;25&quot; minHeight=&quot;25&quot; /&gt;&lt;/SmartSettings&gt;">
            <a:extLst>
              <a:ext uri="{FF2B5EF4-FFF2-40B4-BE49-F238E27FC236}">
                <a16:creationId xmlns:a16="http://schemas.microsoft.com/office/drawing/2014/main" id="{E7D74E56-7F49-4DCE-B52A-EF896D6C7C0D}"/>
              </a:ext>
            </a:extLst>
          </p:cNvPr>
          <p:cNvGrpSpPr/>
          <p:nvPr>
            <p:custDataLst>
              <p:tags r:id="rId2"/>
            </p:custDataLst>
          </p:nvPr>
        </p:nvGrpSpPr>
        <p:grpSpPr>
          <a:xfrm>
            <a:off x="9783762" y="2638227"/>
            <a:ext cx="1438276" cy="2013347"/>
            <a:chOff x="1639094" y="1022033"/>
            <a:chExt cx="1438276" cy="2013347"/>
          </a:xfrm>
        </p:grpSpPr>
        <p:sp>
          <p:nvSpPr>
            <p:cNvPr id="56" name="Tile Background">
              <a:extLst>
                <a:ext uri="{FF2B5EF4-FFF2-40B4-BE49-F238E27FC236}">
                  <a16:creationId xmlns:a16="http://schemas.microsoft.com/office/drawing/2014/main" id="{9CAF8709-8FE1-41B8-BA5D-1A73694C5471}"/>
                </a:ext>
              </a:extLst>
            </p:cNvPr>
            <p:cNvSpPr>
              <a:spLocks noChangeAspect="1" noChangeArrowheads="1"/>
            </p:cNvSpPr>
            <p:nvPr/>
          </p:nvSpPr>
          <p:spPr bwMode="auto">
            <a:xfrm>
              <a:off x="1639094" y="1022033"/>
              <a:ext cx="1438275"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7"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C2CFEE6D-D9B9-4D1E-8244-2F8D6A8B260C}"/>
                </a:ext>
              </a:extLst>
            </p:cNvPr>
            <p:cNvSpPr>
              <a:spLocks noChangeArrowheads="1"/>
            </p:cNvSpPr>
            <p:nvPr/>
          </p:nvSpPr>
          <p:spPr bwMode="auto">
            <a:xfrm>
              <a:off x="1696244" y="1173837"/>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8"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BA601C02-1418-40BB-AE82-767D80C80028}"/>
                </a:ext>
              </a:extLst>
            </p:cNvPr>
            <p:cNvSpPr>
              <a:spLocks noChangeShapeType="1"/>
            </p:cNvSpPr>
            <p:nvPr/>
          </p:nvSpPr>
          <p:spPr bwMode="auto">
            <a:xfrm>
              <a:off x="1639095" y="1302424"/>
              <a:ext cx="1438275"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9" name="Tile (2x1)" descr="&lt;SmartSettings&gt;&lt;SmartResize enabled=&quot;True&quot; minWidth=&quot;25&quot; minHeight=&quot;25&quot; /&gt;&lt;/SmartSettings&gt;">
            <a:extLst>
              <a:ext uri="{FF2B5EF4-FFF2-40B4-BE49-F238E27FC236}">
                <a16:creationId xmlns:a16="http://schemas.microsoft.com/office/drawing/2014/main" id="{7B3CD4EF-DD59-4EDF-8EAD-F149A4A8F87D}"/>
              </a:ext>
            </a:extLst>
          </p:cNvPr>
          <p:cNvGrpSpPr/>
          <p:nvPr>
            <p:custDataLst>
              <p:tags r:id="rId3"/>
            </p:custDataLst>
          </p:nvPr>
        </p:nvGrpSpPr>
        <p:grpSpPr>
          <a:xfrm>
            <a:off x="9722008" y="5111750"/>
            <a:ext cx="2933383" cy="977900"/>
            <a:chOff x="1639094" y="1022034"/>
            <a:chExt cx="2933383" cy="977900"/>
          </a:xfrm>
        </p:grpSpPr>
        <p:sp>
          <p:nvSpPr>
            <p:cNvPr id="76" name="Tile Background">
              <a:extLst>
                <a:ext uri="{FF2B5EF4-FFF2-40B4-BE49-F238E27FC236}">
                  <a16:creationId xmlns:a16="http://schemas.microsoft.com/office/drawing/2014/main" id="{15EEBA5A-D07B-45CA-8E50-65B9CAC98AC2}"/>
                </a:ext>
              </a:extLst>
            </p:cNvPr>
            <p:cNvSpPr>
              <a:spLocks noChangeAspect="1" noChangeArrowheads="1"/>
            </p:cNvSpPr>
            <p:nvPr/>
          </p:nvSpPr>
          <p:spPr bwMode="auto">
            <a:xfrm>
              <a:off x="1639094" y="1022034"/>
              <a:ext cx="2933383"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77"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94AAA7CE-9CA9-438E-B192-E1FDF8ECE729}"/>
                </a:ext>
              </a:extLst>
            </p:cNvPr>
            <p:cNvSpPr>
              <a:spLocks noChangeArrowheads="1"/>
            </p:cNvSpPr>
            <p:nvPr/>
          </p:nvSpPr>
          <p:spPr bwMode="auto">
            <a:xfrm>
              <a:off x="1696244" y="1173837"/>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78"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F1A38C8F-A15E-41DF-9514-28A3DE186ECC}"/>
                </a:ext>
              </a:extLst>
            </p:cNvPr>
            <p:cNvSpPr>
              <a:spLocks noChangeShapeType="1"/>
            </p:cNvSpPr>
            <p:nvPr/>
          </p:nvSpPr>
          <p:spPr bwMode="auto">
            <a:xfrm>
              <a:off x="1639095" y="1302424"/>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34088920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Container</a:t>
            </a:r>
          </a:p>
        </p:txBody>
      </p:sp>
      <p:grpSp>
        <p:nvGrpSpPr>
          <p:cNvPr id="53" name="Accordion"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bov8xev8qb4AbD/jZNltsibFX2Thq/8xskv/o2TlJ7VelIW03RaZk0jbb5cMeXTR8GfT7Imlzf0RTx3795NHzfrBbW7Pgo/fjPP00X2rlisF+lyvZjkdVqdp8fTaVXPCF7amAnuQLvbB7eqi8uszdMpNW9T4rD0i+zda30//Szd3eGhfm2kpvOszqZEwSY9r+q0pUYt8Qz1lGbLPsofiDHY8Xm+vGjnhPq9EHXzHrPAt7PlrMzr79bZakWIAqWTeba8yGf+1wRkuS7LEIzMaXWZ13Uxy9NJVZXp2bJot878KX1W1Yu06XwwSs+OV6uU+rzjAHpTjmdCvDBmeP238WKADB7h5C1LytfzbJU3adb5m4aSXzmCy6dbBHH8OodCyGfykfTi4RfBEU9xnm51+hifNRZ+B8AAEDw0zcezGbhjgTll6Y637BJkTO89zyZ5ufWR4dhHH4FAsZfPwBvHdZ7xZPMvn0UhmnZbH300Svd2doYAGjDj7xYz5jdqe1NTwKaWXbq9qV63Nc3iVn92zQMqtW02nac5GDSdC4cO9zfAzsQDEQHYMoP+/d+4V28cuNc2/eSzoV7H/h+D46vzdl0v07Ze55Fuf0n/o7w0OtN/BnhMoZ9n9NLN4L0/f8km0b+siln6tGhWVZNvDUs0JGVoRn5X0TA3i9sQcW33kWHdqNX8xsFI8bAiioEPaaJalWkR46Ktip0MUvDLWV6PhPuO64smzYdJ1tbXN1Lkh6H3BrrG8/76zzzdt75azYiCz+pqAbJtbW1ZVXVHiHaHJS02w8OMi2eataQvtk7fTXNWcWn+7mZGA2WeVxcXENy6ruqtj55lRUkS3lbpmjH1rTZGMCY9SZD7/OT96v7Y4EG8LharsjgvZBZz8pmoT+6igStB/sJHtuuP3sdTYP+ryyiP0jPh7mxSepqkQxIDwxjuuPDYVs+Lpn2sxkj6OTKujfzp3G/lzMgbPWE24Pn7dJUt81J+3YhMAJQo2haXefhZxL3BMzBF5is4J0VWkhdMUHkMj5ucqFzn55+5CZIuPrp7RC5a02ZL8pLPicXZA2xW+RTzPOsDl+n2JtciFJlgPKqUuwLOP15BAwlI/jXqf+GJKdx50YxlwunfqN0CISC2rq8t11dEHt6Lyp/nbZNezXOiV83IODrW+arOGwQyRP9LmonZgGDYbjbTTlxYp7tupM1F3qa/2BjVGGOpWTuMKKj3JwKFDQ1+gnOm67qmgZfX9JFo77vSfySAsPCHRh+Vk+P+cD6YHj064KEx9T/cYGxootck8VGHwX/aeV1didGrL9YLotYLesEaga2PGNBHw66m6+x3havaG81A3wOo4+mZc//Z8B4e2AUi73SeX9akNOuqzdhd3/xWBO3xiYDgv8avFE66/Vn6cOd8wNU1D5NjAMAnBsCN43hZNQW/ojaN3DFjUr3UAhijJdfmhhGel1XWptcEkzTUjQNAmEwsEWHuM/Iw3iEUilupMX//5blwxFBIYB6E+Fvoy4dmetg5jHz8eLDjk4pSUJFXPvlkA/PjuYGh8IQiH2AwTIrv9VD5/o2zjqc/8ze/AxnsE+so3blh7HhuMX48wkCU+msRCTMjbYdDH/tkoiB1dcPsm2czEAgM9/q1oAUy+J7QetYn9tBsffV1ZRKP9xYj+VrfDMZhPxQfcOidgAVCSt4kiRtRUWX6Aaj403AbVOL8/PizTUrpm2P1GOnHx8vpvKrBQp+JYy0fjI8nTVWu21ieIPZsgP2kalvyeEPwL6rlbUHHpumbQnsD7A9BO+LndJ944qb7/GzM7C3HgOd9Z/Wbo/4Hof2+s/oeaN9KeXbFvIG/Kp7DzS/fcspd+DsWWt1kbjY1+HZeXMzbWwwfjzpbHQQ+8T+4NbwftqAo7j8UWv2SmxpsBnEjp8VTGcxmG7DbQHFNlJ18+cWGXJn/3ED0W+TQwqiVHWcbf8cTav4zMJbIxzcF4N2cdsMLEalbkQibRwYuDZ+si5JSlWkzMY6E//HAwgbUxddaMyJy5VgL6WZ/A4btOvaFXWWUD5xn//4RLSu6yVjXGm/2y6ktZZ4om/u8WOZ9agRto0r09nE4nhv402Kz9dG7dHDFDM9GWVReUVx1bStUIPhwA3hvqGg5ft2S99l8t2jnhNlHsWy8//jDoFGw737aTKnjtMyzGXB7txF/+76HwxA14rLV/1CzQAQ7WNXb+J4K4dB6Ep7IjJ7QIOv3A95ZatAJxDrRzd1J4+99Py2JhaFwW54xyti3WxB4+/0vTj/6fevfd0lKjH7yv8uP0l8yUo3AL+iSK7s2cdVAU/msoPxIqCcjKoSSDYFsmGzD9m5kIm1+opB8REH5hy+ydj7+olhu8bhUpEf08TuF2BBrFdGsw4CYgasZ2PeK73dZOv2FvzD9XeNfDjP8BnGOjr3YIHIT0pxvP5DHsRhtEp3WhFGGus5/0bqou2l9PLJa1kP18aDiFDGKsgav3bkw9XSJBZwZDXtoeTeafhygqQ3/72azmRlbE2/7DXMTng0zrcIKuNSdYaEohcwDqhc963Gb4NrrZfwqX5B7sLUzSndpJbIuFsy10RVn88B1tWJwWy43z1DfNw6V37Am2ZEcuk4+fo+eX68nQnF0HoW1EZ9Njkh01c5/ZN5uSI1+gPnvYDPQjXDXrQGxrVfqvb/riufmgKeL+fFspoTmyb+ZRb6eNEQyVF2yDWvUQT0jvE2abrZezjKXNB/QNldzCiE6nmGXJ5jtb1RA7697BNXnWdMacr+fm9T96LxYZmV5e608qPLbOhrzfeCy4+uq5rXVktbm0+rcrNdQAJE1U/IXoYcp7KBwZ3KNZcmiTh9PjyiAfnx3eiSB6HstYetCZIMVJfXUgMKT65/Ma/okK59XU15s2npOGD3muT9SrG7huGloRBC3KFWeX1Bfsj4uX+2OJCckf+3d3s8xri4DQf6AmHCxyur8TSUL4Xv4MMYpv+RGr/WGGfroZVY3efMRLwpfkHAuqXVO68N1fv7ZRzwcXoX/6O4Rm2mdwXaetW75HC/3Qa9grDDrAP0119V1Qnkmz5ZFC4/bIbXlfhXE+NebJ9I5/P3v3sfHCZioa5nIk/e+H5RzH4afdRyCEYfC8Z+lwPjN9YpXuL8opnXVVOft+Mvz82JKK68U74+/aCoGiFbjRVN9XlfrFfxpD4JoQQKx2/nCLtd+htVS+nJY2bGywZtftUXZjD/P2xfZIvfwvAMgHme8vz5l1JVeF/j9rM0XbFMcxp/bz2/wFDwAv6u4Fl/fNdi4Uo/nhvfxBG7xLrvFn3mjNAu7w06w/9yiPzyeAkv9zm72YcwzqaqSEoHLV6Qhs0YWv4YNTOy5kXbmueWY8FgBeU/ZOF638sFGTo890pt9/8Zug5boWpQbqRXi4vLr9v/trIE7+awmydvYPcUjFF603PMbmquv2d8L7ecj9W+GZDr2vMd04gmdZvJgZYJvs4rqP31WHQp/h55bLEGYx8ZzX4cXn9V5Tjph8aFTo2vOP4tTExiy/69NjVuFArVgBr4mwd9vdv+/rmkse70E/X4WmcufH+n7PRgCzw+NrW7ZbDCIiz3vQSwwc2es7zEreL6g4GCelWMFQVHJl5OfJj55P3G+BRluaHLD17ci4C0INzhc5wfdNOYNmG5cAmKvqWh+MiuLDeG4eQbU1M/8TMcoihdPzmyokD8w7eXQvEluvnaO6gYMNLVgU+bMjg2SCLTkU/BHW+cUKtI68QprxZOqbavFDcw/kCkIKHrT9A/ACMi/ObmGh4b3RfaW3PB17ZYFMlrEUThmvJQhsAOmLA6lVVZZUTc3CEsk2R7hmtvEFbcQKWFQH3434Xe7yEJe9emYdrj6phy+ebqrwkitpGHszR/9zM/cDAtPD9Yn4UffzouLeUtE7vXwSfiRNLyFhr4F2fHcXkz9Z9Oylv98fY29UQ9yblkQ/zoKSoD8cFl8KJEMtxcZnCDdHaoT4tlRj4tHKSVO7tzC0NyoRG618Os/RLg8m87TrTBFH+AMMwhVMzDsD6cnWICT78eTDrnQ9dhHLSJvkUYqgdue58j5VOKK++ffnLwFqyFKuY6uA263kC0835wcbm7QW1A2mN+YAbMQbq1nbpT83/Vm0cfj8rexb2+3ckKWGYx+8uUXp++m+YpNbHT9amD2kdx8Xl1c5PX4tK6reuujZ1mBtRRyNwrKVBc0jh/kqU1uKlmLJS1OLKd5yu5Jk0Nq6CUx6OOPRsBh0IwNj/sD12mOVytajcFKDRSW8ThoJB+eug+5yltn1GX4lrJTN2fsu0a7v2CHdPQA2+jyiq4V99tsUHZv8sWqxDCGF3c3o7Wd7sbcm954XEedZVXFCkn4jR0d0cJ+fPjf9ID24n7W+yycEN88Xa9K8pFb5+CyDMTbMy66zuNhJ590RmJGGNoA292g2hjMOm9Q/91p9NdOjgb5Ec8NNqWbRO8YlVsk07ntJsebcf1elDv958Zk/C2sI033SxOXbZhl/wlHXLoF87hhfQ/2vXHEeHwgtPR/Tvqlj0TIYWh1C8hgmchwolJ/C+OLJ0AWHtFnHU+HXCTvA3GHboHq5hDdfyIY3EAtweqGRhbTm7EgFvtqNWODQ8aofZU3sL5N3rZkZJqb3/fe4r5f65vB0OyHsjQ79E6gEm6TJIv1MT5eTudVLcTkb+SD8QuK9T8M5hPOhnTAkrNdles2vy21T+Zu2Z2N+M1vddaDCSssTQXUGok/cFsknBEJMiM3v+s0YBB+bTYoum4ivHmzQfGfG7UonltoUjyc1u0ifSuj4z+37AwP97Ip93JLU+I/tyKIed4DVzzv61zdkmLmeU9s8BCrvqraHp+mJdmM94cWZI0YLgzr9mfpw53z95gCPDeGh93HN+XvKXP+Ewxh0L4GAndL++o/vYxbKNlihN4PJJ6+/Q4xBdjtWxjA26k5//lQK+c/N1m8s+l7Wj2f2rfRif4z1OeHWkH/uaGPD7eK/oOgembiekTS2rv5ZGod0/eDG7qNgZYz8+N/1jGu/hRJmvHr0VCAd3KdwXfvC3g41jFJpfeDpzF/gNN7oHSLJUvz3Grx0X/e0350VnE/wHDhGVzi/LrSe0tK3aLZLZrcmta3pPGtqMHezW1IcnMqdtPXtxrbLcb14fwyvOr/HnHN5gWg9/h4I1020ONWo9g4tz/3ieSMTEg0J2tTsi5l3IUbde3CVOjG5jekjF/li+oSpo2wgatjMZR19w/OG19WtKQgnTx3ntTWN5EqjqdKB6YnNEc/lERUPEX0u25ckNkgCBtDrRsUyjecrTruv/UBBBxIRPvPDU74U9INt4jgb/D3bwllaDjC5H0yvz9WT4tmVTWbMdmgl2+tycxzA/Ns0mw1D3qD9riFhjOPN6QbPv7AZTKKevJWVN7jJqdgvs7PP3Nq7ksmWfPR3SO7zPd1FZ+u9N2o7GjBPt0qSBqKYTlyCueQmh3ROhn93N6+vQocks/i+zdy3GaeP263ilusZuKJL64PLulBb7mU9wbdOTDkQefBAR0astetRbDb5gP58HVB+azivCAaZNNp3jTGLWiEMNV5mi19+2vm4T3YkZgqr8nzSqckn03HDD5Kz2Tms0nZyfxECGo4+4yWmaEUhuliF42ZfD7z3PadTpbyhne8NWjID/81Pl2s2usoV22YFvP1mV36N6vpnqYIiOirCav24kCbVT7FdJt8QmcaTbOhqcSzWk8oXd1JDvTJPIqQcWQn7vby086LZixTTf8OSAo36kyy/+em1zZkowedAp3mzjLE55FliFv707fgiM+NyaipAwo3SrtoMs9a+nBVk1VZapu4nNqebjHBDNqf5lvP2UXepr84ljg5HDClH0aOMBPOxCiadEZqpcyuidVrrP2RBNGcGe2mPgLm8UMp5DtwX49CAct94xQiu259DeZbRxjY/G+EV1T7gfu/HgmAWHToeAj9+BcbvEaY7cusXLPF5pXA4bY3OJ8q7AztBke6oxDMuqQvRG5dcgjIezmhg1PCzp91qm49K+ybsqeSkveeVuyrNPG23fj46weWt8qwbKLZ7Qw8nijN8HQXQ38WRnPbzOjtXA88t4pMOr/Sj1/y/wCow/083mwAAA==&lt;/Code&gt;&lt;CodeSignature&gt;dMpNnHgSrqVjgpdK59hjhOXer0+MiB5s7T3MWaysLkjhgt0ooIww60rK/7pKji/1tU2UTbTmB4hhQ5vx+Q6aMxt45CC4lVna/1o1SAUBJpuh3v0iFGjJlEujioeuEFqHL0HcxZTDl43oJWwyybiE3cTjButBk0AXjt5eHfjxWvk+FWl+14M/gjKp/7N3BuliqQ8kIvD3LfpqRUKYanuwd5ISeHkoy+t3o1lUqpV+yby6MnIy2m5zr6AQxu0oY0Bd51XcMC6DvT9FfEdIOAXldpvcZZsFCkha3dxvmQCy7MNfZ881DAdztCCZJ1+9KkVsfkW0ASlzIZWl3eab5aeI8w==&lt;/CodeSignature&gt;&lt;/SmartOptions&gt;&lt;SmartResize enabled=&quot;True&quot; minWidth=&quot;70&quot; minHeight=&quot;80&quot; /&gt;&lt;/SmartSettings&gt;">
            <a:extLst>
              <a:ext uri="{FF2B5EF4-FFF2-40B4-BE49-F238E27FC236}">
                <a16:creationId xmlns:a16="http://schemas.microsoft.com/office/drawing/2014/main" id="{62DF91E9-C003-498C-99B8-97FD2D93182B}"/>
              </a:ext>
            </a:extLst>
          </p:cNvPr>
          <p:cNvGrpSpPr/>
          <p:nvPr>
            <p:custDataLst>
              <p:tags r:id="rId1"/>
            </p:custDataLst>
          </p:nvPr>
        </p:nvGrpSpPr>
        <p:grpSpPr>
          <a:xfrm>
            <a:off x="215900" y="1133762"/>
            <a:ext cx="1828800" cy="2507676"/>
            <a:chOff x="595686" y="1261242"/>
            <a:chExt cx="1828800" cy="2507676"/>
          </a:xfrm>
        </p:grpSpPr>
        <p:sp>
          <p:nvSpPr>
            <p:cNvPr id="54" name="Section" descr="&lt;Tags&gt;&lt;SMARTRESIZEANCHORS&gt;Absolute,None,Absolute,Absolute&lt;/SMARTRESIZEANCHORS&gt;&lt;/Tags&gt;">
              <a:extLst>
                <a:ext uri="{FF2B5EF4-FFF2-40B4-BE49-F238E27FC236}">
                  <a16:creationId xmlns:a16="http://schemas.microsoft.com/office/drawing/2014/main" id="{53ED143A-0415-4F0D-A784-BC95B35E9DBD}"/>
                </a:ext>
              </a:extLst>
            </p:cNvPr>
            <p:cNvSpPr/>
            <p:nvPr/>
          </p:nvSpPr>
          <p:spPr>
            <a:xfrm>
              <a:off x="595686" y="1261242"/>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Section 1</a:t>
              </a:r>
              <a:endParaRPr lang="en-US" sz="900" dirty="0">
                <a:solidFill>
                  <a:srgbClr val="5F5F5F"/>
                </a:solidFill>
                <a:latin typeface="Segoe UI" panose="020B0502040204020203" pitchFamily="34" charset="0"/>
                <a:cs typeface="Segoe UI" panose="020B0502040204020203" pitchFamily="34" charset="0"/>
              </a:endParaRPr>
            </a:p>
          </p:txBody>
        </p:sp>
        <p:sp>
          <p:nvSpPr>
            <p:cNvPr id="55" name="Chevron" descr="&lt;Tags&gt;&lt;SMARTRESIZEANCHORS&gt;Absolute,None,None,Absolute&lt;/SMARTRESIZEANCHORS&gt;&lt;/Tags&gt;">
              <a:extLst>
                <a:ext uri="{FF2B5EF4-FFF2-40B4-BE49-F238E27FC236}">
                  <a16:creationId xmlns:a16="http://schemas.microsoft.com/office/drawing/2014/main" id="{581DF22F-F61B-4BAB-B625-639309D3D5A3}"/>
                </a:ext>
              </a:extLst>
            </p:cNvPr>
            <p:cNvSpPr>
              <a:spLocks noChangeAspect="1"/>
            </p:cNvSpPr>
            <p:nvPr/>
          </p:nvSpPr>
          <p:spPr bwMode="auto">
            <a:xfrm>
              <a:off x="2272509" y="1359477"/>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56" name="Panel" descr="&lt;Tags&gt;&lt;SMARTRESIZEANCHORS&gt;Absolute,Absolute,Absolute,Absolute&lt;/SMARTRESIZEANCHORS&gt;&lt;/Tags&gt;">
              <a:extLst>
                <a:ext uri="{FF2B5EF4-FFF2-40B4-BE49-F238E27FC236}">
                  <a16:creationId xmlns:a16="http://schemas.microsoft.com/office/drawing/2014/main" id="{27BE5599-0110-4152-A32E-EA37425205B9}"/>
                </a:ext>
              </a:extLst>
            </p:cNvPr>
            <p:cNvSpPr/>
            <p:nvPr/>
          </p:nvSpPr>
          <p:spPr>
            <a:xfrm>
              <a:off x="595686" y="1498986"/>
              <a:ext cx="1828800" cy="155670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57" name="Section" descr="&lt;Tags&gt;&lt;SMARTRESIZEANCHORS&gt;None,Absolute,Absolute,Absolute&lt;/SMARTRESIZEANCHORS&gt;&lt;/Tags&gt;">
              <a:extLst>
                <a:ext uri="{FF2B5EF4-FFF2-40B4-BE49-F238E27FC236}">
                  <a16:creationId xmlns:a16="http://schemas.microsoft.com/office/drawing/2014/main" id="{00B0101B-49D4-4B2A-B732-F8C50452A073}"/>
                </a:ext>
              </a:extLst>
            </p:cNvPr>
            <p:cNvSpPr/>
            <p:nvPr/>
          </p:nvSpPr>
          <p:spPr>
            <a:xfrm>
              <a:off x="595686" y="3055686"/>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Section 2</a:t>
              </a:r>
              <a:endParaRPr lang="en-US" sz="900" dirty="0">
                <a:solidFill>
                  <a:srgbClr val="5F5F5F"/>
                </a:solidFill>
                <a:latin typeface="Segoe UI" panose="020B0502040204020203" pitchFamily="34" charset="0"/>
                <a:cs typeface="Segoe UI" panose="020B0502040204020203" pitchFamily="34" charset="0"/>
              </a:endParaRPr>
            </a:p>
          </p:txBody>
        </p:sp>
        <p:sp>
          <p:nvSpPr>
            <p:cNvPr id="58" name="Chevron" descr="&lt;Tags&gt;&lt;SMARTRESIZEANCHORS&gt;None,Absolute,None,Absolute&lt;/SMARTRESIZEANCHORS&gt;&lt;/Tags&gt;">
              <a:extLst>
                <a:ext uri="{FF2B5EF4-FFF2-40B4-BE49-F238E27FC236}">
                  <a16:creationId xmlns:a16="http://schemas.microsoft.com/office/drawing/2014/main" id="{91DEB962-A094-4386-A817-5102C6D4435A}"/>
                </a:ext>
              </a:extLst>
            </p:cNvPr>
            <p:cNvSpPr>
              <a:spLocks noChangeAspect="1"/>
            </p:cNvSpPr>
            <p:nvPr/>
          </p:nvSpPr>
          <p:spPr bwMode="auto">
            <a:xfrm rot="16200000">
              <a:off x="2272509" y="3153921"/>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59" name="Section" descr="&lt;Tags&gt;&lt;SMARTRESIZEANCHORS&gt;None,Absolute,Absolute,Absolute&lt;/SMARTRESIZEANCHORS&gt;&lt;/Tags&gt;">
              <a:extLst>
                <a:ext uri="{FF2B5EF4-FFF2-40B4-BE49-F238E27FC236}">
                  <a16:creationId xmlns:a16="http://schemas.microsoft.com/office/drawing/2014/main" id="{A296C100-EB0A-4107-AE9C-E6A48D8C15D2}"/>
                </a:ext>
              </a:extLst>
            </p:cNvPr>
            <p:cNvSpPr/>
            <p:nvPr/>
          </p:nvSpPr>
          <p:spPr>
            <a:xfrm>
              <a:off x="595686" y="3293430"/>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Section 3</a:t>
              </a:r>
            </a:p>
          </p:txBody>
        </p:sp>
        <p:sp>
          <p:nvSpPr>
            <p:cNvPr id="60" name="Chevron" descr="&lt;Tags&gt;&lt;SMARTRESIZEANCHORS&gt;None,Absolute,None,Absolute&lt;/SMARTRESIZEANCHORS&gt;&lt;/Tags&gt;">
              <a:extLst>
                <a:ext uri="{FF2B5EF4-FFF2-40B4-BE49-F238E27FC236}">
                  <a16:creationId xmlns:a16="http://schemas.microsoft.com/office/drawing/2014/main" id="{D2EE12EE-215A-4291-A89E-BA6852511750}"/>
                </a:ext>
              </a:extLst>
            </p:cNvPr>
            <p:cNvSpPr>
              <a:spLocks noChangeAspect="1"/>
            </p:cNvSpPr>
            <p:nvPr/>
          </p:nvSpPr>
          <p:spPr bwMode="auto">
            <a:xfrm rot="16200000">
              <a:off x="2272509" y="3391665"/>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61" name="Section" descr="&lt;Tags&gt;&lt;SMARTRESIZEANCHORS&gt;None,Absolute,Absolute,Absolute&lt;/SMARTRESIZEANCHORS&gt;&lt;/Tags&gt;">
              <a:extLst>
                <a:ext uri="{FF2B5EF4-FFF2-40B4-BE49-F238E27FC236}">
                  <a16:creationId xmlns:a16="http://schemas.microsoft.com/office/drawing/2014/main" id="{B3888A71-F3B2-42AC-96C5-A9DD0B8A64EB}"/>
                </a:ext>
              </a:extLst>
            </p:cNvPr>
            <p:cNvSpPr/>
            <p:nvPr/>
          </p:nvSpPr>
          <p:spPr>
            <a:xfrm>
              <a:off x="595686" y="3531174"/>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Section 4</a:t>
              </a:r>
            </a:p>
          </p:txBody>
        </p:sp>
        <p:sp>
          <p:nvSpPr>
            <p:cNvPr id="62" name="Chevron" descr="&lt;Tags&gt;&lt;SMARTRESIZEANCHORS&gt;None,Absolute,None,Absolute&lt;/SMARTRESIZEANCHORS&gt;&lt;/Tags&gt;">
              <a:extLst>
                <a:ext uri="{FF2B5EF4-FFF2-40B4-BE49-F238E27FC236}">
                  <a16:creationId xmlns:a16="http://schemas.microsoft.com/office/drawing/2014/main" id="{BA77492D-7438-4D25-B0ED-2EE8CD574E16}"/>
                </a:ext>
              </a:extLst>
            </p:cNvPr>
            <p:cNvSpPr>
              <a:spLocks noChangeAspect="1"/>
            </p:cNvSpPr>
            <p:nvPr/>
          </p:nvSpPr>
          <p:spPr bwMode="auto">
            <a:xfrm rot="16200000">
              <a:off x="2272509" y="3629408"/>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63" name="Accordion"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bov8xev8qb4AbD/jZNltsibFX2Thq/8xskv/o2TlJ7VelIW03RaZk0jbb5cMeXTR8GfT7Imlzf0RTx3795NHzfrBbW7Pgo/fjPP00X2rlisF+lyvZjkdVqdp8fTaVXPCF7amAnuQLvbB7eqi8uszdMpNW9T4rD0i+zda30//Szd3eGhfm2kpvOszqZEwSY9r+q0pUYt8Qz1lGbLPsofiDHY8Xm+vGjnhPq9EHXzHrPAt7PlrMzr79bZakWIAqWTeba8yGf+1wRkuS7LEIzMaXWZ13Uxy9NJVZXp2bJot878KX1W1Yu06XwwSs+OV6uU+rzjAHpTjmdCvDBmeP238WKADB7h5C1LytfzbJU3adb5m4aSXzmCy6dbBHH8OodCyGfykfTi4RfBEU9xnm51+hifNRZ+B8AAEDw0zcezGbhjgTll6Y637BJkTO89zyZ5ufWR4dhHH4FAsZfPwBvHdZ7xZPMvn0UhmnZbH300Svd2doYAGjDj7xYz5jdqe1NTwKaWXbq9qV63Nc3iVn92zQMqtW02nac5GDSdC4cO9zfAzsQDEQHYMoP+/d+4V28cuNc2/eSzoV7H/h+D46vzdl0v07Ze55Fuf0n/o7w0OtN/BnhMoZ9n9NLN4L0/f8km0b+siln6tGhWVZNvDUs0JGVoRn5X0TA3i9sQcW33kWHdqNX8xsFI8bAiioEPaaJalWkR46Ktip0MUvDLWV6PhPuO64smzYdJ1tbXN1Lkh6H3BrrG8/76zzzdt75azYiCz+pqAbJtbW1ZVXVHiHaHJS02w8OMi2eataQvtk7fTXNWcWn+7mZGA2WeVxcXENy6ruqtj55lRUkS3lbpmjH1rTZGMCY9SZD7/OT96v7Y4EG8LharsjgvZBZz8pmoT+6igStB/sJHtuuP3sdTYP+ryyiP0jPh7mxSepqkQxIDwxjuuPDYVs+Lpn2sxkj6OTKujfzp3G/lzMgbPWE24Pn7dJUt81J+3YhMAJQo2haXefhZxL3BMzBF5is4J0VWkhdMUHkMj5ucqFzn55+5CZIuPrp7RC5a02ZL8pLPicXZA2xW+RTzPOsDl+n2JtciFJlgPKqUuwLOP15BAwlI/jXqf+GJKdx50YxlwunfqN0CISC2rq8t11dEHt6Lyp/nbZNezXOiV83IODrW+arOGwQyRP9LmonZgGDYbjbTTlxYp7tupM1F3qa/2BjVGGOpWTuMKKj3JwKFDQ1+gnOm67qmgZfX9JFo77vSfySAsPCHRh+Vk+P+cD6YHj064KEx9T/cYGxootck8VGHwX/aeV1didGrL9YLotYLesEaga2PGNBHw66m6+x3havaG81A3wOo4+mZc//Z8B4e2AUi73SeX9akNOuqzdhd3/xWBO3xiYDgv8avFE66/Vn6cOd8wNU1D5NjAMAnBsCN43hZNQW/ojaN3DFjUr3UAhijJdfmhhGel1XWptcEkzTUjQNAmEwsEWHuM/Iw3iEUilupMX//5blwxFBIYB6E+Fvoy4dmetg5jHz8eLDjk4pSUJFXPvlkA/PjuYGh8IQiH2AwTIrv9VD5/o2zjqc/8ze/AxnsE+so3blh7HhuMX48wkCU+msRCTMjbYdDH/tkoiB1dcPsm2czEAgM9/q1oAUy+J7QetYn9tBsffV1ZRKP9xYj+VrfDMZhPxQfcOidgAVCSt4kiRtRUWX6Aaj403AbVOL8/PizTUrpm2P1GOnHx8vpvKrBQp+JYy0fjI8nTVWu21ieIPZsgP2kalvyeEPwL6rlbUHHpumbQnsD7A9BO+LndJ944qb7/GzM7C3HgOd9Z/Wbo/4Hof2+s/oeaN9KeXbFvIG/Kp7DzS/fcspd+DsWWt1kbjY1+HZeXMzbWwwfjzpbHQQ+8T+4NbwftqAo7j8UWv2SmxpsBnEjp8VTGcxmG7DbQHFNlJ18+cWGXJn/3ED0W+TQwqiVHWcbf8cTav4zMJbIxzcF4N2cdsMLEalbkQibRwYuDZ+si5JSlWkzMY6E//HAwgbUxddaMyJy5VgL6WZ/A4btOvaFXWWUD5xn//4RLSu6yVjXGm/2y6ktZZ4om/u8WOZ9agRto0r09nE4nhv402Kz9dG7dHDFDM9GWVReUVx1bStUIPhwA3hvqGg5ft2S99l8t2jnhNlHsWy8//jDoFGw737aTKnjtMyzGXB7txF/+76HwxA14rLV/1CzQAQ7WNXb+J4K4dB6Ep7IjJ7QIOv3A95ZatAJxDrRzd1J4+99Py2JhaFwW54xyti3WxB4+/0vTj/6fevfd0lKjH7yv8uP0l8yUo3AL+iSK7s2cdVAU/msoPxIqCcjKoSSDYFsmGzD9m5kIm1+opB8REH5hy+ydj7+olhu8bhUpEf08TuF2BBrFdGsw4CYgasZ2PeK73dZOv2FvzD9XeNfDjP8BnGOjr3YIHIT0pxvP5DHsRhtEp3WhFGGus5/0bqou2l9PLJa1kP18aDiFDGKsgav3bkw9XSJBZwZDXtoeTeafhygqQ3/72azmRlbE2/7DXMTng0zrcIKuNSdYaEohcwDqhc963Gb4NrrZfwqX5B7sLUzSndpJbIuFsy10RVn88B1tWJwWy43z1DfNw6V37Am2ZEcuk4+fo+eX68nQnF0HoW1EZ9Njkh01c5/ZN5uSI1+gPnvYDPQjXDXrQGxrVfqvb/riufmgKeL+fFspoTmyb+ZRb6eNEQyVF2yDWvUQT0jvE2abrZezjKXNB/QNldzCiE6nmGXJ5jtb1RA7697BNXnWdMacr+fm9T96LxYZmV5e608qPLbOhrzfeCy4+uq5rXVktbm0+rcrNdQAJE1U/IXoYcp7KBwZ3KNZcmiTh9PjyiAfnx3eiSB6HstYetCZIMVJfXUgMKT65/Ma/okK59XU15s2npOGD3muT9SrG7huGloRBC3KFWeX1Bfsj4uX+2OJCckf+3d3s8xri4DQf6AmHCxyur8TSUL4Xv4MMYpv+RGr/WGGfroZVY3efMRLwpfkHAuqXVO68N1fv7ZRzwcXoX/6O4Rm2mdwXaetW75HC/3Qa9grDDrAP0119V1Qnkmz5ZFC4/bIbXlfhXE+NebJ9I5/P3v3sfHCZioa5nIk/e+H5RzH4afdRyCEYfC8Z+lwPjN9YpXuL8opnXVVOft+Mvz82JKK68U74+/aCoGiFbjRVN9XlfrFfxpD4JoQQKx2/nCLtd+htVS+nJY2bGywZtftUXZjD/P2xfZIvfwvAMgHme8vz5l1JVeF/j9rM0XbFMcxp/bz2/wFDwAv6u4Fl/fNdi4Uo/nhvfxBG7xLrvFn3mjNAu7w06w/9yiPzyeAkv9zm72YcwzqaqSEoHLV6Qhs0YWv4YNTOy5kXbmueWY8FgBeU/ZOF638sFGTo890pt9/8Zug5boWpQbqRXi4vLr9v/trIE7+awmydvYPcUjFF603PMbmquv2d8L7ecj9W+GZDr2vMd04gmdZvJgZYJvs4rqP31WHQp/h55bLEGYx8ZzX4cXn9V5Tjph8aFTo2vOP4tTExiy/69NjVuFArVgBr4mwd9vdv+/rmkse70E/X4WmcufH+n7PRgCzw+NrW7ZbDCIiz3vQSwwc2es7zEreL6g4GCelWMFQVHJl5OfJj55P3G+BRluaHLD17ci4C0INzhc5wfdNOYNmG5cAmKvqWh+MiuLDeG4eQbU1M/8TMcoihdPzmyokD8w7eXQvEluvnaO6gYMNLVgU+bMjg2SCLTkU/BHW+cUKtI68QprxZOqbavFDcw/kCkIKHrT9A/ACMi/ObmGh4b3RfaW3PB17ZYFMlrEUThmvJQhsAOmLA6lVVZZUTc3CEsk2R7hmtvEFbcQKWFQH3434Xe7yEJe9emYdrj6phy+ebqrwkitpGHszR/9zM/cDAtPD9Yn4UffzouLeUtE7vXwSfiRNLyFhr4F2fHcXkz9Z9Oylv98fY29UQ9yblkQ/zoKSoD8cFl8KJEMtxcZnCDdHaoT4tlRj4tHKSVO7tzC0NyoRG618Os/RLg8m87TrTBFH+AMMwhVMzDsD6cnWICT78eTDrnQ9dhHLSJvkUYqgdue58j5VOKK++ffnLwFqyFKuY6uA263kC0835wcbm7QW1A2mN+YAbMQbq1nbpT83/Vm0cfj8rexb2+3ckKWGYx+8uUXp++m+YpNbHT9amD2kdx8Xl1c5PX4tK6reuujZ1mBtRRyNwrKVBc0jh/kqU1uKlmLJS1OLKd5yu5Jk0Nq6CUx6OOPRsBh0IwNj/sD12mOVytajcFKDRSW8ThoJB+eug+5yltn1GX4lrJTN2fsu0a7v2CHdPQA2+jyiq4V99tsUHZv8sWqxDCGF3c3o7Wd7sbcm954XEedZVXFCkn4jR0d0cJ+fPjf9ID24n7W+yycEN88Xa9K8pFb5+CyDMTbMy66zuNhJ590RmJGGNoA292g2hjMOm9Q/91p9NdOjgb5Ec8NNqWbRO8YlVsk07ntJsebcf1elDv958Zk/C2sI033SxOXbZhl/wlHXLoF87hhfQ/2vXHEeHwgtPR/Tvqlj0TIYWh1C8hgmchwolJ/C+OLJ0AWHtFnHU+HXCTvA3GHboHq5hDdfyIY3EAtweqGRhbTm7EgFvtqNWODQ8aofZU3sL5N3rZkZJqb3/fe4r5f65vB0OyHsjQ79E6gEm6TJIv1MT5eTudVLcTkb+SD8QuK9T8M5hPOhnTAkrNdles2vy21T+Zu2Z2N+M1vddaDCSssTQXUGok/cFsknBEJMiM3v+s0YBB+bTYoum4ivHmzQfGfG7UonltoUjyc1u0ifSuj4z+37AwP97Ip93JLU+I/tyKIed4DVzzv61zdkmLmeU9s8BCrvqraHp+mJdmM94cWZI0YLgzr9mfpw53z95gCPDeGh93HN+XvKXP+Ewxh0L4GAndL++o/vYxbKNlihN4PJJ6+/Q4xBdjtWxjA26k5//lQK+c/N1m8s+l7Wj2f2rfRif4z1OeHWkH/uaGPD7eK/oOgembiekTS2rv5ZGod0/eDG7qNgZYz8+N/1jGu/hRJmvHr0VCAd3KdwXfvC3g41jFJpfeDpzF/gNN7oHSLJUvz3Grx0X/e0350VnE/wHDhGVzi/LrSe0tK3aLZLZrcmta3pPGtqMHezW1IcnMqdtPXtxrbLcb14fwyvOr/HnHN5gWg9/h4I1020ONWo9g4tz/3ieSMTEg0J2tTsi5l3IUbde3CVOjG5jekjF/li+oSpo2wgatjMZR19w/OG19WtKQgnTx3ntTWN5EqjqdKB6YnNEc/lERUPEX0u25ckNkgCBtDrRsUyjecrTruv/UBBBxIRPvPDU74U9INt4jgb/D3bwllaDjC5H0yvz9WT4tmVTWbMdmgl2+tycxzA/Ns0mw1D3qD9riFhjOPN6QbPv7AZTKKevJWVN7jJqdgvs7PP3Nq7ksmWfPR3SO7zPd1FZ+u9N2o7GjBPt0qSBqKYTlyCueQmh3ROhn93N6+vQocks/i+zdy3GaeP263ilusZuKJL64PLulBb7mU9wbdOTDkQefBAR0astetRbDb5gP58HVB+azivCAaZNNp3jTGLWiEMNV5mi19+2vm4T3YkZgqr8nzSqckn03HDD5Kz2Tms0nZyfxECGo4+4yWmaEUhuliF42ZfD7z3PadTpbyhne8NWjID/81Pl2s2usoV22YFvP1mV36N6vpnqYIiOirCav24kCbVT7FdJt8QmcaTbOhqcSzWk8oXd1JDvTJPIqQcWQn7vby086LZixTTf8OSAo36kyy/+em1zZkowedAp3mzjLE55FliFv707fgiM+NyaipAwo3SrtoMs9a+nBVk1VZapu4nNqebjHBDNqf5lvP2UXepr84ljg5HDClH0aOMBPOxCiadEZqpcyuidVrrP2RBNGcGe2mPgLm8UMp5DtwX49CAct94xQiu259DeZbRxjY/G+EV1T7gfu/HgmAWHToeAj9+BcbvEaY7cusXLPF5pXA4bY3OJ8q7AztBke6oxDMuqQvRG5dcgjIezmhg1PCzp91qm49K+ybsqeSkveeVuyrNPG23fj46weWt8qwbKLZ7Qw8nijN8HQXQ38WRnPbzOjtXA88t4pMOr/Sj1/y/wCow/083mwAAA==&lt;/Code&gt;&lt;CodeSignature&gt;dMpNnHgSrqVjgpdK59hjhOXer0+MiB5s7T3MWaysLkjhgt0ooIww60rK/7pKji/1tU2UTbTmB4hhQ5vx+Q6aMxt45CC4lVna/1o1SAUBJpuh3v0iFGjJlEujioeuEFqHL0HcxZTDl43oJWwyybiE3cTjButBk0AXjt5eHfjxWvk+FWl+14M/gjKp/7N3BuliqQ8kIvD3LfpqRUKYanuwd5ISeHkoy+t3o1lUqpV+yby6MnIy2m5zr6AQxu0oY0Bd51XcMC6DvT9FfEdIOAXldpvcZZsFCkha3dxvmQCy7MNfZ881DAdztCCZJ1+9KkVsfkW0ASlzIZWl3eab5aeI8w==&lt;/CodeSignature&gt;&lt;/SmartOptions&gt;&lt;SmartResize enabled=&quot;True&quot; minWidth=&quot;70&quot; minHeight=&quot;80&quot; /&gt;&lt;/SmartSettings&gt;">
            <a:extLst>
              <a:ext uri="{FF2B5EF4-FFF2-40B4-BE49-F238E27FC236}">
                <a16:creationId xmlns:a16="http://schemas.microsoft.com/office/drawing/2014/main" id="{26E27C8A-A682-42CE-831C-629498B4E8A7}"/>
              </a:ext>
            </a:extLst>
          </p:cNvPr>
          <p:cNvGrpSpPr/>
          <p:nvPr>
            <p:custDataLst>
              <p:tags r:id="rId2"/>
            </p:custDataLst>
          </p:nvPr>
        </p:nvGrpSpPr>
        <p:grpSpPr>
          <a:xfrm>
            <a:off x="2298700" y="1133762"/>
            <a:ext cx="1828800" cy="2507676"/>
            <a:chOff x="595686" y="1261242"/>
            <a:chExt cx="1828800" cy="2507676"/>
          </a:xfrm>
        </p:grpSpPr>
        <p:sp>
          <p:nvSpPr>
            <p:cNvPr id="64" name="Section" descr="&lt;Tags&gt;&lt;SMARTRESIZEANCHORS&gt;Absolute,None,Absolute,Absolute&lt;/SMARTRESIZEANCHORS&gt;&lt;/Tags&gt;">
              <a:extLst>
                <a:ext uri="{FF2B5EF4-FFF2-40B4-BE49-F238E27FC236}">
                  <a16:creationId xmlns:a16="http://schemas.microsoft.com/office/drawing/2014/main" id="{80BD6185-D8E3-47F1-AC2B-1C411158F1D7}"/>
                </a:ext>
              </a:extLst>
            </p:cNvPr>
            <p:cNvSpPr/>
            <p:nvPr>
              <p:custDataLst>
                <p:tags r:id="rId30"/>
              </p:custDataLst>
            </p:nvPr>
          </p:nvSpPr>
          <p:spPr>
            <a:xfrm>
              <a:off x="595686" y="1261242"/>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Section 1</a:t>
              </a:r>
              <a:endParaRPr lang="en-US" sz="900" dirty="0">
                <a:solidFill>
                  <a:srgbClr val="5F5F5F"/>
                </a:solidFill>
                <a:latin typeface="Segoe UI" panose="020B0502040204020203" pitchFamily="34" charset="0"/>
                <a:cs typeface="Segoe UI" panose="020B0502040204020203" pitchFamily="34" charset="0"/>
              </a:endParaRPr>
            </a:p>
          </p:txBody>
        </p:sp>
        <p:sp>
          <p:nvSpPr>
            <p:cNvPr id="65" name="Chevron" descr="&lt;Tags&gt;&lt;SMARTRESIZEANCHORS&gt;Absolute,None,None,Absolute&lt;/SMARTRESIZEANCHORS&gt;&lt;/Tags&gt;">
              <a:extLst>
                <a:ext uri="{FF2B5EF4-FFF2-40B4-BE49-F238E27FC236}">
                  <a16:creationId xmlns:a16="http://schemas.microsoft.com/office/drawing/2014/main" id="{1C8BBBD8-C84B-40E0-BEC5-A65BE6530EBC}"/>
                </a:ext>
              </a:extLst>
            </p:cNvPr>
            <p:cNvSpPr>
              <a:spLocks noChangeAspect="1"/>
            </p:cNvSpPr>
            <p:nvPr>
              <p:custDataLst>
                <p:tags r:id="rId31"/>
              </p:custDataLst>
            </p:nvPr>
          </p:nvSpPr>
          <p:spPr bwMode="auto">
            <a:xfrm rot="16200000">
              <a:off x="2272509" y="1359477"/>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66" name="Panel" descr="&lt;Tags&gt;&lt;SMARTRESIZEANCHORS&gt;Absolute,Absolute,Absolute,Absolute&lt;/SMARTRESIZEANCHORS&gt;&lt;/Tags&gt;">
              <a:extLst>
                <a:ext uri="{FF2B5EF4-FFF2-40B4-BE49-F238E27FC236}">
                  <a16:creationId xmlns:a16="http://schemas.microsoft.com/office/drawing/2014/main" id="{3D0F73BE-155B-42E0-AF76-05A5FCBE63FC}"/>
                </a:ext>
              </a:extLst>
            </p:cNvPr>
            <p:cNvSpPr/>
            <p:nvPr/>
          </p:nvSpPr>
          <p:spPr>
            <a:xfrm>
              <a:off x="595686" y="1736730"/>
              <a:ext cx="1828800" cy="155670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67" name="Section" descr="&lt;Tags&gt;&lt;SMARTRESIZEANCHORS&gt;None,Absolute,Absolute,Absolute&lt;/SMARTRESIZEANCHORS&gt;&lt;/Tags&gt;">
              <a:extLst>
                <a:ext uri="{FF2B5EF4-FFF2-40B4-BE49-F238E27FC236}">
                  <a16:creationId xmlns:a16="http://schemas.microsoft.com/office/drawing/2014/main" id="{26C315C4-FB05-4AA8-BC94-7A488619FD85}"/>
                </a:ext>
              </a:extLst>
            </p:cNvPr>
            <p:cNvSpPr/>
            <p:nvPr>
              <p:custDataLst>
                <p:tags r:id="rId32"/>
              </p:custDataLst>
            </p:nvPr>
          </p:nvSpPr>
          <p:spPr>
            <a:xfrm>
              <a:off x="595686" y="1498986"/>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Section 2</a:t>
              </a:r>
              <a:endParaRPr lang="en-US" sz="900" dirty="0">
                <a:solidFill>
                  <a:srgbClr val="5F5F5F"/>
                </a:solidFill>
                <a:latin typeface="Segoe UI" panose="020B0502040204020203" pitchFamily="34" charset="0"/>
                <a:cs typeface="Segoe UI" panose="020B0502040204020203" pitchFamily="34" charset="0"/>
              </a:endParaRPr>
            </a:p>
          </p:txBody>
        </p:sp>
        <p:sp>
          <p:nvSpPr>
            <p:cNvPr id="68" name="Chevron" descr="&lt;Tags&gt;&lt;SMARTRESIZEANCHORS&gt;None,Absolute,None,Absolute&lt;/SMARTRESIZEANCHORS&gt;&lt;/Tags&gt;">
              <a:extLst>
                <a:ext uri="{FF2B5EF4-FFF2-40B4-BE49-F238E27FC236}">
                  <a16:creationId xmlns:a16="http://schemas.microsoft.com/office/drawing/2014/main" id="{59F6FEC1-24FB-436F-BDBC-27768F8B3171}"/>
                </a:ext>
              </a:extLst>
            </p:cNvPr>
            <p:cNvSpPr>
              <a:spLocks noChangeAspect="1"/>
            </p:cNvSpPr>
            <p:nvPr>
              <p:custDataLst>
                <p:tags r:id="rId33"/>
              </p:custDataLst>
            </p:nvPr>
          </p:nvSpPr>
          <p:spPr bwMode="auto">
            <a:xfrm>
              <a:off x="2272509" y="1597221"/>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69" name="Section" descr="&lt;Tags&gt;&lt;SMARTRESIZEANCHORS&gt;None,Absolute,Absolute,Absolute&lt;/SMARTRESIZEANCHORS&gt;&lt;/Tags&gt;">
              <a:extLst>
                <a:ext uri="{FF2B5EF4-FFF2-40B4-BE49-F238E27FC236}">
                  <a16:creationId xmlns:a16="http://schemas.microsoft.com/office/drawing/2014/main" id="{ECA25829-0DC7-4351-A390-CA955706CF6E}"/>
                </a:ext>
              </a:extLst>
            </p:cNvPr>
            <p:cNvSpPr/>
            <p:nvPr>
              <p:custDataLst>
                <p:tags r:id="rId34"/>
              </p:custDataLst>
            </p:nvPr>
          </p:nvSpPr>
          <p:spPr>
            <a:xfrm>
              <a:off x="595686" y="3293430"/>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Section 3</a:t>
              </a:r>
            </a:p>
          </p:txBody>
        </p:sp>
        <p:sp>
          <p:nvSpPr>
            <p:cNvPr id="70" name="Chevron" descr="&lt;Tags&gt;&lt;SMARTRESIZEANCHORS&gt;None,Absolute,None,Absolute&lt;/SMARTRESIZEANCHORS&gt;&lt;/Tags&gt;">
              <a:extLst>
                <a:ext uri="{FF2B5EF4-FFF2-40B4-BE49-F238E27FC236}">
                  <a16:creationId xmlns:a16="http://schemas.microsoft.com/office/drawing/2014/main" id="{95618F3B-071C-4B1C-924A-09C36051F241}"/>
                </a:ext>
              </a:extLst>
            </p:cNvPr>
            <p:cNvSpPr>
              <a:spLocks noChangeAspect="1"/>
            </p:cNvSpPr>
            <p:nvPr>
              <p:custDataLst>
                <p:tags r:id="rId35"/>
              </p:custDataLst>
            </p:nvPr>
          </p:nvSpPr>
          <p:spPr bwMode="auto">
            <a:xfrm rot="16200000">
              <a:off x="2272509" y="3391665"/>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71" name="Section" descr="&lt;Tags&gt;&lt;SMARTRESIZEANCHORS&gt;None,Absolute,Absolute,Absolute&lt;/SMARTRESIZEANCHORS&gt;&lt;/Tags&gt;">
              <a:extLst>
                <a:ext uri="{FF2B5EF4-FFF2-40B4-BE49-F238E27FC236}">
                  <a16:creationId xmlns:a16="http://schemas.microsoft.com/office/drawing/2014/main" id="{A5F0A1BC-253A-4E56-8F83-C5D213684AAF}"/>
                </a:ext>
              </a:extLst>
            </p:cNvPr>
            <p:cNvSpPr/>
            <p:nvPr>
              <p:custDataLst>
                <p:tags r:id="rId36"/>
              </p:custDataLst>
            </p:nvPr>
          </p:nvSpPr>
          <p:spPr>
            <a:xfrm>
              <a:off x="595686" y="3531174"/>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Section 4</a:t>
              </a:r>
            </a:p>
          </p:txBody>
        </p:sp>
        <p:sp>
          <p:nvSpPr>
            <p:cNvPr id="72" name="Chevron" descr="&lt;Tags&gt;&lt;SMARTRESIZEANCHORS&gt;None,Absolute,None,Absolute&lt;/SMARTRESIZEANCHORS&gt;&lt;/Tags&gt;">
              <a:extLst>
                <a:ext uri="{FF2B5EF4-FFF2-40B4-BE49-F238E27FC236}">
                  <a16:creationId xmlns:a16="http://schemas.microsoft.com/office/drawing/2014/main" id="{62334D12-3154-400F-AEE6-F25F9DEC7686}"/>
                </a:ext>
              </a:extLst>
            </p:cNvPr>
            <p:cNvSpPr>
              <a:spLocks noChangeAspect="1"/>
            </p:cNvSpPr>
            <p:nvPr>
              <p:custDataLst>
                <p:tags r:id="rId37"/>
              </p:custDataLst>
            </p:nvPr>
          </p:nvSpPr>
          <p:spPr bwMode="auto">
            <a:xfrm rot="16200000">
              <a:off x="2272509" y="3629408"/>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73" name="Accordion"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bov8xev8qb4AbD/jZNltsibFX2Thq/8xskv/o2TlJ7VelIW03RaZk0jbb5cMeXTR8GfT7Imlzf0RTx3795NHzfrBbW7Pgo/fjPP00X2rlisF+lyvZjkdVqdp8fTaVXPCF7amAnuQLvbB7eqi8uszdMpNW9T4rD0i+zda30//Szd3eGhfm2kpvOszqZEwSY9r+q0pUYt8Qz1lGbLPsofiDHY8Xm+vGjnhPq9EHXzHrPAt7PlrMzr79bZakWIAqWTeba8yGf+1wRkuS7LEIzMaXWZ13Uxy9NJVZXp2bJot878KX1W1Yu06XwwSs+OV6uU+rzjAHpTjmdCvDBmeP238WKADB7h5C1LytfzbJU3adb5m4aSXzmCy6dbBHH8OodCyGfykfTi4RfBEU9xnm51+hifNRZ+B8AAEDw0zcezGbhjgTll6Y637BJkTO89zyZ5ufWR4dhHH4FAsZfPwBvHdZ7xZPMvn0UhmnZbH300Svd2doYAGjDj7xYz5jdqe1NTwKaWXbq9qV63Nc3iVn92zQMqtW02nac5GDSdC4cO9zfAzsQDEQHYMoP+/d+4V28cuNc2/eSzoV7H/h+D46vzdl0v07Ze55Fuf0n/o7w0OtN/BnhMoZ9n9NLN4L0/f8km0b+siln6tGhWVZNvDUs0JGVoRn5X0TA3i9sQcW33kWHdqNX8xsFI8bAiioEPaaJalWkR46Ktip0MUvDLWV6PhPuO64smzYdJ1tbXN1Lkh6H3BrrG8/76zzzdt75azYiCz+pqAbJtbW1ZVXVHiHaHJS02w8OMi2eataQvtk7fTXNWcWn+7mZGA2WeVxcXENy6ruqtj55lRUkS3lbpmjH1rTZGMCY9SZD7/OT96v7Y4EG8LharsjgvZBZz8pmoT+6igStB/sJHtuuP3sdTYP+ryyiP0jPh7mxSepqkQxIDwxjuuPDYVs+Lpn2sxkj6OTKujfzp3G/lzMgbPWE24Pn7dJUt81J+3YhMAJQo2haXefhZxL3BMzBF5is4J0VWkhdMUHkMj5ucqFzn55+5CZIuPrp7RC5a02ZL8pLPicXZA2xW+RTzPOsDl+n2JtciFJlgPKqUuwLOP15BAwlI/jXqf+GJKdx50YxlwunfqN0CISC2rq8t11dEHt6Lyp/nbZNezXOiV83IODrW+arOGwQyRP9LmonZgGDYbjbTTlxYp7tupM1F3qa/2BjVGGOpWTuMKKj3JwKFDQ1+gnOm67qmgZfX9JFo77vSfySAsPCHRh+Vk+P+cD6YHj064KEx9T/cYGxootck8VGHwX/aeV1didGrL9YLotYLesEaga2PGNBHw66m6+x3havaG81A3wOo4+mZc//Z8B4e2AUi73SeX9akNOuqzdhd3/xWBO3xiYDgv8avFE66/Vn6cOd8wNU1D5NjAMAnBsCN43hZNQW/ojaN3DFjUr3UAhijJdfmhhGel1XWptcEkzTUjQNAmEwsEWHuM/Iw3iEUilupMX//5blwxFBIYB6E+Fvoy4dmetg5jHz8eLDjk4pSUJFXPvlkA/PjuYGh8IQiH2AwTIrv9VD5/o2zjqc/8ze/AxnsE+so3blh7HhuMX48wkCU+msRCTMjbYdDH/tkoiB1dcPsm2czEAgM9/q1oAUy+J7QetYn9tBsffV1ZRKP9xYj+VrfDMZhPxQfcOidgAVCSt4kiRtRUWX6Aaj403AbVOL8/PizTUrpm2P1GOnHx8vpvKrBQp+JYy0fjI8nTVWu21ieIPZsgP2kalvyeEPwL6rlbUHHpumbQnsD7A9BO+LndJ944qb7/GzM7C3HgOd9Z/Wbo/4Hof2+s/oeaN9KeXbFvIG/Kp7DzS/fcspd+DsWWt1kbjY1+HZeXMzbWwwfjzpbHQQ+8T+4NbwftqAo7j8UWv2SmxpsBnEjp8VTGcxmG7DbQHFNlJ18+cWGXJn/3ED0W+TQwqiVHWcbf8cTav4zMJbIxzcF4N2cdsMLEalbkQibRwYuDZ+si5JSlWkzMY6E//HAwgbUxddaMyJy5VgL6WZ/A4btOvaFXWWUD5xn//4RLSu6yVjXGm/2y6ktZZ4om/u8WOZ9agRto0r09nE4nhv402Kz9dG7dHDFDM9GWVReUVx1bStUIPhwA3hvqGg5ft2S99l8t2jnhNlHsWy8//jDoFGw737aTKnjtMyzGXB7txF/+76HwxA14rLV/1CzQAQ7WNXb+J4K4dB6Ep7IjJ7QIOv3A95ZatAJxDrRzd1J4+99Py2JhaFwW54xyti3WxB4+/0vTj/6fevfd0lKjH7yv8uP0l8yUo3AL+iSK7s2cdVAU/msoPxIqCcjKoSSDYFsmGzD9m5kIm1+opB8REH5hy+ydj7+olhu8bhUpEf08TuF2BBrFdGsw4CYgasZ2PeK73dZOv2FvzD9XeNfDjP8BnGOjr3YIHIT0pxvP5DHsRhtEp3WhFGGus5/0bqou2l9PLJa1kP18aDiFDGKsgav3bkw9XSJBZwZDXtoeTeafhygqQ3/72azmRlbE2/7DXMTng0zrcIKuNSdYaEohcwDqhc963Gb4NrrZfwqX5B7sLUzSndpJbIuFsy10RVn88B1tWJwWy43z1DfNw6V37Am2ZEcuk4+fo+eX68nQnF0HoW1EZ9Njkh01c5/ZN5uSI1+gPnvYDPQjXDXrQGxrVfqvb/riufmgKeL+fFspoTmyb+ZRb6eNEQyVF2yDWvUQT0jvE2abrZezjKXNB/QNldzCiE6nmGXJ5jtb1RA7697BNXnWdMacr+fm9T96LxYZmV5e608qPLbOhrzfeCy4+uq5rXVktbm0+rcrNdQAJE1U/IXoYcp7KBwZ3KNZcmiTh9PjyiAfnx3eiSB6HstYetCZIMVJfXUgMKT65/Ma/okK59XU15s2npOGD3muT9SrG7huGloRBC3KFWeX1Bfsj4uX+2OJCckf+3d3s8xri4DQf6AmHCxyur8TSUL4Xv4MMYpv+RGr/WGGfroZVY3efMRLwpfkHAuqXVO68N1fv7ZRzwcXoX/6O4Rm2mdwXaetW75HC/3Qa9grDDrAP0119V1Qnkmz5ZFC4/bIbXlfhXE+NebJ9I5/P3v3sfHCZioa5nIk/e+H5RzH4afdRyCEYfC8Z+lwPjN9YpXuL8opnXVVOft+Mvz82JKK68U74+/aCoGiFbjRVN9XlfrFfxpD4JoQQKx2/nCLtd+htVS+nJY2bGywZtftUXZjD/P2xfZIvfwvAMgHme8vz5l1JVeF/j9rM0XbFMcxp/bz2/wFDwAv6u4Fl/fNdi4Uo/nhvfxBG7xLrvFn3mjNAu7w06w/9yiPzyeAkv9zm72YcwzqaqSEoHLV6Qhs0YWv4YNTOy5kXbmueWY8FgBeU/ZOF638sFGTo890pt9/8Zug5boWpQbqRXi4vLr9v/trIE7+awmydvYPcUjFF603PMbmquv2d8L7ecj9W+GZDr2vMd04gmdZvJgZYJvs4rqP31WHQp/h55bLEGYx8ZzX4cXn9V5Tjph8aFTo2vOP4tTExiy/69NjVuFArVgBr4mwd9vdv+/rmkse70E/X4WmcufH+n7PRgCzw+NrW7ZbDCIiz3vQSwwc2es7zEreL6g4GCelWMFQVHJl5OfJj55P3G+BRluaHLD17ci4C0INzhc5wfdNOYNmG5cAmKvqWh+MiuLDeG4eQbU1M/8TMcoihdPzmyokD8w7eXQvEluvnaO6gYMNLVgU+bMjg2SCLTkU/BHW+cUKtI68QprxZOqbavFDcw/kCkIKHrT9A/ACMi/ObmGh4b3RfaW3PB17ZYFMlrEUThmvJQhsAOmLA6lVVZZUTc3CEsk2R7hmtvEFbcQKWFQH3434Xe7yEJe9emYdrj6phy+ebqrwkitpGHszR/9zM/cDAtPD9Yn4UffzouLeUtE7vXwSfiRNLyFhr4F2fHcXkz9Z9Oylv98fY29UQ9yblkQ/zoKSoD8cFl8KJEMtxcZnCDdHaoT4tlRj4tHKSVO7tzC0NyoRG618Os/RLg8m87TrTBFH+AMMwhVMzDsD6cnWICT78eTDrnQ9dhHLSJvkUYqgdue58j5VOKK++ffnLwFqyFKuY6uA263kC0835wcbm7QW1A2mN+YAbMQbq1nbpT83/Vm0cfj8rexb2+3ckKWGYx+8uUXp++m+YpNbHT9amD2kdx8Xl1c5PX4tK6reuujZ1mBtRRyNwrKVBc0jh/kqU1uKlmLJS1OLKd5yu5Jk0Nq6CUx6OOPRsBh0IwNj/sD12mOVytajcFKDRSW8ThoJB+eug+5yltn1GX4lrJTN2fsu0a7v2CHdPQA2+jyiq4V99tsUHZv8sWqxDCGF3c3o7Wd7sbcm954XEedZVXFCkn4jR0d0cJ+fPjf9ID24n7W+yycEN88Xa9K8pFb5+CyDMTbMy66zuNhJ590RmJGGNoA292g2hjMOm9Q/91p9NdOjgb5Ec8NNqWbRO8YlVsk07ntJsebcf1elDv958Zk/C2sI033SxOXbZhl/wlHXLoF87hhfQ/2vXHEeHwgtPR/Tvqlj0TIYWh1C8hgmchwolJ/C+OLJ0AWHtFnHU+HXCTvA3GHboHq5hDdfyIY3EAtweqGRhbTm7EgFvtqNWODQ8aofZU3sL5N3rZkZJqb3/fe4r5f65vB0OyHsjQ79E6gEm6TJIv1MT5eTudVLcTkb+SD8QuK9T8M5hPOhnTAkrNdles2vy21T+Zu2Z2N+M1vddaDCSssTQXUGok/cFsknBEJMiM3v+s0YBB+bTYoum4ivHmzQfGfG7UonltoUjyc1u0ifSuj4z+37AwP97Ip93JLU+I/tyKIed4DVzzv61zdkmLmeU9s8BCrvqraHp+mJdmM94cWZI0YLgzr9mfpw53z95gCPDeGh93HN+XvKXP+Ewxh0L4GAndL++o/vYxbKNlihN4PJJ6+/Q4xBdjtWxjA26k5//lQK+c/N1m8s+l7Wj2f2rfRif4z1OeHWkH/uaGPD7eK/oOgembiekTS2rv5ZGod0/eDG7qNgZYz8+N/1jGu/hRJmvHr0VCAd3KdwXfvC3g41jFJpfeDpzF/gNN7oHSLJUvz3Grx0X/e0350VnE/wHDhGVzi/LrSe0tK3aLZLZrcmta3pPGtqMHezW1IcnMqdtPXtxrbLcb14fwyvOr/HnHN5gWg9/h4I1020ONWo9g4tz/3ieSMTEg0J2tTsi5l3IUbde3CVOjG5jekjF/li+oSpo2wgatjMZR19w/OG19WtKQgnTx3ntTWN5EqjqdKB6YnNEc/lERUPEX0u25ckNkgCBtDrRsUyjecrTruv/UBBBxIRPvPDU74U9INt4jgb/D3bwllaDjC5H0yvz9WT4tmVTWbMdmgl2+tycxzA/Ns0mw1D3qD9riFhjOPN6QbPv7AZTKKevJWVN7jJqdgvs7PP3Nq7ksmWfPR3SO7zPd1FZ+u9N2o7GjBPt0qSBqKYTlyCueQmh3ROhn93N6+vQocks/i+zdy3GaeP263ilusZuKJL64PLulBb7mU9wbdOTDkQefBAR0astetRbDb5gP58HVB+azivCAaZNNp3jTGLWiEMNV5mi19+2vm4T3YkZgqr8nzSqckn03HDD5Kz2Tms0nZyfxECGo4+4yWmaEUhuliF42ZfD7z3PadTpbyhne8NWjID/81Pl2s2usoV22YFvP1mV36N6vpnqYIiOirCav24kCbVT7FdJt8QmcaTbOhqcSzWk8oXd1JDvTJPIqQcWQn7vby086LZixTTf8OSAo36kyy/+em1zZkowedAp3mzjLE55FliFv707fgiM+NyaipAwo3SrtoMs9a+nBVk1VZapu4nNqebjHBDNqf5lvP2UXepr84ljg5HDClH0aOMBPOxCiadEZqpcyuidVrrP2RBNGcGe2mPgLm8UMp5DtwX49CAct94xQiu259DeZbRxjY/G+EV1T7gfu/HgmAWHToeAj9+BcbvEaY7cusXLPF5pXA4bY3OJ8q7AztBke6oxDMuqQvRG5dcgjIezmhg1PCzp91qm49K+ybsqeSkveeVuyrNPG23fj46weWt8qwbKLZ7Qw8nijN8HQXQ38WRnPbzOjtXA88t4pMOr/Sj1/y/wCow/083mwAAA==&lt;/Code&gt;&lt;CodeSignature&gt;dMpNnHgSrqVjgpdK59hjhOXer0+MiB5s7T3MWaysLkjhgt0ooIww60rK/7pKji/1tU2UTbTmB4hhQ5vx+Q6aMxt45CC4lVna/1o1SAUBJpuh3v0iFGjJlEujioeuEFqHL0HcxZTDl43oJWwyybiE3cTjButBk0AXjt5eHfjxWvk+FWl+14M/gjKp/7N3BuliqQ8kIvD3LfpqRUKYanuwd5ISeHkoy+t3o1lUqpV+yby6MnIy2m5zr6AQxu0oY0Bd51XcMC6DvT9FfEdIOAXldpvcZZsFCkha3dxvmQCy7MNfZ881DAdztCCZJ1+9KkVsfkW0ASlzIZWl3eab5aeI8w==&lt;/CodeSignature&gt;&lt;/SmartOptions&gt;&lt;SmartResize enabled=&quot;True&quot; minWidth=&quot;70&quot; minHeight=&quot;80&quot; /&gt;&lt;/SmartSettings&gt;">
            <a:extLst>
              <a:ext uri="{FF2B5EF4-FFF2-40B4-BE49-F238E27FC236}">
                <a16:creationId xmlns:a16="http://schemas.microsoft.com/office/drawing/2014/main" id="{550D029F-F9D4-49EB-9E55-8C67739574D8}"/>
              </a:ext>
            </a:extLst>
          </p:cNvPr>
          <p:cNvGrpSpPr/>
          <p:nvPr>
            <p:custDataLst>
              <p:tags r:id="rId3"/>
            </p:custDataLst>
          </p:nvPr>
        </p:nvGrpSpPr>
        <p:grpSpPr>
          <a:xfrm>
            <a:off x="4457700" y="1133762"/>
            <a:ext cx="1828800" cy="2507676"/>
            <a:chOff x="595686" y="1261242"/>
            <a:chExt cx="1828800" cy="2507676"/>
          </a:xfrm>
        </p:grpSpPr>
        <p:sp>
          <p:nvSpPr>
            <p:cNvPr id="74" name="Section" descr="&lt;SmartSettings&gt;&lt;SmartResize anchorLeft=&quot;Absolute&quot; anchorTop=&quot;Absolute&quot; anchorRight=&quot;Absolute&quot; anchorBottom=&quot;None&quot; /&gt;&lt;/SmartSettings&gt;">
              <a:extLst>
                <a:ext uri="{FF2B5EF4-FFF2-40B4-BE49-F238E27FC236}">
                  <a16:creationId xmlns:a16="http://schemas.microsoft.com/office/drawing/2014/main" id="{6E682659-E39D-48FC-94EE-CA5FC97EF073}"/>
                </a:ext>
              </a:extLst>
            </p:cNvPr>
            <p:cNvSpPr/>
            <p:nvPr>
              <p:custDataLst>
                <p:tags r:id="rId22"/>
              </p:custDataLst>
            </p:nvPr>
          </p:nvSpPr>
          <p:spPr>
            <a:xfrm>
              <a:off x="595686" y="1261242"/>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Section 1</a:t>
              </a:r>
            </a:p>
          </p:txBody>
        </p:sp>
        <p:sp>
          <p:nvSpPr>
            <p:cNvPr id="75" name="Chevron" descr="&lt;Tags&gt;&lt;SMARTRESIZEANCHORS&gt;Absolute,None,None,Absolute&lt;/SMARTRESIZEANCHORS&gt;&lt;/Tags&gt;">
              <a:extLst>
                <a:ext uri="{FF2B5EF4-FFF2-40B4-BE49-F238E27FC236}">
                  <a16:creationId xmlns:a16="http://schemas.microsoft.com/office/drawing/2014/main" id="{1A246AAD-839E-4082-821F-ED19D3A29A69}"/>
                </a:ext>
              </a:extLst>
            </p:cNvPr>
            <p:cNvSpPr>
              <a:spLocks noChangeAspect="1"/>
            </p:cNvSpPr>
            <p:nvPr>
              <p:custDataLst>
                <p:tags r:id="rId23"/>
              </p:custDataLst>
            </p:nvPr>
          </p:nvSpPr>
          <p:spPr bwMode="auto">
            <a:xfrm rot="16200000">
              <a:off x="2272509" y="1359477"/>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76" name="Panel" descr="&lt;Tags&gt;&lt;SMARTRESIZEANCHORS&gt;Absolute,Absolute,Absolute,Absolute&lt;/SMARTRESIZEANCHORS&gt;&lt;/Tags&gt;">
              <a:extLst>
                <a:ext uri="{FF2B5EF4-FFF2-40B4-BE49-F238E27FC236}">
                  <a16:creationId xmlns:a16="http://schemas.microsoft.com/office/drawing/2014/main" id="{C7EB8D50-1A5D-4354-9D09-DD5D9090B462}"/>
                </a:ext>
              </a:extLst>
            </p:cNvPr>
            <p:cNvSpPr/>
            <p:nvPr/>
          </p:nvSpPr>
          <p:spPr>
            <a:xfrm>
              <a:off x="595686" y="1974474"/>
              <a:ext cx="1828800" cy="155670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77" name="Section" descr="&lt;Tags&gt;&lt;SMARTRESIZEANCHORS&gt;None,Absolute,Absolute,Absolute&lt;/SMARTRESIZEANCHORS&gt;&lt;/Tags&gt;">
              <a:extLst>
                <a:ext uri="{FF2B5EF4-FFF2-40B4-BE49-F238E27FC236}">
                  <a16:creationId xmlns:a16="http://schemas.microsoft.com/office/drawing/2014/main" id="{57BFBB2F-2975-421D-8C26-53D9A59F39CD}"/>
                </a:ext>
              </a:extLst>
            </p:cNvPr>
            <p:cNvSpPr/>
            <p:nvPr>
              <p:custDataLst>
                <p:tags r:id="rId24"/>
              </p:custDataLst>
            </p:nvPr>
          </p:nvSpPr>
          <p:spPr>
            <a:xfrm>
              <a:off x="595686" y="1498986"/>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Section 2</a:t>
              </a:r>
              <a:endParaRPr lang="en-US" sz="900" dirty="0">
                <a:solidFill>
                  <a:srgbClr val="5F5F5F"/>
                </a:solidFill>
                <a:latin typeface="Segoe UI" panose="020B0502040204020203" pitchFamily="34" charset="0"/>
                <a:cs typeface="Segoe UI" panose="020B0502040204020203" pitchFamily="34" charset="0"/>
              </a:endParaRPr>
            </a:p>
          </p:txBody>
        </p:sp>
        <p:sp>
          <p:nvSpPr>
            <p:cNvPr id="78" name="Chevron" descr="&lt;Tags&gt;&lt;SMARTRESIZEANCHORS&gt;None,Absolute,None,Absolute&lt;/SMARTRESIZEANCHORS&gt;&lt;/Tags&gt;">
              <a:extLst>
                <a:ext uri="{FF2B5EF4-FFF2-40B4-BE49-F238E27FC236}">
                  <a16:creationId xmlns:a16="http://schemas.microsoft.com/office/drawing/2014/main" id="{55FAB30F-4E96-410B-B34F-576A3D3B67FC}"/>
                </a:ext>
              </a:extLst>
            </p:cNvPr>
            <p:cNvSpPr>
              <a:spLocks noChangeAspect="1"/>
            </p:cNvSpPr>
            <p:nvPr>
              <p:custDataLst>
                <p:tags r:id="rId25"/>
              </p:custDataLst>
            </p:nvPr>
          </p:nvSpPr>
          <p:spPr bwMode="auto">
            <a:xfrm rot="16200000">
              <a:off x="2272509" y="1597221"/>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79" name="Section" descr="&lt;Tags&gt;&lt;SMARTRESIZEANCHORS&gt;None,Absolute,Absolute,Absolute&lt;/SMARTRESIZEANCHORS&gt;&lt;/Tags&gt;">
              <a:extLst>
                <a:ext uri="{FF2B5EF4-FFF2-40B4-BE49-F238E27FC236}">
                  <a16:creationId xmlns:a16="http://schemas.microsoft.com/office/drawing/2014/main" id="{10EE9175-77F4-40B1-9BBD-4A6736095E1D}"/>
                </a:ext>
              </a:extLst>
            </p:cNvPr>
            <p:cNvSpPr/>
            <p:nvPr>
              <p:custDataLst>
                <p:tags r:id="rId26"/>
              </p:custDataLst>
            </p:nvPr>
          </p:nvSpPr>
          <p:spPr>
            <a:xfrm>
              <a:off x="595686" y="1736730"/>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Section 3</a:t>
              </a:r>
              <a:endParaRPr lang="en-US" sz="900" dirty="0">
                <a:solidFill>
                  <a:srgbClr val="5F5F5F"/>
                </a:solidFill>
                <a:latin typeface="Segoe UI" panose="020B0502040204020203" pitchFamily="34" charset="0"/>
                <a:cs typeface="Segoe UI" panose="020B0502040204020203" pitchFamily="34" charset="0"/>
              </a:endParaRPr>
            </a:p>
          </p:txBody>
        </p:sp>
        <p:sp>
          <p:nvSpPr>
            <p:cNvPr id="80" name="Chevron" descr="&lt;Tags&gt;&lt;SMARTRESIZEANCHORS&gt;None,Absolute,None,Absolute&lt;/SMARTRESIZEANCHORS&gt;&lt;/Tags&gt;">
              <a:extLst>
                <a:ext uri="{FF2B5EF4-FFF2-40B4-BE49-F238E27FC236}">
                  <a16:creationId xmlns:a16="http://schemas.microsoft.com/office/drawing/2014/main" id="{FE41B68A-DA11-46A9-9A8F-6B5A1DD83699}"/>
                </a:ext>
              </a:extLst>
            </p:cNvPr>
            <p:cNvSpPr>
              <a:spLocks noChangeAspect="1"/>
            </p:cNvSpPr>
            <p:nvPr>
              <p:custDataLst>
                <p:tags r:id="rId27"/>
              </p:custDataLst>
            </p:nvPr>
          </p:nvSpPr>
          <p:spPr bwMode="auto">
            <a:xfrm>
              <a:off x="2272509" y="1834965"/>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81" name="Section" descr="&lt;Tags&gt;&lt;SMARTRESIZEANCHORS&gt;None,Absolute,Absolute,Absolute&lt;/SMARTRESIZEANCHORS&gt;&lt;/Tags&gt;">
              <a:extLst>
                <a:ext uri="{FF2B5EF4-FFF2-40B4-BE49-F238E27FC236}">
                  <a16:creationId xmlns:a16="http://schemas.microsoft.com/office/drawing/2014/main" id="{DB7BFBE0-014A-4000-B9B0-1BC5695C2932}"/>
                </a:ext>
              </a:extLst>
            </p:cNvPr>
            <p:cNvSpPr/>
            <p:nvPr>
              <p:custDataLst>
                <p:tags r:id="rId28"/>
              </p:custDataLst>
            </p:nvPr>
          </p:nvSpPr>
          <p:spPr>
            <a:xfrm>
              <a:off x="595686" y="3531174"/>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Section 4</a:t>
              </a:r>
            </a:p>
          </p:txBody>
        </p:sp>
        <p:sp>
          <p:nvSpPr>
            <p:cNvPr id="82" name="Chevron" descr="&lt;Tags&gt;&lt;SMARTRESIZEANCHORS&gt;None,Absolute,None,Absolute&lt;/SMARTRESIZEANCHORS&gt;&lt;/Tags&gt;">
              <a:extLst>
                <a:ext uri="{FF2B5EF4-FFF2-40B4-BE49-F238E27FC236}">
                  <a16:creationId xmlns:a16="http://schemas.microsoft.com/office/drawing/2014/main" id="{1177A61B-15FD-48A0-8A7C-17A6BFB79FB2}"/>
                </a:ext>
              </a:extLst>
            </p:cNvPr>
            <p:cNvSpPr>
              <a:spLocks noChangeAspect="1"/>
            </p:cNvSpPr>
            <p:nvPr>
              <p:custDataLst>
                <p:tags r:id="rId29"/>
              </p:custDataLst>
            </p:nvPr>
          </p:nvSpPr>
          <p:spPr bwMode="auto">
            <a:xfrm rot="16200000">
              <a:off x="2272509" y="3629409"/>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83" name="Accordion"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bov8xev8qb4AbD/jZNltsibFX2Thq/8xskv/o2TlJ7VelIW03RaZk0jbb5cMeXTR8GfT7Imlzf0RTx3795NHzfrBbW7Pgo/fjPP00X2rlisF+lyvZjkdVqdp8fTaVXPCF7amAnuQLvbB7eqi8uszdMpNW9T4rD0i+zda30//Szd3eGhfm2kpvOszqZEwSY9r+q0pUYt8Qz1lGbLPsofiDHY8Xm+vGjnhPq9EHXzHrPAt7PlrMzr79bZakWIAqWTeba8yGf+1wRkuS7LEIzMaXWZ13Uxy9NJVZXp2bJot878KX1W1Yu06XwwSs+OV6uU+rzjAHpTjmdCvDBmeP238WKADB7h5C1LytfzbJU3adb5m4aSXzmCy6dbBHH8OodCyGfykfTi4RfBEU9xnm51+hifNRZ+B8AAEDw0zcezGbhjgTll6Y637BJkTO89zyZ5ufWR4dhHH4FAsZfPwBvHdZ7xZPMvn0UhmnZbH300Svd2doYAGjDj7xYz5jdqe1NTwKaWXbq9qV63Nc3iVn92zQMqtW02nac5GDSdC4cO9zfAzsQDEQHYMoP+/d+4V28cuNc2/eSzoV7H/h+D46vzdl0v07Ze55Fuf0n/o7w0OtN/BnhMoZ9n9NLN4L0/f8km0b+siln6tGhWVZNvDUs0JGVoRn5X0TA3i9sQcW33kWHdqNX8xsFI8bAiioEPaaJalWkR46Ktip0MUvDLWV6PhPuO64smzYdJ1tbXN1Lkh6H3BrrG8/76zzzdt75azYiCz+pqAbJtbW1ZVXVHiHaHJS02w8OMi2eataQvtk7fTXNWcWn+7mZGA2WeVxcXENy6ruqtj55lRUkS3lbpmjH1rTZGMCY9SZD7/OT96v7Y4EG8LharsjgvZBZz8pmoT+6igStB/sJHtuuP3sdTYP+ryyiP0jPh7mxSepqkQxIDwxjuuPDYVs+Lpn2sxkj6OTKujfzp3G/lzMgbPWE24Pn7dJUt81J+3YhMAJQo2haXefhZxL3BMzBF5is4J0VWkhdMUHkMj5ucqFzn55+5CZIuPrp7RC5a02ZL8pLPicXZA2xW+RTzPOsDl+n2JtciFJlgPKqUuwLOP15BAwlI/jXqf+GJKdx50YxlwunfqN0CISC2rq8t11dEHt6Lyp/nbZNezXOiV83IODrW+arOGwQyRP9LmonZgGDYbjbTTlxYp7tupM1F3qa/2BjVGGOpWTuMKKj3JwKFDQ1+gnOm67qmgZfX9JFo77vSfySAsPCHRh+Vk+P+cD6YHj064KEx9T/cYGxootck8VGHwX/aeV1didGrL9YLotYLesEaga2PGNBHw66m6+x3havaG81A3wOo4+mZc//Z8B4e2AUi73SeX9akNOuqzdhd3/xWBO3xiYDgv8avFE66/Vn6cOd8wNU1D5NjAMAnBsCN43hZNQW/ojaN3DFjUr3UAhijJdfmhhGel1XWptcEkzTUjQNAmEwsEWHuM/Iw3iEUilupMX//5blwxFBIYB6E+Fvoy4dmetg5jHz8eLDjk4pSUJFXPvlkA/PjuYGh8IQiH2AwTIrv9VD5/o2zjqc/8ze/AxnsE+so3blh7HhuMX48wkCU+msRCTMjbYdDH/tkoiB1dcPsm2czEAgM9/q1oAUy+J7QetYn9tBsffV1ZRKP9xYj+VrfDMZhPxQfcOidgAVCSt4kiRtRUWX6Aaj403AbVOL8/PizTUrpm2P1GOnHx8vpvKrBQp+JYy0fjI8nTVWu21ieIPZsgP2kalvyeEPwL6rlbUHHpumbQnsD7A9BO+LndJ944qb7/GzM7C3HgOd9Z/Wbo/4Hof2+s/oeaN9KeXbFvIG/Kp7DzS/fcspd+DsWWt1kbjY1+HZeXMzbWwwfjzpbHQQ+8T+4NbwftqAo7j8UWv2SmxpsBnEjp8VTGcxmG7DbQHFNlJ18+cWGXJn/3ED0W+TQwqiVHWcbf8cTav4zMJbIxzcF4N2cdsMLEalbkQibRwYuDZ+si5JSlWkzMY6E//HAwgbUxddaMyJy5VgL6WZ/A4btOvaFXWWUD5xn//4RLSu6yVjXGm/2y6ktZZ4om/u8WOZ9agRto0r09nE4nhv402Kz9dG7dHDFDM9GWVReUVx1bStUIPhwA3hvqGg5ft2S99l8t2jnhNlHsWy8//jDoFGw737aTKnjtMyzGXB7txF/+76HwxA14rLV/1CzQAQ7WNXb+J4K4dB6Ep7IjJ7QIOv3A95ZatAJxDrRzd1J4+99Py2JhaFwW54xyti3WxB4+/0vTj/6fevfd0lKjH7yv8uP0l8yUo3AL+iSK7s2cdVAU/msoPxIqCcjKoSSDYFsmGzD9m5kIm1+opB8REH5hy+ydj7+olhu8bhUpEf08TuF2BBrFdGsw4CYgasZ2PeK73dZOv2FvzD9XeNfDjP8BnGOjr3YIHIT0pxvP5DHsRhtEp3WhFGGus5/0bqou2l9PLJa1kP18aDiFDGKsgav3bkw9XSJBZwZDXtoeTeafhygqQ3/72azmRlbE2/7DXMTng0zrcIKuNSdYaEohcwDqhc963Gb4NrrZfwqX5B7sLUzSndpJbIuFsy10RVn88B1tWJwWy43z1DfNw6V37Am2ZEcuk4+fo+eX68nQnF0HoW1EZ9Njkh01c5/ZN5uSI1+gPnvYDPQjXDXrQGxrVfqvb/riufmgKeL+fFspoTmyb+ZRb6eNEQyVF2yDWvUQT0jvE2abrZezjKXNB/QNldzCiE6nmGXJ5jtb1RA7697BNXnWdMacr+fm9T96LxYZmV5e608qPLbOhrzfeCy4+uq5rXVktbm0+rcrNdQAJE1U/IXoYcp7KBwZ3KNZcmiTh9PjyiAfnx3eiSB6HstYetCZIMVJfXUgMKT65/Ma/okK59XU15s2npOGD3muT9SrG7huGloRBC3KFWeX1Bfsj4uX+2OJCckf+3d3s8xri4DQf6AmHCxyur8TSUL4Xv4MMYpv+RGr/WGGfroZVY3efMRLwpfkHAuqXVO68N1fv7ZRzwcXoX/6O4Rm2mdwXaetW75HC/3Qa9grDDrAP0119V1Qnkmz5ZFC4/bIbXlfhXE+NebJ9I5/P3v3sfHCZioa5nIk/e+H5RzH4afdRyCEYfC8Z+lwPjN9YpXuL8opnXVVOft+Mvz82JKK68U74+/aCoGiFbjRVN9XlfrFfxpD4JoQQKx2/nCLtd+htVS+nJY2bGywZtftUXZjD/P2xfZIvfwvAMgHme8vz5l1JVeF/j9rM0XbFMcxp/bz2/wFDwAv6u4Fl/fNdi4Uo/nhvfxBG7xLrvFn3mjNAu7w06w/9yiPzyeAkv9zm72YcwzqaqSEoHLV6Qhs0YWv4YNTOy5kXbmueWY8FgBeU/ZOF638sFGTo890pt9/8Zug5boWpQbqRXi4vLr9v/trIE7+awmydvYPcUjFF603PMbmquv2d8L7ecj9W+GZDr2vMd04gmdZvJgZYJvs4rqP31WHQp/h55bLEGYx8ZzX4cXn9V5Tjph8aFTo2vOP4tTExiy/69NjVuFArVgBr4mwd9vdv+/rmkse70E/X4WmcufH+n7PRgCzw+NrW7ZbDCIiz3vQSwwc2es7zEreL6g4GCelWMFQVHJl5OfJj55P3G+BRluaHLD17ci4C0INzhc5wfdNOYNmG5cAmKvqWh+MiuLDeG4eQbU1M/8TMcoihdPzmyokD8w7eXQvEluvnaO6gYMNLVgU+bMjg2SCLTkU/BHW+cUKtI68QprxZOqbavFDcw/kCkIKHrT9A/ACMi/ObmGh4b3RfaW3PB17ZYFMlrEUThmvJQhsAOmLA6lVVZZUTc3CEsk2R7hmtvEFbcQKWFQH3434Xe7yEJe9emYdrj6phy+ebqrwkitpGHszR/9zM/cDAtPD9Yn4UffzouLeUtE7vXwSfiRNLyFhr4F2fHcXkz9Z9Oylv98fY29UQ9yblkQ/zoKSoD8cFl8KJEMtxcZnCDdHaoT4tlRj4tHKSVO7tzC0NyoRG618Os/RLg8m87TrTBFH+AMMwhVMzDsD6cnWICT78eTDrnQ9dhHLSJvkUYqgdue58j5VOKK++ffnLwFqyFKuY6uA263kC0835wcbm7QW1A2mN+YAbMQbq1nbpT83/Vm0cfj8rexb2+3ckKWGYx+8uUXp++m+YpNbHT9amD2kdx8Xl1c5PX4tK6reuujZ1mBtRRyNwrKVBc0jh/kqU1uKlmLJS1OLKd5yu5Jk0Nq6CUx6OOPRsBh0IwNj/sD12mOVytajcFKDRSW8ThoJB+eug+5yltn1GX4lrJTN2fsu0a7v2CHdPQA2+jyiq4V99tsUHZv8sWqxDCGF3c3o7Wd7sbcm954XEedZVXFCkn4jR0d0cJ+fPjf9ID24n7W+yycEN88Xa9K8pFb5+CyDMTbMy66zuNhJ590RmJGGNoA292g2hjMOm9Q/91p9NdOjgb5Ec8NNqWbRO8YlVsk07ntJsebcf1elDv958Zk/C2sI033SxOXbZhl/wlHXLoF87hhfQ/2vXHEeHwgtPR/Tvqlj0TIYWh1C8hgmchwolJ/C+OLJ0AWHtFnHU+HXCTvA3GHboHq5hDdfyIY3EAtweqGRhbTm7EgFvtqNWODQ8aofZU3sL5N3rZkZJqb3/fe4r5f65vB0OyHsjQ79E6gEm6TJIv1MT5eTudVLcTkb+SD8QuK9T8M5hPOhnTAkrNdles2vy21T+Zu2Z2N+M1vddaDCSssTQXUGok/cFsknBEJMiM3v+s0YBB+bTYoum4ivHmzQfGfG7UonltoUjyc1u0ifSuj4z+37AwP97Ip93JLU+I/tyKIed4DVzzv61zdkmLmeU9s8BCrvqraHp+mJdmM94cWZI0YLgzr9mfpw53z95gCPDeGh93HN+XvKXP+Ewxh0L4GAndL++o/vYxbKNlihN4PJJ6+/Q4xBdjtWxjA26k5//lQK+c/N1m8s+l7Wj2f2rfRif4z1OeHWkH/uaGPD7eK/oOgembiekTS2rv5ZGod0/eDG7qNgZYz8+N/1jGu/hRJmvHr0VCAd3KdwXfvC3g41jFJpfeDpzF/gNN7oHSLJUvz3Grx0X/e0350VnE/wHDhGVzi/LrSe0tK3aLZLZrcmta3pPGtqMHezW1IcnMqdtPXtxrbLcb14fwyvOr/HnHN5gWg9/h4I1020ONWo9g4tz/3ieSMTEg0J2tTsi5l3IUbde3CVOjG5jekjF/li+oSpo2wgatjMZR19w/OG19WtKQgnTx3ntTWN5EqjqdKB6YnNEc/lERUPEX0u25ckNkgCBtDrRsUyjecrTruv/UBBBxIRPvPDU74U9INt4jgb/D3bwllaDjC5H0yvz9WT4tmVTWbMdmgl2+tycxzA/Ns0mw1D3qD9riFhjOPN6QbPv7AZTKKevJWVN7jJqdgvs7PP3Nq7ksmWfPR3SO7zPd1FZ+u9N2o7GjBPt0qSBqKYTlyCueQmh3ROhn93N6+vQocks/i+zdy3GaeP263ilusZuKJL64PLulBb7mU9wbdOTDkQefBAR0astetRbDb5gP58HVB+azivCAaZNNp3jTGLWiEMNV5mi19+2vm4T3YkZgqr8nzSqckn03HDD5Kz2Tms0nZyfxECGo4+4yWmaEUhuliF42ZfD7z3PadTpbyhne8NWjID/81Pl2s2usoV22YFvP1mV36N6vpnqYIiOirCav24kCbVT7FdJt8QmcaTbOhqcSzWk8oXd1JDvTJPIqQcWQn7vby086LZixTTf8OSAo36kyy/+em1zZkowedAp3mzjLE55FliFv707fgiM+NyaipAwo3SrtoMs9a+nBVk1VZapu4nNqebjHBDNqf5lvP2UXepr84ljg5HDClH0aOMBPOxCiadEZqpcyuidVrrP2RBNGcGe2mPgLm8UMp5DtwX49CAct94xQiu259DeZbRxjY/G+EV1T7gfu/HgmAWHToeAj9+BcbvEaY7cusXLPF5pXA4bY3OJ8q7AztBke6oxDMuqQvRG5dcgjIezmhg1PCzp91qm49K+ybsqeSkveeVuyrNPG23fj46weWt8qwbKLZ7Qw8nijN8HQXQ38WRnPbzOjtXA88t4pMOr/Sj1/y/wCow/083mwAAA==&lt;/Code&gt;&lt;CodeSignature&gt;dMpNnHgSrqVjgpdK59hjhOXer0+MiB5s7T3MWaysLkjhgt0ooIww60rK/7pKji/1tU2UTbTmB4hhQ5vx+Q6aMxt45CC4lVna/1o1SAUBJpuh3v0iFGjJlEujioeuEFqHL0HcxZTDl43oJWwyybiE3cTjButBk0AXjt5eHfjxWvk+FWl+14M/gjKp/7N3BuliqQ8kIvD3LfpqRUKYanuwd5ISeHkoy+t3o1lUqpV+yby6MnIy2m5zr6AQxu0oY0Bd51XcMC6DvT9FfEdIOAXldpvcZZsFCkha3dxvmQCy7MNfZ881DAdztCCZJ1+9KkVsfkW0ASlzIZWl3eab5aeI8w==&lt;/CodeSignature&gt;&lt;/SmartOptions&gt;&lt;SmartResize enabled=&quot;True&quot; minWidth=&quot;70&quot; minHeight=&quot;80&quot; /&gt;&lt;/SmartSettings&gt;">
            <a:extLst>
              <a:ext uri="{FF2B5EF4-FFF2-40B4-BE49-F238E27FC236}">
                <a16:creationId xmlns:a16="http://schemas.microsoft.com/office/drawing/2014/main" id="{F25AB717-2EF2-48D9-A02C-7214E075883A}"/>
              </a:ext>
            </a:extLst>
          </p:cNvPr>
          <p:cNvGrpSpPr/>
          <p:nvPr>
            <p:custDataLst>
              <p:tags r:id="rId4"/>
            </p:custDataLst>
          </p:nvPr>
        </p:nvGrpSpPr>
        <p:grpSpPr>
          <a:xfrm>
            <a:off x="6616700" y="1133762"/>
            <a:ext cx="1828800" cy="2507676"/>
            <a:chOff x="595686" y="1261242"/>
            <a:chExt cx="1828800" cy="2507676"/>
          </a:xfrm>
        </p:grpSpPr>
        <p:sp>
          <p:nvSpPr>
            <p:cNvPr id="84" name="Section" descr="&lt;Tags&gt;&lt;SMARTRESIZEANCHORS&gt;Absolute,None,Absolute,Absolute&lt;/SMARTRESIZEANCHORS&gt;&lt;/Tags&gt;">
              <a:extLst>
                <a:ext uri="{FF2B5EF4-FFF2-40B4-BE49-F238E27FC236}">
                  <a16:creationId xmlns:a16="http://schemas.microsoft.com/office/drawing/2014/main" id="{951C92A0-DCB0-4F69-AE59-6021C9F223AB}"/>
                </a:ext>
              </a:extLst>
            </p:cNvPr>
            <p:cNvSpPr/>
            <p:nvPr>
              <p:custDataLst>
                <p:tags r:id="rId14"/>
              </p:custDataLst>
            </p:nvPr>
          </p:nvSpPr>
          <p:spPr>
            <a:xfrm>
              <a:off x="595686" y="1261242"/>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Section 1</a:t>
              </a:r>
              <a:endParaRPr lang="en-US" sz="900" dirty="0">
                <a:solidFill>
                  <a:srgbClr val="5F5F5F"/>
                </a:solidFill>
                <a:latin typeface="Segoe UI" panose="020B0502040204020203" pitchFamily="34" charset="0"/>
                <a:cs typeface="Segoe UI" panose="020B0502040204020203" pitchFamily="34" charset="0"/>
              </a:endParaRPr>
            </a:p>
          </p:txBody>
        </p:sp>
        <p:sp>
          <p:nvSpPr>
            <p:cNvPr id="85" name="Chevron" descr="&lt;Tags&gt;&lt;SMARTRESIZEANCHORS&gt;Absolute,None,None,Absolute&lt;/SMARTRESIZEANCHORS&gt;&lt;/Tags&gt;">
              <a:extLst>
                <a:ext uri="{FF2B5EF4-FFF2-40B4-BE49-F238E27FC236}">
                  <a16:creationId xmlns:a16="http://schemas.microsoft.com/office/drawing/2014/main" id="{1FB40A7E-EB39-460A-934A-6DCFE5476E0C}"/>
                </a:ext>
              </a:extLst>
            </p:cNvPr>
            <p:cNvSpPr>
              <a:spLocks noChangeAspect="1"/>
            </p:cNvSpPr>
            <p:nvPr>
              <p:custDataLst>
                <p:tags r:id="rId15"/>
              </p:custDataLst>
            </p:nvPr>
          </p:nvSpPr>
          <p:spPr bwMode="auto">
            <a:xfrm rot="16200000">
              <a:off x="2272509" y="1359477"/>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86" name="Panel" descr="&lt;Tags&gt;&lt;SMARTRESIZEANCHORS&gt;Absolute,Absolute,Absolute,Absolute&lt;/SMARTRESIZEANCHORS&gt;&lt;/Tags&gt;">
              <a:extLst>
                <a:ext uri="{FF2B5EF4-FFF2-40B4-BE49-F238E27FC236}">
                  <a16:creationId xmlns:a16="http://schemas.microsoft.com/office/drawing/2014/main" id="{35A110CA-44D7-42A0-ABB5-7CE4C6B72710}"/>
                </a:ext>
              </a:extLst>
            </p:cNvPr>
            <p:cNvSpPr/>
            <p:nvPr/>
          </p:nvSpPr>
          <p:spPr>
            <a:xfrm>
              <a:off x="595686" y="2212218"/>
              <a:ext cx="1828800" cy="155670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87" name="Section" descr="&lt;Tags&gt;&lt;SMARTRESIZEANCHORS&gt;None,Absolute,Absolute,Absolute&lt;/SMARTRESIZEANCHORS&gt;&lt;/Tags&gt;">
              <a:extLst>
                <a:ext uri="{FF2B5EF4-FFF2-40B4-BE49-F238E27FC236}">
                  <a16:creationId xmlns:a16="http://schemas.microsoft.com/office/drawing/2014/main" id="{30083D14-2802-44C4-A23B-5676DC1EB0EA}"/>
                </a:ext>
              </a:extLst>
            </p:cNvPr>
            <p:cNvSpPr/>
            <p:nvPr>
              <p:custDataLst>
                <p:tags r:id="rId16"/>
              </p:custDataLst>
            </p:nvPr>
          </p:nvSpPr>
          <p:spPr>
            <a:xfrm>
              <a:off x="595686" y="1498986"/>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Section 2</a:t>
              </a:r>
              <a:endParaRPr lang="en-US" sz="900" dirty="0">
                <a:solidFill>
                  <a:srgbClr val="5F5F5F"/>
                </a:solidFill>
                <a:latin typeface="Segoe UI" panose="020B0502040204020203" pitchFamily="34" charset="0"/>
                <a:cs typeface="Segoe UI" panose="020B0502040204020203" pitchFamily="34" charset="0"/>
              </a:endParaRPr>
            </a:p>
          </p:txBody>
        </p:sp>
        <p:sp>
          <p:nvSpPr>
            <p:cNvPr id="88" name="Chevron" descr="&lt;Tags&gt;&lt;SMARTRESIZEANCHORS&gt;None,Absolute,None,Absolute&lt;/SMARTRESIZEANCHORS&gt;&lt;/Tags&gt;">
              <a:extLst>
                <a:ext uri="{FF2B5EF4-FFF2-40B4-BE49-F238E27FC236}">
                  <a16:creationId xmlns:a16="http://schemas.microsoft.com/office/drawing/2014/main" id="{4380B27D-A785-4A14-9D21-00BBAF681498}"/>
                </a:ext>
              </a:extLst>
            </p:cNvPr>
            <p:cNvSpPr>
              <a:spLocks noChangeAspect="1"/>
            </p:cNvSpPr>
            <p:nvPr>
              <p:custDataLst>
                <p:tags r:id="rId17"/>
              </p:custDataLst>
            </p:nvPr>
          </p:nvSpPr>
          <p:spPr bwMode="auto">
            <a:xfrm rot="16200000">
              <a:off x="2272509" y="1597221"/>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89" name="Section" descr="&lt;Tags&gt;&lt;SMARTRESIZEANCHORS&gt;None,Absolute,Absolute,Absolute&lt;/SMARTRESIZEANCHORS&gt;&lt;/Tags&gt;">
              <a:extLst>
                <a:ext uri="{FF2B5EF4-FFF2-40B4-BE49-F238E27FC236}">
                  <a16:creationId xmlns:a16="http://schemas.microsoft.com/office/drawing/2014/main" id="{6ACC3191-5DDA-4392-B06D-A6784DDC240F}"/>
                </a:ext>
              </a:extLst>
            </p:cNvPr>
            <p:cNvSpPr/>
            <p:nvPr>
              <p:custDataLst>
                <p:tags r:id="rId18"/>
              </p:custDataLst>
            </p:nvPr>
          </p:nvSpPr>
          <p:spPr>
            <a:xfrm>
              <a:off x="595686" y="1736730"/>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Section 3</a:t>
              </a:r>
            </a:p>
          </p:txBody>
        </p:sp>
        <p:sp>
          <p:nvSpPr>
            <p:cNvPr id="90" name="Chevron" descr="&lt;Tags&gt;&lt;SMARTRESIZEANCHORS&gt;None,Absolute,None,Absolute&lt;/SMARTRESIZEANCHORS&gt;&lt;/Tags&gt;">
              <a:extLst>
                <a:ext uri="{FF2B5EF4-FFF2-40B4-BE49-F238E27FC236}">
                  <a16:creationId xmlns:a16="http://schemas.microsoft.com/office/drawing/2014/main" id="{16386618-222A-41AC-854C-AD0598C4418C}"/>
                </a:ext>
              </a:extLst>
            </p:cNvPr>
            <p:cNvSpPr>
              <a:spLocks noChangeAspect="1"/>
            </p:cNvSpPr>
            <p:nvPr>
              <p:custDataLst>
                <p:tags r:id="rId19"/>
              </p:custDataLst>
            </p:nvPr>
          </p:nvSpPr>
          <p:spPr bwMode="auto">
            <a:xfrm rot="16200000">
              <a:off x="2272509" y="1834965"/>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91" name="Section" descr="&lt;Tags&gt;&lt;SMARTRESIZEANCHORS&gt;None,Absolute,Absolute,Absolute&lt;/SMARTRESIZEANCHORS&gt;&lt;/Tags&gt;">
              <a:extLst>
                <a:ext uri="{FF2B5EF4-FFF2-40B4-BE49-F238E27FC236}">
                  <a16:creationId xmlns:a16="http://schemas.microsoft.com/office/drawing/2014/main" id="{5D11E902-5B72-4218-A835-B3A3BA85F79B}"/>
                </a:ext>
              </a:extLst>
            </p:cNvPr>
            <p:cNvSpPr/>
            <p:nvPr>
              <p:custDataLst>
                <p:tags r:id="rId20"/>
              </p:custDataLst>
            </p:nvPr>
          </p:nvSpPr>
          <p:spPr>
            <a:xfrm>
              <a:off x="595686" y="1974474"/>
              <a:ext cx="1828800"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Section 4</a:t>
              </a:r>
              <a:endParaRPr lang="en-US" sz="900" dirty="0">
                <a:solidFill>
                  <a:srgbClr val="5F5F5F"/>
                </a:solidFill>
                <a:latin typeface="Segoe UI" panose="020B0502040204020203" pitchFamily="34" charset="0"/>
                <a:cs typeface="Segoe UI" panose="020B0502040204020203" pitchFamily="34" charset="0"/>
              </a:endParaRPr>
            </a:p>
          </p:txBody>
        </p:sp>
        <p:sp>
          <p:nvSpPr>
            <p:cNvPr id="92" name="Chevron" descr="&lt;Tags&gt;&lt;SMARTRESIZEANCHORS&gt;None,Absolute,None,Absolute&lt;/SMARTRESIZEANCHORS&gt;&lt;/Tags&gt;">
              <a:extLst>
                <a:ext uri="{FF2B5EF4-FFF2-40B4-BE49-F238E27FC236}">
                  <a16:creationId xmlns:a16="http://schemas.microsoft.com/office/drawing/2014/main" id="{24ABFF30-D1A9-40D4-AB26-71831A80E5F0}"/>
                </a:ext>
              </a:extLst>
            </p:cNvPr>
            <p:cNvSpPr>
              <a:spLocks noChangeAspect="1"/>
            </p:cNvSpPr>
            <p:nvPr>
              <p:custDataLst>
                <p:tags r:id="rId21"/>
              </p:custDataLst>
            </p:nvPr>
          </p:nvSpPr>
          <p:spPr bwMode="auto">
            <a:xfrm>
              <a:off x="2272509" y="2072709"/>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93" name="Alert"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9ftbPzdYjmrrprxs6peuBe+uy7PGWnG8otq+na9Gr9eZHV7+q7Nlw0hI52dZ9P8671F41q2dVV+zU7Hp5f5ssXLv3GyzBZ5s6IP07D1b5z84t84SelZrSdlMU2nZdY00ubLFRM0fRT8+SRrcnlDX+SX6+Iya/P07FU2K6on67atlmkxrZZny/PK/+yzdLkuy8NbvPndrF7SiL/ey6d1XdVf79WfWOcNBhp9+4b3q2Uuv71/1+2V/tZ8jXfnda4dx9/uv8+c8e1sOSvz+rt1tlrlNY/ee/1knk/f5rOTeba8yGf+C8NoxcBOuhS5DWAPtPBldZnXdTHL00lVlenZsmi3zny2hGymTeeDUXp2vFqlhMcdB9BjWzwT4ucxw+u/jRcDZPCIIG4dE77t63m2yps0836nIeRXqfftFkEZv86hn/KZfCSQPZwieOEpztMtD/b4rGG4nRcHXsZz9256PJulH53R1H6UTlWbxNu+1/TTECNzvXUWwvj9QyB3PI7xn7Pn2SQvGQH57bPeTI5pGPzdFo/l0UdDsCyQ8RdZfVEsFdmX2WxG07bV/Xr8PD9vR723xm+qVeTTV8XFnFrvDA7EG/vndbVeMQj5LT6m7gtbm8bFLYbH5X/tjSv42I4r+FTH1fv8SUWILdJP0vub0OrreAcoHCJNHrXdOHcdYGPlIAIaCMIU/XwmYoY/xnjv/cEqY6afCM63Yv+x/8eGLqMGbJgy2nwjcfogb00fffVrAf/ZpFLEUg/TiBtvpFAX3K3pwy9+DcA/m7SJuyLD5DHtN1IoAvTWRDLvfj3w3wSpNps59YFusnTv6ZEM2LonXSjvZ+0EiVvYOx3UsMnzIMWNQ7+BmofIF2wgIp+/v+kTIM03Yv0GHGu/i5407Kby2yDdYkAHREHnwEqD/j3+0oD4Gl144vAeDHkb3TEUS2wk156SqxmkVxTsexLsjYXxdTr5WSTZYAi1kWj3biZaHPD7ks2D8vU6+tkjXfzTOm/X9TJt63Ueee+X9D/KS5NX8J9fvBH6eUYv3Qze+/OXbAotL6tilj4tmlXV5FvDESOislsbsPR3lZj2FsHebUGOLYqRod8aSj+Ix9OhHIb6Huxy+8G+B9CNw30POIMDDj/gfECsy5B1NOHBLHMW0rzjB2xVk5+m2D9t8uUsr0fiSxzXF02aD/NYkN+pA4UkcNKsCRp1hoWJ81/TiUl/4S/0oRnlcPN8WR+QGSy9ReTVxeAz8fo6gVgklcEv37ITKI2hnvrxzG07G46VNvXXjRBu29tQ5LGpr4iXfdvuPB++/8bPVm4Lz4Aqv32Oyzz9GIVH+QF2wBdmoebPB3GWlxrj4Rgu0Y/Hm3zbCFvGXN2BSfwaHQ4JQ9RdfL9uN7qkg/3Gva337Dn06v5/II6Gpazb/OFCmS/XC6e+hiWMDMQo/EjVeOdTVredz4xOvDUqOs5BbCwrdzpyvNb9wmOFASzuUpbjcbNeUBx9fRR+/LpYrMrivAB/TGlRs0nbKm2ESarzNFumHzHaH4074O724ZnBykKgz3qP0jPxi7JJ6bnqnaHbFSpdeYm7XaYVg04LmjzMrvx1ixeuZGrf650cE/9eb/wiZYv3ekkYf/c92++9Z/t7nfbhGwOsYr7CaleRlcUPwC+sQx43Oc14nZ9/9pE34x/dPaKpadpsScvG5zWtBLTzPG1W+RS8NusDFpbzmMwiE2E0PBqB+SqMf7yCqRVw/Gt0IQ9PRIu186IZC+PRv1G9CgI8o/G4vrZcX90woxchKNKyECnq8UakLvJOm4F2eDS4DYXCs/g95ve+6zC5+ybeFZ4+l3vwAm7ufa5c2/tcuVM/v5UNeC8G/jxvSbHV5DvRT/Ake7kzUk5ldk1JDsqA4lO2TPRxVlYXX5Mp2b8MDQ+eD5xhGNnNhnXgRTycfvB5Y/yTRVOQSoZf8kUxraumOm/HX56fF9N8fFLV+fiLpnpTF69b0iLjBX5f+75q7FEevDEAM4/1k7rM+UNBbvPiFh6LXyggPxTsNi0t4bG49STxh4LeDYs6Pdk0D0nQ0/w8W5dtepmV60jyDs9tGSmSEWx+WBLVXBXtdJ5u8TA2kG8DCDxTyhx1Bvpo8xt4BkT59vO9gbPMMyyUt+vm2UCetfsMCdc328sGMflmO5rUefb2hnadSVdN9LM977cdwYdO/C3560fzzjr+/y+zftt+Pmzab8lb/2+edWM6fzTxPxu9fPDM35LDbjPxM/F0bjHRlBmsriQxV1+sF5QcPn03zVcYyNZHXy2b9WpV1ZSe8+IL9jvGg0vIeCLu0cDH33RoRTmvCeWnKY1kspg/G3GWSRz2UmB4In7XDzXa8oPgr+WSb4y/8fjh9Hv3wPJ0yy7ufUAXX98z9oMAk/zelO03zwDX47FB0//LJ+c9evh/z9xsXBIxz48m55Y9fMNzEy4aDb06bDDiX7x/NH8bQf65jOrjvHf7aTscIhWebzxl0KPmLVyNOO/fboS3dcLi3P8N93ELB6xPKaekfpZJdVs38v+9lPJUxv/3aXXbLm5Bqp8tr15p/cN17NWdvqyKWSrrtPnWzatlJ2We1Vs3rnndEDV89DKrG1ow5HDgorjMl/6SIk/zK6ytYUXxHNEFPkF8kbVkU1Z13hBF8XIf9CqrW17F/pBIQ1dQmTaRxT/3q7fm+D60638H0+VgwV/AUtiApRCzGoXT1tf9DzeYS9fn+M31ijselCoeNlpBrD6vq/UKS3gehJNqTdNCIHbxBa2mjvmVr9qibMYUKb7IFsHKKZrKAvJH72+vGQGG36QX+P2szRcNaQUPoc/t5xtECmTwAOgq5Nc30tEp8J8b3scDpqdVuzYtaEC7h/Tj8WfeKIXS9PEnn9ywfIPnFv3hYVoK9VK/s+8V37+F/sTDS9zTbPkqJ05v8tcKqr2dBsZzA+1cw1uOCY9l8/fk8ON1Kx/c6PJ3H+nNvn9jt0FLdC0KhuZ4ls9e5dOWmLn8umh8O2ve5O9IhZHwfVNxSPd5j9nA0w31jLqz6mT8QpH9SExjujukIIae98QIT4iRIHJLtvWfPv+f39Jb858N0XLs6UTQe7ck694PjawGo/9Pk/XeLcl674dGVoPR/3fI+h5NLfW/jvZ+RjEMWdHFe8zEe84CMAuWaTYwBhb3UzT8IXBGB6f/77AGHjvn3bWpDcTVRfQfFn37mP1/lMThstwGAvNq9Q+LvF2s/j9K3N5q5Ab6mnXhHxaJI7j9f4fKt2x6y2bnxTIryxsCNvO8B6nBAh3SvOe8fkEpknlWjhXESbX4cvLTFAuINdyUI/KfW5DhhiY3fH0rAt6CcIPDdYHoTWPegOnXTpvhmWacuz/58gubxEvzd5HpHBgmEiHPq4uLvB6zJt366FlWlJT8aysy1kVL6aniB5qDZU5p6OOGgr5pnp5T5onWQEqiBL3AU9+MPxqh/8OhBYd4jg7PBy72v6K8my7ze+m6L/KmyS7yJ9U7QR5JO4P/10266RDCFhHy9n2w4fTNwOwMMl4Ad4j3us4W+r6Z8PxmzMn55rDvgh4aQMSbeb8xdOz1NzeCEPAQ/j134f2w75vCb24APdhDY4jZ4/cbRpC7+OZG4IMdQr6TNvk6eGty4JvGe+8WeNu8xNfBW6Pvbxrve7fA2wb+t8Pb+1N/pR+/5P8B96SA2U9VAAA=&lt;/Code&gt;&lt;CodeSignature&gt;BLF4JWurVfxIUHaELsi3Nd7j9DhOHL/Mzfty2RbBJndEYSJzEH2XjlOCGM5N4Y9nV5FTIAS219vteJTD3Z/4XWVvkZtfgQxlLmoV4wsdfH8OKo8X1itX6TvbMBqX/oVA+6SyYCB5R8xQ4594vwKX3+d6QJj8QV8I9/euyLGJBof34ivmhhRbXnBaRyyay1r8dKnNOuIGkZTn/zoB/RFkN++hixRlxyYGoJYmk9hnLTUGhiN+xcV4T178pA3JDT3bqSjbV1YYEDUiXfNhZcEEDh1Y2sAb87IQ+7WlC694jPU9ip4XAQBKAedRPoA3wYsewBmLptQX6R00D9TbbxddDA==&lt;/CodeSignature&gt;&lt;/SmartOptions&gt;&lt;SmartResize enabled=&quot;True&quot; minWidth=&quot;190&quot; minHeight=&quot;110&quot; /&gt;&lt;/SmartSettings&gt;">
            <a:extLst>
              <a:ext uri="{FF2B5EF4-FFF2-40B4-BE49-F238E27FC236}">
                <a16:creationId xmlns:a16="http://schemas.microsoft.com/office/drawing/2014/main" id="{677446FA-3775-4AB7-8326-A000F018512C}"/>
              </a:ext>
            </a:extLst>
          </p:cNvPr>
          <p:cNvGrpSpPr/>
          <p:nvPr>
            <p:custDataLst>
              <p:tags r:id="rId5"/>
            </p:custDataLst>
          </p:nvPr>
        </p:nvGrpSpPr>
        <p:grpSpPr>
          <a:xfrm>
            <a:off x="8637777" y="1202121"/>
            <a:ext cx="3222246" cy="1507358"/>
            <a:chOff x="595686" y="1261242"/>
            <a:chExt cx="3222246" cy="1507358"/>
          </a:xfrm>
        </p:grpSpPr>
        <p:sp>
          <p:nvSpPr>
            <p:cNvPr id="94" name="Window Body" descr="&lt;Tags&gt;&lt;SMARTRESIZEANCHORS&gt;Absolute,Absolute,Absolute,Absolute&lt;/SMARTRESIZEANCHORS&gt;&lt;/Tags&gt;">
              <a:extLst>
                <a:ext uri="{FF2B5EF4-FFF2-40B4-BE49-F238E27FC236}">
                  <a16:creationId xmlns:a16="http://schemas.microsoft.com/office/drawing/2014/main" id="{007CA16F-053B-486C-BDD6-93753F336662}"/>
                </a:ext>
              </a:extLst>
            </p:cNvPr>
            <p:cNvSpPr/>
            <p:nvPr/>
          </p:nvSpPr>
          <p:spPr>
            <a:xfrm>
              <a:off x="595686" y="1498986"/>
              <a:ext cx="3222246" cy="126961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95" name="Text" descr="&lt;Tags&gt;&lt;SMARTRESIZEANCHORS&gt;Absolute,Absolute,Absolute,Absolute&lt;/SMARTRESIZEANCHORS&gt;&lt;/Tags&gt;">
              <a:extLst>
                <a:ext uri="{FF2B5EF4-FFF2-40B4-BE49-F238E27FC236}">
                  <a16:creationId xmlns:a16="http://schemas.microsoft.com/office/drawing/2014/main" id="{A3CA28D2-EBAF-4945-BF8B-42A1E570FE9E}"/>
                </a:ext>
              </a:extLst>
            </p:cNvPr>
            <p:cNvSpPr txBox="1"/>
            <p:nvPr/>
          </p:nvSpPr>
          <p:spPr>
            <a:xfrm>
              <a:off x="1335557" y="1635819"/>
              <a:ext cx="2294511" cy="688281"/>
            </a:xfrm>
            <a:prstGeom prst="rect">
              <a:avLst/>
            </a:prstGeom>
            <a:noFill/>
          </p:spPr>
          <p:txBody>
            <a:bodyPr wrap="square" lIns="73152" tIns="36576" rIns="73152" bIns="36576"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5F5F5F"/>
                  </a:solidFill>
                  <a:latin typeface="Segoe UI" panose="020B0502040204020203" pitchFamily="34" charset="0"/>
                  <a:cs typeface="Segoe UI" panose="020B0502040204020203" pitchFamily="34" charset="0"/>
                </a:rPr>
                <a:t>Lorem ipsum dolor sit amet, consectetur adipisicing elit, sed do eiusmod tempor incididunt ut labore et dolore magna aliqua.</a:t>
              </a:r>
            </a:p>
          </p:txBody>
        </p:sp>
        <p:sp>
          <p:nvSpPr>
            <p:cNvPr id="96" name="Title Bar" descr="&lt;Tags&gt;&lt;SMARTRESIZEANCHORS&gt;Absolute,None,Absolute,Absolute&lt;/SMARTRESIZEANCHORS&gt;&lt;/Tags&gt;">
              <a:extLst>
                <a:ext uri="{FF2B5EF4-FFF2-40B4-BE49-F238E27FC236}">
                  <a16:creationId xmlns:a16="http://schemas.microsoft.com/office/drawing/2014/main" id="{28F0EE80-754E-4F75-9CF6-E5764EC27157}"/>
                </a:ext>
              </a:extLst>
            </p:cNvPr>
            <p:cNvSpPr/>
            <p:nvPr/>
          </p:nvSpPr>
          <p:spPr>
            <a:xfrm>
              <a:off x="595686" y="1261242"/>
              <a:ext cx="3222246"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Alert</a:t>
              </a:r>
            </a:p>
          </p:txBody>
        </p:sp>
        <p:sp>
          <p:nvSpPr>
            <p:cNvPr id="97" name="Close Button" descr="&lt;Tags&gt;&lt;SMARTRESIZEANCHORS&gt;Absolute,None,None,Absolute&lt;/SMARTRESIZEANCHORS&gt;&lt;/Tags&gt;">
              <a:extLst>
                <a:ext uri="{FF2B5EF4-FFF2-40B4-BE49-F238E27FC236}">
                  <a16:creationId xmlns:a16="http://schemas.microsoft.com/office/drawing/2014/main" id="{BAFA0FED-C74A-43DF-B8B2-2F73D58CCA20}"/>
                </a:ext>
              </a:extLst>
            </p:cNvPr>
            <p:cNvSpPr>
              <a:spLocks noEditPoints="1"/>
            </p:cNvSpPr>
            <p:nvPr/>
          </p:nvSpPr>
          <p:spPr bwMode="auto">
            <a:xfrm>
              <a:off x="3607048" y="1332489"/>
              <a:ext cx="98425" cy="95250"/>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noFill/>
            <a:ln w="9525"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nvGrpSpPr>
            <p:cNvPr id="98" name="Icons">
              <a:extLst>
                <a:ext uri="{FF2B5EF4-FFF2-40B4-BE49-F238E27FC236}">
                  <a16:creationId xmlns:a16="http://schemas.microsoft.com/office/drawing/2014/main" id="{902672E9-F1F6-4944-8BB4-22469FD83703}"/>
                </a:ext>
              </a:extLst>
            </p:cNvPr>
            <p:cNvGrpSpPr/>
            <p:nvPr/>
          </p:nvGrpSpPr>
          <p:grpSpPr>
            <a:xfrm>
              <a:off x="773534" y="1669713"/>
              <a:ext cx="457200" cy="396875"/>
              <a:chOff x="773534" y="1669713"/>
              <a:chExt cx="457200" cy="396875"/>
            </a:xfrm>
          </p:grpSpPr>
          <p:sp>
            <p:nvSpPr>
              <p:cNvPr id="103" name="Info Icon" descr="&lt;Tags&gt;&lt;SMARTRESIZEANCHORS&gt;Absolute,None,Absolute,None&lt;/SMARTRESIZEANCHORS&gt;&lt;/Tags&gt;">
                <a:extLst>
                  <a:ext uri="{FF2B5EF4-FFF2-40B4-BE49-F238E27FC236}">
                    <a16:creationId xmlns:a16="http://schemas.microsoft.com/office/drawing/2014/main" id="{E1516B89-C29A-43CD-823C-EAF217E78DAA}"/>
                  </a:ext>
                </a:extLst>
              </p:cNvPr>
              <p:cNvSpPr>
                <a:spLocks noChangeAspect="1" noEditPoints="1"/>
              </p:cNvSpPr>
              <p:nvPr/>
            </p:nvSpPr>
            <p:spPr bwMode="auto">
              <a:xfrm>
                <a:off x="803697" y="1670507"/>
                <a:ext cx="396875" cy="395287"/>
              </a:xfrm>
              <a:custGeom>
                <a:avLst/>
                <a:gdLst>
                  <a:gd name="T0" fmla="*/ 550 w 1101"/>
                  <a:gd name="T1" fmla="*/ 231 h 1101"/>
                  <a:gd name="T2" fmla="*/ 480 w 1101"/>
                  <a:gd name="T3" fmla="*/ 301 h 1101"/>
                  <a:gd name="T4" fmla="*/ 550 w 1101"/>
                  <a:gd name="T5" fmla="*/ 372 h 1101"/>
                  <a:gd name="T6" fmla="*/ 621 w 1101"/>
                  <a:gd name="T7" fmla="*/ 301 h 1101"/>
                  <a:gd name="T8" fmla="*/ 550 w 1101"/>
                  <a:gd name="T9" fmla="*/ 231 h 1101"/>
                  <a:gd name="T10" fmla="*/ 494 w 1101"/>
                  <a:gd name="T11" fmla="*/ 455 h 1101"/>
                  <a:gd name="T12" fmla="*/ 494 w 1101"/>
                  <a:gd name="T13" fmla="*/ 851 h 1101"/>
                  <a:gd name="T14" fmla="*/ 607 w 1101"/>
                  <a:gd name="T15" fmla="*/ 851 h 1101"/>
                  <a:gd name="T16" fmla="*/ 607 w 1101"/>
                  <a:gd name="T17" fmla="*/ 455 h 1101"/>
                  <a:gd name="T18" fmla="*/ 494 w 1101"/>
                  <a:gd name="T19" fmla="*/ 455 h 1101"/>
                  <a:gd name="T20" fmla="*/ 1101 w 1101"/>
                  <a:gd name="T21" fmla="*/ 551 h 1101"/>
                  <a:gd name="T22" fmla="*/ 550 w 1101"/>
                  <a:gd name="T23" fmla="*/ 1101 h 1101"/>
                  <a:gd name="T24" fmla="*/ 0 w 1101"/>
                  <a:gd name="T25" fmla="*/ 551 h 1101"/>
                  <a:gd name="T26" fmla="*/ 550 w 1101"/>
                  <a:gd name="T27" fmla="*/ 0 h 1101"/>
                  <a:gd name="T28" fmla="*/ 1101 w 1101"/>
                  <a:gd name="T29" fmla="*/ 55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1" h="1101">
                    <a:moveTo>
                      <a:pt x="550" y="231"/>
                    </a:moveTo>
                    <a:cubicBezTo>
                      <a:pt x="511" y="231"/>
                      <a:pt x="480" y="262"/>
                      <a:pt x="480" y="301"/>
                    </a:cubicBezTo>
                    <a:cubicBezTo>
                      <a:pt x="480" y="340"/>
                      <a:pt x="511" y="372"/>
                      <a:pt x="550" y="372"/>
                    </a:cubicBezTo>
                    <a:cubicBezTo>
                      <a:pt x="589" y="372"/>
                      <a:pt x="621" y="340"/>
                      <a:pt x="621" y="301"/>
                    </a:cubicBezTo>
                    <a:cubicBezTo>
                      <a:pt x="621" y="262"/>
                      <a:pt x="589" y="231"/>
                      <a:pt x="550" y="231"/>
                    </a:cubicBezTo>
                    <a:close/>
                    <a:moveTo>
                      <a:pt x="494" y="455"/>
                    </a:moveTo>
                    <a:lnTo>
                      <a:pt x="494" y="851"/>
                    </a:lnTo>
                    <a:lnTo>
                      <a:pt x="607" y="851"/>
                    </a:lnTo>
                    <a:lnTo>
                      <a:pt x="607" y="455"/>
                    </a:lnTo>
                    <a:lnTo>
                      <a:pt x="494" y="455"/>
                    </a:lnTo>
                    <a:close/>
                    <a:moveTo>
                      <a:pt x="1101" y="551"/>
                    </a:moveTo>
                    <a:cubicBezTo>
                      <a:pt x="1101" y="855"/>
                      <a:pt x="854" y="1101"/>
                      <a:pt x="550" y="1101"/>
                    </a:cubicBezTo>
                    <a:cubicBezTo>
                      <a:pt x="247" y="1101"/>
                      <a:pt x="0" y="855"/>
                      <a:pt x="0" y="551"/>
                    </a:cubicBezTo>
                    <a:cubicBezTo>
                      <a:pt x="0" y="247"/>
                      <a:pt x="247" y="0"/>
                      <a:pt x="550" y="0"/>
                    </a:cubicBezTo>
                    <a:cubicBezTo>
                      <a:pt x="854" y="0"/>
                      <a:pt x="1101" y="247"/>
                      <a:pt x="1101" y="551"/>
                    </a:cubicBezTo>
                    <a:close/>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04" name="Warning Icon" descr="&lt;Tags&gt;&lt;SMARTRESIZEANCHORS&gt;Absolute,None,Absolute,None&lt;/SMARTRESIZEANCHORS&gt;&lt;/Tags&gt;" hidden="1">
                <a:extLst>
                  <a:ext uri="{FF2B5EF4-FFF2-40B4-BE49-F238E27FC236}">
                    <a16:creationId xmlns:a16="http://schemas.microsoft.com/office/drawing/2014/main" id="{5BA5F0ED-AF1B-45B7-BE46-7D0B60B44090}"/>
                  </a:ext>
                </a:extLst>
              </p:cNvPr>
              <p:cNvSpPr>
                <a:spLocks noChangeAspect="1" noEditPoints="1"/>
              </p:cNvSpPr>
              <p:nvPr/>
            </p:nvSpPr>
            <p:spPr bwMode="auto">
              <a:xfrm>
                <a:off x="773534" y="1670507"/>
                <a:ext cx="457200" cy="395287"/>
              </a:xfrm>
              <a:custGeom>
                <a:avLst/>
                <a:gdLst>
                  <a:gd name="T0" fmla="*/ 1270 w 1270"/>
                  <a:gd name="T1" fmla="*/ 1101 h 1101"/>
                  <a:gd name="T2" fmla="*/ 0 w 1270"/>
                  <a:gd name="T3" fmla="*/ 1101 h 1101"/>
                  <a:gd name="T4" fmla="*/ 635 w 1270"/>
                  <a:gd name="T5" fmla="*/ 0 h 1101"/>
                  <a:gd name="T6" fmla="*/ 1270 w 1270"/>
                  <a:gd name="T7" fmla="*/ 1101 h 1101"/>
                  <a:gd name="T8" fmla="*/ 579 w 1270"/>
                  <a:gd name="T9" fmla="*/ 320 h 1101"/>
                  <a:gd name="T10" fmla="*/ 579 w 1270"/>
                  <a:gd name="T11" fmla="*/ 716 h 1101"/>
                  <a:gd name="T12" fmla="*/ 691 w 1270"/>
                  <a:gd name="T13" fmla="*/ 716 h 1101"/>
                  <a:gd name="T14" fmla="*/ 691 w 1270"/>
                  <a:gd name="T15" fmla="*/ 320 h 1101"/>
                  <a:gd name="T16" fmla="*/ 579 w 1270"/>
                  <a:gd name="T17" fmla="*/ 320 h 1101"/>
                  <a:gd name="T18" fmla="*/ 635 w 1270"/>
                  <a:gd name="T19" fmla="*/ 799 h 1101"/>
                  <a:gd name="T20" fmla="*/ 564 w 1270"/>
                  <a:gd name="T21" fmla="*/ 870 h 1101"/>
                  <a:gd name="T22" fmla="*/ 635 w 1270"/>
                  <a:gd name="T23" fmla="*/ 940 h 1101"/>
                  <a:gd name="T24" fmla="*/ 706 w 1270"/>
                  <a:gd name="T25" fmla="*/ 870 h 1101"/>
                  <a:gd name="T26" fmla="*/ 635 w 1270"/>
                  <a:gd name="T27" fmla="*/ 79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0" h="1101">
                    <a:moveTo>
                      <a:pt x="1270" y="1101"/>
                    </a:moveTo>
                    <a:lnTo>
                      <a:pt x="0" y="1101"/>
                    </a:lnTo>
                    <a:lnTo>
                      <a:pt x="635" y="0"/>
                    </a:lnTo>
                    <a:lnTo>
                      <a:pt x="1270" y="1101"/>
                    </a:lnTo>
                    <a:close/>
                    <a:moveTo>
                      <a:pt x="579" y="320"/>
                    </a:moveTo>
                    <a:lnTo>
                      <a:pt x="579" y="716"/>
                    </a:lnTo>
                    <a:lnTo>
                      <a:pt x="691" y="716"/>
                    </a:lnTo>
                    <a:lnTo>
                      <a:pt x="691" y="320"/>
                    </a:lnTo>
                    <a:lnTo>
                      <a:pt x="579" y="320"/>
                    </a:lnTo>
                    <a:close/>
                    <a:moveTo>
                      <a:pt x="635" y="799"/>
                    </a:moveTo>
                    <a:cubicBezTo>
                      <a:pt x="596" y="799"/>
                      <a:pt x="564" y="831"/>
                      <a:pt x="564" y="870"/>
                    </a:cubicBezTo>
                    <a:cubicBezTo>
                      <a:pt x="564" y="909"/>
                      <a:pt x="596" y="940"/>
                      <a:pt x="635" y="940"/>
                    </a:cubicBezTo>
                    <a:cubicBezTo>
                      <a:pt x="674" y="940"/>
                      <a:pt x="706" y="909"/>
                      <a:pt x="706" y="870"/>
                    </a:cubicBezTo>
                    <a:cubicBezTo>
                      <a:pt x="706" y="831"/>
                      <a:pt x="674" y="799"/>
                      <a:pt x="635" y="799"/>
                    </a:cubicBez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05" name="Error Icon" descr="&lt;Tags&gt;&lt;SMARTRESIZEANCHORS&gt;Absolute,None,Absolute,None&lt;/SMARTRESIZEANCHORS&gt;&lt;/Tags&gt;" hidden="1">
                <a:extLst>
                  <a:ext uri="{FF2B5EF4-FFF2-40B4-BE49-F238E27FC236}">
                    <a16:creationId xmlns:a16="http://schemas.microsoft.com/office/drawing/2014/main" id="{B55F08F0-F520-46D8-A402-97998DAB3E40}"/>
                  </a:ext>
                </a:extLst>
              </p:cNvPr>
              <p:cNvSpPr>
                <a:spLocks noChangeAspect="1" noEditPoints="1"/>
              </p:cNvSpPr>
              <p:nvPr/>
            </p:nvSpPr>
            <p:spPr bwMode="auto">
              <a:xfrm>
                <a:off x="802903" y="1670507"/>
                <a:ext cx="398463" cy="395287"/>
              </a:xfrm>
              <a:custGeom>
                <a:avLst/>
                <a:gdLst>
                  <a:gd name="T0" fmla="*/ 1101 w 1101"/>
                  <a:gd name="T1" fmla="*/ 778 h 1100"/>
                  <a:gd name="T2" fmla="*/ 778 w 1101"/>
                  <a:gd name="T3" fmla="*/ 1100 h 1100"/>
                  <a:gd name="T4" fmla="*/ 322 w 1101"/>
                  <a:gd name="T5" fmla="*/ 1100 h 1100"/>
                  <a:gd name="T6" fmla="*/ 0 w 1101"/>
                  <a:gd name="T7" fmla="*/ 778 h 1100"/>
                  <a:gd name="T8" fmla="*/ 0 w 1101"/>
                  <a:gd name="T9" fmla="*/ 322 h 1100"/>
                  <a:gd name="T10" fmla="*/ 322 w 1101"/>
                  <a:gd name="T11" fmla="*/ 0 h 1100"/>
                  <a:gd name="T12" fmla="*/ 778 w 1101"/>
                  <a:gd name="T13" fmla="*/ 0 h 1100"/>
                  <a:gd name="T14" fmla="*/ 1101 w 1101"/>
                  <a:gd name="T15" fmla="*/ 322 h 1100"/>
                  <a:gd name="T16" fmla="*/ 1101 w 1101"/>
                  <a:gd name="T17" fmla="*/ 778 h 1100"/>
                  <a:gd name="T18" fmla="*/ 380 w 1101"/>
                  <a:gd name="T19" fmla="*/ 300 h 1100"/>
                  <a:gd name="T20" fmla="*/ 301 w 1101"/>
                  <a:gd name="T21" fmla="*/ 380 h 1100"/>
                  <a:gd name="T22" fmla="*/ 470 w 1101"/>
                  <a:gd name="T23" fmla="*/ 550 h 1100"/>
                  <a:gd name="T24" fmla="*/ 301 w 1101"/>
                  <a:gd name="T25" fmla="*/ 719 h 1100"/>
                  <a:gd name="T26" fmla="*/ 380 w 1101"/>
                  <a:gd name="T27" fmla="*/ 799 h 1100"/>
                  <a:gd name="T28" fmla="*/ 550 w 1101"/>
                  <a:gd name="T29" fmla="*/ 629 h 1100"/>
                  <a:gd name="T30" fmla="*/ 720 w 1101"/>
                  <a:gd name="T31" fmla="*/ 799 h 1100"/>
                  <a:gd name="T32" fmla="*/ 800 w 1101"/>
                  <a:gd name="T33" fmla="*/ 719 h 1100"/>
                  <a:gd name="T34" fmla="*/ 630 w 1101"/>
                  <a:gd name="T35" fmla="*/ 550 h 1100"/>
                  <a:gd name="T36" fmla="*/ 800 w 1101"/>
                  <a:gd name="T37" fmla="*/ 380 h 1100"/>
                  <a:gd name="T38" fmla="*/ 720 w 1101"/>
                  <a:gd name="T39" fmla="*/ 300 h 1100"/>
                  <a:gd name="T40" fmla="*/ 550 w 1101"/>
                  <a:gd name="T41" fmla="*/ 470 h 1100"/>
                  <a:gd name="T42" fmla="*/ 380 w 1101"/>
                  <a:gd name="T43" fmla="*/ 3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1" h="1100">
                    <a:moveTo>
                      <a:pt x="1101" y="778"/>
                    </a:moveTo>
                    <a:lnTo>
                      <a:pt x="778" y="1100"/>
                    </a:lnTo>
                    <a:lnTo>
                      <a:pt x="322" y="1100"/>
                    </a:lnTo>
                    <a:lnTo>
                      <a:pt x="0" y="778"/>
                    </a:lnTo>
                    <a:lnTo>
                      <a:pt x="0" y="322"/>
                    </a:lnTo>
                    <a:lnTo>
                      <a:pt x="322" y="0"/>
                    </a:lnTo>
                    <a:lnTo>
                      <a:pt x="778" y="0"/>
                    </a:lnTo>
                    <a:lnTo>
                      <a:pt x="1101" y="322"/>
                    </a:lnTo>
                    <a:lnTo>
                      <a:pt x="1101" y="778"/>
                    </a:lnTo>
                    <a:close/>
                    <a:moveTo>
                      <a:pt x="380" y="300"/>
                    </a:moveTo>
                    <a:lnTo>
                      <a:pt x="301" y="380"/>
                    </a:lnTo>
                    <a:lnTo>
                      <a:pt x="470" y="550"/>
                    </a:lnTo>
                    <a:lnTo>
                      <a:pt x="301" y="719"/>
                    </a:lnTo>
                    <a:lnTo>
                      <a:pt x="380" y="799"/>
                    </a:lnTo>
                    <a:lnTo>
                      <a:pt x="550" y="629"/>
                    </a:lnTo>
                    <a:lnTo>
                      <a:pt x="720" y="799"/>
                    </a:lnTo>
                    <a:lnTo>
                      <a:pt x="800" y="719"/>
                    </a:lnTo>
                    <a:lnTo>
                      <a:pt x="630" y="550"/>
                    </a:lnTo>
                    <a:lnTo>
                      <a:pt x="800" y="380"/>
                    </a:lnTo>
                    <a:lnTo>
                      <a:pt x="720" y="300"/>
                    </a:lnTo>
                    <a:lnTo>
                      <a:pt x="550" y="470"/>
                    </a:lnTo>
                    <a:lnTo>
                      <a:pt x="380" y="300"/>
                    </a:ln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06" name="Question Icon" descr="&lt;Tags&gt;&lt;SMARTRESIZEANCHORS&gt;Absolute,None,Absolute,None&lt;/SMARTRESIZEANCHORS&gt;&lt;/Tags&gt;" hidden="1">
                <a:extLst>
                  <a:ext uri="{FF2B5EF4-FFF2-40B4-BE49-F238E27FC236}">
                    <a16:creationId xmlns:a16="http://schemas.microsoft.com/office/drawing/2014/main" id="{68AC01C3-68AE-4845-9FCF-74C2E5C0C54F}"/>
                  </a:ext>
                </a:extLst>
              </p:cNvPr>
              <p:cNvSpPr>
                <a:spLocks noChangeAspect="1" noEditPoints="1"/>
              </p:cNvSpPr>
              <p:nvPr/>
            </p:nvSpPr>
            <p:spPr bwMode="auto">
              <a:xfrm>
                <a:off x="802903" y="1669713"/>
                <a:ext cx="398463" cy="396875"/>
              </a:xfrm>
              <a:custGeom>
                <a:avLst/>
                <a:gdLst>
                  <a:gd name="T0" fmla="*/ 1101 w 1101"/>
                  <a:gd name="T1" fmla="*/ 551 h 1101"/>
                  <a:gd name="T2" fmla="*/ 550 w 1101"/>
                  <a:gd name="T3" fmla="*/ 1101 h 1101"/>
                  <a:gd name="T4" fmla="*/ 0 w 1101"/>
                  <a:gd name="T5" fmla="*/ 551 h 1101"/>
                  <a:gd name="T6" fmla="*/ 550 w 1101"/>
                  <a:gd name="T7" fmla="*/ 0 h 1101"/>
                  <a:gd name="T8" fmla="*/ 1101 w 1101"/>
                  <a:gd name="T9" fmla="*/ 551 h 1101"/>
                  <a:gd name="T10" fmla="*/ 596 w 1101"/>
                  <a:gd name="T11" fmla="*/ 685 h 1101"/>
                  <a:gd name="T12" fmla="*/ 509 w 1101"/>
                  <a:gd name="T13" fmla="*/ 685 h 1101"/>
                  <a:gd name="T14" fmla="*/ 509 w 1101"/>
                  <a:gd name="T15" fmla="*/ 625 h 1101"/>
                  <a:gd name="T16" fmla="*/ 521 w 1101"/>
                  <a:gd name="T17" fmla="*/ 577 h 1101"/>
                  <a:gd name="T18" fmla="*/ 575 w 1101"/>
                  <a:gd name="T19" fmla="*/ 527 h 1101"/>
                  <a:gd name="T20" fmla="*/ 638 w 1101"/>
                  <a:gd name="T21" fmla="*/ 424 h 1101"/>
                  <a:gd name="T22" fmla="*/ 614 w 1101"/>
                  <a:gd name="T23" fmla="*/ 359 h 1101"/>
                  <a:gd name="T24" fmla="*/ 549 w 1101"/>
                  <a:gd name="T25" fmla="*/ 334 h 1101"/>
                  <a:gd name="T26" fmla="*/ 440 w 1101"/>
                  <a:gd name="T27" fmla="*/ 462 h 1101"/>
                  <a:gd name="T28" fmla="*/ 343 w 1101"/>
                  <a:gd name="T29" fmla="*/ 445 h 1101"/>
                  <a:gd name="T30" fmla="*/ 413 w 1101"/>
                  <a:gd name="T31" fmla="*/ 295 h 1101"/>
                  <a:gd name="T32" fmla="*/ 561 w 1101"/>
                  <a:gd name="T33" fmla="*/ 241 h 1101"/>
                  <a:gd name="T34" fmla="*/ 702 w 1101"/>
                  <a:gd name="T35" fmla="*/ 291 h 1101"/>
                  <a:gd name="T36" fmla="*/ 758 w 1101"/>
                  <a:gd name="T37" fmla="*/ 418 h 1101"/>
                  <a:gd name="T38" fmla="*/ 743 w 1101"/>
                  <a:gd name="T39" fmla="*/ 489 h 1101"/>
                  <a:gd name="T40" fmla="*/ 707 w 1101"/>
                  <a:gd name="T41" fmla="*/ 541 h 1101"/>
                  <a:gd name="T42" fmla="*/ 624 w 1101"/>
                  <a:gd name="T43" fmla="*/ 606 h 1101"/>
                  <a:gd name="T44" fmla="*/ 601 w 1101"/>
                  <a:gd name="T45" fmla="*/ 632 h 1101"/>
                  <a:gd name="T46" fmla="*/ 596 w 1101"/>
                  <a:gd name="T47" fmla="*/ 685 h 1101"/>
                  <a:gd name="T48" fmla="*/ 614 w 1101"/>
                  <a:gd name="T49" fmla="*/ 749 h 1101"/>
                  <a:gd name="T50" fmla="*/ 614 w 1101"/>
                  <a:gd name="T51" fmla="*/ 861 h 1101"/>
                  <a:gd name="T52" fmla="*/ 509 w 1101"/>
                  <a:gd name="T53" fmla="*/ 861 h 1101"/>
                  <a:gd name="T54" fmla="*/ 509 w 1101"/>
                  <a:gd name="T55" fmla="*/ 749 h 1101"/>
                  <a:gd name="T56" fmla="*/ 614 w 1101"/>
                  <a:gd name="T57" fmla="*/ 74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1101">
                    <a:moveTo>
                      <a:pt x="1101" y="551"/>
                    </a:moveTo>
                    <a:cubicBezTo>
                      <a:pt x="1101" y="854"/>
                      <a:pt x="854" y="1101"/>
                      <a:pt x="550" y="1101"/>
                    </a:cubicBezTo>
                    <a:cubicBezTo>
                      <a:pt x="246" y="1101"/>
                      <a:pt x="0" y="854"/>
                      <a:pt x="0" y="551"/>
                    </a:cubicBezTo>
                    <a:cubicBezTo>
                      <a:pt x="0" y="247"/>
                      <a:pt x="246" y="0"/>
                      <a:pt x="550" y="0"/>
                    </a:cubicBezTo>
                    <a:cubicBezTo>
                      <a:pt x="854" y="0"/>
                      <a:pt x="1101" y="247"/>
                      <a:pt x="1101" y="551"/>
                    </a:cubicBezTo>
                    <a:close/>
                    <a:moveTo>
                      <a:pt x="596" y="685"/>
                    </a:moveTo>
                    <a:lnTo>
                      <a:pt x="509" y="685"/>
                    </a:lnTo>
                    <a:lnTo>
                      <a:pt x="509" y="625"/>
                    </a:lnTo>
                    <a:cubicBezTo>
                      <a:pt x="509" y="605"/>
                      <a:pt x="513" y="589"/>
                      <a:pt x="521" y="577"/>
                    </a:cubicBezTo>
                    <a:cubicBezTo>
                      <a:pt x="529" y="565"/>
                      <a:pt x="547" y="549"/>
                      <a:pt x="575" y="527"/>
                    </a:cubicBezTo>
                    <a:cubicBezTo>
                      <a:pt x="617" y="495"/>
                      <a:pt x="638" y="460"/>
                      <a:pt x="638" y="424"/>
                    </a:cubicBezTo>
                    <a:cubicBezTo>
                      <a:pt x="638" y="397"/>
                      <a:pt x="630" y="375"/>
                      <a:pt x="614" y="359"/>
                    </a:cubicBezTo>
                    <a:cubicBezTo>
                      <a:pt x="597" y="343"/>
                      <a:pt x="576" y="334"/>
                      <a:pt x="549" y="334"/>
                    </a:cubicBezTo>
                    <a:cubicBezTo>
                      <a:pt x="488" y="334"/>
                      <a:pt x="451" y="377"/>
                      <a:pt x="440" y="462"/>
                    </a:cubicBezTo>
                    <a:lnTo>
                      <a:pt x="343" y="445"/>
                    </a:lnTo>
                    <a:cubicBezTo>
                      <a:pt x="349" y="381"/>
                      <a:pt x="372" y="331"/>
                      <a:pt x="413" y="295"/>
                    </a:cubicBezTo>
                    <a:cubicBezTo>
                      <a:pt x="454" y="259"/>
                      <a:pt x="503" y="241"/>
                      <a:pt x="561" y="241"/>
                    </a:cubicBezTo>
                    <a:cubicBezTo>
                      <a:pt x="618" y="241"/>
                      <a:pt x="665" y="257"/>
                      <a:pt x="702" y="291"/>
                    </a:cubicBezTo>
                    <a:cubicBezTo>
                      <a:pt x="739" y="325"/>
                      <a:pt x="758" y="367"/>
                      <a:pt x="758" y="418"/>
                    </a:cubicBezTo>
                    <a:cubicBezTo>
                      <a:pt x="758" y="443"/>
                      <a:pt x="753" y="467"/>
                      <a:pt x="743" y="489"/>
                    </a:cubicBezTo>
                    <a:cubicBezTo>
                      <a:pt x="732" y="512"/>
                      <a:pt x="721" y="529"/>
                      <a:pt x="707" y="541"/>
                    </a:cubicBezTo>
                    <a:cubicBezTo>
                      <a:pt x="694" y="554"/>
                      <a:pt x="667" y="575"/>
                      <a:pt x="624" y="606"/>
                    </a:cubicBezTo>
                    <a:cubicBezTo>
                      <a:pt x="612" y="615"/>
                      <a:pt x="605" y="624"/>
                      <a:pt x="601" y="632"/>
                    </a:cubicBezTo>
                    <a:cubicBezTo>
                      <a:pt x="598" y="640"/>
                      <a:pt x="596" y="658"/>
                      <a:pt x="596" y="685"/>
                    </a:cubicBezTo>
                    <a:close/>
                    <a:moveTo>
                      <a:pt x="614" y="749"/>
                    </a:moveTo>
                    <a:lnTo>
                      <a:pt x="614" y="861"/>
                    </a:lnTo>
                    <a:lnTo>
                      <a:pt x="509" y="861"/>
                    </a:lnTo>
                    <a:lnTo>
                      <a:pt x="509" y="749"/>
                    </a:lnTo>
                    <a:lnTo>
                      <a:pt x="614" y="749"/>
                    </a:ln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99" name="Buttons">
              <a:extLst>
                <a:ext uri="{FF2B5EF4-FFF2-40B4-BE49-F238E27FC236}">
                  <a16:creationId xmlns:a16="http://schemas.microsoft.com/office/drawing/2014/main" id="{9A0CB231-7DF1-4734-B2C8-B581A876903A}"/>
                </a:ext>
              </a:extLst>
            </p:cNvPr>
            <p:cNvGrpSpPr/>
            <p:nvPr/>
          </p:nvGrpSpPr>
          <p:grpSpPr>
            <a:xfrm>
              <a:off x="1538287" y="2386471"/>
              <a:ext cx="2091779" cy="240384"/>
              <a:chOff x="1538287" y="2386471"/>
              <a:chExt cx="2091779" cy="240384"/>
            </a:xfrm>
          </p:grpSpPr>
          <p:sp>
            <p:nvSpPr>
              <p:cNvPr id="100" name="Button 1" descr="&lt;Tags&gt;&lt;SMARTRESIZEANCHORS&gt;None,Absolute,None,Absolute&lt;/SMARTRESIZEANCHORS&gt;&lt;/Tags&gt;">
                <a:extLst>
                  <a:ext uri="{FF2B5EF4-FFF2-40B4-BE49-F238E27FC236}">
                    <a16:creationId xmlns:a16="http://schemas.microsoft.com/office/drawing/2014/main" id="{40E385A0-207B-4D0A-B543-2CE5A55ACDBE}"/>
                  </a:ext>
                </a:extLst>
              </p:cNvPr>
              <p:cNvSpPr>
                <a:spLocks/>
              </p:cNvSpPr>
              <p:nvPr/>
            </p:nvSpPr>
            <p:spPr bwMode="auto">
              <a:xfrm>
                <a:off x="2967037"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OK</a:t>
                </a:r>
                <a:endParaRPr lang="en-US" sz="900" dirty="0">
                  <a:solidFill>
                    <a:srgbClr val="5F5F5F"/>
                  </a:solidFill>
                  <a:effectLst/>
                  <a:latin typeface="Segoe UI" panose="020B0502040204020203" pitchFamily="34" charset="0"/>
                  <a:cs typeface="Segoe UI" panose="020B0502040204020203" pitchFamily="34" charset="0"/>
                </a:endParaRPr>
              </a:p>
            </p:txBody>
          </p:sp>
          <p:sp>
            <p:nvSpPr>
              <p:cNvPr id="101" name="Button 2" descr="&lt;Tags&gt;&lt;SMARTRESIZEANCHORS&gt;None,Absolute,None,Absolute&lt;/SMARTRESIZEANCHORS&gt;&lt;/Tags&gt;">
                <a:extLst>
                  <a:ext uri="{FF2B5EF4-FFF2-40B4-BE49-F238E27FC236}">
                    <a16:creationId xmlns:a16="http://schemas.microsoft.com/office/drawing/2014/main" id="{E7E80E43-EDB2-46AE-A217-CC269BBF6666}"/>
                  </a:ext>
                </a:extLst>
              </p:cNvPr>
              <p:cNvSpPr>
                <a:spLocks/>
              </p:cNvSpPr>
              <p:nvPr/>
            </p:nvSpPr>
            <p:spPr bwMode="auto">
              <a:xfrm>
                <a:off x="2252662"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Cancel</a:t>
                </a:r>
                <a:endParaRPr lang="en-US" sz="900" dirty="0">
                  <a:solidFill>
                    <a:srgbClr val="5F5F5F"/>
                  </a:solidFill>
                  <a:effectLst/>
                  <a:latin typeface="Segoe UI" panose="020B0502040204020203" pitchFamily="34" charset="0"/>
                  <a:cs typeface="Segoe UI" panose="020B0502040204020203" pitchFamily="34" charset="0"/>
                </a:endParaRPr>
              </a:p>
            </p:txBody>
          </p:sp>
          <p:sp>
            <p:nvSpPr>
              <p:cNvPr id="102" name="Button 3" descr="&lt;Tags&gt;&lt;SMARTRESIZEANCHORS&gt;None,Absolute,None,Absolute&lt;/SMARTRESIZEANCHORS&gt;&lt;/Tags&gt;">
                <a:extLst>
                  <a:ext uri="{FF2B5EF4-FFF2-40B4-BE49-F238E27FC236}">
                    <a16:creationId xmlns:a16="http://schemas.microsoft.com/office/drawing/2014/main" id="{1D0C79F9-2DE3-4032-871E-818650EBE219}"/>
                  </a:ext>
                </a:extLst>
              </p:cNvPr>
              <p:cNvSpPr>
                <a:spLocks/>
              </p:cNvSpPr>
              <p:nvPr/>
            </p:nvSpPr>
            <p:spPr bwMode="auto">
              <a:xfrm>
                <a:off x="1538287"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Abort</a:t>
                </a:r>
                <a:endParaRPr lang="en-US" sz="900" dirty="0">
                  <a:solidFill>
                    <a:srgbClr val="5F5F5F"/>
                  </a:solidFill>
                  <a:effectLst/>
                  <a:latin typeface="Segoe UI" panose="020B0502040204020203" pitchFamily="34" charset="0"/>
                  <a:cs typeface="Segoe UI" panose="020B0502040204020203" pitchFamily="34" charset="0"/>
                </a:endParaRPr>
              </a:p>
            </p:txBody>
          </p:sp>
        </p:grpSp>
      </p:grpSp>
      <p:grpSp>
        <p:nvGrpSpPr>
          <p:cNvPr id="107" name="Alert"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9ftbPzdYjmrrprxs6peuBe+uy7PGWnG8otq+na9Gr9eZHV7+q7Nlw0hI52dZ9P8671F41q2dVV+zU7Hp5f5ssXLv3GyzBZ5s6IP07D1b5z84t84SelZrSdlMU2nZdY00ubLFRM0fRT8+SRrcnlDX+SX6+Iya/P07FU2K6on67atlmkxrZZny/PK/+yzdLkuy8NbvPndrF7SiL/ey6d1XdVf79WfWOcNBhp9+4b3q2Uuv71/1+2V/tZ8jXfnda4dx9/uv8+c8e1sOSvz+rt1tlrlNY/ee/1knk/f5rOTeba8yGf+C8NoxcBOuhS5DWAPtPBldZnXdTHL00lVlenZsmi3zny2hGymTeeDUXp2vFqlhMcdB9BjWzwT4ucxw+u/jRcDZPCIIG4dE77t63m2yps0836nIeRXqfftFkEZv86hn/KZfCSQPZwieOEpztMtD/b4rGG4nRcHXsZz9256PJulH53R1H6UTlWbxNu+1/TTECNzvXUWwvj9QyB3PI7xn7Pn2SQvGQH57bPeTI5pGPzdFo/l0UdDsCyQ8RdZfVEsFdmX2WxG07bV/Xr8PD9vR723xm+qVeTTV8XFnFrvDA7EG/vndbVeMQj5LT6m7gtbm8bFLYbH5X/tjSv42I4r+FTH1fv8SUWILdJP0vub0OrreAcoHCJNHrXdOHcdYGPlIAIaCMIU/XwmYoY/xnjv/cEqY6afCM63Yv+x/8eGLqMGbJgy2nwjcfogb00fffVrAf/ZpFLEUg/TiBtvpFAX3K3pwy9+DcA/m7SJuyLD5DHtN1IoAvTWRDLvfj3w3wSpNps59YFusnTv6ZEM2LonXSjvZ+0EiVvYOx3UsMnzIMWNQ7+BmofIF2wgIp+/v+kTIM03Yv0GHGu/i5407Kby2yDdYkAHREHnwEqD/j3+0oD4Gl144vAeDHkb3TEUS2wk156SqxmkVxTsexLsjYXxdTr5WSTZYAi1kWj3biZaHPD7ks2D8vU6+tkjXfzTOm/X9TJt63Ueee+X9D/KS5NX8J9fvBH6eUYv3Qze+/OXbAotL6tilj4tmlXV5FvDESOislsbsPR3lZj2FsHebUGOLYqRod8aSj+Ix9OhHIb6Huxy+8G+B9CNw30POIMDDj/gfECsy5B1NOHBLHMW0rzjB2xVk5+m2D9t8uUsr0fiSxzXF02aD/NYkN+pA4UkcNKsCRp1hoWJ81/TiUl/4S/0oRnlcPN8WR+QGSy9ReTVxeAz8fo6gVgklcEv37ITKI2hnvrxzG07G46VNvXXjRBu29tQ5LGpr4iXfdvuPB++/8bPVm4Lz4Aqv32Oyzz9GIVH+QF2wBdmoebPB3GWlxrj4Rgu0Y/Hm3zbCFvGXN2BSfwaHQ4JQ9RdfL9uN7qkg/3Gva337Dn06v5/II6Gpazb/OFCmS/XC6e+hiWMDMQo/EjVeOdTVredz4xOvDUqOs5BbCwrdzpyvNb9wmOFASzuUpbjcbNeUBx9fRR+/LpYrMrivAB/TGlRs0nbKm2ESarzNFumHzHaH4074O724ZnBykKgz3qP0jPxi7JJ6bnqnaHbFSpdeYm7XaYVg04LmjzMrvx1ixeuZGrf650cE/9eb/wiZYv3ekkYf/c92++9Z/t7nfbhGwOsYr7CaleRlcUPwC+sQx43Oc14nZ9/9pE34x/dPaKpadpsScvG5zWtBLTzPG1W+RS8NusDFpbzmMwiE2E0PBqB+SqMf7yCqRVw/Gt0IQ9PRIu186IZC+PRv1G9CgI8o/G4vrZcX90woxchKNKyECnq8UakLvJOm4F2eDS4DYXCs/g95ve+6zC5+ybeFZ4+l3vwAm7ufa5c2/tcuVM/v5UNeC8G/jxvSbHV5DvRT/Ake7kzUk5ldk1JDsqA4lO2TPRxVlYXX5Mp2b8MDQ+eD5xhGNnNhnXgRTycfvB5Y/yTRVOQSoZf8kUxraumOm/HX56fF9N8fFLV+fiLpnpTF69b0iLjBX5f+75q7FEevDEAM4/1k7rM+UNBbvPiFh6LXyggPxTsNi0t4bG49STxh4LeDYs6Pdk0D0nQ0/w8W5dtepmV60jyDs9tGSmSEWx+WBLVXBXtdJ5u8TA2kG8DCDxTyhx1Bvpo8xt4BkT59vO9gbPMMyyUt+vm2UCetfsMCdc328sGMflmO5rUefb2hnadSVdN9LM977cdwYdO/C3560fzzjr+/y+zftt+Pmzab8lb/2+edWM6fzTxPxu9fPDM35LDbjPxM/F0bjHRlBmsriQxV1+sF5QcPn03zVcYyNZHXy2b9WpV1ZSe8+IL9jvGg0vIeCLu0cDH33RoRTmvCeWnKY1kspg/G3GWSRz2UmB4In7XDzXa8oPgr+WSb4y/8fjh9Hv3wPJ0yy7ufUAXX98z9oMAk/zelO03zwDX47FB0//LJ+c9evh/z9xsXBIxz48m55Y9fMNzEy4aDb06bDDiX7x/NH8bQf65jOrjvHf7aTscIhWebzxl0KPmLVyNOO/fboS3dcLi3P8N93ELB6xPKaekfpZJdVs38v+9lPJUxv/3aXXbLm5Bqp8tr15p/cN17NWdvqyKWSrrtPnWzatlJ2We1Vs3rnndEDV89DKrG1ow5HDgorjMl/6SIk/zK6ytYUXxHNEFPkF8kbVkU1Z13hBF8XIf9CqrW17F/pBIQ1dQmTaRxT/3q7fm+D60638H0+VgwV/AUtiApRCzGoXT1tf9DzeYS9fn+M31ijselCoeNlpBrD6vq/UKS3gehJNqTdNCIHbxBa2mjvmVr9qibMYUKb7IFsHKKZrKAvJH72+vGQGG36QX+P2szRcNaQUPoc/t5xtECmTwAOgq5Nc30tEp8J8b3scDpqdVuzYtaEC7h/Tj8WfeKIXS9PEnn9ywfIPnFv3hYVoK9VK/s+8V37+F/sTDS9zTbPkqJ05v8tcKqr2dBsZzA+1cw1uOCY9l8/fk8ON1Kx/c6PJ3H+nNvn9jt0FLdC0KhuZ4ls9e5dOWmLn8umh8O2ve5O9IhZHwfVNxSPd5j9nA0w31jLqz6mT8QpH9SExjujukIIae98QIT4iRIHJLtvWfPv+f39Jb858N0XLs6UTQe7ck694PjawGo/9Pk/XeLcl674dGVoPR/3fI+h5NLfW/jvZ+RjEMWdHFe8zEe84CMAuWaTYwBhb3UzT8IXBGB6f/77AGHjvn3bWpDcTVRfQfFn37mP1/lMThstwGAvNq9Q+LvF2s/j9K3N5q5Ab6mnXhHxaJI7j9f4fKt2x6y2bnxTIryxsCNvO8B6nBAh3SvOe8fkEpknlWjhXESbX4cvLTFAuINdyUI/KfW5DhhiY3fH0rAt6CcIPDdYHoTWPegOnXTpvhmWacuz/58gubxEvzd5HpHBgmEiHPq4uLvB6zJt366FlWlJT8aysy1kVL6aniB5qDZU5p6OOGgr5pnp5T5onWQEqiBL3AU9+MPxqh/8OhBYd4jg7PBy72v6K8my7ze+m6L/KmyS7yJ9U7QR5JO4P/10266RDCFhHy9n2w4fTNwOwMMl4Ad4j3us4W+r6Z8PxmzMn55rDvgh4aQMSbeb8xdOz1NzeCEPAQ/j134f2w75vCb24APdhDY4jZ4/cbRpC7+OZG4IMdQr6TNvk6eGty4JvGe+8WeNu8xNfBW6Pvbxrve7fA2wb+t8Pb+1N/pR+/5P8B96SA2U9VAAA=&lt;/Code&gt;&lt;CodeSignature&gt;BLF4JWurVfxIUHaELsi3Nd7j9DhOHL/Mzfty2RbBJndEYSJzEH2XjlOCGM5N4Y9nV5FTIAS219vteJTD3Z/4XWVvkZtfgQxlLmoV4wsdfH8OKo8X1itX6TvbMBqX/oVA+6SyYCB5R8xQ4594vwKX3+d6QJj8QV8I9/euyLGJBof34ivmhhRbXnBaRyyay1r8dKnNOuIGkZTn/zoB/RFkN++hixRlxyYGoJYmk9hnLTUGhiN+xcV4T178pA3JDT3bqSjbV1YYEDUiXfNhZcEEDh1Y2sAb87IQ+7WlC694jPU9ip4XAQBKAedRPoA3wYsewBmLptQX6R00D9TbbxddDA==&lt;/CodeSignature&gt;&lt;/SmartOptions&gt;&lt;SmartResize enabled=&quot;True&quot; minWidth=&quot;190&quot; minHeight=&quot;110&quot; /&gt;&lt;/SmartSettings&gt;">
            <a:extLst>
              <a:ext uri="{FF2B5EF4-FFF2-40B4-BE49-F238E27FC236}">
                <a16:creationId xmlns:a16="http://schemas.microsoft.com/office/drawing/2014/main" id="{C6EF12AE-9AAD-4C43-AC2F-4D7F987671DF}"/>
              </a:ext>
            </a:extLst>
          </p:cNvPr>
          <p:cNvGrpSpPr/>
          <p:nvPr>
            <p:custDataLst>
              <p:tags r:id="rId6"/>
            </p:custDataLst>
          </p:nvPr>
        </p:nvGrpSpPr>
        <p:grpSpPr>
          <a:xfrm>
            <a:off x="281600" y="3982408"/>
            <a:ext cx="3222246" cy="1507358"/>
            <a:chOff x="595686" y="1261242"/>
            <a:chExt cx="3222246" cy="1507358"/>
          </a:xfrm>
        </p:grpSpPr>
        <p:sp>
          <p:nvSpPr>
            <p:cNvPr id="108" name="Window Body" descr="&lt;Tags&gt;&lt;SMARTRESIZEANCHORS&gt;Absolute,Absolute,Absolute,Absolute&lt;/SMARTRESIZEANCHORS&gt;&lt;/Tags&gt;">
              <a:extLst>
                <a:ext uri="{FF2B5EF4-FFF2-40B4-BE49-F238E27FC236}">
                  <a16:creationId xmlns:a16="http://schemas.microsoft.com/office/drawing/2014/main" id="{489774DA-9A7F-40C1-8150-C3FDCAE5E0B3}"/>
                </a:ext>
              </a:extLst>
            </p:cNvPr>
            <p:cNvSpPr/>
            <p:nvPr/>
          </p:nvSpPr>
          <p:spPr>
            <a:xfrm>
              <a:off x="595686" y="1498986"/>
              <a:ext cx="3222246" cy="126961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09" name="Text" descr="&lt;Tags&gt;&lt;SMARTRESIZEANCHORS&gt;Absolute,Absolute,Absolute,Absolute&lt;/SMARTRESIZEANCHORS&gt;&lt;/Tags&gt;">
              <a:extLst>
                <a:ext uri="{FF2B5EF4-FFF2-40B4-BE49-F238E27FC236}">
                  <a16:creationId xmlns:a16="http://schemas.microsoft.com/office/drawing/2014/main" id="{64491BE4-C289-4E38-969B-8A0121BB6CDB}"/>
                </a:ext>
              </a:extLst>
            </p:cNvPr>
            <p:cNvSpPr txBox="1"/>
            <p:nvPr/>
          </p:nvSpPr>
          <p:spPr>
            <a:xfrm>
              <a:off x="1335557" y="1635819"/>
              <a:ext cx="2294511" cy="688281"/>
            </a:xfrm>
            <a:prstGeom prst="rect">
              <a:avLst/>
            </a:prstGeom>
            <a:noFill/>
          </p:spPr>
          <p:txBody>
            <a:bodyPr wrap="square" lIns="73152" tIns="36576" rIns="73152" bIns="36576"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5F5F5F"/>
                  </a:solidFill>
                  <a:latin typeface="Segoe UI" panose="020B0502040204020203" pitchFamily="34" charset="0"/>
                  <a:cs typeface="Segoe UI" panose="020B0502040204020203" pitchFamily="34" charset="0"/>
                </a:rPr>
                <a:t>Lorem ipsum dolor sit amet, consectetur adipisicing elit, sed do eiusmod tempor incididunt ut labore et dolore magna aliqua.</a:t>
              </a:r>
            </a:p>
          </p:txBody>
        </p:sp>
        <p:sp>
          <p:nvSpPr>
            <p:cNvPr id="110" name="Title Bar" descr="&lt;SmartSettings&gt;&lt;SmartResize anchorLeft=&quot;Absolute&quot; anchorTop=&quot;Absolute&quot; anchorRight=&quot;Absolute&quot; anchorBottom=&quot;None&quot; /&gt;&lt;/SmartSettings&gt;">
              <a:extLst>
                <a:ext uri="{FF2B5EF4-FFF2-40B4-BE49-F238E27FC236}">
                  <a16:creationId xmlns:a16="http://schemas.microsoft.com/office/drawing/2014/main" id="{EF9AFF50-25CB-437E-BFC4-B5861037F082}"/>
                </a:ext>
              </a:extLst>
            </p:cNvPr>
            <p:cNvSpPr/>
            <p:nvPr>
              <p:custDataLst>
                <p:tags r:id="rId13"/>
              </p:custDataLst>
            </p:nvPr>
          </p:nvSpPr>
          <p:spPr>
            <a:xfrm>
              <a:off x="595686" y="1261242"/>
              <a:ext cx="3222246"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Alert</a:t>
              </a:r>
            </a:p>
          </p:txBody>
        </p:sp>
        <p:sp>
          <p:nvSpPr>
            <p:cNvPr id="111" name="Close Button" descr="&lt;Tags&gt;&lt;SMARTRESIZEANCHORS&gt;Absolute,None,None,Absolute&lt;/SMARTRESIZEANCHORS&gt;&lt;/Tags&gt;">
              <a:extLst>
                <a:ext uri="{FF2B5EF4-FFF2-40B4-BE49-F238E27FC236}">
                  <a16:creationId xmlns:a16="http://schemas.microsoft.com/office/drawing/2014/main" id="{0C80946F-D959-4CB5-AD90-32397116CD6B}"/>
                </a:ext>
              </a:extLst>
            </p:cNvPr>
            <p:cNvSpPr>
              <a:spLocks noEditPoints="1"/>
            </p:cNvSpPr>
            <p:nvPr/>
          </p:nvSpPr>
          <p:spPr bwMode="auto">
            <a:xfrm>
              <a:off x="3607048" y="1332489"/>
              <a:ext cx="98425" cy="95250"/>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noFill/>
            <a:ln w="9525"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nvGrpSpPr>
            <p:cNvPr id="112" name="Icons">
              <a:extLst>
                <a:ext uri="{FF2B5EF4-FFF2-40B4-BE49-F238E27FC236}">
                  <a16:creationId xmlns:a16="http://schemas.microsoft.com/office/drawing/2014/main" id="{ED2C8D33-9CBF-47D6-B6EF-A6EA2C08245D}"/>
                </a:ext>
              </a:extLst>
            </p:cNvPr>
            <p:cNvGrpSpPr/>
            <p:nvPr/>
          </p:nvGrpSpPr>
          <p:grpSpPr>
            <a:xfrm>
              <a:off x="773534" y="1669713"/>
              <a:ext cx="457200" cy="396875"/>
              <a:chOff x="773534" y="1669713"/>
              <a:chExt cx="457200" cy="396875"/>
            </a:xfrm>
          </p:grpSpPr>
          <p:sp>
            <p:nvSpPr>
              <p:cNvPr id="117" name="Info Icon" descr="&lt;Tags&gt;&lt;SMARTRESIZEANCHORS&gt;Absolute,None,Absolute,None&lt;/SMARTRESIZEANCHORS&gt;&lt;/Tags&gt;" hidden="1">
                <a:extLst>
                  <a:ext uri="{FF2B5EF4-FFF2-40B4-BE49-F238E27FC236}">
                    <a16:creationId xmlns:a16="http://schemas.microsoft.com/office/drawing/2014/main" id="{E57CAB2A-AE34-4FFD-A432-3158EACBF4CD}"/>
                  </a:ext>
                </a:extLst>
              </p:cNvPr>
              <p:cNvSpPr>
                <a:spLocks noChangeAspect="1" noEditPoints="1"/>
              </p:cNvSpPr>
              <p:nvPr/>
            </p:nvSpPr>
            <p:spPr bwMode="auto">
              <a:xfrm>
                <a:off x="803697" y="1670507"/>
                <a:ext cx="396875" cy="395287"/>
              </a:xfrm>
              <a:custGeom>
                <a:avLst/>
                <a:gdLst>
                  <a:gd name="T0" fmla="*/ 550 w 1101"/>
                  <a:gd name="T1" fmla="*/ 231 h 1101"/>
                  <a:gd name="T2" fmla="*/ 480 w 1101"/>
                  <a:gd name="T3" fmla="*/ 301 h 1101"/>
                  <a:gd name="T4" fmla="*/ 550 w 1101"/>
                  <a:gd name="T5" fmla="*/ 372 h 1101"/>
                  <a:gd name="T6" fmla="*/ 621 w 1101"/>
                  <a:gd name="T7" fmla="*/ 301 h 1101"/>
                  <a:gd name="T8" fmla="*/ 550 w 1101"/>
                  <a:gd name="T9" fmla="*/ 231 h 1101"/>
                  <a:gd name="T10" fmla="*/ 494 w 1101"/>
                  <a:gd name="T11" fmla="*/ 455 h 1101"/>
                  <a:gd name="T12" fmla="*/ 494 w 1101"/>
                  <a:gd name="T13" fmla="*/ 851 h 1101"/>
                  <a:gd name="T14" fmla="*/ 607 w 1101"/>
                  <a:gd name="T15" fmla="*/ 851 h 1101"/>
                  <a:gd name="T16" fmla="*/ 607 w 1101"/>
                  <a:gd name="T17" fmla="*/ 455 h 1101"/>
                  <a:gd name="T18" fmla="*/ 494 w 1101"/>
                  <a:gd name="T19" fmla="*/ 455 h 1101"/>
                  <a:gd name="T20" fmla="*/ 1101 w 1101"/>
                  <a:gd name="T21" fmla="*/ 551 h 1101"/>
                  <a:gd name="T22" fmla="*/ 550 w 1101"/>
                  <a:gd name="T23" fmla="*/ 1101 h 1101"/>
                  <a:gd name="T24" fmla="*/ 0 w 1101"/>
                  <a:gd name="T25" fmla="*/ 551 h 1101"/>
                  <a:gd name="T26" fmla="*/ 550 w 1101"/>
                  <a:gd name="T27" fmla="*/ 0 h 1101"/>
                  <a:gd name="T28" fmla="*/ 1101 w 1101"/>
                  <a:gd name="T29" fmla="*/ 55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1" h="1101">
                    <a:moveTo>
                      <a:pt x="550" y="231"/>
                    </a:moveTo>
                    <a:cubicBezTo>
                      <a:pt x="511" y="231"/>
                      <a:pt x="480" y="262"/>
                      <a:pt x="480" y="301"/>
                    </a:cubicBezTo>
                    <a:cubicBezTo>
                      <a:pt x="480" y="340"/>
                      <a:pt x="511" y="372"/>
                      <a:pt x="550" y="372"/>
                    </a:cubicBezTo>
                    <a:cubicBezTo>
                      <a:pt x="589" y="372"/>
                      <a:pt x="621" y="340"/>
                      <a:pt x="621" y="301"/>
                    </a:cubicBezTo>
                    <a:cubicBezTo>
                      <a:pt x="621" y="262"/>
                      <a:pt x="589" y="231"/>
                      <a:pt x="550" y="231"/>
                    </a:cubicBezTo>
                    <a:close/>
                    <a:moveTo>
                      <a:pt x="494" y="455"/>
                    </a:moveTo>
                    <a:lnTo>
                      <a:pt x="494" y="851"/>
                    </a:lnTo>
                    <a:lnTo>
                      <a:pt x="607" y="851"/>
                    </a:lnTo>
                    <a:lnTo>
                      <a:pt x="607" y="455"/>
                    </a:lnTo>
                    <a:lnTo>
                      <a:pt x="494" y="455"/>
                    </a:lnTo>
                    <a:close/>
                    <a:moveTo>
                      <a:pt x="1101" y="551"/>
                    </a:moveTo>
                    <a:cubicBezTo>
                      <a:pt x="1101" y="855"/>
                      <a:pt x="854" y="1101"/>
                      <a:pt x="550" y="1101"/>
                    </a:cubicBezTo>
                    <a:cubicBezTo>
                      <a:pt x="247" y="1101"/>
                      <a:pt x="0" y="855"/>
                      <a:pt x="0" y="551"/>
                    </a:cubicBezTo>
                    <a:cubicBezTo>
                      <a:pt x="0" y="247"/>
                      <a:pt x="247" y="0"/>
                      <a:pt x="550" y="0"/>
                    </a:cubicBezTo>
                    <a:cubicBezTo>
                      <a:pt x="854" y="0"/>
                      <a:pt x="1101" y="247"/>
                      <a:pt x="1101" y="551"/>
                    </a:cubicBezTo>
                    <a:close/>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18" name="Warning Icon" descr="&lt;Tags&gt;&lt;SMARTRESIZEANCHORS&gt;Absolute,None,Absolute,None&lt;/SMARTRESIZEANCHORS&gt;&lt;/Tags&gt;">
                <a:extLst>
                  <a:ext uri="{FF2B5EF4-FFF2-40B4-BE49-F238E27FC236}">
                    <a16:creationId xmlns:a16="http://schemas.microsoft.com/office/drawing/2014/main" id="{CA9F1B6F-1624-4A0F-BEDF-901477CBD5D7}"/>
                  </a:ext>
                </a:extLst>
              </p:cNvPr>
              <p:cNvSpPr>
                <a:spLocks noChangeAspect="1" noEditPoints="1"/>
              </p:cNvSpPr>
              <p:nvPr/>
            </p:nvSpPr>
            <p:spPr bwMode="auto">
              <a:xfrm>
                <a:off x="773534" y="1670507"/>
                <a:ext cx="457200" cy="395287"/>
              </a:xfrm>
              <a:custGeom>
                <a:avLst/>
                <a:gdLst>
                  <a:gd name="T0" fmla="*/ 1270 w 1270"/>
                  <a:gd name="T1" fmla="*/ 1101 h 1101"/>
                  <a:gd name="T2" fmla="*/ 0 w 1270"/>
                  <a:gd name="T3" fmla="*/ 1101 h 1101"/>
                  <a:gd name="T4" fmla="*/ 635 w 1270"/>
                  <a:gd name="T5" fmla="*/ 0 h 1101"/>
                  <a:gd name="T6" fmla="*/ 1270 w 1270"/>
                  <a:gd name="T7" fmla="*/ 1101 h 1101"/>
                  <a:gd name="T8" fmla="*/ 579 w 1270"/>
                  <a:gd name="T9" fmla="*/ 320 h 1101"/>
                  <a:gd name="T10" fmla="*/ 579 w 1270"/>
                  <a:gd name="T11" fmla="*/ 716 h 1101"/>
                  <a:gd name="T12" fmla="*/ 691 w 1270"/>
                  <a:gd name="T13" fmla="*/ 716 h 1101"/>
                  <a:gd name="T14" fmla="*/ 691 w 1270"/>
                  <a:gd name="T15" fmla="*/ 320 h 1101"/>
                  <a:gd name="T16" fmla="*/ 579 w 1270"/>
                  <a:gd name="T17" fmla="*/ 320 h 1101"/>
                  <a:gd name="T18" fmla="*/ 635 w 1270"/>
                  <a:gd name="T19" fmla="*/ 799 h 1101"/>
                  <a:gd name="T20" fmla="*/ 564 w 1270"/>
                  <a:gd name="T21" fmla="*/ 870 h 1101"/>
                  <a:gd name="T22" fmla="*/ 635 w 1270"/>
                  <a:gd name="T23" fmla="*/ 940 h 1101"/>
                  <a:gd name="T24" fmla="*/ 706 w 1270"/>
                  <a:gd name="T25" fmla="*/ 870 h 1101"/>
                  <a:gd name="T26" fmla="*/ 635 w 1270"/>
                  <a:gd name="T27" fmla="*/ 79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0" h="1101">
                    <a:moveTo>
                      <a:pt x="1270" y="1101"/>
                    </a:moveTo>
                    <a:lnTo>
                      <a:pt x="0" y="1101"/>
                    </a:lnTo>
                    <a:lnTo>
                      <a:pt x="635" y="0"/>
                    </a:lnTo>
                    <a:lnTo>
                      <a:pt x="1270" y="1101"/>
                    </a:lnTo>
                    <a:close/>
                    <a:moveTo>
                      <a:pt x="579" y="320"/>
                    </a:moveTo>
                    <a:lnTo>
                      <a:pt x="579" y="716"/>
                    </a:lnTo>
                    <a:lnTo>
                      <a:pt x="691" y="716"/>
                    </a:lnTo>
                    <a:lnTo>
                      <a:pt x="691" y="320"/>
                    </a:lnTo>
                    <a:lnTo>
                      <a:pt x="579" y="320"/>
                    </a:lnTo>
                    <a:close/>
                    <a:moveTo>
                      <a:pt x="635" y="799"/>
                    </a:moveTo>
                    <a:cubicBezTo>
                      <a:pt x="596" y="799"/>
                      <a:pt x="564" y="831"/>
                      <a:pt x="564" y="870"/>
                    </a:cubicBezTo>
                    <a:cubicBezTo>
                      <a:pt x="564" y="909"/>
                      <a:pt x="596" y="940"/>
                      <a:pt x="635" y="940"/>
                    </a:cubicBezTo>
                    <a:cubicBezTo>
                      <a:pt x="674" y="940"/>
                      <a:pt x="706" y="909"/>
                      <a:pt x="706" y="870"/>
                    </a:cubicBezTo>
                    <a:cubicBezTo>
                      <a:pt x="706" y="831"/>
                      <a:pt x="674" y="799"/>
                      <a:pt x="635" y="799"/>
                    </a:cubicBez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19" name="Error Icon" descr="&lt;Tags&gt;&lt;SMARTRESIZEANCHORS&gt;Absolute,None,Absolute,None&lt;/SMARTRESIZEANCHORS&gt;&lt;/Tags&gt;" hidden="1">
                <a:extLst>
                  <a:ext uri="{FF2B5EF4-FFF2-40B4-BE49-F238E27FC236}">
                    <a16:creationId xmlns:a16="http://schemas.microsoft.com/office/drawing/2014/main" id="{1B0B70AF-A67C-4F82-87B7-975B47219BCD}"/>
                  </a:ext>
                </a:extLst>
              </p:cNvPr>
              <p:cNvSpPr>
                <a:spLocks noChangeAspect="1" noEditPoints="1"/>
              </p:cNvSpPr>
              <p:nvPr/>
            </p:nvSpPr>
            <p:spPr bwMode="auto">
              <a:xfrm>
                <a:off x="802903" y="1670507"/>
                <a:ext cx="398463" cy="395287"/>
              </a:xfrm>
              <a:custGeom>
                <a:avLst/>
                <a:gdLst>
                  <a:gd name="T0" fmla="*/ 1101 w 1101"/>
                  <a:gd name="T1" fmla="*/ 778 h 1100"/>
                  <a:gd name="T2" fmla="*/ 778 w 1101"/>
                  <a:gd name="T3" fmla="*/ 1100 h 1100"/>
                  <a:gd name="T4" fmla="*/ 322 w 1101"/>
                  <a:gd name="T5" fmla="*/ 1100 h 1100"/>
                  <a:gd name="T6" fmla="*/ 0 w 1101"/>
                  <a:gd name="T7" fmla="*/ 778 h 1100"/>
                  <a:gd name="T8" fmla="*/ 0 w 1101"/>
                  <a:gd name="T9" fmla="*/ 322 h 1100"/>
                  <a:gd name="T10" fmla="*/ 322 w 1101"/>
                  <a:gd name="T11" fmla="*/ 0 h 1100"/>
                  <a:gd name="T12" fmla="*/ 778 w 1101"/>
                  <a:gd name="T13" fmla="*/ 0 h 1100"/>
                  <a:gd name="T14" fmla="*/ 1101 w 1101"/>
                  <a:gd name="T15" fmla="*/ 322 h 1100"/>
                  <a:gd name="T16" fmla="*/ 1101 w 1101"/>
                  <a:gd name="T17" fmla="*/ 778 h 1100"/>
                  <a:gd name="T18" fmla="*/ 380 w 1101"/>
                  <a:gd name="T19" fmla="*/ 300 h 1100"/>
                  <a:gd name="T20" fmla="*/ 301 w 1101"/>
                  <a:gd name="T21" fmla="*/ 380 h 1100"/>
                  <a:gd name="T22" fmla="*/ 470 w 1101"/>
                  <a:gd name="T23" fmla="*/ 550 h 1100"/>
                  <a:gd name="T24" fmla="*/ 301 w 1101"/>
                  <a:gd name="T25" fmla="*/ 719 h 1100"/>
                  <a:gd name="T26" fmla="*/ 380 w 1101"/>
                  <a:gd name="T27" fmla="*/ 799 h 1100"/>
                  <a:gd name="T28" fmla="*/ 550 w 1101"/>
                  <a:gd name="T29" fmla="*/ 629 h 1100"/>
                  <a:gd name="T30" fmla="*/ 720 w 1101"/>
                  <a:gd name="T31" fmla="*/ 799 h 1100"/>
                  <a:gd name="T32" fmla="*/ 800 w 1101"/>
                  <a:gd name="T33" fmla="*/ 719 h 1100"/>
                  <a:gd name="T34" fmla="*/ 630 w 1101"/>
                  <a:gd name="T35" fmla="*/ 550 h 1100"/>
                  <a:gd name="T36" fmla="*/ 800 w 1101"/>
                  <a:gd name="T37" fmla="*/ 380 h 1100"/>
                  <a:gd name="T38" fmla="*/ 720 w 1101"/>
                  <a:gd name="T39" fmla="*/ 300 h 1100"/>
                  <a:gd name="T40" fmla="*/ 550 w 1101"/>
                  <a:gd name="T41" fmla="*/ 470 h 1100"/>
                  <a:gd name="T42" fmla="*/ 380 w 1101"/>
                  <a:gd name="T43" fmla="*/ 3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1" h="1100">
                    <a:moveTo>
                      <a:pt x="1101" y="778"/>
                    </a:moveTo>
                    <a:lnTo>
                      <a:pt x="778" y="1100"/>
                    </a:lnTo>
                    <a:lnTo>
                      <a:pt x="322" y="1100"/>
                    </a:lnTo>
                    <a:lnTo>
                      <a:pt x="0" y="778"/>
                    </a:lnTo>
                    <a:lnTo>
                      <a:pt x="0" y="322"/>
                    </a:lnTo>
                    <a:lnTo>
                      <a:pt x="322" y="0"/>
                    </a:lnTo>
                    <a:lnTo>
                      <a:pt x="778" y="0"/>
                    </a:lnTo>
                    <a:lnTo>
                      <a:pt x="1101" y="322"/>
                    </a:lnTo>
                    <a:lnTo>
                      <a:pt x="1101" y="778"/>
                    </a:lnTo>
                    <a:close/>
                    <a:moveTo>
                      <a:pt x="380" y="300"/>
                    </a:moveTo>
                    <a:lnTo>
                      <a:pt x="301" y="380"/>
                    </a:lnTo>
                    <a:lnTo>
                      <a:pt x="470" y="550"/>
                    </a:lnTo>
                    <a:lnTo>
                      <a:pt x="301" y="719"/>
                    </a:lnTo>
                    <a:lnTo>
                      <a:pt x="380" y="799"/>
                    </a:lnTo>
                    <a:lnTo>
                      <a:pt x="550" y="629"/>
                    </a:lnTo>
                    <a:lnTo>
                      <a:pt x="720" y="799"/>
                    </a:lnTo>
                    <a:lnTo>
                      <a:pt x="800" y="719"/>
                    </a:lnTo>
                    <a:lnTo>
                      <a:pt x="630" y="550"/>
                    </a:lnTo>
                    <a:lnTo>
                      <a:pt x="800" y="380"/>
                    </a:lnTo>
                    <a:lnTo>
                      <a:pt x="720" y="300"/>
                    </a:lnTo>
                    <a:lnTo>
                      <a:pt x="550" y="470"/>
                    </a:lnTo>
                    <a:lnTo>
                      <a:pt x="380" y="300"/>
                    </a:ln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20" name="Question Icon" descr="&lt;Tags&gt;&lt;SMARTRESIZEANCHORS&gt;Absolute,None,Absolute,None&lt;/SMARTRESIZEANCHORS&gt;&lt;/Tags&gt;" hidden="1">
                <a:extLst>
                  <a:ext uri="{FF2B5EF4-FFF2-40B4-BE49-F238E27FC236}">
                    <a16:creationId xmlns:a16="http://schemas.microsoft.com/office/drawing/2014/main" id="{D0D8BE68-EF2D-4EBF-8490-ED1E91A252E5}"/>
                  </a:ext>
                </a:extLst>
              </p:cNvPr>
              <p:cNvSpPr>
                <a:spLocks noChangeAspect="1" noEditPoints="1"/>
              </p:cNvSpPr>
              <p:nvPr/>
            </p:nvSpPr>
            <p:spPr bwMode="auto">
              <a:xfrm>
                <a:off x="802903" y="1669713"/>
                <a:ext cx="398463" cy="396875"/>
              </a:xfrm>
              <a:custGeom>
                <a:avLst/>
                <a:gdLst>
                  <a:gd name="T0" fmla="*/ 1101 w 1101"/>
                  <a:gd name="T1" fmla="*/ 551 h 1101"/>
                  <a:gd name="T2" fmla="*/ 550 w 1101"/>
                  <a:gd name="T3" fmla="*/ 1101 h 1101"/>
                  <a:gd name="T4" fmla="*/ 0 w 1101"/>
                  <a:gd name="T5" fmla="*/ 551 h 1101"/>
                  <a:gd name="T6" fmla="*/ 550 w 1101"/>
                  <a:gd name="T7" fmla="*/ 0 h 1101"/>
                  <a:gd name="T8" fmla="*/ 1101 w 1101"/>
                  <a:gd name="T9" fmla="*/ 551 h 1101"/>
                  <a:gd name="T10" fmla="*/ 596 w 1101"/>
                  <a:gd name="T11" fmla="*/ 685 h 1101"/>
                  <a:gd name="T12" fmla="*/ 509 w 1101"/>
                  <a:gd name="T13" fmla="*/ 685 h 1101"/>
                  <a:gd name="T14" fmla="*/ 509 w 1101"/>
                  <a:gd name="T15" fmla="*/ 625 h 1101"/>
                  <a:gd name="T16" fmla="*/ 521 w 1101"/>
                  <a:gd name="T17" fmla="*/ 577 h 1101"/>
                  <a:gd name="T18" fmla="*/ 575 w 1101"/>
                  <a:gd name="T19" fmla="*/ 527 h 1101"/>
                  <a:gd name="T20" fmla="*/ 638 w 1101"/>
                  <a:gd name="T21" fmla="*/ 424 h 1101"/>
                  <a:gd name="T22" fmla="*/ 614 w 1101"/>
                  <a:gd name="T23" fmla="*/ 359 h 1101"/>
                  <a:gd name="T24" fmla="*/ 549 w 1101"/>
                  <a:gd name="T25" fmla="*/ 334 h 1101"/>
                  <a:gd name="T26" fmla="*/ 440 w 1101"/>
                  <a:gd name="T27" fmla="*/ 462 h 1101"/>
                  <a:gd name="T28" fmla="*/ 343 w 1101"/>
                  <a:gd name="T29" fmla="*/ 445 h 1101"/>
                  <a:gd name="T30" fmla="*/ 413 w 1101"/>
                  <a:gd name="T31" fmla="*/ 295 h 1101"/>
                  <a:gd name="T32" fmla="*/ 561 w 1101"/>
                  <a:gd name="T33" fmla="*/ 241 h 1101"/>
                  <a:gd name="T34" fmla="*/ 702 w 1101"/>
                  <a:gd name="T35" fmla="*/ 291 h 1101"/>
                  <a:gd name="T36" fmla="*/ 758 w 1101"/>
                  <a:gd name="T37" fmla="*/ 418 h 1101"/>
                  <a:gd name="T38" fmla="*/ 743 w 1101"/>
                  <a:gd name="T39" fmla="*/ 489 h 1101"/>
                  <a:gd name="T40" fmla="*/ 707 w 1101"/>
                  <a:gd name="T41" fmla="*/ 541 h 1101"/>
                  <a:gd name="T42" fmla="*/ 624 w 1101"/>
                  <a:gd name="T43" fmla="*/ 606 h 1101"/>
                  <a:gd name="T44" fmla="*/ 601 w 1101"/>
                  <a:gd name="T45" fmla="*/ 632 h 1101"/>
                  <a:gd name="T46" fmla="*/ 596 w 1101"/>
                  <a:gd name="T47" fmla="*/ 685 h 1101"/>
                  <a:gd name="T48" fmla="*/ 614 w 1101"/>
                  <a:gd name="T49" fmla="*/ 749 h 1101"/>
                  <a:gd name="T50" fmla="*/ 614 w 1101"/>
                  <a:gd name="T51" fmla="*/ 861 h 1101"/>
                  <a:gd name="T52" fmla="*/ 509 w 1101"/>
                  <a:gd name="T53" fmla="*/ 861 h 1101"/>
                  <a:gd name="T54" fmla="*/ 509 w 1101"/>
                  <a:gd name="T55" fmla="*/ 749 h 1101"/>
                  <a:gd name="T56" fmla="*/ 614 w 1101"/>
                  <a:gd name="T57" fmla="*/ 74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1101">
                    <a:moveTo>
                      <a:pt x="1101" y="551"/>
                    </a:moveTo>
                    <a:cubicBezTo>
                      <a:pt x="1101" y="854"/>
                      <a:pt x="854" y="1101"/>
                      <a:pt x="550" y="1101"/>
                    </a:cubicBezTo>
                    <a:cubicBezTo>
                      <a:pt x="246" y="1101"/>
                      <a:pt x="0" y="854"/>
                      <a:pt x="0" y="551"/>
                    </a:cubicBezTo>
                    <a:cubicBezTo>
                      <a:pt x="0" y="247"/>
                      <a:pt x="246" y="0"/>
                      <a:pt x="550" y="0"/>
                    </a:cubicBezTo>
                    <a:cubicBezTo>
                      <a:pt x="854" y="0"/>
                      <a:pt x="1101" y="247"/>
                      <a:pt x="1101" y="551"/>
                    </a:cubicBezTo>
                    <a:close/>
                    <a:moveTo>
                      <a:pt x="596" y="685"/>
                    </a:moveTo>
                    <a:lnTo>
                      <a:pt x="509" y="685"/>
                    </a:lnTo>
                    <a:lnTo>
                      <a:pt x="509" y="625"/>
                    </a:lnTo>
                    <a:cubicBezTo>
                      <a:pt x="509" y="605"/>
                      <a:pt x="513" y="589"/>
                      <a:pt x="521" y="577"/>
                    </a:cubicBezTo>
                    <a:cubicBezTo>
                      <a:pt x="529" y="565"/>
                      <a:pt x="547" y="549"/>
                      <a:pt x="575" y="527"/>
                    </a:cubicBezTo>
                    <a:cubicBezTo>
                      <a:pt x="617" y="495"/>
                      <a:pt x="638" y="460"/>
                      <a:pt x="638" y="424"/>
                    </a:cubicBezTo>
                    <a:cubicBezTo>
                      <a:pt x="638" y="397"/>
                      <a:pt x="630" y="375"/>
                      <a:pt x="614" y="359"/>
                    </a:cubicBezTo>
                    <a:cubicBezTo>
                      <a:pt x="597" y="343"/>
                      <a:pt x="576" y="334"/>
                      <a:pt x="549" y="334"/>
                    </a:cubicBezTo>
                    <a:cubicBezTo>
                      <a:pt x="488" y="334"/>
                      <a:pt x="451" y="377"/>
                      <a:pt x="440" y="462"/>
                    </a:cubicBezTo>
                    <a:lnTo>
                      <a:pt x="343" y="445"/>
                    </a:lnTo>
                    <a:cubicBezTo>
                      <a:pt x="349" y="381"/>
                      <a:pt x="372" y="331"/>
                      <a:pt x="413" y="295"/>
                    </a:cubicBezTo>
                    <a:cubicBezTo>
                      <a:pt x="454" y="259"/>
                      <a:pt x="503" y="241"/>
                      <a:pt x="561" y="241"/>
                    </a:cubicBezTo>
                    <a:cubicBezTo>
                      <a:pt x="618" y="241"/>
                      <a:pt x="665" y="257"/>
                      <a:pt x="702" y="291"/>
                    </a:cubicBezTo>
                    <a:cubicBezTo>
                      <a:pt x="739" y="325"/>
                      <a:pt x="758" y="367"/>
                      <a:pt x="758" y="418"/>
                    </a:cubicBezTo>
                    <a:cubicBezTo>
                      <a:pt x="758" y="443"/>
                      <a:pt x="753" y="467"/>
                      <a:pt x="743" y="489"/>
                    </a:cubicBezTo>
                    <a:cubicBezTo>
                      <a:pt x="732" y="512"/>
                      <a:pt x="721" y="529"/>
                      <a:pt x="707" y="541"/>
                    </a:cubicBezTo>
                    <a:cubicBezTo>
                      <a:pt x="694" y="554"/>
                      <a:pt x="667" y="575"/>
                      <a:pt x="624" y="606"/>
                    </a:cubicBezTo>
                    <a:cubicBezTo>
                      <a:pt x="612" y="615"/>
                      <a:pt x="605" y="624"/>
                      <a:pt x="601" y="632"/>
                    </a:cubicBezTo>
                    <a:cubicBezTo>
                      <a:pt x="598" y="640"/>
                      <a:pt x="596" y="658"/>
                      <a:pt x="596" y="685"/>
                    </a:cubicBezTo>
                    <a:close/>
                    <a:moveTo>
                      <a:pt x="614" y="749"/>
                    </a:moveTo>
                    <a:lnTo>
                      <a:pt x="614" y="861"/>
                    </a:lnTo>
                    <a:lnTo>
                      <a:pt x="509" y="861"/>
                    </a:lnTo>
                    <a:lnTo>
                      <a:pt x="509" y="749"/>
                    </a:lnTo>
                    <a:lnTo>
                      <a:pt x="614" y="749"/>
                    </a:ln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13" name="Buttons">
              <a:extLst>
                <a:ext uri="{FF2B5EF4-FFF2-40B4-BE49-F238E27FC236}">
                  <a16:creationId xmlns:a16="http://schemas.microsoft.com/office/drawing/2014/main" id="{745057F5-CF42-45D8-9F8C-0B6A5F090561}"/>
                </a:ext>
              </a:extLst>
            </p:cNvPr>
            <p:cNvGrpSpPr/>
            <p:nvPr/>
          </p:nvGrpSpPr>
          <p:grpSpPr>
            <a:xfrm>
              <a:off x="1538287" y="2386471"/>
              <a:ext cx="2091779" cy="240384"/>
              <a:chOff x="1538287" y="2386471"/>
              <a:chExt cx="2091779" cy="240384"/>
            </a:xfrm>
          </p:grpSpPr>
          <p:sp>
            <p:nvSpPr>
              <p:cNvPr id="114" name="Button 1" descr="&lt;Tags&gt;&lt;SMARTRESIZEANCHORS&gt;None,Absolute,None,Absolute&lt;/SMARTRESIZEANCHORS&gt;&lt;/Tags&gt;">
                <a:extLst>
                  <a:ext uri="{FF2B5EF4-FFF2-40B4-BE49-F238E27FC236}">
                    <a16:creationId xmlns:a16="http://schemas.microsoft.com/office/drawing/2014/main" id="{45A843B5-10D7-435D-B566-91049CBF05D0}"/>
                  </a:ext>
                </a:extLst>
              </p:cNvPr>
              <p:cNvSpPr>
                <a:spLocks/>
              </p:cNvSpPr>
              <p:nvPr/>
            </p:nvSpPr>
            <p:spPr bwMode="auto">
              <a:xfrm>
                <a:off x="2967037"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OK</a:t>
                </a:r>
                <a:endParaRPr lang="en-US" sz="900" dirty="0">
                  <a:solidFill>
                    <a:srgbClr val="5F5F5F"/>
                  </a:solidFill>
                  <a:effectLst/>
                  <a:latin typeface="Segoe UI" panose="020B0502040204020203" pitchFamily="34" charset="0"/>
                  <a:cs typeface="Segoe UI" panose="020B0502040204020203" pitchFamily="34" charset="0"/>
                </a:endParaRPr>
              </a:p>
            </p:txBody>
          </p:sp>
          <p:sp>
            <p:nvSpPr>
              <p:cNvPr id="115" name="Button 2" descr="&lt;Tags&gt;&lt;SMARTRESIZEANCHORS&gt;None,Absolute,None,Absolute&lt;/SMARTRESIZEANCHORS&gt;&lt;/Tags&gt;">
                <a:extLst>
                  <a:ext uri="{FF2B5EF4-FFF2-40B4-BE49-F238E27FC236}">
                    <a16:creationId xmlns:a16="http://schemas.microsoft.com/office/drawing/2014/main" id="{1E6BE8B5-FEF8-4727-B95F-4F42AAC3EC6C}"/>
                  </a:ext>
                </a:extLst>
              </p:cNvPr>
              <p:cNvSpPr>
                <a:spLocks/>
              </p:cNvSpPr>
              <p:nvPr/>
            </p:nvSpPr>
            <p:spPr bwMode="auto">
              <a:xfrm>
                <a:off x="2252662"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Cancel</a:t>
                </a:r>
                <a:endParaRPr lang="en-US" sz="900" dirty="0">
                  <a:solidFill>
                    <a:srgbClr val="5F5F5F"/>
                  </a:solidFill>
                  <a:effectLst/>
                  <a:latin typeface="Segoe UI" panose="020B0502040204020203" pitchFamily="34" charset="0"/>
                  <a:cs typeface="Segoe UI" panose="020B0502040204020203" pitchFamily="34" charset="0"/>
                </a:endParaRPr>
              </a:p>
            </p:txBody>
          </p:sp>
          <p:sp>
            <p:nvSpPr>
              <p:cNvPr id="116" name="Button 3" descr="&lt;Tags&gt;&lt;SMARTRESIZEANCHORS&gt;None,Absolute,None,Absolute&lt;/SMARTRESIZEANCHORS&gt;&lt;/Tags&gt;">
                <a:extLst>
                  <a:ext uri="{FF2B5EF4-FFF2-40B4-BE49-F238E27FC236}">
                    <a16:creationId xmlns:a16="http://schemas.microsoft.com/office/drawing/2014/main" id="{1F09225D-8D2E-4D78-A8B0-C69D83EF00B0}"/>
                  </a:ext>
                </a:extLst>
              </p:cNvPr>
              <p:cNvSpPr>
                <a:spLocks/>
              </p:cNvSpPr>
              <p:nvPr/>
            </p:nvSpPr>
            <p:spPr bwMode="auto">
              <a:xfrm>
                <a:off x="1538287"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Abort</a:t>
                </a:r>
                <a:endParaRPr lang="en-US" sz="900" dirty="0">
                  <a:solidFill>
                    <a:srgbClr val="5F5F5F"/>
                  </a:solidFill>
                  <a:effectLst/>
                  <a:latin typeface="Segoe UI" panose="020B0502040204020203" pitchFamily="34" charset="0"/>
                  <a:cs typeface="Segoe UI" panose="020B0502040204020203" pitchFamily="34" charset="0"/>
                </a:endParaRPr>
              </a:p>
            </p:txBody>
          </p:sp>
        </p:grpSp>
      </p:grpSp>
      <p:grpSp>
        <p:nvGrpSpPr>
          <p:cNvPr id="121" name="Alert"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9ftbPzdYjmrrprxs6peuBe+uy7PGWnG8otq+na9Gr9eZHV7+q7Nlw0hI52dZ9P8671F41q2dVV+zU7Hp5f5ssXLv3GyzBZ5s6IP07D1b5z84t84SelZrSdlMU2nZdY00ubLFRM0fRT8+SRrcnlDX+SX6+Iya/P07FU2K6on67atlmkxrZZny/PK/+yzdLkuy8NbvPndrF7SiL/ey6d1XdVf79WfWOcNBhp9+4b3q2Uuv71/1+2V/tZ8jXfnda4dx9/uv8+c8e1sOSvz+rt1tlrlNY/ee/1knk/f5rOTeba8yGf+C8NoxcBOuhS5DWAPtPBldZnXdTHL00lVlenZsmi3zny2hGymTeeDUXp2vFqlhMcdB9BjWzwT4ucxw+u/jRcDZPCIIG4dE77t63m2yps0836nIeRXqfftFkEZv86hn/KZfCSQPZwieOEpztMtD/b4rGG4nRcHXsZz9256PJulH53R1H6UTlWbxNu+1/TTECNzvXUWwvj9QyB3PI7xn7Pn2SQvGQH57bPeTI5pGPzdFo/l0UdDsCyQ8RdZfVEsFdmX2WxG07bV/Xr8PD9vR723xm+qVeTTV8XFnFrvDA7EG/vndbVeMQj5LT6m7gtbm8bFLYbH5X/tjSv42I4r+FTH1fv8SUWILdJP0vub0OrreAcoHCJNHrXdOHcdYGPlIAIaCMIU/XwmYoY/xnjv/cEqY6afCM63Yv+x/8eGLqMGbJgy2nwjcfogb00fffVrAf/ZpFLEUg/TiBtvpFAX3K3pwy9+DcA/m7SJuyLD5DHtN1IoAvTWRDLvfj3w3wSpNps59YFusnTv6ZEM2LonXSjvZ+0EiVvYOx3UsMnzIMWNQ7+BmofIF2wgIp+/v+kTIM03Yv0GHGu/i5407Kby2yDdYkAHREHnwEqD/j3+0oD4Gl144vAeDHkb3TEUS2wk156SqxmkVxTsexLsjYXxdTr5WSTZYAi1kWj3biZaHPD7ks2D8vU6+tkjXfzTOm/X9TJt63Ueee+X9D/KS5NX8J9fvBH6eUYv3Qze+/OXbAotL6tilj4tmlXV5FvDESOislsbsPR3lZj2FsHebUGOLYqRod8aSj+Ix9OhHIb6Huxy+8G+B9CNw30POIMDDj/gfECsy5B1NOHBLHMW0rzjB2xVk5+m2D9t8uUsr0fiSxzXF02aD/NYkN+pA4UkcNKsCRp1hoWJ81/TiUl/4S/0oRnlcPN8WR+QGSy9ReTVxeAz8fo6gVgklcEv37ITKI2hnvrxzG07G46VNvXXjRBu29tQ5LGpr4iXfdvuPB++/8bPVm4Lz4Aqv32Oyzz9GIVH+QF2wBdmoebPB3GWlxrj4Rgu0Y/Hm3zbCFvGXN2BSfwaHQ4JQ9RdfL9uN7qkg/3Gva337Dn06v5/II6Gpazb/OFCmS/XC6e+hiWMDMQo/EjVeOdTVredz4xOvDUqOs5BbCwrdzpyvNb9wmOFASzuUpbjcbNeUBx9fRR+/LpYrMrivAB/TGlRs0nbKm2ESarzNFumHzHaH4074O724ZnBykKgz3qP0jPxi7JJ6bnqnaHbFSpdeYm7XaYVg04LmjzMrvx1ixeuZGrf650cE/9eb/wiZYv3ekkYf/c92++9Z/t7nfbhGwOsYr7CaleRlcUPwC+sQx43Oc14nZ9/9pE34x/dPaKpadpsScvG5zWtBLTzPG1W+RS8NusDFpbzmMwiE2E0PBqB+SqMf7yCqRVw/Gt0IQ9PRIu186IZC+PRv1G9CgI8o/G4vrZcX90woxchKNKyECnq8UakLvJOm4F2eDS4DYXCs/g95ve+6zC5+ybeFZ4+l3vwAm7ufa5c2/tcuVM/v5UNeC8G/jxvSbHV5DvRT/Ake7kzUk5ldk1JDsqA4lO2TPRxVlYXX5Mp2b8MDQ+eD5xhGNnNhnXgRTycfvB5Y/yTRVOQSoZf8kUxraumOm/HX56fF9N8fFLV+fiLpnpTF69b0iLjBX5f+75q7FEevDEAM4/1k7rM+UNBbvPiFh6LXyggPxTsNi0t4bG49STxh4LeDYs6Pdk0D0nQ0/w8W5dtepmV60jyDs9tGSmSEWx+WBLVXBXtdJ5u8TA2kG8DCDxTyhx1Bvpo8xt4BkT59vO9gbPMMyyUt+vm2UCetfsMCdc328sGMflmO5rUefb2hnadSVdN9LM977cdwYdO/C3560fzzjr+/y+zftt+Pmzab8lb/2+edWM6fzTxPxu9fPDM35LDbjPxM/F0bjHRlBmsriQxV1+sF5QcPn03zVcYyNZHXy2b9WpV1ZSe8+IL9jvGg0vIeCLu0cDH33RoRTmvCeWnKY1kspg/G3GWSRz2UmB4In7XDzXa8oPgr+WSb4y/8fjh9Hv3wPJ0yy7ufUAXX98z9oMAk/zelO03zwDX47FB0//LJ+c9evh/z9xsXBIxz48m55Y9fMNzEy4aDb06bDDiX7x/NH8bQf65jOrjvHf7aTscIhWebzxl0KPmLVyNOO/fboS3dcLi3P8N93ELB6xPKaekfpZJdVs38v+9lPJUxv/3aXXbLm5Bqp8tr15p/cN17NWdvqyKWSrrtPnWzatlJ2We1Vs3rnndEDV89DKrG1ow5HDgorjMl/6SIk/zK6ytYUXxHNEFPkF8kbVkU1Z13hBF8XIf9CqrW17F/pBIQ1dQmTaRxT/3q7fm+D60638H0+VgwV/AUtiApRCzGoXT1tf9DzeYS9fn+M31ijselCoeNlpBrD6vq/UKS3gehJNqTdNCIHbxBa2mjvmVr9qibMYUKb7IFsHKKZrKAvJH72+vGQGG36QX+P2szRcNaQUPoc/t5xtECmTwAOgq5Nc30tEp8J8b3scDpqdVuzYtaEC7h/Tj8WfeKIXS9PEnn9ywfIPnFv3hYVoK9VK/s+8V37+F/sTDS9zTbPkqJ05v8tcKqr2dBsZzA+1cw1uOCY9l8/fk8ON1Kx/c6PJ3H+nNvn9jt0FLdC0KhuZ4ls9e5dOWmLn8umh8O2ve5O9IhZHwfVNxSPd5j9nA0w31jLqz6mT8QpH9SExjujukIIae98QIT4iRIHJLtvWfPv+f39Jb858N0XLs6UTQe7ck694PjawGo/9Pk/XeLcl674dGVoPR/3fI+h5NLfW/jvZ+RjEMWdHFe8zEe84CMAuWaTYwBhb3UzT8IXBGB6f/77AGHjvn3bWpDcTVRfQfFn37mP1/lMThstwGAvNq9Q+LvF2s/j9K3N5q5Ab6mnXhHxaJI7j9f4fKt2x6y2bnxTIryxsCNvO8B6nBAh3SvOe8fkEpknlWjhXESbX4cvLTFAuINdyUI/KfW5DhhiY3fH0rAt6CcIPDdYHoTWPegOnXTpvhmWacuz/58gubxEvzd5HpHBgmEiHPq4uLvB6zJt366FlWlJT8aysy1kVL6aniB5qDZU5p6OOGgr5pnp5T5onWQEqiBL3AU9+MPxqh/8OhBYd4jg7PBy72v6K8my7ze+m6L/KmyS7yJ9U7QR5JO4P/10266RDCFhHy9n2w4fTNwOwMMl4Ad4j3us4W+r6Z8PxmzMn55rDvgh4aQMSbeb8xdOz1NzeCEPAQ/j134f2w75vCb24APdhDY4jZ4/cbRpC7+OZG4IMdQr6TNvk6eGty4JvGe+8WeNu8xNfBW6Pvbxrve7fA2wb+t8Pb+1N/pR+/5P8B96SA2U9VAAA=&lt;/Code&gt;&lt;CodeSignature&gt;BLF4JWurVfxIUHaELsi3Nd7j9DhOHL/Mzfty2RbBJndEYSJzEH2XjlOCGM5N4Y9nV5FTIAS219vteJTD3Z/4XWVvkZtfgQxlLmoV4wsdfH8OKo8X1itX6TvbMBqX/oVA+6SyYCB5R8xQ4594vwKX3+d6QJj8QV8I9/euyLGJBof34ivmhhRbXnBaRyyay1r8dKnNOuIGkZTn/zoB/RFkN++hixRlxyYGoJYmk9hnLTUGhiN+xcV4T178pA3JDT3bqSjbV1YYEDUiXfNhZcEEDh1Y2sAb87IQ+7WlC694jPU9ip4XAQBKAedRPoA3wYsewBmLptQX6R00D9TbbxddDA==&lt;/CodeSignature&gt;&lt;/SmartOptions&gt;&lt;SmartResize enabled=&quot;True&quot; minWidth=&quot;190&quot; minHeight=&quot;110&quot; /&gt;&lt;/SmartSettings&gt;">
            <a:extLst>
              <a:ext uri="{FF2B5EF4-FFF2-40B4-BE49-F238E27FC236}">
                <a16:creationId xmlns:a16="http://schemas.microsoft.com/office/drawing/2014/main" id="{9FF48D78-E5F7-4B1C-AC12-F5A88BF84905}"/>
              </a:ext>
            </a:extLst>
          </p:cNvPr>
          <p:cNvGrpSpPr/>
          <p:nvPr>
            <p:custDataLst>
              <p:tags r:id="rId7"/>
            </p:custDataLst>
          </p:nvPr>
        </p:nvGrpSpPr>
        <p:grpSpPr>
          <a:xfrm>
            <a:off x="3760977" y="3982408"/>
            <a:ext cx="3222246" cy="1507358"/>
            <a:chOff x="595686" y="1261242"/>
            <a:chExt cx="3222246" cy="1507358"/>
          </a:xfrm>
        </p:grpSpPr>
        <p:sp>
          <p:nvSpPr>
            <p:cNvPr id="122" name="Window Body" descr="&lt;SmartSettings&gt;&lt;SmartResize anchorLeft=&quot;Absolute&quot; anchorTop=&quot;Absolute&quot; anchorRight=&quot;Absolute&quot; anchorBottom=&quot;Absolute&quot; /&gt;&lt;/SmartSettings&gt;">
              <a:extLst>
                <a:ext uri="{FF2B5EF4-FFF2-40B4-BE49-F238E27FC236}">
                  <a16:creationId xmlns:a16="http://schemas.microsoft.com/office/drawing/2014/main" id="{BDB9DF99-5B00-42ED-9519-09E92244598A}"/>
                </a:ext>
              </a:extLst>
            </p:cNvPr>
            <p:cNvSpPr/>
            <p:nvPr>
              <p:custDataLst>
                <p:tags r:id="rId11"/>
              </p:custDataLst>
            </p:nvPr>
          </p:nvSpPr>
          <p:spPr>
            <a:xfrm>
              <a:off x="595686" y="1498986"/>
              <a:ext cx="3222246" cy="126961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23" name="Text" descr="&lt;Tags&gt;&lt;SMARTRESIZEANCHORS&gt;Absolute,Absolute,Absolute,Absolute&lt;/SMARTRESIZEANCHORS&gt;&lt;/Tags&gt;">
              <a:extLst>
                <a:ext uri="{FF2B5EF4-FFF2-40B4-BE49-F238E27FC236}">
                  <a16:creationId xmlns:a16="http://schemas.microsoft.com/office/drawing/2014/main" id="{31648C53-C4B8-4743-AE0D-73E3534B5DF8}"/>
                </a:ext>
              </a:extLst>
            </p:cNvPr>
            <p:cNvSpPr txBox="1"/>
            <p:nvPr/>
          </p:nvSpPr>
          <p:spPr>
            <a:xfrm>
              <a:off x="1335557" y="1635819"/>
              <a:ext cx="2294511" cy="688281"/>
            </a:xfrm>
            <a:prstGeom prst="rect">
              <a:avLst/>
            </a:prstGeom>
            <a:noFill/>
          </p:spPr>
          <p:txBody>
            <a:bodyPr wrap="square" lIns="73152" tIns="36576" rIns="73152" bIns="36576"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5F5F5F"/>
                  </a:solidFill>
                  <a:latin typeface="Segoe UI" panose="020B0502040204020203" pitchFamily="34" charset="0"/>
                  <a:cs typeface="Segoe UI" panose="020B0502040204020203" pitchFamily="34" charset="0"/>
                </a:rPr>
                <a:t>Lorem ipsum dolor sit amet, consectetur adipisicing elit, sed do eiusmod tempor incididunt ut labore et dolore magna aliqua.</a:t>
              </a:r>
            </a:p>
          </p:txBody>
        </p:sp>
        <p:sp>
          <p:nvSpPr>
            <p:cNvPr id="124" name="Title Bar" descr="&lt;SmartSettings&gt;&lt;SmartResize anchorLeft=&quot;Absolute&quot; anchorTop=&quot;Absolute&quot; anchorRight=&quot;Absolute&quot; anchorBottom=&quot;None&quot; /&gt;&lt;/SmartSettings&gt;">
              <a:extLst>
                <a:ext uri="{FF2B5EF4-FFF2-40B4-BE49-F238E27FC236}">
                  <a16:creationId xmlns:a16="http://schemas.microsoft.com/office/drawing/2014/main" id="{4AD82770-205D-4AD7-81F5-E9883325BB28}"/>
                </a:ext>
              </a:extLst>
            </p:cNvPr>
            <p:cNvSpPr/>
            <p:nvPr>
              <p:custDataLst>
                <p:tags r:id="rId12"/>
              </p:custDataLst>
            </p:nvPr>
          </p:nvSpPr>
          <p:spPr>
            <a:xfrm>
              <a:off x="595686" y="1261242"/>
              <a:ext cx="3222246"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Alert</a:t>
              </a:r>
            </a:p>
          </p:txBody>
        </p:sp>
        <p:sp>
          <p:nvSpPr>
            <p:cNvPr id="125" name="Close Button" descr="&lt;Tags&gt;&lt;SMARTRESIZEANCHORS&gt;Absolute,None,None,Absolute&lt;/SMARTRESIZEANCHORS&gt;&lt;/Tags&gt;">
              <a:extLst>
                <a:ext uri="{FF2B5EF4-FFF2-40B4-BE49-F238E27FC236}">
                  <a16:creationId xmlns:a16="http://schemas.microsoft.com/office/drawing/2014/main" id="{CFD2D3B8-0208-434F-9459-2B32F316933F}"/>
                </a:ext>
              </a:extLst>
            </p:cNvPr>
            <p:cNvSpPr>
              <a:spLocks noEditPoints="1"/>
            </p:cNvSpPr>
            <p:nvPr/>
          </p:nvSpPr>
          <p:spPr bwMode="auto">
            <a:xfrm>
              <a:off x="3607048" y="1332489"/>
              <a:ext cx="98425" cy="95250"/>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noFill/>
            <a:ln w="9525"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nvGrpSpPr>
            <p:cNvPr id="126" name="Icons">
              <a:extLst>
                <a:ext uri="{FF2B5EF4-FFF2-40B4-BE49-F238E27FC236}">
                  <a16:creationId xmlns:a16="http://schemas.microsoft.com/office/drawing/2014/main" id="{1C127BE0-C4CB-441D-B69D-5DF4206A3657}"/>
                </a:ext>
              </a:extLst>
            </p:cNvPr>
            <p:cNvGrpSpPr/>
            <p:nvPr/>
          </p:nvGrpSpPr>
          <p:grpSpPr>
            <a:xfrm>
              <a:off x="773534" y="1669713"/>
              <a:ext cx="457200" cy="396875"/>
              <a:chOff x="773534" y="1669713"/>
              <a:chExt cx="457200" cy="396875"/>
            </a:xfrm>
          </p:grpSpPr>
          <p:sp>
            <p:nvSpPr>
              <p:cNvPr id="131" name="Info Icon" descr="&lt;Tags&gt;&lt;SMARTRESIZEANCHORS&gt;Absolute,None,Absolute,None&lt;/SMARTRESIZEANCHORS&gt;&lt;/Tags&gt;" hidden="1">
                <a:extLst>
                  <a:ext uri="{FF2B5EF4-FFF2-40B4-BE49-F238E27FC236}">
                    <a16:creationId xmlns:a16="http://schemas.microsoft.com/office/drawing/2014/main" id="{B977A959-3D0D-4AD2-9EFA-3355FFAEE693}"/>
                  </a:ext>
                </a:extLst>
              </p:cNvPr>
              <p:cNvSpPr>
                <a:spLocks noChangeAspect="1" noEditPoints="1"/>
              </p:cNvSpPr>
              <p:nvPr/>
            </p:nvSpPr>
            <p:spPr bwMode="auto">
              <a:xfrm>
                <a:off x="803697" y="1670507"/>
                <a:ext cx="396875" cy="395287"/>
              </a:xfrm>
              <a:custGeom>
                <a:avLst/>
                <a:gdLst>
                  <a:gd name="T0" fmla="*/ 550 w 1101"/>
                  <a:gd name="T1" fmla="*/ 231 h 1101"/>
                  <a:gd name="T2" fmla="*/ 480 w 1101"/>
                  <a:gd name="T3" fmla="*/ 301 h 1101"/>
                  <a:gd name="T4" fmla="*/ 550 w 1101"/>
                  <a:gd name="T5" fmla="*/ 372 h 1101"/>
                  <a:gd name="T6" fmla="*/ 621 w 1101"/>
                  <a:gd name="T7" fmla="*/ 301 h 1101"/>
                  <a:gd name="T8" fmla="*/ 550 w 1101"/>
                  <a:gd name="T9" fmla="*/ 231 h 1101"/>
                  <a:gd name="T10" fmla="*/ 494 w 1101"/>
                  <a:gd name="T11" fmla="*/ 455 h 1101"/>
                  <a:gd name="T12" fmla="*/ 494 w 1101"/>
                  <a:gd name="T13" fmla="*/ 851 h 1101"/>
                  <a:gd name="T14" fmla="*/ 607 w 1101"/>
                  <a:gd name="T15" fmla="*/ 851 h 1101"/>
                  <a:gd name="T16" fmla="*/ 607 w 1101"/>
                  <a:gd name="T17" fmla="*/ 455 h 1101"/>
                  <a:gd name="T18" fmla="*/ 494 w 1101"/>
                  <a:gd name="T19" fmla="*/ 455 h 1101"/>
                  <a:gd name="T20" fmla="*/ 1101 w 1101"/>
                  <a:gd name="T21" fmla="*/ 551 h 1101"/>
                  <a:gd name="T22" fmla="*/ 550 w 1101"/>
                  <a:gd name="T23" fmla="*/ 1101 h 1101"/>
                  <a:gd name="T24" fmla="*/ 0 w 1101"/>
                  <a:gd name="T25" fmla="*/ 551 h 1101"/>
                  <a:gd name="T26" fmla="*/ 550 w 1101"/>
                  <a:gd name="T27" fmla="*/ 0 h 1101"/>
                  <a:gd name="T28" fmla="*/ 1101 w 1101"/>
                  <a:gd name="T29" fmla="*/ 55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1" h="1101">
                    <a:moveTo>
                      <a:pt x="550" y="231"/>
                    </a:moveTo>
                    <a:cubicBezTo>
                      <a:pt x="511" y="231"/>
                      <a:pt x="480" y="262"/>
                      <a:pt x="480" y="301"/>
                    </a:cubicBezTo>
                    <a:cubicBezTo>
                      <a:pt x="480" y="340"/>
                      <a:pt x="511" y="372"/>
                      <a:pt x="550" y="372"/>
                    </a:cubicBezTo>
                    <a:cubicBezTo>
                      <a:pt x="589" y="372"/>
                      <a:pt x="621" y="340"/>
                      <a:pt x="621" y="301"/>
                    </a:cubicBezTo>
                    <a:cubicBezTo>
                      <a:pt x="621" y="262"/>
                      <a:pt x="589" y="231"/>
                      <a:pt x="550" y="231"/>
                    </a:cubicBezTo>
                    <a:close/>
                    <a:moveTo>
                      <a:pt x="494" y="455"/>
                    </a:moveTo>
                    <a:lnTo>
                      <a:pt x="494" y="851"/>
                    </a:lnTo>
                    <a:lnTo>
                      <a:pt x="607" y="851"/>
                    </a:lnTo>
                    <a:lnTo>
                      <a:pt x="607" y="455"/>
                    </a:lnTo>
                    <a:lnTo>
                      <a:pt x="494" y="455"/>
                    </a:lnTo>
                    <a:close/>
                    <a:moveTo>
                      <a:pt x="1101" y="551"/>
                    </a:moveTo>
                    <a:cubicBezTo>
                      <a:pt x="1101" y="855"/>
                      <a:pt x="854" y="1101"/>
                      <a:pt x="550" y="1101"/>
                    </a:cubicBezTo>
                    <a:cubicBezTo>
                      <a:pt x="247" y="1101"/>
                      <a:pt x="0" y="855"/>
                      <a:pt x="0" y="551"/>
                    </a:cubicBezTo>
                    <a:cubicBezTo>
                      <a:pt x="0" y="247"/>
                      <a:pt x="247" y="0"/>
                      <a:pt x="550" y="0"/>
                    </a:cubicBezTo>
                    <a:cubicBezTo>
                      <a:pt x="854" y="0"/>
                      <a:pt x="1101" y="247"/>
                      <a:pt x="1101" y="551"/>
                    </a:cubicBezTo>
                    <a:close/>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32" name="Warning Icon" descr="&lt;Tags&gt;&lt;SMARTRESIZEANCHORS&gt;Absolute,None,Absolute,None&lt;/SMARTRESIZEANCHORS&gt;&lt;/Tags&gt;" hidden="1">
                <a:extLst>
                  <a:ext uri="{FF2B5EF4-FFF2-40B4-BE49-F238E27FC236}">
                    <a16:creationId xmlns:a16="http://schemas.microsoft.com/office/drawing/2014/main" id="{4A4AE875-C8C4-4238-8709-0C2BCD903F04}"/>
                  </a:ext>
                </a:extLst>
              </p:cNvPr>
              <p:cNvSpPr>
                <a:spLocks noChangeAspect="1" noEditPoints="1"/>
              </p:cNvSpPr>
              <p:nvPr/>
            </p:nvSpPr>
            <p:spPr bwMode="auto">
              <a:xfrm>
                <a:off x="773534" y="1670507"/>
                <a:ext cx="457200" cy="395287"/>
              </a:xfrm>
              <a:custGeom>
                <a:avLst/>
                <a:gdLst>
                  <a:gd name="T0" fmla="*/ 1270 w 1270"/>
                  <a:gd name="T1" fmla="*/ 1101 h 1101"/>
                  <a:gd name="T2" fmla="*/ 0 w 1270"/>
                  <a:gd name="T3" fmla="*/ 1101 h 1101"/>
                  <a:gd name="T4" fmla="*/ 635 w 1270"/>
                  <a:gd name="T5" fmla="*/ 0 h 1101"/>
                  <a:gd name="T6" fmla="*/ 1270 w 1270"/>
                  <a:gd name="T7" fmla="*/ 1101 h 1101"/>
                  <a:gd name="T8" fmla="*/ 579 w 1270"/>
                  <a:gd name="T9" fmla="*/ 320 h 1101"/>
                  <a:gd name="T10" fmla="*/ 579 w 1270"/>
                  <a:gd name="T11" fmla="*/ 716 h 1101"/>
                  <a:gd name="T12" fmla="*/ 691 w 1270"/>
                  <a:gd name="T13" fmla="*/ 716 h 1101"/>
                  <a:gd name="T14" fmla="*/ 691 w 1270"/>
                  <a:gd name="T15" fmla="*/ 320 h 1101"/>
                  <a:gd name="T16" fmla="*/ 579 w 1270"/>
                  <a:gd name="T17" fmla="*/ 320 h 1101"/>
                  <a:gd name="T18" fmla="*/ 635 w 1270"/>
                  <a:gd name="T19" fmla="*/ 799 h 1101"/>
                  <a:gd name="T20" fmla="*/ 564 w 1270"/>
                  <a:gd name="T21" fmla="*/ 870 h 1101"/>
                  <a:gd name="T22" fmla="*/ 635 w 1270"/>
                  <a:gd name="T23" fmla="*/ 940 h 1101"/>
                  <a:gd name="T24" fmla="*/ 706 w 1270"/>
                  <a:gd name="T25" fmla="*/ 870 h 1101"/>
                  <a:gd name="T26" fmla="*/ 635 w 1270"/>
                  <a:gd name="T27" fmla="*/ 79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0" h="1101">
                    <a:moveTo>
                      <a:pt x="1270" y="1101"/>
                    </a:moveTo>
                    <a:lnTo>
                      <a:pt x="0" y="1101"/>
                    </a:lnTo>
                    <a:lnTo>
                      <a:pt x="635" y="0"/>
                    </a:lnTo>
                    <a:lnTo>
                      <a:pt x="1270" y="1101"/>
                    </a:lnTo>
                    <a:close/>
                    <a:moveTo>
                      <a:pt x="579" y="320"/>
                    </a:moveTo>
                    <a:lnTo>
                      <a:pt x="579" y="716"/>
                    </a:lnTo>
                    <a:lnTo>
                      <a:pt x="691" y="716"/>
                    </a:lnTo>
                    <a:lnTo>
                      <a:pt x="691" y="320"/>
                    </a:lnTo>
                    <a:lnTo>
                      <a:pt x="579" y="320"/>
                    </a:lnTo>
                    <a:close/>
                    <a:moveTo>
                      <a:pt x="635" y="799"/>
                    </a:moveTo>
                    <a:cubicBezTo>
                      <a:pt x="596" y="799"/>
                      <a:pt x="564" y="831"/>
                      <a:pt x="564" y="870"/>
                    </a:cubicBezTo>
                    <a:cubicBezTo>
                      <a:pt x="564" y="909"/>
                      <a:pt x="596" y="940"/>
                      <a:pt x="635" y="940"/>
                    </a:cubicBezTo>
                    <a:cubicBezTo>
                      <a:pt x="674" y="940"/>
                      <a:pt x="706" y="909"/>
                      <a:pt x="706" y="870"/>
                    </a:cubicBezTo>
                    <a:cubicBezTo>
                      <a:pt x="706" y="831"/>
                      <a:pt x="674" y="799"/>
                      <a:pt x="635" y="799"/>
                    </a:cubicBez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33" name="Error Icon" descr="&lt;Tags&gt;&lt;SMARTRESIZEANCHORS&gt;Absolute,None,Absolute,None&lt;/SMARTRESIZEANCHORS&gt;&lt;/Tags&gt;">
                <a:extLst>
                  <a:ext uri="{FF2B5EF4-FFF2-40B4-BE49-F238E27FC236}">
                    <a16:creationId xmlns:a16="http://schemas.microsoft.com/office/drawing/2014/main" id="{253DA51D-DFE4-4DBA-BEF9-908303DED1EF}"/>
                  </a:ext>
                </a:extLst>
              </p:cNvPr>
              <p:cNvSpPr>
                <a:spLocks noChangeAspect="1" noEditPoints="1"/>
              </p:cNvSpPr>
              <p:nvPr/>
            </p:nvSpPr>
            <p:spPr bwMode="auto">
              <a:xfrm>
                <a:off x="802903" y="1670507"/>
                <a:ext cx="398463" cy="395287"/>
              </a:xfrm>
              <a:custGeom>
                <a:avLst/>
                <a:gdLst>
                  <a:gd name="T0" fmla="*/ 1101 w 1101"/>
                  <a:gd name="T1" fmla="*/ 778 h 1100"/>
                  <a:gd name="T2" fmla="*/ 778 w 1101"/>
                  <a:gd name="T3" fmla="*/ 1100 h 1100"/>
                  <a:gd name="T4" fmla="*/ 322 w 1101"/>
                  <a:gd name="T5" fmla="*/ 1100 h 1100"/>
                  <a:gd name="T6" fmla="*/ 0 w 1101"/>
                  <a:gd name="T7" fmla="*/ 778 h 1100"/>
                  <a:gd name="T8" fmla="*/ 0 w 1101"/>
                  <a:gd name="T9" fmla="*/ 322 h 1100"/>
                  <a:gd name="T10" fmla="*/ 322 w 1101"/>
                  <a:gd name="T11" fmla="*/ 0 h 1100"/>
                  <a:gd name="T12" fmla="*/ 778 w 1101"/>
                  <a:gd name="T13" fmla="*/ 0 h 1100"/>
                  <a:gd name="T14" fmla="*/ 1101 w 1101"/>
                  <a:gd name="T15" fmla="*/ 322 h 1100"/>
                  <a:gd name="T16" fmla="*/ 1101 w 1101"/>
                  <a:gd name="T17" fmla="*/ 778 h 1100"/>
                  <a:gd name="T18" fmla="*/ 380 w 1101"/>
                  <a:gd name="T19" fmla="*/ 300 h 1100"/>
                  <a:gd name="T20" fmla="*/ 301 w 1101"/>
                  <a:gd name="T21" fmla="*/ 380 h 1100"/>
                  <a:gd name="T22" fmla="*/ 470 w 1101"/>
                  <a:gd name="T23" fmla="*/ 550 h 1100"/>
                  <a:gd name="T24" fmla="*/ 301 w 1101"/>
                  <a:gd name="T25" fmla="*/ 719 h 1100"/>
                  <a:gd name="T26" fmla="*/ 380 w 1101"/>
                  <a:gd name="T27" fmla="*/ 799 h 1100"/>
                  <a:gd name="T28" fmla="*/ 550 w 1101"/>
                  <a:gd name="T29" fmla="*/ 629 h 1100"/>
                  <a:gd name="T30" fmla="*/ 720 w 1101"/>
                  <a:gd name="T31" fmla="*/ 799 h 1100"/>
                  <a:gd name="T32" fmla="*/ 800 w 1101"/>
                  <a:gd name="T33" fmla="*/ 719 h 1100"/>
                  <a:gd name="T34" fmla="*/ 630 w 1101"/>
                  <a:gd name="T35" fmla="*/ 550 h 1100"/>
                  <a:gd name="T36" fmla="*/ 800 w 1101"/>
                  <a:gd name="T37" fmla="*/ 380 h 1100"/>
                  <a:gd name="T38" fmla="*/ 720 w 1101"/>
                  <a:gd name="T39" fmla="*/ 300 h 1100"/>
                  <a:gd name="T40" fmla="*/ 550 w 1101"/>
                  <a:gd name="T41" fmla="*/ 470 h 1100"/>
                  <a:gd name="T42" fmla="*/ 380 w 1101"/>
                  <a:gd name="T43" fmla="*/ 3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1" h="1100">
                    <a:moveTo>
                      <a:pt x="1101" y="778"/>
                    </a:moveTo>
                    <a:lnTo>
                      <a:pt x="778" y="1100"/>
                    </a:lnTo>
                    <a:lnTo>
                      <a:pt x="322" y="1100"/>
                    </a:lnTo>
                    <a:lnTo>
                      <a:pt x="0" y="778"/>
                    </a:lnTo>
                    <a:lnTo>
                      <a:pt x="0" y="322"/>
                    </a:lnTo>
                    <a:lnTo>
                      <a:pt x="322" y="0"/>
                    </a:lnTo>
                    <a:lnTo>
                      <a:pt x="778" y="0"/>
                    </a:lnTo>
                    <a:lnTo>
                      <a:pt x="1101" y="322"/>
                    </a:lnTo>
                    <a:lnTo>
                      <a:pt x="1101" y="778"/>
                    </a:lnTo>
                    <a:close/>
                    <a:moveTo>
                      <a:pt x="380" y="300"/>
                    </a:moveTo>
                    <a:lnTo>
                      <a:pt x="301" y="380"/>
                    </a:lnTo>
                    <a:lnTo>
                      <a:pt x="470" y="550"/>
                    </a:lnTo>
                    <a:lnTo>
                      <a:pt x="301" y="719"/>
                    </a:lnTo>
                    <a:lnTo>
                      <a:pt x="380" y="799"/>
                    </a:lnTo>
                    <a:lnTo>
                      <a:pt x="550" y="629"/>
                    </a:lnTo>
                    <a:lnTo>
                      <a:pt x="720" y="799"/>
                    </a:lnTo>
                    <a:lnTo>
                      <a:pt x="800" y="719"/>
                    </a:lnTo>
                    <a:lnTo>
                      <a:pt x="630" y="550"/>
                    </a:lnTo>
                    <a:lnTo>
                      <a:pt x="800" y="380"/>
                    </a:lnTo>
                    <a:lnTo>
                      <a:pt x="720" y="300"/>
                    </a:lnTo>
                    <a:lnTo>
                      <a:pt x="550" y="470"/>
                    </a:lnTo>
                    <a:lnTo>
                      <a:pt x="380" y="300"/>
                    </a:ln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34" name="Question Icon" descr="&lt;Tags&gt;&lt;SMARTRESIZEANCHORS&gt;Absolute,None,Absolute,None&lt;/SMARTRESIZEANCHORS&gt;&lt;/Tags&gt;" hidden="1">
                <a:extLst>
                  <a:ext uri="{FF2B5EF4-FFF2-40B4-BE49-F238E27FC236}">
                    <a16:creationId xmlns:a16="http://schemas.microsoft.com/office/drawing/2014/main" id="{C85DDF4D-CB17-44F6-9A32-901313AD64BB}"/>
                  </a:ext>
                </a:extLst>
              </p:cNvPr>
              <p:cNvSpPr>
                <a:spLocks noChangeAspect="1" noEditPoints="1"/>
              </p:cNvSpPr>
              <p:nvPr/>
            </p:nvSpPr>
            <p:spPr bwMode="auto">
              <a:xfrm>
                <a:off x="802903" y="1669713"/>
                <a:ext cx="398463" cy="396875"/>
              </a:xfrm>
              <a:custGeom>
                <a:avLst/>
                <a:gdLst>
                  <a:gd name="T0" fmla="*/ 1101 w 1101"/>
                  <a:gd name="T1" fmla="*/ 551 h 1101"/>
                  <a:gd name="T2" fmla="*/ 550 w 1101"/>
                  <a:gd name="T3" fmla="*/ 1101 h 1101"/>
                  <a:gd name="T4" fmla="*/ 0 w 1101"/>
                  <a:gd name="T5" fmla="*/ 551 h 1101"/>
                  <a:gd name="T6" fmla="*/ 550 w 1101"/>
                  <a:gd name="T7" fmla="*/ 0 h 1101"/>
                  <a:gd name="T8" fmla="*/ 1101 w 1101"/>
                  <a:gd name="T9" fmla="*/ 551 h 1101"/>
                  <a:gd name="T10" fmla="*/ 596 w 1101"/>
                  <a:gd name="T11" fmla="*/ 685 h 1101"/>
                  <a:gd name="T12" fmla="*/ 509 w 1101"/>
                  <a:gd name="T13" fmla="*/ 685 h 1101"/>
                  <a:gd name="T14" fmla="*/ 509 w 1101"/>
                  <a:gd name="T15" fmla="*/ 625 h 1101"/>
                  <a:gd name="T16" fmla="*/ 521 w 1101"/>
                  <a:gd name="T17" fmla="*/ 577 h 1101"/>
                  <a:gd name="T18" fmla="*/ 575 w 1101"/>
                  <a:gd name="T19" fmla="*/ 527 h 1101"/>
                  <a:gd name="T20" fmla="*/ 638 w 1101"/>
                  <a:gd name="T21" fmla="*/ 424 h 1101"/>
                  <a:gd name="T22" fmla="*/ 614 w 1101"/>
                  <a:gd name="T23" fmla="*/ 359 h 1101"/>
                  <a:gd name="T24" fmla="*/ 549 w 1101"/>
                  <a:gd name="T25" fmla="*/ 334 h 1101"/>
                  <a:gd name="T26" fmla="*/ 440 w 1101"/>
                  <a:gd name="T27" fmla="*/ 462 h 1101"/>
                  <a:gd name="T28" fmla="*/ 343 w 1101"/>
                  <a:gd name="T29" fmla="*/ 445 h 1101"/>
                  <a:gd name="T30" fmla="*/ 413 w 1101"/>
                  <a:gd name="T31" fmla="*/ 295 h 1101"/>
                  <a:gd name="T32" fmla="*/ 561 w 1101"/>
                  <a:gd name="T33" fmla="*/ 241 h 1101"/>
                  <a:gd name="T34" fmla="*/ 702 w 1101"/>
                  <a:gd name="T35" fmla="*/ 291 h 1101"/>
                  <a:gd name="T36" fmla="*/ 758 w 1101"/>
                  <a:gd name="T37" fmla="*/ 418 h 1101"/>
                  <a:gd name="T38" fmla="*/ 743 w 1101"/>
                  <a:gd name="T39" fmla="*/ 489 h 1101"/>
                  <a:gd name="T40" fmla="*/ 707 w 1101"/>
                  <a:gd name="T41" fmla="*/ 541 h 1101"/>
                  <a:gd name="T42" fmla="*/ 624 w 1101"/>
                  <a:gd name="T43" fmla="*/ 606 h 1101"/>
                  <a:gd name="T44" fmla="*/ 601 w 1101"/>
                  <a:gd name="T45" fmla="*/ 632 h 1101"/>
                  <a:gd name="T46" fmla="*/ 596 w 1101"/>
                  <a:gd name="T47" fmla="*/ 685 h 1101"/>
                  <a:gd name="T48" fmla="*/ 614 w 1101"/>
                  <a:gd name="T49" fmla="*/ 749 h 1101"/>
                  <a:gd name="T50" fmla="*/ 614 w 1101"/>
                  <a:gd name="T51" fmla="*/ 861 h 1101"/>
                  <a:gd name="T52" fmla="*/ 509 w 1101"/>
                  <a:gd name="T53" fmla="*/ 861 h 1101"/>
                  <a:gd name="T54" fmla="*/ 509 w 1101"/>
                  <a:gd name="T55" fmla="*/ 749 h 1101"/>
                  <a:gd name="T56" fmla="*/ 614 w 1101"/>
                  <a:gd name="T57" fmla="*/ 74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1101">
                    <a:moveTo>
                      <a:pt x="1101" y="551"/>
                    </a:moveTo>
                    <a:cubicBezTo>
                      <a:pt x="1101" y="854"/>
                      <a:pt x="854" y="1101"/>
                      <a:pt x="550" y="1101"/>
                    </a:cubicBezTo>
                    <a:cubicBezTo>
                      <a:pt x="246" y="1101"/>
                      <a:pt x="0" y="854"/>
                      <a:pt x="0" y="551"/>
                    </a:cubicBezTo>
                    <a:cubicBezTo>
                      <a:pt x="0" y="247"/>
                      <a:pt x="246" y="0"/>
                      <a:pt x="550" y="0"/>
                    </a:cubicBezTo>
                    <a:cubicBezTo>
                      <a:pt x="854" y="0"/>
                      <a:pt x="1101" y="247"/>
                      <a:pt x="1101" y="551"/>
                    </a:cubicBezTo>
                    <a:close/>
                    <a:moveTo>
                      <a:pt x="596" y="685"/>
                    </a:moveTo>
                    <a:lnTo>
                      <a:pt x="509" y="685"/>
                    </a:lnTo>
                    <a:lnTo>
                      <a:pt x="509" y="625"/>
                    </a:lnTo>
                    <a:cubicBezTo>
                      <a:pt x="509" y="605"/>
                      <a:pt x="513" y="589"/>
                      <a:pt x="521" y="577"/>
                    </a:cubicBezTo>
                    <a:cubicBezTo>
                      <a:pt x="529" y="565"/>
                      <a:pt x="547" y="549"/>
                      <a:pt x="575" y="527"/>
                    </a:cubicBezTo>
                    <a:cubicBezTo>
                      <a:pt x="617" y="495"/>
                      <a:pt x="638" y="460"/>
                      <a:pt x="638" y="424"/>
                    </a:cubicBezTo>
                    <a:cubicBezTo>
                      <a:pt x="638" y="397"/>
                      <a:pt x="630" y="375"/>
                      <a:pt x="614" y="359"/>
                    </a:cubicBezTo>
                    <a:cubicBezTo>
                      <a:pt x="597" y="343"/>
                      <a:pt x="576" y="334"/>
                      <a:pt x="549" y="334"/>
                    </a:cubicBezTo>
                    <a:cubicBezTo>
                      <a:pt x="488" y="334"/>
                      <a:pt x="451" y="377"/>
                      <a:pt x="440" y="462"/>
                    </a:cubicBezTo>
                    <a:lnTo>
                      <a:pt x="343" y="445"/>
                    </a:lnTo>
                    <a:cubicBezTo>
                      <a:pt x="349" y="381"/>
                      <a:pt x="372" y="331"/>
                      <a:pt x="413" y="295"/>
                    </a:cubicBezTo>
                    <a:cubicBezTo>
                      <a:pt x="454" y="259"/>
                      <a:pt x="503" y="241"/>
                      <a:pt x="561" y="241"/>
                    </a:cubicBezTo>
                    <a:cubicBezTo>
                      <a:pt x="618" y="241"/>
                      <a:pt x="665" y="257"/>
                      <a:pt x="702" y="291"/>
                    </a:cubicBezTo>
                    <a:cubicBezTo>
                      <a:pt x="739" y="325"/>
                      <a:pt x="758" y="367"/>
                      <a:pt x="758" y="418"/>
                    </a:cubicBezTo>
                    <a:cubicBezTo>
                      <a:pt x="758" y="443"/>
                      <a:pt x="753" y="467"/>
                      <a:pt x="743" y="489"/>
                    </a:cubicBezTo>
                    <a:cubicBezTo>
                      <a:pt x="732" y="512"/>
                      <a:pt x="721" y="529"/>
                      <a:pt x="707" y="541"/>
                    </a:cubicBezTo>
                    <a:cubicBezTo>
                      <a:pt x="694" y="554"/>
                      <a:pt x="667" y="575"/>
                      <a:pt x="624" y="606"/>
                    </a:cubicBezTo>
                    <a:cubicBezTo>
                      <a:pt x="612" y="615"/>
                      <a:pt x="605" y="624"/>
                      <a:pt x="601" y="632"/>
                    </a:cubicBezTo>
                    <a:cubicBezTo>
                      <a:pt x="598" y="640"/>
                      <a:pt x="596" y="658"/>
                      <a:pt x="596" y="685"/>
                    </a:cubicBezTo>
                    <a:close/>
                    <a:moveTo>
                      <a:pt x="614" y="749"/>
                    </a:moveTo>
                    <a:lnTo>
                      <a:pt x="614" y="861"/>
                    </a:lnTo>
                    <a:lnTo>
                      <a:pt x="509" y="861"/>
                    </a:lnTo>
                    <a:lnTo>
                      <a:pt x="509" y="749"/>
                    </a:lnTo>
                    <a:lnTo>
                      <a:pt x="614" y="749"/>
                    </a:ln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27" name="Buttons">
              <a:extLst>
                <a:ext uri="{FF2B5EF4-FFF2-40B4-BE49-F238E27FC236}">
                  <a16:creationId xmlns:a16="http://schemas.microsoft.com/office/drawing/2014/main" id="{3EBDE050-211E-497D-9A04-DB530FDB21B0}"/>
                </a:ext>
              </a:extLst>
            </p:cNvPr>
            <p:cNvGrpSpPr/>
            <p:nvPr/>
          </p:nvGrpSpPr>
          <p:grpSpPr>
            <a:xfrm>
              <a:off x="1538287" y="2386471"/>
              <a:ext cx="2091779" cy="240384"/>
              <a:chOff x="1538287" y="2386471"/>
              <a:chExt cx="2091779" cy="240384"/>
            </a:xfrm>
          </p:grpSpPr>
          <p:sp>
            <p:nvSpPr>
              <p:cNvPr id="128" name="Button 1" descr="&lt;Tags&gt;&lt;SMARTRESIZEANCHORS&gt;None,Absolute,None,Absolute&lt;/SMARTRESIZEANCHORS&gt;&lt;/Tags&gt;">
                <a:extLst>
                  <a:ext uri="{FF2B5EF4-FFF2-40B4-BE49-F238E27FC236}">
                    <a16:creationId xmlns:a16="http://schemas.microsoft.com/office/drawing/2014/main" id="{EF614FDD-3D2B-465F-85EC-232E556A58B3}"/>
                  </a:ext>
                </a:extLst>
              </p:cNvPr>
              <p:cNvSpPr>
                <a:spLocks/>
              </p:cNvSpPr>
              <p:nvPr/>
            </p:nvSpPr>
            <p:spPr bwMode="auto">
              <a:xfrm>
                <a:off x="2967037"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OK</a:t>
                </a:r>
                <a:endParaRPr lang="en-US" sz="900" dirty="0">
                  <a:solidFill>
                    <a:srgbClr val="5F5F5F"/>
                  </a:solidFill>
                  <a:effectLst/>
                  <a:latin typeface="Segoe UI" panose="020B0502040204020203" pitchFamily="34" charset="0"/>
                  <a:cs typeface="Segoe UI" panose="020B0502040204020203" pitchFamily="34" charset="0"/>
                </a:endParaRPr>
              </a:p>
            </p:txBody>
          </p:sp>
          <p:sp>
            <p:nvSpPr>
              <p:cNvPr id="129" name="Button 2" descr="&lt;Tags&gt;&lt;SMARTRESIZEANCHORS&gt;None,Absolute,None,Absolute&lt;/SMARTRESIZEANCHORS&gt;&lt;/Tags&gt;">
                <a:extLst>
                  <a:ext uri="{FF2B5EF4-FFF2-40B4-BE49-F238E27FC236}">
                    <a16:creationId xmlns:a16="http://schemas.microsoft.com/office/drawing/2014/main" id="{52455CEA-0BC2-4D61-B107-8D8EA3A4404C}"/>
                  </a:ext>
                </a:extLst>
              </p:cNvPr>
              <p:cNvSpPr>
                <a:spLocks/>
              </p:cNvSpPr>
              <p:nvPr/>
            </p:nvSpPr>
            <p:spPr bwMode="auto">
              <a:xfrm>
                <a:off x="2252662"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Cancel</a:t>
                </a:r>
                <a:endParaRPr lang="en-US" sz="900" dirty="0">
                  <a:solidFill>
                    <a:srgbClr val="5F5F5F"/>
                  </a:solidFill>
                  <a:effectLst/>
                  <a:latin typeface="Segoe UI" panose="020B0502040204020203" pitchFamily="34" charset="0"/>
                  <a:cs typeface="Segoe UI" panose="020B0502040204020203" pitchFamily="34" charset="0"/>
                </a:endParaRPr>
              </a:p>
            </p:txBody>
          </p:sp>
          <p:sp>
            <p:nvSpPr>
              <p:cNvPr id="130" name="Button 3" descr="&lt;Tags&gt;&lt;SMARTRESIZEANCHORS&gt;None,Absolute,None,Absolute&lt;/SMARTRESIZEANCHORS&gt;&lt;/Tags&gt;">
                <a:extLst>
                  <a:ext uri="{FF2B5EF4-FFF2-40B4-BE49-F238E27FC236}">
                    <a16:creationId xmlns:a16="http://schemas.microsoft.com/office/drawing/2014/main" id="{5CCD9A37-EC99-4A42-AE67-A35BD08A946B}"/>
                  </a:ext>
                </a:extLst>
              </p:cNvPr>
              <p:cNvSpPr>
                <a:spLocks/>
              </p:cNvSpPr>
              <p:nvPr/>
            </p:nvSpPr>
            <p:spPr bwMode="auto">
              <a:xfrm>
                <a:off x="1538287"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Abort</a:t>
                </a:r>
                <a:endParaRPr lang="en-US" sz="900" dirty="0">
                  <a:solidFill>
                    <a:srgbClr val="5F5F5F"/>
                  </a:solidFill>
                  <a:effectLst/>
                  <a:latin typeface="Segoe UI" panose="020B0502040204020203" pitchFamily="34" charset="0"/>
                  <a:cs typeface="Segoe UI" panose="020B0502040204020203" pitchFamily="34" charset="0"/>
                </a:endParaRPr>
              </a:p>
            </p:txBody>
          </p:sp>
        </p:grpSp>
      </p:grpSp>
      <p:grpSp>
        <p:nvGrpSpPr>
          <p:cNvPr id="135" name="Alert"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9ftbPzdYjmrrprxs6peuBe+uy7PGWnG8otq+na9Gr9eZHV7+q7Nlw0hI52dZ9P8671F41q2dVV+zU7Hp5f5ssXLv3GyzBZ5s6IP07D1b5z84t84SelZrSdlMU2nZdY00ubLFRM0fRT8+SRrcnlDX+SX6+Iya/P07FU2K6on67atlmkxrZZny/PK/+yzdLkuy8NbvPndrF7SiL/ey6d1XdVf79WfWOcNBhp9+4b3q2Uuv71/1+2V/tZ8jXfnda4dx9/uv8+c8e1sOSvz+rt1tlrlNY/ee/1knk/f5rOTeba8yGf+C8NoxcBOuhS5DWAPtPBldZnXdTHL00lVlenZsmi3zny2hGymTeeDUXp2vFqlhMcdB9BjWzwT4ucxw+u/jRcDZPCIIG4dE77t63m2yps0836nIeRXqfftFkEZv86hn/KZfCSQPZwieOEpztMtD/b4rGG4nRcHXsZz9256PJulH53R1H6UTlWbxNu+1/TTECNzvXUWwvj9QyB3PI7xn7Pn2SQvGQH57bPeTI5pGPzdFo/l0UdDsCyQ8RdZfVEsFdmX2WxG07bV/Xr8PD9vR723xm+qVeTTV8XFnFrvDA7EG/vndbVeMQj5LT6m7gtbm8bFLYbH5X/tjSv42I4r+FTH1fv8SUWILdJP0vub0OrreAcoHCJNHrXdOHcdYGPlIAIaCMIU/XwmYoY/xnjv/cEqY6afCM63Yv+x/8eGLqMGbJgy2nwjcfogb00fffVrAf/ZpFLEUg/TiBtvpFAX3K3pwy9+DcA/m7SJuyLD5DHtN1IoAvTWRDLvfj3w3wSpNps59YFusnTv6ZEM2LonXSjvZ+0EiVvYOx3UsMnzIMWNQ7+BmofIF2wgIp+/v+kTIM03Yv0GHGu/i5407Kby2yDdYkAHREHnwEqD/j3+0oD4Gl144vAeDHkb3TEUS2wk156SqxmkVxTsexLsjYXxdTr5WSTZYAi1kWj3biZaHPD7ks2D8vU6+tkjXfzTOm/X9TJt63Ueee+X9D/KS5NX8J9fvBH6eUYv3Qze+/OXbAotL6tilj4tmlXV5FvDESOislsbsPR3lZj2FsHebUGOLYqRod8aSj+Ix9OhHIb6Huxy+8G+B9CNw30POIMDDj/gfECsy5B1NOHBLHMW0rzjB2xVk5+m2D9t8uUsr0fiSxzXF02aD/NYkN+pA4UkcNKsCRp1hoWJ81/TiUl/4S/0oRnlcPN8WR+QGSy9ReTVxeAz8fo6gVgklcEv37ITKI2hnvrxzG07G46VNvXXjRBu29tQ5LGpr4iXfdvuPB++/8bPVm4Lz4Aqv32Oyzz9GIVH+QF2wBdmoebPB3GWlxrj4Rgu0Y/Hm3zbCFvGXN2BSfwaHQ4JQ9RdfL9uN7qkg/3Gva337Dn06v5/II6Gpazb/OFCmS/XC6e+hiWMDMQo/EjVeOdTVredz4xOvDUqOs5BbCwrdzpyvNb9wmOFASzuUpbjcbNeUBx9fRR+/LpYrMrivAB/TGlRs0nbKm2ESarzNFumHzHaH4074O724ZnBykKgz3qP0jPxi7JJ6bnqnaHbFSpdeYm7XaYVg04LmjzMrvx1ixeuZGrf650cE/9eb/wiZYv3ekkYf/c92++9Z/t7nfbhGwOsYr7CaleRlcUPwC+sQx43Oc14nZ9/9pE34x/dPaKpadpsScvG5zWtBLTzPG1W+RS8NusDFpbzmMwiE2E0PBqB+SqMf7yCqRVw/Gt0IQ9PRIu186IZC+PRv1G9CgI8o/G4vrZcX90woxchKNKyECnq8UakLvJOm4F2eDS4DYXCs/g95ve+6zC5+ybeFZ4+l3vwAm7ufa5c2/tcuVM/v5UNeC8G/jxvSbHV5DvRT/Ake7kzUk5ldk1JDsqA4lO2TPRxVlYXX5Mp2b8MDQ+eD5xhGNnNhnXgRTycfvB5Y/yTRVOQSoZf8kUxraumOm/HX56fF9N8fFLV+fiLpnpTF69b0iLjBX5f+75q7FEevDEAM4/1k7rM+UNBbvPiFh6LXyggPxTsNi0t4bG49STxh4LeDYs6Pdk0D0nQ0/w8W5dtepmV60jyDs9tGSmSEWx+WBLVXBXtdJ5u8TA2kG8DCDxTyhx1Bvpo8xt4BkT59vO9gbPMMyyUt+vm2UCetfsMCdc328sGMflmO5rUefb2hnadSVdN9LM977cdwYdO/C3560fzzjr+/y+zftt+Pmzab8lb/2+edWM6fzTxPxu9fPDM35LDbjPxM/F0bjHRlBmsriQxV1+sF5QcPn03zVcYyNZHXy2b9WpV1ZSe8+IL9jvGg0vIeCLu0cDH33RoRTmvCeWnKY1kspg/G3GWSRz2UmB4In7XDzXa8oPgr+WSb4y/8fjh9Hv3wPJ0yy7ufUAXX98z9oMAk/zelO03zwDX47FB0//LJ+c9evh/z9xsXBIxz48m55Y9fMNzEy4aDb06bDDiX7x/NH8bQf65jOrjvHf7aTscIhWebzxl0KPmLVyNOO/fboS3dcLi3P8N93ELB6xPKaekfpZJdVs38v+9lPJUxv/3aXXbLm5Bqp8tr15p/cN17NWdvqyKWSrrtPnWzatlJ2We1Vs3rnndEDV89DKrG1ow5HDgorjMl/6SIk/zK6ytYUXxHNEFPkF8kbVkU1Z13hBF8XIf9CqrW17F/pBIQ1dQmTaRxT/3q7fm+D60638H0+VgwV/AUtiApRCzGoXT1tf9DzeYS9fn+M31ijselCoeNlpBrD6vq/UKS3gehJNqTdNCIHbxBa2mjvmVr9qibMYUKb7IFsHKKZrKAvJH72+vGQGG36QX+P2szRcNaQUPoc/t5xtECmTwAOgq5Nc30tEp8J8b3scDpqdVuzYtaEC7h/Tj8WfeKIXS9PEnn9ywfIPnFv3hYVoK9VK/s+8V37+F/sTDS9zTbPkqJ05v8tcKqr2dBsZzA+1cw1uOCY9l8/fk8ON1Kx/c6PJ3H+nNvn9jt0FLdC0KhuZ4ls9e5dOWmLn8umh8O2ve5O9IhZHwfVNxSPd5j9nA0w31jLqz6mT8QpH9SExjujukIIae98QIT4iRIHJLtvWfPv+f39Jb858N0XLs6UTQe7ck694PjawGo/9Pk/XeLcl674dGVoPR/3fI+h5NLfW/jvZ+RjEMWdHFe8zEe84CMAuWaTYwBhb3UzT8IXBGB6f/77AGHjvn3bWpDcTVRfQfFn37mP1/lMThstwGAvNq9Q+LvF2s/j9K3N5q5Ab6mnXhHxaJI7j9f4fKt2x6y2bnxTIryxsCNvO8B6nBAh3SvOe8fkEpknlWjhXESbX4cvLTFAuINdyUI/KfW5DhhiY3fH0rAt6CcIPDdYHoTWPegOnXTpvhmWacuz/58gubxEvzd5HpHBgmEiHPq4uLvB6zJt366FlWlJT8aysy1kVL6aniB5qDZU5p6OOGgr5pnp5T5onWQEqiBL3AU9+MPxqh/8OhBYd4jg7PBy72v6K8my7ze+m6L/KmyS7yJ9U7QR5JO4P/10266RDCFhHy9n2w4fTNwOwMMl4Ad4j3us4W+r6Z8PxmzMn55rDvgh4aQMSbeb8xdOz1NzeCEPAQ/j134f2w75vCb24APdhDY4jZ4/cbRpC7+OZG4IMdQr6TNvk6eGty4JvGe+8WeNu8xNfBW6Pvbxrve7fA2wb+t8Pb+1N/pR+/5P8B96SA2U9VAAA=&lt;/Code&gt;&lt;CodeSignature&gt;BLF4JWurVfxIUHaELsi3Nd7j9DhOHL/Mzfty2RbBJndEYSJzEH2XjlOCGM5N4Y9nV5FTIAS219vteJTD3Z/4XWVvkZtfgQxlLmoV4wsdfH8OKo8X1itX6TvbMBqX/oVA+6SyYCB5R8xQ4594vwKX3+d6QJj8QV8I9/euyLGJBof34ivmhhRbXnBaRyyay1r8dKnNOuIGkZTn/zoB/RFkN++hixRlxyYGoJYmk9hnLTUGhiN+xcV4T178pA3JDT3bqSjbV1YYEDUiXfNhZcEEDh1Y2sAb87IQ+7WlC694jPU9ip4XAQBKAedRPoA3wYsewBmLptQX6R00D9TbbxddDA==&lt;/CodeSignature&gt;&lt;/SmartOptions&gt;&lt;SmartResize enabled=&quot;True&quot; minWidth=&quot;190&quot; minHeight=&quot;110&quot; /&gt;&lt;/SmartSettings&gt;">
            <a:extLst>
              <a:ext uri="{FF2B5EF4-FFF2-40B4-BE49-F238E27FC236}">
                <a16:creationId xmlns:a16="http://schemas.microsoft.com/office/drawing/2014/main" id="{6FE6AE8E-24D9-45ED-9C1D-AD8BA90A5E6E}"/>
              </a:ext>
            </a:extLst>
          </p:cNvPr>
          <p:cNvGrpSpPr/>
          <p:nvPr>
            <p:custDataLst>
              <p:tags r:id="rId8"/>
            </p:custDataLst>
          </p:nvPr>
        </p:nvGrpSpPr>
        <p:grpSpPr>
          <a:xfrm>
            <a:off x="7117414" y="3982408"/>
            <a:ext cx="3222246" cy="1507358"/>
            <a:chOff x="595686" y="1261242"/>
            <a:chExt cx="3222246" cy="1507358"/>
          </a:xfrm>
        </p:grpSpPr>
        <p:sp>
          <p:nvSpPr>
            <p:cNvPr id="136" name="Window Body" descr="&lt;SmartSettings&gt;&lt;SmartResize anchorLeft=&quot;Absolute&quot; anchorTop=&quot;Absolute&quot; anchorRight=&quot;Absolute&quot; anchorBottom=&quot;Absolute&quot; /&gt;&lt;/SmartSettings&gt;">
              <a:extLst>
                <a:ext uri="{FF2B5EF4-FFF2-40B4-BE49-F238E27FC236}">
                  <a16:creationId xmlns:a16="http://schemas.microsoft.com/office/drawing/2014/main" id="{FA0E6FD8-4041-44AB-9C0C-8977C48F5193}"/>
                </a:ext>
              </a:extLst>
            </p:cNvPr>
            <p:cNvSpPr/>
            <p:nvPr>
              <p:custDataLst>
                <p:tags r:id="rId9"/>
              </p:custDataLst>
            </p:nvPr>
          </p:nvSpPr>
          <p:spPr>
            <a:xfrm>
              <a:off x="595686" y="1498986"/>
              <a:ext cx="3222246" cy="126961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37" name="Text" descr="&lt;Tags&gt;&lt;SMARTRESIZEANCHORS&gt;Absolute,Absolute,Absolute,Absolute&lt;/SMARTRESIZEANCHORS&gt;&lt;/Tags&gt;">
              <a:extLst>
                <a:ext uri="{FF2B5EF4-FFF2-40B4-BE49-F238E27FC236}">
                  <a16:creationId xmlns:a16="http://schemas.microsoft.com/office/drawing/2014/main" id="{59762B4E-005F-45ED-A412-5CD7732DE44D}"/>
                </a:ext>
              </a:extLst>
            </p:cNvPr>
            <p:cNvSpPr txBox="1"/>
            <p:nvPr/>
          </p:nvSpPr>
          <p:spPr>
            <a:xfrm>
              <a:off x="1335557" y="1635819"/>
              <a:ext cx="2294511" cy="688281"/>
            </a:xfrm>
            <a:prstGeom prst="rect">
              <a:avLst/>
            </a:prstGeom>
            <a:noFill/>
          </p:spPr>
          <p:txBody>
            <a:bodyPr wrap="square" lIns="73152" tIns="36576" rIns="73152" bIns="36576"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5F5F5F"/>
                  </a:solidFill>
                  <a:latin typeface="Segoe UI" panose="020B0502040204020203" pitchFamily="34" charset="0"/>
                  <a:cs typeface="Segoe UI" panose="020B0502040204020203" pitchFamily="34" charset="0"/>
                </a:rPr>
                <a:t>Lorem ipsum dolor sit amet, consectetur adipisicing elit, sed do eiusmod tempor incididunt ut labore et dolore magna aliqua.</a:t>
              </a:r>
            </a:p>
          </p:txBody>
        </p:sp>
        <p:sp>
          <p:nvSpPr>
            <p:cNvPr id="138" name="Title Bar" descr="&lt;SmartSettings&gt;&lt;SmartResize anchorLeft=&quot;Absolute&quot; anchorTop=&quot;Absolute&quot; anchorRight=&quot;Absolute&quot; anchorBottom=&quot;None&quot; /&gt;&lt;/SmartSettings&gt;">
              <a:extLst>
                <a:ext uri="{FF2B5EF4-FFF2-40B4-BE49-F238E27FC236}">
                  <a16:creationId xmlns:a16="http://schemas.microsoft.com/office/drawing/2014/main" id="{77829698-857B-400B-8352-6C01C83A61C2}"/>
                </a:ext>
              </a:extLst>
            </p:cNvPr>
            <p:cNvSpPr/>
            <p:nvPr>
              <p:custDataLst>
                <p:tags r:id="rId10"/>
              </p:custDataLst>
            </p:nvPr>
          </p:nvSpPr>
          <p:spPr>
            <a:xfrm>
              <a:off x="595686" y="1261242"/>
              <a:ext cx="3222246"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Alert</a:t>
              </a:r>
            </a:p>
          </p:txBody>
        </p:sp>
        <p:sp>
          <p:nvSpPr>
            <p:cNvPr id="139" name="Close Button" descr="&lt;Tags&gt;&lt;SMARTRESIZEANCHORS&gt;Absolute,None,None,Absolute&lt;/SMARTRESIZEANCHORS&gt;&lt;/Tags&gt;">
              <a:extLst>
                <a:ext uri="{FF2B5EF4-FFF2-40B4-BE49-F238E27FC236}">
                  <a16:creationId xmlns:a16="http://schemas.microsoft.com/office/drawing/2014/main" id="{CDEADE49-CDE2-4952-A014-68E1265F99D1}"/>
                </a:ext>
              </a:extLst>
            </p:cNvPr>
            <p:cNvSpPr>
              <a:spLocks noEditPoints="1"/>
            </p:cNvSpPr>
            <p:nvPr/>
          </p:nvSpPr>
          <p:spPr bwMode="auto">
            <a:xfrm>
              <a:off x="3607048" y="1332489"/>
              <a:ext cx="98425" cy="95250"/>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noFill/>
            <a:ln w="9525"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nvGrpSpPr>
            <p:cNvPr id="140" name="Icons">
              <a:extLst>
                <a:ext uri="{FF2B5EF4-FFF2-40B4-BE49-F238E27FC236}">
                  <a16:creationId xmlns:a16="http://schemas.microsoft.com/office/drawing/2014/main" id="{35654642-0D13-47C7-A643-EC648002F206}"/>
                </a:ext>
              </a:extLst>
            </p:cNvPr>
            <p:cNvGrpSpPr/>
            <p:nvPr/>
          </p:nvGrpSpPr>
          <p:grpSpPr>
            <a:xfrm>
              <a:off x="773534" y="1669713"/>
              <a:ext cx="457200" cy="396875"/>
              <a:chOff x="773534" y="1669713"/>
              <a:chExt cx="457200" cy="396875"/>
            </a:xfrm>
          </p:grpSpPr>
          <p:sp>
            <p:nvSpPr>
              <p:cNvPr id="145" name="Info Icon" descr="&lt;Tags&gt;&lt;SMARTRESIZEANCHORS&gt;Absolute,None,Absolute,None&lt;/SMARTRESIZEANCHORS&gt;&lt;/Tags&gt;" hidden="1">
                <a:extLst>
                  <a:ext uri="{FF2B5EF4-FFF2-40B4-BE49-F238E27FC236}">
                    <a16:creationId xmlns:a16="http://schemas.microsoft.com/office/drawing/2014/main" id="{CC8EB9F1-DD4F-43A5-83B0-419C7F10E9F3}"/>
                  </a:ext>
                </a:extLst>
              </p:cNvPr>
              <p:cNvSpPr>
                <a:spLocks noChangeAspect="1" noEditPoints="1"/>
              </p:cNvSpPr>
              <p:nvPr/>
            </p:nvSpPr>
            <p:spPr bwMode="auto">
              <a:xfrm>
                <a:off x="803697" y="1670507"/>
                <a:ext cx="396875" cy="395287"/>
              </a:xfrm>
              <a:custGeom>
                <a:avLst/>
                <a:gdLst>
                  <a:gd name="T0" fmla="*/ 550 w 1101"/>
                  <a:gd name="T1" fmla="*/ 231 h 1101"/>
                  <a:gd name="T2" fmla="*/ 480 w 1101"/>
                  <a:gd name="T3" fmla="*/ 301 h 1101"/>
                  <a:gd name="T4" fmla="*/ 550 w 1101"/>
                  <a:gd name="T5" fmla="*/ 372 h 1101"/>
                  <a:gd name="T6" fmla="*/ 621 w 1101"/>
                  <a:gd name="T7" fmla="*/ 301 h 1101"/>
                  <a:gd name="T8" fmla="*/ 550 w 1101"/>
                  <a:gd name="T9" fmla="*/ 231 h 1101"/>
                  <a:gd name="T10" fmla="*/ 494 w 1101"/>
                  <a:gd name="T11" fmla="*/ 455 h 1101"/>
                  <a:gd name="T12" fmla="*/ 494 w 1101"/>
                  <a:gd name="T13" fmla="*/ 851 h 1101"/>
                  <a:gd name="T14" fmla="*/ 607 w 1101"/>
                  <a:gd name="T15" fmla="*/ 851 h 1101"/>
                  <a:gd name="T16" fmla="*/ 607 w 1101"/>
                  <a:gd name="T17" fmla="*/ 455 h 1101"/>
                  <a:gd name="T18" fmla="*/ 494 w 1101"/>
                  <a:gd name="T19" fmla="*/ 455 h 1101"/>
                  <a:gd name="T20" fmla="*/ 1101 w 1101"/>
                  <a:gd name="T21" fmla="*/ 551 h 1101"/>
                  <a:gd name="T22" fmla="*/ 550 w 1101"/>
                  <a:gd name="T23" fmla="*/ 1101 h 1101"/>
                  <a:gd name="T24" fmla="*/ 0 w 1101"/>
                  <a:gd name="T25" fmla="*/ 551 h 1101"/>
                  <a:gd name="T26" fmla="*/ 550 w 1101"/>
                  <a:gd name="T27" fmla="*/ 0 h 1101"/>
                  <a:gd name="T28" fmla="*/ 1101 w 1101"/>
                  <a:gd name="T29" fmla="*/ 55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1" h="1101">
                    <a:moveTo>
                      <a:pt x="550" y="231"/>
                    </a:moveTo>
                    <a:cubicBezTo>
                      <a:pt x="511" y="231"/>
                      <a:pt x="480" y="262"/>
                      <a:pt x="480" y="301"/>
                    </a:cubicBezTo>
                    <a:cubicBezTo>
                      <a:pt x="480" y="340"/>
                      <a:pt x="511" y="372"/>
                      <a:pt x="550" y="372"/>
                    </a:cubicBezTo>
                    <a:cubicBezTo>
                      <a:pt x="589" y="372"/>
                      <a:pt x="621" y="340"/>
                      <a:pt x="621" y="301"/>
                    </a:cubicBezTo>
                    <a:cubicBezTo>
                      <a:pt x="621" y="262"/>
                      <a:pt x="589" y="231"/>
                      <a:pt x="550" y="231"/>
                    </a:cubicBezTo>
                    <a:close/>
                    <a:moveTo>
                      <a:pt x="494" y="455"/>
                    </a:moveTo>
                    <a:lnTo>
                      <a:pt x="494" y="851"/>
                    </a:lnTo>
                    <a:lnTo>
                      <a:pt x="607" y="851"/>
                    </a:lnTo>
                    <a:lnTo>
                      <a:pt x="607" y="455"/>
                    </a:lnTo>
                    <a:lnTo>
                      <a:pt x="494" y="455"/>
                    </a:lnTo>
                    <a:close/>
                    <a:moveTo>
                      <a:pt x="1101" y="551"/>
                    </a:moveTo>
                    <a:cubicBezTo>
                      <a:pt x="1101" y="855"/>
                      <a:pt x="854" y="1101"/>
                      <a:pt x="550" y="1101"/>
                    </a:cubicBezTo>
                    <a:cubicBezTo>
                      <a:pt x="247" y="1101"/>
                      <a:pt x="0" y="855"/>
                      <a:pt x="0" y="551"/>
                    </a:cubicBezTo>
                    <a:cubicBezTo>
                      <a:pt x="0" y="247"/>
                      <a:pt x="247" y="0"/>
                      <a:pt x="550" y="0"/>
                    </a:cubicBezTo>
                    <a:cubicBezTo>
                      <a:pt x="854" y="0"/>
                      <a:pt x="1101" y="247"/>
                      <a:pt x="1101" y="551"/>
                    </a:cubicBezTo>
                    <a:close/>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46" name="Warning Icon" descr="&lt;Tags&gt;&lt;SMARTRESIZEANCHORS&gt;Absolute,None,Absolute,None&lt;/SMARTRESIZEANCHORS&gt;&lt;/Tags&gt;" hidden="1">
                <a:extLst>
                  <a:ext uri="{FF2B5EF4-FFF2-40B4-BE49-F238E27FC236}">
                    <a16:creationId xmlns:a16="http://schemas.microsoft.com/office/drawing/2014/main" id="{9668894B-A981-4F64-8FB0-0968B0732208}"/>
                  </a:ext>
                </a:extLst>
              </p:cNvPr>
              <p:cNvSpPr>
                <a:spLocks noChangeAspect="1" noEditPoints="1"/>
              </p:cNvSpPr>
              <p:nvPr/>
            </p:nvSpPr>
            <p:spPr bwMode="auto">
              <a:xfrm>
                <a:off x="773534" y="1670507"/>
                <a:ext cx="457200" cy="395287"/>
              </a:xfrm>
              <a:custGeom>
                <a:avLst/>
                <a:gdLst>
                  <a:gd name="T0" fmla="*/ 1270 w 1270"/>
                  <a:gd name="T1" fmla="*/ 1101 h 1101"/>
                  <a:gd name="T2" fmla="*/ 0 w 1270"/>
                  <a:gd name="T3" fmla="*/ 1101 h 1101"/>
                  <a:gd name="T4" fmla="*/ 635 w 1270"/>
                  <a:gd name="T5" fmla="*/ 0 h 1101"/>
                  <a:gd name="T6" fmla="*/ 1270 w 1270"/>
                  <a:gd name="T7" fmla="*/ 1101 h 1101"/>
                  <a:gd name="T8" fmla="*/ 579 w 1270"/>
                  <a:gd name="T9" fmla="*/ 320 h 1101"/>
                  <a:gd name="T10" fmla="*/ 579 w 1270"/>
                  <a:gd name="T11" fmla="*/ 716 h 1101"/>
                  <a:gd name="T12" fmla="*/ 691 w 1270"/>
                  <a:gd name="T13" fmla="*/ 716 h 1101"/>
                  <a:gd name="T14" fmla="*/ 691 w 1270"/>
                  <a:gd name="T15" fmla="*/ 320 h 1101"/>
                  <a:gd name="T16" fmla="*/ 579 w 1270"/>
                  <a:gd name="T17" fmla="*/ 320 h 1101"/>
                  <a:gd name="T18" fmla="*/ 635 w 1270"/>
                  <a:gd name="T19" fmla="*/ 799 h 1101"/>
                  <a:gd name="T20" fmla="*/ 564 w 1270"/>
                  <a:gd name="T21" fmla="*/ 870 h 1101"/>
                  <a:gd name="T22" fmla="*/ 635 w 1270"/>
                  <a:gd name="T23" fmla="*/ 940 h 1101"/>
                  <a:gd name="T24" fmla="*/ 706 w 1270"/>
                  <a:gd name="T25" fmla="*/ 870 h 1101"/>
                  <a:gd name="T26" fmla="*/ 635 w 1270"/>
                  <a:gd name="T27" fmla="*/ 79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0" h="1101">
                    <a:moveTo>
                      <a:pt x="1270" y="1101"/>
                    </a:moveTo>
                    <a:lnTo>
                      <a:pt x="0" y="1101"/>
                    </a:lnTo>
                    <a:lnTo>
                      <a:pt x="635" y="0"/>
                    </a:lnTo>
                    <a:lnTo>
                      <a:pt x="1270" y="1101"/>
                    </a:lnTo>
                    <a:close/>
                    <a:moveTo>
                      <a:pt x="579" y="320"/>
                    </a:moveTo>
                    <a:lnTo>
                      <a:pt x="579" y="716"/>
                    </a:lnTo>
                    <a:lnTo>
                      <a:pt x="691" y="716"/>
                    </a:lnTo>
                    <a:lnTo>
                      <a:pt x="691" y="320"/>
                    </a:lnTo>
                    <a:lnTo>
                      <a:pt x="579" y="320"/>
                    </a:lnTo>
                    <a:close/>
                    <a:moveTo>
                      <a:pt x="635" y="799"/>
                    </a:moveTo>
                    <a:cubicBezTo>
                      <a:pt x="596" y="799"/>
                      <a:pt x="564" y="831"/>
                      <a:pt x="564" y="870"/>
                    </a:cubicBezTo>
                    <a:cubicBezTo>
                      <a:pt x="564" y="909"/>
                      <a:pt x="596" y="940"/>
                      <a:pt x="635" y="940"/>
                    </a:cubicBezTo>
                    <a:cubicBezTo>
                      <a:pt x="674" y="940"/>
                      <a:pt x="706" y="909"/>
                      <a:pt x="706" y="870"/>
                    </a:cubicBezTo>
                    <a:cubicBezTo>
                      <a:pt x="706" y="831"/>
                      <a:pt x="674" y="799"/>
                      <a:pt x="635" y="799"/>
                    </a:cubicBez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47" name="Error Icon" descr="&lt;Tags&gt;&lt;SMARTRESIZEANCHORS&gt;Absolute,None,Absolute,None&lt;/SMARTRESIZEANCHORS&gt;&lt;/Tags&gt;" hidden="1">
                <a:extLst>
                  <a:ext uri="{FF2B5EF4-FFF2-40B4-BE49-F238E27FC236}">
                    <a16:creationId xmlns:a16="http://schemas.microsoft.com/office/drawing/2014/main" id="{B764F829-AA39-4ECA-8036-E3ABE8A8C24D}"/>
                  </a:ext>
                </a:extLst>
              </p:cNvPr>
              <p:cNvSpPr>
                <a:spLocks noChangeAspect="1" noEditPoints="1"/>
              </p:cNvSpPr>
              <p:nvPr/>
            </p:nvSpPr>
            <p:spPr bwMode="auto">
              <a:xfrm>
                <a:off x="802903" y="1670507"/>
                <a:ext cx="398463" cy="395287"/>
              </a:xfrm>
              <a:custGeom>
                <a:avLst/>
                <a:gdLst>
                  <a:gd name="T0" fmla="*/ 1101 w 1101"/>
                  <a:gd name="T1" fmla="*/ 778 h 1100"/>
                  <a:gd name="T2" fmla="*/ 778 w 1101"/>
                  <a:gd name="T3" fmla="*/ 1100 h 1100"/>
                  <a:gd name="T4" fmla="*/ 322 w 1101"/>
                  <a:gd name="T5" fmla="*/ 1100 h 1100"/>
                  <a:gd name="T6" fmla="*/ 0 w 1101"/>
                  <a:gd name="T7" fmla="*/ 778 h 1100"/>
                  <a:gd name="T8" fmla="*/ 0 w 1101"/>
                  <a:gd name="T9" fmla="*/ 322 h 1100"/>
                  <a:gd name="T10" fmla="*/ 322 w 1101"/>
                  <a:gd name="T11" fmla="*/ 0 h 1100"/>
                  <a:gd name="T12" fmla="*/ 778 w 1101"/>
                  <a:gd name="T13" fmla="*/ 0 h 1100"/>
                  <a:gd name="T14" fmla="*/ 1101 w 1101"/>
                  <a:gd name="T15" fmla="*/ 322 h 1100"/>
                  <a:gd name="T16" fmla="*/ 1101 w 1101"/>
                  <a:gd name="T17" fmla="*/ 778 h 1100"/>
                  <a:gd name="T18" fmla="*/ 380 w 1101"/>
                  <a:gd name="T19" fmla="*/ 300 h 1100"/>
                  <a:gd name="T20" fmla="*/ 301 w 1101"/>
                  <a:gd name="T21" fmla="*/ 380 h 1100"/>
                  <a:gd name="T22" fmla="*/ 470 w 1101"/>
                  <a:gd name="T23" fmla="*/ 550 h 1100"/>
                  <a:gd name="T24" fmla="*/ 301 w 1101"/>
                  <a:gd name="T25" fmla="*/ 719 h 1100"/>
                  <a:gd name="T26" fmla="*/ 380 w 1101"/>
                  <a:gd name="T27" fmla="*/ 799 h 1100"/>
                  <a:gd name="T28" fmla="*/ 550 w 1101"/>
                  <a:gd name="T29" fmla="*/ 629 h 1100"/>
                  <a:gd name="T30" fmla="*/ 720 w 1101"/>
                  <a:gd name="T31" fmla="*/ 799 h 1100"/>
                  <a:gd name="T32" fmla="*/ 800 w 1101"/>
                  <a:gd name="T33" fmla="*/ 719 h 1100"/>
                  <a:gd name="T34" fmla="*/ 630 w 1101"/>
                  <a:gd name="T35" fmla="*/ 550 h 1100"/>
                  <a:gd name="T36" fmla="*/ 800 w 1101"/>
                  <a:gd name="T37" fmla="*/ 380 h 1100"/>
                  <a:gd name="T38" fmla="*/ 720 w 1101"/>
                  <a:gd name="T39" fmla="*/ 300 h 1100"/>
                  <a:gd name="T40" fmla="*/ 550 w 1101"/>
                  <a:gd name="T41" fmla="*/ 470 h 1100"/>
                  <a:gd name="T42" fmla="*/ 380 w 1101"/>
                  <a:gd name="T43" fmla="*/ 3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1" h="1100">
                    <a:moveTo>
                      <a:pt x="1101" y="778"/>
                    </a:moveTo>
                    <a:lnTo>
                      <a:pt x="778" y="1100"/>
                    </a:lnTo>
                    <a:lnTo>
                      <a:pt x="322" y="1100"/>
                    </a:lnTo>
                    <a:lnTo>
                      <a:pt x="0" y="778"/>
                    </a:lnTo>
                    <a:lnTo>
                      <a:pt x="0" y="322"/>
                    </a:lnTo>
                    <a:lnTo>
                      <a:pt x="322" y="0"/>
                    </a:lnTo>
                    <a:lnTo>
                      <a:pt x="778" y="0"/>
                    </a:lnTo>
                    <a:lnTo>
                      <a:pt x="1101" y="322"/>
                    </a:lnTo>
                    <a:lnTo>
                      <a:pt x="1101" y="778"/>
                    </a:lnTo>
                    <a:close/>
                    <a:moveTo>
                      <a:pt x="380" y="300"/>
                    </a:moveTo>
                    <a:lnTo>
                      <a:pt x="301" y="380"/>
                    </a:lnTo>
                    <a:lnTo>
                      <a:pt x="470" y="550"/>
                    </a:lnTo>
                    <a:lnTo>
                      <a:pt x="301" y="719"/>
                    </a:lnTo>
                    <a:lnTo>
                      <a:pt x="380" y="799"/>
                    </a:lnTo>
                    <a:lnTo>
                      <a:pt x="550" y="629"/>
                    </a:lnTo>
                    <a:lnTo>
                      <a:pt x="720" y="799"/>
                    </a:lnTo>
                    <a:lnTo>
                      <a:pt x="800" y="719"/>
                    </a:lnTo>
                    <a:lnTo>
                      <a:pt x="630" y="550"/>
                    </a:lnTo>
                    <a:lnTo>
                      <a:pt x="800" y="380"/>
                    </a:lnTo>
                    <a:lnTo>
                      <a:pt x="720" y="300"/>
                    </a:lnTo>
                    <a:lnTo>
                      <a:pt x="550" y="470"/>
                    </a:lnTo>
                    <a:lnTo>
                      <a:pt x="380" y="300"/>
                    </a:ln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48" name="Question Icon" descr="&lt;Tags&gt;&lt;SMARTRESIZEANCHORS&gt;Absolute,None,Absolute,None&lt;/SMARTRESIZEANCHORS&gt;&lt;/Tags&gt;">
                <a:extLst>
                  <a:ext uri="{FF2B5EF4-FFF2-40B4-BE49-F238E27FC236}">
                    <a16:creationId xmlns:a16="http://schemas.microsoft.com/office/drawing/2014/main" id="{0D80BB5E-05C1-48B2-8299-240AE91D6820}"/>
                  </a:ext>
                </a:extLst>
              </p:cNvPr>
              <p:cNvSpPr>
                <a:spLocks noChangeAspect="1" noEditPoints="1"/>
              </p:cNvSpPr>
              <p:nvPr/>
            </p:nvSpPr>
            <p:spPr bwMode="auto">
              <a:xfrm>
                <a:off x="802903" y="1669713"/>
                <a:ext cx="398463" cy="396875"/>
              </a:xfrm>
              <a:custGeom>
                <a:avLst/>
                <a:gdLst>
                  <a:gd name="T0" fmla="*/ 1101 w 1101"/>
                  <a:gd name="T1" fmla="*/ 551 h 1101"/>
                  <a:gd name="T2" fmla="*/ 550 w 1101"/>
                  <a:gd name="T3" fmla="*/ 1101 h 1101"/>
                  <a:gd name="T4" fmla="*/ 0 w 1101"/>
                  <a:gd name="T5" fmla="*/ 551 h 1101"/>
                  <a:gd name="T6" fmla="*/ 550 w 1101"/>
                  <a:gd name="T7" fmla="*/ 0 h 1101"/>
                  <a:gd name="T8" fmla="*/ 1101 w 1101"/>
                  <a:gd name="T9" fmla="*/ 551 h 1101"/>
                  <a:gd name="T10" fmla="*/ 596 w 1101"/>
                  <a:gd name="T11" fmla="*/ 685 h 1101"/>
                  <a:gd name="T12" fmla="*/ 509 w 1101"/>
                  <a:gd name="T13" fmla="*/ 685 h 1101"/>
                  <a:gd name="T14" fmla="*/ 509 w 1101"/>
                  <a:gd name="T15" fmla="*/ 625 h 1101"/>
                  <a:gd name="T16" fmla="*/ 521 w 1101"/>
                  <a:gd name="T17" fmla="*/ 577 h 1101"/>
                  <a:gd name="T18" fmla="*/ 575 w 1101"/>
                  <a:gd name="T19" fmla="*/ 527 h 1101"/>
                  <a:gd name="T20" fmla="*/ 638 w 1101"/>
                  <a:gd name="T21" fmla="*/ 424 h 1101"/>
                  <a:gd name="T22" fmla="*/ 614 w 1101"/>
                  <a:gd name="T23" fmla="*/ 359 h 1101"/>
                  <a:gd name="T24" fmla="*/ 549 w 1101"/>
                  <a:gd name="T25" fmla="*/ 334 h 1101"/>
                  <a:gd name="T26" fmla="*/ 440 w 1101"/>
                  <a:gd name="T27" fmla="*/ 462 h 1101"/>
                  <a:gd name="T28" fmla="*/ 343 w 1101"/>
                  <a:gd name="T29" fmla="*/ 445 h 1101"/>
                  <a:gd name="T30" fmla="*/ 413 w 1101"/>
                  <a:gd name="T31" fmla="*/ 295 h 1101"/>
                  <a:gd name="T32" fmla="*/ 561 w 1101"/>
                  <a:gd name="T33" fmla="*/ 241 h 1101"/>
                  <a:gd name="T34" fmla="*/ 702 w 1101"/>
                  <a:gd name="T35" fmla="*/ 291 h 1101"/>
                  <a:gd name="T36" fmla="*/ 758 w 1101"/>
                  <a:gd name="T37" fmla="*/ 418 h 1101"/>
                  <a:gd name="T38" fmla="*/ 743 w 1101"/>
                  <a:gd name="T39" fmla="*/ 489 h 1101"/>
                  <a:gd name="T40" fmla="*/ 707 w 1101"/>
                  <a:gd name="T41" fmla="*/ 541 h 1101"/>
                  <a:gd name="T42" fmla="*/ 624 w 1101"/>
                  <a:gd name="T43" fmla="*/ 606 h 1101"/>
                  <a:gd name="T44" fmla="*/ 601 w 1101"/>
                  <a:gd name="T45" fmla="*/ 632 h 1101"/>
                  <a:gd name="T46" fmla="*/ 596 w 1101"/>
                  <a:gd name="T47" fmla="*/ 685 h 1101"/>
                  <a:gd name="T48" fmla="*/ 614 w 1101"/>
                  <a:gd name="T49" fmla="*/ 749 h 1101"/>
                  <a:gd name="T50" fmla="*/ 614 w 1101"/>
                  <a:gd name="T51" fmla="*/ 861 h 1101"/>
                  <a:gd name="T52" fmla="*/ 509 w 1101"/>
                  <a:gd name="T53" fmla="*/ 861 h 1101"/>
                  <a:gd name="T54" fmla="*/ 509 w 1101"/>
                  <a:gd name="T55" fmla="*/ 749 h 1101"/>
                  <a:gd name="T56" fmla="*/ 614 w 1101"/>
                  <a:gd name="T57" fmla="*/ 749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1101">
                    <a:moveTo>
                      <a:pt x="1101" y="551"/>
                    </a:moveTo>
                    <a:cubicBezTo>
                      <a:pt x="1101" y="854"/>
                      <a:pt x="854" y="1101"/>
                      <a:pt x="550" y="1101"/>
                    </a:cubicBezTo>
                    <a:cubicBezTo>
                      <a:pt x="246" y="1101"/>
                      <a:pt x="0" y="854"/>
                      <a:pt x="0" y="551"/>
                    </a:cubicBezTo>
                    <a:cubicBezTo>
                      <a:pt x="0" y="247"/>
                      <a:pt x="246" y="0"/>
                      <a:pt x="550" y="0"/>
                    </a:cubicBezTo>
                    <a:cubicBezTo>
                      <a:pt x="854" y="0"/>
                      <a:pt x="1101" y="247"/>
                      <a:pt x="1101" y="551"/>
                    </a:cubicBezTo>
                    <a:close/>
                    <a:moveTo>
                      <a:pt x="596" y="685"/>
                    </a:moveTo>
                    <a:lnTo>
                      <a:pt x="509" y="685"/>
                    </a:lnTo>
                    <a:lnTo>
                      <a:pt x="509" y="625"/>
                    </a:lnTo>
                    <a:cubicBezTo>
                      <a:pt x="509" y="605"/>
                      <a:pt x="513" y="589"/>
                      <a:pt x="521" y="577"/>
                    </a:cubicBezTo>
                    <a:cubicBezTo>
                      <a:pt x="529" y="565"/>
                      <a:pt x="547" y="549"/>
                      <a:pt x="575" y="527"/>
                    </a:cubicBezTo>
                    <a:cubicBezTo>
                      <a:pt x="617" y="495"/>
                      <a:pt x="638" y="460"/>
                      <a:pt x="638" y="424"/>
                    </a:cubicBezTo>
                    <a:cubicBezTo>
                      <a:pt x="638" y="397"/>
                      <a:pt x="630" y="375"/>
                      <a:pt x="614" y="359"/>
                    </a:cubicBezTo>
                    <a:cubicBezTo>
                      <a:pt x="597" y="343"/>
                      <a:pt x="576" y="334"/>
                      <a:pt x="549" y="334"/>
                    </a:cubicBezTo>
                    <a:cubicBezTo>
                      <a:pt x="488" y="334"/>
                      <a:pt x="451" y="377"/>
                      <a:pt x="440" y="462"/>
                    </a:cubicBezTo>
                    <a:lnTo>
                      <a:pt x="343" y="445"/>
                    </a:lnTo>
                    <a:cubicBezTo>
                      <a:pt x="349" y="381"/>
                      <a:pt x="372" y="331"/>
                      <a:pt x="413" y="295"/>
                    </a:cubicBezTo>
                    <a:cubicBezTo>
                      <a:pt x="454" y="259"/>
                      <a:pt x="503" y="241"/>
                      <a:pt x="561" y="241"/>
                    </a:cubicBezTo>
                    <a:cubicBezTo>
                      <a:pt x="618" y="241"/>
                      <a:pt x="665" y="257"/>
                      <a:pt x="702" y="291"/>
                    </a:cubicBezTo>
                    <a:cubicBezTo>
                      <a:pt x="739" y="325"/>
                      <a:pt x="758" y="367"/>
                      <a:pt x="758" y="418"/>
                    </a:cubicBezTo>
                    <a:cubicBezTo>
                      <a:pt x="758" y="443"/>
                      <a:pt x="753" y="467"/>
                      <a:pt x="743" y="489"/>
                    </a:cubicBezTo>
                    <a:cubicBezTo>
                      <a:pt x="732" y="512"/>
                      <a:pt x="721" y="529"/>
                      <a:pt x="707" y="541"/>
                    </a:cubicBezTo>
                    <a:cubicBezTo>
                      <a:pt x="694" y="554"/>
                      <a:pt x="667" y="575"/>
                      <a:pt x="624" y="606"/>
                    </a:cubicBezTo>
                    <a:cubicBezTo>
                      <a:pt x="612" y="615"/>
                      <a:pt x="605" y="624"/>
                      <a:pt x="601" y="632"/>
                    </a:cubicBezTo>
                    <a:cubicBezTo>
                      <a:pt x="598" y="640"/>
                      <a:pt x="596" y="658"/>
                      <a:pt x="596" y="685"/>
                    </a:cubicBezTo>
                    <a:close/>
                    <a:moveTo>
                      <a:pt x="614" y="749"/>
                    </a:moveTo>
                    <a:lnTo>
                      <a:pt x="614" y="861"/>
                    </a:lnTo>
                    <a:lnTo>
                      <a:pt x="509" y="861"/>
                    </a:lnTo>
                    <a:lnTo>
                      <a:pt x="509" y="749"/>
                    </a:lnTo>
                    <a:lnTo>
                      <a:pt x="614" y="749"/>
                    </a:lnTo>
                    <a:close/>
                  </a:path>
                </a:pathLst>
              </a:custGeom>
              <a:noFill/>
              <a:ln w="6350" cap="rnd">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41" name="Buttons">
              <a:extLst>
                <a:ext uri="{FF2B5EF4-FFF2-40B4-BE49-F238E27FC236}">
                  <a16:creationId xmlns:a16="http://schemas.microsoft.com/office/drawing/2014/main" id="{C934139F-8D22-4426-B90A-D99650FCB8AA}"/>
                </a:ext>
              </a:extLst>
            </p:cNvPr>
            <p:cNvGrpSpPr/>
            <p:nvPr/>
          </p:nvGrpSpPr>
          <p:grpSpPr>
            <a:xfrm>
              <a:off x="1538287" y="2386471"/>
              <a:ext cx="2091779" cy="240384"/>
              <a:chOff x="1538287" y="2386471"/>
              <a:chExt cx="2091779" cy="240384"/>
            </a:xfrm>
          </p:grpSpPr>
          <p:sp>
            <p:nvSpPr>
              <p:cNvPr id="142" name="Button 1" descr="&lt;Tags&gt;&lt;SMARTRESIZEANCHORS&gt;None,Absolute,None,Absolute&lt;/SMARTRESIZEANCHORS&gt;&lt;/Tags&gt;">
                <a:extLst>
                  <a:ext uri="{FF2B5EF4-FFF2-40B4-BE49-F238E27FC236}">
                    <a16:creationId xmlns:a16="http://schemas.microsoft.com/office/drawing/2014/main" id="{DBE58696-9BCD-446F-AAFB-24F9E7DA8C0B}"/>
                  </a:ext>
                </a:extLst>
              </p:cNvPr>
              <p:cNvSpPr>
                <a:spLocks/>
              </p:cNvSpPr>
              <p:nvPr/>
            </p:nvSpPr>
            <p:spPr bwMode="auto">
              <a:xfrm>
                <a:off x="2967037"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OK</a:t>
                </a:r>
                <a:endParaRPr lang="en-US" sz="900" dirty="0">
                  <a:solidFill>
                    <a:srgbClr val="5F5F5F"/>
                  </a:solidFill>
                  <a:effectLst/>
                  <a:latin typeface="Segoe UI" panose="020B0502040204020203" pitchFamily="34" charset="0"/>
                  <a:cs typeface="Segoe UI" panose="020B0502040204020203" pitchFamily="34" charset="0"/>
                </a:endParaRPr>
              </a:p>
            </p:txBody>
          </p:sp>
          <p:sp>
            <p:nvSpPr>
              <p:cNvPr id="143" name="Button 2" descr="&lt;Tags&gt;&lt;SMARTRESIZEANCHORS&gt;None,Absolute,None,Absolute&lt;/SMARTRESIZEANCHORS&gt;&lt;/Tags&gt;">
                <a:extLst>
                  <a:ext uri="{FF2B5EF4-FFF2-40B4-BE49-F238E27FC236}">
                    <a16:creationId xmlns:a16="http://schemas.microsoft.com/office/drawing/2014/main" id="{EE3C9799-54BA-461D-9EB1-9ABFD12F72E0}"/>
                  </a:ext>
                </a:extLst>
              </p:cNvPr>
              <p:cNvSpPr>
                <a:spLocks/>
              </p:cNvSpPr>
              <p:nvPr/>
            </p:nvSpPr>
            <p:spPr bwMode="auto">
              <a:xfrm>
                <a:off x="2252662"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Cancel</a:t>
                </a:r>
                <a:endParaRPr lang="en-US" sz="900" dirty="0">
                  <a:solidFill>
                    <a:srgbClr val="5F5F5F"/>
                  </a:solidFill>
                  <a:effectLst/>
                  <a:latin typeface="Segoe UI" panose="020B0502040204020203" pitchFamily="34" charset="0"/>
                  <a:cs typeface="Segoe UI" panose="020B0502040204020203" pitchFamily="34" charset="0"/>
                </a:endParaRPr>
              </a:p>
            </p:txBody>
          </p:sp>
          <p:sp>
            <p:nvSpPr>
              <p:cNvPr id="144" name="Button 3" descr="&lt;Tags&gt;&lt;SMARTRESIZEANCHORS&gt;None,Absolute,None,Absolute&lt;/SMARTRESIZEANCHORS&gt;&lt;/Tags&gt;">
                <a:extLst>
                  <a:ext uri="{FF2B5EF4-FFF2-40B4-BE49-F238E27FC236}">
                    <a16:creationId xmlns:a16="http://schemas.microsoft.com/office/drawing/2014/main" id="{8D4D25FC-1C7F-4BEA-A077-479679DDBADC}"/>
                  </a:ext>
                </a:extLst>
              </p:cNvPr>
              <p:cNvSpPr>
                <a:spLocks/>
              </p:cNvSpPr>
              <p:nvPr/>
            </p:nvSpPr>
            <p:spPr bwMode="auto">
              <a:xfrm>
                <a:off x="1538287" y="2386471"/>
                <a:ext cx="663029" cy="240384"/>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Abort</a:t>
                </a:r>
                <a:endParaRPr lang="en-US" sz="900" dirty="0">
                  <a:solidFill>
                    <a:srgbClr val="5F5F5F"/>
                  </a:solidFill>
                  <a:effectLst/>
                  <a:latin typeface="Segoe UI" panose="020B0502040204020203" pitchFamily="34" charset="0"/>
                  <a:cs typeface="Segoe UI" panose="020B0502040204020203" pitchFamily="34" charset="0"/>
                </a:endParaRPr>
              </a:p>
            </p:txBody>
          </p:sp>
        </p:grpSp>
      </p:grpSp>
    </p:spTree>
    <p:extLst>
      <p:ext uri="{BB962C8B-B14F-4D97-AF65-F5344CB8AC3E}">
        <p14:creationId xmlns:p14="http://schemas.microsoft.com/office/powerpoint/2010/main" val="4033760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13B3B15-F381-4B04-8A95-385973F9F232}"/>
              </a:ext>
            </a:extLst>
          </p:cNvPr>
          <p:cNvSpPr>
            <a:spLocks noGrp="1"/>
          </p:cNvSpPr>
          <p:nvPr>
            <p:ph type="title"/>
          </p:nvPr>
        </p:nvSpPr>
        <p:spPr/>
        <p:txBody>
          <a:bodyPr>
            <a:normAutofit fontScale="90000"/>
          </a:bodyPr>
          <a:lstStyle/>
          <a:p>
            <a:r>
              <a:rPr lang="de-DE" dirty="0"/>
              <a:t>IOS Beispiel Layouts</a:t>
            </a:r>
          </a:p>
        </p:txBody>
      </p:sp>
      <p:grpSp>
        <p:nvGrpSpPr>
          <p:cNvPr id="3" name="Calendar">
            <a:extLst>
              <a:ext uri="{FF2B5EF4-FFF2-40B4-BE49-F238E27FC236}">
                <a16:creationId xmlns:a16="http://schemas.microsoft.com/office/drawing/2014/main" id="{A9930572-934E-41FD-B775-062DEEC01A92}"/>
              </a:ext>
            </a:extLst>
          </p:cNvPr>
          <p:cNvGrpSpPr/>
          <p:nvPr/>
        </p:nvGrpSpPr>
        <p:grpSpPr>
          <a:xfrm>
            <a:off x="381000" y="1130299"/>
            <a:ext cx="2286000" cy="4064001"/>
            <a:chOff x="595686" y="1261241"/>
            <a:chExt cx="2286000" cy="4064001"/>
          </a:xfrm>
        </p:grpSpPr>
        <p:sp>
          <p:nvSpPr>
            <p:cNvPr id="4" name="Screen">
              <a:extLst>
                <a:ext uri="{FF2B5EF4-FFF2-40B4-BE49-F238E27FC236}">
                  <a16:creationId xmlns:a16="http://schemas.microsoft.com/office/drawing/2014/main" id="{C9BA6B8E-7742-4F52-BBE3-A7BC342C3357}"/>
                </a:ext>
              </a:extLst>
            </p:cNvPr>
            <p:cNvSpPr>
              <a:spLocks noChangeArrowheads="1"/>
            </p:cNvSpPr>
            <p:nvPr/>
          </p:nvSpPr>
          <p:spPr bwMode="auto">
            <a:xfrm>
              <a:off x="595686" y="1261242"/>
              <a:ext cx="2286000" cy="4064000"/>
            </a:xfrm>
            <a:prstGeom prst="rect">
              <a:avLst/>
            </a:pr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FF0000"/>
                </a:solidFill>
                <a:latin typeface="Segoe UI" panose="020B0502040204020203" pitchFamily="34" charset="0"/>
                <a:cs typeface="Segoe UI" panose="020B0502040204020203" pitchFamily="34" charset="0"/>
              </a:endParaRPr>
            </a:p>
          </p:txBody>
        </p:sp>
        <p:grpSp>
          <p:nvGrpSpPr>
            <p:cNvPr id="5" name="Navigation Bar">
              <a:extLst>
                <a:ext uri="{FF2B5EF4-FFF2-40B4-BE49-F238E27FC236}">
                  <a16:creationId xmlns:a16="http://schemas.microsoft.com/office/drawing/2014/main" id="{CB03005C-8B6A-47A2-BC3F-6DB3C60F6B0A}"/>
                </a:ext>
              </a:extLst>
            </p:cNvPr>
            <p:cNvGrpSpPr/>
            <p:nvPr/>
          </p:nvGrpSpPr>
          <p:grpSpPr>
            <a:xfrm>
              <a:off x="595686" y="1261241"/>
              <a:ext cx="2286000" cy="577084"/>
              <a:chOff x="595686" y="1261241"/>
              <a:chExt cx="2286000" cy="577084"/>
            </a:xfrm>
          </p:grpSpPr>
          <p:sp>
            <p:nvSpPr>
              <p:cNvPr id="57" name="Navigation Bar Background">
                <a:extLst>
                  <a:ext uri="{FF2B5EF4-FFF2-40B4-BE49-F238E27FC236}">
                    <a16:creationId xmlns:a16="http://schemas.microsoft.com/office/drawing/2014/main" id="{542A1AFE-9B27-458D-82E0-EE9FBAD399C5}"/>
                  </a:ext>
                </a:extLst>
              </p:cNvPr>
              <p:cNvSpPr>
                <a:spLocks noChangeArrowheads="1"/>
              </p:cNvSpPr>
              <p:nvPr/>
            </p:nvSpPr>
            <p:spPr bwMode="auto">
              <a:xfrm>
                <a:off x="595686" y="1261241"/>
                <a:ext cx="2286000" cy="577084"/>
              </a:xfrm>
              <a:prstGeom prst="rect">
                <a:avLst/>
              </a:prstGeom>
              <a:solidFill>
                <a:srgbClr val="F6F6F6">
                  <a:alpha val="90000"/>
                </a:srgbClr>
              </a:solidFill>
              <a:ln>
                <a:noFill/>
              </a:ln>
            </p:spPr>
            <p:txBody>
              <a:bodyPr vert="horz" wrap="square" lIns="91440" tIns="45720" rIns="91440" bIns="192024"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50" dirty="0">
                  <a:solidFill>
                    <a:srgbClr val="000000"/>
                  </a:solidFill>
                  <a:latin typeface="Segoe UI" panose="020B0502040204020203" pitchFamily="34" charset="0"/>
                  <a:cs typeface="Segoe UI" panose="020B0502040204020203" pitchFamily="34" charset="0"/>
                </a:endParaRPr>
              </a:p>
            </p:txBody>
          </p:sp>
          <p:sp>
            <p:nvSpPr>
              <p:cNvPr id="58" name="Back Arrow">
                <a:extLst>
                  <a:ext uri="{FF2B5EF4-FFF2-40B4-BE49-F238E27FC236}">
                    <a16:creationId xmlns:a16="http://schemas.microsoft.com/office/drawing/2014/main" id="{6B7C2647-7FD5-44CD-94F2-C17E409BEF08}"/>
                  </a:ext>
                </a:extLst>
              </p:cNvPr>
              <p:cNvSpPr>
                <a:spLocks noChangeAspect="1"/>
              </p:cNvSpPr>
              <p:nvPr/>
            </p:nvSpPr>
            <p:spPr bwMode="auto">
              <a:xfrm>
                <a:off x="656011" y="1486668"/>
                <a:ext cx="90487" cy="150813"/>
              </a:xfrm>
              <a:custGeom>
                <a:avLst/>
                <a:gdLst>
                  <a:gd name="T0" fmla="*/ 47 w 57"/>
                  <a:gd name="T1" fmla="*/ 0 h 95"/>
                  <a:gd name="T2" fmla="*/ 0 w 57"/>
                  <a:gd name="T3" fmla="*/ 47 h 95"/>
                  <a:gd name="T4" fmla="*/ 47 w 57"/>
                  <a:gd name="T5" fmla="*/ 95 h 95"/>
                  <a:gd name="T6" fmla="*/ 57 w 57"/>
                  <a:gd name="T7" fmla="*/ 85 h 95"/>
                  <a:gd name="T8" fmla="*/ 18 w 57"/>
                  <a:gd name="T9" fmla="*/ 47 h 95"/>
                  <a:gd name="T10" fmla="*/ 57 w 57"/>
                  <a:gd name="T11" fmla="*/ 9 h 95"/>
                  <a:gd name="T12" fmla="*/ 47 w 57"/>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57" h="95">
                    <a:moveTo>
                      <a:pt x="47" y="0"/>
                    </a:moveTo>
                    <a:lnTo>
                      <a:pt x="0" y="47"/>
                    </a:lnTo>
                    <a:lnTo>
                      <a:pt x="47" y="95"/>
                    </a:lnTo>
                    <a:lnTo>
                      <a:pt x="57" y="85"/>
                    </a:lnTo>
                    <a:lnTo>
                      <a:pt x="18" y="47"/>
                    </a:lnTo>
                    <a:lnTo>
                      <a:pt x="57" y="9"/>
                    </a:lnTo>
                    <a:lnTo>
                      <a:pt x="47" y="0"/>
                    </a:lnTo>
                    <a:close/>
                  </a:path>
                </a:pathLst>
              </a:custGeom>
              <a:solidFill>
                <a:srgbClr val="007A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9" name="Back Button">
                <a:extLst>
                  <a:ext uri="{FF2B5EF4-FFF2-40B4-BE49-F238E27FC236}">
                    <a16:creationId xmlns:a16="http://schemas.microsoft.com/office/drawing/2014/main" id="{B9B85EA9-B5F5-4990-9890-0A982F555D1F}"/>
                  </a:ext>
                </a:extLst>
              </p:cNvPr>
              <p:cNvSpPr txBox="1"/>
              <p:nvPr/>
            </p:nvSpPr>
            <p:spPr>
              <a:xfrm>
                <a:off x="743961" y="1437501"/>
                <a:ext cx="380873" cy="253916"/>
              </a:xfrm>
              <a:prstGeom prst="rect">
                <a:avLst/>
              </a:prstGeom>
              <a:noFill/>
            </p:spPr>
            <p:txBody>
              <a:bodyPr wrap="none" lIns="45720" tIns="45720" rIns="4572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50" dirty="0">
                    <a:solidFill>
                      <a:srgbClr val="007AFF"/>
                    </a:solidFill>
                    <a:latin typeface="Segoe UI" panose="020B0502040204020203" pitchFamily="34" charset="0"/>
                    <a:cs typeface="Segoe UI" panose="020B0502040204020203" pitchFamily="34" charset="0"/>
                  </a:rPr>
                  <a:t>2016</a:t>
                </a:r>
              </a:p>
            </p:txBody>
          </p:sp>
          <p:grpSp>
            <p:nvGrpSpPr>
              <p:cNvPr id="60" name="Weekdays">
                <a:extLst>
                  <a:ext uri="{FF2B5EF4-FFF2-40B4-BE49-F238E27FC236}">
                    <a16:creationId xmlns:a16="http://schemas.microsoft.com/office/drawing/2014/main" id="{3EC1591B-A9EC-4951-B34A-4790ED97BD40}"/>
                  </a:ext>
                </a:extLst>
              </p:cNvPr>
              <p:cNvGrpSpPr/>
              <p:nvPr/>
            </p:nvGrpSpPr>
            <p:grpSpPr>
              <a:xfrm>
                <a:off x="740465" y="1726392"/>
                <a:ext cx="1996442" cy="100027"/>
                <a:chOff x="740465" y="1726392"/>
                <a:chExt cx="1996442" cy="100027"/>
              </a:xfrm>
            </p:grpSpPr>
            <p:sp>
              <p:nvSpPr>
                <p:cNvPr id="65" name="Sunday">
                  <a:extLst>
                    <a:ext uri="{FF2B5EF4-FFF2-40B4-BE49-F238E27FC236}">
                      <a16:creationId xmlns:a16="http://schemas.microsoft.com/office/drawing/2014/main" id="{ED5A8C72-4F84-4661-96FD-0EF77B477A50}"/>
                    </a:ext>
                  </a:extLst>
                </p:cNvPr>
                <p:cNvSpPr txBox="1"/>
                <p:nvPr/>
              </p:nvSpPr>
              <p:spPr>
                <a:xfrm>
                  <a:off x="740465" y="1726392"/>
                  <a:ext cx="44884" cy="100027"/>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solidFill>
                        <a:srgbClr val="A1A1A1"/>
                      </a:solidFill>
                      <a:latin typeface="Segoe UI" panose="020B0502040204020203" pitchFamily="34" charset="0"/>
                      <a:cs typeface="Segoe UI" panose="020B0502040204020203" pitchFamily="34" charset="0"/>
                    </a:rPr>
                    <a:t>S</a:t>
                  </a:r>
                </a:p>
              </p:txBody>
            </p:sp>
            <p:sp>
              <p:nvSpPr>
                <p:cNvPr id="66" name="Monday">
                  <a:extLst>
                    <a:ext uri="{FF2B5EF4-FFF2-40B4-BE49-F238E27FC236}">
                      <a16:creationId xmlns:a16="http://schemas.microsoft.com/office/drawing/2014/main" id="{81B5F882-984A-402E-85CE-CFE05CB76DB8}"/>
                    </a:ext>
                  </a:extLst>
                </p:cNvPr>
                <p:cNvSpPr txBox="1"/>
                <p:nvPr/>
              </p:nvSpPr>
              <p:spPr>
                <a:xfrm>
                  <a:off x="1056373" y="1726392"/>
                  <a:ext cx="75342" cy="100027"/>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solidFill>
                        <a:srgbClr val="000000"/>
                      </a:solidFill>
                      <a:latin typeface="Segoe UI" panose="020B0502040204020203" pitchFamily="34" charset="0"/>
                      <a:cs typeface="Segoe UI" panose="020B0502040204020203" pitchFamily="34" charset="0"/>
                    </a:rPr>
                    <a:t>M</a:t>
                  </a:r>
                </a:p>
              </p:txBody>
            </p:sp>
            <p:sp>
              <p:nvSpPr>
                <p:cNvPr id="67" name="Tuesday">
                  <a:extLst>
                    <a:ext uri="{FF2B5EF4-FFF2-40B4-BE49-F238E27FC236}">
                      <a16:creationId xmlns:a16="http://schemas.microsoft.com/office/drawing/2014/main" id="{CD1BD636-F0C4-4164-9DB8-D3442191EE30}"/>
                    </a:ext>
                  </a:extLst>
                </p:cNvPr>
                <p:cNvSpPr txBox="1"/>
                <p:nvPr/>
              </p:nvSpPr>
              <p:spPr>
                <a:xfrm>
                  <a:off x="1402739" y="1726392"/>
                  <a:ext cx="43282" cy="100027"/>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solidFill>
                        <a:srgbClr val="000000"/>
                      </a:solidFill>
                      <a:latin typeface="Segoe UI" panose="020B0502040204020203" pitchFamily="34" charset="0"/>
                      <a:cs typeface="Segoe UI" panose="020B0502040204020203" pitchFamily="34" charset="0"/>
                    </a:rPr>
                    <a:t>T</a:t>
                  </a:r>
                </a:p>
              </p:txBody>
            </p:sp>
            <p:sp>
              <p:nvSpPr>
                <p:cNvPr id="68" name="Wednesday">
                  <a:extLst>
                    <a:ext uri="{FF2B5EF4-FFF2-40B4-BE49-F238E27FC236}">
                      <a16:creationId xmlns:a16="http://schemas.microsoft.com/office/drawing/2014/main" id="{51DABC50-8A18-4505-9A33-9A7403DBC031}"/>
                    </a:ext>
                  </a:extLst>
                </p:cNvPr>
                <p:cNvSpPr txBox="1"/>
                <p:nvPr/>
              </p:nvSpPr>
              <p:spPr>
                <a:xfrm>
                  <a:off x="1717045" y="1726392"/>
                  <a:ext cx="78548" cy="100027"/>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solidFill>
                        <a:srgbClr val="000000"/>
                      </a:solidFill>
                      <a:latin typeface="Segoe UI" panose="020B0502040204020203" pitchFamily="34" charset="0"/>
                      <a:cs typeface="Segoe UI" panose="020B0502040204020203" pitchFamily="34" charset="0"/>
                    </a:rPr>
                    <a:t>W</a:t>
                  </a:r>
                </a:p>
              </p:txBody>
            </p:sp>
            <p:sp>
              <p:nvSpPr>
                <p:cNvPr id="69" name="Thursday">
                  <a:extLst>
                    <a:ext uri="{FF2B5EF4-FFF2-40B4-BE49-F238E27FC236}">
                      <a16:creationId xmlns:a16="http://schemas.microsoft.com/office/drawing/2014/main" id="{1A658832-7916-43B9-A0A6-9C8398643FDF}"/>
                    </a:ext>
                  </a:extLst>
                </p:cNvPr>
                <p:cNvSpPr txBox="1"/>
                <p:nvPr/>
              </p:nvSpPr>
              <p:spPr>
                <a:xfrm>
                  <a:off x="2066617" y="1726392"/>
                  <a:ext cx="43282" cy="100027"/>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solidFill>
                        <a:srgbClr val="000000"/>
                      </a:solidFill>
                      <a:latin typeface="Segoe UI" panose="020B0502040204020203" pitchFamily="34" charset="0"/>
                      <a:cs typeface="Segoe UI" panose="020B0502040204020203" pitchFamily="34" charset="0"/>
                    </a:rPr>
                    <a:t>T</a:t>
                  </a:r>
                </a:p>
              </p:txBody>
            </p:sp>
            <p:sp>
              <p:nvSpPr>
                <p:cNvPr id="70" name="Friday">
                  <a:extLst>
                    <a:ext uri="{FF2B5EF4-FFF2-40B4-BE49-F238E27FC236}">
                      <a16:creationId xmlns:a16="http://schemas.microsoft.com/office/drawing/2014/main" id="{537B20EF-37F3-40AD-BD1A-E81A243F3B77}"/>
                    </a:ext>
                  </a:extLst>
                </p:cNvPr>
                <p:cNvSpPr txBox="1"/>
                <p:nvPr/>
              </p:nvSpPr>
              <p:spPr>
                <a:xfrm>
                  <a:off x="2380923" y="1726392"/>
                  <a:ext cx="40075" cy="100027"/>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solidFill>
                        <a:srgbClr val="000000"/>
                      </a:solidFill>
                      <a:latin typeface="Segoe UI" panose="020B0502040204020203" pitchFamily="34" charset="0"/>
                      <a:cs typeface="Segoe UI" panose="020B0502040204020203" pitchFamily="34" charset="0"/>
                    </a:rPr>
                    <a:t>F</a:t>
                  </a:r>
                </a:p>
              </p:txBody>
            </p:sp>
            <p:sp>
              <p:nvSpPr>
                <p:cNvPr id="71" name="Saturday">
                  <a:extLst>
                    <a:ext uri="{FF2B5EF4-FFF2-40B4-BE49-F238E27FC236}">
                      <a16:creationId xmlns:a16="http://schemas.microsoft.com/office/drawing/2014/main" id="{D3C778A7-76AB-40E6-AB75-C5B0B79F410D}"/>
                    </a:ext>
                  </a:extLst>
                </p:cNvPr>
                <p:cNvSpPr txBox="1"/>
                <p:nvPr/>
              </p:nvSpPr>
              <p:spPr>
                <a:xfrm>
                  <a:off x="2692022" y="1726392"/>
                  <a:ext cx="44885" cy="100027"/>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solidFill>
                        <a:srgbClr val="A1A1A1"/>
                      </a:solidFill>
                      <a:latin typeface="Segoe UI" panose="020B0502040204020203" pitchFamily="34" charset="0"/>
                      <a:cs typeface="Segoe UI" panose="020B0502040204020203" pitchFamily="34" charset="0"/>
                    </a:rPr>
                    <a:t>S</a:t>
                  </a:r>
                </a:p>
              </p:txBody>
            </p:sp>
          </p:grpSp>
          <p:sp>
            <p:nvSpPr>
              <p:cNvPr id="61" name="Add Icon">
                <a:extLst>
                  <a:ext uri="{FF2B5EF4-FFF2-40B4-BE49-F238E27FC236}">
                    <a16:creationId xmlns:a16="http://schemas.microsoft.com/office/drawing/2014/main" id="{C5A5F5C1-5D60-4DB9-98A8-D0F45C260321}"/>
                  </a:ext>
                </a:extLst>
              </p:cNvPr>
              <p:cNvSpPr>
                <a:spLocks noChangeAspect="1"/>
              </p:cNvSpPr>
              <p:nvPr/>
            </p:nvSpPr>
            <p:spPr bwMode="auto">
              <a:xfrm>
                <a:off x="2641973" y="1491429"/>
                <a:ext cx="125412" cy="125413"/>
              </a:xfrm>
              <a:custGeom>
                <a:avLst/>
                <a:gdLst>
                  <a:gd name="T0" fmla="*/ 43 w 79"/>
                  <a:gd name="T1" fmla="*/ 36 h 79"/>
                  <a:gd name="T2" fmla="*/ 43 w 79"/>
                  <a:gd name="T3" fmla="*/ 0 h 79"/>
                  <a:gd name="T4" fmla="*/ 36 w 79"/>
                  <a:gd name="T5" fmla="*/ 0 h 79"/>
                  <a:gd name="T6" fmla="*/ 36 w 79"/>
                  <a:gd name="T7" fmla="*/ 36 h 79"/>
                  <a:gd name="T8" fmla="*/ 0 w 79"/>
                  <a:gd name="T9" fmla="*/ 36 h 79"/>
                  <a:gd name="T10" fmla="*/ 0 w 79"/>
                  <a:gd name="T11" fmla="*/ 43 h 79"/>
                  <a:gd name="T12" fmla="*/ 36 w 79"/>
                  <a:gd name="T13" fmla="*/ 43 h 79"/>
                  <a:gd name="T14" fmla="*/ 36 w 79"/>
                  <a:gd name="T15" fmla="*/ 79 h 79"/>
                  <a:gd name="T16" fmla="*/ 43 w 79"/>
                  <a:gd name="T17" fmla="*/ 79 h 79"/>
                  <a:gd name="T18" fmla="*/ 43 w 79"/>
                  <a:gd name="T19" fmla="*/ 43 h 79"/>
                  <a:gd name="T20" fmla="*/ 79 w 79"/>
                  <a:gd name="T21" fmla="*/ 43 h 79"/>
                  <a:gd name="T22" fmla="*/ 79 w 79"/>
                  <a:gd name="T23" fmla="*/ 36 h 79"/>
                  <a:gd name="T24" fmla="*/ 43 w 79"/>
                  <a:gd name="T25"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79">
                    <a:moveTo>
                      <a:pt x="43" y="36"/>
                    </a:moveTo>
                    <a:lnTo>
                      <a:pt x="43" y="0"/>
                    </a:lnTo>
                    <a:lnTo>
                      <a:pt x="36" y="0"/>
                    </a:lnTo>
                    <a:lnTo>
                      <a:pt x="36" y="36"/>
                    </a:lnTo>
                    <a:lnTo>
                      <a:pt x="0" y="36"/>
                    </a:lnTo>
                    <a:lnTo>
                      <a:pt x="0" y="43"/>
                    </a:lnTo>
                    <a:lnTo>
                      <a:pt x="36" y="43"/>
                    </a:lnTo>
                    <a:lnTo>
                      <a:pt x="36" y="79"/>
                    </a:lnTo>
                    <a:lnTo>
                      <a:pt x="43" y="79"/>
                    </a:lnTo>
                    <a:lnTo>
                      <a:pt x="43" y="43"/>
                    </a:lnTo>
                    <a:lnTo>
                      <a:pt x="79" y="43"/>
                    </a:lnTo>
                    <a:lnTo>
                      <a:pt x="79" y="36"/>
                    </a:lnTo>
                    <a:lnTo>
                      <a:pt x="43" y="36"/>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62" name="Search Icon">
                <a:extLst>
                  <a:ext uri="{FF2B5EF4-FFF2-40B4-BE49-F238E27FC236}">
                    <a16:creationId xmlns:a16="http://schemas.microsoft.com/office/drawing/2014/main" id="{779CBBE3-8E01-4787-8D3F-6B326B93AA1F}"/>
                  </a:ext>
                </a:extLst>
              </p:cNvPr>
              <p:cNvSpPr>
                <a:spLocks noChangeAspect="1" noEditPoints="1"/>
              </p:cNvSpPr>
              <p:nvPr/>
            </p:nvSpPr>
            <p:spPr bwMode="auto">
              <a:xfrm>
                <a:off x="2299073" y="1491429"/>
                <a:ext cx="125412" cy="125413"/>
              </a:xfrm>
              <a:custGeom>
                <a:avLst/>
                <a:gdLst>
                  <a:gd name="T0" fmla="*/ 9 w 165"/>
                  <a:gd name="T1" fmla="*/ 66 h 165"/>
                  <a:gd name="T2" fmla="*/ 66 w 165"/>
                  <a:gd name="T3" fmla="*/ 9 h 165"/>
                  <a:gd name="T4" fmla="*/ 122 w 165"/>
                  <a:gd name="T5" fmla="*/ 66 h 165"/>
                  <a:gd name="T6" fmla="*/ 66 w 165"/>
                  <a:gd name="T7" fmla="*/ 122 h 165"/>
                  <a:gd name="T8" fmla="*/ 9 w 165"/>
                  <a:gd name="T9" fmla="*/ 66 h 165"/>
                  <a:gd name="T10" fmla="*/ 165 w 165"/>
                  <a:gd name="T11" fmla="*/ 152 h 165"/>
                  <a:gd name="T12" fmla="*/ 118 w 165"/>
                  <a:gd name="T13" fmla="*/ 105 h 165"/>
                  <a:gd name="T14" fmla="*/ 131 w 165"/>
                  <a:gd name="T15" fmla="*/ 66 h 165"/>
                  <a:gd name="T16" fmla="*/ 66 w 165"/>
                  <a:gd name="T17" fmla="*/ 0 h 165"/>
                  <a:gd name="T18" fmla="*/ 0 w 165"/>
                  <a:gd name="T19" fmla="*/ 66 h 165"/>
                  <a:gd name="T20" fmla="*/ 66 w 165"/>
                  <a:gd name="T21" fmla="*/ 131 h 165"/>
                  <a:gd name="T22" fmla="*/ 105 w 165"/>
                  <a:gd name="T23" fmla="*/ 118 h 165"/>
                  <a:gd name="T24" fmla="*/ 152 w 165"/>
                  <a:gd name="T25" fmla="*/ 165 h 165"/>
                  <a:gd name="T26" fmla="*/ 165 w 165"/>
                  <a:gd name="T27" fmla="*/ 1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165">
                    <a:moveTo>
                      <a:pt x="9" y="66"/>
                    </a:moveTo>
                    <a:cubicBezTo>
                      <a:pt x="9" y="35"/>
                      <a:pt x="35" y="9"/>
                      <a:pt x="66" y="9"/>
                    </a:cubicBezTo>
                    <a:cubicBezTo>
                      <a:pt x="97" y="9"/>
                      <a:pt x="122" y="35"/>
                      <a:pt x="122" y="66"/>
                    </a:cubicBezTo>
                    <a:cubicBezTo>
                      <a:pt x="122" y="97"/>
                      <a:pt x="97" y="122"/>
                      <a:pt x="66" y="122"/>
                    </a:cubicBezTo>
                    <a:cubicBezTo>
                      <a:pt x="35" y="122"/>
                      <a:pt x="9" y="97"/>
                      <a:pt x="9" y="66"/>
                    </a:cubicBezTo>
                    <a:moveTo>
                      <a:pt x="165" y="152"/>
                    </a:moveTo>
                    <a:lnTo>
                      <a:pt x="118" y="105"/>
                    </a:lnTo>
                    <a:cubicBezTo>
                      <a:pt x="126" y="94"/>
                      <a:pt x="131" y="80"/>
                      <a:pt x="131" y="66"/>
                    </a:cubicBezTo>
                    <a:cubicBezTo>
                      <a:pt x="131" y="29"/>
                      <a:pt x="102" y="0"/>
                      <a:pt x="66" y="0"/>
                    </a:cubicBezTo>
                    <a:cubicBezTo>
                      <a:pt x="29" y="0"/>
                      <a:pt x="0" y="29"/>
                      <a:pt x="0" y="66"/>
                    </a:cubicBezTo>
                    <a:cubicBezTo>
                      <a:pt x="0" y="102"/>
                      <a:pt x="29" y="131"/>
                      <a:pt x="66" y="131"/>
                    </a:cubicBezTo>
                    <a:cubicBezTo>
                      <a:pt x="80" y="131"/>
                      <a:pt x="94" y="126"/>
                      <a:pt x="105" y="118"/>
                    </a:cubicBezTo>
                    <a:lnTo>
                      <a:pt x="152" y="165"/>
                    </a:lnTo>
                    <a:lnTo>
                      <a:pt x="165" y="152"/>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63" name="Icon">
                <a:extLst>
                  <a:ext uri="{FF2B5EF4-FFF2-40B4-BE49-F238E27FC236}">
                    <a16:creationId xmlns:a16="http://schemas.microsoft.com/office/drawing/2014/main" id="{E780A750-3050-4183-80EA-7BF14F182ADF}"/>
                  </a:ext>
                </a:extLst>
              </p:cNvPr>
              <p:cNvSpPr>
                <a:spLocks noChangeAspect="1" noEditPoints="1"/>
              </p:cNvSpPr>
              <p:nvPr/>
            </p:nvSpPr>
            <p:spPr bwMode="auto">
              <a:xfrm>
                <a:off x="1991098" y="1499366"/>
                <a:ext cx="107950" cy="107950"/>
              </a:xfrm>
              <a:custGeom>
                <a:avLst/>
                <a:gdLst>
                  <a:gd name="T0" fmla="*/ 0 w 142"/>
                  <a:gd name="T1" fmla="*/ 0 h 141"/>
                  <a:gd name="T2" fmla="*/ 0 w 142"/>
                  <a:gd name="T3" fmla="*/ 4 h 141"/>
                  <a:gd name="T4" fmla="*/ 0 w 142"/>
                  <a:gd name="T5" fmla="*/ 74 h 141"/>
                  <a:gd name="T6" fmla="*/ 142 w 142"/>
                  <a:gd name="T7" fmla="*/ 74 h 141"/>
                  <a:gd name="T8" fmla="*/ 142 w 142"/>
                  <a:gd name="T9" fmla="*/ 0 h 141"/>
                  <a:gd name="T10" fmla="*/ 0 w 142"/>
                  <a:gd name="T11" fmla="*/ 0 h 141"/>
                  <a:gd name="T12" fmla="*/ 10 w 142"/>
                  <a:gd name="T13" fmla="*/ 9 h 141"/>
                  <a:gd name="T14" fmla="*/ 132 w 142"/>
                  <a:gd name="T15" fmla="*/ 9 h 141"/>
                  <a:gd name="T16" fmla="*/ 132 w 142"/>
                  <a:gd name="T17" fmla="*/ 65 h 141"/>
                  <a:gd name="T18" fmla="*/ 10 w 142"/>
                  <a:gd name="T19" fmla="*/ 65 h 141"/>
                  <a:gd name="T20" fmla="*/ 10 w 142"/>
                  <a:gd name="T21" fmla="*/ 9 h 141"/>
                  <a:gd name="T22" fmla="*/ 0 w 142"/>
                  <a:gd name="T23" fmla="*/ 98 h 141"/>
                  <a:gd name="T24" fmla="*/ 0 w 142"/>
                  <a:gd name="T25" fmla="*/ 108 h 141"/>
                  <a:gd name="T26" fmla="*/ 142 w 142"/>
                  <a:gd name="T27" fmla="*/ 108 h 141"/>
                  <a:gd name="T28" fmla="*/ 142 w 142"/>
                  <a:gd name="T29" fmla="*/ 98 h 141"/>
                  <a:gd name="T30" fmla="*/ 0 w 142"/>
                  <a:gd name="T31" fmla="*/ 98 h 141"/>
                  <a:gd name="T32" fmla="*/ 0 w 142"/>
                  <a:gd name="T33" fmla="*/ 132 h 141"/>
                  <a:gd name="T34" fmla="*/ 0 w 142"/>
                  <a:gd name="T35" fmla="*/ 141 h 141"/>
                  <a:gd name="T36" fmla="*/ 142 w 142"/>
                  <a:gd name="T37" fmla="*/ 141 h 141"/>
                  <a:gd name="T38" fmla="*/ 142 w 142"/>
                  <a:gd name="T39" fmla="*/ 132 h 141"/>
                  <a:gd name="T40" fmla="*/ 0 w 142"/>
                  <a:gd name="T41" fmla="*/ 13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41">
                    <a:moveTo>
                      <a:pt x="0" y="0"/>
                    </a:moveTo>
                    <a:lnTo>
                      <a:pt x="0" y="4"/>
                    </a:lnTo>
                    <a:lnTo>
                      <a:pt x="0" y="74"/>
                    </a:lnTo>
                    <a:lnTo>
                      <a:pt x="142" y="74"/>
                    </a:lnTo>
                    <a:lnTo>
                      <a:pt x="142" y="0"/>
                    </a:lnTo>
                    <a:lnTo>
                      <a:pt x="0" y="0"/>
                    </a:lnTo>
                    <a:close/>
                    <a:moveTo>
                      <a:pt x="10" y="9"/>
                    </a:moveTo>
                    <a:lnTo>
                      <a:pt x="132" y="9"/>
                    </a:lnTo>
                    <a:lnTo>
                      <a:pt x="132" y="65"/>
                    </a:lnTo>
                    <a:lnTo>
                      <a:pt x="10" y="65"/>
                    </a:lnTo>
                    <a:lnTo>
                      <a:pt x="10" y="9"/>
                    </a:lnTo>
                    <a:close/>
                    <a:moveTo>
                      <a:pt x="0" y="98"/>
                    </a:moveTo>
                    <a:lnTo>
                      <a:pt x="0" y="108"/>
                    </a:lnTo>
                    <a:lnTo>
                      <a:pt x="142" y="108"/>
                    </a:lnTo>
                    <a:lnTo>
                      <a:pt x="142" y="98"/>
                    </a:lnTo>
                    <a:lnTo>
                      <a:pt x="0" y="98"/>
                    </a:lnTo>
                    <a:close/>
                    <a:moveTo>
                      <a:pt x="0" y="132"/>
                    </a:moveTo>
                    <a:lnTo>
                      <a:pt x="0" y="141"/>
                    </a:lnTo>
                    <a:lnTo>
                      <a:pt x="142" y="141"/>
                    </a:lnTo>
                    <a:lnTo>
                      <a:pt x="142" y="132"/>
                    </a:lnTo>
                    <a:lnTo>
                      <a:pt x="0" y="132"/>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cxnSp>
            <p:nvCxnSpPr>
              <p:cNvPr id="64" name="Divider">
                <a:extLst>
                  <a:ext uri="{FF2B5EF4-FFF2-40B4-BE49-F238E27FC236}">
                    <a16:creationId xmlns:a16="http://schemas.microsoft.com/office/drawing/2014/main" id="{879AE773-2B52-422B-9398-647FC13C46FB}"/>
                  </a:ext>
                </a:extLst>
              </p:cNvPr>
              <p:cNvCxnSpPr/>
              <p:nvPr/>
            </p:nvCxnSpPr>
            <p:spPr>
              <a:xfrm>
                <a:off x="595686" y="1838325"/>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grpSp>
        <p:grpSp>
          <p:nvGrpSpPr>
            <p:cNvPr id="6" name="Status Bar">
              <a:extLst>
                <a:ext uri="{FF2B5EF4-FFF2-40B4-BE49-F238E27FC236}">
                  <a16:creationId xmlns:a16="http://schemas.microsoft.com/office/drawing/2014/main" id="{1F3142D7-1993-4A7F-816E-F862FC913123}"/>
                </a:ext>
              </a:extLst>
            </p:cNvPr>
            <p:cNvGrpSpPr>
              <a:grpSpLocks noChangeAspect="1"/>
            </p:cNvGrpSpPr>
            <p:nvPr/>
          </p:nvGrpSpPr>
          <p:grpSpPr>
            <a:xfrm>
              <a:off x="595686" y="1261242"/>
              <a:ext cx="2286000" cy="142875"/>
              <a:chOff x="4826000" y="1124744"/>
              <a:chExt cx="2286000" cy="142875"/>
            </a:xfrm>
          </p:grpSpPr>
          <p:sp>
            <p:nvSpPr>
              <p:cNvPr id="51" name="Status Bar Background">
                <a:extLst>
                  <a:ext uri="{FF2B5EF4-FFF2-40B4-BE49-F238E27FC236}">
                    <a16:creationId xmlns:a16="http://schemas.microsoft.com/office/drawing/2014/main" id="{C5F5F817-62B8-44F1-B02D-0B0F61D039BC}"/>
                  </a:ext>
                </a:extLst>
              </p:cNvPr>
              <p:cNvSpPr>
                <a:spLocks noChangeArrowheads="1"/>
              </p:cNvSpPr>
              <p:nvPr/>
            </p:nvSpPr>
            <p:spPr bwMode="auto">
              <a:xfrm>
                <a:off x="4826000" y="1124744"/>
                <a:ext cx="2286000" cy="14287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solidFill>
                    <a:latin typeface="Segoe UI" panose="020B0502040204020203" pitchFamily="34" charset="0"/>
                    <a:cs typeface="Segoe UI" panose="020B0502040204020203" pitchFamily="34" charset="0"/>
                  </a:rPr>
                  <a:t>8:08 AM</a:t>
                </a:r>
              </a:p>
            </p:txBody>
          </p:sp>
          <p:sp>
            <p:nvSpPr>
              <p:cNvPr id="52" name="WLAN Strength">
                <a:extLst>
                  <a:ext uri="{FF2B5EF4-FFF2-40B4-BE49-F238E27FC236}">
                    <a16:creationId xmlns:a16="http://schemas.microsoft.com/office/drawing/2014/main" id="{B34C6EDB-D1CD-4161-B9F1-54B25F43D361}"/>
                  </a:ext>
                </a:extLst>
              </p:cNvPr>
              <p:cNvSpPr>
                <a:spLocks noChangeAspect="1" noEditPoints="1"/>
              </p:cNvSpPr>
              <p:nvPr/>
            </p:nvSpPr>
            <p:spPr bwMode="auto">
              <a:xfrm>
                <a:off x="5457825" y="1163637"/>
                <a:ext cx="85725" cy="65088"/>
              </a:xfrm>
              <a:custGeom>
                <a:avLst/>
                <a:gdLst>
                  <a:gd name="T0" fmla="*/ 56 w 112"/>
                  <a:gd name="T1" fmla="*/ 0 h 85"/>
                  <a:gd name="T2" fmla="*/ 0 w 112"/>
                  <a:gd name="T3" fmla="*/ 22 h 85"/>
                  <a:gd name="T4" fmla="*/ 8 w 112"/>
                  <a:gd name="T5" fmla="*/ 32 h 85"/>
                  <a:gd name="T6" fmla="*/ 56 w 112"/>
                  <a:gd name="T7" fmla="*/ 14 h 85"/>
                  <a:gd name="T8" fmla="*/ 103 w 112"/>
                  <a:gd name="T9" fmla="*/ 32 h 85"/>
                  <a:gd name="T10" fmla="*/ 112 w 112"/>
                  <a:gd name="T11" fmla="*/ 22 h 85"/>
                  <a:gd name="T12" fmla="*/ 56 w 112"/>
                  <a:gd name="T13" fmla="*/ 0 h 85"/>
                  <a:gd name="T14" fmla="*/ 56 w 112"/>
                  <a:gd name="T15" fmla="*/ 28 h 85"/>
                  <a:gd name="T16" fmla="*/ 18 w 112"/>
                  <a:gd name="T17" fmla="*/ 43 h 85"/>
                  <a:gd name="T18" fmla="*/ 27 w 112"/>
                  <a:gd name="T19" fmla="*/ 53 h 85"/>
                  <a:gd name="T20" fmla="*/ 56 w 112"/>
                  <a:gd name="T21" fmla="*/ 43 h 85"/>
                  <a:gd name="T22" fmla="*/ 84 w 112"/>
                  <a:gd name="T23" fmla="*/ 53 h 85"/>
                  <a:gd name="T24" fmla="*/ 94 w 112"/>
                  <a:gd name="T25" fmla="*/ 43 h 85"/>
                  <a:gd name="T26" fmla="*/ 56 w 112"/>
                  <a:gd name="T27" fmla="*/ 28 h 85"/>
                  <a:gd name="T28" fmla="*/ 56 w 112"/>
                  <a:gd name="T29" fmla="*/ 56 h 85"/>
                  <a:gd name="T30" fmla="*/ 37 w 112"/>
                  <a:gd name="T31" fmla="*/ 64 h 85"/>
                  <a:gd name="T32" fmla="*/ 56 w 112"/>
                  <a:gd name="T33" fmla="*/ 85 h 85"/>
                  <a:gd name="T34" fmla="*/ 75 w 112"/>
                  <a:gd name="T35" fmla="*/ 64 h 85"/>
                  <a:gd name="T36" fmla="*/ 56 w 112"/>
                  <a:gd name="T3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85">
                    <a:moveTo>
                      <a:pt x="56" y="0"/>
                    </a:moveTo>
                    <a:cubicBezTo>
                      <a:pt x="34" y="0"/>
                      <a:pt x="15" y="9"/>
                      <a:pt x="0" y="22"/>
                    </a:cubicBezTo>
                    <a:lnTo>
                      <a:pt x="8" y="32"/>
                    </a:lnTo>
                    <a:cubicBezTo>
                      <a:pt x="21" y="21"/>
                      <a:pt x="38" y="14"/>
                      <a:pt x="56" y="14"/>
                    </a:cubicBezTo>
                    <a:cubicBezTo>
                      <a:pt x="74" y="14"/>
                      <a:pt x="91" y="21"/>
                      <a:pt x="103" y="32"/>
                    </a:cubicBezTo>
                    <a:lnTo>
                      <a:pt x="112" y="22"/>
                    </a:lnTo>
                    <a:cubicBezTo>
                      <a:pt x="97" y="9"/>
                      <a:pt x="77" y="0"/>
                      <a:pt x="56" y="0"/>
                    </a:cubicBezTo>
                    <a:close/>
                    <a:moveTo>
                      <a:pt x="56" y="28"/>
                    </a:moveTo>
                    <a:cubicBezTo>
                      <a:pt x="41" y="28"/>
                      <a:pt x="28" y="34"/>
                      <a:pt x="18" y="43"/>
                    </a:cubicBezTo>
                    <a:lnTo>
                      <a:pt x="27" y="53"/>
                    </a:lnTo>
                    <a:cubicBezTo>
                      <a:pt x="35" y="47"/>
                      <a:pt x="45" y="43"/>
                      <a:pt x="56" y="43"/>
                    </a:cubicBezTo>
                    <a:cubicBezTo>
                      <a:pt x="67" y="43"/>
                      <a:pt x="77" y="47"/>
                      <a:pt x="84" y="53"/>
                    </a:cubicBezTo>
                    <a:lnTo>
                      <a:pt x="94" y="43"/>
                    </a:lnTo>
                    <a:cubicBezTo>
                      <a:pt x="84" y="34"/>
                      <a:pt x="70" y="28"/>
                      <a:pt x="56" y="28"/>
                    </a:cubicBezTo>
                    <a:close/>
                    <a:moveTo>
                      <a:pt x="56" y="56"/>
                    </a:moveTo>
                    <a:cubicBezTo>
                      <a:pt x="49" y="56"/>
                      <a:pt x="42" y="59"/>
                      <a:pt x="37" y="64"/>
                    </a:cubicBezTo>
                    <a:lnTo>
                      <a:pt x="56" y="85"/>
                    </a:lnTo>
                    <a:lnTo>
                      <a:pt x="75" y="64"/>
                    </a:lnTo>
                    <a:cubicBezTo>
                      <a:pt x="70" y="59"/>
                      <a:pt x="63" y="56"/>
                      <a:pt x="56"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3" name="Battery">
                <a:extLst>
                  <a:ext uri="{FF2B5EF4-FFF2-40B4-BE49-F238E27FC236}">
                    <a16:creationId xmlns:a16="http://schemas.microsoft.com/office/drawing/2014/main" id="{1EDFEAB0-65DA-4ED3-9996-2C948D9657F3}"/>
                  </a:ext>
                </a:extLst>
              </p:cNvPr>
              <p:cNvSpPr>
                <a:spLocks noChangeAspect="1" noEditPoints="1"/>
              </p:cNvSpPr>
              <p:nvPr/>
            </p:nvSpPr>
            <p:spPr bwMode="auto">
              <a:xfrm>
                <a:off x="6897688" y="1162050"/>
                <a:ext cx="174625" cy="68263"/>
              </a:xfrm>
              <a:custGeom>
                <a:avLst/>
                <a:gdLst>
                  <a:gd name="T0" fmla="*/ 14 w 229"/>
                  <a:gd name="T1" fmla="*/ 0 h 89"/>
                  <a:gd name="T2" fmla="*/ 0 w 229"/>
                  <a:gd name="T3" fmla="*/ 14 h 89"/>
                  <a:gd name="T4" fmla="*/ 0 w 229"/>
                  <a:gd name="T5" fmla="*/ 75 h 89"/>
                  <a:gd name="T6" fmla="*/ 14 w 229"/>
                  <a:gd name="T7" fmla="*/ 89 h 89"/>
                  <a:gd name="T8" fmla="*/ 197 w 229"/>
                  <a:gd name="T9" fmla="*/ 89 h 89"/>
                  <a:gd name="T10" fmla="*/ 211 w 229"/>
                  <a:gd name="T11" fmla="*/ 75 h 89"/>
                  <a:gd name="T12" fmla="*/ 211 w 229"/>
                  <a:gd name="T13" fmla="*/ 14 h 89"/>
                  <a:gd name="T14" fmla="*/ 197 w 229"/>
                  <a:gd name="T15" fmla="*/ 0 h 89"/>
                  <a:gd name="T16" fmla="*/ 14 w 229"/>
                  <a:gd name="T17" fmla="*/ 0 h 89"/>
                  <a:gd name="T18" fmla="*/ 14 w 229"/>
                  <a:gd name="T19" fmla="*/ 4 h 89"/>
                  <a:gd name="T20" fmla="*/ 197 w 229"/>
                  <a:gd name="T21" fmla="*/ 4 h 89"/>
                  <a:gd name="T22" fmla="*/ 206 w 229"/>
                  <a:gd name="T23" fmla="*/ 14 h 89"/>
                  <a:gd name="T24" fmla="*/ 206 w 229"/>
                  <a:gd name="T25" fmla="*/ 75 h 89"/>
                  <a:gd name="T26" fmla="*/ 197 w 229"/>
                  <a:gd name="T27" fmla="*/ 84 h 89"/>
                  <a:gd name="T28" fmla="*/ 14 w 229"/>
                  <a:gd name="T29" fmla="*/ 84 h 89"/>
                  <a:gd name="T30" fmla="*/ 4 w 229"/>
                  <a:gd name="T31" fmla="*/ 75 h 89"/>
                  <a:gd name="T32" fmla="*/ 4 w 229"/>
                  <a:gd name="T33" fmla="*/ 14 h 89"/>
                  <a:gd name="T34" fmla="*/ 14 w 229"/>
                  <a:gd name="T35" fmla="*/ 4 h 89"/>
                  <a:gd name="T36" fmla="*/ 19 w 229"/>
                  <a:gd name="T37" fmla="*/ 9 h 89"/>
                  <a:gd name="T38" fmla="*/ 9 w 229"/>
                  <a:gd name="T39" fmla="*/ 18 h 89"/>
                  <a:gd name="T40" fmla="*/ 9 w 229"/>
                  <a:gd name="T41" fmla="*/ 70 h 89"/>
                  <a:gd name="T42" fmla="*/ 19 w 229"/>
                  <a:gd name="T43" fmla="*/ 79 h 89"/>
                  <a:gd name="T44" fmla="*/ 192 w 229"/>
                  <a:gd name="T45" fmla="*/ 79 h 89"/>
                  <a:gd name="T46" fmla="*/ 201 w 229"/>
                  <a:gd name="T47" fmla="*/ 70 h 89"/>
                  <a:gd name="T48" fmla="*/ 201 w 229"/>
                  <a:gd name="T49" fmla="*/ 18 h 89"/>
                  <a:gd name="T50" fmla="*/ 192 w 229"/>
                  <a:gd name="T51" fmla="*/ 9 h 89"/>
                  <a:gd name="T52" fmla="*/ 19 w 229"/>
                  <a:gd name="T53" fmla="*/ 9 h 89"/>
                  <a:gd name="T54" fmla="*/ 215 w 229"/>
                  <a:gd name="T55" fmla="*/ 28 h 89"/>
                  <a:gd name="T56" fmla="*/ 215 w 229"/>
                  <a:gd name="T57" fmla="*/ 61 h 89"/>
                  <a:gd name="T58" fmla="*/ 229 w 229"/>
                  <a:gd name="T59" fmla="*/ 44 h 89"/>
                  <a:gd name="T60" fmla="*/ 215 w 229"/>
                  <a:gd name="T61" fmla="*/ 2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89">
                    <a:moveTo>
                      <a:pt x="14" y="0"/>
                    </a:moveTo>
                    <a:cubicBezTo>
                      <a:pt x="6" y="0"/>
                      <a:pt x="0" y="6"/>
                      <a:pt x="0" y="14"/>
                    </a:cubicBezTo>
                    <a:lnTo>
                      <a:pt x="0" y="75"/>
                    </a:lnTo>
                    <a:cubicBezTo>
                      <a:pt x="0" y="82"/>
                      <a:pt x="6" y="89"/>
                      <a:pt x="14" y="89"/>
                    </a:cubicBezTo>
                    <a:lnTo>
                      <a:pt x="197" y="89"/>
                    </a:lnTo>
                    <a:cubicBezTo>
                      <a:pt x="204" y="89"/>
                      <a:pt x="211" y="82"/>
                      <a:pt x="211" y="75"/>
                    </a:cubicBezTo>
                    <a:lnTo>
                      <a:pt x="211" y="14"/>
                    </a:lnTo>
                    <a:cubicBezTo>
                      <a:pt x="211" y="6"/>
                      <a:pt x="204" y="0"/>
                      <a:pt x="197" y="0"/>
                    </a:cubicBezTo>
                    <a:lnTo>
                      <a:pt x="14" y="0"/>
                    </a:lnTo>
                    <a:close/>
                    <a:moveTo>
                      <a:pt x="14" y="4"/>
                    </a:moveTo>
                    <a:lnTo>
                      <a:pt x="197" y="4"/>
                    </a:lnTo>
                    <a:cubicBezTo>
                      <a:pt x="202" y="4"/>
                      <a:pt x="206" y="8"/>
                      <a:pt x="206" y="14"/>
                    </a:cubicBezTo>
                    <a:lnTo>
                      <a:pt x="206" y="75"/>
                    </a:lnTo>
                    <a:cubicBezTo>
                      <a:pt x="206" y="80"/>
                      <a:pt x="202" y="84"/>
                      <a:pt x="197" y="84"/>
                    </a:cubicBezTo>
                    <a:lnTo>
                      <a:pt x="14" y="84"/>
                    </a:lnTo>
                    <a:cubicBezTo>
                      <a:pt x="9" y="84"/>
                      <a:pt x="4" y="80"/>
                      <a:pt x="4" y="75"/>
                    </a:cubicBezTo>
                    <a:lnTo>
                      <a:pt x="4" y="14"/>
                    </a:lnTo>
                    <a:cubicBezTo>
                      <a:pt x="4" y="8"/>
                      <a:pt x="9" y="4"/>
                      <a:pt x="14" y="4"/>
                    </a:cubicBezTo>
                    <a:close/>
                    <a:moveTo>
                      <a:pt x="19" y="9"/>
                    </a:moveTo>
                    <a:cubicBezTo>
                      <a:pt x="13" y="9"/>
                      <a:pt x="9" y="13"/>
                      <a:pt x="9" y="18"/>
                    </a:cubicBezTo>
                    <a:lnTo>
                      <a:pt x="9" y="70"/>
                    </a:lnTo>
                    <a:cubicBezTo>
                      <a:pt x="9" y="75"/>
                      <a:pt x="13" y="79"/>
                      <a:pt x="19" y="79"/>
                    </a:cubicBezTo>
                    <a:lnTo>
                      <a:pt x="192" y="79"/>
                    </a:lnTo>
                    <a:cubicBezTo>
                      <a:pt x="197" y="79"/>
                      <a:pt x="201" y="75"/>
                      <a:pt x="201" y="70"/>
                    </a:cubicBezTo>
                    <a:lnTo>
                      <a:pt x="201" y="18"/>
                    </a:lnTo>
                    <a:cubicBezTo>
                      <a:pt x="201" y="13"/>
                      <a:pt x="197" y="9"/>
                      <a:pt x="192" y="9"/>
                    </a:cubicBezTo>
                    <a:lnTo>
                      <a:pt x="19" y="9"/>
                    </a:lnTo>
                    <a:close/>
                    <a:moveTo>
                      <a:pt x="215" y="28"/>
                    </a:moveTo>
                    <a:lnTo>
                      <a:pt x="215" y="61"/>
                    </a:lnTo>
                    <a:cubicBezTo>
                      <a:pt x="224" y="61"/>
                      <a:pt x="229" y="53"/>
                      <a:pt x="229" y="44"/>
                    </a:cubicBezTo>
                    <a:cubicBezTo>
                      <a:pt x="229" y="35"/>
                      <a:pt x="224" y="28"/>
                      <a:pt x="21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4" name="Signal Strength">
                <a:extLst>
                  <a:ext uri="{FF2B5EF4-FFF2-40B4-BE49-F238E27FC236}">
                    <a16:creationId xmlns:a16="http://schemas.microsoft.com/office/drawing/2014/main" id="{7D93C0E0-4A31-4A3D-82F2-F97112089581}"/>
                  </a:ext>
                </a:extLst>
              </p:cNvPr>
              <p:cNvSpPr>
                <a:spLocks noChangeAspect="1" noEditPoints="1"/>
              </p:cNvSpPr>
              <p:nvPr/>
            </p:nvSpPr>
            <p:spPr bwMode="auto">
              <a:xfrm>
                <a:off x="4872038" y="1176337"/>
                <a:ext cx="239713" cy="39688"/>
              </a:xfrm>
              <a:custGeom>
                <a:avLst/>
                <a:gdLst>
                  <a:gd name="T0" fmla="*/ 26 w 314"/>
                  <a:gd name="T1" fmla="*/ 0 h 52"/>
                  <a:gd name="T2" fmla="*/ 0 w 314"/>
                  <a:gd name="T3" fmla="*/ 26 h 52"/>
                  <a:gd name="T4" fmla="*/ 26 w 314"/>
                  <a:gd name="T5" fmla="*/ 52 h 52"/>
                  <a:gd name="T6" fmla="*/ 52 w 314"/>
                  <a:gd name="T7" fmla="*/ 26 h 52"/>
                  <a:gd name="T8" fmla="*/ 26 w 314"/>
                  <a:gd name="T9" fmla="*/ 0 h 52"/>
                  <a:gd name="T10" fmla="*/ 91 w 314"/>
                  <a:gd name="T11" fmla="*/ 0 h 52"/>
                  <a:gd name="T12" fmla="*/ 66 w 314"/>
                  <a:gd name="T13" fmla="*/ 26 h 52"/>
                  <a:gd name="T14" fmla="*/ 91 w 314"/>
                  <a:gd name="T15" fmla="*/ 52 h 52"/>
                  <a:gd name="T16" fmla="*/ 117 w 314"/>
                  <a:gd name="T17" fmla="*/ 26 h 52"/>
                  <a:gd name="T18" fmla="*/ 91 w 314"/>
                  <a:gd name="T19" fmla="*/ 0 h 52"/>
                  <a:gd name="T20" fmla="*/ 157 w 314"/>
                  <a:gd name="T21" fmla="*/ 0 h 52"/>
                  <a:gd name="T22" fmla="*/ 131 w 314"/>
                  <a:gd name="T23" fmla="*/ 26 h 52"/>
                  <a:gd name="T24" fmla="*/ 157 w 314"/>
                  <a:gd name="T25" fmla="*/ 52 h 52"/>
                  <a:gd name="T26" fmla="*/ 183 w 314"/>
                  <a:gd name="T27" fmla="*/ 26 h 52"/>
                  <a:gd name="T28" fmla="*/ 157 w 314"/>
                  <a:gd name="T29" fmla="*/ 0 h 52"/>
                  <a:gd name="T30" fmla="*/ 223 w 314"/>
                  <a:gd name="T31" fmla="*/ 0 h 52"/>
                  <a:gd name="T32" fmla="*/ 197 w 314"/>
                  <a:gd name="T33" fmla="*/ 26 h 52"/>
                  <a:gd name="T34" fmla="*/ 223 w 314"/>
                  <a:gd name="T35" fmla="*/ 52 h 52"/>
                  <a:gd name="T36" fmla="*/ 248 w 314"/>
                  <a:gd name="T37" fmla="*/ 26 h 52"/>
                  <a:gd name="T38" fmla="*/ 223 w 314"/>
                  <a:gd name="T39" fmla="*/ 0 h 52"/>
                  <a:gd name="T40" fmla="*/ 288 w 314"/>
                  <a:gd name="T41" fmla="*/ 0 h 52"/>
                  <a:gd name="T42" fmla="*/ 262 w 314"/>
                  <a:gd name="T43" fmla="*/ 26 h 52"/>
                  <a:gd name="T44" fmla="*/ 288 w 314"/>
                  <a:gd name="T45" fmla="*/ 52 h 52"/>
                  <a:gd name="T46" fmla="*/ 314 w 314"/>
                  <a:gd name="T47" fmla="*/ 26 h 52"/>
                  <a:gd name="T48" fmla="*/ 288 w 314"/>
                  <a:gd name="T49" fmla="*/ 0 h 52"/>
                  <a:gd name="T50" fmla="*/ 288 w 314"/>
                  <a:gd name="T51" fmla="*/ 3 h 52"/>
                  <a:gd name="T52" fmla="*/ 312 w 314"/>
                  <a:gd name="T53" fmla="*/ 26 h 52"/>
                  <a:gd name="T54" fmla="*/ 288 w 314"/>
                  <a:gd name="T55" fmla="*/ 50 h 52"/>
                  <a:gd name="T56" fmla="*/ 265 w 314"/>
                  <a:gd name="T57" fmla="*/ 26 h 52"/>
                  <a:gd name="T58" fmla="*/ 288 w 314"/>
                  <a:gd name="T5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4" h="52">
                    <a:moveTo>
                      <a:pt x="26" y="0"/>
                    </a:moveTo>
                    <a:cubicBezTo>
                      <a:pt x="11" y="0"/>
                      <a:pt x="0" y="12"/>
                      <a:pt x="0" y="26"/>
                    </a:cubicBezTo>
                    <a:cubicBezTo>
                      <a:pt x="0" y="40"/>
                      <a:pt x="11" y="52"/>
                      <a:pt x="26" y="52"/>
                    </a:cubicBezTo>
                    <a:cubicBezTo>
                      <a:pt x="40" y="52"/>
                      <a:pt x="52" y="40"/>
                      <a:pt x="52" y="26"/>
                    </a:cubicBezTo>
                    <a:cubicBezTo>
                      <a:pt x="52" y="12"/>
                      <a:pt x="40" y="0"/>
                      <a:pt x="26" y="0"/>
                    </a:cubicBezTo>
                    <a:close/>
                    <a:moveTo>
                      <a:pt x="91" y="0"/>
                    </a:moveTo>
                    <a:cubicBezTo>
                      <a:pt x="77" y="0"/>
                      <a:pt x="66" y="12"/>
                      <a:pt x="66" y="26"/>
                    </a:cubicBezTo>
                    <a:cubicBezTo>
                      <a:pt x="66" y="40"/>
                      <a:pt x="77" y="52"/>
                      <a:pt x="91" y="52"/>
                    </a:cubicBezTo>
                    <a:cubicBezTo>
                      <a:pt x="106" y="52"/>
                      <a:pt x="117" y="40"/>
                      <a:pt x="117" y="26"/>
                    </a:cubicBezTo>
                    <a:cubicBezTo>
                      <a:pt x="117" y="12"/>
                      <a:pt x="106" y="0"/>
                      <a:pt x="91" y="0"/>
                    </a:cubicBezTo>
                    <a:close/>
                    <a:moveTo>
                      <a:pt x="157" y="0"/>
                    </a:moveTo>
                    <a:cubicBezTo>
                      <a:pt x="143" y="0"/>
                      <a:pt x="131" y="12"/>
                      <a:pt x="131" y="26"/>
                    </a:cubicBezTo>
                    <a:cubicBezTo>
                      <a:pt x="131" y="40"/>
                      <a:pt x="143" y="52"/>
                      <a:pt x="157" y="52"/>
                    </a:cubicBezTo>
                    <a:cubicBezTo>
                      <a:pt x="171" y="52"/>
                      <a:pt x="183" y="40"/>
                      <a:pt x="183" y="26"/>
                    </a:cubicBezTo>
                    <a:cubicBezTo>
                      <a:pt x="183" y="12"/>
                      <a:pt x="171" y="0"/>
                      <a:pt x="157" y="0"/>
                    </a:cubicBezTo>
                    <a:close/>
                    <a:moveTo>
                      <a:pt x="223" y="0"/>
                    </a:moveTo>
                    <a:cubicBezTo>
                      <a:pt x="208" y="0"/>
                      <a:pt x="197" y="12"/>
                      <a:pt x="197" y="26"/>
                    </a:cubicBezTo>
                    <a:cubicBezTo>
                      <a:pt x="197" y="40"/>
                      <a:pt x="208" y="52"/>
                      <a:pt x="223" y="52"/>
                    </a:cubicBezTo>
                    <a:cubicBezTo>
                      <a:pt x="237" y="52"/>
                      <a:pt x="248" y="40"/>
                      <a:pt x="248" y="26"/>
                    </a:cubicBezTo>
                    <a:cubicBezTo>
                      <a:pt x="248" y="12"/>
                      <a:pt x="237" y="0"/>
                      <a:pt x="223" y="0"/>
                    </a:cubicBezTo>
                    <a:close/>
                    <a:moveTo>
                      <a:pt x="288" y="0"/>
                    </a:moveTo>
                    <a:cubicBezTo>
                      <a:pt x="274" y="0"/>
                      <a:pt x="262" y="12"/>
                      <a:pt x="262" y="26"/>
                    </a:cubicBezTo>
                    <a:cubicBezTo>
                      <a:pt x="262" y="40"/>
                      <a:pt x="274" y="52"/>
                      <a:pt x="288" y="52"/>
                    </a:cubicBezTo>
                    <a:cubicBezTo>
                      <a:pt x="302" y="52"/>
                      <a:pt x="314" y="40"/>
                      <a:pt x="314" y="26"/>
                    </a:cubicBezTo>
                    <a:cubicBezTo>
                      <a:pt x="314" y="12"/>
                      <a:pt x="302" y="0"/>
                      <a:pt x="288" y="0"/>
                    </a:cubicBezTo>
                    <a:close/>
                    <a:moveTo>
                      <a:pt x="288" y="3"/>
                    </a:moveTo>
                    <a:cubicBezTo>
                      <a:pt x="301" y="3"/>
                      <a:pt x="312" y="13"/>
                      <a:pt x="312" y="26"/>
                    </a:cubicBezTo>
                    <a:cubicBezTo>
                      <a:pt x="312" y="39"/>
                      <a:pt x="301" y="50"/>
                      <a:pt x="288" y="50"/>
                    </a:cubicBezTo>
                    <a:cubicBezTo>
                      <a:pt x="275" y="50"/>
                      <a:pt x="265" y="39"/>
                      <a:pt x="265" y="26"/>
                    </a:cubicBezTo>
                    <a:cubicBezTo>
                      <a:pt x="265" y="13"/>
                      <a:pt x="275" y="3"/>
                      <a:pt x="28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5" name="Carrier Label">
                <a:extLst>
                  <a:ext uri="{FF2B5EF4-FFF2-40B4-BE49-F238E27FC236}">
                    <a16:creationId xmlns:a16="http://schemas.microsoft.com/office/drawing/2014/main" id="{6291C45C-58BB-4545-8861-A317DDE13DED}"/>
                  </a:ext>
                </a:extLst>
              </p:cNvPr>
              <p:cNvSpPr txBox="1"/>
              <p:nvPr/>
            </p:nvSpPr>
            <p:spPr>
              <a:xfrm>
                <a:off x="5143502" y="1142320"/>
                <a:ext cx="261290"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solidFill>
                    <a:latin typeface="Segoe UI" panose="020B0502040204020203" pitchFamily="34" charset="0"/>
                    <a:cs typeface="Segoe UI" panose="020B0502040204020203" pitchFamily="34" charset="0"/>
                  </a:rPr>
                  <a:t>Carrier</a:t>
                </a:r>
              </a:p>
            </p:txBody>
          </p:sp>
          <p:sp>
            <p:nvSpPr>
              <p:cNvPr id="56" name="Battery Label">
                <a:extLst>
                  <a:ext uri="{FF2B5EF4-FFF2-40B4-BE49-F238E27FC236}">
                    <a16:creationId xmlns:a16="http://schemas.microsoft.com/office/drawing/2014/main" id="{311955EF-CED7-4593-8E29-22CBFFDFA58B}"/>
                  </a:ext>
                </a:extLst>
              </p:cNvPr>
              <p:cNvSpPr txBox="1"/>
              <p:nvPr/>
            </p:nvSpPr>
            <p:spPr>
              <a:xfrm>
                <a:off x="6647189" y="1142320"/>
                <a:ext cx="218008"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00" dirty="0">
                    <a:solidFill>
                      <a:srgbClr val="000000"/>
                    </a:solidFill>
                    <a:latin typeface="Segoe UI" panose="020B0502040204020203" pitchFamily="34" charset="0"/>
                    <a:cs typeface="Segoe UI" panose="020B0502040204020203" pitchFamily="34" charset="0"/>
                  </a:rPr>
                  <a:t>100%</a:t>
                </a:r>
              </a:p>
            </p:txBody>
          </p:sp>
        </p:grpSp>
        <p:grpSp>
          <p:nvGrpSpPr>
            <p:cNvPr id="7" name="Toolbar">
              <a:extLst>
                <a:ext uri="{FF2B5EF4-FFF2-40B4-BE49-F238E27FC236}">
                  <a16:creationId xmlns:a16="http://schemas.microsoft.com/office/drawing/2014/main" id="{234877B3-CE74-4C98-86E3-6E5C56D1097E}"/>
                </a:ext>
              </a:extLst>
            </p:cNvPr>
            <p:cNvGrpSpPr/>
            <p:nvPr/>
          </p:nvGrpSpPr>
          <p:grpSpPr>
            <a:xfrm>
              <a:off x="595686" y="5010917"/>
              <a:ext cx="2286000" cy="314325"/>
              <a:chOff x="595686" y="5010917"/>
              <a:chExt cx="2286000" cy="314325"/>
            </a:xfrm>
          </p:grpSpPr>
          <p:sp>
            <p:nvSpPr>
              <p:cNvPr id="46" name="Toolbar Background">
                <a:extLst>
                  <a:ext uri="{FF2B5EF4-FFF2-40B4-BE49-F238E27FC236}">
                    <a16:creationId xmlns:a16="http://schemas.microsoft.com/office/drawing/2014/main" id="{8A8430EC-1069-436C-90E7-314DD9AE4235}"/>
                  </a:ext>
                </a:extLst>
              </p:cNvPr>
              <p:cNvSpPr>
                <a:spLocks noChangeArrowheads="1"/>
              </p:cNvSpPr>
              <p:nvPr/>
            </p:nvSpPr>
            <p:spPr bwMode="auto">
              <a:xfrm>
                <a:off x="595686" y="5010917"/>
                <a:ext cx="2286000" cy="314325"/>
              </a:xfrm>
              <a:prstGeom prst="rect">
                <a:avLst/>
              </a:prstGeom>
              <a:solidFill>
                <a:srgbClr val="F6F6F6">
                  <a:alpha val="90000"/>
                </a:srgbClr>
              </a:solidFill>
              <a:ln>
                <a:noFill/>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50" dirty="0">
                  <a:solidFill>
                    <a:srgbClr val="000000"/>
                  </a:solidFill>
                  <a:latin typeface="Segoe UI" panose="020B0502040204020203" pitchFamily="34" charset="0"/>
                  <a:cs typeface="Segoe UI" panose="020B0502040204020203" pitchFamily="34" charset="0"/>
                </a:endParaRPr>
              </a:p>
            </p:txBody>
          </p:sp>
          <p:cxnSp>
            <p:nvCxnSpPr>
              <p:cNvPr id="47" name="Divider">
                <a:extLst>
                  <a:ext uri="{FF2B5EF4-FFF2-40B4-BE49-F238E27FC236}">
                    <a16:creationId xmlns:a16="http://schemas.microsoft.com/office/drawing/2014/main" id="{76CF188A-B6E4-4223-9980-A13DEE664CBC}"/>
                  </a:ext>
                </a:extLst>
              </p:cNvPr>
              <p:cNvCxnSpPr/>
              <p:nvPr/>
            </p:nvCxnSpPr>
            <p:spPr>
              <a:xfrm>
                <a:off x="595686" y="5010917"/>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sp>
            <p:nvSpPr>
              <p:cNvPr id="48" name="Button">
                <a:extLst>
                  <a:ext uri="{FF2B5EF4-FFF2-40B4-BE49-F238E27FC236}">
                    <a16:creationId xmlns:a16="http://schemas.microsoft.com/office/drawing/2014/main" id="{1EC38B91-6C42-48A1-913F-390EED1A5DFF}"/>
                  </a:ext>
                </a:extLst>
              </p:cNvPr>
              <p:cNvSpPr txBox="1"/>
              <p:nvPr/>
            </p:nvSpPr>
            <p:spPr>
              <a:xfrm>
                <a:off x="645460" y="5069996"/>
                <a:ext cx="364715" cy="172355"/>
              </a:xfrm>
              <a:prstGeom prst="rect">
                <a:avLst/>
              </a:prstGeom>
              <a:noFill/>
            </p:spPr>
            <p:txBody>
              <a:bodyPr wrap="none" lIns="9144" tIns="9144" rIns="9144"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007AFF"/>
                    </a:solidFill>
                    <a:latin typeface="Segoe UI" panose="020B0502040204020203" pitchFamily="34" charset="0"/>
                    <a:cs typeface="Segoe UI" panose="020B0502040204020203" pitchFamily="34" charset="0"/>
                  </a:rPr>
                  <a:t>Today</a:t>
                </a:r>
              </a:p>
            </p:txBody>
          </p:sp>
          <p:sp>
            <p:nvSpPr>
              <p:cNvPr id="49" name="Button">
                <a:extLst>
                  <a:ext uri="{FF2B5EF4-FFF2-40B4-BE49-F238E27FC236}">
                    <a16:creationId xmlns:a16="http://schemas.microsoft.com/office/drawing/2014/main" id="{4DD35645-7BA4-4822-B7E1-5B22081CB104}"/>
                  </a:ext>
                </a:extLst>
              </p:cNvPr>
              <p:cNvSpPr txBox="1"/>
              <p:nvPr/>
            </p:nvSpPr>
            <p:spPr>
              <a:xfrm>
                <a:off x="1466560" y="5069995"/>
                <a:ext cx="574709" cy="172355"/>
              </a:xfrm>
              <a:prstGeom prst="rect">
                <a:avLst/>
              </a:prstGeom>
              <a:noFill/>
            </p:spPr>
            <p:txBody>
              <a:bodyPr wrap="none" lIns="9144" tIns="9144" rIns="9144"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7AFF"/>
                    </a:solidFill>
                    <a:latin typeface="Segoe UI" panose="020B0502040204020203" pitchFamily="34" charset="0"/>
                    <a:cs typeface="Segoe UI" panose="020B0502040204020203" pitchFamily="34" charset="0"/>
                  </a:rPr>
                  <a:t>Calendars</a:t>
                </a:r>
              </a:p>
            </p:txBody>
          </p:sp>
          <p:sp>
            <p:nvSpPr>
              <p:cNvPr id="50" name="Button">
                <a:extLst>
                  <a:ext uri="{FF2B5EF4-FFF2-40B4-BE49-F238E27FC236}">
                    <a16:creationId xmlns:a16="http://schemas.microsoft.com/office/drawing/2014/main" id="{DEC9F941-E9F4-487B-838A-6EF6B5DE47B6}"/>
                  </a:ext>
                </a:extLst>
              </p:cNvPr>
              <p:cNvSpPr txBox="1"/>
              <p:nvPr/>
            </p:nvSpPr>
            <p:spPr>
              <a:xfrm>
                <a:off x="2497653" y="5074757"/>
                <a:ext cx="334259" cy="172355"/>
              </a:xfrm>
              <a:prstGeom prst="rect">
                <a:avLst/>
              </a:prstGeom>
              <a:noFill/>
            </p:spPr>
            <p:txBody>
              <a:bodyPr wrap="none" lIns="9144" tIns="9144" rIns="9144"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000" dirty="0">
                    <a:solidFill>
                      <a:srgbClr val="007AFF"/>
                    </a:solidFill>
                    <a:latin typeface="Segoe UI" panose="020B0502040204020203" pitchFamily="34" charset="0"/>
                    <a:cs typeface="Segoe UI" panose="020B0502040204020203" pitchFamily="34" charset="0"/>
                  </a:rPr>
                  <a:t>Inbox</a:t>
                </a:r>
              </a:p>
            </p:txBody>
          </p:sp>
        </p:grpSp>
        <p:grpSp>
          <p:nvGrpSpPr>
            <p:cNvPr id="8" name="Dates">
              <a:extLst>
                <a:ext uri="{FF2B5EF4-FFF2-40B4-BE49-F238E27FC236}">
                  <a16:creationId xmlns:a16="http://schemas.microsoft.com/office/drawing/2014/main" id="{F6B5D0C0-B2F9-41B5-A39A-4B2DB78EEB7A}"/>
                </a:ext>
              </a:extLst>
            </p:cNvPr>
            <p:cNvGrpSpPr/>
            <p:nvPr/>
          </p:nvGrpSpPr>
          <p:grpSpPr>
            <a:xfrm>
              <a:off x="595686" y="1912174"/>
              <a:ext cx="2286000" cy="2940744"/>
              <a:chOff x="595686" y="1912174"/>
              <a:chExt cx="2286000" cy="2940744"/>
            </a:xfrm>
          </p:grpSpPr>
          <p:sp>
            <p:nvSpPr>
              <p:cNvPr id="9" name="Current Date">
                <a:extLst>
                  <a:ext uri="{FF2B5EF4-FFF2-40B4-BE49-F238E27FC236}">
                    <a16:creationId xmlns:a16="http://schemas.microsoft.com/office/drawing/2014/main" id="{C7E29021-F08F-4E01-8D51-0852863A7960}"/>
                  </a:ext>
                </a:extLst>
              </p:cNvPr>
              <p:cNvSpPr>
                <a:spLocks noChangeAspect="1"/>
              </p:cNvSpPr>
              <p:nvPr/>
            </p:nvSpPr>
            <p:spPr>
              <a:xfrm>
                <a:off x="1955395" y="3146482"/>
                <a:ext cx="245486" cy="245484"/>
              </a:xfrm>
              <a:prstGeom prst="ellipse">
                <a:avLst/>
              </a:prstGeom>
              <a:solidFill>
                <a:srgbClr val="007A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000" dirty="0">
                    <a:solidFill>
                      <a:srgbClr val="FFFFFF"/>
                    </a:solidFill>
                    <a:latin typeface="Segoe UI" panose="020B0502040204020203" pitchFamily="34" charset="0"/>
                    <a:cs typeface="Segoe UI" panose="020B0502040204020203" pitchFamily="34" charset="0"/>
                  </a:rPr>
                  <a:t>13</a:t>
                </a:r>
              </a:p>
            </p:txBody>
          </p:sp>
          <p:sp>
            <p:nvSpPr>
              <p:cNvPr id="10" name="Date">
                <a:extLst>
                  <a:ext uri="{FF2B5EF4-FFF2-40B4-BE49-F238E27FC236}">
                    <a16:creationId xmlns:a16="http://schemas.microsoft.com/office/drawing/2014/main" id="{D33E6052-6BA6-4788-9794-38CCA601908D}"/>
                  </a:ext>
                </a:extLst>
              </p:cNvPr>
              <p:cNvSpPr txBox="1"/>
              <p:nvPr/>
            </p:nvSpPr>
            <p:spPr>
              <a:xfrm>
                <a:off x="2692567" y="2193954"/>
                <a:ext cx="68930"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1</a:t>
                </a:r>
              </a:p>
            </p:txBody>
          </p:sp>
          <p:sp>
            <p:nvSpPr>
              <p:cNvPr id="11" name="Date">
                <a:extLst>
                  <a:ext uri="{FF2B5EF4-FFF2-40B4-BE49-F238E27FC236}">
                    <a16:creationId xmlns:a16="http://schemas.microsoft.com/office/drawing/2014/main" id="{E8B3CD5C-A721-4F55-9D3B-233841DF7171}"/>
                  </a:ext>
                </a:extLst>
              </p:cNvPr>
              <p:cNvSpPr txBox="1"/>
              <p:nvPr/>
            </p:nvSpPr>
            <p:spPr>
              <a:xfrm>
                <a:off x="736767" y="2693321"/>
                <a:ext cx="68930"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2</a:t>
                </a:r>
              </a:p>
            </p:txBody>
          </p:sp>
          <p:sp>
            <p:nvSpPr>
              <p:cNvPr id="12" name="Date">
                <a:extLst>
                  <a:ext uri="{FF2B5EF4-FFF2-40B4-BE49-F238E27FC236}">
                    <a16:creationId xmlns:a16="http://schemas.microsoft.com/office/drawing/2014/main" id="{26135801-ADC0-4131-9472-AD4A8226BCB7}"/>
                  </a:ext>
                </a:extLst>
              </p:cNvPr>
              <p:cNvSpPr txBox="1"/>
              <p:nvPr/>
            </p:nvSpPr>
            <p:spPr>
              <a:xfrm>
                <a:off x="1063263" y="2693321"/>
                <a:ext cx="68930"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3</a:t>
                </a:r>
              </a:p>
            </p:txBody>
          </p:sp>
          <p:sp>
            <p:nvSpPr>
              <p:cNvPr id="13" name="Date">
                <a:extLst>
                  <a:ext uri="{FF2B5EF4-FFF2-40B4-BE49-F238E27FC236}">
                    <a16:creationId xmlns:a16="http://schemas.microsoft.com/office/drawing/2014/main" id="{829C2FA8-C8BD-450D-A8F2-E7387FBCB9BE}"/>
                  </a:ext>
                </a:extLst>
              </p:cNvPr>
              <p:cNvSpPr txBox="1"/>
              <p:nvPr/>
            </p:nvSpPr>
            <p:spPr>
              <a:xfrm>
                <a:off x="1389759" y="2693321"/>
                <a:ext cx="68930"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4</a:t>
                </a:r>
              </a:p>
            </p:txBody>
          </p:sp>
          <p:sp>
            <p:nvSpPr>
              <p:cNvPr id="14" name="Date">
                <a:extLst>
                  <a:ext uri="{FF2B5EF4-FFF2-40B4-BE49-F238E27FC236}">
                    <a16:creationId xmlns:a16="http://schemas.microsoft.com/office/drawing/2014/main" id="{25F8D5A8-29AF-4C4D-943C-F8239521E212}"/>
                  </a:ext>
                </a:extLst>
              </p:cNvPr>
              <p:cNvSpPr txBox="1"/>
              <p:nvPr/>
            </p:nvSpPr>
            <p:spPr>
              <a:xfrm>
                <a:off x="1716255" y="2693321"/>
                <a:ext cx="68930"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5</a:t>
                </a:r>
              </a:p>
            </p:txBody>
          </p:sp>
          <p:sp>
            <p:nvSpPr>
              <p:cNvPr id="15" name="Date">
                <a:extLst>
                  <a:ext uri="{FF2B5EF4-FFF2-40B4-BE49-F238E27FC236}">
                    <a16:creationId xmlns:a16="http://schemas.microsoft.com/office/drawing/2014/main" id="{8CAE09FF-CB84-4485-BFE7-2F5C4B9D3752}"/>
                  </a:ext>
                </a:extLst>
              </p:cNvPr>
              <p:cNvSpPr txBox="1"/>
              <p:nvPr/>
            </p:nvSpPr>
            <p:spPr>
              <a:xfrm>
                <a:off x="2042751" y="2693321"/>
                <a:ext cx="68930"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6</a:t>
                </a:r>
              </a:p>
            </p:txBody>
          </p:sp>
          <p:sp>
            <p:nvSpPr>
              <p:cNvPr id="16" name="Date">
                <a:extLst>
                  <a:ext uri="{FF2B5EF4-FFF2-40B4-BE49-F238E27FC236}">
                    <a16:creationId xmlns:a16="http://schemas.microsoft.com/office/drawing/2014/main" id="{8BAD2606-B3FB-463A-B920-927ADFF156E6}"/>
                  </a:ext>
                </a:extLst>
              </p:cNvPr>
              <p:cNvSpPr txBox="1"/>
              <p:nvPr/>
            </p:nvSpPr>
            <p:spPr>
              <a:xfrm>
                <a:off x="2369247" y="2693321"/>
                <a:ext cx="68930"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7</a:t>
                </a:r>
              </a:p>
            </p:txBody>
          </p:sp>
          <p:sp>
            <p:nvSpPr>
              <p:cNvPr id="17" name="Date">
                <a:extLst>
                  <a:ext uri="{FF2B5EF4-FFF2-40B4-BE49-F238E27FC236}">
                    <a16:creationId xmlns:a16="http://schemas.microsoft.com/office/drawing/2014/main" id="{4994AAF1-758F-4405-AE56-62596A2D9E5C}"/>
                  </a:ext>
                </a:extLst>
              </p:cNvPr>
              <p:cNvSpPr txBox="1"/>
              <p:nvPr/>
            </p:nvSpPr>
            <p:spPr>
              <a:xfrm>
                <a:off x="2695742" y="2693321"/>
                <a:ext cx="68930"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8</a:t>
                </a:r>
              </a:p>
            </p:txBody>
          </p:sp>
          <p:sp>
            <p:nvSpPr>
              <p:cNvPr id="18" name="Date">
                <a:extLst>
                  <a:ext uri="{FF2B5EF4-FFF2-40B4-BE49-F238E27FC236}">
                    <a16:creationId xmlns:a16="http://schemas.microsoft.com/office/drawing/2014/main" id="{9B6E6D5F-DA8B-4ED6-BE44-3C7A36A08923}"/>
                  </a:ext>
                </a:extLst>
              </p:cNvPr>
              <p:cNvSpPr txBox="1"/>
              <p:nvPr/>
            </p:nvSpPr>
            <p:spPr>
              <a:xfrm>
                <a:off x="736767" y="3192590"/>
                <a:ext cx="68930"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9</a:t>
                </a:r>
              </a:p>
            </p:txBody>
          </p:sp>
          <p:sp>
            <p:nvSpPr>
              <p:cNvPr id="19" name="Date">
                <a:extLst>
                  <a:ext uri="{FF2B5EF4-FFF2-40B4-BE49-F238E27FC236}">
                    <a16:creationId xmlns:a16="http://schemas.microsoft.com/office/drawing/2014/main" id="{F5F3F72F-ED88-4AFC-8DEE-7909F96904ED}"/>
                  </a:ext>
                </a:extLst>
              </p:cNvPr>
              <p:cNvSpPr txBox="1"/>
              <p:nvPr/>
            </p:nvSpPr>
            <p:spPr>
              <a:xfrm>
                <a:off x="1028799" y="3192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10</a:t>
                </a:r>
              </a:p>
            </p:txBody>
          </p:sp>
          <p:sp>
            <p:nvSpPr>
              <p:cNvPr id="20" name="Date">
                <a:extLst>
                  <a:ext uri="{FF2B5EF4-FFF2-40B4-BE49-F238E27FC236}">
                    <a16:creationId xmlns:a16="http://schemas.microsoft.com/office/drawing/2014/main" id="{75517E60-2F59-4E5F-8A6C-D999C9C13E52}"/>
                  </a:ext>
                </a:extLst>
              </p:cNvPr>
              <p:cNvSpPr txBox="1"/>
              <p:nvPr/>
            </p:nvSpPr>
            <p:spPr>
              <a:xfrm>
                <a:off x="1355295" y="3192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11</a:t>
                </a:r>
              </a:p>
            </p:txBody>
          </p:sp>
          <p:sp>
            <p:nvSpPr>
              <p:cNvPr id="21" name="Date">
                <a:extLst>
                  <a:ext uri="{FF2B5EF4-FFF2-40B4-BE49-F238E27FC236}">
                    <a16:creationId xmlns:a16="http://schemas.microsoft.com/office/drawing/2014/main" id="{918AF4F2-877C-4729-8DB6-AC158454BE4C}"/>
                  </a:ext>
                </a:extLst>
              </p:cNvPr>
              <p:cNvSpPr txBox="1"/>
              <p:nvPr/>
            </p:nvSpPr>
            <p:spPr>
              <a:xfrm>
                <a:off x="1681791" y="3192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12</a:t>
                </a:r>
              </a:p>
            </p:txBody>
          </p:sp>
          <p:sp>
            <p:nvSpPr>
              <p:cNvPr id="22" name="Date">
                <a:extLst>
                  <a:ext uri="{FF2B5EF4-FFF2-40B4-BE49-F238E27FC236}">
                    <a16:creationId xmlns:a16="http://schemas.microsoft.com/office/drawing/2014/main" id="{0EDD1FB1-AB8A-4790-B0BF-62AEABB66C79}"/>
                  </a:ext>
                </a:extLst>
              </p:cNvPr>
              <p:cNvSpPr txBox="1"/>
              <p:nvPr/>
            </p:nvSpPr>
            <p:spPr>
              <a:xfrm>
                <a:off x="2334783" y="3192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14</a:t>
                </a:r>
              </a:p>
            </p:txBody>
          </p:sp>
          <p:sp>
            <p:nvSpPr>
              <p:cNvPr id="23" name="Date">
                <a:extLst>
                  <a:ext uri="{FF2B5EF4-FFF2-40B4-BE49-F238E27FC236}">
                    <a16:creationId xmlns:a16="http://schemas.microsoft.com/office/drawing/2014/main" id="{06C78F0B-22F0-4E9D-ADAD-C6E5E47B7536}"/>
                  </a:ext>
                </a:extLst>
              </p:cNvPr>
              <p:cNvSpPr txBox="1"/>
              <p:nvPr/>
            </p:nvSpPr>
            <p:spPr>
              <a:xfrm>
                <a:off x="2661278" y="3192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15</a:t>
                </a:r>
              </a:p>
            </p:txBody>
          </p:sp>
          <p:sp>
            <p:nvSpPr>
              <p:cNvPr id="24" name="Date">
                <a:extLst>
                  <a:ext uri="{FF2B5EF4-FFF2-40B4-BE49-F238E27FC236}">
                    <a16:creationId xmlns:a16="http://schemas.microsoft.com/office/drawing/2014/main" id="{50E7630F-1DCC-47D1-A6F3-1E3D221FCE18}"/>
                  </a:ext>
                </a:extLst>
              </p:cNvPr>
              <p:cNvSpPr txBox="1"/>
              <p:nvPr/>
            </p:nvSpPr>
            <p:spPr>
              <a:xfrm>
                <a:off x="702303" y="3700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16</a:t>
                </a:r>
              </a:p>
            </p:txBody>
          </p:sp>
          <p:sp>
            <p:nvSpPr>
              <p:cNvPr id="25" name="Date">
                <a:extLst>
                  <a:ext uri="{FF2B5EF4-FFF2-40B4-BE49-F238E27FC236}">
                    <a16:creationId xmlns:a16="http://schemas.microsoft.com/office/drawing/2014/main" id="{4832B6F2-D1CC-4AD2-964F-777EEA1827CB}"/>
                  </a:ext>
                </a:extLst>
              </p:cNvPr>
              <p:cNvSpPr txBox="1"/>
              <p:nvPr/>
            </p:nvSpPr>
            <p:spPr>
              <a:xfrm>
                <a:off x="1028799" y="3700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17</a:t>
                </a:r>
              </a:p>
            </p:txBody>
          </p:sp>
          <p:sp>
            <p:nvSpPr>
              <p:cNvPr id="26" name="Date">
                <a:extLst>
                  <a:ext uri="{FF2B5EF4-FFF2-40B4-BE49-F238E27FC236}">
                    <a16:creationId xmlns:a16="http://schemas.microsoft.com/office/drawing/2014/main" id="{F20CF086-6EE1-4A00-ACAE-5D4EE7A66391}"/>
                  </a:ext>
                </a:extLst>
              </p:cNvPr>
              <p:cNvSpPr txBox="1"/>
              <p:nvPr/>
            </p:nvSpPr>
            <p:spPr>
              <a:xfrm>
                <a:off x="1355295" y="3700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18</a:t>
                </a:r>
              </a:p>
            </p:txBody>
          </p:sp>
          <p:sp>
            <p:nvSpPr>
              <p:cNvPr id="27" name="Date">
                <a:extLst>
                  <a:ext uri="{FF2B5EF4-FFF2-40B4-BE49-F238E27FC236}">
                    <a16:creationId xmlns:a16="http://schemas.microsoft.com/office/drawing/2014/main" id="{24267CEA-2AC6-4FCF-9751-8CAA0C3EB3E7}"/>
                  </a:ext>
                </a:extLst>
              </p:cNvPr>
              <p:cNvSpPr txBox="1"/>
              <p:nvPr/>
            </p:nvSpPr>
            <p:spPr>
              <a:xfrm>
                <a:off x="1681791" y="3700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19</a:t>
                </a:r>
              </a:p>
            </p:txBody>
          </p:sp>
          <p:sp>
            <p:nvSpPr>
              <p:cNvPr id="28" name="Date">
                <a:extLst>
                  <a:ext uri="{FF2B5EF4-FFF2-40B4-BE49-F238E27FC236}">
                    <a16:creationId xmlns:a16="http://schemas.microsoft.com/office/drawing/2014/main" id="{852AD39F-6BB5-41C1-B224-3E0965ECD909}"/>
                  </a:ext>
                </a:extLst>
              </p:cNvPr>
              <p:cNvSpPr txBox="1"/>
              <p:nvPr/>
            </p:nvSpPr>
            <p:spPr>
              <a:xfrm>
                <a:off x="2008287" y="3700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20</a:t>
                </a:r>
              </a:p>
            </p:txBody>
          </p:sp>
          <p:sp>
            <p:nvSpPr>
              <p:cNvPr id="29" name="Date">
                <a:extLst>
                  <a:ext uri="{FF2B5EF4-FFF2-40B4-BE49-F238E27FC236}">
                    <a16:creationId xmlns:a16="http://schemas.microsoft.com/office/drawing/2014/main" id="{5DEC0EFE-FE96-49AC-B134-CD15EC34AC25}"/>
                  </a:ext>
                </a:extLst>
              </p:cNvPr>
              <p:cNvSpPr txBox="1"/>
              <p:nvPr/>
            </p:nvSpPr>
            <p:spPr>
              <a:xfrm>
                <a:off x="2334783" y="3700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21</a:t>
                </a:r>
              </a:p>
            </p:txBody>
          </p:sp>
          <p:sp>
            <p:nvSpPr>
              <p:cNvPr id="30" name="Date">
                <a:extLst>
                  <a:ext uri="{FF2B5EF4-FFF2-40B4-BE49-F238E27FC236}">
                    <a16:creationId xmlns:a16="http://schemas.microsoft.com/office/drawing/2014/main" id="{DF96F80A-333B-4CEC-818F-3B9E1F0546B0}"/>
                  </a:ext>
                </a:extLst>
              </p:cNvPr>
              <p:cNvSpPr txBox="1"/>
              <p:nvPr/>
            </p:nvSpPr>
            <p:spPr>
              <a:xfrm>
                <a:off x="2661278" y="37005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22</a:t>
                </a:r>
              </a:p>
            </p:txBody>
          </p:sp>
          <p:sp>
            <p:nvSpPr>
              <p:cNvPr id="31" name="Date">
                <a:extLst>
                  <a:ext uri="{FF2B5EF4-FFF2-40B4-BE49-F238E27FC236}">
                    <a16:creationId xmlns:a16="http://schemas.microsoft.com/office/drawing/2014/main" id="{BC247071-48D6-43EE-83E2-3A4F733A61D2}"/>
                  </a:ext>
                </a:extLst>
              </p:cNvPr>
              <p:cNvSpPr txBox="1"/>
              <p:nvPr/>
            </p:nvSpPr>
            <p:spPr>
              <a:xfrm>
                <a:off x="702303" y="41958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23</a:t>
                </a:r>
              </a:p>
            </p:txBody>
          </p:sp>
          <p:sp>
            <p:nvSpPr>
              <p:cNvPr id="32" name="Date">
                <a:extLst>
                  <a:ext uri="{FF2B5EF4-FFF2-40B4-BE49-F238E27FC236}">
                    <a16:creationId xmlns:a16="http://schemas.microsoft.com/office/drawing/2014/main" id="{49F41192-F993-40EF-91F9-3857E5ECB4D5}"/>
                  </a:ext>
                </a:extLst>
              </p:cNvPr>
              <p:cNvSpPr txBox="1"/>
              <p:nvPr/>
            </p:nvSpPr>
            <p:spPr>
              <a:xfrm>
                <a:off x="1028799" y="41958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24</a:t>
                </a:r>
              </a:p>
            </p:txBody>
          </p:sp>
          <p:sp>
            <p:nvSpPr>
              <p:cNvPr id="33" name="Date">
                <a:extLst>
                  <a:ext uri="{FF2B5EF4-FFF2-40B4-BE49-F238E27FC236}">
                    <a16:creationId xmlns:a16="http://schemas.microsoft.com/office/drawing/2014/main" id="{EB4C2115-3F9A-4F64-B7A5-6991AB0BA7DC}"/>
                  </a:ext>
                </a:extLst>
              </p:cNvPr>
              <p:cNvSpPr txBox="1"/>
              <p:nvPr/>
            </p:nvSpPr>
            <p:spPr>
              <a:xfrm>
                <a:off x="1355295" y="41958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25</a:t>
                </a:r>
              </a:p>
            </p:txBody>
          </p:sp>
          <p:sp>
            <p:nvSpPr>
              <p:cNvPr id="34" name="Date">
                <a:extLst>
                  <a:ext uri="{FF2B5EF4-FFF2-40B4-BE49-F238E27FC236}">
                    <a16:creationId xmlns:a16="http://schemas.microsoft.com/office/drawing/2014/main" id="{DC2926C9-4A80-4946-BF08-44103B5F711B}"/>
                  </a:ext>
                </a:extLst>
              </p:cNvPr>
              <p:cNvSpPr txBox="1"/>
              <p:nvPr/>
            </p:nvSpPr>
            <p:spPr>
              <a:xfrm>
                <a:off x="1681791" y="41958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26</a:t>
                </a:r>
              </a:p>
            </p:txBody>
          </p:sp>
          <p:sp>
            <p:nvSpPr>
              <p:cNvPr id="35" name="Date">
                <a:extLst>
                  <a:ext uri="{FF2B5EF4-FFF2-40B4-BE49-F238E27FC236}">
                    <a16:creationId xmlns:a16="http://schemas.microsoft.com/office/drawing/2014/main" id="{05E624CE-FF73-4BEB-9715-71ABF5F0548A}"/>
                  </a:ext>
                </a:extLst>
              </p:cNvPr>
              <p:cNvSpPr txBox="1"/>
              <p:nvPr/>
            </p:nvSpPr>
            <p:spPr>
              <a:xfrm>
                <a:off x="2008287" y="41958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27</a:t>
                </a:r>
              </a:p>
            </p:txBody>
          </p:sp>
          <p:sp>
            <p:nvSpPr>
              <p:cNvPr id="36" name="Date">
                <a:extLst>
                  <a:ext uri="{FF2B5EF4-FFF2-40B4-BE49-F238E27FC236}">
                    <a16:creationId xmlns:a16="http://schemas.microsoft.com/office/drawing/2014/main" id="{B9EC9BC6-1E32-46E5-88CC-3FB488878D8F}"/>
                  </a:ext>
                </a:extLst>
              </p:cNvPr>
              <p:cNvSpPr txBox="1"/>
              <p:nvPr/>
            </p:nvSpPr>
            <p:spPr>
              <a:xfrm>
                <a:off x="2334783" y="41958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28</a:t>
                </a:r>
              </a:p>
            </p:txBody>
          </p:sp>
          <p:sp>
            <p:nvSpPr>
              <p:cNvPr id="37" name="Date">
                <a:extLst>
                  <a:ext uri="{FF2B5EF4-FFF2-40B4-BE49-F238E27FC236}">
                    <a16:creationId xmlns:a16="http://schemas.microsoft.com/office/drawing/2014/main" id="{D6A4437E-E017-4677-854F-8F24275EFA91}"/>
                  </a:ext>
                </a:extLst>
              </p:cNvPr>
              <p:cNvSpPr txBox="1"/>
              <p:nvPr/>
            </p:nvSpPr>
            <p:spPr>
              <a:xfrm>
                <a:off x="2661278" y="419589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29</a:t>
                </a:r>
              </a:p>
            </p:txBody>
          </p:sp>
          <p:sp>
            <p:nvSpPr>
              <p:cNvPr id="38" name="Date">
                <a:extLst>
                  <a:ext uri="{FF2B5EF4-FFF2-40B4-BE49-F238E27FC236}">
                    <a16:creationId xmlns:a16="http://schemas.microsoft.com/office/drawing/2014/main" id="{7EF44D84-58E0-4432-B8E7-907FEB7B4A56}"/>
                  </a:ext>
                </a:extLst>
              </p:cNvPr>
              <p:cNvSpPr txBox="1"/>
              <p:nvPr/>
            </p:nvSpPr>
            <p:spPr>
              <a:xfrm>
                <a:off x="702303" y="4699030"/>
                <a:ext cx="137859"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A1A1A1"/>
                    </a:solidFill>
                    <a:latin typeface="Segoe UI" panose="020B0502040204020203" pitchFamily="34" charset="0"/>
                    <a:cs typeface="Segoe UI" panose="020B0502040204020203" pitchFamily="34" charset="0"/>
                  </a:rPr>
                  <a:t>31</a:t>
                </a:r>
              </a:p>
            </p:txBody>
          </p:sp>
          <p:sp>
            <p:nvSpPr>
              <p:cNvPr id="39" name="Month">
                <a:extLst>
                  <a:ext uri="{FF2B5EF4-FFF2-40B4-BE49-F238E27FC236}">
                    <a16:creationId xmlns:a16="http://schemas.microsoft.com/office/drawing/2014/main" id="{4BA224BA-1BF0-4C2E-9407-875DC1AB76B5}"/>
                  </a:ext>
                </a:extLst>
              </p:cNvPr>
              <p:cNvSpPr txBox="1"/>
              <p:nvPr/>
            </p:nvSpPr>
            <p:spPr>
              <a:xfrm>
                <a:off x="2605204" y="1912174"/>
                <a:ext cx="243656" cy="153888"/>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7AFF"/>
                    </a:solidFill>
                    <a:latin typeface="Segoe UI" panose="020B0502040204020203" pitchFamily="34" charset="0"/>
                    <a:cs typeface="Segoe UI" panose="020B0502040204020203" pitchFamily="34" charset="0"/>
                  </a:rPr>
                  <a:t>OCT</a:t>
                </a:r>
              </a:p>
            </p:txBody>
          </p:sp>
          <p:cxnSp>
            <p:nvCxnSpPr>
              <p:cNvPr id="40" name="Line">
                <a:extLst>
                  <a:ext uri="{FF2B5EF4-FFF2-40B4-BE49-F238E27FC236}">
                    <a16:creationId xmlns:a16="http://schemas.microsoft.com/office/drawing/2014/main" id="{6D04C707-2F4A-46A6-B645-DD70B7557703}"/>
                  </a:ext>
                </a:extLst>
              </p:cNvPr>
              <p:cNvCxnSpPr/>
              <p:nvPr/>
            </p:nvCxnSpPr>
            <p:spPr>
              <a:xfrm>
                <a:off x="2543358" y="2116931"/>
                <a:ext cx="338328"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41" name="Line">
                <a:extLst>
                  <a:ext uri="{FF2B5EF4-FFF2-40B4-BE49-F238E27FC236}">
                    <a16:creationId xmlns:a16="http://schemas.microsoft.com/office/drawing/2014/main" id="{C20BDF36-249A-4623-A89B-D0D040684CC6}"/>
                  </a:ext>
                </a:extLst>
              </p:cNvPr>
              <p:cNvCxnSpPr/>
              <p:nvPr/>
            </p:nvCxnSpPr>
            <p:spPr>
              <a:xfrm>
                <a:off x="595686" y="2616993"/>
                <a:ext cx="2286000"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42" name="Line">
                <a:extLst>
                  <a:ext uri="{FF2B5EF4-FFF2-40B4-BE49-F238E27FC236}">
                    <a16:creationId xmlns:a16="http://schemas.microsoft.com/office/drawing/2014/main" id="{4FA9CAAE-F9E5-4542-8006-FE139937173C}"/>
                  </a:ext>
                </a:extLst>
              </p:cNvPr>
              <p:cNvCxnSpPr/>
              <p:nvPr/>
            </p:nvCxnSpPr>
            <p:spPr>
              <a:xfrm>
                <a:off x="595686" y="3115523"/>
                <a:ext cx="2286000"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43" name="Line">
                <a:extLst>
                  <a:ext uri="{FF2B5EF4-FFF2-40B4-BE49-F238E27FC236}">
                    <a16:creationId xmlns:a16="http://schemas.microsoft.com/office/drawing/2014/main" id="{CD47044F-CF75-4AF1-87A6-763B18C297FC}"/>
                  </a:ext>
                </a:extLst>
              </p:cNvPr>
              <p:cNvCxnSpPr/>
              <p:nvPr/>
            </p:nvCxnSpPr>
            <p:spPr>
              <a:xfrm>
                <a:off x="595686" y="3615588"/>
                <a:ext cx="2286000"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44" name="Line">
                <a:extLst>
                  <a:ext uri="{FF2B5EF4-FFF2-40B4-BE49-F238E27FC236}">
                    <a16:creationId xmlns:a16="http://schemas.microsoft.com/office/drawing/2014/main" id="{87657D85-A19A-44C6-AAF2-40A714591952}"/>
                  </a:ext>
                </a:extLst>
              </p:cNvPr>
              <p:cNvCxnSpPr/>
              <p:nvPr/>
            </p:nvCxnSpPr>
            <p:spPr>
              <a:xfrm>
                <a:off x="595686" y="4115653"/>
                <a:ext cx="2286000"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45" name="Line">
                <a:extLst>
                  <a:ext uri="{FF2B5EF4-FFF2-40B4-BE49-F238E27FC236}">
                    <a16:creationId xmlns:a16="http://schemas.microsoft.com/office/drawing/2014/main" id="{F35FAF05-8505-4C3F-8C16-4B69D0C91F89}"/>
                  </a:ext>
                </a:extLst>
              </p:cNvPr>
              <p:cNvCxnSpPr/>
              <p:nvPr/>
            </p:nvCxnSpPr>
            <p:spPr>
              <a:xfrm>
                <a:off x="595686" y="4615718"/>
                <a:ext cx="342118"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grpSp>
      </p:grpSp>
      <p:grpSp>
        <p:nvGrpSpPr>
          <p:cNvPr id="72" name="Compose Email">
            <a:extLst>
              <a:ext uri="{FF2B5EF4-FFF2-40B4-BE49-F238E27FC236}">
                <a16:creationId xmlns:a16="http://schemas.microsoft.com/office/drawing/2014/main" id="{E6104338-9B80-474D-B780-60FA626B4F37}"/>
              </a:ext>
            </a:extLst>
          </p:cNvPr>
          <p:cNvGrpSpPr/>
          <p:nvPr/>
        </p:nvGrpSpPr>
        <p:grpSpPr>
          <a:xfrm>
            <a:off x="3009900" y="1130300"/>
            <a:ext cx="2286000" cy="4064000"/>
            <a:chOff x="595686" y="1261242"/>
            <a:chExt cx="2286000" cy="4064000"/>
          </a:xfrm>
        </p:grpSpPr>
        <p:sp>
          <p:nvSpPr>
            <p:cNvPr id="73" name="Screen">
              <a:extLst>
                <a:ext uri="{FF2B5EF4-FFF2-40B4-BE49-F238E27FC236}">
                  <a16:creationId xmlns:a16="http://schemas.microsoft.com/office/drawing/2014/main" id="{4E896D33-69B2-4877-8949-3986E8825ED5}"/>
                </a:ext>
              </a:extLst>
            </p:cNvPr>
            <p:cNvSpPr>
              <a:spLocks noChangeArrowheads="1"/>
            </p:cNvSpPr>
            <p:nvPr/>
          </p:nvSpPr>
          <p:spPr bwMode="auto">
            <a:xfrm>
              <a:off x="595686" y="1261242"/>
              <a:ext cx="2286000" cy="4064000"/>
            </a:xfrm>
            <a:prstGeom prst="rect">
              <a:avLst/>
            </a:pr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FF0000"/>
                </a:solidFill>
                <a:latin typeface="Segoe UI" panose="020B0502040204020203" pitchFamily="34" charset="0"/>
                <a:cs typeface="Segoe UI" panose="020B0502040204020203" pitchFamily="34" charset="0"/>
              </a:endParaRPr>
            </a:p>
          </p:txBody>
        </p:sp>
        <p:grpSp>
          <p:nvGrpSpPr>
            <p:cNvPr id="74" name="Header">
              <a:extLst>
                <a:ext uri="{FF2B5EF4-FFF2-40B4-BE49-F238E27FC236}">
                  <a16:creationId xmlns:a16="http://schemas.microsoft.com/office/drawing/2014/main" id="{D322B191-A50D-4877-B10C-7EB38F33A644}"/>
                </a:ext>
              </a:extLst>
            </p:cNvPr>
            <p:cNvGrpSpPr/>
            <p:nvPr/>
          </p:nvGrpSpPr>
          <p:grpSpPr>
            <a:xfrm>
              <a:off x="595686" y="1261242"/>
              <a:ext cx="2286000" cy="285750"/>
              <a:chOff x="4943475" y="1395413"/>
              <a:chExt cx="2286000" cy="285750"/>
            </a:xfrm>
          </p:grpSpPr>
          <p:sp>
            <p:nvSpPr>
              <p:cNvPr id="141" name="Outer">
                <a:extLst>
                  <a:ext uri="{FF2B5EF4-FFF2-40B4-BE49-F238E27FC236}">
                    <a16:creationId xmlns:a16="http://schemas.microsoft.com/office/drawing/2014/main" id="{4642446D-2DE5-4DBF-BA2D-87F3E479793A}"/>
                  </a:ext>
                </a:extLst>
              </p:cNvPr>
              <p:cNvSpPr>
                <a:spLocks noChangeArrowheads="1"/>
              </p:cNvSpPr>
              <p:nvPr/>
            </p:nvSpPr>
            <p:spPr bwMode="auto">
              <a:xfrm>
                <a:off x="4943475" y="1395413"/>
                <a:ext cx="2286000" cy="285750"/>
              </a:xfrm>
              <a:prstGeom prst="rect">
                <a:avLst/>
              </a:prstGeom>
              <a:solidFill>
                <a:srgbClr val="1327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FFFFFF"/>
                  </a:solidFill>
                  <a:latin typeface="Segoe UI" panose="020B0502040204020203" pitchFamily="34" charset="0"/>
                  <a:cs typeface="Segoe UI" panose="020B0502040204020203" pitchFamily="34" charset="0"/>
                </a:endParaRPr>
              </a:p>
            </p:txBody>
          </p:sp>
          <p:sp>
            <p:nvSpPr>
              <p:cNvPr id="142" name="Inner">
                <a:extLst>
                  <a:ext uri="{FF2B5EF4-FFF2-40B4-BE49-F238E27FC236}">
                    <a16:creationId xmlns:a16="http://schemas.microsoft.com/office/drawing/2014/main" id="{1F8B8040-ABFE-4721-A938-E805BC3773F9}"/>
                  </a:ext>
                </a:extLst>
              </p:cNvPr>
              <p:cNvSpPr>
                <a:spLocks noChangeArrowheads="1"/>
              </p:cNvSpPr>
              <p:nvPr/>
            </p:nvSpPr>
            <p:spPr bwMode="auto">
              <a:xfrm>
                <a:off x="5053806" y="1577975"/>
                <a:ext cx="2065338" cy="103188"/>
              </a:xfrm>
              <a:prstGeom prst="rect">
                <a:avLst/>
              </a:prstGeom>
              <a:solidFill>
                <a:srgbClr val="BCBCB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FFFFFF"/>
                  </a:solidFill>
                  <a:latin typeface="Segoe UI" panose="020B0502040204020203" pitchFamily="34" charset="0"/>
                  <a:cs typeface="Segoe UI" panose="020B0502040204020203" pitchFamily="34" charset="0"/>
                </a:endParaRPr>
              </a:p>
            </p:txBody>
          </p:sp>
        </p:grpSp>
        <p:grpSp>
          <p:nvGrpSpPr>
            <p:cNvPr id="75" name="Status Bar">
              <a:extLst>
                <a:ext uri="{FF2B5EF4-FFF2-40B4-BE49-F238E27FC236}">
                  <a16:creationId xmlns:a16="http://schemas.microsoft.com/office/drawing/2014/main" id="{04FF2DBF-73EC-4068-ACFE-F2DD17D80D2A}"/>
                </a:ext>
              </a:extLst>
            </p:cNvPr>
            <p:cNvGrpSpPr>
              <a:grpSpLocks noChangeAspect="1"/>
            </p:cNvGrpSpPr>
            <p:nvPr/>
          </p:nvGrpSpPr>
          <p:grpSpPr>
            <a:xfrm>
              <a:off x="595686" y="1261242"/>
              <a:ext cx="2286000" cy="142875"/>
              <a:chOff x="4826000" y="1124744"/>
              <a:chExt cx="2286000" cy="142875"/>
            </a:xfrm>
          </p:grpSpPr>
          <p:sp>
            <p:nvSpPr>
              <p:cNvPr id="135" name="Status Bar Background">
                <a:extLst>
                  <a:ext uri="{FF2B5EF4-FFF2-40B4-BE49-F238E27FC236}">
                    <a16:creationId xmlns:a16="http://schemas.microsoft.com/office/drawing/2014/main" id="{F60C8ED7-1057-46F1-82DA-CE5AE614A962}"/>
                  </a:ext>
                </a:extLst>
              </p:cNvPr>
              <p:cNvSpPr>
                <a:spLocks noChangeArrowheads="1"/>
              </p:cNvSpPr>
              <p:nvPr/>
            </p:nvSpPr>
            <p:spPr bwMode="auto">
              <a:xfrm>
                <a:off x="4826000" y="1124744"/>
                <a:ext cx="2286000" cy="14287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8:08 AM</a:t>
                </a:r>
              </a:p>
            </p:txBody>
          </p:sp>
          <p:sp>
            <p:nvSpPr>
              <p:cNvPr id="136" name="WLAN Strength">
                <a:extLst>
                  <a:ext uri="{FF2B5EF4-FFF2-40B4-BE49-F238E27FC236}">
                    <a16:creationId xmlns:a16="http://schemas.microsoft.com/office/drawing/2014/main" id="{9DD340CB-270F-4EC8-8982-578E2055C782}"/>
                  </a:ext>
                </a:extLst>
              </p:cNvPr>
              <p:cNvSpPr>
                <a:spLocks noChangeAspect="1" noEditPoints="1"/>
              </p:cNvSpPr>
              <p:nvPr/>
            </p:nvSpPr>
            <p:spPr bwMode="auto">
              <a:xfrm>
                <a:off x="5457825" y="1163637"/>
                <a:ext cx="85725" cy="65088"/>
              </a:xfrm>
              <a:custGeom>
                <a:avLst/>
                <a:gdLst>
                  <a:gd name="T0" fmla="*/ 56 w 112"/>
                  <a:gd name="T1" fmla="*/ 0 h 85"/>
                  <a:gd name="T2" fmla="*/ 0 w 112"/>
                  <a:gd name="T3" fmla="*/ 22 h 85"/>
                  <a:gd name="T4" fmla="*/ 8 w 112"/>
                  <a:gd name="T5" fmla="*/ 32 h 85"/>
                  <a:gd name="T6" fmla="*/ 56 w 112"/>
                  <a:gd name="T7" fmla="*/ 14 h 85"/>
                  <a:gd name="T8" fmla="*/ 103 w 112"/>
                  <a:gd name="T9" fmla="*/ 32 h 85"/>
                  <a:gd name="T10" fmla="*/ 112 w 112"/>
                  <a:gd name="T11" fmla="*/ 22 h 85"/>
                  <a:gd name="T12" fmla="*/ 56 w 112"/>
                  <a:gd name="T13" fmla="*/ 0 h 85"/>
                  <a:gd name="T14" fmla="*/ 56 w 112"/>
                  <a:gd name="T15" fmla="*/ 28 h 85"/>
                  <a:gd name="T16" fmla="*/ 18 w 112"/>
                  <a:gd name="T17" fmla="*/ 43 h 85"/>
                  <a:gd name="T18" fmla="*/ 27 w 112"/>
                  <a:gd name="T19" fmla="*/ 53 h 85"/>
                  <a:gd name="T20" fmla="*/ 56 w 112"/>
                  <a:gd name="T21" fmla="*/ 43 h 85"/>
                  <a:gd name="T22" fmla="*/ 84 w 112"/>
                  <a:gd name="T23" fmla="*/ 53 h 85"/>
                  <a:gd name="T24" fmla="*/ 94 w 112"/>
                  <a:gd name="T25" fmla="*/ 43 h 85"/>
                  <a:gd name="T26" fmla="*/ 56 w 112"/>
                  <a:gd name="T27" fmla="*/ 28 h 85"/>
                  <a:gd name="T28" fmla="*/ 56 w 112"/>
                  <a:gd name="T29" fmla="*/ 56 h 85"/>
                  <a:gd name="T30" fmla="*/ 37 w 112"/>
                  <a:gd name="T31" fmla="*/ 64 h 85"/>
                  <a:gd name="T32" fmla="*/ 56 w 112"/>
                  <a:gd name="T33" fmla="*/ 85 h 85"/>
                  <a:gd name="T34" fmla="*/ 75 w 112"/>
                  <a:gd name="T35" fmla="*/ 64 h 85"/>
                  <a:gd name="T36" fmla="*/ 56 w 112"/>
                  <a:gd name="T3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85">
                    <a:moveTo>
                      <a:pt x="56" y="0"/>
                    </a:moveTo>
                    <a:cubicBezTo>
                      <a:pt x="34" y="0"/>
                      <a:pt x="15" y="9"/>
                      <a:pt x="0" y="22"/>
                    </a:cubicBezTo>
                    <a:lnTo>
                      <a:pt x="8" y="32"/>
                    </a:lnTo>
                    <a:cubicBezTo>
                      <a:pt x="21" y="21"/>
                      <a:pt x="38" y="14"/>
                      <a:pt x="56" y="14"/>
                    </a:cubicBezTo>
                    <a:cubicBezTo>
                      <a:pt x="74" y="14"/>
                      <a:pt x="91" y="21"/>
                      <a:pt x="103" y="32"/>
                    </a:cubicBezTo>
                    <a:lnTo>
                      <a:pt x="112" y="22"/>
                    </a:lnTo>
                    <a:cubicBezTo>
                      <a:pt x="97" y="9"/>
                      <a:pt x="77" y="0"/>
                      <a:pt x="56" y="0"/>
                    </a:cubicBezTo>
                    <a:close/>
                    <a:moveTo>
                      <a:pt x="56" y="28"/>
                    </a:moveTo>
                    <a:cubicBezTo>
                      <a:pt x="41" y="28"/>
                      <a:pt x="28" y="34"/>
                      <a:pt x="18" y="43"/>
                    </a:cubicBezTo>
                    <a:lnTo>
                      <a:pt x="27" y="53"/>
                    </a:lnTo>
                    <a:cubicBezTo>
                      <a:pt x="35" y="47"/>
                      <a:pt x="45" y="43"/>
                      <a:pt x="56" y="43"/>
                    </a:cubicBezTo>
                    <a:cubicBezTo>
                      <a:pt x="67" y="43"/>
                      <a:pt x="77" y="47"/>
                      <a:pt x="84" y="53"/>
                    </a:cubicBezTo>
                    <a:lnTo>
                      <a:pt x="94" y="43"/>
                    </a:lnTo>
                    <a:cubicBezTo>
                      <a:pt x="84" y="34"/>
                      <a:pt x="70" y="28"/>
                      <a:pt x="56" y="28"/>
                    </a:cubicBezTo>
                    <a:close/>
                    <a:moveTo>
                      <a:pt x="56" y="56"/>
                    </a:moveTo>
                    <a:cubicBezTo>
                      <a:pt x="49" y="56"/>
                      <a:pt x="42" y="59"/>
                      <a:pt x="37" y="64"/>
                    </a:cubicBezTo>
                    <a:lnTo>
                      <a:pt x="56" y="85"/>
                    </a:lnTo>
                    <a:lnTo>
                      <a:pt x="75" y="64"/>
                    </a:lnTo>
                    <a:cubicBezTo>
                      <a:pt x="70" y="59"/>
                      <a:pt x="63" y="56"/>
                      <a:pt x="56" y="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7" name="Battery">
                <a:extLst>
                  <a:ext uri="{FF2B5EF4-FFF2-40B4-BE49-F238E27FC236}">
                    <a16:creationId xmlns:a16="http://schemas.microsoft.com/office/drawing/2014/main" id="{AFEC949E-8194-4F90-AC19-36CD9918A365}"/>
                  </a:ext>
                </a:extLst>
              </p:cNvPr>
              <p:cNvSpPr>
                <a:spLocks noChangeAspect="1" noEditPoints="1"/>
              </p:cNvSpPr>
              <p:nvPr/>
            </p:nvSpPr>
            <p:spPr bwMode="auto">
              <a:xfrm>
                <a:off x="6897688" y="1162050"/>
                <a:ext cx="174625" cy="68263"/>
              </a:xfrm>
              <a:custGeom>
                <a:avLst/>
                <a:gdLst>
                  <a:gd name="T0" fmla="*/ 14 w 229"/>
                  <a:gd name="T1" fmla="*/ 0 h 89"/>
                  <a:gd name="T2" fmla="*/ 0 w 229"/>
                  <a:gd name="T3" fmla="*/ 14 h 89"/>
                  <a:gd name="T4" fmla="*/ 0 w 229"/>
                  <a:gd name="T5" fmla="*/ 75 h 89"/>
                  <a:gd name="T6" fmla="*/ 14 w 229"/>
                  <a:gd name="T7" fmla="*/ 89 h 89"/>
                  <a:gd name="T8" fmla="*/ 197 w 229"/>
                  <a:gd name="T9" fmla="*/ 89 h 89"/>
                  <a:gd name="T10" fmla="*/ 211 w 229"/>
                  <a:gd name="T11" fmla="*/ 75 h 89"/>
                  <a:gd name="T12" fmla="*/ 211 w 229"/>
                  <a:gd name="T13" fmla="*/ 14 h 89"/>
                  <a:gd name="T14" fmla="*/ 197 w 229"/>
                  <a:gd name="T15" fmla="*/ 0 h 89"/>
                  <a:gd name="T16" fmla="*/ 14 w 229"/>
                  <a:gd name="T17" fmla="*/ 0 h 89"/>
                  <a:gd name="T18" fmla="*/ 14 w 229"/>
                  <a:gd name="T19" fmla="*/ 4 h 89"/>
                  <a:gd name="T20" fmla="*/ 197 w 229"/>
                  <a:gd name="T21" fmla="*/ 4 h 89"/>
                  <a:gd name="T22" fmla="*/ 206 w 229"/>
                  <a:gd name="T23" fmla="*/ 14 h 89"/>
                  <a:gd name="T24" fmla="*/ 206 w 229"/>
                  <a:gd name="T25" fmla="*/ 75 h 89"/>
                  <a:gd name="T26" fmla="*/ 197 w 229"/>
                  <a:gd name="T27" fmla="*/ 84 h 89"/>
                  <a:gd name="T28" fmla="*/ 14 w 229"/>
                  <a:gd name="T29" fmla="*/ 84 h 89"/>
                  <a:gd name="T30" fmla="*/ 4 w 229"/>
                  <a:gd name="T31" fmla="*/ 75 h 89"/>
                  <a:gd name="T32" fmla="*/ 4 w 229"/>
                  <a:gd name="T33" fmla="*/ 14 h 89"/>
                  <a:gd name="T34" fmla="*/ 14 w 229"/>
                  <a:gd name="T35" fmla="*/ 4 h 89"/>
                  <a:gd name="T36" fmla="*/ 19 w 229"/>
                  <a:gd name="T37" fmla="*/ 9 h 89"/>
                  <a:gd name="T38" fmla="*/ 9 w 229"/>
                  <a:gd name="T39" fmla="*/ 18 h 89"/>
                  <a:gd name="T40" fmla="*/ 9 w 229"/>
                  <a:gd name="T41" fmla="*/ 70 h 89"/>
                  <a:gd name="T42" fmla="*/ 19 w 229"/>
                  <a:gd name="T43" fmla="*/ 79 h 89"/>
                  <a:gd name="T44" fmla="*/ 192 w 229"/>
                  <a:gd name="T45" fmla="*/ 79 h 89"/>
                  <a:gd name="T46" fmla="*/ 201 w 229"/>
                  <a:gd name="T47" fmla="*/ 70 h 89"/>
                  <a:gd name="T48" fmla="*/ 201 w 229"/>
                  <a:gd name="T49" fmla="*/ 18 h 89"/>
                  <a:gd name="T50" fmla="*/ 192 w 229"/>
                  <a:gd name="T51" fmla="*/ 9 h 89"/>
                  <a:gd name="T52" fmla="*/ 19 w 229"/>
                  <a:gd name="T53" fmla="*/ 9 h 89"/>
                  <a:gd name="T54" fmla="*/ 215 w 229"/>
                  <a:gd name="T55" fmla="*/ 28 h 89"/>
                  <a:gd name="T56" fmla="*/ 215 w 229"/>
                  <a:gd name="T57" fmla="*/ 61 h 89"/>
                  <a:gd name="T58" fmla="*/ 229 w 229"/>
                  <a:gd name="T59" fmla="*/ 44 h 89"/>
                  <a:gd name="T60" fmla="*/ 215 w 229"/>
                  <a:gd name="T61" fmla="*/ 2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89">
                    <a:moveTo>
                      <a:pt x="14" y="0"/>
                    </a:moveTo>
                    <a:cubicBezTo>
                      <a:pt x="6" y="0"/>
                      <a:pt x="0" y="6"/>
                      <a:pt x="0" y="14"/>
                    </a:cubicBezTo>
                    <a:lnTo>
                      <a:pt x="0" y="75"/>
                    </a:lnTo>
                    <a:cubicBezTo>
                      <a:pt x="0" y="82"/>
                      <a:pt x="6" y="89"/>
                      <a:pt x="14" y="89"/>
                    </a:cubicBezTo>
                    <a:lnTo>
                      <a:pt x="197" y="89"/>
                    </a:lnTo>
                    <a:cubicBezTo>
                      <a:pt x="204" y="89"/>
                      <a:pt x="211" y="82"/>
                      <a:pt x="211" y="75"/>
                    </a:cubicBezTo>
                    <a:lnTo>
                      <a:pt x="211" y="14"/>
                    </a:lnTo>
                    <a:cubicBezTo>
                      <a:pt x="211" y="6"/>
                      <a:pt x="204" y="0"/>
                      <a:pt x="197" y="0"/>
                    </a:cubicBezTo>
                    <a:lnTo>
                      <a:pt x="14" y="0"/>
                    </a:lnTo>
                    <a:close/>
                    <a:moveTo>
                      <a:pt x="14" y="4"/>
                    </a:moveTo>
                    <a:lnTo>
                      <a:pt x="197" y="4"/>
                    </a:lnTo>
                    <a:cubicBezTo>
                      <a:pt x="202" y="4"/>
                      <a:pt x="206" y="8"/>
                      <a:pt x="206" y="14"/>
                    </a:cubicBezTo>
                    <a:lnTo>
                      <a:pt x="206" y="75"/>
                    </a:lnTo>
                    <a:cubicBezTo>
                      <a:pt x="206" y="80"/>
                      <a:pt x="202" y="84"/>
                      <a:pt x="197" y="84"/>
                    </a:cubicBezTo>
                    <a:lnTo>
                      <a:pt x="14" y="84"/>
                    </a:lnTo>
                    <a:cubicBezTo>
                      <a:pt x="9" y="84"/>
                      <a:pt x="4" y="80"/>
                      <a:pt x="4" y="75"/>
                    </a:cubicBezTo>
                    <a:lnTo>
                      <a:pt x="4" y="14"/>
                    </a:lnTo>
                    <a:cubicBezTo>
                      <a:pt x="4" y="8"/>
                      <a:pt x="9" y="4"/>
                      <a:pt x="14" y="4"/>
                    </a:cubicBezTo>
                    <a:close/>
                    <a:moveTo>
                      <a:pt x="19" y="9"/>
                    </a:moveTo>
                    <a:cubicBezTo>
                      <a:pt x="13" y="9"/>
                      <a:pt x="9" y="13"/>
                      <a:pt x="9" y="18"/>
                    </a:cubicBezTo>
                    <a:lnTo>
                      <a:pt x="9" y="70"/>
                    </a:lnTo>
                    <a:cubicBezTo>
                      <a:pt x="9" y="75"/>
                      <a:pt x="13" y="79"/>
                      <a:pt x="19" y="79"/>
                    </a:cubicBezTo>
                    <a:lnTo>
                      <a:pt x="192" y="79"/>
                    </a:lnTo>
                    <a:cubicBezTo>
                      <a:pt x="197" y="79"/>
                      <a:pt x="201" y="75"/>
                      <a:pt x="201" y="70"/>
                    </a:cubicBezTo>
                    <a:lnTo>
                      <a:pt x="201" y="18"/>
                    </a:lnTo>
                    <a:cubicBezTo>
                      <a:pt x="201" y="13"/>
                      <a:pt x="197" y="9"/>
                      <a:pt x="192" y="9"/>
                    </a:cubicBezTo>
                    <a:lnTo>
                      <a:pt x="19" y="9"/>
                    </a:lnTo>
                    <a:close/>
                    <a:moveTo>
                      <a:pt x="215" y="28"/>
                    </a:moveTo>
                    <a:lnTo>
                      <a:pt x="215" y="61"/>
                    </a:lnTo>
                    <a:cubicBezTo>
                      <a:pt x="224" y="61"/>
                      <a:pt x="229" y="53"/>
                      <a:pt x="229" y="44"/>
                    </a:cubicBezTo>
                    <a:cubicBezTo>
                      <a:pt x="229" y="35"/>
                      <a:pt x="224" y="28"/>
                      <a:pt x="215"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8" name="Signal Strength">
                <a:extLst>
                  <a:ext uri="{FF2B5EF4-FFF2-40B4-BE49-F238E27FC236}">
                    <a16:creationId xmlns:a16="http://schemas.microsoft.com/office/drawing/2014/main" id="{03904293-2EB9-413D-A8F2-DCB118BBE958}"/>
                  </a:ext>
                </a:extLst>
              </p:cNvPr>
              <p:cNvSpPr>
                <a:spLocks noChangeAspect="1" noEditPoints="1"/>
              </p:cNvSpPr>
              <p:nvPr/>
            </p:nvSpPr>
            <p:spPr bwMode="auto">
              <a:xfrm>
                <a:off x="4872038" y="1176337"/>
                <a:ext cx="239713" cy="39688"/>
              </a:xfrm>
              <a:custGeom>
                <a:avLst/>
                <a:gdLst>
                  <a:gd name="T0" fmla="*/ 26 w 314"/>
                  <a:gd name="T1" fmla="*/ 0 h 52"/>
                  <a:gd name="T2" fmla="*/ 0 w 314"/>
                  <a:gd name="T3" fmla="*/ 26 h 52"/>
                  <a:gd name="T4" fmla="*/ 26 w 314"/>
                  <a:gd name="T5" fmla="*/ 52 h 52"/>
                  <a:gd name="T6" fmla="*/ 52 w 314"/>
                  <a:gd name="T7" fmla="*/ 26 h 52"/>
                  <a:gd name="T8" fmla="*/ 26 w 314"/>
                  <a:gd name="T9" fmla="*/ 0 h 52"/>
                  <a:gd name="T10" fmla="*/ 91 w 314"/>
                  <a:gd name="T11" fmla="*/ 0 h 52"/>
                  <a:gd name="T12" fmla="*/ 66 w 314"/>
                  <a:gd name="T13" fmla="*/ 26 h 52"/>
                  <a:gd name="T14" fmla="*/ 91 w 314"/>
                  <a:gd name="T15" fmla="*/ 52 h 52"/>
                  <a:gd name="T16" fmla="*/ 117 w 314"/>
                  <a:gd name="T17" fmla="*/ 26 h 52"/>
                  <a:gd name="T18" fmla="*/ 91 w 314"/>
                  <a:gd name="T19" fmla="*/ 0 h 52"/>
                  <a:gd name="T20" fmla="*/ 157 w 314"/>
                  <a:gd name="T21" fmla="*/ 0 h 52"/>
                  <a:gd name="T22" fmla="*/ 131 w 314"/>
                  <a:gd name="T23" fmla="*/ 26 h 52"/>
                  <a:gd name="T24" fmla="*/ 157 w 314"/>
                  <a:gd name="T25" fmla="*/ 52 h 52"/>
                  <a:gd name="T26" fmla="*/ 183 w 314"/>
                  <a:gd name="T27" fmla="*/ 26 h 52"/>
                  <a:gd name="T28" fmla="*/ 157 w 314"/>
                  <a:gd name="T29" fmla="*/ 0 h 52"/>
                  <a:gd name="T30" fmla="*/ 223 w 314"/>
                  <a:gd name="T31" fmla="*/ 0 h 52"/>
                  <a:gd name="T32" fmla="*/ 197 w 314"/>
                  <a:gd name="T33" fmla="*/ 26 h 52"/>
                  <a:gd name="T34" fmla="*/ 223 w 314"/>
                  <a:gd name="T35" fmla="*/ 52 h 52"/>
                  <a:gd name="T36" fmla="*/ 248 w 314"/>
                  <a:gd name="T37" fmla="*/ 26 h 52"/>
                  <a:gd name="T38" fmla="*/ 223 w 314"/>
                  <a:gd name="T39" fmla="*/ 0 h 52"/>
                  <a:gd name="T40" fmla="*/ 288 w 314"/>
                  <a:gd name="T41" fmla="*/ 0 h 52"/>
                  <a:gd name="T42" fmla="*/ 262 w 314"/>
                  <a:gd name="T43" fmla="*/ 26 h 52"/>
                  <a:gd name="T44" fmla="*/ 288 w 314"/>
                  <a:gd name="T45" fmla="*/ 52 h 52"/>
                  <a:gd name="T46" fmla="*/ 314 w 314"/>
                  <a:gd name="T47" fmla="*/ 26 h 52"/>
                  <a:gd name="T48" fmla="*/ 288 w 314"/>
                  <a:gd name="T49" fmla="*/ 0 h 52"/>
                  <a:gd name="T50" fmla="*/ 288 w 314"/>
                  <a:gd name="T51" fmla="*/ 3 h 52"/>
                  <a:gd name="T52" fmla="*/ 312 w 314"/>
                  <a:gd name="T53" fmla="*/ 26 h 52"/>
                  <a:gd name="T54" fmla="*/ 288 w 314"/>
                  <a:gd name="T55" fmla="*/ 50 h 52"/>
                  <a:gd name="T56" fmla="*/ 265 w 314"/>
                  <a:gd name="T57" fmla="*/ 26 h 52"/>
                  <a:gd name="T58" fmla="*/ 288 w 314"/>
                  <a:gd name="T5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4" h="52">
                    <a:moveTo>
                      <a:pt x="26" y="0"/>
                    </a:moveTo>
                    <a:cubicBezTo>
                      <a:pt x="11" y="0"/>
                      <a:pt x="0" y="12"/>
                      <a:pt x="0" y="26"/>
                    </a:cubicBezTo>
                    <a:cubicBezTo>
                      <a:pt x="0" y="40"/>
                      <a:pt x="11" y="52"/>
                      <a:pt x="26" y="52"/>
                    </a:cubicBezTo>
                    <a:cubicBezTo>
                      <a:pt x="40" y="52"/>
                      <a:pt x="52" y="40"/>
                      <a:pt x="52" y="26"/>
                    </a:cubicBezTo>
                    <a:cubicBezTo>
                      <a:pt x="52" y="12"/>
                      <a:pt x="40" y="0"/>
                      <a:pt x="26" y="0"/>
                    </a:cubicBezTo>
                    <a:close/>
                    <a:moveTo>
                      <a:pt x="91" y="0"/>
                    </a:moveTo>
                    <a:cubicBezTo>
                      <a:pt x="77" y="0"/>
                      <a:pt x="66" y="12"/>
                      <a:pt x="66" y="26"/>
                    </a:cubicBezTo>
                    <a:cubicBezTo>
                      <a:pt x="66" y="40"/>
                      <a:pt x="77" y="52"/>
                      <a:pt x="91" y="52"/>
                    </a:cubicBezTo>
                    <a:cubicBezTo>
                      <a:pt x="106" y="52"/>
                      <a:pt x="117" y="40"/>
                      <a:pt x="117" y="26"/>
                    </a:cubicBezTo>
                    <a:cubicBezTo>
                      <a:pt x="117" y="12"/>
                      <a:pt x="106" y="0"/>
                      <a:pt x="91" y="0"/>
                    </a:cubicBezTo>
                    <a:close/>
                    <a:moveTo>
                      <a:pt x="157" y="0"/>
                    </a:moveTo>
                    <a:cubicBezTo>
                      <a:pt x="143" y="0"/>
                      <a:pt x="131" y="12"/>
                      <a:pt x="131" y="26"/>
                    </a:cubicBezTo>
                    <a:cubicBezTo>
                      <a:pt x="131" y="40"/>
                      <a:pt x="143" y="52"/>
                      <a:pt x="157" y="52"/>
                    </a:cubicBezTo>
                    <a:cubicBezTo>
                      <a:pt x="171" y="52"/>
                      <a:pt x="183" y="40"/>
                      <a:pt x="183" y="26"/>
                    </a:cubicBezTo>
                    <a:cubicBezTo>
                      <a:pt x="183" y="12"/>
                      <a:pt x="171" y="0"/>
                      <a:pt x="157" y="0"/>
                    </a:cubicBezTo>
                    <a:close/>
                    <a:moveTo>
                      <a:pt x="223" y="0"/>
                    </a:moveTo>
                    <a:cubicBezTo>
                      <a:pt x="208" y="0"/>
                      <a:pt x="197" y="12"/>
                      <a:pt x="197" y="26"/>
                    </a:cubicBezTo>
                    <a:cubicBezTo>
                      <a:pt x="197" y="40"/>
                      <a:pt x="208" y="52"/>
                      <a:pt x="223" y="52"/>
                    </a:cubicBezTo>
                    <a:cubicBezTo>
                      <a:pt x="237" y="52"/>
                      <a:pt x="248" y="40"/>
                      <a:pt x="248" y="26"/>
                    </a:cubicBezTo>
                    <a:cubicBezTo>
                      <a:pt x="248" y="12"/>
                      <a:pt x="237" y="0"/>
                      <a:pt x="223" y="0"/>
                    </a:cubicBezTo>
                    <a:close/>
                    <a:moveTo>
                      <a:pt x="288" y="0"/>
                    </a:moveTo>
                    <a:cubicBezTo>
                      <a:pt x="274" y="0"/>
                      <a:pt x="262" y="12"/>
                      <a:pt x="262" y="26"/>
                    </a:cubicBezTo>
                    <a:cubicBezTo>
                      <a:pt x="262" y="40"/>
                      <a:pt x="274" y="52"/>
                      <a:pt x="288" y="52"/>
                    </a:cubicBezTo>
                    <a:cubicBezTo>
                      <a:pt x="302" y="52"/>
                      <a:pt x="314" y="40"/>
                      <a:pt x="314" y="26"/>
                    </a:cubicBezTo>
                    <a:cubicBezTo>
                      <a:pt x="314" y="12"/>
                      <a:pt x="302" y="0"/>
                      <a:pt x="288" y="0"/>
                    </a:cubicBezTo>
                    <a:close/>
                    <a:moveTo>
                      <a:pt x="288" y="3"/>
                    </a:moveTo>
                    <a:cubicBezTo>
                      <a:pt x="301" y="3"/>
                      <a:pt x="312" y="13"/>
                      <a:pt x="312" y="26"/>
                    </a:cubicBezTo>
                    <a:cubicBezTo>
                      <a:pt x="312" y="39"/>
                      <a:pt x="301" y="50"/>
                      <a:pt x="288" y="50"/>
                    </a:cubicBezTo>
                    <a:cubicBezTo>
                      <a:pt x="275" y="50"/>
                      <a:pt x="265" y="39"/>
                      <a:pt x="265" y="26"/>
                    </a:cubicBezTo>
                    <a:cubicBezTo>
                      <a:pt x="265" y="13"/>
                      <a:pt x="275" y="3"/>
                      <a:pt x="288"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9" name="Carrier Label">
                <a:extLst>
                  <a:ext uri="{FF2B5EF4-FFF2-40B4-BE49-F238E27FC236}">
                    <a16:creationId xmlns:a16="http://schemas.microsoft.com/office/drawing/2014/main" id="{F8EBF3B8-C933-4AB1-A6A6-6C2C182BCA5F}"/>
                  </a:ext>
                </a:extLst>
              </p:cNvPr>
              <p:cNvSpPr txBox="1"/>
              <p:nvPr/>
            </p:nvSpPr>
            <p:spPr>
              <a:xfrm>
                <a:off x="5143502" y="1142320"/>
                <a:ext cx="261290"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FFFFFF"/>
                    </a:solidFill>
                    <a:latin typeface="Segoe UI" panose="020B0502040204020203" pitchFamily="34" charset="0"/>
                    <a:cs typeface="Segoe UI" panose="020B0502040204020203" pitchFamily="34" charset="0"/>
                  </a:rPr>
                  <a:t>Carrier</a:t>
                </a:r>
              </a:p>
            </p:txBody>
          </p:sp>
          <p:sp>
            <p:nvSpPr>
              <p:cNvPr id="140" name="Battery Label">
                <a:extLst>
                  <a:ext uri="{FF2B5EF4-FFF2-40B4-BE49-F238E27FC236}">
                    <a16:creationId xmlns:a16="http://schemas.microsoft.com/office/drawing/2014/main" id="{C8B36E46-143A-4218-A77A-47CE0D802DEE}"/>
                  </a:ext>
                </a:extLst>
              </p:cNvPr>
              <p:cNvSpPr txBox="1"/>
              <p:nvPr/>
            </p:nvSpPr>
            <p:spPr>
              <a:xfrm>
                <a:off x="6647189" y="1142320"/>
                <a:ext cx="218008"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00" dirty="0">
                    <a:solidFill>
                      <a:srgbClr val="FFFFFF"/>
                    </a:solidFill>
                    <a:latin typeface="Segoe UI" panose="020B0502040204020203" pitchFamily="34" charset="0"/>
                    <a:cs typeface="Segoe UI" panose="020B0502040204020203" pitchFamily="34" charset="0"/>
                  </a:rPr>
                  <a:t>100%</a:t>
                </a:r>
              </a:p>
            </p:txBody>
          </p:sp>
        </p:grpSp>
        <p:grpSp>
          <p:nvGrpSpPr>
            <p:cNvPr id="76" name="Keyboard">
              <a:extLst>
                <a:ext uri="{FF2B5EF4-FFF2-40B4-BE49-F238E27FC236}">
                  <a16:creationId xmlns:a16="http://schemas.microsoft.com/office/drawing/2014/main" id="{DC711707-C71F-4D67-BB77-C244080FFEA6}"/>
                </a:ext>
              </a:extLst>
            </p:cNvPr>
            <p:cNvGrpSpPr>
              <a:grpSpLocks noChangeAspect="1"/>
            </p:cNvGrpSpPr>
            <p:nvPr/>
          </p:nvGrpSpPr>
          <p:grpSpPr>
            <a:xfrm>
              <a:off x="595686" y="3782192"/>
              <a:ext cx="2286000" cy="1543050"/>
              <a:chOff x="3683000" y="2470150"/>
              <a:chExt cx="2286000" cy="1543050"/>
            </a:xfrm>
          </p:grpSpPr>
          <p:sp>
            <p:nvSpPr>
              <p:cNvPr id="94" name="Background">
                <a:extLst>
                  <a:ext uri="{FF2B5EF4-FFF2-40B4-BE49-F238E27FC236}">
                    <a16:creationId xmlns:a16="http://schemas.microsoft.com/office/drawing/2014/main" id="{098EAB02-3E56-4F97-9FF5-9E2B97B4EBE4}"/>
                  </a:ext>
                </a:extLst>
              </p:cNvPr>
              <p:cNvSpPr>
                <a:spLocks noChangeArrowheads="1"/>
              </p:cNvSpPr>
              <p:nvPr/>
            </p:nvSpPr>
            <p:spPr bwMode="auto">
              <a:xfrm>
                <a:off x="3683000" y="2470150"/>
                <a:ext cx="2286000" cy="1543050"/>
              </a:xfrm>
              <a:prstGeom prst="rect">
                <a:avLst/>
              </a:prstGeom>
              <a:solidFill>
                <a:srgbClr val="D1D5D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sp>
            <p:nvSpPr>
              <p:cNvPr id="95" name="Key">
                <a:extLst>
                  <a:ext uri="{FF2B5EF4-FFF2-40B4-BE49-F238E27FC236}">
                    <a16:creationId xmlns:a16="http://schemas.microsoft.com/office/drawing/2014/main" id="{BAFFBB18-0FFD-4950-B899-911BC3D3E635}"/>
                  </a:ext>
                </a:extLst>
              </p:cNvPr>
              <p:cNvSpPr>
                <a:spLocks/>
              </p:cNvSpPr>
              <p:nvPr/>
            </p:nvSpPr>
            <p:spPr bwMode="auto">
              <a:xfrm>
                <a:off x="3703638" y="2555875"/>
                <a:ext cx="187325"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Q</a:t>
                </a:r>
              </a:p>
            </p:txBody>
          </p:sp>
          <p:sp>
            <p:nvSpPr>
              <p:cNvPr id="96" name="Key">
                <a:extLst>
                  <a:ext uri="{FF2B5EF4-FFF2-40B4-BE49-F238E27FC236}">
                    <a16:creationId xmlns:a16="http://schemas.microsoft.com/office/drawing/2014/main" id="{A7550C0A-3B71-4E7F-97C2-F1DB4A47545F}"/>
                  </a:ext>
                </a:extLst>
              </p:cNvPr>
              <p:cNvSpPr>
                <a:spLocks/>
              </p:cNvSpPr>
              <p:nvPr/>
            </p:nvSpPr>
            <p:spPr bwMode="auto">
              <a:xfrm>
                <a:off x="3932238" y="2555875"/>
                <a:ext cx="187325"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W</a:t>
                </a:r>
              </a:p>
            </p:txBody>
          </p:sp>
          <p:sp>
            <p:nvSpPr>
              <p:cNvPr id="97" name="Key">
                <a:extLst>
                  <a:ext uri="{FF2B5EF4-FFF2-40B4-BE49-F238E27FC236}">
                    <a16:creationId xmlns:a16="http://schemas.microsoft.com/office/drawing/2014/main" id="{811C3A21-3D83-4457-8207-25587E8632F9}"/>
                  </a:ext>
                </a:extLst>
              </p:cNvPr>
              <p:cNvSpPr>
                <a:spLocks/>
              </p:cNvSpPr>
              <p:nvPr/>
            </p:nvSpPr>
            <p:spPr bwMode="auto">
              <a:xfrm>
                <a:off x="4160838" y="2555875"/>
                <a:ext cx="187325"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E</a:t>
                </a:r>
              </a:p>
            </p:txBody>
          </p:sp>
          <p:sp>
            <p:nvSpPr>
              <p:cNvPr id="98" name="Key">
                <a:extLst>
                  <a:ext uri="{FF2B5EF4-FFF2-40B4-BE49-F238E27FC236}">
                    <a16:creationId xmlns:a16="http://schemas.microsoft.com/office/drawing/2014/main" id="{2447477D-A46E-4768-B263-D0B31C66CB35}"/>
                  </a:ext>
                </a:extLst>
              </p:cNvPr>
              <p:cNvSpPr>
                <a:spLocks/>
              </p:cNvSpPr>
              <p:nvPr/>
            </p:nvSpPr>
            <p:spPr bwMode="auto">
              <a:xfrm>
                <a:off x="4389438" y="2555875"/>
                <a:ext cx="187325"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R</a:t>
                </a:r>
              </a:p>
            </p:txBody>
          </p:sp>
          <p:sp>
            <p:nvSpPr>
              <p:cNvPr id="99" name="Key">
                <a:extLst>
                  <a:ext uri="{FF2B5EF4-FFF2-40B4-BE49-F238E27FC236}">
                    <a16:creationId xmlns:a16="http://schemas.microsoft.com/office/drawing/2014/main" id="{3A9FAD74-8648-47F6-9357-ABD55CD5EF6E}"/>
                  </a:ext>
                </a:extLst>
              </p:cNvPr>
              <p:cNvSpPr>
                <a:spLocks/>
              </p:cNvSpPr>
              <p:nvPr/>
            </p:nvSpPr>
            <p:spPr bwMode="auto">
              <a:xfrm>
                <a:off x="46180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T</a:t>
                </a:r>
              </a:p>
            </p:txBody>
          </p:sp>
          <p:sp>
            <p:nvSpPr>
              <p:cNvPr id="100" name="Key">
                <a:extLst>
                  <a:ext uri="{FF2B5EF4-FFF2-40B4-BE49-F238E27FC236}">
                    <a16:creationId xmlns:a16="http://schemas.microsoft.com/office/drawing/2014/main" id="{FC444641-CD97-451B-B40B-5E669D952D75}"/>
                  </a:ext>
                </a:extLst>
              </p:cNvPr>
              <p:cNvSpPr>
                <a:spLocks/>
              </p:cNvSpPr>
              <p:nvPr/>
            </p:nvSpPr>
            <p:spPr bwMode="auto">
              <a:xfrm>
                <a:off x="48466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Y</a:t>
                </a:r>
              </a:p>
            </p:txBody>
          </p:sp>
          <p:sp>
            <p:nvSpPr>
              <p:cNvPr id="101" name="Key">
                <a:extLst>
                  <a:ext uri="{FF2B5EF4-FFF2-40B4-BE49-F238E27FC236}">
                    <a16:creationId xmlns:a16="http://schemas.microsoft.com/office/drawing/2014/main" id="{02A2F6D1-EFDC-4B20-9097-A255438061FE}"/>
                  </a:ext>
                </a:extLst>
              </p:cNvPr>
              <p:cNvSpPr>
                <a:spLocks/>
              </p:cNvSpPr>
              <p:nvPr/>
            </p:nvSpPr>
            <p:spPr bwMode="auto">
              <a:xfrm>
                <a:off x="50752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U</a:t>
                </a:r>
              </a:p>
            </p:txBody>
          </p:sp>
          <p:sp>
            <p:nvSpPr>
              <p:cNvPr id="102" name="Key">
                <a:extLst>
                  <a:ext uri="{FF2B5EF4-FFF2-40B4-BE49-F238E27FC236}">
                    <a16:creationId xmlns:a16="http://schemas.microsoft.com/office/drawing/2014/main" id="{4AD78E0B-2287-4CA3-9E9F-207C0320725D}"/>
                  </a:ext>
                </a:extLst>
              </p:cNvPr>
              <p:cNvSpPr>
                <a:spLocks/>
              </p:cNvSpPr>
              <p:nvPr/>
            </p:nvSpPr>
            <p:spPr bwMode="auto">
              <a:xfrm>
                <a:off x="53038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I</a:t>
                </a:r>
              </a:p>
            </p:txBody>
          </p:sp>
          <p:sp>
            <p:nvSpPr>
              <p:cNvPr id="103" name="Key">
                <a:extLst>
                  <a:ext uri="{FF2B5EF4-FFF2-40B4-BE49-F238E27FC236}">
                    <a16:creationId xmlns:a16="http://schemas.microsoft.com/office/drawing/2014/main" id="{CF21A022-6D40-4BA7-806F-E0DBEB09C0CF}"/>
                  </a:ext>
                </a:extLst>
              </p:cNvPr>
              <p:cNvSpPr>
                <a:spLocks/>
              </p:cNvSpPr>
              <p:nvPr/>
            </p:nvSpPr>
            <p:spPr bwMode="auto">
              <a:xfrm>
                <a:off x="55324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O</a:t>
                </a:r>
              </a:p>
            </p:txBody>
          </p:sp>
          <p:sp>
            <p:nvSpPr>
              <p:cNvPr id="104" name="Key">
                <a:extLst>
                  <a:ext uri="{FF2B5EF4-FFF2-40B4-BE49-F238E27FC236}">
                    <a16:creationId xmlns:a16="http://schemas.microsoft.com/office/drawing/2014/main" id="{1624056F-0024-4F73-9B0A-B73E057005C6}"/>
                  </a:ext>
                </a:extLst>
              </p:cNvPr>
              <p:cNvSpPr>
                <a:spLocks/>
              </p:cNvSpPr>
              <p:nvPr/>
            </p:nvSpPr>
            <p:spPr bwMode="auto">
              <a:xfrm>
                <a:off x="57610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P</a:t>
                </a:r>
              </a:p>
            </p:txBody>
          </p:sp>
          <p:sp>
            <p:nvSpPr>
              <p:cNvPr id="105" name="Key">
                <a:extLst>
                  <a:ext uri="{FF2B5EF4-FFF2-40B4-BE49-F238E27FC236}">
                    <a16:creationId xmlns:a16="http://schemas.microsoft.com/office/drawing/2014/main" id="{00E1E344-51ED-4B17-9ED6-0A8768B7E618}"/>
                  </a:ext>
                </a:extLst>
              </p:cNvPr>
              <p:cNvSpPr>
                <a:spLocks/>
              </p:cNvSpPr>
              <p:nvPr/>
            </p:nvSpPr>
            <p:spPr bwMode="auto">
              <a:xfrm>
                <a:off x="3817938" y="2941638"/>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A</a:t>
                </a:r>
              </a:p>
            </p:txBody>
          </p:sp>
          <p:sp>
            <p:nvSpPr>
              <p:cNvPr id="106" name="Key">
                <a:extLst>
                  <a:ext uri="{FF2B5EF4-FFF2-40B4-BE49-F238E27FC236}">
                    <a16:creationId xmlns:a16="http://schemas.microsoft.com/office/drawing/2014/main" id="{F3BAF103-B0CD-47C3-9B2C-10D61745A9DA}"/>
                  </a:ext>
                </a:extLst>
              </p:cNvPr>
              <p:cNvSpPr>
                <a:spLocks/>
              </p:cNvSpPr>
              <p:nvPr/>
            </p:nvSpPr>
            <p:spPr bwMode="auto">
              <a:xfrm>
                <a:off x="4046538" y="2941638"/>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S</a:t>
                </a:r>
              </a:p>
            </p:txBody>
          </p:sp>
          <p:sp>
            <p:nvSpPr>
              <p:cNvPr id="107" name="Key">
                <a:extLst>
                  <a:ext uri="{FF2B5EF4-FFF2-40B4-BE49-F238E27FC236}">
                    <a16:creationId xmlns:a16="http://schemas.microsoft.com/office/drawing/2014/main" id="{8186AF82-75EA-4386-BA31-8B3760F8A260}"/>
                  </a:ext>
                </a:extLst>
              </p:cNvPr>
              <p:cNvSpPr>
                <a:spLocks/>
              </p:cNvSpPr>
              <p:nvPr/>
            </p:nvSpPr>
            <p:spPr bwMode="auto">
              <a:xfrm>
                <a:off x="4275138" y="2941638"/>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D</a:t>
                </a:r>
              </a:p>
            </p:txBody>
          </p:sp>
          <p:sp>
            <p:nvSpPr>
              <p:cNvPr id="108" name="Key">
                <a:extLst>
                  <a:ext uri="{FF2B5EF4-FFF2-40B4-BE49-F238E27FC236}">
                    <a16:creationId xmlns:a16="http://schemas.microsoft.com/office/drawing/2014/main" id="{ACA5BE37-D060-4378-9A7B-BE4F54DA7FA6}"/>
                  </a:ext>
                </a:extLst>
              </p:cNvPr>
              <p:cNvSpPr>
                <a:spLocks/>
              </p:cNvSpPr>
              <p:nvPr/>
            </p:nvSpPr>
            <p:spPr bwMode="auto">
              <a:xfrm>
                <a:off x="45037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F</a:t>
                </a:r>
              </a:p>
            </p:txBody>
          </p:sp>
          <p:sp>
            <p:nvSpPr>
              <p:cNvPr id="109" name="Key">
                <a:extLst>
                  <a:ext uri="{FF2B5EF4-FFF2-40B4-BE49-F238E27FC236}">
                    <a16:creationId xmlns:a16="http://schemas.microsoft.com/office/drawing/2014/main" id="{2E686715-3430-433E-9F25-4068CD092148}"/>
                  </a:ext>
                </a:extLst>
              </p:cNvPr>
              <p:cNvSpPr>
                <a:spLocks/>
              </p:cNvSpPr>
              <p:nvPr/>
            </p:nvSpPr>
            <p:spPr bwMode="auto">
              <a:xfrm>
                <a:off x="47323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G</a:t>
                </a:r>
              </a:p>
            </p:txBody>
          </p:sp>
          <p:sp>
            <p:nvSpPr>
              <p:cNvPr id="110" name="Key">
                <a:extLst>
                  <a:ext uri="{FF2B5EF4-FFF2-40B4-BE49-F238E27FC236}">
                    <a16:creationId xmlns:a16="http://schemas.microsoft.com/office/drawing/2014/main" id="{1FFED9C9-26C1-40BE-8EDB-60A2FAB0906C}"/>
                  </a:ext>
                </a:extLst>
              </p:cNvPr>
              <p:cNvSpPr>
                <a:spLocks/>
              </p:cNvSpPr>
              <p:nvPr/>
            </p:nvSpPr>
            <p:spPr bwMode="auto">
              <a:xfrm>
                <a:off x="49609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H</a:t>
                </a:r>
              </a:p>
            </p:txBody>
          </p:sp>
          <p:sp>
            <p:nvSpPr>
              <p:cNvPr id="111" name="Key">
                <a:extLst>
                  <a:ext uri="{FF2B5EF4-FFF2-40B4-BE49-F238E27FC236}">
                    <a16:creationId xmlns:a16="http://schemas.microsoft.com/office/drawing/2014/main" id="{F6B4948E-2FB6-461E-A361-896687AED995}"/>
                  </a:ext>
                </a:extLst>
              </p:cNvPr>
              <p:cNvSpPr>
                <a:spLocks/>
              </p:cNvSpPr>
              <p:nvPr/>
            </p:nvSpPr>
            <p:spPr bwMode="auto">
              <a:xfrm>
                <a:off x="51895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J</a:t>
                </a:r>
              </a:p>
            </p:txBody>
          </p:sp>
          <p:sp>
            <p:nvSpPr>
              <p:cNvPr id="112" name="Key">
                <a:extLst>
                  <a:ext uri="{FF2B5EF4-FFF2-40B4-BE49-F238E27FC236}">
                    <a16:creationId xmlns:a16="http://schemas.microsoft.com/office/drawing/2014/main" id="{8B3B1774-9DA5-498C-B61D-F44A6BF81613}"/>
                  </a:ext>
                </a:extLst>
              </p:cNvPr>
              <p:cNvSpPr>
                <a:spLocks/>
              </p:cNvSpPr>
              <p:nvPr/>
            </p:nvSpPr>
            <p:spPr bwMode="auto">
              <a:xfrm>
                <a:off x="54181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K</a:t>
                </a:r>
              </a:p>
            </p:txBody>
          </p:sp>
          <p:sp>
            <p:nvSpPr>
              <p:cNvPr id="113" name="Key">
                <a:extLst>
                  <a:ext uri="{FF2B5EF4-FFF2-40B4-BE49-F238E27FC236}">
                    <a16:creationId xmlns:a16="http://schemas.microsoft.com/office/drawing/2014/main" id="{1906DFAD-9EF3-4ACE-8F51-08C0E4C373E5}"/>
                  </a:ext>
                </a:extLst>
              </p:cNvPr>
              <p:cNvSpPr>
                <a:spLocks/>
              </p:cNvSpPr>
              <p:nvPr/>
            </p:nvSpPr>
            <p:spPr bwMode="auto">
              <a:xfrm>
                <a:off x="56467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L</a:t>
                </a:r>
              </a:p>
            </p:txBody>
          </p:sp>
          <p:sp>
            <p:nvSpPr>
              <p:cNvPr id="114" name="Key">
                <a:extLst>
                  <a:ext uri="{FF2B5EF4-FFF2-40B4-BE49-F238E27FC236}">
                    <a16:creationId xmlns:a16="http://schemas.microsoft.com/office/drawing/2014/main" id="{D1AC7DBA-37E0-42C6-964C-5E61CC12C275}"/>
                  </a:ext>
                </a:extLst>
              </p:cNvPr>
              <p:cNvSpPr>
                <a:spLocks/>
              </p:cNvSpPr>
              <p:nvPr/>
            </p:nvSpPr>
            <p:spPr bwMode="auto">
              <a:xfrm>
                <a:off x="4046538" y="3327400"/>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Z</a:t>
                </a:r>
              </a:p>
            </p:txBody>
          </p:sp>
          <p:sp>
            <p:nvSpPr>
              <p:cNvPr id="115" name="Key">
                <a:extLst>
                  <a:ext uri="{FF2B5EF4-FFF2-40B4-BE49-F238E27FC236}">
                    <a16:creationId xmlns:a16="http://schemas.microsoft.com/office/drawing/2014/main" id="{8D7E8238-AA37-44FF-9950-E26330B6C612}"/>
                  </a:ext>
                </a:extLst>
              </p:cNvPr>
              <p:cNvSpPr>
                <a:spLocks/>
              </p:cNvSpPr>
              <p:nvPr/>
            </p:nvSpPr>
            <p:spPr bwMode="auto">
              <a:xfrm>
                <a:off x="4275138" y="3327400"/>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X</a:t>
                </a:r>
              </a:p>
            </p:txBody>
          </p:sp>
          <p:sp>
            <p:nvSpPr>
              <p:cNvPr id="116" name="Key">
                <a:extLst>
                  <a:ext uri="{FF2B5EF4-FFF2-40B4-BE49-F238E27FC236}">
                    <a16:creationId xmlns:a16="http://schemas.microsoft.com/office/drawing/2014/main" id="{34D45798-942A-445C-811E-3BCC06DB3F87}"/>
                  </a:ext>
                </a:extLst>
              </p:cNvPr>
              <p:cNvSpPr>
                <a:spLocks/>
              </p:cNvSpPr>
              <p:nvPr/>
            </p:nvSpPr>
            <p:spPr bwMode="auto">
              <a:xfrm>
                <a:off x="45037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C</a:t>
                </a:r>
              </a:p>
            </p:txBody>
          </p:sp>
          <p:sp>
            <p:nvSpPr>
              <p:cNvPr id="117" name="Key">
                <a:extLst>
                  <a:ext uri="{FF2B5EF4-FFF2-40B4-BE49-F238E27FC236}">
                    <a16:creationId xmlns:a16="http://schemas.microsoft.com/office/drawing/2014/main" id="{0BFC421E-30AA-484C-8FD4-D9BCECCEA229}"/>
                  </a:ext>
                </a:extLst>
              </p:cNvPr>
              <p:cNvSpPr>
                <a:spLocks/>
              </p:cNvSpPr>
              <p:nvPr/>
            </p:nvSpPr>
            <p:spPr bwMode="auto">
              <a:xfrm>
                <a:off x="47323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V</a:t>
                </a:r>
              </a:p>
            </p:txBody>
          </p:sp>
          <p:sp>
            <p:nvSpPr>
              <p:cNvPr id="118" name="Key">
                <a:extLst>
                  <a:ext uri="{FF2B5EF4-FFF2-40B4-BE49-F238E27FC236}">
                    <a16:creationId xmlns:a16="http://schemas.microsoft.com/office/drawing/2014/main" id="{1DDEC055-C6A5-4CE2-8159-213A4C4C31F5}"/>
                  </a:ext>
                </a:extLst>
              </p:cNvPr>
              <p:cNvSpPr>
                <a:spLocks/>
              </p:cNvSpPr>
              <p:nvPr/>
            </p:nvSpPr>
            <p:spPr bwMode="auto">
              <a:xfrm>
                <a:off x="49609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B</a:t>
                </a:r>
              </a:p>
            </p:txBody>
          </p:sp>
          <p:sp>
            <p:nvSpPr>
              <p:cNvPr id="119" name="Key">
                <a:extLst>
                  <a:ext uri="{FF2B5EF4-FFF2-40B4-BE49-F238E27FC236}">
                    <a16:creationId xmlns:a16="http://schemas.microsoft.com/office/drawing/2014/main" id="{48E6621A-9870-4D13-BE34-A6EC9DF6DB26}"/>
                  </a:ext>
                </a:extLst>
              </p:cNvPr>
              <p:cNvSpPr>
                <a:spLocks/>
              </p:cNvSpPr>
              <p:nvPr/>
            </p:nvSpPr>
            <p:spPr bwMode="auto">
              <a:xfrm>
                <a:off x="51895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N</a:t>
                </a:r>
              </a:p>
            </p:txBody>
          </p:sp>
          <p:sp>
            <p:nvSpPr>
              <p:cNvPr id="120" name="Key">
                <a:extLst>
                  <a:ext uri="{FF2B5EF4-FFF2-40B4-BE49-F238E27FC236}">
                    <a16:creationId xmlns:a16="http://schemas.microsoft.com/office/drawing/2014/main" id="{82A2477F-C64A-472B-A885-35E47933A0E5}"/>
                  </a:ext>
                </a:extLst>
              </p:cNvPr>
              <p:cNvSpPr>
                <a:spLocks/>
              </p:cNvSpPr>
              <p:nvPr/>
            </p:nvSpPr>
            <p:spPr bwMode="auto">
              <a:xfrm>
                <a:off x="54181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M</a:t>
                </a:r>
              </a:p>
            </p:txBody>
          </p:sp>
          <p:sp>
            <p:nvSpPr>
              <p:cNvPr id="121" name="Space Key">
                <a:extLst>
                  <a:ext uri="{FF2B5EF4-FFF2-40B4-BE49-F238E27FC236}">
                    <a16:creationId xmlns:a16="http://schemas.microsoft.com/office/drawing/2014/main" id="{0B08D86F-3419-4CF6-B9BD-60867C851EA2}"/>
                  </a:ext>
                </a:extLst>
              </p:cNvPr>
              <p:cNvSpPr>
                <a:spLocks/>
              </p:cNvSpPr>
              <p:nvPr/>
            </p:nvSpPr>
            <p:spPr bwMode="auto">
              <a:xfrm>
                <a:off x="4275138" y="3713163"/>
                <a:ext cx="528638" cy="271463"/>
              </a:xfrm>
              <a:custGeom>
                <a:avLst/>
                <a:gdLst>
                  <a:gd name="T0" fmla="*/ 661 w 694"/>
                  <a:gd name="T1" fmla="*/ 356 h 356"/>
                  <a:gd name="T2" fmla="*/ 633 w 694"/>
                  <a:gd name="T3" fmla="*/ 356 h 356"/>
                  <a:gd name="T4" fmla="*/ 61 w 694"/>
                  <a:gd name="T5" fmla="*/ 356 h 356"/>
                  <a:gd name="T6" fmla="*/ 33 w 694"/>
                  <a:gd name="T7" fmla="*/ 356 h 356"/>
                  <a:gd name="T8" fmla="*/ 0 w 694"/>
                  <a:gd name="T9" fmla="*/ 324 h 356"/>
                  <a:gd name="T10" fmla="*/ 0 w 694"/>
                  <a:gd name="T11" fmla="*/ 274 h 356"/>
                  <a:gd name="T12" fmla="*/ 0 w 694"/>
                  <a:gd name="T13" fmla="*/ 92 h 356"/>
                  <a:gd name="T14" fmla="*/ 0 w 694"/>
                  <a:gd name="T15" fmla="*/ 33 h 356"/>
                  <a:gd name="T16" fmla="*/ 33 w 694"/>
                  <a:gd name="T17" fmla="*/ 0 h 356"/>
                  <a:gd name="T18" fmla="*/ 61 w 694"/>
                  <a:gd name="T19" fmla="*/ 0 h 356"/>
                  <a:gd name="T20" fmla="*/ 633 w 694"/>
                  <a:gd name="T21" fmla="*/ 0 h 356"/>
                  <a:gd name="T22" fmla="*/ 661 w 694"/>
                  <a:gd name="T23" fmla="*/ 0 h 356"/>
                  <a:gd name="T24" fmla="*/ 694 w 694"/>
                  <a:gd name="T25" fmla="*/ 33 h 356"/>
                  <a:gd name="T26" fmla="*/ 694 w 694"/>
                  <a:gd name="T27" fmla="*/ 92 h 356"/>
                  <a:gd name="T28" fmla="*/ 694 w 694"/>
                  <a:gd name="T29" fmla="*/ 274 h 356"/>
                  <a:gd name="T30" fmla="*/ 694 w 694"/>
                  <a:gd name="T31" fmla="*/ 324 h 356"/>
                  <a:gd name="T32" fmla="*/ 661 w 694"/>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4" h="356">
                    <a:moveTo>
                      <a:pt x="661" y="356"/>
                    </a:moveTo>
                    <a:lnTo>
                      <a:pt x="633"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633" y="0"/>
                    </a:lnTo>
                    <a:lnTo>
                      <a:pt x="661" y="0"/>
                    </a:lnTo>
                    <a:cubicBezTo>
                      <a:pt x="679" y="0"/>
                      <a:pt x="694" y="15"/>
                      <a:pt x="694" y="33"/>
                    </a:cubicBezTo>
                    <a:lnTo>
                      <a:pt x="694" y="92"/>
                    </a:lnTo>
                    <a:lnTo>
                      <a:pt x="694" y="274"/>
                    </a:lnTo>
                    <a:lnTo>
                      <a:pt x="694" y="324"/>
                    </a:lnTo>
                    <a:cubicBezTo>
                      <a:pt x="694" y="342"/>
                      <a:pt x="679" y="356"/>
                      <a:pt x="66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space</a:t>
                </a:r>
              </a:p>
            </p:txBody>
          </p:sp>
          <p:sp>
            <p:nvSpPr>
              <p:cNvPr id="122" name="Key">
                <a:extLst>
                  <a:ext uri="{FF2B5EF4-FFF2-40B4-BE49-F238E27FC236}">
                    <a16:creationId xmlns:a16="http://schemas.microsoft.com/office/drawing/2014/main" id="{803119EA-C041-4EF9-AF15-AED21A57B33F}"/>
                  </a:ext>
                </a:extLst>
              </p:cNvPr>
              <p:cNvSpPr>
                <a:spLocks/>
              </p:cNvSpPr>
              <p:nvPr/>
            </p:nvSpPr>
            <p:spPr bwMode="auto">
              <a:xfrm>
                <a:off x="4846638" y="3713163"/>
                <a:ext cx="242888" cy="271463"/>
              </a:xfrm>
              <a:custGeom>
                <a:avLst/>
                <a:gdLst>
                  <a:gd name="T0" fmla="*/ 286 w 319"/>
                  <a:gd name="T1" fmla="*/ 356 h 356"/>
                  <a:gd name="T2" fmla="*/ 258 w 319"/>
                  <a:gd name="T3" fmla="*/ 356 h 356"/>
                  <a:gd name="T4" fmla="*/ 61 w 319"/>
                  <a:gd name="T5" fmla="*/ 356 h 356"/>
                  <a:gd name="T6" fmla="*/ 33 w 319"/>
                  <a:gd name="T7" fmla="*/ 356 h 356"/>
                  <a:gd name="T8" fmla="*/ 0 w 319"/>
                  <a:gd name="T9" fmla="*/ 324 h 356"/>
                  <a:gd name="T10" fmla="*/ 0 w 319"/>
                  <a:gd name="T11" fmla="*/ 274 h 356"/>
                  <a:gd name="T12" fmla="*/ 0 w 319"/>
                  <a:gd name="T13" fmla="*/ 92 h 356"/>
                  <a:gd name="T14" fmla="*/ 0 w 319"/>
                  <a:gd name="T15" fmla="*/ 33 h 356"/>
                  <a:gd name="T16" fmla="*/ 33 w 319"/>
                  <a:gd name="T17" fmla="*/ 0 h 356"/>
                  <a:gd name="T18" fmla="*/ 61 w 319"/>
                  <a:gd name="T19" fmla="*/ 0 h 356"/>
                  <a:gd name="T20" fmla="*/ 258 w 319"/>
                  <a:gd name="T21" fmla="*/ 0 h 356"/>
                  <a:gd name="T22" fmla="*/ 286 w 319"/>
                  <a:gd name="T23" fmla="*/ 0 h 356"/>
                  <a:gd name="T24" fmla="*/ 319 w 319"/>
                  <a:gd name="T25" fmla="*/ 33 h 356"/>
                  <a:gd name="T26" fmla="*/ 319 w 319"/>
                  <a:gd name="T27" fmla="*/ 92 h 356"/>
                  <a:gd name="T28" fmla="*/ 319 w 319"/>
                  <a:gd name="T29" fmla="*/ 274 h 356"/>
                  <a:gd name="T30" fmla="*/ 319 w 319"/>
                  <a:gd name="T31" fmla="*/ 324 h 356"/>
                  <a:gd name="T32" fmla="*/ 286 w 319"/>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9" h="356">
                    <a:moveTo>
                      <a:pt x="286" y="356"/>
                    </a:moveTo>
                    <a:lnTo>
                      <a:pt x="258"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258" y="0"/>
                    </a:lnTo>
                    <a:lnTo>
                      <a:pt x="286" y="0"/>
                    </a:lnTo>
                    <a:cubicBezTo>
                      <a:pt x="304" y="0"/>
                      <a:pt x="319" y="15"/>
                      <a:pt x="319" y="33"/>
                    </a:cubicBezTo>
                    <a:lnTo>
                      <a:pt x="319" y="92"/>
                    </a:lnTo>
                    <a:lnTo>
                      <a:pt x="319" y="274"/>
                    </a:lnTo>
                    <a:lnTo>
                      <a:pt x="319" y="324"/>
                    </a:lnTo>
                    <a:cubicBezTo>
                      <a:pt x="319" y="342"/>
                      <a:pt x="304" y="356"/>
                      <a:pt x="286"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a:solidFill>
                      <a:srgbClr val="000000"/>
                    </a:solidFill>
                    <a:latin typeface="Segoe UI" panose="020B0502040204020203" pitchFamily="34" charset="0"/>
                    <a:cs typeface="Segoe UI" panose="020B0502040204020203" pitchFamily="34" charset="0"/>
                  </a:rPr>
                  <a:t>@</a:t>
                </a:r>
              </a:p>
            </p:txBody>
          </p:sp>
          <p:sp>
            <p:nvSpPr>
              <p:cNvPr id="123" name="Key">
                <a:extLst>
                  <a:ext uri="{FF2B5EF4-FFF2-40B4-BE49-F238E27FC236}">
                    <a16:creationId xmlns:a16="http://schemas.microsoft.com/office/drawing/2014/main" id="{9D33096B-BC20-475B-9440-9C87AF0CCE41}"/>
                  </a:ext>
                </a:extLst>
              </p:cNvPr>
              <p:cNvSpPr>
                <a:spLocks/>
              </p:cNvSpPr>
              <p:nvPr/>
            </p:nvSpPr>
            <p:spPr bwMode="auto">
              <a:xfrm>
                <a:off x="5132388" y="3713163"/>
                <a:ext cx="242888" cy="271463"/>
              </a:xfrm>
              <a:custGeom>
                <a:avLst/>
                <a:gdLst>
                  <a:gd name="T0" fmla="*/ 286 w 319"/>
                  <a:gd name="T1" fmla="*/ 356 h 356"/>
                  <a:gd name="T2" fmla="*/ 258 w 319"/>
                  <a:gd name="T3" fmla="*/ 356 h 356"/>
                  <a:gd name="T4" fmla="*/ 61 w 319"/>
                  <a:gd name="T5" fmla="*/ 356 h 356"/>
                  <a:gd name="T6" fmla="*/ 33 w 319"/>
                  <a:gd name="T7" fmla="*/ 356 h 356"/>
                  <a:gd name="T8" fmla="*/ 0 w 319"/>
                  <a:gd name="T9" fmla="*/ 324 h 356"/>
                  <a:gd name="T10" fmla="*/ 0 w 319"/>
                  <a:gd name="T11" fmla="*/ 274 h 356"/>
                  <a:gd name="T12" fmla="*/ 0 w 319"/>
                  <a:gd name="T13" fmla="*/ 92 h 356"/>
                  <a:gd name="T14" fmla="*/ 0 w 319"/>
                  <a:gd name="T15" fmla="*/ 33 h 356"/>
                  <a:gd name="T16" fmla="*/ 33 w 319"/>
                  <a:gd name="T17" fmla="*/ 0 h 356"/>
                  <a:gd name="T18" fmla="*/ 61 w 319"/>
                  <a:gd name="T19" fmla="*/ 0 h 356"/>
                  <a:gd name="T20" fmla="*/ 258 w 319"/>
                  <a:gd name="T21" fmla="*/ 0 h 356"/>
                  <a:gd name="T22" fmla="*/ 286 w 319"/>
                  <a:gd name="T23" fmla="*/ 0 h 356"/>
                  <a:gd name="T24" fmla="*/ 319 w 319"/>
                  <a:gd name="T25" fmla="*/ 33 h 356"/>
                  <a:gd name="T26" fmla="*/ 319 w 319"/>
                  <a:gd name="T27" fmla="*/ 92 h 356"/>
                  <a:gd name="T28" fmla="*/ 319 w 319"/>
                  <a:gd name="T29" fmla="*/ 274 h 356"/>
                  <a:gd name="T30" fmla="*/ 319 w 319"/>
                  <a:gd name="T31" fmla="*/ 324 h 356"/>
                  <a:gd name="T32" fmla="*/ 286 w 319"/>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9" h="356">
                    <a:moveTo>
                      <a:pt x="286" y="356"/>
                    </a:moveTo>
                    <a:lnTo>
                      <a:pt x="258"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258" y="0"/>
                    </a:lnTo>
                    <a:lnTo>
                      <a:pt x="286" y="0"/>
                    </a:lnTo>
                    <a:cubicBezTo>
                      <a:pt x="304" y="0"/>
                      <a:pt x="319" y="15"/>
                      <a:pt x="319" y="33"/>
                    </a:cubicBezTo>
                    <a:lnTo>
                      <a:pt x="319" y="92"/>
                    </a:lnTo>
                    <a:lnTo>
                      <a:pt x="319" y="274"/>
                    </a:lnTo>
                    <a:lnTo>
                      <a:pt x="319" y="324"/>
                    </a:lnTo>
                    <a:cubicBezTo>
                      <a:pt x="319" y="342"/>
                      <a:pt x="304" y="356"/>
                      <a:pt x="286"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a:solidFill>
                      <a:srgbClr val="000000"/>
                    </a:solidFill>
                    <a:latin typeface="Segoe UI" panose="020B0502040204020203" pitchFamily="34" charset="0"/>
                    <a:cs typeface="Segoe UI" panose="020B0502040204020203" pitchFamily="34" charset="0"/>
                  </a:rPr>
                  <a:t>.</a:t>
                </a:r>
              </a:p>
            </p:txBody>
          </p:sp>
          <p:sp>
            <p:nvSpPr>
              <p:cNvPr id="124" name="Return Key">
                <a:extLst>
                  <a:ext uri="{FF2B5EF4-FFF2-40B4-BE49-F238E27FC236}">
                    <a16:creationId xmlns:a16="http://schemas.microsoft.com/office/drawing/2014/main" id="{95BF4AFF-1E68-45E6-AA9E-CC523A0DE6B4}"/>
                  </a:ext>
                </a:extLst>
              </p:cNvPr>
              <p:cNvSpPr>
                <a:spLocks/>
              </p:cNvSpPr>
              <p:nvPr/>
            </p:nvSpPr>
            <p:spPr bwMode="auto">
              <a:xfrm>
                <a:off x="5418138" y="3713163"/>
                <a:ext cx="528638" cy="271463"/>
              </a:xfrm>
              <a:custGeom>
                <a:avLst/>
                <a:gdLst>
                  <a:gd name="T0" fmla="*/ 661 w 694"/>
                  <a:gd name="T1" fmla="*/ 356 h 356"/>
                  <a:gd name="T2" fmla="*/ 633 w 694"/>
                  <a:gd name="T3" fmla="*/ 356 h 356"/>
                  <a:gd name="T4" fmla="*/ 61 w 694"/>
                  <a:gd name="T5" fmla="*/ 356 h 356"/>
                  <a:gd name="T6" fmla="*/ 33 w 694"/>
                  <a:gd name="T7" fmla="*/ 356 h 356"/>
                  <a:gd name="T8" fmla="*/ 0 w 694"/>
                  <a:gd name="T9" fmla="*/ 324 h 356"/>
                  <a:gd name="T10" fmla="*/ 0 w 694"/>
                  <a:gd name="T11" fmla="*/ 274 h 356"/>
                  <a:gd name="T12" fmla="*/ 0 w 694"/>
                  <a:gd name="T13" fmla="*/ 92 h 356"/>
                  <a:gd name="T14" fmla="*/ 0 w 694"/>
                  <a:gd name="T15" fmla="*/ 33 h 356"/>
                  <a:gd name="T16" fmla="*/ 33 w 694"/>
                  <a:gd name="T17" fmla="*/ 0 h 356"/>
                  <a:gd name="T18" fmla="*/ 61 w 694"/>
                  <a:gd name="T19" fmla="*/ 0 h 356"/>
                  <a:gd name="T20" fmla="*/ 633 w 694"/>
                  <a:gd name="T21" fmla="*/ 0 h 356"/>
                  <a:gd name="T22" fmla="*/ 661 w 694"/>
                  <a:gd name="T23" fmla="*/ 0 h 356"/>
                  <a:gd name="T24" fmla="*/ 694 w 694"/>
                  <a:gd name="T25" fmla="*/ 33 h 356"/>
                  <a:gd name="T26" fmla="*/ 694 w 694"/>
                  <a:gd name="T27" fmla="*/ 92 h 356"/>
                  <a:gd name="T28" fmla="*/ 694 w 694"/>
                  <a:gd name="T29" fmla="*/ 274 h 356"/>
                  <a:gd name="T30" fmla="*/ 694 w 694"/>
                  <a:gd name="T31" fmla="*/ 324 h 356"/>
                  <a:gd name="T32" fmla="*/ 661 w 694"/>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4" h="356">
                    <a:moveTo>
                      <a:pt x="661" y="356"/>
                    </a:moveTo>
                    <a:lnTo>
                      <a:pt x="633"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633" y="0"/>
                    </a:lnTo>
                    <a:lnTo>
                      <a:pt x="661" y="0"/>
                    </a:lnTo>
                    <a:cubicBezTo>
                      <a:pt x="679" y="0"/>
                      <a:pt x="694" y="15"/>
                      <a:pt x="694" y="33"/>
                    </a:cubicBezTo>
                    <a:lnTo>
                      <a:pt x="694" y="92"/>
                    </a:lnTo>
                    <a:lnTo>
                      <a:pt x="694" y="274"/>
                    </a:lnTo>
                    <a:lnTo>
                      <a:pt x="694" y="324"/>
                    </a:lnTo>
                    <a:cubicBezTo>
                      <a:pt x="694" y="342"/>
                      <a:pt x="679" y="356"/>
                      <a:pt x="661"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return</a:t>
                </a:r>
              </a:p>
            </p:txBody>
          </p:sp>
          <p:grpSp>
            <p:nvGrpSpPr>
              <p:cNvPr id="125" name="Uppercase Key">
                <a:extLst>
                  <a:ext uri="{FF2B5EF4-FFF2-40B4-BE49-F238E27FC236}">
                    <a16:creationId xmlns:a16="http://schemas.microsoft.com/office/drawing/2014/main" id="{CCC4532B-EA9D-4CD7-A567-022E9E28A952}"/>
                  </a:ext>
                </a:extLst>
              </p:cNvPr>
              <p:cNvGrpSpPr/>
              <p:nvPr/>
            </p:nvGrpSpPr>
            <p:grpSpPr>
              <a:xfrm>
                <a:off x="3703638" y="3327400"/>
                <a:ext cx="258763" cy="271463"/>
                <a:chOff x="3703638" y="3327400"/>
                <a:chExt cx="258763" cy="271463"/>
              </a:xfrm>
            </p:grpSpPr>
            <p:sp>
              <p:nvSpPr>
                <p:cNvPr id="133" name="Key">
                  <a:extLst>
                    <a:ext uri="{FF2B5EF4-FFF2-40B4-BE49-F238E27FC236}">
                      <a16:creationId xmlns:a16="http://schemas.microsoft.com/office/drawing/2014/main" id="{0870E57E-37CD-43FB-B81E-9F26139A0781}"/>
                    </a:ext>
                  </a:extLst>
                </p:cNvPr>
                <p:cNvSpPr>
                  <a:spLocks/>
                </p:cNvSpPr>
                <p:nvPr/>
              </p:nvSpPr>
              <p:spPr bwMode="auto">
                <a:xfrm>
                  <a:off x="3703638" y="3327400"/>
                  <a:ext cx="258763" cy="271463"/>
                </a:xfrm>
                <a:custGeom>
                  <a:avLst/>
                  <a:gdLst>
                    <a:gd name="T0" fmla="*/ 305 w 338"/>
                    <a:gd name="T1" fmla="*/ 356 h 356"/>
                    <a:gd name="T2" fmla="*/ 277 w 338"/>
                    <a:gd name="T3" fmla="*/ 356 h 356"/>
                    <a:gd name="T4" fmla="*/ 61 w 338"/>
                    <a:gd name="T5" fmla="*/ 356 h 356"/>
                    <a:gd name="T6" fmla="*/ 33 w 338"/>
                    <a:gd name="T7" fmla="*/ 356 h 356"/>
                    <a:gd name="T8" fmla="*/ 0 w 338"/>
                    <a:gd name="T9" fmla="*/ 323 h 356"/>
                    <a:gd name="T10" fmla="*/ 0 w 338"/>
                    <a:gd name="T11" fmla="*/ 274 h 356"/>
                    <a:gd name="T12" fmla="*/ 0 w 338"/>
                    <a:gd name="T13" fmla="*/ 91 h 356"/>
                    <a:gd name="T14" fmla="*/ 0 w 338"/>
                    <a:gd name="T15" fmla="*/ 33 h 356"/>
                    <a:gd name="T16" fmla="*/ 33 w 338"/>
                    <a:gd name="T17" fmla="*/ 0 h 356"/>
                    <a:gd name="T18" fmla="*/ 61 w 338"/>
                    <a:gd name="T19" fmla="*/ 0 h 356"/>
                    <a:gd name="T20" fmla="*/ 277 w 338"/>
                    <a:gd name="T21" fmla="*/ 0 h 356"/>
                    <a:gd name="T22" fmla="*/ 305 w 338"/>
                    <a:gd name="T23" fmla="*/ 0 h 356"/>
                    <a:gd name="T24" fmla="*/ 338 w 338"/>
                    <a:gd name="T25" fmla="*/ 33 h 356"/>
                    <a:gd name="T26" fmla="*/ 338 w 338"/>
                    <a:gd name="T27" fmla="*/ 91 h 356"/>
                    <a:gd name="T28" fmla="*/ 338 w 338"/>
                    <a:gd name="T29" fmla="*/ 274 h 356"/>
                    <a:gd name="T30" fmla="*/ 338 w 338"/>
                    <a:gd name="T31" fmla="*/ 323 h 356"/>
                    <a:gd name="T32" fmla="*/ 305 w 338"/>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8" h="356">
                      <a:moveTo>
                        <a:pt x="305" y="356"/>
                      </a:moveTo>
                      <a:lnTo>
                        <a:pt x="277" y="356"/>
                      </a:lnTo>
                      <a:lnTo>
                        <a:pt x="61" y="356"/>
                      </a:lnTo>
                      <a:lnTo>
                        <a:pt x="33" y="356"/>
                      </a:lnTo>
                      <a:cubicBezTo>
                        <a:pt x="15" y="356"/>
                        <a:pt x="0" y="342"/>
                        <a:pt x="0" y="323"/>
                      </a:cubicBezTo>
                      <a:lnTo>
                        <a:pt x="0" y="274"/>
                      </a:lnTo>
                      <a:lnTo>
                        <a:pt x="0" y="91"/>
                      </a:lnTo>
                      <a:lnTo>
                        <a:pt x="0" y="33"/>
                      </a:lnTo>
                      <a:cubicBezTo>
                        <a:pt x="0" y="15"/>
                        <a:pt x="15" y="0"/>
                        <a:pt x="33" y="0"/>
                      </a:cubicBezTo>
                      <a:lnTo>
                        <a:pt x="61" y="0"/>
                      </a:lnTo>
                      <a:lnTo>
                        <a:pt x="277" y="0"/>
                      </a:lnTo>
                      <a:lnTo>
                        <a:pt x="305" y="0"/>
                      </a:lnTo>
                      <a:cubicBezTo>
                        <a:pt x="323" y="0"/>
                        <a:pt x="338" y="15"/>
                        <a:pt x="338" y="33"/>
                      </a:cubicBezTo>
                      <a:lnTo>
                        <a:pt x="338" y="91"/>
                      </a:lnTo>
                      <a:lnTo>
                        <a:pt x="338" y="274"/>
                      </a:lnTo>
                      <a:lnTo>
                        <a:pt x="338" y="323"/>
                      </a:lnTo>
                      <a:cubicBezTo>
                        <a:pt x="338" y="342"/>
                        <a:pt x="323" y="356"/>
                        <a:pt x="305"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non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00">
                    <a:solidFill>
                      <a:srgbClr val="000000"/>
                    </a:solidFill>
                    <a:latin typeface="Segoe UI" panose="020B0502040204020203" pitchFamily="34" charset="0"/>
                    <a:cs typeface="Segoe UI" panose="020B0502040204020203" pitchFamily="34" charset="0"/>
                  </a:endParaRPr>
                </a:p>
              </p:txBody>
            </p:sp>
            <p:sp>
              <p:nvSpPr>
                <p:cNvPr id="134" name="Uppercase Icon">
                  <a:extLst>
                    <a:ext uri="{FF2B5EF4-FFF2-40B4-BE49-F238E27FC236}">
                      <a16:creationId xmlns:a16="http://schemas.microsoft.com/office/drawing/2014/main" id="{1BA236A7-C1E6-4E39-84FE-DC817B37EE7B}"/>
                    </a:ext>
                  </a:extLst>
                </p:cNvPr>
                <p:cNvSpPr>
                  <a:spLocks/>
                </p:cNvSpPr>
                <p:nvPr/>
              </p:nvSpPr>
              <p:spPr bwMode="auto">
                <a:xfrm>
                  <a:off x="3768725" y="3406775"/>
                  <a:ext cx="128588" cy="114300"/>
                </a:xfrm>
                <a:custGeom>
                  <a:avLst/>
                  <a:gdLst>
                    <a:gd name="T0" fmla="*/ 82 w 169"/>
                    <a:gd name="T1" fmla="*/ 1 h 148"/>
                    <a:gd name="T2" fmla="*/ 2 w 169"/>
                    <a:gd name="T3" fmla="*/ 81 h 148"/>
                    <a:gd name="T4" fmla="*/ 0 w 169"/>
                    <a:gd name="T5" fmla="*/ 84 h 148"/>
                    <a:gd name="T6" fmla="*/ 0 w 169"/>
                    <a:gd name="T7" fmla="*/ 87 h 148"/>
                    <a:gd name="T8" fmla="*/ 5 w 169"/>
                    <a:gd name="T9" fmla="*/ 92 h 148"/>
                    <a:gd name="T10" fmla="*/ 43 w 169"/>
                    <a:gd name="T11" fmla="*/ 92 h 148"/>
                    <a:gd name="T12" fmla="*/ 43 w 169"/>
                    <a:gd name="T13" fmla="*/ 129 h 148"/>
                    <a:gd name="T14" fmla="*/ 61 w 169"/>
                    <a:gd name="T15" fmla="*/ 148 h 148"/>
                    <a:gd name="T16" fmla="*/ 108 w 169"/>
                    <a:gd name="T17" fmla="*/ 148 h 148"/>
                    <a:gd name="T18" fmla="*/ 127 w 169"/>
                    <a:gd name="T19" fmla="*/ 129 h 148"/>
                    <a:gd name="T20" fmla="*/ 127 w 169"/>
                    <a:gd name="T21" fmla="*/ 92 h 148"/>
                    <a:gd name="T22" fmla="*/ 165 w 169"/>
                    <a:gd name="T23" fmla="*/ 92 h 148"/>
                    <a:gd name="T24" fmla="*/ 169 w 169"/>
                    <a:gd name="T25" fmla="*/ 87 h 148"/>
                    <a:gd name="T26" fmla="*/ 169 w 169"/>
                    <a:gd name="T27" fmla="*/ 84 h 148"/>
                    <a:gd name="T28" fmla="*/ 168 w 169"/>
                    <a:gd name="T29" fmla="*/ 81 h 148"/>
                    <a:gd name="T30" fmla="*/ 88 w 169"/>
                    <a:gd name="T31" fmla="*/ 1 h 148"/>
                    <a:gd name="T32" fmla="*/ 82 w 169"/>
                    <a:gd name="T33"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48">
                      <a:moveTo>
                        <a:pt x="82" y="1"/>
                      </a:moveTo>
                      <a:lnTo>
                        <a:pt x="2" y="81"/>
                      </a:lnTo>
                      <a:cubicBezTo>
                        <a:pt x="1" y="82"/>
                        <a:pt x="0" y="83"/>
                        <a:pt x="0" y="84"/>
                      </a:cubicBezTo>
                      <a:lnTo>
                        <a:pt x="0" y="87"/>
                      </a:lnTo>
                      <a:cubicBezTo>
                        <a:pt x="0" y="90"/>
                        <a:pt x="3" y="92"/>
                        <a:pt x="5" y="92"/>
                      </a:cubicBezTo>
                      <a:lnTo>
                        <a:pt x="43" y="92"/>
                      </a:lnTo>
                      <a:lnTo>
                        <a:pt x="43" y="129"/>
                      </a:lnTo>
                      <a:cubicBezTo>
                        <a:pt x="43" y="140"/>
                        <a:pt x="51" y="148"/>
                        <a:pt x="61" y="148"/>
                      </a:cubicBezTo>
                      <a:lnTo>
                        <a:pt x="108" y="148"/>
                      </a:lnTo>
                      <a:cubicBezTo>
                        <a:pt x="119" y="148"/>
                        <a:pt x="127" y="140"/>
                        <a:pt x="127" y="129"/>
                      </a:cubicBezTo>
                      <a:lnTo>
                        <a:pt x="127" y="92"/>
                      </a:lnTo>
                      <a:lnTo>
                        <a:pt x="165" y="92"/>
                      </a:lnTo>
                      <a:cubicBezTo>
                        <a:pt x="167" y="92"/>
                        <a:pt x="169" y="90"/>
                        <a:pt x="169" y="87"/>
                      </a:cubicBezTo>
                      <a:lnTo>
                        <a:pt x="169" y="84"/>
                      </a:lnTo>
                      <a:cubicBezTo>
                        <a:pt x="169" y="83"/>
                        <a:pt x="169" y="82"/>
                        <a:pt x="168" y="81"/>
                      </a:cubicBezTo>
                      <a:lnTo>
                        <a:pt x="88" y="1"/>
                      </a:lnTo>
                      <a:cubicBezTo>
                        <a:pt x="86" y="0"/>
                        <a:pt x="83" y="0"/>
                        <a:pt x="82"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126" name="Backspace Key">
                <a:extLst>
                  <a:ext uri="{FF2B5EF4-FFF2-40B4-BE49-F238E27FC236}">
                    <a16:creationId xmlns:a16="http://schemas.microsoft.com/office/drawing/2014/main" id="{CD9EE0A5-1EFD-46D9-AAB8-EAB5C7D9A740}"/>
                  </a:ext>
                </a:extLst>
              </p:cNvPr>
              <p:cNvGrpSpPr/>
              <p:nvPr/>
            </p:nvGrpSpPr>
            <p:grpSpPr>
              <a:xfrm>
                <a:off x="5689600" y="3327400"/>
                <a:ext cx="257175" cy="271463"/>
                <a:chOff x="5689600" y="3327400"/>
                <a:chExt cx="257175" cy="271463"/>
              </a:xfrm>
            </p:grpSpPr>
            <p:sp>
              <p:nvSpPr>
                <p:cNvPr id="131" name="Key">
                  <a:extLst>
                    <a:ext uri="{FF2B5EF4-FFF2-40B4-BE49-F238E27FC236}">
                      <a16:creationId xmlns:a16="http://schemas.microsoft.com/office/drawing/2014/main" id="{F5159485-7B6B-487D-8010-4212B9A7CDE5}"/>
                    </a:ext>
                  </a:extLst>
                </p:cNvPr>
                <p:cNvSpPr>
                  <a:spLocks/>
                </p:cNvSpPr>
                <p:nvPr/>
              </p:nvSpPr>
              <p:spPr bwMode="auto">
                <a:xfrm>
                  <a:off x="5689600" y="3327400"/>
                  <a:ext cx="257175" cy="271463"/>
                </a:xfrm>
                <a:custGeom>
                  <a:avLst/>
                  <a:gdLst>
                    <a:gd name="T0" fmla="*/ 305 w 338"/>
                    <a:gd name="T1" fmla="*/ 356 h 356"/>
                    <a:gd name="T2" fmla="*/ 277 w 338"/>
                    <a:gd name="T3" fmla="*/ 356 h 356"/>
                    <a:gd name="T4" fmla="*/ 61 w 338"/>
                    <a:gd name="T5" fmla="*/ 356 h 356"/>
                    <a:gd name="T6" fmla="*/ 33 w 338"/>
                    <a:gd name="T7" fmla="*/ 356 h 356"/>
                    <a:gd name="T8" fmla="*/ 0 w 338"/>
                    <a:gd name="T9" fmla="*/ 323 h 356"/>
                    <a:gd name="T10" fmla="*/ 0 w 338"/>
                    <a:gd name="T11" fmla="*/ 274 h 356"/>
                    <a:gd name="T12" fmla="*/ 0 w 338"/>
                    <a:gd name="T13" fmla="*/ 91 h 356"/>
                    <a:gd name="T14" fmla="*/ 0 w 338"/>
                    <a:gd name="T15" fmla="*/ 33 h 356"/>
                    <a:gd name="T16" fmla="*/ 33 w 338"/>
                    <a:gd name="T17" fmla="*/ 0 h 356"/>
                    <a:gd name="T18" fmla="*/ 61 w 338"/>
                    <a:gd name="T19" fmla="*/ 0 h 356"/>
                    <a:gd name="T20" fmla="*/ 277 w 338"/>
                    <a:gd name="T21" fmla="*/ 0 h 356"/>
                    <a:gd name="T22" fmla="*/ 305 w 338"/>
                    <a:gd name="T23" fmla="*/ 0 h 356"/>
                    <a:gd name="T24" fmla="*/ 338 w 338"/>
                    <a:gd name="T25" fmla="*/ 33 h 356"/>
                    <a:gd name="T26" fmla="*/ 338 w 338"/>
                    <a:gd name="T27" fmla="*/ 91 h 356"/>
                    <a:gd name="T28" fmla="*/ 338 w 338"/>
                    <a:gd name="T29" fmla="*/ 274 h 356"/>
                    <a:gd name="T30" fmla="*/ 338 w 338"/>
                    <a:gd name="T31" fmla="*/ 323 h 356"/>
                    <a:gd name="T32" fmla="*/ 305 w 338"/>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8" h="356">
                      <a:moveTo>
                        <a:pt x="305" y="356"/>
                      </a:moveTo>
                      <a:lnTo>
                        <a:pt x="277" y="356"/>
                      </a:lnTo>
                      <a:lnTo>
                        <a:pt x="61" y="356"/>
                      </a:lnTo>
                      <a:lnTo>
                        <a:pt x="33" y="356"/>
                      </a:lnTo>
                      <a:cubicBezTo>
                        <a:pt x="15" y="356"/>
                        <a:pt x="0" y="342"/>
                        <a:pt x="0" y="323"/>
                      </a:cubicBezTo>
                      <a:lnTo>
                        <a:pt x="0" y="274"/>
                      </a:lnTo>
                      <a:lnTo>
                        <a:pt x="0" y="91"/>
                      </a:lnTo>
                      <a:lnTo>
                        <a:pt x="0" y="33"/>
                      </a:lnTo>
                      <a:cubicBezTo>
                        <a:pt x="0" y="15"/>
                        <a:pt x="15" y="0"/>
                        <a:pt x="33" y="0"/>
                      </a:cubicBezTo>
                      <a:lnTo>
                        <a:pt x="61" y="0"/>
                      </a:lnTo>
                      <a:lnTo>
                        <a:pt x="277" y="0"/>
                      </a:lnTo>
                      <a:lnTo>
                        <a:pt x="305" y="0"/>
                      </a:lnTo>
                      <a:cubicBezTo>
                        <a:pt x="323" y="0"/>
                        <a:pt x="338" y="15"/>
                        <a:pt x="338" y="33"/>
                      </a:cubicBezTo>
                      <a:lnTo>
                        <a:pt x="338" y="91"/>
                      </a:lnTo>
                      <a:lnTo>
                        <a:pt x="338" y="274"/>
                      </a:lnTo>
                      <a:lnTo>
                        <a:pt x="338" y="323"/>
                      </a:lnTo>
                      <a:cubicBezTo>
                        <a:pt x="338" y="342"/>
                        <a:pt x="323" y="356"/>
                        <a:pt x="305"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non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00">
                    <a:solidFill>
                      <a:srgbClr val="000000"/>
                    </a:solidFill>
                    <a:latin typeface="Segoe UI" panose="020B0502040204020203" pitchFamily="34" charset="0"/>
                    <a:cs typeface="Segoe UI" panose="020B0502040204020203" pitchFamily="34" charset="0"/>
                  </a:endParaRPr>
                </a:p>
              </p:txBody>
            </p:sp>
            <p:sp>
              <p:nvSpPr>
                <p:cNvPr id="132" name="Backspace Icon">
                  <a:extLst>
                    <a:ext uri="{FF2B5EF4-FFF2-40B4-BE49-F238E27FC236}">
                      <a16:creationId xmlns:a16="http://schemas.microsoft.com/office/drawing/2014/main" id="{9B6866B4-B672-4059-AC7F-1AA40EA8CE31}"/>
                    </a:ext>
                  </a:extLst>
                </p:cNvPr>
                <p:cNvSpPr>
                  <a:spLocks noEditPoints="1"/>
                </p:cNvSpPr>
                <p:nvPr/>
              </p:nvSpPr>
              <p:spPr bwMode="auto">
                <a:xfrm>
                  <a:off x="5738813" y="3406775"/>
                  <a:ext cx="158750" cy="114300"/>
                </a:xfrm>
                <a:custGeom>
                  <a:avLst/>
                  <a:gdLst>
                    <a:gd name="T0" fmla="*/ 167 w 208"/>
                    <a:gd name="T1" fmla="*/ 103 h 150"/>
                    <a:gd name="T2" fmla="*/ 157 w 208"/>
                    <a:gd name="T3" fmla="*/ 113 h 150"/>
                    <a:gd name="T4" fmla="*/ 129 w 208"/>
                    <a:gd name="T5" fmla="*/ 85 h 150"/>
                    <a:gd name="T6" fmla="*/ 100 w 208"/>
                    <a:gd name="T7" fmla="*/ 113 h 150"/>
                    <a:gd name="T8" fmla="*/ 90 w 208"/>
                    <a:gd name="T9" fmla="*/ 103 h 150"/>
                    <a:gd name="T10" fmla="*/ 119 w 208"/>
                    <a:gd name="T11" fmla="*/ 75 h 150"/>
                    <a:gd name="T12" fmla="*/ 90 w 208"/>
                    <a:gd name="T13" fmla="*/ 47 h 150"/>
                    <a:gd name="T14" fmla="*/ 100 w 208"/>
                    <a:gd name="T15" fmla="*/ 37 h 150"/>
                    <a:gd name="T16" fmla="*/ 129 w 208"/>
                    <a:gd name="T17" fmla="*/ 65 h 150"/>
                    <a:gd name="T18" fmla="*/ 157 w 208"/>
                    <a:gd name="T19" fmla="*/ 37 h 150"/>
                    <a:gd name="T20" fmla="*/ 167 w 208"/>
                    <a:gd name="T21" fmla="*/ 47 h 150"/>
                    <a:gd name="T22" fmla="*/ 139 w 208"/>
                    <a:gd name="T23" fmla="*/ 75 h 150"/>
                    <a:gd name="T24" fmla="*/ 167 w 208"/>
                    <a:gd name="T25" fmla="*/ 103 h 150"/>
                    <a:gd name="T26" fmla="*/ 175 w 208"/>
                    <a:gd name="T27" fmla="*/ 0 h 150"/>
                    <a:gd name="T28" fmla="*/ 86 w 208"/>
                    <a:gd name="T29" fmla="*/ 0 h 150"/>
                    <a:gd name="T30" fmla="*/ 63 w 208"/>
                    <a:gd name="T31" fmla="*/ 10 h 150"/>
                    <a:gd name="T32" fmla="*/ 4 w 208"/>
                    <a:gd name="T33" fmla="*/ 68 h 150"/>
                    <a:gd name="T34" fmla="*/ 4 w 208"/>
                    <a:gd name="T35" fmla="*/ 82 h 150"/>
                    <a:gd name="T36" fmla="*/ 63 w 208"/>
                    <a:gd name="T37" fmla="*/ 141 h 150"/>
                    <a:gd name="T38" fmla="*/ 86 w 208"/>
                    <a:gd name="T39" fmla="*/ 150 h 150"/>
                    <a:gd name="T40" fmla="*/ 175 w 208"/>
                    <a:gd name="T41" fmla="*/ 150 h 150"/>
                    <a:gd name="T42" fmla="*/ 208 w 208"/>
                    <a:gd name="T43" fmla="*/ 117 h 150"/>
                    <a:gd name="T44" fmla="*/ 208 w 208"/>
                    <a:gd name="T45" fmla="*/ 33 h 150"/>
                    <a:gd name="T46" fmla="*/ 175 w 208"/>
                    <a:gd name="T4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8" h="150">
                      <a:moveTo>
                        <a:pt x="167" y="103"/>
                      </a:moveTo>
                      <a:lnTo>
                        <a:pt x="157" y="113"/>
                      </a:lnTo>
                      <a:lnTo>
                        <a:pt x="129" y="85"/>
                      </a:lnTo>
                      <a:lnTo>
                        <a:pt x="100" y="113"/>
                      </a:lnTo>
                      <a:lnTo>
                        <a:pt x="90" y="103"/>
                      </a:lnTo>
                      <a:lnTo>
                        <a:pt x="119" y="75"/>
                      </a:lnTo>
                      <a:lnTo>
                        <a:pt x="90" y="47"/>
                      </a:lnTo>
                      <a:lnTo>
                        <a:pt x="100" y="37"/>
                      </a:lnTo>
                      <a:lnTo>
                        <a:pt x="129" y="65"/>
                      </a:lnTo>
                      <a:lnTo>
                        <a:pt x="157" y="37"/>
                      </a:lnTo>
                      <a:lnTo>
                        <a:pt x="167" y="47"/>
                      </a:lnTo>
                      <a:lnTo>
                        <a:pt x="139" y="75"/>
                      </a:lnTo>
                      <a:lnTo>
                        <a:pt x="167" y="103"/>
                      </a:lnTo>
                      <a:close/>
                      <a:moveTo>
                        <a:pt x="175" y="0"/>
                      </a:moveTo>
                      <a:lnTo>
                        <a:pt x="86" y="0"/>
                      </a:lnTo>
                      <a:cubicBezTo>
                        <a:pt x="77" y="0"/>
                        <a:pt x="69" y="4"/>
                        <a:pt x="63" y="10"/>
                      </a:cubicBezTo>
                      <a:lnTo>
                        <a:pt x="4" y="68"/>
                      </a:lnTo>
                      <a:cubicBezTo>
                        <a:pt x="0" y="72"/>
                        <a:pt x="0" y="78"/>
                        <a:pt x="4" y="82"/>
                      </a:cubicBezTo>
                      <a:lnTo>
                        <a:pt x="63" y="141"/>
                      </a:lnTo>
                      <a:cubicBezTo>
                        <a:pt x="69" y="147"/>
                        <a:pt x="77" y="150"/>
                        <a:pt x="86" y="150"/>
                      </a:cubicBezTo>
                      <a:lnTo>
                        <a:pt x="175" y="150"/>
                      </a:lnTo>
                      <a:cubicBezTo>
                        <a:pt x="194" y="150"/>
                        <a:pt x="208" y="135"/>
                        <a:pt x="208" y="117"/>
                      </a:cubicBezTo>
                      <a:lnTo>
                        <a:pt x="208" y="33"/>
                      </a:lnTo>
                      <a:cubicBezTo>
                        <a:pt x="208" y="15"/>
                        <a:pt x="194" y="0"/>
                        <a:pt x="17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sp>
            <p:nvSpPr>
              <p:cNvPr id="127" name="Numbers Key">
                <a:extLst>
                  <a:ext uri="{FF2B5EF4-FFF2-40B4-BE49-F238E27FC236}">
                    <a16:creationId xmlns:a16="http://schemas.microsoft.com/office/drawing/2014/main" id="{2D33CCEC-BB06-40AF-9CB8-AADF4A0E04B8}"/>
                  </a:ext>
                </a:extLst>
              </p:cNvPr>
              <p:cNvSpPr>
                <a:spLocks/>
              </p:cNvSpPr>
              <p:nvPr/>
            </p:nvSpPr>
            <p:spPr bwMode="auto">
              <a:xfrm>
                <a:off x="3703638" y="3713163"/>
                <a:ext cx="244475" cy="271463"/>
              </a:xfrm>
              <a:custGeom>
                <a:avLst/>
                <a:gdLst>
                  <a:gd name="T0" fmla="*/ 286 w 319"/>
                  <a:gd name="T1" fmla="*/ 356 h 356"/>
                  <a:gd name="T2" fmla="*/ 258 w 319"/>
                  <a:gd name="T3" fmla="*/ 356 h 356"/>
                  <a:gd name="T4" fmla="*/ 61 w 319"/>
                  <a:gd name="T5" fmla="*/ 356 h 356"/>
                  <a:gd name="T6" fmla="*/ 33 w 319"/>
                  <a:gd name="T7" fmla="*/ 356 h 356"/>
                  <a:gd name="T8" fmla="*/ 0 w 319"/>
                  <a:gd name="T9" fmla="*/ 324 h 356"/>
                  <a:gd name="T10" fmla="*/ 0 w 319"/>
                  <a:gd name="T11" fmla="*/ 274 h 356"/>
                  <a:gd name="T12" fmla="*/ 0 w 319"/>
                  <a:gd name="T13" fmla="*/ 92 h 356"/>
                  <a:gd name="T14" fmla="*/ 0 w 319"/>
                  <a:gd name="T15" fmla="*/ 33 h 356"/>
                  <a:gd name="T16" fmla="*/ 33 w 319"/>
                  <a:gd name="T17" fmla="*/ 0 h 356"/>
                  <a:gd name="T18" fmla="*/ 61 w 319"/>
                  <a:gd name="T19" fmla="*/ 0 h 356"/>
                  <a:gd name="T20" fmla="*/ 258 w 319"/>
                  <a:gd name="T21" fmla="*/ 0 h 356"/>
                  <a:gd name="T22" fmla="*/ 286 w 319"/>
                  <a:gd name="T23" fmla="*/ 0 h 356"/>
                  <a:gd name="T24" fmla="*/ 319 w 319"/>
                  <a:gd name="T25" fmla="*/ 33 h 356"/>
                  <a:gd name="T26" fmla="*/ 319 w 319"/>
                  <a:gd name="T27" fmla="*/ 92 h 356"/>
                  <a:gd name="T28" fmla="*/ 319 w 319"/>
                  <a:gd name="T29" fmla="*/ 274 h 356"/>
                  <a:gd name="T30" fmla="*/ 319 w 319"/>
                  <a:gd name="T31" fmla="*/ 324 h 356"/>
                  <a:gd name="T32" fmla="*/ 286 w 319"/>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9" h="356">
                    <a:moveTo>
                      <a:pt x="286" y="356"/>
                    </a:moveTo>
                    <a:lnTo>
                      <a:pt x="258"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258" y="0"/>
                    </a:lnTo>
                    <a:lnTo>
                      <a:pt x="286" y="0"/>
                    </a:lnTo>
                    <a:cubicBezTo>
                      <a:pt x="304" y="0"/>
                      <a:pt x="319" y="15"/>
                      <a:pt x="319" y="33"/>
                    </a:cubicBezTo>
                    <a:lnTo>
                      <a:pt x="319" y="92"/>
                    </a:lnTo>
                    <a:lnTo>
                      <a:pt x="319" y="274"/>
                    </a:lnTo>
                    <a:lnTo>
                      <a:pt x="319" y="324"/>
                    </a:lnTo>
                    <a:cubicBezTo>
                      <a:pt x="319" y="342"/>
                      <a:pt x="304" y="356"/>
                      <a:pt x="286"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non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123</a:t>
                </a:r>
              </a:p>
            </p:txBody>
          </p:sp>
          <p:grpSp>
            <p:nvGrpSpPr>
              <p:cNvPr id="128" name="Microphone Key">
                <a:extLst>
                  <a:ext uri="{FF2B5EF4-FFF2-40B4-BE49-F238E27FC236}">
                    <a16:creationId xmlns:a16="http://schemas.microsoft.com/office/drawing/2014/main" id="{8CD3ACD3-39CB-453F-BC06-D6C93C44533B}"/>
                  </a:ext>
                </a:extLst>
              </p:cNvPr>
              <p:cNvGrpSpPr/>
              <p:nvPr/>
            </p:nvGrpSpPr>
            <p:grpSpPr>
              <a:xfrm>
                <a:off x="3989388" y="3713163"/>
                <a:ext cx="244475" cy="271463"/>
                <a:chOff x="3989388" y="3713163"/>
                <a:chExt cx="244475" cy="271463"/>
              </a:xfrm>
            </p:grpSpPr>
            <p:sp>
              <p:nvSpPr>
                <p:cNvPr id="129" name="Key">
                  <a:extLst>
                    <a:ext uri="{FF2B5EF4-FFF2-40B4-BE49-F238E27FC236}">
                      <a16:creationId xmlns:a16="http://schemas.microsoft.com/office/drawing/2014/main" id="{04F46F71-78D5-4669-B41C-5CE68009D749}"/>
                    </a:ext>
                  </a:extLst>
                </p:cNvPr>
                <p:cNvSpPr>
                  <a:spLocks/>
                </p:cNvSpPr>
                <p:nvPr/>
              </p:nvSpPr>
              <p:spPr bwMode="auto">
                <a:xfrm>
                  <a:off x="3989388" y="3713163"/>
                  <a:ext cx="244475" cy="271463"/>
                </a:xfrm>
                <a:custGeom>
                  <a:avLst/>
                  <a:gdLst>
                    <a:gd name="T0" fmla="*/ 286 w 319"/>
                    <a:gd name="T1" fmla="*/ 356 h 356"/>
                    <a:gd name="T2" fmla="*/ 258 w 319"/>
                    <a:gd name="T3" fmla="*/ 356 h 356"/>
                    <a:gd name="T4" fmla="*/ 61 w 319"/>
                    <a:gd name="T5" fmla="*/ 356 h 356"/>
                    <a:gd name="T6" fmla="*/ 33 w 319"/>
                    <a:gd name="T7" fmla="*/ 356 h 356"/>
                    <a:gd name="T8" fmla="*/ 0 w 319"/>
                    <a:gd name="T9" fmla="*/ 324 h 356"/>
                    <a:gd name="T10" fmla="*/ 0 w 319"/>
                    <a:gd name="T11" fmla="*/ 274 h 356"/>
                    <a:gd name="T12" fmla="*/ 0 w 319"/>
                    <a:gd name="T13" fmla="*/ 92 h 356"/>
                    <a:gd name="T14" fmla="*/ 0 w 319"/>
                    <a:gd name="T15" fmla="*/ 33 h 356"/>
                    <a:gd name="T16" fmla="*/ 33 w 319"/>
                    <a:gd name="T17" fmla="*/ 0 h 356"/>
                    <a:gd name="T18" fmla="*/ 61 w 319"/>
                    <a:gd name="T19" fmla="*/ 0 h 356"/>
                    <a:gd name="T20" fmla="*/ 258 w 319"/>
                    <a:gd name="T21" fmla="*/ 0 h 356"/>
                    <a:gd name="T22" fmla="*/ 286 w 319"/>
                    <a:gd name="T23" fmla="*/ 0 h 356"/>
                    <a:gd name="T24" fmla="*/ 319 w 319"/>
                    <a:gd name="T25" fmla="*/ 33 h 356"/>
                    <a:gd name="T26" fmla="*/ 319 w 319"/>
                    <a:gd name="T27" fmla="*/ 92 h 356"/>
                    <a:gd name="T28" fmla="*/ 319 w 319"/>
                    <a:gd name="T29" fmla="*/ 274 h 356"/>
                    <a:gd name="T30" fmla="*/ 319 w 319"/>
                    <a:gd name="T31" fmla="*/ 324 h 356"/>
                    <a:gd name="T32" fmla="*/ 286 w 319"/>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9" h="356">
                      <a:moveTo>
                        <a:pt x="286" y="356"/>
                      </a:moveTo>
                      <a:lnTo>
                        <a:pt x="258"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258" y="0"/>
                      </a:lnTo>
                      <a:lnTo>
                        <a:pt x="286" y="0"/>
                      </a:lnTo>
                      <a:cubicBezTo>
                        <a:pt x="304" y="0"/>
                        <a:pt x="319" y="15"/>
                        <a:pt x="319" y="33"/>
                      </a:cubicBezTo>
                      <a:lnTo>
                        <a:pt x="319" y="92"/>
                      </a:lnTo>
                      <a:lnTo>
                        <a:pt x="319" y="274"/>
                      </a:lnTo>
                      <a:lnTo>
                        <a:pt x="319" y="324"/>
                      </a:lnTo>
                      <a:cubicBezTo>
                        <a:pt x="319" y="342"/>
                        <a:pt x="304" y="356"/>
                        <a:pt x="286"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non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00">
                    <a:solidFill>
                      <a:srgbClr val="000000"/>
                    </a:solidFill>
                    <a:latin typeface="Segoe UI" panose="020B0502040204020203" pitchFamily="34" charset="0"/>
                    <a:cs typeface="Segoe UI" panose="020B0502040204020203" pitchFamily="34" charset="0"/>
                  </a:endParaRPr>
                </a:p>
              </p:txBody>
            </p:sp>
            <p:sp>
              <p:nvSpPr>
                <p:cNvPr id="130" name="Microphone Icon">
                  <a:extLst>
                    <a:ext uri="{FF2B5EF4-FFF2-40B4-BE49-F238E27FC236}">
                      <a16:creationId xmlns:a16="http://schemas.microsoft.com/office/drawing/2014/main" id="{66D7F61E-6930-4E80-8EC4-4B994C99B370}"/>
                    </a:ext>
                  </a:extLst>
                </p:cNvPr>
                <p:cNvSpPr>
                  <a:spLocks noEditPoints="1"/>
                </p:cNvSpPr>
                <p:nvPr/>
              </p:nvSpPr>
              <p:spPr bwMode="auto">
                <a:xfrm>
                  <a:off x="4072731" y="3785395"/>
                  <a:ext cx="77788" cy="142875"/>
                </a:xfrm>
                <a:custGeom>
                  <a:avLst/>
                  <a:gdLst>
                    <a:gd name="T0" fmla="*/ 51 w 103"/>
                    <a:gd name="T1" fmla="*/ 0 h 188"/>
                    <a:gd name="T2" fmla="*/ 19 w 103"/>
                    <a:gd name="T3" fmla="*/ 33 h 188"/>
                    <a:gd name="T4" fmla="*/ 19 w 103"/>
                    <a:gd name="T5" fmla="*/ 99 h 188"/>
                    <a:gd name="T6" fmla="*/ 51 w 103"/>
                    <a:gd name="T7" fmla="*/ 132 h 188"/>
                    <a:gd name="T8" fmla="*/ 52 w 103"/>
                    <a:gd name="T9" fmla="*/ 132 h 188"/>
                    <a:gd name="T10" fmla="*/ 85 w 103"/>
                    <a:gd name="T11" fmla="*/ 99 h 188"/>
                    <a:gd name="T12" fmla="*/ 85 w 103"/>
                    <a:gd name="T13" fmla="*/ 33 h 188"/>
                    <a:gd name="T14" fmla="*/ 52 w 103"/>
                    <a:gd name="T15" fmla="*/ 0 h 188"/>
                    <a:gd name="T16" fmla="*/ 51 w 103"/>
                    <a:gd name="T17" fmla="*/ 0 h 188"/>
                    <a:gd name="T18" fmla="*/ 51 w 103"/>
                    <a:gd name="T19" fmla="*/ 10 h 188"/>
                    <a:gd name="T20" fmla="*/ 52 w 103"/>
                    <a:gd name="T21" fmla="*/ 10 h 188"/>
                    <a:gd name="T22" fmla="*/ 75 w 103"/>
                    <a:gd name="T23" fmla="*/ 33 h 188"/>
                    <a:gd name="T24" fmla="*/ 75 w 103"/>
                    <a:gd name="T25" fmla="*/ 99 h 188"/>
                    <a:gd name="T26" fmla="*/ 52 w 103"/>
                    <a:gd name="T27" fmla="*/ 122 h 188"/>
                    <a:gd name="T28" fmla="*/ 51 w 103"/>
                    <a:gd name="T29" fmla="*/ 122 h 188"/>
                    <a:gd name="T30" fmla="*/ 28 w 103"/>
                    <a:gd name="T31" fmla="*/ 99 h 188"/>
                    <a:gd name="T32" fmla="*/ 28 w 103"/>
                    <a:gd name="T33" fmla="*/ 33 h 188"/>
                    <a:gd name="T34" fmla="*/ 51 w 103"/>
                    <a:gd name="T35" fmla="*/ 10 h 188"/>
                    <a:gd name="T36" fmla="*/ 0 w 103"/>
                    <a:gd name="T37" fmla="*/ 66 h 188"/>
                    <a:gd name="T38" fmla="*/ 0 w 103"/>
                    <a:gd name="T39" fmla="*/ 99 h 188"/>
                    <a:gd name="T40" fmla="*/ 47 w 103"/>
                    <a:gd name="T41" fmla="*/ 150 h 188"/>
                    <a:gd name="T42" fmla="*/ 47 w 103"/>
                    <a:gd name="T43" fmla="*/ 178 h 188"/>
                    <a:gd name="T44" fmla="*/ 19 w 103"/>
                    <a:gd name="T45" fmla="*/ 178 h 188"/>
                    <a:gd name="T46" fmla="*/ 19 w 103"/>
                    <a:gd name="T47" fmla="*/ 188 h 188"/>
                    <a:gd name="T48" fmla="*/ 85 w 103"/>
                    <a:gd name="T49" fmla="*/ 188 h 188"/>
                    <a:gd name="T50" fmla="*/ 85 w 103"/>
                    <a:gd name="T51" fmla="*/ 178 h 188"/>
                    <a:gd name="T52" fmla="*/ 57 w 103"/>
                    <a:gd name="T53" fmla="*/ 178 h 188"/>
                    <a:gd name="T54" fmla="*/ 57 w 103"/>
                    <a:gd name="T55" fmla="*/ 150 h 188"/>
                    <a:gd name="T56" fmla="*/ 103 w 103"/>
                    <a:gd name="T57" fmla="*/ 99 h 188"/>
                    <a:gd name="T58" fmla="*/ 103 w 103"/>
                    <a:gd name="T59" fmla="*/ 66 h 188"/>
                    <a:gd name="T60" fmla="*/ 94 w 103"/>
                    <a:gd name="T61" fmla="*/ 66 h 188"/>
                    <a:gd name="T62" fmla="*/ 94 w 103"/>
                    <a:gd name="T63" fmla="*/ 99 h 188"/>
                    <a:gd name="T64" fmla="*/ 52 w 103"/>
                    <a:gd name="T65" fmla="*/ 141 h 188"/>
                    <a:gd name="T66" fmla="*/ 51 w 103"/>
                    <a:gd name="T67" fmla="*/ 141 h 188"/>
                    <a:gd name="T68" fmla="*/ 10 w 103"/>
                    <a:gd name="T69" fmla="*/ 99 h 188"/>
                    <a:gd name="T70" fmla="*/ 10 w 103"/>
                    <a:gd name="T71" fmla="*/ 66 h 188"/>
                    <a:gd name="T72" fmla="*/ 0 w 103"/>
                    <a:gd name="T73" fmla="*/ 6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8">
                      <a:moveTo>
                        <a:pt x="51" y="0"/>
                      </a:moveTo>
                      <a:cubicBezTo>
                        <a:pt x="34" y="0"/>
                        <a:pt x="19" y="15"/>
                        <a:pt x="19" y="33"/>
                      </a:cubicBezTo>
                      <a:lnTo>
                        <a:pt x="19" y="99"/>
                      </a:lnTo>
                      <a:cubicBezTo>
                        <a:pt x="19" y="117"/>
                        <a:pt x="34" y="132"/>
                        <a:pt x="51" y="132"/>
                      </a:cubicBezTo>
                      <a:lnTo>
                        <a:pt x="52" y="132"/>
                      </a:lnTo>
                      <a:cubicBezTo>
                        <a:pt x="70" y="132"/>
                        <a:pt x="85" y="117"/>
                        <a:pt x="85" y="99"/>
                      </a:cubicBezTo>
                      <a:lnTo>
                        <a:pt x="85" y="33"/>
                      </a:lnTo>
                      <a:cubicBezTo>
                        <a:pt x="85" y="15"/>
                        <a:pt x="70" y="0"/>
                        <a:pt x="52" y="0"/>
                      </a:cubicBezTo>
                      <a:lnTo>
                        <a:pt x="51" y="0"/>
                      </a:lnTo>
                      <a:close/>
                      <a:moveTo>
                        <a:pt x="51" y="10"/>
                      </a:moveTo>
                      <a:lnTo>
                        <a:pt x="52" y="10"/>
                      </a:lnTo>
                      <a:cubicBezTo>
                        <a:pt x="65" y="10"/>
                        <a:pt x="75" y="20"/>
                        <a:pt x="75" y="33"/>
                      </a:cubicBezTo>
                      <a:lnTo>
                        <a:pt x="75" y="99"/>
                      </a:lnTo>
                      <a:cubicBezTo>
                        <a:pt x="75" y="112"/>
                        <a:pt x="65" y="122"/>
                        <a:pt x="52" y="122"/>
                      </a:cubicBezTo>
                      <a:lnTo>
                        <a:pt x="51" y="122"/>
                      </a:lnTo>
                      <a:cubicBezTo>
                        <a:pt x="39" y="122"/>
                        <a:pt x="28" y="112"/>
                        <a:pt x="28" y="99"/>
                      </a:cubicBezTo>
                      <a:lnTo>
                        <a:pt x="28" y="33"/>
                      </a:lnTo>
                      <a:cubicBezTo>
                        <a:pt x="28" y="20"/>
                        <a:pt x="39" y="10"/>
                        <a:pt x="51" y="10"/>
                      </a:cubicBezTo>
                      <a:close/>
                      <a:moveTo>
                        <a:pt x="0" y="66"/>
                      </a:moveTo>
                      <a:lnTo>
                        <a:pt x="0" y="99"/>
                      </a:lnTo>
                      <a:cubicBezTo>
                        <a:pt x="0" y="126"/>
                        <a:pt x="21" y="148"/>
                        <a:pt x="47" y="150"/>
                      </a:cubicBezTo>
                      <a:lnTo>
                        <a:pt x="47" y="178"/>
                      </a:lnTo>
                      <a:lnTo>
                        <a:pt x="19" y="178"/>
                      </a:lnTo>
                      <a:lnTo>
                        <a:pt x="19" y="188"/>
                      </a:lnTo>
                      <a:lnTo>
                        <a:pt x="85" y="188"/>
                      </a:lnTo>
                      <a:lnTo>
                        <a:pt x="85" y="178"/>
                      </a:lnTo>
                      <a:lnTo>
                        <a:pt x="57" y="178"/>
                      </a:lnTo>
                      <a:lnTo>
                        <a:pt x="57" y="150"/>
                      </a:lnTo>
                      <a:cubicBezTo>
                        <a:pt x="83" y="148"/>
                        <a:pt x="103" y="126"/>
                        <a:pt x="103" y="99"/>
                      </a:cubicBezTo>
                      <a:lnTo>
                        <a:pt x="103" y="66"/>
                      </a:lnTo>
                      <a:lnTo>
                        <a:pt x="94" y="66"/>
                      </a:lnTo>
                      <a:lnTo>
                        <a:pt x="94" y="99"/>
                      </a:lnTo>
                      <a:cubicBezTo>
                        <a:pt x="94" y="122"/>
                        <a:pt x="75" y="141"/>
                        <a:pt x="52" y="141"/>
                      </a:cubicBezTo>
                      <a:lnTo>
                        <a:pt x="51" y="141"/>
                      </a:lnTo>
                      <a:cubicBezTo>
                        <a:pt x="28" y="141"/>
                        <a:pt x="10" y="122"/>
                        <a:pt x="10" y="99"/>
                      </a:cubicBezTo>
                      <a:lnTo>
                        <a:pt x="10" y="66"/>
                      </a:lnTo>
                      <a:lnTo>
                        <a:pt x="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grpSp>
        </p:grpSp>
        <p:grpSp>
          <p:nvGrpSpPr>
            <p:cNvPr id="77" name="Toolbar">
              <a:extLst>
                <a:ext uri="{FF2B5EF4-FFF2-40B4-BE49-F238E27FC236}">
                  <a16:creationId xmlns:a16="http://schemas.microsoft.com/office/drawing/2014/main" id="{C05D2790-F119-4A5D-AF96-EDB78E1D43B5}"/>
                </a:ext>
              </a:extLst>
            </p:cNvPr>
            <p:cNvGrpSpPr/>
            <p:nvPr/>
          </p:nvGrpSpPr>
          <p:grpSpPr>
            <a:xfrm>
              <a:off x="595686" y="1550960"/>
              <a:ext cx="2286000" cy="314325"/>
              <a:chOff x="595686" y="1550960"/>
              <a:chExt cx="2286000" cy="314325"/>
            </a:xfrm>
          </p:grpSpPr>
          <p:sp>
            <p:nvSpPr>
              <p:cNvPr id="90" name="Toolbar Background">
                <a:extLst>
                  <a:ext uri="{FF2B5EF4-FFF2-40B4-BE49-F238E27FC236}">
                    <a16:creationId xmlns:a16="http://schemas.microsoft.com/office/drawing/2014/main" id="{53164635-7253-4627-8927-620069D015A8}"/>
                  </a:ext>
                </a:extLst>
              </p:cNvPr>
              <p:cNvSpPr>
                <a:spLocks noChangeArrowheads="1"/>
              </p:cNvSpPr>
              <p:nvPr/>
            </p:nvSpPr>
            <p:spPr bwMode="auto">
              <a:xfrm>
                <a:off x="595686" y="1550960"/>
                <a:ext cx="2286000" cy="314325"/>
              </a:xfrm>
              <a:prstGeom prst="rect">
                <a:avLst/>
              </a:prstGeom>
              <a:solidFill>
                <a:srgbClr val="F6F6F6">
                  <a:alpha val="90000"/>
                </a:srgbClr>
              </a:solidFill>
              <a:ln>
                <a:noFill/>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New Message</a:t>
                </a:r>
              </a:p>
            </p:txBody>
          </p:sp>
          <p:cxnSp>
            <p:nvCxnSpPr>
              <p:cNvPr id="91" name="Divider">
                <a:extLst>
                  <a:ext uri="{FF2B5EF4-FFF2-40B4-BE49-F238E27FC236}">
                    <a16:creationId xmlns:a16="http://schemas.microsoft.com/office/drawing/2014/main" id="{4707F56A-BAB9-43AA-9477-80AEB4612C3E}"/>
                  </a:ext>
                </a:extLst>
              </p:cNvPr>
              <p:cNvCxnSpPr/>
              <p:nvPr/>
            </p:nvCxnSpPr>
            <p:spPr>
              <a:xfrm>
                <a:off x="595686" y="1865285"/>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sp>
            <p:nvSpPr>
              <p:cNvPr id="92" name="Cancel Button">
                <a:extLst>
                  <a:ext uri="{FF2B5EF4-FFF2-40B4-BE49-F238E27FC236}">
                    <a16:creationId xmlns:a16="http://schemas.microsoft.com/office/drawing/2014/main" id="{479CD24D-4FE9-4750-B71B-90F4723B55DB}"/>
                  </a:ext>
                </a:extLst>
              </p:cNvPr>
              <p:cNvSpPr txBox="1"/>
              <p:nvPr/>
            </p:nvSpPr>
            <p:spPr>
              <a:xfrm>
                <a:off x="658608" y="1631178"/>
                <a:ext cx="375103" cy="153888"/>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007AFF"/>
                    </a:solidFill>
                    <a:latin typeface="Segoe UI" panose="020B0502040204020203" pitchFamily="34" charset="0"/>
                    <a:cs typeface="Segoe UI" panose="020B0502040204020203" pitchFamily="34" charset="0"/>
                  </a:rPr>
                  <a:t>Cancel</a:t>
                </a:r>
              </a:p>
            </p:txBody>
          </p:sp>
          <p:sp>
            <p:nvSpPr>
              <p:cNvPr id="93" name="Send Button">
                <a:extLst>
                  <a:ext uri="{FF2B5EF4-FFF2-40B4-BE49-F238E27FC236}">
                    <a16:creationId xmlns:a16="http://schemas.microsoft.com/office/drawing/2014/main" id="{17656A5A-248B-4021-AB2D-BFB243866C96}"/>
                  </a:ext>
                </a:extLst>
              </p:cNvPr>
              <p:cNvSpPr txBox="1"/>
              <p:nvPr/>
            </p:nvSpPr>
            <p:spPr>
              <a:xfrm>
                <a:off x="2535033" y="1631178"/>
                <a:ext cx="283732" cy="153888"/>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000" dirty="0">
                    <a:solidFill>
                      <a:srgbClr val="A1A1A1"/>
                    </a:solidFill>
                    <a:latin typeface="Segoe UI" panose="020B0502040204020203" pitchFamily="34" charset="0"/>
                    <a:cs typeface="Segoe UI" panose="020B0502040204020203" pitchFamily="34" charset="0"/>
                  </a:rPr>
                  <a:t>Send</a:t>
                </a:r>
              </a:p>
            </p:txBody>
          </p:sp>
        </p:grpSp>
        <p:grpSp>
          <p:nvGrpSpPr>
            <p:cNvPr id="78" name="Message Controls">
              <a:extLst>
                <a:ext uri="{FF2B5EF4-FFF2-40B4-BE49-F238E27FC236}">
                  <a16:creationId xmlns:a16="http://schemas.microsoft.com/office/drawing/2014/main" id="{89E893E3-345F-4F54-B864-F54D0F4652EA}"/>
                </a:ext>
              </a:extLst>
            </p:cNvPr>
            <p:cNvGrpSpPr/>
            <p:nvPr/>
          </p:nvGrpSpPr>
          <p:grpSpPr>
            <a:xfrm>
              <a:off x="693951" y="1943867"/>
              <a:ext cx="2187735" cy="1478464"/>
              <a:chOff x="693951" y="1943867"/>
              <a:chExt cx="2187735" cy="1478464"/>
            </a:xfrm>
          </p:grpSpPr>
          <p:grpSp>
            <p:nvGrpSpPr>
              <p:cNvPr id="79" name="Add Button">
                <a:extLst>
                  <a:ext uri="{FF2B5EF4-FFF2-40B4-BE49-F238E27FC236}">
                    <a16:creationId xmlns:a16="http://schemas.microsoft.com/office/drawing/2014/main" id="{37EEEF94-FEAF-4941-A25A-2942776E64F7}"/>
                  </a:ext>
                </a:extLst>
              </p:cNvPr>
              <p:cNvGrpSpPr>
                <a:grpSpLocks noChangeAspect="1"/>
              </p:cNvGrpSpPr>
              <p:nvPr/>
            </p:nvGrpSpPr>
            <p:grpSpPr>
              <a:xfrm>
                <a:off x="2622923" y="1954980"/>
                <a:ext cx="157163" cy="157163"/>
                <a:chOff x="6965950" y="2092326"/>
                <a:chExt cx="157163" cy="157163"/>
              </a:xfrm>
            </p:grpSpPr>
            <p:sp>
              <p:nvSpPr>
                <p:cNvPr id="88" name="Circle">
                  <a:extLst>
                    <a:ext uri="{FF2B5EF4-FFF2-40B4-BE49-F238E27FC236}">
                      <a16:creationId xmlns:a16="http://schemas.microsoft.com/office/drawing/2014/main" id="{88ECDE79-D232-4F9C-92FB-EF0895354A1A}"/>
                    </a:ext>
                  </a:extLst>
                </p:cNvPr>
                <p:cNvSpPr>
                  <a:spLocks noChangeAspect="1" noEditPoints="1"/>
                </p:cNvSpPr>
                <p:nvPr/>
              </p:nvSpPr>
              <p:spPr bwMode="auto">
                <a:xfrm>
                  <a:off x="6965950" y="2092326"/>
                  <a:ext cx="157163" cy="157163"/>
                </a:xfrm>
                <a:custGeom>
                  <a:avLst/>
                  <a:gdLst>
                    <a:gd name="T0" fmla="*/ 103 w 206"/>
                    <a:gd name="T1" fmla="*/ 0 h 206"/>
                    <a:gd name="T2" fmla="*/ 0 w 206"/>
                    <a:gd name="T3" fmla="*/ 103 h 206"/>
                    <a:gd name="T4" fmla="*/ 103 w 206"/>
                    <a:gd name="T5" fmla="*/ 206 h 206"/>
                    <a:gd name="T6" fmla="*/ 206 w 206"/>
                    <a:gd name="T7" fmla="*/ 103 h 206"/>
                    <a:gd name="T8" fmla="*/ 103 w 206"/>
                    <a:gd name="T9" fmla="*/ 0 h 206"/>
                    <a:gd name="T10" fmla="*/ 103 w 206"/>
                    <a:gd name="T11" fmla="*/ 9 h 206"/>
                    <a:gd name="T12" fmla="*/ 197 w 206"/>
                    <a:gd name="T13" fmla="*/ 103 h 206"/>
                    <a:gd name="T14" fmla="*/ 103 w 206"/>
                    <a:gd name="T15" fmla="*/ 197 h 206"/>
                    <a:gd name="T16" fmla="*/ 10 w 206"/>
                    <a:gd name="T17" fmla="*/ 103 h 206"/>
                    <a:gd name="T18" fmla="*/ 103 w 206"/>
                    <a:gd name="T19" fmla="*/ 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206">
                      <a:moveTo>
                        <a:pt x="103" y="0"/>
                      </a:moveTo>
                      <a:cubicBezTo>
                        <a:pt x="46" y="0"/>
                        <a:pt x="0" y="46"/>
                        <a:pt x="0" y="103"/>
                      </a:cubicBezTo>
                      <a:cubicBezTo>
                        <a:pt x="0" y="160"/>
                        <a:pt x="46" y="206"/>
                        <a:pt x="103" y="206"/>
                      </a:cubicBezTo>
                      <a:cubicBezTo>
                        <a:pt x="160" y="206"/>
                        <a:pt x="206" y="160"/>
                        <a:pt x="206" y="103"/>
                      </a:cubicBezTo>
                      <a:cubicBezTo>
                        <a:pt x="206" y="46"/>
                        <a:pt x="160" y="0"/>
                        <a:pt x="103" y="0"/>
                      </a:cubicBezTo>
                      <a:moveTo>
                        <a:pt x="103" y="9"/>
                      </a:moveTo>
                      <a:cubicBezTo>
                        <a:pt x="155" y="9"/>
                        <a:pt x="197" y="51"/>
                        <a:pt x="197" y="103"/>
                      </a:cubicBezTo>
                      <a:cubicBezTo>
                        <a:pt x="197" y="155"/>
                        <a:pt x="155" y="197"/>
                        <a:pt x="103" y="197"/>
                      </a:cubicBezTo>
                      <a:cubicBezTo>
                        <a:pt x="52" y="197"/>
                        <a:pt x="10" y="155"/>
                        <a:pt x="10" y="103"/>
                      </a:cubicBezTo>
                      <a:cubicBezTo>
                        <a:pt x="10" y="51"/>
                        <a:pt x="52" y="9"/>
                        <a:pt x="103" y="9"/>
                      </a:cubicBezTo>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89" name="Add Icon">
                  <a:extLst>
                    <a:ext uri="{FF2B5EF4-FFF2-40B4-BE49-F238E27FC236}">
                      <a16:creationId xmlns:a16="http://schemas.microsoft.com/office/drawing/2014/main" id="{30103240-EABE-45CA-9785-D5D68EBBBFBB}"/>
                    </a:ext>
                  </a:extLst>
                </p:cNvPr>
                <p:cNvSpPr>
                  <a:spLocks noChangeAspect="1"/>
                </p:cNvSpPr>
                <p:nvPr/>
              </p:nvSpPr>
              <p:spPr bwMode="auto">
                <a:xfrm>
                  <a:off x="7005638" y="2132013"/>
                  <a:ext cx="79375" cy="77788"/>
                </a:xfrm>
                <a:custGeom>
                  <a:avLst/>
                  <a:gdLst>
                    <a:gd name="T0" fmla="*/ 50 w 50"/>
                    <a:gd name="T1" fmla="*/ 22 h 49"/>
                    <a:gd name="T2" fmla="*/ 27 w 50"/>
                    <a:gd name="T3" fmla="*/ 22 h 49"/>
                    <a:gd name="T4" fmla="*/ 27 w 50"/>
                    <a:gd name="T5" fmla="*/ 0 h 49"/>
                    <a:gd name="T6" fmla="*/ 23 w 50"/>
                    <a:gd name="T7" fmla="*/ 0 h 49"/>
                    <a:gd name="T8" fmla="*/ 23 w 50"/>
                    <a:gd name="T9" fmla="*/ 22 h 49"/>
                    <a:gd name="T10" fmla="*/ 0 w 50"/>
                    <a:gd name="T11" fmla="*/ 22 h 49"/>
                    <a:gd name="T12" fmla="*/ 0 w 50"/>
                    <a:gd name="T13" fmla="*/ 27 h 49"/>
                    <a:gd name="T14" fmla="*/ 23 w 50"/>
                    <a:gd name="T15" fmla="*/ 27 h 49"/>
                    <a:gd name="T16" fmla="*/ 23 w 50"/>
                    <a:gd name="T17" fmla="*/ 49 h 49"/>
                    <a:gd name="T18" fmla="*/ 27 w 50"/>
                    <a:gd name="T19" fmla="*/ 49 h 49"/>
                    <a:gd name="T20" fmla="*/ 27 w 50"/>
                    <a:gd name="T21" fmla="*/ 27 h 49"/>
                    <a:gd name="T22" fmla="*/ 50 w 50"/>
                    <a:gd name="T23" fmla="*/ 27 h 49"/>
                    <a:gd name="T24" fmla="*/ 50 w 50"/>
                    <a:gd name="T2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9">
                      <a:moveTo>
                        <a:pt x="50" y="22"/>
                      </a:moveTo>
                      <a:lnTo>
                        <a:pt x="27" y="22"/>
                      </a:lnTo>
                      <a:lnTo>
                        <a:pt x="27" y="0"/>
                      </a:lnTo>
                      <a:lnTo>
                        <a:pt x="23" y="0"/>
                      </a:lnTo>
                      <a:lnTo>
                        <a:pt x="23" y="22"/>
                      </a:lnTo>
                      <a:lnTo>
                        <a:pt x="0" y="22"/>
                      </a:lnTo>
                      <a:lnTo>
                        <a:pt x="0" y="27"/>
                      </a:lnTo>
                      <a:lnTo>
                        <a:pt x="23" y="27"/>
                      </a:lnTo>
                      <a:lnTo>
                        <a:pt x="23" y="49"/>
                      </a:lnTo>
                      <a:lnTo>
                        <a:pt x="27" y="49"/>
                      </a:lnTo>
                      <a:lnTo>
                        <a:pt x="27" y="27"/>
                      </a:lnTo>
                      <a:lnTo>
                        <a:pt x="50" y="27"/>
                      </a:lnTo>
                      <a:lnTo>
                        <a:pt x="50" y="22"/>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sp>
            <p:nvSpPr>
              <p:cNvPr id="80" name="Cursor">
                <a:extLst>
                  <a:ext uri="{FF2B5EF4-FFF2-40B4-BE49-F238E27FC236}">
                    <a16:creationId xmlns:a16="http://schemas.microsoft.com/office/drawing/2014/main" id="{54823474-09CC-4777-9433-82C4721B753C}"/>
                  </a:ext>
                </a:extLst>
              </p:cNvPr>
              <p:cNvSpPr>
                <a:spLocks noChangeArrowheads="1"/>
              </p:cNvSpPr>
              <p:nvPr/>
            </p:nvSpPr>
            <p:spPr bwMode="auto">
              <a:xfrm>
                <a:off x="898898" y="1951010"/>
                <a:ext cx="14288" cy="139700"/>
              </a:xfrm>
              <a:prstGeom prst="rect">
                <a:avLst/>
              </a:prstGeom>
              <a:solidFill>
                <a:srgbClr val="007A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81" name="To Field">
                <a:extLst>
                  <a:ext uri="{FF2B5EF4-FFF2-40B4-BE49-F238E27FC236}">
                    <a16:creationId xmlns:a16="http://schemas.microsoft.com/office/drawing/2014/main" id="{D911E0C3-3D1A-411E-A552-462A79DD986A}"/>
                  </a:ext>
                </a:extLst>
              </p:cNvPr>
              <p:cNvSpPr txBox="1"/>
              <p:nvPr/>
            </p:nvSpPr>
            <p:spPr>
              <a:xfrm>
                <a:off x="693951" y="1943867"/>
                <a:ext cx="190821" cy="175433"/>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A1A1A1"/>
                    </a:solidFill>
                    <a:latin typeface="Segoe UI" panose="020B0502040204020203" pitchFamily="34" charset="0"/>
                    <a:cs typeface="Segoe UI" panose="020B0502040204020203" pitchFamily="34" charset="0"/>
                  </a:rPr>
                  <a:t>To:</a:t>
                </a:r>
              </a:p>
            </p:txBody>
          </p:sp>
          <p:sp>
            <p:nvSpPr>
              <p:cNvPr id="82" name="From Field">
                <a:extLst>
                  <a:ext uri="{FF2B5EF4-FFF2-40B4-BE49-F238E27FC236}">
                    <a16:creationId xmlns:a16="http://schemas.microsoft.com/office/drawing/2014/main" id="{B381A124-CD8B-4E7B-83E1-9BA8266804DA}"/>
                  </a:ext>
                </a:extLst>
              </p:cNvPr>
              <p:cNvSpPr txBox="1"/>
              <p:nvPr/>
            </p:nvSpPr>
            <p:spPr>
              <a:xfrm>
                <a:off x="693951" y="2278412"/>
                <a:ext cx="1968552" cy="175433"/>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A1A1A1"/>
                    </a:solidFill>
                    <a:latin typeface="Segoe UI" panose="020B0502040204020203" pitchFamily="34" charset="0"/>
                    <a:cs typeface="Segoe UI" panose="020B0502040204020203" pitchFamily="34" charset="0"/>
                  </a:rPr>
                  <a:t>Cc/Bcc, From: example@example.com</a:t>
                </a:r>
              </a:p>
            </p:txBody>
          </p:sp>
          <p:sp>
            <p:nvSpPr>
              <p:cNvPr id="83" name="Subject Field">
                <a:extLst>
                  <a:ext uri="{FF2B5EF4-FFF2-40B4-BE49-F238E27FC236}">
                    <a16:creationId xmlns:a16="http://schemas.microsoft.com/office/drawing/2014/main" id="{EAD43159-976B-41D1-9806-ABA2542FDBB8}"/>
                  </a:ext>
                </a:extLst>
              </p:cNvPr>
              <p:cNvSpPr txBox="1"/>
              <p:nvPr/>
            </p:nvSpPr>
            <p:spPr>
              <a:xfrm>
                <a:off x="693951" y="2621339"/>
                <a:ext cx="436081" cy="175433"/>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A1A1A1"/>
                    </a:solidFill>
                    <a:latin typeface="Segoe UI" panose="020B0502040204020203" pitchFamily="34" charset="0"/>
                    <a:cs typeface="Segoe UI" panose="020B0502040204020203" pitchFamily="34" charset="0"/>
                  </a:rPr>
                  <a:t>Subject:</a:t>
                </a:r>
              </a:p>
            </p:txBody>
          </p:sp>
          <p:cxnSp>
            <p:nvCxnSpPr>
              <p:cNvPr id="84" name="Line">
                <a:extLst>
                  <a:ext uri="{FF2B5EF4-FFF2-40B4-BE49-F238E27FC236}">
                    <a16:creationId xmlns:a16="http://schemas.microsoft.com/office/drawing/2014/main" id="{D880715A-3A7F-4057-BE8C-A99646C2A9CC}"/>
                  </a:ext>
                </a:extLst>
              </p:cNvPr>
              <p:cNvCxnSpPr/>
              <p:nvPr/>
            </p:nvCxnSpPr>
            <p:spPr>
              <a:xfrm>
                <a:off x="702048" y="2193105"/>
                <a:ext cx="2179638"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cxnSp>
            <p:nvCxnSpPr>
              <p:cNvPr id="85" name="Line">
                <a:extLst>
                  <a:ext uri="{FF2B5EF4-FFF2-40B4-BE49-F238E27FC236}">
                    <a16:creationId xmlns:a16="http://schemas.microsoft.com/office/drawing/2014/main" id="{841A39C4-9FC6-4151-A504-C8E2C23EA0A6}"/>
                  </a:ext>
                </a:extLst>
              </p:cNvPr>
              <p:cNvCxnSpPr/>
              <p:nvPr/>
            </p:nvCxnSpPr>
            <p:spPr>
              <a:xfrm>
                <a:off x="702048" y="2531242"/>
                <a:ext cx="2179638"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cxnSp>
            <p:nvCxnSpPr>
              <p:cNvPr id="86" name="Line">
                <a:extLst>
                  <a:ext uri="{FF2B5EF4-FFF2-40B4-BE49-F238E27FC236}">
                    <a16:creationId xmlns:a16="http://schemas.microsoft.com/office/drawing/2014/main" id="{3CF795B4-D7AA-4B2A-B65C-449A3131E2EB}"/>
                  </a:ext>
                </a:extLst>
              </p:cNvPr>
              <p:cNvCxnSpPr/>
              <p:nvPr/>
            </p:nvCxnSpPr>
            <p:spPr>
              <a:xfrm>
                <a:off x="702048" y="2869380"/>
                <a:ext cx="2179638"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sp>
            <p:nvSpPr>
              <p:cNvPr id="87" name="Message">
                <a:extLst>
                  <a:ext uri="{FF2B5EF4-FFF2-40B4-BE49-F238E27FC236}">
                    <a16:creationId xmlns:a16="http://schemas.microsoft.com/office/drawing/2014/main" id="{A8F8421B-0900-4B59-94B8-2035E98B0772}"/>
                  </a:ext>
                </a:extLst>
              </p:cNvPr>
              <p:cNvSpPr txBox="1"/>
              <p:nvPr/>
            </p:nvSpPr>
            <p:spPr>
              <a:xfrm>
                <a:off x="693951" y="3231510"/>
                <a:ext cx="1227965" cy="190821"/>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000000"/>
                    </a:solidFill>
                    <a:latin typeface="Segoe UI" panose="020B0502040204020203" pitchFamily="34" charset="0"/>
                    <a:cs typeface="Segoe UI" panose="020B0502040204020203" pitchFamily="34" charset="0"/>
                  </a:rPr>
                  <a:t>Sent from my iPhone</a:t>
                </a:r>
              </a:p>
            </p:txBody>
          </p:sp>
        </p:grpSp>
      </p:grpSp>
      <p:grpSp>
        <p:nvGrpSpPr>
          <p:cNvPr id="143" name="Contacts">
            <a:extLst>
              <a:ext uri="{FF2B5EF4-FFF2-40B4-BE49-F238E27FC236}">
                <a16:creationId xmlns:a16="http://schemas.microsoft.com/office/drawing/2014/main" id="{AEFE7B47-44C4-4F2A-927F-496D3E2462DF}"/>
              </a:ext>
            </a:extLst>
          </p:cNvPr>
          <p:cNvGrpSpPr/>
          <p:nvPr/>
        </p:nvGrpSpPr>
        <p:grpSpPr>
          <a:xfrm>
            <a:off x="5613400" y="1117600"/>
            <a:ext cx="2286000" cy="4064000"/>
            <a:chOff x="595686" y="1261242"/>
            <a:chExt cx="2286000" cy="4064000"/>
          </a:xfrm>
        </p:grpSpPr>
        <p:sp>
          <p:nvSpPr>
            <p:cNvPr id="144" name="Screen">
              <a:extLst>
                <a:ext uri="{FF2B5EF4-FFF2-40B4-BE49-F238E27FC236}">
                  <a16:creationId xmlns:a16="http://schemas.microsoft.com/office/drawing/2014/main" id="{BD4ECDD2-875C-4CED-BC15-68BABB76CB68}"/>
                </a:ext>
              </a:extLst>
            </p:cNvPr>
            <p:cNvSpPr>
              <a:spLocks noChangeArrowheads="1"/>
            </p:cNvSpPr>
            <p:nvPr/>
          </p:nvSpPr>
          <p:spPr bwMode="auto">
            <a:xfrm>
              <a:off x="595686" y="1261242"/>
              <a:ext cx="2286000" cy="4064000"/>
            </a:xfrm>
            <a:prstGeom prst="rect">
              <a:avLst/>
            </a:pr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FF0000"/>
                </a:solidFill>
                <a:latin typeface="Segoe UI" panose="020B0502040204020203" pitchFamily="34" charset="0"/>
                <a:cs typeface="Segoe UI" panose="020B0502040204020203" pitchFamily="34" charset="0"/>
              </a:endParaRPr>
            </a:p>
          </p:txBody>
        </p:sp>
        <p:cxnSp>
          <p:nvCxnSpPr>
            <p:cNvPr id="145" name="Divider">
              <a:extLst>
                <a:ext uri="{FF2B5EF4-FFF2-40B4-BE49-F238E27FC236}">
                  <a16:creationId xmlns:a16="http://schemas.microsoft.com/office/drawing/2014/main" id="{B5D1F135-D3A3-486A-A26E-E2B321452EAB}"/>
                </a:ext>
              </a:extLst>
            </p:cNvPr>
            <p:cNvCxnSpPr/>
            <p:nvPr/>
          </p:nvCxnSpPr>
          <p:spPr>
            <a:xfrm>
              <a:off x="595686" y="1725586"/>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grpSp>
          <p:nvGrpSpPr>
            <p:cNvPr id="146" name="Search Bar">
              <a:extLst>
                <a:ext uri="{FF2B5EF4-FFF2-40B4-BE49-F238E27FC236}">
                  <a16:creationId xmlns:a16="http://schemas.microsoft.com/office/drawing/2014/main" id="{8471745A-5768-4A5B-8E7E-0DEE54292350}"/>
                </a:ext>
              </a:extLst>
            </p:cNvPr>
            <p:cNvGrpSpPr/>
            <p:nvPr/>
          </p:nvGrpSpPr>
          <p:grpSpPr>
            <a:xfrm>
              <a:off x="595686" y="1724801"/>
              <a:ext cx="2286000" cy="307181"/>
              <a:chOff x="595313" y="1822450"/>
              <a:chExt cx="2286000" cy="307181"/>
            </a:xfrm>
          </p:grpSpPr>
          <p:sp>
            <p:nvSpPr>
              <p:cNvPr id="183" name="Search Bar Background">
                <a:extLst>
                  <a:ext uri="{FF2B5EF4-FFF2-40B4-BE49-F238E27FC236}">
                    <a16:creationId xmlns:a16="http://schemas.microsoft.com/office/drawing/2014/main" id="{8E249542-5FF4-4D02-96C5-3BC09D04C027}"/>
                  </a:ext>
                </a:extLst>
              </p:cNvPr>
              <p:cNvSpPr>
                <a:spLocks noChangeArrowheads="1"/>
              </p:cNvSpPr>
              <p:nvPr/>
            </p:nvSpPr>
            <p:spPr bwMode="auto">
              <a:xfrm>
                <a:off x="595313" y="1822450"/>
                <a:ext cx="2286000" cy="307181"/>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84" name="Textbox">
                <a:extLst>
                  <a:ext uri="{FF2B5EF4-FFF2-40B4-BE49-F238E27FC236}">
                    <a16:creationId xmlns:a16="http://schemas.microsoft.com/office/drawing/2014/main" id="{0C05AA6B-A672-4E20-96E4-8A8ACCDD846E}"/>
                  </a:ext>
                </a:extLst>
              </p:cNvPr>
              <p:cNvSpPr>
                <a:spLocks/>
              </p:cNvSpPr>
              <p:nvPr/>
            </p:nvSpPr>
            <p:spPr bwMode="auto">
              <a:xfrm>
                <a:off x="651669" y="1876028"/>
                <a:ext cx="2173288" cy="200025"/>
              </a:xfrm>
              <a:custGeom>
                <a:avLst/>
                <a:gdLst>
                  <a:gd name="T0" fmla="*/ 2803 w 2850"/>
                  <a:gd name="T1" fmla="*/ 263 h 263"/>
                  <a:gd name="T2" fmla="*/ 47 w 2850"/>
                  <a:gd name="T3" fmla="*/ 263 h 263"/>
                  <a:gd name="T4" fmla="*/ 0 w 2850"/>
                  <a:gd name="T5" fmla="*/ 216 h 263"/>
                  <a:gd name="T6" fmla="*/ 0 w 2850"/>
                  <a:gd name="T7" fmla="*/ 47 h 263"/>
                  <a:gd name="T8" fmla="*/ 47 w 2850"/>
                  <a:gd name="T9" fmla="*/ 0 h 263"/>
                  <a:gd name="T10" fmla="*/ 2803 w 2850"/>
                  <a:gd name="T11" fmla="*/ 0 h 263"/>
                  <a:gd name="T12" fmla="*/ 2850 w 2850"/>
                  <a:gd name="T13" fmla="*/ 47 h 263"/>
                  <a:gd name="T14" fmla="*/ 2850 w 2850"/>
                  <a:gd name="T15" fmla="*/ 216 h 263"/>
                  <a:gd name="T16" fmla="*/ 2803 w 2850"/>
                  <a:gd name="T1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0" h="263">
                    <a:moveTo>
                      <a:pt x="2803" y="263"/>
                    </a:moveTo>
                    <a:lnTo>
                      <a:pt x="47" y="263"/>
                    </a:lnTo>
                    <a:cubicBezTo>
                      <a:pt x="21" y="263"/>
                      <a:pt x="0" y="242"/>
                      <a:pt x="0" y="216"/>
                    </a:cubicBezTo>
                    <a:lnTo>
                      <a:pt x="0" y="47"/>
                    </a:lnTo>
                    <a:cubicBezTo>
                      <a:pt x="0" y="21"/>
                      <a:pt x="21" y="0"/>
                      <a:pt x="47" y="0"/>
                    </a:cubicBezTo>
                    <a:lnTo>
                      <a:pt x="2803" y="0"/>
                    </a:lnTo>
                    <a:cubicBezTo>
                      <a:pt x="2829" y="0"/>
                      <a:pt x="2850" y="21"/>
                      <a:pt x="2850" y="47"/>
                    </a:cubicBezTo>
                    <a:lnTo>
                      <a:pt x="2850" y="216"/>
                    </a:lnTo>
                    <a:cubicBezTo>
                      <a:pt x="2850" y="242"/>
                      <a:pt x="2829" y="263"/>
                      <a:pt x="2803" y="2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 tIns="9144" rIns="9144" bIns="9144"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dirty="0">
                    <a:solidFill>
                      <a:srgbClr val="848484"/>
                    </a:solidFill>
                    <a:latin typeface="Segoe UI" panose="020B0502040204020203" pitchFamily="34" charset="0"/>
                    <a:cs typeface="Segoe UI" panose="020B0502040204020203" pitchFamily="34" charset="0"/>
                  </a:rPr>
                  <a:t>     Search</a:t>
                </a:r>
              </a:p>
            </p:txBody>
          </p:sp>
          <p:sp>
            <p:nvSpPr>
              <p:cNvPr id="185" name="Search Icon">
                <a:extLst>
                  <a:ext uri="{FF2B5EF4-FFF2-40B4-BE49-F238E27FC236}">
                    <a16:creationId xmlns:a16="http://schemas.microsoft.com/office/drawing/2014/main" id="{38288A25-3600-495D-9211-C060ADFBEB18}"/>
                  </a:ext>
                </a:extLst>
              </p:cNvPr>
              <p:cNvSpPr>
                <a:spLocks noEditPoints="1"/>
              </p:cNvSpPr>
              <p:nvPr/>
            </p:nvSpPr>
            <p:spPr bwMode="auto">
              <a:xfrm>
                <a:off x="1506538" y="1930796"/>
                <a:ext cx="93663" cy="90488"/>
              </a:xfrm>
              <a:custGeom>
                <a:avLst/>
                <a:gdLst>
                  <a:gd name="T0" fmla="*/ 8 w 121"/>
                  <a:gd name="T1" fmla="*/ 47 h 120"/>
                  <a:gd name="T2" fmla="*/ 46 w 121"/>
                  <a:gd name="T3" fmla="*/ 8 h 120"/>
                  <a:gd name="T4" fmla="*/ 84 w 121"/>
                  <a:gd name="T5" fmla="*/ 47 h 120"/>
                  <a:gd name="T6" fmla="*/ 46 w 121"/>
                  <a:gd name="T7" fmla="*/ 85 h 120"/>
                  <a:gd name="T8" fmla="*/ 8 w 121"/>
                  <a:gd name="T9" fmla="*/ 47 h 120"/>
                  <a:gd name="T10" fmla="*/ 121 w 121"/>
                  <a:gd name="T11" fmla="*/ 112 h 120"/>
                  <a:gd name="T12" fmla="*/ 83 w 121"/>
                  <a:gd name="T13" fmla="*/ 74 h 120"/>
                  <a:gd name="T14" fmla="*/ 92 w 121"/>
                  <a:gd name="T15" fmla="*/ 46 h 120"/>
                  <a:gd name="T16" fmla="*/ 46 w 121"/>
                  <a:gd name="T17" fmla="*/ 0 h 120"/>
                  <a:gd name="T18" fmla="*/ 0 w 121"/>
                  <a:gd name="T19" fmla="*/ 46 h 120"/>
                  <a:gd name="T20" fmla="*/ 46 w 121"/>
                  <a:gd name="T21" fmla="*/ 93 h 120"/>
                  <a:gd name="T22" fmla="*/ 74 w 121"/>
                  <a:gd name="T23" fmla="*/ 83 h 120"/>
                  <a:gd name="T24" fmla="*/ 111 w 121"/>
                  <a:gd name="T25" fmla="*/ 120 h 120"/>
                  <a:gd name="T26" fmla="*/ 121 w 121"/>
                  <a:gd name="T27"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0">
                    <a:moveTo>
                      <a:pt x="8" y="47"/>
                    </a:moveTo>
                    <a:cubicBezTo>
                      <a:pt x="8" y="26"/>
                      <a:pt x="25" y="8"/>
                      <a:pt x="46" y="8"/>
                    </a:cubicBezTo>
                    <a:cubicBezTo>
                      <a:pt x="67" y="8"/>
                      <a:pt x="84" y="26"/>
                      <a:pt x="84" y="47"/>
                    </a:cubicBezTo>
                    <a:cubicBezTo>
                      <a:pt x="84" y="67"/>
                      <a:pt x="67" y="85"/>
                      <a:pt x="46" y="85"/>
                    </a:cubicBezTo>
                    <a:cubicBezTo>
                      <a:pt x="25" y="85"/>
                      <a:pt x="8" y="67"/>
                      <a:pt x="8" y="47"/>
                    </a:cubicBezTo>
                    <a:moveTo>
                      <a:pt x="121" y="112"/>
                    </a:moveTo>
                    <a:lnTo>
                      <a:pt x="83" y="74"/>
                    </a:lnTo>
                    <a:cubicBezTo>
                      <a:pt x="89" y="66"/>
                      <a:pt x="92" y="57"/>
                      <a:pt x="92" y="46"/>
                    </a:cubicBezTo>
                    <a:cubicBezTo>
                      <a:pt x="92" y="21"/>
                      <a:pt x="72" y="0"/>
                      <a:pt x="46" y="0"/>
                    </a:cubicBezTo>
                    <a:cubicBezTo>
                      <a:pt x="21" y="0"/>
                      <a:pt x="0" y="21"/>
                      <a:pt x="0" y="46"/>
                    </a:cubicBezTo>
                    <a:cubicBezTo>
                      <a:pt x="0" y="72"/>
                      <a:pt x="21" y="93"/>
                      <a:pt x="46" y="93"/>
                    </a:cubicBezTo>
                    <a:cubicBezTo>
                      <a:pt x="57" y="93"/>
                      <a:pt x="66" y="89"/>
                      <a:pt x="74" y="83"/>
                    </a:cubicBezTo>
                    <a:lnTo>
                      <a:pt x="111" y="120"/>
                    </a:lnTo>
                    <a:lnTo>
                      <a:pt x="121" y="112"/>
                    </a:lnTo>
                    <a:close/>
                  </a:path>
                </a:pathLst>
              </a:custGeom>
              <a:solidFill>
                <a:srgbClr val="8E8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147" name="Navigation Bar">
              <a:extLst>
                <a:ext uri="{FF2B5EF4-FFF2-40B4-BE49-F238E27FC236}">
                  <a16:creationId xmlns:a16="http://schemas.microsoft.com/office/drawing/2014/main" id="{35E42B27-8FB8-4A8F-B377-00A24959BC54}"/>
                </a:ext>
              </a:extLst>
            </p:cNvPr>
            <p:cNvGrpSpPr/>
            <p:nvPr/>
          </p:nvGrpSpPr>
          <p:grpSpPr>
            <a:xfrm>
              <a:off x="595686" y="1261242"/>
              <a:ext cx="2286000" cy="464344"/>
              <a:chOff x="595686" y="1261242"/>
              <a:chExt cx="2286000" cy="464344"/>
            </a:xfrm>
          </p:grpSpPr>
          <p:sp>
            <p:nvSpPr>
              <p:cNvPr id="180" name="Navigation Bar Background">
                <a:extLst>
                  <a:ext uri="{FF2B5EF4-FFF2-40B4-BE49-F238E27FC236}">
                    <a16:creationId xmlns:a16="http://schemas.microsoft.com/office/drawing/2014/main" id="{ECEA5526-A402-4741-9FEB-1CAD5CD3BC59}"/>
                  </a:ext>
                </a:extLst>
              </p:cNvPr>
              <p:cNvSpPr>
                <a:spLocks noChangeArrowheads="1"/>
              </p:cNvSpPr>
              <p:nvPr/>
            </p:nvSpPr>
            <p:spPr bwMode="auto">
              <a:xfrm>
                <a:off x="595686" y="1261242"/>
                <a:ext cx="2286000" cy="464344"/>
              </a:xfrm>
              <a:prstGeom prst="rect">
                <a:avLst/>
              </a:prstGeom>
              <a:solidFill>
                <a:srgbClr val="F6F6F6">
                  <a:alpha val="90000"/>
                </a:srgbClr>
              </a:solidFill>
              <a:ln>
                <a:noFill/>
              </a:ln>
            </p:spPr>
            <p:txBody>
              <a:bodyPr vert="horz" wrap="square" lIns="91440" tIns="45720" rIns="91440" bIns="82296"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All Contacts</a:t>
                </a:r>
              </a:p>
            </p:txBody>
          </p:sp>
          <p:sp>
            <p:nvSpPr>
              <p:cNvPr id="181" name="Back Button">
                <a:extLst>
                  <a:ext uri="{FF2B5EF4-FFF2-40B4-BE49-F238E27FC236}">
                    <a16:creationId xmlns:a16="http://schemas.microsoft.com/office/drawing/2014/main" id="{4F2226F6-588C-4B5D-8B3E-D738B92A143A}"/>
                  </a:ext>
                </a:extLst>
              </p:cNvPr>
              <p:cNvSpPr txBox="1"/>
              <p:nvPr/>
            </p:nvSpPr>
            <p:spPr>
              <a:xfrm>
                <a:off x="609817" y="1437501"/>
                <a:ext cx="523541" cy="253916"/>
              </a:xfrm>
              <a:prstGeom prst="rect">
                <a:avLst/>
              </a:prstGeom>
              <a:noFill/>
            </p:spPr>
            <p:txBody>
              <a:bodyPr wrap="none" lIns="45720" tIns="45720" rIns="4572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50" dirty="0">
                    <a:solidFill>
                      <a:srgbClr val="007AFF"/>
                    </a:solidFill>
                    <a:latin typeface="Segoe UI" panose="020B0502040204020203" pitchFamily="34" charset="0"/>
                    <a:cs typeface="Segoe UI" panose="020B0502040204020203" pitchFamily="34" charset="0"/>
                  </a:rPr>
                  <a:t>Groups</a:t>
                </a:r>
              </a:p>
            </p:txBody>
          </p:sp>
          <p:sp>
            <p:nvSpPr>
              <p:cNvPr id="182" name="Add Icon">
                <a:extLst>
                  <a:ext uri="{FF2B5EF4-FFF2-40B4-BE49-F238E27FC236}">
                    <a16:creationId xmlns:a16="http://schemas.microsoft.com/office/drawing/2014/main" id="{701D16F6-2FBF-4775-9ED8-F6F2E11C9307}"/>
                  </a:ext>
                </a:extLst>
              </p:cNvPr>
              <p:cNvSpPr>
                <a:spLocks noChangeAspect="1"/>
              </p:cNvSpPr>
              <p:nvPr/>
            </p:nvSpPr>
            <p:spPr bwMode="auto">
              <a:xfrm>
                <a:off x="2641973" y="1491429"/>
                <a:ext cx="125412" cy="125413"/>
              </a:xfrm>
              <a:custGeom>
                <a:avLst/>
                <a:gdLst>
                  <a:gd name="T0" fmla="*/ 43 w 79"/>
                  <a:gd name="T1" fmla="*/ 36 h 79"/>
                  <a:gd name="T2" fmla="*/ 43 w 79"/>
                  <a:gd name="T3" fmla="*/ 0 h 79"/>
                  <a:gd name="T4" fmla="*/ 36 w 79"/>
                  <a:gd name="T5" fmla="*/ 0 h 79"/>
                  <a:gd name="T6" fmla="*/ 36 w 79"/>
                  <a:gd name="T7" fmla="*/ 36 h 79"/>
                  <a:gd name="T8" fmla="*/ 0 w 79"/>
                  <a:gd name="T9" fmla="*/ 36 h 79"/>
                  <a:gd name="T10" fmla="*/ 0 w 79"/>
                  <a:gd name="T11" fmla="*/ 43 h 79"/>
                  <a:gd name="T12" fmla="*/ 36 w 79"/>
                  <a:gd name="T13" fmla="*/ 43 h 79"/>
                  <a:gd name="T14" fmla="*/ 36 w 79"/>
                  <a:gd name="T15" fmla="*/ 79 h 79"/>
                  <a:gd name="T16" fmla="*/ 43 w 79"/>
                  <a:gd name="T17" fmla="*/ 79 h 79"/>
                  <a:gd name="T18" fmla="*/ 43 w 79"/>
                  <a:gd name="T19" fmla="*/ 43 h 79"/>
                  <a:gd name="T20" fmla="*/ 79 w 79"/>
                  <a:gd name="T21" fmla="*/ 43 h 79"/>
                  <a:gd name="T22" fmla="*/ 79 w 79"/>
                  <a:gd name="T23" fmla="*/ 36 h 79"/>
                  <a:gd name="T24" fmla="*/ 43 w 79"/>
                  <a:gd name="T25"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79">
                    <a:moveTo>
                      <a:pt x="43" y="36"/>
                    </a:moveTo>
                    <a:lnTo>
                      <a:pt x="43" y="0"/>
                    </a:lnTo>
                    <a:lnTo>
                      <a:pt x="36" y="0"/>
                    </a:lnTo>
                    <a:lnTo>
                      <a:pt x="36" y="36"/>
                    </a:lnTo>
                    <a:lnTo>
                      <a:pt x="0" y="36"/>
                    </a:lnTo>
                    <a:lnTo>
                      <a:pt x="0" y="43"/>
                    </a:lnTo>
                    <a:lnTo>
                      <a:pt x="36" y="43"/>
                    </a:lnTo>
                    <a:lnTo>
                      <a:pt x="36" y="79"/>
                    </a:lnTo>
                    <a:lnTo>
                      <a:pt x="43" y="79"/>
                    </a:lnTo>
                    <a:lnTo>
                      <a:pt x="43" y="43"/>
                    </a:lnTo>
                    <a:lnTo>
                      <a:pt x="79" y="43"/>
                    </a:lnTo>
                    <a:lnTo>
                      <a:pt x="79" y="36"/>
                    </a:lnTo>
                    <a:lnTo>
                      <a:pt x="43" y="36"/>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148" name="Status Bar">
              <a:extLst>
                <a:ext uri="{FF2B5EF4-FFF2-40B4-BE49-F238E27FC236}">
                  <a16:creationId xmlns:a16="http://schemas.microsoft.com/office/drawing/2014/main" id="{1BADB6C3-9473-420A-8949-98909E87E7C5}"/>
                </a:ext>
              </a:extLst>
            </p:cNvPr>
            <p:cNvGrpSpPr>
              <a:grpSpLocks noChangeAspect="1"/>
            </p:cNvGrpSpPr>
            <p:nvPr/>
          </p:nvGrpSpPr>
          <p:grpSpPr>
            <a:xfrm>
              <a:off x="595686" y="1261242"/>
              <a:ext cx="2286000" cy="142875"/>
              <a:chOff x="4826000" y="1124744"/>
              <a:chExt cx="2286000" cy="142875"/>
            </a:xfrm>
          </p:grpSpPr>
          <p:sp>
            <p:nvSpPr>
              <p:cNvPr id="174" name="Status Bar Background">
                <a:extLst>
                  <a:ext uri="{FF2B5EF4-FFF2-40B4-BE49-F238E27FC236}">
                    <a16:creationId xmlns:a16="http://schemas.microsoft.com/office/drawing/2014/main" id="{3D10AB57-6994-4DE9-8840-8D5B85487876}"/>
                  </a:ext>
                </a:extLst>
              </p:cNvPr>
              <p:cNvSpPr>
                <a:spLocks noChangeArrowheads="1"/>
              </p:cNvSpPr>
              <p:nvPr/>
            </p:nvSpPr>
            <p:spPr bwMode="auto">
              <a:xfrm>
                <a:off x="4826000" y="1124744"/>
                <a:ext cx="2286000" cy="14287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solidFill>
                    <a:latin typeface="Segoe UI" panose="020B0502040204020203" pitchFamily="34" charset="0"/>
                    <a:cs typeface="Segoe UI" panose="020B0502040204020203" pitchFamily="34" charset="0"/>
                  </a:rPr>
                  <a:t>8:08 AM</a:t>
                </a:r>
              </a:p>
            </p:txBody>
          </p:sp>
          <p:sp>
            <p:nvSpPr>
              <p:cNvPr id="175" name="WLAN Strength">
                <a:extLst>
                  <a:ext uri="{FF2B5EF4-FFF2-40B4-BE49-F238E27FC236}">
                    <a16:creationId xmlns:a16="http://schemas.microsoft.com/office/drawing/2014/main" id="{B2F60BBF-7BA6-4BFF-AB9B-F01BA33028BF}"/>
                  </a:ext>
                </a:extLst>
              </p:cNvPr>
              <p:cNvSpPr>
                <a:spLocks noChangeAspect="1" noEditPoints="1"/>
              </p:cNvSpPr>
              <p:nvPr/>
            </p:nvSpPr>
            <p:spPr bwMode="auto">
              <a:xfrm>
                <a:off x="5457825" y="1163637"/>
                <a:ext cx="85725" cy="65088"/>
              </a:xfrm>
              <a:custGeom>
                <a:avLst/>
                <a:gdLst>
                  <a:gd name="T0" fmla="*/ 56 w 112"/>
                  <a:gd name="T1" fmla="*/ 0 h 85"/>
                  <a:gd name="T2" fmla="*/ 0 w 112"/>
                  <a:gd name="T3" fmla="*/ 22 h 85"/>
                  <a:gd name="T4" fmla="*/ 8 w 112"/>
                  <a:gd name="T5" fmla="*/ 32 h 85"/>
                  <a:gd name="T6" fmla="*/ 56 w 112"/>
                  <a:gd name="T7" fmla="*/ 14 h 85"/>
                  <a:gd name="T8" fmla="*/ 103 w 112"/>
                  <a:gd name="T9" fmla="*/ 32 h 85"/>
                  <a:gd name="T10" fmla="*/ 112 w 112"/>
                  <a:gd name="T11" fmla="*/ 22 h 85"/>
                  <a:gd name="T12" fmla="*/ 56 w 112"/>
                  <a:gd name="T13" fmla="*/ 0 h 85"/>
                  <a:gd name="T14" fmla="*/ 56 w 112"/>
                  <a:gd name="T15" fmla="*/ 28 h 85"/>
                  <a:gd name="T16" fmla="*/ 18 w 112"/>
                  <a:gd name="T17" fmla="*/ 43 h 85"/>
                  <a:gd name="T18" fmla="*/ 27 w 112"/>
                  <a:gd name="T19" fmla="*/ 53 h 85"/>
                  <a:gd name="T20" fmla="*/ 56 w 112"/>
                  <a:gd name="T21" fmla="*/ 43 h 85"/>
                  <a:gd name="T22" fmla="*/ 84 w 112"/>
                  <a:gd name="T23" fmla="*/ 53 h 85"/>
                  <a:gd name="T24" fmla="*/ 94 w 112"/>
                  <a:gd name="T25" fmla="*/ 43 h 85"/>
                  <a:gd name="T26" fmla="*/ 56 w 112"/>
                  <a:gd name="T27" fmla="*/ 28 h 85"/>
                  <a:gd name="T28" fmla="*/ 56 w 112"/>
                  <a:gd name="T29" fmla="*/ 56 h 85"/>
                  <a:gd name="T30" fmla="*/ 37 w 112"/>
                  <a:gd name="T31" fmla="*/ 64 h 85"/>
                  <a:gd name="T32" fmla="*/ 56 w 112"/>
                  <a:gd name="T33" fmla="*/ 85 h 85"/>
                  <a:gd name="T34" fmla="*/ 75 w 112"/>
                  <a:gd name="T35" fmla="*/ 64 h 85"/>
                  <a:gd name="T36" fmla="*/ 56 w 112"/>
                  <a:gd name="T3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85">
                    <a:moveTo>
                      <a:pt x="56" y="0"/>
                    </a:moveTo>
                    <a:cubicBezTo>
                      <a:pt x="34" y="0"/>
                      <a:pt x="15" y="9"/>
                      <a:pt x="0" y="22"/>
                    </a:cubicBezTo>
                    <a:lnTo>
                      <a:pt x="8" y="32"/>
                    </a:lnTo>
                    <a:cubicBezTo>
                      <a:pt x="21" y="21"/>
                      <a:pt x="38" y="14"/>
                      <a:pt x="56" y="14"/>
                    </a:cubicBezTo>
                    <a:cubicBezTo>
                      <a:pt x="74" y="14"/>
                      <a:pt x="91" y="21"/>
                      <a:pt x="103" y="32"/>
                    </a:cubicBezTo>
                    <a:lnTo>
                      <a:pt x="112" y="22"/>
                    </a:lnTo>
                    <a:cubicBezTo>
                      <a:pt x="97" y="9"/>
                      <a:pt x="77" y="0"/>
                      <a:pt x="56" y="0"/>
                    </a:cubicBezTo>
                    <a:close/>
                    <a:moveTo>
                      <a:pt x="56" y="28"/>
                    </a:moveTo>
                    <a:cubicBezTo>
                      <a:pt x="41" y="28"/>
                      <a:pt x="28" y="34"/>
                      <a:pt x="18" y="43"/>
                    </a:cubicBezTo>
                    <a:lnTo>
                      <a:pt x="27" y="53"/>
                    </a:lnTo>
                    <a:cubicBezTo>
                      <a:pt x="35" y="47"/>
                      <a:pt x="45" y="43"/>
                      <a:pt x="56" y="43"/>
                    </a:cubicBezTo>
                    <a:cubicBezTo>
                      <a:pt x="67" y="43"/>
                      <a:pt x="77" y="47"/>
                      <a:pt x="84" y="53"/>
                    </a:cubicBezTo>
                    <a:lnTo>
                      <a:pt x="94" y="43"/>
                    </a:lnTo>
                    <a:cubicBezTo>
                      <a:pt x="84" y="34"/>
                      <a:pt x="70" y="28"/>
                      <a:pt x="56" y="28"/>
                    </a:cubicBezTo>
                    <a:close/>
                    <a:moveTo>
                      <a:pt x="56" y="56"/>
                    </a:moveTo>
                    <a:cubicBezTo>
                      <a:pt x="49" y="56"/>
                      <a:pt x="42" y="59"/>
                      <a:pt x="37" y="64"/>
                    </a:cubicBezTo>
                    <a:lnTo>
                      <a:pt x="56" y="85"/>
                    </a:lnTo>
                    <a:lnTo>
                      <a:pt x="75" y="64"/>
                    </a:lnTo>
                    <a:cubicBezTo>
                      <a:pt x="70" y="59"/>
                      <a:pt x="63" y="56"/>
                      <a:pt x="56"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76" name="Battery">
                <a:extLst>
                  <a:ext uri="{FF2B5EF4-FFF2-40B4-BE49-F238E27FC236}">
                    <a16:creationId xmlns:a16="http://schemas.microsoft.com/office/drawing/2014/main" id="{A761FBF2-265C-4348-82A0-67B20749E245}"/>
                  </a:ext>
                </a:extLst>
              </p:cNvPr>
              <p:cNvSpPr>
                <a:spLocks noChangeAspect="1" noEditPoints="1"/>
              </p:cNvSpPr>
              <p:nvPr/>
            </p:nvSpPr>
            <p:spPr bwMode="auto">
              <a:xfrm>
                <a:off x="6897688" y="1162050"/>
                <a:ext cx="174625" cy="68263"/>
              </a:xfrm>
              <a:custGeom>
                <a:avLst/>
                <a:gdLst>
                  <a:gd name="T0" fmla="*/ 14 w 229"/>
                  <a:gd name="T1" fmla="*/ 0 h 89"/>
                  <a:gd name="T2" fmla="*/ 0 w 229"/>
                  <a:gd name="T3" fmla="*/ 14 h 89"/>
                  <a:gd name="T4" fmla="*/ 0 w 229"/>
                  <a:gd name="T5" fmla="*/ 75 h 89"/>
                  <a:gd name="T6" fmla="*/ 14 w 229"/>
                  <a:gd name="T7" fmla="*/ 89 h 89"/>
                  <a:gd name="T8" fmla="*/ 197 w 229"/>
                  <a:gd name="T9" fmla="*/ 89 h 89"/>
                  <a:gd name="T10" fmla="*/ 211 w 229"/>
                  <a:gd name="T11" fmla="*/ 75 h 89"/>
                  <a:gd name="T12" fmla="*/ 211 w 229"/>
                  <a:gd name="T13" fmla="*/ 14 h 89"/>
                  <a:gd name="T14" fmla="*/ 197 w 229"/>
                  <a:gd name="T15" fmla="*/ 0 h 89"/>
                  <a:gd name="T16" fmla="*/ 14 w 229"/>
                  <a:gd name="T17" fmla="*/ 0 h 89"/>
                  <a:gd name="T18" fmla="*/ 14 w 229"/>
                  <a:gd name="T19" fmla="*/ 4 h 89"/>
                  <a:gd name="T20" fmla="*/ 197 w 229"/>
                  <a:gd name="T21" fmla="*/ 4 h 89"/>
                  <a:gd name="T22" fmla="*/ 206 w 229"/>
                  <a:gd name="T23" fmla="*/ 14 h 89"/>
                  <a:gd name="T24" fmla="*/ 206 w 229"/>
                  <a:gd name="T25" fmla="*/ 75 h 89"/>
                  <a:gd name="T26" fmla="*/ 197 w 229"/>
                  <a:gd name="T27" fmla="*/ 84 h 89"/>
                  <a:gd name="T28" fmla="*/ 14 w 229"/>
                  <a:gd name="T29" fmla="*/ 84 h 89"/>
                  <a:gd name="T30" fmla="*/ 4 w 229"/>
                  <a:gd name="T31" fmla="*/ 75 h 89"/>
                  <a:gd name="T32" fmla="*/ 4 w 229"/>
                  <a:gd name="T33" fmla="*/ 14 h 89"/>
                  <a:gd name="T34" fmla="*/ 14 w 229"/>
                  <a:gd name="T35" fmla="*/ 4 h 89"/>
                  <a:gd name="T36" fmla="*/ 19 w 229"/>
                  <a:gd name="T37" fmla="*/ 9 h 89"/>
                  <a:gd name="T38" fmla="*/ 9 w 229"/>
                  <a:gd name="T39" fmla="*/ 18 h 89"/>
                  <a:gd name="T40" fmla="*/ 9 w 229"/>
                  <a:gd name="T41" fmla="*/ 70 h 89"/>
                  <a:gd name="T42" fmla="*/ 19 w 229"/>
                  <a:gd name="T43" fmla="*/ 79 h 89"/>
                  <a:gd name="T44" fmla="*/ 192 w 229"/>
                  <a:gd name="T45" fmla="*/ 79 h 89"/>
                  <a:gd name="T46" fmla="*/ 201 w 229"/>
                  <a:gd name="T47" fmla="*/ 70 h 89"/>
                  <a:gd name="T48" fmla="*/ 201 w 229"/>
                  <a:gd name="T49" fmla="*/ 18 h 89"/>
                  <a:gd name="T50" fmla="*/ 192 w 229"/>
                  <a:gd name="T51" fmla="*/ 9 h 89"/>
                  <a:gd name="T52" fmla="*/ 19 w 229"/>
                  <a:gd name="T53" fmla="*/ 9 h 89"/>
                  <a:gd name="T54" fmla="*/ 215 w 229"/>
                  <a:gd name="T55" fmla="*/ 28 h 89"/>
                  <a:gd name="T56" fmla="*/ 215 w 229"/>
                  <a:gd name="T57" fmla="*/ 61 h 89"/>
                  <a:gd name="T58" fmla="*/ 229 w 229"/>
                  <a:gd name="T59" fmla="*/ 44 h 89"/>
                  <a:gd name="T60" fmla="*/ 215 w 229"/>
                  <a:gd name="T61" fmla="*/ 2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89">
                    <a:moveTo>
                      <a:pt x="14" y="0"/>
                    </a:moveTo>
                    <a:cubicBezTo>
                      <a:pt x="6" y="0"/>
                      <a:pt x="0" y="6"/>
                      <a:pt x="0" y="14"/>
                    </a:cubicBezTo>
                    <a:lnTo>
                      <a:pt x="0" y="75"/>
                    </a:lnTo>
                    <a:cubicBezTo>
                      <a:pt x="0" y="82"/>
                      <a:pt x="6" y="89"/>
                      <a:pt x="14" y="89"/>
                    </a:cubicBezTo>
                    <a:lnTo>
                      <a:pt x="197" y="89"/>
                    </a:lnTo>
                    <a:cubicBezTo>
                      <a:pt x="204" y="89"/>
                      <a:pt x="211" y="82"/>
                      <a:pt x="211" y="75"/>
                    </a:cubicBezTo>
                    <a:lnTo>
                      <a:pt x="211" y="14"/>
                    </a:lnTo>
                    <a:cubicBezTo>
                      <a:pt x="211" y="6"/>
                      <a:pt x="204" y="0"/>
                      <a:pt x="197" y="0"/>
                    </a:cubicBezTo>
                    <a:lnTo>
                      <a:pt x="14" y="0"/>
                    </a:lnTo>
                    <a:close/>
                    <a:moveTo>
                      <a:pt x="14" y="4"/>
                    </a:moveTo>
                    <a:lnTo>
                      <a:pt x="197" y="4"/>
                    </a:lnTo>
                    <a:cubicBezTo>
                      <a:pt x="202" y="4"/>
                      <a:pt x="206" y="8"/>
                      <a:pt x="206" y="14"/>
                    </a:cubicBezTo>
                    <a:lnTo>
                      <a:pt x="206" y="75"/>
                    </a:lnTo>
                    <a:cubicBezTo>
                      <a:pt x="206" y="80"/>
                      <a:pt x="202" y="84"/>
                      <a:pt x="197" y="84"/>
                    </a:cubicBezTo>
                    <a:lnTo>
                      <a:pt x="14" y="84"/>
                    </a:lnTo>
                    <a:cubicBezTo>
                      <a:pt x="9" y="84"/>
                      <a:pt x="4" y="80"/>
                      <a:pt x="4" y="75"/>
                    </a:cubicBezTo>
                    <a:lnTo>
                      <a:pt x="4" y="14"/>
                    </a:lnTo>
                    <a:cubicBezTo>
                      <a:pt x="4" y="8"/>
                      <a:pt x="9" y="4"/>
                      <a:pt x="14" y="4"/>
                    </a:cubicBezTo>
                    <a:close/>
                    <a:moveTo>
                      <a:pt x="19" y="9"/>
                    </a:moveTo>
                    <a:cubicBezTo>
                      <a:pt x="13" y="9"/>
                      <a:pt x="9" y="13"/>
                      <a:pt x="9" y="18"/>
                    </a:cubicBezTo>
                    <a:lnTo>
                      <a:pt x="9" y="70"/>
                    </a:lnTo>
                    <a:cubicBezTo>
                      <a:pt x="9" y="75"/>
                      <a:pt x="13" y="79"/>
                      <a:pt x="19" y="79"/>
                    </a:cubicBezTo>
                    <a:lnTo>
                      <a:pt x="192" y="79"/>
                    </a:lnTo>
                    <a:cubicBezTo>
                      <a:pt x="197" y="79"/>
                      <a:pt x="201" y="75"/>
                      <a:pt x="201" y="70"/>
                    </a:cubicBezTo>
                    <a:lnTo>
                      <a:pt x="201" y="18"/>
                    </a:lnTo>
                    <a:cubicBezTo>
                      <a:pt x="201" y="13"/>
                      <a:pt x="197" y="9"/>
                      <a:pt x="192" y="9"/>
                    </a:cubicBezTo>
                    <a:lnTo>
                      <a:pt x="19" y="9"/>
                    </a:lnTo>
                    <a:close/>
                    <a:moveTo>
                      <a:pt x="215" y="28"/>
                    </a:moveTo>
                    <a:lnTo>
                      <a:pt x="215" y="61"/>
                    </a:lnTo>
                    <a:cubicBezTo>
                      <a:pt x="224" y="61"/>
                      <a:pt x="229" y="53"/>
                      <a:pt x="229" y="44"/>
                    </a:cubicBezTo>
                    <a:cubicBezTo>
                      <a:pt x="229" y="35"/>
                      <a:pt x="224" y="28"/>
                      <a:pt x="21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77" name="Signal Strength">
                <a:extLst>
                  <a:ext uri="{FF2B5EF4-FFF2-40B4-BE49-F238E27FC236}">
                    <a16:creationId xmlns:a16="http://schemas.microsoft.com/office/drawing/2014/main" id="{81F5C297-5B9D-4EB5-B95A-75461BAEA18F}"/>
                  </a:ext>
                </a:extLst>
              </p:cNvPr>
              <p:cNvSpPr>
                <a:spLocks noChangeAspect="1" noEditPoints="1"/>
              </p:cNvSpPr>
              <p:nvPr/>
            </p:nvSpPr>
            <p:spPr bwMode="auto">
              <a:xfrm>
                <a:off x="4872038" y="1176337"/>
                <a:ext cx="239713" cy="39688"/>
              </a:xfrm>
              <a:custGeom>
                <a:avLst/>
                <a:gdLst>
                  <a:gd name="T0" fmla="*/ 26 w 314"/>
                  <a:gd name="T1" fmla="*/ 0 h 52"/>
                  <a:gd name="T2" fmla="*/ 0 w 314"/>
                  <a:gd name="T3" fmla="*/ 26 h 52"/>
                  <a:gd name="T4" fmla="*/ 26 w 314"/>
                  <a:gd name="T5" fmla="*/ 52 h 52"/>
                  <a:gd name="T6" fmla="*/ 52 w 314"/>
                  <a:gd name="T7" fmla="*/ 26 h 52"/>
                  <a:gd name="T8" fmla="*/ 26 w 314"/>
                  <a:gd name="T9" fmla="*/ 0 h 52"/>
                  <a:gd name="T10" fmla="*/ 91 w 314"/>
                  <a:gd name="T11" fmla="*/ 0 h 52"/>
                  <a:gd name="T12" fmla="*/ 66 w 314"/>
                  <a:gd name="T13" fmla="*/ 26 h 52"/>
                  <a:gd name="T14" fmla="*/ 91 w 314"/>
                  <a:gd name="T15" fmla="*/ 52 h 52"/>
                  <a:gd name="T16" fmla="*/ 117 w 314"/>
                  <a:gd name="T17" fmla="*/ 26 h 52"/>
                  <a:gd name="T18" fmla="*/ 91 w 314"/>
                  <a:gd name="T19" fmla="*/ 0 h 52"/>
                  <a:gd name="T20" fmla="*/ 157 w 314"/>
                  <a:gd name="T21" fmla="*/ 0 h 52"/>
                  <a:gd name="T22" fmla="*/ 131 w 314"/>
                  <a:gd name="T23" fmla="*/ 26 h 52"/>
                  <a:gd name="T24" fmla="*/ 157 w 314"/>
                  <a:gd name="T25" fmla="*/ 52 h 52"/>
                  <a:gd name="T26" fmla="*/ 183 w 314"/>
                  <a:gd name="T27" fmla="*/ 26 h 52"/>
                  <a:gd name="T28" fmla="*/ 157 w 314"/>
                  <a:gd name="T29" fmla="*/ 0 h 52"/>
                  <a:gd name="T30" fmla="*/ 223 w 314"/>
                  <a:gd name="T31" fmla="*/ 0 h 52"/>
                  <a:gd name="T32" fmla="*/ 197 w 314"/>
                  <a:gd name="T33" fmla="*/ 26 h 52"/>
                  <a:gd name="T34" fmla="*/ 223 w 314"/>
                  <a:gd name="T35" fmla="*/ 52 h 52"/>
                  <a:gd name="T36" fmla="*/ 248 w 314"/>
                  <a:gd name="T37" fmla="*/ 26 h 52"/>
                  <a:gd name="T38" fmla="*/ 223 w 314"/>
                  <a:gd name="T39" fmla="*/ 0 h 52"/>
                  <a:gd name="T40" fmla="*/ 288 w 314"/>
                  <a:gd name="T41" fmla="*/ 0 h 52"/>
                  <a:gd name="T42" fmla="*/ 262 w 314"/>
                  <a:gd name="T43" fmla="*/ 26 h 52"/>
                  <a:gd name="T44" fmla="*/ 288 w 314"/>
                  <a:gd name="T45" fmla="*/ 52 h 52"/>
                  <a:gd name="T46" fmla="*/ 314 w 314"/>
                  <a:gd name="T47" fmla="*/ 26 h 52"/>
                  <a:gd name="T48" fmla="*/ 288 w 314"/>
                  <a:gd name="T49" fmla="*/ 0 h 52"/>
                  <a:gd name="T50" fmla="*/ 288 w 314"/>
                  <a:gd name="T51" fmla="*/ 3 h 52"/>
                  <a:gd name="T52" fmla="*/ 312 w 314"/>
                  <a:gd name="T53" fmla="*/ 26 h 52"/>
                  <a:gd name="T54" fmla="*/ 288 w 314"/>
                  <a:gd name="T55" fmla="*/ 50 h 52"/>
                  <a:gd name="T56" fmla="*/ 265 w 314"/>
                  <a:gd name="T57" fmla="*/ 26 h 52"/>
                  <a:gd name="T58" fmla="*/ 288 w 314"/>
                  <a:gd name="T5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4" h="52">
                    <a:moveTo>
                      <a:pt x="26" y="0"/>
                    </a:moveTo>
                    <a:cubicBezTo>
                      <a:pt x="11" y="0"/>
                      <a:pt x="0" y="12"/>
                      <a:pt x="0" y="26"/>
                    </a:cubicBezTo>
                    <a:cubicBezTo>
                      <a:pt x="0" y="40"/>
                      <a:pt x="11" y="52"/>
                      <a:pt x="26" y="52"/>
                    </a:cubicBezTo>
                    <a:cubicBezTo>
                      <a:pt x="40" y="52"/>
                      <a:pt x="52" y="40"/>
                      <a:pt x="52" y="26"/>
                    </a:cubicBezTo>
                    <a:cubicBezTo>
                      <a:pt x="52" y="12"/>
                      <a:pt x="40" y="0"/>
                      <a:pt x="26" y="0"/>
                    </a:cubicBezTo>
                    <a:close/>
                    <a:moveTo>
                      <a:pt x="91" y="0"/>
                    </a:moveTo>
                    <a:cubicBezTo>
                      <a:pt x="77" y="0"/>
                      <a:pt x="66" y="12"/>
                      <a:pt x="66" y="26"/>
                    </a:cubicBezTo>
                    <a:cubicBezTo>
                      <a:pt x="66" y="40"/>
                      <a:pt x="77" y="52"/>
                      <a:pt x="91" y="52"/>
                    </a:cubicBezTo>
                    <a:cubicBezTo>
                      <a:pt x="106" y="52"/>
                      <a:pt x="117" y="40"/>
                      <a:pt x="117" y="26"/>
                    </a:cubicBezTo>
                    <a:cubicBezTo>
                      <a:pt x="117" y="12"/>
                      <a:pt x="106" y="0"/>
                      <a:pt x="91" y="0"/>
                    </a:cubicBezTo>
                    <a:close/>
                    <a:moveTo>
                      <a:pt x="157" y="0"/>
                    </a:moveTo>
                    <a:cubicBezTo>
                      <a:pt x="143" y="0"/>
                      <a:pt x="131" y="12"/>
                      <a:pt x="131" y="26"/>
                    </a:cubicBezTo>
                    <a:cubicBezTo>
                      <a:pt x="131" y="40"/>
                      <a:pt x="143" y="52"/>
                      <a:pt x="157" y="52"/>
                    </a:cubicBezTo>
                    <a:cubicBezTo>
                      <a:pt x="171" y="52"/>
                      <a:pt x="183" y="40"/>
                      <a:pt x="183" y="26"/>
                    </a:cubicBezTo>
                    <a:cubicBezTo>
                      <a:pt x="183" y="12"/>
                      <a:pt x="171" y="0"/>
                      <a:pt x="157" y="0"/>
                    </a:cubicBezTo>
                    <a:close/>
                    <a:moveTo>
                      <a:pt x="223" y="0"/>
                    </a:moveTo>
                    <a:cubicBezTo>
                      <a:pt x="208" y="0"/>
                      <a:pt x="197" y="12"/>
                      <a:pt x="197" y="26"/>
                    </a:cubicBezTo>
                    <a:cubicBezTo>
                      <a:pt x="197" y="40"/>
                      <a:pt x="208" y="52"/>
                      <a:pt x="223" y="52"/>
                    </a:cubicBezTo>
                    <a:cubicBezTo>
                      <a:pt x="237" y="52"/>
                      <a:pt x="248" y="40"/>
                      <a:pt x="248" y="26"/>
                    </a:cubicBezTo>
                    <a:cubicBezTo>
                      <a:pt x="248" y="12"/>
                      <a:pt x="237" y="0"/>
                      <a:pt x="223" y="0"/>
                    </a:cubicBezTo>
                    <a:close/>
                    <a:moveTo>
                      <a:pt x="288" y="0"/>
                    </a:moveTo>
                    <a:cubicBezTo>
                      <a:pt x="274" y="0"/>
                      <a:pt x="262" y="12"/>
                      <a:pt x="262" y="26"/>
                    </a:cubicBezTo>
                    <a:cubicBezTo>
                      <a:pt x="262" y="40"/>
                      <a:pt x="274" y="52"/>
                      <a:pt x="288" y="52"/>
                    </a:cubicBezTo>
                    <a:cubicBezTo>
                      <a:pt x="302" y="52"/>
                      <a:pt x="314" y="40"/>
                      <a:pt x="314" y="26"/>
                    </a:cubicBezTo>
                    <a:cubicBezTo>
                      <a:pt x="314" y="12"/>
                      <a:pt x="302" y="0"/>
                      <a:pt x="288" y="0"/>
                    </a:cubicBezTo>
                    <a:close/>
                    <a:moveTo>
                      <a:pt x="288" y="3"/>
                    </a:moveTo>
                    <a:cubicBezTo>
                      <a:pt x="301" y="3"/>
                      <a:pt x="312" y="13"/>
                      <a:pt x="312" y="26"/>
                    </a:cubicBezTo>
                    <a:cubicBezTo>
                      <a:pt x="312" y="39"/>
                      <a:pt x="301" y="50"/>
                      <a:pt x="288" y="50"/>
                    </a:cubicBezTo>
                    <a:cubicBezTo>
                      <a:pt x="275" y="50"/>
                      <a:pt x="265" y="39"/>
                      <a:pt x="265" y="26"/>
                    </a:cubicBezTo>
                    <a:cubicBezTo>
                      <a:pt x="265" y="13"/>
                      <a:pt x="275" y="3"/>
                      <a:pt x="28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78" name="Carrier Label">
                <a:extLst>
                  <a:ext uri="{FF2B5EF4-FFF2-40B4-BE49-F238E27FC236}">
                    <a16:creationId xmlns:a16="http://schemas.microsoft.com/office/drawing/2014/main" id="{735AB179-BB2B-4289-AC58-3633CD4592B7}"/>
                  </a:ext>
                </a:extLst>
              </p:cNvPr>
              <p:cNvSpPr txBox="1"/>
              <p:nvPr/>
            </p:nvSpPr>
            <p:spPr>
              <a:xfrm>
                <a:off x="5143502" y="1142320"/>
                <a:ext cx="261290"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solidFill>
                    <a:latin typeface="Segoe UI" panose="020B0502040204020203" pitchFamily="34" charset="0"/>
                    <a:cs typeface="Segoe UI" panose="020B0502040204020203" pitchFamily="34" charset="0"/>
                  </a:rPr>
                  <a:t>Carrier</a:t>
                </a:r>
              </a:p>
            </p:txBody>
          </p:sp>
          <p:sp>
            <p:nvSpPr>
              <p:cNvPr id="179" name="Battery Label">
                <a:extLst>
                  <a:ext uri="{FF2B5EF4-FFF2-40B4-BE49-F238E27FC236}">
                    <a16:creationId xmlns:a16="http://schemas.microsoft.com/office/drawing/2014/main" id="{8176C988-D807-44A9-922D-411A77529AEB}"/>
                  </a:ext>
                </a:extLst>
              </p:cNvPr>
              <p:cNvSpPr txBox="1"/>
              <p:nvPr/>
            </p:nvSpPr>
            <p:spPr>
              <a:xfrm>
                <a:off x="6647189" y="1142320"/>
                <a:ext cx="218008"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00" dirty="0">
                    <a:solidFill>
                      <a:srgbClr val="000000"/>
                    </a:solidFill>
                    <a:latin typeface="Segoe UI" panose="020B0502040204020203" pitchFamily="34" charset="0"/>
                    <a:cs typeface="Segoe UI" panose="020B0502040204020203" pitchFamily="34" charset="0"/>
                  </a:rPr>
                  <a:t>100%</a:t>
                </a:r>
              </a:p>
            </p:txBody>
          </p:sp>
        </p:grpSp>
        <p:grpSp>
          <p:nvGrpSpPr>
            <p:cNvPr id="149" name="Contact Names">
              <a:extLst>
                <a:ext uri="{FF2B5EF4-FFF2-40B4-BE49-F238E27FC236}">
                  <a16:creationId xmlns:a16="http://schemas.microsoft.com/office/drawing/2014/main" id="{729A6198-36A3-421B-BEEE-25A83B4AEA20}"/>
                </a:ext>
              </a:extLst>
            </p:cNvPr>
            <p:cNvGrpSpPr/>
            <p:nvPr/>
          </p:nvGrpSpPr>
          <p:grpSpPr>
            <a:xfrm>
              <a:off x="595686" y="2031196"/>
              <a:ext cx="2186298" cy="3191450"/>
              <a:chOff x="595686" y="2031196"/>
              <a:chExt cx="2186298" cy="3191450"/>
            </a:xfrm>
          </p:grpSpPr>
          <p:sp>
            <p:nvSpPr>
              <p:cNvPr id="151" name="Contact Name">
                <a:extLst>
                  <a:ext uri="{FF2B5EF4-FFF2-40B4-BE49-F238E27FC236}">
                    <a16:creationId xmlns:a16="http://schemas.microsoft.com/office/drawing/2014/main" id="{D4DA73D8-6763-42D5-B733-3CB0DE3C0530}"/>
                  </a:ext>
                </a:extLst>
              </p:cNvPr>
              <p:cNvSpPr txBox="1"/>
              <p:nvPr/>
            </p:nvSpPr>
            <p:spPr>
              <a:xfrm>
                <a:off x="678547" y="2208010"/>
                <a:ext cx="641201"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Ethan </a:t>
                </a:r>
                <a:r>
                  <a:rPr lang="en-US" sz="900" b="1" noProof="1">
                    <a:solidFill>
                      <a:srgbClr val="000000"/>
                    </a:solidFill>
                    <a:latin typeface="Segoe UI" panose="020B0502040204020203" pitchFamily="34" charset="0"/>
                    <a:cs typeface="Segoe UI" panose="020B0502040204020203" pitchFamily="34" charset="0"/>
                  </a:rPr>
                  <a:t>Adam</a:t>
                </a:r>
              </a:p>
            </p:txBody>
          </p:sp>
          <p:sp>
            <p:nvSpPr>
              <p:cNvPr id="152" name="Contact Name">
                <a:extLst>
                  <a:ext uri="{FF2B5EF4-FFF2-40B4-BE49-F238E27FC236}">
                    <a16:creationId xmlns:a16="http://schemas.microsoft.com/office/drawing/2014/main" id="{CA14392D-5258-4992-AF8B-90A7AA1853B2}"/>
                  </a:ext>
                </a:extLst>
              </p:cNvPr>
              <p:cNvSpPr txBox="1"/>
              <p:nvPr/>
            </p:nvSpPr>
            <p:spPr>
              <a:xfrm>
                <a:off x="678547" y="2468361"/>
                <a:ext cx="512961"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Glen </a:t>
                </a:r>
                <a:r>
                  <a:rPr lang="en-US" sz="900" b="1" noProof="1">
                    <a:solidFill>
                      <a:srgbClr val="000000"/>
                    </a:solidFill>
                    <a:latin typeface="Segoe UI" panose="020B0502040204020203" pitchFamily="34" charset="0"/>
                    <a:cs typeface="Segoe UI" panose="020B0502040204020203" pitchFamily="34" charset="0"/>
                  </a:rPr>
                  <a:t>Akin</a:t>
                </a:r>
              </a:p>
            </p:txBody>
          </p:sp>
          <p:sp>
            <p:nvSpPr>
              <p:cNvPr id="153" name="Contact Name">
                <a:extLst>
                  <a:ext uri="{FF2B5EF4-FFF2-40B4-BE49-F238E27FC236}">
                    <a16:creationId xmlns:a16="http://schemas.microsoft.com/office/drawing/2014/main" id="{FD43A37A-C81F-4343-9793-6D4157DAA088}"/>
                  </a:ext>
                </a:extLst>
              </p:cNvPr>
              <p:cNvSpPr txBox="1"/>
              <p:nvPr/>
            </p:nvSpPr>
            <p:spPr>
              <a:xfrm>
                <a:off x="678547" y="2735062"/>
                <a:ext cx="517770"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Clay </a:t>
                </a:r>
                <a:r>
                  <a:rPr lang="en-US" sz="900" b="1" noProof="1">
                    <a:solidFill>
                      <a:srgbClr val="000000"/>
                    </a:solidFill>
                    <a:latin typeface="Segoe UI" panose="020B0502040204020203" pitchFamily="34" charset="0"/>
                    <a:cs typeface="Segoe UI" panose="020B0502040204020203" pitchFamily="34" charset="0"/>
                  </a:rPr>
                  <a:t>Alley</a:t>
                </a:r>
              </a:p>
            </p:txBody>
          </p:sp>
          <p:sp>
            <p:nvSpPr>
              <p:cNvPr id="154" name="Contact Name">
                <a:extLst>
                  <a:ext uri="{FF2B5EF4-FFF2-40B4-BE49-F238E27FC236}">
                    <a16:creationId xmlns:a16="http://schemas.microsoft.com/office/drawing/2014/main" id="{850F28C5-573E-43AF-83B6-28E1DE8E8215}"/>
                  </a:ext>
                </a:extLst>
              </p:cNvPr>
              <p:cNvSpPr txBox="1"/>
              <p:nvPr/>
            </p:nvSpPr>
            <p:spPr>
              <a:xfrm>
                <a:off x="678547" y="3001763"/>
                <a:ext cx="694101"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Tony </a:t>
                </a:r>
                <a:r>
                  <a:rPr lang="en-US" sz="900" b="1" noProof="1">
                    <a:solidFill>
                      <a:srgbClr val="000000"/>
                    </a:solidFill>
                    <a:latin typeface="Segoe UI" panose="020B0502040204020203" pitchFamily="34" charset="0"/>
                    <a:cs typeface="Segoe UI" panose="020B0502040204020203" pitchFamily="34" charset="0"/>
                  </a:rPr>
                  <a:t>Althaus</a:t>
                </a:r>
              </a:p>
            </p:txBody>
          </p:sp>
          <p:sp>
            <p:nvSpPr>
              <p:cNvPr id="155" name="Contact Name">
                <a:extLst>
                  <a:ext uri="{FF2B5EF4-FFF2-40B4-BE49-F238E27FC236}">
                    <a16:creationId xmlns:a16="http://schemas.microsoft.com/office/drawing/2014/main" id="{03E231EE-BEA7-4181-BBA2-FEB20358CE28}"/>
                  </a:ext>
                </a:extLst>
              </p:cNvPr>
              <p:cNvSpPr txBox="1"/>
              <p:nvPr/>
            </p:nvSpPr>
            <p:spPr>
              <a:xfrm>
                <a:off x="678547" y="3268464"/>
                <a:ext cx="775853"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Oliva </a:t>
                </a:r>
                <a:r>
                  <a:rPr lang="en-US" sz="900" b="1" noProof="1">
                    <a:solidFill>
                      <a:srgbClr val="000000"/>
                    </a:solidFill>
                    <a:latin typeface="Segoe UI" panose="020B0502040204020203" pitchFamily="34" charset="0"/>
                    <a:cs typeface="Segoe UI" panose="020B0502040204020203" pitchFamily="34" charset="0"/>
                  </a:rPr>
                  <a:t>Amerson</a:t>
                </a:r>
              </a:p>
            </p:txBody>
          </p:sp>
          <p:sp>
            <p:nvSpPr>
              <p:cNvPr id="156" name="Contact Name">
                <a:extLst>
                  <a:ext uri="{FF2B5EF4-FFF2-40B4-BE49-F238E27FC236}">
                    <a16:creationId xmlns:a16="http://schemas.microsoft.com/office/drawing/2014/main" id="{42D41F15-80B8-470E-A033-5B54770FE48F}"/>
                  </a:ext>
                </a:extLst>
              </p:cNvPr>
              <p:cNvSpPr txBox="1"/>
              <p:nvPr/>
            </p:nvSpPr>
            <p:spPr>
              <a:xfrm>
                <a:off x="678547" y="3535165"/>
                <a:ext cx="799899"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Florrie </a:t>
                </a:r>
                <a:r>
                  <a:rPr lang="en-US" sz="900" b="1" noProof="1">
                    <a:solidFill>
                      <a:srgbClr val="000000"/>
                    </a:solidFill>
                    <a:latin typeface="Segoe UI" panose="020B0502040204020203" pitchFamily="34" charset="0"/>
                    <a:cs typeface="Segoe UI" panose="020B0502040204020203" pitchFamily="34" charset="0"/>
                  </a:rPr>
                  <a:t>Aslinger</a:t>
                </a:r>
              </a:p>
            </p:txBody>
          </p:sp>
          <p:sp>
            <p:nvSpPr>
              <p:cNvPr id="157" name="Contact Name">
                <a:extLst>
                  <a:ext uri="{FF2B5EF4-FFF2-40B4-BE49-F238E27FC236}">
                    <a16:creationId xmlns:a16="http://schemas.microsoft.com/office/drawing/2014/main" id="{ACEF407A-9BEF-45AD-BFA6-A08168559B30}"/>
                  </a:ext>
                </a:extLst>
              </p:cNvPr>
              <p:cNvSpPr txBox="1"/>
              <p:nvPr/>
            </p:nvSpPr>
            <p:spPr>
              <a:xfrm>
                <a:off x="678547" y="3801864"/>
                <a:ext cx="9169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Richelle </a:t>
                </a:r>
                <a:r>
                  <a:rPr lang="en-US" sz="900" b="1" noProof="1">
                    <a:solidFill>
                      <a:srgbClr val="000000"/>
                    </a:solidFill>
                    <a:latin typeface="Segoe UI" panose="020B0502040204020203" pitchFamily="34" charset="0"/>
                    <a:cs typeface="Segoe UI" panose="020B0502040204020203" pitchFamily="34" charset="0"/>
                  </a:rPr>
                  <a:t>Augustin</a:t>
                </a:r>
              </a:p>
            </p:txBody>
          </p:sp>
          <p:sp>
            <p:nvSpPr>
              <p:cNvPr id="158" name="Contact Name">
                <a:extLst>
                  <a:ext uri="{FF2B5EF4-FFF2-40B4-BE49-F238E27FC236}">
                    <a16:creationId xmlns:a16="http://schemas.microsoft.com/office/drawing/2014/main" id="{B12EC5BF-B5A3-4CD1-9614-B7382EF355E2}"/>
                  </a:ext>
                </a:extLst>
              </p:cNvPr>
              <p:cNvSpPr txBox="1"/>
              <p:nvPr/>
            </p:nvSpPr>
            <p:spPr>
              <a:xfrm>
                <a:off x="678547" y="4224822"/>
                <a:ext cx="67486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Syble </a:t>
                </a:r>
                <a:r>
                  <a:rPr lang="en-US" sz="900" b="1" noProof="1">
                    <a:solidFill>
                      <a:srgbClr val="000000"/>
                    </a:solidFill>
                    <a:latin typeface="Segoe UI" panose="020B0502040204020203" pitchFamily="34" charset="0"/>
                    <a:cs typeface="Segoe UI" panose="020B0502040204020203" pitchFamily="34" charset="0"/>
                  </a:rPr>
                  <a:t>Berndt</a:t>
                </a:r>
              </a:p>
            </p:txBody>
          </p:sp>
          <p:sp>
            <p:nvSpPr>
              <p:cNvPr id="159" name="Contact Name">
                <a:extLst>
                  <a:ext uri="{FF2B5EF4-FFF2-40B4-BE49-F238E27FC236}">
                    <a16:creationId xmlns:a16="http://schemas.microsoft.com/office/drawing/2014/main" id="{5AFD7997-83EA-4861-9FEC-FEA980DE1D51}"/>
                  </a:ext>
                </a:extLst>
              </p:cNvPr>
              <p:cNvSpPr txBox="1"/>
              <p:nvPr/>
            </p:nvSpPr>
            <p:spPr>
              <a:xfrm>
                <a:off x="678547" y="4491523"/>
                <a:ext cx="806311"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Eduardo </a:t>
                </a:r>
                <a:r>
                  <a:rPr lang="en-US" sz="900" b="1" noProof="1">
                    <a:solidFill>
                      <a:srgbClr val="000000"/>
                    </a:solidFill>
                    <a:latin typeface="Segoe UI" panose="020B0502040204020203" pitchFamily="34" charset="0"/>
                    <a:cs typeface="Segoe UI" panose="020B0502040204020203" pitchFamily="34" charset="0"/>
                  </a:rPr>
                  <a:t>Bowes</a:t>
                </a:r>
              </a:p>
            </p:txBody>
          </p:sp>
          <p:sp>
            <p:nvSpPr>
              <p:cNvPr id="160" name="Contact Name">
                <a:extLst>
                  <a:ext uri="{FF2B5EF4-FFF2-40B4-BE49-F238E27FC236}">
                    <a16:creationId xmlns:a16="http://schemas.microsoft.com/office/drawing/2014/main" id="{98D942D5-CE78-4CA9-A696-AEBA887A3146}"/>
                  </a:ext>
                </a:extLst>
              </p:cNvPr>
              <p:cNvSpPr txBox="1"/>
              <p:nvPr/>
            </p:nvSpPr>
            <p:spPr>
              <a:xfrm>
                <a:off x="678547" y="4758224"/>
                <a:ext cx="88485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Marion </a:t>
                </a:r>
                <a:r>
                  <a:rPr lang="en-US" sz="900" b="1" noProof="1">
                    <a:solidFill>
                      <a:srgbClr val="000000"/>
                    </a:solidFill>
                    <a:latin typeface="Segoe UI" panose="020B0502040204020203" pitchFamily="34" charset="0"/>
                    <a:cs typeface="Segoe UI" panose="020B0502040204020203" pitchFamily="34" charset="0"/>
                  </a:rPr>
                  <a:t>Bradford</a:t>
                </a:r>
              </a:p>
            </p:txBody>
          </p:sp>
          <p:sp>
            <p:nvSpPr>
              <p:cNvPr id="161" name="Contact Name">
                <a:extLst>
                  <a:ext uri="{FF2B5EF4-FFF2-40B4-BE49-F238E27FC236}">
                    <a16:creationId xmlns:a16="http://schemas.microsoft.com/office/drawing/2014/main" id="{3BA548D2-E129-4D08-A3C6-B3ACF8A61762}"/>
                  </a:ext>
                </a:extLst>
              </p:cNvPr>
              <p:cNvSpPr txBox="1"/>
              <p:nvPr/>
            </p:nvSpPr>
            <p:spPr>
              <a:xfrm>
                <a:off x="678547" y="5024925"/>
                <a:ext cx="631583"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noProof="1">
                    <a:solidFill>
                      <a:srgbClr val="000000"/>
                    </a:solidFill>
                    <a:latin typeface="Segoe UI" panose="020B0502040204020203" pitchFamily="34" charset="0"/>
                    <a:cs typeface="Segoe UI" panose="020B0502040204020203" pitchFamily="34" charset="0"/>
                  </a:rPr>
                  <a:t>Wilda </a:t>
                </a:r>
                <a:r>
                  <a:rPr lang="en-US" sz="900" b="1" noProof="1">
                    <a:solidFill>
                      <a:srgbClr val="000000"/>
                    </a:solidFill>
                    <a:latin typeface="Segoe UI" panose="020B0502040204020203" pitchFamily="34" charset="0"/>
                    <a:cs typeface="Segoe UI" panose="020B0502040204020203" pitchFamily="34" charset="0"/>
                  </a:rPr>
                  <a:t>Bruck</a:t>
                </a:r>
              </a:p>
            </p:txBody>
          </p:sp>
          <p:sp>
            <p:nvSpPr>
              <p:cNvPr id="162" name="Letter">
                <a:extLst>
                  <a:ext uri="{FF2B5EF4-FFF2-40B4-BE49-F238E27FC236}">
                    <a16:creationId xmlns:a16="http://schemas.microsoft.com/office/drawing/2014/main" id="{2A490039-85C1-406A-BF00-87BC53FD31E3}"/>
                  </a:ext>
                </a:extLst>
              </p:cNvPr>
              <p:cNvSpPr/>
              <p:nvPr/>
            </p:nvSpPr>
            <p:spPr>
              <a:xfrm>
                <a:off x="595686" y="2031196"/>
                <a:ext cx="2186298" cy="136147"/>
              </a:xfrm>
              <a:prstGeom prst="rect">
                <a:avLst/>
              </a:prstGeom>
              <a:solidFill>
                <a:srgbClr val="F7F7F7"/>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b="1" noProof="1">
                    <a:solidFill>
                      <a:schemeClr val="tx1"/>
                    </a:solidFill>
                    <a:latin typeface="Segoe UI" panose="020B0502040204020203" pitchFamily="34" charset="0"/>
                    <a:cs typeface="Segoe UI" panose="020B0502040204020203" pitchFamily="34" charset="0"/>
                  </a:rPr>
                  <a:t>A</a:t>
                </a:r>
              </a:p>
            </p:txBody>
          </p:sp>
          <p:sp>
            <p:nvSpPr>
              <p:cNvPr id="163" name="Letter">
                <a:extLst>
                  <a:ext uri="{FF2B5EF4-FFF2-40B4-BE49-F238E27FC236}">
                    <a16:creationId xmlns:a16="http://schemas.microsoft.com/office/drawing/2014/main" id="{6B0AD96F-EAD5-482F-AC86-C671B386C66F}"/>
                  </a:ext>
                </a:extLst>
              </p:cNvPr>
              <p:cNvSpPr/>
              <p:nvPr/>
            </p:nvSpPr>
            <p:spPr>
              <a:xfrm>
                <a:off x="595686" y="4016258"/>
                <a:ext cx="2186298" cy="136147"/>
              </a:xfrm>
              <a:prstGeom prst="rect">
                <a:avLst/>
              </a:prstGeom>
              <a:solidFill>
                <a:srgbClr val="F7F7F7"/>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b="1" noProof="1">
                    <a:solidFill>
                      <a:schemeClr val="tx1"/>
                    </a:solidFill>
                    <a:latin typeface="Segoe UI" panose="020B0502040204020203" pitchFamily="34" charset="0"/>
                    <a:cs typeface="Segoe UI" panose="020B0502040204020203" pitchFamily="34" charset="0"/>
                  </a:rPr>
                  <a:t>B</a:t>
                </a:r>
              </a:p>
            </p:txBody>
          </p:sp>
          <p:cxnSp>
            <p:nvCxnSpPr>
              <p:cNvPr id="164" name="Line">
                <a:extLst>
                  <a:ext uri="{FF2B5EF4-FFF2-40B4-BE49-F238E27FC236}">
                    <a16:creationId xmlns:a16="http://schemas.microsoft.com/office/drawing/2014/main" id="{3B1EBD1A-958A-466D-BF68-DEB9A18E3DAD}"/>
                  </a:ext>
                </a:extLst>
              </p:cNvPr>
              <p:cNvCxnSpPr/>
              <p:nvPr/>
            </p:nvCxnSpPr>
            <p:spPr>
              <a:xfrm>
                <a:off x="678547" y="2403881"/>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165" name="Line">
                <a:extLst>
                  <a:ext uri="{FF2B5EF4-FFF2-40B4-BE49-F238E27FC236}">
                    <a16:creationId xmlns:a16="http://schemas.microsoft.com/office/drawing/2014/main" id="{97396BF9-49F2-4B79-81EA-06F8ADBFBF79}"/>
                  </a:ext>
                </a:extLst>
              </p:cNvPr>
              <p:cNvCxnSpPr/>
              <p:nvPr/>
            </p:nvCxnSpPr>
            <p:spPr>
              <a:xfrm>
                <a:off x="678547" y="2672486"/>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166" name="Line">
                <a:extLst>
                  <a:ext uri="{FF2B5EF4-FFF2-40B4-BE49-F238E27FC236}">
                    <a16:creationId xmlns:a16="http://schemas.microsoft.com/office/drawing/2014/main" id="{518A4880-02D6-4755-94EF-7001D1BADB25}"/>
                  </a:ext>
                </a:extLst>
              </p:cNvPr>
              <p:cNvCxnSpPr/>
              <p:nvPr/>
            </p:nvCxnSpPr>
            <p:spPr>
              <a:xfrm>
                <a:off x="678547" y="2941091"/>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167" name="Line">
                <a:extLst>
                  <a:ext uri="{FF2B5EF4-FFF2-40B4-BE49-F238E27FC236}">
                    <a16:creationId xmlns:a16="http://schemas.microsoft.com/office/drawing/2014/main" id="{1B41DC32-AEE8-436E-ABB7-45331105F036}"/>
                  </a:ext>
                </a:extLst>
              </p:cNvPr>
              <p:cNvCxnSpPr/>
              <p:nvPr/>
            </p:nvCxnSpPr>
            <p:spPr>
              <a:xfrm>
                <a:off x="678547" y="3209696"/>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168" name="Line">
                <a:extLst>
                  <a:ext uri="{FF2B5EF4-FFF2-40B4-BE49-F238E27FC236}">
                    <a16:creationId xmlns:a16="http://schemas.microsoft.com/office/drawing/2014/main" id="{B2D1D3DD-9EBA-46AE-AAC3-6CC2BD681827}"/>
                  </a:ext>
                </a:extLst>
              </p:cNvPr>
              <p:cNvCxnSpPr/>
              <p:nvPr/>
            </p:nvCxnSpPr>
            <p:spPr>
              <a:xfrm>
                <a:off x="678547" y="3478301"/>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169" name="Line">
                <a:extLst>
                  <a:ext uri="{FF2B5EF4-FFF2-40B4-BE49-F238E27FC236}">
                    <a16:creationId xmlns:a16="http://schemas.microsoft.com/office/drawing/2014/main" id="{2DF328DF-AE5A-4297-A825-98C580B51AD7}"/>
                  </a:ext>
                </a:extLst>
              </p:cNvPr>
              <p:cNvCxnSpPr/>
              <p:nvPr/>
            </p:nvCxnSpPr>
            <p:spPr>
              <a:xfrm>
                <a:off x="678547" y="3746906"/>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170" name="Line">
                <a:extLst>
                  <a:ext uri="{FF2B5EF4-FFF2-40B4-BE49-F238E27FC236}">
                    <a16:creationId xmlns:a16="http://schemas.microsoft.com/office/drawing/2014/main" id="{39799FDE-DF68-4434-BBC4-8DC2F89E6816}"/>
                  </a:ext>
                </a:extLst>
              </p:cNvPr>
              <p:cNvCxnSpPr/>
              <p:nvPr/>
            </p:nvCxnSpPr>
            <p:spPr>
              <a:xfrm>
                <a:off x="678547" y="4416831"/>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171" name="Line">
                <a:extLst>
                  <a:ext uri="{FF2B5EF4-FFF2-40B4-BE49-F238E27FC236}">
                    <a16:creationId xmlns:a16="http://schemas.microsoft.com/office/drawing/2014/main" id="{1D114393-04D3-4F93-8920-C5FA4097CD45}"/>
                  </a:ext>
                </a:extLst>
              </p:cNvPr>
              <p:cNvCxnSpPr/>
              <p:nvPr/>
            </p:nvCxnSpPr>
            <p:spPr>
              <a:xfrm>
                <a:off x="678547" y="4685436"/>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172" name="Line">
                <a:extLst>
                  <a:ext uri="{FF2B5EF4-FFF2-40B4-BE49-F238E27FC236}">
                    <a16:creationId xmlns:a16="http://schemas.microsoft.com/office/drawing/2014/main" id="{233BFD22-B273-403A-A671-4A4C5905CA76}"/>
                  </a:ext>
                </a:extLst>
              </p:cNvPr>
              <p:cNvCxnSpPr/>
              <p:nvPr/>
            </p:nvCxnSpPr>
            <p:spPr>
              <a:xfrm>
                <a:off x="678547" y="4954041"/>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cxnSp>
            <p:nvCxnSpPr>
              <p:cNvPr id="173" name="Line">
                <a:extLst>
                  <a:ext uri="{FF2B5EF4-FFF2-40B4-BE49-F238E27FC236}">
                    <a16:creationId xmlns:a16="http://schemas.microsoft.com/office/drawing/2014/main" id="{C40AE46F-C248-44A1-9E4A-1DDE1D1727EC}"/>
                  </a:ext>
                </a:extLst>
              </p:cNvPr>
              <p:cNvCxnSpPr/>
              <p:nvPr/>
            </p:nvCxnSpPr>
            <p:spPr>
              <a:xfrm>
                <a:off x="678547" y="5222646"/>
                <a:ext cx="2103437" cy="0"/>
              </a:xfrm>
              <a:prstGeom prst="line">
                <a:avLst/>
              </a:prstGeom>
              <a:ln w="3175">
                <a:solidFill>
                  <a:srgbClr val="DCDCDC"/>
                </a:solidFill>
              </a:ln>
            </p:spPr>
            <p:style>
              <a:lnRef idx="1">
                <a:schemeClr val="accent1"/>
              </a:lnRef>
              <a:fillRef idx="0">
                <a:schemeClr val="accent1"/>
              </a:fillRef>
              <a:effectRef idx="0">
                <a:schemeClr val="accent1"/>
              </a:effectRef>
              <a:fontRef idx="minor">
                <a:schemeClr val="tx1"/>
              </a:fontRef>
            </p:style>
          </p:cxnSp>
        </p:grpSp>
        <p:sp>
          <p:nvSpPr>
            <p:cNvPr id="150" name="Alphabet">
              <a:extLst>
                <a:ext uri="{FF2B5EF4-FFF2-40B4-BE49-F238E27FC236}">
                  <a16:creationId xmlns:a16="http://schemas.microsoft.com/office/drawing/2014/main" id="{F296E616-C383-4C05-B648-4895A0C7BD2B}"/>
                </a:ext>
              </a:extLst>
            </p:cNvPr>
            <p:cNvSpPr txBox="1"/>
            <p:nvPr/>
          </p:nvSpPr>
          <p:spPr>
            <a:xfrm>
              <a:off x="2803138" y="2393332"/>
              <a:ext cx="78548" cy="2700739"/>
            </a:xfrm>
            <a:prstGeom prst="rect">
              <a:avLst/>
            </a:prstGeom>
            <a:noFill/>
          </p:spPr>
          <p:txBody>
            <a:bodyPr wrap="non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noProof="1">
                  <a:solidFill>
                    <a:srgbClr val="007AFF"/>
                  </a:solidFill>
                  <a:latin typeface="Segoe UI" panose="020B0502040204020203" pitchFamily="34" charset="0"/>
                  <a:cs typeface="Segoe UI" panose="020B0502040204020203" pitchFamily="34" charset="0"/>
                </a:rPr>
                <a:t>A</a:t>
              </a:r>
            </a:p>
            <a:p>
              <a:pPr algn="ctr"/>
              <a:r>
                <a:rPr lang="en-US" sz="650" noProof="1">
                  <a:solidFill>
                    <a:srgbClr val="007AFF"/>
                  </a:solidFill>
                  <a:latin typeface="Segoe UI" panose="020B0502040204020203" pitchFamily="34" charset="0"/>
                  <a:cs typeface="Segoe UI" panose="020B0502040204020203" pitchFamily="34" charset="0"/>
                </a:rPr>
                <a:t>B</a:t>
              </a:r>
            </a:p>
            <a:p>
              <a:pPr algn="ctr"/>
              <a:r>
                <a:rPr lang="en-US" sz="650" noProof="1">
                  <a:solidFill>
                    <a:srgbClr val="007AFF"/>
                  </a:solidFill>
                  <a:latin typeface="Segoe UI" panose="020B0502040204020203" pitchFamily="34" charset="0"/>
                  <a:cs typeface="Segoe UI" panose="020B0502040204020203" pitchFamily="34" charset="0"/>
                </a:rPr>
                <a:t>C</a:t>
              </a:r>
            </a:p>
            <a:p>
              <a:pPr algn="ctr"/>
              <a:r>
                <a:rPr lang="en-US" sz="650" noProof="1">
                  <a:solidFill>
                    <a:srgbClr val="007AFF"/>
                  </a:solidFill>
                  <a:latin typeface="Segoe UI" panose="020B0502040204020203" pitchFamily="34" charset="0"/>
                  <a:cs typeface="Segoe UI" panose="020B0502040204020203" pitchFamily="34" charset="0"/>
                </a:rPr>
                <a:t>D</a:t>
              </a:r>
            </a:p>
            <a:p>
              <a:pPr algn="ctr"/>
              <a:r>
                <a:rPr lang="en-US" sz="650" noProof="1">
                  <a:solidFill>
                    <a:srgbClr val="007AFF"/>
                  </a:solidFill>
                  <a:latin typeface="Segoe UI" panose="020B0502040204020203" pitchFamily="34" charset="0"/>
                  <a:cs typeface="Segoe UI" panose="020B0502040204020203" pitchFamily="34" charset="0"/>
                </a:rPr>
                <a:t>E</a:t>
              </a:r>
            </a:p>
            <a:p>
              <a:pPr algn="ctr"/>
              <a:r>
                <a:rPr lang="en-US" sz="650" noProof="1">
                  <a:solidFill>
                    <a:srgbClr val="007AFF"/>
                  </a:solidFill>
                  <a:latin typeface="Segoe UI" panose="020B0502040204020203" pitchFamily="34" charset="0"/>
                  <a:cs typeface="Segoe UI" panose="020B0502040204020203" pitchFamily="34" charset="0"/>
                </a:rPr>
                <a:t>F</a:t>
              </a:r>
            </a:p>
            <a:p>
              <a:pPr algn="ctr"/>
              <a:r>
                <a:rPr lang="en-US" sz="650" noProof="1">
                  <a:solidFill>
                    <a:srgbClr val="007AFF"/>
                  </a:solidFill>
                  <a:latin typeface="Segoe UI" panose="020B0502040204020203" pitchFamily="34" charset="0"/>
                  <a:cs typeface="Segoe UI" panose="020B0502040204020203" pitchFamily="34" charset="0"/>
                </a:rPr>
                <a:t>G</a:t>
              </a:r>
            </a:p>
            <a:p>
              <a:pPr algn="ctr"/>
              <a:r>
                <a:rPr lang="en-US" sz="650" noProof="1">
                  <a:solidFill>
                    <a:srgbClr val="007AFF"/>
                  </a:solidFill>
                  <a:latin typeface="Segoe UI" panose="020B0502040204020203" pitchFamily="34" charset="0"/>
                  <a:cs typeface="Segoe UI" panose="020B0502040204020203" pitchFamily="34" charset="0"/>
                </a:rPr>
                <a:t>H</a:t>
              </a:r>
            </a:p>
            <a:p>
              <a:pPr algn="ctr"/>
              <a:r>
                <a:rPr lang="en-US" sz="650" noProof="1">
                  <a:solidFill>
                    <a:srgbClr val="007AFF"/>
                  </a:solidFill>
                  <a:latin typeface="Segoe UI" panose="020B0502040204020203" pitchFamily="34" charset="0"/>
                  <a:cs typeface="Segoe UI" panose="020B0502040204020203" pitchFamily="34" charset="0"/>
                </a:rPr>
                <a:t>I</a:t>
              </a:r>
            </a:p>
            <a:p>
              <a:pPr algn="ctr"/>
              <a:r>
                <a:rPr lang="en-US" sz="650" noProof="1">
                  <a:solidFill>
                    <a:srgbClr val="007AFF"/>
                  </a:solidFill>
                  <a:latin typeface="Segoe UI" panose="020B0502040204020203" pitchFamily="34" charset="0"/>
                  <a:cs typeface="Segoe UI" panose="020B0502040204020203" pitchFamily="34" charset="0"/>
                </a:rPr>
                <a:t>J</a:t>
              </a:r>
            </a:p>
            <a:p>
              <a:pPr algn="ctr"/>
              <a:r>
                <a:rPr lang="en-US" sz="650" noProof="1">
                  <a:solidFill>
                    <a:srgbClr val="007AFF"/>
                  </a:solidFill>
                  <a:latin typeface="Segoe UI" panose="020B0502040204020203" pitchFamily="34" charset="0"/>
                  <a:cs typeface="Segoe UI" panose="020B0502040204020203" pitchFamily="34" charset="0"/>
                </a:rPr>
                <a:t>K</a:t>
              </a:r>
            </a:p>
            <a:p>
              <a:pPr algn="ctr"/>
              <a:r>
                <a:rPr lang="en-US" sz="650" noProof="1">
                  <a:solidFill>
                    <a:srgbClr val="007AFF"/>
                  </a:solidFill>
                  <a:latin typeface="Segoe UI" panose="020B0502040204020203" pitchFamily="34" charset="0"/>
                  <a:cs typeface="Segoe UI" panose="020B0502040204020203" pitchFamily="34" charset="0"/>
                </a:rPr>
                <a:t>L</a:t>
              </a:r>
            </a:p>
            <a:p>
              <a:pPr algn="ctr"/>
              <a:r>
                <a:rPr lang="en-US" sz="650" noProof="1">
                  <a:solidFill>
                    <a:srgbClr val="007AFF"/>
                  </a:solidFill>
                  <a:latin typeface="Segoe UI" panose="020B0502040204020203" pitchFamily="34" charset="0"/>
                  <a:cs typeface="Segoe UI" panose="020B0502040204020203" pitchFamily="34" charset="0"/>
                </a:rPr>
                <a:t>M</a:t>
              </a:r>
            </a:p>
            <a:p>
              <a:pPr algn="ctr"/>
              <a:r>
                <a:rPr lang="en-US" sz="650" noProof="1">
                  <a:solidFill>
                    <a:srgbClr val="007AFF"/>
                  </a:solidFill>
                  <a:latin typeface="Segoe UI" panose="020B0502040204020203" pitchFamily="34" charset="0"/>
                  <a:cs typeface="Segoe UI" panose="020B0502040204020203" pitchFamily="34" charset="0"/>
                </a:rPr>
                <a:t>N</a:t>
              </a:r>
            </a:p>
            <a:p>
              <a:pPr algn="ctr"/>
              <a:r>
                <a:rPr lang="en-US" sz="650" noProof="1">
                  <a:solidFill>
                    <a:srgbClr val="007AFF"/>
                  </a:solidFill>
                  <a:latin typeface="Segoe UI" panose="020B0502040204020203" pitchFamily="34" charset="0"/>
                  <a:cs typeface="Segoe UI" panose="020B0502040204020203" pitchFamily="34" charset="0"/>
                </a:rPr>
                <a:t>O</a:t>
              </a:r>
            </a:p>
            <a:p>
              <a:pPr algn="ctr"/>
              <a:r>
                <a:rPr lang="en-US" sz="650" noProof="1">
                  <a:solidFill>
                    <a:srgbClr val="007AFF"/>
                  </a:solidFill>
                  <a:latin typeface="Segoe UI" panose="020B0502040204020203" pitchFamily="34" charset="0"/>
                  <a:cs typeface="Segoe UI" panose="020B0502040204020203" pitchFamily="34" charset="0"/>
                </a:rPr>
                <a:t>P</a:t>
              </a:r>
            </a:p>
            <a:p>
              <a:pPr algn="ctr"/>
              <a:r>
                <a:rPr lang="en-US" sz="650" noProof="1">
                  <a:solidFill>
                    <a:srgbClr val="007AFF"/>
                  </a:solidFill>
                  <a:latin typeface="Segoe UI" panose="020B0502040204020203" pitchFamily="34" charset="0"/>
                  <a:cs typeface="Segoe UI" panose="020B0502040204020203" pitchFamily="34" charset="0"/>
                </a:rPr>
                <a:t>Q</a:t>
              </a:r>
            </a:p>
            <a:p>
              <a:pPr algn="ctr"/>
              <a:r>
                <a:rPr lang="en-US" sz="650" noProof="1">
                  <a:solidFill>
                    <a:srgbClr val="007AFF"/>
                  </a:solidFill>
                  <a:latin typeface="Segoe UI" panose="020B0502040204020203" pitchFamily="34" charset="0"/>
                  <a:cs typeface="Segoe UI" panose="020B0502040204020203" pitchFamily="34" charset="0"/>
                </a:rPr>
                <a:t>R</a:t>
              </a:r>
            </a:p>
            <a:p>
              <a:pPr algn="ctr"/>
              <a:r>
                <a:rPr lang="en-US" sz="650" noProof="1">
                  <a:solidFill>
                    <a:srgbClr val="007AFF"/>
                  </a:solidFill>
                  <a:latin typeface="Segoe UI" panose="020B0502040204020203" pitchFamily="34" charset="0"/>
                  <a:cs typeface="Segoe UI" panose="020B0502040204020203" pitchFamily="34" charset="0"/>
                </a:rPr>
                <a:t>S</a:t>
              </a:r>
            </a:p>
            <a:p>
              <a:pPr algn="ctr"/>
              <a:r>
                <a:rPr lang="en-US" sz="650" noProof="1">
                  <a:solidFill>
                    <a:srgbClr val="007AFF"/>
                  </a:solidFill>
                  <a:latin typeface="Segoe UI" panose="020B0502040204020203" pitchFamily="34" charset="0"/>
                  <a:cs typeface="Segoe UI" panose="020B0502040204020203" pitchFamily="34" charset="0"/>
                </a:rPr>
                <a:t>T</a:t>
              </a:r>
            </a:p>
            <a:p>
              <a:pPr algn="ctr"/>
              <a:r>
                <a:rPr lang="en-US" sz="650" noProof="1">
                  <a:solidFill>
                    <a:srgbClr val="007AFF"/>
                  </a:solidFill>
                  <a:latin typeface="Segoe UI" panose="020B0502040204020203" pitchFamily="34" charset="0"/>
                  <a:cs typeface="Segoe UI" panose="020B0502040204020203" pitchFamily="34" charset="0"/>
                </a:rPr>
                <a:t>U</a:t>
              </a:r>
            </a:p>
            <a:p>
              <a:pPr algn="ctr"/>
              <a:r>
                <a:rPr lang="en-US" sz="650" noProof="1">
                  <a:solidFill>
                    <a:srgbClr val="007AFF"/>
                  </a:solidFill>
                  <a:latin typeface="Segoe UI" panose="020B0502040204020203" pitchFamily="34" charset="0"/>
                  <a:cs typeface="Segoe UI" panose="020B0502040204020203" pitchFamily="34" charset="0"/>
                </a:rPr>
                <a:t>V</a:t>
              </a:r>
            </a:p>
            <a:p>
              <a:pPr algn="ctr"/>
              <a:r>
                <a:rPr lang="en-US" sz="650" noProof="1">
                  <a:solidFill>
                    <a:srgbClr val="007AFF"/>
                  </a:solidFill>
                  <a:latin typeface="Segoe UI" panose="020B0502040204020203" pitchFamily="34" charset="0"/>
                  <a:cs typeface="Segoe UI" panose="020B0502040204020203" pitchFamily="34" charset="0"/>
                </a:rPr>
                <a:t>W</a:t>
              </a:r>
            </a:p>
            <a:p>
              <a:pPr algn="ctr"/>
              <a:r>
                <a:rPr lang="en-US" sz="650" noProof="1">
                  <a:solidFill>
                    <a:srgbClr val="007AFF"/>
                  </a:solidFill>
                  <a:latin typeface="Segoe UI" panose="020B0502040204020203" pitchFamily="34" charset="0"/>
                  <a:cs typeface="Segoe UI" panose="020B0502040204020203" pitchFamily="34" charset="0"/>
                </a:rPr>
                <a:t>X</a:t>
              </a:r>
            </a:p>
            <a:p>
              <a:pPr algn="ctr"/>
              <a:r>
                <a:rPr lang="en-US" sz="650" noProof="1">
                  <a:solidFill>
                    <a:srgbClr val="007AFF"/>
                  </a:solidFill>
                  <a:latin typeface="Segoe UI" panose="020B0502040204020203" pitchFamily="34" charset="0"/>
                  <a:cs typeface="Segoe UI" panose="020B0502040204020203" pitchFamily="34" charset="0"/>
                </a:rPr>
                <a:t>Y</a:t>
              </a:r>
            </a:p>
            <a:p>
              <a:pPr algn="ctr"/>
              <a:r>
                <a:rPr lang="en-US" sz="650" noProof="1">
                  <a:solidFill>
                    <a:srgbClr val="007AFF"/>
                  </a:solidFill>
                  <a:latin typeface="Segoe UI" panose="020B0502040204020203" pitchFamily="34" charset="0"/>
                  <a:cs typeface="Segoe UI" panose="020B0502040204020203" pitchFamily="34" charset="0"/>
                </a:rPr>
                <a:t>Z</a:t>
              </a:r>
            </a:p>
            <a:p>
              <a:pPr algn="ctr"/>
              <a:r>
                <a:rPr lang="en-US" sz="650" noProof="1">
                  <a:solidFill>
                    <a:srgbClr val="007AFF"/>
                  </a:solidFill>
                  <a:latin typeface="Segoe UI" panose="020B0502040204020203" pitchFamily="34" charset="0"/>
                  <a:cs typeface="Segoe UI" panose="020B0502040204020203" pitchFamily="34" charset="0"/>
                </a:rPr>
                <a:t>#</a:t>
              </a:r>
            </a:p>
          </p:txBody>
        </p:sp>
      </p:grpSp>
    </p:spTree>
    <p:extLst>
      <p:ext uri="{BB962C8B-B14F-4D97-AF65-F5344CB8AC3E}">
        <p14:creationId xmlns:p14="http://schemas.microsoft.com/office/powerpoint/2010/main" val="186322531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13B3B15-F381-4B04-8A95-385973F9F232}"/>
              </a:ext>
            </a:extLst>
          </p:cNvPr>
          <p:cNvSpPr>
            <a:spLocks noGrp="1"/>
          </p:cNvSpPr>
          <p:nvPr>
            <p:ph type="title"/>
          </p:nvPr>
        </p:nvSpPr>
        <p:spPr/>
        <p:txBody>
          <a:bodyPr>
            <a:normAutofit fontScale="90000"/>
          </a:bodyPr>
          <a:lstStyle/>
          <a:p>
            <a:r>
              <a:rPr lang="de-DE" dirty="0"/>
              <a:t>IOS Beispiel Layouts</a:t>
            </a:r>
          </a:p>
        </p:txBody>
      </p:sp>
      <p:grpSp>
        <p:nvGrpSpPr>
          <p:cNvPr id="186" name="Messages">
            <a:extLst>
              <a:ext uri="{FF2B5EF4-FFF2-40B4-BE49-F238E27FC236}">
                <a16:creationId xmlns:a16="http://schemas.microsoft.com/office/drawing/2014/main" id="{8C655013-A949-4F0C-B446-6A5B9CC156A1}"/>
              </a:ext>
            </a:extLst>
          </p:cNvPr>
          <p:cNvGrpSpPr/>
          <p:nvPr/>
        </p:nvGrpSpPr>
        <p:grpSpPr>
          <a:xfrm>
            <a:off x="354093" y="1760537"/>
            <a:ext cx="2286000" cy="4064000"/>
            <a:chOff x="595686" y="1261242"/>
            <a:chExt cx="2286000" cy="4064000"/>
          </a:xfrm>
        </p:grpSpPr>
        <p:sp>
          <p:nvSpPr>
            <p:cNvPr id="187" name="Screen">
              <a:extLst>
                <a:ext uri="{FF2B5EF4-FFF2-40B4-BE49-F238E27FC236}">
                  <a16:creationId xmlns:a16="http://schemas.microsoft.com/office/drawing/2014/main" id="{9D95CE55-6CE8-43D5-AC48-014E16B9BDAD}"/>
                </a:ext>
              </a:extLst>
            </p:cNvPr>
            <p:cNvSpPr>
              <a:spLocks noChangeArrowheads="1"/>
            </p:cNvSpPr>
            <p:nvPr/>
          </p:nvSpPr>
          <p:spPr bwMode="auto">
            <a:xfrm>
              <a:off x="595686" y="1261242"/>
              <a:ext cx="2286000" cy="4064000"/>
            </a:xfrm>
            <a:prstGeom prst="rect">
              <a:avLst/>
            </a:pr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FF0000"/>
                </a:solidFill>
                <a:latin typeface="Segoe UI" panose="020B0502040204020203" pitchFamily="34" charset="0"/>
                <a:cs typeface="Segoe UI" panose="020B0502040204020203" pitchFamily="34" charset="0"/>
              </a:endParaRPr>
            </a:p>
          </p:txBody>
        </p:sp>
        <p:grpSp>
          <p:nvGrpSpPr>
            <p:cNvPr id="188" name="Navigation Bar">
              <a:extLst>
                <a:ext uri="{FF2B5EF4-FFF2-40B4-BE49-F238E27FC236}">
                  <a16:creationId xmlns:a16="http://schemas.microsoft.com/office/drawing/2014/main" id="{83493D38-83EE-4A3E-BDCD-F2225704A58A}"/>
                </a:ext>
              </a:extLst>
            </p:cNvPr>
            <p:cNvGrpSpPr/>
            <p:nvPr/>
          </p:nvGrpSpPr>
          <p:grpSpPr>
            <a:xfrm>
              <a:off x="595686" y="1261242"/>
              <a:ext cx="2286000" cy="464344"/>
              <a:chOff x="1116013" y="2305049"/>
              <a:chExt cx="2286000" cy="464344"/>
            </a:xfrm>
          </p:grpSpPr>
          <p:sp>
            <p:nvSpPr>
              <p:cNvPr id="219" name="Navigation Bar Background">
                <a:extLst>
                  <a:ext uri="{FF2B5EF4-FFF2-40B4-BE49-F238E27FC236}">
                    <a16:creationId xmlns:a16="http://schemas.microsoft.com/office/drawing/2014/main" id="{A3882E1B-F402-4494-86AC-48DC3126AB05}"/>
                  </a:ext>
                </a:extLst>
              </p:cNvPr>
              <p:cNvSpPr>
                <a:spLocks noChangeArrowheads="1"/>
              </p:cNvSpPr>
              <p:nvPr/>
            </p:nvSpPr>
            <p:spPr bwMode="auto">
              <a:xfrm>
                <a:off x="1116013" y="2305049"/>
                <a:ext cx="2286000" cy="464344"/>
              </a:xfrm>
              <a:prstGeom prst="rect">
                <a:avLst/>
              </a:prstGeom>
              <a:solidFill>
                <a:srgbClr val="F6F6F6">
                  <a:alpha val="90000"/>
                </a:srgbClr>
              </a:solidFill>
              <a:ln>
                <a:noFill/>
              </a:ln>
            </p:spPr>
            <p:txBody>
              <a:bodyPr vert="horz" wrap="square" lIns="91440" tIns="45720" rIns="91440" bIns="82296"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Erica</a:t>
                </a:r>
              </a:p>
            </p:txBody>
          </p:sp>
          <p:sp>
            <p:nvSpPr>
              <p:cNvPr id="220" name="Back Arrow">
                <a:extLst>
                  <a:ext uri="{FF2B5EF4-FFF2-40B4-BE49-F238E27FC236}">
                    <a16:creationId xmlns:a16="http://schemas.microsoft.com/office/drawing/2014/main" id="{22C50FEF-CF12-41B0-BB8A-FB52B6449DF9}"/>
                  </a:ext>
                </a:extLst>
              </p:cNvPr>
              <p:cNvSpPr>
                <a:spLocks noChangeAspect="1"/>
              </p:cNvSpPr>
              <p:nvPr/>
            </p:nvSpPr>
            <p:spPr bwMode="auto">
              <a:xfrm>
                <a:off x="1176338" y="2530475"/>
                <a:ext cx="90487" cy="150813"/>
              </a:xfrm>
              <a:custGeom>
                <a:avLst/>
                <a:gdLst>
                  <a:gd name="T0" fmla="*/ 47 w 57"/>
                  <a:gd name="T1" fmla="*/ 0 h 95"/>
                  <a:gd name="T2" fmla="*/ 0 w 57"/>
                  <a:gd name="T3" fmla="*/ 47 h 95"/>
                  <a:gd name="T4" fmla="*/ 47 w 57"/>
                  <a:gd name="T5" fmla="*/ 95 h 95"/>
                  <a:gd name="T6" fmla="*/ 57 w 57"/>
                  <a:gd name="T7" fmla="*/ 85 h 95"/>
                  <a:gd name="T8" fmla="*/ 18 w 57"/>
                  <a:gd name="T9" fmla="*/ 47 h 95"/>
                  <a:gd name="T10" fmla="*/ 57 w 57"/>
                  <a:gd name="T11" fmla="*/ 9 h 95"/>
                  <a:gd name="T12" fmla="*/ 47 w 57"/>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57" h="95">
                    <a:moveTo>
                      <a:pt x="47" y="0"/>
                    </a:moveTo>
                    <a:lnTo>
                      <a:pt x="0" y="47"/>
                    </a:lnTo>
                    <a:lnTo>
                      <a:pt x="47" y="95"/>
                    </a:lnTo>
                    <a:lnTo>
                      <a:pt x="57" y="85"/>
                    </a:lnTo>
                    <a:lnTo>
                      <a:pt x="18" y="47"/>
                    </a:lnTo>
                    <a:lnTo>
                      <a:pt x="57" y="9"/>
                    </a:lnTo>
                    <a:lnTo>
                      <a:pt x="47" y="0"/>
                    </a:lnTo>
                    <a:close/>
                  </a:path>
                </a:pathLst>
              </a:custGeom>
              <a:solidFill>
                <a:srgbClr val="007A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cxnSp>
            <p:nvCxnSpPr>
              <p:cNvPr id="221" name="Divider">
                <a:extLst>
                  <a:ext uri="{FF2B5EF4-FFF2-40B4-BE49-F238E27FC236}">
                    <a16:creationId xmlns:a16="http://schemas.microsoft.com/office/drawing/2014/main" id="{8B956AFB-68EE-445C-8F4E-8701F29DA32A}"/>
                  </a:ext>
                </a:extLst>
              </p:cNvPr>
              <p:cNvCxnSpPr/>
              <p:nvPr/>
            </p:nvCxnSpPr>
            <p:spPr>
              <a:xfrm>
                <a:off x="1116013" y="2769393"/>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sp>
            <p:nvSpPr>
              <p:cNvPr id="222" name="Back Button">
                <a:extLst>
                  <a:ext uri="{FF2B5EF4-FFF2-40B4-BE49-F238E27FC236}">
                    <a16:creationId xmlns:a16="http://schemas.microsoft.com/office/drawing/2014/main" id="{28F10B5F-2337-45E7-BBA0-2626597D70FD}"/>
                  </a:ext>
                </a:extLst>
              </p:cNvPr>
              <p:cNvSpPr txBox="1"/>
              <p:nvPr/>
            </p:nvSpPr>
            <p:spPr>
              <a:xfrm>
                <a:off x="1264288" y="2481308"/>
                <a:ext cx="674224" cy="253916"/>
              </a:xfrm>
              <a:prstGeom prst="rect">
                <a:avLst/>
              </a:prstGeom>
              <a:noFill/>
            </p:spPr>
            <p:txBody>
              <a:bodyPr wrap="none" lIns="45720" tIns="45720" rIns="4572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50" dirty="0">
                    <a:solidFill>
                      <a:srgbClr val="007AFF"/>
                    </a:solidFill>
                    <a:latin typeface="Segoe UI" panose="020B0502040204020203" pitchFamily="34" charset="0"/>
                    <a:cs typeface="Segoe UI" panose="020B0502040204020203" pitchFamily="34" charset="0"/>
                  </a:rPr>
                  <a:t>Messages</a:t>
                </a:r>
              </a:p>
            </p:txBody>
          </p:sp>
          <p:sp>
            <p:nvSpPr>
              <p:cNvPr id="223" name="Edit Button">
                <a:extLst>
                  <a:ext uri="{FF2B5EF4-FFF2-40B4-BE49-F238E27FC236}">
                    <a16:creationId xmlns:a16="http://schemas.microsoft.com/office/drawing/2014/main" id="{0221554E-D811-4BA1-9308-47F2F44F6221}"/>
                  </a:ext>
                </a:extLst>
              </p:cNvPr>
              <p:cNvSpPr txBox="1"/>
              <p:nvPr/>
            </p:nvSpPr>
            <p:spPr>
              <a:xfrm>
                <a:off x="2781184" y="2481308"/>
                <a:ext cx="610103" cy="253916"/>
              </a:xfrm>
              <a:prstGeom prst="rect">
                <a:avLst/>
              </a:prstGeom>
              <a:noFill/>
            </p:spPr>
            <p:txBody>
              <a:bodyPr wrap="none" lIns="45720" tIns="45720" rIns="4572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050" dirty="0">
                    <a:solidFill>
                      <a:srgbClr val="007AFF"/>
                    </a:solidFill>
                    <a:latin typeface="Segoe UI" panose="020B0502040204020203" pitchFamily="34" charset="0"/>
                    <a:cs typeface="Segoe UI" panose="020B0502040204020203" pitchFamily="34" charset="0"/>
                  </a:rPr>
                  <a:t>Contacts</a:t>
                </a:r>
              </a:p>
            </p:txBody>
          </p:sp>
        </p:grpSp>
        <p:grpSp>
          <p:nvGrpSpPr>
            <p:cNvPr id="189" name="Status Bar">
              <a:extLst>
                <a:ext uri="{FF2B5EF4-FFF2-40B4-BE49-F238E27FC236}">
                  <a16:creationId xmlns:a16="http://schemas.microsoft.com/office/drawing/2014/main" id="{33FD0B00-3698-4619-B1EB-8E9B6F58033B}"/>
                </a:ext>
              </a:extLst>
            </p:cNvPr>
            <p:cNvGrpSpPr>
              <a:grpSpLocks noChangeAspect="1"/>
            </p:cNvGrpSpPr>
            <p:nvPr/>
          </p:nvGrpSpPr>
          <p:grpSpPr>
            <a:xfrm>
              <a:off x="595686" y="1261242"/>
              <a:ext cx="2286000" cy="142875"/>
              <a:chOff x="4826000" y="1124744"/>
              <a:chExt cx="2286000" cy="142875"/>
            </a:xfrm>
          </p:grpSpPr>
          <p:sp>
            <p:nvSpPr>
              <p:cNvPr id="213" name="Status Bar Background">
                <a:extLst>
                  <a:ext uri="{FF2B5EF4-FFF2-40B4-BE49-F238E27FC236}">
                    <a16:creationId xmlns:a16="http://schemas.microsoft.com/office/drawing/2014/main" id="{9BD1B3F5-7D5B-493E-9B8B-58823E5F961B}"/>
                  </a:ext>
                </a:extLst>
              </p:cNvPr>
              <p:cNvSpPr>
                <a:spLocks noChangeArrowheads="1"/>
              </p:cNvSpPr>
              <p:nvPr/>
            </p:nvSpPr>
            <p:spPr bwMode="auto">
              <a:xfrm>
                <a:off x="4826000" y="1124744"/>
                <a:ext cx="2286000" cy="14287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solidFill>
                    <a:latin typeface="Segoe UI" panose="020B0502040204020203" pitchFamily="34" charset="0"/>
                    <a:cs typeface="Segoe UI" panose="020B0502040204020203" pitchFamily="34" charset="0"/>
                  </a:rPr>
                  <a:t>8:08 AM</a:t>
                </a:r>
              </a:p>
            </p:txBody>
          </p:sp>
          <p:sp>
            <p:nvSpPr>
              <p:cNvPr id="214" name="WLAN Strength">
                <a:extLst>
                  <a:ext uri="{FF2B5EF4-FFF2-40B4-BE49-F238E27FC236}">
                    <a16:creationId xmlns:a16="http://schemas.microsoft.com/office/drawing/2014/main" id="{24EBC4BA-918C-4AB2-A1AE-3387D2E0130A}"/>
                  </a:ext>
                </a:extLst>
              </p:cNvPr>
              <p:cNvSpPr>
                <a:spLocks noChangeAspect="1" noEditPoints="1"/>
              </p:cNvSpPr>
              <p:nvPr/>
            </p:nvSpPr>
            <p:spPr bwMode="auto">
              <a:xfrm>
                <a:off x="5457825" y="1163637"/>
                <a:ext cx="85725" cy="65088"/>
              </a:xfrm>
              <a:custGeom>
                <a:avLst/>
                <a:gdLst>
                  <a:gd name="T0" fmla="*/ 56 w 112"/>
                  <a:gd name="T1" fmla="*/ 0 h 85"/>
                  <a:gd name="T2" fmla="*/ 0 w 112"/>
                  <a:gd name="T3" fmla="*/ 22 h 85"/>
                  <a:gd name="T4" fmla="*/ 8 w 112"/>
                  <a:gd name="T5" fmla="*/ 32 h 85"/>
                  <a:gd name="T6" fmla="*/ 56 w 112"/>
                  <a:gd name="T7" fmla="*/ 14 h 85"/>
                  <a:gd name="T8" fmla="*/ 103 w 112"/>
                  <a:gd name="T9" fmla="*/ 32 h 85"/>
                  <a:gd name="T10" fmla="*/ 112 w 112"/>
                  <a:gd name="T11" fmla="*/ 22 h 85"/>
                  <a:gd name="T12" fmla="*/ 56 w 112"/>
                  <a:gd name="T13" fmla="*/ 0 h 85"/>
                  <a:gd name="T14" fmla="*/ 56 w 112"/>
                  <a:gd name="T15" fmla="*/ 28 h 85"/>
                  <a:gd name="T16" fmla="*/ 18 w 112"/>
                  <a:gd name="T17" fmla="*/ 43 h 85"/>
                  <a:gd name="T18" fmla="*/ 27 w 112"/>
                  <a:gd name="T19" fmla="*/ 53 h 85"/>
                  <a:gd name="T20" fmla="*/ 56 w 112"/>
                  <a:gd name="T21" fmla="*/ 43 h 85"/>
                  <a:gd name="T22" fmla="*/ 84 w 112"/>
                  <a:gd name="T23" fmla="*/ 53 h 85"/>
                  <a:gd name="T24" fmla="*/ 94 w 112"/>
                  <a:gd name="T25" fmla="*/ 43 h 85"/>
                  <a:gd name="T26" fmla="*/ 56 w 112"/>
                  <a:gd name="T27" fmla="*/ 28 h 85"/>
                  <a:gd name="T28" fmla="*/ 56 w 112"/>
                  <a:gd name="T29" fmla="*/ 56 h 85"/>
                  <a:gd name="T30" fmla="*/ 37 w 112"/>
                  <a:gd name="T31" fmla="*/ 64 h 85"/>
                  <a:gd name="T32" fmla="*/ 56 w 112"/>
                  <a:gd name="T33" fmla="*/ 85 h 85"/>
                  <a:gd name="T34" fmla="*/ 75 w 112"/>
                  <a:gd name="T35" fmla="*/ 64 h 85"/>
                  <a:gd name="T36" fmla="*/ 56 w 112"/>
                  <a:gd name="T3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85">
                    <a:moveTo>
                      <a:pt x="56" y="0"/>
                    </a:moveTo>
                    <a:cubicBezTo>
                      <a:pt x="34" y="0"/>
                      <a:pt x="15" y="9"/>
                      <a:pt x="0" y="22"/>
                    </a:cubicBezTo>
                    <a:lnTo>
                      <a:pt x="8" y="32"/>
                    </a:lnTo>
                    <a:cubicBezTo>
                      <a:pt x="21" y="21"/>
                      <a:pt x="38" y="14"/>
                      <a:pt x="56" y="14"/>
                    </a:cubicBezTo>
                    <a:cubicBezTo>
                      <a:pt x="74" y="14"/>
                      <a:pt x="91" y="21"/>
                      <a:pt x="103" y="32"/>
                    </a:cubicBezTo>
                    <a:lnTo>
                      <a:pt x="112" y="22"/>
                    </a:lnTo>
                    <a:cubicBezTo>
                      <a:pt x="97" y="9"/>
                      <a:pt x="77" y="0"/>
                      <a:pt x="56" y="0"/>
                    </a:cubicBezTo>
                    <a:close/>
                    <a:moveTo>
                      <a:pt x="56" y="28"/>
                    </a:moveTo>
                    <a:cubicBezTo>
                      <a:pt x="41" y="28"/>
                      <a:pt x="28" y="34"/>
                      <a:pt x="18" y="43"/>
                    </a:cubicBezTo>
                    <a:lnTo>
                      <a:pt x="27" y="53"/>
                    </a:lnTo>
                    <a:cubicBezTo>
                      <a:pt x="35" y="47"/>
                      <a:pt x="45" y="43"/>
                      <a:pt x="56" y="43"/>
                    </a:cubicBezTo>
                    <a:cubicBezTo>
                      <a:pt x="67" y="43"/>
                      <a:pt x="77" y="47"/>
                      <a:pt x="84" y="53"/>
                    </a:cubicBezTo>
                    <a:lnTo>
                      <a:pt x="94" y="43"/>
                    </a:lnTo>
                    <a:cubicBezTo>
                      <a:pt x="84" y="34"/>
                      <a:pt x="70" y="28"/>
                      <a:pt x="56" y="28"/>
                    </a:cubicBezTo>
                    <a:close/>
                    <a:moveTo>
                      <a:pt x="56" y="56"/>
                    </a:moveTo>
                    <a:cubicBezTo>
                      <a:pt x="49" y="56"/>
                      <a:pt x="42" y="59"/>
                      <a:pt x="37" y="64"/>
                    </a:cubicBezTo>
                    <a:lnTo>
                      <a:pt x="56" y="85"/>
                    </a:lnTo>
                    <a:lnTo>
                      <a:pt x="75" y="64"/>
                    </a:lnTo>
                    <a:cubicBezTo>
                      <a:pt x="70" y="59"/>
                      <a:pt x="63" y="56"/>
                      <a:pt x="56"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15" name="Battery">
                <a:extLst>
                  <a:ext uri="{FF2B5EF4-FFF2-40B4-BE49-F238E27FC236}">
                    <a16:creationId xmlns:a16="http://schemas.microsoft.com/office/drawing/2014/main" id="{480FB84A-1EC0-417F-94AE-247439F9568B}"/>
                  </a:ext>
                </a:extLst>
              </p:cNvPr>
              <p:cNvSpPr>
                <a:spLocks noChangeAspect="1" noEditPoints="1"/>
              </p:cNvSpPr>
              <p:nvPr/>
            </p:nvSpPr>
            <p:spPr bwMode="auto">
              <a:xfrm>
                <a:off x="6897688" y="1162050"/>
                <a:ext cx="174625" cy="68263"/>
              </a:xfrm>
              <a:custGeom>
                <a:avLst/>
                <a:gdLst>
                  <a:gd name="T0" fmla="*/ 14 w 229"/>
                  <a:gd name="T1" fmla="*/ 0 h 89"/>
                  <a:gd name="T2" fmla="*/ 0 w 229"/>
                  <a:gd name="T3" fmla="*/ 14 h 89"/>
                  <a:gd name="T4" fmla="*/ 0 w 229"/>
                  <a:gd name="T5" fmla="*/ 75 h 89"/>
                  <a:gd name="T6" fmla="*/ 14 w 229"/>
                  <a:gd name="T7" fmla="*/ 89 h 89"/>
                  <a:gd name="T8" fmla="*/ 197 w 229"/>
                  <a:gd name="T9" fmla="*/ 89 h 89"/>
                  <a:gd name="T10" fmla="*/ 211 w 229"/>
                  <a:gd name="T11" fmla="*/ 75 h 89"/>
                  <a:gd name="T12" fmla="*/ 211 w 229"/>
                  <a:gd name="T13" fmla="*/ 14 h 89"/>
                  <a:gd name="T14" fmla="*/ 197 w 229"/>
                  <a:gd name="T15" fmla="*/ 0 h 89"/>
                  <a:gd name="T16" fmla="*/ 14 w 229"/>
                  <a:gd name="T17" fmla="*/ 0 h 89"/>
                  <a:gd name="T18" fmla="*/ 14 w 229"/>
                  <a:gd name="T19" fmla="*/ 4 h 89"/>
                  <a:gd name="T20" fmla="*/ 197 w 229"/>
                  <a:gd name="T21" fmla="*/ 4 h 89"/>
                  <a:gd name="T22" fmla="*/ 206 w 229"/>
                  <a:gd name="T23" fmla="*/ 14 h 89"/>
                  <a:gd name="T24" fmla="*/ 206 w 229"/>
                  <a:gd name="T25" fmla="*/ 75 h 89"/>
                  <a:gd name="T26" fmla="*/ 197 w 229"/>
                  <a:gd name="T27" fmla="*/ 84 h 89"/>
                  <a:gd name="T28" fmla="*/ 14 w 229"/>
                  <a:gd name="T29" fmla="*/ 84 h 89"/>
                  <a:gd name="T30" fmla="*/ 4 w 229"/>
                  <a:gd name="T31" fmla="*/ 75 h 89"/>
                  <a:gd name="T32" fmla="*/ 4 w 229"/>
                  <a:gd name="T33" fmla="*/ 14 h 89"/>
                  <a:gd name="T34" fmla="*/ 14 w 229"/>
                  <a:gd name="T35" fmla="*/ 4 h 89"/>
                  <a:gd name="T36" fmla="*/ 19 w 229"/>
                  <a:gd name="T37" fmla="*/ 9 h 89"/>
                  <a:gd name="T38" fmla="*/ 9 w 229"/>
                  <a:gd name="T39" fmla="*/ 18 h 89"/>
                  <a:gd name="T40" fmla="*/ 9 w 229"/>
                  <a:gd name="T41" fmla="*/ 70 h 89"/>
                  <a:gd name="T42" fmla="*/ 19 w 229"/>
                  <a:gd name="T43" fmla="*/ 79 h 89"/>
                  <a:gd name="T44" fmla="*/ 192 w 229"/>
                  <a:gd name="T45" fmla="*/ 79 h 89"/>
                  <a:gd name="T46" fmla="*/ 201 w 229"/>
                  <a:gd name="T47" fmla="*/ 70 h 89"/>
                  <a:gd name="T48" fmla="*/ 201 w 229"/>
                  <a:gd name="T49" fmla="*/ 18 h 89"/>
                  <a:gd name="T50" fmla="*/ 192 w 229"/>
                  <a:gd name="T51" fmla="*/ 9 h 89"/>
                  <a:gd name="T52" fmla="*/ 19 w 229"/>
                  <a:gd name="T53" fmla="*/ 9 h 89"/>
                  <a:gd name="T54" fmla="*/ 215 w 229"/>
                  <a:gd name="T55" fmla="*/ 28 h 89"/>
                  <a:gd name="T56" fmla="*/ 215 w 229"/>
                  <a:gd name="T57" fmla="*/ 61 h 89"/>
                  <a:gd name="T58" fmla="*/ 229 w 229"/>
                  <a:gd name="T59" fmla="*/ 44 h 89"/>
                  <a:gd name="T60" fmla="*/ 215 w 229"/>
                  <a:gd name="T61" fmla="*/ 2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89">
                    <a:moveTo>
                      <a:pt x="14" y="0"/>
                    </a:moveTo>
                    <a:cubicBezTo>
                      <a:pt x="6" y="0"/>
                      <a:pt x="0" y="6"/>
                      <a:pt x="0" y="14"/>
                    </a:cubicBezTo>
                    <a:lnTo>
                      <a:pt x="0" y="75"/>
                    </a:lnTo>
                    <a:cubicBezTo>
                      <a:pt x="0" y="82"/>
                      <a:pt x="6" y="89"/>
                      <a:pt x="14" y="89"/>
                    </a:cubicBezTo>
                    <a:lnTo>
                      <a:pt x="197" y="89"/>
                    </a:lnTo>
                    <a:cubicBezTo>
                      <a:pt x="204" y="89"/>
                      <a:pt x="211" y="82"/>
                      <a:pt x="211" y="75"/>
                    </a:cubicBezTo>
                    <a:lnTo>
                      <a:pt x="211" y="14"/>
                    </a:lnTo>
                    <a:cubicBezTo>
                      <a:pt x="211" y="6"/>
                      <a:pt x="204" y="0"/>
                      <a:pt x="197" y="0"/>
                    </a:cubicBezTo>
                    <a:lnTo>
                      <a:pt x="14" y="0"/>
                    </a:lnTo>
                    <a:close/>
                    <a:moveTo>
                      <a:pt x="14" y="4"/>
                    </a:moveTo>
                    <a:lnTo>
                      <a:pt x="197" y="4"/>
                    </a:lnTo>
                    <a:cubicBezTo>
                      <a:pt x="202" y="4"/>
                      <a:pt x="206" y="8"/>
                      <a:pt x="206" y="14"/>
                    </a:cubicBezTo>
                    <a:lnTo>
                      <a:pt x="206" y="75"/>
                    </a:lnTo>
                    <a:cubicBezTo>
                      <a:pt x="206" y="80"/>
                      <a:pt x="202" y="84"/>
                      <a:pt x="197" y="84"/>
                    </a:cubicBezTo>
                    <a:lnTo>
                      <a:pt x="14" y="84"/>
                    </a:lnTo>
                    <a:cubicBezTo>
                      <a:pt x="9" y="84"/>
                      <a:pt x="4" y="80"/>
                      <a:pt x="4" y="75"/>
                    </a:cubicBezTo>
                    <a:lnTo>
                      <a:pt x="4" y="14"/>
                    </a:lnTo>
                    <a:cubicBezTo>
                      <a:pt x="4" y="8"/>
                      <a:pt x="9" y="4"/>
                      <a:pt x="14" y="4"/>
                    </a:cubicBezTo>
                    <a:close/>
                    <a:moveTo>
                      <a:pt x="19" y="9"/>
                    </a:moveTo>
                    <a:cubicBezTo>
                      <a:pt x="13" y="9"/>
                      <a:pt x="9" y="13"/>
                      <a:pt x="9" y="18"/>
                    </a:cubicBezTo>
                    <a:lnTo>
                      <a:pt x="9" y="70"/>
                    </a:lnTo>
                    <a:cubicBezTo>
                      <a:pt x="9" y="75"/>
                      <a:pt x="13" y="79"/>
                      <a:pt x="19" y="79"/>
                    </a:cubicBezTo>
                    <a:lnTo>
                      <a:pt x="192" y="79"/>
                    </a:lnTo>
                    <a:cubicBezTo>
                      <a:pt x="197" y="79"/>
                      <a:pt x="201" y="75"/>
                      <a:pt x="201" y="70"/>
                    </a:cubicBezTo>
                    <a:lnTo>
                      <a:pt x="201" y="18"/>
                    </a:lnTo>
                    <a:cubicBezTo>
                      <a:pt x="201" y="13"/>
                      <a:pt x="197" y="9"/>
                      <a:pt x="192" y="9"/>
                    </a:cubicBezTo>
                    <a:lnTo>
                      <a:pt x="19" y="9"/>
                    </a:lnTo>
                    <a:close/>
                    <a:moveTo>
                      <a:pt x="215" y="28"/>
                    </a:moveTo>
                    <a:lnTo>
                      <a:pt x="215" y="61"/>
                    </a:lnTo>
                    <a:cubicBezTo>
                      <a:pt x="224" y="61"/>
                      <a:pt x="229" y="53"/>
                      <a:pt x="229" y="44"/>
                    </a:cubicBezTo>
                    <a:cubicBezTo>
                      <a:pt x="229" y="35"/>
                      <a:pt x="224" y="28"/>
                      <a:pt x="21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16" name="Signal Strength">
                <a:extLst>
                  <a:ext uri="{FF2B5EF4-FFF2-40B4-BE49-F238E27FC236}">
                    <a16:creationId xmlns:a16="http://schemas.microsoft.com/office/drawing/2014/main" id="{844BE941-C999-4FD7-8C4D-9DE2B33F0EEE}"/>
                  </a:ext>
                </a:extLst>
              </p:cNvPr>
              <p:cNvSpPr>
                <a:spLocks noChangeAspect="1" noEditPoints="1"/>
              </p:cNvSpPr>
              <p:nvPr/>
            </p:nvSpPr>
            <p:spPr bwMode="auto">
              <a:xfrm>
                <a:off x="4872038" y="1176337"/>
                <a:ext cx="239713" cy="39688"/>
              </a:xfrm>
              <a:custGeom>
                <a:avLst/>
                <a:gdLst>
                  <a:gd name="T0" fmla="*/ 26 w 314"/>
                  <a:gd name="T1" fmla="*/ 0 h 52"/>
                  <a:gd name="T2" fmla="*/ 0 w 314"/>
                  <a:gd name="T3" fmla="*/ 26 h 52"/>
                  <a:gd name="T4" fmla="*/ 26 w 314"/>
                  <a:gd name="T5" fmla="*/ 52 h 52"/>
                  <a:gd name="T6" fmla="*/ 52 w 314"/>
                  <a:gd name="T7" fmla="*/ 26 h 52"/>
                  <a:gd name="T8" fmla="*/ 26 w 314"/>
                  <a:gd name="T9" fmla="*/ 0 h 52"/>
                  <a:gd name="T10" fmla="*/ 91 w 314"/>
                  <a:gd name="T11" fmla="*/ 0 h 52"/>
                  <a:gd name="T12" fmla="*/ 66 w 314"/>
                  <a:gd name="T13" fmla="*/ 26 h 52"/>
                  <a:gd name="T14" fmla="*/ 91 w 314"/>
                  <a:gd name="T15" fmla="*/ 52 h 52"/>
                  <a:gd name="T16" fmla="*/ 117 w 314"/>
                  <a:gd name="T17" fmla="*/ 26 h 52"/>
                  <a:gd name="T18" fmla="*/ 91 w 314"/>
                  <a:gd name="T19" fmla="*/ 0 h 52"/>
                  <a:gd name="T20" fmla="*/ 157 w 314"/>
                  <a:gd name="T21" fmla="*/ 0 h 52"/>
                  <a:gd name="T22" fmla="*/ 131 w 314"/>
                  <a:gd name="T23" fmla="*/ 26 h 52"/>
                  <a:gd name="T24" fmla="*/ 157 w 314"/>
                  <a:gd name="T25" fmla="*/ 52 h 52"/>
                  <a:gd name="T26" fmla="*/ 183 w 314"/>
                  <a:gd name="T27" fmla="*/ 26 h 52"/>
                  <a:gd name="T28" fmla="*/ 157 w 314"/>
                  <a:gd name="T29" fmla="*/ 0 h 52"/>
                  <a:gd name="T30" fmla="*/ 223 w 314"/>
                  <a:gd name="T31" fmla="*/ 0 h 52"/>
                  <a:gd name="T32" fmla="*/ 197 w 314"/>
                  <a:gd name="T33" fmla="*/ 26 h 52"/>
                  <a:gd name="T34" fmla="*/ 223 w 314"/>
                  <a:gd name="T35" fmla="*/ 52 h 52"/>
                  <a:gd name="T36" fmla="*/ 248 w 314"/>
                  <a:gd name="T37" fmla="*/ 26 h 52"/>
                  <a:gd name="T38" fmla="*/ 223 w 314"/>
                  <a:gd name="T39" fmla="*/ 0 h 52"/>
                  <a:gd name="T40" fmla="*/ 288 w 314"/>
                  <a:gd name="T41" fmla="*/ 0 h 52"/>
                  <a:gd name="T42" fmla="*/ 262 w 314"/>
                  <a:gd name="T43" fmla="*/ 26 h 52"/>
                  <a:gd name="T44" fmla="*/ 288 w 314"/>
                  <a:gd name="T45" fmla="*/ 52 h 52"/>
                  <a:gd name="T46" fmla="*/ 314 w 314"/>
                  <a:gd name="T47" fmla="*/ 26 h 52"/>
                  <a:gd name="T48" fmla="*/ 288 w 314"/>
                  <a:gd name="T49" fmla="*/ 0 h 52"/>
                  <a:gd name="T50" fmla="*/ 288 w 314"/>
                  <a:gd name="T51" fmla="*/ 3 h 52"/>
                  <a:gd name="T52" fmla="*/ 312 w 314"/>
                  <a:gd name="T53" fmla="*/ 26 h 52"/>
                  <a:gd name="T54" fmla="*/ 288 w 314"/>
                  <a:gd name="T55" fmla="*/ 50 h 52"/>
                  <a:gd name="T56" fmla="*/ 265 w 314"/>
                  <a:gd name="T57" fmla="*/ 26 h 52"/>
                  <a:gd name="T58" fmla="*/ 288 w 314"/>
                  <a:gd name="T5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4" h="52">
                    <a:moveTo>
                      <a:pt x="26" y="0"/>
                    </a:moveTo>
                    <a:cubicBezTo>
                      <a:pt x="11" y="0"/>
                      <a:pt x="0" y="12"/>
                      <a:pt x="0" y="26"/>
                    </a:cubicBezTo>
                    <a:cubicBezTo>
                      <a:pt x="0" y="40"/>
                      <a:pt x="11" y="52"/>
                      <a:pt x="26" y="52"/>
                    </a:cubicBezTo>
                    <a:cubicBezTo>
                      <a:pt x="40" y="52"/>
                      <a:pt x="52" y="40"/>
                      <a:pt x="52" y="26"/>
                    </a:cubicBezTo>
                    <a:cubicBezTo>
                      <a:pt x="52" y="12"/>
                      <a:pt x="40" y="0"/>
                      <a:pt x="26" y="0"/>
                    </a:cubicBezTo>
                    <a:close/>
                    <a:moveTo>
                      <a:pt x="91" y="0"/>
                    </a:moveTo>
                    <a:cubicBezTo>
                      <a:pt x="77" y="0"/>
                      <a:pt x="66" y="12"/>
                      <a:pt x="66" y="26"/>
                    </a:cubicBezTo>
                    <a:cubicBezTo>
                      <a:pt x="66" y="40"/>
                      <a:pt x="77" y="52"/>
                      <a:pt x="91" y="52"/>
                    </a:cubicBezTo>
                    <a:cubicBezTo>
                      <a:pt x="106" y="52"/>
                      <a:pt x="117" y="40"/>
                      <a:pt x="117" y="26"/>
                    </a:cubicBezTo>
                    <a:cubicBezTo>
                      <a:pt x="117" y="12"/>
                      <a:pt x="106" y="0"/>
                      <a:pt x="91" y="0"/>
                    </a:cubicBezTo>
                    <a:close/>
                    <a:moveTo>
                      <a:pt x="157" y="0"/>
                    </a:moveTo>
                    <a:cubicBezTo>
                      <a:pt x="143" y="0"/>
                      <a:pt x="131" y="12"/>
                      <a:pt x="131" y="26"/>
                    </a:cubicBezTo>
                    <a:cubicBezTo>
                      <a:pt x="131" y="40"/>
                      <a:pt x="143" y="52"/>
                      <a:pt x="157" y="52"/>
                    </a:cubicBezTo>
                    <a:cubicBezTo>
                      <a:pt x="171" y="52"/>
                      <a:pt x="183" y="40"/>
                      <a:pt x="183" y="26"/>
                    </a:cubicBezTo>
                    <a:cubicBezTo>
                      <a:pt x="183" y="12"/>
                      <a:pt x="171" y="0"/>
                      <a:pt x="157" y="0"/>
                    </a:cubicBezTo>
                    <a:close/>
                    <a:moveTo>
                      <a:pt x="223" y="0"/>
                    </a:moveTo>
                    <a:cubicBezTo>
                      <a:pt x="208" y="0"/>
                      <a:pt x="197" y="12"/>
                      <a:pt x="197" y="26"/>
                    </a:cubicBezTo>
                    <a:cubicBezTo>
                      <a:pt x="197" y="40"/>
                      <a:pt x="208" y="52"/>
                      <a:pt x="223" y="52"/>
                    </a:cubicBezTo>
                    <a:cubicBezTo>
                      <a:pt x="237" y="52"/>
                      <a:pt x="248" y="40"/>
                      <a:pt x="248" y="26"/>
                    </a:cubicBezTo>
                    <a:cubicBezTo>
                      <a:pt x="248" y="12"/>
                      <a:pt x="237" y="0"/>
                      <a:pt x="223" y="0"/>
                    </a:cubicBezTo>
                    <a:close/>
                    <a:moveTo>
                      <a:pt x="288" y="0"/>
                    </a:moveTo>
                    <a:cubicBezTo>
                      <a:pt x="274" y="0"/>
                      <a:pt x="262" y="12"/>
                      <a:pt x="262" y="26"/>
                    </a:cubicBezTo>
                    <a:cubicBezTo>
                      <a:pt x="262" y="40"/>
                      <a:pt x="274" y="52"/>
                      <a:pt x="288" y="52"/>
                    </a:cubicBezTo>
                    <a:cubicBezTo>
                      <a:pt x="302" y="52"/>
                      <a:pt x="314" y="40"/>
                      <a:pt x="314" y="26"/>
                    </a:cubicBezTo>
                    <a:cubicBezTo>
                      <a:pt x="314" y="12"/>
                      <a:pt x="302" y="0"/>
                      <a:pt x="288" y="0"/>
                    </a:cubicBezTo>
                    <a:close/>
                    <a:moveTo>
                      <a:pt x="288" y="3"/>
                    </a:moveTo>
                    <a:cubicBezTo>
                      <a:pt x="301" y="3"/>
                      <a:pt x="312" y="13"/>
                      <a:pt x="312" y="26"/>
                    </a:cubicBezTo>
                    <a:cubicBezTo>
                      <a:pt x="312" y="39"/>
                      <a:pt x="301" y="50"/>
                      <a:pt x="288" y="50"/>
                    </a:cubicBezTo>
                    <a:cubicBezTo>
                      <a:pt x="275" y="50"/>
                      <a:pt x="265" y="39"/>
                      <a:pt x="265" y="26"/>
                    </a:cubicBezTo>
                    <a:cubicBezTo>
                      <a:pt x="265" y="13"/>
                      <a:pt x="275" y="3"/>
                      <a:pt x="28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17" name="Carrier Label">
                <a:extLst>
                  <a:ext uri="{FF2B5EF4-FFF2-40B4-BE49-F238E27FC236}">
                    <a16:creationId xmlns:a16="http://schemas.microsoft.com/office/drawing/2014/main" id="{B3DAC499-30F5-49D4-B526-98B88881E275}"/>
                  </a:ext>
                </a:extLst>
              </p:cNvPr>
              <p:cNvSpPr txBox="1"/>
              <p:nvPr/>
            </p:nvSpPr>
            <p:spPr>
              <a:xfrm>
                <a:off x="5143502" y="1142320"/>
                <a:ext cx="261290"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solidFill>
                    <a:latin typeface="Segoe UI" panose="020B0502040204020203" pitchFamily="34" charset="0"/>
                    <a:cs typeface="Segoe UI" panose="020B0502040204020203" pitchFamily="34" charset="0"/>
                  </a:rPr>
                  <a:t>Carrier</a:t>
                </a:r>
              </a:p>
            </p:txBody>
          </p:sp>
          <p:sp>
            <p:nvSpPr>
              <p:cNvPr id="218" name="Battery Label">
                <a:extLst>
                  <a:ext uri="{FF2B5EF4-FFF2-40B4-BE49-F238E27FC236}">
                    <a16:creationId xmlns:a16="http://schemas.microsoft.com/office/drawing/2014/main" id="{D2FDCCC9-1B7D-41B7-AAF7-9232D5D1241D}"/>
                  </a:ext>
                </a:extLst>
              </p:cNvPr>
              <p:cNvSpPr txBox="1"/>
              <p:nvPr/>
            </p:nvSpPr>
            <p:spPr>
              <a:xfrm>
                <a:off x="6647189" y="1142320"/>
                <a:ext cx="218008"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00" dirty="0">
                    <a:solidFill>
                      <a:srgbClr val="000000"/>
                    </a:solidFill>
                    <a:latin typeface="Segoe UI" panose="020B0502040204020203" pitchFamily="34" charset="0"/>
                    <a:cs typeface="Segoe UI" panose="020B0502040204020203" pitchFamily="34" charset="0"/>
                  </a:rPr>
                  <a:t>100%</a:t>
                </a:r>
              </a:p>
            </p:txBody>
          </p:sp>
        </p:grpSp>
        <p:sp>
          <p:nvSpPr>
            <p:cNvPr id="190" name="Message">
              <a:extLst>
                <a:ext uri="{FF2B5EF4-FFF2-40B4-BE49-F238E27FC236}">
                  <a16:creationId xmlns:a16="http://schemas.microsoft.com/office/drawing/2014/main" id="{BF423E72-11C1-4FC3-A693-23FBE75E0A07}"/>
                </a:ext>
              </a:extLst>
            </p:cNvPr>
            <p:cNvSpPr/>
            <p:nvPr/>
          </p:nvSpPr>
          <p:spPr>
            <a:xfrm>
              <a:off x="2076791" y="1781112"/>
              <a:ext cx="698799" cy="257511"/>
            </a:xfrm>
            <a:prstGeom prst="roundRect">
              <a:avLst>
                <a:gd name="adj" fmla="val 50000"/>
              </a:avLst>
            </a:prstGeom>
            <a:solidFill>
              <a:srgbClr val="007A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18288" rIns="45720" bIns="18288"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50" dirty="0">
                  <a:solidFill>
                    <a:srgbClr val="FFFFFF"/>
                  </a:solidFill>
                  <a:latin typeface="Segoe UI" panose="020B0502040204020203" pitchFamily="34" charset="0"/>
                  <a:cs typeface="Segoe UI" panose="020B0502040204020203" pitchFamily="34" charset="0"/>
                </a:rPr>
                <a:t>Definitely.</a:t>
              </a:r>
            </a:p>
          </p:txBody>
        </p:sp>
        <p:grpSp>
          <p:nvGrpSpPr>
            <p:cNvPr id="191" name="Balloon">
              <a:extLst>
                <a:ext uri="{FF2B5EF4-FFF2-40B4-BE49-F238E27FC236}">
                  <a16:creationId xmlns:a16="http://schemas.microsoft.com/office/drawing/2014/main" id="{ACB07E87-784F-40F8-B204-6A45F1E15501}"/>
                </a:ext>
              </a:extLst>
            </p:cNvPr>
            <p:cNvGrpSpPr/>
            <p:nvPr/>
          </p:nvGrpSpPr>
          <p:grpSpPr>
            <a:xfrm>
              <a:off x="1122896" y="2055817"/>
              <a:ext cx="1695030" cy="389834"/>
              <a:chOff x="1122896" y="2055817"/>
              <a:chExt cx="1695030" cy="389834"/>
            </a:xfrm>
          </p:grpSpPr>
          <p:sp>
            <p:nvSpPr>
              <p:cNvPr id="211" name="Message">
                <a:extLst>
                  <a:ext uri="{FF2B5EF4-FFF2-40B4-BE49-F238E27FC236}">
                    <a16:creationId xmlns:a16="http://schemas.microsoft.com/office/drawing/2014/main" id="{490C055A-7897-474C-AB65-6A65978C707C}"/>
                  </a:ext>
                </a:extLst>
              </p:cNvPr>
              <p:cNvSpPr/>
              <p:nvPr/>
            </p:nvSpPr>
            <p:spPr>
              <a:xfrm>
                <a:off x="1122896" y="2055817"/>
                <a:ext cx="1652694" cy="389834"/>
              </a:xfrm>
              <a:prstGeom prst="roundRect">
                <a:avLst>
                  <a:gd name="adj" fmla="val 27884"/>
                </a:avLst>
              </a:prstGeom>
              <a:solidFill>
                <a:srgbClr val="007A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18288" rIns="45720" bIns="18288"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50" dirty="0">
                    <a:solidFill>
                      <a:srgbClr val="FFFFFF"/>
                    </a:solidFill>
                    <a:latin typeface="Segoe UI" panose="020B0502040204020203" pitchFamily="34" charset="0"/>
                    <a:cs typeface="Segoe UI" panose="020B0502040204020203" pitchFamily="34" charset="0"/>
                  </a:rPr>
                  <a:t>In fact, you might recognize</a:t>
                </a:r>
              </a:p>
              <a:p>
                <a:r>
                  <a:rPr lang="en-US" sz="950" dirty="0">
                    <a:solidFill>
                      <a:srgbClr val="FFFFFF"/>
                    </a:solidFill>
                    <a:latin typeface="Segoe UI" panose="020B0502040204020203" pitchFamily="34" charset="0"/>
                    <a:cs typeface="Segoe UI" panose="020B0502040204020203" pitchFamily="34" charset="0"/>
                  </a:rPr>
                  <a:t>one of them.</a:t>
                </a:r>
              </a:p>
            </p:txBody>
          </p:sp>
          <p:sp>
            <p:nvSpPr>
              <p:cNvPr id="212" name="Tip">
                <a:extLst>
                  <a:ext uri="{FF2B5EF4-FFF2-40B4-BE49-F238E27FC236}">
                    <a16:creationId xmlns:a16="http://schemas.microsoft.com/office/drawing/2014/main" id="{E47925D7-9C5A-4595-B0E4-1341F2542F7F}"/>
                  </a:ext>
                </a:extLst>
              </p:cNvPr>
              <p:cNvSpPr>
                <a:spLocks/>
              </p:cNvSpPr>
              <p:nvPr/>
            </p:nvSpPr>
            <p:spPr bwMode="auto">
              <a:xfrm>
                <a:off x="2727438" y="2307438"/>
                <a:ext cx="90488" cy="123825"/>
              </a:xfrm>
              <a:custGeom>
                <a:avLst/>
                <a:gdLst>
                  <a:gd name="T0" fmla="*/ 63 w 120"/>
                  <a:gd name="T1" fmla="*/ 0 h 164"/>
                  <a:gd name="T2" fmla="*/ 0 w 120"/>
                  <a:gd name="T3" fmla="*/ 129 h 164"/>
                  <a:gd name="T4" fmla="*/ 120 w 120"/>
                  <a:gd name="T5" fmla="*/ 164 h 164"/>
                  <a:gd name="T6" fmla="*/ 63 w 120"/>
                  <a:gd name="T7" fmla="*/ 75 h 164"/>
                  <a:gd name="T8" fmla="*/ 63 w 120"/>
                  <a:gd name="T9" fmla="*/ 0 h 164"/>
                </a:gdLst>
                <a:ahLst/>
                <a:cxnLst>
                  <a:cxn ang="0">
                    <a:pos x="T0" y="T1"/>
                  </a:cxn>
                  <a:cxn ang="0">
                    <a:pos x="T2" y="T3"/>
                  </a:cxn>
                  <a:cxn ang="0">
                    <a:pos x="T4" y="T5"/>
                  </a:cxn>
                  <a:cxn ang="0">
                    <a:pos x="T6" y="T7"/>
                  </a:cxn>
                  <a:cxn ang="0">
                    <a:pos x="T8" y="T9"/>
                  </a:cxn>
                </a:cxnLst>
                <a:rect l="0" t="0" r="r" b="b"/>
                <a:pathLst>
                  <a:path w="120" h="164">
                    <a:moveTo>
                      <a:pt x="63" y="0"/>
                    </a:moveTo>
                    <a:cubicBezTo>
                      <a:pt x="63" y="52"/>
                      <a:pt x="38" y="99"/>
                      <a:pt x="0" y="129"/>
                    </a:cubicBezTo>
                    <a:cubicBezTo>
                      <a:pt x="35" y="150"/>
                      <a:pt x="76" y="163"/>
                      <a:pt x="120" y="164"/>
                    </a:cubicBezTo>
                    <a:cubicBezTo>
                      <a:pt x="86" y="148"/>
                      <a:pt x="63" y="114"/>
                      <a:pt x="63" y="75"/>
                    </a:cubicBezTo>
                    <a:lnTo>
                      <a:pt x="63" y="0"/>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92" name="Balloon">
              <a:extLst>
                <a:ext uri="{FF2B5EF4-FFF2-40B4-BE49-F238E27FC236}">
                  <a16:creationId xmlns:a16="http://schemas.microsoft.com/office/drawing/2014/main" id="{36A2AC7A-68CD-46DF-8918-A6BD59FADCD9}"/>
                </a:ext>
              </a:extLst>
            </p:cNvPr>
            <p:cNvGrpSpPr/>
            <p:nvPr/>
          </p:nvGrpSpPr>
          <p:grpSpPr>
            <a:xfrm>
              <a:off x="1129432" y="3638054"/>
              <a:ext cx="1688494" cy="562892"/>
              <a:chOff x="1129432" y="3638054"/>
              <a:chExt cx="1688494" cy="562892"/>
            </a:xfrm>
          </p:grpSpPr>
          <p:sp>
            <p:nvSpPr>
              <p:cNvPr id="209" name="Message">
                <a:extLst>
                  <a:ext uri="{FF2B5EF4-FFF2-40B4-BE49-F238E27FC236}">
                    <a16:creationId xmlns:a16="http://schemas.microsoft.com/office/drawing/2014/main" id="{6C6E95E1-A9E5-4F45-B8FC-E4A1B61C39E8}"/>
                  </a:ext>
                </a:extLst>
              </p:cNvPr>
              <p:cNvSpPr/>
              <p:nvPr/>
            </p:nvSpPr>
            <p:spPr>
              <a:xfrm>
                <a:off x="1129432" y="3638054"/>
                <a:ext cx="1646158" cy="562892"/>
              </a:xfrm>
              <a:prstGeom prst="roundRect">
                <a:avLst>
                  <a:gd name="adj" fmla="val 22808"/>
                </a:avLst>
              </a:prstGeom>
              <a:solidFill>
                <a:srgbClr val="007A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18288" rIns="45720" bIns="18288"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50" dirty="0">
                    <a:solidFill>
                      <a:srgbClr val="FFFFFF"/>
                    </a:solidFill>
                    <a:latin typeface="Segoe UI" panose="020B0502040204020203" pitchFamily="34" charset="0"/>
                    <a:cs typeface="Segoe UI" panose="020B0502040204020203" pitchFamily="34" charset="0"/>
                  </a:rPr>
                  <a:t>Remember Tasha? She</a:t>
                </a:r>
              </a:p>
              <a:p>
                <a:r>
                  <a:rPr lang="en-US" sz="950" dirty="0">
                    <a:solidFill>
                      <a:srgbClr val="FFFFFF"/>
                    </a:solidFill>
                    <a:latin typeface="Segoe UI" panose="020B0502040204020203" pitchFamily="34" charset="0"/>
                    <a:cs typeface="Segoe UI" panose="020B0502040204020203" pitchFamily="34" charset="0"/>
                  </a:rPr>
                  <a:t>lived on our floor freshman</a:t>
                </a:r>
              </a:p>
              <a:p>
                <a:r>
                  <a:rPr lang="en-US" sz="950" dirty="0">
                    <a:solidFill>
                      <a:srgbClr val="FFFFFF"/>
                    </a:solidFill>
                    <a:latin typeface="Segoe UI" panose="020B0502040204020203" pitchFamily="34" charset="0"/>
                    <a:cs typeface="Segoe UI" panose="020B0502040204020203" pitchFamily="34" charset="0"/>
                  </a:rPr>
                  <a:t>year.</a:t>
                </a:r>
              </a:p>
            </p:txBody>
          </p:sp>
          <p:sp>
            <p:nvSpPr>
              <p:cNvPr id="210" name="Tip">
                <a:extLst>
                  <a:ext uri="{FF2B5EF4-FFF2-40B4-BE49-F238E27FC236}">
                    <a16:creationId xmlns:a16="http://schemas.microsoft.com/office/drawing/2014/main" id="{8A14C31C-7757-487A-8DC5-0A34A5F210E9}"/>
                  </a:ext>
                </a:extLst>
              </p:cNvPr>
              <p:cNvSpPr>
                <a:spLocks/>
              </p:cNvSpPr>
              <p:nvPr/>
            </p:nvSpPr>
            <p:spPr bwMode="auto">
              <a:xfrm>
                <a:off x="2727438" y="4067597"/>
                <a:ext cx="90488" cy="123825"/>
              </a:xfrm>
              <a:custGeom>
                <a:avLst/>
                <a:gdLst>
                  <a:gd name="T0" fmla="*/ 63 w 120"/>
                  <a:gd name="T1" fmla="*/ 0 h 164"/>
                  <a:gd name="T2" fmla="*/ 0 w 120"/>
                  <a:gd name="T3" fmla="*/ 129 h 164"/>
                  <a:gd name="T4" fmla="*/ 120 w 120"/>
                  <a:gd name="T5" fmla="*/ 164 h 164"/>
                  <a:gd name="T6" fmla="*/ 63 w 120"/>
                  <a:gd name="T7" fmla="*/ 75 h 164"/>
                  <a:gd name="T8" fmla="*/ 63 w 120"/>
                  <a:gd name="T9" fmla="*/ 0 h 164"/>
                </a:gdLst>
                <a:ahLst/>
                <a:cxnLst>
                  <a:cxn ang="0">
                    <a:pos x="T0" y="T1"/>
                  </a:cxn>
                  <a:cxn ang="0">
                    <a:pos x="T2" y="T3"/>
                  </a:cxn>
                  <a:cxn ang="0">
                    <a:pos x="T4" y="T5"/>
                  </a:cxn>
                  <a:cxn ang="0">
                    <a:pos x="T6" y="T7"/>
                  </a:cxn>
                  <a:cxn ang="0">
                    <a:pos x="T8" y="T9"/>
                  </a:cxn>
                </a:cxnLst>
                <a:rect l="0" t="0" r="r" b="b"/>
                <a:pathLst>
                  <a:path w="120" h="164">
                    <a:moveTo>
                      <a:pt x="63" y="0"/>
                    </a:moveTo>
                    <a:cubicBezTo>
                      <a:pt x="63" y="52"/>
                      <a:pt x="38" y="99"/>
                      <a:pt x="0" y="129"/>
                    </a:cubicBezTo>
                    <a:cubicBezTo>
                      <a:pt x="35" y="150"/>
                      <a:pt x="76" y="163"/>
                      <a:pt x="120" y="164"/>
                    </a:cubicBezTo>
                    <a:cubicBezTo>
                      <a:pt x="86" y="148"/>
                      <a:pt x="63" y="114"/>
                      <a:pt x="63" y="75"/>
                    </a:cubicBezTo>
                    <a:lnTo>
                      <a:pt x="63" y="0"/>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93" name="Balloon">
              <a:extLst>
                <a:ext uri="{FF2B5EF4-FFF2-40B4-BE49-F238E27FC236}">
                  <a16:creationId xmlns:a16="http://schemas.microsoft.com/office/drawing/2014/main" id="{EE4695B6-3BD9-47CA-9F4D-93CED2B1F90E}"/>
                </a:ext>
              </a:extLst>
            </p:cNvPr>
            <p:cNvGrpSpPr/>
            <p:nvPr/>
          </p:nvGrpSpPr>
          <p:grpSpPr>
            <a:xfrm>
              <a:off x="1428598" y="4574546"/>
              <a:ext cx="1389328" cy="388401"/>
              <a:chOff x="1428598" y="4574546"/>
              <a:chExt cx="1389328" cy="388401"/>
            </a:xfrm>
          </p:grpSpPr>
          <p:sp>
            <p:nvSpPr>
              <p:cNvPr id="207" name="Message">
                <a:extLst>
                  <a:ext uri="{FF2B5EF4-FFF2-40B4-BE49-F238E27FC236}">
                    <a16:creationId xmlns:a16="http://schemas.microsoft.com/office/drawing/2014/main" id="{15FB2098-3AD6-47D8-A097-972E4C39C3E5}"/>
                  </a:ext>
                </a:extLst>
              </p:cNvPr>
              <p:cNvSpPr/>
              <p:nvPr/>
            </p:nvSpPr>
            <p:spPr>
              <a:xfrm>
                <a:off x="1428598" y="4574546"/>
                <a:ext cx="1346992" cy="377095"/>
              </a:xfrm>
              <a:prstGeom prst="roundRect">
                <a:avLst>
                  <a:gd name="adj" fmla="val 22808"/>
                </a:avLst>
              </a:prstGeom>
              <a:solidFill>
                <a:srgbClr val="007A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18288" rIns="45720" bIns="18288"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50" dirty="0">
                    <a:solidFill>
                      <a:srgbClr val="FFFFFF"/>
                    </a:solidFill>
                    <a:latin typeface="Segoe UI" panose="020B0502040204020203" pitchFamily="34" charset="0"/>
                    <a:cs typeface="Segoe UI" panose="020B0502040204020203" pitchFamily="34" charset="0"/>
                  </a:rPr>
                  <a:t>Way. And we were just</a:t>
                </a:r>
              </a:p>
              <a:p>
                <a:r>
                  <a:rPr lang="en-US" sz="950" dirty="0">
                    <a:solidFill>
                      <a:srgbClr val="FFFFFF"/>
                    </a:solidFill>
                    <a:latin typeface="Segoe UI" panose="020B0502040204020203" pitchFamily="34" charset="0"/>
                    <a:cs typeface="Segoe UI" panose="020B0502040204020203" pitchFamily="34" charset="0"/>
                  </a:rPr>
                  <a:t>talking about you.</a:t>
                </a:r>
              </a:p>
            </p:txBody>
          </p:sp>
          <p:sp>
            <p:nvSpPr>
              <p:cNvPr id="208" name="Tip">
                <a:extLst>
                  <a:ext uri="{FF2B5EF4-FFF2-40B4-BE49-F238E27FC236}">
                    <a16:creationId xmlns:a16="http://schemas.microsoft.com/office/drawing/2014/main" id="{433D57CC-7904-4EF5-873D-8D1A08CB6CAF}"/>
                  </a:ext>
                </a:extLst>
              </p:cNvPr>
              <p:cNvSpPr>
                <a:spLocks/>
              </p:cNvSpPr>
              <p:nvPr/>
            </p:nvSpPr>
            <p:spPr bwMode="auto">
              <a:xfrm>
                <a:off x="2727438" y="4839122"/>
                <a:ext cx="90488" cy="123825"/>
              </a:xfrm>
              <a:custGeom>
                <a:avLst/>
                <a:gdLst>
                  <a:gd name="T0" fmla="*/ 63 w 120"/>
                  <a:gd name="T1" fmla="*/ 0 h 164"/>
                  <a:gd name="T2" fmla="*/ 0 w 120"/>
                  <a:gd name="T3" fmla="*/ 129 h 164"/>
                  <a:gd name="T4" fmla="*/ 120 w 120"/>
                  <a:gd name="T5" fmla="*/ 164 h 164"/>
                  <a:gd name="T6" fmla="*/ 63 w 120"/>
                  <a:gd name="T7" fmla="*/ 75 h 164"/>
                  <a:gd name="T8" fmla="*/ 63 w 120"/>
                  <a:gd name="T9" fmla="*/ 0 h 164"/>
                </a:gdLst>
                <a:ahLst/>
                <a:cxnLst>
                  <a:cxn ang="0">
                    <a:pos x="T0" y="T1"/>
                  </a:cxn>
                  <a:cxn ang="0">
                    <a:pos x="T2" y="T3"/>
                  </a:cxn>
                  <a:cxn ang="0">
                    <a:pos x="T4" y="T5"/>
                  </a:cxn>
                  <a:cxn ang="0">
                    <a:pos x="T6" y="T7"/>
                  </a:cxn>
                  <a:cxn ang="0">
                    <a:pos x="T8" y="T9"/>
                  </a:cxn>
                </a:cxnLst>
                <a:rect l="0" t="0" r="r" b="b"/>
                <a:pathLst>
                  <a:path w="120" h="164">
                    <a:moveTo>
                      <a:pt x="63" y="0"/>
                    </a:moveTo>
                    <a:cubicBezTo>
                      <a:pt x="63" y="52"/>
                      <a:pt x="38" y="99"/>
                      <a:pt x="0" y="129"/>
                    </a:cubicBezTo>
                    <a:cubicBezTo>
                      <a:pt x="35" y="150"/>
                      <a:pt x="76" y="163"/>
                      <a:pt x="120" y="164"/>
                    </a:cubicBezTo>
                    <a:cubicBezTo>
                      <a:pt x="86" y="148"/>
                      <a:pt x="63" y="114"/>
                      <a:pt x="63" y="75"/>
                    </a:cubicBezTo>
                    <a:lnTo>
                      <a:pt x="63" y="0"/>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94" name="Balloon">
              <a:extLst>
                <a:ext uri="{FF2B5EF4-FFF2-40B4-BE49-F238E27FC236}">
                  <a16:creationId xmlns:a16="http://schemas.microsoft.com/office/drawing/2014/main" id="{09992F1D-1510-42B9-882A-7239294CD70E}"/>
                </a:ext>
              </a:extLst>
            </p:cNvPr>
            <p:cNvGrpSpPr/>
            <p:nvPr/>
          </p:nvGrpSpPr>
          <p:grpSpPr>
            <a:xfrm>
              <a:off x="688872" y="2505793"/>
              <a:ext cx="690173" cy="227451"/>
              <a:chOff x="688872" y="2505793"/>
              <a:chExt cx="690173" cy="227451"/>
            </a:xfrm>
          </p:grpSpPr>
          <p:sp>
            <p:nvSpPr>
              <p:cNvPr id="205" name="Message">
                <a:extLst>
                  <a:ext uri="{FF2B5EF4-FFF2-40B4-BE49-F238E27FC236}">
                    <a16:creationId xmlns:a16="http://schemas.microsoft.com/office/drawing/2014/main" id="{C601D586-0426-4EF6-AA87-5083F5967AC2}"/>
                  </a:ext>
                </a:extLst>
              </p:cNvPr>
              <p:cNvSpPr/>
              <p:nvPr/>
            </p:nvSpPr>
            <p:spPr>
              <a:xfrm>
                <a:off x="729356" y="2505793"/>
                <a:ext cx="649689" cy="216777"/>
              </a:xfrm>
              <a:prstGeom prst="roundRect">
                <a:avLst>
                  <a:gd name="adj" fmla="val 46558"/>
                </a:avLst>
              </a:prstGeom>
              <a:solidFill>
                <a:srgbClr val="E6E5EB"/>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18288" rIns="45720" bIns="18288"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50" dirty="0">
                    <a:solidFill>
                      <a:srgbClr val="000000"/>
                    </a:solidFill>
                    <a:latin typeface="Segoe UI" panose="020B0502040204020203" pitchFamily="34" charset="0"/>
                    <a:cs typeface="Segoe UI" panose="020B0502040204020203" pitchFamily="34" charset="0"/>
                  </a:rPr>
                  <a:t>Who is it?</a:t>
                </a:r>
              </a:p>
            </p:txBody>
          </p:sp>
          <p:sp>
            <p:nvSpPr>
              <p:cNvPr id="206" name="Tip">
                <a:extLst>
                  <a:ext uri="{FF2B5EF4-FFF2-40B4-BE49-F238E27FC236}">
                    <a16:creationId xmlns:a16="http://schemas.microsoft.com/office/drawing/2014/main" id="{682DBD4E-EA5A-4221-BA6A-BB6EC8EFFC8F}"/>
                  </a:ext>
                </a:extLst>
              </p:cNvPr>
              <p:cNvSpPr>
                <a:spLocks/>
              </p:cNvSpPr>
              <p:nvPr/>
            </p:nvSpPr>
            <p:spPr bwMode="auto">
              <a:xfrm flipH="1">
                <a:off x="688872" y="2609419"/>
                <a:ext cx="93664" cy="123825"/>
              </a:xfrm>
              <a:custGeom>
                <a:avLst/>
                <a:gdLst>
                  <a:gd name="T0" fmla="*/ 63 w 120"/>
                  <a:gd name="T1" fmla="*/ 0 h 164"/>
                  <a:gd name="T2" fmla="*/ 0 w 120"/>
                  <a:gd name="T3" fmla="*/ 129 h 164"/>
                  <a:gd name="T4" fmla="*/ 120 w 120"/>
                  <a:gd name="T5" fmla="*/ 164 h 164"/>
                  <a:gd name="T6" fmla="*/ 63 w 120"/>
                  <a:gd name="T7" fmla="*/ 75 h 164"/>
                  <a:gd name="T8" fmla="*/ 63 w 120"/>
                  <a:gd name="T9" fmla="*/ 0 h 164"/>
                </a:gdLst>
                <a:ahLst/>
                <a:cxnLst>
                  <a:cxn ang="0">
                    <a:pos x="T0" y="T1"/>
                  </a:cxn>
                  <a:cxn ang="0">
                    <a:pos x="T2" y="T3"/>
                  </a:cxn>
                  <a:cxn ang="0">
                    <a:pos x="T4" y="T5"/>
                  </a:cxn>
                  <a:cxn ang="0">
                    <a:pos x="T6" y="T7"/>
                  </a:cxn>
                  <a:cxn ang="0">
                    <a:pos x="T8" y="T9"/>
                  </a:cxn>
                </a:cxnLst>
                <a:rect l="0" t="0" r="r" b="b"/>
                <a:pathLst>
                  <a:path w="120" h="164">
                    <a:moveTo>
                      <a:pt x="63" y="0"/>
                    </a:moveTo>
                    <a:cubicBezTo>
                      <a:pt x="63" y="52"/>
                      <a:pt x="38" y="99"/>
                      <a:pt x="0" y="129"/>
                    </a:cubicBezTo>
                    <a:cubicBezTo>
                      <a:pt x="35" y="150"/>
                      <a:pt x="76" y="163"/>
                      <a:pt x="120" y="164"/>
                    </a:cubicBezTo>
                    <a:cubicBezTo>
                      <a:pt x="86" y="148"/>
                      <a:pt x="63" y="114"/>
                      <a:pt x="63" y="75"/>
                    </a:cubicBezTo>
                    <a:lnTo>
                      <a:pt x="63" y="0"/>
                    </a:lnTo>
                    <a:close/>
                  </a:path>
                </a:pathLst>
              </a:custGeom>
              <a:solidFill>
                <a:srgbClr val="E6E5EB"/>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95" name="Balloon">
              <a:extLst>
                <a:ext uri="{FF2B5EF4-FFF2-40B4-BE49-F238E27FC236}">
                  <a16:creationId xmlns:a16="http://schemas.microsoft.com/office/drawing/2014/main" id="{10D1170C-D908-4537-8E16-C8ED633D4787}"/>
                </a:ext>
              </a:extLst>
            </p:cNvPr>
            <p:cNvGrpSpPr/>
            <p:nvPr/>
          </p:nvGrpSpPr>
          <p:grpSpPr>
            <a:xfrm>
              <a:off x="688872" y="4255862"/>
              <a:ext cx="642479" cy="250427"/>
              <a:chOff x="688872" y="4255862"/>
              <a:chExt cx="642479" cy="250427"/>
            </a:xfrm>
          </p:grpSpPr>
          <p:sp>
            <p:nvSpPr>
              <p:cNvPr id="203" name="Message">
                <a:extLst>
                  <a:ext uri="{FF2B5EF4-FFF2-40B4-BE49-F238E27FC236}">
                    <a16:creationId xmlns:a16="http://schemas.microsoft.com/office/drawing/2014/main" id="{4ED5E724-189B-4F9A-83EB-0707E8694CC7}"/>
                  </a:ext>
                </a:extLst>
              </p:cNvPr>
              <p:cNvSpPr/>
              <p:nvPr/>
            </p:nvSpPr>
            <p:spPr>
              <a:xfrm>
                <a:off x="729356" y="4255862"/>
                <a:ext cx="601995" cy="250427"/>
              </a:xfrm>
              <a:prstGeom prst="roundRect">
                <a:avLst>
                  <a:gd name="adj" fmla="val 46558"/>
                </a:avLst>
              </a:prstGeom>
              <a:solidFill>
                <a:srgbClr val="E6E5EB"/>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45720" tIns="18288" rIns="45720" bIns="18288"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50" dirty="0">
                    <a:solidFill>
                      <a:srgbClr val="000000"/>
                    </a:solidFill>
                    <a:latin typeface="Segoe UI" panose="020B0502040204020203" pitchFamily="34" charset="0"/>
                    <a:cs typeface="Segoe UI" panose="020B0502040204020203" pitchFamily="34" charset="0"/>
                  </a:rPr>
                  <a:t>No way!</a:t>
                </a:r>
              </a:p>
            </p:txBody>
          </p:sp>
          <p:sp>
            <p:nvSpPr>
              <p:cNvPr id="204" name="Tip">
                <a:extLst>
                  <a:ext uri="{FF2B5EF4-FFF2-40B4-BE49-F238E27FC236}">
                    <a16:creationId xmlns:a16="http://schemas.microsoft.com/office/drawing/2014/main" id="{424280B1-29C4-41E1-A0A6-67E228812320}"/>
                  </a:ext>
                </a:extLst>
              </p:cNvPr>
              <p:cNvSpPr>
                <a:spLocks/>
              </p:cNvSpPr>
              <p:nvPr/>
            </p:nvSpPr>
            <p:spPr bwMode="auto">
              <a:xfrm flipH="1">
                <a:off x="688872" y="4374263"/>
                <a:ext cx="93664" cy="123825"/>
              </a:xfrm>
              <a:custGeom>
                <a:avLst/>
                <a:gdLst>
                  <a:gd name="T0" fmla="*/ 63 w 120"/>
                  <a:gd name="T1" fmla="*/ 0 h 164"/>
                  <a:gd name="T2" fmla="*/ 0 w 120"/>
                  <a:gd name="T3" fmla="*/ 129 h 164"/>
                  <a:gd name="T4" fmla="*/ 120 w 120"/>
                  <a:gd name="T5" fmla="*/ 164 h 164"/>
                  <a:gd name="T6" fmla="*/ 63 w 120"/>
                  <a:gd name="T7" fmla="*/ 75 h 164"/>
                  <a:gd name="T8" fmla="*/ 63 w 120"/>
                  <a:gd name="T9" fmla="*/ 0 h 164"/>
                </a:gdLst>
                <a:ahLst/>
                <a:cxnLst>
                  <a:cxn ang="0">
                    <a:pos x="T0" y="T1"/>
                  </a:cxn>
                  <a:cxn ang="0">
                    <a:pos x="T2" y="T3"/>
                  </a:cxn>
                  <a:cxn ang="0">
                    <a:pos x="T4" y="T5"/>
                  </a:cxn>
                  <a:cxn ang="0">
                    <a:pos x="T6" y="T7"/>
                  </a:cxn>
                  <a:cxn ang="0">
                    <a:pos x="T8" y="T9"/>
                  </a:cxn>
                </a:cxnLst>
                <a:rect l="0" t="0" r="r" b="b"/>
                <a:pathLst>
                  <a:path w="120" h="164">
                    <a:moveTo>
                      <a:pt x="63" y="0"/>
                    </a:moveTo>
                    <a:cubicBezTo>
                      <a:pt x="63" y="52"/>
                      <a:pt x="38" y="99"/>
                      <a:pt x="0" y="129"/>
                    </a:cubicBezTo>
                    <a:cubicBezTo>
                      <a:pt x="35" y="150"/>
                      <a:pt x="76" y="163"/>
                      <a:pt x="120" y="164"/>
                    </a:cubicBezTo>
                    <a:cubicBezTo>
                      <a:pt x="86" y="148"/>
                      <a:pt x="63" y="114"/>
                      <a:pt x="63" y="75"/>
                    </a:cubicBezTo>
                    <a:lnTo>
                      <a:pt x="63" y="0"/>
                    </a:lnTo>
                    <a:close/>
                  </a:path>
                </a:pathLst>
              </a:custGeom>
              <a:solidFill>
                <a:srgbClr val="E6E5EB"/>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pic>
          <p:nvPicPr>
            <p:cNvPr id="196" name="Photo">
              <a:extLst>
                <a:ext uri="{FF2B5EF4-FFF2-40B4-BE49-F238E27FC236}">
                  <a16:creationId xmlns:a16="http://schemas.microsoft.com/office/drawing/2014/main" id="{5464A103-F1A5-48CD-A075-1CA0660D01C2}"/>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b="19036"/>
            <a:stretch/>
          </p:blipFill>
          <p:spPr>
            <a:xfrm>
              <a:off x="1779246" y="2800936"/>
              <a:ext cx="996344" cy="806676"/>
            </a:xfrm>
            <a:prstGeom prst="roundRect">
              <a:avLst/>
            </a:prstGeom>
            <a:noFill/>
            <a:ln>
              <a:noFill/>
            </a:ln>
          </p:spPr>
        </p:pic>
        <p:grpSp>
          <p:nvGrpSpPr>
            <p:cNvPr id="197" name="Toolbar">
              <a:extLst>
                <a:ext uri="{FF2B5EF4-FFF2-40B4-BE49-F238E27FC236}">
                  <a16:creationId xmlns:a16="http://schemas.microsoft.com/office/drawing/2014/main" id="{7773A7CE-1899-46CB-9A2B-6F19BA60F7FD}"/>
                </a:ext>
              </a:extLst>
            </p:cNvPr>
            <p:cNvGrpSpPr/>
            <p:nvPr/>
          </p:nvGrpSpPr>
          <p:grpSpPr>
            <a:xfrm>
              <a:off x="595686" y="5010917"/>
              <a:ext cx="2286000" cy="314325"/>
              <a:chOff x="595686" y="5010917"/>
              <a:chExt cx="2286000" cy="314325"/>
            </a:xfrm>
          </p:grpSpPr>
          <p:sp>
            <p:nvSpPr>
              <p:cNvPr id="198" name="Toolbar Background">
                <a:extLst>
                  <a:ext uri="{FF2B5EF4-FFF2-40B4-BE49-F238E27FC236}">
                    <a16:creationId xmlns:a16="http://schemas.microsoft.com/office/drawing/2014/main" id="{CF72C8B5-3236-4713-A5C6-E67BF02A4BAA}"/>
                  </a:ext>
                </a:extLst>
              </p:cNvPr>
              <p:cNvSpPr>
                <a:spLocks noChangeArrowheads="1"/>
              </p:cNvSpPr>
              <p:nvPr/>
            </p:nvSpPr>
            <p:spPr bwMode="auto">
              <a:xfrm>
                <a:off x="595686" y="5010917"/>
                <a:ext cx="2286000" cy="314325"/>
              </a:xfrm>
              <a:prstGeom prst="rect">
                <a:avLst/>
              </a:prstGeom>
              <a:solidFill>
                <a:srgbClr val="F6F6F6">
                  <a:alpha val="90000"/>
                </a:srgbClr>
              </a:solidFill>
              <a:ln>
                <a:noFill/>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50" dirty="0">
                  <a:solidFill>
                    <a:srgbClr val="000000"/>
                  </a:solidFill>
                  <a:latin typeface="Segoe UI" panose="020B0502040204020203" pitchFamily="34" charset="0"/>
                  <a:cs typeface="Segoe UI" panose="020B0502040204020203" pitchFamily="34" charset="0"/>
                </a:endParaRPr>
              </a:p>
            </p:txBody>
          </p:sp>
          <p:cxnSp>
            <p:nvCxnSpPr>
              <p:cNvPr id="199" name="Divider">
                <a:extLst>
                  <a:ext uri="{FF2B5EF4-FFF2-40B4-BE49-F238E27FC236}">
                    <a16:creationId xmlns:a16="http://schemas.microsoft.com/office/drawing/2014/main" id="{9A9D6F7B-468D-4D26-95A9-FAD49C2B0662}"/>
                  </a:ext>
                </a:extLst>
              </p:cNvPr>
              <p:cNvCxnSpPr/>
              <p:nvPr/>
            </p:nvCxnSpPr>
            <p:spPr>
              <a:xfrm>
                <a:off x="595686" y="5010917"/>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sp>
            <p:nvSpPr>
              <p:cNvPr id="200" name="Photo Icon">
                <a:extLst>
                  <a:ext uri="{FF2B5EF4-FFF2-40B4-BE49-F238E27FC236}">
                    <a16:creationId xmlns:a16="http://schemas.microsoft.com/office/drawing/2014/main" id="{94298034-2F4D-418B-ACFB-8DD5B2546943}"/>
                  </a:ext>
                </a:extLst>
              </p:cNvPr>
              <p:cNvSpPr>
                <a:spLocks noChangeAspect="1" noEditPoints="1"/>
              </p:cNvSpPr>
              <p:nvPr/>
            </p:nvSpPr>
            <p:spPr bwMode="auto">
              <a:xfrm>
                <a:off x="645218" y="5100743"/>
                <a:ext cx="177800" cy="131762"/>
              </a:xfrm>
              <a:custGeom>
                <a:avLst/>
                <a:gdLst>
                  <a:gd name="T0" fmla="*/ 84 w 234"/>
                  <a:gd name="T1" fmla="*/ 0 h 173"/>
                  <a:gd name="T2" fmla="*/ 77 w 234"/>
                  <a:gd name="T3" fmla="*/ 4 h 173"/>
                  <a:gd name="T4" fmla="*/ 63 w 234"/>
                  <a:gd name="T5" fmla="*/ 24 h 173"/>
                  <a:gd name="T6" fmla="*/ 56 w 234"/>
                  <a:gd name="T7" fmla="*/ 28 h 173"/>
                  <a:gd name="T8" fmla="*/ 14 w 234"/>
                  <a:gd name="T9" fmla="*/ 28 h 173"/>
                  <a:gd name="T10" fmla="*/ 0 w 234"/>
                  <a:gd name="T11" fmla="*/ 42 h 173"/>
                  <a:gd name="T12" fmla="*/ 0 w 234"/>
                  <a:gd name="T13" fmla="*/ 159 h 173"/>
                  <a:gd name="T14" fmla="*/ 14 w 234"/>
                  <a:gd name="T15" fmla="*/ 173 h 173"/>
                  <a:gd name="T16" fmla="*/ 220 w 234"/>
                  <a:gd name="T17" fmla="*/ 173 h 173"/>
                  <a:gd name="T18" fmla="*/ 234 w 234"/>
                  <a:gd name="T19" fmla="*/ 159 h 173"/>
                  <a:gd name="T20" fmla="*/ 234 w 234"/>
                  <a:gd name="T21" fmla="*/ 42 h 173"/>
                  <a:gd name="T22" fmla="*/ 220 w 234"/>
                  <a:gd name="T23" fmla="*/ 28 h 173"/>
                  <a:gd name="T24" fmla="*/ 178 w 234"/>
                  <a:gd name="T25" fmla="*/ 28 h 173"/>
                  <a:gd name="T26" fmla="*/ 170 w 234"/>
                  <a:gd name="T27" fmla="*/ 24 h 173"/>
                  <a:gd name="T28" fmla="*/ 157 w 234"/>
                  <a:gd name="T29" fmla="*/ 4 h 173"/>
                  <a:gd name="T30" fmla="*/ 149 w 234"/>
                  <a:gd name="T31" fmla="*/ 0 h 173"/>
                  <a:gd name="T32" fmla="*/ 84 w 234"/>
                  <a:gd name="T33" fmla="*/ 0 h 173"/>
                  <a:gd name="T34" fmla="*/ 28 w 234"/>
                  <a:gd name="T35" fmla="*/ 9 h 173"/>
                  <a:gd name="T36" fmla="*/ 28 w 234"/>
                  <a:gd name="T37" fmla="*/ 18 h 173"/>
                  <a:gd name="T38" fmla="*/ 47 w 234"/>
                  <a:gd name="T39" fmla="*/ 18 h 173"/>
                  <a:gd name="T40" fmla="*/ 47 w 234"/>
                  <a:gd name="T41" fmla="*/ 9 h 173"/>
                  <a:gd name="T42" fmla="*/ 28 w 234"/>
                  <a:gd name="T43" fmla="*/ 9 h 173"/>
                  <a:gd name="T44" fmla="*/ 117 w 234"/>
                  <a:gd name="T45" fmla="*/ 40 h 173"/>
                  <a:gd name="T46" fmla="*/ 173 w 234"/>
                  <a:gd name="T47" fmla="*/ 96 h 173"/>
                  <a:gd name="T48" fmla="*/ 117 w 234"/>
                  <a:gd name="T49" fmla="*/ 152 h 173"/>
                  <a:gd name="T50" fmla="*/ 61 w 234"/>
                  <a:gd name="T51" fmla="*/ 96 h 173"/>
                  <a:gd name="T52" fmla="*/ 117 w 234"/>
                  <a:gd name="T53" fmla="*/ 40 h 173"/>
                  <a:gd name="T54" fmla="*/ 117 w 234"/>
                  <a:gd name="T55" fmla="*/ 54 h 173"/>
                  <a:gd name="T56" fmla="*/ 75 w 234"/>
                  <a:gd name="T57" fmla="*/ 96 h 173"/>
                  <a:gd name="T58" fmla="*/ 117 w 234"/>
                  <a:gd name="T59" fmla="*/ 138 h 173"/>
                  <a:gd name="T60" fmla="*/ 159 w 234"/>
                  <a:gd name="T61" fmla="*/ 96 h 173"/>
                  <a:gd name="T62" fmla="*/ 117 w 234"/>
                  <a:gd name="T63" fmla="*/ 5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73">
                    <a:moveTo>
                      <a:pt x="84" y="0"/>
                    </a:moveTo>
                    <a:cubicBezTo>
                      <a:pt x="81" y="0"/>
                      <a:pt x="78" y="1"/>
                      <a:pt x="77" y="4"/>
                    </a:cubicBezTo>
                    <a:lnTo>
                      <a:pt x="63" y="24"/>
                    </a:lnTo>
                    <a:cubicBezTo>
                      <a:pt x="62" y="26"/>
                      <a:pt x="59" y="28"/>
                      <a:pt x="56" y="28"/>
                    </a:cubicBezTo>
                    <a:lnTo>
                      <a:pt x="14" y="28"/>
                    </a:lnTo>
                    <a:cubicBezTo>
                      <a:pt x="6" y="28"/>
                      <a:pt x="0" y="34"/>
                      <a:pt x="0" y="42"/>
                    </a:cubicBezTo>
                    <a:lnTo>
                      <a:pt x="0" y="159"/>
                    </a:lnTo>
                    <a:cubicBezTo>
                      <a:pt x="0" y="167"/>
                      <a:pt x="6" y="173"/>
                      <a:pt x="14" y="173"/>
                    </a:cubicBezTo>
                    <a:lnTo>
                      <a:pt x="220" y="173"/>
                    </a:lnTo>
                    <a:cubicBezTo>
                      <a:pt x="228" y="173"/>
                      <a:pt x="234" y="167"/>
                      <a:pt x="234" y="159"/>
                    </a:cubicBezTo>
                    <a:lnTo>
                      <a:pt x="234" y="42"/>
                    </a:lnTo>
                    <a:cubicBezTo>
                      <a:pt x="234" y="34"/>
                      <a:pt x="228" y="28"/>
                      <a:pt x="220" y="28"/>
                    </a:cubicBezTo>
                    <a:lnTo>
                      <a:pt x="178" y="28"/>
                    </a:lnTo>
                    <a:cubicBezTo>
                      <a:pt x="175" y="28"/>
                      <a:pt x="172" y="26"/>
                      <a:pt x="170" y="24"/>
                    </a:cubicBezTo>
                    <a:lnTo>
                      <a:pt x="157" y="4"/>
                    </a:lnTo>
                    <a:cubicBezTo>
                      <a:pt x="155" y="1"/>
                      <a:pt x="152" y="0"/>
                      <a:pt x="149" y="0"/>
                    </a:cubicBezTo>
                    <a:lnTo>
                      <a:pt x="84" y="0"/>
                    </a:lnTo>
                    <a:close/>
                    <a:moveTo>
                      <a:pt x="28" y="9"/>
                    </a:moveTo>
                    <a:lnTo>
                      <a:pt x="28" y="18"/>
                    </a:lnTo>
                    <a:lnTo>
                      <a:pt x="47" y="18"/>
                    </a:lnTo>
                    <a:lnTo>
                      <a:pt x="47" y="9"/>
                    </a:lnTo>
                    <a:lnTo>
                      <a:pt x="28" y="9"/>
                    </a:lnTo>
                    <a:close/>
                    <a:moveTo>
                      <a:pt x="117" y="40"/>
                    </a:moveTo>
                    <a:cubicBezTo>
                      <a:pt x="148" y="40"/>
                      <a:pt x="173" y="65"/>
                      <a:pt x="173" y="96"/>
                    </a:cubicBezTo>
                    <a:cubicBezTo>
                      <a:pt x="173" y="127"/>
                      <a:pt x="148" y="152"/>
                      <a:pt x="117" y="152"/>
                    </a:cubicBezTo>
                    <a:cubicBezTo>
                      <a:pt x="86" y="152"/>
                      <a:pt x="61" y="127"/>
                      <a:pt x="61" y="96"/>
                    </a:cubicBezTo>
                    <a:cubicBezTo>
                      <a:pt x="61" y="65"/>
                      <a:pt x="86" y="40"/>
                      <a:pt x="117" y="40"/>
                    </a:cubicBezTo>
                    <a:close/>
                    <a:moveTo>
                      <a:pt x="117" y="54"/>
                    </a:moveTo>
                    <a:cubicBezTo>
                      <a:pt x="94" y="54"/>
                      <a:pt x="75" y="73"/>
                      <a:pt x="75" y="96"/>
                    </a:cubicBezTo>
                    <a:cubicBezTo>
                      <a:pt x="75" y="119"/>
                      <a:pt x="94" y="138"/>
                      <a:pt x="117" y="138"/>
                    </a:cubicBezTo>
                    <a:cubicBezTo>
                      <a:pt x="140" y="138"/>
                      <a:pt x="159" y="119"/>
                      <a:pt x="159" y="96"/>
                    </a:cubicBezTo>
                    <a:cubicBezTo>
                      <a:pt x="159" y="73"/>
                      <a:pt x="140" y="54"/>
                      <a:pt x="117" y="54"/>
                    </a:cubicBezTo>
                    <a:close/>
                  </a:path>
                </a:pathLst>
              </a:custGeom>
              <a:solidFill>
                <a:srgbClr val="858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sp>
            <p:nvSpPr>
              <p:cNvPr id="201" name="Text Field">
                <a:extLst>
                  <a:ext uri="{FF2B5EF4-FFF2-40B4-BE49-F238E27FC236}">
                    <a16:creationId xmlns:a16="http://schemas.microsoft.com/office/drawing/2014/main" id="{524624CD-528F-4653-9E66-215C30311741}"/>
                  </a:ext>
                </a:extLst>
              </p:cNvPr>
              <p:cNvSpPr/>
              <p:nvPr/>
            </p:nvSpPr>
            <p:spPr>
              <a:xfrm>
                <a:off x="872868" y="5066611"/>
                <a:ext cx="1614323" cy="200025"/>
              </a:xfrm>
              <a:prstGeom prst="roundRect">
                <a:avLst/>
              </a:prstGeom>
              <a:solidFill>
                <a:srgbClr val="FFFFFF"/>
              </a:solidFill>
              <a:ln w="3175">
                <a:solidFill>
                  <a:srgbClr val="C8C8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9144" rIns="45720" bIns="9144"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noProof="1">
                    <a:solidFill>
                      <a:srgbClr val="A1A1A1"/>
                    </a:solidFill>
                    <a:latin typeface="Segoe UI" panose="020B0502040204020203" pitchFamily="34" charset="0"/>
                    <a:cs typeface="Segoe UI" panose="020B0502040204020203" pitchFamily="34" charset="0"/>
                  </a:rPr>
                  <a:t>Message</a:t>
                </a:r>
              </a:p>
            </p:txBody>
          </p:sp>
          <p:sp>
            <p:nvSpPr>
              <p:cNvPr id="202" name="Send Button">
                <a:extLst>
                  <a:ext uri="{FF2B5EF4-FFF2-40B4-BE49-F238E27FC236}">
                    <a16:creationId xmlns:a16="http://schemas.microsoft.com/office/drawing/2014/main" id="{A1B5FF49-B729-4697-8B33-5B2347C407EB}"/>
                  </a:ext>
                </a:extLst>
              </p:cNvPr>
              <p:cNvSpPr txBox="1"/>
              <p:nvPr/>
            </p:nvSpPr>
            <p:spPr>
              <a:xfrm>
                <a:off x="2539467" y="5080129"/>
                <a:ext cx="302199" cy="172355"/>
              </a:xfrm>
              <a:prstGeom prst="rect">
                <a:avLst/>
              </a:prstGeom>
              <a:noFill/>
            </p:spPr>
            <p:txBody>
              <a:bodyPr wrap="none" lIns="9144" tIns="9144" rIns="9144"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6D6D72"/>
                    </a:solidFill>
                    <a:latin typeface="Segoe UI" panose="020B0502040204020203" pitchFamily="34" charset="0"/>
                    <a:cs typeface="Segoe UI" panose="020B0502040204020203" pitchFamily="34" charset="0"/>
                  </a:rPr>
                  <a:t>Send</a:t>
                </a:r>
              </a:p>
            </p:txBody>
          </p:sp>
        </p:grpSp>
      </p:grpSp>
      <p:grpSp>
        <p:nvGrpSpPr>
          <p:cNvPr id="224" name="Photos">
            <a:extLst>
              <a:ext uri="{FF2B5EF4-FFF2-40B4-BE49-F238E27FC236}">
                <a16:creationId xmlns:a16="http://schemas.microsoft.com/office/drawing/2014/main" id="{F1818DEF-93B4-4F74-8D15-841A3495934F}"/>
              </a:ext>
            </a:extLst>
          </p:cNvPr>
          <p:cNvGrpSpPr/>
          <p:nvPr/>
        </p:nvGrpSpPr>
        <p:grpSpPr>
          <a:xfrm>
            <a:off x="3771900" y="1689100"/>
            <a:ext cx="2286000" cy="4064000"/>
            <a:chOff x="595686" y="1261242"/>
            <a:chExt cx="2286000" cy="4064000"/>
          </a:xfrm>
        </p:grpSpPr>
        <p:sp>
          <p:nvSpPr>
            <p:cNvPr id="225" name="Screen">
              <a:extLst>
                <a:ext uri="{FF2B5EF4-FFF2-40B4-BE49-F238E27FC236}">
                  <a16:creationId xmlns:a16="http://schemas.microsoft.com/office/drawing/2014/main" id="{E3ADFB27-AD59-42BB-BCAB-BB430362B18A}"/>
                </a:ext>
              </a:extLst>
            </p:cNvPr>
            <p:cNvSpPr>
              <a:spLocks noChangeArrowheads="1"/>
            </p:cNvSpPr>
            <p:nvPr/>
          </p:nvSpPr>
          <p:spPr bwMode="auto">
            <a:xfrm>
              <a:off x="595686" y="1261242"/>
              <a:ext cx="2286000" cy="4064000"/>
            </a:xfrm>
            <a:prstGeom prst="rect">
              <a:avLst/>
            </a:pr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FF0000"/>
                </a:solidFill>
                <a:latin typeface="Segoe UI" panose="020B0502040204020203" pitchFamily="34" charset="0"/>
                <a:cs typeface="Segoe UI" panose="020B0502040204020203" pitchFamily="34" charset="0"/>
              </a:endParaRPr>
            </a:p>
          </p:txBody>
        </p:sp>
        <p:grpSp>
          <p:nvGrpSpPr>
            <p:cNvPr id="226" name="Navigation Bar">
              <a:extLst>
                <a:ext uri="{FF2B5EF4-FFF2-40B4-BE49-F238E27FC236}">
                  <a16:creationId xmlns:a16="http://schemas.microsoft.com/office/drawing/2014/main" id="{AE6CCEA5-F80E-4BCA-B919-D51CC09429B9}"/>
                </a:ext>
              </a:extLst>
            </p:cNvPr>
            <p:cNvGrpSpPr/>
            <p:nvPr/>
          </p:nvGrpSpPr>
          <p:grpSpPr>
            <a:xfrm>
              <a:off x="595686" y="1261242"/>
              <a:ext cx="2286000" cy="464344"/>
              <a:chOff x="1116013" y="2305049"/>
              <a:chExt cx="2286000" cy="464344"/>
            </a:xfrm>
          </p:grpSpPr>
          <p:sp>
            <p:nvSpPr>
              <p:cNvPr id="262" name="Navigation Bar Background">
                <a:extLst>
                  <a:ext uri="{FF2B5EF4-FFF2-40B4-BE49-F238E27FC236}">
                    <a16:creationId xmlns:a16="http://schemas.microsoft.com/office/drawing/2014/main" id="{F404DFDE-EE57-482F-B68F-C989EE373130}"/>
                  </a:ext>
                </a:extLst>
              </p:cNvPr>
              <p:cNvSpPr>
                <a:spLocks noChangeArrowheads="1"/>
              </p:cNvSpPr>
              <p:nvPr/>
            </p:nvSpPr>
            <p:spPr bwMode="auto">
              <a:xfrm>
                <a:off x="1116013" y="2305049"/>
                <a:ext cx="2286000" cy="464344"/>
              </a:xfrm>
              <a:prstGeom prst="rect">
                <a:avLst/>
              </a:prstGeom>
              <a:solidFill>
                <a:srgbClr val="F6F6F6">
                  <a:alpha val="90000"/>
                </a:srgbClr>
              </a:solidFill>
              <a:ln>
                <a:noFill/>
              </a:ln>
            </p:spPr>
            <p:txBody>
              <a:bodyPr vert="horz" wrap="square" lIns="91440" tIns="45720" rIns="91440" bIns="82296"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 Recently Added</a:t>
                </a:r>
              </a:p>
            </p:txBody>
          </p:sp>
          <p:sp>
            <p:nvSpPr>
              <p:cNvPr id="263" name="Back Arrow">
                <a:extLst>
                  <a:ext uri="{FF2B5EF4-FFF2-40B4-BE49-F238E27FC236}">
                    <a16:creationId xmlns:a16="http://schemas.microsoft.com/office/drawing/2014/main" id="{76E577D9-9DCB-4B16-889D-267B0AEF79A0}"/>
                  </a:ext>
                </a:extLst>
              </p:cNvPr>
              <p:cNvSpPr>
                <a:spLocks noChangeAspect="1"/>
              </p:cNvSpPr>
              <p:nvPr/>
            </p:nvSpPr>
            <p:spPr bwMode="auto">
              <a:xfrm>
                <a:off x="1176338" y="2530475"/>
                <a:ext cx="90487" cy="150813"/>
              </a:xfrm>
              <a:custGeom>
                <a:avLst/>
                <a:gdLst>
                  <a:gd name="T0" fmla="*/ 47 w 57"/>
                  <a:gd name="T1" fmla="*/ 0 h 95"/>
                  <a:gd name="T2" fmla="*/ 0 w 57"/>
                  <a:gd name="T3" fmla="*/ 47 h 95"/>
                  <a:gd name="T4" fmla="*/ 47 w 57"/>
                  <a:gd name="T5" fmla="*/ 95 h 95"/>
                  <a:gd name="T6" fmla="*/ 57 w 57"/>
                  <a:gd name="T7" fmla="*/ 85 h 95"/>
                  <a:gd name="T8" fmla="*/ 18 w 57"/>
                  <a:gd name="T9" fmla="*/ 47 h 95"/>
                  <a:gd name="T10" fmla="*/ 57 w 57"/>
                  <a:gd name="T11" fmla="*/ 9 h 95"/>
                  <a:gd name="T12" fmla="*/ 47 w 57"/>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57" h="95">
                    <a:moveTo>
                      <a:pt x="47" y="0"/>
                    </a:moveTo>
                    <a:lnTo>
                      <a:pt x="0" y="47"/>
                    </a:lnTo>
                    <a:lnTo>
                      <a:pt x="47" y="95"/>
                    </a:lnTo>
                    <a:lnTo>
                      <a:pt x="57" y="85"/>
                    </a:lnTo>
                    <a:lnTo>
                      <a:pt x="18" y="47"/>
                    </a:lnTo>
                    <a:lnTo>
                      <a:pt x="57" y="9"/>
                    </a:lnTo>
                    <a:lnTo>
                      <a:pt x="47" y="0"/>
                    </a:lnTo>
                    <a:close/>
                  </a:path>
                </a:pathLst>
              </a:custGeom>
              <a:solidFill>
                <a:srgbClr val="007A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cxnSp>
            <p:nvCxnSpPr>
              <p:cNvPr id="264" name="Divider">
                <a:extLst>
                  <a:ext uri="{FF2B5EF4-FFF2-40B4-BE49-F238E27FC236}">
                    <a16:creationId xmlns:a16="http://schemas.microsoft.com/office/drawing/2014/main" id="{C0196EEE-D018-4361-8DA7-48748927C0AC}"/>
                  </a:ext>
                </a:extLst>
              </p:cNvPr>
              <p:cNvCxnSpPr/>
              <p:nvPr/>
            </p:nvCxnSpPr>
            <p:spPr>
              <a:xfrm>
                <a:off x="1116013" y="2769393"/>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sp>
            <p:nvSpPr>
              <p:cNvPr id="265" name="Back Button">
                <a:extLst>
                  <a:ext uri="{FF2B5EF4-FFF2-40B4-BE49-F238E27FC236}">
                    <a16:creationId xmlns:a16="http://schemas.microsoft.com/office/drawing/2014/main" id="{A3192AB0-257B-4033-8247-F1ABB14CC6DD}"/>
                  </a:ext>
                </a:extLst>
              </p:cNvPr>
              <p:cNvSpPr txBox="1"/>
              <p:nvPr/>
            </p:nvSpPr>
            <p:spPr>
              <a:xfrm>
                <a:off x="1264288" y="2481308"/>
                <a:ext cx="539571" cy="253916"/>
              </a:xfrm>
              <a:prstGeom prst="rect">
                <a:avLst/>
              </a:prstGeom>
              <a:noFill/>
            </p:spPr>
            <p:txBody>
              <a:bodyPr wrap="none" lIns="45720" tIns="45720" rIns="4572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50" dirty="0">
                    <a:solidFill>
                      <a:srgbClr val="007AFF"/>
                    </a:solidFill>
                    <a:latin typeface="Segoe UI" panose="020B0502040204020203" pitchFamily="34" charset="0"/>
                    <a:cs typeface="Segoe UI" panose="020B0502040204020203" pitchFamily="34" charset="0"/>
                  </a:rPr>
                  <a:t>Albums</a:t>
                </a:r>
              </a:p>
            </p:txBody>
          </p:sp>
          <p:sp>
            <p:nvSpPr>
              <p:cNvPr id="266" name="Edit Button">
                <a:extLst>
                  <a:ext uri="{FF2B5EF4-FFF2-40B4-BE49-F238E27FC236}">
                    <a16:creationId xmlns:a16="http://schemas.microsoft.com/office/drawing/2014/main" id="{C11954B2-433E-4D14-8EFA-8E23ADF22DBE}"/>
                  </a:ext>
                </a:extLst>
              </p:cNvPr>
              <p:cNvSpPr txBox="1"/>
              <p:nvPr/>
            </p:nvSpPr>
            <p:spPr>
              <a:xfrm>
                <a:off x="2946293" y="2481308"/>
                <a:ext cx="444994" cy="253916"/>
              </a:xfrm>
              <a:prstGeom prst="rect">
                <a:avLst/>
              </a:prstGeom>
              <a:noFill/>
            </p:spPr>
            <p:txBody>
              <a:bodyPr wrap="none" lIns="45720" tIns="45720" rIns="4572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050" dirty="0">
                    <a:solidFill>
                      <a:srgbClr val="007AFF"/>
                    </a:solidFill>
                    <a:latin typeface="Segoe UI" panose="020B0502040204020203" pitchFamily="34" charset="0"/>
                    <a:cs typeface="Segoe UI" panose="020B0502040204020203" pitchFamily="34" charset="0"/>
                  </a:rPr>
                  <a:t>Select</a:t>
                </a:r>
              </a:p>
            </p:txBody>
          </p:sp>
        </p:grpSp>
        <p:grpSp>
          <p:nvGrpSpPr>
            <p:cNvPr id="227" name="Status Bar">
              <a:extLst>
                <a:ext uri="{FF2B5EF4-FFF2-40B4-BE49-F238E27FC236}">
                  <a16:creationId xmlns:a16="http://schemas.microsoft.com/office/drawing/2014/main" id="{B90B5FFB-A439-441B-9B55-A663BF3D4C4D}"/>
                </a:ext>
              </a:extLst>
            </p:cNvPr>
            <p:cNvGrpSpPr>
              <a:grpSpLocks noChangeAspect="1"/>
            </p:cNvGrpSpPr>
            <p:nvPr/>
          </p:nvGrpSpPr>
          <p:grpSpPr>
            <a:xfrm>
              <a:off x="595686" y="1261242"/>
              <a:ext cx="2286000" cy="142875"/>
              <a:chOff x="4826000" y="1124744"/>
              <a:chExt cx="2286000" cy="142875"/>
            </a:xfrm>
          </p:grpSpPr>
          <p:sp>
            <p:nvSpPr>
              <p:cNvPr id="256" name="Status Bar Background">
                <a:extLst>
                  <a:ext uri="{FF2B5EF4-FFF2-40B4-BE49-F238E27FC236}">
                    <a16:creationId xmlns:a16="http://schemas.microsoft.com/office/drawing/2014/main" id="{97721E0B-3688-47BA-B230-B63FA03CC61C}"/>
                  </a:ext>
                </a:extLst>
              </p:cNvPr>
              <p:cNvSpPr>
                <a:spLocks noChangeArrowheads="1"/>
              </p:cNvSpPr>
              <p:nvPr/>
            </p:nvSpPr>
            <p:spPr bwMode="auto">
              <a:xfrm>
                <a:off x="4826000" y="1124744"/>
                <a:ext cx="2286000" cy="14287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solidFill>
                    <a:latin typeface="Segoe UI" panose="020B0502040204020203" pitchFamily="34" charset="0"/>
                    <a:cs typeface="Segoe UI" panose="020B0502040204020203" pitchFamily="34" charset="0"/>
                  </a:rPr>
                  <a:t>8:08 AM</a:t>
                </a:r>
              </a:p>
            </p:txBody>
          </p:sp>
          <p:sp>
            <p:nvSpPr>
              <p:cNvPr id="257" name="WLAN Strength">
                <a:extLst>
                  <a:ext uri="{FF2B5EF4-FFF2-40B4-BE49-F238E27FC236}">
                    <a16:creationId xmlns:a16="http://schemas.microsoft.com/office/drawing/2014/main" id="{0C5BE867-78DA-4D56-8556-2EDC2634A4D2}"/>
                  </a:ext>
                </a:extLst>
              </p:cNvPr>
              <p:cNvSpPr>
                <a:spLocks noChangeAspect="1" noEditPoints="1"/>
              </p:cNvSpPr>
              <p:nvPr/>
            </p:nvSpPr>
            <p:spPr bwMode="auto">
              <a:xfrm>
                <a:off x="5457825" y="1163637"/>
                <a:ext cx="85725" cy="65088"/>
              </a:xfrm>
              <a:custGeom>
                <a:avLst/>
                <a:gdLst>
                  <a:gd name="T0" fmla="*/ 56 w 112"/>
                  <a:gd name="T1" fmla="*/ 0 h 85"/>
                  <a:gd name="T2" fmla="*/ 0 w 112"/>
                  <a:gd name="T3" fmla="*/ 22 h 85"/>
                  <a:gd name="T4" fmla="*/ 8 w 112"/>
                  <a:gd name="T5" fmla="*/ 32 h 85"/>
                  <a:gd name="T6" fmla="*/ 56 w 112"/>
                  <a:gd name="T7" fmla="*/ 14 h 85"/>
                  <a:gd name="T8" fmla="*/ 103 w 112"/>
                  <a:gd name="T9" fmla="*/ 32 h 85"/>
                  <a:gd name="T10" fmla="*/ 112 w 112"/>
                  <a:gd name="T11" fmla="*/ 22 h 85"/>
                  <a:gd name="T12" fmla="*/ 56 w 112"/>
                  <a:gd name="T13" fmla="*/ 0 h 85"/>
                  <a:gd name="T14" fmla="*/ 56 w 112"/>
                  <a:gd name="T15" fmla="*/ 28 h 85"/>
                  <a:gd name="T16" fmla="*/ 18 w 112"/>
                  <a:gd name="T17" fmla="*/ 43 h 85"/>
                  <a:gd name="T18" fmla="*/ 27 w 112"/>
                  <a:gd name="T19" fmla="*/ 53 h 85"/>
                  <a:gd name="T20" fmla="*/ 56 w 112"/>
                  <a:gd name="T21" fmla="*/ 43 h 85"/>
                  <a:gd name="T22" fmla="*/ 84 w 112"/>
                  <a:gd name="T23" fmla="*/ 53 h 85"/>
                  <a:gd name="T24" fmla="*/ 94 w 112"/>
                  <a:gd name="T25" fmla="*/ 43 h 85"/>
                  <a:gd name="T26" fmla="*/ 56 w 112"/>
                  <a:gd name="T27" fmla="*/ 28 h 85"/>
                  <a:gd name="T28" fmla="*/ 56 w 112"/>
                  <a:gd name="T29" fmla="*/ 56 h 85"/>
                  <a:gd name="T30" fmla="*/ 37 w 112"/>
                  <a:gd name="T31" fmla="*/ 64 h 85"/>
                  <a:gd name="T32" fmla="*/ 56 w 112"/>
                  <a:gd name="T33" fmla="*/ 85 h 85"/>
                  <a:gd name="T34" fmla="*/ 75 w 112"/>
                  <a:gd name="T35" fmla="*/ 64 h 85"/>
                  <a:gd name="T36" fmla="*/ 56 w 112"/>
                  <a:gd name="T3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85">
                    <a:moveTo>
                      <a:pt x="56" y="0"/>
                    </a:moveTo>
                    <a:cubicBezTo>
                      <a:pt x="34" y="0"/>
                      <a:pt x="15" y="9"/>
                      <a:pt x="0" y="22"/>
                    </a:cubicBezTo>
                    <a:lnTo>
                      <a:pt x="8" y="32"/>
                    </a:lnTo>
                    <a:cubicBezTo>
                      <a:pt x="21" y="21"/>
                      <a:pt x="38" y="14"/>
                      <a:pt x="56" y="14"/>
                    </a:cubicBezTo>
                    <a:cubicBezTo>
                      <a:pt x="74" y="14"/>
                      <a:pt x="91" y="21"/>
                      <a:pt x="103" y="32"/>
                    </a:cubicBezTo>
                    <a:lnTo>
                      <a:pt x="112" y="22"/>
                    </a:lnTo>
                    <a:cubicBezTo>
                      <a:pt x="97" y="9"/>
                      <a:pt x="77" y="0"/>
                      <a:pt x="56" y="0"/>
                    </a:cubicBezTo>
                    <a:close/>
                    <a:moveTo>
                      <a:pt x="56" y="28"/>
                    </a:moveTo>
                    <a:cubicBezTo>
                      <a:pt x="41" y="28"/>
                      <a:pt x="28" y="34"/>
                      <a:pt x="18" y="43"/>
                    </a:cubicBezTo>
                    <a:lnTo>
                      <a:pt x="27" y="53"/>
                    </a:lnTo>
                    <a:cubicBezTo>
                      <a:pt x="35" y="47"/>
                      <a:pt x="45" y="43"/>
                      <a:pt x="56" y="43"/>
                    </a:cubicBezTo>
                    <a:cubicBezTo>
                      <a:pt x="67" y="43"/>
                      <a:pt x="77" y="47"/>
                      <a:pt x="84" y="53"/>
                    </a:cubicBezTo>
                    <a:lnTo>
                      <a:pt x="94" y="43"/>
                    </a:lnTo>
                    <a:cubicBezTo>
                      <a:pt x="84" y="34"/>
                      <a:pt x="70" y="28"/>
                      <a:pt x="56" y="28"/>
                    </a:cubicBezTo>
                    <a:close/>
                    <a:moveTo>
                      <a:pt x="56" y="56"/>
                    </a:moveTo>
                    <a:cubicBezTo>
                      <a:pt x="49" y="56"/>
                      <a:pt x="42" y="59"/>
                      <a:pt x="37" y="64"/>
                    </a:cubicBezTo>
                    <a:lnTo>
                      <a:pt x="56" y="85"/>
                    </a:lnTo>
                    <a:lnTo>
                      <a:pt x="75" y="64"/>
                    </a:lnTo>
                    <a:cubicBezTo>
                      <a:pt x="70" y="59"/>
                      <a:pt x="63" y="56"/>
                      <a:pt x="56"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58" name="Battery">
                <a:extLst>
                  <a:ext uri="{FF2B5EF4-FFF2-40B4-BE49-F238E27FC236}">
                    <a16:creationId xmlns:a16="http://schemas.microsoft.com/office/drawing/2014/main" id="{656251E3-0FC1-4019-A099-3CA8D82C2751}"/>
                  </a:ext>
                </a:extLst>
              </p:cNvPr>
              <p:cNvSpPr>
                <a:spLocks noChangeAspect="1" noEditPoints="1"/>
              </p:cNvSpPr>
              <p:nvPr/>
            </p:nvSpPr>
            <p:spPr bwMode="auto">
              <a:xfrm>
                <a:off x="6897688" y="1162050"/>
                <a:ext cx="174625" cy="68263"/>
              </a:xfrm>
              <a:custGeom>
                <a:avLst/>
                <a:gdLst>
                  <a:gd name="T0" fmla="*/ 14 w 229"/>
                  <a:gd name="T1" fmla="*/ 0 h 89"/>
                  <a:gd name="T2" fmla="*/ 0 w 229"/>
                  <a:gd name="T3" fmla="*/ 14 h 89"/>
                  <a:gd name="T4" fmla="*/ 0 w 229"/>
                  <a:gd name="T5" fmla="*/ 75 h 89"/>
                  <a:gd name="T6" fmla="*/ 14 w 229"/>
                  <a:gd name="T7" fmla="*/ 89 h 89"/>
                  <a:gd name="T8" fmla="*/ 197 w 229"/>
                  <a:gd name="T9" fmla="*/ 89 h 89"/>
                  <a:gd name="T10" fmla="*/ 211 w 229"/>
                  <a:gd name="T11" fmla="*/ 75 h 89"/>
                  <a:gd name="T12" fmla="*/ 211 w 229"/>
                  <a:gd name="T13" fmla="*/ 14 h 89"/>
                  <a:gd name="T14" fmla="*/ 197 w 229"/>
                  <a:gd name="T15" fmla="*/ 0 h 89"/>
                  <a:gd name="T16" fmla="*/ 14 w 229"/>
                  <a:gd name="T17" fmla="*/ 0 h 89"/>
                  <a:gd name="T18" fmla="*/ 14 w 229"/>
                  <a:gd name="T19" fmla="*/ 4 h 89"/>
                  <a:gd name="T20" fmla="*/ 197 w 229"/>
                  <a:gd name="T21" fmla="*/ 4 h 89"/>
                  <a:gd name="T22" fmla="*/ 206 w 229"/>
                  <a:gd name="T23" fmla="*/ 14 h 89"/>
                  <a:gd name="T24" fmla="*/ 206 w 229"/>
                  <a:gd name="T25" fmla="*/ 75 h 89"/>
                  <a:gd name="T26" fmla="*/ 197 w 229"/>
                  <a:gd name="T27" fmla="*/ 84 h 89"/>
                  <a:gd name="T28" fmla="*/ 14 w 229"/>
                  <a:gd name="T29" fmla="*/ 84 h 89"/>
                  <a:gd name="T30" fmla="*/ 4 w 229"/>
                  <a:gd name="T31" fmla="*/ 75 h 89"/>
                  <a:gd name="T32" fmla="*/ 4 w 229"/>
                  <a:gd name="T33" fmla="*/ 14 h 89"/>
                  <a:gd name="T34" fmla="*/ 14 w 229"/>
                  <a:gd name="T35" fmla="*/ 4 h 89"/>
                  <a:gd name="T36" fmla="*/ 19 w 229"/>
                  <a:gd name="T37" fmla="*/ 9 h 89"/>
                  <a:gd name="T38" fmla="*/ 9 w 229"/>
                  <a:gd name="T39" fmla="*/ 18 h 89"/>
                  <a:gd name="T40" fmla="*/ 9 w 229"/>
                  <a:gd name="T41" fmla="*/ 70 h 89"/>
                  <a:gd name="T42" fmla="*/ 19 w 229"/>
                  <a:gd name="T43" fmla="*/ 79 h 89"/>
                  <a:gd name="T44" fmla="*/ 192 w 229"/>
                  <a:gd name="T45" fmla="*/ 79 h 89"/>
                  <a:gd name="T46" fmla="*/ 201 w 229"/>
                  <a:gd name="T47" fmla="*/ 70 h 89"/>
                  <a:gd name="T48" fmla="*/ 201 w 229"/>
                  <a:gd name="T49" fmla="*/ 18 h 89"/>
                  <a:gd name="T50" fmla="*/ 192 w 229"/>
                  <a:gd name="T51" fmla="*/ 9 h 89"/>
                  <a:gd name="T52" fmla="*/ 19 w 229"/>
                  <a:gd name="T53" fmla="*/ 9 h 89"/>
                  <a:gd name="T54" fmla="*/ 215 w 229"/>
                  <a:gd name="T55" fmla="*/ 28 h 89"/>
                  <a:gd name="T56" fmla="*/ 215 w 229"/>
                  <a:gd name="T57" fmla="*/ 61 h 89"/>
                  <a:gd name="T58" fmla="*/ 229 w 229"/>
                  <a:gd name="T59" fmla="*/ 44 h 89"/>
                  <a:gd name="T60" fmla="*/ 215 w 229"/>
                  <a:gd name="T61" fmla="*/ 2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89">
                    <a:moveTo>
                      <a:pt x="14" y="0"/>
                    </a:moveTo>
                    <a:cubicBezTo>
                      <a:pt x="6" y="0"/>
                      <a:pt x="0" y="6"/>
                      <a:pt x="0" y="14"/>
                    </a:cubicBezTo>
                    <a:lnTo>
                      <a:pt x="0" y="75"/>
                    </a:lnTo>
                    <a:cubicBezTo>
                      <a:pt x="0" y="82"/>
                      <a:pt x="6" y="89"/>
                      <a:pt x="14" y="89"/>
                    </a:cubicBezTo>
                    <a:lnTo>
                      <a:pt x="197" y="89"/>
                    </a:lnTo>
                    <a:cubicBezTo>
                      <a:pt x="204" y="89"/>
                      <a:pt x="211" y="82"/>
                      <a:pt x="211" y="75"/>
                    </a:cubicBezTo>
                    <a:lnTo>
                      <a:pt x="211" y="14"/>
                    </a:lnTo>
                    <a:cubicBezTo>
                      <a:pt x="211" y="6"/>
                      <a:pt x="204" y="0"/>
                      <a:pt x="197" y="0"/>
                    </a:cubicBezTo>
                    <a:lnTo>
                      <a:pt x="14" y="0"/>
                    </a:lnTo>
                    <a:close/>
                    <a:moveTo>
                      <a:pt x="14" y="4"/>
                    </a:moveTo>
                    <a:lnTo>
                      <a:pt x="197" y="4"/>
                    </a:lnTo>
                    <a:cubicBezTo>
                      <a:pt x="202" y="4"/>
                      <a:pt x="206" y="8"/>
                      <a:pt x="206" y="14"/>
                    </a:cubicBezTo>
                    <a:lnTo>
                      <a:pt x="206" y="75"/>
                    </a:lnTo>
                    <a:cubicBezTo>
                      <a:pt x="206" y="80"/>
                      <a:pt x="202" y="84"/>
                      <a:pt x="197" y="84"/>
                    </a:cubicBezTo>
                    <a:lnTo>
                      <a:pt x="14" y="84"/>
                    </a:lnTo>
                    <a:cubicBezTo>
                      <a:pt x="9" y="84"/>
                      <a:pt x="4" y="80"/>
                      <a:pt x="4" y="75"/>
                    </a:cubicBezTo>
                    <a:lnTo>
                      <a:pt x="4" y="14"/>
                    </a:lnTo>
                    <a:cubicBezTo>
                      <a:pt x="4" y="8"/>
                      <a:pt x="9" y="4"/>
                      <a:pt x="14" y="4"/>
                    </a:cubicBezTo>
                    <a:close/>
                    <a:moveTo>
                      <a:pt x="19" y="9"/>
                    </a:moveTo>
                    <a:cubicBezTo>
                      <a:pt x="13" y="9"/>
                      <a:pt x="9" y="13"/>
                      <a:pt x="9" y="18"/>
                    </a:cubicBezTo>
                    <a:lnTo>
                      <a:pt x="9" y="70"/>
                    </a:lnTo>
                    <a:cubicBezTo>
                      <a:pt x="9" y="75"/>
                      <a:pt x="13" y="79"/>
                      <a:pt x="19" y="79"/>
                    </a:cubicBezTo>
                    <a:lnTo>
                      <a:pt x="192" y="79"/>
                    </a:lnTo>
                    <a:cubicBezTo>
                      <a:pt x="197" y="79"/>
                      <a:pt x="201" y="75"/>
                      <a:pt x="201" y="70"/>
                    </a:cubicBezTo>
                    <a:lnTo>
                      <a:pt x="201" y="18"/>
                    </a:lnTo>
                    <a:cubicBezTo>
                      <a:pt x="201" y="13"/>
                      <a:pt x="197" y="9"/>
                      <a:pt x="192" y="9"/>
                    </a:cubicBezTo>
                    <a:lnTo>
                      <a:pt x="19" y="9"/>
                    </a:lnTo>
                    <a:close/>
                    <a:moveTo>
                      <a:pt x="215" y="28"/>
                    </a:moveTo>
                    <a:lnTo>
                      <a:pt x="215" y="61"/>
                    </a:lnTo>
                    <a:cubicBezTo>
                      <a:pt x="224" y="61"/>
                      <a:pt x="229" y="53"/>
                      <a:pt x="229" y="44"/>
                    </a:cubicBezTo>
                    <a:cubicBezTo>
                      <a:pt x="229" y="35"/>
                      <a:pt x="224" y="28"/>
                      <a:pt x="21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59" name="Signal Strength">
                <a:extLst>
                  <a:ext uri="{FF2B5EF4-FFF2-40B4-BE49-F238E27FC236}">
                    <a16:creationId xmlns:a16="http://schemas.microsoft.com/office/drawing/2014/main" id="{7C4C49C5-CDEB-44DE-91F9-8B755377F197}"/>
                  </a:ext>
                </a:extLst>
              </p:cNvPr>
              <p:cNvSpPr>
                <a:spLocks noChangeAspect="1" noEditPoints="1"/>
              </p:cNvSpPr>
              <p:nvPr/>
            </p:nvSpPr>
            <p:spPr bwMode="auto">
              <a:xfrm>
                <a:off x="4872038" y="1176337"/>
                <a:ext cx="239713" cy="39688"/>
              </a:xfrm>
              <a:custGeom>
                <a:avLst/>
                <a:gdLst>
                  <a:gd name="T0" fmla="*/ 26 w 314"/>
                  <a:gd name="T1" fmla="*/ 0 h 52"/>
                  <a:gd name="T2" fmla="*/ 0 w 314"/>
                  <a:gd name="T3" fmla="*/ 26 h 52"/>
                  <a:gd name="T4" fmla="*/ 26 w 314"/>
                  <a:gd name="T5" fmla="*/ 52 h 52"/>
                  <a:gd name="T6" fmla="*/ 52 w 314"/>
                  <a:gd name="T7" fmla="*/ 26 h 52"/>
                  <a:gd name="T8" fmla="*/ 26 w 314"/>
                  <a:gd name="T9" fmla="*/ 0 h 52"/>
                  <a:gd name="T10" fmla="*/ 91 w 314"/>
                  <a:gd name="T11" fmla="*/ 0 h 52"/>
                  <a:gd name="T12" fmla="*/ 66 w 314"/>
                  <a:gd name="T13" fmla="*/ 26 h 52"/>
                  <a:gd name="T14" fmla="*/ 91 w 314"/>
                  <a:gd name="T15" fmla="*/ 52 h 52"/>
                  <a:gd name="T16" fmla="*/ 117 w 314"/>
                  <a:gd name="T17" fmla="*/ 26 h 52"/>
                  <a:gd name="T18" fmla="*/ 91 w 314"/>
                  <a:gd name="T19" fmla="*/ 0 h 52"/>
                  <a:gd name="T20" fmla="*/ 157 w 314"/>
                  <a:gd name="T21" fmla="*/ 0 h 52"/>
                  <a:gd name="T22" fmla="*/ 131 w 314"/>
                  <a:gd name="T23" fmla="*/ 26 h 52"/>
                  <a:gd name="T24" fmla="*/ 157 w 314"/>
                  <a:gd name="T25" fmla="*/ 52 h 52"/>
                  <a:gd name="T26" fmla="*/ 183 w 314"/>
                  <a:gd name="T27" fmla="*/ 26 h 52"/>
                  <a:gd name="T28" fmla="*/ 157 w 314"/>
                  <a:gd name="T29" fmla="*/ 0 h 52"/>
                  <a:gd name="T30" fmla="*/ 223 w 314"/>
                  <a:gd name="T31" fmla="*/ 0 h 52"/>
                  <a:gd name="T32" fmla="*/ 197 w 314"/>
                  <a:gd name="T33" fmla="*/ 26 h 52"/>
                  <a:gd name="T34" fmla="*/ 223 w 314"/>
                  <a:gd name="T35" fmla="*/ 52 h 52"/>
                  <a:gd name="T36" fmla="*/ 248 w 314"/>
                  <a:gd name="T37" fmla="*/ 26 h 52"/>
                  <a:gd name="T38" fmla="*/ 223 w 314"/>
                  <a:gd name="T39" fmla="*/ 0 h 52"/>
                  <a:gd name="T40" fmla="*/ 288 w 314"/>
                  <a:gd name="T41" fmla="*/ 0 h 52"/>
                  <a:gd name="T42" fmla="*/ 262 w 314"/>
                  <a:gd name="T43" fmla="*/ 26 h 52"/>
                  <a:gd name="T44" fmla="*/ 288 w 314"/>
                  <a:gd name="T45" fmla="*/ 52 h 52"/>
                  <a:gd name="T46" fmla="*/ 314 w 314"/>
                  <a:gd name="T47" fmla="*/ 26 h 52"/>
                  <a:gd name="T48" fmla="*/ 288 w 314"/>
                  <a:gd name="T49" fmla="*/ 0 h 52"/>
                  <a:gd name="T50" fmla="*/ 288 w 314"/>
                  <a:gd name="T51" fmla="*/ 3 h 52"/>
                  <a:gd name="T52" fmla="*/ 312 w 314"/>
                  <a:gd name="T53" fmla="*/ 26 h 52"/>
                  <a:gd name="T54" fmla="*/ 288 w 314"/>
                  <a:gd name="T55" fmla="*/ 50 h 52"/>
                  <a:gd name="T56" fmla="*/ 265 w 314"/>
                  <a:gd name="T57" fmla="*/ 26 h 52"/>
                  <a:gd name="T58" fmla="*/ 288 w 314"/>
                  <a:gd name="T5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4" h="52">
                    <a:moveTo>
                      <a:pt x="26" y="0"/>
                    </a:moveTo>
                    <a:cubicBezTo>
                      <a:pt x="11" y="0"/>
                      <a:pt x="0" y="12"/>
                      <a:pt x="0" y="26"/>
                    </a:cubicBezTo>
                    <a:cubicBezTo>
                      <a:pt x="0" y="40"/>
                      <a:pt x="11" y="52"/>
                      <a:pt x="26" y="52"/>
                    </a:cubicBezTo>
                    <a:cubicBezTo>
                      <a:pt x="40" y="52"/>
                      <a:pt x="52" y="40"/>
                      <a:pt x="52" y="26"/>
                    </a:cubicBezTo>
                    <a:cubicBezTo>
                      <a:pt x="52" y="12"/>
                      <a:pt x="40" y="0"/>
                      <a:pt x="26" y="0"/>
                    </a:cubicBezTo>
                    <a:close/>
                    <a:moveTo>
                      <a:pt x="91" y="0"/>
                    </a:moveTo>
                    <a:cubicBezTo>
                      <a:pt x="77" y="0"/>
                      <a:pt x="66" y="12"/>
                      <a:pt x="66" y="26"/>
                    </a:cubicBezTo>
                    <a:cubicBezTo>
                      <a:pt x="66" y="40"/>
                      <a:pt x="77" y="52"/>
                      <a:pt x="91" y="52"/>
                    </a:cubicBezTo>
                    <a:cubicBezTo>
                      <a:pt x="106" y="52"/>
                      <a:pt x="117" y="40"/>
                      <a:pt x="117" y="26"/>
                    </a:cubicBezTo>
                    <a:cubicBezTo>
                      <a:pt x="117" y="12"/>
                      <a:pt x="106" y="0"/>
                      <a:pt x="91" y="0"/>
                    </a:cubicBezTo>
                    <a:close/>
                    <a:moveTo>
                      <a:pt x="157" y="0"/>
                    </a:moveTo>
                    <a:cubicBezTo>
                      <a:pt x="143" y="0"/>
                      <a:pt x="131" y="12"/>
                      <a:pt x="131" y="26"/>
                    </a:cubicBezTo>
                    <a:cubicBezTo>
                      <a:pt x="131" y="40"/>
                      <a:pt x="143" y="52"/>
                      <a:pt x="157" y="52"/>
                    </a:cubicBezTo>
                    <a:cubicBezTo>
                      <a:pt x="171" y="52"/>
                      <a:pt x="183" y="40"/>
                      <a:pt x="183" y="26"/>
                    </a:cubicBezTo>
                    <a:cubicBezTo>
                      <a:pt x="183" y="12"/>
                      <a:pt x="171" y="0"/>
                      <a:pt x="157" y="0"/>
                    </a:cubicBezTo>
                    <a:close/>
                    <a:moveTo>
                      <a:pt x="223" y="0"/>
                    </a:moveTo>
                    <a:cubicBezTo>
                      <a:pt x="208" y="0"/>
                      <a:pt x="197" y="12"/>
                      <a:pt x="197" y="26"/>
                    </a:cubicBezTo>
                    <a:cubicBezTo>
                      <a:pt x="197" y="40"/>
                      <a:pt x="208" y="52"/>
                      <a:pt x="223" y="52"/>
                    </a:cubicBezTo>
                    <a:cubicBezTo>
                      <a:pt x="237" y="52"/>
                      <a:pt x="248" y="40"/>
                      <a:pt x="248" y="26"/>
                    </a:cubicBezTo>
                    <a:cubicBezTo>
                      <a:pt x="248" y="12"/>
                      <a:pt x="237" y="0"/>
                      <a:pt x="223" y="0"/>
                    </a:cubicBezTo>
                    <a:close/>
                    <a:moveTo>
                      <a:pt x="288" y="0"/>
                    </a:moveTo>
                    <a:cubicBezTo>
                      <a:pt x="274" y="0"/>
                      <a:pt x="262" y="12"/>
                      <a:pt x="262" y="26"/>
                    </a:cubicBezTo>
                    <a:cubicBezTo>
                      <a:pt x="262" y="40"/>
                      <a:pt x="274" y="52"/>
                      <a:pt x="288" y="52"/>
                    </a:cubicBezTo>
                    <a:cubicBezTo>
                      <a:pt x="302" y="52"/>
                      <a:pt x="314" y="40"/>
                      <a:pt x="314" y="26"/>
                    </a:cubicBezTo>
                    <a:cubicBezTo>
                      <a:pt x="314" y="12"/>
                      <a:pt x="302" y="0"/>
                      <a:pt x="288" y="0"/>
                    </a:cubicBezTo>
                    <a:close/>
                    <a:moveTo>
                      <a:pt x="288" y="3"/>
                    </a:moveTo>
                    <a:cubicBezTo>
                      <a:pt x="301" y="3"/>
                      <a:pt x="312" y="13"/>
                      <a:pt x="312" y="26"/>
                    </a:cubicBezTo>
                    <a:cubicBezTo>
                      <a:pt x="312" y="39"/>
                      <a:pt x="301" y="50"/>
                      <a:pt x="288" y="50"/>
                    </a:cubicBezTo>
                    <a:cubicBezTo>
                      <a:pt x="275" y="50"/>
                      <a:pt x="265" y="39"/>
                      <a:pt x="265" y="26"/>
                    </a:cubicBezTo>
                    <a:cubicBezTo>
                      <a:pt x="265" y="13"/>
                      <a:pt x="275" y="3"/>
                      <a:pt x="28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60" name="Carrier Label">
                <a:extLst>
                  <a:ext uri="{FF2B5EF4-FFF2-40B4-BE49-F238E27FC236}">
                    <a16:creationId xmlns:a16="http://schemas.microsoft.com/office/drawing/2014/main" id="{507AEF83-01C9-4A54-B2CB-AD5EA5450269}"/>
                  </a:ext>
                </a:extLst>
              </p:cNvPr>
              <p:cNvSpPr txBox="1"/>
              <p:nvPr/>
            </p:nvSpPr>
            <p:spPr>
              <a:xfrm>
                <a:off x="5143502" y="1142320"/>
                <a:ext cx="261290"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solidFill>
                    <a:latin typeface="Segoe UI" panose="020B0502040204020203" pitchFamily="34" charset="0"/>
                    <a:cs typeface="Segoe UI" panose="020B0502040204020203" pitchFamily="34" charset="0"/>
                  </a:rPr>
                  <a:t>Carrier</a:t>
                </a:r>
              </a:p>
            </p:txBody>
          </p:sp>
          <p:sp>
            <p:nvSpPr>
              <p:cNvPr id="261" name="Battery Label">
                <a:extLst>
                  <a:ext uri="{FF2B5EF4-FFF2-40B4-BE49-F238E27FC236}">
                    <a16:creationId xmlns:a16="http://schemas.microsoft.com/office/drawing/2014/main" id="{8004AA19-C127-4F64-A877-7B142B90EF28}"/>
                  </a:ext>
                </a:extLst>
              </p:cNvPr>
              <p:cNvSpPr txBox="1"/>
              <p:nvPr/>
            </p:nvSpPr>
            <p:spPr>
              <a:xfrm>
                <a:off x="6647189" y="1142320"/>
                <a:ext cx="218008"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00" dirty="0">
                    <a:solidFill>
                      <a:srgbClr val="000000"/>
                    </a:solidFill>
                    <a:latin typeface="Segoe UI" panose="020B0502040204020203" pitchFamily="34" charset="0"/>
                    <a:cs typeface="Segoe UI" panose="020B0502040204020203" pitchFamily="34" charset="0"/>
                  </a:rPr>
                  <a:t>100%</a:t>
                </a:r>
              </a:p>
            </p:txBody>
          </p:sp>
        </p:grpSp>
        <p:grpSp>
          <p:nvGrpSpPr>
            <p:cNvPr id="228" name="Tab Bar">
              <a:extLst>
                <a:ext uri="{FF2B5EF4-FFF2-40B4-BE49-F238E27FC236}">
                  <a16:creationId xmlns:a16="http://schemas.microsoft.com/office/drawing/2014/main" id="{03DC69BA-C5D8-4446-97E1-F42A0F150D1D}"/>
                </a:ext>
              </a:extLst>
            </p:cNvPr>
            <p:cNvGrpSpPr/>
            <p:nvPr/>
          </p:nvGrpSpPr>
          <p:grpSpPr>
            <a:xfrm>
              <a:off x="595686" y="4971230"/>
              <a:ext cx="2286000" cy="354012"/>
              <a:chOff x="595686" y="4971230"/>
              <a:chExt cx="2286000" cy="354012"/>
            </a:xfrm>
          </p:grpSpPr>
          <p:sp>
            <p:nvSpPr>
              <p:cNvPr id="248" name="Tab Bar Background">
                <a:extLst>
                  <a:ext uri="{FF2B5EF4-FFF2-40B4-BE49-F238E27FC236}">
                    <a16:creationId xmlns:a16="http://schemas.microsoft.com/office/drawing/2014/main" id="{981876B0-0B78-45AE-8F88-42C1F7D8C6A2}"/>
                  </a:ext>
                </a:extLst>
              </p:cNvPr>
              <p:cNvSpPr>
                <a:spLocks noChangeArrowheads="1"/>
              </p:cNvSpPr>
              <p:nvPr/>
            </p:nvSpPr>
            <p:spPr bwMode="auto">
              <a:xfrm>
                <a:off x="595686" y="4971230"/>
                <a:ext cx="2286000" cy="354012"/>
              </a:xfrm>
              <a:prstGeom prst="rect">
                <a:avLst/>
              </a:prstGeom>
              <a:solidFill>
                <a:srgbClr val="F6F6F6">
                  <a:alpha val="9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49" name="Albums Icon">
                <a:extLst>
                  <a:ext uri="{FF2B5EF4-FFF2-40B4-BE49-F238E27FC236}">
                    <a16:creationId xmlns:a16="http://schemas.microsoft.com/office/drawing/2014/main" id="{CEE6DD11-39FA-46E9-8044-B4F662C05B34}"/>
                  </a:ext>
                </a:extLst>
              </p:cNvPr>
              <p:cNvSpPr>
                <a:spLocks noEditPoints="1"/>
              </p:cNvSpPr>
              <p:nvPr/>
            </p:nvSpPr>
            <p:spPr bwMode="auto">
              <a:xfrm>
                <a:off x="2395312" y="5006975"/>
                <a:ext cx="201613" cy="174625"/>
              </a:xfrm>
              <a:custGeom>
                <a:avLst/>
                <a:gdLst>
                  <a:gd name="T0" fmla="*/ 43 w 263"/>
                  <a:gd name="T1" fmla="*/ 0 h 229"/>
                  <a:gd name="T2" fmla="*/ 43 w 263"/>
                  <a:gd name="T3" fmla="*/ 9 h 229"/>
                  <a:gd name="T4" fmla="*/ 221 w 263"/>
                  <a:gd name="T5" fmla="*/ 9 h 229"/>
                  <a:gd name="T6" fmla="*/ 221 w 263"/>
                  <a:gd name="T7" fmla="*/ 0 h 229"/>
                  <a:gd name="T8" fmla="*/ 43 w 263"/>
                  <a:gd name="T9" fmla="*/ 0 h 229"/>
                  <a:gd name="T10" fmla="*/ 24 w 263"/>
                  <a:gd name="T11" fmla="*/ 18 h 229"/>
                  <a:gd name="T12" fmla="*/ 24 w 263"/>
                  <a:gd name="T13" fmla="*/ 28 h 229"/>
                  <a:gd name="T14" fmla="*/ 240 w 263"/>
                  <a:gd name="T15" fmla="*/ 28 h 229"/>
                  <a:gd name="T16" fmla="*/ 240 w 263"/>
                  <a:gd name="T17" fmla="*/ 18 h 229"/>
                  <a:gd name="T18" fmla="*/ 24 w 263"/>
                  <a:gd name="T19" fmla="*/ 18 h 229"/>
                  <a:gd name="T20" fmla="*/ 0 w 263"/>
                  <a:gd name="T21" fmla="*/ 37 h 229"/>
                  <a:gd name="T22" fmla="*/ 0 w 263"/>
                  <a:gd name="T23" fmla="*/ 46 h 229"/>
                  <a:gd name="T24" fmla="*/ 0 w 263"/>
                  <a:gd name="T25" fmla="*/ 220 h 229"/>
                  <a:gd name="T26" fmla="*/ 0 w 263"/>
                  <a:gd name="T27" fmla="*/ 229 h 229"/>
                  <a:gd name="T28" fmla="*/ 10 w 263"/>
                  <a:gd name="T29" fmla="*/ 229 h 229"/>
                  <a:gd name="T30" fmla="*/ 254 w 263"/>
                  <a:gd name="T31" fmla="*/ 229 h 229"/>
                  <a:gd name="T32" fmla="*/ 263 w 263"/>
                  <a:gd name="T33" fmla="*/ 229 h 229"/>
                  <a:gd name="T34" fmla="*/ 263 w 263"/>
                  <a:gd name="T35" fmla="*/ 220 h 229"/>
                  <a:gd name="T36" fmla="*/ 263 w 263"/>
                  <a:gd name="T37" fmla="*/ 46 h 229"/>
                  <a:gd name="T38" fmla="*/ 263 w 263"/>
                  <a:gd name="T39" fmla="*/ 37 h 229"/>
                  <a:gd name="T40" fmla="*/ 254 w 263"/>
                  <a:gd name="T41" fmla="*/ 37 h 229"/>
                  <a:gd name="T42" fmla="*/ 10 w 263"/>
                  <a:gd name="T43" fmla="*/ 37 h 229"/>
                  <a:gd name="T44" fmla="*/ 0 w 263"/>
                  <a:gd name="T45" fmla="*/ 3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3" h="229">
                    <a:moveTo>
                      <a:pt x="43" y="0"/>
                    </a:moveTo>
                    <a:lnTo>
                      <a:pt x="43" y="9"/>
                    </a:lnTo>
                    <a:lnTo>
                      <a:pt x="221" y="9"/>
                    </a:lnTo>
                    <a:lnTo>
                      <a:pt x="221" y="0"/>
                    </a:lnTo>
                    <a:lnTo>
                      <a:pt x="43" y="0"/>
                    </a:lnTo>
                    <a:close/>
                    <a:moveTo>
                      <a:pt x="24" y="18"/>
                    </a:moveTo>
                    <a:lnTo>
                      <a:pt x="24" y="28"/>
                    </a:lnTo>
                    <a:lnTo>
                      <a:pt x="240" y="28"/>
                    </a:lnTo>
                    <a:lnTo>
                      <a:pt x="240" y="18"/>
                    </a:lnTo>
                    <a:lnTo>
                      <a:pt x="24" y="18"/>
                    </a:lnTo>
                    <a:close/>
                    <a:moveTo>
                      <a:pt x="0" y="37"/>
                    </a:moveTo>
                    <a:lnTo>
                      <a:pt x="0" y="46"/>
                    </a:lnTo>
                    <a:lnTo>
                      <a:pt x="0" y="220"/>
                    </a:lnTo>
                    <a:lnTo>
                      <a:pt x="0" y="229"/>
                    </a:lnTo>
                    <a:lnTo>
                      <a:pt x="10" y="229"/>
                    </a:lnTo>
                    <a:lnTo>
                      <a:pt x="254" y="229"/>
                    </a:lnTo>
                    <a:lnTo>
                      <a:pt x="263" y="229"/>
                    </a:lnTo>
                    <a:lnTo>
                      <a:pt x="263" y="220"/>
                    </a:lnTo>
                    <a:lnTo>
                      <a:pt x="263" y="46"/>
                    </a:lnTo>
                    <a:lnTo>
                      <a:pt x="263" y="37"/>
                    </a:lnTo>
                    <a:lnTo>
                      <a:pt x="254" y="37"/>
                    </a:lnTo>
                    <a:lnTo>
                      <a:pt x="10" y="37"/>
                    </a:lnTo>
                    <a:lnTo>
                      <a:pt x="0" y="37"/>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50" name="Photos Icon">
                <a:extLst>
                  <a:ext uri="{FF2B5EF4-FFF2-40B4-BE49-F238E27FC236}">
                    <a16:creationId xmlns:a16="http://schemas.microsoft.com/office/drawing/2014/main" id="{78B8BCE7-E89C-4E59-B329-7EC2DC23BA4C}"/>
                  </a:ext>
                </a:extLst>
              </p:cNvPr>
              <p:cNvSpPr>
                <a:spLocks noEditPoints="1"/>
              </p:cNvSpPr>
              <p:nvPr/>
            </p:nvSpPr>
            <p:spPr bwMode="auto">
              <a:xfrm>
                <a:off x="874487" y="5013325"/>
                <a:ext cx="203200" cy="165100"/>
              </a:xfrm>
              <a:custGeom>
                <a:avLst/>
                <a:gdLst>
                  <a:gd name="T0" fmla="*/ 0 w 267"/>
                  <a:gd name="T1" fmla="*/ 0 h 216"/>
                  <a:gd name="T2" fmla="*/ 0 w 267"/>
                  <a:gd name="T3" fmla="*/ 178 h 216"/>
                  <a:gd name="T4" fmla="*/ 23 w 267"/>
                  <a:gd name="T5" fmla="*/ 178 h 216"/>
                  <a:gd name="T6" fmla="*/ 23 w 267"/>
                  <a:gd name="T7" fmla="*/ 169 h 216"/>
                  <a:gd name="T8" fmla="*/ 9 w 267"/>
                  <a:gd name="T9" fmla="*/ 169 h 216"/>
                  <a:gd name="T10" fmla="*/ 9 w 267"/>
                  <a:gd name="T11" fmla="*/ 9 h 216"/>
                  <a:gd name="T12" fmla="*/ 225 w 267"/>
                  <a:gd name="T13" fmla="*/ 9 h 216"/>
                  <a:gd name="T14" fmla="*/ 225 w 267"/>
                  <a:gd name="T15" fmla="*/ 28 h 216"/>
                  <a:gd name="T16" fmla="*/ 234 w 267"/>
                  <a:gd name="T17" fmla="*/ 28 h 216"/>
                  <a:gd name="T18" fmla="*/ 234 w 267"/>
                  <a:gd name="T19" fmla="*/ 0 h 216"/>
                  <a:gd name="T20" fmla="*/ 0 w 267"/>
                  <a:gd name="T21" fmla="*/ 0 h 216"/>
                  <a:gd name="T22" fmla="*/ 32 w 267"/>
                  <a:gd name="T23" fmla="*/ 37 h 216"/>
                  <a:gd name="T24" fmla="*/ 32 w 267"/>
                  <a:gd name="T25" fmla="*/ 216 h 216"/>
                  <a:gd name="T26" fmla="*/ 267 w 267"/>
                  <a:gd name="T27" fmla="*/ 216 h 216"/>
                  <a:gd name="T28" fmla="*/ 267 w 267"/>
                  <a:gd name="T29" fmla="*/ 37 h 216"/>
                  <a:gd name="T30" fmla="*/ 32 w 267"/>
                  <a:gd name="T31" fmla="*/ 37 h 216"/>
                  <a:gd name="T32" fmla="*/ 42 w 267"/>
                  <a:gd name="T33" fmla="*/ 47 h 216"/>
                  <a:gd name="T34" fmla="*/ 257 w 267"/>
                  <a:gd name="T35" fmla="*/ 47 h 216"/>
                  <a:gd name="T36" fmla="*/ 257 w 267"/>
                  <a:gd name="T37" fmla="*/ 206 h 216"/>
                  <a:gd name="T38" fmla="*/ 42 w 267"/>
                  <a:gd name="T39" fmla="*/ 206 h 216"/>
                  <a:gd name="T40" fmla="*/ 42 w 267"/>
                  <a:gd name="T41" fmla="*/ 4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16">
                    <a:moveTo>
                      <a:pt x="0" y="0"/>
                    </a:moveTo>
                    <a:lnTo>
                      <a:pt x="0" y="178"/>
                    </a:lnTo>
                    <a:lnTo>
                      <a:pt x="23" y="178"/>
                    </a:lnTo>
                    <a:lnTo>
                      <a:pt x="23" y="169"/>
                    </a:lnTo>
                    <a:lnTo>
                      <a:pt x="9" y="169"/>
                    </a:lnTo>
                    <a:lnTo>
                      <a:pt x="9" y="9"/>
                    </a:lnTo>
                    <a:lnTo>
                      <a:pt x="225" y="9"/>
                    </a:lnTo>
                    <a:lnTo>
                      <a:pt x="225" y="28"/>
                    </a:lnTo>
                    <a:lnTo>
                      <a:pt x="234" y="28"/>
                    </a:lnTo>
                    <a:lnTo>
                      <a:pt x="234" y="0"/>
                    </a:lnTo>
                    <a:lnTo>
                      <a:pt x="0" y="0"/>
                    </a:lnTo>
                    <a:close/>
                    <a:moveTo>
                      <a:pt x="32" y="37"/>
                    </a:moveTo>
                    <a:lnTo>
                      <a:pt x="32" y="216"/>
                    </a:lnTo>
                    <a:lnTo>
                      <a:pt x="267" y="216"/>
                    </a:lnTo>
                    <a:lnTo>
                      <a:pt x="267" y="37"/>
                    </a:lnTo>
                    <a:lnTo>
                      <a:pt x="32" y="37"/>
                    </a:lnTo>
                    <a:close/>
                    <a:moveTo>
                      <a:pt x="42" y="47"/>
                    </a:moveTo>
                    <a:lnTo>
                      <a:pt x="257" y="47"/>
                    </a:lnTo>
                    <a:lnTo>
                      <a:pt x="257" y="206"/>
                    </a:lnTo>
                    <a:lnTo>
                      <a:pt x="42" y="206"/>
                    </a:lnTo>
                    <a:lnTo>
                      <a:pt x="42" y="47"/>
                    </a:lnTo>
                    <a:close/>
                  </a:path>
                </a:pathLst>
              </a:custGeom>
              <a:solidFill>
                <a:srgbClr val="92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51" name="Shared Icon">
                <a:extLst>
                  <a:ext uri="{FF2B5EF4-FFF2-40B4-BE49-F238E27FC236}">
                    <a16:creationId xmlns:a16="http://schemas.microsoft.com/office/drawing/2014/main" id="{4A941938-7280-4EDF-A83B-EB99CAD5F4D7}"/>
                  </a:ext>
                </a:extLst>
              </p:cNvPr>
              <p:cNvSpPr>
                <a:spLocks noEditPoints="1"/>
              </p:cNvSpPr>
              <p:nvPr/>
            </p:nvSpPr>
            <p:spPr bwMode="auto">
              <a:xfrm>
                <a:off x="1609500" y="5016500"/>
                <a:ext cx="250825" cy="157163"/>
              </a:xfrm>
              <a:custGeom>
                <a:avLst/>
                <a:gdLst>
                  <a:gd name="T0" fmla="*/ 190 w 328"/>
                  <a:gd name="T1" fmla="*/ 0 h 206"/>
                  <a:gd name="T2" fmla="*/ 111 w 328"/>
                  <a:gd name="T3" fmla="*/ 51 h 206"/>
                  <a:gd name="T4" fmla="*/ 85 w 328"/>
                  <a:gd name="T5" fmla="*/ 42 h 206"/>
                  <a:gd name="T6" fmla="*/ 42 w 328"/>
                  <a:gd name="T7" fmla="*/ 83 h 206"/>
                  <a:gd name="T8" fmla="*/ 0 w 328"/>
                  <a:gd name="T9" fmla="*/ 143 h 206"/>
                  <a:gd name="T10" fmla="*/ 56 w 328"/>
                  <a:gd name="T11" fmla="*/ 205 h 206"/>
                  <a:gd name="T12" fmla="*/ 56 w 328"/>
                  <a:gd name="T13" fmla="*/ 206 h 206"/>
                  <a:gd name="T14" fmla="*/ 267 w 328"/>
                  <a:gd name="T15" fmla="*/ 206 h 206"/>
                  <a:gd name="T16" fmla="*/ 267 w 328"/>
                  <a:gd name="T17" fmla="*/ 206 h 206"/>
                  <a:gd name="T18" fmla="*/ 270 w 328"/>
                  <a:gd name="T19" fmla="*/ 206 h 206"/>
                  <a:gd name="T20" fmla="*/ 328 w 328"/>
                  <a:gd name="T21" fmla="*/ 147 h 206"/>
                  <a:gd name="T22" fmla="*/ 277 w 328"/>
                  <a:gd name="T23" fmla="*/ 89 h 206"/>
                  <a:gd name="T24" fmla="*/ 277 w 328"/>
                  <a:gd name="T25" fmla="*/ 86 h 206"/>
                  <a:gd name="T26" fmla="*/ 190 w 328"/>
                  <a:gd name="T27" fmla="*/ 0 h 206"/>
                  <a:gd name="T28" fmla="*/ 190 w 328"/>
                  <a:gd name="T29" fmla="*/ 9 h 206"/>
                  <a:gd name="T30" fmla="*/ 267 w 328"/>
                  <a:gd name="T31" fmla="*/ 86 h 206"/>
                  <a:gd name="T32" fmla="*/ 267 w 328"/>
                  <a:gd name="T33" fmla="*/ 87 h 206"/>
                  <a:gd name="T34" fmla="*/ 267 w 328"/>
                  <a:gd name="T35" fmla="*/ 89 h 206"/>
                  <a:gd name="T36" fmla="*/ 267 w 328"/>
                  <a:gd name="T37" fmla="*/ 97 h 206"/>
                  <a:gd name="T38" fmla="*/ 276 w 328"/>
                  <a:gd name="T39" fmla="*/ 98 h 206"/>
                  <a:gd name="T40" fmla="*/ 319 w 328"/>
                  <a:gd name="T41" fmla="*/ 147 h 206"/>
                  <a:gd name="T42" fmla="*/ 270 w 328"/>
                  <a:gd name="T43" fmla="*/ 196 h 206"/>
                  <a:gd name="T44" fmla="*/ 269 w 328"/>
                  <a:gd name="T45" fmla="*/ 196 h 206"/>
                  <a:gd name="T46" fmla="*/ 268 w 328"/>
                  <a:gd name="T47" fmla="*/ 196 h 206"/>
                  <a:gd name="T48" fmla="*/ 258 w 328"/>
                  <a:gd name="T49" fmla="*/ 196 h 206"/>
                  <a:gd name="T50" fmla="*/ 258 w 328"/>
                  <a:gd name="T51" fmla="*/ 197 h 206"/>
                  <a:gd name="T52" fmla="*/ 61 w 328"/>
                  <a:gd name="T53" fmla="*/ 197 h 206"/>
                  <a:gd name="T54" fmla="*/ 58 w 328"/>
                  <a:gd name="T55" fmla="*/ 196 h 206"/>
                  <a:gd name="T56" fmla="*/ 10 w 328"/>
                  <a:gd name="T57" fmla="*/ 143 h 206"/>
                  <a:gd name="T58" fmla="*/ 46 w 328"/>
                  <a:gd name="T59" fmla="*/ 92 h 206"/>
                  <a:gd name="T60" fmla="*/ 52 w 328"/>
                  <a:gd name="T61" fmla="*/ 90 h 206"/>
                  <a:gd name="T62" fmla="*/ 52 w 328"/>
                  <a:gd name="T63" fmla="*/ 83 h 206"/>
                  <a:gd name="T64" fmla="*/ 85 w 328"/>
                  <a:gd name="T65" fmla="*/ 51 h 206"/>
                  <a:gd name="T66" fmla="*/ 105 w 328"/>
                  <a:gd name="T67" fmla="*/ 58 h 206"/>
                  <a:gd name="T68" fmla="*/ 115 w 328"/>
                  <a:gd name="T69" fmla="*/ 66 h 206"/>
                  <a:gd name="T70" fmla="*/ 119 w 328"/>
                  <a:gd name="T71" fmla="*/ 55 h 206"/>
                  <a:gd name="T72" fmla="*/ 190 w 328"/>
                  <a:gd name="T73" fmla="*/ 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206">
                    <a:moveTo>
                      <a:pt x="190" y="0"/>
                    </a:moveTo>
                    <a:cubicBezTo>
                      <a:pt x="155" y="0"/>
                      <a:pt x="124" y="21"/>
                      <a:pt x="111" y="51"/>
                    </a:cubicBezTo>
                    <a:cubicBezTo>
                      <a:pt x="104" y="45"/>
                      <a:pt x="95" y="42"/>
                      <a:pt x="85" y="42"/>
                    </a:cubicBezTo>
                    <a:cubicBezTo>
                      <a:pt x="62" y="42"/>
                      <a:pt x="43" y="60"/>
                      <a:pt x="42" y="83"/>
                    </a:cubicBezTo>
                    <a:cubicBezTo>
                      <a:pt x="18" y="92"/>
                      <a:pt x="0" y="115"/>
                      <a:pt x="0" y="143"/>
                    </a:cubicBezTo>
                    <a:cubicBezTo>
                      <a:pt x="0" y="175"/>
                      <a:pt x="25" y="202"/>
                      <a:pt x="56" y="205"/>
                    </a:cubicBezTo>
                    <a:lnTo>
                      <a:pt x="56" y="206"/>
                    </a:lnTo>
                    <a:lnTo>
                      <a:pt x="267" y="206"/>
                    </a:lnTo>
                    <a:lnTo>
                      <a:pt x="267" y="206"/>
                    </a:lnTo>
                    <a:cubicBezTo>
                      <a:pt x="268" y="206"/>
                      <a:pt x="269" y="206"/>
                      <a:pt x="270" y="206"/>
                    </a:cubicBezTo>
                    <a:cubicBezTo>
                      <a:pt x="302" y="206"/>
                      <a:pt x="328" y="180"/>
                      <a:pt x="328" y="147"/>
                    </a:cubicBezTo>
                    <a:cubicBezTo>
                      <a:pt x="328" y="117"/>
                      <a:pt x="306" y="93"/>
                      <a:pt x="277" y="89"/>
                    </a:cubicBezTo>
                    <a:cubicBezTo>
                      <a:pt x="277" y="88"/>
                      <a:pt x="277" y="87"/>
                      <a:pt x="277" y="86"/>
                    </a:cubicBezTo>
                    <a:cubicBezTo>
                      <a:pt x="277" y="38"/>
                      <a:pt x="238" y="0"/>
                      <a:pt x="190" y="0"/>
                    </a:cubicBezTo>
                    <a:moveTo>
                      <a:pt x="190" y="9"/>
                    </a:moveTo>
                    <a:cubicBezTo>
                      <a:pt x="233" y="9"/>
                      <a:pt x="267" y="44"/>
                      <a:pt x="267" y="86"/>
                    </a:cubicBezTo>
                    <a:cubicBezTo>
                      <a:pt x="267" y="87"/>
                      <a:pt x="267" y="87"/>
                      <a:pt x="267" y="87"/>
                    </a:cubicBezTo>
                    <a:cubicBezTo>
                      <a:pt x="267" y="88"/>
                      <a:pt x="267" y="88"/>
                      <a:pt x="267" y="89"/>
                    </a:cubicBezTo>
                    <a:lnTo>
                      <a:pt x="267" y="97"/>
                    </a:lnTo>
                    <a:lnTo>
                      <a:pt x="276" y="98"/>
                    </a:lnTo>
                    <a:cubicBezTo>
                      <a:pt x="300" y="101"/>
                      <a:pt x="319" y="122"/>
                      <a:pt x="319" y="147"/>
                    </a:cubicBezTo>
                    <a:cubicBezTo>
                      <a:pt x="319" y="174"/>
                      <a:pt x="297" y="196"/>
                      <a:pt x="270" y="196"/>
                    </a:cubicBezTo>
                    <a:cubicBezTo>
                      <a:pt x="270" y="196"/>
                      <a:pt x="269" y="196"/>
                      <a:pt x="269" y="196"/>
                    </a:cubicBezTo>
                    <a:cubicBezTo>
                      <a:pt x="269" y="196"/>
                      <a:pt x="268" y="196"/>
                      <a:pt x="268" y="196"/>
                    </a:cubicBezTo>
                    <a:lnTo>
                      <a:pt x="258" y="196"/>
                    </a:lnTo>
                    <a:lnTo>
                      <a:pt x="258" y="197"/>
                    </a:lnTo>
                    <a:lnTo>
                      <a:pt x="61" y="197"/>
                    </a:lnTo>
                    <a:lnTo>
                      <a:pt x="58" y="196"/>
                    </a:lnTo>
                    <a:cubicBezTo>
                      <a:pt x="30" y="193"/>
                      <a:pt x="10" y="170"/>
                      <a:pt x="10" y="143"/>
                    </a:cubicBezTo>
                    <a:cubicBezTo>
                      <a:pt x="10" y="120"/>
                      <a:pt x="24" y="99"/>
                      <a:pt x="46" y="92"/>
                    </a:cubicBezTo>
                    <a:lnTo>
                      <a:pt x="52" y="90"/>
                    </a:lnTo>
                    <a:lnTo>
                      <a:pt x="52" y="83"/>
                    </a:lnTo>
                    <a:cubicBezTo>
                      <a:pt x="52" y="65"/>
                      <a:pt x="67" y="51"/>
                      <a:pt x="85" y="51"/>
                    </a:cubicBezTo>
                    <a:cubicBezTo>
                      <a:pt x="92" y="51"/>
                      <a:pt x="99" y="54"/>
                      <a:pt x="105" y="58"/>
                    </a:cubicBezTo>
                    <a:lnTo>
                      <a:pt x="115" y="66"/>
                    </a:lnTo>
                    <a:lnTo>
                      <a:pt x="119" y="55"/>
                    </a:lnTo>
                    <a:cubicBezTo>
                      <a:pt x="132" y="27"/>
                      <a:pt x="160" y="9"/>
                      <a:pt x="190" y="9"/>
                    </a:cubicBezTo>
                  </a:path>
                </a:pathLst>
              </a:custGeom>
              <a:solidFill>
                <a:srgbClr val="92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52" name="Tab Label">
                <a:extLst>
                  <a:ext uri="{FF2B5EF4-FFF2-40B4-BE49-F238E27FC236}">
                    <a16:creationId xmlns:a16="http://schemas.microsoft.com/office/drawing/2014/main" id="{87B5C947-73E2-4632-B2D5-484127A5C800}"/>
                  </a:ext>
                </a:extLst>
              </p:cNvPr>
              <p:cNvSpPr txBox="1"/>
              <p:nvPr/>
            </p:nvSpPr>
            <p:spPr>
              <a:xfrm>
                <a:off x="809733" y="5225214"/>
                <a:ext cx="326372" cy="92333"/>
              </a:xfrm>
              <a:prstGeom prst="rect">
                <a:avLst/>
              </a:prstGeom>
              <a:noFill/>
            </p:spPr>
            <p:txBody>
              <a:bodyPr wrap="none" lIns="45720" tIns="0" rIns="4572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848484"/>
                    </a:solidFill>
                    <a:latin typeface="Segoe UI" panose="020B0502040204020203" pitchFamily="34" charset="0"/>
                    <a:cs typeface="Segoe UI" panose="020B0502040204020203" pitchFamily="34" charset="0"/>
                  </a:rPr>
                  <a:t>Photos</a:t>
                </a:r>
              </a:p>
            </p:txBody>
          </p:sp>
          <p:sp>
            <p:nvSpPr>
              <p:cNvPr id="253" name="Tab Label">
                <a:extLst>
                  <a:ext uri="{FF2B5EF4-FFF2-40B4-BE49-F238E27FC236}">
                    <a16:creationId xmlns:a16="http://schemas.microsoft.com/office/drawing/2014/main" id="{96660A29-281A-4BFC-AF9F-B7A4125F2620}"/>
                  </a:ext>
                </a:extLst>
              </p:cNvPr>
              <p:cNvSpPr txBox="1"/>
              <p:nvPr/>
            </p:nvSpPr>
            <p:spPr>
              <a:xfrm>
                <a:off x="1571744" y="5225214"/>
                <a:ext cx="327975" cy="92333"/>
              </a:xfrm>
              <a:prstGeom prst="rect">
                <a:avLst/>
              </a:prstGeom>
              <a:noFill/>
            </p:spPr>
            <p:txBody>
              <a:bodyPr wrap="none" lIns="45720" tIns="0" rIns="4572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848484"/>
                    </a:solidFill>
                    <a:latin typeface="Segoe UI" panose="020B0502040204020203" pitchFamily="34" charset="0"/>
                    <a:cs typeface="Segoe UI" panose="020B0502040204020203" pitchFamily="34" charset="0"/>
                  </a:rPr>
                  <a:t>Shared</a:t>
                </a:r>
              </a:p>
            </p:txBody>
          </p:sp>
          <p:sp>
            <p:nvSpPr>
              <p:cNvPr id="254" name="Tab Label">
                <a:extLst>
                  <a:ext uri="{FF2B5EF4-FFF2-40B4-BE49-F238E27FC236}">
                    <a16:creationId xmlns:a16="http://schemas.microsoft.com/office/drawing/2014/main" id="{22B3A030-C303-451F-8F46-98016C47B7F4}"/>
                  </a:ext>
                </a:extLst>
              </p:cNvPr>
              <p:cNvSpPr txBox="1"/>
              <p:nvPr/>
            </p:nvSpPr>
            <p:spPr>
              <a:xfrm>
                <a:off x="2320429" y="5225214"/>
                <a:ext cx="347211" cy="92333"/>
              </a:xfrm>
              <a:prstGeom prst="rect">
                <a:avLst/>
              </a:prstGeom>
              <a:noFill/>
            </p:spPr>
            <p:txBody>
              <a:bodyPr wrap="none" lIns="45720" tIns="0" rIns="4572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007AFF"/>
                    </a:solidFill>
                    <a:latin typeface="Segoe UI" panose="020B0502040204020203" pitchFamily="34" charset="0"/>
                    <a:cs typeface="Segoe UI" panose="020B0502040204020203" pitchFamily="34" charset="0"/>
                  </a:rPr>
                  <a:t>Albums</a:t>
                </a:r>
              </a:p>
            </p:txBody>
          </p:sp>
          <p:cxnSp>
            <p:nvCxnSpPr>
              <p:cNvPr id="255" name="Divider">
                <a:extLst>
                  <a:ext uri="{FF2B5EF4-FFF2-40B4-BE49-F238E27FC236}">
                    <a16:creationId xmlns:a16="http://schemas.microsoft.com/office/drawing/2014/main" id="{050198DC-D509-421C-944E-B032C0FB9E4D}"/>
                  </a:ext>
                </a:extLst>
              </p:cNvPr>
              <p:cNvCxnSpPr/>
              <p:nvPr/>
            </p:nvCxnSpPr>
            <p:spPr>
              <a:xfrm>
                <a:off x="595686" y="4971230"/>
                <a:ext cx="2286000" cy="0"/>
              </a:xfrm>
              <a:prstGeom prst="line">
                <a:avLst/>
              </a:prstGeom>
              <a:ln w="3175">
                <a:solidFill>
                  <a:srgbClr val="A1A1A1">
                    <a:alpha val="30000"/>
                  </a:srgbClr>
                </a:solidFill>
              </a:ln>
            </p:spPr>
            <p:style>
              <a:lnRef idx="1">
                <a:schemeClr val="accent1"/>
              </a:lnRef>
              <a:fillRef idx="0">
                <a:schemeClr val="accent1"/>
              </a:fillRef>
              <a:effectRef idx="0">
                <a:schemeClr val="accent1"/>
              </a:effectRef>
              <a:fontRef idx="minor">
                <a:schemeClr val="tx1"/>
              </a:fontRef>
            </p:style>
          </p:cxnSp>
        </p:grpSp>
        <p:sp>
          <p:nvSpPr>
            <p:cNvPr id="229" name="Label">
              <a:extLst>
                <a:ext uri="{FF2B5EF4-FFF2-40B4-BE49-F238E27FC236}">
                  <a16:creationId xmlns:a16="http://schemas.microsoft.com/office/drawing/2014/main" id="{93EEC290-3974-41AF-9B58-CBE18A8D5925}"/>
                </a:ext>
              </a:extLst>
            </p:cNvPr>
            <p:cNvSpPr txBox="1"/>
            <p:nvPr/>
          </p:nvSpPr>
          <p:spPr>
            <a:xfrm>
              <a:off x="1347425" y="4696265"/>
              <a:ext cx="782523" cy="227755"/>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237 Photos</a:t>
              </a:r>
            </a:p>
          </p:txBody>
        </p:sp>
        <p:grpSp>
          <p:nvGrpSpPr>
            <p:cNvPr id="230" name="Photos">
              <a:extLst>
                <a:ext uri="{FF2B5EF4-FFF2-40B4-BE49-F238E27FC236}">
                  <a16:creationId xmlns:a16="http://schemas.microsoft.com/office/drawing/2014/main" id="{5E7CBD24-8EED-491C-8919-8F2AAD3A9B9E}"/>
                </a:ext>
              </a:extLst>
            </p:cNvPr>
            <p:cNvGrpSpPr/>
            <p:nvPr/>
          </p:nvGrpSpPr>
          <p:grpSpPr>
            <a:xfrm>
              <a:off x="595686" y="1776413"/>
              <a:ext cx="2286000" cy="2858051"/>
              <a:chOff x="595686" y="1776413"/>
              <a:chExt cx="2286000" cy="2858051"/>
            </a:xfrm>
          </p:grpSpPr>
          <p:pic>
            <p:nvPicPr>
              <p:cNvPr id="231" name="Placeholder Photo">
                <a:extLst>
                  <a:ext uri="{FF2B5EF4-FFF2-40B4-BE49-F238E27FC236}">
                    <a16:creationId xmlns:a16="http://schemas.microsoft.com/office/drawing/2014/main" id="{300A3DD3-F92F-4834-B6CA-68863A7788A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95686" y="1776413"/>
                <a:ext cx="558800" cy="558800"/>
              </a:xfrm>
              <a:prstGeom prst="rect">
                <a:avLst/>
              </a:prstGeom>
            </p:spPr>
          </p:pic>
          <p:pic>
            <p:nvPicPr>
              <p:cNvPr id="232" name="Placeholder Photo">
                <a:extLst>
                  <a:ext uri="{FF2B5EF4-FFF2-40B4-BE49-F238E27FC236}">
                    <a16:creationId xmlns:a16="http://schemas.microsoft.com/office/drawing/2014/main" id="{05FEB40C-50B0-4E70-B9AC-7D5CE344DCB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1419" y="1776413"/>
                <a:ext cx="558800" cy="558800"/>
              </a:xfrm>
              <a:prstGeom prst="rect">
                <a:avLst/>
              </a:prstGeom>
            </p:spPr>
          </p:pic>
          <p:pic>
            <p:nvPicPr>
              <p:cNvPr id="233" name="Placeholder Photo">
                <a:extLst>
                  <a:ext uri="{FF2B5EF4-FFF2-40B4-BE49-F238E27FC236}">
                    <a16:creationId xmlns:a16="http://schemas.microsoft.com/office/drawing/2014/main" id="{2E7D1D93-2A32-4BD4-A16B-4A44794C8A6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7152" y="1776413"/>
                <a:ext cx="558800" cy="558800"/>
              </a:xfrm>
              <a:prstGeom prst="rect">
                <a:avLst/>
              </a:prstGeom>
            </p:spPr>
          </p:pic>
          <p:pic>
            <p:nvPicPr>
              <p:cNvPr id="234" name="Placeholder Photo">
                <a:extLst>
                  <a:ext uri="{FF2B5EF4-FFF2-40B4-BE49-F238E27FC236}">
                    <a16:creationId xmlns:a16="http://schemas.microsoft.com/office/drawing/2014/main" id="{E8C0012E-82AE-4EE5-AD1C-612C5B9204E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95686" y="4075664"/>
                <a:ext cx="558800" cy="558800"/>
              </a:xfrm>
              <a:prstGeom prst="rect">
                <a:avLst/>
              </a:prstGeom>
            </p:spPr>
          </p:pic>
          <p:pic>
            <p:nvPicPr>
              <p:cNvPr id="235" name="Placeholder Photo">
                <a:extLst>
                  <a:ext uri="{FF2B5EF4-FFF2-40B4-BE49-F238E27FC236}">
                    <a16:creationId xmlns:a16="http://schemas.microsoft.com/office/drawing/2014/main" id="{15F816B7-696E-4AA7-910B-D1F80318757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95686" y="2351226"/>
                <a:ext cx="558800" cy="558800"/>
              </a:xfrm>
              <a:prstGeom prst="rect">
                <a:avLst/>
              </a:prstGeom>
            </p:spPr>
          </p:pic>
          <p:pic>
            <p:nvPicPr>
              <p:cNvPr id="236" name="Placeholder Photo">
                <a:extLst>
                  <a:ext uri="{FF2B5EF4-FFF2-40B4-BE49-F238E27FC236}">
                    <a16:creationId xmlns:a16="http://schemas.microsoft.com/office/drawing/2014/main" id="{BAC8C62C-10E3-44A4-B5C8-1C272BC0677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71419" y="2351226"/>
                <a:ext cx="558800" cy="558800"/>
              </a:xfrm>
              <a:prstGeom prst="rect">
                <a:avLst/>
              </a:prstGeom>
            </p:spPr>
          </p:pic>
          <p:pic>
            <p:nvPicPr>
              <p:cNvPr id="237" name="Placeholder Photo">
                <a:extLst>
                  <a:ext uri="{FF2B5EF4-FFF2-40B4-BE49-F238E27FC236}">
                    <a16:creationId xmlns:a16="http://schemas.microsoft.com/office/drawing/2014/main" id="{C5B59D2E-2478-4FAF-827A-9DEEE75888E0}"/>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747152" y="2351226"/>
                <a:ext cx="558800" cy="558800"/>
              </a:xfrm>
              <a:prstGeom prst="rect">
                <a:avLst/>
              </a:prstGeom>
            </p:spPr>
          </p:pic>
          <p:pic>
            <p:nvPicPr>
              <p:cNvPr id="238" name="Placeholder Photo">
                <a:extLst>
                  <a:ext uri="{FF2B5EF4-FFF2-40B4-BE49-F238E27FC236}">
                    <a16:creationId xmlns:a16="http://schemas.microsoft.com/office/drawing/2014/main" id="{1CBA2E50-75EB-46D0-813E-E6EFDAF36CC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322886" y="2351226"/>
                <a:ext cx="558800" cy="558800"/>
              </a:xfrm>
              <a:prstGeom prst="rect">
                <a:avLst/>
              </a:prstGeom>
            </p:spPr>
          </p:pic>
          <p:pic>
            <p:nvPicPr>
              <p:cNvPr id="239" name="Placeholder Photo">
                <a:extLst>
                  <a:ext uri="{FF2B5EF4-FFF2-40B4-BE49-F238E27FC236}">
                    <a16:creationId xmlns:a16="http://schemas.microsoft.com/office/drawing/2014/main" id="{571174F3-C180-4495-8271-A30DB5D1F38C}"/>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95686" y="2926039"/>
                <a:ext cx="558800" cy="558800"/>
              </a:xfrm>
              <a:prstGeom prst="rect">
                <a:avLst/>
              </a:prstGeom>
            </p:spPr>
          </p:pic>
          <p:pic>
            <p:nvPicPr>
              <p:cNvPr id="240" name="Placeholder Photo">
                <a:extLst>
                  <a:ext uri="{FF2B5EF4-FFF2-40B4-BE49-F238E27FC236}">
                    <a16:creationId xmlns:a16="http://schemas.microsoft.com/office/drawing/2014/main" id="{9003DF49-7FB8-4A4A-8616-A2118458D4FF}"/>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171419" y="2926039"/>
                <a:ext cx="558800" cy="558800"/>
              </a:xfrm>
              <a:prstGeom prst="rect">
                <a:avLst/>
              </a:prstGeom>
            </p:spPr>
          </p:pic>
          <p:pic>
            <p:nvPicPr>
              <p:cNvPr id="241" name="Placeholder Photo">
                <a:extLst>
                  <a:ext uri="{FF2B5EF4-FFF2-40B4-BE49-F238E27FC236}">
                    <a16:creationId xmlns:a16="http://schemas.microsoft.com/office/drawing/2014/main" id="{52A0012F-4BCD-48F5-B5C9-1C10216265A8}"/>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747152" y="2926039"/>
                <a:ext cx="558800" cy="558800"/>
              </a:xfrm>
              <a:prstGeom prst="rect">
                <a:avLst/>
              </a:prstGeom>
            </p:spPr>
          </p:pic>
          <p:pic>
            <p:nvPicPr>
              <p:cNvPr id="242" name="Placeholder Photo">
                <a:extLst>
                  <a:ext uri="{FF2B5EF4-FFF2-40B4-BE49-F238E27FC236}">
                    <a16:creationId xmlns:a16="http://schemas.microsoft.com/office/drawing/2014/main" id="{1133EA2B-9978-43AF-B144-F02249A2D023}"/>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322886" y="3500852"/>
                <a:ext cx="558800" cy="558800"/>
              </a:xfrm>
              <a:prstGeom prst="rect">
                <a:avLst/>
              </a:prstGeom>
            </p:spPr>
          </p:pic>
          <p:pic>
            <p:nvPicPr>
              <p:cNvPr id="243" name="Placeholder Photo">
                <a:extLst>
                  <a:ext uri="{FF2B5EF4-FFF2-40B4-BE49-F238E27FC236}">
                    <a16:creationId xmlns:a16="http://schemas.microsoft.com/office/drawing/2014/main" id="{B8A11BD4-B01A-4456-852D-E76029CF1BC7}"/>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95686" y="3500852"/>
                <a:ext cx="558800" cy="558800"/>
              </a:xfrm>
              <a:prstGeom prst="rect">
                <a:avLst/>
              </a:prstGeom>
            </p:spPr>
          </p:pic>
          <p:pic>
            <p:nvPicPr>
              <p:cNvPr id="244" name="Placeholder Photo">
                <a:extLst>
                  <a:ext uri="{FF2B5EF4-FFF2-40B4-BE49-F238E27FC236}">
                    <a16:creationId xmlns:a16="http://schemas.microsoft.com/office/drawing/2014/main" id="{2BD9E2C2-CB96-40A2-BDA0-A23A5AF1AE5E}"/>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171419" y="3500852"/>
                <a:ext cx="558800" cy="558800"/>
              </a:xfrm>
              <a:prstGeom prst="rect">
                <a:avLst/>
              </a:prstGeom>
            </p:spPr>
          </p:pic>
          <p:pic>
            <p:nvPicPr>
              <p:cNvPr id="245" name="Placeholder Photo">
                <a:extLst>
                  <a:ext uri="{FF2B5EF4-FFF2-40B4-BE49-F238E27FC236}">
                    <a16:creationId xmlns:a16="http://schemas.microsoft.com/office/drawing/2014/main" id="{D9B7EC38-6108-4819-B26A-8E9C11D90FB4}"/>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322886" y="1776413"/>
                <a:ext cx="558800" cy="558800"/>
              </a:xfrm>
              <a:prstGeom prst="rect">
                <a:avLst/>
              </a:prstGeom>
            </p:spPr>
          </p:pic>
          <p:pic>
            <p:nvPicPr>
              <p:cNvPr id="246" name="Placeholder Photo">
                <a:extLst>
                  <a:ext uri="{FF2B5EF4-FFF2-40B4-BE49-F238E27FC236}">
                    <a16:creationId xmlns:a16="http://schemas.microsoft.com/office/drawing/2014/main" id="{67A612AB-0E1C-4F4A-B3B2-0F78DC8F57E7}"/>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747152" y="3500852"/>
                <a:ext cx="558800" cy="558800"/>
              </a:xfrm>
              <a:prstGeom prst="rect">
                <a:avLst/>
              </a:prstGeom>
            </p:spPr>
          </p:pic>
          <p:pic>
            <p:nvPicPr>
              <p:cNvPr id="247" name="Placeholder Photo">
                <a:extLst>
                  <a:ext uri="{FF2B5EF4-FFF2-40B4-BE49-F238E27FC236}">
                    <a16:creationId xmlns:a16="http://schemas.microsoft.com/office/drawing/2014/main" id="{79680114-43B8-4B34-8110-92D1A7B5A478}"/>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2322886" y="2926039"/>
                <a:ext cx="558800" cy="558800"/>
              </a:xfrm>
              <a:prstGeom prst="rect">
                <a:avLst/>
              </a:prstGeom>
              <a:noFill/>
              <a:ln>
                <a:noFill/>
              </a:ln>
            </p:spPr>
          </p:pic>
        </p:grpSp>
      </p:grpSp>
      <p:grpSp>
        <p:nvGrpSpPr>
          <p:cNvPr id="267" name="Settings">
            <a:extLst>
              <a:ext uri="{FF2B5EF4-FFF2-40B4-BE49-F238E27FC236}">
                <a16:creationId xmlns:a16="http://schemas.microsoft.com/office/drawing/2014/main" id="{C4DD985D-4FF4-478E-812D-BFBB101C1236}"/>
              </a:ext>
            </a:extLst>
          </p:cNvPr>
          <p:cNvGrpSpPr/>
          <p:nvPr/>
        </p:nvGrpSpPr>
        <p:grpSpPr>
          <a:xfrm>
            <a:off x="6692900" y="1816100"/>
            <a:ext cx="2286000" cy="4064000"/>
            <a:chOff x="595686" y="1261242"/>
            <a:chExt cx="2286000" cy="4064000"/>
          </a:xfrm>
        </p:grpSpPr>
        <p:sp>
          <p:nvSpPr>
            <p:cNvPr id="268" name="Screen">
              <a:extLst>
                <a:ext uri="{FF2B5EF4-FFF2-40B4-BE49-F238E27FC236}">
                  <a16:creationId xmlns:a16="http://schemas.microsoft.com/office/drawing/2014/main" id="{D0F6A709-14EE-4E4F-977B-11781C235691}"/>
                </a:ext>
              </a:extLst>
            </p:cNvPr>
            <p:cNvSpPr>
              <a:spLocks noChangeArrowheads="1"/>
            </p:cNvSpPr>
            <p:nvPr/>
          </p:nvSpPr>
          <p:spPr bwMode="auto">
            <a:xfrm>
              <a:off x="595686" y="1261242"/>
              <a:ext cx="2286000" cy="4064000"/>
            </a:xfrm>
            <a:prstGeom prst="rect">
              <a:avLst/>
            </a:pr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FF0000"/>
                </a:solidFill>
                <a:latin typeface="Segoe UI" panose="020B0502040204020203" pitchFamily="34" charset="0"/>
                <a:cs typeface="Segoe UI" panose="020B0502040204020203" pitchFamily="34" charset="0"/>
              </a:endParaRPr>
            </a:p>
          </p:txBody>
        </p:sp>
        <p:grpSp>
          <p:nvGrpSpPr>
            <p:cNvPr id="269" name="Group Header">
              <a:extLst>
                <a:ext uri="{FF2B5EF4-FFF2-40B4-BE49-F238E27FC236}">
                  <a16:creationId xmlns:a16="http://schemas.microsoft.com/office/drawing/2014/main" id="{36E24AE4-7BC5-4040-8055-E3DEAB47A09E}"/>
                </a:ext>
              </a:extLst>
            </p:cNvPr>
            <p:cNvGrpSpPr/>
            <p:nvPr/>
          </p:nvGrpSpPr>
          <p:grpSpPr>
            <a:xfrm>
              <a:off x="595686" y="1724801"/>
              <a:ext cx="2286000" cy="200045"/>
              <a:chOff x="6096000" y="1908156"/>
              <a:chExt cx="2286000" cy="200045"/>
            </a:xfrm>
          </p:grpSpPr>
          <p:sp>
            <p:nvSpPr>
              <p:cNvPr id="319" name="Group Header Background">
                <a:extLst>
                  <a:ext uri="{FF2B5EF4-FFF2-40B4-BE49-F238E27FC236}">
                    <a16:creationId xmlns:a16="http://schemas.microsoft.com/office/drawing/2014/main" id="{A88EA31F-7931-4A17-B321-A8D3FAE1C901}"/>
                  </a:ext>
                </a:extLst>
              </p:cNvPr>
              <p:cNvSpPr>
                <a:spLocks noChangeArrowheads="1"/>
              </p:cNvSpPr>
              <p:nvPr/>
            </p:nvSpPr>
            <p:spPr bwMode="auto">
              <a:xfrm>
                <a:off x="6096000" y="1908156"/>
                <a:ext cx="2286000" cy="200045"/>
              </a:xfrm>
              <a:prstGeom prst="rect">
                <a:avLst/>
              </a:prstGeom>
              <a:solidFill>
                <a:srgbClr val="EFEF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00584" tIns="27432" rIns="91440" bIns="27432"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cap="all" dirty="0">
                    <a:solidFill>
                      <a:srgbClr val="6D6D72"/>
                    </a:solidFill>
                    <a:latin typeface="Segoe UI" panose="020B0502040204020203" pitchFamily="34" charset="0"/>
                    <a:cs typeface="Segoe UI" panose="020B0502040204020203" pitchFamily="34" charset="0"/>
                  </a:rPr>
                  <a:t>Vibrate</a:t>
                </a:r>
              </a:p>
            </p:txBody>
          </p:sp>
          <p:cxnSp>
            <p:nvCxnSpPr>
              <p:cNvPr id="320" name="Line">
                <a:extLst>
                  <a:ext uri="{FF2B5EF4-FFF2-40B4-BE49-F238E27FC236}">
                    <a16:creationId xmlns:a16="http://schemas.microsoft.com/office/drawing/2014/main" id="{BAD1A1B7-1884-4D45-860A-30253A4F1116}"/>
                  </a:ext>
                </a:extLst>
              </p:cNvPr>
              <p:cNvCxnSpPr/>
              <p:nvPr/>
            </p:nvCxnSpPr>
            <p:spPr>
              <a:xfrm>
                <a:off x="6096000" y="2108200"/>
                <a:ext cx="2286000"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grpSp>
        <p:grpSp>
          <p:nvGrpSpPr>
            <p:cNvPr id="270" name="Navigation Bar">
              <a:extLst>
                <a:ext uri="{FF2B5EF4-FFF2-40B4-BE49-F238E27FC236}">
                  <a16:creationId xmlns:a16="http://schemas.microsoft.com/office/drawing/2014/main" id="{6AD34914-2DC5-46A7-B6BC-3D3572BEE3A9}"/>
                </a:ext>
              </a:extLst>
            </p:cNvPr>
            <p:cNvGrpSpPr/>
            <p:nvPr/>
          </p:nvGrpSpPr>
          <p:grpSpPr>
            <a:xfrm>
              <a:off x="595686" y="1261242"/>
              <a:ext cx="2286000" cy="464344"/>
              <a:chOff x="1116013" y="2305049"/>
              <a:chExt cx="2286000" cy="464344"/>
            </a:xfrm>
          </p:grpSpPr>
          <p:sp>
            <p:nvSpPr>
              <p:cNvPr id="315" name="Navigation Bar Background">
                <a:extLst>
                  <a:ext uri="{FF2B5EF4-FFF2-40B4-BE49-F238E27FC236}">
                    <a16:creationId xmlns:a16="http://schemas.microsoft.com/office/drawing/2014/main" id="{1FD7473F-45D7-433A-A6BD-A4A33A608E88}"/>
                  </a:ext>
                </a:extLst>
              </p:cNvPr>
              <p:cNvSpPr>
                <a:spLocks noChangeArrowheads="1"/>
              </p:cNvSpPr>
              <p:nvPr/>
            </p:nvSpPr>
            <p:spPr bwMode="auto">
              <a:xfrm>
                <a:off x="1116013" y="2305049"/>
                <a:ext cx="2286000" cy="464344"/>
              </a:xfrm>
              <a:prstGeom prst="rect">
                <a:avLst/>
              </a:prstGeom>
              <a:solidFill>
                <a:srgbClr val="F6F6F6">
                  <a:alpha val="90000"/>
                </a:srgbClr>
              </a:solidFill>
              <a:ln>
                <a:noFill/>
              </a:ln>
            </p:spPr>
            <p:txBody>
              <a:bodyPr vert="horz" wrap="square" lIns="91440" tIns="45720" rIns="91440" bIns="82296"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Sounds</a:t>
                </a:r>
              </a:p>
            </p:txBody>
          </p:sp>
          <p:sp>
            <p:nvSpPr>
              <p:cNvPr id="316" name="Back Arrow">
                <a:extLst>
                  <a:ext uri="{FF2B5EF4-FFF2-40B4-BE49-F238E27FC236}">
                    <a16:creationId xmlns:a16="http://schemas.microsoft.com/office/drawing/2014/main" id="{29980E93-E615-4C86-9FD8-12AA3B252E95}"/>
                  </a:ext>
                </a:extLst>
              </p:cNvPr>
              <p:cNvSpPr>
                <a:spLocks noChangeAspect="1"/>
              </p:cNvSpPr>
              <p:nvPr/>
            </p:nvSpPr>
            <p:spPr bwMode="auto">
              <a:xfrm>
                <a:off x="1176338" y="2530475"/>
                <a:ext cx="90487" cy="150813"/>
              </a:xfrm>
              <a:custGeom>
                <a:avLst/>
                <a:gdLst>
                  <a:gd name="T0" fmla="*/ 47 w 57"/>
                  <a:gd name="T1" fmla="*/ 0 h 95"/>
                  <a:gd name="T2" fmla="*/ 0 w 57"/>
                  <a:gd name="T3" fmla="*/ 47 h 95"/>
                  <a:gd name="T4" fmla="*/ 47 w 57"/>
                  <a:gd name="T5" fmla="*/ 95 h 95"/>
                  <a:gd name="T6" fmla="*/ 57 w 57"/>
                  <a:gd name="T7" fmla="*/ 85 h 95"/>
                  <a:gd name="T8" fmla="*/ 18 w 57"/>
                  <a:gd name="T9" fmla="*/ 47 h 95"/>
                  <a:gd name="T10" fmla="*/ 57 w 57"/>
                  <a:gd name="T11" fmla="*/ 9 h 95"/>
                  <a:gd name="T12" fmla="*/ 47 w 57"/>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57" h="95">
                    <a:moveTo>
                      <a:pt x="47" y="0"/>
                    </a:moveTo>
                    <a:lnTo>
                      <a:pt x="0" y="47"/>
                    </a:lnTo>
                    <a:lnTo>
                      <a:pt x="47" y="95"/>
                    </a:lnTo>
                    <a:lnTo>
                      <a:pt x="57" y="85"/>
                    </a:lnTo>
                    <a:lnTo>
                      <a:pt x="18" y="47"/>
                    </a:lnTo>
                    <a:lnTo>
                      <a:pt x="57" y="9"/>
                    </a:lnTo>
                    <a:lnTo>
                      <a:pt x="47" y="0"/>
                    </a:lnTo>
                    <a:close/>
                  </a:path>
                </a:pathLst>
              </a:custGeom>
              <a:solidFill>
                <a:srgbClr val="007A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cxnSp>
            <p:nvCxnSpPr>
              <p:cNvPr id="317" name="Divider">
                <a:extLst>
                  <a:ext uri="{FF2B5EF4-FFF2-40B4-BE49-F238E27FC236}">
                    <a16:creationId xmlns:a16="http://schemas.microsoft.com/office/drawing/2014/main" id="{B0BFF813-2E26-4E0A-B474-D817082FA875}"/>
                  </a:ext>
                </a:extLst>
              </p:cNvPr>
              <p:cNvCxnSpPr/>
              <p:nvPr/>
            </p:nvCxnSpPr>
            <p:spPr>
              <a:xfrm>
                <a:off x="1116013" y="2769393"/>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sp>
            <p:nvSpPr>
              <p:cNvPr id="318" name="Back Button">
                <a:extLst>
                  <a:ext uri="{FF2B5EF4-FFF2-40B4-BE49-F238E27FC236}">
                    <a16:creationId xmlns:a16="http://schemas.microsoft.com/office/drawing/2014/main" id="{ECFB06E9-B37F-44D4-904C-04308C368214}"/>
                  </a:ext>
                </a:extLst>
              </p:cNvPr>
              <p:cNvSpPr txBox="1"/>
              <p:nvPr/>
            </p:nvSpPr>
            <p:spPr>
              <a:xfrm>
                <a:off x="1264288" y="2481308"/>
                <a:ext cx="570028" cy="253916"/>
              </a:xfrm>
              <a:prstGeom prst="rect">
                <a:avLst/>
              </a:prstGeom>
              <a:noFill/>
            </p:spPr>
            <p:txBody>
              <a:bodyPr wrap="none" lIns="45720" tIns="45720" rIns="4572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50" dirty="0">
                    <a:solidFill>
                      <a:srgbClr val="007AFF"/>
                    </a:solidFill>
                    <a:latin typeface="Segoe UI" panose="020B0502040204020203" pitchFamily="34" charset="0"/>
                    <a:cs typeface="Segoe UI" panose="020B0502040204020203" pitchFamily="34" charset="0"/>
                  </a:rPr>
                  <a:t>Settings</a:t>
                </a:r>
              </a:p>
            </p:txBody>
          </p:sp>
        </p:grpSp>
        <p:grpSp>
          <p:nvGrpSpPr>
            <p:cNvPr id="271" name="Status Bar">
              <a:extLst>
                <a:ext uri="{FF2B5EF4-FFF2-40B4-BE49-F238E27FC236}">
                  <a16:creationId xmlns:a16="http://schemas.microsoft.com/office/drawing/2014/main" id="{F7A31969-74BE-47C6-A7F3-0FC787424193}"/>
                </a:ext>
              </a:extLst>
            </p:cNvPr>
            <p:cNvGrpSpPr>
              <a:grpSpLocks noChangeAspect="1"/>
            </p:cNvGrpSpPr>
            <p:nvPr/>
          </p:nvGrpSpPr>
          <p:grpSpPr>
            <a:xfrm>
              <a:off x="595686" y="1261242"/>
              <a:ext cx="2286000" cy="142875"/>
              <a:chOff x="4826000" y="1124744"/>
              <a:chExt cx="2286000" cy="142875"/>
            </a:xfrm>
          </p:grpSpPr>
          <p:sp>
            <p:nvSpPr>
              <p:cNvPr id="309" name="Status Bar Background">
                <a:extLst>
                  <a:ext uri="{FF2B5EF4-FFF2-40B4-BE49-F238E27FC236}">
                    <a16:creationId xmlns:a16="http://schemas.microsoft.com/office/drawing/2014/main" id="{71C10D28-EF8C-44C7-8646-586CBF79F7B0}"/>
                  </a:ext>
                </a:extLst>
              </p:cNvPr>
              <p:cNvSpPr>
                <a:spLocks noChangeArrowheads="1"/>
              </p:cNvSpPr>
              <p:nvPr/>
            </p:nvSpPr>
            <p:spPr bwMode="auto">
              <a:xfrm>
                <a:off x="4826000" y="1124744"/>
                <a:ext cx="2286000" cy="14287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solidFill>
                    <a:latin typeface="Segoe UI" panose="020B0502040204020203" pitchFamily="34" charset="0"/>
                    <a:cs typeface="Segoe UI" panose="020B0502040204020203" pitchFamily="34" charset="0"/>
                  </a:rPr>
                  <a:t>8:08 AM</a:t>
                </a:r>
              </a:p>
            </p:txBody>
          </p:sp>
          <p:sp>
            <p:nvSpPr>
              <p:cNvPr id="310" name="WLAN Strength">
                <a:extLst>
                  <a:ext uri="{FF2B5EF4-FFF2-40B4-BE49-F238E27FC236}">
                    <a16:creationId xmlns:a16="http://schemas.microsoft.com/office/drawing/2014/main" id="{4500A025-1553-412D-B921-93E5EA2F7473}"/>
                  </a:ext>
                </a:extLst>
              </p:cNvPr>
              <p:cNvSpPr>
                <a:spLocks noChangeAspect="1" noEditPoints="1"/>
              </p:cNvSpPr>
              <p:nvPr/>
            </p:nvSpPr>
            <p:spPr bwMode="auto">
              <a:xfrm>
                <a:off x="5457825" y="1163637"/>
                <a:ext cx="85725" cy="65088"/>
              </a:xfrm>
              <a:custGeom>
                <a:avLst/>
                <a:gdLst>
                  <a:gd name="T0" fmla="*/ 56 w 112"/>
                  <a:gd name="T1" fmla="*/ 0 h 85"/>
                  <a:gd name="T2" fmla="*/ 0 w 112"/>
                  <a:gd name="T3" fmla="*/ 22 h 85"/>
                  <a:gd name="T4" fmla="*/ 8 w 112"/>
                  <a:gd name="T5" fmla="*/ 32 h 85"/>
                  <a:gd name="T6" fmla="*/ 56 w 112"/>
                  <a:gd name="T7" fmla="*/ 14 h 85"/>
                  <a:gd name="T8" fmla="*/ 103 w 112"/>
                  <a:gd name="T9" fmla="*/ 32 h 85"/>
                  <a:gd name="T10" fmla="*/ 112 w 112"/>
                  <a:gd name="T11" fmla="*/ 22 h 85"/>
                  <a:gd name="T12" fmla="*/ 56 w 112"/>
                  <a:gd name="T13" fmla="*/ 0 h 85"/>
                  <a:gd name="T14" fmla="*/ 56 w 112"/>
                  <a:gd name="T15" fmla="*/ 28 h 85"/>
                  <a:gd name="T16" fmla="*/ 18 w 112"/>
                  <a:gd name="T17" fmla="*/ 43 h 85"/>
                  <a:gd name="T18" fmla="*/ 27 w 112"/>
                  <a:gd name="T19" fmla="*/ 53 h 85"/>
                  <a:gd name="T20" fmla="*/ 56 w 112"/>
                  <a:gd name="T21" fmla="*/ 43 h 85"/>
                  <a:gd name="T22" fmla="*/ 84 w 112"/>
                  <a:gd name="T23" fmla="*/ 53 h 85"/>
                  <a:gd name="T24" fmla="*/ 94 w 112"/>
                  <a:gd name="T25" fmla="*/ 43 h 85"/>
                  <a:gd name="T26" fmla="*/ 56 w 112"/>
                  <a:gd name="T27" fmla="*/ 28 h 85"/>
                  <a:gd name="T28" fmla="*/ 56 w 112"/>
                  <a:gd name="T29" fmla="*/ 56 h 85"/>
                  <a:gd name="T30" fmla="*/ 37 w 112"/>
                  <a:gd name="T31" fmla="*/ 64 h 85"/>
                  <a:gd name="T32" fmla="*/ 56 w 112"/>
                  <a:gd name="T33" fmla="*/ 85 h 85"/>
                  <a:gd name="T34" fmla="*/ 75 w 112"/>
                  <a:gd name="T35" fmla="*/ 64 h 85"/>
                  <a:gd name="T36" fmla="*/ 56 w 112"/>
                  <a:gd name="T3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85">
                    <a:moveTo>
                      <a:pt x="56" y="0"/>
                    </a:moveTo>
                    <a:cubicBezTo>
                      <a:pt x="34" y="0"/>
                      <a:pt x="15" y="9"/>
                      <a:pt x="0" y="22"/>
                    </a:cubicBezTo>
                    <a:lnTo>
                      <a:pt x="8" y="32"/>
                    </a:lnTo>
                    <a:cubicBezTo>
                      <a:pt x="21" y="21"/>
                      <a:pt x="38" y="14"/>
                      <a:pt x="56" y="14"/>
                    </a:cubicBezTo>
                    <a:cubicBezTo>
                      <a:pt x="74" y="14"/>
                      <a:pt x="91" y="21"/>
                      <a:pt x="103" y="32"/>
                    </a:cubicBezTo>
                    <a:lnTo>
                      <a:pt x="112" y="22"/>
                    </a:lnTo>
                    <a:cubicBezTo>
                      <a:pt x="97" y="9"/>
                      <a:pt x="77" y="0"/>
                      <a:pt x="56" y="0"/>
                    </a:cubicBezTo>
                    <a:close/>
                    <a:moveTo>
                      <a:pt x="56" y="28"/>
                    </a:moveTo>
                    <a:cubicBezTo>
                      <a:pt x="41" y="28"/>
                      <a:pt x="28" y="34"/>
                      <a:pt x="18" y="43"/>
                    </a:cubicBezTo>
                    <a:lnTo>
                      <a:pt x="27" y="53"/>
                    </a:lnTo>
                    <a:cubicBezTo>
                      <a:pt x="35" y="47"/>
                      <a:pt x="45" y="43"/>
                      <a:pt x="56" y="43"/>
                    </a:cubicBezTo>
                    <a:cubicBezTo>
                      <a:pt x="67" y="43"/>
                      <a:pt x="77" y="47"/>
                      <a:pt x="84" y="53"/>
                    </a:cubicBezTo>
                    <a:lnTo>
                      <a:pt x="94" y="43"/>
                    </a:lnTo>
                    <a:cubicBezTo>
                      <a:pt x="84" y="34"/>
                      <a:pt x="70" y="28"/>
                      <a:pt x="56" y="28"/>
                    </a:cubicBezTo>
                    <a:close/>
                    <a:moveTo>
                      <a:pt x="56" y="56"/>
                    </a:moveTo>
                    <a:cubicBezTo>
                      <a:pt x="49" y="56"/>
                      <a:pt x="42" y="59"/>
                      <a:pt x="37" y="64"/>
                    </a:cubicBezTo>
                    <a:lnTo>
                      <a:pt x="56" y="85"/>
                    </a:lnTo>
                    <a:lnTo>
                      <a:pt x="75" y="64"/>
                    </a:lnTo>
                    <a:cubicBezTo>
                      <a:pt x="70" y="59"/>
                      <a:pt x="63" y="56"/>
                      <a:pt x="56"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311" name="Battery">
                <a:extLst>
                  <a:ext uri="{FF2B5EF4-FFF2-40B4-BE49-F238E27FC236}">
                    <a16:creationId xmlns:a16="http://schemas.microsoft.com/office/drawing/2014/main" id="{E9496B4B-7091-4799-AF82-9FB50A27A79F}"/>
                  </a:ext>
                </a:extLst>
              </p:cNvPr>
              <p:cNvSpPr>
                <a:spLocks noChangeAspect="1" noEditPoints="1"/>
              </p:cNvSpPr>
              <p:nvPr/>
            </p:nvSpPr>
            <p:spPr bwMode="auto">
              <a:xfrm>
                <a:off x="6897688" y="1162050"/>
                <a:ext cx="174625" cy="68263"/>
              </a:xfrm>
              <a:custGeom>
                <a:avLst/>
                <a:gdLst>
                  <a:gd name="T0" fmla="*/ 14 w 229"/>
                  <a:gd name="T1" fmla="*/ 0 h 89"/>
                  <a:gd name="T2" fmla="*/ 0 w 229"/>
                  <a:gd name="T3" fmla="*/ 14 h 89"/>
                  <a:gd name="T4" fmla="*/ 0 w 229"/>
                  <a:gd name="T5" fmla="*/ 75 h 89"/>
                  <a:gd name="T6" fmla="*/ 14 w 229"/>
                  <a:gd name="T7" fmla="*/ 89 h 89"/>
                  <a:gd name="T8" fmla="*/ 197 w 229"/>
                  <a:gd name="T9" fmla="*/ 89 h 89"/>
                  <a:gd name="T10" fmla="*/ 211 w 229"/>
                  <a:gd name="T11" fmla="*/ 75 h 89"/>
                  <a:gd name="T12" fmla="*/ 211 w 229"/>
                  <a:gd name="T13" fmla="*/ 14 h 89"/>
                  <a:gd name="T14" fmla="*/ 197 w 229"/>
                  <a:gd name="T15" fmla="*/ 0 h 89"/>
                  <a:gd name="T16" fmla="*/ 14 w 229"/>
                  <a:gd name="T17" fmla="*/ 0 h 89"/>
                  <a:gd name="T18" fmla="*/ 14 w 229"/>
                  <a:gd name="T19" fmla="*/ 4 h 89"/>
                  <a:gd name="T20" fmla="*/ 197 w 229"/>
                  <a:gd name="T21" fmla="*/ 4 h 89"/>
                  <a:gd name="T22" fmla="*/ 206 w 229"/>
                  <a:gd name="T23" fmla="*/ 14 h 89"/>
                  <a:gd name="T24" fmla="*/ 206 w 229"/>
                  <a:gd name="T25" fmla="*/ 75 h 89"/>
                  <a:gd name="T26" fmla="*/ 197 w 229"/>
                  <a:gd name="T27" fmla="*/ 84 h 89"/>
                  <a:gd name="T28" fmla="*/ 14 w 229"/>
                  <a:gd name="T29" fmla="*/ 84 h 89"/>
                  <a:gd name="T30" fmla="*/ 4 w 229"/>
                  <a:gd name="T31" fmla="*/ 75 h 89"/>
                  <a:gd name="T32" fmla="*/ 4 w 229"/>
                  <a:gd name="T33" fmla="*/ 14 h 89"/>
                  <a:gd name="T34" fmla="*/ 14 w 229"/>
                  <a:gd name="T35" fmla="*/ 4 h 89"/>
                  <a:gd name="T36" fmla="*/ 19 w 229"/>
                  <a:gd name="T37" fmla="*/ 9 h 89"/>
                  <a:gd name="T38" fmla="*/ 9 w 229"/>
                  <a:gd name="T39" fmla="*/ 18 h 89"/>
                  <a:gd name="T40" fmla="*/ 9 w 229"/>
                  <a:gd name="T41" fmla="*/ 70 h 89"/>
                  <a:gd name="T42" fmla="*/ 19 w 229"/>
                  <a:gd name="T43" fmla="*/ 79 h 89"/>
                  <a:gd name="T44" fmla="*/ 192 w 229"/>
                  <a:gd name="T45" fmla="*/ 79 h 89"/>
                  <a:gd name="T46" fmla="*/ 201 w 229"/>
                  <a:gd name="T47" fmla="*/ 70 h 89"/>
                  <a:gd name="T48" fmla="*/ 201 w 229"/>
                  <a:gd name="T49" fmla="*/ 18 h 89"/>
                  <a:gd name="T50" fmla="*/ 192 w 229"/>
                  <a:gd name="T51" fmla="*/ 9 h 89"/>
                  <a:gd name="T52" fmla="*/ 19 w 229"/>
                  <a:gd name="T53" fmla="*/ 9 h 89"/>
                  <a:gd name="T54" fmla="*/ 215 w 229"/>
                  <a:gd name="T55" fmla="*/ 28 h 89"/>
                  <a:gd name="T56" fmla="*/ 215 w 229"/>
                  <a:gd name="T57" fmla="*/ 61 h 89"/>
                  <a:gd name="T58" fmla="*/ 229 w 229"/>
                  <a:gd name="T59" fmla="*/ 44 h 89"/>
                  <a:gd name="T60" fmla="*/ 215 w 229"/>
                  <a:gd name="T61" fmla="*/ 2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89">
                    <a:moveTo>
                      <a:pt x="14" y="0"/>
                    </a:moveTo>
                    <a:cubicBezTo>
                      <a:pt x="6" y="0"/>
                      <a:pt x="0" y="6"/>
                      <a:pt x="0" y="14"/>
                    </a:cubicBezTo>
                    <a:lnTo>
                      <a:pt x="0" y="75"/>
                    </a:lnTo>
                    <a:cubicBezTo>
                      <a:pt x="0" y="82"/>
                      <a:pt x="6" y="89"/>
                      <a:pt x="14" y="89"/>
                    </a:cubicBezTo>
                    <a:lnTo>
                      <a:pt x="197" y="89"/>
                    </a:lnTo>
                    <a:cubicBezTo>
                      <a:pt x="204" y="89"/>
                      <a:pt x="211" y="82"/>
                      <a:pt x="211" y="75"/>
                    </a:cubicBezTo>
                    <a:lnTo>
                      <a:pt x="211" y="14"/>
                    </a:lnTo>
                    <a:cubicBezTo>
                      <a:pt x="211" y="6"/>
                      <a:pt x="204" y="0"/>
                      <a:pt x="197" y="0"/>
                    </a:cubicBezTo>
                    <a:lnTo>
                      <a:pt x="14" y="0"/>
                    </a:lnTo>
                    <a:close/>
                    <a:moveTo>
                      <a:pt x="14" y="4"/>
                    </a:moveTo>
                    <a:lnTo>
                      <a:pt x="197" y="4"/>
                    </a:lnTo>
                    <a:cubicBezTo>
                      <a:pt x="202" y="4"/>
                      <a:pt x="206" y="8"/>
                      <a:pt x="206" y="14"/>
                    </a:cubicBezTo>
                    <a:lnTo>
                      <a:pt x="206" y="75"/>
                    </a:lnTo>
                    <a:cubicBezTo>
                      <a:pt x="206" y="80"/>
                      <a:pt x="202" y="84"/>
                      <a:pt x="197" y="84"/>
                    </a:cubicBezTo>
                    <a:lnTo>
                      <a:pt x="14" y="84"/>
                    </a:lnTo>
                    <a:cubicBezTo>
                      <a:pt x="9" y="84"/>
                      <a:pt x="4" y="80"/>
                      <a:pt x="4" y="75"/>
                    </a:cubicBezTo>
                    <a:lnTo>
                      <a:pt x="4" y="14"/>
                    </a:lnTo>
                    <a:cubicBezTo>
                      <a:pt x="4" y="8"/>
                      <a:pt x="9" y="4"/>
                      <a:pt x="14" y="4"/>
                    </a:cubicBezTo>
                    <a:close/>
                    <a:moveTo>
                      <a:pt x="19" y="9"/>
                    </a:moveTo>
                    <a:cubicBezTo>
                      <a:pt x="13" y="9"/>
                      <a:pt x="9" y="13"/>
                      <a:pt x="9" y="18"/>
                    </a:cubicBezTo>
                    <a:lnTo>
                      <a:pt x="9" y="70"/>
                    </a:lnTo>
                    <a:cubicBezTo>
                      <a:pt x="9" y="75"/>
                      <a:pt x="13" y="79"/>
                      <a:pt x="19" y="79"/>
                    </a:cubicBezTo>
                    <a:lnTo>
                      <a:pt x="192" y="79"/>
                    </a:lnTo>
                    <a:cubicBezTo>
                      <a:pt x="197" y="79"/>
                      <a:pt x="201" y="75"/>
                      <a:pt x="201" y="70"/>
                    </a:cubicBezTo>
                    <a:lnTo>
                      <a:pt x="201" y="18"/>
                    </a:lnTo>
                    <a:cubicBezTo>
                      <a:pt x="201" y="13"/>
                      <a:pt x="197" y="9"/>
                      <a:pt x="192" y="9"/>
                    </a:cubicBezTo>
                    <a:lnTo>
                      <a:pt x="19" y="9"/>
                    </a:lnTo>
                    <a:close/>
                    <a:moveTo>
                      <a:pt x="215" y="28"/>
                    </a:moveTo>
                    <a:lnTo>
                      <a:pt x="215" y="61"/>
                    </a:lnTo>
                    <a:cubicBezTo>
                      <a:pt x="224" y="61"/>
                      <a:pt x="229" y="53"/>
                      <a:pt x="229" y="44"/>
                    </a:cubicBezTo>
                    <a:cubicBezTo>
                      <a:pt x="229" y="35"/>
                      <a:pt x="224" y="28"/>
                      <a:pt x="21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312" name="Signal Strength">
                <a:extLst>
                  <a:ext uri="{FF2B5EF4-FFF2-40B4-BE49-F238E27FC236}">
                    <a16:creationId xmlns:a16="http://schemas.microsoft.com/office/drawing/2014/main" id="{82E93886-0F92-43AA-87CE-83F173DE77C9}"/>
                  </a:ext>
                </a:extLst>
              </p:cNvPr>
              <p:cNvSpPr>
                <a:spLocks noChangeAspect="1" noEditPoints="1"/>
              </p:cNvSpPr>
              <p:nvPr/>
            </p:nvSpPr>
            <p:spPr bwMode="auto">
              <a:xfrm>
                <a:off x="4872038" y="1176337"/>
                <a:ext cx="239713" cy="39688"/>
              </a:xfrm>
              <a:custGeom>
                <a:avLst/>
                <a:gdLst>
                  <a:gd name="T0" fmla="*/ 26 w 314"/>
                  <a:gd name="T1" fmla="*/ 0 h 52"/>
                  <a:gd name="T2" fmla="*/ 0 w 314"/>
                  <a:gd name="T3" fmla="*/ 26 h 52"/>
                  <a:gd name="T4" fmla="*/ 26 w 314"/>
                  <a:gd name="T5" fmla="*/ 52 h 52"/>
                  <a:gd name="T6" fmla="*/ 52 w 314"/>
                  <a:gd name="T7" fmla="*/ 26 h 52"/>
                  <a:gd name="T8" fmla="*/ 26 w 314"/>
                  <a:gd name="T9" fmla="*/ 0 h 52"/>
                  <a:gd name="T10" fmla="*/ 91 w 314"/>
                  <a:gd name="T11" fmla="*/ 0 h 52"/>
                  <a:gd name="T12" fmla="*/ 66 w 314"/>
                  <a:gd name="T13" fmla="*/ 26 h 52"/>
                  <a:gd name="T14" fmla="*/ 91 w 314"/>
                  <a:gd name="T15" fmla="*/ 52 h 52"/>
                  <a:gd name="T16" fmla="*/ 117 w 314"/>
                  <a:gd name="T17" fmla="*/ 26 h 52"/>
                  <a:gd name="T18" fmla="*/ 91 w 314"/>
                  <a:gd name="T19" fmla="*/ 0 h 52"/>
                  <a:gd name="T20" fmla="*/ 157 w 314"/>
                  <a:gd name="T21" fmla="*/ 0 h 52"/>
                  <a:gd name="T22" fmla="*/ 131 w 314"/>
                  <a:gd name="T23" fmla="*/ 26 h 52"/>
                  <a:gd name="T24" fmla="*/ 157 w 314"/>
                  <a:gd name="T25" fmla="*/ 52 h 52"/>
                  <a:gd name="T26" fmla="*/ 183 w 314"/>
                  <a:gd name="T27" fmla="*/ 26 h 52"/>
                  <a:gd name="T28" fmla="*/ 157 w 314"/>
                  <a:gd name="T29" fmla="*/ 0 h 52"/>
                  <a:gd name="T30" fmla="*/ 223 w 314"/>
                  <a:gd name="T31" fmla="*/ 0 h 52"/>
                  <a:gd name="T32" fmla="*/ 197 w 314"/>
                  <a:gd name="T33" fmla="*/ 26 h 52"/>
                  <a:gd name="T34" fmla="*/ 223 w 314"/>
                  <a:gd name="T35" fmla="*/ 52 h 52"/>
                  <a:gd name="T36" fmla="*/ 248 w 314"/>
                  <a:gd name="T37" fmla="*/ 26 h 52"/>
                  <a:gd name="T38" fmla="*/ 223 w 314"/>
                  <a:gd name="T39" fmla="*/ 0 h 52"/>
                  <a:gd name="T40" fmla="*/ 288 w 314"/>
                  <a:gd name="T41" fmla="*/ 0 h 52"/>
                  <a:gd name="T42" fmla="*/ 262 w 314"/>
                  <a:gd name="T43" fmla="*/ 26 h 52"/>
                  <a:gd name="T44" fmla="*/ 288 w 314"/>
                  <a:gd name="T45" fmla="*/ 52 h 52"/>
                  <a:gd name="T46" fmla="*/ 314 w 314"/>
                  <a:gd name="T47" fmla="*/ 26 h 52"/>
                  <a:gd name="T48" fmla="*/ 288 w 314"/>
                  <a:gd name="T49" fmla="*/ 0 h 52"/>
                  <a:gd name="T50" fmla="*/ 288 w 314"/>
                  <a:gd name="T51" fmla="*/ 3 h 52"/>
                  <a:gd name="T52" fmla="*/ 312 w 314"/>
                  <a:gd name="T53" fmla="*/ 26 h 52"/>
                  <a:gd name="T54" fmla="*/ 288 w 314"/>
                  <a:gd name="T55" fmla="*/ 50 h 52"/>
                  <a:gd name="T56" fmla="*/ 265 w 314"/>
                  <a:gd name="T57" fmla="*/ 26 h 52"/>
                  <a:gd name="T58" fmla="*/ 288 w 314"/>
                  <a:gd name="T5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4" h="52">
                    <a:moveTo>
                      <a:pt x="26" y="0"/>
                    </a:moveTo>
                    <a:cubicBezTo>
                      <a:pt x="11" y="0"/>
                      <a:pt x="0" y="12"/>
                      <a:pt x="0" y="26"/>
                    </a:cubicBezTo>
                    <a:cubicBezTo>
                      <a:pt x="0" y="40"/>
                      <a:pt x="11" y="52"/>
                      <a:pt x="26" y="52"/>
                    </a:cubicBezTo>
                    <a:cubicBezTo>
                      <a:pt x="40" y="52"/>
                      <a:pt x="52" y="40"/>
                      <a:pt x="52" y="26"/>
                    </a:cubicBezTo>
                    <a:cubicBezTo>
                      <a:pt x="52" y="12"/>
                      <a:pt x="40" y="0"/>
                      <a:pt x="26" y="0"/>
                    </a:cubicBezTo>
                    <a:close/>
                    <a:moveTo>
                      <a:pt x="91" y="0"/>
                    </a:moveTo>
                    <a:cubicBezTo>
                      <a:pt x="77" y="0"/>
                      <a:pt x="66" y="12"/>
                      <a:pt x="66" y="26"/>
                    </a:cubicBezTo>
                    <a:cubicBezTo>
                      <a:pt x="66" y="40"/>
                      <a:pt x="77" y="52"/>
                      <a:pt x="91" y="52"/>
                    </a:cubicBezTo>
                    <a:cubicBezTo>
                      <a:pt x="106" y="52"/>
                      <a:pt x="117" y="40"/>
                      <a:pt x="117" y="26"/>
                    </a:cubicBezTo>
                    <a:cubicBezTo>
                      <a:pt x="117" y="12"/>
                      <a:pt x="106" y="0"/>
                      <a:pt x="91" y="0"/>
                    </a:cubicBezTo>
                    <a:close/>
                    <a:moveTo>
                      <a:pt x="157" y="0"/>
                    </a:moveTo>
                    <a:cubicBezTo>
                      <a:pt x="143" y="0"/>
                      <a:pt x="131" y="12"/>
                      <a:pt x="131" y="26"/>
                    </a:cubicBezTo>
                    <a:cubicBezTo>
                      <a:pt x="131" y="40"/>
                      <a:pt x="143" y="52"/>
                      <a:pt x="157" y="52"/>
                    </a:cubicBezTo>
                    <a:cubicBezTo>
                      <a:pt x="171" y="52"/>
                      <a:pt x="183" y="40"/>
                      <a:pt x="183" y="26"/>
                    </a:cubicBezTo>
                    <a:cubicBezTo>
                      <a:pt x="183" y="12"/>
                      <a:pt x="171" y="0"/>
                      <a:pt x="157" y="0"/>
                    </a:cubicBezTo>
                    <a:close/>
                    <a:moveTo>
                      <a:pt x="223" y="0"/>
                    </a:moveTo>
                    <a:cubicBezTo>
                      <a:pt x="208" y="0"/>
                      <a:pt x="197" y="12"/>
                      <a:pt x="197" y="26"/>
                    </a:cubicBezTo>
                    <a:cubicBezTo>
                      <a:pt x="197" y="40"/>
                      <a:pt x="208" y="52"/>
                      <a:pt x="223" y="52"/>
                    </a:cubicBezTo>
                    <a:cubicBezTo>
                      <a:pt x="237" y="52"/>
                      <a:pt x="248" y="40"/>
                      <a:pt x="248" y="26"/>
                    </a:cubicBezTo>
                    <a:cubicBezTo>
                      <a:pt x="248" y="12"/>
                      <a:pt x="237" y="0"/>
                      <a:pt x="223" y="0"/>
                    </a:cubicBezTo>
                    <a:close/>
                    <a:moveTo>
                      <a:pt x="288" y="0"/>
                    </a:moveTo>
                    <a:cubicBezTo>
                      <a:pt x="274" y="0"/>
                      <a:pt x="262" y="12"/>
                      <a:pt x="262" y="26"/>
                    </a:cubicBezTo>
                    <a:cubicBezTo>
                      <a:pt x="262" y="40"/>
                      <a:pt x="274" y="52"/>
                      <a:pt x="288" y="52"/>
                    </a:cubicBezTo>
                    <a:cubicBezTo>
                      <a:pt x="302" y="52"/>
                      <a:pt x="314" y="40"/>
                      <a:pt x="314" y="26"/>
                    </a:cubicBezTo>
                    <a:cubicBezTo>
                      <a:pt x="314" y="12"/>
                      <a:pt x="302" y="0"/>
                      <a:pt x="288" y="0"/>
                    </a:cubicBezTo>
                    <a:close/>
                    <a:moveTo>
                      <a:pt x="288" y="3"/>
                    </a:moveTo>
                    <a:cubicBezTo>
                      <a:pt x="301" y="3"/>
                      <a:pt x="312" y="13"/>
                      <a:pt x="312" y="26"/>
                    </a:cubicBezTo>
                    <a:cubicBezTo>
                      <a:pt x="312" y="39"/>
                      <a:pt x="301" y="50"/>
                      <a:pt x="288" y="50"/>
                    </a:cubicBezTo>
                    <a:cubicBezTo>
                      <a:pt x="275" y="50"/>
                      <a:pt x="265" y="39"/>
                      <a:pt x="265" y="26"/>
                    </a:cubicBezTo>
                    <a:cubicBezTo>
                      <a:pt x="265" y="13"/>
                      <a:pt x="275" y="3"/>
                      <a:pt x="28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313" name="Carrier Label">
                <a:extLst>
                  <a:ext uri="{FF2B5EF4-FFF2-40B4-BE49-F238E27FC236}">
                    <a16:creationId xmlns:a16="http://schemas.microsoft.com/office/drawing/2014/main" id="{8011EEDB-EA2D-496F-B9CD-2660F07F25BE}"/>
                  </a:ext>
                </a:extLst>
              </p:cNvPr>
              <p:cNvSpPr txBox="1"/>
              <p:nvPr/>
            </p:nvSpPr>
            <p:spPr>
              <a:xfrm>
                <a:off x="5143502" y="1142320"/>
                <a:ext cx="261290"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solidFill>
                    <a:latin typeface="Segoe UI" panose="020B0502040204020203" pitchFamily="34" charset="0"/>
                    <a:cs typeface="Segoe UI" panose="020B0502040204020203" pitchFamily="34" charset="0"/>
                  </a:rPr>
                  <a:t>Carrier</a:t>
                </a:r>
              </a:p>
            </p:txBody>
          </p:sp>
          <p:sp>
            <p:nvSpPr>
              <p:cNvPr id="314" name="Battery Label">
                <a:extLst>
                  <a:ext uri="{FF2B5EF4-FFF2-40B4-BE49-F238E27FC236}">
                    <a16:creationId xmlns:a16="http://schemas.microsoft.com/office/drawing/2014/main" id="{F26BCAD5-ACB9-410B-ABD7-63DBBA963B76}"/>
                  </a:ext>
                </a:extLst>
              </p:cNvPr>
              <p:cNvSpPr txBox="1"/>
              <p:nvPr/>
            </p:nvSpPr>
            <p:spPr>
              <a:xfrm>
                <a:off x="6647189" y="1142320"/>
                <a:ext cx="218008"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00" dirty="0">
                    <a:solidFill>
                      <a:srgbClr val="000000"/>
                    </a:solidFill>
                    <a:latin typeface="Segoe UI" panose="020B0502040204020203" pitchFamily="34" charset="0"/>
                    <a:cs typeface="Segoe UI" panose="020B0502040204020203" pitchFamily="34" charset="0"/>
                  </a:rPr>
                  <a:t>100%</a:t>
                </a:r>
              </a:p>
            </p:txBody>
          </p:sp>
        </p:grpSp>
        <p:grpSp>
          <p:nvGrpSpPr>
            <p:cNvPr id="272" name="Group Header">
              <a:extLst>
                <a:ext uri="{FF2B5EF4-FFF2-40B4-BE49-F238E27FC236}">
                  <a16:creationId xmlns:a16="http://schemas.microsoft.com/office/drawing/2014/main" id="{467FAFD1-5A1D-44FE-8B3C-0E6B651917CC}"/>
                </a:ext>
              </a:extLst>
            </p:cNvPr>
            <p:cNvGrpSpPr/>
            <p:nvPr/>
          </p:nvGrpSpPr>
          <p:grpSpPr>
            <a:xfrm>
              <a:off x="595686" y="2555688"/>
              <a:ext cx="2286000" cy="390525"/>
              <a:chOff x="6096000" y="1717675"/>
              <a:chExt cx="2286000" cy="390525"/>
            </a:xfrm>
          </p:grpSpPr>
          <p:sp>
            <p:nvSpPr>
              <p:cNvPr id="307" name="Group Header Background">
                <a:extLst>
                  <a:ext uri="{FF2B5EF4-FFF2-40B4-BE49-F238E27FC236}">
                    <a16:creationId xmlns:a16="http://schemas.microsoft.com/office/drawing/2014/main" id="{FA9E02B1-551C-473D-BFFB-FF5AE6C79B3D}"/>
                  </a:ext>
                </a:extLst>
              </p:cNvPr>
              <p:cNvSpPr>
                <a:spLocks noChangeArrowheads="1"/>
              </p:cNvSpPr>
              <p:nvPr/>
            </p:nvSpPr>
            <p:spPr bwMode="auto">
              <a:xfrm>
                <a:off x="6096000" y="1717675"/>
                <a:ext cx="2286000" cy="390525"/>
              </a:xfrm>
              <a:prstGeom prst="rect">
                <a:avLst/>
              </a:prstGeom>
              <a:solidFill>
                <a:srgbClr val="EFEF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00584" tIns="27432" rIns="91440" bIns="27432"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cap="all" dirty="0">
                    <a:solidFill>
                      <a:srgbClr val="6D6D72"/>
                    </a:solidFill>
                    <a:latin typeface="Segoe UI" panose="020B0502040204020203" pitchFamily="34" charset="0"/>
                    <a:cs typeface="Segoe UI" panose="020B0502040204020203" pitchFamily="34" charset="0"/>
                  </a:rPr>
                  <a:t>Ringer and Alerts</a:t>
                </a:r>
              </a:p>
            </p:txBody>
          </p:sp>
          <p:cxnSp>
            <p:nvCxnSpPr>
              <p:cNvPr id="308" name="Line">
                <a:extLst>
                  <a:ext uri="{FF2B5EF4-FFF2-40B4-BE49-F238E27FC236}">
                    <a16:creationId xmlns:a16="http://schemas.microsoft.com/office/drawing/2014/main" id="{3D7C1BB5-C609-4CCB-8760-A108B7068C5E}"/>
                  </a:ext>
                </a:extLst>
              </p:cNvPr>
              <p:cNvCxnSpPr/>
              <p:nvPr/>
            </p:nvCxnSpPr>
            <p:spPr>
              <a:xfrm>
                <a:off x="6096000" y="2108200"/>
                <a:ext cx="2286000"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grpSp>
        <p:sp>
          <p:nvSpPr>
            <p:cNvPr id="273" name="Setting Label">
              <a:extLst>
                <a:ext uri="{FF2B5EF4-FFF2-40B4-BE49-F238E27FC236}">
                  <a16:creationId xmlns:a16="http://schemas.microsoft.com/office/drawing/2014/main" id="{3E2FCB94-646B-4E59-B043-1BC876F31166}"/>
                </a:ext>
              </a:extLst>
            </p:cNvPr>
            <p:cNvSpPr txBox="1"/>
            <p:nvPr/>
          </p:nvSpPr>
          <p:spPr>
            <a:xfrm>
              <a:off x="693951" y="1997207"/>
              <a:ext cx="873701" cy="183127"/>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50" dirty="0">
                  <a:solidFill>
                    <a:srgbClr val="000000"/>
                  </a:solidFill>
                  <a:latin typeface="Segoe UI" panose="020B0502040204020203" pitchFamily="34" charset="0"/>
                  <a:cs typeface="Segoe UI" panose="020B0502040204020203" pitchFamily="34" charset="0"/>
                </a:rPr>
                <a:t>Vibrate on Ring</a:t>
              </a:r>
            </a:p>
          </p:txBody>
        </p:sp>
        <p:cxnSp>
          <p:nvCxnSpPr>
            <p:cNvPr id="274" name="Line">
              <a:extLst>
                <a:ext uri="{FF2B5EF4-FFF2-40B4-BE49-F238E27FC236}">
                  <a16:creationId xmlns:a16="http://schemas.microsoft.com/office/drawing/2014/main" id="{8F95B578-FC03-439C-BF4B-6E14237C7628}"/>
                </a:ext>
              </a:extLst>
            </p:cNvPr>
            <p:cNvCxnSpPr/>
            <p:nvPr/>
          </p:nvCxnSpPr>
          <p:spPr>
            <a:xfrm>
              <a:off x="702048" y="2231205"/>
              <a:ext cx="2179638"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grpSp>
          <p:nvGrpSpPr>
            <p:cNvPr id="275" name="Switch">
              <a:extLst>
                <a:ext uri="{FF2B5EF4-FFF2-40B4-BE49-F238E27FC236}">
                  <a16:creationId xmlns:a16="http://schemas.microsoft.com/office/drawing/2014/main" id="{B90E85D8-436A-437B-8923-3A4BCB100314}"/>
                </a:ext>
              </a:extLst>
            </p:cNvPr>
            <p:cNvGrpSpPr/>
            <p:nvPr/>
          </p:nvGrpSpPr>
          <p:grpSpPr>
            <a:xfrm>
              <a:off x="2442005" y="1963063"/>
              <a:ext cx="363538" cy="222250"/>
              <a:chOff x="3995738" y="2805113"/>
              <a:chExt cx="363538" cy="222250"/>
            </a:xfrm>
          </p:grpSpPr>
          <p:sp>
            <p:nvSpPr>
              <p:cNvPr id="305" name="Track">
                <a:extLst>
                  <a:ext uri="{FF2B5EF4-FFF2-40B4-BE49-F238E27FC236}">
                    <a16:creationId xmlns:a16="http://schemas.microsoft.com/office/drawing/2014/main" id="{2139F65B-C2D5-4DCB-A388-C79F582D08E7}"/>
                  </a:ext>
                </a:extLst>
              </p:cNvPr>
              <p:cNvSpPr>
                <a:spLocks/>
              </p:cNvSpPr>
              <p:nvPr/>
            </p:nvSpPr>
            <p:spPr bwMode="auto">
              <a:xfrm>
                <a:off x="3995738" y="2805113"/>
                <a:ext cx="363538" cy="222250"/>
              </a:xfrm>
              <a:custGeom>
                <a:avLst/>
                <a:gdLst>
                  <a:gd name="T0" fmla="*/ 0 w 478"/>
                  <a:gd name="T1" fmla="*/ 146 h 291"/>
                  <a:gd name="T2" fmla="*/ 146 w 478"/>
                  <a:gd name="T3" fmla="*/ 291 h 291"/>
                  <a:gd name="T4" fmla="*/ 333 w 478"/>
                  <a:gd name="T5" fmla="*/ 291 h 291"/>
                  <a:gd name="T6" fmla="*/ 478 w 478"/>
                  <a:gd name="T7" fmla="*/ 146 h 291"/>
                  <a:gd name="T8" fmla="*/ 333 w 478"/>
                  <a:gd name="T9" fmla="*/ 0 h 291"/>
                  <a:gd name="T10" fmla="*/ 146 w 478"/>
                  <a:gd name="T11" fmla="*/ 0 h 291"/>
                  <a:gd name="T12" fmla="*/ 0 w 478"/>
                  <a:gd name="T13" fmla="*/ 146 h 291"/>
                  <a:gd name="T14" fmla="*/ 0 w 478"/>
                  <a:gd name="T15" fmla="*/ 146 h 2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8" h="291">
                    <a:moveTo>
                      <a:pt x="0" y="146"/>
                    </a:moveTo>
                    <a:cubicBezTo>
                      <a:pt x="0" y="226"/>
                      <a:pt x="65" y="291"/>
                      <a:pt x="146" y="291"/>
                    </a:cubicBezTo>
                    <a:lnTo>
                      <a:pt x="333" y="291"/>
                    </a:lnTo>
                    <a:cubicBezTo>
                      <a:pt x="413" y="291"/>
                      <a:pt x="478" y="226"/>
                      <a:pt x="478" y="146"/>
                    </a:cubicBezTo>
                    <a:cubicBezTo>
                      <a:pt x="478" y="65"/>
                      <a:pt x="413" y="0"/>
                      <a:pt x="333" y="0"/>
                    </a:cubicBezTo>
                    <a:lnTo>
                      <a:pt x="146" y="0"/>
                    </a:lnTo>
                    <a:cubicBezTo>
                      <a:pt x="65" y="0"/>
                      <a:pt x="0" y="65"/>
                      <a:pt x="0" y="146"/>
                    </a:cubicBezTo>
                    <a:cubicBezTo>
                      <a:pt x="0" y="146"/>
                      <a:pt x="0" y="65"/>
                      <a:pt x="0" y="146"/>
                    </a:cubicBezTo>
                  </a:path>
                </a:pathLst>
              </a:custGeom>
              <a:solidFill>
                <a:srgbClr val="4CD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306" name="Thumb">
                <a:extLst>
                  <a:ext uri="{FF2B5EF4-FFF2-40B4-BE49-F238E27FC236}">
                    <a16:creationId xmlns:a16="http://schemas.microsoft.com/office/drawing/2014/main" id="{9E0439DC-0671-4B3A-92C3-08699BFEA7AC}"/>
                  </a:ext>
                </a:extLst>
              </p:cNvPr>
              <p:cNvSpPr>
                <a:spLocks noChangeAspect="1" noChangeArrowheads="1"/>
              </p:cNvSpPr>
              <p:nvPr/>
            </p:nvSpPr>
            <p:spPr bwMode="auto">
              <a:xfrm>
                <a:off x="4149725" y="2816225"/>
                <a:ext cx="198438" cy="200025"/>
              </a:xfrm>
              <a:prstGeom prst="ellipse">
                <a:avLst/>
              </a:prstGeom>
              <a:solidFill>
                <a:srgbClr val="FFFFFF"/>
              </a:solidFill>
              <a:ln>
                <a:noFill/>
              </a:ln>
              <a:effectLst>
                <a:outerShdw blurRad="50800" dist="12700" dir="5400000" algn="t" rotWithShape="0">
                  <a:srgbClr val="000000">
                    <a:alpha val="6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sp>
          <p:nvSpPr>
            <p:cNvPr id="276" name="Setting Label">
              <a:extLst>
                <a:ext uri="{FF2B5EF4-FFF2-40B4-BE49-F238E27FC236}">
                  <a16:creationId xmlns:a16="http://schemas.microsoft.com/office/drawing/2014/main" id="{9547FCA7-4DD7-4F27-BB30-1AABCB0839A6}"/>
                </a:ext>
              </a:extLst>
            </p:cNvPr>
            <p:cNvSpPr txBox="1"/>
            <p:nvPr/>
          </p:nvSpPr>
          <p:spPr>
            <a:xfrm>
              <a:off x="693951" y="2301240"/>
              <a:ext cx="928203" cy="183127"/>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50" dirty="0">
                  <a:solidFill>
                    <a:srgbClr val="000000"/>
                  </a:solidFill>
                  <a:latin typeface="Segoe UI" panose="020B0502040204020203" pitchFamily="34" charset="0"/>
                  <a:cs typeface="Segoe UI" panose="020B0502040204020203" pitchFamily="34" charset="0"/>
                </a:rPr>
                <a:t>Vibrate on Silent</a:t>
              </a:r>
            </a:p>
          </p:txBody>
        </p:sp>
        <p:grpSp>
          <p:nvGrpSpPr>
            <p:cNvPr id="277" name="Switch">
              <a:extLst>
                <a:ext uri="{FF2B5EF4-FFF2-40B4-BE49-F238E27FC236}">
                  <a16:creationId xmlns:a16="http://schemas.microsoft.com/office/drawing/2014/main" id="{B7247E8D-60D5-4F68-A8F8-519E06132BBF}"/>
                </a:ext>
              </a:extLst>
            </p:cNvPr>
            <p:cNvGrpSpPr>
              <a:grpSpLocks noChangeAspect="1"/>
            </p:cNvGrpSpPr>
            <p:nvPr/>
          </p:nvGrpSpPr>
          <p:grpSpPr>
            <a:xfrm>
              <a:off x="2446767" y="2268538"/>
              <a:ext cx="354013" cy="211138"/>
              <a:chOff x="5153026" y="3413125"/>
              <a:chExt cx="354013" cy="211138"/>
            </a:xfrm>
          </p:grpSpPr>
          <p:sp>
            <p:nvSpPr>
              <p:cNvPr id="303" name="Track">
                <a:extLst>
                  <a:ext uri="{FF2B5EF4-FFF2-40B4-BE49-F238E27FC236}">
                    <a16:creationId xmlns:a16="http://schemas.microsoft.com/office/drawing/2014/main" id="{30A9EE77-C613-4162-9574-783A7D83E2EB}"/>
                  </a:ext>
                </a:extLst>
              </p:cNvPr>
              <p:cNvSpPr>
                <a:spLocks/>
              </p:cNvSpPr>
              <p:nvPr/>
            </p:nvSpPr>
            <p:spPr bwMode="auto">
              <a:xfrm>
                <a:off x="5153026" y="3413125"/>
                <a:ext cx="354013" cy="211138"/>
              </a:xfrm>
              <a:custGeom>
                <a:avLst/>
                <a:gdLst>
                  <a:gd name="T0" fmla="*/ 139 w 464"/>
                  <a:gd name="T1" fmla="*/ 276 h 276"/>
                  <a:gd name="T2" fmla="*/ 0 w 464"/>
                  <a:gd name="T3" fmla="*/ 138 h 276"/>
                  <a:gd name="T4" fmla="*/ 139 w 464"/>
                  <a:gd name="T5" fmla="*/ 0 h 276"/>
                  <a:gd name="T6" fmla="*/ 326 w 464"/>
                  <a:gd name="T7" fmla="*/ 0 h 276"/>
                  <a:gd name="T8" fmla="*/ 464 w 464"/>
                  <a:gd name="T9" fmla="*/ 138 h 276"/>
                  <a:gd name="T10" fmla="*/ 326 w 464"/>
                  <a:gd name="T11" fmla="*/ 276 h 276"/>
                  <a:gd name="T12" fmla="*/ 139 w 464"/>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464" h="276">
                    <a:moveTo>
                      <a:pt x="139" y="276"/>
                    </a:moveTo>
                    <a:cubicBezTo>
                      <a:pt x="62" y="276"/>
                      <a:pt x="0" y="214"/>
                      <a:pt x="0" y="138"/>
                    </a:cubicBezTo>
                    <a:cubicBezTo>
                      <a:pt x="0" y="62"/>
                      <a:pt x="62" y="0"/>
                      <a:pt x="139" y="0"/>
                    </a:cubicBezTo>
                    <a:lnTo>
                      <a:pt x="326" y="0"/>
                    </a:lnTo>
                    <a:cubicBezTo>
                      <a:pt x="402" y="0"/>
                      <a:pt x="464" y="62"/>
                      <a:pt x="464" y="138"/>
                    </a:cubicBezTo>
                    <a:cubicBezTo>
                      <a:pt x="464" y="214"/>
                      <a:pt x="402" y="276"/>
                      <a:pt x="326" y="276"/>
                    </a:cubicBezTo>
                    <a:lnTo>
                      <a:pt x="139" y="276"/>
                    </a:lnTo>
                    <a:close/>
                  </a:path>
                </a:pathLst>
              </a:custGeom>
              <a:solidFill>
                <a:srgbClr val="FFFFFF"/>
              </a:solidFill>
              <a:ln w="9525">
                <a:solidFill>
                  <a:srgbClr val="D3D3D3"/>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304" name="Thumb">
                <a:extLst>
                  <a:ext uri="{FF2B5EF4-FFF2-40B4-BE49-F238E27FC236}">
                    <a16:creationId xmlns:a16="http://schemas.microsoft.com/office/drawing/2014/main" id="{3EF585DE-77F3-4220-80DC-EBB883DE0480}"/>
                  </a:ext>
                </a:extLst>
              </p:cNvPr>
              <p:cNvSpPr>
                <a:spLocks noChangeAspect="1" noChangeArrowheads="1"/>
              </p:cNvSpPr>
              <p:nvPr/>
            </p:nvSpPr>
            <p:spPr bwMode="auto">
              <a:xfrm>
                <a:off x="5157788" y="3419475"/>
                <a:ext cx="201613" cy="200025"/>
              </a:xfrm>
              <a:prstGeom prst="ellipse">
                <a:avLst/>
              </a:prstGeom>
              <a:solidFill>
                <a:srgbClr val="FFFFFF"/>
              </a:solidFill>
              <a:ln>
                <a:noFill/>
              </a:ln>
              <a:effectLst>
                <a:outerShdw blurRad="50800" dist="12700" dir="5400000" algn="t" rotWithShape="0">
                  <a:srgbClr val="000000">
                    <a:alpha val="6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278" name="Volume Slider">
              <a:extLst>
                <a:ext uri="{FF2B5EF4-FFF2-40B4-BE49-F238E27FC236}">
                  <a16:creationId xmlns:a16="http://schemas.microsoft.com/office/drawing/2014/main" id="{9D696A5E-0112-4B0D-91F8-F3C09BD46AF9}"/>
                </a:ext>
              </a:extLst>
            </p:cNvPr>
            <p:cNvGrpSpPr/>
            <p:nvPr/>
          </p:nvGrpSpPr>
          <p:grpSpPr>
            <a:xfrm>
              <a:off x="702842" y="3015456"/>
              <a:ext cx="2071688" cy="198438"/>
              <a:chOff x="702842" y="2996406"/>
              <a:chExt cx="2071688" cy="198438"/>
            </a:xfrm>
          </p:grpSpPr>
          <p:sp>
            <p:nvSpPr>
              <p:cNvPr id="299" name="Volume Off">
                <a:extLst>
                  <a:ext uri="{FF2B5EF4-FFF2-40B4-BE49-F238E27FC236}">
                    <a16:creationId xmlns:a16="http://schemas.microsoft.com/office/drawing/2014/main" id="{A902009D-E5ED-4A68-91C6-E3BDD1158204}"/>
                  </a:ext>
                </a:extLst>
              </p:cNvPr>
              <p:cNvSpPr>
                <a:spLocks noChangeAspect="1"/>
              </p:cNvSpPr>
              <p:nvPr/>
            </p:nvSpPr>
            <p:spPr bwMode="auto">
              <a:xfrm>
                <a:off x="702842" y="3051942"/>
                <a:ext cx="63500" cy="106363"/>
              </a:xfrm>
              <a:custGeom>
                <a:avLst/>
                <a:gdLst>
                  <a:gd name="T0" fmla="*/ 19 w 40"/>
                  <a:gd name="T1" fmla="*/ 23 h 67"/>
                  <a:gd name="T2" fmla="*/ 0 w 40"/>
                  <a:gd name="T3" fmla="*/ 23 h 67"/>
                  <a:gd name="T4" fmla="*/ 0 w 40"/>
                  <a:gd name="T5" fmla="*/ 45 h 67"/>
                  <a:gd name="T6" fmla="*/ 18 w 40"/>
                  <a:gd name="T7" fmla="*/ 45 h 67"/>
                  <a:gd name="T8" fmla="*/ 40 w 40"/>
                  <a:gd name="T9" fmla="*/ 67 h 67"/>
                  <a:gd name="T10" fmla="*/ 40 w 40"/>
                  <a:gd name="T11" fmla="*/ 0 h 67"/>
                  <a:gd name="T12" fmla="*/ 19 w 40"/>
                  <a:gd name="T13" fmla="*/ 23 h 67"/>
                </a:gdLst>
                <a:ahLst/>
                <a:cxnLst>
                  <a:cxn ang="0">
                    <a:pos x="T0" y="T1"/>
                  </a:cxn>
                  <a:cxn ang="0">
                    <a:pos x="T2" y="T3"/>
                  </a:cxn>
                  <a:cxn ang="0">
                    <a:pos x="T4" y="T5"/>
                  </a:cxn>
                  <a:cxn ang="0">
                    <a:pos x="T6" y="T7"/>
                  </a:cxn>
                  <a:cxn ang="0">
                    <a:pos x="T8" y="T9"/>
                  </a:cxn>
                  <a:cxn ang="0">
                    <a:pos x="T10" y="T11"/>
                  </a:cxn>
                  <a:cxn ang="0">
                    <a:pos x="T12" y="T13"/>
                  </a:cxn>
                </a:cxnLst>
                <a:rect l="0" t="0" r="r" b="b"/>
                <a:pathLst>
                  <a:path w="40" h="67">
                    <a:moveTo>
                      <a:pt x="19" y="23"/>
                    </a:moveTo>
                    <a:lnTo>
                      <a:pt x="0" y="23"/>
                    </a:lnTo>
                    <a:lnTo>
                      <a:pt x="0" y="45"/>
                    </a:lnTo>
                    <a:lnTo>
                      <a:pt x="18" y="45"/>
                    </a:lnTo>
                    <a:lnTo>
                      <a:pt x="40" y="67"/>
                    </a:lnTo>
                    <a:lnTo>
                      <a:pt x="40" y="0"/>
                    </a:lnTo>
                    <a:lnTo>
                      <a:pt x="19" y="2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000">
                  <a:solidFill>
                    <a:srgbClr val="000000"/>
                  </a:solidFill>
                  <a:latin typeface="Segoe UI" panose="020B0502040204020203" pitchFamily="34" charset="0"/>
                  <a:cs typeface="Segoe UI" panose="020B0502040204020203" pitchFamily="34" charset="0"/>
                </a:endParaRPr>
              </a:p>
            </p:txBody>
          </p:sp>
          <p:sp>
            <p:nvSpPr>
              <p:cNvPr id="300" name="Full Volume">
                <a:extLst>
                  <a:ext uri="{FF2B5EF4-FFF2-40B4-BE49-F238E27FC236}">
                    <a16:creationId xmlns:a16="http://schemas.microsoft.com/office/drawing/2014/main" id="{32E9A4D4-C833-4FE0-8250-A9B2EF60F3B8}"/>
                  </a:ext>
                </a:extLst>
              </p:cNvPr>
              <p:cNvSpPr>
                <a:spLocks noChangeAspect="1" noEditPoints="1"/>
              </p:cNvSpPr>
              <p:nvPr/>
            </p:nvSpPr>
            <p:spPr bwMode="auto">
              <a:xfrm>
                <a:off x="2625305" y="3029717"/>
                <a:ext cx="149225" cy="144463"/>
              </a:xfrm>
              <a:custGeom>
                <a:avLst/>
                <a:gdLst>
                  <a:gd name="T0" fmla="*/ 138 w 196"/>
                  <a:gd name="T1" fmla="*/ 1 h 189"/>
                  <a:gd name="T2" fmla="*/ 131 w 196"/>
                  <a:gd name="T3" fmla="*/ 4 h 189"/>
                  <a:gd name="T4" fmla="*/ 134 w 196"/>
                  <a:gd name="T5" fmla="*/ 14 h 189"/>
                  <a:gd name="T6" fmla="*/ 182 w 196"/>
                  <a:gd name="T7" fmla="*/ 94 h 189"/>
                  <a:gd name="T8" fmla="*/ 134 w 196"/>
                  <a:gd name="T9" fmla="*/ 175 h 189"/>
                  <a:gd name="T10" fmla="*/ 131 w 196"/>
                  <a:gd name="T11" fmla="*/ 185 h 189"/>
                  <a:gd name="T12" fmla="*/ 141 w 196"/>
                  <a:gd name="T13" fmla="*/ 187 h 189"/>
                  <a:gd name="T14" fmla="*/ 196 w 196"/>
                  <a:gd name="T15" fmla="*/ 94 h 189"/>
                  <a:gd name="T16" fmla="*/ 141 w 196"/>
                  <a:gd name="T17" fmla="*/ 1 h 189"/>
                  <a:gd name="T18" fmla="*/ 138 w 196"/>
                  <a:gd name="T19" fmla="*/ 1 h 189"/>
                  <a:gd name="T20" fmla="*/ 84 w 196"/>
                  <a:gd name="T21" fmla="*/ 24 h 189"/>
                  <a:gd name="T22" fmla="*/ 41 w 196"/>
                  <a:gd name="T23" fmla="*/ 71 h 189"/>
                  <a:gd name="T24" fmla="*/ 0 w 196"/>
                  <a:gd name="T25" fmla="*/ 71 h 189"/>
                  <a:gd name="T26" fmla="*/ 0 w 196"/>
                  <a:gd name="T27" fmla="*/ 118 h 189"/>
                  <a:gd name="T28" fmla="*/ 39 w 196"/>
                  <a:gd name="T29" fmla="*/ 118 h 189"/>
                  <a:gd name="T30" fmla="*/ 84 w 196"/>
                  <a:gd name="T31" fmla="*/ 165 h 189"/>
                  <a:gd name="T32" fmla="*/ 84 w 196"/>
                  <a:gd name="T33" fmla="*/ 24 h 189"/>
                  <a:gd name="T34" fmla="*/ 120 w 196"/>
                  <a:gd name="T35" fmla="*/ 31 h 189"/>
                  <a:gd name="T36" fmla="*/ 113 w 196"/>
                  <a:gd name="T37" fmla="*/ 34 h 189"/>
                  <a:gd name="T38" fmla="*/ 116 w 196"/>
                  <a:gd name="T39" fmla="*/ 44 h 189"/>
                  <a:gd name="T40" fmla="*/ 145 w 196"/>
                  <a:gd name="T41" fmla="*/ 94 h 189"/>
                  <a:gd name="T42" fmla="*/ 116 w 196"/>
                  <a:gd name="T43" fmla="*/ 145 h 189"/>
                  <a:gd name="T44" fmla="*/ 113 w 196"/>
                  <a:gd name="T45" fmla="*/ 155 h 189"/>
                  <a:gd name="T46" fmla="*/ 123 w 196"/>
                  <a:gd name="T47" fmla="*/ 157 h 189"/>
                  <a:gd name="T48" fmla="*/ 159 w 196"/>
                  <a:gd name="T49" fmla="*/ 94 h 189"/>
                  <a:gd name="T50" fmla="*/ 122 w 196"/>
                  <a:gd name="T51" fmla="*/ 31 h 189"/>
                  <a:gd name="T52" fmla="*/ 120 w 196"/>
                  <a:gd name="T53" fmla="*/ 31 h 189"/>
                  <a:gd name="T54" fmla="*/ 103 w 196"/>
                  <a:gd name="T55" fmla="*/ 57 h 189"/>
                  <a:gd name="T56" fmla="*/ 96 w 196"/>
                  <a:gd name="T57" fmla="*/ 61 h 189"/>
                  <a:gd name="T58" fmla="*/ 99 w 196"/>
                  <a:gd name="T59" fmla="*/ 71 h 189"/>
                  <a:gd name="T60" fmla="*/ 112 w 196"/>
                  <a:gd name="T61" fmla="*/ 94 h 189"/>
                  <a:gd name="T62" fmla="*/ 99 w 196"/>
                  <a:gd name="T63" fmla="*/ 118 h 189"/>
                  <a:gd name="T64" fmla="*/ 97 w 196"/>
                  <a:gd name="T65" fmla="*/ 128 h 189"/>
                  <a:gd name="T66" fmla="*/ 97 w 196"/>
                  <a:gd name="T67" fmla="*/ 128 h 189"/>
                  <a:gd name="T68" fmla="*/ 106 w 196"/>
                  <a:gd name="T69" fmla="*/ 130 h 189"/>
                  <a:gd name="T70" fmla="*/ 126 w 196"/>
                  <a:gd name="T71" fmla="*/ 94 h 189"/>
                  <a:gd name="T72" fmla="*/ 106 w 196"/>
                  <a:gd name="T73" fmla="*/ 58 h 189"/>
                  <a:gd name="T74" fmla="*/ 103 w 196"/>
                  <a:gd name="T75" fmla="*/ 5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189">
                    <a:moveTo>
                      <a:pt x="138" y="1"/>
                    </a:moveTo>
                    <a:cubicBezTo>
                      <a:pt x="135" y="0"/>
                      <a:pt x="133" y="1"/>
                      <a:pt x="131" y="4"/>
                    </a:cubicBezTo>
                    <a:cubicBezTo>
                      <a:pt x="129" y="7"/>
                      <a:pt x="130" y="12"/>
                      <a:pt x="134" y="14"/>
                    </a:cubicBezTo>
                    <a:cubicBezTo>
                      <a:pt x="163" y="29"/>
                      <a:pt x="182" y="59"/>
                      <a:pt x="182" y="94"/>
                    </a:cubicBezTo>
                    <a:cubicBezTo>
                      <a:pt x="182" y="129"/>
                      <a:pt x="163" y="159"/>
                      <a:pt x="134" y="175"/>
                    </a:cubicBezTo>
                    <a:cubicBezTo>
                      <a:pt x="130" y="177"/>
                      <a:pt x="129" y="181"/>
                      <a:pt x="131" y="185"/>
                    </a:cubicBezTo>
                    <a:cubicBezTo>
                      <a:pt x="133" y="188"/>
                      <a:pt x="137" y="189"/>
                      <a:pt x="141" y="187"/>
                    </a:cubicBezTo>
                    <a:cubicBezTo>
                      <a:pt x="174" y="169"/>
                      <a:pt x="196" y="134"/>
                      <a:pt x="196" y="94"/>
                    </a:cubicBezTo>
                    <a:cubicBezTo>
                      <a:pt x="196" y="54"/>
                      <a:pt x="174" y="19"/>
                      <a:pt x="141" y="1"/>
                    </a:cubicBezTo>
                    <a:cubicBezTo>
                      <a:pt x="140" y="1"/>
                      <a:pt x="139" y="1"/>
                      <a:pt x="138" y="1"/>
                    </a:cubicBezTo>
                    <a:close/>
                    <a:moveTo>
                      <a:pt x="84" y="24"/>
                    </a:moveTo>
                    <a:lnTo>
                      <a:pt x="41" y="71"/>
                    </a:lnTo>
                    <a:lnTo>
                      <a:pt x="0" y="71"/>
                    </a:lnTo>
                    <a:lnTo>
                      <a:pt x="0" y="118"/>
                    </a:lnTo>
                    <a:lnTo>
                      <a:pt x="39" y="118"/>
                    </a:lnTo>
                    <a:lnTo>
                      <a:pt x="84" y="165"/>
                    </a:lnTo>
                    <a:lnTo>
                      <a:pt x="84" y="24"/>
                    </a:lnTo>
                    <a:close/>
                    <a:moveTo>
                      <a:pt x="120" y="31"/>
                    </a:moveTo>
                    <a:cubicBezTo>
                      <a:pt x="117" y="30"/>
                      <a:pt x="114" y="31"/>
                      <a:pt x="113" y="34"/>
                    </a:cubicBezTo>
                    <a:cubicBezTo>
                      <a:pt x="111" y="37"/>
                      <a:pt x="112" y="42"/>
                      <a:pt x="116" y="44"/>
                    </a:cubicBezTo>
                    <a:cubicBezTo>
                      <a:pt x="133" y="54"/>
                      <a:pt x="145" y="73"/>
                      <a:pt x="145" y="94"/>
                    </a:cubicBezTo>
                    <a:cubicBezTo>
                      <a:pt x="145" y="116"/>
                      <a:pt x="133" y="135"/>
                      <a:pt x="116" y="145"/>
                    </a:cubicBezTo>
                    <a:cubicBezTo>
                      <a:pt x="112" y="147"/>
                      <a:pt x="111" y="151"/>
                      <a:pt x="113" y="155"/>
                    </a:cubicBezTo>
                    <a:cubicBezTo>
                      <a:pt x="115" y="158"/>
                      <a:pt x="119" y="159"/>
                      <a:pt x="123" y="157"/>
                    </a:cubicBezTo>
                    <a:cubicBezTo>
                      <a:pt x="144" y="145"/>
                      <a:pt x="159" y="121"/>
                      <a:pt x="159" y="94"/>
                    </a:cubicBezTo>
                    <a:cubicBezTo>
                      <a:pt x="159" y="67"/>
                      <a:pt x="144" y="44"/>
                      <a:pt x="122" y="31"/>
                    </a:cubicBezTo>
                    <a:cubicBezTo>
                      <a:pt x="122" y="31"/>
                      <a:pt x="121" y="31"/>
                      <a:pt x="120" y="31"/>
                    </a:cubicBezTo>
                    <a:close/>
                    <a:moveTo>
                      <a:pt x="103" y="57"/>
                    </a:moveTo>
                    <a:cubicBezTo>
                      <a:pt x="101" y="57"/>
                      <a:pt x="98" y="58"/>
                      <a:pt x="96" y="61"/>
                    </a:cubicBezTo>
                    <a:cubicBezTo>
                      <a:pt x="94" y="64"/>
                      <a:pt x="96" y="68"/>
                      <a:pt x="99" y="71"/>
                    </a:cubicBezTo>
                    <a:cubicBezTo>
                      <a:pt x="107" y="76"/>
                      <a:pt x="112" y="84"/>
                      <a:pt x="112" y="94"/>
                    </a:cubicBezTo>
                    <a:cubicBezTo>
                      <a:pt x="112" y="104"/>
                      <a:pt x="107" y="113"/>
                      <a:pt x="99" y="118"/>
                    </a:cubicBezTo>
                    <a:cubicBezTo>
                      <a:pt x="96" y="120"/>
                      <a:pt x="95" y="124"/>
                      <a:pt x="97" y="128"/>
                    </a:cubicBezTo>
                    <a:lnTo>
                      <a:pt x="97" y="128"/>
                    </a:lnTo>
                    <a:cubicBezTo>
                      <a:pt x="99" y="131"/>
                      <a:pt x="103" y="132"/>
                      <a:pt x="106" y="130"/>
                    </a:cubicBezTo>
                    <a:cubicBezTo>
                      <a:pt x="118" y="123"/>
                      <a:pt x="126" y="109"/>
                      <a:pt x="126" y="94"/>
                    </a:cubicBezTo>
                    <a:cubicBezTo>
                      <a:pt x="126" y="79"/>
                      <a:pt x="118" y="66"/>
                      <a:pt x="106" y="58"/>
                    </a:cubicBezTo>
                    <a:cubicBezTo>
                      <a:pt x="105" y="58"/>
                      <a:pt x="104" y="58"/>
                      <a:pt x="103" y="57"/>
                    </a:cubicBez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000">
                  <a:solidFill>
                    <a:srgbClr val="000000"/>
                  </a:solidFill>
                  <a:latin typeface="Segoe UI" panose="020B0502040204020203" pitchFamily="34" charset="0"/>
                  <a:cs typeface="Segoe UI" panose="020B0502040204020203" pitchFamily="34" charset="0"/>
                </a:endParaRPr>
              </a:p>
            </p:txBody>
          </p:sp>
          <p:sp>
            <p:nvSpPr>
              <p:cNvPr id="301" name="Track">
                <a:extLst>
                  <a:ext uri="{FF2B5EF4-FFF2-40B4-BE49-F238E27FC236}">
                    <a16:creationId xmlns:a16="http://schemas.microsoft.com/office/drawing/2014/main" id="{83FFFF11-2020-484C-B946-4D8A9A148986}"/>
                  </a:ext>
                </a:extLst>
              </p:cNvPr>
              <p:cNvSpPr>
                <a:spLocks/>
              </p:cNvSpPr>
              <p:nvPr/>
            </p:nvSpPr>
            <p:spPr bwMode="auto">
              <a:xfrm>
                <a:off x="956049" y="3098006"/>
                <a:ext cx="1565275" cy="14288"/>
              </a:xfrm>
              <a:custGeom>
                <a:avLst/>
                <a:gdLst>
                  <a:gd name="T0" fmla="*/ 2044 w 2053"/>
                  <a:gd name="T1" fmla="*/ 19 h 19"/>
                  <a:gd name="T2" fmla="*/ 9 w 2053"/>
                  <a:gd name="T3" fmla="*/ 19 h 19"/>
                  <a:gd name="T4" fmla="*/ 0 w 2053"/>
                  <a:gd name="T5" fmla="*/ 9 h 19"/>
                  <a:gd name="T6" fmla="*/ 0 w 2053"/>
                  <a:gd name="T7" fmla="*/ 9 h 19"/>
                  <a:gd name="T8" fmla="*/ 9 w 2053"/>
                  <a:gd name="T9" fmla="*/ 0 h 19"/>
                  <a:gd name="T10" fmla="*/ 2044 w 2053"/>
                  <a:gd name="T11" fmla="*/ 0 h 19"/>
                  <a:gd name="T12" fmla="*/ 2053 w 2053"/>
                  <a:gd name="T13" fmla="*/ 9 h 19"/>
                  <a:gd name="T14" fmla="*/ 2053 w 2053"/>
                  <a:gd name="T15" fmla="*/ 9 h 19"/>
                  <a:gd name="T16" fmla="*/ 2044 w 2053"/>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3" h="19">
                    <a:moveTo>
                      <a:pt x="2044" y="19"/>
                    </a:moveTo>
                    <a:lnTo>
                      <a:pt x="9" y="19"/>
                    </a:lnTo>
                    <a:cubicBezTo>
                      <a:pt x="4" y="19"/>
                      <a:pt x="0" y="14"/>
                      <a:pt x="0" y="9"/>
                    </a:cubicBezTo>
                    <a:lnTo>
                      <a:pt x="0" y="9"/>
                    </a:lnTo>
                    <a:cubicBezTo>
                      <a:pt x="0" y="4"/>
                      <a:pt x="4" y="0"/>
                      <a:pt x="9" y="0"/>
                    </a:cubicBezTo>
                    <a:lnTo>
                      <a:pt x="2044" y="0"/>
                    </a:lnTo>
                    <a:cubicBezTo>
                      <a:pt x="2049" y="0"/>
                      <a:pt x="2053" y="4"/>
                      <a:pt x="2053" y="9"/>
                    </a:cubicBezTo>
                    <a:lnTo>
                      <a:pt x="2053" y="9"/>
                    </a:lnTo>
                    <a:cubicBezTo>
                      <a:pt x="2053" y="14"/>
                      <a:pt x="2049" y="19"/>
                      <a:pt x="2044" y="19"/>
                    </a:cubicBezTo>
                  </a:path>
                </a:pathLst>
              </a:custGeom>
              <a:gradFill flip="none" rotWithShape="1">
                <a:gsLst>
                  <a:gs pos="0">
                    <a:srgbClr val="067BFF"/>
                  </a:gs>
                  <a:gs pos="46000">
                    <a:srgbClr val="B8B8B8"/>
                  </a:gs>
                  <a:gs pos="44000">
                    <a:srgbClr val="067BFF"/>
                  </a:gs>
                  <a:gs pos="100000">
                    <a:srgbClr val="B8B8B8"/>
                  </a:gs>
                </a:gsLst>
                <a:lin ang="0" scaled="1"/>
                <a:tileRect/>
              </a:gra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302" name="Knob">
                <a:extLst>
                  <a:ext uri="{FF2B5EF4-FFF2-40B4-BE49-F238E27FC236}">
                    <a16:creationId xmlns:a16="http://schemas.microsoft.com/office/drawing/2014/main" id="{93E0E7E4-992D-4130-9FDE-3FB09A2977FF}"/>
                  </a:ext>
                </a:extLst>
              </p:cNvPr>
              <p:cNvSpPr>
                <a:spLocks noChangeAspect="1" noChangeArrowheads="1"/>
              </p:cNvSpPr>
              <p:nvPr/>
            </p:nvSpPr>
            <p:spPr bwMode="auto">
              <a:xfrm>
                <a:off x="1567236" y="2996406"/>
                <a:ext cx="200025" cy="198438"/>
              </a:xfrm>
              <a:prstGeom prst="ellipse">
                <a:avLst/>
              </a:prstGeom>
              <a:solidFill>
                <a:srgbClr val="FFFFFF"/>
              </a:solidFill>
              <a:ln>
                <a:noFill/>
              </a:ln>
              <a:effectLst>
                <a:outerShdw blurRad="63500" dist="12700" dir="5400000" algn="t" rotWithShape="0">
                  <a:srgbClr val="000000">
                    <a:alpha val="7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cxnSp>
          <p:nvCxnSpPr>
            <p:cNvPr id="279" name="Line">
              <a:extLst>
                <a:ext uri="{FF2B5EF4-FFF2-40B4-BE49-F238E27FC236}">
                  <a16:creationId xmlns:a16="http://schemas.microsoft.com/office/drawing/2014/main" id="{F646145E-647B-488A-83B8-16C9397A53A8}"/>
                </a:ext>
              </a:extLst>
            </p:cNvPr>
            <p:cNvCxnSpPr/>
            <p:nvPr/>
          </p:nvCxnSpPr>
          <p:spPr>
            <a:xfrm>
              <a:off x="702048" y="3298005"/>
              <a:ext cx="2179638"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sp>
          <p:nvSpPr>
            <p:cNvPr id="280" name="Setting Label">
              <a:extLst>
                <a:ext uri="{FF2B5EF4-FFF2-40B4-BE49-F238E27FC236}">
                  <a16:creationId xmlns:a16="http://schemas.microsoft.com/office/drawing/2014/main" id="{25BC6836-AE15-4BF2-A45D-856BE8AAE7A0}"/>
                </a:ext>
              </a:extLst>
            </p:cNvPr>
            <p:cNvSpPr txBox="1"/>
            <p:nvPr/>
          </p:nvSpPr>
          <p:spPr>
            <a:xfrm>
              <a:off x="693951" y="3368807"/>
              <a:ext cx="1159035" cy="183127"/>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50" dirty="0">
                  <a:solidFill>
                    <a:srgbClr val="000000"/>
                  </a:solidFill>
                  <a:latin typeface="Segoe UI" panose="020B0502040204020203" pitchFamily="34" charset="0"/>
                  <a:cs typeface="Segoe UI" panose="020B0502040204020203" pitchFamily="34" charset="0"/>
                </a:rPr>
                <a:t>Change with Buttons</a:t>
              </a:r>
            </a:p>
          </p:txBody>
        </p:sp>
        <p:grpSp>
          <p:nvGrpSpPr>
            <p:cNvPr id="281" name="Switch">
              <a:extLst>
                <a:ext uri="{FF2B5EF4-FFF2-40B4-BE49-F238E27FC236}">
                  <a16:creationId xmlns:a16="http://schemas.microsoft.com/office/drawing/2014/main" id="{9B9F6FE1-34ED-4164-B134-CE744C4A7769}"/>
                </a:ext>
              </a:extLst>
            </p:cNvPr>
            <p:cNvGrpSpPr/>
            <p:nvPr/>
          </p:nvGrpSpPr>
          <p:grpSpPr>
            <a:xfrm>
              <a:off x="2442005" y="3334663"/>
              <a:ext cx="363538" cy="222250"/>
              <a:chOff x="3995738" y="2805113"/>
              <a:chExt cx="363538" cy="222250"/>
            </a:xfrm>
          </p:grpSpPr>
          <p:sp>
            <p:nvSpPr>
              <p:cNvPr id="297" name="Track">
                <a:extLst>
                  <a:ext uri="{FF2B5EF4-FFF2-40B4-BE49-F238E27FC236}">
                    <a16:creationId xmlns:a16="http://schemas.microsoft.com/office/drawing/2014/main" id="{80DA3AA3-B7AD-4F43-9488-DE206868F3AE}"/>
                  </a:ext>
                </a:extLst>
              </p:cNvPr>
              <p:cNvSpPr>
                <a:spLocks/>
              </p:cNvSpPr>
              <p:nvPr/>
            </p:nvSpPr>
            <p:spPr bwMode="auto">
              <a:xfrm>
                <a:off x="3995738" y="2805113"/>
                <a:ext cx="363538" cy="222250"/>
              </a:xfrm>
              <a:custGeom>
                <a:avLst/>
                <a:gdLst>
                  <a:gd name="T0" fmla="*/ 0 w 478"/>
                  <a:gd name="T1" fmla="*/ 146 h 291"/>
                  <a:gd name="T2" fmla="*/ 146 w 478"/>
                  <a:gd name="T3" fmla="*/ 291 h 291"/>
                  <a:gd name="T4" fmla="*/ 333 w 478"/>
                  <a:gd name="T5" fmla="*/ 291 h 291"/>
                  <a:gd name="T6" fmla="*/ 478 w 478"/>
                  <a:gd name="T7" fmla="*/ 146 h 291"/>
                  <a:gd name="T8" fmla="*/ 333 w 478"/>
                  <a:gd name="T9" fmla="*/ 0 h 291"/>
                  <a:gd name="T10" fmla="*/ 146 w 478"/>
                  <a:gd name="T11" fmla="*/ 0 h 291"/>
                  <a:gd name="T12" fmla="*/ 0 w 478"/>
                  <a:gd name="T13" fmla="*/ 146 h 291"/>
                  <a:gd name="T14" fmla="*/ 0 w 478"/>
                  <a:gd name="T15" fmla="*/ 146 h 2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8" h="291">
                    <a:moveTo>
                      <a:pt x="0" y="146"/>
                    </a:moveTo>
                    <a:cubicBezTo>
                      <a:pt x="0" y="226"/>
                      <a:pt x="65" y="291"/>
                      <a:pt x="146" y="291"/>
                    </a:cubicBezTo>
                    <a:lnTo>
                      <a:pt x="333" y="291"/>
                    </a:lnTo>
                    <a:cubicBezTo>
                      <a:pt x="413" y="291"/>
                      <a:pt x="478" y="226"/>
                      <a:pt x="478" y="146"/>
                    </a:cubicBezTo>
                    <a:cubicBezTo>
                      <a:pt x="478" y="65"/>
                      <a:pt x="413" y="0"/>
                      <a:pt x="333" y="0"/>
                    </a:cubicBezTo>
                    <a:lnTo>
                      <a:pt x="146" y="0"/>
                    </a:lnTo>
                    <a:cubicBezTo>
                      <a:pt x="65" y="0"/>
                      <a:pt x="0" y="65"/>
                      <a:pt x="0" y="146"/>
                    </a:cubicBezTo>
                    <a:cubicBezTo>
                      <a:pt x="0" y="146"/>
                      <a:pt x="0" y="65"/>
                      <a:pt x="0" y="146"/>
                    </a:cubicBezTo>
                  </a:path>
                </a:pathLst>
              </a:custGeom>
              <a:solidFill>
                <a:srgbClr val="4CD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298" name="Thumb">
                <a:extLst>
                  <a:ext uri="{FF2B5EF4-FFF2-40B4-BE49-F238E27FC236}">
                    <a16:creationId xmlns:a16="http://schemas.microsoft.com/office/drawing/2014/main" id="{B8E17B65-54B9-4A2B-B756-376D1310DD5E}"/>
                  </a:ext>
                </a:extLst>
              </p:cNvPr>
              <p:cNvSpPr>
                <a:spLocks noChangeAspect="1" noChangeArrowheads="1"/>
              </p:cNvSpPr>
              <p:nvPr/>
            </p:nvSpPr>
            <p:spPr bwMode="auto">
              <a:xfrm>
                <a:off x="4149725" y="2816225"/>
                <a:ext cx="198438" cy="200025"/>
              </a:xfrm>
              <a:prstGeom prst="ellipse">
                <a:avLst/>
              </a:prstGeom>
              <a:solidFill>
                <a:srgbClr val="FFFFFF"/>
              </a:solidFill>
              <a:ln>
                <a:noFill/>
              </a:ln>
              <a:effectLst>
                <a:outerShdw blurRad="50800" dist="12700" dir="5400000" algn="t" rotWithShape="0">
                  <a:srgbClr val="000000">
                    <a:alpha val="6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282" name="Group Header">
              <a:extLst>
                <a:ext uri="{FF2B5EF4-FFF2-40B4-BE49-F238E27FC236}">
                  <a16:creationId xmlns:a16="http://schemas.microsoft.com/office/drawing/2014/main" id="{EA34BCB4-BBB6-4E5B-BE2F-FFC50A75685C}"/>
                </a:ext>
              </a:extLst>
            </p:cNvPr>
            <p:cNvGrpSpPr/>
            <p:nvPr/>
          </p:nvGrpSpPr>
          <p:grpSpPr>
            <a:xfrm>
              <a:off x="595686" y="3615823"/>
              <a:ext cx="2286000" cy="669925"/>
              <a:chOff x="6096000" y="1438275"/>
              <a:chExt cx="2286000" cy="669925"/>
            </a:xfrm>
          </p:grpSpPr>
          <p:sp>
            <p:nvSpPr>
              <p:cNvPr id="295" name="Group Header Background">
                <a:extLst>
                  <a:ext uri="{FF2B5EF4-FFF2-40B4-BE49-F238E27FC236}">
                    <a16:creationId xmlns:a16="http://schemas.microsoft.com/office/drawing/2014/main" id="{F72BCA63-7A08-4DA7-ACA9-5DBA7EA4BEAB}"/>
                  </a:ext>
                </a:extLst>
              </p:cNvPr>
              <p:cNvSpPr>
                <a:spLocks noChangeArrowheads="1"/>
              </p:cNvSpPr>
              <p:nvPr/>
            </p:nvSpPr>
            <p:spPr bwMode="auto">
              <a:xfrm>
                <a:off x="6096000" y="1438275"/>
                <a:ext cx="2286000" cy="669925"/>
              </a:xfrm>
              <a:prstGeom prst="rect">
                <a:avLst/>
              </a:prstGeom>
              <a:solidFill>
                <a:srgbClr val="EFEF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00584" tIns="27432" rIns="91440" bIns="27432"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1600"/>
                  </a:spcAft>
                </a:pPr>
                <a:r>
                  <a:rPr lang="en-US" sz="800" dirty="0">
                    <a:solidFill>
                      <a:srgbClr val="6D6D72"/>
                    </a:solidFill>
                    <a:latin typeface="Segoe UI" panose="020B0502040204020203" pitchFamily="34" charset="0"/>
                    <a:cs typeface="Segoe UI" panose="020B0502040204020203" pitchFamily="34" charset="0"/>
                  </a:rPr>
                  <a:t>The volume of the ringer and alerts can be adjusted using the volume buttons.</a:t>
                </a:r>
              </a:p>
              <a:p>
                <a:r>
                  <a:rPr lang="en-US" sz="900" cap="all" dirty="0">
                    <a:solidFill>
                      <a:srgbClr val="6D6D72"/>
                    </a:solidFill>
                    <a:latin typeface="Segoe UI" panose="020B0502040204020203" pitchFamily="34" charset="0"/>
                    <a:cs typeface="Segoe UI" panose="020B0502040204020203" pitchFamily="34" charset="0"/>
                  </a:rPr>
                  <a:t>Sounds and Vibration Patterns</a:t>
                </a:r>
              </a:p>
            </p:txBody>
          </p:sp>
          <p:cxnSp>
            <p:nvCxnSpPr>
              <p:cNvPr id="296" name="Line">
                <a:extLst>
                  <a:ext uri="{FF2B5EF4-FFF2-40B4-BE49-F238E27FC236}">
                    <a16:creationId xmlns:a16="http://schemas.microsoft.com/office/drawing/2014/main" id="{398B41C7-9AF2-4024-ACA5-7FB643E0059F}"/>
                  </a:ext>
                </a:extLst>
              </p:cNvPr>
              <p:cNvCxnSpPr/>
              <p:nvPr/>
            </p:nvCxnSpPr>
            <p:spPr>
              <a:xfrm>
                <a:off x="6096000" y="2108200"/>
                <a:ext cx="2286000"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grpSp>
        <p:sp>
          <p:nvSpPr>
            <p:cNvPr id="283" name="Setting Label">
              <a:extLst>
                <a:ext uri="{FF2B5EF4-FFF2-40B4-BE49-F238E27FC236}">
                  <a16:creationId xmlns:a16="http://schemas.microsoft.com/office/drawing/2014/main" id="{3D5D0425-699F-4934-AE5D-7D46D5840A90}"/>
                </a:ext>
              </a:extLst>
            </p:cNvPr>
            <p:cNvSpPr txBox="1"/>
            <p:nvPr/>
          </p:nvSpPr>
          <p:spPr>
            <a:xfrm>
              <a:off x="693951" y="4370825"/>
              <a:ext cx="525850" cy="183127"/>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50" dirty="0">
                  <a:solidFill>
                    <a:srgbClr val="000000"/>
                  </a:solidFill>
                  <a:latin typeface="Segoe UI" panose="020B0502040204020203" pitchFamily="34" charset="0"/>
                  <a:cs typeface="Segoe UI" panose="020B0502040204020203" pitchFamily="34" charset="0"/>
                </a:rPr>
                <a:t>Ringtone</a:t>
              </a:r>
            </a:p>
          </p:txBody>
        </p:sp>
        <p:cxnSp>
          <p:nvCxnSpPr>
            <p:cNvPr id="284" name="Line">
              <a:extLst>
                <a:ext uri="{FF2B5EF4-FFF2-40B4-BE49-F238E27FC236}">
                  <a16:creationId xmlns:a16="http://schemas.microsoft.com/office/drawing/2014/main" id="{60EFDEBA-E1E9-4627-8393-2AFDB83E26DD}"/>
                </a:ext>
              </a:extLst>
            </p:cNvPr>
            <p:cNvCxnSpPr/>
            <p:nvPr/>
          </p:nvCxnSpPr>
          <p:spPr>
            <a:xfrm>
              <a:off x="702048" y="4604823"/>
              <a:ext cx="2179638"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sp>
          <p:nvSpPr>
            <p:cNvPr id="285" name="Setting Label">
              <a:extLst>
                <a:ext uri="{FF2B5EF4-FFF2-40B4-BE49-F238E27FC236}">
                  <a16:creationId xmlns:a16="http://schemas.microsoft.com/office/drawing/2014/main" id="{650E4542-C2B2-4D0A-9DFE-CB2196B7B750}"/>
                </a:ext>
              </a:extLst>
            </p:cNvPr>
            <p:cNvSpPr txBox="1"/>
            <p:nvPr/>
          </p:nvSpPr>
          <p:spPr>
            <a:xfrm>
              <a:off x="693951" y="4674858"/>
              <a:ext cx="565924" cy="183127"/>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50" dirty="0">
                  <a:solidFill>
                    <a:srgbClr val="000000"/>
                  </a:solidFill>
                  <a:latin typeface="Segoe UI" panose="020B0502040204020203" pitchFamily="34" charset="0"/>
                  <a:cs typeface="Segoe UI" panose="020B0502040204020203" pitchFamily="34" charset="0"/>
                </a:rPr>
                <a:t>Text Tone</a:t>
              </a:r>
            </a:p>
          </p:txBody>
        </p:sp>
        <p:cxnSp>
          <p:nvCxnSpPr>
            <p:cNvPr id="286" name="Line">
              <a:extLst>
                <a:ext uri="{FF2B5EF4-FFF2-40B4-BE49-F238E27FC236}">
                  <a16:creationId xmlns:a16="http://schemas.microsoft.com/office/drawing/2014/main" id="{10A02B7C-242F-431C-9E85-E0CBCACEE63A}"/>
                </a:ext>
              </a:extLst>
            </p:cNvPr>
            <p:cNvCxnSpPr/>
            <p:nvPr/>
          </p:nvCxnSpPr>
          <p:spPr>
            <a:xfrm>
              <a:off x="702048" y="4906856"/>
              <a:ext cx="2179638"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sp>
          <p:nvSpPr>
            <p:cNvPr id="287" name="Setting Label">
              <a:extLst>
                <a:ext uri="{FF2B5EF4-FFF2-40B4-BE49-F238E27FC236}">
                  <a16:creationId xmlns:a16="http://schemas.microsoft.com/office/drawing/2014/main" id="{95312E8F-8205-4663-8DDF-D7FE0B8FC94F}"/>
                </a:ext>
              </a:extLst>
            </p:cNvPr>
            <p:cNvSpPr txBox="1"/>
            <p:nvPr/>
          </p:nvSpPr>
          <p:spPr>
            <a:xfrm>
              <a:off x="693951" y="4976891"/>
              <a:ext cx="835229" cy="183127"/>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50" dirty="0">
                  <a:solidFill>
                    <a:srgbClr val="000000"/>
                  </a:solidFill>
                  <a:latin typeface="Segoe UI" panose="020B0502040204020203" pitchFamily="34" charset="0"/>
                  <a:cs typeface="Segoe UI" panose="020B0502040204020203" pitchFamily="34" charset="0"/>
                </a:rPr>
                <a:t>New Voicemail</a:t>
              </a:r>
            </a:p>
          </p:txBody>
        </p:sp>
        <p:cxnSp>
          <p:nvCxnSpPr>
            <p:cNvPr id="288" name="Line">
              <a:extLst>
                <a:ext uri="{FF2B5EF4-FFF2-40B4-BE49-F238E27FC236}">
                  <a16:creationId xmlns:a16="http://schemas.microsoft.com/office/drawing/2014/main" id="{EC0457EC-E905-4873-AFDA-5CE798E77BCE}"/>
                </a:ext>
              </a:extLst>
            </p:cNvPr>
            <p:cNvCxnSpPr/>
            <p:nvPr/>
          </p:nvCxnSpPr>
          <p:spPr>
            <a:xfrm>
              <a:off x="702048" y="5237056"/>
              <a:ext cx="2179638"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sp>
          <p:nvSpPr>
            <p:cNvPr id="289" name="Value Label">
              <a:extLst>
                <a:ext uri="{FF2B5EF4-FFF2-40B4-BE49-F238E27FC236}">
                  <a16:creationId xmlns:a16="http://schemas.microsoft.com/office/drawing/2014/main" id="{30E5C2DD-2151-4A8B-9B50-50803EBC5564}"/>
                </a:ext>
              </a:extLst>
            </p:cNvPr>
            <p:cNvSpPr txBox="1"/>
            <p:nvPr/>
          </p:nvSpPr>
          <p:spPr>
            <a:xfrm>
              <a:off x="2125947" y="4370825"/>
              <a:ext cx="503408" cy="183127"/>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950" dirty="0">
                  <a:solidFill>
                    <a:srgbClr val="A1A1A1"/>
                  </a:solidFill>
                  <a:latin typeface="Segoe UI" panose="020B0502040204020203" pitchFamily="34" charset="0"/>
                  <a:cs typeface="Segoe UI" panose="020B0502040204020203" pitchFamily="34" charset="0"/>
                </a:rPr>
                <a:t>Opening</a:t>
              </a:r>
            </a:p>
          </p:txBody>
        </p:sp>
        <p:sp>
          <p:nvSpPr>
            <p:cNvPr id="290" name="Value Label">
              <a:extLst>
                <a:ext uri="{FF2B5EF4-FFF2-40B4-BE49-F238E27FC236}">
                  <a16:creationId xmlns:a16="http://schemas.microsoft.com/office/drawing/2014/main" id="{0214BE65-15C3-4972-B83B-FC18E5851E7B}"/>
                </a:ext>
              </a:extLst>
            </p:cNvPr>
            <p:cNvSpPr txBox="1"/>
            <p:nvPr/>
          </p:nvSpPr>
          <p:spPr>
            <a:xfrm>
              <a:off x="1923969" y="4674858"/>
              <a:ext cx="705386" cy="183127"/>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950" dirty="0">
                  <a:solidFill>
                    <a:srgbClr val="A1A1A1"/>
                  </a:solidFill>
                  <a:latin typeface="Segoe UI" panose="020B0502040204020203" pitchFamily="34" charset="0"/>
                  <a:cs typeface="Segoe UI" panose="020B0502040204020203" pitchFamily="34" charset="0"/>
                </a:rPr>
                <a:t>Vibrate Only</a:t>
              </a:r>
            </a:p>
          </p:txBody>
        </p:sp>
        <p:sp>
          <p:nvSpPr>
            <p:cNvPr id="291" name="Value Label">
              <a:extLst>
                <a:ext uri="{FF2B5EF4-FFF2-40B4-BE49-F238E27FC236}">
                  <a16:creationId xmlns:a16="http://schemas.microsoft.com/office/drawing/2014/main" id="{143A1FDE-6C8F-40F9-829F-AA3E97184945}"/>
                </a:ext>
              </a:extLst>
            </p:cNvPr>
            <p:cNvSpPr txBox="1"/>
            <p:nvPr/>
          </p:nvSpPr>
          <p:spPr>
            <a:xfrm>
              <a:off x="2162817" y="4980357"/>
              <a:ext cx="466538" cy="183127"/>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950" dirty="0">
                  <a:solidFill>
                    <a:srgbClr val="A1A1A1"/>
                  </a:solidFill>
                  <a:latin typeface="Segoe UI" panose="020B0502040204020203" pitchFamily="34" charset="0"/>
                  <a:cs typeface="Segoe UI" panose="020B0502040204020203" pitchFamily="34" charset="0"/>
                </a:rPr>
                <a:t>Tri-tone</a:t>
              </a:r>
            </a:p>
          </p:txBody>
        </p:sp>
        <p:sp>
          <p:nvSpPr>
            <p:cNvPr id="292" name="Chevron">
              <a:extLst>
                <a:ext uri="{FF2B5EF4-FFF2-40B4-BE49-F238E27FC236}">
                  <a16:creationId xmlns:a16="http://schemas.microsoft.com/office/drawing/2014/main" id="{1CE07497-F94A-444B-8D33-1FE66FE7ECCE}"/>
                </a:ext>
              </a:extLst>
            </p:cNvPr>
            <p:cNvSpPr>
              <a:spLocks noChangeAspect="1"/>
            </p:cNvSpPr>
            <p:nvPr/>
          </p:nvSpPr>
          <p:spPr bwMode="auto">
            <a:xfrm>
              <a:off x="2739663" y="4420791"/>
              <a:ext cx="53975" cy="90488"/>
            </a:xfrm>
            <a:custGeom>
              <a:avLst/>
              <a:gdLst>
                <a:gd name="T0" fmla="*/ 5 w 34"/>
                <a:gd name="T1" fmla="*/ 0 h 57"/>
                <a:gd name="T2" fmla="*/ 0 w 34"/>
                <a:gd name="T3" fmla="*/ 5 h 57"/>
                <a:gd name="T4" fmla="*/ 24 w 34"/>
                <a:gd name="T5" fmla="*/ 29 h 57"/>
                <a:gd name="T6" fmla="*/ 0 w 34"/>
                <a:gd name="T7" fmla="*/ 52 h 57"/>
                <a:gd name="T8" fmla="*/ 5 w 34"/>
                <a:gd name="T9" fmla="*/ 57 h 57"/>
                <a:gd name="T10" fmla="*/ 34 w 34"/>
                <a:gd name="T11" fmla="*/ 29 h 57"/>
                <a:gd name="T12" fmla="*/ 5 w 3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4" h="57">
                  <a:moveTo>
                    <a:pt x="5" y="0"/>
                  </a:moveTo>
                  <a:lnTo>
                    <a:pt x="0" y="5"/>
                  </a:lnTo>
                  <a:lnTo>
                    <a:pt x="24" y="29"/>
                  </a:lnTo>
                  <a:lnTo>
                    <a:pt x="0" y="52"/>
                  </a:lnTo>
                  <a:lnTo>
                    <a:pt x="5" y="57"/>
                  </a:lnTo>
                  <a:lnTo>
                    <a:pt x="34" y="29"/>
                  </a:lnTo>
                  <a:lnTo>
                    <a:pt x="5" y="0"/>
                  </a:lnTo>
                  <a:close/>
                </a:path>
              </a:pathLst>
            </a:custGeom>
            <a:solidFill>
              <a:srgbClr val="C7C7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sp>
          <p:nvSpPr>
            <p:cNvPr id="293" name="Chevron">
              <a:extLst>
                <a:ext uri="{FF2B5EF4-FFF2-40B4-BE49-F238E27FC236}">
                  <a16:creationId xmlns:a16="http://schemas.microsoft.com/office/drawing/2014/main" id="{51F40222-63BD-4151-8C02-80B4DB70D28B}"/>
                </a:ext>
              </a:extLst>
            </p:cNvPr>
            <p:cNvSpPr>
              <a:spLocks noChangeAspect="1"/>
            </p:cNvSpPr>
            <p:nvPr/>
          </p:nvSpPr>
          <p:spPr bwMode="auto">
            <a:xfrm>
              <a:off x="2739663" y="4717387"/>
              <a:ext cx="53975" cy="90488"/>
            </a:xfrm>
            <a:custGeom>
              <a:avLst/>
              <a:gdLst>
                <a:gd name="T0" fmla="*/ 5 w 34"/>
                <a:gd name="T1" fmla="*/ 0 h 57"/>
                <a:gd name="T2" fmla="*/ 0 w 34"/>
                <a:gd name="T3" fmla="*/ 5 h 57"/>
                <a:gd name="T4" fmla="*/ 24 w 34"/>
                <a:gd name="T5" fmla="*/ 29 h 57"/>
                <a:gd name="T6" fmla="*/ 0 w 34"/>
                <a:gd name="T7" fmla="*/ 52 h 57"/>
                <a:gd name="T8" fmla="*/ 5 w 34"/>
                <a:gd name="T9" fmla="*/ 57 h 57"/>
                <a:gd name="T10" fmla="*/ 34 w 34"/>
                <a:gd name="T11" fmla="*/ 29 h 57"/>
                <a:gd name="T12" fmla="*/ 5 w 3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4" h="57">
                  <a:moveTo>
                    <a:pt x="5" y="0"/>
                  </a:moveTo>
                  <a:lnTo>
                    <a:pt x="0" y="5"/>
                  </a:lnTo>
                  <a:lnTo>
                    <a:pt x="24" y="29"/>
                  </a:lnTo>
                  <a:lnTo>
                    <a:pt x="0" y="52"/>
                  </a:lnTo>
                  <a:lnTo>
                    <a:pt x="5" y="57"/>
                  </a:lnTo>
                  <a:lnTo>
                    <a:pt x="34" y="29"/>
                  </a:lnTo>
                  <a:lnTo>
                    <a:pt x="5" y="0"/>
                  </a:lnTo>
                  <a:close/>
                </a:path>
              </a:pathLst>
            </a:custGeom>
            <a:solidFill>
              <a:srgbClr val="C7C7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sp>
          <p:nvSpPr>
            <p:cNvPr id="294" name="Chevron">
              <a:extLst>
                <a:ext uri="{FF2B5EF4-FFF2-40B4-BE49-F238E27FC236}">
                  <a16:creationId xmlns:a16="http://schemas.microsoft.com/office/drawing/2014/main" id="{F2BFC123-4D65-48BF-8C5B-61F19427B7C1}"/>
                </a:ext>
              </a:extLst>
            </p:cNvPr>
            <p:cNvSpPr>
              <a:spLocks noChangeAspect="1"/>
            </p:cNvSpPr>
            <p:nvPr/>
          </p:nvSpPr>
          <p:spPr bwMode="auto">
            <a:xfrm>
              <a:off x="2739663" y="5025591"/>
              <a:ext cx="53975" cy="90488"/>
            </a:xfrm>
            <a:custGeom>
              <a:avLst/>
              <a:gdLst>
                <a:gd name="T0" fmla="*/ 5 w 34"/>
                <a:gd name="T1" fmla="*/ 0 h 57"/>
                <a:gd name="T2" fmla="*/ 0 w 34"/>
                <a:gd name="T3" fmla="*/ 5 h 57"/>
                <a:gd name="T4" fmla="*/ 24 w 34"/>
                <a:gd name="T5" fmla="*/ 29 h 57"/>
                <a:gd name="T6" fmla="*/ 0 w 34"/>
                <a:gd name="T7" fmla="*/ 52 h 57"/>
                <a:gd name="T8" fmla="*/ 5 w 34"/>
                <a:gd name="T9" fmla="*/ 57 h 57"/>
                <a:gd name="T10" fmla="*/ 34 w 34"/>
                <a:gd name="T11" fmla="*/ 29 h 57"/>
                <a:gd name="T12" fmla="*/ 5 w 3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4" h="57">
                  <a:moveTo>
                    <a:pt x="5" y="0"/>
                  </a:moveTo>
                  <a:lnTo>
                    <a:pt x="0" y="5"/>
                  </a:lnTo>
                  <a:lnTo>
                    <a:pt x="24" y="29"/>
                  </a:lnTo>
                  <a:lnTo>
                    <a:pt x="0" y="52"/>
                  </a:lnTo>
                  <a:lnTo>
                    <a:pt x="5" y="57"/>
                  </a:lnTo>
                  <a:lnTo>
                    <a:pt x="34" y="29"/>
                  </a:lnTo>
                  <a:lnTo>
                    <a:pt x="5" y="0"/>
                  </a:lnTo>
                  <a:close/>
                </a:path>
              </a:pathLst>
            </a:custGeom>
            <a:solidFill>
              <a:srgbClr val="C7C7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9689799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13B3B15-F381-4B04-8A95-385973F9F232}"/>
              </a:ext>
            </a:extLst>
          </p:cNvPr>
          <p:cNvSpPr>
            <a:spLocks noGrp="1"/>
          </p:cNvSpPr>
          <p:nvPr>
            <p:ph type="title"/>
          </p:nvPr>
        </p:nvSpPr>
        <p:spPr/>
        <p:txBody>
          <a:bodyPr>
            <a:normAutofit fontScale="90000"/>
          </a:bodyPr>
          <a:lstStyle/>
          <a:p>
            <a:r>
              <a:rPr lang="de-DE" dirty="0"/>
              <a:t>IOS Beispiel System</a:t>
            </a:r>
          </a:p>
        </p:txBody>
      </p:sp>
      <p:sp>
        <p:nvSpPr>
          <p:cNvPr id="138" name="Screen">
            <a:extLst>
              <a:ext uri="{FF2B5EF4-FFF2-40B4-BE49-F238E27FC236}">
                <a16:creationId xmlns:a16="http://schemas.microsoft.com/office/drawing/2014/main" id="{7624A75C-DAD7-41BA-BAF1-A48B11FACB8C}"/>
              </a:ext>
            </a:extLst>
          </p:cNvPr>
          <p:cNvSpPr>
            <a:spLocks noChangeArrowheads="1"/>
          </p:cNvSpPr>
          <p:nvPr/>
        </p:nvSpPr>
        <p:spPr bwMode="auto">
          <a:xfrm>
            <a:off x="87078" y="1689029"/>
            <a:ext cx="2286000" cy="4064000"/>
          </a:xfrm>
          <a:prstGeom prst="rect">
            <a:avLst/>
          </a:prstGeom>
          <a:solidFill>
            <a:srgbClr val="CFCFC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FF0000"/>
              </a:solidFill>
              <a:latin typeface="Segoe UI" panose="020B0502040204020203" pitchFamily="34" charset="0"/>
              <a:cs typeface="Segoe UI" panose="020B0502040204020203" pitchFamily="34" charset="0"/>
            </a:endParaRPr>
          </a:p>
        </p:txBody>
      </p:sp>
      <p:grpSp>
        <p:nvGrpSpPr>
          <p:cNvPr id="139" name="App Icon with Badge">
            <a:extLst>
              <a:ext uri="{FF2B5EF4-FFF2-40B4-BE49-F238E27FC236}">
                <a16:creationId xmlns:a16="http://schemas.microsoft.com/office/drawing/2014/main" id="{326FD654-D929-4410-B5B9-961AAD618B75}"/>
              </a:ext>
            </a:extLst>
          </p:cNvPr>
          <p:cNvGrpSpPr/>
          <p:nvPr/>
        </p:nvGrpSpPr>
        <p:grpSpPr>
          <a:xfrm>
            <a:off x="5780725" y="1656484"/>
            <a:ext cx="477045" cy="487528"/>
            <a:chOff x="6467475" y="2495385"/>
            <a:chExt cx="477045" cy="487528"/>
          </a:xfrm>
        </p:grpSpPr>
        <p:sp>
          <p:nvSpPr>
            <p:cNvPr id="140" name="App Icon">
              <a:extLst>
                <a:ext uri="{FF2B5EF4-FFF2-40B4-BE49-F238E27FC236}">
                  <a16:creationId xmlns:a16="http://schemas.microsoft.com/office/drawing/2014/main" id="{6B1C9D08-5908-41C9-92EA-D6CEA04B75B1}"/>
                </a:ext>
              </a:extLst>
            </p:cNvPr>
            <p:cNvSpPr>
              <a:spLocks noChangeAspect="1"/>
            </p:cNvSpPr>
            <p:nvPr/>
          </p:nvSpPr>
          <p:spPr>
            <a:xfrm>
              <a:off x="6467475" y="2554288"/>
              <a:ext cx="428625" cy="428625"/>
            </a:xfrm>
            <a:prstGeom prst="roundRect">
              <a:avLst>
                <a:gd name="adj" fmla="val 22222"/>
              </a:avLst>
            </a:prstGeom>
            <a:solidFill>
              <a:srgbClr val="007A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Segoe UI" panose="020B0502040204020203" pitchFamily="34" charset="0"/>
                <a:cs typeface="Segoe UI" panose="020B0502040204020203" pitchFamily="34" charset="0"/>
              </a:endParaRPr>
            </a:p>
          </p:txBody>
        </p:sp>
        <p:sp>
          <p:nvSpPr>
            <p:cNvPr id="141" name="Badge">
              <a:extLst>
                <a:ext uri="{FF2B5EF4-FFF2-40B4-BE49-F238E27FC236}">
                  <a16:creationId xmlns:a16="http://schemas.microsoft.com/office/drawing/2014/main" id="{40FD7711-2DB3-415D-9C85-A5513E17B692}"/>
                </a:ext>
              </a:extLst>
            </p:cNvPr>
            <p:cNvSpPr/>
            <p:nvPr/>
          </p:nvSpPr>
          <p:spPr>
            <a:xfrm>
              <a:off x="6781007" y="2495385"/>
              <a:ext cx="163513" cy="164471"/>
            </a:xfrm>
            <a:prstGeom prst="roundRect">
              <a:avLst>
                <a:gd name="adj" fmla="val 50000"/>
              </a:avLst>
            </a:prstGeom>
            <a:solidFill>
              <a:srgbClr val="FF3B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576" tIns="0" rIns="36576" bIns="0" numCol="1" anchor="ctr"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dirty="0">
                  <a:solidFill>
                    <a:srgbClr val="FFFFFF"/>
                  </a:solidFill>
                  <a:latin typeface="Segoe UI" panose="020B0502040204020203" pitchFamily="34" charset="0"/>
                  <a:cs typeface="Segoe UI" panose="020B0502040204020203" pitchFamily="34" charset="0"/>
                </a:rPr>
                <a:t>1</a:t>
              </a:r>
            </a:p>
          </p:txBody>
        </p:sp>
      </p:grpSp>
      <p:grpSp>
        <p:nvGrpSpPr>
          <p:cNvPr id="142" name="Banner">
            <a:extLst>
              <a:ext uri="{FF2B5EF4-FFF2-40B4-BE49-F238E27FC236}">
                <a16:creationId xmlns:a16="http://schemas.microsoft.com/office/drawing/2014/main" id="{3F323899-C1EB-4539-B8A5-FF89D25346F8}"/>
              </a:ext>
            </a:extLst>
          </p:cNvPr>
          <p:cNvGrpSpPr/>
          <p:nvPr/>
        </p:nvGrpSpPr>
        <p:grpSpPr>
          <a:xfrm>
            <a:off x="6672659" y="1840726"/>
            <a:ext cx="2286000" cy="487363"/>
            <a:chOff x="1895475" y="2493962"/>
            <a:chExt cx="2286000" cy="487363"/>
          </a:xfrm>
        </p:grpSpPr>
        <p:sp>
          <p:nvSpPr>
            <p:cNvPr id="143" name="Background">
              <a:extLst>
                <a:ext uri="{FF2B5EF4-FFF2-40B4-BE49-F238E27FC236}">
                  <a16:creationId xmlns:a16="http://schemas.microsoft.com/office/drawing/2014/main" id="{FA4DBF77-67ED-42A6-8575-5A873F83E70E}"/>
                </a:ext>
              </a:extLst>
            </p:cNvPr>
            <p:cNvSpPr/>
            <p:nvPr/>
          </p:nvSpPr>
          <p:spPr>
            <a:xfrm>
              <a:off x="1895475" y="2493962"/>
              <a:ext cx="2286000" cy="487363"/>
            </a:xfrm>
            <a:prstGeom prst="rect">
              <a:avLst/>
            </a:prstGeom>
            <a:solidFill>
              <a:srgbClr val="131313">
                <a:alpha val="9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chemeClr val="tx1"/>
                </a:solidFill>
                <a:latin typeface="Segoe UI" panose="020B0502040204020203" pitchFamily="34" charset="0"/>
                <a:cs typeface="Segoe UI" panose="020B0502040204020203" pitchFamily="34" charset="0"/>
              </a:endParaRPr>
            </a:p>
          </p:txBody>
        </p:sp>
        <p:sp>
          <p:nvSpPr>
            <p:cNvPr id="144" name="App Icon">
              <a:extLst>
                <a:ext uri="{FF2B5EF4-FFF2-40B4-BE49-F238E27FC236}">
                  <a16:creationId xmlns:a16="http://schemas.microsoft.com/office/drawing/2014/main" id="{CA687940-0D76-4D6F-821B-3CD6DF1127F3}"/>
                </a:ext>
              </a:extLst>
            </p:cNvPr>
            <p:cNvSpPr>
              <a:spLocks noChangeAspect="1"/>
            </p:cNvSpPr>
            <p:nvPr/>
          </p:nvSpPr>
          <p:spPr bwMode="auto">
            <a:xfrm>
              <a:off x="2003425" y="2547938"/>
              <a:ext cx="142875" cy="142875"/>
            </a:xfrm>
            <a:custGeom>
              <a:avLst/>
              <a:gdLst>
                <a:gd name="T0" fmla="*/ 140 w 187"/>
                <a:gd name="T1" fmla="*/ 188 h 188"/>
                <a:gd name="T2" fmla="*/ 47 w 187"/>
                <a:gd name="T3" fmla="*/ 188 h 188"/>
                <a:gd name="T4" fmla="*/ 0 w 187"/>
                <a:gd name="T5" fmla="*/ 141 h 188"/>
                <a:gd name="T6" fmla="*/ 0 w 187"/>
                <a:gd name="T7" fmla="*/ 47 h 188"/>
                <a:gd name="T8" fmla="*/ 47 w 187"/>
                <a:gd name="T9" fmla="*/ 0 h 188"/>
                <a:gd name="T10" fmla="*/ 140 w 187"/>
                <a:gd name="T11" fmla="*/ 0 h 188"/>
                <a:gd name="T12" fmla="*/ 187 w 187"/>
                <a:gd name="T13" fmla="*/ 47 h 188"/>
                <a:gd name="T14" fmla="*/ 187 w 187"/>
                <a:gd name="T15" fmla="*/ 141 h 188"/>
                <a:gd name="T16" fmla="*/ 140 w 187"/>
                <a:gd name="T1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88">
                  <a:moveTo>
                    <a:pt x="140" y="188"/>
                  </a:moveTo>
                  <a:lnTo>
                    <a:pt x="47" y="188"/>
                  </a:lnTo>
                  <a:cubicBezTo>
                    <a:pt x="21" y="188"/>
                    <a:pt x="0" y="167"/>
                    <a:pt x="0" y="141"/>
                  </a:cubicBezTo>
                  <a:lnTo>
                    <a:pt x="0" y="47"/>
                  </a:lnTo>
                  <a:cubicBezTo>
                    <a:pt x="0" y="21"/>
                    <a:pt x="21" y="0"/>
                    <a:pt x="47" y="0"/>
                  </a:cubicBezTo>
                  <a:lnTo>
                    <a:pt x="140" y="0"/>
                  </a:lnTo>
                  <a:cubicBezTo>
                    <a:pt x="166" y="0"/>
                    <a:pt x="187" y="21"/>
                    <a:pt x="187" y="47"/>
                  </a:cubicBezTo>
                  <a:lnTo>
                    <a:pt x="187" y="141"/>
                  </a:lnTo>
                  <a:cubicBezTo>
                    <a:pt x="187" y="167"/>
                    <a:pt x="166" y="188"/>
                    <a:pt x="140" y="188"/>
                  </a:cubicBezTo>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45" name="Handle">
              <a:extLst>
                <a:ext uri="{FF2B5EF4-FFF2-40B4-BE49-F238E27FC236}">
                  <a16:creationId xmlns:a16="http://schemas.microsoft.com/office/drawing/2014/main" id="{A0F9A4F4-9403-4EDD-8509-1D05CFDC5636}"/>
                </a:ext>
              </a:extLst>
            </p:cNvPr>
            <p:cNvSpPr/>
            <p:nvPr/>
          </p:nvSpPr>
          <p:spPr>
            <a:xfrm>
              <a:off x="2902109" y="2915128"/>
              <a:ext cx="274320" cy="36576"/>
            </a:xfrm>
            <a:prstGeom prst="roundRect">
              <a:avLst>
                <a:gd name="adj" fmla="val 50000"/>
              </a:avLst>
            </a:prstGeom>
            <a:solidFill>
              <a:srgbClr val="FFFFFF">
                <a:alpha val="1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000000"/>
                </a:solidFill>
                <a:latin typeface="Segoe UI" panose="020B0502040204020203" pitchFamily="34" charset="0"/>
                <a:cs typeface="Segoe UI" panose="020B0502040204020203" pitchFamily="34" charset="0"/>
              </a:endParaRPr>
            </a:p>
          </p:txBody>
        </p:sp>
        <p:sp>
          <p:nvSpPr>
            <p:cNvPr id="146" name="App Title">
              <a:extLst>
                <a:ext uri="{FF2B5EF4-FFF2-40B4-BE49-F238E27FC236}">
                  <a16:creationId xmlns:a16="http://schemas.microsoft.com/office/drawing/2014/main" id="{6544F58D-DA3B-4641-9697-3A0B6B430447}"/>
                </a:ext>
              </a:extLst>
            </p:cNvPr>
            <p:cNvSpPr txBox="1"/>
            <p:nvPr/>
          </p:nvSpPr>
          <p:spPr>
            <a:xfrm>
              <a:off x="2186810" y="2521076"/>
              <a:ext cx="590033" cy="160044"/>
            </a:xfrm>
            <a:prstGeom prst="rect">
              <a:avLst/>
            </a:prstGeom>
            <a:noFill/>
          </p:spPr>
          <p:txBody>
            <a:bodyPr wrap="none" lIns="36576" tIns="18288" rIns="36576"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b="1" dirty="0">
                  <a:solidFill>
                    <a:srgbClr val="FFFFFF"/>
                  </a:solidFill>
                  <a:latin typeface="Segoe UI" panose="020B0502040204020203" pitchFamily="34" charset="0"/>
                  <a:cs typeface="Segoe UI" panose="020B0502040204020203" pitchFamily="34" charset="0"/>
                </a:rPr>
                <a:t>App Name</a:t>
              </a:r>
            </a:p>
          </p:txBody>
        </p:sp>
        <p:sp>
          <p:nvSpPr>
            <p:cNvPr id="147" name="Notification Message">
              <a:extLst>
                <a:ext uri="{FF2B5EF4-FFF2-40B4-BE49-F238E27FC236}">
                  <a16:creationId xmlns:a16="http://schemas.microsoft.com/office/drawing/2014/main" id="{D0C7242C-A19D-4BE7-85CD-C6B077193842}"/>
                </a:ext>
              </a:extLst>
            </p:cNvPr>
            <p:cNvSpPr txBox="1"/>
            <p:nvPr/>
          </p:nvSpPr>
          <p:spPr>
            <a:xfrm>
              <a:off x="2186810" y="2644899"/>
              <a:ext cx="968342" cy="152349"/>
            </a:xfrm>
            <a:prstGeom prst="rect">
              <a:avLst/>
            </a:prstGeom>
            <a:noFill/>
          </p:spPr>
          <p:txBody>
            <a:bodyPr wrap="none" lIns="36576" tIns="18288" rIns="36576"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dirty="0">
                  <a:solidFill>
                    <a:srgbClr val="FFFFFF"/>
                  </a:solidFill>
                  <a:latin typeface="Segoe UI" panose="020B0502040204020203" pitchFamily="34" charset="0"/>
                  <a:cs typeface="Segoe UI" panose="020B0502040204020203" pitchFamily="34" charset="0"/>
                </a:rPr>
                <a:t>Notification message</a:t>
              </a:r>
            </a:p>
          </p:txBody>
        </p:sp>
        <p:sp>
          <p:nvSpPr>
            <p:cNvPr id="148" name="Time">
              <a:extLst>
                <a:ext uri="{FF2B5EF4-FFF2-40B4-BE49-F238E27FC236}">
                  <a16:creationId xmlns:a16="http://schemas.microsoft.com/office/drawing/2014/main" id="{1175A306-97A4-4DA5-8B69-98C2B7BCD360}"/>
                </a:ext>
              </a:extLst>
            </p:cNvPr>
            <p:cNvSpPr txBox="1"/>
            <p:nvPr/>
          </p:nvSpPr>
          <p:spPr>
            <a:xfrm>
              <a:off x="2758311" y="2536220"/>
              <a:ext cx="229358" cy="136961"/>
            </a:xfrm>
            <a:prstGeom prst="rect">
              <a:avLst/>
            </a:prstGeom>
            <a:noFill/>
          </p:spPr>
          <p:txBody>
            <a:bodyPr wrap="none" lIns="36576" tIns="18288" rIns="36576"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50" dirty="0">
                  <a:solidFill>
                    <a:srgbClr val="FFFFFF">
                      <a:alpha val="30000"/>
                    </a:srgbClr>
                  </a:solidFill>
                  <a:latin typeface="Segoe UI" panose="020B0502040204020203" pitchFamily="34" charset="0"/>
                  <a:cs typeface="Segoe UI" panose="020B0502040204020203" pitchFamily="34" charset="0"/>
                </a:rPr>
                <a:t>now</a:t>
              </a:r>
            </a:p>
          </p:txBody>
        </p:sp>
      </p:grpSp>
      <p:grpSp>
        <p:nvGrpSpPr>
          <p:cNvPr id="149" name="Banner">
            <a:extLst>
              <a:ext uri="{FF2B5EF4-FFF2-40B4-BE49-F238E27FC236}">
                <a16:creationId xmlns:a16="http://schemas.microsoft.com/office/drawing/2014/main" id="{D275430D-5D5C-48B1-9986-255B4CF7312D}"/>
              </a:ext>
            </a:extLst>
          </p:cNvPr>
          <p:cNvGrpSpPr/>
          <p:nvPr/>
        </p:nvGrpSpPr>
        <p:grpSpPr>
          <a:xfrm>
            <a:off x="6659959" y="2676544"/>
            <a:ext cx="2286000" cy="720726"/>
            <a:chOff x="1895475" y="3192463"/>
            <a:chExt cx="2286000" cy="720726"/>
          </a:xfrm>
        </p:grpSpPr>
        <p:sp>
          <p:nvSpPr>
            <p:cNvPr id="150" name="Background Top">
              <a:extLst>
                <a:ext uri="{FF2B5EF4-FFF2-40B4-BE49-F238E27FC236}">
                  <a16:creationId xmlns:a16="http://schemas.microsoft.com/office/drawing/2014/main" id="{3FD84E41-DF28-4078-9FE4-E33D78E56B81}"/>
                </a:ext>
              </a:extLst>
            </p:cNvPr>
            <p:cNvSpPr/>
            <p:nvPr/>
          </p:nvSpPr>
          <p:spPr>
            <a:xfrm>
              <a:off x="1895475" y="3192463"/>
              <a:ext cx="2286000" cy="358775"/>
            </a:xfrm>
            <a:prstGeom prst="rect">
              <a:avLst/>
            </a:prstGeom>
            <a:solidFill>
              <a:srgbClr val="131313">
                <a:alpha val="9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sp>
          <p:nvSpPr>
            <p:cNvPr id="151" name="App Icon">
              <a:extLst>
                <a:ext uri="{FF2B5EF4-FFF2-40B4-BE49-F238E27FC236}">
                  <a16:creationId xmlns:a16="http://schemas.microsoft.com/office/drawing/2014/main" id="{2D557ADF-38AD-4085-9C17-E006E9676A25}"/>
                </a:ext>
              </a:extLst>
            </p:cNvPr>
            <p:cNvSpPr>
              <a:spLocks noChangeAspect="1"/>
            </p:cNvSpPr>
            <p:nvPr/>
          </p:nvSpPr>
          <p:spPr bwMode="auto">
            <a:xfrm>
              <a:off x="2003425" y="3246439"/>
              <a:ext cx="142875" cy="142875"/>
            </a:xfrm>
            <a:custGeom>
              <a:avLst/>
              <a:gdLst>
                <a:gd name="T0" fmla="*/ 140 w 187"/>
                <a:gd name="T1" fmla="*/ 188 h 188"/>
                <a:gd name="T2" fmla="*/ 47 w 187"/>
                <a:gd name="T3" fmla="*/ 188 h 188"/>
                <a:gd name="T4" fmla="*/ 0 w 187"/>
                <a:gd name="T5" fmla="*/ 141 h 188"/>
                <a:gd name="T6" fmla="*/ 0 w 187"/>
                <a:gd name="T7" fmla="*/ 47 h 188"/>
                <a:gd name="T8" fmla="*/ 47 w 187"/>
                <a:gd name="T9" fmla="*/ 0 h 188"/>
                <a:gd name="T10" fmla="*/ 140 w 187"/>
                <a:gd name="T11" fmla="*/ 0 h 188"/>
                <a:gd name="T12" fmla="*/ 187 w 187"/>
                <a:gd name="T13" fmla="*/ 47 h 188"/>
                <a:gd name="T14" fmla="*/ 187 w 187"/>
                <a:gd name="T15" fmla="*/ 141 h 188"/>
                <a:gd name="T16" fmla="*/ 140 w 187"/>
                <a:gd name="T1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88">
                  <a:moveTo>
                    <a:pt x="140" y="188"/>
                  </a:moveTo>
                  <a:lnTo>
                    <a:pt x="47" y="188"/>
                  </a:lnTo>
                  <a:cubicBezTo>
                    <a:pt x="21" y="188"/>
                    <a:pt x="0" y="167"/>
                    <a:pt x="0" y="141"/>
                  </a:cubicBezTo>
                  <a:lnTo>
                    <a:pt x="0" y="47"/>
                  </a:lnTo>
                  <a:cubicBezTo>
                    <a:pt x="0" y="21"/>
                    <a:pt x="21" y="0"/>
                    <a:pt x="47" y="0"/>
                  </a:cubicBezTo>
                  <a:lnTo>
                    <a:pt x="140" y="0"/>
                  </a:lnTo>
                  <a:cubicBezTo>
                    <a:pt x="166" y="0"/>
                    <a:pt x="187" y="21"/>
                    <a:pt x="187" y="47"/>
                  </a:cubicBezTo>
                  <a:lnTo>
                    <a:pt x="187" y="141"/>
                  </a:lnTo>
                  <a:cubicBezTo>
                    <a:pt x="187" y="167"/>
                    <a:pt x="166" y="188"/>
                    <a:pt x="140" y="188"/>
                  </a:cubicBezTo>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52" name="App Title">
              <a:extLst>
                <a:ext uri="{FF2B5EF4-FFF2-40B4-BE49-F238E27FC236}">
                  <a16:creationId xmlns:a16="http://schemas.microsoft.com/office/drawing/2014/main" id="{38303D92-37F8-4094-A21D-CD662F1D7DEA}"/>
                </a:ext>
              </a:extLst>
            </p:cNvPr>
            <p:cNvSpPr txBox="1"/>
            <p:nvPr/>
          </p:nvSpPr>
          <p:spPr>
            <a:xfrm>
              <a:off x="2186810" y="3219577"/>
              <a:ext cx="590033" cy="160044"/>
            </a:xfrm>
            <a:prstGeom prst="rect">
              <a:avLst/>
            </a:prstGeom>
            <a:noFill/>
          </p:spPr>
          <p:txBody>
            <a:bodyPr wrap="none" lIns="36576" tIns="18288" rIns="36576"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b="1" dirty="0">
                  <a:solidFill>
                    <a:srgbClr val="FFFFFF"/>
                  </a:solidFill>
                  <a:latin typeface="Segoe UI" panose="020B0502040204020203" pitchFamily="34" charset="0"/>
                  <a:cs typeface="Segoe UI" panose="020B0502040204020203" pitchFamily="34" charset="0"/>
                </a:rPr>
                <a:t>App Name</a:t>
              </a:r>
            </a:p>
          </p:txBody>
        </p:sp>
        <p:sp>
          <p:nvSpPr>
            <p:cNvPr id="153" name="Notification Message">
              <a:extLst>
                <a:ext uri="{FF2B5EF4-FFF2-40B4-BE49-F238E27FC236}">
                  <a16:creationId xmlns:a16="http://schemas.microsoft.com/office/drawing/2014/main" id="{8220F253-16E6-43D7-BDEF-BF292B0428AB}"/>
                </a:ext>
              </a:extLst>
            </p:cNvPr>
            <p:cNvSpPr txBox="1"/>
            <p:nvPr/>
          </p:nvSpPr>
          <p:spPr>
            <a:xfrm>
              <a:off x="2186810" y="3343400"/>
              <a:ext cx="968342" cy="152349"/>
            </a:xfrm>
            <a:prstGeom prst="rect">
              <a:avLst/>
            </a:prstGeom>
            <a:noFill/>
          </p:spPr>
          <p:txBody>
            <a:bodyPr wrap="none" lIns="36576" tIns="18288" rIns="36576"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dirty="0">
                  <a:solidFill>
                    <a:srgbClr val="FFFFFF"/>
                  </a:solidFill>
                  <a:latin typeface="Segoe UI" panose="020B0502040204020203" pitchFamily="34" charset="0"/>
                  <a:cs typeface="Segoe UI" panose="020B0502040204020203" pitchFamily="34" charset="0"/>
                </a:rPr>
                <a:t>Notification message</a:t>
              </a:r>
            </a:p>
          </p:txBody>
        </p:sp>
        <p:sp>
          <p:nvSpPr>
            <p:cNvPr id="154" name="Time">
              <a:extLst>
                <a:ext uri="{FF2B5EF4-FFF2-40B4-BE49-F238E27FC236}">
                  <a16:creationId xmlns:a16="http://schemas.microsoft.com/office/drawing/2014/main" id="{108FE3E8-CD48-46AA-A100-16E7256C6FBF}"/>
                </a:ext>
              </a:extLst>
            </p:cNvPr>
            <p:cNvSpPr txBox="1"/>
            <p:nvPr/>
          </p:nvSpPr>
          <p:spPr>
            <a:xfrm>
              <a:off x="2758311" y="3234721"/>
              <a:ext cx="229358" cy="136961"/>
            </a:xfrm>
            <a:prstGeom prst="rect">
              <a:avLst/>
            </a:prstGeom>
            <a:noFill/>
          </p:spPr>
          <p:txBody>
            <a:bodyPr wrap="none" lIns="36576" tIns="18288" rIns="36576"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50" dirty="0">
                  <a:solidFill>
                    <a:srgbClr val="FFFFFF">
                      <a:alpha val="30000"/>
                    </a:srgbClr>
                  </a:solidFill>
                  <a:latin typeface="Segoe UI" panose="020B0502040204020203" pitchFamily="34" charset="0"/>
                  <a:cs typeface="Segoe UI" panose="020B0502040204020203" pitchFamily="34" charset="0"/>
                </a:rPr>
                <a:t>now</a:t>
              </a:r>
            </a:p>
          </p:txBody>
        </p:sp>
        <p:sp>
          <p:nvSpPr>
            <p:cNvPr id="155" name="Background Buttons">
              <a:extLst>
                <a:ext uri="{FF2B5EF4-FFF2-40B4-BE49-F238E27FC236}">
                  <a16:creationId xmlns:a16="http://schemas.microsoft.com/office/drawing/2014/main" id="{6AB89BA9-1C42-420D-B8CB-93F9DAF82588}"/>
                </a:ext>
              </a:extLst>
            </p:cNvPr>
            <p:cNvSpPr>
              <a:spLocks noChangeArrowheads="1"/>
            </p:cNvSpPr>
            <p:nvPr/>
          </p:nvSpPr>
          <p:spPr bwMode="auto">
            <a:xfrm>
              <a:off x="1895475" y="3556001"/>
              <a:ext cx="2286000" cy="357188"/>
            </a:xfrm>
            <a:prstGeom prst="rect">
              <a:avLst/>
            </a:prstGeom>
            <a:solidFill>
              <a:srgbClr val="131313">
                <a:alpha val="9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56" name="Action">
              <a:extLst>
                <a:ext uri="{FF2B5EF4-FFF2-40B4-BE49-F238E27FC236}">
                  <a16:creationId xmlns:a16="http://schemas.microsoft.com/office/drawing/2014/main" id="{8BE088FF-5D99-4B9A-96A5-033E92122ECC}"/>
                </a:ext>
              </a:extLst>
            </p:cNvPr>
            <p:cNvSpPr>
              <a:spLocks/>
            </p:cNvSpPr>
            <p:nvPr/>
          </p:nvSpPr>
          <p:spPr bwMode="auto">
            <a:xfrm>
              <a:off x="1955800" y="3633788"/>
              <a:ext cx="1050925" cy="201613"/>
            </a:xfrm>
            <a:custGeom>
              <a:avLst/>
              <a:gdLst>
                <a:gd name="T0" fmla="*/ 1340 w 1378"/>
                <a:gd name="T1" fmla="*/ 263 h 263"/>
                <a:gd name="T2" fmla="*/ 37 w 1378"/>
                <a:gd name="T3" fmla="*/ 263 h 263"/>
                <a:gd name="T4" fmla="*/ 0 w 1378"/>
                <a:gd name="T5" fmla="*/ 225 h 263"/>
                <a:gd name="T6" fmla="*/ 0 w 1378"/>
                <a:gd name="T7" fmla="*/ 38 h 263"/>
                <a:gd name="T8" fmla="*/ 37 w 1378"/>
                <a:gd name="T9" fmla="*/ 0 h 263"/>
                <a:gd name="T10" fmla="*/ 1340 w 1378"/>
                <a:gd name="T11" fmla="*/ 0 h 263"/>
                <a:gd name="T12" fmla="*/ 1378 w 1378"/>
                <a:gd name="T13" fmla="*/ 38 h 263"/>
                <a:gd name="T14" fmla="*/ 1378 w 1378"/>
                <a:gd name="T15" fmla="*/ 225 h 263"/>
                <a:gd name="T16" fmla="*/ 1340 w 1378"/>
                <a:gd name="T1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8" h="263">
                  <a:moveTo>
                    <a:pt x="1340" y="263"/>
                  </a:moveTo>
                  <a:lnTo>
                    <a:pt x="37" y="263"/>
                  </a:lnTo>
                  <a:cubicBezTo>
                    <a:pt x="16" y="263"/>
                    <a:pt x="0" y="246"/>
                    <a:pt x="0" y="225"/>
                  </a:cubicBezTo>
                  <a:lnTo>
                    <a:pt x="0" y="38"/>
                  </a:lnTo>
                  <a:cubicBezTo>
                    <a:pt x="0" y="17"/>
                    <a:pt x="16" y="0"/>
                    <a:pt x="37" y="0"/>
                  </a:cubicBezTo>
                  <a:lnTo>
                    <a:pt x="1340" y="0"/>
                  </a:lnTo>
                  <a:cubicBezTo>
                    <a:pt x="1361" y="0"/>
                    <a:pt x="1378" y="17"/>
                    <a:pt x="1378" y="38"/>
                  </a:cubicBezTo>
                  <a:lnTo>
                    <a:pt x="1378" y="225"/>
                  </a:lnTo>
                  <a:cubicBezTo>
                    <a:pt x="1378" y="246"/>
                    <a:pt x="1361" y="263"/>
                    <a:pt x="1340" y="263"/>
                  </a:cubicBezTo>
                </a:path>
              </a:pathLst>
            </a:custGeom>
            <a:solidFill>
              <a:srgbClr val="FFFFFF">
                <a:alpha val="30000"/>
              </a:srgbClr>
            </a:solidFill>
            <a:ln>
              <a:noFill/>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FFFFFF"/>
                  </a:solidFill>
                  <a:latin typeface="Segoe UI" panose="020B0502040204020203" pitchFamily="34" charset="0"/>
                  <a:cs typeface="Segoe UI" panose="020B0502040204020203" pitchFamily="34" charset="0"/>
                </a:rPr>
                <a:t>Action 1</a:t>
              </a:r>
            </a:p>
          </p:txBody>
        </p:sp>
        <p:sp>
          <p:nvSpPr>
            <p:cNvPr id="157" name="Action">
              <a:extLst>
                <a:ext uri="{FF2B5EF4-FFF2-40B4-BE49-F238E27FC236}">
                  <a16:creationId xmlns:a16="http://schemas.microsoft.com/office/drawing/2014/main" id="{AC23AFC5-1042-4211-846B-C1E09038B505}"/>
                </a:ext>
              </a:extLst>
            </p:cNvPr>
            <p:cNvSpPr>
              <a:spLocks/>
            </p:cNvSpPr>
            <p:nvPr/>
          </p:nvSpPr>
          <p:spPr bwMode="auto">
            <a:xfrm>
              <a:off x="3071813" y="3633788"/>
              <a:ext cx="1049338" cy="201613"/>
            </a:xfrm>
            <a:custGeom>
              <a:avLst/>
              <a:gdLst>
                <a:gd name="T0" fmla="*/ 1341 w 1378"/>
                <a:gd name="T1" fmla="*/ 263 h 263"/>
                <a:gd name="T2" fmla="*/ 38 w 1378"/>
                <a:gd name="T3" fmla="*/ 263 h 263"/>
                <a:gd name="T4" fmla="*/ 0 w 1378"/>
                <a:gd name="T5" fmla="*/ 225 h 263"/>
                <a:gd name="T6" fmla="*/ 0 w 1378"/>
                <a:gd name="T7" fmla="*/ 38 h 263"/>
                <a:gd name="T8" fmla="*/ 38 w 1378"/>
                <a:gd name="T9" fmla="*/ 0 h 263"/>
                <a:gd name="T10" fmla="*/ 1341 w 1378"/>
                <a:gd name="T11" fmla="*/ 0 h 263"/>
                <a:gd name="T12" fmla="*/ 1378 w 1378"/>
                <a:gd name="T13" fmla="*/ 38 h 263"/>
                <a:gd name="T14" fmla="*/ 1378 w 1378"/>
                <a:gd name="T15" fmla="*/ 225 h 263"/>
                <a:gd name="T16" fmla="*/ 1341 w 1378"/>
                <a:gd name="T1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8" h="263">
                  <a:moveTo>
                    <a:pt x="1341" y="263"/>
                  </a:moveTo>
                  <a:lnTo>
                    <a:pt x="38" y="263"/>
                  </a:lnTo>
                  <a:cubicBezTo>
                    <a:pt x="17" y="263"/>
                    <a:pt x="0" y="246"/>
                    <a:pt x="0" y="225"/>
                  </a:cubicBezTo>
                  <a:lnTo>
                    <a:pt x="0" y="38"/>
                  </a:lnTo>
                  <a:cubicBezTo>
                    <a:pt x="0" y="17"/>
                    <a:pt x="17" y="0"/>
                    <a:pt x="38" y="0"/>
                  </a:cubicBezTo>
                  <a:lnTo>
                    <a:pt x="1341" y="0"/>
                  </a:lnTo>
                  <a:cubicBezTo>
                    <a:pt x="1362" y="0"/>
                    <a:pt x="1378" y="17"/>
                    <a:pt x="1378" y="38"/>
                  </a:cubicBezTo>
                  <a:lnTo>
                    <a:pt x="1378" y="225"/>
                  </a:lnTo>
                  <a:cubicBezTo>
                    <a:pt x="1378" y="246"/>
                    <a:pt x="1362" y="263"/>
                    <a:pt x="1341" y="263"/>
                  </a:cubicBezTo>
                </a:path>
              </a:pathLst>
            </a:custGeom>
            <a:solidFill>
              <a:srgbClr val="FFFFFF">
                <a:alpha val="30000"/>
              </a:srgbClr>
            </a:solidFill>
            <a:ln>
              <a:noFill/>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FFFFFF"/>
                  </a:solidFill>
                  <a:latin typeface="Segoe UI" panose="020B0502040204020203" pitchFamily="34" charset="0"/>
                  <a:cs typeface="Segoe UI" panose="020B0502040204020203" pitchFamily="34" charset="0"/>
                </a:rPr>
                <a:t>Action 2</a:t>
              </a:r>
            </a:p>
          </p:txBody>
        </p:sp>
      </p:grpSp>
      <p:grpSp>
        <p:nvGrpSpPr>
          <p:cNvPr id="158" name="Text Field with Edit Menu">
            <a:extLst>
              <a:ext uri="{FF2B5EF4-FFF2-40B4-BE49-F238E27FC236}">
                <a16:creationId xmlns:a16="http://schemas.microsoft.com/office/drawing/2014/main" id="{680C126C-731A-465D-AB0A-CE93BEBE9083}"/>
              </a:ext>
            </a:extLst>
          </p:cNvPr>
          <p:cNvGrpSpPr/>
          <p:nvPr/>
        </p:nvGrpSpPr>
        <p:grpSpPr>
          <a:xfrm>
            <a:off x="4703679" y="718750"/>
            <a:ext cx="1709737" cy="534988"/>
            <a:chOff x="5416549" y="3135313"/>
            <a:chExt cx="1709737" cy="534988"/>
          </a:xfrm>
        </p:grpSpPr>
        <p:sp>
          <p:nvSpPr>
            <p:cNvPr id="159" name="Text Field">
              <a:extLst>
                <a:ext uri="{FF2B5EF4-FFF2-40B4-BE49-F238E27FC236}">
                  <a16:creationId xmlns:a16="http://schemas.microsoft.com/office/drawing/2014/main" id="{91EFF6CF-741D-448C-A991-E0F8C4DB5356}"/>
                </a:ext>
              </a:extLst>
            </p:cNvPr>
            <p:cNvSpPr/>
            <p:nvPr/>
          </p:nvSpPr>
          <p:spPr>
            <a:xfrm>
              <a:off x="5580063" y="3470276"/>
              <a:ext cx="1495426" cy="200025"/>
            </a:xfrm>
            <a:prstGeom prst="roundRect">
              <a:avLst/>
            </a:prstGeom>
            <a:solidFill>
              <a:srgbClr val="FFFFFF"/>
            </a:solidFill>
            <a:ln w="3175">
              <a:solidFill>
                <a:srgbClr val="C8C8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9144" rIns="45720" bIns="9144"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000000"/>
                  </a:solidFill>
                  <a:latin typeface="Segoe UI" panose="020B0502040204020203" pitchFamily="34" charset="0"/>
                  <a:cs typeface="Segoe UI" panose="020B0502040204020203" pitchFamily="34" charset="0"/>
                </a:rPr>
                <a:t>Dinner tonight?</a:t>
              </a:r>
            </a:p>
          </p:txBody>
        </p:sp>
        <p:grpSp>
          <p:nvGrpSpPr>
            <p:cNvPr id="160" name="Edit Menu">
              <a:extLst>
                <a:ext uri="{FF2B5EF4-FFF2-40B4-BE49-F238E27FC236}">
                  <a16:creationId xmlns:a16="http://schemas.microsoft.com/office/drawing/2014/main" id="{4AD3BE06-8877-492F-98EC-0014974A80D2}"/>
                </a:ext>
              </a:extLst>
            </p:cNvPr>
            <p:cNvGrpSpPr/>
            <p:nvPr/>
          </p:nvGrpSpPr>
          <p:grpSpPr>
            <a:xfrm>
              <a:off x="5416549" y="3135313"/>
              <a:ext cx="1709737" cy="322263"/>
              <a:chOff x="5416549" y="3135313"/>
              <a:chExt cx="1709737" cy="322263"/>
            </a:xfrm>
          </p:grpSpPr>
          <p:sp>
            <p:nvSpPr>
              <p:cNvPr id="162" name="Menu Item 1">
                <a:extLst>
                  <a:ext uri="{FF2B5EF4-FFF2-40B4-BE49-F238E27FC236}">
                    <a16:creationId xmlns:a16="http://schemas.microsoft.com/office/drawing/2014/main" id="{B0115FAD-802A-48BC-AFA8-48E2AAA36ED2}"/>
                  </a:ext>
                </a:extLst>
              </p:cNvPr>
              <p:cNvSpPr>
                <a:spLocks/>
              </p:cNvSpPr>
              <p:nvPr/>
            </p:nvSpPr>
            <p:spPr bwMode="auto">
              <a:xfrm>
                <a:off x="5416549" y="3135313"/>
                <a:ext cx="531813" cy="257175"/>
              </a:xfrm>
              <a:custGeom>
                <a:avLst/>
                <a:gdLst>
                  <a:gd name="T0" fmla="*/ 75 w 698"/>
                  <a:gd name="T1" fmla="*/ 0 h 337"/>
                  <a:gd name="T2" fmla="*/ 0 w 698"/>
                  <a:gd name="T3" fmla="*/ 75 h 337"/>
                  <a:gd name="T4" fmla="*/ 0 w 698"/>
                  <a:gd name="T5" fmla="*/ 262 h 337"/>
                  <a:gd name="T6" fmla="*/ 75 w 698"/>
                  <a:gd name="T7" fmla="*/ 337 h 337"/>
                  <a:gd name="T8" fmla="*/ 698 w 698"/>
                  <a:gd name="T9" fmla="*/ 337 h 337"/>
                  <a:gd name="T10" fmla="*/ 698 w 698"/>
                  <a:gd name="T11" fmla="*/ 0 h 337"/>
                  <a:gd name="T12" fmla="*/ 75 w 698"/>
                  <a:gd name="T13" fmla="*/ 0 h 337"/>
                </a:gdLst>
                <a:ahLst/>
                <a:cxnLst>
                  <a:cxn ang="0">
                    <a:pos x="T0" y="T1"/>
                  </a:cxn>
                  <a:cxn ang="0">
                    <a:pos x="T2" y="T3"/>
                  </a:cxn>
                  <a:cxn ang="0">
                    <a:pos x="T4" y="T5"/>
                  </a:cxn>
                  <a:cxn ang="0">
                    <a:pos x="T6" y="T7"/>
                  </a:cxn>
                  <a:cxn ang="0">
                    <a:pos x="T8" y="T9"/>
                  </a:cxn>
                  <a:cxn ang="0">
                    <a:pos x="T10" y="T11"/>
                  </a:cxn>
                  <a:cxn ang="0">
                    <a:pos x="T12" y="T13"/>
                  </a:cxn>
                </a:cxnLst>
                <a:rect l="0" t="0" r="r" b="b"/>
                <a:pathLst>
                  <a:path w="698" h="337">
                    <a:moveTo>
                      <a:pt x="75" y="0"/>
                    </a:moveTo>
                    <a:cubicBezTo>
                      <a:pt x="33" y="0"/>
                      <a:pt x="0" y="34"/>
                      <a:pt x="0" y="75"/>
                    </a:cubicBezTo>
                    <a:lnTo>
                      <a:pt x="0" y="262"/>
                    </a:lnTo>
                    <a:cubicBezTo>
                      <a:pt x="0" y="304"/>
                      <a:pt x="33" y="337"/>
                      <a:pt x="75" y="337"/>
                    </a:cubicBezTo>
                    <a:lnTo>
                      <a:pt x="698" y="337"/>
                    </a:lnTo>
                    <a:lnTo>
                      <a:pt x="698" y="0"/>
                    </a:lnTo>
                    <a:lnTo>
                      <a:pt x="75" y="0"/>
                    </a:lnTo>
                    <a:close/>
                  </a:path>
                </a:pathLst>
              </a:custGeom>
              <a:solidFill>
                <a:srgbClr val="000000">
                  <a:alpha val="84000"/>
                </a:srgbClr>
              </a:solidFill>
              <a:ln>
                <a:noFill/>
              </a:ln>
            </p:spPr>
            <p:txBody>
              <a:bodyPr vert="horz" wrap="square" lIns="91440" tIns="73152"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FFFFFF"/>
                    </a:solidFill>
                    <a:latin typeface="Segoe UI" panose="020B0502040204020203" pitchFamily="34" charset="0"/>
                    <a:cs typeface="Segoe UI" panose="020B0502040204020203" pitchFamily="34" charset="0"/>
                  </a:rPr>
                  <a:t>Select</a:t>
                </a:r>
              </a:p>
            </p:txBody>
          </p:sp>
          <p:sp>
            <p:nvSpPr>
              <p:cNvPr id="163" name="Menu Item 2">
                <a:extLst>
                  <a:ext uri="{FF2B5EF4-FFF2-40B4-BE49-F238E27FC236}">
                    <a16:creationId xmlns:a16="http://schemas.microsoft.com/office/drawing/2014/main" id="{B39C3451-EA20-4C0A-9E8B-87787D7F5C0B}"/>
                  </a:ext>
                </a:extLst>
              </p:cNvPr>
              <p:cNvSpPr>
                <a:spLocks/>
              </p:cNvSpPr>
              <p:nvPr/>
            </p:nvSpPr>
            <p:spPr bwMode="auto">
              <a:xfrm>
                <a:off x="5956299" y="3135313"/>
                <a:ext cx="654050" cy="322263"/>
              </a:xfrm>
              <a:custGeom>
                <a:avLst/>
                <a:gdLst>
                  <a:gd name="T0" fmla="*/ 0 w 412"/>
                  <a:gd name="T1" fmla="*/ 0 h 203"/>
                  <a:gd name="T2" fmla="*/ 0 w 412"/>
                  <a:gd name="T3" fmla="*/ 162 h 203"/>
                  <a:gd name="T4" fmla="*/ 157 w 412"/>
                  <a:gd name="T5" fmla="*/ 162 h 203"/>
                  <a:gd name="T6" fmla="*/ 197 w 412"/>
                  <a:gd name="T7" fmla="*/ 203 h 203"/>
                  <a:gd name="T8" fmla="*/ 238 w 412"/>
                  <a:gd name="T9" fmla="*/ 162 h 203"/>
                  <a:gd name="T10" fmla="*/ 412 w 412"/>
                  <a:gd name="T11" fmla="*/ 162 h 203"/>
                  <a:gd name="T12" fmla="*/ 412 w 412"/>
                  <a:gd name="T13" fmla="*/ 0 h 203"/>
                  <a:gd name="T14" fmla="*/ 0 w 412"/>
                  <a:gd name="T15" fmla="*/ 0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203">
                    <a:moveTo>
                      <a:pt x="0" y="0"/>
                    </a:moveTo>
                    <a:lnTo>
                      <a:pt x="0" y="162"/>
                    </a:lnTo>
                    <a:lnTo>
                      <a:pt x="157" y="162"/>
                    </a:lnTo>
                    <a:lnTo>
                      <a:pt x="197" y="203"/>
                    </a:lnTo>
                    <a:lnTo>
                      <a:pt x="238" y="162"/>
                    </a:lnTo>
                    <a:lnTo>
                      <a:pt x="412" y="162"/>
                    </a:lnTo>
                    <a:lnTo>
                      <a:pt x="412" y="0"/>
                    </a:lnTo>
                    <a:lnTo>
                      <a:pt x="0" y="0"/>
                    </a:lnTo>
                    <a:close/>
                  </a:path>
                </a:pathLst>
              </a:custGeom>
              <a:solidFill>
                <a:srgbClr val="000000">
                  <a:alpha val="84000"/>
                </a:srgbClr>
              </a:solidFill>
              <a:ln>
                <a:noFill/>
              </a:ln>
            </p:spPr>
            <p:txBody>
              <a:bodyPr vert="horz" wrap="square" lIns="91440" tIns="73152"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FFFFFF"/>
                    </a:solidFill>
                    <a:latin typeface="Segoe UI" panose="020B0502040204020203" pitchFamily="34" charset="0"/>
                    <a:cs typeface="Segoe UI" panose="020B0502040204020203" pitchFamily="34" charset="0"/>
                  </a:rPr>
                  <a:t>Select All</a:t>
                </a:r>
              </a:p>
            </p:txBody>
          </p:sp>
          <p:sp>
            <p:nvSpPr>
              <p:cNvPr id="164" name="Menu Item 3">
                <a:extLst>
                  <a:ext uri="{FF2B5EF4-FFF2-40B4-BE49-F238E27FC236}">
                    <a16:creationId xmlns:a16="http://schemas.microsoft.com/office/drawing/2014/main" id="{0ED8C151-2640-47DE-A25B-175AE86C6EE9}"/>
                  </a:ext>
                </a:extLst>
              </p:cNvPr>
              <p:cNvSpPr>
                <a:spLocks/>
              </p:cNvSpPr>
              <p:nvPr/>
            </p:nvSpPr>
            <p:spPr bwMode="auto">
              <a:xfrm>
                <a:off x="6618286" y="3135313"/>
                <a:ext cx="508000" cy="257175"/>
              </a:xfrm>
              <a:custGeom>
                <a:avLst/>
                <a:gdLst>
                  <a:gd name="T0" fmla="*/ 591 w 666"/>
                  <a:gd name="T1" fmla="*/ 0 h 337"/>
                  <a:gd name="T2" fmla="*/ 0 w 666"/>
                  <a:gd name="T3" fmla="*/ 0 h 337"/>
                  <a:gd name="T4" fmla="*/ 0 w 666"/>
                  <a:gd name="T5" fmla="*/ 337 h 337"/>
                  <a:gd name="T6" fmla="*/ 591 w 666"/>
                  <a:gd name="T7" fmla="*/ 337 h 337"/>
                  <a:gd name="T8" fmla="*/ 666 w 666"/>
                  <a:gd name="T9" fmla="*/ 262 h 337"/>
                  <a:gd name="T10" fmla="*/ 666 w 666"/>
                  <a:gd name="T11" fmla="*/ 75 h 337"/>
                  <a:gd name="T12" fmla="*/ 591 w 666"/>
                  <a:gd name="T13" fmla="*/ 0 h 337"/>
                </a:gdLst>
                <a:ahLst/>
                <a:cxnLst>
                  <a:cxn ang="0">
                    <a:pos x="T0" y="T1"/>
                  </a:cxn>
                  <a:cxn ang="0">
                    <a:pos x="T2" y="T3"/>
                  </a:cxn>
                  <a:cxn ang="0">
                    <a:pos x="T4" y="T5"/>
                  </a:cxn>
                  <a:cxn ang="0">
                    <a:pos x="T6" y="T7"/>
                  </a:cxn>
                  <a:cxn ang="0">
                    <a:pos x="T8" y="T9"/>
                  </a:cxn>
                  <a:cxn ang="0">
                    <a:pos x="T10" y="T11"/>
                  </a:cxn>
                  <a:cxn ang="0">
                    <a:pos x="T12" y="T13"/>
                  </a:cxn>
                </a:cxnLst>
                <a:rect l="0" t="0" r="r" b="b"/>
                <a:pathLst>
                  <a:path w="666" h="337">
                    <a:moveTo>
                      <a:pt x="591" y="0"/>
                    </a:moveTo>
                    <a:lnTo>
                      <a:pt x="0" y="0"/>
                    </a:lnTo>
                    <a:lnTo>
                      <a:pt x="0" y="337"/>
                    </a:lnTo>
                    <a:lnTo>
                      <a:pt x="591" y="337"/>
                    </a:lnTo>
                    <a:cubicBezTo>
                      <a:pt x="632" y="337"/>
                      <a:pt x="666" y="304"/>
                      <a:pt x="666" y="262"/>
                    </a:cubicBezTo>
                    <a:lnTo>
                      <a:pt x="666" y="75"/>
                    </a:lnTo>
                    <a:cubicBezTo>
                      <a:pt x="666" y="34"/>
                      <a:pt x="632" y="0"/>
                      <a:pt x="591" y="0"/>
                    </a:cubicBezTo>
                  </a:path>
                </a:pathLst>
              </a:custGeom>
              <a:solidFill>
                <a:srgbClr val="000000">
                  <a:alpha val="84000"/>
                </a:srgbClr>
              </a:solidFill>
              <a:ln>
                <a:noFill/>
              </a:ln>
            </p:spPr>
            <p:txBody>
              <a:bodyPr vert="horz" wrap="square" lIns="91440" tIns="73152"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FFFFFF"/>
                    </a:solidFill>
                    <a:latin typeface="Segoe UI" panose="020B0502040204020203" pitchFamily="34" charset="0"/>
                    <a:cs typeface="Segoe UI" panose="020B0502040204020203" pitchFamily="34" charset="0"/>
                  </a:rPr>
                  <a:t>Paste</a:t>
                </a:r>
              </a:p>
            </p:txBody>
          </p:sp>
        </p:grpSp>
        <p:sp>
          <p:nvSpPr>
            <p:cNvPr id="161" name="Cursor">
              <a:extLst>
                <a:ext uri="{FF2B5EF4-FFF2-40B4-BE49-F238E27FC236}">
                  <a16:creationId xmlns:a16="http://schemas.microsoft.com/office/drawing/2014/main" id="{B60737BD-822C-471A-9726-6BFA0E6B0A04}"/>
                </a:ext>
              </a:extLst>
            </p:cNvPr>
            <p:cNvSpPr/>
            <p:nvPr/>
          </p:nvSpPr>
          <p:spPr>
            <a:xfrm>
              <a:off x="6257893" y="3494945"/>
              <a:ext cx="18288" cy="155448"/>
            </a:xfrm>
            <a:prstGeom prst="rect">
              <a:avLst/>
            </a:prstGeom>
            <a:solidFill>
              <a:srgbClr val="007A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000000"/>
                </a:solidFill>
                <a:latin typeface="Segoe UI" panose="020B0502040204020203" pitchFamily="34" charset="0"/>
                <a:cs typeface="Segoe UI" panose="020B0502040204020203" pitchFamily="34" charset="0"/>
              </a:endParaRPr>
            </a:p>
          </p:txBody>
        </p:sp>
      </p:grpSp>
      <p:grpSp>
        <p:nvGrpSpPr>
          <p:cNvPr id="165" name="iPhone">
            <a:extLst>
              <a:ext uri="{FF2B5EF4-FFF2-40B4-BE49-F238E27FC236}">
                <a16:creationId xmlns:a16="http://schemas.microsoft.com/office/drawing/2014/main" id="{0A2BC41E-D267-4DAF-8087-47897C81C84D}"/>
              </a:ext>
            </a:extLst>
          </p:cNvPr>
          <p:cNvGrpSpPr>
            <a:grpSpLocks noChangeAspect="1"/>
          </p:cNvGrpSpPr>
          <p:nvPr/>
        </p:nvGrpSpPr>
        <p:grpSpPr>
          <a:xfrm>
            <a:off x="9028906" y="820738"/>
            <a:ext cx="2541588" cy="5318125"/>
            <a:chOff x="4819650" y="766763"/>
            <a:chExt cx="2541588" cy="5318125"/>
          </a:xfrm>
        </p:grpSpPr>
        <p:sp>
          <p:nvSpPr>
            <p:cNvPr id="166" name="Case">
              <a:extLst>
                <a:ext uri="{FF2B5EF4-FFF2-40B4-BE49-F238E27FC236}">
                  <a16:creationId xmlns:a16="http://schemas.microsoft.com/office/drawing/2014/main" id="{360941FF-79B1-462E-9830-526B5A519981}"/>
                </a:ext>
              </a:extLst>
            </p:cNvPr>
            <p:cNvSpPr>
              <a:spLocks/>
            </p:cNvSpPr>
            <p:nvPr/>
          </p:nvSpPr>
          <p:spPr bwMode="auto">
            <a:xfrm>
              <a:off x="4819650" y="766763"/>
              <a:ext cx="2541588" cy="5318125"/>
            </a:xfrm>
            <a:custGeom>
              <a:avLst/>
              <a:gdLst>
                <a:gd name="T0" fmla="*/ 506 w 3334"/>
                <a:gd name="T1" fmla="*/ 0 h 6977"/>
                <a:gd name="T2" fmla="*/ 2828 w 3334"/>
                <a:gd name="T3" fmla="*/ 0 h 6977"/>
                <a:gd name="T4" fmla="*/ 3334 w 3334"/>
                <a:gd name="T5" fmla="*/ 506 h 6977"/>
                <a:gd name="T6" fmla="*/ 3334 w 3334"/>
                <a:gd name="T7" fmla="*/ 6472 h 6977"/>
                <a:gd name="T8" fmla="*/ 2828 w 3334"/>
                <a:gd name="T9" fmla="*/ 6977 h 6977"/>
                <a:gd name="T10" fmla="*/ 506 w 3334"/>
                <a:gd name="T11" fmla="*/ 6977 h 6977"/>
                <a:gd name="T12" fmla="*/ 0 w 3334"/>
                <a:gd name="T13" fmla="*/ 6472 h 6977"/>
                <a:gd name="T14" fmla="*/ 0 w 3334"/>
                <a:gd name="T15" fmla="*/ 506 h 6977"/>
                <a:gd name="T16" fmla="*/ 506 w 3334"/>
                <a:gd name="T17" fmla="*/ 0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4" h="6977">
                  <a:moveTo>
                    <a:pt x="506" y="0"/>
                  </a:moveTo>
                  <a:lnTo>
                    <a:pt x="2828" y="0"/>
                  </a:lnTo>
                  <a:cubicBezTo>
                    <a:pt x="3108" y="0"/>
                    <a:pt x="3334" y="226"/>
                    <a:pt x="3334" y="506"/>
                  </a:cubicBezTo>
                  <a:lnTo>
                    <a:pt x="3334" y="6472"/>
                  </a:lnTo>
                  <a:cubicBezTo>
                    <a:pt x="3334" y="6752"/>
                    <a:pt x="3108" y="6977"/>
                    <a:pt x="2828" y="6977"/>
                  </a:cubicBezTo>
                  <a:lnTo>
                    <a:pt x="506" y="6977"/>
                  </a:lnTo>
                  <a:cubicBezTo>
                    <a:pt x="226" y="6977"/>
                    <a:pt x="0" y="6752"/>
                    <a:pt x="0" y="6472"/>
                  </a:cubicBezTo>
                  <a:lnTo>
                    <a:pt x="0" y="506"/>
                  </a:lnTo>
                  <a:cubicBezTo>
                    <a:pt x="0" y="226"/>
                    <a:pt x="226" y="0"/>
                    <a:pt x="506" y="0"/>
                  </a:cubicBezTo>
                  <a:close/>
                </a:path>
              </a:pathLst>
            </a:custGeom>
            <a:solidFill>
              <a:srgbClr val="070707"/>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67" name="Camera">
              <a:extLst>
                <a:ext uri="{FF2B5EF4-FFF2-40B4-BE49-F238E27FC236}">
                  <a16:creationId xmlns:a16="http://schemas.microsoft.com/office/drawing/2014/main" id="{A01169A4-DBC2-43CE-8826-79BDAB31DDAE}"/>
                </a:ext>
              </a:extLst>
            </p:cNvPr>
            <p:cNvSpPr>
              <a:spLocks noChangeAspect="1" noChangeArrowheads="1"/>
            </p:cNvSpPr>
            <p:nvPr/>
          </p:nvSpPr>
          <p:spPr bwMode="auto">
            <a:xfrm>
              <a:off x="5634038" y="1027113"/>
              <a:ext cx="87313" cy="85725"/>
            </a:xfrm>
            <a:prstGeom prst="ellipse">
              <a:avLst/>
            </a:prstGeom>
            <a:solidFill>
              <a:srgbClr val="2E2F3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68" name="Speaker">
              <a:extLst>
                <a:ext uri="{FF2B5EF4-FFF2-40B4-BE49-F238E27FC236}">
                  <a16:creationId xmlns:a16="http://schemas.microsoft.com/office/drawing/2014/main" id="{629D8879-1B74-45EC-AE4F-A49719C5F86A}"/>
                </a:ext>
              </a:extLst>
            </p:cNvPr>
            <p:cNvSpPr>
              <a:spLocks/>
            </p:cNvSpPr>
            <p:nvPr/>
          </p:nvSpPr>
          <p:spPr bwMode="auto">
            <a:xfrm>
              <a:off x="5880100" y="1047751"/>
              <a:ext cx="420688" cy="44450"/>
            </a:xfrm>
            <a:custGeom>
              <a:avLst/>
              <a:gdLst>
                <a:gd name="T0" fmla="*/ 30 w 550"/>
                <a:gd name="T1" fmla="*/ 0 h 60"/>
                <a:gd name="T2" fmla="*/ 520 w 550"/>
                <a:gd name="T3" fmla="*/ 0 h 60"/>
                <a:gd name="T4" fmla="*/ 550 w 550"/>
                <a:gd name="T5" fmla="*/ 30 h 60"/>
                <a:gd name="T6" fmla="*/ 520 w 550"/>
                <a:gd name="T7" fmla="*/ 60 h 60"/>
                <a:gd name="T8" fmla="*/ 30 w 550"/>
                <a:gd name="T9" fmla="*/ 60 h 60"/>
                <a:gd name="T10" fmla="*/ 0 w 550"/>
                <a:gd name="T11" fmla="*/ 30 h 60"/>
                <a:gd name="T12" fmla="*/ 30 w 55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50" h="60">
                  <a:moveTo>
                    <a:pt x="30" y="0"/>
                  </a:moveTo>
                  <a:lnTo>
                    <a:pt x="520" y="0"/>
                  </a:lnTo>
                  <a:cubicBezTo>
                    <a:pt x="537" y="0"/>
                    <a:pt x="550" y="13"/>
                    <a:pt x="550" y="30"/>
                  </a:cubicBezTo>
                  <a:cubicBezTo>
                    <a:pt x="550" y="47"/>
                    <a:pt x="537" y="60"/>
                    <a:pt x="520" y="60"/>
                  </a:cubicBezTo>
                  <a:lnTo>
                    <a:pt x="30" y="60"/>
                  </a:lnTo>
                  <a:cubicBezTo>
                    <a:pt x="13" y="60"/>
                    <a:pt x="0" y="47"/>
                    <a:pt x="0" y="30"/>
                  </a:cubicBezTo>
                  <a:cubicBezTo>
                    <a:pt x="0" y="13"/>
                    <a:pt x="13" y="0"/>
                    <a:pt x="30" y="0"/>
                  </a:cubicBezTo>
                  <a:close/>
                </a:path>
              </a:pathLst>
            </a:custGeom>
            <a:solidFill>
              <a:srgbClr val="2E2F3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69" name="Home Button Outer">
              <a:extLst>
                <a:ext uri="{FF2B5EF4-FFF2-40B4-BE49-F238E27FC236}">
                  <a16:creationId xmlns:a16="http://schemas.microsoft.com/office/drawing/2014/main" id="{67E8A50D-C66D-44C6-901F-16E47AA79E63}"/>
                </a:ext>
              </a:extLst>
            </p:cNvPr>
            <p:cNvSpPr>
              <a:spLocks noChangeAspect="1" noChangeArrowheads="1"/>
            </p:cNvSpPr>
            <p:nvPr/>
          </p:nvSpPr>
          <p:spPr bwMode="auto">
            <a:xfrm>
              <a:off x="5884863" y="5559426"/>
              <a:ext cx="411163" cy="411163"/>
            </a:xfrm>
            <a:prstGeom prst="ellipse">
              <a:avLst/>
            </a:prstGeom>
            <a:solidFill>
              <a:srgbClr val="2E2F3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70" name="Home Button Inner">
              <a:extLst>
                <a:ext uri="{FF2B5EF4-FFF2-40B4-BE49-F238E27FC236}">
                  <a16:creationId xmlns:a16="http://schemas.microsoft.com/office/drawing/2014/main" id="{DBF808F3-7D59-41FE-BC65-80F7E2F9A9BA}"/>
                </a:ext>
              </a:extLst>
            </p:cNvPr>
            <p:cNvSpPr>
              <a:spLocks noChangeAspect="1" noChangeArrowheads="1"/>
            </p:cNvSpPr>
            <p:nvPr/>
          </p:nvSpPr>
          <p:spPr bwMode="auto">
            <a:xfrm>
              <a:off x="5907088" y="5581651"/>
              <a:ext cx="366713" cy="366713"/>
            </a:xfrm>
            <a:prstGeom prst="ellipse">
              <a:avLst/>
            </a:prstGeom>
            <a:solidFill>
              <a:srgbClr val="070707"/>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71" name="Screen">
              <a:extLst>
                <a:ext uri="{FF2B5EF4-FFF2-40B4-BE49-F238E27FC236}">
                  <a16:creationId xmlns:a16="http://schemas.microsoft.com/office/drawing/2014/main" id="{C4F48043-5CD2-4157-BE10-D5514563195B}"/>
                </a:ext>
              </a:extLst>
            </p:cNvPr>
            <p:cNvSpPr>
              <a:spLocks noChangeArrowheads="1"/>
            </p:cNvSpPr>
            <p:nvPr/>
          </p:nvSpPr>
          <p:spPr bwMode="auto">
            <a:xfrm>
              <a:off x="4947444" y="1382713"/>
              <a:ext cx="2286000" cy="4064000"/>
            </a:xfrm>
            <a:prstGeom prst="rect">
              <a:avLst/>
            </a:pr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172" name="Keyboard">
            <a:extLst>
              <a:ext uri="{FF2B5EF4-FFF2-40B4-BE49-F238E27FC236}">
                <a16:creationId xmlns:a16="http://schemas.microsoft.com/office/drawing/2014/main" id="{2C6FE2C4-0084-44B3-A545-7CDBBB0680FA}"/>
              </a:ext>
            </a:extLst>
          </p:cNvPr>
          <p:cNvGrpSpPr>
            <a:grpSpLocks noChangeAspect="1"/>
          </p:cNvGrpSpPr>
          <p:nvPr/>
        </p:nvGrpSpPr>
        <p:grpSpPr>
          <a:xfrm>
            <a:off x="6673451" y="4096545"/>
            <a:ext cx="2286000" cy="1543050"/>
            <a:chOff x="3683000" y="2470150"/>
            <a:chExt cx="2286000" cy="1543050"/>
          </a:xfrm>
        </p:grpSpPr>
        <p:sp>
          <p:nvSpPr>
            <p:cNvPr id="173" name="Background">
              <a:extLst>
                <a:ext uri="{FF2B5EF4-FFF2-40B4-BE49-F238E27FC236}">
                  <a16:creationId xmlns:a16="http://schemas.microsoft.com/office/drawing/2014/main" id="{E088B122-F95B-4673-8F2D-3B003F18E812}"/>
                </a:ext>
              </a:extLst>
            </p:cNvPr>
            <p:cNvSpPr>
              <a:spLocks noChangeArrowheads="1"/>
            </p:cNvSpPr>
            <p:nvPr/>
          </p:nvSpPr>
          <p:spPr bwMode="auto">
            <a:xfrm>
              <a:off x="3683000" y="2470150"/>
              <a:ext cx="2286000" cy="1543050"/>
            </a:xfrm>
            <a:prstGeom prst="rect">
              <a:avLst/>
            </a:prstGeom>
            <a:solidFill>
              <a:srgbClr val="D1D5D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sp>
          <p:nvSpPr>
            <p:cNvPr id="174" name="Key">
              <a:extLst>
                <a:ext uri="{FF2B5EF4-FFF2-40B4-BE49-F238E27FC236}">
                  <a16:creationId xmlns:a16="http://schemas.microsoft.com/office/drawing/2014/main" id="{B1B5A16B-54A2-478A-B9FB-AFB51FF9A7FB}"/>
                </a:ext>
              </a:extLst>
            </p:cNvPr>
            <p:cNvSpPr>
              <a:spLocks/>
            </p:cNvSpPr>
            <p:nvPr/>
          </p:nvSpPr>
          <p:spPr bwMode="auto">
            <a:xfrm>
              <a:off x="3703638" y="2555875"/>
              <a:ext cx="187325"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Q</a:t>
              </a:r>
            </a:p>
          </p:txBody>
        </p:sp>
        <p:sp>
          <p:nvSpPr>
            <p:cNvPr id="175" name="Key">
              <a:extLst>
                <a:ext uri="{FF2B5EF4-FFF2-40B4-BE49-F238E27FC236}">
                  <a16:creationId xmlns:a16="http://schemas.microsoft.com/office/drawing/2014/main" id="{1BEEFFD0-7A47-465A-ABFA-A5EFE3951E7E}"/>
                </a:ext>
              </a:extLst>
            </p:cNvPr>
            <p:cNvSpPr>
              <a:spLocks/>
            </p:cNvSpPr>
            <p:nvPr/>
          </p:nvSpPr>
          <p:spPr bwMode="auto">
            <a:xfrm>
              <a:off x="3932238" y="2555875"/>
              <a:ext cx="187325"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W</a:t>
              </a:r>
            </a:p>
          </p:txBody>
        </p:sp>
        <p:sp>
          <p:nvSpPr>
            <p:cNvPr id="176" name="Key">
              <a:extLst>
                <a:ext uri="{FF2B5EF4-FFF2-40B4-BE49-F238E27FC236}">
                  <a16:creationId xmlns:a16="http://schemas.microsoft.com/office/drawing/2014/main" id="{02A5FAB6-0BEA-4BB8-8F65-899B0AD16053}"/>
                </a:ext>
              </a:extLst>
            </p:cNvPr>
            <p:cNvSpPr>
              <a:spLocks/>
            </p:cNvSpPr>
            <p:nvPr/>
          </p:nvSpPr>
          <p:spPr bwMode="auto">
            <a:xfrm>
              <a:off x="4160838" y="2555875"/>
              <a:ext cx="187325"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E</a:t>
              </a:r>
            </a:p>
          </p:txBody>
        </p:sp>
        <p:sp>
          <p:nvSpPr>
            <p:cNvPr id="177" name="Key">
              <a:extLst>
                <a:ext uri="{FF2B5EF4-FFF2-40B4-BE49-F238E27FC236}">
                  <a16:creationId xmlns:a16="http://schemas.microsoft.com/office/drawing/2014/main" id="{EC62184F-1379-4A05-ADC7-62C25169C6DA}"/>
                </a:ext>
              </a:extLst>
            </p:cNvPr>
            <p:cNvSpPr>
              <a:spLocks/>
            </p:cNvSpPr>
            <p:nvPr/>
          </p:nvSpPr>
          <p:spPr bwMode="auto">
            <a:xfrm>
              <a:off x="4389438" y="2555875"/>
              <a:ext cx="187325"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R</a:t>
              </a:r>
            </a:p>
          </p:txBody>
        </p:sp>
        <p:sp>
          <p:nvSpPr>
            <p:cNvPr id="178" name="Key">
              <a:extLst>
                <a:ext uri="{FF2B5EF4-FFF2-40B4-BE49-F238E27FC236}">
                  <a16:creationId xmlns:a16="http://schemas.microsoft.com/office/drawing/2014/main" id="{E1D7D3D7-C8E0-43FC-B1D8-37067FDF3450}"/>
                </a:ext>
              </a:extLst>
            </p:cNvPr>
            <p:cNvSpPr>
              <a:spLocks/>
            </p:cNvSpPr>
            <p:nvPr/>
          </p:nvSpPr>
          <p:spPr bwMode="auto">
            <a:xfrm>
              <a:off x="46180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T</a:t>
              </a:r>
            </a:p>
          </p:txBody>
        </p:sp>
        <p:sp>
          <p:nvSpPr>
            <p:cNvPr id="179" name="Key">
              <a:extLst>
                <a:ext uri="{FF2B5EF4-FFF2-40B4-BE49-F238E27FC236}">
                  <a16:creationId xmlns:a16="http://schemas.microsoft.com/office/drawing/2014/main" id="{7F8B9D49-DE10-48C1-A25A-52BD5976A5B1}"/>
                </a:ext>
              </a:extLst>
            </p:cNvPr>
            <p:cNvSpPr>
              <a:spLocks/>
            </p:cNvSpPr>
            <p:nvPr/>
          </p:nvSpPr>
          <p:spPr bwMode="auto">
            <a:xfrm>
              <a:off x="48466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Y</a:t>
              </a:r>
            </a:p>
          </p:txBody>
        </p:sp>
        <p:sp>
          <p:nvSpPr>
            <p:cNvPr id="180" name="Key">
              <a:extLst>
                <a:ext uri="{FF2B5EF4-FFF2-40B4-BE49-F238E27FC236}">
                  <a16:creationId xmlns:a16="http://schemas.microsoft.com/office/drawing/2014/main" id="{9A2474D9-78DF-40C5-BEA4-5665A30CD1B3}"/>
                </a:ext>
              </a:extLst>
            </p:cNvPr>
            <p:cNvSpPr>
              <a:spLocks/>
            </p:cNvSpPr>
            <p:nvPr/>
          </p:nvSpPr>
          <p:spPr bwMode="auto">
            <a:xfrm>
              <a:off x="50752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U</a:t>
              </a:r>
            </a:p>
          </p:txBody>
        </p:sp>
        <p:sp>
          <p:nvSpPr>
            <p:cNvPr id="181" name="Key">
              <a:extLst>
                <a:ext uri="{FF2B5EF4-FFF2-40B4-BE49-F238E27FC236}">
                  <a16:creationId xmlns:a16="http://schemas.microsoft.com/office/drawing/2014/main" id="{FC0466D2-8015-47CB-AB10-B9C7A9851693}"/>
                </a:ext>
              </a:extLst>
            </p:cNvPr>
            <p:cNvSpPr>
              <a:spLocks/>
            </p:cNvSpPr>
            <p:nvPr/>
          </p:nvSpPr>
          <p:spPr bwMode="auto">
            <a:xfrm>
              <a:off x="53038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I</a:t>
              </a:r>
            </a:p>
          </p:txBody>
        </p:sp>
        <p:sp>
          <p:nvSpPr>
            <p:cNvPr id="182" name="Key">
              <a:extLst>
                <a:ext uri="{FF2B5EF4-FFF2-40B4-BE49-F238E27FC236}">
                  <a16:creationId xmlns:a16="http://schemas.microsoft.com/office/drawing/2014/main" id="{19BB1DA4-8890-4A0C-813D-DA89EB70B07D}"/>
                </a:ext>
              </a:extLst>
            </p:cNvPr>
            <p:cNvSpPr>
              <a:spLocks/>
            </p:cNvSpPr>
            <p:nvPr/>
          </p:nvSpPr>
          <p:spPr bwMode="auto">
            <a:xfrm>
              <a:off x="55324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O</a:t>
              </a:r>
            </a:p>
          </p:txBody>
        </p:sp>
        <p:sp>
          <p:nvSpPr>
            <p:cNvPr id="183" name="Key">
              <a:extLst>
                <a:ext uri="{FF2B5EF4-FFF2-40B4-BE49-F238E27FC236}">
                  <a16:creationId xmlns:a16="http://schemas.microsoft.com/office/drawing/2014/main" id="{D37C58F0-5E0E-4B7B-8F14-5FD583380F5B}"/>
                </a:ext>
              </a:extLst>
            </p:cNvPr>
            <p:cNvSpPr>
              <a:spLocks/>
            </p:cNvSpPr>
            <p:nvPr/>
          </p:nvSpPr>
          <p:spPr bwMode="auto">
            <a:xfrm>
              <a:off x="5761038" y="2555875"/>
              <a:ext cx="185738" cy="271463"/>
            </a:xfrm>
            <a:custGeom>
              <a:avLst/>
              <a:gdLst>
                <a:gd name="T0" fmla="*/ 211 w 244"/>
                <a:gd name="T1" fmla="*/ 357 h 357"/>
                <a:gd name="T2" fmla="*/ 33 w 244"/>
                <a:gd name="T3" fmla="*/ 357 h 357"/>
                <a:gd name="T4" fmla="*/ 0 w 244"/>
                <a:gd name="T5" fmla="*/ 324 h 357"/>
                <a:gd name="T6" fmla="*/ 0 w 244"/>
                <a:gd name="T7" fmla="*/ 33 h 357"/>
                <a:gd name="T8" fmla="*/ 33 w 244"/>
                <a:gd name="T9" fmla="*/ 0 h 357"/>
                <a:gd name="T10" fmla="*/ 211 w 244"/>
                <a:gd name="T11" fmla="*/ 0 h 357"/>
                <a:gd name="T12" fmla="*/ 244 w 244"/>
                <a:gd name="T13" fmla="*/ 33 h 357"/>
                <a:gd name="T14" fmla="*/ 244 w 244"/>
                <a:gd name="T15" fmla="*/ 324 h 357"/>
                <a:gd name="T16" fmla="*/ 211 w 244"/>
                <a:gd name="T1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7">
                  <a:moveTo>
                    <a:pt x="211" y="357"/>
                  </a:moveTo>
                  <a:lnTo>
                    <a:pt x="33" y="357"/>
                  </a:lnTo>
                  <a:cubicBezTo>
                    <a:pt x="15" y="357"/>
                    <a:pt x="0" y="342"/>
                    <a:pt x="0" y="324"/>
                  </a:cubicBezTo>
                  <a:lnTo>
                    <a:pt x="0" y="33"/>
                  </a:lnTo>
                  <a:cubicBezTo>
                    <a:pt x="0" y="15"/>
                    <a:pt x="15" y="0"/>
                    <a:pt x="33" y="0"/>
                  </a:cubicBezTo>
                  <a:lnTo>
                    <a:pt x="211" y="0"/>
                  </a:lnTo>
                  <a:cubicBezTo>
                    <a:pt x="229" y="0"/>
                    <a:pt x="244" y="15"/>
                    <a:pt x="244" y="33"/>
                  </a:cubicBezTo>
                  <a:lnTo>
                    <a:pt x="244" y="324"/>
                  </a:lnTo>
                  <a:cubicBezTo>
                    <a:pt x="244" y="342"/>
                    <a:pt x="229" y="357"/>
                    <a:pt x="211" y="357"/>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P</a:t>
              </a:r>
            </a:p>
          </p:txBody>
        </p:sp>
        <p:sp>
          <p:nvSpPr>
            <p:cNvPr id="184" name="Key">
              <a:extLst>
                <a:ext uri="{FF2B5EF4-FFF2-40B4-BE49-F238E27FC236}">
                  <a16:creationId xmlns:a16="http://schemas.microsoft.com/office/drawing/2014/main" id="{386C0C35-CA80-4095-85A9-E29EE9B329AF}"/>
                </a:ext>
              </a:extLst>
            </p:cNvPr>
            <p:cNvSpPr>
              <a:spLocks/>
            </p:cNvSpPr>
            <p:nvPr/>
          </p:nvSpPr>
          <p:spPr bwMode="auto">
            <a:xfrm>
              <a:off x="3817938" y="2941638"/>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A</a:t>
              </a:r>
            </a:p>
          </p:txBody>
        </p:sp>
        <p:sp>
          <p:nvSpPr>
            <p:cNvPr id="185" name="Key">
              <a:extLst>
                <a:ext uri="{FF2B5EF4-FFF2-40B4-BE49-F238E27FC236}">
                  <a16:creationId xmlns:a16="http://schemas.microsoft.com/office/drawing/2014/main" id="{17C8BF52-A264-4965-A0B0-0FA1E090B1E5}"/>
                </a:ext>
              </a:extLst>
            </p:cNvPr>
            <p:cNvSpPr>
              <a:spLocks/>
            </p:cNvSpPr>
            <p:nvPr/>
          </p:nvSpPr>
          <p:spPr bwMode="auto">
            <a:xfrm>
              <a:off x="4046538" y="2941638"/>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S</a:t>
              </a:r>
            </a:p>
          </p:txBody>
        </p:sp>
        <p:sp>
          <p:nvSpPr>
            <p:cNvPr id="321" name="Key">
              <a:extLst>
                <a:ext uri="{FF2B5EF4-FFF2-40B4-BE49-F238E27FC236}">
                  <a16:creationId xmlns:a16="http://schemas.microsoft.com/office/drawing/2014/main" id="{2FBB454D-5DC1-4BBB-8413-0DBDB156CD4E}"/>
                </a:ext>
              </a:extLst>
            </p:cNvPr>
            <p:cNvSpPr>
              <a:spLocks/>
            </p:cNvSpPr>
            <p:nvPr/>
          </p:nvSpPr>
          <p:spPr bwMode="auto">
            <a:xfrm>
              <a:off x="4275138" y="2941638"/>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D</a:t>
              </a:r>
            </a:p>
          </p:txBody>
        </p:sp>
        <p:sp>
          <p:nvSpPr>
            <p:cNvPr id="322" name="Key">
              <a:extLst>
                <a:ext uri="{FF2B5EF4-FFF2-40B4-BE49-F238E27FC236}">
                  <a16:creationId xmlns:a16="http://schemas.microsoft.com/office/drawing/2014/main" id="{9D6942D4-86B6-4570-B5A3-C829F50F8465}"/>
                </a:ext>
              </a:extLst>
            </p:cNvPr>
            <p:cNvSpPr>
              <a:spLocks/>
            </p:cNvSpPr>
            <p:nvPr/>
          </p:nvSpPr>
          <p:spPr bwMode="auto">
            <a:xfrm>
              <a:off x="45037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F</a:t>
              </a:r>
            </a:p>
          </p:txBody>
        </p:sp>
        <p:sp>
          <p:nvSpPr>
            <p:cNvPr id="323" name="Key">
              <a:extLst>
                <a:ext uri="{FF2B5EF4-FFF2-40B4-BE49-F238E27FC236}">
                  <a16:creationId xmlns:a16="http://schemas.microsoft.com/office/drawing/2014/main" id="{44F95F1E-3517-4BCE-99FC-12DA89025777}"/>
                </a:ext>
              </a:extLst>
            </p:cNvPr>
            <p:cNvSpPr>
              <a:spLocks/>
            </p:cNvSpPr>
            <p:nvPr/>
          </p:nvSpPr>
          <p:spPr bwMode="auto">
            <a:xfrm>
              <a:off x="47323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G</a:t>
              </a:r>
            </a:p>
          </p:txBody>
        </p:sp>
        <p:sp>
          <p:nvSpPr>
            <p:cNvPr id="324" name="Key">
              <a:extLst>
                <a:ext uri="{FF2B5EF4-FFF2-40B4-BE49-F238E27FC236}">
                  <a16:creationId xmlns:a16="http://schemas.microsoft.com/office/drawing/2014/main" id="{096185BD-47C1-45CC-99FB-3686A3916536}"/>
                </a:ext>
              </a:extLst>
            </p:cNvPr>
            <p:cNvSpPr>
              <a:spLocks/>
            </p:cNvSpPr>
            <p:nvPr/>
          </p:nvSpPr>
          <p:spPr bwMode="auto">
            <a:xfrm>
              <a:off x="49609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H</a:t>
              </a:r>
            </a:p>
          </p:txBody>
        </p:sp>
        <p:sp>
          <p:nvSpPr>
            <p:cNvPr id="325" name="Key">
              <a:extLst>
                <a:ext uri="{FF2B5EF4-FFF2-40B4-BE49-F238E27FC236}">
                  <a16:creationId xmlns:a16="http://schemas.microsoft.com/office/drawing/2014/main" id="{9558F9AF-4CA6-4B1C-80FB-02C56D11A4EB}"/>
                </a:ext>
              </a:extLst>
            </p:cNvPr>
            <p:cNvSpPr>
              <a:spLocks/>
            </p:cNvSpPr>
            <p:nvPr/>
          </p:nvSpPr>
          <p:spPr bwMode="auto">
            <a:xfrm>
              <a:off x="51895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J</a:t>
              </a:r>
            </a:p>
          </p:txBody>
        </p:sp>
        <p:sp>
          <p:nvSpPr>
            <p:cNvPr id="326" name="Key">
              <a:extLst>
                <a:ext uri="{FF2B5EF4-FFF2-40B4-BE49-F238E27FC236}">
                  <a16:creationId xmlns:a16="http://schemas.microsoft.com/office/drawing/2014/main" id="{4B483150-2EE2-4C6A-B58C-513DE3C10429}"/>
                </a:ext>
              </a:extLst>
            </p:cNvPr>
            <p:cNvSpPr>
              <a:spLocks/>
            </p:cNvSpPr>
            <p:nvPr/>
          </p:nvSpPr>
          <p:spPr bwMode="auto">
            <a:xfrm>
              <a:off x="54181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K</a:t>
              </a:r>
            </a:p>
          </p:txBody>
        </p:sp>
        <p:sp>
          <p:nvSpPr>
            <p:cNvPr id="327" name="Key">
              <a:extLst>
                <a:ext uri="{FF2B5EF4-FFF2-40B4-BE49-F238E27FC236}">
                  <a16:creationId xmlns:a16="http://schemas.microsoft.com/office/drawing/2014/main" id="{225242D9-ABE7-43CF-998B-9A99BA0CDD3D}"/>
                </a:ext>
              </a:extLst>
            </p:cNvPr>
            <p:cNvSpPr>
              <a:spLocks/>
            </p:cNvSpPr>
            <p:nvPr/>
          </p:nvSpPr>
          <p:spPr bwMode="auto">
            <a:xfrm>
              <a:off x="5646738" y="2941638"/>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1"/>
                    <a:pt x="0" y="323"/>
                  </a:cubicBezTo>
                  <a:lnTo>
                    <a:pt x="0" y="33"/>
                  </a:lnTo>
                  <a:cubicBezTo>
                    <a:pt x="0" y="14"/>
                    <a:pt x="15" y="0"/>
                    <a:pt x="33" y="0"/>
                  </a:cubicBezTo>
                  <a:lnTo>
                    <a:pt x="211" y="0"/>
                  </a:lnTo>
                  <a:cubicBezTo>
                    <a:pt x="229" y="0"/>
                    <a:pt x="244" y="14"/>
                    <a:pt x="244" y="33"/>
                  </a:cubicBezTo>
                  <a:lnTo>
                    <a:pt x="244" y="323"/>
                  </a:lnTo>
                  <a:cubicBezTo>
                    <a:pt x="244" y="341"/>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L</a:t>
              </a:r>
            </a:p>
          </p:txBody>
        </p:sp>
        <p:sp>
          <p:nvSpPr>
            <p:cNvPr id="328" name="Key">
              <a:extLst>
                <a:ext uri="{FF2B5EF4-FFF2-40B4-BE49-F238E27FC236}">
                  <a16:creationId xmlns:a16="http://schemas.microsoft.com/office/drawing/2014/main" id="{4CF2CA13-F703-43D0-99EE-91D10B77B29F}"/>
                </a:ext>
              </a:extLst>
            </p:cNvPr>
            <p:cNvSpPr>
              <a:spLocks/>
            </p:cNvSpPr>
            <p:nvPr/>
          </p:nvSpPr>
          <p:spPr bwMode="auto">
            <a:xfrm>
              <a:off x="4046538" y="3327400"/>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Z</a:t>
              </a:r>
            </a:p>
          </p:txBody>
        </p:sp>
        <p:sp>
          <p:nvSpPr>
            <p:cNvPr id="329" name="Key">
              <a:extLst>
                <a:ext uri="{FF2B5EF4-FFF2-40B4-BE49-F238E27FC236}">
                  <a16:creationId xmlns:a16="http://schemas.microsoft.com/office/drawing/2014/main" id="{9ED09097-69BC-4811-B6A9-DA180D3636EE}"/>
                </a:ext>
              </a:extLst>
            </p:cNvPr>
            <p:cNvSpPr>
              <a:spLocks/>
            </p:cNvSpPr>
            <p:nvPr/>
          </p:nvSpPr>
          <p:spPr bwMode="auto">
            <a:xfrm>
              <a:off x="4275138" y="3327400"/>
              <a:ext cx="187325"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X</a:t>
              </a:r>
            </a:p>
          </p:txBody>
        </p:sp>
        <p:sp>
          <p:nvSpPr>
            <p:cNvPr id="330" name="Key">
              <a:extLst>
                <a:ext uri="{FF2B5EF4-FFF2-40B4-BE49-F238E27FC236}">
                  <a16:creationId xmlns:a16="http://schemas.microsoft.com/office/drawing/2014/main" id="{D1A94554-CA20-4381-8353-916AC77AC9E5}"/>
                </a:ext>
              </a:extLst>
            </p:cNvPr>
            <p:cNvSpPr>
              <a:spLocks/>
            </p:cNvSpPr>
            <p:nvPr/>
          </p:nvSpPr>
          <p:spPr bwMode="auto">
            <a:xfrm>
              <a:off x="45037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C</a:t>
              </a:r>
            </a:p>
          </p:txBody>
        </p:sp>
        <p:sp>
          <p:nvSpPr>
            <p:cNvPr id="331" name="Key">
              <a:extLst>
                <a:ext uri="{FF2B5EF4-FFF2-40B4-BE49-F238E27FC236}">
                  <a16:creationId xmlns:a16="http://schemas.microsoft.com/office/drawing/2014/main" id="{7FA3592F-744E-4F72-A86C-74278D3F0D09}"/>
                </a:ext>
              </a:extLst>
            </p:cNvPr>
            <p:cNvSpPr>
              <a:spLocks/>
            </p:cNvSpPr>
            <p:nvPr/>
          </p:nvSpPr>
          <p:spPr bwMode="auto">
            <a:xfrm>
              <a:off x="47323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V</a:t>
              </a:r>
            </a:p>
          </p:txBody>
        </p:sp>
        <p:sp>
          <p:nvSpPr>
            <p:cNvPr id="332" name="Key">
              <a:extLst>
                <a:ext uri="{FF2B5EF4-FFF2-40B4-BE49-F238E27FC236}">
                  <a16:creationId xmlns:a16="http://schemas.microsoft.com/office/drawing/2014/main" id="{DAE23920-184D-4C1C-A228-74BD51702C33}"/>
                </a:ext>
              </a:extLst>
            </p:cNvPr>
            <p:cNvSpPr>
              <a:spLocks/>
            </p:cNvSpPr>
            <p:nvPr/>
          </p:nvSpPr>
          <p:spPr bwMode="auto">
            <a:xfrm>
              <a:off x="49609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B</a:t>
              </a:r>
            </a:p>
          </p:txBody>
        </p:sp>
        <p:sp>
          <p:nvSpPr>
            <p:cNvPr id="333" name="Key">
              <a:extLst>
                <a:ext uri="{FF2B5EF4-FFF2-40B4-BE49-F238E27FC236}">
                  <a16:creationId xmlns:a16="http://schemas.microsoft.com/office/drawing/2014/main" id="{EF21C5CE-6BCC-4B09-A331-DB69DB47A22F}"/>
                </a:ext>
              </a:extLst>
            </p:cNvPr>
            <p:cNvSpPr>
              <a:spLocks/>
            </p:cNvSpPr>
            <p:nvPr/>
          </p:nvSpPr>
          <p:spPr bwMode="auto">
            <a:xfrm>
              <a:off x="51895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N</a:t>
              </a:r>
            </a:p>
          </p:txBody>
        </p:sp>
        <p:sp>
          <p:nvSpPr>
            <p:cNvPr id="334" name="Key">
              <a:extLst>
                <a:ext uri="{FF2B5EF4-FFF2-40B4-BE49-F238E27FC236}">
                  <a16:creationId xmlns:a16="http://schemas.microsoft.com/office/drawing/2014/main" id="{249CD225-6F50-4996-ACA8-28293FA8E632}"/>
                </a:ext>
              </a:extLst>
            </p:cNvPr>
            <p:cNvSpPr>
              <a:spLocks/>
            </p:cNvSpPr>
            <p:nvPr/>
          </p:nvSpPr>
          <p:spPr bwMode="auto">
            <a:xfrm>
              <a:off x="5418138" y="3327400"/>
              <a:ext cx="185738" cy="271463"/>
            </a:xfrm>
            <a:custGeom>
              <a:avLst/>
              <a:gdLst>
                <a:gd name="T0" fmla="*/ 211 w 244"/>
                <a:gd name="T1" fmla="*/ 356 h 356"/>
                <a:gd name="T2" fmla="*/ 33 w 244"/>
                <a:gd name="T3" fmla="*/ 356 h 356"/>
                <a:gd name="T4" fmla="*/ 0 w 244"/>
                <a:gd name="T5" fmla="*/ 323 h 356"/>
                <a:gd name="T6" fmla="*/ 0 w 244"/>
                <a:gd name="T7" fmla="*/ 33 h 356"/>
                <a:gd name="T8" fmla="*/ 33 w 244"/>
                <a:gd name="T9" fmla="*/ 0 h 356"/>
                <a:gd name="T10" fmla="*/ 211 w 244"/>
                <a:gd name="T11" fmla="*/ 0 h 356"/>
                <a:gd name="T12" fmla="*/ 244 w 244"/>
                <a:gd name="T13" fmla="*/ 33 h 356"/>
                <a:gd name="T14" fmla="*/ 244 w 244"/>
                <a:gd name="T15" fmla="*/ 323 h 356"/>
                <a:gd name="T16" fmla="*/ 211 w 244"/>
                <a:gd name="T1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56">
                  <a:moveTo>
                    <a:pt x="211" y="356"/>
                  </a:moveTo>
                  <a:lnTo>
                    <a:pt x="33" y="356"/>
                  </a:lnTo>
                  <a:cubicBezTo>
                    <a:pt x="15" y="356"/>
                    <a:pt x="0" y="342"/>
                    <a:pt x="0" y="323"/>
                  </a:cubicBezTo>
                  <a:lnTo>
                    <a:pt x="0" y="33"/>
                  </a:lnTo>
                  <a:cubicBezTo>
                    <a:pt x="0" y="15"/>
                    <a:pt x="15" y="0"/>
                    <a:pt x="33" y="0"/>
                  </a:cubicBezTo>
                  <a:lnTo>
                    <a:pt x="211" y="0"/>
                  </a:lnTo>
                  <a:cubicBezTo>
                    <a:pt x="229" y="0"/>
                    <a:pt x="244" y="15"/>
                    <a:pt x="244" y="33"/>
                  </a:cubicBezTo>
                  <a:lnTo>
                    <a:pt x="244" y="323"/>
                  </a:lnTo>
                  <a:cubicBezTo>
                    <a:pt x="244" y="342"/>
                    <a:pt x="229" y="356"/>
                    <a:pt x="21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0000"/>
                  </a:solidFill>
                  <a:latin typeface="Segoe UI" panose="020B0502040204020203" pitchFamily="34" charset="0"/>
                  <a:cs typeface="Segoe UI" panose="020B0502040204020203" pitchFamily="34" charset="0"/>
                </a:rPr>
                <a:t>M</a:t>
              </a:r>
            </a:p>
          </p:txBody>
        </p:sp>
        <p:sp>
          <p:nvSpPr>
            <p:cNvPr id="335" name="Space Key">
              <a:extLst>
                <a:ext uri="{FF2B5EF4-FFF2-40B4-BE49-F238E27FC236}">
                  <a16:creationId xmlns:a16="http://schemas.microsoft.com/office/drawing/2014/main" id="{FC929D00-3F43-482F-8ECF-57F89DC04DE6}"/>
                </a:ext>
              </a:extLst>
            </p:cNvPr>
            <p:cNvSpPr>
              <a:spLocks/>
            </p:cNvSpPr>
            <p:nvPr/>
          </p:nvSpPr>
          <p:spPr bwMode="auto">
            <a:xfrm>
              <a:off x="4275138" y="3713163"/>
              <a:ext cx="528638" cy="271463"/>
            </a:xfrm>
            <a:custGeom>
              <a:avLst/>
              <a:gdLst>
                <a:gd name="T0" fmla="*/ 661 w 694"/>
                <a:gd name="T1" fmla="*/ 356 h 356"/>
                <a:gd name="T2" fmla="*/ 633 w 694"/>
                <a:gd name="T3" fmla="*/ 356 h 356"/>
                <a:gd name="T4" fmla="*/ 61 w 694"/>
                <a:gd name="T5" fmla="*/ 356 h 356"/>
                <a:gd name="T6" fmla="*/ 33 w 694"/>
                <a:gd name="T7" fmla="*/ 356 h 356"/>
                <a:gd name="T8" fmla="*/ 0 w 694"/>
                <a:gd name="T9" fmla="*/ 324 h 356"/>
                <a:gd name="T10" fmla="*/ 0 w 694"/>
                <a:gd name="T11" fmla="*/ 274 h 356"/>
                <a:gd name="T12" fmla="*/ 0 w 694"/>
                <a:gd name="T13" fmla="*/ 92 h 356"/>
                <a:gd name="T14" fmla="*/ 0 w 694"/>
                <a:gd name="T15" fmla="*/ 33 h 356"/>
                <a:gd name="T16" fmla="*/ 33 w 694"/>
                <a:gd name="T17" fmla="*/ 0 h 356"/>
                <a:gd name="T18" fmla="*/ 61 w 694"/>
                <a:gd name="T19" fmla="*/ 0 h 356"/>
                <a:gd name="T20" fmla="*/ 633 w 694"/>
                <a:gd name="T21" fmla="*/ 0 h 356"/>
                <a:gd name="T22" fmla="*/ 661 w 694"/>
                <a:gd name="T23" fmla="*/ 0 h 356"/>
                <a:gd name="T24" fmla="*/ 694 w 694"/>
                <a:gd name="T25" fmla="*/ 33 h 356"/>
                <a:gd name="T26" fmla="*/ 694 w 694"/>
                <a:gd name="T27" fmla="*/ 92 h 356"/>
                <a:gd name="T28" fmla="*/ 694 w 694"/>
                <a:gd name="T29" fmla="*/ 274 h 356"/>
                <a:gd name="T30" fmla="*/ 694 w 694"/>
                <a:gd name="T31" fmla="*/ 324 h 356"/>
                <a:gd name="T32" fmla="*/ 661 w 694"/>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4" h="356">
                  <a:moveTo>
                    <a:pt x="661" y="356"/>
                  </a:moveTo>
                  <a:lnTo>
                    <a:pt x="633"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633" y="0"/>
                  </a:lnTo>
                  <a:lnTo>
                    <a:pt x="661" y="0"/>
                  </a:lnTo>
                  <a:cubicBezTo>
                    <a:pt x="679" y="0"/>
                    <a:pt x="694" y="15"/>
                    <a:pt x="694" y="33"/>
                  </a:cubicBezTo>
                  <a:lnTo>
                    <a:pt x="694" y="92"/>
                  </a:lnTo>
                  <a:lnTo>
                    <a:pt x="694" y="274"/>
                  </a:lnTo>
                  <a:lnTo>
                    <a:pt x="694" y="324"/>
                  </a:lnTo>
                  <a:cubicBezTo>
                    <a:pt x="694" y="342"/>
                    <a:pt x="679" y="356"/>
                    <a:pt x="661"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space</a:t>
              </a:r>
            </a:p>
          </p:txBody>
        </p:sp>
        <p:sp>
          <p:nvSpPr>
            <p:cNvPr id="336" name="Key">
              <a:extLst>
                <a:ext uri="{FF2B5EF4-FFF2-40B4-BE49-F238E27FC236}">
                  <a16:creationId xmlns:a16="http://schemas.microsoft.com/office/drawing/2014/main" id="{52DC525E-D1BD-410E-90D5-729C261C689F}"/>
                </a:ext>
              </a:extLst>
            </p:cNvPr>
            <p:cNvSpPr>
              <a:spLocks/>
            </p:cNvSpPr>
            <p:nvPr/>
          </p:nvSpPr>
          <p:spPr bwMode="auto">
            <a:xfrm>
              <a:off x="4846638" y="3713163"/>
              <a:ext cx="242888" cy="271463"/>
            </a:xfrm>
            <a:custGeom>
              <a:avLst/>
              <a:gdLst>
                <a:gd name="T0" fmla="*/ 286 w 319"/>
                <a:gd name="T1" fmla="*/ 356 h 356"/>
                <a:gd name="T2" fmla="*/ 258 w 319"/>
                <a:gd name="T3" fmla="*/ 356 h 356"/>
                <a:gd name="T4" fmla="*/ 61 w 319"/>
                <a:gd name="T5" fmla="*/ 356 h 356"/>
                <a:gd name="T6" fmla="*/ 33 w 319"/>
                <a:gd name="T7" fmla="*/ 356 h 356"/>
                <a:gd name="T8" fmla="*/ 0 w 319"/>
                <a:gd name="T9" fmla="*/ 324 h 356"/>
                <a:gd name="T10" fmla="*/ 0 w 319"/>
                <a:gd name="T11" fmla="*/ 274 h 356"/>
                <a:gd name="T12" fmla="*/ 0 w 319"/>
                <a:gd name="T13" fmla="*/ 92 h 356"/>
                <a:gd name="T14" fmla="*/ 0 w 319"/>
                <a:gd name="T15" fmla="*/ 33 h 356"/>
                <a:gd name="T16" fmla="*/ 33 w 319"/>
                <a:gd name="T17" fmla="*/ 0 h 356"/>
                <a:gd name="T18" fmla="*/ 61 w 319"/>
                <a:gd name="T19" fmla="*/ 0 h 356"/>
                <a:gd name="T20" fmla="*/ 258 w 319"/>
                <a:gd name="T21" fmla="*/ 0 h 356"/>
                <a:gd name="T22" fmla="*/ 286 w 319"/>
                <a:gd name="T23" fmla="*/ 0 h 356"/>
                <a:gd name="T24" fmla="*/ 319 w 319"/>
                <a:gd name="T25" fmla="*/ 33 h 356"/>
                <a:gd name="T26" fmla="*/ 319 w 319"/>
                <a:gd name="T27" fmla="*/ 92 h 356"/>
                <a:gd name="T28" fmla="*/ 319 w 319"/>
                <a:gd name="T29" fmla="*/ 274 h 356"/>
                <a:gd name="T30" fmla="*/ 319 w 319"/>
                <a:gd name="T31" fmla="*/ 324 h 356"/>
                <a:gd name="T32" fmla="*/ 286 w 319"/>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9" h="356">
                  <a:moveTo>
                    <a:pt x="286" y="356"/>
                  </a:moveTo>
                  <a:lnTo>
                    <a:pt x="258"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258" y="0"/>
                  </a:lnTo>
                  <a:lnTo>
                    <a:pt x="286" y="0"/>
                  </a:lnTo>
                  <a:cubicBezTo>
                    <a:pt x="304" y="0"/>
                    <a:pt x="319" y="15"/>
                    <a:pt x="319" y="33"/>
                  </a:cubicBezTo>
                  <a:lnTo>
                    <a:pt x="319" y="92"/>
                  </a:lnTo>
                  <a:lnTo>
                    <a:pt x="319" y="274"/>
                  </a:lnTo>
                  <a:lnTo>
                    <a:pt x="319" y="324"/>
                  </a:lnTo>
                  <a:cubicBezTo>
                    <a:pt x="319" y="342"/>
                    <a:pt x="304" y="356"/>
                    <a:pt x="286"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a:solidFill>
                    <a:srgbClr val="000000"/>
                  </a:solidFill>
                  <a:latin typeface="Segoe UI" panose="020B0502040204020203" pitchFamily="34" charset="0"/>
                  <a:cs typeface="Segoe UI" panose="020B0502040204020203" pitchFamily="34" charset="0"/>
                </a:rPr>
                <a:t>@</a:t>
              </a:r>
            </a:p>
          </p:txBody>
        </p:sp>
        <p:sp>
          <p:nvSpPr>
            <p:cNvPr id="337" name="Key">
              <a:extLst>
                <a:ext uri="{FF2B5EF4-FFF2-40B4-BE49-F238E27FC236}">
                  <a16:creationId xmlns:a16="http://schemas.microsoft.com/office/drawing/2014/main" id="{EBEECD64-E73D-4A0B-8CD7-83B3F1071BA5}"/>
                </a:ext>
              </a:extLst>
            </p:cNvPr>
            <p:cNvSpPr>
              <a:spLocks/>
            </p:cNvSpPr>
            <p:nvPr/>
          </p:nvSpPr>
          <p:spPr bwMode="auto">
            <a:xfrm>
              <a:off x="5132388" y="3713163"/>
              <a:ext cx="242888" cy="271463"/>
            </a:xfrm>
            <a:custGeom>
              <a:avLst/>
              <a:gdLst>
                <a:gd name="T0" fmla="*/ 286 w 319"/>
                <a:gd name="T1" fmla="*/ 356 h 356"/>
                <a:gd name="T2" fmla="*/ 258 w 319"/>
                <a:gd name="T3" fmla="*/ 356 h 356"/>
                <a:gd name="T4" fmla="*/ 61 w 319"/>
                <a:gd name="T5" fmla="*/ 356 h 356"/>
                <a:gd name="T6" fmla="*/ 33 w 319"/>
                <a:gd name="T7" fmla="*/ 356 h 356"/>
                <a:gd name="T8" fmla="*/ 0 w 319"/>
                <a:gd name="T9" fmla="*/ 324 h 356"/>
                <a:gd name="T10" fmla="*/ 0 w 319"/>
                <a:gd name="T11" fmla="*/ 274 h 356"/>
                <a:gd name="T12" fmla="*/ 0 w 319"/>
                <a:gd name="T13" fmla="*/ 92 h 356"/>
                <a:gd name="T14" fmla="*/ 0 w 319"/>
                <a:gd name="T15" fmla="*/ 33 h 356"/>
                <a:gd name="T16" fmla="*/ 33 w 319"/>
                <a:gd name="T17" fmla="*/ 0 h 356"/>
                <a:gd name="T18" fmla="*/ 61 w 319"/>
                <a:gd name="T19" fmla="*/ 0 h 356"/>
                <a:gd name="T20" fmla="*/ 258 w 319"/>
                <a:gd name="T21" fmla="*/ 0 h 356"/>
                <a:gd name="T22" fmla="*/ 286 w 319"/>
                <a:gd name="T23" fmla="*/ 0 h 356"/>
                <a:gd name="T24" fmla="*/ 319 w 319"/>
                <a:gd name="T25" fmla="*/ 33 h 356"/>
                <a:gd name="T26" fmla="*/ 319 w 319"/>
                <a:gd name="T27" fmla="*/ 92 h 356"/>
                <a:gd name="T28" fmla="*/ 319 w 319"/>
                <a:gd name="T29" fmla="*/ 274 h 356"/>
                <a:gd name="T30" fmla="*/ 319 w 319"/>
                <a:gd name="T31" fmla="*/ 324 h 356"/>
                <a:gd name="T32" fmla="*/ 286 w 319"/>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9" h="356">
                  <a:moveTo>
                    <a:pt x="286" y="356"/>
                  </a:moveTo>
                  <a:lnTo>
                    <a:pt x="258"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258" y="0"/>
                  </a:lnTo>
                  <a:lnTo>
                    <a:pt x="286" y="0"/>
                  </a:lnTo>
                  <a:cubicBezTo>
                    <a:pt x="304" y="0"/>
                    <a:pt x="319" y="15"/>
                    <a:pt x="319" y="33"/>
                  </a:cubicBezTo>
                  <a:lnTo>
                    <a:pt x="319" y="92"/>
                  </a:lnTo>
                  <a:lnTo>
                    <a:pt x="319" y="274"/>
                  </a:lnTo>
                  <a:lnTo>
                    <a:pt x="319" y="324"/>
                  </a:lnTo>
                  <a:cubicBezTo>
                    <a:pt x="319" y="342"/>
                    <a:pt x="304" y="356"/>
                    <a:pt x="286" y="356"/>
                  </a:cubicBezTo>
                </a:path>
              </a:pathLst>
            </a:custGeom>
            <a:solidFill>
              <a:srgbClr val="FFFFFF"/>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a:solidFill>
                    <a:srgbClr val="000000"/>
                  </a:solidFill>
                  <a:latin typeface="Segoe UI" panose="020B0502040204020203" pitchFamily="34" charset="0"/>
                  <a:cs typeface="Segoe UI" panose="020B0502040204020203" pitchFamily="34" charset="0"/>
                </a:rPr>
                <a:t>.</a:t>
              </a:r>
            </a:p>
          </p:txBody>
        </p:sp>
        <p:sp>
          <p:nvSpPr>
            <p:cNvPr id="338" name="Return Key">
              <a:extLst>
                <a:ext uri="{FF2B5EF4-FFF2-40B4-BE49-F238E27FC236}">
                  <a16:creationId xmlns:a16="http://schemas.microsoft.com/office/drawing/2014/main" id="{024A80BB-3D14-49DA-9306-F3819E013B0A}"/>
                </a:ext>
              </a:extLst>
            </p:cNvPr>
            <p:cNvSpPr>
              <a:spLocks/>
            </p:cNvSpPr>
            <p:nvPr/>
          </p:nvSpPr>
          <p:spPr bwMode="auto">
            <a:xfrm>
              <a:off x="5418138" y="3713163"/>
              <a:ext cx="528638" cy="271463"/>
            </a:xfrm>
            <a:custGeom>
              <a:avLst/>
              <a:gdLst>
                <a:gd name="T0" fmla="*/ 661 w 694"/>
                <a:gd name="T1" fmla="*/ 356 h 356"/>
                <a:gd name="T2" fmla="*/ 633 w 694"/>
                <a:gd name="T3" fmla="*/ 356 h 356"/>
                <a:gd name="T4" fmla="*/ 61 w 694"/>
                <a:gd name="T5" fmla="*/ 356 h 356"/>
                <a:gd name="T6" fmla="*/ 33 w 694"/>
                <a:gd name="T7" fmla="*/ 356 h 356"/>
                <a:gd name="T8" fmla="*/ 0 w 694"/>
                <a:gd name="T9" fmla="*/ 324 h 356"/>
                <a:gd name="T10" fmla="*/ 0 w 694"/>
                <a:gd name="T11" fmla="*/ 274 h 356"/>
                <a:gd name="T12" fmla="*/ 0 w 694"/>
                <a:gd name="T13" fmla="*/ 92 h 356"/>
                <a:gd name="T14" fmla="*/ 0 w 694"/>
                <a:gd name="T15" fmla="*/ 33 h 356"/>
                <a:gd name="T16" fmla="*/ 33 w 694"/>
                <a:gd name="T17" fmla="*/ 0 h 356"/>
                <a:gd name="T18" fmla="*/ 61 w 694"/>
                <a:gd name="T19" fmla="*/ 0 h 356"/>
                <a:gd name="T20" fmla="*/ 633 w 694"/>
                <a:gd name="T21" fmla="*/ 0 h 356"/>
                <a:gd name="T22" fmla="*/ 661 w 694"/>
                <a:gd name="T23" fmla="*/ 0 h 356"/>
                <a:gd name="T24" fmla="*/ 694 w 694"/>
                <a:gd name="T25" fmla="*/ 33 h 356"/>
                <a:gd name="T26" fmla="*/ 694 w 694"/>
                <a:gd name="T27" fmla="*/ 92 h 356"/>
                <a:gd name="T28" fmla="*/ 694 w 694"/>
                <a:gd name="T29" fmla="*/ 274 h 356"/>
                <a:gd name="T30" fmla="*/ 694 w 694"/>
                <a:gd name="T31" fmla="*/ 324 h 356"/>
                <a:gd name="T32" fmla="*/ 661 w 694"/>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4" h="356">
                  <a:moveTo>
                    <a:pt x="661" y="356"/>
                  </a:moveTo>
                  <a:lnTo>
                    <a:pt x="633"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633" y="0"/>
                  </a:lnTo>
                  <a:lnTo>
                    <a:pt x="661" y="0"/>
                  </a:lnTo>
                  <a:cubicBezTo>
                    <a:pt x="679" y="0"/>
                    <a:pt x="694" y="15"/>
                    <a:pt x="694" y="33"/>
                  </a:cubicBezTo>
                  <a:lnTo>
                    <a:pt x="694" y="92"/>
                  </a:lnTo>
                  <a:lnTo>
                    <a:pt x="694" y="274"/>
                  </a:lnTo>
                  <a:lnTo>
                    <a:pt x="694" y="324"/>
                  </a:lnTo>
                  <a:cubicBezTo>
                    <a:pt x="694" y="342"/>
                    <a:pt x="679" y="356"/>
                    <a:pt x="661"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return</a:t>
              </a:r>
            </a:p>
          </p:txBody>
        </p:sp>
        <p:grpSp>
          <p:nvGrpSpPr>
            <p:cNvPr id="339" name="Uppercase Key">
              <a:extLst>
                <a:ext uri="{FF2B5EF4-FFF2-40B4-BE49-F238E27FC236}">
                  <a16:creationId xmlns:a16="http://schemas.microsoft.com/office/drawing/2014/main" id="{335B8166-1DB5-46CA-A5A8-6493BAB1057B}"/>
                </a:ext>
              </a:extLst>
            </p:cNvPr>
            <p:cNvGrpSpPr/>
            <p:nvPr/>
          </p:nvGrpSpPr>
          <p:grpSpPr>
            <a:xfrm>
              <a:off x="3703638" y="3327400"/>
              <a:ext cx="258763" cy="271463"/>
              <a:chOff x="3703638" y="3327400"/>
              <a:chExt cx="258763" cy="271463"/>
            </a:xfrm>
          </p:grpSpPr>
          <p:sp>
            <p:nvSpPr>
              <p:cNvPr id="347" name="Key">
                <a:extLst>
                  <a:ext uri="{FF2B5EF4-FFF2-40B4-BE49-F238E27FC236}">
                    <a16:creationId xmlns:a16="http://schemas.microsoft.com/office/drawing/2014/main" id="{02190859-1814-4B6F-A0D3-C1179D9D8C49}"/>
                  </a:ext>
                </a:extLst>
              </p:cNvPr>
              <p:cNvSpPr>
                <a:spLocks/>
              </p:cNvSpPr>
              <p:nvPr/>
            </p:nvSpPr>
            <p:spPr bwMode="auto">
              <a:xfrm>
                <a:off x="3703638" y="3327400"/>
                <a:ext cx="258763" cy="271463"/>
              </a:xfrm>
              <a:custGeom>
                <a:avLst/>
                <a:gdLst>
                  <a:gd name="T0" fmla="*/ 305 w 338"/>
                  <a:gd name="T1" fmla="*/ 356 h 356"/>
                  <a:gd name="T2" fmla="*/ 277 w 338"/>
                  <a:gd name="T3" fmla="*/ 356 h 356"/>
                  <a:gd name="T4" fmla="*/ 61 w 338"/>
                  <a:gd name="T5" fmla="*/ 356 h 356"/>
                  <a:gd name="T6" fmla="*/ 33 w 338"/>
                  <a:gd name="T7" fmla="*/ 356 h 356"/>
                  <a:gd name="T8" fmla="*/ 0 w 338"/>
                  <a:gd name="T9" fmla="*/ 323 h 356"/>
                  <a:gd name="T10" fmla="*/ 0 w 338"/>
                  <a:gd name="T11" fmla="*/ 274 h 356"/>
                  <a:gd name="T12" fmla="*/ 0 w 338"/>
                  <a:gd name="T13" fmla="*/ 91 h 356"/>
                  <a:gd name="T14" fmla="*/ 0 w 338"/>
                  <a:gd name="T15" fmla="*/ 33 h 356"/>
                  <a:gd name="T16" fmla="*/ 33 w 338"/>
                  <a:gd name="T17" fmla="*/ 0 h 356"/>
                  <a:gd name="T18" fmla="*/ 61 w 338"/>
                  <a:gd name="T19" fmla="*/ 0 h 356"/>
                  <a:gd name="T20" fmla="*/ 277 w 338"/>
                  <a:gd name="T21" fmla="*/ 0 h 356"/>
                  <a:gd name="T22" fmla="*/ 305 w 338"/>
                  <a:gd name="T23" fmla="*/ 0 h 356"/>
                  <a:gd name="T24" fmla="*/ 338 w 338"/>
                  <a:gd name="T25" fmla="*/ 33 h 356"/>
                  <a:gd name="T26" fmla="*/ 338 w 338"/>
                  <a:gd name="T27" fmla="*/ 91 h 356"/>
                  <a:gd name="T28" fmla="*/ 338 w 338"/>
                  <a:gd name="T29" fmla="*/ 274 h 356"/>
                  <a:gd name="T30" fmla="*/ 338 w 338"/>
                  <a:gd name="T31" fmla="*/ 323 h 356"/>
                  <a:gd name="T32" fmla="*/ 305 w 338"/>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8" h="356">
                    <a:moveTo>
                      <a:pt x="305" y="356"/>
                    </a:moveTo>
                    <a:lnTo>
                      <a:pt x="277" y="356"/>
                    </a:lnTo>
                    <a:lnTo>
                      <a:pt x="61" y="356"/>
                    </a:lnTo>
                    <a:lnTo>
                      <a:pt x="33" y="356"/>
                    </a:lnTo>
                    <a:cubicBezTo>
                      <a:pt x="15" y="356"/>
                      <a:pt x="0" y="342"/>
                      <a:pt x="0" y="323"/>
                    </a:cubicBezTo>
                    <a:lnTo>
                      <a:pt x="0" y="274"/>
                    </a:lnTo>
                    <a:lnTo>
                      <a:pt x="0" y="91"/>
                    </a:lnTo>
                    <a:lnTo>
                      <a:pt x="0" y="33"/>
                    </a:lnTo>
                    <a:cubicBezTo>
                      <a:pt x="0" y="15"/>
                      <a:pt x="15" y="0"/>
                      <a:pt x="33" y="0"/>
                    </a:cubicBezTo>
                    <a:lnTo>
                      <a:pt x="61" y="0"/>
                    </a:lnTo>
                    <a:lnTo>
                      <a:pt x="277" y="0"/>
                    </a:lnTo>
                    <a:lnTo>
                      <a:pt x="305" y="0"/>
                    </a:lnTo>
                    <a:cubicBezTo>
                      <a:pt x="323" y="0"/>
                      <a:pt x="338" y="15"/>
                      <a:pt x="338" y="33"/>
                    </a:cubicBezTo>
                    <a:lnTo>
                      <a:pt x="338" y="91"/>
                    </a:lnTo>
                    <a:lnTo>
                      <a:pt x="338" y="274"/>
                    </a:lnTo>
                    <a:lnTo>
                      <a:pt x="338" y="323"/>
                    </a:lnTo>
                    <a:cubicBezTo>
                      <a:pt x="338" y="342"/>
                      <a:pt x="323" y="356"/>
                      <a:pt x="305"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non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00">
                  <a:solidFill>
                    <a:srgbClr val="000000"/>
                  </a:solidFill>
                  <a:latin typeface="Segoe UI" panose="020B0502040204020203" pitchFamily="34" charset="0"/>
                  <a:cs typeface="Segoe UI" panose="020B0502040204020203" pitchFamily="34" charset="0"/>
                </a:endParaRPr>
              </a:p>
            </p:txBody>
          </p:sp>
          <p:sp>
            <p:nvSpPr>
              <p:cNvPr id="348" name="Uppercase Icon">
                <a:extLst>
                  <a:ext uri="{FF2B5EF4-FFF2-40B4-BE49-F238E27FC236}">
                    <a16:creationId xmlns:a16="http://schemas.microsoft.com/office/drawing/2014/main" id="{0C33F3A8-9C43-423F-AC33-1D6CF54C6D4E}"/>
                  </a:ext>
                </a:extLst>
              </p:cNvPr>
              <p:cNvSpPr>
                <a:spLocks/>
              </p:cNvSpPr>
              <p:nvPr/>
            </p:nvSpPr>
            <p:spPr bwMode="auto">
              <a:xfrm>
                <a:off x="3768725" y="3406775"/>
                <a:ext cx="128588" cy="114300"/>
              </a:xfrm>
              <a:custGeom>
                <a:avLst/>
                <a:gdLst>
                  <a:gd name="T0" fmla="*/ 82 w 169"/>
                  <a:gd name="T1" fmla="*/ 1 h 148"/>
                  <a:gd name="T2" fmla="*/ 2 w 169"/>
                  <a:gd name="T3" fmla="*/ 81 h 148"/>
                  <a:gd name="T4" fmla="*/ 0 w 169"/>
                  <a:gd name="T5" fmla="*/ 84 h 148"/>
                  <a:gd name="T6" fmla="*/ 0 w 169"/>
                  <a:gd name="T7" fmla="*/ 87 h 148"/>
                  <a:gd name="T8" fmla="*/ 5 w 169"/>
                  <a:gd name="T9" fmla="*/ 92 h 148"/>
                  <a:gd name="T10" fmla="*/ 43 w 169"/>
                  <a:gd name="T11" fmla="*/ 92 h 148"/>
                  <a:gd name="T12" fmla="*/ 43 w 169"/>
                  <a:gd name="T13" fmla="*/ 129 h 148"/>
                  <a:gd name="T14" fmla="*/ 61 w 169"/>
                  <a:gd name="T15" fmla="*/ 148 h 148"/>
                  <a:gd name="T16" fmla="*/ 108 w 169"/>
                  <a:gd name="T17" fmla="*/ 148 h 148"/>
                  <a:gd name="T18" fmla="*/ 127 w 169"/>
                  <a:gd name="T19" fmla="*/ 129 h 148"/>
                  <a:gd name="T20" fmla="*/ 127 w 169"/>
                  <a:gd name="T21" fmla="*/ 92 h 148"/>
                  <a:gd name="T22" fmla="*/ 165 w 169"/>
                  <a:gd name="T23" fmla="*/ 92 h 148"/>
                  <a:gd name="T24" fmla="*/ 169 w 169"/>
                  <a:gd name="T25" fmla="*/ 87 h 148"/>
                  <a:gd name="T26" fmla="*/ 169 w 169"/>
                  <a:gd name="T27" fmla="*/ 84 h 148"/>
                  <a:gd name="T28" fmla="*/ 168 w 169"/>
                  <a:gd name="T29" fmla="*/ 81 h 148"/>
                  <a:gd name="T30" fmla="*/ 88 w 169"/>
                  <a:gd name="T31" fmla="*/ 1 h 148"/>
                  <a:gd name="T32" fmla="*/ 82 w 169"/>
                  <a:gd name="T33"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48">
                    <a:moveTo>
                      <a:pt x="82" y="1"/>
                    </a:moveTo>
                    <a:lnTo>
                      <a:pt x="2" y="81"/>
                    </a:lnTo>
                    <a:cubicBezTo>
                      <a:pt x="1" y="82"/>
                      <a:pt x="0" y="83"/>
                      <a:pt x="0" y="84"/>
                    </a:cubicBezTo>
                    <a:lnTo>
                      <a:pt x="0" y="87"/>
                    </a:lnTo>
                    <a:cubicBezTo>
                      <a:pt x="0" y="90"/>
                      <a:pt x="3" y="92"/>
                      <a:pt x="5" y="92"/>
                    </a:cubicBezTo>
                    <a:lnTo>
                      <a:pt x="43" y="92"/>
                    </a:lnTo>
                    <a:lnTo>
                      <a:pt x="43" y="129"/>
                    </a:lnTo>
                    <a:cubicBezTo>
                      <a:pt x="43" y="140"/>
                      <a:pt x="51" y="148"/>
                      <a:pt x="61" y="148"/>
                    </a:cubicBezTo>
                    <a:lnTo>
                      <a:pt x="108" y="148"/>
                    </a:lnTo>
                    <a:cubicBezTo>
                      <a:pt x="119" y="148"/>
                      <a:pt x="127" y="140"/>
                      <a:pt x="127" y="129"/>
                    </a:cubicBezTo>
                    <a:lnTo>
                      <a:pt x="127" y="92"/>
                    </a:lnTo>
                    <a:lnTo>
                      <a:pt x="165" y="92"/>
                    </a:lnTo>
                    <a:cubicBezTo>
                      <a:pt x="167" y="92"/>
                      <a:pt x="169" y="90"/>
                      <a:pt x="169" y="87"/>
                    </a:cubicBezTo>
                    <a:lnTo>
                      <a:pt x="169" y="84"/>
                    </a:lnTo>
                    <a:cubicBezTo>
                      <a:pt x="169" y="83"/>
                      <a:pt x="169" y="82"/>
                      <a:pt x="168" y="81"/>
                    </a:cubicBezTo>
                    <a:lnTo>
                      <a:pt x="88" y="1"/>
                    </a:lnTo>
                    <a:cubicBezTo>
                      <a:pt x="86" y="0"/>
                      <a:pt x="83" y="0"/>
                      <a:pt x="82"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340" name="Backspace Key">
              <a:extLst>
                <a:ext uri="{FF2B5EF4-FFF2-40B4-BE49-F238E27FC236}">
                  <a16:creationId xmlns:a16="http://schemas.microsoft.com/office/drawing/2014/main" id="{5D82FE3E-2DCA-4212-BF6D-A321E666B488}"/>
                </a:ext>
              </a:extLst>
            </p:cNvPr>
            <p:cNvGrpSpPr/>
            <p:nvPr/>
          </p:nvGrpSpPr>
          <p:grpSpPr>
            <a:xfrm>
              <a:off x="5689600" y="3327400"/>
              <a:ext cx="257175" cy="271463"/>
              <a:chOff x="5689600" y="3327400"/>
              <a:chExt cx="257175" cy="271463"/>
            </a:xfrm>
          </p:grpSpPr>
          <p:sp>
            <p:nvSpPr>
              <p:cNvPr id="345" name="Key">
                <a:extLst>
                  <a:ext uri="{FF2B5EF4-FFF2-40B4-BE49-F238E27FC236}">
                    <a16:creationId xmlns:a16="http://schemas.microsoft.com/office/drawing/2014/main" id="{F53952A4-7BB8-40C0-9445-84F876110285}"/>
                  </a:ext>
                </a:extLst>
              </p:cNvPr>
              <p:cNvSpPr>
                <a:spLocks/>
              </p:cNvSpPr>
              <p:nvPr/>
            </p:nvSpPr>
            <p:spPr bwMode="auto">
              <a:xfrm>
                <a:off x="5689600" y="3327400"/>
                <a:ext cx="257175" cy="271463"/>
              </a:xfrm>
              <a:custGeom>
                <a:avLst/>
                <a:gdLst>
                  <a:gd name="T0" fmla="*/ 305 w 338"/>
                  <a:gd name="T1" fmla="*/ 356 h 356"/>
                  <a:gd name="T2" fmla="*/ 277 w 338"/>
                  <a:gd name="T3" fmla="*/ 356 h 356"/>
                  <a:gd name="T4" fmla="*/ 61 w 338"/>
                  <a:gd name="T5" fmla="*/ 356 h 356"/>
                  <a:gd name="T6" fmla="*/ 33 w 338"/>
                  <a:gd name="T7" fmla="*/ 356 h 356"/>
                  <a:gd name="T8" fmla="*/ 0 w 338"/>
                  <a:gd name="T9" fmla="*/ 323 h 356"/>
                  <a:gd name="T10" fmla="*/ 0 w 338"/>
                  <a:gd name="T11" fmla="*/ 274 h 356"/>
                  <a:gd name="T12" fmla="*/ 0 w 338"/>
                  <a:gd name="T13" fmla="*/ 91 h 356"/>
                  <a:gd name="T14" fmla="*/ 0 w 338"/>
                  <a:gd name="T15" fmla="*/ 33 h 356"/>
                  <a:gd name="T16" fmla="*/ 33 w 338"/>
                  <a:gd name="T17" fmla="*/ 0 h 356"/>
                  <a:gd name="T18" fmla="*/ 61 w 338"/>
                  <a:gd name="T19" fmla="*/ 0 h 356"/>
                  <a:gd name="T20" fmla="*/ 277 w 338"/>
                  <a:gd name="T21" fmla="*/ 0 h 356"/>
                  <a:gd name="T22" fmla="*/ 305 w 338"/>
                  <a:gd name="T23" fmla="*/ 0 h 356"/>
                  <a:gd name="T24" fmla="*/ 338 w 338"/>
                  <a:gd name="T25" fmla="*/ 33 h 356"/>
                  <a:gd name="T26" fmla="*/ 338 w 338"/>
                  <a:gd name="T27" fmla="*/ 91 h 356"/>
                  <a:gd name="T28" fmla="*/ 338 w 338"/>
                  <a:gd name="T29" fmla="*/ 274 h 356"/>
                  <a:gd name="T30" fmla="*/ 338 w 338"/>
                  <a:gd name="T31" fmla="*/ 323 h 356"/>
                  <a:gd name="T32" fmla="*/ 305 w 338"/>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8" h="356">
                    <a:moveTo>
                      <a:pt x="305" y="356"/>
                    </a:moveTo>
                    <a:lnTo>
                      <a:pt x="277" y="356"/>
                    </a:lnTo>
                    <a:lnTo>
                      <a:pt x="61" y="356"/>
                    </a:lnTo>
                    <a:lnTo>
                      <a:pt x="33" y="356"/>
                    </a:lnTo>
                    <a:cubicBezTo>
                      <a:pt x="15" y="356"/>
                      <a:pt x="0" y="342"/>
                      <a:pt x="0" y="323"/>
                    </a:cubicBezTo>
                    <a:lnTo>
                      <a:pt x="0" y="274"/>
                    </a:lnTo>
                    <a:lnTo>
                      <a:pt x="0" y="91"/>
                    </a:lnTo>
                    <a:lnTo>
                      <a:pt x="0" y="33"/>
                    </a:lnTo>
                    <a:cubicBezTo>
                      <a:pt x="0" y="15"/>
                      <a:pt x="15" y="0"/>
                      <a:pt x="33" y="0"/>
                    </a:cubicBezTo>
                    <a:lnTo>
                      <a:pt x="61" y="0"/>
                    </a:lnTo>
                    <a:lnTo>
                      <a:pt x="277" y="0"/>
                    </a:lnTo>
                    <a:lnTo>
                      <a:pt x="305" y="0"/>
                    </a:lnTo>
                    <a:cubicBezTo>
                      <a:pt x="323" y="0"/>
                      <a:pt x="338" y="15"/>
                      <a:pt x="338" y="33"/>
                    </a:cubicBezTo>
                    <a:lnTo>
                      <a:pt x="338" y="91"/>
                    </a:lnTo>
                    <a:lnTo>
                      <a:pt x="338" y="274"/>
                    </a:lnTo>
                    <a:lnTo>
                      <a:pt x="338" y="323"/>
                    </a:lnTo>
                    <a:cubicBezTo>
                      <a:pt x="338" y="342"/>
                      <a:pt x="323" y="356"/>
                      <a:pt x="305"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non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00">
                  <a:solidFill>
                    <a:srgbClr val="000000"/>
                  </a:solidFill>
                  <a:latin typeface="Segoe UI" panose="020B0502040204020203" pitchFamily="34" charset="0"/>
                  <a:cs typeface="Segoe UI" panose="020B0502040204020203" pitchFamily="34" charset="0"/>
                </a:endParaRPr>
              </a:p>
            </p:txBody>
          </p:sp>
          <p:sp>
            <p:nvSpPr>
              <p:cNvPr id="346" name="Backspace Icon">
                <a:extLst>
                  <a:ext uri="{FF2B5EF4-FFF2-40B4-BE49-F238E27FC236}">
                    <a16:creationId xmlns:a16="http://schemas.microsoft.com/office/drawing/2014/main" id="{E54E6163-310E-4B51-A2F2-F3250C2F5516}"/>
                  </a:ext>
                </a:extLst>
              </p:cNvPr>
              <p:cNvSpPr>
                <a:spLocks noEditPoints="1"/>
              </p:cNvSpPr>
              <p:nvPr/>
            </p:nvSpPr>
            <p:spPr bwMode="auto">
              <a:xfrm>
                <a:off x="5738813" y="3406775"/>
                <a:ext cx="158750" cy="114300"/>
              </a:xfrm>
              <a:custGeom>
                <a:avLst/>
                <a:gdLst>
                  <a:gd name="T0" fmla="*/ 167 w 208"/>
                  <a:gd name="T1" fmla="*/ 103 h 150"/>
                  <a:gd name="T2" fmla="*/ 157 w 208"/>
                  <a:gd name="T3" fmla="*/ 113 h 150"/>
                  <a:gd name="T4" fmla="*/ 129 w 208"/>
                  <a:gd name="T5" fmla="*/ 85 h 150"/>
                  <a:gd name="T6" fmla="*/ 100 w 208"/>
                  <a:gd name="T7" fmla="*/ 113 h 150"/>
                  <a:gd name="T8" fmla="*/ 90 w 208"/>
                  <a:gd name="T9" fmla="*/ 103 h 150"/>
                  <a:gd name="T10" fmla="*/ 119 w 208"/>
                  <a:gd name="T11" fmla="*/ 75 h 150"/>
                  <a:gd name="T12" fmla="*/ 90 w 208"/>
                  <a:gd name="T13" fmla="*/ 47 h 150"/>
                  <a:gd name="T14" fmla="*/ 100 w 208"/>
                  <a:gd name="T15" fmla="*/ 37 h 150"/>
                  <a:gd name="T16" fmla="*/ 129 w 208"/>
                  <a:gd name="T17" fmla="*/ 65 h 150"/>
                  <a:gd name="T18" fmla="*/ 157 w 208"/>
                  <a:gd name="T19" fmla="*/ 37 h 150"/>
                  <a:gd name="T20" fmla="*/ 167 w 208"/>
                  <a:gd name="T21" fmla="*/ 47 h 150"/>
                  <a:gd name="T22" fmla="*/ 139 w 208"/>
                  <a:gd name="T23" fmla="*/ 75 h 150"/>
                  <a:gd name="T24" fmla="*/ 167 w 208"/>
                  <a:gd name="T25" fmla="*/ 103 h 150"/>
                  <a:gd name="T26" fmla="*/ 175 w 208"/>
                  <a:gd name="T27" fmla="*/ 0 h 150"/>
                  <a:gd name="T28" fmla="*/ 86 w 208"/>
                  <a:gd name="T29" fmla="*/ 0 h 150"/>
                  <a:gd name="T30" fmla="*/ 63 w 208"/>
                  <a:gd name="T31" fmla="*/ 10 h 150"/>
                  <a:gd name="T32" fmla="*/ 4 w 208"/>
                  <a:gd name="T33" fmla="*/ 68 h 150"/>
                  <a:gd name="T34" fmla="*/ 4 w 208"/>
                  <a:gd name="T35" fmla="*/ 82 h 150"/>
                  <a:gd name="T36" fmla="*/ 63 w 208"/>
                  <a:gd name="T37" fmla="*/ 141 h 150"/>
                  <a:gd name="T38" fmla="*/ 86 w 208"/>
                  <a:gd name="T39" fmla="*/ 150 h 150"/>
                  <a:gd name="T40" fmla="*/ 175 w 208"/>
                  <a:gd name="T41" fmla="*/ 150 h 150"/>
                  <a:gd name="T42" fmla="*/ 208 w 208"/>
                  <a:gd name="T43" fmla="*/ 117 h 150"/>
                  <a:gd name="T44" fmla="*/ 208 w 208"/>
                  <a:gd name="T45" fmla="*/ 33 h 150"/>
                  <a:gd name="T46" fmla="*/ 175 w 208"/>
                  <a:gd name="T4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8" h="150">
                    <a:moveTo>
                      <a:pt x="167" y="103"/>
                    </a:moveTo>
                    <a:lnTo>
                      <a:pt x="157" y="113"/>
                    </a:lnTo>
                    <a:lnTo>
                      <a:pt x="129" y="85"/>
                    </a:lnTo>
                    <a:lnTo>
                      <a:pt x="100" y="113"/>
                    </a:lnTo>
                    <a:lnTo>
                      <a:pt x="90" y="103"/>
                    </a:lnTo>
                    <a:lnTo>
                      <a:pt x="119" y="75"/>
                    </a:lnTo>
                    <a:lnTo>
                      <a:pt x="90" y="47"/>
                    </a:lnTo>
                    <a:lnTo>
                      <a:pt x="100" y="37"/>
                    </a:lnTo>
                    <a:lnTo>
                      <a:pt x="129" y="65"/>
                    </a:lnTo>
                    <a:lnTo>
                      <a:pt x="157" y="37"/>
                    </a:lnTo>
                    <a:lnTo>
                      <a:pt x="167" y="47"/>
                    </a:lnTo>
                    <a:lnTo>
                      <a:pt x="139" y="75"/>
                    </a:lnTo>
                    <a:lnTo>
                      <a:pt x="167" y="103"/>
                    </a:lnTo>
                    <a:close/>
                    <a:moveTo>
                      <a:pt x="175" y="0"/>
                    </a:moveTo>
                    <a:lnTo>
                      <a:pt x="86" y="0"/>
                    </a:lnTo>
                    <a:cubicBezTo>
                      <a:pt x="77" y="0"/>
                      <a:pt x="69" y="4"/>
                      <a:pt x="63" y="10"/>
                    </a:cubicBezTo>
                    <a:lnTo>
                      <a:pt x="4" y="68"/>
                    </a:lnTo>
                    <a:cubicBezTo>
                      <a:pt x="0" y="72"/>
                      <a:pt x="0" y="78"/>
                      <a:pt x="4" y="82"/>
                    </a:cubicBezTo>
                    <a:lnTo>
                      <a:pt x="63" y="141"/>
                    </a:lnTo>
                    <a:cubicBezTo>
                      <a:pt x="69" y="147"/>
                      <a:pt x="77" y="150"/>
                      <a:pt x="86" y="150"/>
                    </a:cubicBezTo>
                    <a:lnTo>
                      <a:pt x="175" y="150"/>
                    </a:lnTo>
                    <a:cubicBezTo>
                      <a:pt x="194" y="150"/>
                      <a:pt x="208" y="135"/>
                      <a:pt x="208" y="117"/>
                    </a:cubicBezTo>
                    <a:lnTo>
                      <a:pt x="208" y="33"/>
                    </a:lnTo>
                    <a:cubicBezTo>
                      <a:pt x="208" y="15"/>
                      <a:pt x="194" y="0"/>
                      <a:pt x="17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sp>
          <p:nvSpPr>
            <p:cNvPr id="341" name="Numbers Key">
              <a:extLst>
                <a:ext uri="{FF2B5EF4-FFF2-40B4-BE49-F238E27FC236}">
                  <a16:creationId xmlns:a16="http://schemas.microsoft.com/office/drawing/2014/main" id="{FE9DE689-E869-4804-BF11-187629CDCA05}"/>
                </a:ext>
              </a:extLst>
            </p:cNvPr>
            <p:cNvSpPr>
              <a:spLocks/>
            </p:cNvSpPr>
            <p:nvPr/>
          </p:nvSpPr>
          <p:spPr bwMode="auto">
            <a:xfrm>
              <a:off x="3703638" y="3713163"/>
              <a:ext cx="244475" cy="271463"/>
            </a:xfrm>
            <a:custGeom>
              <a:avLst/>
              <a:gdLst>
                <a:gd name="T0" fmla="*/ 286 w 319"/>
                <a:gd name="T1" fmla="*/ 356 h 356"/>
                <a:gd name="T2" fmla="*/ 258 w 319"/>
                <a:gd name="T3" fmla="*/ 356 h 356"/>
                <a:gd name="T4" fmla="*/ 61 w 319"/>
                <a:gd name="T5" fmla="*/ 356 h 356"/>
                <a:gd name="T6" fmla="*/ 33 w 319"/>
                <a:gd name="T7" fmla="*/ 356 h 356"/>
                <a:gd name="T8" fmla="*/ 0 w 319"/>
                <a:gd name="T9" fmla="*/ 324 h 356"/>
                <a:gd name="T10" fmla="*/ 0 w 319"/>
                <a:gd name="T11" fmla="*/ 274 h 356"/>
                <a:gd name="T12" fmla="*/ 0 w 319"/>
                <a:gd name="T13" fmla="*/ 92 h 356"/>
                <a:gd name="T14" fmla="*/ 0 w 319"/>
                <a:gd name="T15" fmla="*/ 33 h 356"/>
                <a:gd name="T16" fmla="*/ 33 w 319"/>
                <a:gd name="T17" fmla="*/ 0 h 356"/>
                <a:gd name="T18" fmla="*/ 61 w 319"/>
                <a:gd name="T19" fmla="*/ 0 h 356"/>
                <a:gd name="T20" fmla="*/ 258 w 319"/>
                <a:gd name="T21" fmla="*/ 0 h 356"/>
                <a:gd name="T22" fmla="*/ 286 w 319"/>
                <a:gd name="T23" fmla="*/ 0 h 356"/>
                <a:gd name="T24" fmla="*/ 319 w 319"/>
                <a:gd name="T25" fmla="*/ 33 h 356"/>
                <a:gd name="T26" fmla="*/ 319 w 319"/>
                <a:gd name="T27" fmla="*/ 92 h 356"/>
                <a:gd name="T28" fmla="*/ 319 w 319"/>
                <a:gd name="T29" fmla="*/ 274 h 356"/>
                <a:gd name="T30" fmla="*/ 319 w 319"/>
                <a:gd name="T31" fmla="*/ 324 h 356"/>
                <a:gd name="T32" fmla="*/ 286 w 319"/>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9" h="356">
                  <a:moveTo>
                    <a:pt x="286" y="356"/>
                  </a:moveTo>
                  <a:lnTo>
                    <a:pt x="258"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258" y="0"/>
                  </a:lnTo>
                  <a:lnTo>
                    <a:pt x="286" y="0"/>
                  </a:lnTo>
                  <a:cubicBezTo>
                    <a:pt x="304" y="0"/>
                    <a:pt x="319" y="15"/>
                    <a:pt x="319" y="33"/>
                  </a:cubicBezTo>
                  <a:lnTo>
                    <a:pt x="319" y="92"/>
                  </a:lnTo>
                  <a:lnTo>
                    <a:pt x="319" y="274"/>
                  </a:lnTo>
                  <a:lnTo>
                    <a:pt x="319" y="324"/>
                  </a:lnTo>
                  <a:cubicBezTo>
                    <a:pt x="319" y="342"/>
                    <a:pt x="304" y="356"/>
                    <a:pt x="286"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non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123</a:t>
              </a:r>
            </a:p>
          </p:txBody>
        </p:sp>
        <p:grpSp>
          <p:nvGrpSpPr>
            <p:cNvPr id="342" name="Microphone Key">
              <a:extLst>
                <a:ext uri="{FF2B5EF4-FFF2-40B4-BE49-F238E27FC236}">
                  <a16:creationId xmlns:a16="http://schemas.microsoft.com/office/drawing/2014/main" id="{663BE961-A157-40DA-B269-E641BC148EAE}"/>
                </a:ext>
              </a:extLst>
            </p:cNvPr>
            <p:cNvGrpSpPr/>
            <p:nvPr/>
          </p:nvGrpSpPr>
          <p:grpSpPr>
            <a:xfrm>
              <a:off x="3989388" y="3713163"/>
              <a:ext cx="244475" cy="271463"/>
              <a:chOff x="3989388" y="3713163"/>
              <a:chExt cx="244475" cy="271463"/>
            </a:xfrm>
          </p:grpSpPr>
          <p:sp>
            <p:nvSpPr>
              <p:cNvPr id="343" name="Key">
                <a:extLst>
                  <a:ext uri="{FF2B5EF4-FFF2-40B4-BE49-F238E27FC236}">
                    <a16:creationId xmlns:a16="http://schemas.microsoft.com/office/drawing/2014/main" id="{2EFBF252-B8FC-469A-9103-02401361851F}"/>
                  </a:ext>
                </a:extLst>
              </p:cNvPr>
              <p:cNvSpPr>
                <a:spLocks/>
              </p:cNvSpPr>
              <p:nvPr/>
            </p:nvSpPr>
            <p:spPr bwMode="auto">
              <a:xfrm>
                <a:off x="3989388" y="3713163"/>
                <a:ext cx="244475" cy="271463"/>
              </a:xfrm>
              <a:custGeom>
                <a:avLst/>
                <a:gdLst>
                  <a:gd name="T0" fmla="*/ 286 w 319"/>
                  <a:gd name="T1" fmla="*/ 356 h 356"/>
                  <a:gd name="T2" fmla="*/ 258 w 319"/>
                  <a:gd name="T3" fmla="*/ 356 h 356"/>
                  <a:gd name="T4" fmla="*/ 61 w 319"/>
                  <a:gd name="T5" fmla="*/ 356 h 356"/>
                  <a:gd name="T6" fmla="*/ 33 w 319"/>
                  <a:gd name="T7" fmla="*/ 356 h 356"/>
                  <a:gd name="T8" fmla="*/ 0 w 319"/>
                  <a:gd name="T9" fmla="*/ 324 h 356"/>
                  <a:gd name="T10" fmla="*/ 0 w 319"/>
                  <a:gd name="T11" fmla="*/ 274 h 356"/>
                  <a:gd name="T12" fmla="*/ 0 w 319"/>
                  <a:gd name="T13" fmla="*/ 92 h 356"/>
                  <a:gd name="T14" fmla="*/ 0 w 319"/>
                  <a:gd name="T15" fmla="*/ 33 h 356"/>
                  <a:gd name="T16" fmla="*/ 33 w 319"/>
                  <a:gd name="T17" fmla="*/ 0 h 356"/>
                  <a:gd name="T18" fmla="*/ 61 w 319"/>
                  <a:gd name="T19" fmla="*/ 0 h 356"/>
                  <a:gd name="T20" fmla="*/ 258 w 319"/>
                  <a:gd name="T21" fmla="*/ 0 h 356"/>
                  <a:gd name="T22" fmla="*/ 286 w 319"/>
                  <a:gd name="T23" fmla="*/ 0 h 356"/>
                  <a:gd name="T24" fmla="*/ 319 w 319"/>
                  <a:gd name="T25" fmla="*/ 33 h 356"/>
                  <a:gd name="T26" fmla="*/ 319 w 319"/>
                  <a:gd name="T27" fmla="*/ 92 h 356"/>
                  <a:gd name="T28" fmla="*/ 319 w 319"/>
                  <a:gd name="T29" fmla="*/ 274 h 356"/>
                  <a:gd name="T30" fmla="*/ 319 w 319"/>
                  <a:gd name="T31" fmla="*/ 324 h 356"/>
                  <a:gd name="T32" fmla="*/ 286 w 319"/>
                  <a:gd name="T3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9" h="356">
                    <a:moveTo>
                      <a:pt x="286" y="356"/>
                    </a:moveTo>
                    <a:lnTo>
                      <a:pt x="258" y="356"/>
                    </a:lnTo>
                    <a:lnTo>
                      <a:pt x="61" y="356"/>
                    </a:lnTo>
                    <a:lnTo>
                      <a:pt x="33" y="356"/>
                    </a:lnTo>
                    <a:cubicBezTo>
                      <a:pt x="15" y="356"/>
                      <a:pt x="0" y="342"/>
                      <a:pt x="0" y="324"/>
                    </a:cubicBezTo>
                    <a:lnTo>
                      <a:pt x="0" y="274"/>
                    </a:lnTo>
                    <a:lnTo>
                      <a:pt x="0" y="92"/>
                    </a:lnTo>
                    <a:lnTo>
                      <a:pt x="0" y="33"/>
                    </a:lnTo>
                    <a:cubicBezTo>
                      <a:pt x="0" y="15"/>
                      <a:pt x="15" y="0"/>
                      <a:pt x="33" y="0"/>
                    </a:cubicBezTo>
                    <a:lnTo>
                      <a:pt x="61" y="0"/>
                    </a:lnTo>
                    <a:lnTo>
                      <a:pt x="258" y="0"/>
                    </a:lnTo>
                    <a:lnTo>
                      <a:pt x="286" y="0"/>
                    </a:lnTo>
                    <a:cubicBezTo>
                      <a:pt x="304" y="0"/>
                      <a:pt x="319" y="15"/>
                      <a:pt x="319" y="33"/>
                    </a:cubicBezTo>
                    <a:lnTo>
                      <a:pt x="319" y="92"/>
                    </a:lnTo>
                    <a:lnTo>
                      <a:pt x="319" y="274"/>
                    </a:lnTo>
                    <a:lnTo>
                      <a:pt x="319" y="324"/>
                    </a:lnTo>
                    <a:cubicBezTo>
                      <a:pt x="319" y="342"/>
                      <a:pt x="304" y="356"/>
                      <a:pt x="286" y="356"/>
                    </a:cubicBezTo>
                  </a:path>
                </a:pathLst>
              </a:custGeom>
              <a:solidFill>
                <a:srgbClr val="ACB4BE"/>
              </a:solidFill>
              <a:ln>
                <a:noFill/>
              </a:ln>
              <a:effectLst>
                <a:outerShdw dist="6350" dir="5400000" algn="t" rotWithShape="0">
                  <a:prstClr val="black">
                    <a:alpha val="3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non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00">
                  <a:solidFill>
                    <a:srgbClr val="000000"/>
                  </a:solidFill>
                  <a:latin typeface="Segoe UI" panose="020B0502040204020203" pitchFamily="34" charset="0"/>
                  <a:cs typeface="Segoe UI" panose="020B0502040204020203" pitchFamily="34" charset="0"/>
                </a:endParaRPr>
              </a:p>
            </p:txBody>
          </p:sp>
          <p:sp>
            <p:nvSpPr>
              <p:cNvPr id="344" name="Microphone Icon">
                <a:extLst>
                  <a:ext uri="{FF2B5EF4-FFF2-40B4-BE49-F238E27FC236}">
                    <a16:creationId xmlns:a16="http://schemas.microsoft.com/office/drawing/2014/main" id="{81F13DBF-520F-4E14-91CB-94036FE24BEA}"/>
                  </a:ext>
                </a:extLst>
              </p:cNvPr>
              <p:cNvSpPr>
                <a:spLocks noEditPoints="1"/>
              </p:cNvSpPr>
              <p:nvPr/>
            </p:nvSpPr>
            <p:spPr bwMode="auto">
              <a:xfrm>
                <a:off x="4072731" y="3785395"/>
                <a:ext cx="77788" cy="142875"/>
              </a:xfrm>
              <a:custGeom>
                <a:avLst/>
                <a:gdLst>
                  <a:gd name="T0" fmla="*/ 51 w 103"/>
                  <a:gd name="T1" fmla="*/ 0 h 188"/>
                  <a:gd name="T2" fmla="*/ 19 w 103"/>
                  <a:gd name="T3" fmla="*/ 33 h 188"/>
                  <a:gd name="T4" fmla="*/ 19 w 103"/>
                  <a:gd name="T5" fmla="*/ 99 h 188"/>
                  <a:gd name="T6" fmla="*/ 51 w 103"/>
                  <a:gd name="T7" fmla="*/ 132 h 188"/>
                  <a:gd name="T8" fmla="*/ 52 w 103"/>
                  <a:gd name="T9" fmla="*/ 132 h 188"/>
                  <a:gd name="T10" fmla="*/ 85 w 103"/>
                  <a:gd name="T11" fmla="*/ 99 h 188"/>
                  <a:gd name="T12" fmla="*/ 85 w 103"/>
                  <a:gd name="T13" fmla="*/ 33 h 188"/>
                  <a:gd name="T14" fmla="*/ 52 w 103"/>
                  <a:gd name="T15" fmla="*/ 0 h 188"/>
                  <a:gd name="T16" fmla="*/ 51 w 103"/>
                  <a:gd name="T17" fmla="*/ 0 h 188"/>
                  <a:gd name="T18" fmla="*/ 51 w 103"/>
                  <a:gd name="T19" fmla="*/ 10 h 188"/>
                  <a:gd name="T20" fmla="*/ 52 w 103"/>
                  <a:gd name="T21" fmla="*/ 10 h 188"/>
                  <a:gd name="T22" fmla="*/ 75 w 103"/>
                  <a:gd name="T23" fmla="*/ 33 h 188"/>
                  <a:gd name="T24" fmla="*/ 75 w 103"/>
                  <a:gd name="T25" fmla="*/ 99 h 188"/>
                  <a:gd name="T26" fmla="*/ 52 w 103"/>
                  <a:gd name="T27" fmla="*/ 122 h 188"/>
                  <a:gd name="T28" fmla="*/ 51 w 103"/>
                  <a:gd name="T29" fmla="*/ 122 h 188"/>
                  <a:gd name="T30" fmla="*/ 28 w 103"/>
                  <a:gd name="T31" fmla="*/ 99 h 188"/>
                  <a:gd name="T32" fmla="*/ 28 w 103"/>
                  <a:gd name="T33" fmla="*/ 33 h 188"/>
                  <a:gd name="T34" fmla="*/ 51 w 103"/>
                  <a:gd name="T35" fmla="*/ 10 h 188"/>
                  <a:gd name="T36" fmla="*/ 0 w 103"/>
                  <a:gd name="T37" fmla="*/ 66 h 188"/>
                  <a:gd name="T38" fmla="*/ 0 w 103"/>
                  <a:gd name="T39" fmla="*/ 99 h 188"/>
                  <a:gd name="T40" fmla="*/ 47 w 103"/>
                  <a:gd name="T41" fmla="*/ 150 h 188"/>
                  <a:gd name="T42" fmla="*/ 47 w 103"/>
                  <a:gd name="T43" fmla="*/ 178 h 188"/>
                  <a:gd name="T44" fmla="*/ 19 w 103"/>
                  <a:gd name="T45" fmla="*/ 178 h 188"/>
                  <a:gd name="T46" fmla="*/ 19 w 103"/>
                  <a:gd name="T47" fmla="*/ 188 h 188"/>
                  <a:gd name="T48" fmla="*/ 85 w 103"/>
                  <a:gd name="T49" fmla="*/ 188 h 188"/>
                  <a:gd name="T50" fmla="*/ 85 w 103"/>
                  <a:gd name="T51" fmla="*/ 178 h 188"/>
                  <a:gd name="T52" fmla="*/ 57 w 103"/>
                  <a:gd name="T53" fmla="*/ 178 h 188"/>
                  <a:gd name="T54" fmla="*/ 57 w 103"/>
                  <a:gd name="T55" fmla="*/ 150 h 188"/>
                  <a:gd name="T56" fmla="*/ 103 w 103"/>
                  <a:gd name="T57" fmla="*/ 99 h 188"/>
                  <a:gd name="T58" fmla="*/ 103 w 103"/>
                  <a:gd name="T59" fmla="*/ 66 h 188"/>
                  <a:gd name="T60" fmla="*/ 94 w 103"/>
                  <a:gd name="T61" fmla="*/ 66 h 188"/>
                  <a:gd name="T62" fmla="*/ 94 w 103"/>
                  <a:gd name="T63" fmla="*/ 99 h 188"/>
                  <a:gd name="T64" fmla="*/ 52 w 103"/>
                  <a:gd name="T65" fmla="*/ 141 h 188"/>
                  <a:gd name="T66" fmla="*/ 51 w 103"/>
                  <a:gd name="T67" fmla="*/ 141 h 188"/>
                  <a:gd name="T68" fmla="*/ 10 w 103"/>
                  <a:gd name="T69" fmla="*/ 99 h 188"/>
                  <a:gd name="T70" fmla="*/ 10 w 103"/>
                  <a:gd name="T71" fmla="*/ 66 h 188"/>
                  <a:gd name="T72" fmla="*/ 0 w 103"/>
                  <a:gd name="T73" fmla="*/ 6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8">
                    <a:moveTo>
                      <a:pt x="51" y="0"/>
                    </a:moveTo>
                    <a:cubicBezTo>
                      <a:pt x="34" y="0"/>
                      <a:pt x="19" y="15"/>
                      <a:pt x="19" y="33"/>
                    </a:cubicBezTo>
                    <a:lnTo>
                      <a:pt x="19" y="99"/>
                    </a:lnTo>
                    <a:cubicBezTo>
                      <a:pt x="19" y="117"/>
                      <a:pt x="34" y="132"/>
                      <a:pt x="51" y="132"/>
                    </a:cubicBezTo>
                    <a:lnTo>
                      <a:pt x="52" y="132"/>
                    </a:lnTo>
                    <a:cubicBezTo>
                      <a:pt x="70" y="132"/>
                      <a:pt x="85" y="117"/>
                      <a:pt x="85" y="99"/>
                    </a:cubicBezTo>
                    <a:lnTo>
                      <a:pt x="85" y="33"/>
                    </a:lnTo>
                    <a:cubicBezTo>
                      <a:pt x="85" y="15"/>
                      <a:pt x="70" y="0"/>
                      <a:pt x="52" y="0"/>
                    </a:cubicBezTo>
                    <a:lnTo>
                      <a:pt x="51" y="0"/>
                    </a:lnTo>
                    <a:close/>
                    <a:moveTo>
                      <a:pt x="51" y="10"/>
                    </a:moveTo>
                    <a:lnTo>
                      <a:pt x="52" y="10"/>
                    </a:lnTo>
                    <a:cubicBezTo>
                      <a:pt x="65" y="10"/>
                      <a:pt x="75" y="20"/>
                      <a:pt x="75" y="33"/>
                    </a:cubicBezTo>
                    <a:lnTo>
                      <a:pt x="75" y="99"/>
                    </a:lnTo>
                    <a:cubicBezTo>
                      <a:pt x="75" y="112"/>
                      <a:pt x="65" y="122"/>
                      <a:pt x="52" y="122"/>
                    </a:cubicBezTo>
                    <a:lnTo>
                      <a:pt x="51" y="122"/>
                    </a:lnTo>
                    <a:cubicBezTo>
                      <a:pt x="39" y="122"/>
                      <a:pt x="28" y="112"/>
                      <a:pt x="28" y="99"/>
                    </a:cubicBezTo>
                    <a:lnTo>
                      <a:pt x="28" y="33"/>
                    </a:lnTo>
                    <a:cubicBezTo>
                      <a:pt x="28" y="20"/>
                      <a:pt x="39" y="10"/>
                      <a:pt x="51" y="10"/>
                    </a:cubicBezTo>
                    <a:close/>
                    <a:moveTo>
                      <a:pt x="0" y="66"/>
                    </a:moveTo>
                    <a:lnTo>
                      <a:pt x="0" y="99"/>
                    </a:lnTo>
                    <a:cubicBezTo>
                      <a:pt x="0" y="126"/>
                      <a:pt x="21" y="148"/>
                      <a:pt x="47" y="150"/>
                    </a:cubicBezTo>
                    <a:lnTo>
                      <a:pt x="47" y="178"/>
                    </a:lnTo>
                    <a:lnTo>
                      <a:pt x="19" y="178"/>
                    </a:lnTo>
                    <a:lnTo>
                      <a:pt x="19" y="188"/>
                    </a:lnTo>
                    <a:lnTo>
                      <a:pt x="85" y="188"/>
                    </a:lnTo>
                    <a:lnTo>
                      <a:pt x="85" y="178"/>
                    </a:lnTo>
                    <a:lnTo>
                      <a:pt x="57" y="178"/>
                    </a:lnTo>
                    <a:lnTo>
                      <a:pt x="57" y="150"/>
                    </a:lnTo>
                    <a:cubicBezTo>
                      <a:pt x="83" y="148"/>
                      <a:pt x="103" y="126"/>
                      <a:pt x="103" y="99"/>
                    </a:cubicBezTo>
                    <a:lnTo>
                      <a:pt x="103" y="66"/>
                    </a:lnTo>
                    <a:lnTo>
                      <a:pt x="94" y="66"/>
                    </a:lnTo>
                    <a:lnTo>
                      <a:pt x="94" y="99"/>
                    </a:lnTo>
                    <a:cubicBezTo>
                      <a:pt x="94" y="122"/>
                      <a:pt x="75" y="141"/>
                      <a:pt x="52" y="141"/>
                    </a:cubicBezTo>
                    <a:lnTo>
                      <a:pt x="51" y="141"/>
                    </a:lnTo>
                    <a:cubicBezTo>
                      <a:pt x="28" y="141"/>
                      <a:pt x="10" y="122"/>
                      <a:pt x="10" y="99"/>
                    </a:cubicBezTo>
                    <a:lnTo>
                      <a:pt x="10" y="66"/>
                    </a:lnTo>
                    <a:lnTo>
                      <a:pt x="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grpSp>
      </p:grpSp>
      <p:sp>
        <p:nvSpPr>
          <p:cNvPr id="349" name="Overlay">
            <a:extLst>
              <a:ext uri="{FF2B5EF4-FFF2-40B4-BE49-F238E27FC236}">
                <a16:creationId xmlns:a16="http://schemas.microsoft.com/office/drawing/2014/main" id="{B1A98AF3-21A5-4585-94F7-BF5B9F9532B6}"/>
              </a:ext>
            </a:extLst>
          </p:cNvPr>
          <p:cNvSpPr>
            <a:spLocks noChangeArrowheads="1"/>
          </p:cNvSpPr>
          <p:nvPr/>
        </p:nvSpPr>
        <p:spPr bwMode="auto">
          <a:xfrm>
            <a:off x="2552144" y="1689029"/>
            <a:ext cx="2286000" cy="4064000"/>
          </a:xfrm>
          <a:prstGeom prst="rect">
            <a:avLst/>
          </a:prstGeom>
          <a:solidFill>
            <a:srgbClr val="000000">
              <a:alpha val="4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nvGrpSpPr>
          <p:cNvPr id="350" name="Text Field with Selection Menu">
            <a:extLst>
              <a:ext uri="{FF2B5EF4-FFF2-40B4-BE49-F238E27FC236}">
                <a16:creationId xmlns:a16="http://schemas.microsoft.com/office/drawing/2014/main" id="{9AC1F90A-B790-4491-A3AD-2DFF002B041C}"/>
              </a:ext>
            </a:extLst>
          </p:cNvPr>
          <p:cNvGrpSpPr/>
          <p:nvPr/>
        </p:nvGrpSpPr>
        <p:grpSpPr>
          <a:xfrm>
            <a:off x="6609157" y="729605"/>
            <a:ext cx="1916113" cy="592136"/>
            <a:chOff x="4867356" y="1264418"/>
            <a:chExt cx="1916113" cy="592136"/>
          </a:xfrm>
        </p:grpSpPr>
        <p:grpSp>
          <p:nvGrpSpPr>
            <p:cNvPr id="351" name="Selection Menu">
              <a:extLst>
                <a:ext uri="{FF2B5EF4-FFF2-40B4-BE49-F238E27FC236}">
                  <a16:creationId xmlns:a16="http://schemas.microsoft.com/office/drawing/2014/main" id="{6E5572C0-AAD2-4AB1-85B5-5AC791FAD531}"/>
                </a:ext>
              </a:extLst>
            </p:cNvPr>
            <p:cNvGrpSpPr/>
            <p:nvPr/>
          </p:nvGrpSpPr>
          <p:grpSpPr>
            <a:xfrm>
              <a:off x="4867356" y="1264418"/>
              <a:ext cx="1916113" cy="322262"/>
              <a:chOff x="4867356" y="1264418"/>
              <a:chExt cx="1916113" cy="322262"/>
            </a:xfrm>
          </p:grpSpPr>
          <p:sp>
            <p:nvSpPr>
              <p:cNvPr id="357" name="Menu Item 1">
                <a:extLst>
                  <a:ext uri="{FF2B5EF4-FFF2-40B4-BE49-F238E27FC236}">
                    <a16:creationId xmlns:a16="http://schemas.microsoft.com/office/drawing/2014/main" id="{0C9CAC45-5276-451D-A5E0-02710C22F27F}"/>
                  </a:ext>
                </a:extLst>
              </p:cNvPr>
              <p:cNvSpPr>
                <a:spLocks/>
              </p:cNvSpPr>
              <p:nvPr/>
            </p:nvSpPr>
            <p:spPr bwMode="auto">
              <a:xfrm>
                <a:off x="4867356" y="1264418"/>
                <a:ext cx="531813" cy="257175"/>
              </a:xfrm>
              <a:custGeom>
                <a:avLst/>
                <a:gdLst>
                  <a:gd name="T0" fmla="*/ 75 w 698"/>
                  <a:gd name="T1" fmla="*/ 0 h 338"/>
                  <a:gd name="T2" fmla="*/ 0 w 698"/>
                  <a:gd name="T3" fmla="*/ 75 h 338"/>
                  <a:gd name="T4" fmla="*/ 0 w 698"/>
                  <a:gd name="T5" fmla="*/ 263 h 338"/>
                  <a:gd name="T6" fmla="*/ 75 w 698"/>
                  <a:gd name="T7" fmla="*/ 338 h 338"/>
                  <a:gd name="T8" fmla="*/ 698 w 698"/>
                  <a:gd name="T9" fmla="*/ 338 h 338"/>
                  <a:gd name="T10" fmla="*/ 698 w 698"/>
                  <a:gd name="T11" fmla="*/ 0 h 338"/>
                  <a:gd name="T12" fmla="*/ 75 w 698"/>
                  <a:gd name="T13" fmla="*/ 0 h 338"/>
                </a:gdLst>
                <a:ahLst/>
                <a:cxnLst>
                  <a:cxn ang="0">
                    <a:pos x="T0" y="T1"/>
                  </a:cxn>
                  <a:cxn ang="0">
                    <a:pos x="T2" y="T3"/>
                  </a:cxn>
                  <a:cxn ang="0">
                    <a:pos x="T4" y="T5"/>
                  </a:cxn>
                  <a:cxn ang="0">
                    <a:pos x="T6" y="T7"/>
                  </a:cxn>
                  <a:cxn ang="0">
                    <a:pos x="T8" y="T9"/>
                  </a:cxn>
                  <a:cxn ang="0">
                    <a:pos x="T10" y="T11"/>
                  </a:cxn>
                  <a:cxn ang="0">
                    <a:pos x="T12" y="T13"/>
                  </a:cxn>
                </a:cxnLst>
                <a:rect l="0" t="0" r="r" b="b"/>
                <a:pathLst>
                  <a:path w="698" h="338">
                    <a:moveTo>
                      <a:pt x="75" y="0"/>
                    </a:moveTo>
                    <a:cubicBezTo>
                      <a:pt x="33" y="0"/>
                      <a:pt x="0" y="34"/>
                      <a:pt x="0" y="75"/>
                    </a:cubicBezTo>
                    <a:lnTo>
                      <a:pt x="0" y="263"/>
                    </a:lnTo>
                    <a:cubicBezTo>
                      <a:pt x="0" y="304"/>
                      <a:pt x="33" y="338"/>
                      <a:pt x="75" y="338"/>
                    </a:cubicBezTo>
                    <a:lnTo>
                      <a:pt x="698" y="338"/>
                    </a:lnTo>
                    <a:lnTo>
                      <a:pt x="698" y="0"/>
                    </a:lnTo>
                    <a:lnTo>
                      <a:pt x="75" y="0"/>
                    </a:lnTo>
                    <a:close/>
                  </a:path>
                </a:pathLst>
              </a:custGeom>
              <a:solidFill>
                <a:srgbClr val="000000">
                  <a:alpha val="84000"/>
                </a:srgbClr>
              </a:solidFill>
              <a:ln>
                <a:noFill/>
              </a:ln>
            </p:spPr>
            <p:txBody>
              <a:bodyPr vert="horz" wrap="square" lIns="91440" tIns="73152"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FFFFFF"/>
                    </a:solidFill>
                    <a:latin typeface="Segoe UI" panose="020B0502040204020203" pitchFamily="34" charset="0"/>
                    <a:cs typeface="Segoe UI" panose="020B0502040204020203" pitchFamily="34" charset="0"/>
                  </a:rPr>
                  <a:t>Cut</a:t>
                </a:r>
              </a:p>
            </p:txBody>
          </p:sp>
          <p:sp>
            <p:nvSpPr>
              <p:cNvPr id="358" name="Menu Item 2">
                <a:extLst>
                  <a:ext uri="{FF2B5EF4-FFF2-40B4-BE49-F238E27FC236}">
                    <a16:creationId xmlns:a16="http://schemas.microsoft.com/office/drawing/2014/main" id="{F0A63011-1FF1-4FAF-8198-79F1D168F900}"/>
                  </a:ext>
                </a:extLst>
              </p:cNvPr>
              <p:cNvSpPr>
                <a:spLocks/>
              </p:cNvSpPr>
              <p:nvPr/>
            </p:nvSpPr>
            <p:spPr bwMode="auto">
              <a:xfrm>
                <a:off x="5407106" y="1264418"/>
                <a:ext cx="654050" cy="322262"/>
              </a:xfrm>
              <a:custGeom>
                <a:avLst/>
                <a:gdLst>
                  <a:gd name="T0" fmla="*/ 0 w 412"/>
                  <a:gd name="T1" fmla="*/ 0 h 203"/>
                  <a:gd name="T2" fmla="*/ 0 w 412"/>
                  <a:gd name="T3" fmla="*/ 162 h 203"/>
                  <a:gd name="T4" fmla="*/ 157 w 412"/>
                  <a:gd name="T5" fmla="*/ 162 h 203"/>
                  <a:gd name="T6" fmla="*/ 197 w 412"/>
                  <a:gd name="T7" fmla="*/ 203 h 203"/>
                  <a:gd name="T8" fmla="*/ 237 w 412"/>
                  <a:gd name="T9" fmla="*/ 162 h 203"/>
                  <a:gd name="T10" fmla="*/ 412 w 412"/>
                  <a:gd name="T11" fmla="*/ 162 h 203"/>
                  <a:gd name="T12" fmla="*/ 412 w 412"/>
                  <a:gd name="T13" fmla="*/ 0 h 203"/>
                  <a:gd name="T14" fmla="*/ 0 w 412"/>
                  <a:gd name="T15" fmla="*/ 0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203">
                    <a:moveTo>
                      <a:pt x="0" y="0"/>
                    </a:moveTo>
                    <a:lnTo>
                      <a:pt x="0" y="162"/>
                    </a:lnTo>
                    <a:lnTo>
                      <a:pt x="157" y="162"/>
                    </a:lnTo>
                    <a:lnTo>
                      <a:pt x="197" y="203"/>
                    </a:lnTo>
                    <a:lnTo>
                      <a:pt x="237" y="162"/>
                    </a:lnTo>
                    <a:lnTo>
                      <a:pt x="412" y="162"/>
                    </a:lnTo>
                    <a:lnTo>
                      <a:pt x="412" y="0"/>
                    </a:lnTo>
                    <a:lnTo>
                      <a:pt x="0" y="0"/>
                    </a:lnTo>
                    <a:close/>
                  </a:path>
                </a:pathLst>
              </a:custGeom>
              <a:solidFill>
                <a:srgbClr val="000000">
                  <a:alpha val="84000"/>
                </a:srgbClr>
              </a:solidFill>
              <a:ln>
                <a:noFill/>
              </a:ln>
            </p:spPr>
            <p:txBody>
              <a:bodyPr vert="horz" wrap="square" lIns="91440" tIns="73152"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FFFFFF"/>
                    </a:solidFill>
                    <a:latin typeface="Segoe UI" panose="020B0502040204020203" pitchFamily="34" charset="0"/>
                    <a:cs typeface="Segoe UI" panose="020B0502040204020203" pitchFamily="34" charset="0"/>
                  </a:rPr>
                  <a:t>Copy</a:t>
                </a:r>
              </a:p>
            </p:txBody>
          </p:sp>
          <p:sp>
            <p:nvSpPr>
              <p:cNvPr id="359" name="Menu Item 3">
                <a:extLst>
                  <a:ext uri="{FF2B5EF4-FFF2-40B4-BE49-F238E27FC236}">
                    <a16:creationId xmlns:a16="http://schemas.microsoft.com/office/drawing/2014/main" id="{DCAF72AD-D682-472E-B9EE-8E76B2E47737}"/>
                  </a:ext>
                </a:extLst>
              </p:cNvPr>
              <p:cNvSpPr>
                <a:spLocks noChangeArrowheads="1"/>
              </p:cNvSpPr>
              <p:nvPr/>
            </p:nvSpPr>
            <p:spPr bwMode="auto">
              <a:xfrm>
                <a:off x="6069093" y="1264418"/>
                <a:ext cx="492125" cy="257175"/>
              </a:xfrm>
              <a:prstGeom prst="rect">
                <a:avLst/>
              </a:prstGeom>
              <a:solidFill>
                <a:srgbClr val="000000">
                  <a:alpha val="84000"/>
                </a:srgbClr>
              </a:solidFill>
              <a:ln>
                <a:noFill/>
              </a:ln>
            </p:spPr>
            <p:txBody>
              <a:bodyPr vert="horz" wrap="square" lIns="91440" tIns="73152"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FFFFFF"/>
                    </a:solidFill>
                    <a:latin typeface="Segoe UI" panose="020B0502040204020203" pitchFamily="34" charset="0"/>
                    <a:cs typeface="Segoe UI" panose="020B0502040204020203" pitchFamily="34" charset="0"/>
                  </a:rPr>
                  <a:t>Paste</a:t>
                </a:r>
              </a:p>
            </p:txBody>
          </p:sp>
          <p:grpSp>
            <p:nvGrpSpPr>
              <p:cNvPr id="360" name="Menu Item More">
                <a:extLst>
                  <a:ext uri="{FF2B5EF4-FFF2-40B4-BE49-F238E27FC236}">
                    <a16:creationId xmlns:a16="http://schemas.microsoft.com/office/drawing/2014/main" id="{DD339EC3-CAA6-4FBA-BDC5-F2E01D6AFB0F}"/>
                  </a:ext>
                </a:extLst>
              </p:cNvPr>
              <p:cNvGrpSpPr/>
              <p:nvPr/>
            </p:nvGrpSpPr>
            <p:grpSpPr>
              <a:xfrm>
                <a:off x="6569156" y="1264418"/>
                <a:ext cx="214313" cy="257175"/>
                <a:chOff x="6905625" y="2097088"/>
                <a:chExt cx="214313" cy="257175"/>
              </a:xfrm>
            </p:grpSpPr>
            <p:sp>
              <p:nvSpPr>
                <p:cNvPr id="361" name="Background">
                  <a:extLst>
                    <a:ext uri="{FF2B5EF4-FFF2-40B4-BE49-F238E27FC236}">
                      <a16:creationId xmlns:a16="http://schemas.microsoft.com/office/drawing/2014/main" id="{BF6C965E-AB4A-4DCD-8D0C-355B26D59A20}"/>
                    </a:ext>
                  </a:extLst>
                </p:cNvPr>
                <p:cNvSpPr>
                  <a:spLocks/>
                </p:cNvSpPr>
                <p:nvPr/>
              </p:nvSpPr>
              <p:spPr bwMode="auto">
                <a:xfrm>
                  <a:off x="6905625" y="2097088"/>
                  <a:ext cx="214313" cy="257175"/>
                </a:xfrm>
                <a:custGeom>
                  <a:avLst/>
                  <a:gdLst>
                    <a:gd name="T0" fmla="*/ 206 w 281"/>
                    <a:gd name="T1" fmla="*/ 0 h 338"/>
                    <a:gd name="T2" fmla="*/ 0 w 281"/>
                    <a:gd name="T3" fmla="*/ 0 h 338"/>
                    <a:gd name="T4" fmla="*/ 0 w 281"/>
                    <a:gd name="T5" fmla="*/ 338 h 338"/>
                    <a:gd name="T6" fmla="*/ 206 w 281"/>
                    <a:gd name="T7" fmla="*/ 338 h 338"/>
                    <a:gd name="T8" fmla="*/ 281 w 281"/>
                    <a:gd name="T9" fmla="*/ 263 h 338"/>
                    <a:gd name="T10" fmla="*/ 281 w 281"/>
                    <a:gd name="T11" fmla="*/ 75 h 338"/>
                    <a:gd name="T12" fmla="*/ 206 w 281"/>
                    <a:gd name="T13" fmla="*/ 0 h 338"/>
                  </a:gdLst>
                  <a:ahLst/>
                  <a:cxnLst>
                    <a:cxn ang="0">
                      <a:pos x="T0" y="T1"/>
                    </a:cxn>
                    <a:cxn ang="0">
                      <a:pos x="T2" y="T3"/>
                    </a:cxn>
                    <a:cxn ang="0">
                      <a:pos x="T4" y="T5"/>
                    </a:cxn>
                    <a:cxn ang="0">
                      <a:pos x="T6" y="T7"/>
                    </a:cxn>
                    <a:cxn ang="0">
                      <a:pos x="T8" y="T9"/>
                    </a:cxn>
                    <a:cxn ang="0">
                      <a:pos x="T10" y="T11"/>
                    </a:cxn>
                    <a:cxn ang="0">
                      <a:pos x="T12" y="T13"/>
                    </a:cxn>
                  </a:cxnLst>
                  <a:rect l="0" t="0" r="r" b="b"/>
                  <a:pathLst>
                    <a:path w="281" h="338">
                      <a:moveTo>
                        <a:pt x="206" y="0"/>
                      </a:moveTo>
                      <a:lnTo>
                        <a:pt x="0" y="0"/>
                      </a:lnTo>
                      <a:lnTo>
                        <a:pt x="0" y="338"/>
                      </a:lnTo>
                      <a:lnTo>
                        <a:pt x="206" y="338"/>
                      </a:lnTo>
                      <a:cubicBezTo>
                        <a:pt x="247" y="338"/>
                        <a:pt x="281" y="304"/>
                        <a:pt x="281" y="263"/>
                      </a:cubicBezTo>
                      <a:lnTo>
                        <a:pt x="281" y="75"/>
                      </a:lnTo>
                      <a:cubicBezTo>
                        <a:pt x="281" y="34"/>
                        <a:pt x="247" y="0"/>
                        <a:pt x="206" y="0"/>
                      </a:cubicBezTo>
                    </a:path>
                  </a:pathLst>
                </a:custGeom>
                <a:solidFill>
                  <a:srgbClr val="000000">
                    <a:alpha val="84000"/>
                  </a:srgbClr>
                </a:solidFill>
                <a:ln>
                  <a:noFill/>
                </a:ln>
              </p:spPr>
              <p:txBody>
                <a:bodyPr vert="horz" wrap="square" lIns="91440" tIns="73152"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800">
                    <a:solidFill>
                      <a:srgbClr val="000000"/>
                    </a:solidFill>
                    <a:latin typeface="Segoe UI" panose="020B0502040204020203" pitchFamily="34" charset="0"/>
                    <a:cs typeface="Segoe UI" panose="020B0502040204020203" pitchFamily="34" charset="0"/>
                  </a:endParaRPr>
                </a:p>
              </p:txBody>
            </p:sp>
            <p:sp>
              <p:nvSpPr>
                <p:cNvPr id="362" name="More Icon">
                  <a:extLst>
                    <a:ext uri="{FF2B5EF4-FFF2-40B4-BE49-F238E27FC236}">
                      <a16:creationId xmlns:a16="http://schemas.microsoft.com/office/drawing/2014/main" id="{87060B2F-9E8D-4DDC-A59B-E576BAD04FB0}"/>
                    </a:ext>
                  </a:extLst>
                </p:cNvPr>
                <p:cNvSpPr>
                  <a:spLocks noChangeAspect="1"/>
                </p:cNvSpPr>
                <p:nvPr/>
              </p:nvSpPr>
              <p:spPr bwMode="auto">
                <a:xfrm>
                  <a:off x="6980238" y="2184400"/>
                  <a:ext cx="65088" cy="82550"/>
                </a:xfrm>
                <a:custGeom>
                  <a:avLst/>
                  <a:gdLst>
                    <a:gd name="T0" fmla="*/ 41 w 41"/>
                    <a:gd name="T1" fmla="*/ 26 h 52"/>
                    <a:gd name="T2" fmla="*/ 0 w 41"/>
                    <a:gd name="T3" fmla="*/ 52 h 52"/>
                    <a:gd name="T4" fmla="*/ 0 w 41"/>
                    <a:gd name="T5" fmla="*/ 0 h 52"/>
                    <a:gd name="T6" fmla="*/ 41 w 41"/>
                    <a:gd name="T7" fmla="*/ 26 h 52"/>
                  </a:gdLst>
                  <a:ahLst/>
                  <a:cxnLst>
                    <a:cxn ang="0">
                      <a:pos x="T0" y="T1"/>
                    </a:cxn>
                    <a:cxn ang="0">
                      <a:pos x="T2" y="T3"/>
                    </a:cxn>
                    <a:cxn ang="0">
                      <a:pos x="T4" y="T5"/>
                    </a:cxn>
                    <a:cxn ang="0">
                      <a:pos x="T6" y="T7"/>
                    </a:cxn>
                  </a:cxnLst>
                  <a:rect l="0" t="0" r="r" b="b"/>
                  <a:pathLst>
                    <a:path w="41" h="52">
                      <a:moveTo>
                        <a:pt x="41" y="26"/>
                      </a:moveTo>
                      <a:lnTo>
                        <a:pt x="0" y="52"/>
                      </a:lnTo>
                      <a:lnTo>
                        <a:pt x="0" y="0"/>
                      </a:lnTo>
                      <a:lnTo>
                        <a:pt x="41"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latin typeface="Segoe UI" panose="020B0502040204020203" pitchFamily="34" charset="0"/>
                    <a:cs typeface="Segoe UI" panose="020B0502040204020203" pitchFamily="34" charset="0"/>
                  </a:endParaRPr>
                </a:p>
              </p:txBody>
            </p:sp>
          </p:grpSp>
        </p:grpSp>
        <p:sp>
          <p:nvSpPr>
            <p:cNvPr id="352" name="Text Field">
              <a:extLst>
                <a:ext uri="{FF2B5EF4-FFF2-40B4-BE49-F238E27FC236}">
                  <a16:creationId xmlns:a16="http://schemas.microsoft.com/office/drawing/2014/main" id="{AA7EA64A-A9FE-4E72-87C6-5A21D98FEC3A}"/>
                </a:ext>
              </a:extLst>
            </p:cNvPr>
            <p:cNvSpPr/>
            <p:nvPr/>
          </p:nvSpPr>
          <p:spPr>
            <a:xfrm>
              <a:off x="5108574" y="1596205"/>
              <a:ext cx="1495426" cy="200025"/>
            </a:xfrm>
            <a:prstGeom prst="roundRect">
              <a:avLst/>
            </a:prstGeom>
            <a:solidFill>
              <a:srgbClr val="FFFFFF"/>
            </a:solidFill>
            <a:ln w="3175">
              <a:solidFill>
                <a:srgbClr val="C8C8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9144" rIns="45720" bIns="9144"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000000"/>
                  </a:solidFill>
                  <a:latin typeface="Segoe UI" panose="020B0502040204020203" pitchFamily="34" charset="0"/>
                  <a:cs typeface="Segoe UI" panose="020B0502040204020203" pitchFamily="34" charset="0"/>
                </a:rPr>
                <a:t>Dinner tonight?</a:t>
              </a:r>
            </a:p>
          </p:txBody>
        </p:sp>
        <p:grpSp>
          <p:nvGrpSpPr>
            <p:cNvPr id="353" name="Text Selection">
              <a:extLst>
                <a:ext uri="{FF2B5EF4-FFF2-40B4-BE49-F238E27FC236}">
                  <a16:creationId xmlns:a16="http://schemas.microsoft.com/office/drawing/2014/main" id="{B3A39797-24D4-4190-9F64-6947212F82C0}"/>
                </a:ext>
              </a:extLst>
            </p:cNvPr>
            <p:cNvGrpSpPr/>
            <p:nvPr/>
          </p:nvGrpSpPr>
          <p:grpSpPr>
            <a:xfrm>
              <a:off x="5487987" y="1548579"/>
              <a:ext cx="456406" cy="307975"/>
              <a:chOff x="6169025" y="3759527"/>
              <a:chExt cx="456406" cy="307975"/>
            </a:xfrm>
          </p:grpSpPr>
          <p:sp>
            <p:nvSpPr>
              <p:cNvPr id="354" name="Marker End">
                <a:extLst>
                  <a:ext uri="{FF2B5EF4-FFF2-40B4-BE49-F238E27FC236}">
                    <a16:creationId xmlns:a16="http://schemas.microsoft.com/office/drawing/2014/main" id="{FDCEFAC2-DFD1-474B-9845-BA09156EEEC1}"/>
                  </a:ext>
                </a:extLst>
              </p:cNvPr>
              <p:cNvSpPr>
                <a:spLocks/>
              </p:cNvSpPr>
              <p:nvPr/>
            </p:nvSpPr>
            <p:spPr bwMode="auto">
              <a:xfrm>
                <a:off x="6547643" y="3830965"/>
                <a:ext cx="77788" cy="236537"/>
              </a:xfrm>
              <a:custGeom>
                <a:avLst/>
                <a:gdLst>
                  <a:gd name="T0" fmla="*/ 61 w 103"/>
                  <a:gd name="T1" fmla="*/ 207 h 309"/>
                  <a:gd name="T2" fmla="*/ 61 w 103"/>
                  <a:gd name="T3" fmla="*/ 0 h 309"/>
                  <a:gd name="T4" fmla="*/ 42 w 103"/>
                  <a:gd name="T5" fmla="*/ 0 h 309"/>
                  <a:gd name="T6" fmla="*/ 42 w 103"/>
                  <a:gd name="T7" fmla="*/ 207 h 309"/>
                  <a:gd name="T8" fmla="*/ 0 w 103"/>
                  <a:gd name="T9" fmla="*/ 257 h 309"/>
                  <a:gd name="T10" fmla="*/ 51 w 103"/>
                  <a:gd name="T11" fmla="*/ 309 h 309"/>
                  <a:gd name="T12" fmla="*/ 103 w 103"/>
                  <a:gd name="T13" fmla="*/ 257 h 309"/>
                  <a:gd name="T14" fmla="*/ 61 w 103"/>
                  <a:gd name="T15" fmla="*/ 207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309">
                    <a:moveTo>
                      <a:pt x="61" y="207"/>
                    </a:moveTo>
                    <a:lnTo>
                      <a:pt x="61" y="0"/>
                    </a:lnTo>
                    <a:lnTo>
                      <a:pt x="42" y="0"/>
                    </a:lnTo>
                    <a:lnTo>
                      <a:pt x="42" y="207"/>
                    </a:lnTo>
                    <a:cubicBezTo>
                      <a:pt x="18" y="211"/>
                      <a:pt x="0" y="232"/>
                      <a:pt x="0" y="257"/>
                    </a:cubicBezTo>
                    <a:cubicBezTo>
                      <a:pt x="0" y="286"/>
                      <a:pt x="23" y="309"/>
                      <a:pt x="51" y="309"/>
                    </a:cubicBezTo>
                    <a:cubicBezTo>
                      <a:pt x="80" y="309"/>
                      <a:pt x="103" y="286"/>
                      <a:pt x="103" y="257"/>
                    </a:cubicBezTo>
                    <a:cubicBezTo>
                      <a:pt x="103" y="232"/>
                      <a:pt x="85" y="211"/>
                      <a:pt x="61" y="207"/>
                    </a:cubicBezTo>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355" name="Marker Start">
                <a:extLst>
                  <a:ext uri="{FF2B5EF4-FFF2-40B4-BE49-F238E27FC236}">
                    <a16:creationId xmlns:a16="http://schemas.microsoft.com/office/drawing/2014/main" id="{2EA59E5D-8929-4358-9344-649E1E675A69}"/>
                  </a:ext>
                </a:extLst>
              </p:cNvPr>
              <p:cNvSpPr>
                <a:spLocks/>
              </p:cNvSpPr>
              <p:nvPr/>
            </p:nvSpPr>
            <p:spPr bwMode="auto">
              <a:xfrm>
                <a:off x="6169025" y="3759527"/>
                <a:ext cx="79375" cy="228600"/>
              </a:xfrm>
              <a:custGeom>
                <a:avLst/>
                <a:gdLst>
                  <a:gd name="T0" fmla="*/ 103 w 103"/>
                  <a:gd name="T1" fmla="*/ 51 h 300"/>
                  <a:gd name="T2" fmla="*/ 51 w 103"/>
                  <a:gd name="T3" fmla="*/ 0 h 300"/>
                  <a:gd name="T4" fmla="*/ 0 w 103"/>
                  <a:gd name="T5" fmla="*/ 51 h 300"/>
                  <a:gd name="T6" fmla="*/ 42 w 103"/>
                  <a:gd name="T7" fmla="*/ 102 h 300"/>
                  <a:gd name="T8" fmla="*/ 42 w 103"/>
                  <a:gd name="T9" fmla="*/ 300 h 300"/>
                  <a:gd name="T10" fmla="*/ 61 w 103"/>
                  <a:gd name="T11" fmla="*/ 300 h 300"/>
                  <a:gd name="T12" fmla="*/ 61 w 103"/>
                  <a:gd name="T13" fmla="*/ 102 h 300"/>
                  <a:gd name="T14" fmla="*/ 103 w 103"/>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300">
                    <a:moveTo>
                      <a:pt x="103" y="51"/>
                    </a:moveTo>
                    <a:cubicBezTo>
                      <a:pt x="103" y="23"/>
                      <a:pt x="80" y="0"/>
                      <a:pt x="51" y="0"/>
                    </a:cubicBezTo>
                    <a:cubicBezTo>
                      <a:pt x="23" y="0"/>
                      <a:pt x="0" y="23"/>
                      <a:pt x="0" y="51"/>
                    </a:cubicBezTo>
                    <a:cubicBezTo>
                      <a:pt x="0" y="77"/>
                      <a:pt x="18" y="98"/>
                      <a:pt x="42" y="102"/>
                    </a:cubicBezTo>
                    <a:lnTo>
                      <a:pt x="42" y="300"/>
                    </a:lnTo>
                    <a:lnTo>
                      <a:pt x="61" y="300"/>
                    </a:lnTo>
                    <a:lnTo>
                      <a:pt x="61" y="102"/>
                    </a:lnTo>
                    <a:cubicBezTo>
                      <a:pt x="85" y="98"/>
                      <a:pt x="103" y="77"/>
                      <a:pt x="103" y="51"/>
                    </a:cubicBezTo>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356" name="Selection Overlay">
                <a:extLst>
                  <a:ext uri="{FF2B5EF4-FFF2-40B4-BE49-F238E27FC236}">
                    <a16:creationId xmlns:a16="http://schemas.microsoft.com/office/drawing/2014/main" id="{51EA2338-54E7-4EF8-8CA1-6DA0FA62FC3B}"/>
                  </a:ext>
                </a:extLst>
              </p:cNvPr>
              <p:cNvSpPr>
                <a:spLocks noChangeArrowheads="1"/>
              </p:cNvSpPr>
              <p:nvPr/>
            </p:nvSpPr>
            <p:spPr bwMode="auto">
              <a:xfrm>
                <a:off x="6216650" y="3830965"/>
                <a:ext cx="362744" cy="153987"/>
              </a:xfrm>
              <a:prstGeom prst="rect">
                <a:avLst/>
              </a:prstGeom>
              <a:solidFill>
                <a:srgbClr val="007AFF">
                  <a:alpha val="25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spTree>
    <p:extLst>
      <p:ext uri="{BB962C8B-B14F-4D97-AF65-F5344CB8AC3E}">
        <p14:creationId xmlns:p14="http://schemas.microsoft.com/office/powerpoint/2010/main" val="29900707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13B3B15-F381-4B04-8A95-385973F9F232}"/>
              </a:ext>
            </a:extLst>
          </p:cNvPr>
          <p:cNvSpPr>
            <a:spLocks noGrp="1"/>
          </p:cNvSpPr>
          <p:nvPr>
            <p:ph type="title"/>
          </p:nvPr>
        </p:nvSpPr>
        <p:spPr/>
        <p:txBody>
          <a:bodyPr>
            <a:normAutofit fontScale="90000"/>
          </a:bodyPr>
          <a:lstStyle/>
          <a:p>
            <a:r>
              <a:rPr lang="de-DE" dirty="0"/>
              <a:t>IOS Beispiel Bars</a:t>
            </a:r>
          </a:p>
        </p:txBody>
      </p:sp>
      <p:grpSp>
        <p:nvGrpSpPr>
          <p:cNvPr id="93" name="Navigation Bar">
            <a:extLst>
              <a:ext uri="{FF2B5EF4-FFF2-40B4-BE49-F238E27FC236}">
                <a16:creationId xmlns:a16="http://schemas.microsoft.com/office/drawing/2014/main" id="{EDDE49BA-FE66-4892-A30A-ED0D83144ED9}"/>
              </a:ext>
            </a:extLst>
          </p:cNvPr>
          <p:cNvGrpSpPr/>
          <p:nvPr/>
        </p:nvGrpSpPr>
        <p:grpSpPr>
          <a:xfrm>
            <a:off x="901700" y="1202928"/>
            <a:ext cx="2286000" cy="464344"/>
            <a:chOff x="1116013" y="2305049"/>
            <a:chExt cx="2286000" cy="464344"/>
          </a:xfrm>
        </p:grpSpPr>
        <p:sp>
          <p:nvSpPr>
            <p:cNvPr id="94" name="Navigation Bar Background">
              <a:extLst>
                <a:ext uri="{FF2B5EF4-FFF2-40B4-BE49-F238E27FC236}">
                  <a16:creationId xmlns:a16="http://schemas.microsoft.com/office/drawing/2014/main" id="{96022EA0-8094-4709-82E4-65EA4137B006}"/>
                </a:ext>
              </a:extLst>
            </p:cNvPr>
            <p:cNvSpPr>
              <a:spLocks noChangeArrowheads="1"/>
            </p:cNvSpPr>
            <p:nvPr/>
          </p:nvSpPr>
          <p:spPr bwMode="auto">
            <a:xfrm>
              <a:off x="1116013" y="2305049"/>
              <a:ext cx="2286000" cy="464344"/>
            </a:xfrm>
            <a:prstGeom prst="rect">
              <a:avLst/>
            </a:prstGeom>
            <a:solidFill>
              <a:srgbClr val="F6F6F6">
                <a:alpha val="90000"/>
              </a:srgbClr>
            </a:solidFill>
            <a:ln>
              <a:noFill/>
            </a:ln>
          </p:spPr>
          <p:txBody>
            <a:bodyPr vert="horz" wrap="square" lIns="91440" tIns="45720" rIns="91440" bIns="82296"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Header</a:t>
              </a:r>
            </a:p>
          </p:txBody>
        </p:sp>
        <p:sp>
          <p:nvSpPr>
            <p:cNvPr id="95" name="Back Arrow">
              <a:extLst>
                <a:ext uri="{FF2B5EF4-FFF2-40B4-BE49-F238E27FC236}">
                  <a16:creationId xmlns:a16="http://schemas.microsoft.com/office/drawing/2014/main" id="{B0B6B7FB-4549-4B4E-819E-E2DB60D8182A}"/>
                </a:ext>
              </a:extLst>
            </p:cNvPr>
            <p:cNvSpPr>
              <a:spLocks noChangeAspect="1"/>
            </p:cNvSpPr>
            <p:nvPr/>
          </p:nvSpPr>
          <p:spPr bwMode="auto">
            <a:xfrm>
              <a:off x="1176338" y="2530475"/>
              <a:ext cx="90487" cy="150813"/>
            </a:xfrm>
            <a:custGeom>
              <a:avLst/>
              <a:gdLst>
                <a:gd name="T0" fmla="*/ 47 w 57"/>
                <a:gd name="T1" fmla="*/ 0 h 95"/>
                <a:gd name="T2" fmla="*/ 0 w 57"/>
                <a:gd name="T3" fmla="*/ 47 h 95"/>
                <a:gd name="T4" fmla="*/ 47 w 57"/>
                <a:gd name="T5" fmla="*/ 95 h 95"/>
                <a:gd name="T6" fmla="*/ 57 w 57"/>
                <a:gd name="T7" fmla="*/ 85 h 95"/>
                <a:gd name="T8" fmla="*/ 18 w 57"/>
                <a:gd name="T9" fmla="*/ 47 h 95"/>
                <a:gd name="T10" fmla="*/ 57 w 57"/>
                <a:gd name="T11" fmla="*/ 9 h 95"/>
                <a:gd name="T12" fmla="*/ 47 w 57"/>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57" h="95">
                  <a:moveTo>
                    <a:pt x="47" y="0"/>
                  </a:moveTo>
                  <a:lnTo>
                    <a:pt x="0" y="47"/>
                  </a:lnTo>
                  <a:lnTo>
                    <a:pt x="47" y="95"/>
                  </a:lnTo>
                  <a:lnTo>
                    <a:pt x="57" y="85"/>
                  </a:lnTo>
                  <a:lnTo>
                    <a:pt x="18" y="47"/>
                  </a:lnTo>
                  <a:lnTo>
                    <a:pt x="57" y="9"/>
                  </a:lnTo>
                  <a:lnTo>
                    <a:pt x="47" y="0"/>
                  </a:lnTo>
                  <a:close/>
                </a:path>
              </a:pathLst>
            </a:custGeom>
            <a:solidFill>
              <a:srgbClr val="007A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cxnSp>
          <p:nvCxnSpPr>
            <p:cNvPr id="96" name="Divider">
              <a:extLst>
                <a:ext uri="{FF2B5EF4-FFF2-40B4-BE49-F238E27FC236}">
                  <a16:creationId xmlns:a16="http://schemas.microsoft.com/office/drawing/2014/main" id="{308C43E8-3BE2-40EA-8455-A8A8E03BA34C}"/>
                </a:ext>
              </a:extLst>
            </p:cNvPr>
            <p:cNvCxnSpPr/>
            <p:nvPr/>
          </p:nvCxnSpPr>
          <p:spPr>
            <a:xfrm>
              <a:off x="1116013" y="2769393"/>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sp>
          <p:nvSpPr>
            <p:cNvPr id="97" name="Back Button">
              <a:extLst>
                <a:ext uri="{FF2B5EF4-FFF2-40B4-BE49-F238E27FC236}">
                  <a16:creationId xmlns:a16="http://schemas.microsoft.com/office/drawing/2014/main" id="{63ECD86A-710E-4F47-B0A1-9BF1EF41BD01}"/>
                </a:ext>
              </a:extLst>
            </p:cNvPr>
            <p:cNvSpPr txBox="1"/>
            <p:nvPr/>
          </p:nvSpPr>
          <p:spPr>
            <a:xfrm>
              <a:off x="1264288" y="2481308"/>
              <a:ext cx="368049" cy="253916"/>
            </a:xfrm>
            <a:prstGeom prst="rect">
              <a:avLst/>
            </a:prstGeom>
            <a:noFill/>
          </p:spPr>
          <p:txBody>
            <a:bodyPr wrap="none" lIns="45720" tIns="45720" rIns="4572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50" dirty="0">
                  <a:solidFill>
                    <a:srgbClr val="007AFF"/>
                  </a:solidFill>
                  <a:latin typeface="Segoe UI" panose="020B0502040204020203" pitchFamily="34" charset="0"/>
                  <a:cs typeface="Segoe UI" panose="020B0502040204020203" pitchFamily="34" charset="0"/>
                </a:rPr>
                <a:t>Back</a:t>
              </a:r>
            </a:p>
          </p:txBody>
        </p:sp>
        <p:sp>
          <p:nvSpPr>
            <p:cNvPr id="98" name="Edit Button">
              <a:extLst>
                <a:ext uri="{FF2B5EF4-FFF2-40B4-BE49-F238E27FC236}">
                  <a16:creationId xmlns:a16="http://schemas.microsoft.com/office/drawing/2014/main" id="{60CB3882-0BDD-481D-BCB2-968FD836A72B}"/>
                </a:ext>
              </a:extLst>
            </p:cNvPr>
            <p:cNvSpPr txBox="1"/>
            <p:nvPr/>
          </p:nvSpPr>
          <p:spPr>
            <a:xfrm>
              <a:off x="3076137" y="2481308"/>
              <a:ext cx="315150" cy="253916"/>
            </a:xfrm>
            <a:prstGeom prst="rect">
              <a:avLst/>
            </a:prstGeom>
            <a:noFill/>
          </p:spPr>
          <p:txBody>
            <a:bodyPr wrap="none" lIns="45720" tIns="45720" rIns="4572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050" dirty="0">
                  <a:solidFill>
                    <a:srgbClr val="007AFF"/>
                  </a:solidFill>
                  <a:latin typeface="Segoe UI" panose="020B0502040204020203" pitchFamily="34" charset="0"/>
                  <a:cs typeface="Segoe UI" panose="020B0502040204020203" pitchFamily="34" charset="0"/>
                </a:rPr>
                <a:t>Edit</a:t>
              </a:r>
            </a:p>
          </p:txBody>
        </p:sp>
      </p:grpSp>
      <p:grpSp>
        <p:nvGrpSpPr>
          <p:cNvPr id="99" name="Navigation Bar">
            <a:extLst>
              <a:ext uri="{FF2B5EF4-FFF2-40B4-BE49-F238E27FC236}">
                <a16:creationId xmlns:a16="http://schemas.microsoft.com/office/drawing/2014/main" id="{2FA021E8-488C-404C-8778-BC09E44B310F}"/>
              </a:ext>
            </a:extLst>
          </p:cNvPr>
          <p:cNvGrpSpPr/>
          <p:nvPr/>
        </p:nvGrpSpPr>
        <p:grpSpPr>
          <a:xfrm>
            <a:off x="4216400" y="1139428"/>
            <a:ext cx="2286000" cy="464344"/>
            <a:chOff x="595686" y="1261242"/>
            <a:chExt cx="2286000" cy="464344"/>
          </a:xfrm>
        </p:grpSpPr>
        <p:sp>
          <p:nvSpPr>
            <p:cNvPr id="100" name="Navigation Bar Background">
              <a:extLst>
                <a:ext uri="{FF2B5EF4-FFF2-40B4-BE49-F238E27FC236}">
                  <a16:creationId xmlns:a16="http://schemas.microsoft.com/office/drawing/2014/main" id="{B64AB86A-AEE3-498B-92CD-5616A45B0516}"/>
                </a:ext>
              </a:extLst>
            </p:cNvPr>
            <p:cNvSpPr>
              <a:spLocks noChangeArrowheads="1"/>
            </p:cNvSpPr>
            <p:nvPr/>
          </p:nvSpPr>
          <p:spPr bwMode="auto">
            <a:xfrm>
              <a:off x="595686" y="1261242"/>
              <a:ext cx="2286000" cy="464344"/>
            </a:xfrm>
            <a:prstGeom prst="rect">
              <a:avLst/>
            </a:prstGeom>
            <a:solidFill>
              <a:srgbClr val="F6F6F6">
                <a:alpha val="90000"/>
              </a:srgbClr>
            </a:solidFill>
            <a:ln>
              <a:noFill/>
            </a:ln>
          </p:spPr>
          <p:txBody>
            <a:bodyPr vert="horz" wrap="square" lIns="91440" tIns="45720" rIns="91440" bIns="82296"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50" dirty="0">
                <a:solidFill>
                  <a:srgbClr val="000000"/>
                </a:solidFill>
                <a:latin typeface="Segoe UI" panose="020B0502040204020203" pitchFamily="34" charset="0"/>
                <a:cs typeface="Segoe UI" panose="020B0502040204020203" pitchFamily="34" charset="0"/>
              </a:endParaRPr>
            </a:p>
          </p:txBody>
        </p:sp>
        <p:cxnSp>
          <p:nvCxnSpPr>
            <p:cNvPr id="101" name="Divider">
              <a:extLst>
                <a:ext uri="{FF2B5EF4-FFF2-40B4-BE49-F238E27FC236}">
                  <a16:creationId xmlns:a16="http://schemas.microsoft.com/office/drawing/2014/main" id="{0DDC4251-0569-4DFE-9D7A-8BB4752CBAEA}"/>
                </a:ext>
              </a:extLst>
            </p:cNvPr>
            <p:cNvCxnSpPr/>
            <p:nvPr/>
          </p:nvCxnSpPr>
          <p:spPr>
            <a:xfrm>
              <a:off x="595686" y="1725586"/>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sp>
          <p:nvSpPr>
            <p:cNvPr id="102" name="Textbox">
              <a:extLst>
                <a:ext uri="{FF2B5EF4-FFF2-40B4-BE49-F238E27FC236}">
                  <a16:creationId xmlns:a16="http://schemas.microsoft.com/office/drawing/2014/main" id="{27C3EF65-6079-4000-94DE-D5C2B478BC94}"/>
                </a:ext>
              </a:extLst>
            </p:cNvPr>
            <p:cNvSpPr>
              <a:spLocks/>
            </p:cNvSpPr>
            <p:nvPr/>
          </p:nvSpPr>
          <p:spPr bwMode="auto">
            <a:xfrm>
              <a:off x="652836" y="1468411"/>
              <a:ext cx="1743075" cy="200025"/>
            </a:xfrm>
            <a:custGeom>
              <a:avLst/>
              <a:gdLst>
                <a:gd name="T0" fmla="*/ 2287 w 2287"/>
                <a:gd name="T1" fmla="*/ 210 h 262"/>
                <a:gd name="T2" fmla="*/ 2236 w 2287"/>
                <a:gd name="T3" fmla="*/ 262 h 262"/>
                <a:gd name="T4" fmla="*/ 52 w 2287"/>
                <a:gd name="T5" fmla="*/ 262 h 262"/>
                <a:gd name="T6" fmla="*/ 0 w 2287"/>
                <a:gd name="T7" fmla="*/ 210 h 262"/>
                <a:gd name="T8" fmla="*/ 0 w 2287"/>
                <a:gd name="T9" fmla="*/ 51 h 262"/>
                <a:gd name="T10" fmla="*/ 52 w 2287"/>
                <a:gd name="T11" fmla="*/ 0 h 262"/>
                <a:gd name="T12" fmla="*/ 2236 w 2287"/>
                <a:gd name="T13" fmla="*/ 0 h 262"/>
                <a:gd name="T14" fmla="*/ 2287 w 2287"/>
                <a:gd name="T15" fmla="*/ 51 h 262"/>
                <a:gd name="T16" fmla="*/ 2287 w 2287"/>
                <a:gd name="T17" fmla="*/ 21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7" h="262">
                  <a:moveTo>
                    <a:pt x="2287" y="210"/>
                  </a:moveTo>
                  <a:cubicBezTo>
                    <a:pt x="2287" y="239"/>
                    <a:pt x="2264" y="262"/>
                    <a:pt x="2236" y="262"/>
                  </a:cubicBezTo>
                  <a:lnTo>
                    <a:pt x="52" y="262"/>
                  </a:lnTo>
                  <a:cubicBezTo>
                    <a:pt x="23" y="262"/>
                    <a:pt x="0" y="239"/>
                    <a:pt x="0" y="210"/>
                  </a:cubicBezTo>
                  <a:lnTo>
                    <a:pt x="0" y="51"/>
                  </a:lnTo>
                  <a:cubicBezTo>
                    <a:pt x="0" y="23"/>
                    <a:pt x="23" y="0"/>
                    <a:pt x="52" y="0"/>
                  </a:cubicBezTo>
                  <a:lnTo>
                    <a:pt x="2236" y="0"/>
                  </a:lnTo>
                  <a:cubicBezTo>
                    <a:pt x="2264" y="0"/>
                    <a:pt x="2287" y="23"/>
                    <a:pt x="2287" y="51"/>
                  </a:cubicBezTo>
                  <a:lnTo>
                    <a:pt x="2287" y="210"/>
                  </a:lnTo>
                  <a:close/>
                </a:path>
              </a:pathLst>
            </a:custGeom>
            <a:solidFill>
              <a:srgbClr val="E3E4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01168" tIns="18288" rIns="45720" bIns="18288"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8E8E93"/>
                  </a:solidFill>
                  <a:latin typeface="Segoe UI" panose="020B0502040204020203" pitchFamily="34" charset="0"/>
                  <a:cs typeface="Segoe UI" panose="020B0502040204020203" pitchFamily="34" charset="0"/>
                </a:rPr>
                <a:t>Search</a:t>
              </a:r>
            </a:p>
          </p:txBody>
        </p:sp>
        <p:sp>
          <p:nvSpPr>
            <p:cNvPr id="103" name="Text Cursor">
              <a:extLst>
                <a:ext uri="{FF2B5EF4-FFF2-40B4-BE49-F238E27FC236}">
                  <a16:creationId xmlns:a16="http://schemas.microsoft.com/office/drawing/2014/main" id="{E85D39FD-A9A6-4809-A78E-26E5AF523176}"/>
                </a:ext>
              </a:extLst>
            </p:cNvPr>
            <p:cNvSpPr>
              <a:spLocks noChangeArrowheads="1"/>
            </p:cNvSpPr>
            <p:nvPr/>
          </p:nvSpPr>
          <p:spPr bwMode="auto">
            <a:xfrm>
              <a:off x="843337" y="1499367"/>
              <a:ext cx="14287" cy="128588"/>
            </a:xfrm>
            <a:prstGeom prst="rect">
              <a:avLst/>
            </a:prstGeom>
            <a:solidFill>
              <a:srgbClr val="007A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04" name="Search Icon">
              <a:extLst>
                <a:ext uri="{FF2B5EF4-FFF2-40B4-BE49-F238E27FC236}">
                  <a16:creationId xmlns:a16="http://schemas.microsoft.com/office/drawing/2014/main" id="{751CC41D-CCD8-4005-8048-188283D2BD0D}"/>
                </a:ext>
              </a:extLst>
            </p:cNvPr>
            <p:cNvSpPr>
              <a:spLocks noChangeAspect="1" noEditPoints="1"/>
            </p:cNvSpPr>
            <p:nvPr/>
          </p:nvSpPr>
          <p:spPr bwMode="auto">
            <a:xfrm>
              <a:off x="709986" y="1522386"/>
              <a:ext cx="93662" cy="92075"/>
            </a:xfrm>
            <a:custGeom>
              <a:avLst/>
              <a:gdLst>
                <a:gd name="T0" fmla="*/ 8 w 121"/>
                <a:gd name="T1" fmla="*/ 47 h 121"/>
                <a:gd name="T2" fmla="*/ 46 w 121"/>
                <a:gd name="T3" fmla="*/ 9 h 121"/>
                <a:gd name="T4" fmla="*/ 85 w 121"/>
                <a:gd name="T5" fmla="*/ 47 h 121"/>
                <a:gd name="T6" fmla="*/ 46 w 121"/>
                <a:gd name="T7" fmla="*/ 85 h 121"/>
                <a:gd name="T8" fmla="*/ 8 w 121"/>
                <a:gd name="T9" fmla="*/ 47 h 121"/>
                <a:gd name="T10" fmla="*/ 121 w 121"/>
                <a:gd name="T11" fmla="*/ 112 h 121"/>
                <a:gd name="T12" fmla="*/ 84 w 121"/>
                <a:gd name="T13" fmla="*/ 74 h 121"/>
                <a:gd name="T14" fmla="*/ 93 w 121"/>
                <a:gd name="T15" fmla="*/ 47 h 121"/>
                <a:gd name="T16" fmla="*/ 46 w 121"/>
                <a:gd name="T17" fmla="*/ 0 h 121"/>
                <a:gd name="T18" fmla="*/ 0 w 121"/>
                <a:gd name="T19" fmla="*/ 47 h 121"/>
                <a:gd name="T20" fmla="*/ 46 w 121"/>
                <a:gd name="T21" fmla="*/ 93 h 121"/>
                <a:gd name="T22" fmla="*/ 74 w 121"/>
                <a:gd name="T23" fmla="*/ 83 h 121"/>
                <a:gd name="T24" fmla="*/ 112 w 121"/>
                <a:gd name="T25" fmla="*/ 121 h 121"/>
                <a:gd name="T26" fmla="*/ 121 w 121"/>
                <a:gd name="T27" fmla="*/ 1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1">
                  <a:moveTo>
                    <a:pt x="8" y="47"/>
                  </a:moveTo>
                  <a:cubicBezTo>
                    <a:pt x="8" y="26"/>
                    <a:pt x="25" y="9"/>
                    <a:pt x="46" y="9"/>
                  </a:cubicBezTo>
                  <a:cubicBezTo>
                    <a:pt x="67" y="9"/>
                    <a:pt x="85" y="26"/>
                    <a:pt x="85" y="47"/>
                  </a:cubicBezTo>
                  <a:cubicBezTo>
                    <a:pt x="85" y="68"/>
                    <a:pt x="67" y="85"/>
                    <a:pt x="46" y="85"/>
                  </a:cubicBezTo>
                  <a:cubicBezTo>
                    <a:pt x="25" y="85"/>
                    <a:pt x="8" y="68"/>
                    <a:pt x="8" y="47"/>
                  </a:cubicBezTo>
                  <a:moveTo>
                    <a:pt x="121" y="112"/>
                  </a:moveTo>
                  <a:lnTo>
                    <a:pt x="84" y="74"/>
                  </a:lnTo>
                  <a:cubicBezTo>
                    <a:pt x="89" y="67"/>
                    <a:pt x="93" y="57"/>
                    <a:pt x="93" y="47"/>
                  </a:cubicBezTo>
                  <a:cubicBezTo>
                    <a:pt x="93" y="21"/>
                    <a:pt x="72" y="0"/>
                    <a:pt x="46" y="0"/>
                  </a:cubicBezTo>
                  <a:cubicBezTo>
                    <a:pt x="21" y="0"/>
                    <a:pt x="0" y="21"/>
                    <a:pt x="0" y="47"/>
                  </a:cubicBezTo>
                  <a:cubicBezTo>
                    <a:pt x="0" y="72"/>
                    <a:pt x="21" y="93"/>
                    <a:pt x="46" y="93"/>
                  </a:cubicBezTo>
                  <a:cubicBezTo>
                    <a:pt x="57" y="93"/>
                    <a:pt x="67" y="89"/>
                    <a:pt x="74" y="83"/>
                  </a:cubicBezTo>
                  <a:lnTo>
                    <a:pt x="112" y="121"/>
                  </a:lnTo>
                  <a:lnTo>
                    <a:pt x="121" y="112"/>
                  </a:lnTo>
                  <a:close/>
                </a:path>
              </a:pathLst>
            </a:custGeom>
            <a:solidFill>
              <a:srgbClr val="8E8E9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05" name="Edit Button">
              <a:extLst>
                <a:ext uri="{FF2B5EF4-FFF2-40B4-BE49-F238E27FC236}">
                  <a16:creationId xmlns:a16="http://schemas.microsoft.com/office/drawing/2014/main" id="{9560E124-6C4F-4D19-B1F8-E3EAEF1976DB}"/>
                </a:ext>
              </a:extLst>
            </p:cNvPr>
            <p:cNvSpPr txBox="1"/>
            <p:nvPr/>
          </p:nvSpPr>
          <p:spPr>
            <a:xfrm>
              <a:off x="2417632" y="1478399"/>
              <a:ext cx="412805" cy="180049"/>
            </a:xfrm>
            <a:prstGeom prst="rect">
              <a:avLst/>
            </a:prstGeom>
            <a:noFill/>
          </p:spPr>
          <p:txBody>
            <a:bodyPr wrap="none" lIns="9144" tIns="9144" rIns="9144"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050" dirty="0">
                  <a:solidFill>
                    <a:srgbClr val="007AFF"/>
                  </a:solidFill>
                  <a:latin typeface="Segoe UI" panose="020B0502040204020203" pitchFamily="34" charset="0"/>
                  <a:cs typeface="Segoe UI" panose="020B0502040204020203" pitchFamily="34" charset="0"/>
                </a:rPr>
                <a:t>Cancel</a:t>
              </a:r>
            </a:p>
          </p:txBody>
        </p:sp>
      </p:grpSp>
      <p:grpSp>
        <p:nvGrpSpPr>
          <p:cNvPr id="106" name="Search Bar">
            <a:extLst>
              <a:ext uri="{FF2B5EF4-FFF2-40B4-BE49-F238E27FC236}">
                <a16:creationId xmlns:a16="http://schemas.microsoft.com/office/drawing/2014/main" id="{87BD61D5-349E-4244-A04A-FB5819B6DDA8}"/>
              </a:ext>
            </a:extLst>
          </p:cNvPr>
          <p:cNvGrpSpPr/>
          <p:nvPr/>
        </p:nvGrpSpPr>
        <p:grpSpPr>
          <a:xfrm>
            <a:off x="7251700" y="1268809"/>
            <a:ext cx="2286000" cy="307181"/>
            <a:chOff x="595313" y="1822450"/>
            <a:chExt cx="2286000" cy="307181"/>
          </a:xfrm>
        </p:grpSpPr>
        <p:sp>
          <p:nvSpPr>
            <p:cNvPr id="107" name="Search Bar Background">
              <a:extLst>
                <a:ext uri="{FF2B5EF4-FFF2-40B4-BE49-F238E27FC236}">
                  <a16:creationId xmlns:a16="http://schemas.microsoft.com/office/drawing/2014/main" id="{7C5FB5ED-7592-4BA9-9E47-E6B5CCC2A69B}"/>
                </a:ext>
              </a:extLst>
            </p:cNvPr>
            <p:cNvSpPr>
              <a:spLocks noChangeArrowheads="1"/>
            </p:cNvSpPr>
            <p:nvPr/>
          </p:nvSpPr>
          <p:spPr bwMode="auto">
            <a:xfrm>
              <a:off x="595313" y="1822450"/>
              <a:ext cx="2286000" cy="307181"/>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08" name="Textbox">
              <a:extLst>
                <a:ext uri="{FF2B5EF4-FFF2-40B4-BE49-F238E27FC236}">
                  <a16:creationId xmlns:a16="http://schemas.microsoft.com/office/drawing/2014/main" id="{5C027B36-A285-40E8-BFB7-8628B768B764}"/>
                </a:ext>
              </a:extLst>
            </p:cNvPr>
            <p:cNvSpPr>
              <a:spLocks/>
            </p:cNvSpPr>
            <p:nvPr/>
          </p:nvSpPr>
          <p:spPr bwMode="auto">
            <a:xfrm>
              <a:off x="651669" y="1876028"/>
              <a:ext cx="2173288" cy="200025"/>
            </a:xfrm>
            <a:custGeom>
              <a:avLst/>
              <a:gdLst>
                <a:gd name="T0" fmla="*/ 2803 w 2850"/>
                <a:gd name="T1" fmla="*/ 263 h 263"/>
                <a:gd name="T2" fmla="*/ 47 w 2850"/>
                <a:gd name="T3" fmla="*/ 263 h 263"/>
                <a:gd name="T4" fmla="*/ 0 w 2850"/>
                <a:gd name="T5" fmla="*/ 216 h 263"/>
                <a:gd name="T6" fmla="*/ 0 w 2850"/>
                <a:gd name="T7" fmla="*/ 47 h 263"/>
                <a:gd name="T8" fmla="*/ 47 w 2850"/>
                <a:gd name="T9" fmla="*/ 0 h 263"/>
                <a:gd name="T10" fmla="*/ 2803 w 2850"/>
                <a:gd name="T11" fmla="*/ 0 h 263"/>
                <a:gd name="T12" fmla="*/ 2850 w 2850"/>
                <a:gd name="T13" fmla="*/ 47 h 263"/>
                <a:gd name="T14" fmla="*/ 2850 w 2850"/>
                <a:gd name="T15" fmla="*/ 216 h 263"/>
                <a:gd name="T16" fmla="*/ 2803 w 2850"/>
                <a:gd name="T1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0" h="263">
                  <a:moveTo>
                    <a:pt x="2803" y="263"/>
                  </a:moveTo>
                  <a:lnTo>
                    <a:pt x="47" y="263"/>
                  </a:lnTo>
                  <a:cubicBezTo>
                    <a:pt x="21" y="263"/>
                    <a:pt x="0" y="242"/>
                    <a:pt x="0" y="216"/>
                  </a:cubicBezTo>
                  <a:lnTo>
                    <a:pt x="0" y="47"/>
                  </a:lnTo>
                  <a:cubicBezTo>
                    <a:pt x="0" y="21"/>
                    <a:pt x="21" y="0"/>
                    <a:pt x="47" y="0"/>
                  </a:cubicBezTo>
                  <a:lnTo>
                    <a:pt x="2803" y="0"/>
                  </a:lnTo>
                  <a:cubicBezTo>
                    <a:pt x="2829" y="0"/>
                    <a:pt x="2850" y="21"/>
                    <a:pt x="2850" y="47"/>
                  </a:cubicBezTo>
                  <a:lnTo>
                    <a:pt x="2850" y="216"/>
                  </a:lnTo>
                  <a:cubicBezTo>
                    <a:pt x="2850" y="242"/>
                    <a:pt x="2829" y="263"/>
                    <a:pt x="2803" y="2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 tIns="9144" rIns="9144" bIns="9144"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dirty="0">
                  <a:solidFill>
                    <a:srgbClr val="848484"/>
                  </a:solidFill>
                  <a:latin typeface="Segoe UI" panose="020B0502040204020203" pitchFamily="34" charset="0"/>
                  <a:cs typeface="Segoe UI" panose="020B0502040204020203" pitchFamily="34" charset="0"/>
                </a:rPr>
                <a:t>     Search</a:t>
              </a:r>
            </a:p>
          </p:txBody>
        </p:sp>
        <p:sp>
          <p:nvSpPr>
            <p:cNvPr id="109" name="Search Icon">
              <a:extLst>
                <a:ext uri="{FF2B5EF4-FFF2-40B4-BE49-F238E27FC236}">
                  <a16:creationId xmlns:a16="http://schemas.microsoft.com/office/drawing/2014/main" id="{1ACC174F-BE32-46FD-A60B-1A6BDE062D94}"/>
                </a:ext>
              </a:extLst>
            </p:cNvPr>
            <p:cNvSpPr>
              <a:spLocks noEditPoints="1"/>
            </p:cNvSpPr>
            <p:nvPr/>
          </p:nvSpPr>
          <p:spPr bwMode="auto">
            <a:xfrm>
              <a:off x="1506538" y="1930796"/>
              <a:ext cx="93663" cy="90488"/>
            </a:xfrm>
            <a:custGeom>
              <a:avLst/>
              <a:gdLst>
                <a:gd name="T0" fmla="*/ 8 w 121"/>
                <a:gd name="T1" fmla="*/ 47 h 120"/>
                <a:gd name="T2" fmla="*/ 46 w 121"/>
                <a:gd name="T3" fmla="*/ 8 h 120"/>
                <a:gd name="T4" fmla="*/ 84 w 121"/>
                <a:gd name="T5" fmla="*/ 47 h 120"/>
                <a:gd name="T6" fmla="*/ 46 w 121"/>
                <a:gd name="T7" fmla="*/ 85 h 120"/>
                <a:gd name="T8" fmla="*/ 8 w 121"/>
                <a:gd name="T9" fmla="*/ 47 h 120"/>
                <a:gd name="T10" fmla="*/ 121 w 121"/>
                <a:gd name="T11" fmla="*/ 112 h 120"/>
                <a:gd name="T12" fmla="*/ 83 w 121"/>
                <a:gd name="T13" fmla="*/ 74 h 120"/>
                <a:gd name="T14" fmla="*/ 92 w 121"/>
                <a:gd name="T15" fmla="*/ 46 h 120"/>
                <a:gd name="T16" fmla="*/ 46 w 121"/>
                <a:gd name="T17" fmla="*/ 0 h 120"/>
                <a:gd name="T18" fmla="*/ 0 w 121"/>
                <a:gd name="T19" fmla="*/ 46 h 120"/>
                <a:gd name="T20" fmla="*/ 46 w 121"/>
                <a:gd name="T21" fmla="*/ 93 h 120"/>
                <a:gd name="T22" fmla="*/ 74 w 121"/>
                <a:gd name="T23" fmla="*/ 83 h 120"/>
                <a:gd name="T24" fmla="*/ 111 w 121"/>
                <a:gd name="T25" fmla="*/ 120 h 120"/>
                <a:gd name="T26" fmla="*/ 121 w 121"/>
                <a:gd name="T27"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0">
                  <a:moveTo>
                    <a:pt x="8" y="47"/>
                  </a:moveTo>
                  <a:cubicBezTo>
                    <a:pt x="8" y="26"/>
                    <a:pt x="25" y="8"/>
                    <a:pt x="46" y="8"/>
                  </a:cubicBezTo>
                  <a:cubicBezTo>
                    <a:pt x="67" y="8"/>
                    <a:pt x="84" y="26"/>
                    <a:pt x="84" y="47"/>
                  </a:cubicBezTo>
                  <a:cubicBezTo>
                    <a:pt x="84" y="67"/>
                    <a:pt x="67" y="85"/>
                    <a:pt x="46" y="85"/>
                  </a:cubicBezTo>
                  <a:cubicBezTo>
                    <a:pt x="25" y="85"/>
                    <a:pt x="8" y="67"/>
                    <a:pt x="8" y="47"/>
                  </a:cubicBezTo>
                  <a:moveTo>
                    <a:pt x="121" y="112"/>
                  </a:moveTo>
                  <a:lnTo>
                    <a:pt x="83" y="74"/>
                  </a:lnTo>
                  <a:cubicBezTo>
                    <a:pt x="89" y="66"/>
                    <a:pt x="92" y="57"/>
                    <a:pt x="92" y="46"/>
                  </a:cubicBezTo>
                  <a:cubicBezTo>
                    <a:pt x="92" y="21"/>
                    <a:pt x="72" y="0"/>
                    <a:pt x="46" y="0"/>
                  </a:cubicBezTo>
                  <a:cubicBezTo>
                    <a:pt x="21" y="0"/>
                    <a:pt x="0" y="21"/>
                    <a:pt x="0" y="46"/>
                  </a:cubicBezTo>
                  <a:cubicBezTo>
                    <a:pt x="0" y="72"/>
                    <a:pt x="21" y="93"/>
                    <a:pt x="46" y="93"/>
                  </a:cubicBezTo>
                  <a:cubicBezTo>
                    <a:pt x="57" y="93"/>
                    <a:pt x="66" y="89"/>
                    <a:pt x="74" y="83"/>
                  </a:cubicBezTo>
                  <a:lnTo>
                    <a:pt x="111" y="120"/>
                  </a:lnTo>
                  <a:lnTo>
                    <a:pt x="121" y="112"/>
                  </a:lnTo>
                  <a:close/>
                </a:path>
              </a:pathLst>
            </a:custGeom>
            <a:solidFill>
              <a:srgbClr val="8E8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110" name="Status Bar">
            <a:extLst>
              <a:ext uri="{FF2B5EF4-FFF2-40B4-BE49-F238E27FC236}">
                <a16:creationId xmlns:a16="http://schemas.microsoft.com/office/drawing/2014/main" id="{7DB3F3C7-9642-411C-90F0-B52F7C46700A}"/>
              </a:ext>
            </a:extLst>
          </p:cNvPr>
          <p:cNvGrpSpPr>
            <a:grpSpLocks noChangeAspect="1"/>
          </p:cNvGrpSpPr>
          <p:nvPr/>
        </p:nvGrpSpPr>
        <p:grpSpPr>
          <a:xfrm>
            <a:off x="825500" y="2252663"/>
            <a:ext cx="2286000" cy="142875"/>
            <a:chOff x="4826000" y="1124744"/>
            <a:chExt cx="2286000" cy="142875"/>
          </a:xfrm>
        </p:grpSpPr>
        <p:sp>
          <p:nvSpPr>
            <p:cNvPr id="111" name="Status Bar Background">
              <a:extLst>
                <a:ext uri="{FF2B5EF4-FFF2-40B4-BE49-F238E27FC236}">
                  <a16:creationId xmlns:a16="http://schemas.microsoft.com/office/drawing/2014/main" id="{EC0C7877-E461-46D0-95D3-6FD3F6F24C2D}"/>
                </a:ext>
              </a:extLst>
            </p:cNvPr>
            <p:cNvSpPr>
              <a:spLocks noChangeArrowheads="1"/>
            </p:cNvSpPr>
            <p:nvPr/>
          </p:nvSpPr>
          <p:spPr bwMode="auto">
            <a:xfrm>
              <a:off x="4826000" y="1124744"/>
              <a:ext cx="2286000" cy="14287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solidFill>
                  <a:latin typeface="Segoe UI" panose="020B0502040204020203" pitchFamily="34" charset="0"/>
                  <a:cs typeface="Segoe UI" panose="020B0502040204020203" pitchFamily="34" charset="0"/>
                </a:rPr>
                <a:t>8:08 AM</a:t>
              </a:r>
            </a:p>
          </p:txBody>
        </p:sp>
        <p:sp>
          <p:nvSpPr>
            <p:cNvPr id="112" name="WLAN Strength">
              <a:extLst>
                <a:ext uri="{FF2B5EF4-FFF2-40B4-BE49-F238E27FC236}">
                  <a16:creationId xmlns:a16="http://schemas.microsoft.com/office/drawing/2014/main" id="{B847BFDF-AAF2-4970-A338-73E4E8E6F1E6}"/>
                </a:ext>
              </a:extLst>
            </p:cNvPr>
            <p:cNvSpPr>
              <a:spLocks noChangeAspect="1" noEditPoints="1"/>
            </p:cNvSpPr>
            <p:nvPr/>
          </p:nvSpPr>
          <p:spPr bwMode="auto">
            <a:xfrm>
              <a:off x="5457825" y="1163637"/>
              <a:ext cx="85725" cy="65088"/>
            </a:xfrm>
            <a:custGeom>
              <a:avLst/>
              <a:gdLst>
                <a:gd name="T0" fmla="*/ 56 w 112"/>
                <a:gd name="T1" fmla="*/ 0 h 85"/>
                <a:gd name="T2" fmla="*/ 0 w 112"/>
                <a:gd name="T3" fmla="*/ 22 h 85"/>
                <a:gd name="T4" fmla="*/ 8 w 112"/>
                <a:gd name="T5" fmla="*/ 32 h 85"/>
                <a:gd name="T6" fmla="*/ 56 w 112"/>
                <a:gd name="T7" fmla="*/ 14 h 85"/>
                <a:gd name="T8" fmla="*/ 103 w 112"/>
                <a:gd name="T9" fmla="*/ 32 h 85"/>
                <a:gd name="T10" fmla="*/ 112 w 112"/>
                <a:gd name="T11" fmla="*/ 22 h 85"/>
                <a:gd name="T12" fmla="*/ 56 w 112"/>
                <a:gd name="T13" fmla="*/ 0 h 85"/>
                <a:gd name="T14" fmla="*/ 56 w 112"/>
                <a:gd name="T15" fmla="*/ 28 h 85"/>
                <a:gd name="T16" fmla="*/ 18 w 112"/>
                <a:gd name="T17" fmla="*/ 43 h 85"/>
                <a:gd name="T18" fmla="*/ 27 w 112"/>
                <a:gd name="T19" fmla="*/ 53 h 85"/>
                <a:gd name="T20" fmla="*/ 56 w 112"/>
                <a:gd name="T21" fmla="*/ 43 h 85"/>
                <a:gd name="T22" fmla="*/ 84 w 112"/>
                <a:gd name="T23" fmla="*/ 53 h 85"/>
                <a:gd name="T24" fmla="*/ 94 w 112"/>
                <a:gd name="T25" fmla="*/ 43 h 85"/>
                <a:gd name="T26" fmla="*/ 56 w 112"/>
                <a:gd name="T27" fmla="*/ 28 h 85"/>
                <a:gd name="T28" fmla="*/ 56 w 112"/>
                <a:gd name="T29" fmla="*/ 56 h 85"/>
                <a:gd name="T30" fmla="*/ 37 w 112"/>
                <a:gd name="T31" fmla="*/ 64 h 85"/>
                <a:gd name="T32" fmla="*/ 56 w 112"/>
                <a:gd name="T33" fmla="*/ 85 h 85"/>
                <a:gd name="T34" fmla="*/ 75 w 112"/>
                <a:gd name="T35" fmla="*/ 64 h 85"/>
                <a:gd name="T36" fmla="*/ 56 w 112"/>
                <a:gd name="T3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85">
                  <a:moveTo>
                    <a:pt x="56" y="0"/>
                  </a:moveTo>
                  <a:cubicBezTo>
                    <a:pt x="34" y="0"/>
                    <a:pt x="15" y="9"/>
                    <a:pt x="0" y="22"/>
                  </a:cubicBezTo>
                  <a:lnTo>
                    <a:pt x="8" y="32"/>
                  </a:lnTo>
                  <a:cubicBezTo>
                    <a:pt x="21" y="21"/>
                    <a:pt x="38" y="14"/>
                    <a:pt x="56" y="14"/>
                  </a:cubicBezTo>
                  <a:cubicBezTo>
                    <a:pt x="74" y="14"/>
                    <a:pt x="91" y="21"/>
                    <a:pt x="103" y="32"/>
                  </a:cubicBezTo>
                  <a:lnTo>
                    <a:pt x="112" y="22"/>
                  </a:lnTo>
                  <a:cubicBezTo>
                    <a:pt x="97" y="9"/>
                    <a:pt x="77" y="0"/>
                    <a:pt x="56" y="0"/>
                  </a:cubicBezTo>
                  <a:close/>
                  <a:moveTo>
                    <a:pt x="56" y="28"/>
                  </a:moveTo>
                  <a:cubicBezTo>
                    <a:pt x="41" y="28"/>
                    <a:pt x="28" y="34"/>
                    <a:pt x="18" y="43"/>
                  </a:cubicBezTo>
                  <a:lnTo>
                    <a:pt x="27" y="53"/>
                  </a:lnTo>
                  <a:cubicBezTo>
                    <a:pt x="35" y="47"/>
                    <a:pt x="45" y="43"/>
                    <a:pt x="56" y="43"/>
                  </a:cubicBezTo>
                  <a:cubicBezTo>
                    <a:pt x="67" y="43"/>
                    <a:pt x="77" y="47"/>
                    <a:pt x="84" y="53"/>
                  </a:cubicBezTo>
                  <a:lnTo>
                    <a:pt x="94" y="43"/>
                  </a:lnTo>
                  <a:cubicBezTo>
                    <a:pt x="84" y="34"/>
                    <a:pt x="70" y="28"/>
                    <a:pt x="56" y="28"/>
                  </a:cubicBezTo>
                  <a:close/>
                  <a:moveTo>
                    <a:pt x="56" y="56"/>
                  </a:moveTo>
                  <a:cubicBezTo>
                    <a:pt x="49" y="56"/>
                    <a:pt x="42" y="59"/>
                    <a:pt x="37" y="64"/>
                  </a:cubicBezTo>
                  <a:lnTo>
                    <a:pt x="56" y="85"/>
                  </a:lnTo>
                  <a:lnTo>
                    <a:pt x="75" y="64"/>
                  </a:lnTo>
                  <a:cubicBezTo>
                    <a:pt x="70" y="59"/>
                    <a:pt x="63" y="56"/>
                    <a:pt x="56"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13" name="Battery">
              <a:extLst>
                <a:ext uri="{FF2B5EF4-FFF2-40B4-BE49-F238E27FC236}">
                  <a16:creationId xmlns:a16="http://schemas.microsoft.com/office/drawing/2014/main" id="{9C2AC192-74D8-4D6D-B51A-FF59F15E3758}"/>
                </a:ext>
              </a:extLst>
            </p:cNvPr>
            <p:cNvSpPr>
              <a:spLocks noChangeAspect="1" noEditPoints="1"/>
            </p:cNvSpPr>
            <p:nvPr/>
          </p:nvSpPr>
          <p:spPr bwMode="auto">
            <a:xfrm>
              <a:off x="6897688" y="1162050"/>
              <a:ext cx="174625" cy="68263"/>
            </a:xfrm>
            <a:custGeom>
              <a:avLst/>
              <a:gdLst>
                <a:gd name="T0" fmla="*/ 14 w 229"/>
                <a:gd name="T1" fmla="*/ 0 h 89"/>
                <a:gd name="T2" fmla="*/ 0 w 229"/>
                <a:gd name="T3" fmla="*/ 14 h 89"/>
                <a:gd name="T4" fmla="*/ 0 w 229"/>
                <a:gd name="T5" fmla="*/ 75 h 89"/>
                <a:gd name="T6" fmla="*/ 14 w 229"/>
                <a:gd name="T7" fmla="*/ 89 h 89"/>
                <a:gd name="T8" fmla="*/ 197 w 229"/>
                <a:gd name="T9" fmla="*/ 89 h 89"/>
                <a:gd name="T10" fmla="*/ 211 w 229"/>
                <a:gd name="T11" fmla="*/ 75 h 89"/>
                <a:gd name="T12" fmla="*/ 211 w 229"/>
                <a:gd name="T13" fmla="*/ 14 h 89"/>
                <a:gd name="T14" fmla="*/ 197 w 229"/>
                <a:gd name="T15" fmla="*/ 0 h 89"/>
                <a:gd name="T16" fmla="*/ 14 w 229"/>
                <a:gd name="T17" fmla="*/ 0 h 89"/>
                <a:gd name="T18" fmla="*/ 14 w 229"/>
                <a:gd name="T19" fmla="*/ 4 h 89"/>
                <a:gd name="T20" fmla="*/ 197 w 229"/>
                <a:gd name="T21" fmla="*/ 4 h 89"/>
                <a:gd name="T22" fmla="*/ 206 w 229"/>
                <a:gd name="T23" fmla="*/ 14 h 89"/>
                <a:gd name="T24" fmla="*/ 206 w 229"/>
                <a:gd name="T25" fmla="*/ 75 h 89"/>
                <a:gd name="T26" fmla="*/ 197 w 229"/>
                <a:gd name="T27" fmla="*/ 84 h 89"/>
                <a:gd name="T28" fmla="*/ 14 w 229"/>
                <a:gd name="T29" fmla="*/ 84 h 89"/>
                <a:gd name="T30" fmla="*/ 4 w 229"/>
                <a:gd name="T31" fmla="*/ 75 h 89"/>
                <a:gd name="T32" fmla="*/ 4 w 229"/>
                <a:gd name="T33" fmla="*/ 14 h 89"/>
                <a:gd name="T34" fmla="*/ 14 w 229"/>
                <a:gd name="T35" fmla="*/ 4 h 89"/>
                <a:gd name="T36" fmla="*/ 19 w 229"/>
                <a:gd name="T37" fmla="*/ 9 h 89"/>
                <a:gd name="T38" fmla="*/ 9 w 229"/>
                <a:gd name="T39" fmla="*/ 18 h 89"/>
                <a:gd name="T40" fmla="*/ 9 w 229"/>
                <a:gd name="T41" fmla="*/ 70 h 89"/>
                <a:gd name="T42" fmla="*/ 19 w 229"/>
                <a:gd name="T43" fmla="*/ 79 h 89"/>
                <a:gd name="T44" fmla="*/ 192 w 229"/>
                <a:gd name="T45" fmla="*/ 79 h 89"/>
                <a:gd name="T46" fmla="*/ 201 w 229"/>
                <a:gd name="T47" fmla="*/ 70 h 89"/>
                <a:gd name="T48" fmla="*/ 201 w 229"/>
                <a:gd name="T49" fmla="*/ 18 h 89"/>
                <a:gd name="T50" fmla="*/ 192 w 229"/>
                <a:gd name="T51" fmla="*/ 9 h 89"/>
                <a:gd name="T52" fmla="*/ 19 w 229"/>
                <a:gd name="T53" fmla="*/ 9 h 89"/>
                <a:gd name="T54" fmla="*/ 215 w 229"/>
                <a:gd name="T55" fmla="*/ 28 h 89"/>
                <a:gd name="T56" fmla="*/ 215 w 229"/>
                <a:gd name="T57" fmla="*/ 61 h 89"/>
                <a:gd name="T58" fmla="*/ 229 w 229"/>
                <a:gd name="T59" fmla="*/ 44 h 89"/>
                <a:gd name="T60" fmla="*/ 215 w 229"/>
                <a:gd name="T61" fmla="*/ 2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89">
                  <a:moveTo>
                    <a:pt x="14" y="0"/>
                  </a:moveTo>
                  <a:cubicBezTo>
                    <a:pt x="6" y="0"/>
                    <a:pt x="0" y="6"/>
                    <a:pt x="0" y="14"/>
                  </a:cubicBezTo>
                  <a:lnTo>
                    <a:pt x="0" y="75"/>
                  </a:lnTo>
                  <a:cubicBezTo>
                    <a:pt x="0" y="82"/>
                    <a:pt x="6" y="89"/>
                    <a:pt x="14" y="89"/>
                  </a:cubicBezTo>
                  <a:lnTo>
                    <a:pt x="197" y="89"/>
                  </a:lnTo>
                  <a:cubicBezTo>
                    <a:pt x="204" y="89"/>
                    <a:pt x="211" y="82"/>
                    <a:pt x="211" y="75"/>
                  </a:cubicBezTo>
                  <a:lnTo>
                    <a:pt x="211" y="14"/>
                  </a:lnTo>
                  <a:cubicBezTo>
                    <a:pt x="211" y="6"/>
                    <a:pt x="204" y="0"/>
                    <a:pt x="197" y="0"/>
                  </a:cubicBezTo>
                  <a:lnTo>
                    <a:pt x="14" y="0"/>
                  </a:lnTo>
                  <a:close/>
                  <a:moveTo>
                    <a:pt x="14" y="4"/>
                  </a:moveTo>
                  <a:lnTo>
                    <a:pt x="197" y="4"/>
                  </a:lnTo>
                  <a:cubicBezTo>
                    <a:pt x="202" y="4"/>
                    <a:pt x="206" y="8"/>
                    <a:pt x="206" y="14"/>
                  </a:cubicBezTo>
                  <a:lnTo>
                    <a:pt x="206" y="75"/>
                  </a:lnTo>
                  <a:cubicBezTo>
                    <a:pt x="206" y="80"/>
                    <a:pt x="202" y="84"/>
                    <a:pt x="197" y="84"/>
                  </a:cubicBezTo>
                  <a:lnTo>
                    <a:pt x="14" y="84"/>
                  </a:lnTo>
                  <a:cubicBezTo>
                    <a:pt x="9" y="84"/>
                    <a:pt x="4" y="80"/>
                    <a:pt x="4" y="75"/>
                  </a:cubicBezTo>
                  <a:lnTo>
                    <a:pt x="4" y="14"/>
                  </a:lnTo>
                  <a:cubicBezTo>
                    <a:pt x="4" y="8"/>
                    <a:pt x="9" y="4"/>
                    <a:pt x="14" y="4"/>
                  </a:cubicBezTo>
                  <a:close/>
                  <a:moveTo>
                    <a:pt x="19" y="9"/>
                  </a:moveTo>
                  <a:cubicBezTo>
                    <a:pt x="13" y="9"/>
                    <a:pt x="9" y="13"/>
                    <a:pt x="9" y="18"/>
                  </a:cubicBezTo>
                  <a:lnTo>
                    <a:pt x="9" y="70"/>
                  </a:lnTo>
                  <a:cubicBezTo>
                    <a:pt x="9" y="75"/>
                    <a:pt x="13" y="79"/>
                    <a:pt x="19" y="79"/>
                  </a:cubicBezTo>
                  <a:lnTo>
                    <a:pt x="192" y="79"/>
                  </a:lnTo>
                  <a:cubicBezTo>
                    <a:pt x="197" y="79"/>
                    <a:pt x="201" y="75"/>
                    <a:pt x="201" y="70"/>
                  </a:cubicBezTo>
                  <a:lnTo>
                    <a:pt x="201" y="18"/>
                  </a:lnTo>
                  <a:cubicBezTo>
                    <a:pt x="201" y="13"/>
                    <a:pt x="197" y="9"/>
                    <a:pt x="192" y="9"/>
                  </a:cubicBezTo>
                  <a:lnTo>
                    <a:pt x="19" y="9"/>
                  </a:lnTo>
                  <a:close/>
                  <a:moveTo>
                    <a:pt x="215" y="28"/>
                  </a:moveTo>
                  <a:lnTo>
                    <a:pt x="215" y="61"/>
                  </a:lnTo>
                  <a:cubicBezTo>
                    <a:pt x="224" y="61"/>
                    <a:pt x="229" y="53"/>
                    <a:pt x="229" y="44"/>
                  </a:cubicBezTo>
                  <a:cubicBezTo>
                    <a:pt x="229" y="35"/>
                    <a:pt x="224" y="28"/>
                    <a:pt x="21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14" name="Signal Strength">
              <a:extLst>
                <a:ext uri="{FF2B5EF4-FFF2-40B4-BE49-F238E27FC236}">
                  <a16:creationId xmlns:a16="http://schemas.microsoft.com/office/drawing/2014/main" id="{B4DC1897-F7F5-411F-8D41-0A163FBF9963}"/>
                </a:ext>
              </a:extLst>
            </p:cNvPr>
            <p:cNvSpPr>
              <a:spLocks noChangeAspect="1" noEditPoints="1"/>
            </p:cNvSpPr>
            <p:nvPr/>
          </p:nvSpPr>
          <p:spPr bwMode="auto">
            <a:xfrm>
              <a:off x="4872038" y="1176337"/>
              <a:ext cx="239713" cy="39688"/>
            </a:xfrm>
            <a:custGeom>
              <a:avLst/>
              <a:gdLst>
                <a:gd name="T0" fmla="*/ 26 w 314"/>
                <a:gd name="T1" fmla="*/ 0 h 52"/>
                <a:gd name="T2" fmla="*/ 0 w 314"/>
                <a:gd name="T3" fmla="*/ 26 h 52"/>
                <a:gd name="T4" fmla="*/ 26 w 314"/>
                <a:gd name="T5" fmla="*/ 52 h 52"/>
                <a:gd name="T6" fmla="*/ 52 w 314"/>
                <a:gd name="T7" fmla="*/ 26 h 52"/>
                <a:gd name="T8" fmla="*/ 26 w 314"/>
                <a:gd name="T9" fmla="*/ 0 h 52"/>
                <a:gd name="T10" fmla="*/ 91 w 314"/>
                <a:gd name="T11" fmla="*/ 0 h 52"/>
                <a:gd name="T12" fmla="*/ 66 w 314"/>
                <a:gd name="T13" fmla="*/ 26 h 52"/>
                <a:gd name="T14" fmla="*/ 91 w 314"/>
                <a:gd name="T15" fmla="*/ 52 h 52"/>
                <a:gd name="T16" fmla="*/ 117 w 314"/>
                <a:gd name="T17" fmla="*/ 26 h 52"/>
                <a:gd name="T18" fmla="*/ 91 w 314"/>
                <a:gd name="T19" fmla="*/ 0 h 52"/>
                <a:gd name="T20" fmla="*/ 157 w 314"/>
                <a:gd name="T21" fmla="*/ 0 h 52"/>
                <a:gd name="T22" fmla="*/ 131 w 314"/>
                <a:gd name="T23" fmla="*/ 26 h 52"/>
                <a:gd name="T24" fmla="*/ 157 w 314"/>
                <a:gd name="T25" fmla="*/ 52 h 52"/>
                <a:gd name="T26" fmla="*/ 183 w 314"/>
                <a:gd name="T27" fmla="*/ 26 h 52"/>
                <a:gd name="T28" fmla="*/ 157 w 314"/>
                <a:gd name="T29" fmla="*/ 0 h 52"/>
                <a:gd name="T30" fmla="*/ 223 w 314"/>
                <a:gd name="T31" fmla="*/ 0 h 52"/>
                <a:gd name="T32" fmla="*/ 197 w 314"/>
                <a:gd name="T33" fmla="*/ 26 h 52"/>
                <a:gd name="T34" fmla="*/ 223 w 314"/>
                <a:gd name="T35" fmla="*/ 52 h 52"/>
                <a:gd name="T36" fmla="*/ 248 w 314"/>
                <a:gd name="T37" fmla="*/ 26 h 52"/>
                <a:gd name="T38" fmla="*/ 223 w 314"/>
                <a:gd name="T39" fmla="*/ 0 h 52"/>
                <a:gd name="T40" fmla="*/ 288 w 314"/>
                <a:gd name="T41" fmla="*/ 0 h 52"/>
                <a:gd name="T42" fmla="*/ 262 w 314"/>
                <a:gd name="T43" fmla="*/ 26 h 52"/>
                <a:gd name="T44" fmla="*/ 288 w 314"/>
                <a:gd name="T45" fmla="*/ 52 h 52"/>
                <a:gd name="T46" fmla="*/ 314 w 314"/>
                <a:gd name="T47" fmla="*/ 26 h 52"/>
                <a:gd name="T48" fmla="*/ 288 w 314"/>
                <a:gd name="T49" fmla="*/ 0 h 52"/>
                <a:gd name="T50" fmla="*/ 288 w 314"/>
                <a:gd name="T51" fmla="*/ 3 h 52"/>
                <a:gd name="T52" fmla="*/ 312 w 314"/>
                <a:gd name="T53" fmla="*/ 26 h 52"/>
                <a:gd name="T54" fmla="*/ 288 w 314"/>
                <a:gd name="T55" fmla="*/ 50 h 52"/>
                <a:gd name="T56" fmla="*/ 265 w 314"/>
                <a:gd name="T57" fmla="*/ 26 h 52"/>
                <a:gd name="T58" fmla="*/ 288 w 314"/>
                <a:gd name="T5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4" h="52">
                  <a:moveTo>
                    <a:pt x="26" y="0"/>
                  </a:moveTo>
                  <a:cubicBezTo>
                    <a:pt x="11" y="0"/>
                    <a:pt x="0" y="12"/>
                    <a:pt x="0" y="26"/>
                  </a:cubicBezTo>
                  <a:cubicBezTo>
                    <a:pt x="0" y="40"/>
                    <a:pt x="11" y="52"/>
                    <a:pt x="26" y="52"/>
                  </a:cubicBezTo>
                  <a:cubicBezTo>
                    <a:pt x="40" y="52"/>
                    <a:pt x="52" y="40"/>
                    <a:pt x="52" y="26"/>
                  </a:cubicBezTo>
                  <a:cubicBezTo>
                    <a:pt x="52" y="12"/>
                    <a:pt x="40" y="0"/>
                    <a:pt x="26" y="0"/>
                  </a:cubicBezTo>
                  <a:close/>
                  <a:moveTo>
                    <a:pt x="91" y="0"/>
                  </a:moveTo>
                  <a:cubicBezTo>
                    <a:pt x="77" y="0"/>
                    <a:pt x="66" y="12"/>
                    <a:pt x="66" y="26"/>
                  </a:cubicBezTo>
                  <a:cubicBezTo>
                    <a:pt x="66" y="40"/>
                    <a:pt x="77" y="52"/>
                    <a:pt x="91" y="52"/>
                  </a:cubicBezTo>
                  <a:cubicBezTo>
                    <a:pt x="106" y="52"/>
                    <a:pt x="117" y="40"/>
                    <a:pt x="117" y="26"/>
                  </a:cubicBezTo>
                  <a:cubicBezTo>
                    <a:pt x="117" y="12"/>
                    <a:pt x="106" y="0"/>
                    <a:pt x="91" y="0"/>
                  </a:cubicBezTo>
                  <a:close/>
                  <a:moveTo>
                    <a:pt x="157" y="0"/>
                  </a:moveTo>
                  <a:cubicBezTo>
                    <a:pt x="143" y="0"/>
                    <a:pt x="131" y="12"/>
                    <a:pt x="131" y="26"/>
                  </a:cubicBezTo>
                  <a:cubicBezTo>
                    <a:pt x="131" y="40"/>
                    <a:pt x="143" y="52"/>
                    <a:pt x="157" y="52"/>
                  </a:cubicBezTo>
                  <a:cubicBezTo>
                    <a:pt x="171" y="52"/>
                    <a:pt x="183" y="40"/>
                    <a:pt x="183" y="26"/>
                  </a:cubicBezTo>
                  <a:cubicBezTo>
                    <a:pt x="183" y="12"/>
                    <a:pt x="171" y="0"/>
                    <a:pt x="157" y="0"/>
                  </a:cubicBezTo>
                  <a:close/>
                  <a:moveTo>
                    <a:pt x="223" y="0"/>
                  </a:moveTo>
                  <a:cubicBezTo>
                    <a:pt x="208" y="0"/>
                    <a:pt x="197" y="12"/>
                    <a:pt x="197" y="26"/>
                  </a:cubicBezTo>
                  <a:cubicBezTo>
                    <a:pt x="197" y="40"/>
                    <a:pt x="208" y="52"/>
                    <a:pt x="223" y="52"/>
                  </a:cubicBezTo>
                  <a:cubicBezTo>
                    <a:pt x="237" y="52"/>
                    <a:pt x="248" y="40"/>
                    <a:pt x="248" y="26"/>
                  </a:cubicBezTo>
                  <a:cubicBezTo>
                    <a:pt x="248" y="12"/>
                    <a:pt x="237" y="0"/>
                    <a:pt x="223" y="0"/>
                  </a:cubicBezTo>
                  <a:close/>
                  <a:moveTo>
                    <a:pt x="288" y="0"/>
                  </a:moveTo>
                  <a:cubicBezTo>
                    <a:pt x="274" y="0"/>
                    <a:pt x="262" y="12"/>
                    <a:pt x="262" y="26"/>
                  </a:cubicBezTo>
                  <a:cubicBezTo>
                    <a:pt x="262" y="40"/>
                    <a:pt x="274" y="52"/>
                    <a:pt x="288" y="52"/>
                  </a:cubicBezTo>
                  <a:cubicBezTo>
                    <a:pt x="302" y="52"/>
                    <a:pt x="314" y="40"/>
                    <a:pt x="314" y="26"/>
                  </a:cubicBezTo>
                  <a:cubicBezTo>
                    <a:pt x="314" y="12"/>
                    <a:pt x="302" y="0"/>
                    <a:pt x="288" y="0"/>
                  </a:cubicBezTo>
                  <a:close/>
                  <a:moveTo>
                    <a:pt x="288" y="3"/>
                  </a:moveTo>
                  <a:cubicBezTo>
                    <a:pt x="301" y="3"/>
                    <a:pt x="312" y="13"/>
                    <a:pt x="312" y="26"/>
                  </a:cubicBezTo>
                  <a:cubicBezTo>
                    <a:pt x="312" y="39"/>
                    <a:pt x="301" y="50"/>
                    <a:pt x="288" y="50"/>
                  </a:cubicBezTo>
                  <a:cubicBezTo>
                    <a:pt x="275" y="50"/>
                    <a:pt x="265" y="39"/>
                    <a:pt x="265" y="26"/>
                  </a:cubicBezTo>
                  <a:cubicBezTo>
                    <a:pt x="265" y="13"/>
                    <a:pt x="275" y="3"/>
                    <a:pt x="28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15" name="Carrier Label">
              <a:extLst>
                <a:ext uri="{FF2B5EF4-FFF2-40B4-BE49-F238E27FC236}">
                  <a16:creationId xmlns:a16="http://schemas.microsoft.com/office/drawing/2014/main" id="{841F234D-1470-4C75-ABF0-7DD2ED8EC67E}"/>
                </a:ext>
              </a:extLst>
            </p:cNvPr>
            <p:cNvSpPr txBox="1"/>
            <p:nvPr/>
          </p:nvSpPr>
          <p:spPr>
            <a:xfrm>
              <a:off x="5143502" y="1142320"/>
              <a:ext cx="261290"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000000"/>
                  </a:solidFill>
                  <a:latin typeface="Segoe UI" panose="020B0502040204020203" pitchFamily="34" charset="0"/>
                  <a:cs typeface="Segoe UI" panose="020B0502040204020203" pitchFamily="34" charset="0"/>
                </a:rPr>
                <a:t>Carrier</a:t>
              </a:r>
            </a:p>
          </p:txBody>
        </p:sp>
        <p:sp>
          <p:nvSpPr>
            <p:cNvPr id="116" name="Battery Label">
              <a:extLst>
                <a:ext uri="{FF2B5EF4-FFF2-40B4-BE49-F238E27FC236}">
                  <a16:creationId xmlns:a16="http://schemas.microsoft.com/office/drawing/2014/main" id="{93BD0700-040D-4F76-9D70-432585408372}"/>
                </a:ext>
              </a:extLst>
            </p:cNvPr>
            <p:cNvSpPr txBox="1"/>
            <p:nvPr/>
          </p:nvSpPr>
          <p:spPr>
            <a:xfrm>
              <a:off x="6647189" y="1142320"/>
              <a:ext cx="218008" cy="107722"/>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00" dirty="0">
                  <a:solidFill>
                    <a:srgbClr val="000000"/>
                  </a:solidFill>
                  <a:latin typeface="Segoe UI" panose="020B0502040204020203" pitchFamily="34" charset="0"/>
                  <a:cs typeface="Segoe UI" panose="020B0502040204020203" pitchFamily="34" charset="0"/>
                </a:rPr>
                <a:t>100%</a:t>
              </a:r>
            </a:p>
          </p:txBody>
        </p:sp>
      </p:grpSp>
      <p:grpSp>
        <p:nvGrpSpPr>
          <p:cNvPr id="117" name="Tab Bar">
            <a:extLst>
              <a:ext uri="{FF2B5EF4-FFF2-40B4-BE49-F238E27FC236}">
                <a16:creationId xmlns:a16="http://schemas.microsoft.com/office/drawing/2014/main" id="{16FC3BBA-477C-46EB-9C15-9AD07FA9E9D1}"/>
              </a:ext>
            </a:extLst>
          </p:cNvPr>
          <p:cNvGrpSpPr/>
          <p:nvPr/>
        </p:nvGrpSpPr>
        <p:grpSpPr>
          <a:xfrm>
            <a:off x="4140200" y="2210594"/>
            <a:ext cx="2286000" cy="354012"/>
            <a:chOff x="595313" y="1925638"/>
            <a:chExt cx="2286000" cy="354012"/>
          </a:xfrm>
        </p:grpSpPr>
        <p:sp>
          <p:nvSpPr>
            <p:cNvPr id="118" name="Tab Bar Background">
              <a:extLst>
                <a:ext uri="{FF2B5EF4-FFF2-40B4-BE49-F238E27FC236}">
                  <a16:creationId xmlns:a16="http://schemas.microsoft.com/office/drawing/2014/main" id="{CCA69E99-42D3-4DA4-B06E-FFABD97B3202}"/>
                </a:ext>
              </a:extLst>
            </p:cNvPr>
            <p:cNvSpPr>
              <a:spLocks noChangeArrowheads="1"/>
            </p:cNvSpPr>
            <p:nvPr/>
          </p:nvSpPr>
          <p:spPr bwMode="auto">
            <a:xfrm>
              <a:off x="595313" y="1925638"/>
              <a:ext cx="2286000" cy="354012"/>
            </a:xfrm>
            <a:prstGeom prst="rect">
              <a:avLst/>
            </a:prstGeom>
            <a:solidFill>
              <a:srgbClr val="F6F6F6">
                <a:alpha val="9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19" name="Music Icon">
              <a:extLst>
                <a:ext uri="{FF2B5EF4-FFF2-40B4-BE49-F238E27FC236}">
                  <a16:creationId xmlns:a16="http://schemas.microsoft.com/office/drawing/2014/main" id="{151AC24D-4C42-44FA-9935-60E534F2CAB1}"/>
                </a:ext>
              </a:extLst>
            </p:cNvPr>
            <p:cNvSpPr>
              <a:spLocks noChangeAspect="1"/>
            </p:cNvSpPr>
            <p:nvPr/>
          </p:nvSpPr>
          <p:spPr bwMode="auto">
            <a:xfrm>
              <a:off x="755651" y="1979613"/>
              <a:ext cx="136525" cy="163512"/>
            </a:xfrm>
            <a:custGeom>
              <a:avLst/>
              <a:gdLst>
                <a:gd name="T0" fmla="*/ 178 w 178"/>
                <a:gd name="T1" fmla="*/ 51 h 215"/>
                <a:gd name="T2" fmla="*/ 178 w 178"/>
                <a:gd name="T3" fmla="*/ 10 h 215"/>
                <a:gd name="T4" fmla="*/ 167 w 178"/>
                <a:gd name="T5" fmla="*/ 1 h 215"/>
                <a:gd name="T6" fmla="*/ 54 w 178"/>
                <a:gd name="T7" fmla="*/ 25 h 215"/>
                <a:gd name="T8" fmla="*/ 51 w 178"/>
                <a:gd name="T9" fmla="*/ 34 h 215"/>
                <a:gd name="T10" fmla="*/ 51 w 178"/>
                <a:gd name="T11" fmla="*/ 74 h 215"/>
                <a:gd name="T12" fmla="*/ 51 w 178"/>
                <a:gd name="T13" fmla="*/ 160 h 215"/>
                <a:gd name="T14" fmla="*/ 34 w 178"/>
                <a:gd name="T15" fmla="*/ 168 h 215"/>
                <a:gd name="T16" fmla="*/ 30 w 178"/>
                <a:gd name="T17" fmla="*/ 168 h 215"/>
                <a:gd name="T18" fmla="*/ 30 w 178"/>
                <a:gd name="T19" fmla="*/ 168 h 215"/>
                <a:gd name="T20" fmla="*/ 30 w 178"/>
                <a:gd name="T21" fmla="*/ 168 h 215"/>
                <a:gd name="T22" fmla="*/ 25 w 178"/>
                <a:gd name="T23" fmla="*/ 168 h 215"/>
                <a:gd name="T24" fmla="*/ 0 w 178"/>
                <a:gd name="T25" fmla="*/ 189 h 215"/>
                <a:gd name="T26" fmla="*/ 30 w 178"/>
                <a:gd name="T27" fmla="*/ 215 h 215"/>
                <a:gd name="T28" fmla="*/ 61 w 178"/>
                <a:gd name="T29" fmla="*/ 191 h 215"/>
                <a:gd name="T30" fmla="*/ 61 w 178"/>
                <a:gd name="T31" fmla="*/ 189 h 215"/>
                <a:gd name="T32" fmla="*/ 61 w 178"/>
                <a:gd name="T33" fmla="*/ 189 h 215"/>
                <a:gd name="T34" fmla="*/ 61 w 178"/>
                <a:gd name="T35" fmla="*/ 193 h 215"/>
                <a:gd name="T36" fmla="*/ 61 w 178"/>
                <a:gd name="T37" fmla="*/ 84 h 215"/>
                <a:gd name="T38" fmla="*/ 69 w 178"/>
                <a:gd name="T39" fmla="*/ 70 h 215"/>
                <a:gd name="T40" fmla="*/ 159 w 178"/>
                <a:gd name="T41" fmla="*/ 55 h 215"/>
                <a:gd name="T42" fmla="*/ 169 w 178"/>
                <a:gd name="T43" fmla="*/ 63 h 215"/>
                <a:gd name="T44" fmla="*/ 169 w 178"/>
                <a:gd name="T45" fmla="*/ 137 h 215"/>
                <a:gd name="T46" fmla="*/ 151 w 178"/>
                <a:gd name="T47" fmla="*/ 144 h 215"/>
                <a:gd name="T48" fmla="*/ 148 w 178"/>
                <a:gd name="T49" fmla="*/ 144 h 215"/>
                <a:gd name="T50" fmla="*/ 148 w 178"/>
                <a:gd name="T51" fmla="*/ 144 h 215"/>
                <a:gd name="T52" fmla="*/ 142 w 178"/>
                <a:gd name="T53" fmla="*/ 145 h 215"/>
                <a:gd name="T54" fmla="*/ 117 w 178"/>
                <a:gd name="T55" fmla="*/ 165 h 215"/>
                <a:gd name="T56" fmla="*/ 148 w 178"/>
                <a:gd name="T57" fmla="*/ 191 h 215"/>
                <a:gd name="T58" fmla="*/ 178 w 178"/>
                <a:gd name="T59" fmla="*/ 168 h 215"/>
                <a:gd name="T60" fmla="*/ 178 w 178"/>
                <a:gd name="T61" fmla="*/ 165 h 215"/>
                <a:gd name="T62" fmla="*/ 178 w 178"/>
                <a:gd name="T63" fmla="*/ 165 h 215"/>
                <a:gd name="T64" fmla="*/ 178 w 178"/>
                <a:gd name="T65" fmla="*/ 170 h 215"/>
                <a:gd name="T66" fmla="*/ 178 w 178"/>
                <a:gd name="T67" fmla="*/ 55 h 215"/>
                <a:gd name="T68" fmla="*/ 178 w 178"/>
                <a:gd name="T69" fmla="*/ 5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215">
                  <a:moveTo>
                    <a:pt x="178" y="51"/>
                  </a:moveTo>
                  <a:lnTo>
                    <a:pt x="178" y="10"/>
                  </a:lnTo>
                  <a:cubicBezTo>
                    <a:pt x="178" y="4"/>
                    <a:pt x="173" y="0"/>
                    <a:pt x="167" y="1"/>
                  </a:cubicBezTo>
                  <a:cubicBezTo>
                    <a:pt x="141" y="6"/>
                    <a:pt x="75" y="20"/>
                    <a:pt x="54" y="25"/>
                  </a:cubicBezTo>
                  <a:cubicBezTo>
                    <a:pt x="50" y="26"/>
                    <a:pt x="51" y="30"/>
                    <a:pt x="51" y="34"/>
                  </a:cubicBezTo>
                  <a:lnTo>
                    <a:pt x="51" y="74"/>
                  </a:lnTo>
                  <a:lnTo>
                    <a:pt x="51" y="160"/>
                  </a:lnTo>
                  <a:cubicBezTo>
                    <a:pt x="51" y="165"/>
                    <a:pt x="48" y="168"/>
                    <a:pt x="34" y="168"/>
                  </a:cubicBezTo>
                  <a:cubicBezTo>
                    <a:pt x="33" y="168"/>
                    <a:pt x="32" y="168"/>
                    <a:pt x="30" y="168"/>
                  </a:cubicBezTo>
                  <a:lnTo>
                    <a:pt x="30" y="168"/>
                  </a:lnTo>
                  <a:lnTo>
                    <a:pt x="30" y="168"/>
                  </a:lnTo>
                  <a:cubicBezTo>
                    <a:pt x="28" y="168"/>
                    <a:pt x="26" y="168"/>
                    <a:pt x="25" y="168"/>
                  </a:cubicBezTo>
                  <a:cubicBezTo>
                    <a:pt x="8" y="170"/>
                    <a:pt x="0" y="176"/>
                    <a:pt x="0" y="189"/>
                  </a:cubicBezTo>
                  <a:cubicBezTo>
                    <a:pt x="0" y="203"/>
                    <a:pt x="11" y="215"/>
                    <a:pt x="30" y="215"/>
                  </a:cubicBezTo>
                  <a:cubicBezTo>
                    <a:pt x="49" y="215"/>
                    <a:pt x="59" y="204"/>
                    <a:pt x="61" y="191"/>
                  </a:cubicBezTo>
                  <a:lnTo>
                    <a:pt x="61" y="189"/>
                  </a:lnTo>
                  <a:lnTo>
                    <a:pt x="61" y="189"/>
                  </a:lnTo>
                  <a:lnTo>
                    <a:pt x="61" y="193"/>
                  </a:lnTo>
                  <a:lnTo>
                    <a:pt x="61" y="84"/>
                  </a:lnTo>
                  <a:cubicBezTo>
                    <a:pt x="61" y="75"/>
                    <a:pt x="64" y="71"/>
                    <a:pt x="69" y="70"/>
                  </a:cubicBezTo>
                  <a:lnTo>
                    <a:pt x="159" y="55"/>
                  </a:lnTo>
                  <a:cubicBezTo>
                    <a:pt x="164" y="54"/>
                    <a:pt x="169" y="58"/>
                    <a:pt x="169" y="63"/>
                  </a:cubicBezTo>
                  <a:lnTo>
                    <a:pt x="169" y="137"/>
                  </a:lnTo>
                  <a:cubicBezTo>
                    <a:pt x="169" y="142"/>
                    <a:pt x="165" y="145"/>
                    <a:pt x="151" y="144"/>
                  </a:cubicBezTo>
                  <a:cubicBezTo>
                    <a:pt x="150" y="144"/>
                    <a:pt x="149" y="144"/>
                    <a:pt x="148" y="144"/>
                  </a:cubicBezTo>
                  <a:lnTo>
                    <a:pt x="148" y="144"/>
                  </a:lnTo>
                  <a:cubicBezTo>
                    <a:pt x="145" y="144"/>
                    <a:pt x="143" y="144"/>
                    <a:pt x="142" y="145"/>
                  </a:cubicBezTo>
                  <a:cubicBezTo>
                    <a:pt x="125" y="147"/>
                    <a:pt x="117" y="153"/>
                    <a:pt x="117" y="165"/>
                  </a:cubicBezTo>
                  <a:cubicBezTo>
                    <a:pt x="117" y="180"/>
                    <a:pt x="128" y="191"/>
                    <a:pt x="148" y="191"/>
                  </a:cubicBezTo>
                  <a:cubicBezTo>
                    <a:pt x="166" y="191"/>
                    <a:pt x="176" y="181"/>
                    <a:pt x="178" y="168"/>
                  </a:cubicBezTo>
                  <a:lnTo>
                    <a:pt x="178" y="165"/>
                  </a:lnTo>
                  <a:lnTo>
                    <a:pt x="178" y="165"/>
                  </a:lnTo>
                  <a:lnTo>
                    <a:pt x="178" y="170"/>
                  </a:lnTo>
                  <a:lnTo>
                    <a:pt x="178" y="55"/>
                  </a:lnTo>
                  <a:lnTo>
                    <a:pt x="178" y="51"/>
                  </a:lnTo>
                  <a:close/>
                </a:path>
              </a:pathLst>
            </a:custGeom>
            <a:solidFill>
              <a:srgbClr val="007A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0" name="Movies Icon">
              <a:extLst>
                <a:ext uri="{FF2B5EF4-FFF2-40B4-BE49-F238E27FC236}">
                  <a16:creationId xmlns:a16="http://schemas.microsoft.com/office/drawing/2014/main" id="{AD74BA29-9666-42D6-A255-D9837E685C92}"/>
                </a:ext>
              </a:extLst>
            </p:cNvPr>
            <p:cNvSpPr>
              <a:spLocks noChangeAspect="1" noEditPoints="1"/>
            </p:cNvSpPr>
            <p:nvPr/>
          </p:nvSpPr>
          <p:spPr bwMode="auto">
            <a:xfrm>
              <a:off x="1192213" y="1985963"/>
              <a:ext cx="177800" cy="150812"/>
            </a:xfrm>
            <a:custGeom>
              <a:avLst/>
              <a:gdLst>
                <a:gd name="T0" fmla="*/ 225 w 234"/>
                <a:gd name="T1" fmla="*/ 10 h 197"/>
                <a:gd name="T2" fmla="*/ 190 w 234"/>
                <a:gd name="T3" fmla="*/ 38 h 197"/>
                <a:gd name="T4" fmla="*/ 225 w 234"/>
                <a:gd name="T5" fmla="*/ 75 h 197"/>
                <a:gd name="T6" fmla="*/ 190 w 234"/>
                <a:gd name="T7" fmla="*/ 47 h 197"/>
                <a:gd name="T8" fmla="*/ 225 w 234"/>
                <a:gd name="T9" fmla="*/ 75 h 197"/>
                <a:gd name="T10" fmla="*/ 190 w 234"/>
                <a:gd name="T11" fmla="*/ 113 h 197"/>
                <a:gd name="T12" fmla="*/ 225 w 234"/>
                <a:gd name="T13" fmla="*/ 85 h 197"/>
                <a:gd name="T14" fmla="*/ 225 w 234"/>
                <a:gd name="T15" fmla="*/ 150 h 197"/>
                <a:gd name="T16" fmla="*/ 190 w 234"/>
                <a:gd name="T17" fmla="*/ 122 h 197"/>
                <a:gd name="T18" fmla="*/ 225 w 234"/>
                <a:gd name="T19" fmla="*/ 150 h 197"/>
                <a:gd name="T20" fmla="*/ 190 w 234"/>
                <a:gd name="T21" fmla="*/ 188 h 197"/>
                <a:gd name="T22" fmla="*/ 225 w 234"/>
                <a:gd name="T23" fmla="*/ 160 h 197"/>
                <a:gd name="T24" fmla="*/ 50 w 234"/>
                <a:gd name="T25" fmla="*/ 103 h 197"/>
                <a:gd name="T26" fmla="*/ 181 w 234"/>
                <a:gd name="T27" fmla="*/ 188 h 197"/>
                <a:gd name="T28" fmla="*/ 50 w 234"/>
                <a:gd name="T29" fmla="*/ 103 h 197"/>
                <a:gd name="T30" fmla="*/ 40 w 234"/>
                <a:gd name="T31" fmla="*/ 160 h 197"/>
                <a:gd name="T32" fmla="*/ 9 w 234"/>
                <a:gd name="T33" fmla="*/ 188 h 197"/>
                <a:gd name="T34" fmla="*/ 9 w 234"/>
                <a:gd name="T35" fmla="*/ 122 h 197"/>
                <a:gd name="T36" fmla="*/ 40 w 234"/>
                <a:gd name="T37" fmla="*/ 150 h 197"/>
                <a:gd name="T38" fmla="*/ 9 w 234"/>
                <a:gd name="T39" fmla="*/ 122 h 197"/>
                <a:gd name="T40" fmla="*/ 40 w 234"/>
                <a:gd name="T41" fmla="*/ 85 h 197"/>
                <a:gd name="T42" fmla="*/ 9 w 234"/>
                <a:gd name="T43" fmla="*/ 113 h 197"/>
                <a:gd name="T44" fmla="*/ 9 w 234"/>
                <a:gd name="T45" fmla="*/ 47 h 197"/>
                <a:gd name="T46" fmla="*/ 40 w 234"/>
                <a:gd name="T47" fmla="*/ 75 h 197"/>
                <a:gd name="T48" fmla="*/ 9 w 234"/>
                <a:gd name="T49" fmla="*/ 47 h 197"/>
                <a:gd name="T50" fmla="*/ 40 w 234"/>
                <a:gd name="T51" fmla="*/ 10 h 197"/>
                <a:gd name="T52" fmla="*/ 9 w 234"/>
                <a:gd name="T53" fmla="*/ 38 h 197"/>
                <a:gd name="T54" fmla="*/ 181 w 234"/>
                <a:gd name="T55" fmla="*/ 94 h 197"/>
                <a:gd name="T56" fmla="*/ 50 w 234"/>
                <a:gd name="T57" fmla="*/ 10 h 197"/>
                <a:gd name="T58" fmla="*/ 181 w 234"/>
                <a:gd name="T59" fmla="*/ 94 h 197"/>
                <a:gd name="T60" fmla="*/ 234 w 234"/>
                <a:gd name="T61" fmla="*/ 197 h 197"/>
                <a:gd name="T62" fmla="*/ 0 w 234"/>
                <a:gd name="T63"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97">
                  <a:moveTo>
                    <a:pt x="190" y="10"/>
                  </a:moveTo>
                  <a:lnTo>
                    <a:pt x="225" y="10"/>
                  </a:lnTo>
                  <a:lnTo>
                    <a:pt x="225" y="38"/>
                  </a:lnTo>
                  <a:lnTo>
                    <a:pt x="190" y="38"/>
                  </a:lnTo>
                  <a:lnTo>
                    <a:pt x="190" y="10"/>
                  </a:lnTo>
                  <a:close/>
                  <a:moveTo>
                    <a:pt x="225" y="75"/>
                  </a:moveTo>
                  <a:lnTo>
                    <a:pt x="190" y="75"/>
                  </a:lnTo>
                  <a:lnTo>
                    <a:pt x="190" y="47"/>
                  </a:lnTo>
                  <a:lnTo>
                    <a:pt x="225" y="47"/>
                  </a:lnTo>
                  <a:lnTo>
                    <a:pt x="225" y="75"/>
                  </a:lnTo>
                  <a:close/>
                  <a:moveTo>
                    <a:pt x="225" y="113"/>
                  </a:moveTo>
                  <a:lnTo>
                    <a:pt x="190" y="113"/>
                  </a:lnTo>
                  <a:lnTo>
                    <a:pt x="190" y="85"/>
                  </a:lnTo>
                  <a:lnTo>
                    <a:pt x="225" y="85"/>
                  </a:lnTo>
                  <a:lnTo>
                    <a:pt x="225" y="113"/>
                  </a:lnTo>
                  <a:close/>
                  <a:moveTo>
                    <a:pt x="225" y="150"/>
                  </a:moveTo>
                  <a:lnTo>
                    <a:pt x="190" y="150"/>
                  </a:lnTo>
                  <a:lnTo>
                    <a:pt x="190" y="122"/>
                  </a:lnTo>
                  <a:lnTo>
                    <a:pt x="225" y="122"/>
                  </a:lnTo>
                  <a:lnTo>
                    <a:pt x="225" y="150"/>
                  </a:lnTo>
                  <a:close/>
                  <a:moveTo>
                    <a:pt x="225" y="188"/>
                  </a:moveTo>
                  <a:lnTo>
                    <a:pt x="190" y="188"/>
                  </a:lnTo>
                  <a:lnTo>
                    <a:pt x="190" y="160"/>
                  </a:lnTo>
                  <a:lnTo>
                    <a:pt x="225" y="160"/>
                  </a:lnTo>
                  <a:lnTo>
                    <a:pt x="225" y="188"/>
                  </a:lnTo>
                  <a:close/>
                  <a:moveTo>
                    <a:pt x="50" y="103"/>
                  </a:moveTo>
                  <a:lnTo>
                    <a:pt x="181" y="103"/>
                  </a:lnTo>
                  <a:lnTo>
                    <a:pt x="181" y="188"/>
                  </a:lnTo>
                  <a:lnTo>
                    <a:pt x="50" y="188"/>
                  </a:lnTo>
                  <a:lnTo>
                    <a:pt x="50" y="103"/>
                  </a:lnTo>
                  <a:close/>
                  <a:moveTo>
                    <a:pt x="9" y="160"/>
                  </a:moveTo>
                  <a:lnTo>
                    <a:pt x="40" y="160"/>
                  </a:lnTo>
                  <a:lnTo>
                    <a:pt x="40" y="188"/>
                  </a:lnTo>
                  <a:lnTo>
                    <a:pt x="9" y="188"/>
                  </a:lnTo>
                  <a:lnTo>
                    <a:pt x="9" y="160"/>
                  </a:lnTo>
                  <a:close/>
                  <a:moveTo>
                    <a:pt x="9" y="122"/>
                  </a:moveTo>
                  <a:lnTo>
                    <a:pt x="40" y="122"/>
                  </a:lnTo>
                  <a:lnTo>
                    <a:pt x="40" y="150"/>
                  </a:lnTo>
                  <a:lnTo>
                    <a:pt x="9" y="150"/>
                  </a:lnTo>
                  <a:lnTo>
                    <a:pt x="9" y="122"/>
                  </a:lnTo>
                  <a:close/>
                  <a:moveTo>
                    <a:pt x="9" y="85"/>
                  </a:moveTo>
                  <a:lnTo>
                    <a:pt x="40" y="85"/>
                  </a:lnTo>
                  <a:lnTo>
                    <a:pt x="40" y="113"/>
                  </a:lnTo>
                  <a:lnTo>
                    <a:pt x="9" y="113"/>
                  </a:lnTo>
                  <a:lnTo>
                    <a:pt x="9" y="85"/>
                  </a:lnTo>
                  <a:close/>
                  <a:moveTo>
                    <a:pt x="9" y="47"/>
                  </a:moveTo>
                  <a:lnTo>
                    <a:pt x="40" y="47"/>
                  </a:lnTo>
                  <a:lnTo>
                    <a:pt x="40" y="75"/>
                  </a:lnTo>
                  <a:lnTo>
                    <a:pt x="9" y="75"/>
                  </a:lnTo>
                  <a:lnTo>
                    <a:pt x="9" y="47"/>
                  </a:lnTo>
                  <a:close/>
                  <a:moveTo>
                    <a:pt x="9" y="10"/>
                  </a:moveTo>
                  <a:lnTo>
                    <a:pt x="40" y="10"/>
                  </a:lnTo>
                  <a:lnTo>
                    <a:pt x="40" y="38"/>
                  </a:lnTo>
                  <a:lnTo>
                    <a:pt x="9" y="38"/>
                  </a:lnTo>
                  <a:lnTo>
                    <a:pt x="9" y="10"/>
                  </a:lnTo>
                  <a:close/>
                  <a:moveTo>
                    <a:pt x="181" y="94"/>
                  </a:moveTo>
                  <a:lnTo>
                    <a:pt x="50" y="94"/>
                  </a:lnTo>
                  <a:lnTo>
                    <a:pt x="50" y="10"/>
                  </a:lnTo>
                  <a:lnTo>
                    <a:pt x="181" y="10"/>
                  </a:lnTo>
                  <a:lnTo>
                    <a:pt x="181" y="94"/>
                  </a:lnTo>
                  <a:close/>
                  <a:moveTo>
                    <a:pt x="0" y="197"/>
                  </a:moveTo>
                  <a:lnTo>
                    <a:pt x="234" y="197"/>
                  </a:lnTo>
                  <a:lnTo>
                    <a:pt x="234" y="0"/>
                  </a:lnTo>
                  <a:lnTo>
                    <a:pt x="0" y="0"/>
                  </a:lnTo>
                  <a:lnTo>
                    <a:pt x="0" y="197"/>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1" name="TV Shows Icon">
              <a:extLst>
                <a:ext uri="{FF2B5EF4-FFF2-40B4-BE49-F238E27FC236}">
                  <a16:creationId xmlns:a16="http://schemas.microsoft.com/office/drawing/2014/main" id="{2E657B15-667E-4F9E-841E-6132EF08DB2E}"/>
                </a:ext>
              </a:extLst>
            </p:cNvPr>
            <p:cNvSpPr>
              <a:spLocks noChangeAspect="1" noEditPoints="1"/>
            </p:cNvSpPr>
            <p:nvPr/>
          </p:nvSpPr>
          <p:spPr bwMode="auto">
            <a:xfrm>
              <a:off x="1635126" y="1990725"/>
              <a:ext cx="207963" cy="142875"/>
            </a:xfrm>
            <a:custGeom>
              <a:avLst/>
              <a:gdLst>
                <a:gd name="T0" fmla="*/ 0 w 272"/>
                <a:gd name="T1" fmla="*/ 0 h 188"/>
                <a:gd name="T2" fmla="*/ 0 w 272"/>
                <a:gd name="T3" fmla="*/ 169 h 188"/>
                <a:gd name="T4" fmla="*/ 272 w 272"/>
                <a:gd name="T5" fmla="*/ 169 h 188"/>
                <a:gd name="T6" fmla="*/ 272 w 272"/>
                <a:gd name="T7" fmla="*/ 0 h 188"/>
                <a:gd name="T8" fmla="*/ 0 w 272"/>
                <a:gd name="T9" fmla="*/ 0 h 188"/>
                <a:gd name="T10" fmla="*/ 9 w 272"/>
                <a:gd name="T11" fmla="*/ 9 h 188"/>
                <a:gd name="T12" fmla="*/ 263 w 272"/>
                <a:gd name="T13" fmla="*/ 9 h 188"/>
                <a:gd name="T14" fmla="*/ 263 w 272"/>
                <a:gd name="T15" fmla="*/ 159 h 188"/>
                <a:gd name="T16" fmla="*/ 9 w 272"/>
                <a:gd name="T17" fmla="*/ 159 h 188"/>
                <a:gd name="T18" fmla="*/ 9 w 272"/>
                <a:gd name="T19" fmla="*/ 9 h 188"/>
                <a:gd name="T20" fmla="*/ 61 w 272"/>
                <a:gd name="T21" fmla="*/ 178 h 188"/>
                <a:gd name="T22" fmla="*/ 61 w 272"/>
                <a:gd name="T23" fmla="*/ 188 h 188"/>
                <a:gd name="T24" fmla="*/ 211 w 272"/>
                <a:gd name="T25" fmla="*/ 188 h 188"/>
                <a:gd name="T26" fmla="*/ 211 w 272"/>
                <a:gd name="T27" fmla="*/ 178 h 188"/>
                <a:gd name="T28" fmla="*/ 61 w 272"/>
                <a:gd name="T29" fmla="*/ 17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2" h="188">
                  <a:moveTo>
                    <a:pt x="0" y="0"/>
                  </a:moveTo>
                  <a:lnTo>
                    <a:pt x="0" y="169"/>
                  </a:lnTo>
                  <a:lnTo>
                    <a:pt x="272" y="169"/>
                  </a:lnTo>
                  <a:lnTo>
                    <a:pt x="272" y="0"/>
                  </a:lnTo>
                  <a:lnTo>
                    <a:pt x="0" y="0"/>
                  </a:lnTo>
                  <a:close/>
                  <a:moveTo>
                    <a:pt x="9" y="9"/>
                  </a:moveTo>
                  <a:lnTo>
                    <a:pt x="263" y="9"/>
                  </a:lnTo>
                  <a:lnTo>
                    <a:pt x="263" y="159"/>
                  </a:lnTo>
                  <a:lnTo>
                    <a:pt x="9" y="159"/>
                  </a:lnTo>
                  <a:lnTo>
                    <a:pt x="9" y="9"/>
                  </a:lnTo>
                  <a:close/>
                  <a:moveTo>
                    <a:pt x="61" y="178"/>
                  </a:moveTo>
                  <a:lnTo>
                    <a:pt x="61" y="188"/>
                  </a:lnTo>
                  <a:lnTo>
                    <a:pt x="211" y="188"/>
                  </a:lnTo>
                  <a:lnTo>
                    <a:pt x="211" y="178"/>
                  </a:lnTo>
                  <a:lnTo>
                    <a:pt x="61" y="178"/>
                  </a:ln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2" name="Search Icon">
              <a:extLst>
                <a:ext uri="{FF2B5EF4-FFF2-40B4-BE49-F238E27FC236}">
                  <a16:creationId xmlns:a16="http://schemas.microsoft.com/office/drawing/2014/main" id="{4AD4707E-882D-4D8C-A817-1861B2091B16}"/>
                </a:ext>
              </a:extLst>
            </p:cNvPr>
            <p:cNvSpPr>
              <a:spLocks noChangeAspect="1" noEditPoints="1"/>
            </p:cNvSpPr>
            <p:nvPr/>
          </p:nvSpPr>
          <p:spPr bwMode="auto">
            <a:xfrm>
              <a:off x="2106613" y="1974850"/>
              <a:ext cx="173038" cy="173037"/>
            </a:xfrm>
            <a:custGeom>
              <a:avLst/>
              <a:gdLst>
                <a:gd name="T0" fmla="*/ 9 w 227"/>
                <a:gd name="T1" fmla="*/ 89 h 227"/>
                <a:gd name="T2" fmla="*/ 89 w 227"/>
                <a:gd name="T3" fmla="*/ 10 h 227"/>
                <a:gd name="T4" fmla="*/ 169 w 227"/>
                <a:gd name="T5" fmla="*/ 89 h 227"/>
                <a:gd name="T6" fmla="*/ 89 w 227"/>
                <a:gd name="T7" fmla="*/ 169 h 227"/>
                <a:gd name="T8" fmla="*/ 9 w 227"/>
                <a:gd name="T9" fmla="*/ 89 h 227"/>
                <a:gd name="T10" fmla="*/ 227 w 227"/>
                <a:gd name="T11" fmla="*/ 217 h 227"/>
                <a:gd name="T12" fmla="*/ 157 w 227"/>
                <a:gd name="T13" fmla="*/ 147 h 227"/>
                <a:gd name="T14" fmla="*/ 178 w 227"/>
                <a:gd name="T15" fmla="*/ 89 h 227"/>
                <a:gd name="T16" fmla="*/ 89 w 227"/>
                <a:gd name="T17" fmla="*/ 0 h 227"/>
                <a:gd name="T18" fmla="*/ 0 w 227"/>
                <a:gd name="T19" fmla="*/ 89 h 227"/>
                <a:gd name="T20" fmla="*/ 89 w 227"/>
                <a:gd name="T21" fmla="*/ 178 h 227"/>
                <a:gd name="T22" fmla="*/ 147 w 227"/>
                <a:gd name="T23" fmla="*/ 157 h 227"/>
                <a:gd name="T24" fmla="*/ 217 w 227"/>
                <a:gd name="T25" fmla="*/ 227 h 227"/>
                <a:gd name="T26" fmla="*/ 227 w 227"/>
                <a:gd name="T27" fmla="*/ 2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27">
                  <a:moveTo>
                    <a:pt x="9" y="89"/>
                  </a:moveTo>
                  <a:cubicBezTo>
                    <a:pt x="9" y="45"/>
                    <a:pt x="45" y="10"/>
                    <a:pt x="89" y="10"/>
                  </a:cubicBezTo>
                  <a:cubicBezTo>
                    <a:pt x="133" y="10"/>
                    <a:pt x="169" y="45"/>
                    <a:pt x="169" y="89"/>
                  </a:cubicBezTo>
                  <a:cubicBezTo>
                    <a:pt x="169" y="133"/>
                    <a:pt x="133" y="169"/>
                    <a:pt x="89" y="169"/>
                  </a:cubicBezTo>
                  <a:cubicBezTo>
                    <a:pt x="45" y="169"/>
                    <a:pt x="9" y="133"/>
                    <a:pt x="9" y="89"/>
                  </a:cubicBezTo>
                  <a:moveTo>
                    <a:pt x="227" y="217"/>
                  </a:moveTo>
                  <a:lnTo>
                    <a:pt x="157" y="147"/>
                  </a:lnTo>
                  <a:cubicBezTo>
                    <a:pt x="170" y="132"/>
                    <a:pt x="178" y="111"/>
                    <a:pt x="178" y="89"/>
                  </a:cubicBezTo>
                  <a:cubicBezTo>
                    <a:pt x="178" y="40"/>
                    <a:pt x="138" y="0"/>
                    <a:pt x="89" y="0"/>
                  </a:cubicBezTo>
                  <a:cubicBezTo>
                    <a:pt x="40" y="0"/>
                    <a:pt x="0" y="40"/>
                    <a:pt x="0" y="89"/>
                  </a:cubicBezTo>
                  <a:cubicBezTo>
                    <a:pt x="0" y="139"/>
                    <a:pt x="40" y="178"/>
                    <a:pt x="89" y="178"/>
                  </a:cubicBezTo>
                  <a:cubicBezTo>
                    <a:pt x="111" y="178"/>
                    <a:pt x="131" y="170"/>
                    <a:pt x="147" y="157"/>
                  </a:cubicBezTo>
                  <a:lnTo>
                    <a:pt x="217" y="227"/>
                  </a:lnTo>
                  <a:lnTo>
                    <a:pt x="227" y="217"/>
                  </a:lnTo>
                  <a:close/>
                </a:path>
              </a:pathLst>
            </a:custGeom>
            <a:solidFill>
              <a:srgbClr val="92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3" name="More Icon">
              <a:extLst>
                <a:ext uri="{FF2B5EF4-FFF2-40B4-BE49-F238E27FC236}">
                  <a16:creationId xmlns:a16="http://schemas.microsoft.com/office/drawing/2014/main" id="{0C8F93D7-1F18-433E-8CAD-DE0EC6D9E3EA}"/>
                </a:ext>
              </a:extLst>
            </p:cNvPr>
            <p:cNvSpPr>
              <a:spLocks noChangeAspect="1" noEditPoints="1"/>
            </p:cNvSpPr>
            <p:nvPr/>
          </p:nvSpPr>
          <p:spPr bwMode="auto">
            <a:xfrm>
              <a:off x="2571751" y="2043113"/>
              <a:ext cx="165100" cy="36512"/>
            </a:xfrm>
            <a:custGeom>
              <a:avLst/>
              <a:gdLst>
                <a:gd name="T0" fmla="*/ 24 w 216"/>
                <a:gd name="T1" fmla="*/ 0 h 47"/>
                <a:gd name="T2" fmla="*/ 0 w 216"/>
                <a:gd name="T3" fmla="*/ 24 h 47"/>
                <a:gd name="T4" fmla="*/ 24 w 216"/>
                <a:gd name="T5" fmla="*/ 47 h 47"/>
                <a:gd name="T6" fmla="*/ 47 w 216"/>
                <a:gd name="T7" fmla="*/ 24 h 47"/>
                <a:gd name="T8" fmla="*/ 24 w 216"/>
                <a:gd name="T9" fmla="*/ 0 h 47"/>
                <a:gd name="T10" fmla="*/ 108 w 216"/>
                <a:gd name="T11" fmla="*/ 0 h 47"/>
                <a:gd name="T12" fmla="*/ 85 w 216"/>
                <a:gd name="T13" fmla="*/ 24 h 47"/>
                <a:gd name="T14" fmla="*/ 108 w 216"/>
                <a:gd name="T15" fmla="*/ 47 h 47"/>
                <a:gd name="T16" fmla="*/ 131 w 216"/>
                <a:gd name="T17" fmla="*/ 24 h 47"/>
                <a:gd name="T18" fmla="*/ 108 w 216"/>
                <a:gd name="T19" fmla="*/ 0 h 47"/>
                <a:gd name="T20" fmla="*/ 192 w 216"/>
                <a:gd name="T21" fmla="*/ 0 h 47"/>
                <a:gd name="T22" fmla="*/ 169 w 216"/>
                <a:gd name="T23" fmla="*/ 24 h 47"/>
                <a:gd name="T24" fmla="*/ 192 w 216"/>
                <a:gd name="T25" fmla="*/ 47 h 47"/>
                <a:gd name="T26" fmla="*/ 216 w 216"/>
                <a:gd name="T27" fmla="*/ 24 h 47"/>
                <a:gd name="T28" fmla="*/ 192 w 216"/>
                <a:gd name="T29" fmla="*/ 0 h 47"/>
                <a:gd name="T30" fmla="*/ 24 w 216"/>
                <a:gd name="T31" fmla="*/ 10 h 47"/>
                <a:gd name="T32" fmla="*/ 38 w 216"/>
                <a:gd name="T33" fmla="*/ 24 h 47"/>
                <a:gd name="T34" fmla="*/ 24 w 216"/>
                <a:gd name="T35" fmla="*/ 38 h 47"/>
                <a:gd name="T36" fmla="*/ 10 w 216"/>
                <a:gd name="T37" fmla="*/ 24 h 47"/>
                <a:gd name="T38" fmla="*/ 24 w 216"/>
                <a:gd name="T39" fmla="*/ 10 h 47"/>
                <a:gd name="T40" fmla="*/ 108 w 216"/>
                <a:gd name="T41" fmla="*/ 10 h 47"/>
                <a:gd name="T42" fmla="*/ 122 w 216"/>
                <a:gd name="T43" fmla="*/ 24 h 47"/>
                <a:gd name="T44" fmla="*/ 108 w 216"/>
                <a:gd name="T45" fmla="*/ 38 h 47"/>
                <a:gd name="T46" fmla="*/ 94 w 216"/>
                <a:gd name="T47" fmla="*/ 24 h 47"/>
                <a:gd name="T48" fmla="*/ 108 w 216"/>
                <a:gd name="T49" fmla="*/ 10 h 47"/>
                <a:gd name="T50" fmla="*/ 192 w 216"/>
                <a:gd name="T51" fmla="*/ 10 h 47"/>
                <a:gd name="T52" fmla="*/ 206 w 216"/>
                <a:gd name="T53" fmla="*/ 24 h 47"/>
                <a:gd name="T54" fmla="*/ 192 w 216"/>
                <a:gd name="T55" fmla="*/ 38 h 47"/>
                <a:gd name="T56" fmla="*/ 178 w 216"/>
                <a:gd name="T57" fmla="*/ 24 h 47"/>
                <a:gd name="T58" fmla="*/ 192 w 21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6" h="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108" y="0"/>
                  </a:moveTo>
                  <a:cubicBezTo>
                    <a:pt x="95" y="0"/>
                    <a:pt x="85" y="11"/>
                    <a:pt x="85" y="24"/>
                  </a:cubicBezTo>
                  <a:cubicBezTo>
                    <a:pt x="85" y="37"/>
                    <a:pt x="95" y="47"/>
                    <a:pt x="108" y="47"/>
                  </a:cubicBezTo>
                  <a:cubicBezTo>
                    <a:pt x="121" y="47"/>
                    <a:pt x="131" y="37"/>
                    <a:pt x="131" y="24"/>
                  </a:cubicBezTo>
                  <a:cubicBezTo>
                    <a:pt x="131" y="11"/>
                    <a:pt x="121" y="0"/>
                    <a:pt x="108" y="0"/>
                  </a:cubicBezTo>
                  <a:close/>
                  <a:moveTo>
                    <a:pt x="192" y="0"/>
                  </a:moveTo>
                  <a:cubicBezTo>
                    <a:pt x="179" y="0"/>
                    <a:pt x="169" y="11"/>
                    <a:pt x="169" y="24"/>
                  </a:cubicBezTo>
                  <a:cubicBezTo>
                    <a:pt x="169" y="37"/>
                    <a:pt x="179" y="47"/>
                    <a:pt x="192" y="47"/>
                  </a:cubicBezTo>
                  <a:cubicBezTo>
                    <a:pt x="205" y="47"/>
                    <a:pt x="216" y="37"/>
                    <a:pt x="216" y="24"/>
                  </a:cubicBezTo>
                  <a:cubicBezTo>
                    <a:pt x="216" y="11"/>
                    <a:pt x="205" y="0"/>
                    <a:pt x="192" y="0"/>
                  </a:cubicBezTo>
                  <a:close/>
                  <a:moveTo>
                    <a:pt x="24" y="10"/>
                  </a:moveTo>
                  <a:cubicBezTo>
                    <a:pt x="31" y="10"/>
                    <a:pt x="38" y="16"/>
                    <a:pt x="38" y="24"/>
                  </a:cubicBezTo>
                  <a:cubicBezTo>
                    <a:pt x="38" y="32"/>
                    <a:pt x="31" y="38"/>
                    <a:pt x="24" y="38"/>
                  </a:cubicBezTo>
                  <a:cubicBezTo>
                    <a:pt x="16" y="38"/>
                    <a:pt x="10" y="32"/>
                    <a:pt x="10" y="24"/>
                  </a:cubicBezTo>
                  <a:cubicBezTo>
                    <a:pt x="10" y="16"/>
                    <a:pt x="16" y="10"/>
                    <a:pt x="24" y="10"/>
                  </a:cubicBezTo>
                  <a:close/>
                  <a:moveTo>
                    <a:pt x="108" y="10"/>
                  </a:moveTo>
                  <a:cubicBezTo>
                    <a:pt x="116" y="10"/>
                    <a:pt x="122" y="16"/>
                    <a:pt x="122" y="24"/>
                  </a:cubicBezTo>
                  <a:cubicBezTo>
                    <a:pt x="122" y="32"/>
                    <a:pt x="116" y="38"/>
                    <a:pt x="108" y="38"/>
                  </a:cubicBezTo>
                  <a:cubicBezTo>
                    <a:pt x="100" y="38"/>
                    <a:pt x="94" y="32"/>
                    <a:pt x="94" y="24"/>
                  </a:cubicBezTo>
                  <a:cubicBezTo>
                    <a:pt x="94" y="16"/>
                    <a:pt x="100" y="10"/>
                    <a:pt x="108" y="10"/>
                  </a:cubicBezTo>
                  <a:close/>
                  <a:moveTo>
                    <a:pt x="192" y="10"/>
                  </a:moveTo>
                  <a:cubicBezTo>
                    <a:pt x="200" y="10"/>
                    <a:pt x="206" y="16"/>
                    <a:pt x="206" y="24"/>
                  </a:cubicBezTo>
                  <a:cubicBezTo>
                    <a:pt x="206" y="32"/>
                    <a:pt x="200" y="38"/>
                    <a:pt x="192" y="38"/>
                  </a:cubicBezTo>
                  <a:cubicBezTo>
                    <a:pt x="185" y="38"/>
                    <a:pt x="178" y="32"/>
                    <a:pt x="178" y="24"/>
                  </a:cubicBezTo>
                  <a:cubicBezTo>
                    <a:pt x="178" y="16"/>
                    <a:pt x="185" y="10"/>
                    <a:pt x="192" y="10"/>
                  </a:cubicBezTo>
                  <a:close/>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4" name="Tab Label">
              <a:extLst>
                <a:ext uri="{FF2B5EF4-FFF2-40B4-BE49-F238E27FC236}">
                  <a16:creationId xmlns:a16="http://schemas.microsoft.com/office/drawing/2014/main" id="{0A9B9C7D-F7F0-4AB9-B780-87673CE90511}"/>
                </a:ext>
              </a:extLst>
            </p:cNvPr>
            <p:cNvSpPr txBox="1"/>
            <p:nvPr/>
          </p:nvSpPr>
          <p:spPr>
            <a:xfrm>
              <a:off x="684711" y="2179622"/>
              <a:ext cx="291105" cy="92333"/>
            </a:xfrm>
            <a:prstGeom prst="rect">
              <a:avLst/>
            </a:prstGeom>
            <a:noFill/>
          </p:spPr>
          <p:txBody>
            <a:bodyPr wrap="none" lIns="45720" tIns="0" rIns="4572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007AFF"/>
                  </a:solidFill>
                  <a:latin typeface="Segoe UI" panose="020B0502040204020203" pitchFamily="34" charset="0"/>
                  <a:cs typeface="Segoe UI" panose="020B0502040204020203" pitchFamily="34" charset="0"/>
                </a:rPr>
                <a:t>Music</a:t>
              </a:r>
            </a:p>
          </p:txBody>
        </p:sp>
        <p:sp>
          <p:nvSpPr>
            <p:cNvPr id="125" name="Tab Label">
              <a:extLst>
                <a:ext uri="{FF2B5EF4-FFF2-40B4-BE49-F238E27FC236}">
                  <a16:creationId xmlns:a16="http://schemas.microsoft.com/office/drawing/2014/main" id="{835CDAD4-143F-46CA-98C8-7F2BEC303940}"/>
                </a:ext>
              </a:extLst>
            </p:cNvPr>
            <p:cNvSpPr txBox="1"/>
            <p:nvPr/>
          </p:nvSpPr>
          <p:spPr>
            <a:xfrm>
              <a:off x="1113133" y="2179622"/>
              <a:ext cx="334387" cy="92333"/>
            </a:xfrm>
            <a:prstGeom prst="rect">
              <a:avLst/>
            </a:prstGeom>
            <a:noFill/>
          </p:spPr>
          <p:txBody>
            <a:bodyPr wrap="none" lIns="45720" tIns="0" rIns="4572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848484"/>
                  </a:solidFill>
                  <a:latin typeface="Segoe UI" panose="020B0502040204020203" pitchFamily="34" charset="0"/>
                  <a:cs typeface="Segoe UI" panose="020B0502040204020203" pitchFamily="34" charset="0"/>
                </a:rPr>
                <a:t>Movies</a:t>
              </a:r>
            </a:p>
          </p:txBody>
        </p:sp>
        <p:sp>
          <p:nvSpPr>
            <p:cNvPr id="126" name="Tab Label">
              <a:extLst>
                <a:ext uri="{FF2B5EF4-FFF2-40B4-BE49-F238E27FC236}">
                  <a16:creationId xmlns:a16="http://schemas.microsoft.com/office/drawing/2014/main" id="{3F3D71DF-EE5B-49C1-B034-E0562C07AB6F}"/>
                </a:ext>
              </a:extLst>
            </p:cNvPr>
            <p:cNvSpPr txBox="1"/>
            <p:nvPr/>
          </p:nvSpPr>
          <p:spPr>
            <a:xfrm>
              <a:off x="1527559" y="2179622"/>
              <a:ext cx="419347" cy="92333"/>
            </a:xfrm>
            <a:prstGeom prst="rect">
              <a:avLst/>
            </a:prstGeom>
            <a:noFill/>
          </p:spPr>
          <p:txBody>
            <a:bodyPr wrap="none" lIns="45720" tIns="0" rIns="4572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848484"/>
                  </a:solidFill>
                  <a:latin typeface="Segoe UI" panose="020B0502040204020203" pitchFamily="34" charset="0"/>
                  <a:cs typeface="Segoe UI" panose="020B0502040204020203" pitchFamily="34" charset="0"/>
                </a:rPr>
                <a:t>TV Shows</a:t>
              </a:r>
            </a:p>
          </p:txBody>
        </p:sp>
        <p:sp>
          <p:nvSpPr>
            <p:cNvPr id="127" name="Tab Label">
              <a:extLst>
                <a:ext uri="{FF2B5EF4-FFF2-40B4-BE49-F238E27FC236}">
                  <a16:creationId xmlns:a16="http://schemas.microsoft.com/office/drawing/2014/main" id="{7E01FC32-313F-4250-B8C0-9915A9DC1E3C}"/>
                </a:ext>
              </a:extLst>
            </p:cNvPr>
            <p:cNvSpPr txBox="1"/>
            <p:nvPr/>
          </p:nvSpPr>
          <p:spPr>
            <a:xfrm>
              <a:off x="2039723" y="2179622"/>
              <a:ext cx="318357" cy="92333"/>
            </a:xfrm>
            <a:prstGeom prst="rect">
              <a:avLst/>
            </a:prstGeom>
            <a:noFill/>
          </p:spPr>
          <p:txBody>
            <a:bodyPr wrap="none" lIns="45720" tIns="0" rIns="4572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848484"/>
                  </a:solidFill>
                  <a:latin typeface="Segoe UI" panose="020B0502040204020203" pitchFamily="34" charset="0"/>
                  <a:cs typeface="Segoe UI" panose="020B0502040204020203" pitchFamily="34" charset="0"/>
                </a:rPr>
                <a:t>Search</a:t>
              </a:r>
            </a:p>
          </p:txBody>
        </p:sp>
        <p:sp>
          <p:nvSpPr>
            <p:cNvPr id="128" name="Tab Label">
              <a:extLst>
                <a:ext uri="{FF2B5EF4-FFF2-40B4-BE49-F238E27FC236}">
                  <a16:creationId xmlns:a16="http://schemas.microsoft.com/office/drawing/2014/main" id="{F1111308-6E85-4577-819B-F84CA2AA0495}"/>
                </a:ext>
              </a:extLst>
            </p:cNvPr>
            <p:cNvSpPr txBox="1"/>
            <p:nvPr/>
          </p:nvSpPr>
          <p:spPr>
            <a:xfrm>
              <a:off x="2519071" y="2179622"/>
              <a:ext cx="273473" cy="92333"/>
            </a:xfrm>
            <a:prstGeom prst="rect">
              <a:avLst/>
            </a:prstGeom>
            <a:noFill/>
          </p:spPr>
          <p:txBody>
            <a:bodyPr wrap="none" lIns="45720" tIns="0" rIns="4572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dirty="0">
                  <a:solidFill>
                    <a:srgbClr val="848484"/>
                  </a:solidFill>
                  <a:latin typeface="Segoe UI" panose="020B0502040204020203" pitchFamily="34" charset="0"/>
                  <a:cs typeface="Segoe UI" panose="020B0502040204020203" pitchFamily="34" charset="0"/>
                </a:rPr>
                <a:t>More</a:t>
              </a:r>
            </a:p>
          </p:txBody>
        </p:sp>
      </p:grpSp>
      <p:grpSp>
        <p:nvGrpSpPr>
          <p:cNvPr id="129" name="Toolbar">
            <a:extLst>
              <a:ext uri="{FF2B5EF4-FFF2-40B4-BE49-F238E27FC236}">
                <a16:creationId xmlns:a16="http://schemas.microsoft.com/office/drawing/2014/main" id="{936CB71F-40CC-429E-9EB6-20587CC1D310}"/>
              </a:ext>
            </a:extLst>
          </p:cNvPr>
          <p:cNvGrpSpPr>
            <a:grpSpLocks noChangeAspect="1"/>
          </p:cNvGrpSpPr>
          <p:nvPr/>
        </p:nvGrpSpPr>
        <p:grpSpPr>
          <a:xfrm>
            <a:off x="7162800" y="2179638"/>
            <a:ext cx="2286000" cy="314325"/>
            <a:chOff x="595313" y="1884364"/>
            <a:chExt cx="2286000" cy="314325"/>
          </a:xfrm>
        </p:grpSpPr>
        <p:sp>
          <p:nvSpPr>
            <p:cNvPr id="130" name="Toolbar Background">
              <a:extLst>
                <a:ext uri="{FF2B5EF4-FFF2-40B4-BE49-F238E27FC236}">
                  <a16:creationId xmlns:a16="http://schemas.microsoft.com/office/drawing/2014/main" id="{21EFD55B-8920-4AB2-868B-EC4D47322608}"/>
                </a:ext>
              </a:extLst>
            </p:cNvPr>
            <p:cNvSpPr>
              <a:spLocks noChangeArrowheads="1"/>
            </p:cNvSpPr>
            <p:nvPr/>
          </p:nvSpPr>
          <p:spPr bwMode="auto">
            <a:xfrm>
              <a:off x="595313" y="1884364"/>
              <a:ext cx="2286000" cy="314325"/>
            </a:xfrm>
            <a:prstGeom prst="rect">
              <a:avLst/>
            </a:prstGeom>
            <a:solidFill>
              <a:srgbClr val="F6F6F6">
                <a:alpha val="90000"/>
              </a:srgbClr>
            </a:solidFill>
            <a:ln>
              <a:noFill/>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1050" dirty="0">
                <a:solidFill>
                  <a:srgbClr val="000000"/>
                </a:solidFill>
                <a:latin typeface="Segoe UI" panose="020B0502040204020203" pitchFamily="34" charset="0"/>
                <a:cs typeface="Segoe UI" panose="020B0502040204020203" pitchFamily="34" charset="0"/>
              </a:endParaRPr>
            </a:p>
          </p:txBody>
        </p:sp>
        <p:sp>
          <p:nvSpPr>
            <p:cNvPr id="131" name="Flag Icon">
              <a:extLst>
                <a:ext uri="{FF2B5EF4-FFF2-40B4-BE49-F238E27FC236}">
                  <a16:creationId xmlns:a16="http://schemas.microsoft.com/office/drawing/2014/main" id="{BBEB9B71-7881-499D-9F8E-641989218655}"/>
                </a:ext>
              </a:extLst>
            </p:cNvPr>
            <p:cNvSpPr>
              <a:spLocks noChangeAspect="1" noEditPoints="1"/>
            </p:cNvSpPr>
            <p:nvPr/>
          </p:nvSpPr>
          <p:spPr bwMode="auto">
            <a:xfrm>
              <a:off x="709613" y="1976438"/>
              <a:ext cx="117475" cy="147637"/>
            </a:xfrm>
            <a:custGeom>
              <a:avLst/>
              <a:gdLst>
                <a:gd name="T0" fmla="*/ 9 w 155"/>
                <a:gd name="T1" fmla="*/ 94 h 194"/>
                <a:gd name="T2" fmla="*/ 9 w 155"/>
                <a:gd name="T3" fmla="*/ 14 h 194"/>
                <a:gd name="T4" fmla="*/ 81 w 155"/>
                <a:gd name="T5" fmla="*/ 22 h 194"/>
                <a:gd name="T6" fmla="*/ 109 w 155"/>
                <a:gd name="T7" fmla="*/ 26 h 194"/>
                <a:gd name="T8" fmla="*/ 145 w 155"/>
                <a:gd name="T9" fmla="*/ 19 h 194"/>
                <a:gd name="T10" fmla="*/ 145 w 155"/>
                <a:gd name="T11" fmla="*/ 99 h 194"/>
                <a:gd name="T12" fmla="*/ 84 w 155"/>
                <a:gd name="T13" fmla="*/ 102 h 194"/>
                <a:gd name="T14" fmla="*/ 9 w 155"/>
                <a:gd name="T15" fmla="*/ 94 h 194"/>
                <a:gd name="T16" fmla="*/ 155 w 155"/>
                <a:gd name="T17" fmla="*/ 105 h 194"/>
                <a:gd name="T18" fmla="*/ 155 w 155"/>
                <a:gd name="T19" fmla="*/ 4 h 194"/>
                <a:gd name="T20" fmla="*/ 145 w 155"/>
                <a:gd name="T21" fmla="*/ 9 h 194"/>
                <a:gd name="T22" fmla="*/ 84 w 155"/>
                <a:gd name="T23" fmla="*/ 13 h 194"/>
                <a:gd name="T24" fmla="*/ 0 w 155"/>
                <a:gd name="T25" fmla="*/ 4 h 194"/>
                <a:gd name="T26" fmla="*/ 0 w 155"/>
                <a:gd name="T27" fmla="*/ 193 h 194"/>
                <a:gd name="T28" fmla="*/ 9 w 155"/>
                <a:gd name="T29" fmla="*/ 194 h 194"/>
                <a:gd name="T30" fmla="*/ 9 w 155"/>
                <a:gd name="T31" fmla="*/ 104 h 194"/>
                <a:gd name="T32" fmla="*/ 81 w 155"/>
                <a:gd name="T33" fmla="*/ 111 h 194"/>
                <a:gd name="T34" fmla="*/ 109 w 155"/>
                <a:gd name="T35" fmla="*/ 115 h 194"/>
                <a:gd name="T36" fmla="*/ 155 w 155"/>
                <a:gd name="T37" fmla="*/ 10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94">
                  <a:moveTo>
                    <a:pt x="9" y="94"/>
                  </a:moveTo>
                  <a:lnTo>
                    <a:pt x="9" y="14"/>
                  </a:lnTo>
                  <a:cubicBezTo>
                    <a:pt x="19" y="13"/>
                    <a:pt x="46" y="12"/>
                    <a:pt x="81" y="22"/>
                  </a:cubicBezTo>
                  <a:cubicBezTo>
                    <a:pt x="91" y="25"/>
                    <a:pt x="100" y="26"/>
                    <a:pt x="109" y="26"/>
                  </a:cubicBezTo>
                  <a:cubicBezTo>
                    <a:pt x="125" y="26"/>
                    <a:pt x="138" y="22"/>
                    <a:pt x="145" y="19"/>
                  </a:cubicBezTo>
                  <a:lnTo>
                    <a:pt x="145" y="99"/>
                  </a:lnTo>
                  <a:cubicBezTo>
                    <a:pt x="138" y="102"/>
                    <a:pt x="113" y="110"/>
                    <a:pt x="84" y="102"/>
                  </a:cubicBezTo>
                  <a:cubicBezTo>
                    <a:pt x="47" y="93"/>
                    <a:pt x="20" y="93"/>
                    <a:pt x="9" y="94"/>
                  </a:cubicBezTo>
                  <a:close/>
                  <a:moveTo>
                    <a:pt x="155" y="105"/>
                  </a:moveTo>
                  <a:lnTo>
                    <a:pt x="155" y="4"/>
                  </a:lnTo>
                  <a:cubicBezTo>
                    <a:pt x="155" y="4"/>
                    <a:pt x="150" y="6"/>
                    <a:pt x="145" y="9"/>
                  </a:cubicBezTo>
                  <a:cubicBezTo>
                    <a:pt x="140" y="12"/>
                    <a:pt x="114" y="21"/>
                    <a:pt x="84" y="13"/>
                  </a:cubicBezTo>
                  <a:cubicBezTo>
                    <a:pt x="37" y="0"/>
                    <a:pt x="1" y="5"/>
                    <a:pt x="0" y="4"/>
                  </a:cubicBezTo>
                  <a:lnTo>
                    <a:pt x="0" y="193"/>
                  </a:lnTo>
                  <a:lnTo>
                    <a:pt x="9" y="194"/>
                  </a:lnTo>
                  <a:lnTo>
                    <a:pt x="9" y="104"/>
                  </a:lnTo>
                  <a:cubicBezTo>
                    <a:pt x="19" y="103"/>
                    <a:pt x="46" y="102"/>
                    <a:pt x="81" y="111"/>
                  </a:cubicBezTo>
                  <a:cubicBezTo>
                    <a:pt x="91" y="114"/>
                    <a:pt x="100" y="115"/>
                    <a:pt x="109" y="115"/>
                  </a:cubicBezTo>
                  <a:cubicBezTo>
                    <a:pt x="136" y="115"/>
                    <a:pt x="155" y="105"/>
                    <a:pt x="155" y="105"/>
                  </a:cubicBezTo>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2" name="Remove Icon">
              <a:extLst>
                <a:ext uri="{FF2B5EF4-FFF2-40B4-BE49-F238E27FC236}">
                  <a16:creationId xmlns:a16="http://schemas.microsoft.com/office/drawing/2014/main" id="{04510E3A-79DC-4E21-BF8C-29C0D8B5C5AD}"/>
                </a:ext>
              </a:extLst>
            </p:cNvPr>
            <p:cNvSpPr>
              <a:spLocks noChangeAspect="1" noEditPoints="1"/>
            </p:cNvSpPr>
            <p:nvPr/>
          </p:nvSpPr>
          <p:spPr bwMode="auto">
            <a:xfrm>
              <a:off x="1671638" y="1952625"/>
              <a:ext cx="134938" cy="179387"/>
            </a:xfrm>
            <a:custGeom>
              <a:avLst/>
              <a:gdLst>
                <a:gd name="T0" fmla="*/ 66 w 178"/>
                <a:gd name="T1" fmla="*/ 0 h 234"/>
                <a:gd name="T2" fmla="*/ 47 w 178"/>
                <a:gd name="T3" fmla="*/ 18 h 234"/>
                <a:gd name="T4" fmla="*/ 47 w 178"/>
                <a:gd name="T5" fmla="*/ 28 h 234"/>
                <a:gd name="T6" fmla="*/ 0 w 178"/>
                <a:gd name="T7" fmla="*/ 28 h 234"/>
                <a:gd name="T8" fmla="*/ 0 w 178"/>
                <a:gd name="T9" fmla="*/ 37 h 234"/>
                <a:gd name="T10" fmla="*/ 9 w 178"/>
                <a:gd name="T11" fmla="*/ 37 h 234"/>
                <a:gd name="T12" fmla="*/ 18 w 178"/>
                <a:gd name="T13" fmla="*/ 212 h 234"/>
                <a:gd name="T14" fmla="*/ 41 w 178"/>
                <a:gd name="T15" fmla="*/ 234 h 234"/>
                <a:gd name="T16" fmla="*/ 137 w 178"/>
                <a:gd name="T17" fmla="*/ 234 h 234"/>
                <a:gd name="T18" fmla="*/ 160 w 178"/>
                <a:gd name="T19" fmla="*/ 212 h 234"/>
                <a:gd name="T20" fmla="*/ 169 w 178"/>
                <a:gd name="T21" fmla="*/ 37 h 234"/>
                <a:gd name="T22" fmla="*/ 178 w 178"/>
                <a:gd name="T23" fmla="*/ 37 h 234"/>
                <a:gd name="T24" fmla="*/ 178 w 178"/>
                <a:gd name="T25" fmla="*/ 28 h 234"/>
                <a:gd name="T26" fmla="*/ 131 w 178"/>
                <a:gd name="T27" fmla="*/ 28 h 234"/>
                <a:gd name="T28" fmla="*/ 131 w 178"/>
                <a:gd name="T29" fmla="*/ 18 h 234"/>
                <a:gd name="T30" fmla="*/ 112 w 178"/>
                <a:gd name="T31" fmla="*/ 0 h 234"/>
                <a:gd name="T32" fmla="*/ 66 w 178"/>
                <a:gd name="T33" fmla="*/ 0 h 234"/>
                <a:gd name="T34" fmla="*/ 66 w 178"/>
                <a:gd name="T35" fmla="*/ 9 h 234"/>
                <a:gd name="T36" fmla="*/ 112 w 178"/>
                <a:gd name="T37" fmla="*/ 9 h 234"/>
                <a:gd name="T38" fmla="*/ 122 w 178"/>
                <a:gd name="T39" fmla="*/ 18 h 234"/>
                <a:gd name="T40" fmla="*/ 122 w 178"/>
                <a:gd name="T41" fmla="*/ 28 h 234"/>
                <a:gd name="T42" fmla="*/ 56 w 178"/>
                <a:gd name="T43" fmla="*/ 28 h 234"/>
                <a:gd name="T44" fmla="*/ 56 w 178"/>
                <a:gd name="T45" fmla="*/ 18 h 234"/>
                <a:gd name="T46" fmla="*/ 66 w 178"/>
                <a:gd name="T47" fmla="*/ 9 h 234"/>
                <a:gd name="T48" fmla="*/ 19 w 178"/>
                <a:gd name="T49" fmla="*/ 37 h 234"/>
                <a:gd name="T50" fmla="*/ 159 w 178"/>
                <a:gd name="T51" fmla="*/ 37 h 234"/>
                <a:gd name="T52" fmla="*/ 151 w 178"/>
                <a:gd name="T53" fmla="*/ 211 h 234"/>
                <a:gd name="T54" fmla="*/ 137 w 178"/>
                <a:gd name="T55" fmla="*/ 225 h 234"/>
                <a:gd name="T56" fmla="*/ 41 w 178"/>
                <a:gd name="T57" fmla="*/ 225 h 234"/>
                <a:gd name="T58" fmla="*/ 27 w 178"/>
                <a:gd name="T59" fmla="*/ 211 h 234"/>
                <a:gd name="T60" fmla="*/ 19 w 178"/>
                <a:gd name="T61" fmla="*/ 37 h 234"/>
                <a:gd name="T62" fmla="*/ 47 w 178"/>
                <a:gd name="T63" fmla="*/ 56 h 234"/>
                <a:gd name="T64" fmla="*/ 56 w 178"/>
                <a:gd name="T65" fmla="*/ 206 h 234"/>
                <a:gd name="T66" fmla="*/ 66 w 178"/>
                <a:gd name="T67" fmla="*/ 206 h 234"/>
                <a:gd name="T68" fmla="*/ 56 w 178"/>
                <a:gd name="T69" fmla="*/ 56 h 234"/>
                <a:gd name="T70" fmla="*/ 47 w 178"/>
                <a:gd name="T71" fmla="*/ 56 h 234"/>
                <a:gd name="T72" fmla="*/ 84 w 178"/>
                <a:gd name="T73" fmla="*/ 56 h 234"/>
                <a:gd name="T74" fmla="*/ 84 w 178"/>
                <a:gd name="T75" fmla="*/ 206 h 234"/>
                <a:gd name="T76" fmla="*/ 94 w 178"/>
                <a:gd name="T77" fmla="*/ 206 h 234"/>
                <a:gd name="T78" fmla="*/ 94 w 178"/>
                <a:gd name="T79" fmla="*/ 56 h 234"/>
                <a:gd name="T80" fmla="*/ 84 w 178"/>
                <a:gd name="T81" fmla="*/ 56 h 234"/>
                <a:gd name="T82" fmla="*/ 122 w 178"/>
                <a:gd name="T83" fmla="*/ 56 h 234"/>
                <a:gd name="T84" fmla="*/ 112 w 178"/>
                <a:gd name="T85" fmla="*/ 206 h 234"/>
                <a:gd name="T86" fmla="*/ 122 w 178"/>
                <a:gd name="T87" fmla="*/ 206 h 234"/>
                <a:gd name="T88" fmla="*/ 131 w 178"/>
                <a:gd name="T89" fmla="*/ 56 h 234"/>
                <a:gd name="T90" fmla="*/ 122 w 178"/>
                <a:gd name="T91" fmla="*/ 5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34">
                  <a:moveTo>
                    <a:pt x="66" y="0"/>
                  </a:moveTo>
                  <a:cubicBezTo>
                    <a:pt x="55" y="0"/>
                    <a:pt x="47" y="8"/>
                    <a:pt x="47" y="18"/>
                  </a:cubicBezTo>
                  <a:lnTo>
                    <a:pt x="47" y="28"/>
                  </a:lnTo>
                  <a:lnTo>
                    <a:pt x="0" y="28"/>
                  </a:lnTo>
                  <a:lnTo>
                    <a:pt x="0" y="37"/>
                  </a:lnTo>
                  <a:lnTo>
                    <a:pt x="9" y="37"/>
                  </a:lnTo>
                  <a:lnTo>
                    <a:pt x="18" y="212"/>
                  </a:lnTo>
                  <a:cubicBezTo>
                    <a:pt x="19" y="224"/>
                    <a:pt x="29" y="234"/>
                    <a:pt x="41" y="234"/>
                  </a:cubicBezTo>
                  <a:lnTo>
                    <a:pt x="137" y="234"/>
                  </a:lnTo>
                  <a:cubicBezTo>
                    <a:pt x="149" y="234"/>
                    <a:pt x="159" y="224"/>
                    <a:pt x="160" y="212"/>
                  </a:cubicBezTo>
                  <a:lnTo>
                    <a:pt x="169" y="37"/>
                  </a:lnTo>
                  <a:lnTo>
                    <a:pt x="178" y="37"/>
                  </a:lnTo>
                  <a:lnTo>
                    <a:pt x="178" y="28"/>
                  </a:lnTo>
                  <a:lnTo>
                    <a:pt x="131" y="28"/>
                  </a:lnTo>
                  <a:lnTo>
                    <a:pt x="131" y="18"/>
                  </a:lnTo>
                  <a:cubicBezTo>
                    <a:pt x="131" y="8"/>
                    <a:pt x="123" y="0"/>
                    <a:pt x="112" y="0"/>
                  </a:cubicBezTo>
                  <a:lnTo>
                    <a:pt x="66" y="0"/>
                  </a:lnTo>
                  <a:close/>
                  <a:moveTo>
                    <a:pt x="66" y="9"/>
                  </a:moveTo>
                  <a:lnTo>
                    <a:pt x="112" y="9"/>
                  </a:lnTo>
                  <a:cubicBezTo>
                    <a:pt x="118" y="9"/>
                    <a:pt x="122" y="13"/>
                    <a:pt x="122" y="18"/>
                  </a:cubicBezTo>
                  <a:lnTo>
                    <a:pt x="122" y="28"/>
                  </a:lnTo>
                  <a:lnTo>
                    <a:pt x="56" y="28"/>
                  </a:lnTo>
                  <a:lnTo>
                    <a:pt x="56" y="18"/>
                  </a:lnTo>
                  <a:cubicBezTo>
                    <a:pt x="56" y="13"/>
                    <a:pt x="60" y="9"/>
                    <a:pt x="66" y="9"/>
                  </a:cubicBezTo>
                  <a:close/>
                  <a:moveTo>
                    <a:pt x="19" y="37"/>
                  </a:moveTo>
                  <a:lnTo>
                    <a:pt x="159" y="37"/>
                  </a:lnTo>
                  <a:lnTo>
                    <a:pt x="151" y="211"/>
                  </a:lnTo>
                  <a:cubicBezTo>
                    <a:pt x="150" y="219"/>
                    <a:pt x="144" y="225"/>
                    <a:pt x="137" y="225"/>
                  </a:cubicBezTo>
                  <a:lnTo>
                    <a:pt x="41" y="225"/>
                  </a:lnTo>
                  <a:cubicBezTo>
                    <a:pt x="34" y="225"/>
                    <a:pt x="28" y="219"/>
                    <a:pt x="27" y="211"/>
                  </a:cubicBezTo>
                  <a:lnTo>
                    <a:pt x="19" y="37"/>
                  </a:lnTo>
                  <a:close/>
                  <a:moveTo>
                    <a:pt x="47" y="56"/>
                  </a:moveTo>
                  <a:lnTo>
                    <a:pt x="56" y="206"/>
                  </a:lnTo>
                  <a:lnTo>
                    <a:pt x="66" y="206"/>
                  </a:lnTo>
                  <a:lnTo>
                    <a:pt x="56" y="56"/>
                  </a:lnTo>
                  <a:lnTo>
                    <a:pt x="47" y="56"/>
                  </a:lnTo>
                  <a:close/>
                  <a:moveTo>
                    <a:pt x="84" y="56"/>
                  </a:moveTo>
                  <a:lnTo>
                    <a:pt x="84" y="206"/>
                  </a:lnTo>
                  <a:lnTo>
                    <a:pt x="94" y="206"/>
                  </a:lnTo>
                  <a:lnTo>
                    <a:pt x="94" y="56"/>
                  </a:lnTo>
                  <a:lnTo>
                    <a:pt x="84" y="56"/>
                  </a:lnTo>
                  <a:close/>
                  <a:moveTo>
                    <a:pt x="122" y="56"/>
                  </a:moveTo>
                  <a:lnTo>
                    <a:pt x="112" y="206"/>
                  </a:lnTo>
                  <a:lnTo>
                    <a:pt x="122" y="206"/>
                  </a:lnTo>
                  <a:lnTo>
                    <a:pt x="131" y="56"/>
                  </a:lnTo>
                  <a:lnTo>
                    <a:pt x="122" y="56"/>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3" name="Folder Icon">
              <a:extLst>
                <a:ext uri="{FF2B5EF4-FFF2-40B4-BE49-F238E27FC236}">
                  <a16:creationId xmlns:a16="http://schemas.microsoft.com/office/drawing/2014/main" id="{DD75AF8A-5ACC-4AAB-B4B8-A50A0853D29E}"/>
                </a:ext>
              </a:extLst>
            </p:cNvPr>
            <p:cNvSpPr>
              <a:spLocks noChangeAspect="1" noEditPoints="1"/>
            </p:cNvSpPr>
            <p:nvPr/>
          </p:nvSpPr>
          <p:spPr bwMode="auto">
            <a:xfrm>
              <a:off x="1195388" y="1974850"/>
              <a:ext cx="150813" cy="128587"/>
            </a:xfrm>
            <a:custGeom>
              <a:avLst/>
              <a:gdLst>
                <a:gd name="T0" fmla="*/ 14 w 196"/>
                <a:gd name="T1" fmla="*/ 159 h 169"/>
                <a:gd name="T2" fmla="*/ 9 w 196"/>
                <a:gd name="T3" fmla="*/ 155 h 169"/>
                <a:gd name="T4" fmla="*/ 9 w 196"/>
                <a:gd name="T5" fmla="*/ 56 h 169"/>
                <a:gd name="T6" fmla="*/ 187 w 196"/>
                <a:gd name="T7" fmla="*/ 56 h 169"/>
                <a:gd name="T8" fmla="*/ 187 w 196"/>
                <a:gd name="T9" fmla="*/ 155 h 169"/>
                <a:gd name="T10" fmla="*/ 182 w 196"/>
                <a:gd name="T11" fmla="*/ 159 h 169"/>
                <a:gd name="T12" fmla="*/ 14 w 196"/>
                <a:gd name="T13" fmla="*/ 159 h 169"/>
                <a:gd name="T14" fmla="*/ 55 w 196"/>
                <a:gd name="T15" fmla="*/ 9 h 169"/>
                <a:gd name="T16" fmla="*/ 62 w 196"/>
                <a:gd name="T17" fmla="*/ 13 h 169"/>
                <a:gd name="T18" fmla="*/ 71 w 196"/>
                <a:gd name="T19" fmla="*/ 24 h 169"/>
                <a:gd name="T20" fmla="*/ 78 w 196"/>
                <a:gd name="T21" fmla="*/ 28 h 169"/>
                <a:gd name="T22" fmla="*/ 182 w 196"/>
                <a:gd name="T23" fmla="*/ 28 h 169"/>
                <a:gd name="T24" fmla="*/ 187 w 196"/>
                <a:gd name="T25" fmla="*/ 33 h 169"/>
                <a:gd name="T26" fmla="*/ 187 w 196"/>
                <a:gd name="T27" fmla="*/ 47 h 169"/>
                <a:gd name="T28" fmla="*/ 9 w 196"/>
                <a:gd name="T29" fmla="*/ 47 h 169"/>
                <a:gd name="T30" fmla="*/ 9 w 196"/>
                <a:gd name="T31" fmla="*/ 14 h 169"/>
                <a:gd name="T32" fmla="*/ 14 w 196"/>
                <a:gd name="T33" fmla="*/ 9 h 169"/>
                <a:gd name="T34" fmla="*/ 55 w 196"/>
                <a:gd name="T35" fmla="*/ 9 h 169"/>
                <a:gd name="T36" fmla="*/ 80 w 196"/>
                <a:gd name="T37" fmla="*/ 19 h 169"/>
                <a:gd name="T38" fmla="*/ 76 w 196"/>
                <a:gd name="T39" fmla="*/ 17 h 169"/>
                <a:gd name="T40" fmla="*/ 67 w 196"/>
                <a:gd name="T41" fmla="*/ 5 h 169"/>
                <a:gd name="T42" fmla="*/ 56 w 196"/>
                <a:gd name="T43" fmla="*/ 0 h 169"/>
                <a:gd name="T44" fmla="*/ 14 w 196"/>
                <a:gd name="T45" fmla="*/ 0 h 169"/>
                <a:gd name="T46" fmla="*/ 0 w 196"/>
                <a:gd name="T47" fmla="*/ 14 h 169"/>
                <a:gd name="T48" fmla="*/ 0 w 196"/>
                <a:gd name="T49" fmla="*/ 155 h 169"/>
                <a:gd name="T50" fmla="*/ 14 w 196"/>
                <a:gd name="T51" fmla="*/ 169 h 169"/>
                <a:gd name="T52" fmla="*/ 182 w 196"/>
                <a:gd name="T53" fmla="*/ 169 h 169"/>
                <a:gd name="T54" fmla="*/ 196 w 196"/>
                <a:gd name="T55" fmla="*/ 155 h 169"/>
                <a:gd name="T56" fmla="*/ 196 w 196"/>
                <a:gd name="T57" fmla="*/ 33 h 169"/>
                <a:gd name="T58" fmla="*/ 182 w 196"/>
                <a:gd name="T59" fmla="*/ 19 h 169"/>
                <a:gd name="T60" fmla="*/ 80 w 196"/>
                <a:gd name="T61" fmla="*/ 1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6" h="169">
                  <a:moveTo>
                    <a:pt x="14" y="159"/>
                  </a:moveTo>
                  <a:cubicBezTo>
                    <a:pt x="11" y="159"/>
                    <a:pt x="9" y="157"/>
                    <a:pt x="9" y="155"/>
                  </a:cubicBezTo>
                  <a:lnTo>
                    <a:pt x="9" y="56"/>
                  </a:lnTo>
                  <a:lnTo>
                    <a:pt x="187" y="56"/>
                  </a:lnTo>
                  <a:lnTo>
                    <a:pt x="187" y="155"/>
                  </a:lnTo>
                  <a:cubicBezTo>
                    <a:pt x="187" y="157"/>
                    <a:pt x="185" y="159"/>
                    <a:pt x="182" y="159"/>
                  </a:cubicBezTo>
                  <a:lnTo>
                    <a:pt x="14" y="159"/>
                  </a:lnTo>
                  <a:close/>
                  <a:moveTo>
                    <a:pt x="55" y="9"/>
                  </a:moveTo>
                  <a:cubicBezTo>
                    <a:pt x="58" y="9"/>
                    <a:pt x="60" y="11"/>
                    <a:pt x="62" y="13"/>
                  </a:cubicBezTo>
                  <a:lnTo>
                    <a:pt x="71" y="24"/>
                  </a:lnTo>
                  <a:cubicBezTo>
                    <a:pt x="72" y="27"/>
                    <a:pt x="75" y="28"/>
                    <a:pt x="78" y="28"/>
                  </a:cubicBezTo>
                  <a:lnTo>
                    <a:pt x="182" y="28"/>
                  </a:lnTo>
                  <a:cubicBezTo>
                    <a:pt x="185" y="28"/>
                    <a:pt x="187" y="30"/>
                    <a:pt x="187" y="33"/>
                  </a:cubicBezTo>
                  <a:lnTo>
                    <a:pt x="187" y="47"/>
                  </a:lnTo>
                  <a:lnTo>
                    <a:pt x="9" y="47"/>
                  </a:lnTo>
                  <a:lnTo>
                    <a:pt x="9" y="14"/>
                  </a:lnTo>
                  <a:cubicBezTo>
                    <a:pt x="9" y="11"/>
                    <a:pt x="11" y="9"/>
                    <a:pt x="14" y="9"/>
                  </a:cubicBezTo>
                  <a:lnTo>
                    <a:pt x="55" y="9"/>
                  </a:lnTo>
                  <a:close/>
                  <a:moveTo>
                    <a:pt x="80" y="19"/>
                  </a:moveTo>
                  <a:cubicBezTo>
                    <a:pt x="78" y="19"/>
                    <a:pt x="77" y="18"/>
                    <a:pt x="76" y="17"/>
                  </a:cubicBezTo>
                  <a:lnTo>
                    <a:pt x="67" y="5"/>
                  </a:lnTo>
                  <a:cubicBezTo>
                    <a:pt x="65" y="2"/>
                    <a:pt x="61" y="0"/>
                    <a:pt x="56" y="0"/>
                  </a:cubicBezTo>
                  <a:lnTo>
                    <a:pt x="14" y="0"/>
                  </a:lnTo>
                  <a:cubicBezTo>
                    <a:pt x="6" y="0"/>
                    <a:pt x="0" y="6"/>
                    <a:pt x="0" y="14"/>
                  </a:cubicBezTo>
                  <a:lnTo>
                    <a:pt x="0" y="155"/>
                  </a:lnTo>
                  <a:cubicBezTo>
                    <a:pt x="0" y="162"/>
                    <a:pt x="6" y="169"/>
                    <a:pt x="14" y="169"/>
                  </a:cubicBezTo>
                  <a:lnTo>
                    <a:pt x="182" y="169"/>
                  </a:lnTo>
                  <a:cubicBezTo>
                    <a:pt x="190" y="169"/>
                    <a:pt x="196" y="162"/>
                    <a:pt x="196" y="155"/>
                  </a:cubicBezTo>
                  <a:lnTo>
                    <a:pt x="196" y="33"/>
                  </a:lnTo>
                  <a:cubicBezTo>
                    <a:pt x="196" y="25"/>
                    <a:pt x="190" y="19"/>
                    <a:pt x="182" y="19"/>
                  </a:cubicBezTo>
                  <a:lnTo>
                    <a:pt x="80" y="19"/>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4" name="Reply Button">
              <a:extLst>
                <a:ext uri="{FF2B5EF4-FFF2-40B4-BE49-F238E27FC236}">
                  <a16:creationId xmlns:a16="http://schemas.microsoft.com/office/drawing/2014/main" id="{1DCF1177-809D-475E-9063-9419FFDCDD30}"/>
                </a:ext>
              </a:extLst>
            </p:cNvPr>
            <p:cNvSpPr>
              <a:spLocks noChangeAspect="1" noEditPoints="1"/>
            </p:cNvSpPr>
            <p:nvPr/>
          </p:nvSpPr>
          <p:spPr bwMode="auto">
            <a:xfrm>
              <a:off x="2106613" y="1970088"/>
              <a:ext cx="180975" cy="138112"/>
            </a:xfrm>
            <a:custGeom>
              <a:avLst/>
              <a:gdLst>
                <a:gd name="T0" fmla="*/ 112 w 237"/>
                <a:gd name="T1" fmla="*/ 105 h 179"/>
                <a:gd name="T2" fmla="*/ 103 w 237"/>
                <a:gd name="T3" fmla="*/ 105 h 179"/>
                <a:gd name="T4" fmla="*/ 103 w 237"/>
                <a:gd name="T5" fmla="*/ 144 h 179"/>
                <a:gd name="T6" fmla="*/ 12 w 237"/>
                <a:gd name="T7" fmla="*/ 80 h 179"/>
                <a:gd name="T8" fmla="*/ 103 w 237"/>
                <a:gd name="T9" fmla="*/ 15 h 179"/>
                <a:gd name="T10" fmla="*/ 103 w 237"/>
                <a:gd name="T11" fmla="*/ 55 h 179"/>
                <a:gd name="T12" fmla="*/ 117 w 237"/>
                <a:gd name="T13" fmla="*/ 55 h 179"/>
                <a:gd name="T14" fmla="*/ 197 w 237"/>
                <a:gd name="T15" fmla="*/ 87 h 179"/>
                <a:gd name="T16" fmla="*/ 224 w 237"/>
                <a:gd name="T17" fmla="*/ 157 h 179"/>
                <a:gd name="T18" fmla="*/ 127 w 237"/>
                <a:gd name="T19" fmla="*/ 104 h 179"/>
                <a:gd name="T20" fmla="*/ 112 w 237"/>
                <a:gd name="T21" fmla="*/ 105 h 179"/>
                <a:gd name="T22" fmla="*/ 112 w 237"/>
                <a:gd name="T23" fmla="*/ 48 h 179"/>
                <a:gd name="T24" fmla="*/ 112 w 237"/>
                <a:gd name="T25" fmla="*/ 0 h 179"/>
                <a:gd name="T26" fmla="*/ 0 w 237"/>
                <a:gd name="T27" fmla="*/ 80 h 179"/>
                <a:gd name="T28" fmla="*/ 112 w 237"/>
                <a:gd name="T29" fmla="*/ 160 h 179"/>
                <a:gd name="T30" fmla="*/ 112 w 237"/>
                <a:gd name="T31" fmla="*/ 112 h 179"/>
                <a:gd name="T32" fmla="*/ 127 w 237"/>
                <a:gd name="T33" fmla="*/ 111 h 179"/>
                <a:gd name="T34" fmla="*/ 226 w 237"/>
                <a:gd name="T35" fmla="*/ 178 h 179"/>
                <a:gd name="T36" fmla="*/ 228 w 237"/>
                <a:gd name="T37" fmla="*/ 179 h 179"/>
                <a:gd name="T38" fmla="*/ 230 w 237"/>
                <a:gd name="T39" fmla="*/ 177 h 179"/>
                <a:gd name="T40" fmla="*/ 117 w 237"/>
                <a:gd name="T41" fmla="*/ 47 h 179"/>
                <a:gd name="T42" fmla="*/ 112 w 237"/>
                <a:gd name="T43" fmla="*/ 4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79">
                  <a:moveTo>
                    <a:pt x="112" y="105"/>
                  </a:moveTo>
                  <a:cubicBezTo>
                    <a:pt x="109" y="105"/>
                    <a:pt x="106" y="105"/>
                    <a:pt x="103" y="105"/>
                  </a:cubicBezTo>
                  <a:lnTo>
                    <a:pt x="103" y="144"/>
                  </a:lnTo>
                  <a:lnTo>
                    <a:pt x="12" y="80"/>
                  </a:lnTo>
                  <a:lnTo>
                    <a:pt x="103" y="15"/>
                  </a:lnTo>
                  <a:lnTo>
                    <a:pt x="103" y="55"/>
                  </a:lnTo>
                  <a:cubicBezTo>
                    <a:pt x="107" y="55"/>
                    <a:pt x="113" y="55"/>
                    <a:pt x="117" y="55"/>
                  </a:cubicBezTo>
                  <a:cubicBezTo>
                    <a:pt x="125" y="55"/>
                    <a:pt x="168" y="56"/>
                    <a:pt x="197" y="87"/>
                  </a:cubicBezTo>
                  <a:cubicBezTo>
                    <a:pt x="213" y="104"/>
                    <a:pt x="222" y="128"/>
                    <a:pt x="224" y="157"/>
                  </a:cubicBezTo>
                  <a:cubicBezTo>
                    <a:pt x="209" y="132"/>
                    <a:pt x="180" y="104"/>
                    <a:pt x="127" y="104"/>
                  </a:cubicBezTo>
                  <a:cubicBezTo>
                    <a:pt x="122" y="104"/>
                    <a:pt x="117" y="104"/>
                    <a:pt x="112" y="105"/>
                  </a:cubicBezTo>
                  <a:close/>
                  <a:moveTo>
                    <a:pt x="112" y="48"/>
                  </a:moveTo>
                  <a:lnTo>
                    <a:pt x="112" y="0"/>
                  </a:lnTo>
                  <a:lnTo>
                    <a:pt x="0" y="80"/>
                  </a:lnTo>
                  <a:lnTo>
                    <a:pt x="112" y="160"/>
                  </a:lnTo>
                  <a:lnTo>
                    <a:pt x="112" y="112"/>
                  </a:lnTo>
                  <a:cubicBezTo>
                    <a:pt x="117" y="111"/>
                    <a:pt x="122" y="111"/>
                    <a:pt x="127" y="111"/>
                  </a:cubicBezTo>
                  <a:cubicBezTo>
                    <a:pt x="192" y="111"/>
                    <a:pt x="217" y="157"/>
                    <a:pt x="226" y="178"/>
                  </a:cubicBezTo>
                  <a:cubicBezTo>
                    <a:pt x="226" y="179"/>
                    <a:pt x="227" y="179"/>
                    <a:pt x="228" y="179"/>
                  </a:cubicBezTo>
                  <a:cubicBezTo>
                    <a:pt x="229" y="179"/>
                    <a:pt x="230" y="178"/>
                    <a:pt x="230" y="177"/>
                  </a:cubicBezTo>
                  <a:cubicBezTo>
                    <a:pt x="237" y="65"/>
                    <a:pt x="151" y="47"/>
                    <a:pt x="117" y="47"/>
                  </a:cubicBezTo>
                  <a:cubicBezTo>
                    <a:pt x="115" y="47"/>
                    <a:pt x="114" y="48"/>
                    <a:pt x="112" y="48"/>
                  </a:cubicBez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5" name="Edit Button">
              <a:extLst>
                <a:ext uri="{FF2B5EF4-FFF2-40B4-BE49-F238E27FC236}">
                  <a16:creationId xmlns:a16="http://schemas.microsoft.com/office/drawing/2014/main" id="{D8140211-239B-4076-BEF0-F5EED7F876A9}"/>
                </a:ext>
              </a:extLst>
            </p:cNvPr>
            <p:cNvSpPr>
              <a:spLocks noChangeAspect="1" noEditPoints="1"/>
            </p:cNvSpPr>
            <p:nvPr/>
          </p:nvSpPr>
          <p:spPr bwMode="auto">
            <a:xfrm>
              <a:off x="2632076" y="1947863"/>
              <a:ext cx="165100" cy="166687"/>
            </a:xfrm>
            <a:custGeom>
              <a:avLst/>
              <a:gdLst>
                <a:gd name="T0" fmla="*/ 194 w 216"/>
                <a:gd name="T1" fmla="*/ 0 h 217"/>
                <a:gd name="T2" fmla="*/ 191 w 216"/>
                <a:gd name="T3" fmla="*/ 2 h 217"/>
                <a:gd name="T4" fmla="*/ 180 w 216"/>
                <a:gd name="T5" fmla="*/ 13 h 217"/>
                <a:gd name="T6" fmla="*/ 204 w 216"/>
                <a:gd name="T7" fmla="*/ 36 h 217"/>
                <a:gd name="T8" fmla="*/ 214 w 216"/>
                <a:gd name="T9" fmla="*/ 25 h 217"/>
                <a:gd name="T10" fmla="*/ 214 w 216"/>
                <a:gd name="T11" fmla="*/ 18 h 217"/>
                <a:gd name="T12" fmla="*/ 198 w 216"/>
                <a:gd name="T13" fmla="*/ 2 h 217"/>
                <a:gd name="T14" fmla="*/ 194 w 216"/>
                <a:gd name="T15" fmla="*/ 0 h 217"/>
                <a:gd name="T16" fmla="*/ 173 w 216"/>
                <a:gd name="T17" fmla="*/ 20 h 217"/>
                <a:gd name="T18" fmla="*/ 80 w 216"/>
                <a:gd name="T19" fmla="*/ 112 h 217"/>
                <a:gd name="T20" fmla="*/ 73 w 216"/>
                <a:gd name="T21" fmla="*/ 143 h 217"/>
                <a:gd name="T22" fmla="*/ 104 w 216"/>
                <a:gd name="T23" fmla="*/ 136 h 217"/>
                <a:gd name="T24" fmla="*/ 196 w 216"/>
                <a:gd name="T25" fmla="*/ 43 h 217"/>
                <a:gd name="T26" fmla="*/ 190 w 216"/>
                <a:gd name="T27" fmla="*/ 36 h 217"/>
                <a:gd name="T28" fmla="*/ 99 w 216"/>
                <a:gd name="T29" fmla="*/ 127 h 217"/>
                <a:gd name="T30" fmla="*/ 89 w 216"/>
                <a:gd name="T31" fmla="*/ 117 h 217"/>
                <a:gd name="T32" fmla="*/ 180 w 216"/>
                <a:gd name="T33" fmla="*/ 26 h 217"/>
                <a:gd name="T34" fmla="*/ 173 w 216"/>
                <a:gd name="T35" fmla="*/ 20 h 217"/>
                <a:gd name="T36" fmla="*/ 0 w 216"/>
                <a:gd name="T37" fmla="*/ 39 h 217"/>
                <a:gd name="T38" fmla="*/ 0 w 216"/>
                <a:gd name="T39" fmla="*/ 217 h 217"/>
                <a:gd name="T40" fmla="*/ 178 w 216"/>
                <a:gd name="T41" fmla="*/ 217 h 217"/>
                <a:gd name="T42" fmla="*/ 178 w 216"/>
                <a:gd name="T43" fmla="*/ 76 h 217"/>
                <a:gd name="T44" fmla="*/ 169 w 216"/>
                <a:gd name="T45" fmla="*/ 85 h 217"/>
                <a:gd name="T46" fmla="*/ 169 w 216"/>
                <a:gd name="T47" fmla="*/ 207 h 217"/>
                <a:gd name="T48" fmla="*/ 9 w 216"/>
                <a:gd name="T49" fmla="*/ 207 h 217"/>
                <a:gd name="T50" fmla="*/ 9 w 216"/>
                <a:gd name="T51" fmla="*/ 48 h 217"/>
                <a:gd name="T52" fmla="*/ 131 w 216"/>
                <a:gd name="T53" fmla="*/ 48 h 217"/>
                <a:gd name="T54" fmla="*/ 140 w 216"/>
                <a:gd name="T55" fmla="*/ 39 h 217"/>
                <a:gd name="T56" fmla="*/ 0 w 216"/>
                <a:gd name="T57" fmla="*/ 3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6" h="217">
                  <a:moveTo>
                    <a:pt x="194" y="0"/>
                  </a:moveTo>
                  <a:cubicBezTo>
                    <a:pt x="193" y="0"/>
                    <a:pt x="192" y="1"/>
                    <a:pt x="191" y="2"/>
                  </a:cubicBezTo>
                  <a:lnTo>
                    <a:pt x="180" y="13"/>
                  </a:lnTo>
                  <a:lnTo>
                    <a:pt x="204" y="36"/>
                  </a:lnTo>
                  <a:lnTo>
                    <a:pt x="214" y="25"/>
                  </a:lnTo>
                  <a:cubicBezTo>
                    <a:pt x="216" y="23"/>
                    <a:pt x="216" y="20"/>
                    <a:pt x="214" y="18"/>
                  </a:cubicBezTo>
                  <a:lnTo>
                    <a:pt x="198" y="2"/>
                  </a:lnTo>
                  <a:cubicBezTo>
                    <a:pt x="197" y="1"/>
                    <a:pt x="196" y="0"/>
                    <a:pt x="194" y="0"/>
                  </a:cubicBezTo>
                  <a:close/>
                  <a:moveTo>
                    <a:pt x="173" y="20"/>
                  </a:moveTo>
                  <a:lnTo>
                    <a:pt x="80" y="112"/>
                  </a:lnTo>
                  <a:lnTo>
                    <a:pt x="73" y="143"/>
                  </a:lnTo>
                  <a:lnTo>
                    <a:pt x="104" y="136"/>
                  </a:lnTo>
                  <a:cubicBezTo>
                    <a:pt x="135" y="105"/>
                    <a:pt x="166" y="74"/>
                    <a:pt x="196" y="43"/>
                  </a:cubicBezTo>
                  <a:lnTo>
                    <a:pt x="190" y="36"/>
                  </a:lnTo>
                  <a:cubicBezTo>
                    <a:pt x="158" y="68"/>
                    <a:pt x="131" y="95"/>
                    <a:pt x="99" y="127"/>
                  </a:cubicBezTo>
                  <a:lnTo>
                    <a:pt x="89" y="117"/>
                  </a:lnTo>
                  <a:cubicBezTo>
                    <a:pt x="119" y="87"/>
                    <a:pt x="153" y="54"/>
                    <a:pt x="180" y="26"/>
                  </a:cubicBezTo>
                  <a:lnTo>
                    <a:pt x="173" y="20"/>
                  </a:lnTo>
                  <a:close/>
                  <a:moveTo>
                    <a:pt x="0" y="39"/>
                  </a:moveTo>
                  <a:lnTo>
                    <a:pt x="0" y="217"/>
                  </a:lnTo>
                  <a:lnTo>
                    <a:pt x="178" y="217"/>
                  </a:lnTo>
                  <a:lnTo>
                    <a:pt x="178" y="76"/>
                  </a:lnTo>
                  <a:lnTo>
                    <a:pt x="169" y="85"/>
                  </a:lnTo>
                  <a:lnTo>
                    <a:pt x="169" y="207"/>
                  </a:lnTo>
                  <a:lnTo>
                    <a:pt x="9" y="207"/>
                  </a:lnTo>
                  <a:lnTo>
                    <a:pt x="9" y="48"/>
                  </a:lnTo>
                  <a:lnTo>
                    <a:pt x="131" y="48"/>
                  </a:lnTo>
                  <a:lnTo>
                    <a:pt x="140" y="39"/>
                  </a:lnTo>
                  <a:lnTo>
                    <a:pt x="0" y="39"/>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cxnSp>
          <p:nvCxnSpPr>
            <p:cNvPr id="136" name="Divider">
              <a:extLst>
                <a:ext uri="{FF2B5EF4-FFF2-40B4-BE49-F238E27FC236}">
                  <a16:creationId xmlns:a16="http://schemas.microsoft.com/office/drawing/2014/main" id="{F71595DF-0707-427C-BA4E-1D0A8720A150}"/>
                </a:ext>
              </a:extLst>
            </p:cNvPr>
            <p:cNvCxnSpPr/>
            <p:nvPr/>
          </p:nvCxnSpPr>
          <p:spPr>
            <a:xfrm>
              <a:off x="595313" y="1884364"/>
              <a:ext cx="2286000" cy="0"/>
            </a:xfrm>
            <a:prstGeom prst="line">
              <a:avLst/>
            </a:prstGeom>
            <a:ln w="3175">
              <a:solidFill>
                <a:srgbClr val="000000">
                  <a:alpha val="30000"/>
                </a:srgb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1062516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13B3B15-F381-4B04-8A95-385973F9F232}"/>
              </a:ext>
            </a:extLst>
          </p:cNvPr>
          <p:cNvSpPr>
            <a:spLocks noGrp="1"/>
          </p:cNvSpPr>
          <p:nvPr>
            <p:ph type="title"/>
          </p:nvPr>
        </p:nvSpPr>
        <p:spPr/>
        <p:txBody>
          <a:bodyPr>
            <a:normAutofit fontScale="90000"/>
          </a:bodyPr>
          <a:lstStyle/>
          <a:p>
            <a:r>
              <a:rPr lang="de-DE" dirty="0"/>
              <a:t>IOS Beispiel Kontrollelemente</a:t>
            </a:r>
          </a:p>
        </p:txBody>
      </p:sp>
      <p:grpSp>
        <p:nvGrpSpPr>
          <p:cNvPr id="47" name="Activity Indicator">
            <a:extLst>
              <a:ext uri="{FF2B5EF4-FFF2-40B4-BE49-F238E27FC236}">
                <a16:creationId xmlns:a16="http://schemas.microsoft.com/office/drawing/2014/main" id="{716885EB-C26F-456B-95AC-B34403012889}"/>
              </a:ext>
            </a:extLst>
          </p:cNvPr>
          <p:cNvGrpSpPr/>
          <p:nvPr/>
        </p:nvGrpSpPr>
        <p:grpSpPr>
          <a:xfrm>
            <a:off x="1267108" y="1360083"/>
            <a:ext cx="691584" cy="175433"/>
            <a:chOff x="4659313" y="3327385"/>
            <a:chExt cx="691584" cy="175433"/>
          </a:xfrm>
        </p:grpSpPr>
        <p:sp>
          <p:nvSpPr>
            <p:cNvPr id="48" name="Status Text">
              <a:extLst>
                <a:ext uri="{FF2B5EF4-FFF2-40B4-BE49-F238E27FC236}">
                  <a16:creationId xmlns:a16="http://schemas.microsoft.com/office/drawing/2014/main" id="{D8444479-97A5-422B-9812-0EEE1B7EB270}"/>
                </a:ext>
              </a:extLst>
            </p:cNvPr>
            <p:cNvSpPr txBox="1"/>
            <p:nvPr/>
          </p:nvSpPr>
          <p:spPr>
            <a:xfrm>
              <a:off x="4820239" y="3327385"/>
              <a:ext cx="530658" cy="175433"/>
            </a:xfrm>
            <a:prstGeom prst="rect">
              <a:avLst/>
            </a:prstGeom>
            <a:noFill/>
          </p:spPr>
          <p:txBody>
            <a:bodyPr wrap="none" lIns="18288" tIns="18288" rIns="18288" bIns="18288"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000000"/>
                  </a:solidFill>
                  <a:latin typeface="Segoe UI" panose="020B0502040204020203" pitchFamily="34" charset="0"/>
                  <a:cs typeface="Segoe UI" panose="020B0502040204020203" pitchFamily="34" charset="0"/>
                </a:rPr>
                <a:t>Loading…</a:t>
              </a:r>
            </a:p>
          </p:txBody>
        </p:sp>
        <p:grpSp>
          <p:nvGrpSpPr>
            <p:cNvPr id="49" name="Spinner">
              <a:extLst>
                <a:ext uri="{FF2B5EF4-FFF2-40B4-BE49-F238E27FC236}">
                  <a16:creationId xmlns:a16="http://schemas.microsoft.com/office/drawing/2014/main" id="{4AA70B56-7725-4AD6-9397-BCFFE5A3195B}"/>
                </a:ext>
              </a:extLst>
            </p:cNvPr>
            <p:cNvGrpSpPr>
              <a:grpSpLocks noChangeAspect="1"/>
            </p:cNvGrpSpPr>
            <p:nvPr/>
          </p:nvGrpSpPr>
          <p:grpSpPr>
            <a:xfrm>
              <a:off x="4659313" y="3340100"/>
              <a:ext cx="149225" cy="150813"/>
              <a:chOff x="4659313" y="3340100"/>
              <a:chExt cx="149225" cy="150813"/>
            </a:xfrm>
          </p:grpSpPr>
          <p:sp>
            <p:nvSpPr>
              <p:cNvPr id="50" name="Part">
                <a:extLst>
                  <a:ext uri="{FF2B5EF4-FFF2-40B4-BE49-F238E27FC236}">
                    <a16:creationId xmlns:a16="http://schemas.microsoft.com/office/drawing/2014/main" id="{02E90586-9149-4754-934B-18266D90A25C}"/>
                  </a:ext>
                </a:extLst>
              </p:cNvPr>
              <p:cNvSpPr>
                <a:spLocks/>
              </p:cNvSpPr>
              <p:nvPr/>
            </p:nvSpPr>
            <p:spPr bwMode="auto">
              <a:xfrm>
                <a:off x="4727575" y="3340100"/>
                <a:ext cx="14287" cy="36513"/>
              </a:xfrm>
              <a:custGeom>
                <a:avLst/>
                <a:gdLst>
                  <a:gd name="T0" fmla="*/ 23 w 47"/>
                  <a:gd name="T1" fmla="*/ 0 h 127"/>
                  <a:gd name="T2" fmla="*/ 47 w 47"/>
                  <a:gd name="T3" fmla="*/ 23 h 127"/>
                  <a:gd name="T4" fmla="*/ 47 w 47"/>
                  <a:gd name="T5" fmla="*/ 104 h 127"/>
                  <a:gd name="T6" fmla="*/ 23 w 47"/>
                  <a:gd name="T7" fmla="*/ 127 h 127"/>
                  <a:gd name="T8" fmla="*/ 0 w 47"/>
                  <a:gd name="T9" fmla="*/ 104 h 127"/>
                  <a:gd name="T10" fmla="*/ 0 w 47"/>
                  <a:gd name="T11" fmla="*/ 23 h 127"/>
                  <a:gd name="T12" fmla="*/ 23 w 47"/>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47" h="127">
                    <a:moveTo>
                      <a:pt x="23" y="0"/>
                    </a:moveTo>
                    <a:cubicBezTo>
                      <a:pt x="36" y="0"/>
                      <a:pt x="47" y="10"/>
                      <a:pt x="47" y="23"/>
                    </a:cubicBezTo>
                    <a:lnTo>
                      <a:pt x="47" y="104"/>
                    </a:lnTo>
                    <a:cubicBezTo>
                      <a:pt x="47" y="117"/>
                      <a:pt x="36" y="127"/>
                      <a:pt x="23" y="127"/>
                    </a:cubicBezTo>
                    <a:cubicBezTo>
                      <a:pt x="10" y="127"/>
                      <a:pt x="0" y="117"/>
                      <a:pt x="0" y="104"/>
                    </a:cubicBezTo>
                    <a:lnTo>
                      <a:pt x="0" y="23"/>
                    </a:lnTo>
                    <a:cubicBezTo>
                      <a:pt x="0" y="10"/>
                      <a:pt x="10" y="0"/>
                      <a:pt x="23"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1" name="Part">
                <a:extLst>
                  <a:ext uri="{FF2B5EF4-FFF2-40B4-BE49-F238E27FC236}">
                    <a16:creationId xmlns:a16="http://schemas.microsoft.com/office/drawing/2014/main" id="{4EE70112-676B-439B-87E2-8D60DDD08358}"/>
                  </a:ext>
                </a:extLst>
              </p:cNvPr>
              <p:cNvSpPr>
                <a:spLocks/>
              </p:cNvSpPr>
              <p:nvPr/>
            </p:nvSpPr>
            <p:spPr bwMode="auto">
              <a:xfrm>
                <a:off x="4749800" y="3348038"/>
                <a:ext cx="26987" cy="34925"/>
              </a:xfrm>
              <a:custGeom>
                <a:avLst/>
                <a:gdLst>
                  <a:gd name="T0" fmla="*/ 79 w 94"/>
                  <a:gd name="T1" fmla="*/ 7 h 123"/>
                  <a:gd name="T2" fmla="*/ 87 w 94"/>
                  <a:gd name="T3" fmla="*/ 38 h 123"/>
                  <a:gd name="T4" fmla="*/ 47 w 94"/>
                  <a:gd name="T5" fmla="*/ 108 h 123"/>
                  <a:gd name="T6" fmla="*/ 15 w 94"/>
                  <a:gd name="T7" fmla="*/ 117 h 123"/>
                  <a:gd name="T8" fmla="*/ 7 w 94"/>
                  <a:gd name="T9" fmla="*/ 85 h 123"/>
                  <a:gd name="T10" fmla="*/ 47 w 94"/>
                  <a:gd name="T11" fmla="*/ 15 h 123"/>
                  <a:gd name="T12" fmla="*/ 79 w 94"/>
                  <a:gd name="T13" fmla="*/ 7 h 123"/>
                </a:gdLst>
                <a:ahLst/>
                <a:cxnLst>
                  <a:cxn ang="0">
                    <a:pos x="T0" y="T1"/>
                  </a:cxn>
                  <a:cxn ang="0">
                    <a:pos x="T2" y="T3"/>
                  </a:cxn>
                  <a:cxn ang="0">
                    <a:pos x="T4" y="T5"/>
                  </a:cxn>
                  <a:cxn ang="0">
                    <a:pos x="T6" y="T7"/>
                  </a:cxn>
                  <a:cxn ang="0">
                    <a:pos x="T8" y="T9"/>
                  </a:cxn>
                  <a:cxn ang="0">
                    <a:pos x="T10" y="T11"/>
                  </a:cxn>
                  <a:cxn ang="0">
                    <a:pos x="T12" y="T13"/>
                  </a:cxn>
                </a:cxnLst>
                <a:rect l="0" t="0" r="r" b="b"/>
                <a:pathLst>
                  <a:path w="94" h="123">
                    <a:moveTo>
                      <a:pt x="79" y="7"/>
                    </a:moveTo>
                    <a:cubicBezTo>
                      <a:pt x="90" y="13"/>
                      <a:pt x="94" y="27"/>
                      <a:pt x="87" y="38"/>
                    </a:cubicBezTo>
                    <a:lnTo>
                      <a:pt x="47" y="108"/>
                    </a:lnTo>
                    <a:cubicBezTo>
                      <a:pt x="41" y="119"/>
                      <a:pt x="27" y="123"/>
                      <a:pt x="15" y="117"/>
                    </a:cubicBezTo>
                    <a:cubicBezTo>
                      <a:pt x="4" y="110"/>
                      <a:pt x="0" y="96"/>
                      <a:pt x="7" y="85"/>
                    </a:cubicBezTo>
                    <a:lnTo>
                      <a:pt x="47" y="15"/>
                    </a:lnTo>
                    <a:cubicBezTo>
                      <a:pt x="53" y="4"/>
                      <a:pt x="68" y="0"/>
                      <a:pt x="79"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2" name="Part">
                <a:extLst>
                  <a:ext uri="{FF2B5EF4-FFF2-40B4-BE49-F238E27FC236}">
                    <a16:creationId xmlns:a16="http://schemas.microsoft.com/office/drawing/2014/main" id="{AB7B4186-EDB8-4F6F-9D1B-E7C84EC9ACCD}"/>
                  </a:ext>
                </a:extLst>
              </p:cNvPr>
              <p:cNvSpPr>
                <a:spLocks/>
              </p:cNvSpPr>
              <p:nvPr/>
            </p:nvSpPr>
            <p:spPr bwMode="auto">
              <a:xfrm>
                <a:off x="4765675" y="3373438"/>
                <a:ext cx="34925" cy="26988"/>
              </a:xfrm>
              <a:custGeom>
                <a:avLst/>
                <a:gdLst>
                  <a:gd name="T0" fmla="*/ 117 w 123"/>
                  <a:gd name="T1" fmla="*/ 15 h 93"/>
                  <a:gd name="T2" fmla="*/ 108 w 123"/>
                  <a:gd name="T3" fmla="*/ 47 h 93"/>
                  <a:gd name="T4" fmla="*/ 39 w 123"/>
                  <a:gd name="T5" fmla="*/ 87 h 93"/>
                  <a:gd name="T6" fmla="*/ 7 w 123"/>
                  <a:gd name="T7" fmla="*/ 78 h 93"/>
                  <a:gd name="T8" fmla="*/ 15 w 123"/>
                  <a:gd name="T9" fmla="*/ 46 h 93"/>
                  <a:gd name="T10" fmla="*/ 85 w 123"/>
                  <a:gd name="T11" fmla="*/ 6 h 93"/>
                  <a:gd name="T12" fmla="*/ 117 w 123"/>
                  <a:gd name="T13" fmla="*/ 15 h 93"/>
                </a:gdLst>
                <a:ahLst/>
                <a:cxnLst>
                  <a:cxn ang="0">
                    <a:pos x="T0" y="T1"/>
                  </a:cxn>
                  <a:cxn ang="0">
                    <a:pos x="T2" y="T3"/>
                  </a:cxn>
                  <a:cxn ang="0">
                    <a:pos x="T4" y="T5"/>
                  </a:cxn>
                  <a:cxn ang="0">
                    <a:pos x="T6" y="T7"/>
                  </a:cxn>
                  <a:cxn ang="0">
                    <a:pos x="T8" y="T9"/>
                  </a:cxn>
                  <a:cxn ang="0">
                    <a:pos x="T10" y="T11"/>
                  </a:cxn>
                  <a:cxn ang="0">
                    <a:pos x="T12" y="T13"/>
                  </a:cxn>
                </a:cxnLst>
                <a:rect l="0" t="0" r="r" b="b"/>
                <a:pathLst>
                  <a:path w="123" h="93">
                    <a:moveTo>
                      <a:pt x="117" y="15"/>
                    </a:moveTo>
                    <a:cubicBezTo>
                      <a:pt x="123" y="26"/>
                      <a:pt x="120" y="40"/>
                      <a:pt x="108" y="47"/>
                    </a:cubicBezTo>
                    <a:lnTo>
                      <a:pt x="39" y="87"/>
                    </a:lnTo>
                    <a:cubicBezTo>
                      <a:pt x="28" y="93"/>
                      <a:pt x="13" y="89"/>
                      <a:pt x="7" y="78"/>
                    </a:cubicBezTo>
                    <a:cubicBezTo>
                      <a:pt x="0" y="67"/>
                      <a:pt x="4" y="53"/>
                      <a:pt x="15" y="46"/>
                    </a:cubicBezTo>
                    <a:lnTo>
                      <a:pt x="85" y="6"/>
                    </a:lnTo>
                    <a:cubicBezTo>
                      <a:pt x="96" y="0"/>
                      <a:pt x="110" y="3"/>
                      <a:pt x="117" y="1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3" name="Part">
                <a:extLst>
                  <a:ext uri="{FF2B5EF4-FFF2-40B4-BE49-F238E27FC236}">
                    <a16:creationId xmlns:a16="http://schemas.microsoft.com/office/drawing/2014/main" id="{CC639B6C-BB8A-42B2-BD82-9F5DA7862F3E}"/>
                  </a:ext>
                </a:extLst>
              </p:cNvPr>
              <p:cNvSpPr>
                <a:spLocks/>
              </p:cNvSpPr>
              <p:nvPr/>
            </p:nvSpPr>
            <p:spPr bwMode="auto">
              <a:xfrm>
                <a:off x="4773613" y="3408363"/>
                <a:ext cx="34925" cy="14288"/>
              </a:xfrm>
              <a:custGeom>
                <a:avLst/>
                <a:gdLst>
                  <a:gd name="T0" fmla="*/ 127 w 127"/>
                  <a:gd name="T1" fmla="*/ 23 h 47"/>
                  <a:gd name="T2" fmla="*/ 104 w 127"/>
                  <a:gd name="T3" fmla="*/ 47 h 47"/>
                  <a:gd name="T4" fmla="*/ 24 w 127"/>
                  <a:gd name="T5" fmla="*/ 47 h 47"/>
                  <a:gd name="T6" fmla="*/ 0 w 127"/>
                  <a:gd name="T7" fmla="*/ 23 h 47"/>
                  <a:gd name="T8" fmla="*/ 24 w 127"/>
                  <a:gd name="T9" fmla="*/ 0 h 47"/>
                  <a:gd name="T10" fmla="*/ 104 w 127"/>
                  <a:gd name="T11" fmla="*/ 0 h 47"/>
                  <a:gd name="T12" fmla="*/ 127 w 127"/>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127" h="47">
                    <a:moveTo>
                      <a:pt x="127" y="23"/>
                    </a:moveTo>
                    <a:cubicBezTo>
                      <a:pt x="127" y="36"/>
                      <a:pt x="117" y="47"/>
                      <a:pt x="104" y="47"/>
                    </a:cubicBezTo>
                    <a:lnTo>
                      <a:pt x="24" y="47"/>
                    </a:lnTo>
                    <a:cubicBezTo>
                      <a:pt x="11" y="47"/>
                      <a:pt x="0" y="36"/>
                      <a:pt x="0" y="23"/>
                    </a:cubicBezTo>
                    <a:cubicBezTo>
                      <a:pt x="0" y="10"/>
                      <a:pt x="11" y="0"/>
                      <a:pt x="24" y="0"/>
                    </a:cubicBezTo>
                    <a:lnTo>
                      <a:pt x="104" y="0"/>
                    </a:lnTo>
                    <a:cubicBezTo>
                      <a:pt x="117" y="0"/>
                      <a:pt x="127" y="10"/>
                      <a:pt x="127" y="2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4" name="Part">
                <a:extLst>
                  <a:ext uri="{FF2B5EF4-FFF2-40B4-BE49-F238E27FC236}">
                    <a16:creationId xmlns:a16="http://schemas.microsoft.com/office/drawing/2014/main" id="{869A92CA-6ABC-4C53-9BA0-BB279E45CBF1}"/>
                  </a:ext>
                </a:extLst>
              </p:cNvPr>
              <p:cNvSpPr>
                <a:spLocks/>
              </p:cNvSpPr>
              <p:nvPr/>
            </p:nvSpPr>
            <p:spPr bwMode="auto">
              <a:xfrm>
                <a:off x="4765675" y="3430588"/>
                <a:ext cx="34925" cy="26988"/>
              </a:xfrm>
              <a:custGeom>
                <a:avLst/>
                <a:gdLst>
                  <a:gd name="T0" fmla="*/ 117 w 123"/>
                  <a:gd name="T1" fmla="*/ 79 h 94"/>
                  <a:gd name="T2" fmla="*/ 85 w 123"/>
                  <a:gd name="T3" fmla="*/ 87 h 94"/>
                  <a:gd name="T4" fmla="*/ 15 w 123"/>
                  <a:gd name="T5" fmla="*/ 47 h 94"/>
                  <a:gd name="T6" fmla="*/ 7 w 123"/>
                  <a:gd name="T7" fmla="*/ 15 h 94"/>
                  <a:gd name="T8" fmla="*/ 39 w 123"/>
                  <a:gd name="T9" fmla="*/ 7 h 94"/>
                  <a:gd name="T10" fmla="*/ 108 w 123"/>
                  <a:gd name="T11" fmla="*/ 47 h 94"/>
                  <a:gd name="T12" fmla="*/ 117 w 123"/>
                  <a:gd name="T13" fmla="*/ 79 h 94"/>
                </a:gdLst>
                <a:ahLst/>
                <a:cxnLst>
                  <a:cxn ang="0">
                    <a:pos x="T0" y="T1"/>
                  </a:cxn>
                  <a:cxn ang="0">
                    <a:pos x="T2" y="T3"/>
                  </a:cxn>
                  <a:cxn ang="0">
                    <a:pos x="T4" y="T5"/>
                  </a:cxn>
                  <a:cxn ang="0">
                    <a:pos x="T6" y="T7"/>
                  </a:cxn>
                  <a:cxn ang="0">
                    <a:pos x="T8" y="T9"/>
                  </a:cxn>
                  <a:cxn ang="0">
                    <a:pos x="T10" y="T11"/>
                  </a:cxn>
                  <a:cxn ang="0">
                    <a:pos x="T12" y="T13"/>
                  </a:cxn>
                </a:cxnLst>
                <a:rect l="0" t="0" r="r" b="b"/>
                <a:pathLst>
                  <a:path w="123" h="94">
                    <a:moveTo>
                      <a:pt x="117" y="79"/>
                    </a:moveTo>
                    <a:cubicBezTo>
                      <a:pt x="110" y="90"/>
                      <a:pt x="96" y="94"/>
                      <a:pt x="85" y="87"/>
                    </a:cubicBezTo>
                    <a:lnTo>
                      <a:pt x="15" y="47"/>
                    </a:lnTo>
                    <a:cubicBezTo>
                      <a:pt x="4" y="41"/>
                      <a:pt x="0" y="27"/>
                      <a:pt x="7" y="15"/>
                    </a:cubicBezTo>
                    <a:cubicBezTo>
                      <a:pt x="13" y="4"/>
                      <a:pt x="28" y="0"/>
                      <a:pt x="39" y="7"/>
                    </a:cubicBezTo>
                    <a:lnTo>
                      <a:pt x="108" y="47"/>
                    </a:lnTo>
                    <a:cubicBezTo>
                      <a:pt x="119" y="53"/>
                      <a:pt x="123" y="68"/>
                      <a:pt x="117" y="79"/>
                    </a:cubicBezTo>
                    <a:close/>
                  </a:path>
                </a:pathLst>
              </a:custGeom>
              <a:solidFill>
                <a:srgbClr val="A1A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5" name="Part">
                <a:extLst>
                  <a:ext uri="{FF2B5EF4-FFF2-40B4-BE49-F238E27FC236}">
                    <a16:creationId xmlns:a16="http://schemas.microsoft.com/office/drawing/2014/main" id="{5D912C79-C2F2-4EC5-A713-991A0D522A9A}"/>
                  </a:ext>
                </a:extLst>
              </p:cNvPr>
              <p:cNvSpPr>
                <a:spLocks/>
              </p:cNvSpPr>
              <p:nvPr/>
            </p:nvSpPr>
            <p:spPr bwMode="auto">
              <a:xfrm>
                <a:off x="4749800" y="3446463"/>
                <a:ext cx="26987" cy="34925"/>
              </a:xfrm>
              <a:custGeom>
                <a:avLst/>
                <a:gdLst>
                  <a:gd name="T0" fmla="*/ 79 w 94"/>
                  <a:gd name="T1" fmla="*/ 117 h 123"/>
                  <a:gd name="T2" fmla="*/ 47 w 94"/>
                  <a:gd name="T3" fmla="*/ 108 h 123"/>
                  <a:gd name="T4" fmla="*/ 7 w 94"/>
                  <a:gd name="T5" fmla="*/ 39 h 123"/>
                  <a:gd name="T6" fmla="*/ 15 w 94"/>
                  <a:gd name="T7" fmla="*/ 7 h 123"/>
                  <a:gd name="T8" fmla="*/ 47 w 94"/>
                  <a:gd name="T9" fmla="*/ 15 h 123"/>
                  <a:gd name="T10" fmla="*/ 87 w 94"/>
                  <a:gd name="T11" fmla="*/ 85 h 123"/>
                  <a:gd name="T12" fmla="*/ 79 w 94"/>
                  <a:gd name="T13" fmla="*/ 117 h 123"/>
                </a:gdLst>
                <a:ahLst/>
                <a:cxnLst>
                  <a:cxn ang="0">
                    <a:pos x="T0" y="T1"/>
                  </a:cxn>
                  <a:cxn ang="0">
                    <a:pos x="T2" y="T3"/>
                  </a:cxn>
                  <a:cxn ang="0">
                    <a:pos x="T4" y="T5"/>
                  </a:cxn>
                  <a:cxn ang="0">
                    <a:pos x="T6" y="T7"/>
                  </a:cxn>
                  <a:cxn ang="0">
                    <a:pos x="T8" y="T9"/>
                  </a:cxn>
                  <a:cxn ang="0">
                    <a:pos x="T10" y="T11"/>
                  </a:cxn>
                  <a:cxn ang="0">
                    <a:pos x="T12" y="T13"/>
                  </a:cxn>
                </a:cxnLst>
                <a:rect l="0" t="0" r="r" b="b"/>
                <a:pathLst>
                  <a:path w="94" h="123">
                    <a:moveTo>
                      <a:pt x="79" y="117"/>
                    </a:moveTo>
                    <a:cubicBezTo>
                      <a:pt x="68" y="123"/>
                      <a:pt x="53" y="120"/>
                      <a:pt x="47" y="108"/>
                    </a:cubicBezTo>
                    <a:lnTo>
                      <a:pt x="7" y="39"/>
                    </a:lnTo>
                    <a:cubicBezTo>
                      <a:pt x="0" y="28"/>
                      <a:pt x="4" y="13"/>
                      <a:pt x="15" y="7"/>
                    </a:cubicBezTo>
                    <a:cubicBezTo>
                      <a:pt x="26" y="0"/>
                      <a:pt x="41" y="4"/>
                      <a:pt x="47" y="15"/>
                    </a:cubicBezTo>
                    <a:lnTo>
                      <a:pt x="87" y="85"/>
                    </a:lnTo>
                    <a:cubicBezTo>
                      <a:pt x="94" y="96"/>
                      <a:pt x="90" y="110"/>
                      <a:pt x="79" y="117"/>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6" name="Part">
                <a:extLst>
                  <a:ext uri="{FF2B5EF4-FFF2-40B4-BE49-F238E27FC236}">
                    <a16:creationId xmlns:a16="http://schemas.microsoft.com/office/drawing/2014/main" id="{9BABC774-7EC5-4E44-9A94-A4FF96C3FF45}"/>
                  </a:ext>
                </a:extLst>
              </p:cNvPr>
              <p:cNvSpPr>
                <a:spLocks/>
              </p:cNvSpPr>
              <p:nvPr/>
            </p:nvSpPr>
            <p:spPr bwMode="auto">
              <a:xfrm>
                <a:off x="4727575" y="3454400"/>
                <a:ext cx="14287" cy="36513"/>
              </a:xfrm>
              <a:custGeom>
                <a:avLst/>
                <a:gdLst>
                  <a:gd name="T0" fmla="*/ 23 w 47"/>
                  <a:gd name="T1" fmla="*/ 127 h 127"/>
                  <a:gd name="T2" fmla="*/ 0 w 47"/>
                  <a:gd name="T3" fmla="*/ 104 h 127"/>
                  <a:gd name="T4" fmla="*/ 0 w 47"/>
                  <a:gd name="T5" fmla="*/ 24 h 127"/>
                  <a:gd name="T6" fmla="*/ 23 w 47"/>
                  <a:gd name="T7" fmla="*/ 0 h 127"/>
                  <a:gd name="T8" fmla="*/ 47 w 47"/>
                  <a:gd name="T9" fmla="*/ 24 h 127"/>
                  <a:gd name="T10" fmla="*/ 47 w 47"/>
                  <a:gd name="T11" fmla="*/ 104 h 127"/>
                  <a:gd name="T12" fmla="*/ 23 w 47"/>
                  <a:gd name="T13" fmla="*/ 127 h 127"/>
                </a:gdLst>
                <a:ahLst/>
                <a:cxnLst>
                  <a:cxn ang="0">
                    <a:pos x="T0" y="T1"/>
                  </a:cxn>
                  <a:cxn ang="0">
                    <a:pos x="T2" y="T3"/>
                  </a:cxn>
                  <a:cxn ang="0">
                    <a:pos x="T4" y="T5"/>
                  </a:cxn>
                  <a:cxn ang="0">
                    <a:pos x="T6" y="T7"/>
                  </a:cxn>
                  <a:cxn ang="0">
                    <a:pos x="T8" y="T9"/>
                  </a:cxn>
                  <a:cxn ang="0">
                    <a:pos x="T10" y="T11"/>
                  </a:cxn>
                  <a:cxn ang="0">
                    <a:pos x="T12" y="T13"/>
                  </a:cxn>
                </a:cxnLst>
                <a:rect l="0" t="0" r="r" b="b"/>
                <a:pathLst>
                  <a:path w="47" h="127">
                    <a:moveTo>
                      <a:pt x="23" y="127"/>
                    </a:moveTo>
                    <a:cubicBezTo>
                      <a:pt x="10" y="127"/>
                      <a:pt x="0" y="117"/>
                      <a:pt x="0" y="104"/>
                    </a:cubicBezTo>
                    <a:lnTo>
                      <a:pt x="0" y="24"/>
                    </a:lnTo>
                    <a:cubicBezTo>
                      <a:pt x="0" y="11"/>
                      <a:pt x="10" y="0"/>
                      <a:pt x="23" y="0"/>
                    </a:cubicBezTo>
                    <a:cubicBezTo>
                      <a:pt x="36" y="0"/>
                      <a:pt x="47" y="11"/>
                      <a:pt x="47" y="24"/>
                    </a:cubicBezTo>
                    <a:lnTo>
                      <a:pt x="47" y="104"/>
                    </a:lnTo>
                    <a:cubicBezTo>
                      <a:pt x="47" y="117"/>
                      <a:pt x="36" y="127"/>
                      <a:pt x="23" y="127"/>
                    </a:cubicBezTo>
                    <a:close/>
                  </a:path>
                </a:pathLst>
              </a:custGeom>
              <a:solidFill>
                <a:srgbClr val="707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7" name="Part">
                <a:extLst>
                  <a:ext uri="{FF2B5EF4-FFF2-40B4-BE49-F238E27FC236}">
                    <a16:creationId xmlns:a16="http://schemas.microsoft.com/office/drawing/2014/main" id="{0D82400F-7D97-41B6-A53D-A7180D2E9150}"/>
                  </a:ext>
                </a:extLst>
              </p:cNvPr>
              <p:cNvSpPr>
                <a:spLocks/>
              </p:cNvSpPr>
              <p:nvPr/>
            </p:nvSpPr>
            <p:spPr bwMode="auto">
              <a:xfrm>
                <a:off x="4692650" y="3446463"/>
                <a:ext cx="26987" cy="34925"/>
              </a:xfrm>
              <a:custGeom>
                <a:avLst/>
                <a:gdLst>
                  <a:gd name="T0" fmla="*/ 15 w 93"/>
                  <a:gd name="T1" fmla="*/ 117 h 123"/>
                  <a:gd name="T2" fmla="*/ 6 w 93"/>
                  <a:gd name="T3" fmla="*/ 85 h 123"/>
                  <a:gd name="T4" fmla="*/ 46 w 93"/>
                  <a:gd name="T5" fmla="*/ 15 h 123"/>
                  <a:gd name="T6" fmla="*/ 78 w 93"/>
                  <a:gd name="T7" fmla="*/ 7 h 123"/>
                  <a:gd name="T8" fmla="*/ 87 w 93"/>
                  <a:gd name="T9" fmla="*/ 39 h 123"/>
                  <a:gd name="T10" fmla="*/ 46 w 93"/>
                  <a:gd name="T11" fmla="*/ 108 h 123"/>
                  <a:gd name="T12" fmla="*/ 15 w 93"/>
                  <a:gd name="T13" fmla="*/ 117 h 123"/>
                </a:gdLst>
                <a:ahLst/>
                <a:cxnLst>
                  <a:cxn ang="0">
                    <a:pos x="T0" y="T1"/>
                  </a:cxn>
                  <a:cxn ang="0">
                    <a:pos x="T2" y="T3"/>
                  </a:cxn>
                  <a:cxn ang="0">
                    <a:pos x="T4" y="T5"/>
                  </a:cxn>
                  <a:cxn ang="0">
                    <a:pos x="T6" y="T7"/>
                  </a:cxn>
                  <a:cxn ang="0">
                    <a:pos x="T8" y="T9"/>
                  </a:cxn>
                  <a:cxn ang="0">
                    <a:pos x="T10" y="T11"/>
                  </a:cxn>
                  <a:cxn ang="0">
                    <a:pos x="T12" y="T13"/>
                  </a:cxn>
                </a:cxnLst>
                <a:rect l="0" t="0" r="r" b="b"/>
                <a:pathLst>
                  <a:path w="93" h="123">
                    <a:moveTo>
                      <a:pt x="15" y="117"/>
                    </a:moveTo>
                    <a:cubicBezTo>
                      <a:pt x="3" y="110"/>
                      <a:pt x="0" y="96"/>
                      <a:pt x="6" y="85"/>
                    </a:cubicBezTo>
                    <a:lnTo>
                      <a:pt x="46" y="15"/>
                    </a:lnTo>
                    <a:cubicBezTo>
                      <a:pt x="53" y="4"/>
                      <a:pt x="67" y="0"/>
                      <a:pt x="78" y="7"/>
                    </a:cubicBezTo>
                    <a:cubicBezTo>
                      <a:pt x="89" y="13"/>
                      <a:pt x="93" y="28"/>
                      <a:pt x="87" y="39"/>
                    </a:cubicBezTo>
                    <a:lnTo>
                      <a:pt x="46" y="108"/>
                    </a:lnTo>
                    <a:cubicBezTo>
                      <a:pt x="40" y="119"/>
                      <a:pt x="26" y="123"/>
                      <a:pt x="15" y="117"/>
                    </a:cubicBez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8" name="Part">
                <a:extLst>
                  <a:ext uri="{FF2B5EF4-FFF2-40B4-BE49-F238E27FC236}">
                    <a16:creationId xmlns:a16="http://schemas.microsoft.com/office/drawing/2014/main" id="{F6DE41CC-2EAE-4690-A295-4C3CF9BCC4A0}"/>
                  </a:ext>
                </a:extLst>
              </p:cNvPr>
              <p:cNvSpPr>
                <a:spLocks/>
              </p:cNvSpPr>
              <p:nvPr/>
            </p:nvSpPr>
            <p:spPr bwMode="auto">
              <a:xfrm>
                <a:off x="4667250" y="3430588"/>
                <a:ext cx="34925" cy="26988"/>
              </a:xfrm>
              <a:custGeom>
                <a:avLst/>
                <a:gdLst>
                  <a:gd name="T0" fmla="*/ 7 w 123"/>
                  <a:gd name="T1" fmla="*/ 79 h 94"/>
                  <a:gd name="T2" fmla="*/ 15 w 123"/>
                  <a:gd name="T3" fmla="*/ 47 h 94"/>
                  <a:gd name="T4" fmla="*/ 85 w 123"/>
                  <a:gd name="T5" fmla="*/ 7 h 94"/>
                  <a:gd name="T6" fmla="*/ 117 w 123"/>
                  <a:gd name="T7" fmla="*/ 15 h 94"/>
                  <a:gd name="T8" fmla="*/ 108 w 123"/>
                  <a:gd name="T9" fmla="*/ 47 h 94"/>
                  <a:gd name="T10" fmla="*/ 38 w 123"/>
                  <a:gd name="T11" fmla="*/ 87 h 94"/>
                  <a:gd name="T12" fmla="*/ 7 w 123"/>
                  <a:gd name="T13" fmla="*/ 79 h 94"/>
                </a:gdLst>
                <a:ahLst/>
                <a:cxnLst>
                  <a:cxn ang="0">
                    <a:pos x="T0" y="T1"/>
                  </a:cxn>
                  <a:cxn ang="0">
                    <a:pos x="T2" y="T3"/>
                  </a:cxn>
                  <a:cxn ang="0">
                    <a:pos x="T4" y="T5"/>
                  </a:cxn>
                  <a:cxn ang="0">
                    <a:pos x="T6" y="T7"/>
                  </a:cxn>
                  <a:cxn ang="0">
                    <a:pos x="T8" y="T9"/>
                  </a:cxn>
                  <a:cxn ang="0">
                    <a:pos x="T10" y="T11"/>
                  </a:cxn>
                  <a:cxn ang="0">
                    <a:pos x="T12" y="T13"/>
                  </a:cxn>
                </a:cxnLst>
                <a:rect l="0" t="0" r="r" b="b"/>
                <a:pathLst>
                  <a:path w="123" h="94">
                    <a:moveTo>
                      <a:pt x="7" y="79"/>
                    </a:moveTo>
                    <a:cubicBezTo>
                      <a:pt x="0" y="68"/>
                      <a:pt x="4" y="53"/>
                      <a:pt x="15" y="47"/>
                    </a:cubicBezTo>
                    <a:lnTo>
                      <a:pt x="85" y="7"/>
                    </a:lnTo>
                    <a:cubicBezTo>
                      <a:pt x="96" y="0"/>
                      <a:pt x="110" y="4"/>
                      <a:pt x="117" y="15"/>
                    </a:cubicBezTo>
                    <a:cubicBezTo>
                      <a:pt x="123" y="26"/>
                      <a:pt x="119" y="41"/>
                      <a:pt x="108" y="47"/>
                    </a:cubicBezTo>
                    <a:lnTo>
                      <a:pt x="38" y="87"/>
                    </a:lnTo>
                    <a:cubicBezTo>
                      <a:pt x="27" y="94"/>
                      <a:pt x="13" y="90"/>
                      <a:pt x="7" y="79"/>
                    </a:cubicBez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59" name="Part">
                <a:extLst>
                  <a:ext uri="{FF2B5EF4-FFF2-40B4-BE49-F238E27FC236}">
                    <a16:creationId xmlns:a16="http://schemas.microsoft.com/office/drawing/2014/main" id="{7478BA44-4962-4E08-B2C2-B6A8217B4602}"/>
                  </a:ext>
                </a:extLst>
              </p:cNvPr>
              <p:cNvSpPr>
                <a:spLocks/>
              </p:cNvSpPr>
              <p:nvPr/>
            </p:nvSpPr>
            <p:spPr bwMode="auto">
              <a:xfrm>
                <a:off x="4659313" y="3408363"/>
                <a:ext cx="36512" cy="14288"/>
              </a:xfrm>
              <a:custGeom>
                <a:avLst/>
                <a:gdLst>
                  <a:gd name="T0" fmla="*/ 0 w 127"/>
                  <a:gd name="T1" fmla="*/ 23 h 47"/>
                  <a:gd name="T2" fmla="*/ 23 w 127"/>
                  <a:gd name="T3" fmla="*/ 0 h 47"/>
                  <a:gd name="T4" fmla="*/ 104 w 127"/>
                  <a:gd name="T5" fmla="*/ 0 h 47"/>
                  <a:gd name="T6" fmla="*/ 127 w 127"/>
                  <a:gd name="T7" fmla="*/ 23 h 47"/>
                  <a:gd name="T8" fmla="*/ 104 w 127"/>
                  <a:gd name="T9" fmla="*/ 47 h 47"/>
                  <a:gd name="T10" fmla="*/ 23 w 127"/>
                  <a:gd name="T11" fmla="*/ 47 h 47"/>
                  <a:gd name="T12" fmla="*/ 0 w 127"/>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127" h="47">
                    <a:moveTo>
                      <a:pt x="0" y="23"/>
                    </a:moveTo>
                    <a:cubicBezTo>
                      <a:pt x="0" y="10"/>
                      <a:pt x="10" y="0"/>
                      <a:pt x="23" y="0"/>
                    </a:cubicBezTo>
                    <a:lnTo>
                      <a:pt x="104" y="0"/>
                    </a:lnTo>
                    <a:cubicBezTo>
                      <a:pt x="117" y="0"/>
                      <a:pt x="127" y="10"/>
                      <a:pt x="127" y="23"/>
                    </a:cubicBezTo>
                    <a:cubicBezTo>
                      <a:pt x="127" y="36"/>
                      <a:pt x="117" y="47"/>
                      <a:pt x="104" y="47"/>
                    </a:cubicBezTo>
                    <a:lnTo>
                      <a:pt x="23" y="47"/>
                    </a:lnTo>
                    <a:cubicBezTo>
                      <a:pt x="10" y="47"/>
                      <a:pt x="0" y="36"/>
                      <a:pt x="0" y="23"/>
                    </a:cubicBez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60" name="Part">
                <a:extLst>
                  <a:ext uri="{FF2B5EF4-FFF2-40B4-BE49-F238E27FC236}">
                    <a16:creationId xmlns:a16="http://schemas.microsoft.com/office/drawing/2014/main" id="{CF0732AF-41E3-468F-BAA7-79C338E20EA1}"/>
                  </a:ext>
                </a:extLst>
              </p:cNvPr>
              <p:cNvSpPr>
                <a:spLocks/>
              </p:cNvSpPr>
              <p:nvPr/>
            </p:nvSpPr>
            <p:spPr bwMode="auto">
              <a:xfrm>
                <a:off x="4667250" y="3373438"/>
                <a:ext cx="34925" cy="26988"/>
              </a:xfrm>
              <a:custGeom>
                <a:avLst/>
                <a:gdLst>
                  <a:gd name="T0" fmla="*/ 7 w 123"/>
                  <a:gd name="T1" fmla="*/ 15 h 93"/>
                  <a:gd name="T2" fmla="*/ 38 w 123"/>
                  <a:gd name="T3" fmla="*/ 6 h 93"/>
                  <a:gd name="T4" fmla="*/ 108 w 123"/>
                  <a:gd name="T5" fmla="*/ 46 h 93"/>
                  <a:gd name="T6" fmla="*/ 117 w 123"/>
                  <a:gd name="T7" fmla="*/ 78 h 93"/>
                  <a:gd name="T8" fmla="*/ 85 w 123"/>
                  <a:gd name="T9" fmla="*/ 87 h 93"/>
                  <a:gd name="T10" fmla="*/ 15 w 123"/>
                  <a:gd name="T11" fmla="*/ 46 h 93"/>
                  <a:gd name="T12" fmla="*/ 7 w 123"/>
                  <a:gd name="T13" fmla="*/ 15 h 93"/>
                </a:gdLst>
                <a:ahLst/>
                <a:cxnLst>
                  <a:cxn ang="0">
                    <a:pos x="T0" y="T1"/>
                  </a:cxn>
                  <a:cxn ang="0">
                    <a:pos x="T2" y="T3"/>
                  </a:cxn>
                  <a:cxn ang="0">
                    <a:pos x="T4" y="T5"/>
                  </a:cxn>
                  <a:cxn ang="0">
                    <a:pos x="T6" y="T7"/>
                  </a:cxn>
                  <a:cxn ang="0">
                    <a:pos x="T8" y="T9"/>
                  </a:cxn>
                  <a:cxn ang="0">
                    <a:pos x="T10" y="T11"/>
                  </a:cxn>
                  <a:cxn ang="0">
                    <a:pos x="T12" y="T13"/>
                  </a:cxn>
                </a:cxnLst>
                <a:rect l="0" t="0" r="r" b="b"/>
                <a:pathLst>
                  <a:path w="123" h="93">
                    <a:moveTo>
                      <a:pt x="7" y="15"/>
                    </a:moveTo>
                    <a:cubicBezTo>
                      <a:pt x="13" y="3"/>
                      <a:pt x="27" y="0"/>
                      <a:pt x="38" y="6"/>
                    </a:cubicBezTo>
                    <a:lnTo>
                      <a:pt x="108" y="46"/>
                    </a:lnTo>
                    <a:cubicBezTo>
                      <a:pt x="119" y="53"/>
                      <a:pt x="123" y="67"/>
                      <a:pt x="117" y="78"/>
                    </a:cubicBezTo>
                    <a:cubicBezTo>
                      <a:pt x="110" y="89"/>
                      <a:pt x="96" y="93"/>
                      <a:pt x="85" y="87"/>
                    </a:cubicBezTo>
                    <a:lnTo>
                      <a:pt x="15" y="46"/>
                    </a:lnTo>
                    <a:cubicBezTo>
                      <a:pt x="4" y="40"/>
                      <a:pt x="0" y="26"/>
                      <a:pt x="7" y="1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61" name="Part">
                <a:extLst>
                  <a:ext uri="{FF2B5EF4-FFF2-40B4-BE49-F238E27FC236}">
                    <a16:creationId xmlns:a16="http://schemas.microsoft.com/office/drawing/2014/main" id="{FF2DDA30-0D5F-4D6C-83EC-430A78F0D7B7}"/>
                  </a:ext>
                </a:extLst>
              </p:cNvPr>
              <p:cNvSpPr>
                <a:spLocks/>
              </p:cNvSpPr>
              <p:nvPr/>
            </p:nvSpPr>
            <p:spPr bwMode="auto">
              <a:xfrm>
                <a:off x="4692650" y="3348038"/>
                <a:ext cx="26987" cy="34925"/>
              </a:xfrm>
              <a:custGeom>
                <a:avLst/>
                <a:gdLst>
                  <a:gd name="T0" fmla="*/ 15 w 93"/>
                  <a:gd name="T1" fmla="*/ 7 h 123"/>
                  <a:gd name="T2" fmla="*/ 47 w 93"/>
                  <a:gd name="T3" fmla="*/ 15 h 123"/>
                  <a:gd name="T4" fmla="*/ 87 w 93"/>
                  <a:gd name="T5" fmla="*/ 85 h 123"/>
                  <a:gd name="T6" fmla="*/ 78 w 93"/>
                  <a:gd name="T7" fmla="*/ 117 h 123"/>
                  <a:gd name="T8" fmla="*/ 46 w 93"/>
                  <a:gd name="T9" fmla="*/ 108 h 123"/>
                  <a:gd name="T10" fmla="*/ 6 w 93"/>
                  <a:gd name="T11" fmla="*/ 38 h 123"/>
                  <a:gd name="T12" fmla="*/ 15 w 93"/>
                  <a:gd name="T13" fmla="*/ 7 h 123"/>
                </a:gdLst>
                <a:ahLst/>
                <a:cxnLst>
                  <a:cxn ang="0">
                    <a:pos x="T0" y="T1"/>
                  </a:cxn>
                  <a:cxn ang="0">
                    <a:pos x="T2" y="T3"/>
                  </a:cxn>
                  <a:cxn ang="0">
                    <a:pos x="T4" y="T5"/>
                  </a:cxn>
                  <a:cxn ang="0">
                    <a:pos x="T6" y="T7"/>
                  </a:cxn>
                  <a:cxn ang="0">
                    <a:pos x="T8" y="T9"/>
                  </a:cxn>
                  <a:cxn ang="0">
                    <a:pos x="T10" y="T11"/>
                  </a:cxn>
                  <a:cxn ang="0">
                    <a:pos x="T12" y="T13"/>
                  </a:cxn>
                </a:cxnLst>
                <a:rect l="0" t="0" r="r" b="b"/>
                <a:pathLst>
                  <a:path w="93" h="123">
                    <a:moveTo>
                      <a:pt x="15" y="7"/>
                    </a:moveTo>
                    <a:cubicBezTo>
                      <a:pt x="26" y="0"/>
                      <a:pt x="40" y="4"/>
                      <a:pt x="47" y="15"/>
                    </a:cubicBezTo>
                    <a:lnTo>
                      <a:pt x="87" y="85"/>
                    </a:lnTo>
                    <a:cubicBezTo>
                      <a:pt x="93" y="96"/>
                      <a:pt x="89" y="110"/>
                      <a:pt x="78" y="117"/>
                    </a:cubicBezTo>
                    <a:cubicBezTo>
                      <a:pt x="67" y="123"/>
                      <a:pt x="53" y="119"/>
                      <a:pt x="46" y="108"/>
                    </a:cubicBezTo>
                    <a:lnTo>
                      <a:pt x="6" y="38"/>
                    </a:lnTo>
                    <a:cubicBezTo>
                      <a:pt x="0" y="27"/>
                      <a:pt x="3" y="13"/>
                      <a:pt x="15"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grpSp>
        <p:nvGrpSpPr>
          <p:cNvPr id="62" name="Add Button">
            <a:extLst>
              <a:ext uri="{FF2B5EF4-FFF2-40B4-BE49-F238E27FC236}">
                <a16:creationId xmlns:a16="http://schemas.microsoft.com/office/drawing/2014/main" id="{3AB5AECF-0C6C-4360-AD35-EDC26D03054E}"/>
              </a:ext>
            </a:extLst>
          </p:cNvPr>
          <p:cNvGrpSpPr>
            <a:grpSpLocks noChangeAspect="1"/>
          </p:cNvGrpSpPr>
          <p:nvPr/>
        </p:nvGrpSpPr>
        <p:grpSpPr>
          <a:xfrm>
            <a:off x="3566318" y="1254919"/>
            <a:ext cx="157163" cy="157162"/>
            <a:chOff x="9096375" y="2044700"/>
            <a:chExt cx="157163" cy="157162"/>
          </a:xfrm>
        </p:grpSpPr>
        <p:sp>
          <p:nvSpPr>
            <p:cNvPr id="63" name="Circle">
              <a:extLst>
                <a:ext uri="{FF2B5EF4-FFF2-40B4-BE49-F238E27FC236}">
                  <a16:creationId xmlns:a16="http://schemas.microsoft.com/office/drawing/2014/main" id="{99EF0BDC-F03F-4536-A344-B16D6A69166B}"/>
                </a:ext>
              </a:extLst>
            </p:cNvPr>
            <p:cNvSpPr>
              <a:spLocks noChangeAspect="1" noEditPoints="1"/>
            </p:cNvSpPr>
            <p:nvPr/>
          </p:nvSpPr>
          <p:spPr bwMode="auto">
            <a:xfrm>
              <a:off x="9096375" y="2044700"/>
              <a:ext cx="157163" cy="157162"/>
            </a:xfrm>
            <a:custGeom>
              <a:avLst/>
              <a:gdLst>
                <a:gd name="T0" fmla="*/ 103 w 206"/>
                <a:gd name="T1" fmla="*/ 0 h 206"/>
                <a:gd name="T2" fmla="*/ 0 w 206"/>
                <a:gd name="T3" fmla="*/ 103 h 206"/>
                <a:gd name="T4" fmla="*/ 103 w 206"/>
                <a:gd name="T5" fmla="*/ 206 h 206"/>
                <a:gd name="T6" fmla="*/ 206 w 206"/>
                <a:gd name="T7" fmla="*/ 103 h 206"/>
                <a:gd name="T8" fmla="*/ 103 w 206"/>
                <a:gd name="T9" fmla="*/ 0 h 206"/>
                <a:gd name="T10" fmla="*/ 103 w 206"/>
                <a:gd name="T11" fmla="*/ 9 h 206"/>
                <a:gd name="T12" fmla="*/ 197 w 206"/>
                <a:gd name="T13" fmla="*/ 103 h 206"/>
                <a:gd name="T14" fmla="*/ 103 w 206"/>
                <a:gd name="T15" fmla="*/ 197 h 206"/>
                <a:gd name="T16" fmla="*/ 10 w 206"/>
                <a:gd name="T17" fmla="*/ 103 h 206"/>
                <a:gd name="T18" fmla="*/ 103 w 206"/>
                <a:gd name="T19" fmla="*/ 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206">
                  <a:moveTo>
                    <a:pt x="103" y="0"/>
                  </a:moveTo>
                  <a:cubicBezTo>
                    <a:pt x="46" y="0"/>
                    <a:pt x="0" y="46"/>
                    <a:pt x="0" y="103"/>
                  </a:cubicBezTo>
                  <a:cubicBezTo>
                    <a:pt x="0" y="160"/>
                    <a:pt x="46" y="206"/>
                    <a:pt x="103" y="206"/>
                  </a:cubicBezTo>
                  <a:cubicBezTo>
                    <a:pt x="160" y="206"/>
                    <a:pt x="206" y="160"/>
                    <a:pt x="206" y="103"/>
                  </a:cubicBezTo>
                  <a:cubicBezTo>
                    <a:pt x="206" y="46"/>
                    <a:pt x="160" y="0"/>
                    <a:pt x="103" y="0"/>
                  </a:cubicBezTo>
                  <a:moveTo>
                    <a:pt x="103" y="9"/>
                  </a:moveTo>
                  <a:cubicBezTo>
                    <a:pt x="155" y="9"/>
                    <a:pt x="197" y="51"/>
                    <a:pt x="197" y="103"/>
                  </a:cubicBezTo>
                  <a:cubicBezTo>
                    <a:pt x="197" y="155"/>
                    <a:pt x="155" y="197"/>
                    <a:pt x="103" y="197"/>
                  </a:cubicBezTo>
                  <a:cubicBezTo>
                    <a:pt x="52" y="197"/>
                    <a:pt x="10" y="155"/>
                    <a:pt x="10" y="103"/>
                  </a:cubicBezTo>
                  <a:cubicBezTo>
                    <a:pt x="10" y="51"/>
                    <a:pt x="52" y="9"/>
                    <a:pt x="103" y="9"/>
                  </a:cubicBezTo>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64" name="Add">
              <a:extLst>
                <a:ext uri="{FF2B5EF4-FFF2-40B4-BE49-F238E27FC236}">
                  <a16:creationId xmlns:a16="http://schemas.microsoft.com/office/drawing/2014/main" id="{CB322BA9-F428-4CE5-A7A0-0B62288FBD36}"/>
                </a:ext>
              </a:extLst>
            </p:cNvPr>
            <p:cNvSpPr>
              <a:spLocks noChangeAspect="1"/>
            </p:cNvSpPr>
            <p:nvPr/>
          </p:nvSpPr>
          <p:spPr bwMode="auto">
            <a:xfrm>
              <a:off x="9135269" y="2084388"/>
              <a:ext cx="79375" cy="77787"/>
            </a:xfrm>
            <a:custGeom>
              <a:avLst/>
              <a:gdLst>
                <a:gd name="T0" fmla="*/ 50 w 50"/>
                <a:gd name="T1" fmla="*/ 22 h 49"/>
                <a:gd name="T2" fmla="*/ 27 w 50"/>
                <a:gd name="T3" fmla="*/ 22 h 49"/>
                <a:gd name="T4" fmla="*/ 27 w 50"/>
                <a:gd name="T5" fmla="*/ 0 h 49"/>
                <a:gd name="T6" fmla="*/ 23 w 50"/>
                <a:gd name="T7" fmla="*/ 0 h 49"/>
                <a:gd name="T8" fmla="*/ 23 w 50"/>
                <a:gd name="T9" fmla="*/ 22 h 49"/>
                <a:gd name="T10" fmla="*/ 0 w 50"/>
                <a:gd name="T11" fmla="*/ 22 h 49"/>
                <a:gd name="T12" fmla="*/ 0 w 50"/>
                <a:gd name="T13" fmla="*/ 27 h 49"/>
                <a:gd name="T14" fmla="*/ 23 w 50"/>
                <a:gd name="T15" fmla="*/ 27 h 49"/>
                <a:gd name="T16" fmla="*/ 23 w 50"/>
                <a:gd name="T17" fmla="*/ 49 h 49"/>
                <a:gd name="T18" fmla="*/ 27 w 50"/>
                <a:gd name="T19" fmla="*/ 49 h 49"/>
                <a:gd name="T20" fmla="*/ 27 w 50"/>
                <a:gd name="T21" fmla="*/ 27 h 49"/>
                <a:gd name="T22" fmla="*/ 50 w 50"/>
                <a:gd name="T23" fmla="*/ 27 h 49"/>
                <a:gd name="T24" fmla="*/ 50 w 50"/>
                <a:gd name="T2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9">
                  <a:moveTo>
                    <a:pt x="50" y="22"/>
                  </a:moveTo>
                  <a:lnTo>
                    <a:pt x="27" y="22"/>
                  </a:lnTo>
                  <a:lnTo>
                    <a:pt x="27" y="0"/>
                  </a:lnTo>
                  <a:lnTo>
                    <a:pt x="23" y="0"/>
                  </a:lnTo>
                  <a:lnTo>
                    <a:pt x="23" y="22"/>
                  </a:lnTo>
                  <a:lnTo>
                    <a:pt x="0" y="22"/>
                  </a:lnTo>
                  <a:lnTo>
                    <a:pt x="0" y="27"/>
                  </a:lnTo>
                  <a:lnTo>
                    <a:pt x="23" y="27"/>
                  </a:lnTo>
                  <a:lnTo>
                    <a:pt x="23" y="49"/>
                  </a:lnTo>
                  <a:lnTo>
                    <a:pt x="27" y="49"/>
                  </a:lnTo>
                  <a:lnTo>
                    <a:pt x="27" y="27"/>
                  </a:lnTo>
                  <a:lnTo>
                    <a:pt x="50" y="27"/>
                  </a:lnTo>
                  <a:lnTo>
                    <a:pt x="50" y="22"/>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65" name="Date Picker">
            <a:extLst>
              <a:ext uri="{FF2B5EF4-FFF2-40B4-BE49-F238E27FC236}">
                <a16:creationId xmlns:a16="http://schemas.microsoft.com/office/drawing/2014/main" id="{EA8A3217-10B3-46B8-89C0-B3563CFFBE4B}"/>
              </a:ext>
            </a:extLst>
          </p:cNvPr>
          <p:cNvGrpSpPr>
            <a:grpSpLocks noChangeAspect="1"/>
          </p:cNvGrpSpPr>
          <p:nvPr/>
        </p:nvGrpSpPr>
        <p:grpSpPr>
          <a:xfrm>
            <a:off x="533400" y="1993900"/>
            <a:ext cx="2286000" cy="1270000"/>
            <a:chOff x="2755900" y="2711450"/>
            <a:chExt cx="2286000" cy="1270000"/>
          </a:xfrm>
        </p:grpSpPr>
        <p:sp>
          <p:nvSpPr>
            <p:cNvPr id="66" name="Background">
              <a:extLst>
                <a:ext uri="{FF2B5EF4-FFF2-40B4-BE49-F238E27FC236}">
                  <a16:creationId xmlns:a16="http://schemas.microsoft.com/office/drawing/2014/main" id="{C88F7D99-F9DE-46F5-836B-5C10F911E834}"/>
                </a:ext>
              </a:extLst>
            </p:cNvPr>
            <p:cNvSpPr>
              <a:spLocks noChangeArrowheads="1"/>
            </p:cNvSpPr>
            <p:nvPr/>
          </p:nvSpPr>
          <p:spPr bwMode="auto">
            <a:xfrm>
              <a:off x="2755900" y="2711450"/>
              <a:ext cx="2286000" cy="1270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 name="Date">
              <a:extLst>
                <a:ext uri="{FF2B5EF4-FFF2-40B4-BE49-F238E27FC236}">
                  <a16:creationId xmlns:a16="http://schemas.microsoft.com/office/drawing/2014/main" id="{416CED8D-36AA-46BD-849E-B0697387B6B0}"/>
                </a:ext>
              </a:extLst>
            </p:cNvPr>
            <p:cNvSpPr>
              <a:spLocks noEditPoints="1"/>
            </p:cNvSpPr>
            <p:nvPr/>
          </p:nvSpPr>
          <p:spPr bwMode="auto">
            <a:xfrm>
              <a:off x="3246438" y="3271838"/>
              <a:ext cx="1630363" cy="160338"/>
            </a:xfrm>
            <a:custGeom>
              <a:avLst/>
              <a:gdLst>
                <a:gd name="T0" fmla="*/ 292 w 2138"/>
                <a:gd name="T1" fmla="*/ 49 h 209"/>
                <a:gd name="T2" fmla="*/ 287 w 2138"/>
                <a:gd name="T3" fmla="*/ 161 h 209"/>
                <a:gd name="T4" fmla="*/ 341 w 2138"/>
                <a:gd name="T5" fmla="*/ 158 h 209"/>
                <a:gd name="T6" fmla="*/ 910 w 2138"/>
                <a:gd name="T7" fmla="*/ 10 h 209"/>
                <a:gd name="T8" fmla="*/ 884 w 2138"/>
                <a:gd name="T9" fmla="*/ 75 h 209"/>
                <a:gd name="T10" fmla="*/ 958 w 2138"/>
                <a:gd name="T11" fmla="*/ 84 h 209"/>
                <a:gd name="T12" fmla="*/ 934 w 2138"/>
                <a:gd name="T13" fmla="*/ 142 h 209"/>
                <a:gd name="T14" fmla="*/ 915 w 2138"/>
                <a:gd name="T15" fmla="*/ 161 h 209"/>
                <a:gd name="T16" fmla="*/ 976 w 2138"/>
                <a:gd name="T17" fmla="*/ 75 h 209"/>
                <a:gd name="T18" fmla="*/ 929 w 2138"/>
                <a:gd name="T19" fmla="*/ 6 h 209"/>
                <a:gd name="T20" fmla="*/ 1374 w 2138"/>
                <a:gd name="T21" fmla="*/ 52 h 209"/>
                <a:gd name="T22" fmla="*/ 1398 w 2138"/>
                <a:gd name="T23" fmla="*/ 156 h 209"/>
                <a:gd name="T24" fmla="*/ 1465 w 2138"/>
                <a:gd name="T25" fmla="*/ 116 h 209"/>
                <a:gd name="T26" fmla="*/ 1515 w 2138"/>
                <a:gd name="T27" fmla="*/ 12 h 209"/>
                <a:gd name="T28" fmla="*/ 1489 w 2138"/>
                <a:gd name="T29" fmla="*/ 118 h 209"/>
                <a:gd name="T30" fmla="*/ 1554 w 2138"/>
                <a:gd name="T31" fmla="*/ 156 h 209"/>
                <a:gd name="T32" fmla="*/ 1536 w 2138"/>
                <a:gd name="T33" fmla="*/ 6 h 209"/>
                <a:gd name="T34" fmla="*/ 43 w 2138"/>
                <a:gd name="T35" fmla="*/ 158 h 209"/>
                <a:gd name="T36" fmla="*/ 104 w 2138"/>
                <a:gd name="T37" fmla="*/ 9 h 209"/>
                <a:gd name="T38" fmla="*/ 1851 w 2138"/>
                <a:gd name="T39" fmla="*/ 158 h 209"/>
                <a:gd name="T40" fmla="*/ 1964 w 2138"/>
                <a:gd name="T41" fmla="*/ 158 h 209"/>
                <a:gd name="T42" fmla="*/ 1986 w 2138"/>
                <a:gd name="T43" fmla="*/ 158 h 209"/>
                <a:gd name="T44" fmla="*/ 2003 w 2138"/>
                <a:gd name="T45" fmla="*/ 29 h 209"/>
                <a:gd name="T46" fmla="*/ 2118 w 2138"/>
                <a:gd name="T47" fmla="*/ 44 h 209"/>
                <a:gd name="T48" fmla="*/ 2121 w 2138"/>
                <a:gd name="T49" fmla="*/ 158 h 209"/>
                <a:gd name="T50" fmla="*/ 2070 w 2138"/>
                <a:gd name="T51" fmla="*/ 113 h 209"/>
                <a:gd name="T52" fmla="*/ 2009 w 2138"/>
                <a:gd name="T53" fmla="*/ 9 h 209"/>
                <a:gd name="T54" fmla="*/ 949 w 2138"/>
                <a:gd name="T55" fmla="*/ 32 h 209"/>
                <a:gd name="T56" fmla="*/ 949 w 2138"/>
                <a:gd name="T57" fmla="*/ 79 h 209"/>
                <a:gd name="T58" fmla="*/ 907 w 2138"/>
                <a:gd name="T59" fmla="*/ 79 h 209"/>
                <a:gd name="T60" fmla="*/ 907 w 2138"/>
                <a:gd name="T61" fmla="*/ 30 h 209"/>
                <a:gd name="T62" fmla="*/ 1451 w 2138"/>
                <a:gd name="T63" fmla="*/ 85 h 209"/>
                <a:gd name="T64" fmla="*/ 1535 w 2138"/>
                <a:gd name="T65" fmla="*/ 21 h 209"/>
                <a:gd name="T66" fmla="*/ 1535 w 2138"/>
                <a:gd name="T67" fmla="*/ 21 h 209"/>
                <a:gd name="T68" fmla="*/ 1923 w 2138"/>
                <a:gd name="T69" fmla="*/ 101 h 209"/>
                <a:gd name="T70" fmla="*/ 172 w 2138"/>
                <a:gd name="T71" fmla="*/ 49 h 209"/>
                <a:gd name="T72" fmla="*/ 170 w 2138"/>
                <a:gd name="T73" fmla="*/ 161 h 209"/>
                <a:gd name="T74" fmla="*/ 172 w 2138"/>
                <a:gd name="T75" fmla="*/ 49 h 209"/>
                <a:gd name="T76" fmla="*/ 413 w 2138"/>
                <a:gd name="T77" fmla="*/ 64 h 209"/>
                <a:gd name="T78" fmla="*/ 377 w 2138"/>
                <a:gd name="T79" fmla="*/ 152 h 209"/>
                <a:gd name="T80" fmla="*/ 435 w 2138"/>
                <a:gd name="T81" fmla="*/ 158 h 209"/>
                <a:gd name="T82" fmla="*/ 469 w 2138"/>
                <a:gd name="T83" fmla="*/ 52 h 209"/>
                <a:gd name="T84" fmla="*/ 473 w 2138"/>
                <a:gd name="T85" fmla="*/ 192 h 209"/>
                <a:gd name="T86" fmla="*/ 570 w 2138"/>
                <a:gd name="T87" fmla="*/ 52 h 209"/>
                <a:gd name="T88" fmla="*/ 519 w 2138"/>
                <a:gd name="T89" fmla="*/ 142 h 209"/>
                <a:gd name="T90" fmla="*/ 171 w 2138"/>
                <a:gd name="T91" fmla="*/ 64 h 209"/>
                <a:gd name="T92" fmla="*/ 171 w 2138"/>
                <a:gd name="T93" fmla="*/ 146 h 209"/>
                <a:gd name="T94" fmla="*/ 171 w 2138"/>
                <a:gd name="T95" fmla="*/ 64 h 209"/>
                <a:gd name="T96" fmla="*/ 324 w 2138"/>
                <a:gd name="T97" fmla="*/ 110 h 209"/>
                <a:gd name="T98" fmla="*/ 260 w 2138"/>
                <a:gd name="T99" fmla="*/ 107 h 209"/>
                <a:gd name="T100" fmla="*/ 435 w 2138"/>
                <a:gd name="T101" fmla="*/ 115 h 209"/>
                <a:gd name="T102" fmla="*/ 386 w 2138"/>
                <a:gd name="T103" fmla="*/ 12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09">
                  <a:moveTo>
                    <a:pt x="324" y="0"/>
                  </a:moveTo>
                  <a:lnTo>
                    <a:pt x="324" y="66"/>
                  </a:lnTo>
                  <a:lnTo>
                    <a:pt x="324" y="66"/>
                  </a:lnTo>
                  <a:cubicBezTo>
                    <a:pt x="317" y="55"/>
                    <a:pt x="306" y="49"/>
                    <a:pt x="292" y="49"/>
                  </a:cubicBezTo>
                  <a:cubicBezTo>
                    <a:pt x="277" y="49"/>
                    <a:pt x="265" y="54"/>
                    <a:pt x="256" y="65"/>
                  </a:cubicBezTo>
                  <a:cubicBezTo>
                    <a:pt x="247" y="76"/>
                    <a:pt x="243" y="90"/>
                    <a:pt x="243" y="108"/>
                  </a:cubicBezTo>
                  <a:cubicBezTo>
                    <a:pt x="243" y="124"/>
                    <a:pt x="247" y="137"/>
                    <a:pt x="255" y="147"/>
                  </a:cubicBezTo>
                  <a:cubicBezTo>
                    <a:pt x="263" y="156"/>
                    <a:pt x="274" y="161"/>
                    <a:pt x="287" y="161"/>
                  </a:cubicBezTo>
                  <a:cubicBezTo>
                    <a:pt x="303" y="161"/>
                    <a:pt x="316" y="154"/>
                    <a:pt x="324" y="140"/>
                  </a:cubicBezTo>
                  <a:lnTo>
                    <a:pt x="324" y="140"/>
                  </a:lnTo>
                  <a:lnTo>
                    <a:pt x="324" y="158"/>
                  </a:lnTo>
                  <a:lnTo>
                    <a:pt x="341" y="158"/>
                  </a:lnTo>
                  <a:lnTo>
                    <a:pt x="341" y="0"/>
                  </a:lnTo>
                  <a:lnTo>
                    <a:pt x="324" y="0"/>
                  </a:lnTo>
                  <a:close/>
                  <a:moveTo>
                    <a:pt x="929" y="6"/>
                  </a:moveTo>
                  <a:cubicBezTo>
                    <a:pt x="922" y="6"/>
                    <a:pt x="916" y="8"/>
                    <a:pt x="910" y="10"/>
                  </a:cubicBezTo>
                  <a:cubicBezTo>
                    <a:pt x="904" y="12"/>
                    <a:pt x="899" y="16"/>
                    <a:pt x="895" y="20"/>
                  </a:cubicBezTo>
                  <a:cubicBezTo>
                    <a:pt x="890" y="25"/>
                    <a:pt x="887" y="30"/>
                    <a:pt x="885" y="36"/>
                  </a:cubicBezTo>
                  <a:cubicBezTo>
                    <a:pt x="882" y="42"/>
                    <a:pt x="881" y="49"/>
                    <a:pt x="881" y="56"/>
                  </a:cubicBezTo>
                  <a:cubicBezTo>
                    <a:pt x="881" y="63"/>
                    <a:pt x="882" y="70"/>
                    <a:pt x="884" y="75"/>
                  </a:cubicBezTo>
                  <a:cubicBezTo>
                    <a:pt x="886" y="81"/>
                    <a:pt x="890" y="86"/>
                    <a:pt x="893" y="90"/>
                  </a:cubicBezTo>
                  <a:cubicBezTo>
                    <a:pt x="897" y="94"/>
                    <a:pt x="902" y="97"/>
                    <a:pt x="907" y="100"/>
                  </a:cubicBezTo>
                  <a:cubicBezTo>
                    <a:pt x="913" y="102"/>
                    <a:pt x="918" y="103"/>
                    <a:pt x="925" y="103"/>
                  </a:cubicBezTo>
                  <a:cubicBezTo>
                    <a:pt x="941" y="103"/>
                    <a:pt x="952" y="97"/>
                    <a:pt x="958" y="84"/>
                  </a:cubicBezTo>
                  <a:lnTo>
                    <a:pt x="959" y="84"/>
                  </a:lnTo>
                  <a:cubicBezTo>
                    <a:pt x="959" y="94"/>
                    <a:pt x="958" y="103"/>
                    <a:pt x="956" y="110"/>
                  </a:cubicBezTo>
                  <a:cubicBezTo>
                    <a:pt x="954" y="118"/>
                    <a:pt x="951" y="125"/>
                    <a:pt x="947" y="130"/>
                  </a:cubicBezTo>
                  <a:cubicBezTo>
                    <a:pt x="944" y="135"/>
                    <a:pt x="939" y="139"/>
                    <a:pt x="934" y="142"/>
                  </a:cubicBezTo>
                  <a:cubicBezTo>
                    <a:pt x="928" y="145"/>
                    <a:pt x="922" y="146"/>
                    <a:pt x="916" y="146"/>
                  </a:cubicBezTo>
                  <a:cubicBezTo>
                    <a:pt x="906" y="146"/>
                    <a:pt x="898" y="144"/>
                    <a:pt x="889" y="139"/>
                  </a:cubicBezTo>
                  <a:lnTo>
                    <a:pt x="889" y="156"/>
                  </a:lnTo>
                  <a:cubicBezTo>
                    <a:pt x="897" y="159"/>
                    <a:pt x="905" y="161"/>
                    <a:pt x="915" y="161"/>
                  </a:cubicBezTo>
                  <a:cubicBezTo>
                    <a:pt x="925" y="161"/>
                    <a:pt x="933" y="159"/>
                    <a:pt x="941" y="155"/>
                  </a:cubicBezTo>
                  <a:cubicBezTo>
                    <a:pt x="948" y="151"/>
                    <a:pt x="955" y="146"/>
                    <a:pt x="960" y="138"/>
                  </a:cubicBezTo>
                  <a:cubicBezTo>
                    <a:pt x="965" y="131"/>
                    <a:pt x="969" y="122"/>
                    <a:pt x="972" y="111"/>
                  </a:cubicBezTo>
                  <a:cubicBezTo>
                    <a:pt x="975" y="101"/>
                    <a:pt x="976" y="88"/>
                    <a:pt x="976" y="75"/>
                  </a:cubicBezTo>
                  <a:cubicBezTo>
                    <a:pt x="976" y="64"/>
                    <a:pt x="975" y="54"/>
                    <a:pt x="973" y="46"/>
                  </a:cubicBezTo>
                  <a:cubicBezTo>
                    <a:pt x="971" y="37"/>
                    <a:pt x="968" y="30"/>
                    <a:pt x="964" y="24"/>
                  </a:cubicBezTo>
                  <a:cubicBezTo>
                    <a:pt x="960" y="18"/>
                    <a:pt x="955" y="14"/>
                    <a:pt x="949" y="11"/>
                  </a:cubicBezTo>
                  <a:cubicBezTo>
                    <a:pt x="943" y="8"/>
                    <a:pt x="937" y="6"/>
                    <a:pt x="929" y="6"/>
                  </a:cubicBezTo>
                  <a:close/>
                  <a:moveTo>
                    <a:pt x="1421" y="6"/>
                  </a:moveTo>
                  <a:cubicBezTo>
                    <a:pt x="1413" y="6"/>
                    <a:pt x="1406" y="8"/>
                    <a:pt x="1399" y="12"/>
                  </a:cubicBezTo>
                  <a:cubicBezTo>
                    <a:pt x="1393" y="15"/>
                    <a:pt x="1388" y="20"/>
                    <a:pt x="1384" y="27"/>
                  </a:cubicBezTo>
                  <a:cubicBezTo>
                    <a:pt x="1380" y="34"/>
                    <a:pt x="1376" y="42"/>
                    <a:pt x="1374" y="52"/>
                  </a:cubicBezTo>
                  <a:cubicBezTo>
                    <a:pt x="1372" y="62"/>
                    <a:pt x="1371" y="74"/>
                    <a:pt x="1371" y="87"/>
                  </a:cubicBezTo>
                  <a:cubicBezTo>
                    <a:pt x="1371" y="99"/>
                    <a:pt x="1372" y="109"/>
                    <a:pt x="1374" y="118"/>
                  </a:cubicBezTo>
                  <a:cubicBezTo>
                    <a:pt x="1376" y="128"/>
                    <a:pt x="1379" y="135"/>
                    <a:pt x="1383" y="142"/>
                  </a:cubicBezTo>
                  <a:cubicBezTo>
                    <a:pt x="1387" y="148"/>
                    <a:pt x="1392" y="153"/>
                    <a:pt x="1398" y="156"/>
                  </a:cubicBezTo>
                  <a:cubicBezTo>
                    <a:pt x="1404" y="159"/>
                    <a:pt x="1411" y="161"/>
                    <a:pt x="1418" y="161"/>
                  </a:cubicBezTo>
                  <a:cubicBezTo>
                    <a:pt x="1426" y="161"/>
                    <a:pt x="1433" y="159"/>
                    <a:pt x="1439" y="156"/>
                  </a:cubicBezTo>
                  <a:cubicBezTo>
                    <a:pt x="1445" y="152"/>
                    <a:pt x="1451" y="147"/>
                    <a:pt x="1455" y="141"/>
                  </a:cubicBezTo>
                  <a:cubicBezTo>
                    <a:pt x="1459" y="134"/>
                    <a:pt x="1463" y="126"/>
                    <a:pt x="1465" y="116"/>
                  </a:cubicBezTo>
                  <a:cubicBezTo>
                    <a:pt x="1467" y="107"/>
                    <a:pt x="1468" y="96"/>
                    <a:pt x="1468" y="83"/>
                  </a:cubicBezTo>
                  <a:cubicBezTo>
                    <a:pt x="1468" y="32"/>
                    <a:pt x="1453" y="6"/>
                    <a:pt x="1421" y="6"/>
                  </a:cubicBezTo>
                  <a:close/>
                  <a:moveTo>
                    <a:pt x="1536" y="6"/>
                  </a:moveTo>
                  <a:cubicBezTo>
                    <a:pt x="1528" y="6"/>
                    <a:pt x="1521" y="8"/>
                    <a:pt x="1515" y="12"/>
                  </a:cubicBezTo>
                  <a:cubicBezTo>
                    <a:pt x="1508" y="15"/>
                    <a:pt x="1503" y="20"/>
                    <a:pt x="1499" y="27"/>
                  </a:cubicBezTo>
                  <a:cubicBezTo>
                    <a:pt x="1495" y="34"/>
                    <a:pt x="1491" y="42"/>
                    <a:pt x="1489" y="52"/>
                  </a:cubicBezTo>
                  <a:cubicBezTo>
                    <a:pt x="1487" y="62"/>
                    <a:pt x="1486" y="74"/>
                    <a:pt x="1486" y="87"/>
                  </a:cubicBezTo>
                  <a:cubicBezTo>
                    <a:pt x="1486" y="99"/>
                    <a:pt x="1487" y="109"/>
                    <a:pt x="1489" y="118"/>
                  </a:cubicBezTo>
                  <a:cubicBezTo>
                    <a:pt x="1491" y="128"/>
                    <a:pt x="1494" y="135"/>
                    <a:pt x="1498" y="142"/>
                  </a:cubicBezTo>
                  <a:cubicBezTo>
                    <a:pt x="1502" y="148"/>
                    <a:pt x="1507" y="153"/>
                    <a:pt x="1513" y="156"/>
                  </a:cubicBezTo>
                  <a:cubicBezTo>
                    <a:pt x="1519" y="159"/>
                    <a:pt x="1526" y="161"/>
                    <a:pt x="1533" y="161"/>
                  </a:cubicBezTo>
                  <a:cubicBezTo>
                    <a:pt x="1541" y="161"/>
                    <a:pt x="1548" y="159"/>
                    <a:pt x="1554" y="156"/>
                  </a:cubicBezTo>
                  <a:cubicBezTo>
                    <a:pt x="1561" y="152"/>
                    <a:pt x="1566" y="147"/>
                    <a:pt x="1570" y="141"/>
                  </a:cubicBezTo>
                  <a:cubicBezTo>
                    <a:pt x="1574" y="134"/>
                    <a:pt x="1578" y="126"/>
                    <a:pt x="1580" y="116"/>
                  </a:cubicBezTo>
                  <a:cubicBezTo>
                    <a:pt x="1582" y="107"/>
                    <a:pt x="1583" y="96"/>
                    <a:pt x="1583" y="83"/>
                  </a:cubicBezTo>
                  <a:cubicBezTo>
                    <a:pt x="1583" y="32"/>
                    <a:pt x="1568" y="6"/>
                    <a:pt x="1536" y="6"/>
                  </a:cubicBezTo>
                  <a:close/>
                  <a:moveTo>
                    <a:pt x="0" y="9"/>
                  </a:moveTo>
                  <a:lnTo>
                    <a:pt x="0" y="25"/>
                  </a:lnTo>
                  <a:lnTo>
                    <a:pt x="43" y="25"/>
                  </a:lnTo>
                  <a:lnTo>
                    <a:pt x="43" y="158"/>
                  </a:lnTo>
                  <a:lnTo>
                    <a:pt x="61" y="158"/>
                  </a:lnTo>
                  <a:lnTo>
                    <a:pt x="61" y="25"/>
                  </a:lnTo>
                  <a:lnTo>
                    <a:pt x="104" y="25"/>
                  </a:lnTo>
                  <a:lnTo>
                    <a:pt x="104" y="9"/>
                  </a:lnTo>
                  <a:lnTo>
                    <a:pt x="0" y="9"/>
                  </a:lnTo>
                  <a:close/>
                  <a:moveTo>
                    <a:pt x="1889" y="9"/>
                  </a:moveTo>
                  <a:lnTo>
                    <a:pt x="1831" y="158"/>
                  </a:lnTo>
                  <a:lnTo>
                    <a:pt x="1851" y="158"/>
                  </a:lnTo>
                  <a:lnTo>
                    <a:pt x="1866" y="116"/>
                  </a:lnTo>
                  <a:lnTo>
                    <a:pt x="1929" y="116"/>
                  </a:lnTo>
                  <a:lnTo>
                    <a:pt x="1945" y="158"/>
                  </a:lnTo>
                  <a:lnTo>
                    <a:pt x="1964" y="158"/>
                  </a:lnTo>
                  <a:lnTo>
                    <a:pt x="1907" y="9"/>
                  </a:lnTo>
                  <a:lnTo>
                    <a:pt x="1889" y="9"/>
                  </a:lnTo>
                  <a:close/>
                  <a:moveTo>
                    <a:pt x="1986" y="9"/>
                  </a:moveTo>
                  <a:lnTo>
                    <a:pt x="1986" y="158"/>
                  </a:lnTo>
                  <a:lnTo>
                    <a:pt x="2003" y="158"/>
                  </a:lnTo>
                  <a:lnTo>
                    <a:pt x="2003" y="58"/>
                  </a:lnTo>
                  <a:cubicBezTo>
                    <a:pt x="2003" y="45"/>
                    <a:pt x="2003" y="35"/>
                    <a:pt x="2002" y="29"/>
                  </a:cubicBezTo>
                  <a:lnTo>
                    <a:pt x="2003" y="29"/>
                  </a:lnTo>
                  <a:cubicBezTo>
                    <a:pt x="2004" y="36"/>
                    <a:pt x="2006" y="41"/>
                    <a:pt x="2007" y="44"/>
                  </a:cubicBezTo>
                  <a:lnTo>
                    <a:pt x="2058" y="158"/>
                  </a:lnTo>
                  <a:lnTo>
                    <a:pt x="2067" y="158"/>
                  </a:lnTo>
                  <a:lnTo>
                    <a:pt x="2118" y="44"/>
                  </a:lnTo>
                  <a:cubicBezTo>
                    <a:pt x="2119" y="41"/>
                    <a:pt x="2120" y="36"/>
                    <a:pt x="2122" y="29"/>
                  </a:cubicBezTo>
                  <a:lnTo>
                    <a:pt x="2123" y="29"/>
                  </a:lnTo>
                  <a:cubicBezTo>
                    <a:pt x="2122" y="41"/>
                    <a:pt x="2121" y="50"/>
                    <a:pt x="2121" y="58"/>
                  </a:cubicBezTo>
                  <a:lnTo>
                    <a:pt x="2121" y="158"/>
                  </a:lnTo>
                  <a:lnTo>
                    <a:pt x="2138" y="158"/>
                  </a:lnTo>
                  <a:lnTo>
                    <a:pt x="2138" y="9"/>
                  </a:lnTo>
                  <a:lnTo>
                    <a:pt x="2117" y="9"/>
                  </a:lnTo>
                  <a:lnTo>
                    <a:pt x="2070" y="113"/>
                  </a:lnTo>
                  <a:cubicBezTo>
                    <a:pt x="2068" y="117"/>
                    <a:pt x="2066" y="123"/>
                    <a:pt x="2063" y="131"/>
                  </a:cubicBezTo>
                  <a:lnTo>
                    <a:pt x="2062" y="131"/>
                  </a:lnTo>
                  <a:cubicBezTo>
                    <a:pt x="2061" y="127"/>
                    <a:pt x="2059" y="121"/>
                    <a:pt x="2055" y="113"/>
                  </a:cubicBezTo>
                  <a:lnTo>
                    <a:pt x="2009" y="9"/>
                  </a:lnTo>
                  <a:lnTo>
                    <a:pt x="1986" y="9"/>
                  </a:lnTo>
                  <a:close/>
                  <a:moveTo>
                    <a:pt x="928" y="21"/>
                  </a:moveTo>
                  <a:cubicBezTo>
                    <a:pt x="932" y="21"/>
                    <a:pt x="936" y="22"/>
                    <a:pt x="940" y="24"/>
                  </a:cubicBezTo>
                  <a:cubicBezTo>
                    <a:pt x="943" y="26"/>
                    <a:pt x="946" y="28"/>
                    <a:pt x="949" y="32"/>
                  </a:cubicBezTo>
                  <a:cubicBezTo>
                    <a:pt x="952" y="35"/>
                    <a:pt x="954" y="39"/>
                    <a:pt x="955" y="44"/>
                  </a:cubicBezTo>
                  <a:cubicBezTo>
                    <a:pt x="957" y="48"/>
                    <a:pt x="957" y="54"/>
                    <a:pt x="957" y="59"/>
                  </a:cubicBezTo>
                  <a:cubicBezTo>
                    <a:pt x="957" y="63"/>
                    <a:pt x="957" y="67"/>
                    <a:pt x="955" y="71"/>
                  </a:cubicBezTo>
                  <a:cubicBezTo>
                    <a:pt x="954" y="74"/>
                    <a:pt x="952" y="77"/>
                    <a:pt x="949" y="79"/>
                  </a:cubicBezTo>
                  <a:cubicBezTo>
                    <a:pt x="946" y="82"/>
                    <a:pt x="943" y="84"/>
                    <a:pt x="940" y="86"/>
                  </a:cubicBezTo>
                  <a:cubicBezTo>
                    <a:pt x="936" y="87"/>
                    <a:pt x="933" y="88"/>
                    <a:pt x="929" y="88"/>
                  </a:cubicBezTo>
                  <a:cubicBezTo>
                    <a:pt x="924" y="88"/>
                    <a:pt x="920" y="87"/>
                    <a:pt x="916" y="85"/>
                  </a:cubicBezTo>
                  <a:cubicBezTo>
                    <a:pt x="913" y="84"/>
                    <a:pt x="909" y="82"/>
                    <a:pt x="907" y="79"/>
                  </a:cubicBezTo>
                  <a:cubicBezTo>
                    <a:pt x="904" y="76"/>
                    <a:pt x="902" y="72"/>
                    <a:pt x="901" y="68"/>
                  </a:cubicBezTo>
                  <a:cubicBezTo>
                    <a:pt x="899" y="64"/>
                    <a:pt x="899" y="59"/>
                    <a:pt x="899" y="54"/>
                  </a:cubicBezTo>
                  <a:cubicBezTo>
                    <a:pt x="899" y="49"/>
                    <a:pt x="899" y="45"/>
                    <a:pt x="901" y="41"/>
                  </a:cubicBezTo>
                  <a:cubicBezTo>
                    <a:pt x="902" y="37"/>
                    <a:pt x="904" y="33"/>
                    <a:pt x="907" y="30"/>
                  </a:cubicBezTo>
                  <a:cubicBezTo>
                    <a:pt x="910" y="27"/>
                    <a:pt x="913" y="25"/>
                    <a:pt x="916" y="23"/>
                  </a:cubicBezTo>
                  <a:cubicBezTo>
                    <a:pt x="920" y="22"/>
                    <a:pt x="924" y="21"/>
                    <a:pt x="928" y="21"/>
                  </a:cubicBezTo>
                  <a:close/>
                  <a:moveTo>
                    <a:pt x="1420" y="21"/>
                  </a:moveTo>
                  <a:cubicBezTo>
                    <a:pt x="1441" y="21"/>
                    <a:pt x="1451" y="42"/>
                    <a:pt x="1451" y="85"/>
                  </a:cubicBezTo>
                  <a:cubicBezTo>
                    <a:pt x="1451" y="126"/>
                    <a:pt x="1440" y="146"/>
                    <a:pt x="1420" y="146"/>
                  </a:cubicBezTo>
                  <a:cubicBezTo>
                    <a:pt x="1399" y="146"/>
                    <a:pt x="1388" y="126"/>
                    <a:pt x="1388" y="86"/>
                  </a:cubicBezTo>
                  <a:cubicBezTo>
                    <a:pt x="1388" y="43"/>
                    <a:pt x="1399" y="21"/>
                    <a:pt x="1420" y="21"/>
                  </a:cubicBezTo>
                  <a:close/>
                  <a:moveTo>
                    <a:pt x="1535" y="21"/>
                  </a:moveTo>
                  <a:cubicBezTo>
                    <a:pt x="1556" y="21"/>
                    <a:pt x="1566" y="42"/>
                    <a:pt x="1566" y="85"/>
                  </a:cubicBezTo>
                  <a:cubicBezTo>
                    <a:pt x="1566" y="126"/>
                    <a:pt x="1555" y="146"/>
                    <a:pt x="1535" y="146"/>
                  </a:cubicBezTo>
                  <a:cubicBezTo>
                    <a:pt x="1514" y="146"/>
                    <a:pt x="1503" y="126"/>
                    <a:pt x="1503" y="86"/>
                  </a:cubicBezTo>
                  <a:cubicBezTo>
                    <a:pt x="1503" y="43"/>
                    <a:pt x="1514" y="21"/>
                    <a:pt x="1535" y="21"/>
                  </a:cubicBezTo>
                  <a:close/>
                  <a:moveTo>
                    <a:pt x="1897" y="27"/>
                  </a:moveTo>
                  <a:lnTo>
                    <a:pt x="1898" y="27"/>
                  </a:lnTo>
                  <a:cubicBezTo>
                    <a:pt x="1898" y="32"/>
                    <a:pt x="1899" y="35"/>
                    <a:pt x="1900" y="37"/>
                  </a:cubicBezTo>
                  <a:lnTo>
                    <a:pt x="1923" y="101"/>
                  </a:lnTo>
                  <a:lnTo>
                    <a:pt x="1871" y="101"/>
                  </a:lnTo>
                  <a:lnTo>
                    <a:pt x="1895" y="37"/>
                  </a:lnTo>
                  <a:cubicBezTo>
                    <a:pt x="1896" y="35"/>
                    <a:pt x="1896" y="31"/>
                    <a:pt x="1897" y="27"/>
                  </a:cubicBezTo>
                  <a:close/>
                  <a:moveTo>
                    <a:pt x="172" y="49"/>
                  </a:moveTo>
                  <a:cubicBezTo>
                    <a:pt x="155" y="49"/>
                    <a:pt x="142" y="54"/>
                    <a:pt x="132" y="64"/>
                  </a:cubicBezTo>
                  <a:cubicBezTo>
                    <a:pt x="123" y="74"/>
                    <a:pt x="118" y="88"/>
                    <a:pt x="118" y="106"/>
                  </a:cubicBezTo>
                  <a:cubicBezTo>
                    <a:pt x="118" y="123"/>
                    <a:pt x="122" y="136"/>
                    <a:pt x="132" y="146"/>
                  </a:cubicBezTo>
                  <a:cubicBezTo>
                    <a:pt x="141" y="156"/>
                    <a:pt x="154" y="161"/>
                    <a:pt x="170" y="161"/>
                  </a:cubicBezTo>
                  <a:cubicBezTo>
                    <a:pt x="186" y="161"/>
                    <a:pt x="199" y="156"/>
                    <a:pt x="208" y="146"/>
                  </a:cubicBezTo>
                  <a:cubicBezTo>
                    <a:pt x="218" y="135"/>
                    <a:pt x="223" y="122"/>
                    <a:pt x="223" y="105"/>
                  </a:cubicBezTo>
                  <a:cubicBezTo>
                    <a:pt x="223" y="87"/>
                    <a:pt x="218" y="74"/>
                    <a:pt x="209" y="64"/>
                  </a:cubicBezTo>
                  <a:cubicBezTo>
                    <a:pt x="200" y="54"/>
                    <a:pt x="188" y="49"/>
                    <a:pt x="172" y="49"/>
                  </a:cubicBezTo>
                  <a:close/>
                  <a:moveTo>
                    <a:pt x="415" y="49"/>
                  </a:moveTo>
                  <a:cubicBezTo>
                    <a:pt x="401" y="49"/>
                    <a:pt x="389" y="52"/>
                    <a:pt x="378" y="59"/>
                  </a:cubicBezTo>
                  <a:lnTo>
                    <a:pt x="378" y="77"/>
                  </a:lnTo>
                  <a:cubicBezTo>
                    <a:pt x="389" y="68"/>
                    <a:pt x="400" y="64"/>
                    <a:pt x="413" y="64"/>
                  </a:cubicBezTo>
                  <a:cubicBezTo>
                    <a:pt x="428" y="64"/>
                    <a:pt x="435" y="73"/>
                    <a:pt x="435" y="91"/>
                  </a:cubicBezTo>
                  <a:lnTo>
                    <a:pt x="403" y="95"/>
                  </a:lnTo>
                  <a:cubicBezTo>
                    <a:pt x="380" y="98"/>
                    <a:pt x="368" y="110"/>
                    <a:pt x="368" y="130"/>
                  </a:cubicBezTo>
                  <a:cubicBezTo>
                    <a:pt x="368" y="139"/>
                    <a:pt x="371" y="147"/>
                    <a:pt x="377" y="152"/>
                  </a:cubicBezTo>
                  <a:cubicBezTo>
                    <a:pt x="383" y="158"/>
                    <a:pt x="391" y="161"/>
                    <a:pt x="402" y="161"/>
                  </a:cubicBezTo>
                  <a:cubicBezTo>
                    <a:pt x="416" y="161"/>
                    <a:pt x="427" y="154"/>
                    <a:pt x="435" y="142"/>
                  </a:cubicBezTo>
                  <a:lnTo>
                    <a:pt x="435" y="142"/>
                  </a:lnTo>
                  <a:lnTo>
                    <a:pt x="435" y="158"/>
                  </a:lnTo>
                  <a:lnTo>
                    <a:pt x="452" y="158"/>
                  </a:lnTo>
                  <a:lnTo>
                    <a:pt x="452" y="89"/>
                  </a:lnTo>
                  <a:cubicBezTo>
                    <a:pt x="452" y="62"/>
                    <a:pt x="440" y="49"/>
                    <a:pt x="415" y="49"/>
                  </a:cubicBezTo>
                  <a:close/>
                  <a:moveTo>
                    <a:pt x="469" y="52"/>
                  </a:moveTo>
                  <a:lnTo>
                    <a:pt x="511" y="158"/>
                  </a:lnTo>
                  <a:lnTo>
                    <a:pt x="502" y="178"/>
                  </a:lnTo>
                  <a:cubicBezTo>
                    <a:pt x="498" y="189"/>
                    <a:pt x="491" y="194"/>
                    <a:pt x="483" y="194"/>
                  </a:cubicBezTo>
                  <a:cubicBezTo>
                    <a:pt x="480" y="194"/>
                    <a:pt x="476" y="193"/>
                    <a:pt x="473" y="192"/>
                  </a:cubicBezTo>
                  <a:lnTo>
                    <a:pt x="473" y="207"/>
                  </a:lnTo>
                  <a:cubicBezTo>
                    <a:pt x="476" y="208"/>
                    <a:pt x="479" y="209"/>
                    <a:pt x="484" y="209"/>
                  </a:cubicBezTo>
                  <a:cubicBezTo>
                    <a:pt x="500" y="209"/>
                    <a:pt x="512" y="198"/>
                    <a:pt x="521" y="175"/>
                  </a:cubicBezTo>
                  <a:lnTo>
                    <a:pt x="570" y="52"/>
                  </a:lnTo>
                  <a:lnTo>
                    <a:pt x="552" y="52"/>
                  </a:lnTo>
                  <a:lnTo>
                    <a:pt x="522" y="134"/>
                  </a:lnTo>
                  <a:cubicBezTo>
                    <a:pt x="521" y="138"/>
                    <a:pt x="520" y="140"/>
                    <a:pt x="520" y="142"/>
                  </a:cubicBezTo>
                  <a:lnTo>
                    <a:pt x="519" y="142"/>
                  </a:lnTo>
                  <a:cubicBezTo>
                    <a:pt x="518" y="138"/>
                    <a:pt x="517" y="135"/>
                    <a:pt x="517" y="134"/>
                  </a:cubicBezTo>
                  <a:lnTo>
                    <a:pt x="488" y="52"/>
                  </a:lnTo>
                  <a:lnTo>
                    <a:pt x="469" y="52"/>
                  </a:lnTo>
                  <a:close/>
                  <a:moveTo>
                    <a:pt x="171" y="64"/>
                  </a:moveTo>
                  <a:cubicBezTo>
                    <a:pt x="182" y="64"/>
                    <a:pt x="190" y="67"/>
                    <a:pt x="196" y="74"/>
                  </a:cubicBezTo>
                  <a:cubicBezTo>
                    <a:pt x="202" y="82"/>
                    <a:pt x="205" y="92"/>
                    <a:pt x="205" y="105"/>
                  </a:cubicBezTo>
                  <a:cubicBezTo>
                    <a:pt x="205" y="118"/>
                    <a:pt x="202" y="129"/>
                    <a:pt x="196" y="136"/>
                  </a:cubicBezTo>
                  <a:cubicBezTo>
                    <a:pt x="190" y="143"/>
                    <a:pt x="182" y="146"/>
                    <a:pt x="171" y="146"/>
                  </a:cubicBezTo>
                  <a:cubicBezTo>
                    <a:pt x="160" y="146"/>
                    <a:pt x="151" y="143"/>
                    <a:pt x="145" y="136"/>
                  </a:cubicBezTo>
                  <a:cubicBezTo>
                    <a:pt x="138" y="128"/>
                    <a:pt x="135" y="118"/>
                    <a:pt x="135" y="106"/>
                  </a:cubicBezTo>
                  <a:cubicBezTo>
                    <a:pt x="135" y="92"/>
                    <a:pt x="138" y="82"/>
                    <a:pt x="145" y="75"/>
                  </a:cubicBezTo>
                  <a:cubicBezTo>
                    <a:pt x="151" y="67"/>
                    <a:pt x="160" y="64"/>
                    <a:pt x="171" y="64"/>
                  </a:cubicBezTo>
                  <a:close/>
                  <a:moveTo>
                    <a:pt x="294" y="64"/>
                  </a:moveTo>
                  <a:cubicBezTo>
                    <a:pt x="303" y="64"/>
                    <a:pt x="310" y="67"/>
                    <a:pt x="315" y="73"/>
                  </a:cubicBezTo>
                  <a:cubicBezTo>
                    <a:pt x="321" y="78"/>
                    <a:pt x="324" y="86"/>
                    <a:pt x="324" y="94"/>
                  </a:cubicBezTo>
                  <a:lnTo>
                    <a:pt x="324" y="110"/>
                  </a:lnTo>
                  <a:cubicBezTo>
                    <a:pt x="324" y="121"/>
                    <a:pt x="321" y="129"/>
                    <a:pt x="315" y="136"/>
                  </a:cubicBezTo>
                  <a:cubicBezTo>
                    <a:pt x="309" y="143"/>
                    <a:pt x="301" y="146"/>
                    <a:pt x="292" y="146"/>
                  </a:cubicBezTo>
                  <a:cubicBezTo>
                    <a:pt x="282" y="146"/>
                    <a:pt x="275" y="143"/>
                    <a:pt x="269" y="136"/>
                  </a:cubicBezTo>
                  <a:cubicBezTo>
                    <a:pt x="263" y="129"/>
                    <a:pt x="260" y="119"/>
                    <a:pt x="260" y="107"/>
                  </a:cubicBezTo>
                  <a:cubicBezTo>
                    <a:pt x="260" y="93"/>
                    <a:pt x="263" y="83"/>
                    <a:pt x="269" y="75"/>
                  </a:cubicBezTo>
                  <a:cubicBezTo>
                    <a:pt x="275" y="67"/>
                    <a:pt x="283" y="64"/>
                    <a:pt x="294" y="64"/>
                  </a:cubicBezTo>
                  <a:close/>
                  <a:moveTo>
                    <a:pt x="435" y="104"/>
                  </a:moveTo>
                  <a:lnTo>
                    <a:pt x="435" y="115"/>
                  </a:lnTo>
                  <a:cubicBezTo>
                    <a:pt x="435" y="124"/>
                    <a:pt x="432" y="132"/>
                    <a:pt x="427" y="138"/>
                  </a:cubicBezTo>
                  <a:cubicBezTo>
                    <a:pt x="421" y="144"/>
                    <a:pt x="414" y="146"/>
                    <a:pt x="406" y="146"/>
                  </a:cubicBezTo>
                  <a:cubicBezTo>
                    <a:pt x="400" y="146"/>
                    <a:pt x="395" y="145"/>
                    <a:pt x="391" y="142"/>
                  </a:cubicBezTo>
                  <a:cubicBezTo>
                    <a:pt x="387" y="138"/>
                    <a:pt x="386" y="134"/>
                    <a:pt x="386" y="129"/>
                  </a:cubicBezTo>
                  <a:cubicBezTo>
                    <a:pt x="386" y="122"/>
                    <a:pt x="388" y="117"/>
                    <a:pt x="392" y="114"/>
                  </a:cubicBezTo>
                  <a:cubicBezTo>
                    <a:pt x="396" y="111"/>
                    <a:pt x="402" y="109"/>
                    <a:pt x="409" y="108"/>
                  </a:cubicBezTo>
                  <a:lnTo>
                    <a:pt x="435" y="104"/>
                  </a:lnTo>
                  <a:close/>
                </a:path>
              </a:pathLst>
            </a:custGeom>
            <a:solidFill>
              <a:srgbClr val="323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 name="Date">
              <a:extLst>
                <a:ext uri="{FF2B5EF4-FFF2-40B4-BE49-F238E27FC236}">
                  <a16:creationId xmlns:a16="http://schemas.microsoft.com/office/drawing/2014/main" id="{5B30C497-CAA4-455F-AFA8-40F6B53AD1F5}"/>
                </a:ext>
              </a:extLst>
            </p:cNvPr>
            <p:cNvSpPr>
              <a:spLocks noEditPoints="1"/>
            </p:cNvSpPr>
            <p:nvPr/>
          </p:nvSpPr>
          <p:spPr bwMode="auto">
            <a:xfrm>
              <a:off x="2968625" y="3059113"/>
              <a:ext cx="1474788" cy="123825"/>
            </a:xfrm>
            <a:custGeom>
              <a:avLst/>
              <a:gdLst>
                <a:gd name="T0" fmla="*/ 307 w 1936"/>
                <a:gd name="T1" fmla="*/ 51 h 163"/>
                <a:gd name="T2" fmla="*/ 370 w 1936"/>
                <a:gd name="T3" fmla="*/ 110 h 163"/>
                <a:gd name="T4" fmla="*/ 516 w 1936"/>
                <a:gd name="T5" fmla="*/ 5 h 163"/>
                <a:gd name="T6" fmla="*/ 470 w 1936"/>
                <a:gd name="T7" fmla="*/ 48 h 163"/>
                <a:gd name="T8" fmla="*/ 525 w 1936"/>
                <a:gd name="T9" fmla="*/ 81 h 163"/>
                <a:gd name="T10" fmla="*/ 495 w 1936"/>
                <a:gd name="T11" fmla="*/ 113 h 163"/>
                <a:gd name="T12" fmla="*/ 475 w 1936"/>
                <a:gd name="T13" fmla="*/ 123 h 163"/>
                <a:gd name="T14" fmla="*/ 537 w 1936"/>
                <a:gd name="T15" fmla="*/ 119 h 163"/>
                <a:gd name="T16" fmla="*/ 529 w 1936"/>
                <a:gd name="T17" fmla="*/ 66 h 163"/>
                <a:gd name="T18" fmla="*/ 485 w 1936"/>
                <a:gd name="T19" fmla="*/ 35 h 163"/>
                <a:gd name="T20" fmla="*/ 546 w 1936"/>
                <a:gd name="T21" fmla="*/ 24 h 163"/>
                <a:gd name="T22" fmla="*/ 1266 w 1936"/>
                <a:gd name="T23" fmla="*/ 13 h 163"/>
                <a:gd name="T24" fmla="*/ 1263 w 1936"/>
                <a:gd name="T25" fmla="*/ 66 h 163"/>
                <a:gd name="T26" fmla="*/ 1261 w 1936"/>
                <a:gd name="T27" fmla="*/ 117 h 163"/>
                <a:gd name="T28" fmla="*/ 1335 w 1936"/>
                <a:gd name="T29" fmla="*/ 106 h 163"/>
                <a:gd name="T30" fmla="*/ 1313 w 1936"/>
                <a:gd name="T31" fmla="*/ 61 h 163"/>
                <a:gd name="T32" fmla="*/ 1309 w 1936"/>
                <a:gd name="T33" fmla="*/ 7 h 163"/>
                <a:gd name="T34" fmla="*/ 1851 w 1936"/>
                <a:gd name="T35" fmla="*/ 28 h 163"/>
                <a:gd name="T36" fmla="*/ 1889 w 1936"/>
                <a:gd name="T37" fmla="*/ 81 h 163"/>
                <a:gd name="T38" fmla="*/ 1897 w 1936"/>
                <a:gd name="T39" fmla="*/ 112 h 163"/>
                <a:gd name="T40" fmla="*/ 1903 w 1936"/>
                <a:gd name="T41" fmla="*/ 122 h 163"/>
                <a:gd name="T42" fmla="*/ 1925 w 1936"/>
                <a:gd name="T43" fmla="*/ 19 h 163"/>
                <a:gd name="T44" fmla="*/ 59 w 1936"/>
                <a:gd name="T45" fmla="*/ 125 h 163"/>
                <a:gd name="T46" fmla="*/ 121 w 1936"/>
                <a:gd name="T47" fmla="*/ 125 h 163"/>
                <a:gd name="T48" fmla="*/ 131 w 1936"/>
                <a:gd name="T49" fmla="*/ 109 h 163"/>
                <a:gd name="T50" fmla="*/ 53 w 1936"/>
                <a:gd name="T51" fmla="*/ 97 h 163"/>
                <a:gd name="T52" fmla="*/ 0 w 1936"/>
                <a:gd name="T53" fmla="*/ 7 h 163"/>
                <a:gd name="T54" fmla="*/ 836 w 1936"/>
                <a:gd name="T55" fmla="*/ 85 h 163"/>
                <a:gd name="T56" fmla="*/ 917 w 1936"/>
                <a:gd name="T57" fmla="*/ 97 h 163"/>
                <a:gd name="T58" fmla="*/ 900 w 1936"/>
                <a:gd name="T59" fmla="*/ 7 h 163"/>
                <a:gd name="T60" fmla="*/ 1768 w 1936"/>
                <a:gd name="T61" fmla="*/ 65 h 163"/>
                <a:gd name="T62" fmla="*/ 1801 w 1936"/>
                <a:gd name="T63" fmla="*/ 108 h 163"/>
                <a:gd name="T64" fmla="*/ 1777 w 1936"/>
                <a:gd name="T65" fmla="*/ 127 h 163"/>
                <a:gd name="T66" fmla="*/ 1823 w 1936"/>
                <a:gd name="T67" fmla="*/ 74 h 163"/>
                <a:gd name="T68" fmla="*/ 1766 w 1936"/>
                <a:gd name="T69" fmla="*/ 53 h 163"/>
                <a:gd name="T70" fmla="*/ 1294 w 1936"/>
                <a:gd name="T71" fmla="*/ 16 h 163"/>
                <a:gd name="T72" fmla="*/ 1315 w 1936"/>
                <a:gd name="T73" fmla="*/ 44 h 163"/>
                <a:gd name="T74" fmla="*/ 1277 w 1936"/>
                <a:gd name="T75" fmla="*/ 50 h 163"/>
                <a:gd name="T76" fmla="*/ 1284 w 1936"/>
                <a:gd name="T77" fmla="*/ 18 h 163"/>
                <a:gd name="T78" fmla="*/ 1917 w 1936"/>
                <a:gd name="T79" fmla="*/ 34 h 163"/>
                <a:gd name="T80" fmla="*/ 1892 w 1936"/>
                <a:gd name="T81" fmla="*/ 69 h 163"/>
                <a:gd name="T82" fmla="*/ 1866 w 1936"/>
                <a:gd name="T83" fmla="*/ 32 h 163"/>
                <a:gd name="T84" fmla="*/ 901 w 1936"/>
                <a:gd name="T85" fmla="*/ 85 h 163"/>
                <a:gd name="T86" fmla="*/ 901 w 1936"/>
                <a:gd name="T87" fmla="*/ 27 h 163"/>
                <a:gd name="T88" fmla="*/ 236 w 1936"/>
                <a:gd name="T89" fmla="*/ 127 h 163"/>
                <a:gd name="T90" fmla="*/ 207 w 1936"/>
                <a:gd name="T91" fmla="*/ 86 h 163"/>
                <a:gd name="T92" fmla="*/ 616 w 1936"/>
                <a:gd name="T93" fmla="*/ 38 h 163"/>
                <a:gd name="T94" fmla="*/ 650 w 1936"/>
                <a:gd name="T95" fmla="*/ 119 h 163"/>
                <a:gd name="T96" fmla="*/ 657 w 1936"/>
                <a:gd name="T97" fmla="*/ 86 h 163"/>
                <a:gd name="T98" fmla="*/ 697 w 1936"/>
                <a:gd name="T99" fmla="*/ 55 h 163"/>
                <a:gd name="T100" fmla="*/ 696 w 1936"/>
                <a:gd name="T101" fmla="*/ 163 h 163"/>
                <a:gd name="T102" fmla="*/ 772 w 1936"/>
                <a:gd name="T103" fmla="*/ 80 h 163"/>
                <a:gd name="T104" fmla="*/ 261 w 1936"/>
                <a:gd name="T105" fmla="*/ 74 h 163"/>
                <a:gd name="T106" fmla="*/ 362 w 1936"/>
                <a:gd name="T107" fmla="*/ 57 h 163"/>
                <a:gd name="T108" fmla="*/ 319 w 1936"/>
                <a:gd name="T109" fmla="*/ 107 h 163"/>
                <a:gd name="T110" fmla="*/ 634 w 1936"/>
                <a:gd name="T111" fmla="*/ 56 h 163"/>
                <a:gd name="T112" fmla="*/ 727 w 1936"/>
                <a:gd name="T113" fmla="*/ 50 h 163"/>
                <a:gd name="T114" fmla="*/ 704 w 1936"/>
                <a:gd name="T115" fmla="*/ 108 h 163"/>
                <a:gd name="T116" fmla="*/ 1294 w 1936"/>
                <a:gd name="T117" fmla="*/ 67 h 163"/>
                <a:gd name="T118" fmla="*/ 1319 w 1936"/>
                <a:gd name="T119" fmla="*/ 100 h 163"/>
                <a:gd name="T120" fmla="*/ 1273 w 1936"/>
                <a:gd name="T121" fmla="*/ 108 h 163"/>
                <a:gd name="T122" fmla="*/ 1283 w 1936"/>
                <a:gd name="T123" fmla="*/ 6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6" h="163">
                  <a:moveTo>
                    <a:pt x="370" y="0"/>
                  </a:moveTo>
                  <a:lnTo>
                    <a:pt x="370" y="52"/>
                  </a:lnTo>
                  <a:lnTo>
                    <a:pt x="369" y="52"/>
                  </a:lnTo>
                  <a:cubicBezTo>
                    <a:pt x="363" y="43"/>
                    <a:pt x="353" y="38"/>
                    <a:pt x="340" y="38"/>
                  </a:cubicBezTo>
                  <a:cubicBezTo>
                    <a:pt x="326" y="38"/>
                    <a:pt x="315" y="43"/>
                    <a:pt x="307" y="51"/>
                  </a:cubicBezTo>
                  <a:cubicBezTo>
                    <a:pt x="299" y="59"/>
                    <a:pt x="294" y="71"/>
                    <a:pt x="294" y="85"/>
                  </a:cubicBezTo>
                  <a:cubicBezTo>
                    <a:pt x="294" y="98"/>
                    <a:pt x="298" y="108"/>
                    <a:pt x="306" y="115"/>
                  </a:cubicBezTo>
                  <a:cubicBezTo>
                    <a:pt x="313" y="123"/>
                    <a:pt x="323" y="127"/>
                    <a:pt x="335" y="127"/>
                  </a:cubicBezTo>
                  <a:cubicBezTo>
                    <a:pt x="351" y="127"/>
                    <a:pt x="362" y="121"/>
                    <a:pt x="369" y="110"/>
                  </a:cubicBezTo>
                  <a:lnTo>
                    <a:pt x="370" y="110"/>
                  </a:lnTo>
                  <a:lnTo>
                    <a:pt x="370" y="125"/>
                  </a:lnTo>
                  <a:lnTo>
                    <a:pt x="386" y="125"/>
                  </a:lnTo>
                  <a:lnTo>
                    <a:pt x="386" y="0"/>
                  </a:lnTo>
                  <a:lnTo>
                    <a:pt x="370" y="0"/>
                  </a:lnTo>
                  <a:close/>
                  <a:moveTo>
                    <a:pt x="516" y="5"/>
                  </a:moveTo>
                  <a:cubicBezTo>
                    <a:pt x="510" y="5"/>
                    <a:pt x="504" y="5"/>
                    <a:pt x="498" y="7"/>
                  </a:cubicBezTo>
                  <a:cubicBezTo>
                    <a:pt x="493" y="8"/>
                    <a:pt x="487" y="10"/>
                    <a:pt x="483" y="12"/>
                  </a:cubicBezTo>
                  <a:cubicBezTo>
                    <a:pt x="478" y="15"/>
                    <a:pt x="475" y="18"/>
                    <a:pt x="472" y="22"/>
                  </a:cubicBezTo>
                  <a:cubicBezTo>
                    <a:pt x="469" y="26"/>
                    <a:pt x="468" y="31"/>
                    <a:pt x="468" y="36"/>
                  </a:cubicBezTo>
                  <a:cubicBezTo>
                    <a:pt x="468" y="41"/>
                    <a:pt x="469" y="44"/>
                    <a:pt x="470" y="48"/>
                  </a:cubicBezTo>
                  <a:cubicBezTo>
                    <a:pt x="472" y="51"/>
                    <a:pt x="475" y="54"/>
                    <a:pt x="478" y="56"/>
                  </a:cubicBezTo>
                  <a:cubicBezTo>
                    <a:pt x="481" y="59"/>
                    <a:pt x="485" y="61"/>
                    <a:pt x="489" y="64"/>
                  </a:cubicBezTo>
                  <a:cubicBezTo>
                    <a:pt x="493" y="66"/>
                    <a:pt x="497" y="68"/>
                    <a:pt x="502" y="70"/>
                  </a:cubicBezTo>
                  <a:cubicBezTo>
                    <a:pt x="507" y="72"/>
                    <a:pt x="511" y="74"/>
                    <a:pt x="515" y="76"/>
                  </a:cubicBezTo>
                  <a:cubicBezTo>
                    <a:pt x="519" y="77"/>
                    <a:pt x="522" y="79"/>
                    <a:pt x="525" y="81"/>
                  </a:cubicBezTo>
                  <a:cubicBezTo>
                    <a:pt x="528" y="83"/>
                    <a:pt x="530" y="85"/>
                    <a:pt x="532" y="88"/>
                  </a:cubicBezTo>
                  <a:cubicBezTo>
                    <a:pt x="534" y="90"/>
                    <a:pt x="535" y="93"/>
                    <a:pt x="535" y="96"/>
                  </a:cubicBezTo>
                  <a:cubicBezTo>
                    <a:pt x="535" y="102"/>
                    <a:pt x="532" y="106"/>
                    <a:pt x="527" y="110"/>
                  </a:cubicBezTo>
                  <a:cubicBezTo>
                    <a:pt x="522" y="113"/>
                    <a:pt x="515" y="114"/>
                    <a:pt x="505" y="114"/>
                  </a:cubicBezTo>
                  <a:cubicBezTo>
                    <a:pt x="502" y="114"/>
                    <a:pt x="499" y="114"/>
                    <a:pt x="495" y="113"/>
                  </a:cubicBezTo>
                  <a:cubicBezTo>
                    <a:pt x="492" y="113"/>
                    <a:pt x="489" y="112"/>
                    <a:pt x="485" y="111"/>
                  </a:cubicBezTo>
                  <a:cubicBezTo>
                    <a:pt x="482" y="111"/>
                    <a:pt x="479" y="109"/>
                    <a:pt x="475" y="108"/>
                  </a:cubicBezTo>
                  <a:cubicBezTo>
                    <a:pt x="472" y="107"/>
                    <a:pt x="470" y="105"/>
                    <a:pt x="468" y="104"/>
                  </a:cubicBezTo>
                  <a:lnTo>
                    <a:pt x="468" y="120"/>
                  </a:lnTo>
                  <a:cubicBezTo>
                    <a:pt x="469" y="121"/>
                    <a:pt x="472" y="122"/>
                    <a:pt x="475" y="123"/>
                  </a:cubicBezTo>
                  <a:cubicBezTo>
                    <a:pt x="478" y="124"/>
                    <a:pt x="481" y="124"/>
                    <a:pt x="484" y="125"/>
                  </a:cubicBezTo>
                  <a:cubicBezTo>
                    <a:pt x="488" y="125"/>
                    <a:pt x="491" y="126"/>
                    <a:pt x="494" y="126"/>
                  </a:cubicBezTo>
                  <a:cubicBezTo>
                    <a:pt x="497" y="126"/>
                    <a:pt x="500" y="127"/>
                    <a:pt x="502" y="127"/>
                  </a:cubicBezTo>
                  <a:cubicBezTo>
                    <a:pt x="509" y="127"/>
                    <a:pt x="515" y="126"/>
                    <a:pt x="521" y="125"/>
                  </a:cubicBezTo>
                  <a:cubicBezTo>
                    <a:pt x="527" y="124"/>
                    <a:pt x="532" y="122"/>
                    <a:pt x="537" y="119"/>
                  </a:cubicBezTo>
                  <a:cubicBezTo>
                    <a:pt x="541" y="117"/>
                    <a:pt x="545" y="114"/>
                    <a:pt x="547" y="110"/>
                  </a:cubicBezTo>
                  <a:cubicBezTo>
                    <a:pt x="550" y="106"/>
                    <a:pt x="552" y="101"/>
                    <a:pt x="552" y="95"/>
                  </a:cubicBezTo>
                  <a:cubicBezTo>
                    <a:pt x="552" y="90"/>
                    <a:pt x="551" y="87"/>
                    <a:pt x="549" y="83"/>
                  </a:cubicBezTo>
                  <a:cubicBezTo>
                    <a:pt x="547" y="80"/>
                    <a:pt x="544" y="77"/>
                    <a:pt x="541" y="74"/>
                  </a:cubicBezTo>
                  <a:cubicBezTo>
                    <a:pt x="537" y="71"/>
                    <a:pt x="533" y="69"/>
                    <a:pt x="529" y="66"/>
                  </a:cubicBezTo>
                  <a:cubicBezTo>
                    <a:pt x="525" y="64"/>
                    <a:pt x="520" y="62"/>
                    <a:pt x="515" y="60"/>
                  </a:cubicBezTo>
                  <a:cubicBezTo>
                    <a:pt x="510" y="58"/>
                    <a:pt x="506" y="56"/>
                    <a:pt x="502" y="54"/>
                  </a:cubicBezTo>
                  <a:cubicBezTo>
                    <a:pt x="498" y="52"/>
                    <a:pt x="495" y="51"/>
                    <a:pt x="493" y="49"/>
                  </a:cubicBezTo>
                  <a:cubicBezTo>
                    <a:pt x="490" y="47"/>
                    <a:pt x="488" y="45"/>
                    <a:pt x="487" y="43"/>
                  </a:cubicBezTo>
                  <a:cubicBezTo>
                    <a:pt x="485" y="41"/>
                    <a:pt x="485" y="38"/>
                    <a:pt x="485" y="35"/>
                  </a:cubicBezTo>
                  <a:cubicBezTo>
                    <a:pt x="485" y="32"/>
                    <a:pt x="486" y="29"/>
                    <a:pt x="487" y="27"/>
                  </a:cubicBezTo>
                  <a:cubicBezTo>
                    <a:pt x="489" y="25"/>
                    <a:pt x="491" y="23"/>
                    <a:pt x="494" y="21"/>
                  </a:cubicBezTo>
                  <a:cubicBezTo>
                    <a:pt x="497" y="20"/>
                    <a:pt x="500" y="19"/>
                    <a:pt x="504" y="18"/>
                  </a:cubicBezTo>
                  <a:cubicBezTo>
                    <a:pt x="507" y="18"/>
                    <a:pt x="511" y="17"/>
                    <a:pt x="514" y="17"/>
                  </a:cubicBezTo>
                  <a:cubicBezTo>
                    <a:pt x="527" y="17"/>
                    <a:pt x="538" y="20"/>
                    <a:pt x="546" y="24"/>
                  </a:cubicBezTo>
                  <a:lnTo>
                    <a:pt x="546" y="9"/>
                  </a:lnTo>
                  <a:cubicBezTo>
                    <a:pt x="540" y="6"/>
                    <a:pt x="530" y="5"/>
                    <a:pt x="516" y="5"/>
                  </a:cubicBezTo>
                  <a:close/>
                  <a:moveTo>
                    <a:pt x="1294" y="5"/>
                  </a:moveTo>
                  <a:cubicBezTo>
                    <a:pt x="1288" y="5"/>
                    <a:pt x="1283" y="5"/>
                    <a:pt x="1278" y="7"/>
                  </a:cubicBezTo>
                  <a:cubicBezTo>
                    <a:pt x="1273" y="8"/>
                    <a:pt x="1269" y="11"/>
                    <a:pt x="1266" y="13"/>
                  </a:cubicBezTo>
                  <a:cubicBezTo>
                    <a:pt x="1262" y="16"/>
                    <a:pt x="1259" y="19"/>
                    <a:pt x="1257" y="23"/>
                  </a:cubicBezTo>
                  <a:cubicBezTo>
                    <a:pt x="1256" y="26"/>
                    <a:pt x="1255" y="30"/>
                    <a:pt x="1255" y="35"/>
                  </a:cubicBezTo>
                  <a:cubicBezTo>
                    <a:pt x="1255" y="40"/>
                    <a:pt x="1256" y="45"/>
                    <a:pt x="1260" y="50"/>
                  </a:cubicBezTo>
                  <a:cubicBezTo>
                    <a:pt x="1263" y="54"/>
                    <a:pt x="1268" y="58"/>
                    <a:pt x="1274" y="61"/>
                  </a:cubicBezTo>
                  <a:cubicBezTo>
                    <a:pt x="1270" y="62"/>
                    <a:pt x="1267" y="64"/>
                    <a:pt x="1263" y="66"/>
                  </a:cubicBezTo>
                  <a:cubicBezTo>
                    <a:pt x="1260" y="68"/>
                    <a:pt x="1257" y="71"/>
                    <a:pt x="1255" y="73"/>
                  </a:cubicBezTo>
                  <a:cubicBezTo>
                    <a:pt x="1253" y="76"/>
                    <a:pt x="1252" y="79"/>
                    <a:pt x="1250" y="82"/>
                  </a:cubicBezTo>
                  <a:cubicBezTo>
                    <a:pt x="1249" y="86"/>
                    <a:pt x="1249" y="89"/>
                    <a:pt x="1249" y="92"/>
                  </a:cubicBezTo>
                  <a:cubicBezTo>
                    <a:pt x="1249" y="97"/>
                    <a:pt x="1250" y="102"/>
                    <a:pt x="1252" y="106"/>
                  </a:cubicBezTo>
                  <a:cubicBezTo>
                    <a:pt x="1254" y="110"/>
                    <a:pt x="1257" y="114"/>
                    <a:pt x="1261" y="117"/>
                  </a:cubicBezTo>
                  <a:cubicBezTo>
                    <a:pt x="1265" y="120"/>
                    <a:pt x="1270" y="122"/>
                    <a:pt x="1275" y="124"/>
                  </a:cubicBezTo>
                  <a:cubicBezTo>
                    <a:pt x="1281" y="126"/>
                    <a:pt x="1287" y="127"/>
                    <a:pt x="1294" y="127"/>
                  </a:cubicBezTo>
                  <a:cubicBezTo>
                    <a:pt x="1300" y="127"/>
                    <a:pt x="1306" y="126"/>
                    <a:pt x="1312" y="124"/>
                  </a:cubicBezTo>
                  <a:cubicBezTo>
                    <a:pt x="1317" y="122"/>
                    <a:pt x="1322" y="120"/>
                    <a:pt x="1326" y="117"/>
                  </a:cubicBezTo>
                  <a:cubicBezTo>
                    <a:pt x="1330" y="114"/>
                    <a:pt x="1333" y="110"/>
                    <a:pt x="1335" y="106"/>
                  </a:cubicBezTo>
                  <a:cubicBezTo>
                    <a:pt x="1337" y="102"/>
                    <a:pt x="1338" y="97"/>
                    <a:pt x="1338" y="92"/>
                  </a:cubicBezTo>
                  <a:cubicBezTo>
                    <a:pt x="1338" y="89"/>
                    <a:pt x="1338" y="86"/>
                    <a:pt x="1337" y="82"/>
                  </a:cubicBezTo>
                  <a:cubicBezTo>
                    <a:pt x="1336" y="79"/>
                    <a:pt x="1334" y="76"/>
                    <a:pt x="1332" y="73"/>
                  </a:cubicBezTo>
                  <a:cubicBezTo>
                    <a:pt x="1330" y="71"/>
                    <a:pt x="1327" y="68"/>
                    <a:pt x="1324" y="66"/>
                  </a:cubicBezTo>
                  <a:cubicBezTo>
                    <a:pt x="1321" y="64"/>
                    <a:pt x="1317" y="62"/>
                    <a:pt x="1313" y="61"/>
                  </a:cubicBezTo>
                  <a:cubicBezTo>
                    <a:pt x="1319" y="58"/>
                    <a:pt x="1324" y="54"/>
                    <a:pt x="1327" y="50"/>
                  </a:cubicBezTo>
                  <a:cubicBezTo>
                    <a:pt x="1331" y="45"/>
                    <a:pt x="1332" y="40"/>
                    <a:pt x="1332" y="35"/>
                  </a:cubicBezTo>
                  <a:cubicBezTo>
                    <a:pt x="1332" y="31"/>
                    <a:pt x="1331" y="27"/>
                    <a:pt x="1330" y="23"/>
                  </a:cubicBezTo>
                  <a:cubicBezTo>
                    <a:pt x="1328" y="19"/>
                    <a:pt x="1325" y="16"/>
                    <a:pt x="1321" y="13"/>
                  </a:cubicBezTo>
                  <a:cubicBezTo>
                    <a:pt x="1318" y="11"/>
                    <a:pt x="1314" y="9"/>
                    <a:pt x="1309" y="7"/>
                  </a:cubicBezTo>
                  <a:cubicBezTo>
                    <a:pt x="1304" y="5"/>
                    <a:pt x="1299" y="5"/>
                    <a:pt x="1294" y="5"/>
                  </a:cubicBezTo>
                  <a:close/>
                  <a:moveTo>
                    <a:pt x="1893" y="5"/>
                  </a:moveTo>
                  <a:cubicBezTo>
                    <a:pt x="1886" y="5"/>
                    <a:pt x="1880" y="6"/>
                    <a:pt x="1875" y="8"/>
                  </a:cubicBezTo>
                  <a:cubicBezTo>
                    <a:pt x="1869" y="10"/>
                    <a:pt x="1865" y="12"/>
                    <a:pt x="1861" y="16"/>
                  </a:cubicBezTo>
                  <a:cubicBezTo>
                    <a:pt x="1857" y="19"/>
                    <a:pt x="1854" y="23"/>
                    <a:pt x="1851" y="28"/>
                  </a:cubicBezTo>
                  <a:cubicBezTo>
                    <a:pt x="1849" y="33"/>
                    <a:pt x="1848" y="38"/>
                    <a:pt x="1848" y="44"/>
                  </a:cubicBezTo>
                  <a:cubicBezTo>
                    <a:pt x="1848" y="50"/>
                    <a:pt x="1849" y="55"/>
                    <a:pt x="1851" y="59"/>
                  </a:cubicBezTo>
                  <a:cubicBezTo>
                    <a:pt x="1853" y="64"/>
                    <a:pt x="1856" y="67"/>
                    <a:pt x="1859" y="71"/>
                  </a:cubicBezTo>
                  <a:cubicBezTo>
                    <a:pt x="1863" y="74"/>
                    <a:pt x="1867" y="76"/>
                    <a:pt x="1872" y="78"/>
                  </a:cubicBezTo>
                  <a:cubicBezTo>
                    <a:pt x="1877" y="80"/>
                    <a:pt x="1883" y="81"/>
                    <a:pt x="1889" y="81"/>
                  </a:cubicBezTo>
                  <a:cubicBezTo>
                    <a:pt x="1903" y="81"/>
                    <a:pt x="1914" y="76"/>
                    <a:pt x="1919" y="66"/>
                  </a:cubicBezTo>
                  <a:lnTo>
                    <a:pt x="1920" y="66"/>
                  </a:lnTo>
                  <a:cubicBezTo>
                    <a:pt x="1920" y="74"/>
                    <a:pt x="1919" y="81"/>
                    <a:pt x="1917" y="87"/>
                  </a:cubicBezTo>
                  <a:cubicBezTo>
                    <a:pt x="1915" y="93"/>
                    <a:pt x="1913" y="98"/>
                    <a:pt x="1909" y="102"/>
                  </a:cubicBezTo>
                  <a:cubicBezTo>
                    <a:pt x="1906" y="107"/>
                    <a:pt x="1902" y="110"/>
                    <a:pt x="1897" y="112"/>
                  </a:cubicBezTo>
                  <a:cubicBezTo>
                    <a:pt x="1892" y="114"/>
                    <a:pt x="1886" y="115"/>
                    <a:pt x="1880" y="115"/>
                  </a:cubicBezTo>
                  <a:cubicBezTo>
                    <a:pt x="1871" y="115"/>
                    <a:pt x="1863" y="113"/>
                    <a:pt x="1856" y="110"/>
                  </a:cubicBezTo>
                  <a:lnTo>
                    <a:pt x="1856" y="123"/>
                  </a:lnTo>
                  <a:cubicBezTo>
                    <a:pt x="1862" y="125"/>
                    <a:pt x="1871" y="127"/>
                    <a:pt x="1880" y="127"/>
                  </a:cubicBezTo>
                  <a:cubicBezTo>
                    <a:pt x="1889" y="127"/>
                    <a:pt x="1896" y="125"/>
                    <a:pt x="1903" y="122"/>
                  </a:cubicBezTo>
                  <a:cubicBezTo>
                    <a:pt x="1910" y="119"/>
                    <a:pt x="1916" y="115"/>
                    <a:pt x="1921" y="109"/>
                  </a:cubicBezTo>
                  <a:cubicBezTo>
                    <a:pt x="1926" y="103"/>
                    <a:pt x="1930" y="96"/>
                    <a:pt x="1932" y="87"/>
                  </a:cubicBezTo>
                  <a:cubicBezTo>
                    <a:pt x="1935" y="79"/>
                    <a:pt x="1936" y="69"/>
                    <a:pt x="1936" y="59"/>
                  </a:cubicBezTo>
                  <a:cubicBezTo>
                    <a:pt x="1936" y="50"/>
                    <a:pt x="1935" y="42"/>
                    <a:pt x="1933" y="36"/>
                  </a:cubicBezTo>
                  <a:cubicBezTo>
                    <a:pt x="1931" y="29"/>
                    <a:pt x="1928" y="23"/>
                    <a:pt x="1925" y="19"/>
                  </a:cubicBezTo>
                  <a:cubicBezTo>
                    <a:pt x="1921" y="14"/>
                    <a:pt x="1916" y="11"/>
                    <a:pt x="1911" y="8"/>
                  </a:cubicBezTo>
                  <a:cubicBezTo>
                    <a:pt x="1906" y="6"/>
                    <a:pt x="1899" y="5"/>
                    <a:pt x="1893" y="5"/>
                  </a:cubicBezTo>
                  <a:close/>
                  <a:moveTo>
                    <a:pt x="0" y="7"/>
                  </a:moveTo>
                  <a:lnTo>
                    <a:pt x="40" y="125"/>
                  </a:lnTo>
                  <a:lnTo>
                    <a:pt x="59" y="125"/>
                  </a:lnTo>
                  <a:lnTo>
                    <a:pt x="88" y="38"/>
                  </a:lnTo>
                  <a:cubicBezTo>
                    <a:pt x="89" y="34"/>
                    <a:pt x="90" y="30"/>
                    <a:pt x="90" y="26"/>
                  </a:cubicBezTo>
                  <a:lnTo>
                    <a:pt x="91" y="26"/>
                  </a:lnTo>
                  <a:cubicBezTo>
                    <a:pt x="91" y="31"/>
                    <a:pt x="92" y="35"/>
                    <a:pt x="93" y="38"/>
                  </a:cubicBezTo>
                  <a:lnTo>
                    <a:pt x="121" y="125"/>
                  </a:lnTo>
                  <a:lnTo>
                    <a:pt x="140" y="125"/>
                  </a:lnTo>
                  <a:lnTo>
                    <a:pt x="179" y="7"/>
                  </a:lnTo>
                  <a:lnTo>
                    <a:pt x="162" y="7"/>
                  </a:lnTo>
                  <a:lnTo>
                    <a:pt x="134" y="98"/>
                  </a:lnTo>
                  <a:cubicBezTo>
                    <a:pt x="132" y="102"/>
                    <a:pt x="131" y="106"/>
                    <a:pt x="131" y="109"/>
                  </a:cubicBezTo>
                  <a:lnTo>
                    <a:pt x="131" y="109"/>
                  </a:lnTo>
                  <a:cubicBezTo>
                    <a:pt x="130" y="105"/>
                    <a:pt x="129" y="101"/>
                    <a:pt x="128" y="98"/>
                  </a:cubicBezTo>
                  <a:lnTo>
                    <a:pt x="99" y="7"/>
                  </a:lnTo>
                  <a:lnTo>
                    <a:pt x="83" y="7"/>
                  </a:lnTo>
                  <a:lnTo>
                    <a:pt x="53" y="97"/>
                  </a:lnTo>
                  <a:cubicBezTo>
                    <a:pt x="51" y="102"/>
                    <a:pt x="50" y="106"/>
                    <a:pt x="50" y="109"/>
                  </a:cubicBezTo>
                  <a:lnTo>
                    <a:pt x="49" y="109"/>
                  </a:lnTo>
                  <a:cubicBezTo>
                    <a:pt x="49" y="105"/>
                    <a:pt x="48" y="101"/>
                    <a:pt x="47" y="97"/>
                  </a:cubicBezTo>
                  <a:lnTo>
                    <a:pt x="17" y="7"/>
                  </a:lnTo>
                  <a:lnTo>
                    <a:pt x="0" y="7"/>
                  </a:lnTo>
                  <a:close/>
                  <a:moveTo>
                    <a:pt x="900" y="7"/>
                  </a:moveTo>
                  <a:cubicBezTo>
                    <a:pt x="897" y="13"/>
                    <a:pt x="893" y="19"/>
                    <a:pt x="888" y="26"/>
                  </a:cubicBezTo>
                  <a:cubicBezTo>
                    <a:pt x="883" y="33"/>
                    <a:pt x="878" y="40"/>
                    <a:pt x="872" y="47"/>
                  </a:cubicBezTo>
                  <a:cubicBezTo>
                    <a:pt x="867" y="53"/>
                    <a:pt x="861" y="60"/>
                    <a:pt x="855" y="67"/>
                  </a:cubicBezTo>
                  <a:cubicBezTo>
                    <a:pt x="848" y="73"/>
                    <a:pt x="842" y="79"/>
                    <a:pt x="836" y="85"/>
                  </a:cubicBezTo>
                  <a:lnTo>
                    <a:pt x="836" y="97"/>
                  </a:lnTo>
                  <a:lnTo>
                    <a:pt x="901" y="97"/>
                  </a:lnTo>
                  <a:lnTo>
                    <a:pt x="901" y="125"/>
                  </a:lnTo>
                  <a:lnTo>
                    <a:pt x="917" y="125"/>
                  </a:lnTo>
                  <a:lnTo>
                    <a:pt x="917" y="97"/>
                  </a:lnTo>
                  <a:lnTo>
                    <a:pt x="935" y="97"/>
                  </a:lnTo>
                  <a:lnTo>
                    <a:pt x="935" y="85"/>
                  </a:lnTo>
                  <a:lnTo>
                    <a:pt x="917" y="85"/>
                  </a:lnTo>
                  <a:lnTo>
                    <a:pt x="917" y="7"/>
                  </a:lnTo>
                  <a:lnTo>
                    <a:pt x="900" y="7"/>
                  </a:lnTo>
                  <a:close/>
                  <a:moveTo>
                    <a:pt x="1755" y="7"/>
                  </a:moveTo>
                  <a:lnTo>
                    <a:pt x="1751" y="66"/>
                  </a:lnTo>
                  <a:cubicBezTo>
                    <a:pt x="1752" y="66"/>
                    <a:pt x="1754" y="66"/>
                    <a:pt x="1756" y="65"/>
                  </a:cubicBezTo>
                  <a:cubicBezTo>
                    <a:pt x="1758" y="65"/>
                    <a:pt x="1760" y="65"/>
                    <a:pt x="1762" y="65"/>
                  </a:cubicBezTo>
                  <a:cubicBezTo>
                    <a:pt x="1764" y="65"/>
                    <a:pt x="1766" y="65"/>
                    <a:pt x="1768" y="65"/>
                  </a:cubicBezTo>
                  <a:cubicBezTo>
                    <a:pt x="1770" y="65"/>
                    <a:pt x="1772" y="65"/>
                    <a:pt x="1774" y="65"/>
                  </a:cubicBezTo>
                  <a:cubicBezTo>
                    <a:pt x="1786" y="65"/>
                    <a:pt x="1795" y="67"/>
                    <a:pt x="1801" y="71"/>
                  </a:cubicBezTo>
                  <a:cubicBezTo>
                    <a:pt x="1807" y="76"/>
                    <a:pt x="1810" y="82"/>
                    <a:pt x="1810" y="89"/>
                  </a:cubicBezTo>
                  <a:cubicBezTo>
                    <a:pt x="1810" y="93"/>
                    <a:pt x="1809" y="97"/>
                    <a:pt x="1807" y="100"/>
                  </a:cubicBezTo>
                  <a:cubicBezTo>
                    <a:pt x="1806" y="103"/>
                    <a:pt x="1804" y="106"/>
                    <a:pt x="1801" y="108"/>
                  </a:cubicBezTo>
                  <a:cubicBezTo>
                    <a:pt x="1798" y="110"/>
                    <a:pt x="1795" y="112"/>
                    <a:pt x="1791" y="113"/>
                  </a:cubicBezTo>
                  <a:cubicBezTo>
                    <a:pt x="1787" y="115"/>
                    <a:pt x="1782" y="115"/>
                    <a:pt x="1777" y="115"/>
                  </a:cubicBezTo>
                  <a:cubicBezTo>
                    <a:pt x="1767" y="115"/>
                    <a:pt x="1758" y="113"/>
                    <a:pt x="1748" y="107"/>
                  </a:cubicBezTo>
                  <a:lnTo>
                    <a:pt x="1748" y="122"/>
                  </a:lnTo>
                  <a:cubicBezTo>
                    <a:pt x="1754" y="125"/>
                    <a:pt x="1764" y="127"/>
                    <a:pt x="1777" y="127"/>
                  </a:cubicBezTo>
                  <a:cubicBezTo>
                    <a:pt x="1784" y="127"/>
                    <a:pt x="1791" y="126"/>
                    <a:pt x="1797" y="124"/>
                  </a:cubicBezTo>
                  <a:cubicBezTo>
                    <a:pt x="1803" y="122"/>
                    <a:pt x="1808" y="120"/>
                    <a:pt x="1812" y="116"/>
                  </a:cubicBezTo>
                  <a:cubicBezTo>
                    <a:pt x="1817" y="113"/>
                    <a:pt x="1820" y="109"/>
                    <a:pt x="1822" y="104"/>
                  </a:cubicBezTo>
                  <a:cubicBezTo>
                    <a:pt x="1825" y="100"/>
                    <a:pt x="1826" y="94"/>
                    <a:pt x="1826" y="89"/>
                  </a:cubicBezTo>
                  <a:cubicBezTo>
                    <a:pt x="1826" y="83"/>
                    <a:pt x="1825" y="78"/>
                    <a:pt x="1823" y="74"/>
                  </a:cubicBezTo>
                  <a:cubicBezTo>
                    <a:pt x="1821" y="69"/>
                    <a:pt x="1818" y="66"/>
                    <a:pt x="1814" y="63"/>
                  </a:cubicBezTo>
                  <a:cubicBezTo>
                    <a:pt x="1810" y="60"/>
                    <a:pt x="1805" y="57"/>
                    <a:pt x="1799" y="56"/>
                  </a:cubicBezTo>
                  <a:cubicBezTo>
                    <a:pt x="1793" y="54"/>
                    <a:pt x="1787" y="53"/>
                    <a:pt x="1779" y="53"/>
                  </a:cubicBezTo>
                  <a:cubicBezTo>
                    <a:pt x="1777" y="53"/>
                    <a:pt x="1775" y="53"/>
                    <a:pt x="1773" y="53"/>
                  </a:cubicBezTo>
                  <a:cubicBezTo>
                    <a:pt x="1771" y="53"/>
                    <a:pt x="1768" y="53"/>
                    <a:pt x="1766" y="53"/>
                  </a:cubicBezTo>
                  <a:lnTo>
                    <a:pt x="1769" y="19"/>
                  </a:lnTo>
                  <a:lnTo>
                    <a:pt x="1819" y="19"/>
                  </a:lnTo>
                  <a:lnTo>
                    <a:pt x="1819" y="7"/>
                  </a:lnTo>
                  <a:lnTo>
                    <a:pt x="1755" y="7"/>
                  </a:lnTo>
                  <a:close/>
                  <a:moveTo>
                    <a:pt x="1294" y="16"/>
                  </a:moveTo>
                  <a:cubicBezTo>
                    <a:pt x="1297" y="16"/>
                    <a:pt x="1300" y="17"/>
                    <a:pt x="1303" y="18"/>
                  </a:cubicBezTo>
                  <a:cubicBezTo>
                    <a:pt x="1305" y="19"/>
                    <a:pt x="1308" y="20"/>
                    <a:pt x="1310" y="22"/>
                  </a:cubicBezTo>
                  <a:cubicBezTo>
                    <a:pt x="1312" y="24"/>
                    <a:pt x="1314" y="26"/>
                    <a:pt x="1315" y="28"/>
                  </a:cubicBezTo>
                  <a:cubicBezTo>
                    <a:pt x="1316" y="30"/>
                    <a:pt x="1317" y="33"/>
                    <a:pt x="1317" y="36"/>
                  </a:cubicBezTo>
                  <a:cubicBezTo>
                    <a:pt x="1317" y="39"/>
                    <a:pt x="1316" y="41"/>
                    <a:pt x="1315" y="44"/>
                  </a:cubicBezTo>
                  <a:cubicBezTo>
                    <a:pt x="1314" y="46"/>
                    <a:pt x="1312" y="48"/>
                    <a:pt x="1310" y="50"/>
                  </a:cubicBezTo>
                  <a:cubicBezTo>
                    <a:pt x="1308" y="52"/>
                    <a:pt x="1305" y="53"/>
                    <a:pt x="1302" y="54"/>
                  </a:cubicBezTo>
                  <a:cubicBezTo>
                    <a:pt x="1300" y="55"/>
                    <a:pt x="1297" y="56"/>
                    <a:pt x="1294" y="56"/>
                  </a:cubicBezTo>
                  <a:cubicBezTo>
                    <a:pt x="1290" y="56"/>
                    <a:pt x="1288" y="55"/>
                    <a:pt x="1285" y="54"/>
                  </a:cubicBezTo>
                  <a:cubicBezTo>
                    <a:pt x="1282" y="53"/>
                    <a:pt x="1280" y="52"/>
                    <a:pt x="1277" y="50"/>
                  </a:cubicBezTo>
                  <a:cubicBezTo>
                    <a:pt x="1275" y="48"/>
                    <a:pt x="1274" y="46"/>
                    <a:pt x="1272" y="44"/>
                  </a:cubicBezTo>
                  <a:cubicBezTo>
                    <a:pt x="1271" y="41"/>
                    <a:pt x="1271" y="39"/>
                    <a:pt x="1271" y="36"/>
                  </a:cubicBezTo>
                  <a:cubicBezTo>
                    <a:pt x="1271" y="33"/>
                    <a:pt x="1271" y="31"/>
                    <a:pt x="1272" y="28"/>
                  </a:cubicBezTo>
                  <a:cubicBezTo>
                    <a:pt x="1273" y="26"/>
                    <a:pt x="1275" y="24"/>
                    <a:pt x="1277" y="22"/>
                  </a:cubicBezTo>
                  <a:cubicBezTo>
                    <a:pt x="1279" y="20"/>
                    <a:pt x="1281" y="19"/>
                    <a:pt x="1284" y="18"/>
                  </a:cubicBezTo>
                  <a:cubicBezTo>
                    <a:pt x="1287" y="17"/>
                    <a:pt x="1290" y="16"/>
                    <a:pt x="1294" y="16"/>
                  </a:cubicBezTo>
                  <a:close/>
                  <a:moveTo>
                    <a:pt x="1891" y="16"/>
                  </a:moveTo>
                  <a:cubicBezTo>
                    <a:pt x="1895" y="16"/>
                    <a:pt x="1899" y="17"/>
                    <a:pt x="1902" y="18"/>
                  </a:cubicBezTo>
                  <a:cubicBezTo>
                    <a:pt x="1906" y="20"/>
                    <a:pt x="1909" y="22"/>
                    <a:pt x="1911" y="25"/>
                  </a:cubicBezTo>
                  <a:cubicBezTo>
                    <a:pt x="1913" y="27"/>
                    <a:pt x="1915" y="30"/>
                    <a:pt x="1917" y="34"/>
                  </a:cubicBezTo>
                  <a:cubicBezTo>
                    <a:pt x="1918" y="38"/>
                    <a:pt x="1919" y="42"/>
                    <a:pt x="1919" y="47"/>
                  </a:cubicBezTo>
                  <a:cubicBezTo>
                    <a:pt x="1919" y="50"/>
                    <a:pt x="1918" y="53"/>
                    <a:pt x="1917" y="55"/>
                  </a:cubicBezTo>
                  <a:cubicBezTo>
                    <a:pt x="1915" y="58"/>
                    <a:pt x="1913" y="60"/>
                    <a:pt x="1911" y="62"/>
                  </a:cubicBezTo>
                  <a:cubicBezTo>
                    <a:pt x="1909" y="64"/>
                    <a:pt x="1906" y="66"/>
                    <a:pt x="1902" y="67"/>
                  </a:cubicBezTo>
                  <a:cubicBezTo>
                    <a:pt x="1899" y="68"/>
                    <a:pt x="1896" y="69"/>
                    <a:pt x="1892" y="69"/>
                  </a:cubicBezTo>
                  <a:cubicBezTo>
                    <a:pt x="1888" y="69"/>
                    <a:pt x="1884" y="68"/>
                    <a:pt x="1881" y="67"/>
                  </a:cubicBezTo>
                  <a:cubicBezTo>
                    <a:pt x="1877" y="66"/>
                    <a:pt x="1874" y="64"/>
                    <a:pt x="1872" y="62"/>
                  </a:cubicBezTo>
                  <a:cubicBezTo>
                    <a:pt x="1869" y="60"/>
                    <a:pt x="1867" y="57"/>
                    <a:pt x="1866" y="53"/>
                  </a:cubicBezTo>
                  <a:cubicBezTo>
                    <a:pt x="1865" y="50"/>
                    <a:pt x="1864" y="46"/>
                    <a:pt x="1864" y="42"/>
                  </a:cubicBezTo>
                  <a:cubicBezTo>
                    <a:pt x="1864" y="39"/>
                    <a:pt x="1865" y="35"/>
                    <a:pt x="1866" y="32"/>
                  </a:cubicBezTo>
                  <a:cubicBezTo>
                    <a:pt x="1868" y="29"/>
                    <a:pt x="1870" y="26"/>
                    <a:pt x="1872" y="24"/>
                  </a:cubicBezTo>
                  <a:cubicBezTo>
                    <a:pt x="1874" y="21"/>
                    <a:pt x="1877" y="19"/>
                    <a:pt x="1881" y="18"/>
                  </a:cubicBezTo>
                  <a:cubicBezTo>
                    <a:pt x="1884" y="17"/>
                    <a:pt x="1887" y="16"/>
                    <a:pt x="1891" y="16"/>
                  </a:cubicBezTo>
                  <a:close/>
                  <a:moveTo>
                    <a:pt x="901" y="27"/>
                  </a:moveTo>
                  <a:lnTo>
                    <a:pt x="901" y="85"/>
                  </a:lnTo>
                  <a:lnTo>
                    <a:pt x="854" y="85"/>
                  </a:lnTo>
                  <a:cubicBezTo>
                    <a:pt x="857" y="81"/>
                    <a:pt x="861" y="78"/>
                    <a:pt x="864" y="74"/>
                  </a:cubicBezTo>
                  <a:cubicBezTo>
                    <a:pt x="868" y="70"/>
                    <a:pt x="871" y="66"/>
                    <a:pt x="875" y="61"/>
                  </a:cubicBezTo>
                  <a:cubicBezTo>
                    <a:pt x="879" y="57"/>
                    <a:pt x="883" y="52"/>
                    <a:pt x="888" y="46"/>
                  </a:cubicBezTo>
                  <a:cubicBezTo>
                    <a:pt x="892" y="40"/>
                    <a:pt x="896" y="34"/>
                    <a:pt x="901" y="27"/>
                  </a:cubicBezTo>
                  <a:close/>
                  <a:moveTo>
                    <a:pt x="237" y="38"/>
                  </a:moveTo>
                  <a:cubicBezTo>
                    <a:pt x="224" y="38"/>
                    <a:pt x="213" y="43"/>
                    <a:pt x="204" y="51"/>
                  </a:cubicBezTo>
                  <a:cubicBezTo>
                    <a:pt x="195" y="59"/>
                    <a:pt x="191" y="70"/>
                    <a:pt x="191" y="83"/>
                  </a:cubicBezTo>
                  <a:cubicBezTo>
                    <a:pt x="191" y="97"/>
                    <a:pt x="195" y="108"/>
                    <a:pt x="203" y="115"/>
                  </a:cubicBezTo>
                  <a:cubicBezTo>
                    <a:pt x="211" y="123"/>
                    <a:pt x="222" y="127"/>
                    <a:pt x="236" y="127"/>
                  </a:cubicBezTo>
                  <a:cubicBezTo>
                    <a:pt x="250" y="127"/>
                    <a:pt x="262" y="124"/>
                    <a:pt x="270" y="119"/>
                  </a:cubicBezTo>
                  <a:lnTo>
                    <a:pt x="270" y="106"/>
                  </a:lnTo>
                  <a:cubicBezTo>
                    <a:pt x="261" y="112"/>
                    <a:pt x="251" y="115"/>
                    <a:pt x="240" y="115"/>
                  </a:cubicBezTo>
                  <a:cubicBezTo>
                    <a:pt x="230" y="115"/>
                    <a:pt x="222" y="113"/>
                    <a:pt x="216" y="108"/>
                  </a:cubicBezTo>
                  <a:cubicBezTo>
                    <a:pt x="211" y="103"/>
                    <a:pt x="208" y="95"/>
                    <a:pt x="207" y="86"/>
                  </a:cubicBezTo>
                  <a:lnTo>
                    <a:pt x="277" y="86"/>
                  </a:lnTo>
                  <a:lnTo>
                    <a:pt x="277" y="79"/>
                  </a:lnTo>
                  <a:cubicBezTo>
                    <a:pt x="277" y="66"/>
                    <a:pt x="274" y="56"/>
                    <a:pt x="267" y="49"/>
                  </a:cubicBezTo>
                  <a:cubicBezTo>
                    <a:pt x="260" y="42"/>
                    <a:pt x="249" y="38"/>
                    <a:pt x="237" y="38"/>
                  </a:cubicBezTo>
                  <a:close/>
                  <a:moveTo>
                    <a:pt x="616" y="38"/>
                  </a:moveTo>
                  <a:cubicBezTo>
                    <a:pt x="603" y="38"/>
                    <a:pt x="592" y="43"/>
                    <a:pt x="583" y="51"/>
                  </a:cubicBezTo>
                  <a:cubicBezTo>
                    <a:pt x="575" y="59"/>
                    <a:pt x="570" y="70"/>
                    <a:pt x="570" y="83"/>
                  </a:cubicBezTo>
                  <a:cubicBezTo>
                    <a:pt x="570" y="97"/>
                    <a:pt x="574" y="108"/>
                    <a:pt x="582" y="115"/>
                  </a:cubicBezTo>
                  <a:cubicBezTo>
                    <a:pt x="590" y="123"/>
                    <a:pt x="601" y="127"/>
                    <a:pt x="615" y="127"/>
                  </a:cubicBezTo>
                  <a:cubicBezTo>
                    <a:pt x="629" y="127"/>
                    <a:pt x="641" y="124"/>
                    <a:pt x="650" y="119"/>
                  </a:cubicBezTo>
                  <a:lnTo>
                    <a:pt x="650" y="106"/>
                  </a:lnTo>
                  <a:cubicBezTo>
                    <a:pt x="640" y="112"/>
                    <a:pt x="630" y="115"/>
                    <a:pt x="619" y="115"/>
                  </a:cubicBezTo>
                  <a:cubicBezTo>
                    <a:pt x="609" y="115"/>
                    <a:pt x="601" y="113"/>
                    <a:pt x="596" y="108"/>
                  </a:cubicBezTo>
                  <a:cubicBezTo>
                    <a:pt x="590" y="103"/>
                    <a:pt x="587" y="95"/>
                    <a:pt x="587" y="86"/>
                  </a:cubicBezTo>
                  <a:lnTo>
                    <a:pt x="657" y="86"/>
                  </a:lnTo>
                  <a:lnTo>
                    <a:pt x="657" y="79"/>
                  </a:lnTo>
                  <a:cubicBezTo>
                    <a:pt x="657" y="66"/>
                    <a:pt x="653" y="56"/>
                    <a:pt x="646" y="49"/>
                  </a:cubicBezTo>
                  <a:cubicBezTo>
                    <a:pt x="639" y="42"/>
                    <a:pt x="629" y="38"/>
                    <a:pt x="616" y="38"/>
                  </a:cubicBezTo>
                  <a:close/>
                  <a:moveTo>
                    <a:pt x="731" y="38"/>
                  </a:moveTo>
                  <a:cubicBezTo>
                    <a:pt x="716" y="38"/>
                    <a:pt x="705" y="44"/>
                    <a:pt x="697" y="55"/>
                  </a:cubicBezTo>
                  <a:lnTo>
                    <a:pt x="696" y="55"/>
                  </a:lnTo>
                  <a:lnTo>
                    <a:pt x="696" y="40"/>
                  </a:lnTo>
                  <a:lnTo>
                    <a:pt x="681" y="40"/>
                  </a:lnTo>
                  <a:lnTo>
                    <a:pt x="681" y="163"/>
                  </a:lnTo>
                  <a:lnTo>
                    <a:pt x="696" y="163"/>
                  </a:lnTo>
                  <a:lnTo>
                    <a:pt x="696" y="113"/>
                  </a:lnTo>
                  <a:lnTo>
                    <a:pt x="697" y="113"/>
                  </a:lnTo>
                  <a:cubicBezTo>
                    <a:pt x="704" y="122"/>
                    <a:pt x="714" y="127"/>
                    <a:pt x="726" y="127"/>
                  </a:cubicBezTo>
                  <a:cubicBezTo>
                    <a:pt x="740" y="127"/>
                    <a:pt x="751" y="122"/>
                    <a:pt x="759" y="114"/>
                  </a:cubicBezTo>
                  <a:cubicBezTo>
                    <a:pt x="767" y="105"/>
                    <a:pt x="772" y="94"/>
                    <a:pt x="772" y="80"/>
                  </a:cubicBezTo>
                  <a:cubicBezTo>
                    <a:pt x="772" y="67"/>
                    <a:pt x="768" y="57"/>
                    <a:pt x="761" y="50"/>
                  </a:cubicBezTo>
                  <a:cubicBezTo>
                    <a:pt x="754" y="42"/>
                    <a:pt x="744" y="38"/>
                    <a:pt x="731" y="38"/>
                  </a:cubicBezTo>
                  <a:close/>
                  <a:moveTo>
                    <a:pt x="236" y="50"/>
                  </a:moveTo>
                  <a:cubicBezTo>
                    <a:pt x="244" y="50"/>
                    <a:pt x="250" y="52"/>
                    <a:pt x="254" y="56"/>
                  </a:cubicBezTo>
                  <a:cubicBezTo>
                    <a:pt x="259" y="61"/>
                    <a:pt x="261" y="67"/>
                    <a:pt x="261" y="74"/>
                  </a:cubicBezTo>
                  <a:lnTo>
                    <a:pt x="208" y="74"/>
                  </a:lnTo>
                  <a:cubicBezTo>
                    <a:pt x="209" y="67"/>
                    <a:pt x="212" y="61"/>
                    <a:pt x="217" y="57"/>
                  </a:cubicBezTo>
                  <a:cubicBezTo>
                    <a:pt x="222" y="52"/>
                    <a:pt x="229" y="50"/>
                    <a:pt x="236" y="50"/>
                  </a:cubicBezTo>
                  <a:close/>
                  <a:moveTo>
                    <a:pt x="342" y="50"/>
                  </a:moveTo>
                  <a:cubicBezTo>
                    <a:pt x="350" y="50"/>
                    <a:pt x="357" y="52"/>
                    <a:pt x="362" y="57"/>
                  </a:cubicBezTo>
                  <a:cubicBezTo>
                    <a:pt x="367" y="62"/>
                    <a:pt x="370" y="67"/>
                    <a:pt x="370" y="74"/>
                  </a:cubicBezTo>
                  <a:lnTo>
                    <a:pt x="370" y="87"/>
                  </a:lnTo>
                  <a:cubicBezTo>
                    <a:pt x="370" y="95"/>
                    <a:pt x="367" y="102"/>
                    <a:pt x="362" y="107"/>
                  </a:cubicBezTo>
                  <a:cubicBezTo>
                    <a:pt x="356" y="113"/>
                    <a:pt x="349" y="115"/>
                    <a:pt x="340" y="115"/>
                  </a:cubicBezTo>
                  <a:cubicBezTo>
                    <a:pt x="331" y="115"/>
                    <a:pt x="324" y="113"/>
                    <a:pt x="319" y="107"/>
                  </a:cubicBezTo>
                  <a:cubicBezTo>
                    <a:pt x="313" y="101"/>
                    <a:pt x="311" y="94"/>
                    <a:pt x="311" y="84"/>
                  </a:cubicBezTo>
                  <a:cubicBezTo>
                    <a:pt x="311" y="73"/>
                    <a:pt x="313" y="65"/>
                    <a:pt x="319" y="59"/>
                  </a:cubicBezTo>
                  <a:cubicBezTo>
                    <a:pt x="325" y="53"/>
                    <a:pt x="332" y="50"/>
                    <a:pt x="342" y="50"/>
                  </a:cubicBezTo>
                  <a:close/>
                  <a:moveTo>
                    <a:pt x="616" y="50"/>
                  </a:moveTo>
                  <a:cubicBezTo>
                    <a:pt x="623" y="50"/>
                    <a:pt x="629" y="52"/>
                    <a:pt x="634" y="56"/>
                  </a:cubicBezTo>
                  <a:cubicBezTo>
                    <a:pt x="638" y="61"/>
                    <a:pt x="640" y="67"/>
                    <a:pt x="640" y="74"/>
                  </a:cubicBezTo>
                  <a:lnTo>
                    <a:pt x="587" y="74"/>
                  </a:lnTo>
                  <a:cubicBezTo>
                    <a:pt x="588" y="67"/>
                    <a:pt x="591" y="61"/>
                    <a:pt x="597" y="57"/>
                  </a:cubicBezTo>
                  <a:cubicBezTo>
                    <a:pt x="602" y="52"/>
                    <a:pt x="608" y="50"/>
                    <a:pt x="616" y="50"/>
                  </a:cubicBezTo>
                  <a:close/>
                  <a:moveTo>
                    <a:pt x="727" y="50"/>
                  </a:moveTo>
                  <a:cubicBezTo>
                    <a:pt x="736" y="50"/>
                    <a:pt x="743" y="52"/>
                    <a:pt x="748" y="58"/>
                  </a:cubicBezTo>
                  <a:cubicBezTo>
                    <a:pt x="753" y="63"/>
                    <a:pt x="755" y="70"/>
                    <a:pt x="755" y="80"/>
                  </a:cubicBezTo>
                  <a:cubicBezTo>
                    <a:pt x="755" y="91"/>
                    <a:pt x="753" y="100"/>
                    <a:pt x="747" y="106"/>
                  </a:cubicBezTo>
                  <a:cubicBezTo>
                    <a:pt x="742" y="112"/>
                    <a:pt x="734" y="115"/>
                    <a:pt x="725" y="115"/>
                  </a:cubicBezTo>
                  <a:cubicBezTo>
                    <a:pt x="716" y="115"/>
                    <a:pt x="710" y="113"/>
                    <a:pt x="704" y="108"/>
                  </a:cubicBezTo>
                  <a:cubicBezTo>
                    <a:pt x="699" y="103"/>
                    <a:pt x="696" y="97"/>
                    <a:pt x="696" y="90"/>
                  </a:cubicBezTo>
                  <a:lnTo>
                    <a:pt x="696" y="79"/>
                  </a:lnTo>
                  <a:cubicBezTo>
                    <a:pt x="696" y="70"/>
                    <a:pt x="699" y="63"/>
                    <a:pt x="705" y="58"/>
                  </a:cubicBezTo>
                  <a:cubicBezTo>
                    <a:pt x="710" y="53"/>
                    <a:pt x="718" y="50"/>
                    <a:pt x="727" y="50"/>
                  </a:cubicBezTo>
                  <a:close/>
                  <a:moveTo>
                    <a:pt x="1294" y="67"/>
                  </a:moveTo>
                  <a:cubicBezTo>
                    <a:pt x="1298" y="67"/>
                    <a:pt x="1302" y="67"/>
                    <a:pt x="1305" y="69"/>
                  </a:cubicBezTo>
                  <a:cubicBezTo>
                    <a:pt x="1309" y="70"/>
                    <a:pt x="1311" y="72"/>
                    <a:pt x="1314" y="74"/>
                  </a:cubicBezTo>
                  <a:cubicBezTo>
                    <a:pt x="1316" y="76"/>
                    <a:pt x="1318" y="78"/>
                    <a:pt x="1320" y="81"/>
                  </a:cubicBezTo>
                  <a:cubicBezTo>
                    <a:pt x="1321" y="84"/>
                    <a:pt x="1322" y="87"/>
                    <a:pt x="1322" y="91"/>
                  </a:cubicBezTo>
                  <a:cubicBezTo>
                    <a:pt x="1322" y="94"/>
                    <a:pt x="1321" y="98"/>
                    <a:pt x="1319" y="100"/>
                  </a:cubicBezTo>
                  <a:cubicBezTo>
                    <a:pt x="1318" y="103"/>
                    <a:pt x="1316" y="106"/>
                    <a:pt x="1314" y="108"/>
                  </a:cubicBezTo>
                  <a:cubicBezTo>
                    <a:pt x="1311" y="110"/>
                    <a:pt x="1308" y="112"/>
                    <a:pt x="1305" y="113"/>
                  </a:cubicBezTo>
                  <a:cubicBezTo>
                    <a:pt x="1301" y="114"/>
                    <a:pt x="1298" y="115"/>
                    <a:pt x="1294" y="115"/>
                  </a:cubicBezTo>
                  <a:cubicBezTo>
                    <a:pt x="1289" y="115"/>
                    <a:pt x="1286" y="114"/>
                    <a:pt x="1282" y="113"/>
                  </a:cubicBezTo>
                  <a:cubicBezTo>
                    <a:pt x="1279" y="112"/>
                    <a:pt x="1276" y="110"/>
                    <a:pt x="1273" y="108"/>
                  </a:cubicBezTo>
                  <a:cubicBezTo>
                    <a:pt x="1271" y="106"/>
                    <a:pt x="1269" y="104"/>
                    <a:pt x="1268" y="101"/>
                  </a:cubicBezTo>
                  <a:cubicBezTo>
                    <a:pt x="1266" y="98"/>
                    <a:pt x="1266" y="94"/>
                    <a:pt x="1266" y="91"/>
                  </a:cubicBezTo>
                  <a:cubicBezTo>
                    <a:pt x="1266" y="87"/>
                    <a:pt x="1267" y="84"/>
                    <a:pt x="1268" y="81"/>
                  </a:cubicBezTo>
                  <a:cubicBezTo>
                    <a:pt x="1269" y="78"/>
                    <a:pt x="1271" y="76"/>
                    <a:pt x="1274" y="73"/>
                  </a:cubicBezTo>
                  <a:cubicBezTo>
                    <a:pt x="1276" y="71"/>
                    <a:pt x="1279" y="70"/>
                    <a:pt x="1283" y="68"/>
                  </a:cubicBezTo>
                  <a:cubicBezTo>
                    <a:pt x="1286" y="67"/>
                    <a:pt x="1290" y="67"/>
                    <a:pt x="1294" y="67"/>
                  </a:cubicBezTo>
                  <a:close/>
                </a:path>
              </a:pathLst>
            </a:custGeom>
            <a:solidFill>
              <a:srgbClr val="86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 name="Date">
              <a:extLst>
                <a:ext uri="{FF2B5EF4-FFF2-40B4-BE49-F238E27FC236}">
                  <a16:creationId xmlns:a16="http://schemas.microsoft.com/office/drawing/2014/main" id="{1C5F06FD-D9B6-409C-9AE1-DA779808517B}"/>
                </a:ext>
              </a:extLst>
            </p:cNvPr>
            <p:cNvSpPr>
              <a:spLocks noEditPoints="1"/>
            </p:cNvSpPr>
            <p:nvPr/>
          </p:nvSpPr>
          <p:spPr bwMode="auto">
            <a:xfrm>
              <a:off x="3125788" y="3508375"/>
              <a:ext cx="1730375" cy="122238"/>
            </a:xfrm>
            <a:custGeom>
              <a:avLst/>
              <a:gdLst>
                <a:gd name="T0" fmla="*/ 171 w 2268"/>
                <a:gd name="T1" fmla="*/ 17 h 162"/>
                <a:gd name="T2" fmla="*/ 1036 w 2268"/>
                <a:gd name="T3" fmla="*/ 2 h 162"/>
                <a:gd name="T4" fmla="*/ 994 w 2268"/>
                <a:gd name="T5" fmla="*/ 35 h 162"/>
                <a:gd name="T6" fmla="*/ 1026 w 2268"/>
                <a:gd name="T7" fmla="*/ 123 h 162"/>
                <a:gd name="T8" fmla="*/ 1703 w 2268"/>
                <a:gd name="T9" fmla="*/ 8 h 162"/>
                <a:gd name="T10" fmla="*/ 1680 w 2268"/>
                <a:gd name="T11" fmla="*/ 32 h 162"/>
                <a:gd name="T12" fmla="*/ 1718 w 2268"/>
                <a:gd name="T13" fmla="*/ 123 h 162"/>
                <a:gd name="T14" fmla="*/ 276 w 2268"/>
                <a:gd name="T15" fmla="*/ 11 h 162"/>
                <a:gd name="T16" fmla="*/ 282 w 2268"/>
                <a:gd name="T17" fmla="*/ 62 h 162"/>
                <a:gd name="T18" fmla="*/ 328 w 2268"/>
                <a:gd name="T19" fmla="*/ 94 h 162"/>
                <a:gd name="T20" fmla="*/ 269 w 2268"/>
                <a:gd name="T21" fmla="*/ 106 h 162"/>
                <a:gd name="T22" fmla="*/ 287 w 2268"/>
                <a:gd name="T23" fmla="*/ 124 h 162"/>
                <a:gd name="T24" fmla="*/ 345 w 2268"/>
                <a:gd name="T25" fmla="*/ 93 h 162"/>
                <a:gd name="T26" fmla="*/ 295 w 2268"/>
                <a:gd name="T27" fmla="*/ 52 h 162"/>
                <a:gd name="T28" fmla="*/ 287 w 2268"/>
                <a:gd name="T29" fmla="*/ 20 h 162"/>
                <a:gd name="T30" fmla="*/ 309 w 2268"/>
                <a:gd name="T31" fmla="*/ 3 h 162"/>
                <a:gd name="T32" fmla="*/ 639 w 2268"/>
                <a:gd name="T33" fmla="*/ 71 h 162"/>
                <a:gd name="T34" fmla="*/ 701 w 2268"/>
                <a:gd name="T35" fmla="*/ 122 h 162"/>
                <a:gd name="T36" fmla="*/ 716 w 2268"/>
                <a:gd name="T37" fmla="*/ 59 h 162"/>
                <a:gd name="T38" fmla="*/ 658 w 2268"/>
                <a:gd name="T39" fmla="*/ 44 h 162"/>
                <a:gd name="T40" fmla="*/ 718 w 2268"/>
                <a:gd name="T41" fmla="*/ 6 h 162"/>
                <a:gd name="T42" fmla="*/ 1090 w 2268"/>
                <a:gd name="T43" fmla="*/ 39 h 162"/>
                <a:gd name="T44" fmla="*/ 1131 w 2268"/>
                <a:gd name="T45" fmla="*/ 125 h 162"/>
                <a:gd name="T46" fmla="*/ 1134 w 2268"/>
                <a:gd name="T47" fmla="*/ 3 h 162"/>
                <a:gd name="T48" fmla="*/ 1550 w 2268"/>
                <a:gd name="T49" fmla="*/ 66 h 162"/>
                <a:gd name="T50" fmla="*/ 1613 w 2268"/>
                <a:gd name="T51" fmla="*/ 121 h 162"/>
                <a:gd name="T52" fmla="*/ 0 w 2268"/>
                <a:gd name="T53" fmla="*/ 5 h 162"/>
                <a:gd name="T54" fmla="*/ 66 w 2268"/>
                <a:gd name="T55" fmla="*/ 58 h 162"/>
                <a:gd name="T56" fmla="*/ 0 w 2268"/>
                <a:gd name="T57" fmla="*/ 5 h 162"/>
                <a:gd name="T58" fmla="*/ 2050 w 2268"/>
                <a:gd name="T59" fmla="*/ 78 h 162"/>
                <a:gd name="T60" fmla="*/ 2016 w 2268"/>
                <a:gd name="T61" fmla="*/ 5 h 162"/>
                <a:gd name="T62" fmla="*/ 2142 w 2268"/>
                <a:gd name="T63" fmla="*/ 21 h 162"/>
                <a:gd name="T64" fmla="*/ 2249 w 2268"/>
                <a:gd name="T65" fmla="*/ 32 h 162"/>
                <a:gd name="T66" fmla="*/ 2268 w 2268"/>
                <a:gd name="T67" fmla="*/ 123 h 162"/>
                <a:gd name="T68" fmla="*/ 2197 w 2268"/>
                <a:gd name="T69" fmla="*/ 101 h 162"/>
                <a:gd name="T70" fmla="*/ 1161 w 2268"/>
                <a:gd name="T71" fmla="*/ 65 h 162"/>
                <a:gd name="T72" fmla="*/ 1624 w 2268"/>
                <a:gd name="T73" fmla="*/ 65 h 162"/>
                <a:gd name="T74" fmla="*/ 2051 w 2268"/>
                <a:gd name="T75" fmla="*/ 17 h 162"/>
                <a:gd name="T76" fmla="*/ 2032 w 2268"/>
                <a:gd name="T77" fmla="*/ 17 h 162"/>
                <a:gd name="T78" fmla="*/ 408 w 2268"/>
                <a:gd name="T79" fmla="*/ 125 h 162"/>
                <a:gd name="T80" fmla="*/ 380 w 2268"/>
                <a:gd name="T81" fmla="*/ 84 h 162"/>
                <a:gd name="T82" fmla="*/ 524 w 2268"/>
                <a:gd name="T83" fmla="*/ 37 h 162"/>
                <a:gd name="T84" fmla="*/ 474 w 2268"/>
                <a:gd name="T85" fmla="*/ 162 h 162"/>
                <a:gd name="T86" fmla="*/ 553 w 2268"/>
                <a:gd name="T87" fmla="*/ 112 h 162"/>
                <a:gd name="T88" fmla="*/ 121 w 2268"/>
                <a:gd name="T89" fmla="*/ 42 h 162"/>
                <a:gd name="T90" fmla="*/ 94 w 2268"/>
                <a:gd name="T91" fmla="*/ 123 h 162"/>
                <a:gd name="T92" fmla="*/ 146 w 2268"/>
                <a:gd name="T93" fmla="*/ 52 h 162"/>
                <a:gd name="T94" fmla="*/ 179 w 2268"/>
                <a:gd name="T95" fmla="*/ 123 h 162"/>
                <a:gd name="T96" fmla="*/ 433 w 2268"/>
                <a:gd name="T97" fmla="*/ 73 h 162"/>
                <a:gd name="T98" fmla="*/ 541 w 2268"/>
                <a:gd name="T99" fmla="*/ 56 h 162"/>
                <a:gd name="T100" fmla="*/ 490 w 2268"/>
                <a:gd name="T101" fmla="*/ 89 h 162"/>
                <a:gd name="T102" fmla="*/ 695 w 2268"/>
                <a:gd name="T103" fmla="*/ 62 h 162"/>
                <a:gd name="T104" fmla="*/ 703 w 2268"/>
                <a:gd name="T105" fmla="*/ 106 h 162"/>
                <a:gd name="T106" fmla="*/ 658 w 2268"/>
                <a:gd name="T107" fmla="*/ 96 h 162"/>
                <a:gd name="T108" fmla="*/ 684 w 2268"/>
                <a:gd name="T109" fmla="*/ 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162">
                  <a:moveTo>
                    <a:pt x="171" y="0"/>
                  </a:moveTo>
                  <a:cubicBezTo>
                    <a:pt x="168" y="0"/>
                    <a:pt x="166" y="1"/>
                    <a:pt x="164" y="2"/>
                  </a:cubicBezTo>
                  <a:cubicBezTo>
                    <a:pt x="162" y="4"/>
                    <a:pt x="161" y="6"/>
                    <a:pt x="161" y="9"/>
                  </a:cubicBezTo>
                  <a:cubicBezTo>
                    <a:pt x="161" y="11"/>
                    <a:pt x="162" y="13"/>
                    <a:pt x="164" y="15"/>
                  </a:cubicBezTo>
                  <a:cubicBezTo>
                    <a:pt x="166" y="16"/>
                    <a:pt x="168" y="17"/>
                    <a:pt x="171" y="17"/>
                  </a:cubicBezTo>
                  <a:cubicBezTo>
                    <a:pt x="174" y="17"/>
                    <a:pt x="177" y="16"/>
                    <a:pt x="179" y="15"/>
                  </a:cubicBezTo>
                  <a:cubicBezTo>
                    <a:pt x="181" y="13"/>
                    <a:pt x="182" y="11"/>
                    <a:pt x="182" y="9"/>
                  </a:cubicBezTo>
                  <a:cubicBezTo>
                    <a:pt x="182" y="6"/>
                    <a:pt x="181" y="4"/>
                    <a:pt x="179" y="2"/>
                  </a:cubicBezTo>
                  <a:cubicBezTo>
                    <a:pt x="177" y="1"/>
                    <a:pt x="174" y="0"/>
                    <a:pt x="171" y="0"/>
                  </a:cubicBezTo>
                  <a:close/>
                  <a:moveTo>
                    <a:pt x="1036" y="2"/>
                  </a:moveTo>
                  <a:cubicBezTo>
                    <a:pt x="1033" y="4"/>
                    <a:pt x="1031" y="6"/>
                    <a:pt x="1027" y="8"/>
                  </a:cubicBezTo>
                  <a:cubicBezTo>
                    <a:pt x="1024" y="10"/>
                    <a:pt x="1020" y="12"/>
                    <a:pt x="1016" y="13"/>
                  </a:cubicBezTo>
                  <a:cubicBezTo>
                    <a:pt x="1013" y="15"/>
                    <a:pt x="1009" y="17"/>
                    <a:pt x="1005" y="18"/>
                  </a:cubicBezTo>
                  <a:cubicBezTo>
                    <a:pt x="1001" y="19"/>
                    <a:pt x="997" y="21"/>
                    <a:pt x="994" y="21"/>
                  </a:cubicBezTo>
                  <a:lnTo>
                    <a:pt x="994" y="35"/>
                  </a:lnTo>
                  <a:cubicBezTo>
                    <a:pt x="997" y="34"/>
                    <a:pt x="1000" y="33"/>
                    <a:pt x="1003" y="32"/>
                  </a:cubicBezTo>
                  <a:cubicBezTo>
                    <a:pt x="1007" y="31"/>
                    <a:pt x="1010" y="30"/>
                    <a:pt x="1013" y="29"/>
                  </a:cubicBezTo>
                  <a:cubicBezTo>
                    <a:pt x="1016" y="27"/>
                    <a:pt x="1018" y="26"/>
                    <a:pt x="1021" y="25"/>
                  </a:cubicBezTo>
                  <a:cubicBezTo>
                    <a:pt x="1023" y="23"/>
                    <a:pt x="1025" y="22"/>
                    <a:pt x="1026" y="21"/>
                  </a:cubicBezTo>
                  <a:lnTo>
                    <a:pt x="1026" y="123"/>
                  </a:lnTo>
                  <a:lnTo>
                    <a:pt x="1042" y="123"/>
                  </a:lnTo>
                  <a:lnTo>
                    <a:pt x="1042" y="2"/>
                  </a:lnTo>
                  <a:lnTo>
                    <a:pt x="1036" y="2"/>
                  </a:lnTo>
                  <a:close/>
                  <a:moveTo>
                    <a:pt x="1712" y="2"/>
                  </a:moveTo>
                  <a:cubicBezTo>
                    <a:pt x="1710" y="4"/>
                    <a:pt x="1707" y="6"/>
                    <a:pt x="1703" y="8"/>
                  </a:cubicBezTo>
                  <a:cubicBezTo>
                    <a:pt x="1700" y="10"/>
                    <a:pt x="1697" y="12"/>
                    <a:pt x="1693" y="13"/>
                  </a:cubicBezTo>
                  <a:cubicBezTo>
                    <a:pt x="1689" y="15"/>
                    <a:pt x="1685" y="17"/>
                    <a:pt x="1681" y="18"/>
                  </a:cubicBezTo>
                  <a:cubicBezTo>
                    <a:pt x="1677" y="19"/>
                    <a:pt x="1674" y="21"/>
                    <a:pt x="1670" y="21"/>
                  </a:cubicBezTo>
                  <a:lnTo>
                    <a:pt x="1670" y="35"/>
                  </a:lnTo>
                  <a:cubicBezTo>
                    <a:pt x="1673" y="34"/>
                    <a:pt x="1676" y="33"/>
                    <a:pt x="1680" y="32"/>
                  </a:cubicBezTo>
                  <a:cubicBezTo>
                    <a:pt x="1683" y="31"/>
                    <a:pt x="1686" y="30"/>
                    <a:pt x="1689" y="29"/>
                  </a:cubicBezTo>
                  <a:cubicBezTo>
                    <a:pt x="1692" y="27"/>
                    <a:pt x="1695" y="26"/>
                    <a:pt x="1697" y="25"/>
                  </a:cubicBezTo>
                  <a:cubicBezTo>
                    <a:pt x="1699" y="23"/>
                    <a:pt x="1701" y="22"/>
                    <a:pt x="1702" y="21"/>
                  </a:cubicBezTo>
                  <a:lnTo>
                    <a:pt x="1702" y="123"/>
                  </a:lnTo>
                  <a:lnTo>
                    <a:pt x="1718" y="123"/>
                  </a:lnTo>
                  <a:lnTo>
                    <a:pt x="1718" y="2"/>
                  </a:lnTo>
                  <a:lnTo>
                    <a:pt x="1712" y="2"/>
                  </a:lnTo>
                  <a:close/>
                  <a:moveTo>
                    <a:pt x="309" y="3"/>
                  </a:moveTo>
                  <a:cubicBezTo>
                    <a:pt x="303" y="3"/>
                    <a:pt x="297" y="4"/>
                    <a:pt x="291" y="5"/>
                  </a:cubicBezTo>
                  <a:cubicBezTo>
                    <a:pt x="286" y="6"/>
                    <a:pt x="281" y="8"/>
                    <a:pt x="276" y="11"/>
                  </a:cubicBezTo>
                  <a:cubicBezTo>
                    <a:pt x="272" y="13"/>
                    <a:pt x="268" y="17"/>
                    <a:pt x="265" y="21"/>
                  </a:cubicBezTo>
                  <a:cubicBezTo>
                    <a:pt x="262" y="24"/>
                    <a:pt x="261" y="29"/>
                    <a:pt x="261" y="34"/>
                  </a:cubicBezTo>
                  <a:cubicBezTo>
                    <a:pt x="261" y="39"/>
                    <a:pt x="262" y="43"/>
                    <a:pt x="264" y="46"/>
                  </a:cubicBezTo>
                  <a:cubicBezTo>
                    <a:pt x="265" y="49"/>
                    <a:pt x="268" y="52"/>
                    <a:pt x="271" y="55"/>
                  </a:cubicBezTo>
                  <a:cubicBezTo>
                    <a:pt x="274" y="57"/>
                    <a:pt x="278" y="60"/>
                    <a:pt x="282" y="62"/>
                  </a:cubicBezTo>
                  <a:cubicBezTo>
                    <a:pt x="286" y="64"/>
                    <a:pt x="291" y="66"/>
                    <a:pt x="295" y="68"/>
                  </a:cubicBezTo>
                  <a:cubicBezTo>
                    <a:pt x="300" y="70"/>
                    <a:pt x="304" y="72"/>
                    <a:pt x="308" y="74"/>
                  </a:cubicBezTo>
                  <a:cubicBezTo>
                    <a:pt x="312" y="76"/>
                    <a:pt x="316" y="77"/>
                    <a:pt x="318" y="79"/>
                  </a:cubicBezTo>
                  <a:cubicBezTo>
                    <a:pt x="321" y="81"/>
                    <a:pt x="324" y="83"/>
                    <a:pt x="325" y="86"/>
                  </a:cubicBezTo>
                  <a:cubicBezTo>
                    <a:pt x="327" y="88"/>
                    <a:pt x="328" y="91"/>
                    <a:pt x="328" y="94"/>
                  </a:cubicBezTo>
                  <a:cubicBezTo>
                    <a:pt x="328" y="100"/>
                    <a:pt x="325" y="105"/>
                    <a:pt x="320" y="108"/>
                  </a:cubicBezTo>
                  <a:cubicBezTo>
                    <a:pt x="315" y="111"/>
                    <a:pt x="308" y="113"/>
                    <a:pt x="298" y="113"/>
                  </a:cubicBezTo>
                  <a:cubicBezTo>
                    <a:pt x="295" y="113"/>
                    <a:pt x="292" y="112"/>
                    <a:pt x="289" y="112"/>
                  </a:cubicBezTo>
                  <a:cubicBezTo>
                    <a:pt x="285" y="111"/>
                    <a:pt x="282" y="111"/>
                    <a:pt x="278" y="110"/>
                  </a:cubicBezTo>
                  <a:cubicBezTo>
                    <a:pt x="275" y="109"/>
                    <a:pt x="272" y="108"/>
                    <a:pt x="269" y="106"/>
                  </a:cubicBezTo>
                  <a:cubicBezTo>
                    <a:pt x="266" y="105"/>
                    <a:pt x="263" y="104"/>
                    <a:pt x="261" y="102"/>
                  </a:cubicBezTo>
                  <a:lnTo>
                    <a:pt x="261" y="118"/>
                  </a:lnTo>
                  <a:cubicBezTo>
                    <a:pt x="263" y="119"/>
                    <a:pt x="265" y="120"/>
                    <a:pt x="268" y="121"/>
                  </a:cubicBezTo>
                  <a:cubicBezTo>
                    <a:pt x="271" y="122"/>
                    <a:pt x="274" y="123"/>
                    <a:pt x="278" y="123"/>
                  </a:cubicBezTo>
                  <a:cubicBezTo>
                    <a:pt x="281" y="124"/>
                    <a:pt x="284" y="124"/>
                    <a:pt x="287" y="124"/>
                  </a:cubicBezTo>
                  <a:cubicBezTo>
                    <a:pt x="291" y="125"/>
                    <a:pt x="293" y="125"/>
                    <a:pt x="295" y="125"/>
                  </a:cubicBezTo>
                  <a:cubicBezTo>
                    <a:pt x="302" y="125"/>
                    <a:pt x="308" y="124"/>
                    <a:pt x="314" y="123"/>
                  </a:cubicBezTo>
                  <a:cubicBezTo>
                    <a:pt x="320" y="122"/>
                    <a:pt x="325" y="120"/>
                    <a:pt x="330" y="118"/>
                  </a:cubicBezTo>
                  <a:cubicBezTo>
                    <a:pt x="334" y="115"/>
                    <a:pt x="338" y="112"/>
                    <a:pt x="341" y="108"/>
                  </a:cubicBezTo>
                  <a:cubicBezTo>
                    <a:pt x="343" y="104"/>
                    <a:pt x="345" y="99"/>
                    <a:pt x="345" y="93"/>
                  </a:cubicBezTo>
                  <a:cubicBezTo>
                    <a:pt x="345" y="89"/>
                    <a:pt x="344" y="85"/>
                    <a:pt x="342" y="81"/>
                  </a:cubicBezTo>
                  <a:cubicBezTo>
                    <a:pt x="340" y="78"/>
                    <a:pt x="337" y="75"/>
                    <a:pt x="334" y="72"/>
                  </a:cubicBezTo>
                  <a:cubicBezTo>
                    <a:pt x="330" y="69"/>
                    <a:pt x="327" y="67"/>
                    <a:pt x="322" y="65"/>
                  </a:cubicBezTo>
                  <a:cubicBezTo>
                    <a:pt x="318" y="62"/>
                    <a:pt x="313" y="60"/>
                    <a:pt x="308" y="58"/>
                  </a:cubicBezTo>
                  <a:cubicBezTo>
                    <a:pt x="303" y="56"/>
                    <a:pt x="299" y="54"/>
                    <a:pt x="295" y="52"/>
                  </a:cubicBezTo>
                  <a:cubicBezTo>
                    <a:pt x="292" y="51"/>
                    <a:pt x="288" y="49"/>
                    <a:pt x="286" y="47"/>
                  </a:cubicBezTo>
                  <a:cubicBezTo>
                    <a:pt x="283" y="45"/>
                    <a:pt x="281" y="43"/>
                    <a:pt x="280" y="41"/>
                  </a:cubicBezTo>
                  <a:cubicBezTo>
                    <a:pt x="279" y="39"/>
                    <a:pt x="278" y="36"/>
                    <a:pt x="278" y="33"/>
                  </a:cubicBezTo>
                  <a:cubicBezTo>
                    <a:pt x="278" y="30"/>
                    <a:pt x="279" y="27"/>
                    <a:pt x="281" y="25"/>
                  </a:cubicBezTo>
                  <a:cubicBezTo>
                    <a:pt x="282" y="23"/>
                    <a:pt x="285" y="21"/>
                    <a:pt x="287" y="20"/>
                  </a:cubicBezTo>
                  <a:cubicBezTo>
                    <a:pt x="290" y="18"/>
                    <a:pt x="293" y="17"/>
                    <a:pt x="297" y="16"/>
                  </a:cubicBezTo>
                  <a:cubicBezTo>
                    <a:pt x="300" y="16"/>
                    <a:pt x="304" y="16"/>
                    <a:pt x="307" y="16"/>
                  </a:cubicBezTo>
                  <a:cubicBezTo>
                    <a:pt x="320" y="16"/>
                    <a:pt x="331" y="18"/>
                    <a:pt x="339" y="23"/>
                  </a:cubicBezTo>
                  <a:lnTo>
                    <a:pt x="339" y="7"/>
                  </a:lnTo>
                  <a:cubicBezTo>
                    <a:pt x="333" y="4"/>
                    <a:pt x="323" y="3"/>
                    <a:pt x="309" y="3"/>
                  </a:cubicBezTo>
                  <a:close/>
                  <a:moveTo>
                    <a:pt x="695" y="3"/>
                  </a:moveTo>
                  <a:cubicBezTo>
                    <a:pt x="687" y="3"/>
                    <a:pt x="679" y="5"/>
                    <a:pt x="672" y="8"/>
                  </a:cubicBezTo>
                  <a:cubicBezTo>
                    <a:pt x="665" y="11"/>
                    <a:pt x="659" y="16"/>
                    <a:pt x="654" y="22"/>
                  </a:cubicBezTo>
                  <a:cubicBezTo>
                    <a:pt x="649" y="28"/>
                    <a:pt x="645" y="35"/>
                    <a:pt x="643" y="43"/>
                  </a:cubicBezTo>
                  <a:cubicBezTo>
                    <a:pt x="640" y="51"/>
                    <a:pt x="639" y="61"/>
                    <a:pt x="639" y="71"/>
                  </a:cubicBezTo>
                  <a:cubicBezTo>
                    <a:pt x="639" y="79"/>
                    <a:pt x="640" y="87"/>
                    <a:pt x="642" y="94"/>
                  </a:cubicBezTo>
                  <a:cubicBezTo>
                    <a:pt x="644" y="100"/>
                    <a:pt x="647" y="106"/>
                    <a:pt x="650" y="111"/>
                  </a:cubicBezTo>
                  <a:cubicBezTo>
                    <a:pt x="654" y="115"/>
                    <a:pt x="659" y="119"/>
                    <a:pt x="664" y="121"/>
                  </a:cubicBezTo>
                  <a:cubicBezTo>
                    <a:pt x="670" y="124"/>
                    <a:pt x="676" y="125"/>
                    <a:pt x="683" y="125"/>
                  </a:cubicBezTo>
                  <a:cubicBezTo>
                    <a:pt x="689" y="125"/>
                    <a:pt x="695" y="124"/>
                    <a:pt x="701" y="122"/>
                  </a:cubicBezTo>
                  <a:cubicBezTo>
                    <a:pt x="706" y="120"/>
                    <a:pt x="711" y="117"/>
                    <a:pt x="714" y="114"/>
                  </a:cubicBezTo>
                  <a:cubicBezTo>
                    <a:pt x="718" y="110"/>
                    <a:pt x="721" y="106"/>
                    <a:pt x="723" y="101"/>
                  </a:cubicBezTo>
                  <a:cubicBezTo>
                    <a:pt x="726" y="97"/>
                    <a:pt x="727" y="91"/>
                    <a:pt x="727" y="86"/>
                  </a:cubicBezTo>
                  <a:cubicBezTo>
                    <a:pt x="727" y="80"/>
                    <a:pt x="726" y="75"/>
                    <a:pt x="724" y="71"/>
                  </a:cubicBezTo>
                  <a:cubicBezTo>
                    <a:pt x="722" y="66"/>
                    <a:pt x="719" y="62"/>
                    <a:pt x="716" y="59"/>
                  </a:cubicBezTo>
                  <a:cubicBezTo>
                    <a:pt x="712" y="56"/>
                    <a:pt x="708" y="54"/>
                    <a:pt x="703" y="52"/>
                  </a:cubicBezTo>
                  <a:cubicBezTo>
                    <a:pt x="699" y="50"/>
                    <a:pt x="693" y="49"/>
                    <a:pt x="687" y="49"/>
                  </a:cubicBezTo>
                  <a:cubicBezTo>
                    <a:pt x="672" y="49"/>
                    <a:pt x="662" y="54"/>
                    <a:pt x="656" y="64"/>
                  </a:cubicBezTo>
                  <a:lnTo>
                    <a:pt x="655" y="64"/>
                  </a:lnTo>
                  <a:cubicBezTo>
                    <a:pt x="655" y="56"/>
                    <a:pt x="656" y="50"/>
                    <a:pt x="658" y="44"/>
                  </a:cubicBezTo>
                  <a:cubicBezTo>
                    <a:pt x="660" y="37"/>
                    <a:pt x="663" y="32"/>
                    <a:pt x="666" y="28"/>
                  </a:cubicBezTo>
                  <a:cubicBezTo>
                    <a:pt x="670" y="24"/>
                    <a:pt x="674" y="20"/>
                    <a:pt x="679" y="18"/>
                  </a:cubicBezTo>
                  <a:cubicBezTo>
                    <a:pt x="684" y="16"/>
                    <a:pt x="689" y="14"/>
                    <a:pt x="696" y="14"/>
                  </a:cubicBezTo>
                  <a:cubicBezTo>
                    <a:pt x="704" y="14"/>
                    <a:pt x="711" y="16"/>
                    <a:pt x="718" y="19"/>
                  </a:cubicBezTo>
                  <a:lnTo>
                    <a:pt x="718" y="6"/>
                  </a:lnTo>
                  <a:cubicBezTo>
                    <a:pt x="712" y="4"/>
                    <a:pt x="705" y="3"/>
                    <a:pt x="695" y="3"/>
                  </a:cubicBezTo>
                  <a:close/>
                  <a:moveTo>
                    <a:pt x="1134" y="3"/>
                  </a:moveTo>
                  <a:cubicBezTo>
                    <a:pt x="1126" y="3"/>
                    <a:pt x="1119" y="4"/>
                    <a:pt x="1113" y="7"/>
                  </a:cubicBezTo>
                  <a:cubicBezTo>
                    <a:pt x="1108" y="10"/>
                    <a:pt x="1103" y="14"/>
                    <a:pt x="1099" y="19"/>
                  </a:cubicBezTo>
                  <a:cubicBezTo>
                    <a:pt x="1095" y="25"/>
                    <a:pt x="1092" y="31"/>
                    <a:pt x="1090" y="39"/>
                  </a:cubicBezTo>
                  <a:cubicBezTo>
                    <a:pt x="1088" y="47"/>
                    <a:pt x="1087" y="56"/>
                    <a:pt x="1087" y="66"/>
                  </a:cubicBezTo>
                  <a:cubicBezTo>
                    <a:pt x="1087" y="76"/>
                    <a:pt x="1088" y="84"/>
                    <a:pt x="1090" y="91"/>
                  </a:cubicBezTo>
                  <a:cubicBezTo>
                    <a:pt x="1092" y="99"/>
                    <a:pt x="1095" y="105"/>
                    <a:pt x="1098" y="110"/>
                  </a:cubicBezTo>
                  <a:cubicBezTo>
                    <a:pt x="1102" y="115"/>
                    <a:pt x="1107" y="119"/>
                    <a:pt x="1112" y="121"/>
                  </a:cubicBezTo>
                  <a:cubicBezTo>
                    <a:pt x="1117" y="124"/>
                    <a:pt x="1124" y="125"/>
                    <a:pt x="1131" y="125"/>
                  </a:cubicBezTo>
                  <a:cubicBezTo>
                    <a:pt x="1138" y="125"/>
                    <a:pt x="1144" y="124"/>
                    <a:pt x="1150" y="121"/>
                  </a:cubicBezTo>
                  <a:cubicBezTo>
                    <a:pt x="1156" y="118"/>
                    <a:pt x="1161" y="114"/>
                    <a:pt x="1165" y="109"/>
                  </a:cubicBezTo>
                  <a:cubicBezTo>
                    <a:pt x="1169" y="104"/>
                    <a:pt x="1172" y="97"/>
                    <a:pt x="1174" y="90"/>
                  </a:cubicBezTo>
                  <a:cubicBezTo>
                    <a:pt x="1176" y="82"/>
                    <a:pt x="1177" y="73"/>
                    <a:pt x="1177" y="63"/>
                  </a:cubicBezTo>
                  <a:cubicBezTo>
                    <a:pt x="1177" y="23"/>
                    <a:pt x="1163" y="3"/>
                    <a:pt x="1134" y="3"/>
                  </a:cubicBezTo>
                  <a:close/>
                  <a:moveTo>
                    <a:pt x="1597" y="3"/>
                  </a:moveTo>
                  <a:cubicBezTo>
                    <a:pt x="1589" y="3"/>
                    <a:pt x="1582" y="4"/>
                    <a:pt x="1576" y="7"/>
                  </a:cubicBezTo>
                  <a:cubicBezTo>
                    <a:pt x="1571" y="10"/>
                    <a:pt x="1566" y="14"/>
                    <a:pt x="1562" y="19"/>
                  </a:cubicBezTo>
                  <a:cubicBezTo>
                    <a:pt x="1558" y="25"/>
                    <a:pt x="1555" y="31"/>
                    <a:pt x="1553" y="39"/>
                  </a:cubicBezTo>
                  <a:cubicBezTo>
                    <a:pt x="1551" y="47"/>
                    <a:pt x="1550" y="56"/>
                    <a:pt x="1550" y="66"/>
                  </a:cubicBezTo>
                  <a:cubicBezTo>
                    <a:pt x="1550" y="76"/>
                    <a:pt x="1551" y="84"/>
                    <a:pt x="1553" y="91"/>
                  </a:cubicBezTo>
                  <a:cubicBezTo>
                    <a:pt x="1555" y="99"/>
                    <a:pt x="1558" y="105"/>
                    <a:pt x="1561" y="110"/>
                  </a:cubicBezTo>
                  <a:cubicBezTo>
                    <a:pt x="1565" y="115"/>
                    <a:pt x="1570" y="119"/>
                    <a:pt x="1575" y="121"/>
                  </a:cubicBezTo>
                  <a:cubicBezTo>
                    <a:pt x="1580" y="124"/>
                    <a:pt x="1587" y="125"/>
                    <a:pt x="1594" y="125"/>
                  </a:cubicBezTo>
                  <a:cubicBezTo>
                    <a:pt x="1601" y="125"/>
                    <a:pt x="1608" y="124"/>
                    <a:pt x="1613" y="121"/>
                  </a:cubicBezTo>
                  <a:cubicBezTo>
                    <a:pt x="1619" y="118"/>
                    <a:pt x="1624" y="114"/>
                    <a:pt x="1628" y="109"/>
                  </a:cubicBezTo>
                  <a:cubicBezTo>
                    <a:pt x="1632" y="104"/>
                    <a:pt x="1635" y="97"/>
                    <a:pt x="1637" y="90"/>
                  </a:cubicBezTo>
                  <a:cubicBezTo>
                    <a:pt x="1639" y="82"/>
                    <a:pt x="1640" y="73"/>
                    <a:pt x="1640" y="63"/>
                  </a:cubicBezTo>
                  <a:cubicBezTo>
                    <a:pt x="1640" y="23"/>
                    <a:pt x="1626" y="3"/>
                    <a:pt x="1597" y="3"/>
                  </a:cubicBezTo>
                  <a:close/>
                  <a:moveTo>
                    <a:pt x="0" y="5"/>
                  </a:moveTo>
                  <a:lnTo>
                    <a:pt x="0" y="123"/>
                  </a:lnTo>
                  <a:lnTo>
                    <a:pt x="16" y="123"/>
                  </a:lnTo>
                  <a:lnTo>
                    <a:pt x="16" y="71"/>
                  </a:lnTo>
                  <a:lnTo>
                    <a:pt x="66" y="71"/>
                  </a:lnTo>
                  <a:lnTo>
                    <a:pt x="66" y="58"/>
                  </a:lnTo>
                  <a:lnTo>
                    <a:pt x="16" y="58"/>
                  </a:lnTo>
                  <a:lnTo>
                    <a:pt x="16" y="17"/>
                  </a:lnTo>
                  <a:lnTo>
                    <a:pt x="70" y="17"/>
                  </a:lnTo>
                  <a:lnTo>
                    <a:pt x="70" y="5"/>
                  </a:lnTo>
                  <a:lnTo>
                    <a:pt x="0" y="5"/>
                  </a:lnTo>
                  <a:close/>
                  <a:moveTo>
                    <a:pt x="2016" y="5"/>
                  </a:moveTo>
                  <a:lnTo>
                    <a:pt x="2016" y="123"/>
                  </a:lnTo>
                  <a:lnTo>
                    <a:pt x="2032" y="123"/>
                  </a:lnTo>
                  <a:lnTo>
                    <a:pt x="2032" y="78"/>
                  </a:lnTo>
                  <a:lnTo>
                    <a:pt x="2050" y="78"/>
                  </a:lnTo>
                  <a:cubicBezTo>
                    <a:pt x="2066" y="78"/>
                    <a:pt x="2078" y="75"/>
                    <a:pt x="2087" y="68"/>
                  </a:cubicBezTo>
                  <a:cubicBezTo>
                    <a:pt x="2096" y="61"/>
                    <a:pt x="2101" y="51"/>
                    <a:pt x="2101" y="40"/>
                  </a:cubicBezTo>
                  <a:cubicBezTo>
                    <a:pt x="2101" y="29"/>
                    <a:pt x="2096" y="20"/>
                    <a:pt x="2088" y="14"/>
                  </a:cubicBezTo>
                  <a:cubicBezTo>
                    <a:pt x="2080" y="8"/>
                    <a:pt x="2069" y="5"/>
                    <a:pt x="2054" y="5"/>
                  </a:cubicBezTo>
                  <a:lnTo>
                    <a:pt x="2016" y="5"/>
                  </a:lnTo>
                  <a:close/>
                  <a:moveTo>
                    <a:pt x="2127" y="5"/>
                  </a:moveTo>
                  <a:lnTo>
                    <a:pt x="2127" y="123"/>
                  </a:lnTo>
                  <a:lnTo>
                    <a:pt x="2142" y="123"/>
                  </a:lnTo>
                  <a:lnTo>
                    <a:pt x="2142" y="44"/>
                  </a:lnTo>
                  <a:cubicBezTo>
                    <a:pt x="2142" y="33"/>
                    <a:pt x="2142" y="26"/>
                    <a:pt x="2142" y="21"/>
                  </a:cubicBezTo>
                  <a:lnTo>
                    <a:pt x="2142" y="21"/>
                  </a:lnTo>
                  <a:cubicBezTo>
                    <a:pt x="2143" y="26"/>
                    <a:pt x="2145" y="30"/>
                    <a:pt x="2146" y="33"/>
                  </a:cubicBezTo>
                  <a:lnTo>
                    <a:pt x="2193" y="123"/>
                  </a:lnTo>
                  <a:lnTo>
                    <a:pt x="2201" y="123"/>
                  </a:lnTo>
                  <a:lnTo>
                    <a:pt x="2249" y="32"/>
                  </a:lnTo>
                  <a:cubicBezTo>
                    <a:pt x="2250" y="30"/>
                    <a:pt x="2251" y="26"/>
                    <a:pt x="2253" y="21"/>
                  </a:cubicBezTo>
                  <a:lnTo>
                    <a:pt x="2253" y="21"/>
                  </a:lnTo>
                  <a:cubicBezTo>
                    <a:pt x="2252" y="30"/>
                    <a:pt x="2252" y="38"/>
                    <a:pt x="2252" y="44"/>
                  </a:cubicBezTo>
                  <a:lnTo>
                    <a:pt x="2252" y="123"/>
                  </a:lnTo>
                  <a:lnTo>
                    <a:pt x="2268" y="123"/>
                  </a:lnTo>
                  <a:lnTo>
                    <a:pt x="2268" y="5"/>
                  </a:lnTo>
                  <a:lnTo>
                    <a:pt x="2248" y="5"/>
                  </a:lnTo>
                  <a:lnTo>
                    <a:pt x="2204" y="87"/>
                  </a:lnTo>
                  <a:cubicBezTo>
                    <a:pt x="2203" y="90"/>
                    <a:pt x="2200" y="95"/>
                    <a:pt x="2198" y="101"/>
                  </a:cubicBezTo>
                  <a:lnTo>
                    <a:pt x="2197" y="101"/>
                  </a:lnTo>
                  <a:cubicBezTo>
                    <a:pt x="2196" y="98"/>
                    <a:pt x="2194" y="94"/>
                    <a:pt x="2191" y="87"/>
                  </a:cubicBezTo>
                  <a:lnTo>
                    <a:pt x="2148" y="5"/>
                  </a:lnTo>
                  <a:lnTo>
                    <a:pt x="2127" y="5"/>
                  </a:lnTo>
                  <a:close/>
                  <a:moveTo>
                    <a:pt x="1133" y="14"/>
                  </a:moveTo>
                  <a:cubicBezTo>
                    <a:pt x="1151" y="14"/>
                    <a:pt x="1161" y="31"/>
                    <a:pt x="1161" y="65"/>
                  </a:cubicBezTo>
                  <a:cubicBezTo>
                    <a:pt x="1161" y="97"/>
                    <a:pt x="1151" y="114"/>
                    <a:pt x="1132" y="114"/>
                  </a:cubicBezTo>
                  <a:cubicBezTo>
                    <a:pt x="1113" y="114"/>
                    <a:pt x="1103" y="98"/>
                    <a:pt x="1103" y="66"/>
                  </a:cubicBezTo>
                  <a:cubicBezTo>
                    <a:pt x="1103" y="32"/>
                    <a:pt x="1113" y="14"/>
                    <a:pt x="1133" y="14"/>
                  </a:cubicBezTo>
                  <a:close/>
                  <a:moveTo>
                    <a:pt x="1596" y="14"/>
                  </a:moveTo>
                  <a:cubicBezTo>
                    <a:pt x="1615" y="14"/>
                    <a:pt x="1624" y="31"/>
                    <a:pt x="1624" y="65"/>
                  </a:cubicBezTo>
                  <a:cubicBezTo>
                    <a:pt x="1624" y="97"/>
                    <a:pt x="1614" y="114"/>
                    <a:pt x="1595" y="114"/>
                  </a:cubicBezTo>
                  <a:cubicBezTo>
                    <a:pt x="1576" y="114"/>
                    <a:pt x="1566" y="98"/>
                    <a:pt x="1566" y="66"/>
                  </a:cubicBezTo>
                  <a:cubicBezTo>
                    <a:pt x="1566" y="32"/>
                    <a:pt x="1576" y="14"/>
                    <a:pt x="1596" y="14"/>
                  </a:cubicBezTo>
                  <a:close/>
                  <a:moveTo>
                    <a:pt x="2032" y="17"/>
                  </a:moveTo>
                  <a:lnTo>
                    <a:pt x="2051" y="17"/>
                  </a:lnTo>
                  <a:cubicBezTo>
                    <a:pt x="2073" y="17"/>
                    <a:pt x="2084" y="25"/>
                    <a:pt x="2084" y="41"/>
                  </a:cubicBezTo>
                  <a:cubicBezTo>
                    <a:pt x="2084" y="49"/>
                    <a:pt x="2081" y="55"/>
                    <a:pt x="2075" y="59"/>
                  </a:cubicBezTo>
                  <a:cubicBezTo>
                    <a:pt x="2069" y="64"/>
                    <a:pt x="2060" y="66"/>
                    <a:pt x="2049" y="66"/>
                  </a:cubicBezTo>
                  <a:lnTo>
                    <a:pt x="2032" y="66"/>
                  </a:lnTo>
                  <a:lnTo>
                    <a:pt x="2032" y="17"/>
                  </a:lnTo>
                  <a:close/>
                  <a:moveTo>
                    <a:pt x="409" y="37"/>
                  </a:moveTo>
                  <a:cubicBezTo>
                    <a:pt x="396" y="37"/>
                    <a:pt x="385" y="41"/>
                    <a:pt x="377" y="49"/>
                  </a:cubicBezTo>
                  <a:cubicBezTo>
                    <a:pt x="368" y="57"/>
                    <a:pt x="363" y="68"/>
                    <a:pt x="363" y="81"/>
                  </a:cubicBezTo>
                  <a:cubicBezTo>
                    <a:pt x="363" y="95"/>
                    <a:pt x="367" y="106"/>
                    <a:pt x="375" y="114"/>
                  </a:cubicBezTo>
                  <a:cubicBezTo>
                    <a:pt x="383" y="121"/>
                    <a:pt x="394" y="125"/>
                    <a:pt x="408" y="125"/>
                  </a:cubicBezTo>
                  <a:cubicBezTo>
                    <a:pt x="423" y="125"/>
                    <a:pt x="434" y="122"/>
                    <a:pt x="443" y="117"/>
                  </a:cubicBezTo>
                  <a:lnTo>
                    <a:pt x="443" y="104"/>
                  </a:lnTo>
                  <a:cubicBezTo>
                    <a:pt x="433" y="110"/>
                    <a:pt x="423" y="114"/>
                    <a:pt x="412" y="114"/>
                  </a:cubicBezTo>
                  <a:cubicBezTo>
                    <a:pt x="402" y="114"/>
                    <a:pt x="394" y="111"/>
                    <a:pt x="389" y="106"/>
                  </a:cubicBezTo>
                  <a:cubicBezTo>
                    <a:pt x="383" y="101"/>
                    <a:pt x="380" y="94"/>
                    <a:pt x="380" y="84"/>
                  </a:cubicBezTo>
                  <a:lnTo>
                    <a:pt x="450" y="84"/>
                  </a:lnTo>
                  <a:lnTo>
                    <a:pt x="450" y="77"/>
                  </a:lnTo>
                  <a:cubicBezTo>
                    <a:pt x="450" y="64"/>
                    <a:pt x="446" y="55"/>
                    <a:pt x="439" y="47"/>
                  </a:cubicBezTo>
                  <a:cubicBezTo>
                    <a:pt x="432" y="40"/>
                    <a:pt x="422" y="37"/>
                    <a:pt x="409" y="37"/>
                  </a:cubicBezTo>
                  <a:close/>
                  <a:moveTo>
                    <a:pt x="524" y="37"/>
                  </a:moveTo>
                  <a:cubicBezTo>
                    <a:pt x="509" y="37"/>
                    <a:pt x="498" y="42"/>
                    <a:pt x="490" y="54"/>
                  </a:cubicBezTo>
                  <a:lnTo>
                    <a:pt x="490" y="54"/>
                  </a:lnTo>
                  <a:lnTo>
                    <a:pt x="490" y="39"/>
                  </a:lnTo>
                  <a:lnTo>
                    <a:pt x="474" y="39"/>
                  </a:lnTo>
                  <a:lnTo>
                    <a:pt x="474" y="162"/>
                  </a:lnTo>
                  <a:lnTo>
                    <a:pt x="490" y="162"/>
                  </a:lnTo>
                  <a:lnTo>
                    <a:pt x="490" y="111"/>
                  </a:lnTo>
                  <a:lnTo>
                    <a:pt x="490" y="111"/>
                  </a:lnTo>
                  <a:cubicBezTo>
                    <a:pt x="497" y="120"/>
                    <a:pt x="507" y="125"/>
                    <a:pt x="520" y="125"/>
                  </a:cubicBezTo>
                  <a:cubicBezTo>
                    <a:pt x="534" y="125"/>
                    <a:pt x="545" y="121"/>
                    <a:pt x="553" y="112"/>
                  </a:cubicBezTo>
                  <a:cubicBezTo>
                    <a:pt x="561" y="104"/>
                    <a:pt x="565" y="92"/>
                    <a:pt x="565" y="78"/>
                  </a:cubicBezTo>
                  <a:cubicBezTo>
                    <a:pt x="565" y="66"/>
                    <a:pt x="561" y="56"/>
                    <a:pt x="554" y="48"/>
                  </a:cubicBezTo>
                  <a:cubicBezTo>
                    <a:pt x="547" y="41"/>
                    <a:pt x="537" y="37"/>
                    <a:pt x="524" y="37"/>
                  </a:cubicBezTo>
                  <a:close/>
                  <a:moveTo>
                    <a:pt x="137" y="37"/>
                  </a:moveTo>
                  <a:cubicBezTo>
                    <a:pt x="131" y="37"/>
                    <a:pt x="126" y="39"/>
                    <a:pt x="121" y="42"/>
                  </a:cubicBezTo>
                  <a:cubicBezTo>
                    <a:pt x="116" y="46"/>
                    <a:pt x="113" y="50"/>
                    <a:pt x="111" y="56"/>
                  </a:cubicBezTo>
                  <a:lnTo>
                    <a:pt x="110" y="56"/>
                  </a:lnTo>
                  <a:lnTo>
                    <a:pt x="110" y="39"/>
                  </a:lnTo>
                  <a:lnTo>
                    <a:pt x="94" y="39"/>
                  </a:lnTo>
                  <a:lnTo>
                    <a:pt x="94" y="123"/>
                  </a:lnTo>
                  <a:lnTo>
                    <a:pt x="110" y="123"/>
                  </a:lnTo>
                  <a:lnTo>
                    <a:pt x="110" y="80"/>
                  </a:lnTo>
                  <a:cubicBezTo>
                    <a:pt x="110" y="71"/>
                    <a:pt x="113" y="63"/>
                    <a:pt x="117" y="58"/>
                  </a:cubicBezTo>
                  <a:cubicBezTo>
                    <a:pt x="122" y="52"/>
                    <a:pt x="127" y="50"/>
                    <a:pt x="134" y="50"/>
                  </a:cubicBezTo>
                  <a:cubicBezTo>
                    <a:pt x="139" y="50"/>
                    <a:pt x="143" y="51"/>
                    <a:pt x="146" y="52"/>
                  </a:cubicBezTo>
                  <a:lnTo>
                    <a:pt x="146" y="38"/>
                  </a:lnTo>
                  <a:cubicBezTo>
                    <a:pt x="144" y="38"/>
                    <a:pt x="141" y="37"/>
                    <a:pt x="137" y="37"/>
                  </a:cubicBezTo>
                  <a:close/>
                  <a:moveTo>
                    <a:pt x="163" y="39"/>
                  </a:moveTo>
                  <a:lnTo>
                    <a:pt x="163" y="123"/>
                  </a:lnTo>
                  <a:lnTo>
                    <a:pt x="179" y="123"/>
                  </a:lnTo>
                  <a:lnTo>
                    <a:pt x="179" y="39"/>
                  </a:lnTo>
                  <a:lnTo>
                    <a:pt x="163" y="39"/>
                  </a:lnTo>
                  <a:close/>
                  <a:moveTo>
                    <a:pt x="409" y="48"/>
                  </a:moveTo>
                  <a:cubicBezTo>
                    <a:pt x="416" y="48"/>
                    <a:pt x="422" y="50"/>
                    <a:pt x="427" y="55"/>
                  </a:cubicBezTo>
                  <a:cubicBezTo>
                    <a:pt x="431" y="59"/>
                    <a:pt x="433" y="65"/>
                    <a:pt x="433" y="73"/>
                  </a:cubicBezTo>
                  <a:lnTo>
                    <a:pt x="380" y="73"/>
                  </a:lnTo>
                  <a:cubicBezTo>
                    <a:pt x="381" y="65"/>
                    <a:pt x="385" y="59"/>
                    <a:pt x="390" y="55"/>
                  </a:cubicBezTo>
                  <a:cubicBezTo>
                    <a:pt x="395" y="50"/>
                    <a:pt x="401" y="48"/>
                    <a:pt x="409" y="48"/>
                  </a:cubicBezTo>
                  <a:close/>
                  <a:moveTo>
                    <a:pt x="520" y="48"/>
                  </a:moveTo>
                  <a:cubicBezTo>
                    <a:pt x="529" y="48"/>
                    <a:pt x="536" y="51"/>
                    <a:pt x="541" y="56"/>
                  </a:cubicBezTo>
                  <a:cubicBezTo>
                    <a:pt x="546" y="61"/>
                    <a:pt x="548" y="69"/>
                    <a:pt x="548" y="78"/>
                  </a:cubicBezTo>
                  <a:cubicBezTo>
                    <a:pt x="548" y="89"/>
                    <a:pt x="546" y="98"/>
                    <a:pt x="540" y="104"/>
                  </a:cubicBezTo>
                  <a:cubicBezTo>
                    <a:pt x="535" y="110"/>
                    <a:pt x="527" y="114"/>
                    <a:pt x="518" y="114"/>
                  </a:cubicBezTo>
                  <a:cubicBezTo>
                    <a:pt x="510" y="114"/>
                    <a:pt x="503" y="111"/>
                    <a:pt x="497" y="106"/>
                  </a:cubicBezTo>
                  <a:cubicBezTo>
                    <a:pt x="492" y="101"/>
                    <a:pt x="490" y="96"/>
                    <a:pt x="490" y="89"/>
                  </a:cubicBezTo>
                  <a:lnTo>
                    <a:pt x="490" y="77"/>
                  </a:lnTo>
                  <a:cubicBezTo>
                    <a:pt x="490" y="69"/>
                    <a:pt x="492" y="62"/>
                    <a:pt x="498" y="56"/>
                  </a:cubicBezTo>
                  <a:cubicBezTo>
                    <a:pt x="504" y="51"/>
                    <a:pt x="511" y="48"/>
                    <a:pt x="520" y="48"/>
                  </a:cubicBezTo>
                  <a:close/>
                  <a:moveTo>
                    <a:pt x="684" y="61"/>
                  </a:moveTo>
                  <a:cubicBezTo>
                    <a:pt x="688" y="61"/>
                    <a:pt x="692" y="61"/>
                    <a:pt x="695" y="62"/>
                  </a:cubicBezTo>
                  <a:cubicBezTo>
                    <a:pt x="698" y="64"/>
                    <a:pt x="701" y="65"/>
                    <a:pt x="703" y="68"/>
                  </a:cubicBezTo>
                  <a:cubicBezTo>
                    <a:pt x="706" y="70"/>
                    <a:pt x="707" y="73"/>
                    <a:pt x="709" y="76"/>
                  </a:cubicBezTo>
                  <a:cubicBezTo>
                    <a:pt x="710" y="79"/>
                    <a:pt x="710" y="83"/>
                    <a:pt x="710" y="87"/>
                  </a:cubicBezTo>
                  <a:cubicBezTo>
                    <a:pt x="710" y="91"/>
                    <a:pt x="710" y="95"/>
                    <a:pt x="709" y="98"/>
                  </a:cubicBezTo>
                  <a:cubicBezTo>
                    <a:pt x="707" y="101"/>
                    <a:pt x="705" y="104"/>
                    <a:pt x="703" y="106"/>
                  </a:cubicBezTo>
                  <a:cubicBezTo>
                    <a:pt x="701" y="108"/>
                    <a:pt x="698" y="110"/>
                    <a:pt x="695" y="112"/>
                  </a:cubicBezTo>
                  <a:cubicBezTo>
                    <a:pt x="691" y="113"/>
                    <a:pt x="688" y="114"/>
                    <a:pt x="684" y="114"/>
                  </a:cubicBezTo>
                  <a:cubicBezTo>
                    <a:pt x="680" y="114"/>
                    <a:pt x="676" y="113"/>
                    <a:pt x="673" y="111"/>
                  </a:cubicBezTo>
                  <a:cubicBezTo>
                    <a:pt x="669" y="110"/>
                    <a:pt x="666" y="108"/>
                    <a:pt x="664" y="105"/>
                  </a:cubicBezTo>
                  <a:cubicBezTo>
                    <a:pt x="661" y="102"/>
                    <a:pt x="660" y="99"/>
                    <a:pt x="658" y="96"/>
                  </a:cubicBezTo>
                  <a:cubicBezTo>
                    <a:pt x="657" y="92"/>
                    <a:pt x="656" y="88"/>
                    <a:pt x="656" y="84"/>
                  </a:cubicBezTo>
                  <a:cubicBezTo>
                    <a:pt x="656" y="81"/>
                    <a:pt x="657" y="78"/>
                    <a:pt x="658" y="75"/>
                  </a:cubicBezTo>
                  <a:cubicBezTo>
                    <a:pt x="660" y="72"/>
                    <a:pt x="662" y="70"/>
                    <a:pt x="664" y="68"/>
                  </a:cubicBezTo>
                  <a:cubicBezTo>
                    <a:pt x="666" y="65"/>
                    <a:pt x="669" y="64"/>
                    <a:pt x="673" y="62"/>
                  </a:cubicBezTo>
                  <a:cubicBezTo>
                    <a:pt x="676" y="61"/>
                    <a:pt x="680" y="61"/>
                    <a:pt x="684" y="61"/>
                  </a:cubicBezTo>
                  <a:close/>
                </a:path>
              </a:pathLst>
            </a:custGeom>
            <a:solidFill>
              <a:srgbClr val="86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 name="Date">
              <a:extLst>
                <a:ext uri="{FF2B5EF4-FFF2-40B4-BE49-F238E27FC236}">
                  <a16:creationId xmlns:a16="http://schemas.microsoft.com/office/drawing/2014/main" id="{8B9A3A5F-3EAF-4841-92E9-B6187B93D35C}"/>
                </a:ext>
              </a:extLst>
            </p:cNvPr>
            <p:cNvSpPr>
              <a:spLocks noEditPoints="1"/>
            </p:cNvSpPr>
            <p:nvPr/>
          </p:nvSpPr>
          <p:spPr bwMode="auto">
            <a:xfrm>
              <a:off x="3040063" y="2882900"/>
              <a:ext cx="1404938" cy="100013"/>
            </a:xfrm>
            <a:custGeom>
              <a:avLst/>
              <a:gdLst>
                <a:gd name="T0" fmla="*/ 381 w 1842"/>
                <a:gd name="T1" fmla="*/ 27 h 133"/>
                <a:gd name="T2" fmla="*/ 428 w 1842"/>
                <a:gd name="T3" fmla="*/ 60 h 133"/>
                <a:gd name="T4" fmla="*/ 418 w 1842"/>
                <a:gd name="T5" fmla="*/ 92 h 133"/>
                <a:gd name="T6" fmla="*/ 380 w 1842"/>
                <a:gd name="T7" fmla="*/ 97 h 133"/>
                <a:gd name="T8" fmla="*/ 434 w 1842"/>
                <a:gd name="T9" fmla="*/ 101 h 133"/>
                <a:gd name="T10" fmla="*/ 453 w 1842"/>
                <a:gd name="T11" fmla="*/ 58 h 133"/>
                <a:gd name="T12" fmla="*/ 400 w 1842"/>
                <a:gd name="T13" fmla="*/ 32 h 133"/>
                <a:gd name="T14" fmla="*/ 427 w 1842"/>
                <a:gd name="T15" fmla="*/ 11 h 133"/>
                <a:gd name="T16" fmla="*/ 765 w 1842"/>
                <a:gd name="T17" fmla="*/ 6 h 133"/>
                <a:gd name="T18" fmla="*/ 773 w 1842"/>
                <a:gd name="T19" fmla="*/ 45 h 133"/>
                <a:gd name="T20" fmla="*/ 815 w 1842"/>
                <a:gd name="T21" fmla="*/ 88 h 133"/>
                <a:gd name="T22" fmla="*/ 791 w 1842"/>
                <a:gd name="T23" fmla="*/ 102 h 133"/>
                <a:gd name="T24" fmla="*/ 837 w 1842"/>
                <a:gd name="T25" fmla="*/ 64 h 133"/>
                <a:gd name="T26" fmla="*/ 835 w 1842"/>
                <a:gd name="T27" fmla="*/ 24 h 133"/>
                <a:gd name="T28" fmla="*/ 1797 w 1842"/>
                <a:gd name="T29" fmla="*/ 0 h 133"/>
                <a:gd name="T30" fmla="*/ 1763 w 1842"/>
                <a:gd name="T31" fmla="*/ 38 h 133"/>
                <a:gd name="T32" fmla="*/ 1752 w 1842"/>
                <a:gd name="T33" fmla="*/ 73 h 133"/>
                <a:gd name="T34" fmla="*/ 1815 w 1842"/>
                <a:gd name="T35" fmla="*/ 100 h 133"/>
                <a:gd name="T36" fmla="*/ 1835 w 1842"/>
                <a:gd name="T37" fmla="*/ 58 h 133"/>
                <a:gd name="T38" fmla="*/ 1833 w 1842"/>
                <a:gd name="T39" fmla="*/ 16 h 133"/>
                <a:gd name="T40" fmla="*/ 0 w 1842"/>
                <a:gd name="T41" fmla="*/ 12 h 133"/>
                <a:gd name="T42" fmla="*/ 96 w 1842"/>
                <a:gd name="T43" fmla="*/ 12 h 133"/>
                <a:gd name="T44" fmla="*/ 1224 w 1842"/>
                <a:gd name="T45" fmla="*/ 12 h 133"/>
                <a:gd name="T46" fmla="*/ 1181 w 1842"/>
                <a:gd name="T47" fmla="*/ 83 h 133"/>
                <a:gd name="T48" fmla="*/ 1215 w 1842"/>
                <a:gd name="T49" fmla="*/ 47 h 133"/>
                <a:gd name="T50" fmla="*/ 1154 w 1842"/>
                <a:gd name="T51" fmla="*/ 2 h 133"/>
                <a:gd name="T52" fmla="*/ 1673 w 1842"/>
                <a:gd name="T53" fmla="*/ 51 h 133"/>
                <a:gd name="T54" fmla="*/ 1705 w 1842"/>
                <a:gd name="T55" fmla="*/ 87 h 133"/>
                <a:gd name="T56" fmla="*/ 1681 w 1842"/>
                <a:gd name="T57" fmla="*/ 102 h 133"/>
                <a:gd name="T58" fmla="*/ 1727 w 1842"/>
                <a:gd name="T59" fmla="*/ 58 h 133"/>
                <a:gd name="T60" fmla="*/ 1671 w 1842"/>
                <a:gd name="T61" fmla="*/ 41 h 133"/>
                <a:gd name="T62" fmla="*/ 1797 w 1842"/>
                <a:gd name="T63" fmla="*/ 10 h 133"/>
                <a:gd name="T64" fmla="*/ 1818 w 1842"/>
                <a:gd name="T65" fmla="*/ 33 h 133"/>
                <a:gd name="T66" fmla="*/ 1781 w 1842"/>
                <a:gd name="T67" fmla="*/ 38 h 133"/>
                <a:gd name="T68" fmla="*/ 1787 w 1842"/>
                <a:gd name="T69" fmla="*/ 11 h 133"/>
                <a:gd name="T70" fmla="*/ 232 w 1842"/>
                <a:gd name="T71" fmla="*/ 93 h 133"/>
                <a:gd name="T72" fmla="*/ 246 w 1842"/>
                <a:gd name="T73" fmla="*/ 86 h 133"/>
                <a:gd name="T74" fmla="*/ 266 w 1842"/>
                <a:gd name="T75" fmla="*/ 29 h 133"/>
                <a:gd name="T76" fmla="*/ 528 w 1842"/>
                <a:gd name="T77" fmla="*/ 102 h 133"/>
                <a:gd name="T78" fmla="*/ 500 w 1842"/>
                <a:gd name="T79" fmla="*/ 68 h 133"/>
                <a:gd name="T80" fmla="*/ 644 w 1842"/>
                <a:gd name="T81" fmla="*/ 29 h 133"/>
                <a:gd name="T82" fmla="*/ 593 w 1842"/>
                <a:gd name="T83" fmla="*/ 133 h 133"/>
                <a:gd name="T84" fmla="*/ 672 w 1842"/>
                <a:gd name="T85" fmla="*/ 92 h 133"/>
                <a:gd name="T86" fmla="*/ 113 w 1842"/>
                <a:gd name="T87" fmla="*/ 72 h 133"/>
                <a:gd name="T88" fmla="*/ 195 w 1842"/>
                <a:gd name="T89" fmla="*/ 101 h 133"/>
                <a:gd name="T90" fmla="*/ 153 w 1842"/>
                <a:gd name="T91" fmla="*/ 93 h 133"/>
                <a:gd name="T92" fmla="*/ 284 w 1842"/>
                <a:gd name="T93" fmla="*/ 43 h 133"/>
                <a:gd name="T94" fmla="*/ 528 w 1842"/>
                <a:gd name="T95" fmla="*/ 38 h 133"/>
                <a:gd name="T96" fmla="*/ 528 w 1842"/>
                <a:gd name="T97" fmla="*/ 38 h 133"/>
                <a:gd name="T98" fmla="*/ 637 w 1842"/>
                <a:gd name="T99" fmla="*/ 93 h 133"/>
                <a:gd name="T100" fmla="*/ 640 w 1842"/>
                <a:gd name="T101" fmla="*/ 38 h 133"/>
                <a:gd name="T102" fmla="*/ 1825 w 1842"/>
                <a:gd name="T103" fmla="*/ 72 h 133"/>
                <a:gd name="T104" fmla="*/ 1785 w 1842"/>
                <a:gd name="T105" fmla="*/ 91 h 133"/>
                <a:gd name="T106" fmla="*/ 1777 w 1842"/>
                <a:gd name="T107" fmla="*/ 5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42" h="133">
                  <a:moveTo>
                    <a:pt x="429" y="0"/>
                  </a:moveTo>
                  <a:cubicBezTo>
                    <a:pt x="423" y="0"/>
                    <a:pt x="417" y="1"/>
                    <a:pt x="411" y="2"/>
                  </a:cubicBezTo>
                  <a:cubicBezTo>
                    <a:pt x="405" y="3"/>
                    <a:pt x="400" y="5"/>
                    <a:pt x="396" y="7"/>
                  </a:cubicBezTo>
                  <a:cubicBezTo>
                    <a:pt x="391" y="9"/>
                    <a:pt x="388" y="12"/>
                    <a:pt x="385" y="15"/>
                  </a:cubicBezTo>
                  <a:cubicBezTo>
                    <a:pt x="382" y="18"/>
                    <a:pt x="381" y="22"/>
                    <a:pt x="381" y="27"/>
                  </a:cubicBezTo>
                  <a:cubicBezTo>
                    <a:pt x="381" y="30"/>
                    <a:pt x="382" y="34"/>
                    <a:pt x="383" y="36"/>
                  </a:cubicBezTo>
                  <a:cubicBezTo>
                    <a:pt x="385" y="39"/>
                    <a:pt x="388" y="41"/>
                    <a:pt x="391" y="44"/>
                  </a:cubicBezTo>
                  <a:cubicBezTo>
                    <a:pt x="394" y="46"/>
                    <a:pt x="397" y="48"/>
                    <a:pt x="402" y="50"/>
                  </a:cubicBezTo>
                  <a:cubicBezTo>
                    <a:pt x="406" y="51"/>
                    <a:pt x="410" y="53"/>
                    <a:pt x="415" y="55"/>
                  </a:cubicBezTo>
                  <a:cubicBezTo>
                    <a:pt x="420" y="56"/>
                    <a:pt x="424" y="58"/>
                    <a:pt x="428" y="60"/>
                  </a:cubicBezTo>
                  <a:cubicBezTo>
                    <a:pt x="432" y="61"/>
                    <a:pt x="435" y="63"/>
                    <a:pt x="438" y="64"/>
                  </a:cubicBezTo>
                  <a:cubicBezTo>
                    <a:pt x="441" y="66"/>
                    <a:pt x="443" y="68"/>
                    <a:pt x="445" y="70"/>
                  </a:cubicBezTo>
                  <a:cubicBezTo>
                    <a:pt x="447" y="72"/>
                    <a:pt x="447" y="74"/>
                    <a:pt x="447" y="77"/>
                  </a:cubicBezTo>
                  <a:cubicBezTo>
                    <a:pt x="447" y="82"/>
                    <a:pt x="445" y="85"/>
                    <a:pt x="440" y="88"/>
                  </a:cubicBezTo>
                  <a:cubicBezTo>
                    <a:pt x="435" y="91"/>
                    <a:pt x="428" y="92"/>
                    <a:pt x="418" y="92"/>
                  </a:cubicBezTo>
                  <a:cubicBezTo>
                    <a:pt x="415" y="92"/>
                    <a:pt x="412" y="92"/>
                    <a:pt x="408" y="91"/>
                  </a:cubicBezTo>
                  <a:cubicBezTo>
                    <a:pt x="405" y="91"/>
                    <a:pt x="401" y="90"/>
                    <a:pt x="398" y="90"/>
                  </a:cubicBezTo>
                  <a:cubicBezTo>
                    <a:pt x="395" y="89"/>
                    <a:pt x="391" y="88"/>
                    <a:pt x="388" y="87"/>
                  </a:cubicBezTo>
                  <a:cubicBezTo>
                    <a:pt x="385" y="86"/>
                    <a:pt x="383" y="84"/>
                    <a:pt x="380" y="83"/>
                  </a:cubicBezTo>
                  <a:lnTo>
                    <a:pt x="380" y="97"/>
                  </a:lnTo>
                  <a:cubicBezTo>
                    <a:pt x="382" y="98"/>
                    <a:pt x="385" y="98"/>
                    <a:pt x="388" y="99"/>
                  </a:cubicBezTo>
                  <a:cubicBezTo>
                    <a:pt x="391" y="100"/>
                    <a:pt x="394" y="100"/>
                    <a:pt x="397" y="101"/>
                  </a:cubicBezTo>
                  <a:cubicBezTo>
                    <a:pt x="401" y="101"/>
                    <a:pt x="404" y="102"/>
                    <a:pt x="407" y="102"/>
                  </a:cubicBezTo>
                  <a:cubicBezTo>
                    <a:pt x="410" y="102"/>
                    <a:pt x="413" y="102"/>
                    <a:pt x="415" y="102"/>
                  </a:cubicBezTo>
                  <a:cubicBezTo>
                    <a:pt x="422" y="102"/>
                    <a:pt x="428" y="102"/>
                    <a:pt x="434" y="101"/>
                  </a:cubicBezTo>
                  <a:cubicBezTo>
                    <a:pt x="440" y="100"/>
                    <a:pt x="445" y="98"/>
                    <a:pt x="450" y="96"/>
                  </a:cubicBezTo>
                  <a:cubicBezTo>
                    <a:pt x="454" y="94"/>
                    <a:pt x="458" y="91"/>
                    <a:pt x="460" y="88"/>
                  </a:cubicBezTo>
                  <a:cubicBezTo>
                    <a:pt x="463" y="85"/>
                    <a:pt x="464" y="81"/>
                    <a:pt x="464" y="76"/>
                  </a:cubicBezTo>
                  <a:cubicBezTo>
                    <a:pt x="464" y="72"/>
                    <a:pt x="463" y="69"/>
                    <a:pt x="461" y="66"/>
                  </a:cubicBezTo>
                  <a:cubicBezTo>
                    <a:pt x="459" y="63"/>
                    <a:pt x="457" y="61"/>
                    <a:pt x="453" y="58"/>
                  </a:cubicBezTo>
                  <a:cubicBezTo>
                    <a:pt x="450" y="56"/>
                    <a:pt x="446" y="54"/>
                    <a:pt x="442" y="52"/>
                  </a:cubicBezTo>
                  <a:cubicBezTo>
                    <a:pt x="437" y="50"/>
                    <a:pt x="433" y="48"/>
                    <a:pt x="428" y="46"/>
                  </a:cubicBezTo>
                  <a:cubicBezTo>
                    <a:pt x="423" y="45"/>
                    <a:pt x="419" y="43"/>
                    <a:pt x="415" y="42"/>
                  </a:cubicBezTo>
                  <a:cubicBezTo>
                    <a:pt x="411" y="40"/>
                    <a:pt x="408" y="39"/>
                    <a:pt x="405" y="37"/>
                  </a:cubicBezTo>
                  <a:cubicBezTo>
                    <a:pt x="403" y="36"/>
                    <a:pt x="401" y="34"/>
                    <a:pt x="400" y="32"/>
                  </a:cubicBezTo>
                  <a:cubicBezTo>
                    <a:pt x="398" y="30"/>
                    <a:pt x="398" y="28"/>
                    <a:pt x="398" y="26"/>
                  </a:cubicBezTo>
                  <a:cubicBezTo>
                    <a:pt x="398" y="23"/>
                    <a:pt x="399" y="21"/>
                    <a:pt x="400" y="19"/>
                  </a:cubicBezTo>
                  <a:cubicBezTo>
                    <a:pt x="402" y="17"/>
                    <a:pt x="404" y="15"/>
                    <a:pt x="407" y="14"/>
                  </a:cubicBezTo>
                  <a:cubicBezTo>
                    <a:pt x="410" y="13"/>
                    <a:pt x="413" y="12"/>
                    <a:pt x="416" y="12"/>
                  </a:cubicBezTo>
                  <a:cubicBezTo>
                    <a:pt x="420" y="11"/>
                    <a:pt x="424" y="11"/>
                    <a:pt x="427" y="11"/>
                  </a:cubicBezTo>
                  <a:cubicBezTo>
                    <a:pt x="440" y="11"/>
                    <a:pt x="450" y="13"/>
                    <a:pt x="459" y="17"/>
                  </a:cubicBezTo>
                  <a:lnTo>
                    <a:pt x="459" y="4"/>
                  </a:lnTo>
                  <a:cubicBezTo>
                    <a:pt x="452" y="2"/>
                    <a:pt x="442" y="0"/>
                    <a:pt x="429" y="0"/>
                  </a:cubicBezTo>
                  <a:close/>
                  <a:moveTo>
                    <a:pt x="796" y="0"/>
                  </a:moveTo>
                  <a:cubicBezTo>
                    <a:pt x="784" y="0"/>
                    <a:pt x="774" y="2"/>
                    <a:pt x="765" y="6"/>
                  </a:cubicBezTo>
                  <a:lnTo>
                    <a:pt x="765" y="17"/>
                  </a:lnTo>
                  <a:cubicBezTo>
                    <a:pt x="773" y="12"/>
                    <a:pt x="783" y="10"/>
                    <a:pt x="792" y="10"/>
                  </a:cubicBezTo>
                  <a:cubicBezTo>
                    <a:pt x="810" y="10"/>
                    <a:pt x="818" y="16"/>
                    <a:pt x="818" y="27"/>
                  </a:cubicBezTo>
                  <a:cubicBezTo>
                    <a:pt x="818" y="39"/>
                    <a:pt x="807" y="45"/>
                    <a:pt x="784" y="45"/>
                  </a:cubicBezTo>
                  <a:lnTo>
                    <a:pt x="773" y="45"/>
                  </a:lnTo>
                  <a:lnTo>
                    <a:pt x="773" y="54"/>
                  </a:lnTo>
                  <a:lnTo>
                    <a:pt x="785" y="54"/>
                  </a:lnTo>
                  <a:cubicBezTo>
                    <a:pt x="811" y="54"/>
                    <a:pt x="823" y="61"/>
                    <a:pt x="823" y="74"/>
                  </a:cubicBezTo>
                  <a:cubicBezTo>
                    <a:pt x="823" y="77"/>
                    <a:pt x="823" y="79"/>
                    <a:pt x="821" y="82"/>
                  </a:cubicBezTo>
                  <a:cubicBezTo>
                    <a:pt x="820" y="84"/>
                    <a:pt x="818" y="86"/>
                    <a:pt x="815" y="88"/>
                  </a:cubicBezTo>
                  <a:cubicBezTo>
                    <a:pt x="812" y="89"/>
                    <a:pt x="809" y="91"/>
                    <a:pt x="805" y="91"/>
                  </a:cubicBezTo>
                  <a:cubicBezTo>
                    <a:pt x="801" y="92"/>
                    <a:pt x="796" y="93"/>
                    <a:pt x="792" y="93"/>
                  </a:cubicBezTo>
                  <a:cubicBezTo>
                    <a:pt x="780" y="93"/>
                    <a:pt x="769" y="90"/>
                    <a:pt x="760" y="85"/>
                  </a:cubicBezTo>
                  <a:lnTo>
                    <a:pt x="760" y="97"/>
                  </a:lnTo>
                  <a:cubicBezTo>
                    <a:pt x="767" y="101"/>
                    <a:pt x="778" y="102"/>
                    <a:pt x="791" y="102"/>
                  </a:cubicBezTo>
                  <a:cubicBezTo>
                    <a:pt x="798" y="102"/>
                    <a:pt x="805" y="102"/>
                    <a:pt x="811" y="100"/>
                  </a:cubicBezTo>
                  <a:cubicBezTo>
                    <a:pt x="817" y="99"/>
                    <a:pt x="822" y="97"/>
                    <a:pt x="826" y="94"/>
                  </a:cubicBezTo>
                  <a:cubicBezTo>
                    <a:pt x="831" y="92"/>
                    <a:pt x="834" y="88"/>
                    <a:pt x="836" y="85"/>
                  </a:cubicBezTo>
                  <a:cubicBezTo>
                    <a:pt x="838" y="81"/>
                    <a:pt x="840" y="77"/>
                    <a:pt x="840" y="73"/>
                  </a:cubicBezTo>
                  <a:cubicBezTo>
                    <a:pt x="840" y="69"/>
                    <a:pt x="839" y="66"/>
                    <a:pt x="837" y="64"/>
                  </a:cubicBezTo>
                  <a:cubicBezTo>
                    <a:pt x="836" y="61"/>
                    <a:pt x="833" y="59"/>
                    <a:pt x="830" y="57"/>
                  </a:cubicBezTo>
                  <a:cubicBezTo>
                    <a:pt x="828" y="55"/>
                    <a:pt x="824" y="53"/>
                    <a:pt x="820" y="52"/>
                  </a:cubicBezTo>
                  <a:cubicBezTo>
                    <a:pt x="816" y="50"/>
                    <a:pt x="812" y="50"/>
                    <a:pt x="807" y="49"/>
                  </a:cubicBezTo>
                  <a:lnTo>
                    <a:pt x="807" y="49"/>
                  </a:lnTo>
                  <a:cubicBezTo>
                    <a:pt x="825" y="45"/>
                    <a:pt x="835" y="37"/>
                    <a:pt x="835" y="24"/>
                  </a:cubicBezTo>
                  <a:cubicBezTo>
                    <a:pt x="835" y="20"/>
                    <a:pt x="834" y="17"/>
                    <a:pt x="832" y="14"/>
                  </a:cubicBezTo>
                  <a:cubicBezTo>
                    <a:pt x="830" y="11"/>
                    <a:pt x="828" y="9"/>
                    <a:pt x="824" y="7"/>
                  </a:cubicBezTo>
                  <a:cubicBezTo>
                    <a:pt x="821" y="5"/>
                    <a:pt x="817" y="3"/>
                    <a:pt x="812" y="2"/>
                  </a:cubicBezTo>
                  <a:cubicBezTo>
                    <a:pt x="807" y="1"/>
                    <a:pt x="802" y="0"/>
                    <a:pt x="796" y="0"/>
                  </a:cubicBezTo>
                  <a:close/>
                  <a:moveTo>
                    <a:pt x="1797" y="0"/>
                  </a:moveTo>
                  <a:cubicBezTo>
                    <a:pt x="1791" y="0"/>
                    <a:pt x="1786" y="1"/>
                    <a:pt x="1781" y="2"/>
                  </a:cubicBezTo>
                  <a:cubicBezTo>
                    <a:pt x="1777" y="4"/>
                    <a:pt x="1772" y="5"/>
                    <a:pt x="1769" y="7"/>
                  </a:cubicBezTo>
                  <a:cubicBezTo>
                    <a:pt x="1765" y="10"/>
                    <a:pt x="1763" y="12"/>
                    <a:pt x="1761" y="15"/>
                  </a:cubicBezTo>
                  <a:cubicBezTo>
                    <a:pt x="1759" y="19"/>
                    <a:pt x="1758" y="22"/>
                    <a:pt x="1758" y="26"/>
                  </a:cubicBezTo>
                  <a:cubicBezTo>
                    <a:pt x="1758" y="30"/>
                    <a:pt x="1760" y="34"/>
                    <a:pt x="1763" y="38"/>
                  </a:cubicBezTo>
                  <a:cubicBezTo>
                    <a:pt x="1767" y="42"/>
                    <a:pt x="1771" y="45"/>
                    <a:pt x="1777" y="47"/>
                  </a:cubicBezTo>
                  <a:cubicBezTo>
                    <a:pt x="1773" y="48"/>
                    <a:pt x="1770" y="50"/>
                    <a:pt x="1767" y="52"/>
                  </a:cubicBezTo>
                  <a:cubicBezTo>
                    <a:pt x="1763" y="53"/>
                    <a:pt x="1761" y="56"/>
                    <a:pt x="1759" y="58"/>
                  </a:cubicBezTo>
                  <a:cubicBezTo>
                    <a:pt x="1756" y="60"/>
                    <a:pt x="1755" y="63"/>
                    <a:pt x="1754" y="65"/>
                  </a:cubicBezTo>
                  <a:cubicBezTo>
                    <a:pt x="1752" y="68"/>
                    <a:pt x="1752" y="71"/>
                    <a:pt x="1752" y="73"/>
                  </a:cubicBezTo>
                  <a:cubicBezTo>
                    <a:pt x="1752" y="77"/>
                    <a:pt x="1753" y="81"/>
                    <a:pt x="1755" y="85"/>
                  </a:cubicBezTo>
                  <a:cubicBezTo>
                    <a:pt x="1757" y="89"/>
                    <a:pt x="1761" y="92"/>
                    <a:pt x="1765" y="94"/>
                  </a:cubicBezTo>
                  <a:cubicBezTo>
                    <a:pt x="1768" y="97"/>
                    <a:pt x="1773" y="99"/>
                    <a:pt x="1779" y="100"/>
                  </a:cubicBezTo>
                  <a:cubicBezTo>
                    <a:pt x="1784" y="101"/>
                    <a:pt x="1790" y="102"/>
                    <a:pt x="1797" y="102"/>
                  </a:cubicBezTo>
                  <a:cubicBezTo>
                    <a:pt x="1803" y="102"/>
                    <a:pt x="1809" y="101"/>
                    <a:pt x="1815" y="100"/>
                  </a:cubicBezTo>
                  <a:cubicBezTo>
                    <a:pt x="1820" y="99"/>
                    <a:pt x="1825" y="97"/>
                    <a:pt x="1829" y="94"/>
                  </a:cubicBezTo>
                  <a:cubicBezTo>
                    <a:pt x="1833" y="92"/>
                    <a:pt x="1836" y="89"/>
                    <a:pt x="1838" y="85"/>
                  </a:cubicBezTo>
                  <a:cubicBezTo>
                    <a:pt x="1841" y="81"/>
                    <a:pt x="1842" y="77"/>
                    <a:pt x="1842" y="73"/>
                  </a:cubicBezTo>
                  <a:cubicBezTo>
                    <a:pt x="1842" y="71"/>
                    <a:pt x="1841" y="68"/>
                    <a:pt x="1840" y="65"/>
                  </a:cubicBezTo>
                  <a:cubicBezTo>
                    <a:pt x="1839" y="63"/>
                    <a:pt x="1837" y="60"/>
                    <a:pt x="1835" y="58"/>
                  </a:cubicBezTo>
                  <a:cubicBezTo>
                    <a:pt x="1833" y="56"/>
                    <a:pt x="1830" y="53"/>
                    <a:pt x="1827" y="52"/>
                  </a:cubicBezTo>
                  <a:cubicBezTo>
                    <a:pt x="1824" y="50"/>
                    <a:pt x="1820" y="48"/>
                    <a:pt x="1816" y="47"/>
                  </a:cubicBezTo>
                  <a:cubicBezTo>
                    <a:pt x="1822" y="45"/>
                    <a:pt x="1827" y="42"/>
                    <a:pt x="1830" y="38"/>
                  </a:cubicBezTo>
                  <a:cubicBezTo>
                    <a:pt x="1834" y="34"/>
                    <a:pt x="1836" y="30"/>
                    <a:pt x="1836" y="26"/>
                  </a:cubicBezTo>
                  <a:cubicBezTo>
                    <a:pt x="1836" y="22"/>
                    <a:pt x="1835" y="19"/>
                    <a:pt x="1833" y="16"/>
                  </a:cubicBezTo>
                  <a:cubicBezTo>
                    <a:pt x="1831" y="12"/>
                    <a:pt x="1828" y="10"/>
                    <a:pt x="1825" y="8"/>
                  </a:cubicBezTo>
                  <a:cubicBezTo>
                    <a:pt x="1821" y="5"/>
                    <a:pt x="1817" y="4"/>
                    <a:pt x="1812" y="2"/>
                  </a:cubicBezTo>
                  <a:cubicBezTo>
                    <a:pt x="1808" y="1"/>
                    <a:pt x="1802" y="0"/>
                    <a:pt x="1797" y="0"/>
                  </a:cubicBezTo>
                  <a:close/>
                  <a:moveTo>
                    <a:pt x="0" y="2"/>
                  </a:moveTo>
                  <a:lnTo>
                    <a:pt x="0" y="12"/>
                  </a:lnTo>
                  <a:lnTo>
                    <a:pt x="40" y="12"/>
                  </a:lnTo>
                  <a:lnTo>
                    <a:pt x="40" y="101"/>
                  </a:lnTo>
                  <a:lnTo>
                    <a:pt x="56" y="101"/>
                  </a:lnTo>
                  <a:lnTo>
                    <a:pt x="56" y="12"/>
                  </a:lnTo>
                  <a:lnTo>
                    <a:pt x="96" y="12"/>
                  </a:lnTo>
                  <a:lnTo>
                    <a:pt x="96" y="2"/>
                  </a:lnTo>
                  <a:lnTo>
                    <a:pt x="0" y="2"/>
                  </a:lnTo>
                  <a:close/>
                  <a:moveTo>
                    <a:pt x="1154" y="2"/>
                  </a:moveTo>
                  <a:lnTo>
                    <a:pt x="1154" y="12"/>
                  </a:lnTo>
                  <a:lnTo>
                    <a:pt x="1224" y="12"/>
                  </a:lnTo>
                  <a:cubicBezTo>
                    <a:pt x="1222" y="14"/>
                    <a:pt x="1220" y="17"/>
                    <a:pt x="1217" y="20"/>
                  </a:cubicBezTo>
                  <a:cubicBezTo>
                    <a:pt x="1215" y="24"/>
                    <a:pt x="1212" y="28"/>
                    <a:pt x="1209" y="33"/>
                  </a:cubicBezTo>
                  <a:cubicBezTo>
                    <a:pt x="1205" y="37"/>
                    <a:pt x="1202" y="42"/>
                    <a:pt x="1199" y="48"/>
                  </a:cubicBezTo>
                  <a:cubicBezTo>
                    <a:pt x="1195" y="53"/>
                    <a:pt x="1192" y="59"/>
                    <a:pt x="1189" y="65"/>
                  </a:cubicBezTo>
                  <a:cubicBezTo>
                    <a:pt x="1186" y="71"/>
                    <a:pt x="1183" y="77"/>
                    <a:pt x="1181" y="83"/>
                  </a:cubicBezTo>
                  <a:cubicBezTo>
                    <a:pt x="1178" y="89"/>
                    <a:pt x="1177" y="95"/>
                    <a:pt x="1175" y="101"/>
                  </a:cubicBezTo>
                  <a:lnTo>
                    <a:pt x="1192" y="101"/>
                  </a:lnTo>
                  <a:cubicBezTo>
                    <a:pt x="1193" y="95"/>
                    <a:pt x="1195" y="89"/>
                    <a:pt x="1197" y="83"/>
                  </a:cubicBezTo>
                  <a:cubicBezTo>
                    <a:pt x="1200" y="76"/>
                    <a:pt x="1202" y="70"/>
                    <a:pt x="1205" y="64"/>
                  </a:cubicBezTo>
                  <a:cubicBezTo>
                    <a:pt x="1208" y="58"/>
                    <a:pt x="1212" y="53"/>
                    <a:pt x="1215" y="47"/>
                  </a:cubicBezTo>
                  <a:cubicBezTo>
                    <a:pt x="1219" y="42"/>
                    <a:pt x="1222" y="36"/>
                    <a:pt x="1225" y="31"/>
                  </a:cubicBezTo>
                  <a:cubicBezTo>
                    <a:pt x="1229" y="27"/>
                    <a:pt x="1232" y="22"/>
                    <a:pt x="1235" y="18"/>
                  </a:cubicBezTo>
                  <a:cubicBezTo>
                    <a:pt x="1238" y="14"/>
                    <a:pt x="1240" y="11"/>
                    <a:pt x="1243" y="9"/>
                  </a:cubicBezTo>
                  <a:lnTo>
                    <a:pt x="1243" y="2"/>
                  </a:lnTo>
                  <a:lnTo>
                    <a:pt x="1154" y="2"/>
                  </a:lnTo>
                  <a:close/>
                  <a:moveTo>
                    <a:pt x="1660" y="2"/>
                  </a:moveTo>
                  <a:lnTo>
                    <a:pt x="1655" y="51"/>
                  </a:lnTo>
                  <a:cubicBezTo>
                    <a:pt x="1657" y="51"/>
                    <a:pt x="1658" y="51"/>
                    <a:pt x="1660" y="51"/>
                  </a:cubicBezTo>
                  <a:cubicBezTo>
                    <a:pt x="1662" y="51"/>
                    <a:pt x="1664" y="51"/>
                    <a:pt x="1666" y="51"/>
                  </a:cubicBezTo>
                  <a:cubicBezTo>
                    <a:pt x="1668" y="51"/>
                    <a:pt x="1671" y="51"/>
                    <a:pt x="1673" y="51"/>
                  </a:cubicBezTo>
                  <a:cubicBezTo>
                    <a:pt x="1675" y="51"/>
                    <a:pt x="1677" y="51"/>
                    <a:pt x="1678" y="51"/>
                  </a:cubicBezTo>
                  <a:cubicBezTo>
                    <a:pt x="1690" y="51"/>
                    <a:pt x="1699" y="52"/>
                    <a:pt x="1705" y="56"/>
                  </a:cubicBezTo>
                  <a:cubicBezTo>
                    <a:pt x="1711" y="60"/>
                    <a:pt x="1714" y="65"/>
                    <a:pt x="1714" y="71"/>
                  </a:cubicBezTo>
                  <a:cubicBezTo>
                    <a:pt x="1714" y="74"/>
                    <a:pt x="1713" y="77"/>
                    <a:pt x="1712" y="80"/>
                  </a:cubicBezTo>
                  <a:cubicBezTo>
                    <a:pt x="1710" y="83"/>
                    <a:pt x="1708" y="85"/>
                    <a:pt x="1705" y="87"/>
                  </a:cubicBezTo>
                  <a:cubicBezTo>
                    <a:pt x="1702" y="89"/>
                    <a:pt x="1699" y="90"/>
                    <a:pt x="1695" y="91"/>
                  </a:cubicBezTo>
                  <a:cubicBezTo>
                    <a:pt x="1691" y="92"/>
                    <a:pt x="1686" y="93"/>
                    <a:pt x="1681" y="93"/>
                  </a:cubicBezTo>
                  <a:cubicBezTo>
                    <a:pt x="1671" y="93"/>
                    <a:pt x="1662" y="91"/>
                    <a:pt x="1652" y="86"/>
                  </a:cubicBezTo>
                  <a:lnTo>
                    <a:pt x="1652" y="98"/>
                  </a:lnTo>
                  <a:cubicBezTo>
                    <a:pt x="1659" y="101"/>
                    <a:pt x="1668" y="102"/>
                    <a:pt x="1681" y="102"/>
                  </a:cubicBezTo>
                  <a:cubicBezTo>
                    <a:pt x="1688" y="102"/>
                    <a:pt x="1695" y="102"/>
                    <a:pt x="1701" y="100"/>
                  </a:cubicBezTo>
                  <a:cubicBezTo>
                    <a:pt x="1707" y="99"/>
                    <a:pt x="1712" y="96"/>
                    <a:pt x="1717" y="94"/>
                  </a:cubicBezTo>
                  <a:cubicBezTo>
                    <a:pt x="1721" y="91"/>
                    <a:pt x="1724" y="87"/>
                    <a:pt x="1727" y="84"/>
                  </a:cubicBezTo>
                  <a:cubicBezTo>
                    <a:pt x="1729" y="80"/>
                    <a:pt x="1730" y="75"/>
                    <a:pt x="1730" y="70"/>
                  </a:cubicBezTo>
                  <a:cubicBezTo>
                    <a:pt x="1730" y="66"/>
                    <a:pt x="1729" y="62"/>
                    <a:pt x="1727" y="58"/>
                  </a:cubicBezTo>
                  <a:cubicBezTo>
                    <a:pt x="1725" y="54"/>
                    <a:pt x="1722" y="51"/>
                    <a:pt x="1718" y="49"/>
                  </a:cubicBezTo>
                  <a:cubicBezTo>
                    <a:pt x="1714" y="46"/>
                    <a:pt x="1709" y="44"/>
                    <a:pt x="1703" y="43"/>
                  </a:cubicBezTo>
                  <a:cubicBezTo>
                    <a:pt x="1697" y="41"/>
                    <a:pt x="1691" y="41"/>
                    <a:pt x="1683" y="41"/>
                  </a:cubicBezTo>
                  <a:cubicBezTo>
                    <a:pt x="1682" y="41"/>
                    <a:pt x="1680" y="41"/>
                    <a:pt x="1677" y="41"/>
                  </a:cubicBezTo>
                  <a:cubicBezTo>
                    <a:pt x="1675" y="41"/>
                    <a:pt x="1673" y="41"/>
                    <a:pt x="1671" y="41"/>
                  </a:cubicBezTo>
                  <a:lnTo>
                    <a:pt x="1673" y="12"/>
                  </a:lnTo>
                  <a:lnTo>
                    <a:pt x="1724" y="12"/>
                  </a:lnTo>
                  <a:lnTo>
                    <a:pt x="1724" y="2"/>
                  </a:lnTo>
                  <a:lnTo>
                    <a:pt x="1660" y="2"/>
                  </a:lnTo>
                  <a:close/>
                  <a:moveTo>
                    <a:pt x="1797" y="10"/>
                  </a:moveTo>
                  <a:cubicBezTo>
                    <a:pt x="1800" y="10"/>
                    <a:pt x="1803" y="10"/>
                    <a:pt x="1806" y="11"/>
                  </a:cubicBezTo>
                  <a:cubicBezTo>
                    <a:pt x="1809" y="12"/>
                    <a:pt x="1811" y="13"/>
                    <a:pt x="1813" y="15"/>
                  </a:cubicBezTo>
                  <a:cubicBezTo>
                    <a:pt x="1815" y="16"/>
                    <a:pt x="1817" y="18"/>
                    <a:pt x="1818" y="20"/>
                  </a:cubicBezTo>
                  <a:cubicBezTo>
                    <a:pt x="1819" y="22"/>
                    <a:pt x="1820" y="24"/>
                    <a:pt x="1820" y="26"/>
                  </a:cubicBezTo>
                  <a:cubicBezTo>
                    <a:pt x="1820" y="29"/>
                    <a:pt x="1819" y="31"/>
                    <a:pt x="1818" y="33"/>
                  </a:cubicBezTo>
                  <a:cubicBezTo>
                    <a:pt x="1817" y="35"/>
                    <a:pt x="1815" y="37"/>
                    <a:pt x="1813" y="38"/>
                  </a:cubicBezTo>
                  <a:cubicBezTo>
                    <a:pt x="1811" y="40"/>
                    <a:pt x="1809" y="41"/>
                    <a:pt x="1806" y="42"/>
                  </a:cubicBezTo>
                  <a:cubicBezTo>
                    <a:pt x="1803" y="42"/>
                    <a:pt x="1800" y="43"/>
                    <a:pt x="1797" y="43"/>
                  </a:cubicBezTo>
                  <a:cubicBezTo>
                    <a:pt x="1794" y="43"/>
                    <a:pt x="1791" y="43"/>
                    <a:pt x="1788" y="42"/>
                  </a:cubicBezTo>
                  <a:cubicBezTo>
                    <a:pt x="1785" y="41"/>
                    <a:pt x="1783" y="40"/>
                    <a:pt x="1781" y="38"/>
                  </a:cubicBezTo>
                  <a:cubicBezTo>
                    <a:pt x="1779" y="37"/>
                    <a:pt x="1777" y="35"/>
                    <a:pt x="1776" y="33"/>
                  </a:cubicBezTo>
                  <a:cubicBezTo>
                    <a:pt x="1775" y="31"/>
                    <a:pt x="1774" y="29"/>
                    <a:pt x="1774" y="26"/>
                  </a:cubicBezTo>
                  <a:cubicBezTo>
                    <a:pt x="1774" y="24"/>
                    <a:pt x="1774" y="22"/>
                    <a:pt x="1776" y="20"/>
                  </a:cubicBezTo>
                  <a:cubicBezTo>
                    <a:pt x="1777" y="18"/>
                    <a:pt x="1778" y="16"/>
                    <a:pt x="1780" y="15"/>
                  </a:cubicBezTo>
                  <a:cubicBezTo>
                    <a:pt x="1782" y="13"/>
                    <a:pt x="1785" y="12"/>
                    <a:pt x="1787" y="11"/>
                  </a:cubicBezTo>
                  <a:cubicBezTo>
                    <a:pt x="1790" y="10"/>
                    <a:pt x="1793" y="10"/>
                    <a:pt x="1797" y="10"/>
                  </a:cubicBezTo>
                  <a:close/>
                  <a:moveTo>
                    <a:pt x="266" y="29"/>
                  </a:moveTo>
                  <a:cubicBezTo>
                    <a:pt x="253" y="29"/>
                    <a:pt x="242" y="32"/>
                    <a:pt x="233" y="39"/>
                  </a:cubicBezTo>
                  <a:cubicBezTo>
                    <a:pt x="225" y="46"/>
                    <a:pt x="220" y="55"/>
                    <a:pt x="220" y="66"/>
                  </a:cubicBezTo>
                  <a:cubicBezTo>
                    <a:pt x="220" y="77"/>
                    <a:pt x="224" y="86"/>
                    <a:pt x="232" y="93"/>
                  </a:cubicBezTo>
                  <a:cubicBezTo>
                    <a:pt x="240" y="99"/>
                    <a:pt x="251" y="102"/>
                    <a:pt x="265" y="102"/>
                  </a:cubicBezTo>
                  <a:cubicBezTo>
                    <a:pt x="280" y="102"/>
                    <a:pt x="291" y="100"/>
                    <a:pt x="300" y="96"/>
                  </a:cubicBezTo>
                  <a:lnTo>
                    <a:pt x="300" y="85"/>
                  </a:lnTo>
                  <a:cubicBezTo>
                    <a:pt x="291" y="90"/>
                    <a:pt x="280" y="93"/>
                    <a:pt x="269" y="93"/>
                  </a:cubicBezTo>
                  <a:cubicBezTo>
                    <a:pt x="259" y="93"/>
                    <a:pt x="251" y="91"/>
                    <a:pt x="246" y="86"/>
                  </a:cubicBezTo>
                  <a:cubicBezTo>
                    <a:pt x="240" y="82"/>
                    <a:pt x="237" y="76"/>
                    <a:pt x="237" y="68"/>
                  </a:cubicBezTo>
                  <a:lnTo>
                    <a:pt x="307" y="68"/>
                  </a:lnTo>
                  <a:lnTo>
                    <a:pt x="307" y="62"/>
                  </a:lnTo>
                  <a:cubicBezTo>
                    <a:pt x="307" y="52"/>
                    <a:pt x="303" y="43"/>
                    <a:pt x="296" y="37"/>
                  </a:cubicBezTo>
                  <a:cubicBezTo>
                    <a:pt x="289" y="32"/>
                    <a:pt x="279" y="29"/>
                    <a:pt x="266" y="29"/>
                  </a:cubicBezTo>
                  <a:close/>
                  <a:moveTo>
                    <a:pt x="529" y="29"/>
                  </a:moveTo>
                  <a:cubicBezTo>
                    <a:pt x="516" y="29"/>
                    <a:pt x="505" y="32"/>
                    <a:pt x="496" y="39"/>
                  </a:cubicBezTo>
                  <a:cubicBezTo>
                    <a:pt x="487" y="46"/>
                    <a:pt x="483" y="55"/>
                    <a:pt x="483" y="66"/>
                  </a:cubicBezTo>
                  <a:cubicBezTo>
                    <a:pt x="483" y="77"/>
                    <a:pt x="487" y="86"/>
                    <a:pt x="495" y="93"/>
                  </a:cubicBezTo>
                  <a:cubicBezTo>
                    <a:pt x="503" y="99"/>
                    <a:pt x="514" y="102"/>
                    <a:pt x="528" y="102"/>
                  </a:cubicBezTo>
                  <a:cubicBezTo>
                    <a:pt x="542" y="102"/>
                    <a:pt x="554" y="100"/>
                    <a:pt x="562" y="96"/>
                  </a:cubicBezTo>
                  <a:lnTo>
                    <a:pt x="562" y="85"/>
                  </a:lnTo>
                  <a:cubicBezTo>
                    <a:pt x="553" y="90"/>
                    <a:pt x="543" y="93"/>
                    <a:pt x="532" y="93"/>
                  </a:cubicBezTo>
                  <a:cubicBezTo>
                    <a:pt x="522" y="93"/>
                    <a:pt x="514" y="91"/>
                    <a:pt x="508" y="86"/>
                  </a:cubicBezTo>
                  <a:cubicBezTo>
                    <a:pt x="503" y="82"/>
                    <a:pt x="500" y="76"/>
                    <a:pt x="500" y="68"/>
                  </a:cubicBezTo>
                  <a:lnTo>
                    <a:pt x="569" y="68"/>
                  </a:lnTo>
                  <a:lnTo>
                    <a:pt x="569" y="62"/>
                  </a:lnTo>
                  <a:cubicBezTo>
                    <a:pt x="569" y="52"/>
                    <a:pt x="566" y="43"/>
                    <a:pt x="559" y="37"/>
                  </a:cubicBezTo>
                  <a:cubicBezTo>
                    <a:pt x="552" y="32"/>
                    <a:pt x="542" y="29"/>
                    <a:pt x="529" y="29"/>
                  </a:cubicBezTo>
                  <a:close/>
                  <a:moveTo>
                    <a:pt x="644" y="29"/>
                  </a:moveTo>
                  <a:cubicBezTo>
                    <a:pt x="629" y="29"/>
                    <a:pt x="617" y="33"/>
                    <a:pt x="610" y="43"/>
                  </a:cubicBezTo>
                  <a:lnTo>
                    <a:pt x="609" y="43"/>
                  </a:lnTo>
                  <a:lnTo>
                    <a:pt x="609" y="30"/>
                  </a:lnTo>
                  <a:lnTo>
                    <a:pt x="593" y="30"/>
                  </a:lnTo>
                  <a:lnTo>
                    <a:pt x="593" y="133"/>
                  </a:lnTo>
                  <a:lnTo>
                    <a:pt x="609" y="133"/>
                  </a:lnTo>
                  <a:lnTo>
                    <a:pt x="609" y="90"/>
                  </a:lnTo>
                  <a:lnTo>
                    <a:pt x="610" y="90"/>
                  </a:lnTo>
                  <a:cubicBezTo>
                    <a:pt x="617" y="98"/>
                    <a:pt x="626" y="102"/>
                    <a:pt x="639" y="102"/>
                  </a:cubicBezTo>
                  <a:cubicBezTo>
                    <a:pt x="653" y="102"/>
                    <a:pt x="664" y="99"/>
                    <a:pt x="672" y="92"/>
                  </a:cubicBezTo>
                  <a:cubicBezTo>
                    <a:pt x="680" y="85"/>
                    <a:pt x="684" y="75"/>
                    <a:pt x="684" y="63"/>
                  </a:cubicBezTo>
                  <a:cubicBezTo>
                    <a:pt x="684" y="53"/>
                    <a:pt x="681" y="44"/>
                    <a:pt x="674" y="38"/>
                  </a:cubicBezTo>
                  <a:cubicBezTo>
                    <a:pt x="666" y="32"/>
                    <a:pt x="657" y="29"/>
                    <a:pt x="644" y="29"/>
                  </a:cubicBezTo>
                  <a:close/>
                  <a:moveTo>
                    <a:pt x="113" y="30"/>
                  </a:moveTo>
                  <a:lnTo>
                    <a:pt x="113" y="72"/>
                  </a:lnTo>
                  <a:cubicBezTo>
                    <a:pt x="113" y="92"/>
                    <a:pt x="125" y="102"/>
                    <a:pt x="148" y="102"/>
                  </a:cubicBezTo>
                  <a:cubicBezTo>
                    <a:pt x="162" y="102"/>
                    <a:pt x="172" y="98"/>
                    <a:pt x="179" y="89"/>
                  </a:cubicBezTo>
                  <a:lnTo>
                    <a:pt x="179" y="89"/>
                  </a:lnTo>
                  <a:lnTo>
                    <a:pt x="179" y="101"/>
                  </a:lnTo>
                  <a:lnTo>
                    <a:pt x="195" y="101"/>
                  </a:lnTo>
                  <a:lnTo>
                    <a:pt x="195" y="30"/>
                  </a:lnTo>
                  <a:lnTo>
                    <a:pt x="179" y="30"/>
                  </a:lnTo>
                  <a:lnTo>
                    <a:pt x="179" y="71"/>
                  </a:lnTo>
                  <a:cubicBezTo>
                    <a:pt x="179" y="77"/>
                    <a:pt x="177" y="83"/>
                    <a:pt x="172" y="87"/>
                  </a:cubicBezTo>
                  <a:cubicBezTo>
                    <a:pt x="167" y="91"/>
                    <a:pt x="160" y="93"/>
                    <a:pt x="153" y="93"/>
                  </a:cubicBezTo>
                  <a:cubicBezTo>
                    <a:pt x="137" y="93"/>
                    <a:pt x="129" y="85"/>
                    <a:pt x="129" y="70"/>
                  </a:cubicBezTo>
                  <a:lnTo>
                    <a:pt x="129" y="30"/>
                  </a:lnTo>
                  <a:lnTo>
                    <a:pt x="113" y="30"/>
                  </a:lnTo>
                  <a:close/>
                  <a:moveTo>
                    <a:pt x="266" y="38"/>
                  </a:moveTo>
                  <a:cubicBezTo>
                    <a:pt x="273" y="38"/>
                    <a:pt x="279" y="40"/>
                    <a:pt x="284" y="43"/>
                  </a:cubicBezTo>
                  <a:cubicBezTo>
                    <a:pt x="288" y="47"/>
                    <a:pt x="290" y="52"/>
                    <a:pt x="290" y="59"/>
                  </a:cubicBezTo>
                  <a:lnTo>
                    <a:pt x="237" y="59"/>
                  </a:lnTo>
                  <a:cubicBezTo>
                    <a:pt x="238" y="53"/>
                    <a:pt x="241" y="48"/>
                    <a:pt x="247" y="44"/>
                  </a:cubicBezTo>
                  <a:cubicBezTo>
                    <a:pt x="252" y="40"/>
                    <a:pt x="258" y="38"/>
                    <a:pt x="266" y="38"/>
                  </a:cubicBezTo>
                  <a:close/>
                  <a:moveTo>
                    <a:pt x="528" y="38"/>
                  </a:moveTo>
                  <a:cubicBezTo>
                    <a:pt x="536" y="38"/>
                    <a:pt x="542" y="40"/>
                    <a:pt x="546" y="43"/>
                  </a:cubicBezTo>
                  <a:cubicBezTo>
                    <a:pt x="551" y="47"/>
                    <a:pt x="553" y="52"/>
                    <a:pt x="553" y="59"/>
                  </a:cubicBezTo>
                  <a:lnTo>
                    <a:pt x="500" y="59"/>
                  </a:lnTo>
                  <a:cubicBezTo>
                    <a:pt x="501" y="53"/>
                    <a:pt x="504" y="48"/>
                    <a:pt x="509" y="44"/>
                  </a:cubicBezTo>
                  <a:cubicBezTo>
                    <a:pt x="515" y="40"/>
                    <a:pt x="521" y="38"/>
                    <a:pt x="528" y="38"/>
                  </a:cubicBezTo>
                  <a:close/>
                  <a:moveTo>
                    <a:pt x="640" y="38"/>
                  </a:moveTo>
                  <a:cubicBezTo>
                    <a:pt x="649" y="38"/>
                    <a:pt x="655" y="40"/>
                    <a:pt x="660" y="45"/>
                  </a:cubicBezTo>
                  <a:cubicBezTo>
                    <a:pt x="666" y="49"/>
                    <a:pt x="668" y="55"/>
                    <a:pt x="668" y="63"/>
                  </a:cubicBezTo>
                  <a:cubicBezTo>
                    <a:pt x="668" y="72"/>
                    <a:pt x="665" y="80"/>
                    <a:pt x="660" y="85"/>
                  </a:cubicBezTo>
                  <a:cubicBezTo>
                    <a:pt x="654" y="90"/>
                    <a:pt x="647" y="93"/>
                    <a:pt x="637" y="93"/>
                  </a:cubicBezTo>
                  <a:cubicBezTo>
                    <a:pt x="629" y="93"/>
                    <a:pt x="622" y="91"/>
                    <a:pt x="617" y="87"/>
                  </a:cubicBezTo>
                  <a:cubicBezTo>
                    <a:pt x="612" y="83"/>
                    <a:pt x="609" y="78"/>
                    <a:pt x="609" y="72"/>
                  </a:cubicBezTo>
                  <a:lnTo>
                    <a:pt x="609" y="62"/>
                  </a:lnTo>
                  <a:cubicBezTo>
                    <a:pt x="609" y="55"/>
                    <a:pt x="612" y="49"/>
                    <a:pt x="618" y="45"/>
                  </a:cubicBezTo>
                  <a:cubicBezTo>
                    <a:pt x="623" y="40"/>
                    <a:pt x="631" y="38"/>
                    <a:pt x="640" y="38"/>
                  </a:cubicBezTo>
                  <a:close/>
                  <a:moveTo>
                    <a:pt x="1797" y="52"/>
                  </a:moveTo>
                  <a:cubicBezTo>
                    <a:pt x="1801" y="52"/>
                    <a:pt x="1805" y="53"/>
                    <a:pt x="1808" y="54"/>
                  </a:cubicBezTo>
                  <a:cubicBezTo>
                    <a:pt x="1812" y="55"/>
                    <a:pt x="1815" y="56"/>
                    <a:pt x="1817" y="58"/>
                  </a:cubicBezTo>
                  <a:cubicBezTo>
                    <a:pt x="1820" y="60"/>
                    <a:pt x="1821" y="62"/>
                    <a:pt x="1823" y="64"/>
                  </a:cubicBezTo>
                  <a:cubicBezTo>
                    <a:pt x="1824" y="67"/>
                    <a:pt x="1825" y="69"/>
                    <a:pt x="1825" y="72"/>
                  </a:cubicBezTo>
                  <a:cubicBezTo>
                    <a:pt x="1825" y="75"/>
                    <a:pt x="1824" y="78"/>
                    <a:pt x="1823" y="80"/>
                  </a:cubicBezTo>
                  <a:cubicBezTo>
                    <a:pt x="1821" y="83"/>
                    <a:pt x="1819" y="85"/>
                    <a:pt x="1817" y="87"/>
                  </a:cubicBezTo>
                  <a:cubicBezTo>
                    <a:pt x="1814" y="88"/>
                    <a:pt x="1811" y="90"/>
                    <a:pt x="1808" y="91"/>
                  </a:cubicBezTo>
                  <a:cubicBezTo>
                    <a:pt x="1805" y="92"/>
                    <a:pt x="1801" y="92"/>
                    <a:pt x="1797" y="92"/>
                  </a:cubicBezTo>
                  <a:cubicBezTo>
                    <a:pt x="1793" y="92"/>
                    <a:pt x="1789" y="92"/>
                    <a:pt x="1785" y="91"/>
                  </a:cubicBezTo>
                  <a:cubicBezTo>
                    <a:pt x="1782" y="90"/>
                    <a:pt x="1779" y="89"/>
                    <a:pt x="1777" y="87"/>
                  </a:cubicBezTo>
                  <a:cubicBezTo>
                    <a:pt x="1774" y="85"/>
                    <a:pt x="1772" y="83"/>
                    <a:pt x="1771" y="80"/>
                  </a:cubicBezTo>
                  <a:cubicBezTo>
                    <a:pt x="1770" y="78"/>
                    <a:pt x="1769" y="75"/>
                    <a:pt x="1769" y="72"/>
                  </a:cubicBezTo>
                  <a:cubicBezTo>
                    <a:pt x="1769" y="69"/>
                    <a:pt x="1770" y="67"/>
                    <a:pt x="1771" y="64"/>
                  </a:cubicBezTo>
                  <a:cubicBezTo>
                    <a:pt x="1773" y="62"/>
                    <a:pt x="1775" y="60"/>
                    <a:pt x="1777" y="58"/>
                  </a:cubicBezTo>
                  <a:cubicBezTo>
                    <a:pt x="1779" y="56"/>
                    <a:pt x="1782" y="55"/>
                    <a:pt x="1786" y="54"/>
                  </a:cubicBezTo>
                  <a:cubicBezTo>
                    <a:pt x="1789" y="53"/>
                    <a:pt x="1793" y="52"/>
                    <a:pt x="1797" y="52"/>
                  </a:cubicBez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1" name="Date">
              <a:extLst>
                <a:ext uri="{FF2B5EF4-FFF2-40B4-BE49-F238E27FC236}">
                  <a16:creationId xmlns:a16="http://schemas.microsoft.com/office/drawing/2014/main" id="{6A754B0C-13A7-4E64-9418-1283212AE491}"/>
                </a:ext>
              </a:extLst>
            </p:cNvPr>
            <p:cNvSpPr>
              <a:spLocks noEditPoints="1"/>
            </p:cNvSpPr>
            <p:nvPr/>
          </p:nvSpPr>
          <p:spPr bwMode="auto">
            <a:xfrm>
              <a:off x="3076575" y="3716338"/>
              <a:ext cx="1370013" cy="101600"/>
            </a:xfrm>
            <a:custGeom>
              <a:avLst/>
              <a:gdLst>
                <a:gd name="T0" fmla="*/ 1073 w 1796"/>
                <a:gd name="T1" fmla="*/ 16 h 134"/>
                <a:gd name="T2" fmla="*/ 1105 w 1796"/>
                <a:gd name="T3" fmla="*/ 16 h 134"/>
                <a:gd name="T4" fmla="*/ 1222 w 1796"/>
                <a:gd name="T5" fmla="*/ 0 h 134"/>
                <a:gd name="T6" fmla="*/ 1180 w 1796"/>
                <a:gd name="T7" fmla="*/ 28 h 134"/>
                <a:gd name="T8" fmla="*/ 1212 w 1796"/>
                <a:gd name="T9" fmla="*/ 101 h 134"/>
                <a:gd name="T10" fmla="*/ 30 w 1796"/>
                <a:gd name="T11" fmla="*/ 2 h 134"/>
                <a:gd name="T12" fmla="*/ 10 w 1796"/>
                <a:gd name="T13" fmla="*/ 44 h 134"/>
                <a:gd name="T14" fmla="*/ 64 w 1796"/>
                <a:gd name="T15" fmla="*/ 70 h 134"/>
                <a:gd name="T16" fmla="*/ 17 w 1796"/>
                <a:gd name="T17" fmla="*/ 90 h 134"/>
                <a:gd name="T18" fmla="*/ 17 w 1796"/>
                <a:gd name="T19" fmla="*/ 101 h 134"/>
                <a:gd name="T20" fmla="*/ 80 w 1796"/>
                <a:gd name="T21" fmla="*/ 89 h 134"/>
                <a:gd name="T22" fmla="*/ 47 w 1796"/>
                <a:gd name="T23" fmla="*/ 47 h 134"/>
                <a:gd name="T24" fmla="*/ 20 w 1796"/>
                <a:gd name="T25" fmla="*/ 19 h 134"/>
                <a:gd name="T26" fmla="*/ 78 w 1796"/>
                <a:gd name="T27" fmla="*/ 4 h 134"/>
                <a:gd name="T28" fmla="*/ 331 w 1796"/>
                <a:gd name="T29" fmla="*/ 16 h 134"/>
                <a:gd name="T30" fmla="*/ 362 w 1796"/>
                <a:gd name="T31" fmla="*/ 55 h 134"/>
                <a:gd name="T32" fmla="*/ 386 w 1796"/>
                <a:gd name="T33" fmla="*/ 88 h 134"/>
                <a:gd name="T34" fmla="*/ 327 w 1796"/>
                <a:gd name="T35" fmla="*/ 84 h 134"/>
                <a:gd name="T36" fmla="*/ 362 w 1796"/>
                <a:gd name="T37" fmla="*/ 103 h 134"/>
                <a:gd name="T38" fmla="*/ 408 w 1796"/>
                <a:gd name="T39" fmla="*/ 66 h 134"/>
                <a:gd name="T40" fmla="*/ 352 w 1796"/>
                <a:gd name="T41" fmla="*/ 38 h 134"/>
                <a:gd name="T42" fmla="*/ 363 w 1796"/>
                <a:gd name="T43" fmla="*/ 12 h 134"/>
                <a:gd name="T44" fmla="*/ 1649 w 1796"/>
                <a:gd name="T45" fmla="*/ 1 h 134"/>
                <a:gd name="T46" fmla="*/ 1605 w 1796"/>
                <a:gd name="T47" fmla="*/ 75 h 134"/>
                <a:gd name="T48" fmla="*/ 1680 w 1796"/>
                <a:gd name="T49" fmla="*/ 89 h 134"/>
                <a:gd name="T50" fmla="*/ 1731 w 1796"/>
                <a:gd name="T51" fmla="*/ 3 h 134"/>
                <a:gd name="T52" fmla="*/ 1740 w 1796"/>
                <a:gd name="T53" fmla="*/ 11 h 134"/>
                <a:gd name="T54" fmla="*/ 1775 w 1796"/>
                <a:gd name="T55" fmla="*/ 28 h 134"/>
                <a:gd name="T56" fmla="*/ 1731 w 1796"/>
                <a:gd name="T57" fmla="*/ 67 h 134"/>
                <a:gd name="T58" fmla="*/ 1796 w 1796"/>
                <a:gd name="T59" fmla="*/ 101 h 134"/>
                <a:gd name="T60" fmla="*/ 1744 w 1796"/>
                <a:gd name="T61" fmla="*/ 71 h 134"/>
                <a:gd name="T62" fmla="*/ 1791 w 1796"/>
                <a:gd name="T63" fmla="*/ 27 h 134"/>
                <a:gd name="T64" fmla="*/ 704 w 1796"/>
                <a:gd name="T65" fmla="*/ 3 h 134"/>
                <a:gd name="T66" fmla="*/ 748 w 1796"/>
                <a:gd name="T67" fmla="*/ 48 h 134"/>
                <a:gd name="T68" fmla="*/ 747 w 1796"/>
                <a:gd name="T69" fmla="*/ 83 h 134"/>
                <a:gd name="T70" fmla="*/ 792 w 1796"/>
                <a:gd name="T71" fmla="*/ 9 h 134"/>
                <a:gd name="T72" fmla="*/ 215 w 1796"/>
                <a:gd name="T73" fmla="*/ 31 h 134"/>
                <a:gd name="T74" fmla="*/ 241 w 1796"/>
                <a:gd name="T75" fmla="*/ 103 h 134"/>
                <a:gd name="T76" fmla="*/ 231 w 1796"/>
                <a:gd name="T77" fmla="*/ 80 h 134"/>
                <a:gd name="T78" fmla="*/ 231 w 1796"/>
                <a:gd name="T79" fmla="*/ 10 h 134"/>
                <a:gd name="T80" fmla="*/ 1648 w 1796"/>
                <a:gd name="T81" fmla="*/ 10 h 134"/>
                <a:gd name="T82" fmla="*/ 164 w 1796"/>
                <a:gd name="T83" fmla="*/ 56 h 134"/>
                <a:gd name="T84" fmla="*/ 164 w 1796"/>
                <a:gd name="T85" fmla="*/ 90 h 134"/>
                <a:gd name="T86" fmla="*/ 145 w 1796"/>
                <a:gd name="T87" fmla="*/ 29 h 134"/>
                <a:gd name="T88" fmla="*/ 474 w 1796"/>
                <a:gd name="T89" fmla="*/ 103 h 134"/>
                <a:gd name="T90" fmla="*/ 446 w 1796"/>
                <a:gd name="T91" fmla="*/ 69 h 134"/>
                <a:gd name="T92" fmla="*/ 590 w 1796"/>
                <a:gd name="T93" fmla="*/ 29 h 134"/>
                <a:gd name="T94" fmla="*/ 540 w 1796"/>
                <a:gd name="T95" fmla="*/ 134 h 134"/>
                <a:gd name="T96" fmla="*/ 619 w 1796"/>
                <a:gd name="T97" fmla="*/ 92 h 134"/>
                <a:gd name="T98" fmla="*/ 493 w 1796"/>
                <a:gd name="T99" fmla="*/ 44 h 134"/>
                <a:gd name="T100" fmla="*/ 586 w 1796"/>
                <a:gd name="T101" fmla="*/ 39 h 134"/>
                <a:gd name="T102" fmla="*/ 564 w 1796"/>
                <a:gd name="T103" fmla="*/ 87 h 134"/>
                <a:gd name="T104" fmla="*/ 164 w 1796"/>
                <a:gd name="T105" fmla="*/ 66 h 134"/>
                <a:gd name="T106" fmla="*/ 118 w 1796"/>
                <a:gd name="T107" fmla="*/ 8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6" h="134">
                  <a:moveTo>
                    <a:pt x="1115" y="0"/>
                  </a:moveTo>
                  <a:cubicBezTo>
                    <a:pt x="1113" y="2"/>
                    <a:pt x="1110" y="3"/>
                    <a:pt x="1106" y="5"/>
                  </a:cubicBezTo>
                  <a:cubicBezTo>
                    <a:pt x="1103" y="7"/>
                    <a:pt x="1100" y="8"/>
                    <a:pt x="1096" y="10"/>
                  </a:cubicBezTo>
                  <a:cubicBezTo>
                    <a:pt x="1092" y="11"/>
                    <a:pt x="1088" y="12"/>
                    <a:pt x="1084" y="13"/>
                  </a:cubicBezTo>
                  <a:cubicBezTo>
                    <a:pt x="1080" y="15"/>
                    <a:pt x="1077" y="15"/>
                    <a:pt x="1073" y="16"/>
                  </a:cubicBezTo>
                  <a:lnTo>
                    <a:pt x="1073" y="28"/>
                  </a:lnTo>
                  <a:cubicBezTo>
                    <a:pt x="1076" y="27"/>
                    <a:pt x="1080" y="26"/>
                    <a:pt x="1083" y="25"/>
                  </a:cubicBezTo>
                  <a:cubicBezTo>
                    <a:pt x="1086" y="24"/>
                    <a:pt x="1089" y="23"/>
                    <a:pt x="1092" y="22"/>
                  </a:cubicBezTo>
                  <a:cubicBezTo>
                    <a:pt x="1095" y="21"/>
                    <a:pt x="1098" y="20"/>
                    <a:pt x="1100" y="19"/>
                  </a:cubicBezTo>
                  <a:cubicBezTo>
                    <a:pt x="1102" y="18"/>
                    <a:pt x="1104" y="17"/>
                    <a:pt x="1105" y="16"/>
                  </a:cubicBezTo>
                  <a:lnTo>
                    <a:pt x="1105" y="101"/>
                  </a:lnTo>
                  <a:lnTo>
                    <a:pt x="1121" y="101"/>
                  </a:lnTo>
                  <a:lnTo>
                    <a:pt x="1121" y="0"/>
                  </a:lnTo>
                  <a:lnTo>
                    <a:pt x="1115" y="0"/>
                  </a:lnTo>
                  <a:close/>
                  <a:moveTo>
                    <a:pt x="1222" y="0"/>
                  </a:moveTo>
                  <a:cubicBezTo>
                    <a:pt x="1219" y="2"/>
                    <a:pt x="1216" y="3"/>
                    <a:pt x="1213" y="5"/>
                  </a:cubicBezTo>
                  <a:cubicBezTo>
                    <a:pt x="1210" y="7"/>
                    <a:pt x="1206" y="8"/>
                    <a:pt x="1202" y="10"/>
                  </a:cubicBezTo>
                  <a:cubicBezTo>
                    <a:pt x="1199" y="11"/>
                    <a:pt x="1195" y="12"/>
                    <a:pt x="1191" y="13"/>
                  </a:cubicBezTo>
                  <a:cubicBezTo>
                    <a:pt x="1187" y="15"/>
                    <a:pt x="1183" y="15"/>
                    <a:pt x="1180" y="16"/>
                  </a:cubicBezTo>
                  <a:lnTo>
                    <a:pt x="1180" y="28"/>
                  </a:lnTo>
                  <a:cubicBezTo>
                    <a:pt x="1183" y="27"/>
                    <a:pt x="1186" y="26"/>
                    <a:pt x="1189" y="25"/>
                  </a:cubicBezTo>
                  <a:cubicBezTo>
                    <a:pt x="1193" y="24"/>
                    <a:pt x="1196" y="23"/>
                    <a:pt x="1199" y="22"/>
                  </a:cubicBezTo>
                  <a:cubicBezTo>
                    <a:pt x="1202" y="21"/>
                    <a:pt x="1204" y="20"/>
                    <a:pt x="1207" y="19"/>
                  </a:cubicBezTo>
                  <a:cubicBezTo>
                    <a:pt x="1209" y="18"/>
                    <a:pt x="1211" y="17"/>
                    <a:pt x="1212" y="16"/>
                  </a:cubicBezTo>
                  <a:lnTo>
                    <a:pt x="1212" y="101"/>
                  </a:lnTo>
                  <a:lnTo>
                    <a:pt x="1228" y="101"/>
                  </a:lnTo>
                  <a:lnTo>
                    <a:pt x="1228" y="0"/>
                  </a:lnTo>
                  <a:lnTo>
                    <a:pt x="1222" y="0"/>
                  </a:lnTo>
                  <a:close/>
                  <a:moveTo>
                    <a:pt x="48" y="1"/>
                  </a:moveTo>
                  <a:cubicBezTo>
                    <a:pt x="42" y="1"/>
                    <a:pt x="36" y="1"/>
                    <a:pt x="30" y="2"/>
                  </a:cubicBezTo>
                  <a:cubicBezTo>
                    <a:pt x="25" y="3"/>
                    <a:pt x="20" y="5"/>
                    <a:pt x="15" y="7"/>
                  </a:cubicBezTo>
                  <a:cubicBezTo>
                    <a:pt x="11" y="9"/>
                    <a:pt x="7" y="12"/>
                    <a:pt x="4" y="16"/>
                  </a:cubicBezTo>
                  <a:cubicBezTo>
                    <a:pt x="1" y="19"/>
                    <a:pt x="0" y="23"/>
                    <a:pt x="0" y="27"/>
                  </a:cubicBezTo>
                  <a:cubicBezTo>
                    <a:pt x="0" y="31"/>
                    <a:pt x="1" y="34"/>
                    <a:pt x="3" y="37"/>
                  </a:cubicBezTo>
                  <a:cubicBezTo>
                    <a:pt x="4" y="40"/>
                    <a:pt x="7" y="42"/>
                    <a:pt x="10" y="44"/>
                  </a:cubicBezTo>
                  <a:cubicBezTo>
                    <a:pt x="13" y="46"/>
                    <a:pt x="17" y="48"/>
                    <a:pt x="21" y="50"/>
                  </a:cubicBezTo>
                  <a:cubicBezTo>
                    <a:pt x="25" y="52"/>
                    <a:pt x="30" y="54"/>
                    <a:pt x="34" y="55"/>
                  </a:cubicBezTo>
                  <a:cubicBezTo>
                    <a:pt x="39" y="57"/>
                    <a:pt x="43" y="59"/>
                    <a:pt x="47" y="60"/>
                  </a:cubicBezTo>
                  <a:cubicBezTo>
                    <a:pt x="51" y="62"/>
                    <a:pt x="55" y="63"/>
                    <a:pt x="57" y="65"/>
                  </a:cubicBezTo>
                  <a:cubicBezTo>
                    <a:pt x="60" y="66"/>
                    <a:pt x="63" y="68"/>
                    <a:pt x="64" y="70"/>
                  </a:cubicBezTo>
                  <a:cubicBezTo>
                    <a:pt x="66" y="72"/>
                    <a:pt x="67" y="74"/>
                    <a:pt x="67" y="77"/>
                  </a:cubicBezTo>
                  <a:cubicBezTo>
                    <a:pt x="67" y="82"/>
                    <a:pt x="64" y="86"/>
                    <a:pt x="59" y="88"/>
                  </a:cubicBezTo>
                  <a:cubicBezTo>
                    <a:pt x="54" y="91"/>
                    <a:pt x="47" y="92"/>
                    <a:pt x="37" y="92"/>
                  </a:cubicBezTo>
                  <a:cubicBezTo>
                    <a:pt x="34" y="92"/>
                    <a:pt x="31" y="92"/>
                    <a:pt x="28" y="92"/>
                  </a:cubicBezTo>
                  <a:cubicBezTo>
                    <a:pt x="24" y="91"/>
                    <a:pt x="21" y="91"/>
                    <a:pt x="17" y="90"/>
                  </a:cubicBezTo>
                  <a:cubicBezTo>
                    <a:pt x="14" y="89"/>
                    <a:pt x="11" y="88"/>
                    <a:pt x="8" y="87"/>
                  </a:cubicBezTo>
                  <a:cubicBezTo>
                    <a:pt x="5" y="86"/>
                    <a:pt x="2" y="85"/>
                    <a:pt x="0" y="84"/>
                  </a:cubicBezTo>
                  <a:lnTo>
                    <a:pt x="0" y="97"/>
                  </a:lnTo>
                  <a:cubicBezTo>
                    <a:pt x="2" y="98"/>
                    <a:pt x="4" y="99"/>
                    <a:pt x="7" y="100"/>
                  </a:cubicBezTo>
                  <a:cubicBezTo>
                    <a:pt x="10" y="100"/>
                    <a:pt x="13" y="101"/>
                    <a:pt x="17" y="101"/>
                  </a:cubicBezTo>
                  <a:cubicBezTo>
                    <a:pt x="20" y="102"/>
                    <a:pt x="23" y="102"/>
                    <a:pt x="26" y="102"/>
                  </a:cubicBezTo>
                  <a:cubicBezTo>
                    <a:pt x="30" y="103"/>
                    <a:pt x="32" y="103"/>
                    <a:pt x="34" y="103"/>
                  </a:cubicBezTo>
                  <a:cubicBezTo>
                    <a:pt x="41" y="103"/>
                    <a:pt x="47" y="102"/>
                    <a:pt x="53" y="101"/>
                  </a:cubicBezTo>
                  <a:cubicBezTo>
                    <a:pt x="59" y="100"/>
                    <a:pt x="64" y="99"/>
                    <a:pt x="69" y="97"/>
                  </a:cubicBezTo>
                  <a:cubicBezTo>
                    <a:pt x="73" y="95"/>
                    <a:pt x="77" y="92"/>
                    <a:pt x="80" y="89"/>
                  </a:cubicBezTo>
                  <a:cubicBezTo>
                    <a:pt x="82" y="85"/>
                    <a:pt x="84" y="81"/>
                    <a:pt x="84" y="76"/>
                  </a:cubicBezTo>
                  <a:cubicBezTo>
                    <a:pt x="84" y="73"/>
                    <a:pt x="83" y="69"/>
                    <a:pt x="81" y="66"/>
                  </a:cubicBezTo>
                  <a:cubicBezTo>
                    <a:pt x="79" y="64"/>
                    <a:pt x="76" y="61"/>
                    <a:pt x="73" y="59"/>
                  </a:cubicBezTo>
                  <a:cubicBezTo>
                    <a:pt x="69" y="56"/>
                    <a:pt x="66" y="54"/>
                    <a:pt x="61" y="52"/>
                  </a:cubicBezTo>
                  <a:cubicBezTo>
                    <a:pt x="57" y="50"/>
                    <a:pt x="52" y="49"/>
                    <a:pt x="47" y="47"/>
                  </a:cubicBezTo>
                  <a:cubicBezTo>
                    <a:pt x="42" y="45"/>
                    <a:pt x="38" y="44"/>
                    <a:pt x="34" y="42"/>
                  </a:cubicBezTo>
                  <a:cubicBezTo>
                    <a:pt x="31" y="41"/>
                    <a:pt x="27" y="39"/>
                    <a:pt x="25" y="38"/>
                  </a:cubicBezTo>
                  <a:cubicBezTo>
                    <a:pt x="22" y="36"/>
                    <a:pt x="20" y="35"/>
                    <a:pt x="19" y="33"/>
                  </a:cubicBezTo>
                  <a:cubicBezTo>
                    <a:pt x="18" y="31"/>
                    <a:pt x="17" y="29"/>
                    <a:pt x="17" y="26"/>
                  </a:cubicBezTo>
                  <a:cubicBezTo>
                    <a:pt x="17" y="23"/>
                    <a:pt x="18" y="21"/>
                    <a:pt x="20" y="19"/>
                  </a:cubicBezTo>
                  <a:cubicBezTo>
                    <a:pt x="21" y="17"/>
                    <a:pt x="24" y="16"/>
                    <a:pt x="26" y="15"/>
                  </a:cubicBezTo>
                  <a:cubicBezTo>
                    <a:pt x="29" y="13"/>
                    <a:pt x="32" y="13"/>
                    <a:pt x="36" y="12"/>
                  </a:cubicBezTo>
                  <a:cubicBezTo>
                    <a:pt x="39" y="12"/>
                    <a:pt x="43" y="11"/>
                    <a:pt x="46" y="11"/>
                  </a:cubicBezTo>
                  <a:cubicBezTo>
                    <a:pt x="59" y="11"/>
                    <a:pt x="70" y="13"/>
                    <a:pt x="78" y="17"/>
                  </a:cubicBezTo>
                  <a:lnTo>
                    <a:pt x="78" y="4"/>
                  </a:lnTo>
                  <a:cubicBezTo>
                    <a:pt x="72" y="2"/>
                    <a:pt x="62" y="1"/>
                    <a:pt x="48" y="1"/>
                  </a:cubicBezTo>
                  <a:close/>
                  <a:moveTo>
                    <a:pt x="375" y="1"/>
                  </a:moveTo>
                  <a:cubicBezTo>
                    <a:pt x="369" y="1"/>
                    <a:pt x="363" y="1"/>
                    <a:pt x="358" y="2"/>
                  </a:cubicBezTo>
                  <a:cubicBezTo>
                    <a:pt x="352" y="3"/>
                    <a:pt x="347" y="5"/>
                    <a:pt x="342" y="7"/>
                  </a:cubicBezTo>
                  <a:cubicBezTo>
                    <a:pt x="338" y="9"/>
                    <a:pt x="334" y="12"/>
                    <a:pt x="331" y="16"/>
                  </a:cubicBezTo>
                  <a:cubicBezTo>
                    <a:pt x="329" y="19"/>
                    <a:pt x="327" y="23"/>
                    <a:pt x="327" y="27"/>
                  </a:cubicBezTo>
                  <a:cubicBezTo>
                    <a:pt x="327" y="31"/>
                    <a:pt x="328" y="34"/>
                    <a:pt x="330" y="37"/>
                  </a:cubicBezTo>
                  <a:cubicBezTo>
                    <a:pt x="332" y="40"/>
                    <a:pt x="334" y="42"/>
                    <a:pt x="337" y="44"/>
                  </a:cubicBezTo>
                  <a:cubicBezTo>
                    <a:pt x="340" y="46"/>
                    <a:pt x="344" y="48"/>
                    <a:pt x="348" y="50"/>
                  </a:cubicBezTo>
                  <a:cubicBezTo>
                    <a:pt x="352" y="52"/>
                    <a:pt x="357" y="54"/>
                    <a:pt x="362" y="55"/>
                  </a:cubicBezTo>
                  <a:cubicBezTo>
                    <a:pt x="366" y="57"/>
                    <a:pt x="370" y="59"/>
                    <a:pt x="374" y="60"/>
                  </a:cubicBezTo>
                  <a:cubicBezTo>
                    <a:pt x="378" y="62"/>
                    <a:pt x="382" y="63"/>
                    <a:pt x="385" y="65"/>
                  </a:cubicBezTo>
                  <a:cubicBezTo>
                    <a:pt x="387" y="66"/>
                    <a:pt x="390" y="68"/>
                    <a:pt x="391" y="70"/>
                  </a:cubicBezTo>
                  <a:cubicBezTo>
                    <a:pt x="393" y="72"/>
                    <a:pt x="394" y="74"/>
                    <a:pt x="394" y="77"/>
                  </a:cubicBezTo>
                  <a:cubicBezTo>
                    <a:pt x="394" y="82"/>
                    <a:pt x="391" y="86"/>
                    <a:pt x="386" y="88"/>
                  </a:cubicBezTo>
                  <a:cubicBezTo>
                    <a:pt x="382" y="91"/>
                    <a:pt x="374" y="92"/>
                    <a:pt x="364" y="92"/>
                  </a:cubicBezTo>
                  <a:cubicBezTo>
                    <a:pt x="361" y="92"/>
                    <a:pt x="358" y="92"/>
                    <a:pt x="355" y="92"/>
                  </a:cubicBezTo>
                  <a:cubicBezTo>
                    <a:pt x="351" y="91"/>
                    <a:pt x="348" y="91"/>
                    <a:pt x="344" y="90"/>
                  </a:cubicBezTo>
                  <a:cubicBezTo>
                    <a:pt x="341" y="89"/>
                    <a:pt x="338" y="88"/>
                    <a:pt x="335" y="87"/>
                  </a:cubicBezTo>
                  <a:cubicBezTo>
                    <a:pt x="332" y="86"/>
                    <a:pt x="329" y="85"/>
                    <a:pt x="327" y="84"/>
                  </a:cubicBezTo>
                  <a:lnTo>
                    <a:pt x="327" y="97"/>
                  </a:lnTo>
                  <a:cubicBezTo>
                    <a:pt x="329" y="98"/>
                    <a:pt x="331" y="99"/>
                    <a:pt x="334" y="100"/>
                  </a:cubicBezTo>
                  <a:cubicBezTo>
                    <a:pt x="337" y="100"/>
                    <a:pt x="340" y="101"/>
                    <a:pt x="344" y="101"/>
                  </a:cubicBezTo>
                  <a:cubicBezTo>
                    <a:pt x="347" y="102"/>
                    <a:pt x="350" y="102"/>
                    <a:pt x="354" y="102"/>
                  </a:cubicBezTo>
                  <a:cubicBezTo>
                    <a:pt x="357" y="103"/>
                    <a:pt x="359" y="103"/>
                    <a:pt x="362" y="103"/>
                  </a:cubicBezTo>
                  <a:cubicBezTo>
                    <a:pt x="368" y="103"/>
                    <a:pt x="374" y="102"/>
                    <a:pt x="380" y="101"/>
                  </a:cubicBezTo>
                  <a:cubicBezTo>
                    <a:pt x="386" y="100"/>
                    <a:pt x="391" y="99"/>
                    <a:pt x="396" y="97"/>
                  </a:cubicBezTo>
                  <a:cubicBezTo>
                    <a:pt x="401" y="95"/>
                    <a:pt x="404" y="92"/>
                    <a:pt x="407" y="89"/>
                  </a:cubicBezTo>
                  <a:cubicBezTo>
                    <a:pt x="410" y="85"/>
                    <a:pt x="411" y="81"/>
                    <a:pt x="411" y="76"/>
                  </a:cubicBezTo>
                  <a:cubicBezTo>
                    <a:pt x="411" y="73"/>
                    <a:pt x="410" y="69"/>
                    <a:pt x="408" y="66"/>
                  </a:cubicBezTo>
                  <a:cubicBezTo>
                    <a:pt x="406" y="64"/>
                    <a:pt x="403" y="61"/>
                    <a:pt x="400" y="59"/>
                  </a:cubicBezTo>
                  <a:cubicBezTo>
                    <a:pt x="397" y="56"/>
                    <a:pt x="393" y="54"/>
                    <a:pt x="388" y="52"/>
                  </a:cubicBezTo>
                  <a:cubicBezTo>
                    <a:pt x="384" y="50"/>
                    <a:pt x="379" y="49"/>
                    <a:pt x="374" y="47"/>
                  </a:cubicBezTo>
                  <a:cubicBezTo>
                    <a:pt x="369" y="45"/>
                    <a:pt x="365" y="44"/>
                    <a:pt x="361" y="42"/>
                  </a:cubicBezTo>
                  <a:cubicBezTo>
                    <a:pt x="358" y="41"/>
                    <a:pt x="355" y="39"/>
                    <a:pt x="352" y="38"/>
                  </a:cubicBezTo>
                  <a:cubicBezTo>
                    <a:pt x="349" y="36"/>
                    <a:pt x="347" y="35"/>
                    <a:pt x="346" y="33"/>
                  </a:cubicBezTo>
                  <a:cubicBezTo>
                    <a:pt x="345" y="31"/>
                    <a:pt x="344" y="29"/>
                    <a:pt x="344" y="26"/>
                  </a:cubicBezTo>
                  <a:cubicBezTo>
                    <a:pt x="344" y="23"/>
                    <a:pt x="345" y="21"/>
                    <a:pt x="347" y="19"/>
                  </a:cubicBezTo>
                  <a:cubicBezTo>
                    <a:pt x="348" y="17"/>
                    <a:pt x="351" y="16"/>
                    <a:pt x="354" y="15"/>
                  </a:cubicBezTo>
                  <a:cubicBezTo>
                    <a:pt x="356" y="13"/>
                    <a:pt x="359" y="13"/>
                    <a:pt x="363" y="12"/>
                  </a:cubicBezTo>
                  <a:cubicBezTo>
                    <a:pt x="367" y="12"/>
                    <a:pt x="370" y="11"/>
                    <a:pt x="374" y="11"/>
                  </a:cubicBezTo>
                  <a:cubicBezTo>
                    <a:pt x="386" y="11"/>
                    <a:pt x="397" y="13"/>
                    <a:pt x="405" y="17"/>
                  </a:cubicBezTo>
                  <a:lnTo>
                    <a:pt x="405" y="4"/>
                  </a:lnTo>
                  <a:cubicBezTo>
                    <a:pt x="399" y="2"/>
                    <a:pt x="389" y="1"/>
                    <a:pt x="375" y="1"/>
                  </a:cubicBezTo>
                  <a:close/>
                  <a:moveTo>
                    <a:pt x="1649" y="1"/>
                  </a:moveTo>
                  <a:cubicBezTo>
                    <a:pt x="1641" y="1"/>
                    <a:pt x="1634" y="2"/>
                    <a:pt x="1628" y="4"/>
                  </a:cubicBezTo>
                  <a:cubicBezTo>
                    <a:pt x="1623" y="7"/>
                    <a:pt x="1618" y="10"/>
                    <a:pt x="1614" y="14"/>
                  </a:cubicBezTo>
                  <a:cubicBezTo>
                    <a:pt x="1610" y="19"/>
                    <a:pt x="1607" y="24"/>
                    <a:pt x="1605" y="31"/>
                  </a:cubicBezTo>
                  <a:cubicBezTo>
                    <a:pt x="1603" y="38"/>
                    <a:pt x="1602" y="45"/>
                    <a:pt x="1602" y="54"/>
                  </a:cubicBezTo>
                  <a:cubicBezTo>
                    <a:pt x="1602" y="62"/>
                    <a:pt x="1603" y="69"/>
                    <a:pt x="1605" y="75"/>
                  </a:cubicBezTo>
                  <a:cubicBezTo>
                    <a:pt x="1607" y="81"/>
                    <a:pt x="1610" y="86"/>
                    <a:pt x="1613" y="90"/>
                  </a:cubicBezTo>
                  <a:cubicBezTo>
                    <a:pt x="1617" y="94"/>
                    <a:pt x="1622" y="97"/>
                    <a:pt x="1627" y="100"/>
                  </a:cubicBezTo>
                  <a:cubicBezTo>
                    <a:pt x="1632" y="102"/>
                    <a:pt x="1639" y="103"/>
                    <a:pt x="1646" y="103"/>
                  </a:cubicBezTo>
                  <a:cubicBezTo>
                    <a:pt x="1653" y="103"/>
                    <a:pt x="1659" y="102"/>
                    <a:pt x="1665" y="99"/>
                  </a:cubicBezTo>
                  <a:cubicBezTo>
                    <a:pt x="1671" y="97"/>
                    <a:pt x="1676" y="94"/>
                    <a:pt x="1680" y="89"/>
                  </a:cubicBezTo>
                  <a:cubicBezTo>
                    <a:pt x="1684" y="85"/>
                    <a:pt x="1687" y="80"/>
                    <a:pt x="1689" y="73"/>
                  </a:cubicBezTo>
                  <a:cubicBezTo>
                    <a:pt x="1691" y="67"/>
                    <a:pt x="1692" y="60"/>
                    <a:pt x="1692" y="51"/>
                  </a:cubicBezTo>
                  <a:cubicBezTo>
                    <a:pt x="1692" y="18"/>
                    <a:pt x="1678" y="1"/>
                    <a:pt x="1649" y="1"/>
                  </a:cubicBezTo>
                  <a:close/>
                  <a:moveTo>
                    <a:pt x="1751" y="1"/>
                  </a:moveTo>
                  <a:cubicBezTo>
                    <a:pt x="1743" y="1"/>
                    <a:pt x="1737" y="2"/>
                    <a:pt x="1731" y="3"/>
                  </a:cubicBezTo>
                  <a:cubicBezTo>
                    <a:pt x="1726" y="5"/>
                    <a:pt x="1721" y="7"/>
                    <a:pt x="1716" y="10"/>
                  </a:cubicBezTo>
                  <a:lnTo>
                    <a:pt x="1716" y="22"/>
                  </a:lnTo>
                  <a:cubicBezTo>
                    <a:pt x="1718" y="21"/>
                    <a:pt x="1721" y="19"/>
                    <a:pt x="1723" y="18"/>
                  </a:cubicBezTo>
                  <a:cubicBezTo>
                    <a:pt x="1726" y="16"/>
                    <a:pt x="1729" y="15"/>
                    <a:pt x="1731" y="14"/>
                  </a:cubicBezTo>
                  <a:cubicBezTo>
                    <a:pt x="1734" y="13"/>
                    <a:pt x="1737" y="12"/>
                    <a:pt x="1740" y="11"/>
                  </a:cubicBezTo>
                  <a:cubicBezTo>
                    <a:pt x="1743" y="11"/>
                    <a:pt x="1746" y="10"/>
                    <a:pt x="1749" y="10"/>
                  </a:cubicBezTo>
                  <a:cubicBezTo>
                    <a:pt x="1753" y="10"/>
                    <a:pt x="1756" y="11"/>
                    <a:pt x="1759" y="12"/>
                  </a:cubicBezTo>
                  <a:cubicBezTo>
                    <a:pt x="1762" y="12"/>
                    <a:pt x="1765" y="13"/>
                    <a:pt x="1767" y="15"/>
                  </a:cubicBezTo>
                  <a:cubicBezTo>
                    <a:pt x="1770" y="16"/>
                    <a:pt x="1771" y="18"/>
                    <a:pt x="1773" y="20"/>
                  </a:cubicBezTo>
                  <a:cubicBezTo>
                    <a:pt x="1774" y="23"/>
                    <a:pt x="1775" y="25"/>
                    <a:pt x="1775" y="28"/>
                  </a:cubicBezTo>
                  <a:cubicBezTo>
                    <a:pt x="1775" y="31"/>
                    <a:pt x="1774" y="34"/>
                    <a:pt x="1773" y="36"/>
                  </a:cubicBezTo>
                  <a:cubicBezTo>
                    <a:pt x="1773" y="38"/>
                    <a:pt x="1771" y="41"/>
                    <a:pt x="1769" y="43"/>
                  </a:cubicBezTo>
                  <a:cubicBezTo>
                    <a:pt x="1767" y="45"/>
                    <a:pt x="1764" y="48"/>
                    <a:pt x="1761" y="50"/>
                  </a:cubicBezTo>
                  <a:cubicBezTo>
                    <a:pt x="1757" y="53"/>
                    <a:pt x="1753" y="55"/>
                    <a:pt x="1748" y="58"/>
                  </a:cubicBezTo>
                  <a:cubicBezTo>
                    <a:pt x="1741" y="61"/>
                    <a:pt x="1735" y="64"/>
                    <a:pt x="1731" y="67"/>
                  </a:cubicBezTo>
                  <a:cubicBezTo>
                    <a:pt x="1726" y="70"/>
                    <a:pt x="1722" y="73"/>
                    <a:pt x="1719" y="76"/>
                  </a:cubicBezTo>
                  <a:cubicBezTo>
                    <a:pt x="1716" y="79"/>
                    <a:pt x="1714" y="82"/>
                    <a:pt x="1713" y="85"/>
                  </a:cubicBezTo>
                  <a:cubicBezTo>
                    <a:pt x="1711" y="88"/>
                    <a:pt x="1711" y="92"/>
                    <a:pt x="1711" y="96"/>
                  </a:cubicBezTo>
                  <a:lnTo>
                    <a:pt x="1711" y="101"/>
                  </a:lnTo>
                  <a:lnTo>
                    <a:pt x="1796" y="101"/>
                  </a:lnTo>
                  <a:lnTo>
                    <a:pt x="1796" y="91"/>
                  </a:lnTo>
                  <a:lnTo>
                    <a:pt x="1727" y="91"/>
                  </a:lnTo>
                  <a:cubicBezTo>
                    <a:pt x="1727" y="88"/>
                    <a:pt x="1728" y="86"/>
                    <a:pt x="1729" y="84"/>
                  </a:cubicBezTo>
                  <a:cubicBezTo>
                    <a:pt x="1730" y="82"/>
                    <a:pt x="1731" y="80"/>
                    <a:pt x="1734" y="78"/>
                  </a:cubicBezTo>
                  <a:cubicBezTo>
                    <a:pt x="1736" y="76"/>
                    <a:pt x="1740" y="74"/>
                    <a:pt x="1744" y="71"/>
                  </a:cubicBezTo>
                  <a:cubicBezTo>
                    <a:pt x="1748" y="69"/>
                    <a:pt x="1754" y="66"/>
                    <a:pt x="1760" y="63"/>
                  </a:cubicBezTo>
                  <a:cubicBezTo>
                    <a:pt x="1765" y="60"/>
                    <a:pt x="1770" y="58"/>
                    <a:pt x="1774" y="55"/>
                  </a:cubicBezTo>
                  <a:cubicBezTo>
                    <a:pt x="1778" y="52"/>
                    <a:pt x="1781" y="50"/>
                    <a:pt x="1783" y="47"/>
                  </a:cubicBezTo>
                  <a:cubicBezTo>
                    <a:pt x="1786" y="44"/>
                    <a:pt x="1788" y="41"/>
                    <a:pt x="1789" y="38"/>
                  </a:cubicBezTo>
                  <a:cubicBezTo>
                    <a:pt x="1790" y="35"/>
                    <a:pt x="1791" y="31"/>
                    <a:pt x="1791" y="27"/>
                  </a:cubicBezTo>
                  <a:cubicBezTo>
                    <a:pt x="1791" y="23"/>
                    <a:pt x="1790" y="19"/>
                    <a:pt x="1788" y="16"/>
                  </a:cubicBezTo>
                  <a:cubicBezTo>
                    <a:pt x="1786" y="13"/>
                    <a:pt x="1783" y="10"/>
                    <a:pt x="1779" y="8"/>
                  </a:cubicBezTo>
                  <a:cubicBezTo>
                    <a:pt x="1776" y="5"/>
                    <a:pt x="1772" y="4"/>
                    <a:pt x="1767" y="3"/>
                  </a:cubicBezTo>
                  <a:cubicBezTo>
                    <a:pt x="1762" y="1"/>
                    <a:pt x="1757" y="1"/>
                    <a:pt x="1751" y="1"/>
                  </a:cubicBezTo>
                  <a:close/>
                  <a:moveTo>
                    <a:pt x="704" y="3"/>
                  </a:moveTo>
                  <a:lnTo>
                    <a:pt x="704" y="13"/>
                  </a:lnTo>
                  <a:lnTo>
                    <a:pt x="773" y="13"/>
                  </a:lnTo>
                  <a:cubicBezTo>
                    <a:pt x="771" y="15"/>
                    <a:pt x="769" y="17"/>
                    <a:pt x="767" y="21"/>
                  </a:cubicBezTo>
                  <a:cubicBezTo>
                    <a:pt x="764" y="24"/>
                    <a:pt x="761" y="28"/>
                    <a:pt x="758" y="33"/>
                  </a:cubicBezTo>
                  <a:cubicBezTo>
                    <a:pt x="755" y="38"/>
                    <a:pt x="751" y="43"/>
                    <a:pt x="748" y="48"/>
                  </a:cubicBezTo>
                  <a:cubicBezTo>
                    <a:pt x="744" y="54"/>
                    <a:pt x="741" y="59"/>
                    <a:pt x="738" y="65"/>
                  </a:cubicBezTo>
                  <a:cubicBezTo>
                    <a:pt x="735" y="71"/>
                    <a:pt x="732" y="77"/>
                    <a:pt x="730" y="83"/>
                  </a:cubicBezTo>
                  <a:cubicBezTo>
                    <a:pt x="728" y="89"/>
                    <a:pt x="726" y="95"/>
                    <a:pt x="725" y="101"/>
                  </a:cubicBezTo>
                  <a:lnTo>
                    <a:pt x="742" y="101"/>
                  </a:lnTo>
                  <a:cubicBezTo>
                    <a:pt x="743" y="95"/>
                    <a:pt x="744" y="89"/>
                    <a:pt x="747" y="83"/>
                  </a:cubicBezTo>
                  <a:cubicBezTo>
                    <a:pt x="749" y="77"/>
                    <a:pt x="751" y="71"/>
                    <a:pt x="755" y="65"/>
                  </a:cubicBezTo>
                  <a:cubicBezTo>
                    <a:pt x="758" y="59"/>
                    <a:pt x="761" y="53"/>
                    <a:pt x="764" y="48"/>
                  </a:cubicBezTo>
                  <a:cubicBezTo>
                    <a:pt x="768" y="42"/>
                    <a:pt x="771" y="37"/>
                    <a:pt x="775" y="32"/>
                  </a:cubicBezTo>
                  <a:cubicBezTo>
                    <a:pt x="778" y="27"/>
                    <a:pt x="781" y="23"/>
                    <a:pt x="784" y="19"/>
                  </a:cubicBezTo>
                  <a:cubicBezTo>
                    <a:pt x="787" y="15"/>
                    <a:pt x="790" y="12"/>
                    <a:pt x="792" y="9"/>
                  </a:cubicBezTo>
                  <a:lnTo>
                    <a:pt x="792" y="3"/>
                  </a:lnTo>
                  <a:lnTo>
                    <a:pt x="704" y="3"/>
                  </a:lnTo>
                  <a:close/>
                  <a:moveTo>
                    <a:pt x="231" y="10"/>
                  </a:moveTo>
                  <a:lnTo>
                    <a:pt x="215" y="14"/>
                  </a:lnTo>
                  <a:lnTo>
                    <a:pt x="215" y="31"/>
                  </a:lnTo>
                  <a:lnTo>
                    <a:pt x="198" y="31"/>
                  </a:lnTo>
                  <a:lnTo>
                    <a:pt x="198" y="40"/>
                  </a:lnTo>
                  <a:lnTo>
                    <a:pt x="215" y="40"/>
                  </a:lnTo>
                  <a:lnTo>
                    <a:pt x="215" y="82"/>
                  </a:lnTo>
                  <a:cubicBezTo>
                    <a:pt x="215" y="96"/>
                    <a:pt x="224" y="103"/>
                    <a:pt x="241" y="103"/>
                  </a:cubicBezTo>
                  <a:cubicBezTo>
                    <a:pt x="247" y="103"/>
                    <a:pt x="252" y="102"/>
                    <a:pt x="256" y="100"/>
                  </a:cubicBezTo>
                  <a:lnTo>
                    <a:pt x="256" y="91"/>
                  </a:lnTo>
                  <a:cubicBezTo>
                    <a:pt x="253" y="92"/>
                    <a:pt x="250" y="93"/>
                    <a:pt x="246" y="93"/>
                  </a:cubicBezTo>
                  <a:cubicBezTo>
                    <a:pt x="240" y="93"/>
                    <a:pt x="237" y="92"/>
                    <a:pt x="234" y="90"/>
                  </a:cubicBezTo>
                  <a:cubicBezTo>
                    <a:pt x="232" y="88"/>
                    <a:pt x="231" y="85"/>
                    <a:pt x="231" y="80"/>
                  </a:cubicBezTo>
                  <a:lnTo>
                    <a:pt x="231" y="40"/>
                  </a:lnTo>
                  <a:lnTo>
                    <a:pt x="256" y="40"/>
                  </a:lnTo>
                  <a:lnTo>
                    <a:pt x="256" y="31"/>
                  </a:lnTo>
                  <a:lnTo>
                    <a:pt x="231" y="31"/>
                  </a:lnTo>
                  <a:lnTo>
                    <a:pt x="231" y="10"/>
                  </a:lnTo>
                  <a:close/>
                  <a:moveTo>
                    <a:pt x="1648" y="10"/>
                  </a:moveTo>
                  <a:cubicBezTo>
                    <a:pt x="1666" y="10"/>
                    <a:pt x="1676" y="24"/>
                    <a:pt x="1676" y="53"/>
                  </a:cubicBezTo>
                  <a:cubicBezTo>
                    <a:pt x="1676" y="80"/>
                    <a:pt x="1666" y="93"/>
                    <a:pt x="1647" y="93"/>
                  </a:cubicBezTo>
                  <a:cubicBezTo>
                    <a:pt x="1628" y="93"/>
                    <a:pt x="1618" y="80"/>
                    <a:pt x="1618" y="53"/>
                  </a:cubicBezTo>
                  <a:cubicBezTo>
                    <a:pt x="1618" y="25"/>
                    <a:pt x="1628" y="10"/>
                    <a:pt x="1648" y="10"/>
                  </a:cubicBezTo>
                  <a:close/>
                  <a:moveTo>
                    <a:pt x="145" y="29"/>
                  </a:moveTo>
                  <a:cubicBezTo>
                    <a:pt x="132" y="29"/>
                    <a:pt x="121" y="31"/>
                    <a:pt x="112" y="36"/>
                  </a:cubicBezTo>
                  <a:lnTo>
                    <a:pt x="112" y="47"/>
                  </a:lnTo>
                  <a:cubicBezTo>
                    <a:pt x="121" y="41"/>
                    <a:pt x="132" y="39"/>
                    <a:pt x="144" y="39"/>
                  </a:cubicBezTo>
                  <a:cubicBezTo>
                    <a:pt x="157" y="39"/>
                    <a:pt x="164" y="45"/>
                    <a:pt x="164" y="56"/>
                  </a:cubicBezTo>
                  <a:lnTo>
                    <a:pt x="135" y="59"/>
                  </a:lnTo>
                  <a:cubicBezTo>
                    <a:pt x="113" y="62"/>
                    <a:pt x="102" y="69"/>
                    <a:pt x="102" y="82"/>
                  </a:cubicBezTo>
                  <a:cubicBezTo>
                    <a:pt x="102" y="89"/>
                    <a:pt x="105" y="93"/>
                    <a:pt x="110" y="97"/>
                  </a:cubicBezTo>
                  <a:cubicBezTo>
                    <a:pt x="116" y="101"/>
                    <a:pt x="123" y="103"/>
                    <a:pt x="133" y="103"/>
                  </a:cubicBezTo>
                  <a:cubicBezTo>
                    <a:pt x="147" y="103"/>
                    <a:pt x="157" y="99"/>
                    <a:pt x="164" y="90"/>
                  </a:cubicBezTo>
                  <a:lnTo>
                    <a:pt x="164" y="90"/>
                  </a:lnTo>
                  <a:lnTo>
                    <a:pt x="164" y="101"/>
                  </a:lnTo>
                  <a:lnTo>
                    <a:pt x="180" y="101"/>
                  </a:lnTo>
                  <a:lnTo>
                    <a:pt x="180" y="55"/>
                  </a:lnTo>
                  <a:cubicBezTo>
                    <a:pt x="180" y="38"/>
                    <a:pt x="168" y="29"/>
                    <a:pt x="145" y="29"/>
                  </a:cubicBezTo>
                  <a:close/>
                  <a:moveTo>
                    <a:pt x="475" y="29"/>
                  </a:moveTo>
                  <a:cubicBezTo>
                    <a:pt x="462" y="29"/>
                    <a:pt x="451" y="33"/>
                    <a:pt x="443" y="39"/>
                  </a:cubicBezTo>
                  <a:cubicBezTo>
                    <a:pt x="434" y="46"/>
                    <a:pt x="430" y="55"/>
                    <a:pt x="430" y="66"/>
                  </a:cubicBezTo>
                  <a:cubicBezTo>
                    <a:pt x="430" y="78"/>
                    <a:pt x="434" y="87"/>
                    <a:pt x="442" y="93"/>
                  </a:cubicBezTo>
                  <a:cubicBezTo>
                    <a:pt x="450" y="100"/>
                    <a:pt x="461" y="103"/>
                    <a:pt x="474" y="103"/>
                  </a:cubicBezTo>
                  <a:cubicBezTo>
                    <a:pt x="489" y="103"/>
                    <a:pt x="500" y="101"/>
                    <a:pt x="509" y="96"/>
                  </a:cubicBezTo>
                  <a:lnTo>
                    <a:pt x="509" y="85"/>
                  </a:lnTo>
                  <a:cubicBezTo>
                    <a:pt x="500" y="91"/>
                    <a:pt x="489" y="93"/>
                    <a:pt x="478" y="93"/>
                  </a:cubicBezTo>
                  <a:cubicBezTo>
                    <a:pt x="468" y="93"/>
                    <a:pt x="461" y="91"/>
                    <a:pt x="455" y="87"/>
                  </a:cubicBezTo>
                  <a:cubicBezTo>
                    <a:pt x="449" y="83"/>
                    <a:pt x="446" y="77"/>
                    <a:pt x="446" y="69"/>
                  </a:cubicBezTo>
                  <a:lnTo>
                    <a:pt x="516" y="69"/>
                  </a:lnTo>
                  <a:lnTo>
                    <a:pt x="516" y="63"/>
                  </a:lnTo>
                  <a:cubicBezTo>
                    <a:pt x="516" y="52"/>
                    <a:pt x="512" y="44"/>
                    <a:pt x="505" y="38"/>
                  </a:cubicBezTo>
                  <a:cubicBezTo>
                    <a:pt x="498" y="32"/>
                    <a:pt x="488" y="29"/>
                    <a:pt x="475" y="29"/>
                  </a:cubicBezTo>
                  <a:close/>
                  <a:moveTo>
                    <a:pt x="590" y="29"/>
                  </a:moveTo>
                  <a:cubicBezTo>
                    <a:pt x="575" y="29"/>
                    <a:pt x="564" y="34"/>
                    <a:pt x="556" y="43"/>
                  </a:cubicBezTo>
                  <a:lnTo>
                    <a:pt x="556" y="43"/>
                  </a:lnTo>
                  <a:lnTo>
                    <a:pt x="556" y="31"/>
                  </a:lnTo>
                  <a:lnTo>
                    <a:pt x="540" y="31"/>
                  </a:lnTo>
                  <a:lnTo>
                    <a:pt x="540" y="134"/>
                  </a:lnTo>
                  <a:lnTo>
                    <a:pt x="556" y="134"/>
                  </a:lnTo>
                  <a:lnTo>
                    <a:pt x="556" y="91"/>
                  </a:lnTo>
                  <a:lnTo>
                    <a:pt x="556" y="91"/>
                  </a:lnTo>
                  <a:cubicBezTo>
                    <a:pt x="563" y="99"/>
                    <a:pt x="573" y="103"/>
                    <a:pt x="586" y="103"/>
                  </a:cubicBezTo>
                  <a:cubicBezTo>
                    <a:pt x="600" y="103"/>
                    <a:pt x="611" y="99"/>
                    <a:pt x="619" y="92"/>
                  </a:cubicBezTo>
                  <a:cubicBezTo>
                    <a:pt x="627" y="85"/>
                    <a:pt x="631" y="76"/>
                    <a:pt x="631" y="64"/>
                  </a:cubicBezTo>
                  <a:cubicBezTo>
                    <a:pt x="631" y="53"/>
                    <a:pt x="627" y="45"/>
                    <a:pt x="620" y="39"/>
                  </a:cubicBezTo>
                  <a:cubicBezTo>
                    <a:pt x="613" y="32"/>
                    <a:pt x="603" y="29"/>
                    <a:pt x="590" y="29"/>
                  </a:cubicBezTo>
                  <a:close/>
                  <a:moveTo>
                    <a:pt x="475" y="39"/>
                  </a:moveTo>
                  <a:cubicBezTo>
                    <a:pt x="483" y="39"/>
                    <a:pt x="489" y="40"/>
                    <a:pt x="493" y="44"/>
                  </a:cubicBezTo>
                  <a:cubicBezTo>
                    <a:pt x="497" y="48"/>
                    <a:pt x="500" y="53"/>
                    <a:pt x="500" y="59"/>
                  </a:cubicBezTo>
                  <a:lnTo>
                    <a:pt x="446" y="59"/>
                  </a:lnTo>
                  <a:cubicBezTo>
                    <a:pt x="447" y="53"/>
                    <a:pt x="451" y="48"/>
                    <a:pt x="456" y="44"/>
                  </a:cubicBezTo>
                  <a:cubicBezTo>
                    <a:pt x="461" y="40"/>
                    <a:pt x="467" y="39"/>
                    <a:pt x="475" y="39"/>
                  </a:cubicBezTo>
                  <a:close/>
                  <a:moveTo>
                    <a:pt x="586" y="39"/>
                  </a:moveTo>
                  <a:cubicBezTo>
                    <a:pt x="595" y="39"/>
                    <a:pt x="602" y="41"/>
                    <a:pt x="607" y="45"/>
                  </a:cubicBezTo>
                  <a:cubicBezTo>
                    <a:pt x="612" y="50"/>
                    <a:pt x="615" y="56"/>
                    <a:pt x="615" y="64"/>
                  </a:cubicBezTo>
                  <a:cubicBezTo>
                    <a:pt x="615" y="73"/>
                    <a:pt x="612" y="80"/>
                    <a:pt x="606" y="85"/>
                  </a:cubicBezTo>
                  <a:cubicBezTo>
                    <a:pt x="601" y="91"/>
                    <a:pt x="593" y="93"/>
                    <a:pt x="584" y="93"/>
                  </a:cubicBezTo>
                  <a:cubicBezTo>
                    <a:pt x="576" y="93"/>
                    <a:pt x="569" y="91"/>
                    <a:pt x="564" y="87"/>
                  </a:cubicBezTo>
                  <a:cubicBezTo>
                    <a:pt x="558" y="83"/>
                    <a:pt x="556" y="78"/>
                    <a:pt x="556" y="72"/>
                  </a:cubicBezTo>
                  <a:lnTo>
                    <a:pt x="556" y="63"/>
                  </a:lnTo>
                  <a:cubicBezTo>
                    <a:pt x="556" y="56"/>
                    <a:pt x="559" y="50"/>
                    <a:pt x="564" y="45"/>
                  </a:cubicBezTo>
                  <a:cubicBezTo>
                    <a:pt x="570" y="41"/>
                    <a:pt x="577" y="39"/>
                    <a:pt x="586" y="39"/>
                  </a:cubicBezTo>
                  <a:close/>
                  <a:moveTo>
                    <a:pt x="164" y="66"/>
                  </a:moveTo>
                  <a:lnTo>
                    <a:pt x="164" y="73"/>
                  </a:lnTo>
                  <a:cubicBezTo>
                    <a:pt x="164" y="79"/>
                    <a:pt x="162" y="83"/>
                    <a:pt x="156" y="87"/>
                  </a:cubicBezTo>
                  <a:cubicBezTo>
                    <a:pt x="151" y="91"/>
                    <a:pt x="145" y="93"/>
                    <a:pt x="137" y="93"/>
                  </a:cubicBezTo>
                  <a:cubicBezTo>
                    <a:pt x="131" y="93"/>
                    <a:pt x="127" y="92"/>
                    <a:pt x="123" y="90"/>
                  </a:cubicBezTo>
                  <a:cubicBezTo>
                    <a:pt x="120" y="88"/>
                    <a:pt x="118" y="85"/>
                    <a:pt x="118" y="82"/>
                  </a:cubicBezTo>
                  <a:cubicBezTo>
                    <a:pt x="118" y="77"/>
                    <a:pt x="120" y="74"/>
                    <a:pt x="124" y="72"/>
                  </a:cubicBezTo>
                  <a:cubicBezTo>
                    <a:pt x="127" y="70"/>
                    <a:pt x="133" y="69"/>
                    <a:pt x="140" y="68"/>
                  </a:cubicBezTo>
                  <a:lnTo>
                    <a:pt x="164" y="66"/>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2" name="Date">
              <a:extLst>
                <a:ext uri="{FF2B5EF4-FFF2-40B4-BE49-F238E27FC236}">
                  <a16:creationId xmlns:a16="http://schemas.microsoft.com/office/drawing/2014/main" id="{B411AA9F-DB06-4860-8C7B-600FB787BA55}"/>
                </a:ext>
              </a:extLst>
            </p:cNvPr>
            <p:cNvSpPr>
              <a:spLocks noEditPoints="1"/>
            </p:cNvSpPr>
            <p:nvPr/>
          </p:nvSpPr>
          <p:spPr bwMode="auto">
            <a:xfrm>
              <a:off x="2981325" y="2759075"/>
              <a:ext cx="1462088" cy="65088"/>
            </a:xfrm>
            <a:custGeom>
              <a:avLst/>
              <a:gdLst>
                <a:gd name="T0" fmla="*/ 454 w 1918"/>
                <a:gd name="T1" fmla="*/ 17 h 85"/>
                <a:gd name="T2" fmla="*/ 501 w 1918"/>
                <a:gd name="T3" fmla="*/ 38 h 85"/>
                <a:gd name="T4" fmla="*/ 491 w 1918"/>
                <a:gd name="T5" fmla="*/ 59 h 85"/>
                <a:gd name="T6" fmla="*/ 454 w 1918"/>
                <a:gd name="T7" fmla="*/ 62 h 85"/>
                <a:gd name="T8" fmla="*/ 507 w 1918"/>
                <a:gd name="T9" fmla="*/ 64 h 85"/>
                <a:gd name="T10" fmla="*/ 527 w 1918"/>
                <a:gd name="T11" fmla="*/ 37 h 85"/>
                <a:gd name="T12" fmla="*/ 473 w 1918"/>
                <a:gd name="T13" fmla="*/ 21 h 85"/>
                <a:gd name="T14" fmla="*/ 500 w 1918"/>
                <a:gd name="T15" fmla="*/ 7 h 85"/>
                <a:gd name="T16" fmla="*/ 852 w 1918"/>
                <a:gd name="T17" fmla="*/ 2 h 85"/>
                <a:gd name="T18" fmla="*/ 861 w 1918"/>
                <a:gd name="T19" fmla="*/ 7 h 85"/>
                <a:gd name="T20" fmla="*/ 895 w 1918"/>
                <a:gd name="T21" fmla="*/ 18 h 85"/>
                <a:gd name="T22" fmla="*/ 851 w 1918"/>
                <a:gd name="T23" fmla="*/ 43 h 85"/>
                <a:gd name="T24" fmla="*/ 917 w 1918"/>
                <a:gd name="T25" fmla="*/ 64 h 85"/>
                <a:gd name="T26" fmla="*/ 864 w 1918"/>
                <a:gd name="T27" fmla="*/ 45 h 85"/>
                <a:gd name="T28" fmla="*/ 911 w 1918"/>
                <a:gd name="T29" fmla="*/ 17 h 85"/>
                <a:gd name="T30" fmla="*/ 1288 w 1918"/>
                <a:gd name="T31" fmla="*/ 0 h 85"/>
                <a:gd name="T32" fmla="*/ 1235 w 1918"/>
                <a:gd name="T33" fmla="*/ 49 h 85"/>
                <a:gd name="T34" fmla="*/ 1307 w 1918"/>
                <a:gd name="T35" fmla="*/ 59 h 85"/>
                <a:gd name="T36" fmla="*/ 1296 w 1918"/>
                <a:gd name="T37" fmla="*/ 26 h 85"/>
                <a:gd name="T38" fmla="*/ 1259 w 1918"/>
                <a:gd name="T39" fmla="*/ 14 h 85"/>
                <a:gd name="T40" fmla="*/ 1288 w 1918"/>
                <a:gd name="T41" fmla="*/ 0 h 85"/>
                <a:gd name="T42" fmla="*/ 15 w 1918"/>
                <a:gd name="T43" fmla="*/ 10 h 85"/>
                <a:gd name="T44" fmla="*/ 122 w 1918"/>
                <a:gd name="T45" fmla="*/ 16 h 85"/>
                <a:gd name="T46" fmla="*/ 142 w 1918"/>
                <a:gd name="T47" fmla="*/ 64 h 85"/>
                <a:gd name="T48" fmla="*/ 71 w 1918"/>
                <a:gd name="T49" fmla="*/ 53 h 85"/>
                <a:gd name="T50" fmla="*/ 1732 w 1918"/>
                <a:gd name="T51" fmla="*/ 33 h 85"/>
                <a:gd name="T52" fmla="*/ 1782 w 1918"/>
                <a:gd name="T53" fmla="*/ 36 h 85"/>
                <a:gd name="T54" fmla="*/ 1759 w 1918"/>
                <a:gd name="T55" fmla="*/ 59 h 85"/>
                <a:gd name="T56" fmla="*/ 1794 w 1918"/>
                <a:gd name="T57" fmla="*/ 60 h 85"/>
                <a:gd name="T58" fmla="*/ 1781 w 1918"/>
                <a:gd name="T59" fmla="*/ 27 h 85"/>
                <a:gd name="T60" fmla="*/ 1801 w 1918"/>
                <a:gd name="T61" fmla="*/ 8 h 85"/>
                <a:gd name="T62" fmla="*/ 1900 w 1918"/>
                <a:gd name="T63" fmla="*/ 8 h 85"/>
                <a:gd name="T64" fmla="*/ 1856 w 1918"/>
                <a:gd name="T65" fmla="*/ 53 h 85"/>
                <a:gd name="T66" fmla="*/ 1891 w 1918"/>
                <a:gd name="T67" fmla="*/ 30 h 85"/>
                <a:gd name="T68" fmla="*/ 1830 w 1918"/>
                <a:gd name="T69" fmla="*/ 2 h 85"/>
                <a:gd name="T70" fmla="*/ 217 w 1918"/>
                <a:gd name="T71" fmla="*/ 65 h 85"/>
                <a:gd name="T72" fmla="*/ 340 w 1918"/>
                <a:gd name="T73" fmla="*/ 18 h 85"/>
                <a:gd name="T74" fmla="*/ 292 w 1918"/>
                <a:gd name="T75" fmla="*/ 64 h 85"/>
                <a:gd name="T76" fmla="*/ 358 w 1918"/>
                <a:gd name="T77" fmla="*/ 39 h 85"/>
                <a:gd name="T78" fmla="*/ 340 w 1918"/>
                <a:gd name="T79" fmla="*/ 18 h 85"/>
                <a:gd name="T80" fmla="*/ 601 w 1918"/>
                <a:gd name="T81" fmla="*/ 65 h 85"/>
                <a:gd name="T82" fmla="*/ 573 w 1918"/>
                <a:gd name="T83" fmla="*/ 44 h 85"/>
                <a:gd name="T84" fmla="*/ 717 w 1918"/>
                <a:gd name="T85" fmla="*/ 18 h 85"/>
                <a:gd name="T86" fmla="*/ 666 w 1918"/>
                <a:gd name="T87" fmla="*/ 85 h 85"/>
                <a:gd name="T88" fmla="*/ 745 w 1918"/>
                <a:gd name="T89" fmla="*/ 59 h 85"/>
                <a:gd name="T90" fmla="*/ 242 w 1918"/>
                <a:gd name="T91" fmla="*/ 29 h 85"/>
                <a:gd name="T92" fmla="*/ 185 w 1918"/>
                <a:gd name="T93" fmla="*/ 42 h 85"/>
                <a:gd name="T94" fmla="*/ 626 w 1918"/>
                <a:gd name="T95" fmla="*/ 38 h 85"/>
                <a:gd name="T96" fmla="*/ 734 w 1918"/>
                <a:gd name="T97" fmla="*/ 29 h 85"/>
                <a:gd name="T98" fmla="*/ 682 w 1918"/>
                <a:gd name="T99" fmla="*/ 46 h 85"/>
                <a:gd name="T100" fmla="*/ 1288 w 1918"/>
                <a:gd name="T101" fmla="*/ 32 h 85"/>
                <a:gd name="T102" fmla="*/ 1296 w 1918"/>
                <a:gd name="T103" fmla="*/ 55 h 85"/>
                <a:gd name="T104" fmla="*/ 1251 w 1918"/>
                <a:gd name="T105" fmla="*/ 50 h 85"/>
                <a:gd name="T106" fmla="*/ 1276 w 1918"/>
                <a:gd name="T107" fmla="*/ 3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8" h="85">
                  <a:moveTo>
                    <a:pt x="502" y="0"/>
                  </a:moveTo>
                  <a:cubicBezTo>
                    <a:pt x="496" y="0"/>
                    <a:pt x="490" y="1"/>
                    <a:pt x="484" y="1"/>
                  </a:cubicBezTo>
                  <a:cubicBezTo>
                    <a:pt x="478" y="2"/>
                    <a:pt x="473" y="3"/>
                    <a:pt x="469" y="5"/>
                  </a:cubicBezTo>
                  <a:cubicBezTo>
                    <a:pt x="464" y="6"/>
                    <a:pt x="461" y="8"/>
                    <a:pt x="458" y="10"/>
                  </a:cubicBezTo>
                  <a:cubicBezTo>
                    <a:pt x="455" y="12"/>
                    <a:pt x="454" y="14"/>
                    <a:pt x="454" y="17"/>
                  </a:cubicBezTo>
                  <a:cubicBezTo>
                    <a:pt x="454" y="20"/>
                    <a:pt x="455" y="22"/>
                    <a:pt x="456" y="23"/>
                  </a:cubicBezTo>
                  <a:cubicBezTo>
                    <a:pt x="458" y="25"/>
                    <a:pt x="461" y="27"/>
                    <a:pt x="464" y="28"/>
                  </a:cubicBezTo>
                  <a:cubicBezTo>
                    <a:pt x="467" y="29"/>
                    <a:pt x="470" y="31"/>
                    <a:pt x="475" y="32"/>
                  </a:cubicBezTo>
                  <a:cubicBezTo>
                    <a:pt x="479" y="33"/>
                    <a:pt x="483" y="34"/>
                    <a:pt x="488" y="35"/>
                  </a:cubicBezTo>
                  <a:cubicBezTo>
                    <a:pt x="493" y="36"/>
                    <a:pt x="497" y="37"/>
                    <a:pt x="501" y="38"/>
                  </a:cubicBezTo>
                  <a:cubicBezTo>
                    <a:pt x="505" y="39"/>
                    <a:pt x="508" y="40"/>
                    <a:pt x="511" y="41"/>
                  </a:cubicBezTo>
                  <a:cubicBezTo>
                    <a:pt x="514" y="42"/>
                    <a:pt x="516" y="43"/>
                    <a:pt x="518" y="44"/>
                  </a:cubicBezTo>
                  <a:cubicBezTo>
                    <a:pt x="520" y="46"/>
                    <a:pt x="520" y="47"/>
                    <a:pt x="520" y="49"/>
                  </a:cubicBezTo>
                  <a:cubicBezTo>
                    <a:pt x="520" y="52"/>
                    <a:pt x="518" y="54"/>
                    <a:pt x="513" y="56"/>
                  </a:cubicBezTo>
                  <a:cubicBezTo>
                    <a:pt x="508" y="58"/>
                    <a:pt x="501" y="59"/>
                    <a:pt x="491" y="59"/>
                  </a:cubicBezTo>
                  <a:cubicBezTo>
                    <a:pt x="488" y="59"/>
                    <a:pt x="485" y="59"/>
                    <a:pt x="481" y="58"/>
                  </a:cubicBezTo>
                  <a:cubicBezTo>
                    <a:pt x="478" y="58"/>
                    <a:pt x="474" y="58"/>
                    <a:pt x="471" y="57"/>
                  </a:cubicBezTo>
                  <a:cubicBezTo>
                    <a:pt x="468" y="57"/>
                    <a:pt x="464" y="56"/>
                    <a:pt x="461" y="55"/>
                  </a:cubicBezTo>
                  <a:cubicBezTo>
                    <a:pt x="458" y="55"/>
                    <a:pt x="456" y="54"/>
                    <a:pt x="454" y="53"/>
                  </a:cubicBezTo>
                  <a:lnTo>
                    <a:pt x="454" y="62"/>
                  </a:lnTo>
                  <a:cubicBezTo>
                    <a:pt x="455" y="62"/>
                    <a:pt x="458" y="63"/>
                    <a:pt x="461" y="63"/>
                  </a:cubicBezTo>
                  <a:cubicBezTo>
                    <a:pt x="464" y="64"/>
                    <a:pt x="467" y="64"/>
                    <a:pt x="470" y="64"/>
                  </a:cubicBezTo>
                  <a:cubicBezTo>
                    <a:pt x="474" y="65"/>
                    <a:pt x="477" y="65"/>
                    <a:pt x="480" y="65"/>
                  </a:cubicBezTo>
                  <a:cubicBezTo>
                    <a:pt x="483" y="65"/>
                    <a:pt x="486" y="65"/>
                    <a:pt x="488" y="65"/>
                  </a:cubicBezTo>
                  <a:cubicBezTo>
                    <a:pt x="495" y="65"/>
                    <a:pt x="501" y="65"/>
                    <a:pt x="507" y="64"/>
                  </a:cubicBezTo>
                  <a:cubicBezTo>
                    <a:pt x="513" y="64"/>
                    <a:pt x="518" y="63"/>
                    <a:pt x="523" y="61"/>
                  </a:cubicBezTo>
                  <a:cubicBezTo>
                    <a:pt x="527" y="60"/>
                    <a:pt x="531" y="58"/>
                    <a:pt x="533" y="56"/>
                  </a:cubicBezTo>
                  <a:cubicBezTo>
                    <a:pt x="536" y="54"/>
                    <a:pt x="537" y="51"/>
                    <a:pt x="537" y="48"/>
                  </a:cubicBezTo>
                  <a:cubicBezTo>
                    <a:pt x="537" y="46"/>
                    <a:pt x="536" y="44"/>
                    <a:pt x="534" y="42"/>
                  </a:cubicBezTo>
                  <a:cubicBezTo>
                    <a:pt x="533" y="40"/>
                    <a:pt x="530" y="39"/>
                    <a:pt x="527" y="37"/>
                  </a:cubicBezTo>
                  <a:cubicBezTo>
                    <a:pt x="523" y="36"/>
                    <a:pt x="519" y="34"/>
                    <a:pt x="515" y="33"/>
                  </a:cubicBezTo>
                  <a:cubicBezTo>
                    <a:pt x="510" y="32"/>
                    <a:pt x="506" y="31"/>
                    <a:pt x="501" y="30"/>
                  </a:cubicBezTo>
                  <a:cubicBezTo>
                    <a:pt x="496" y="29"/>
                    <a:pt x="492" y="28"/>
                    <a:pt x="488" y="27"/>
                  </a:cubicBezTo>
                  <a:cubicBezTo>
                    <a:pt x="484" y="26"/>
                    <a:pt x="481" y="25"/>
                    <a:pt x="479" y="24"/>
                  </a:cubicBezTo>
                  <a:cubicBezTo>
                    <a:pt x="476" y="23"/>
                    <a:pt x="474" y="22"/>
                    <a:pt x="473" y="21"/>
                  </a:cubicBezTo>
                  <a:cubicBezTo>
                    <a:pt x="471" y="20"/>
                    <a:pt x="471" y="18"/>
                    <a:pt x="471" y="17"/>
                  </a:cubicBezTo>
                  <a:cubicBezTo>
                    <a:pt x="471" y="15"/>
                    <a:pt x="472" y="13"/>
                    <a:pt x="473" y="12"/>
                  </a:cubicBezTo>
                  <a:cubicBezTo>
                    <a:pt x="475" y="11"/>
                    <a:pt x="477" y="10"/>
                    <a:pt x="480" y="9"/>
                  </a:cubicBezTo>
                  <a:cubicBezTo>
                    <a:pt x="483" y="8"/>
                    <a:pt x="486" y="8"/>
                    <a:pt x="490" y="8"/>
                  </a:cubicBezTo>
                  <a:cubicBezTo>
                    <a:pt x="493" y="7"/>
                    <a:pt x="497" y="7"/>
                    <a:pt x="500" y="7"/>
                  </a:cubicBezTo>
                  <a:cubicBezTo>
                    <a:pt x="513" y="7"/>
                    <a:pt x="523" y="8"/>
                    <a:pt x="532" y="11"/>
                  </a:cubicBezTo>
                  <a:lnTo>
                    <a:pt x="532" y="3"/>
                  </a:lnTo>
                  <a:cubicBezTo>
                    <a:pt x="525" y="1"/>
                    <a:pt x="515" y="0"/>
                    <a:pt x="502" y="0"/>
                  </a:cubicBezTo>
                  <a:close/>
                  <a:moveTo>
                    <a:pt x="872" y="0"/>
                  </a:moveTo>
                  <a:cubicBezTo>
                    <a:pt x="864" y="0"/>
                    <a:pt x="857" y="1"/>
                    <a:pt x="852" y="2"/>
                  </a:cubicBezTo>
                  <a:cubicBezTo>
                    <a:pt x="846" y="3"/>
                    <a:pt x="841" y="5"/>
                    <a:pt x="837" y="6"/>
                  </a:cubicBezTo>
                  <a:lnTo>
                    <a:pt x="837" y="14"/>
                  </a:lnTo>
                  <a:cubicBezTo>
                    <a:pt x="839" y="13"/>
                    <a:pt x="841" y="12"/>
                    <a:pt x="844" y="11"/>
                  </a:cubicBezTo>
                  <a:cubicBezTo>
                    <a:pt x="847" y="10"/>
                    <a:pt x="849" y="9"/>
                    <a:pt x="852" y="9"/>
                  </a:cubicBezTo>
                  <a:cubicBezTo>
                    <a:pt x="855" y="8"/>
                    <a:pt x="858" y="7"/>
                    <a:pt x="861" y="7"/>
                  </a:cubicBezTo>
                  <a:cubicBezTo>
                    <a:pt x="864" y="7"/>
                    <a:pt x="867" y="7"/>
                    <a:pt x="870" y="7"/>
                  </a:cubicBezTo>
                  <a:cubicBezTo>
                    <a:pt x="873" y="7"/>
                    <a:pt x="877" y="7"/>
                    <a:pt x="880" y="7"/>
                  </a:cubicBezTo>
                  <a:cubicBezTo>
                    <a:pt x="883" y="8"/>
                    <a:pt x="886" y="8"/>
                    <a:pt x="888" y="9"/>
                  </a:cubicBezTo>
                  <a:cubicBezTo>
                    <a:pt x="890" y="10"/>
                    <a:pt x="892" y="11"/>
                    <a:pt x="893" y="13"/>
                  </a:cubicBezTo>
                  <a:cubicBezTo>
                    <a:pt x="895" y="14"/>
                    <a:pt x="895" y="16"/>
                    <a:pt x="895" y="18"/>
                  </a:cubicBezTo>
                  <a:cubicBezTo>
                    <a:pt x="895" y="20"/>
                    <a:pt x="895" y="21"/>
                    <a:pt x="894" y="23"/>
                  </a:cubicBezTo>
                  <a:cubicBezTo>
                    <a:pt x="893" y="24"/>
                    <a:pt x="892" y="26"/>
                    <a:pt x="890" y="27"/>
                  </a:cubicBezTo>
                  <a:cubicBezTo>
                    <a:pt x="888" y="29"/>
                    <a:pt x="885" y="30"/>
                    <a:pt x="881" y="32"/>
                  </a:cubicBezTo>
                  <a:cubicBezTo>
                    <a:pt x="878" y="33"/>
                    <a:pt x="874" y="35"/>
                    <a:pt x="869" y="37"/>
                  </a:cubicBezTo>
                  <a:cubicBezTo>
                    <a:pt x="862" y="39"/>
                    <a:pt x="856" y="41"/>
                    <a:pt x="851" y="43"/>
                  </a:cubicBezTo>
                  <a:cubicBezTo>
                    <a:pt x="846" y="45"/>
                    <a:pt x="843" y="46"/>
                    <a:pt x="840" y="48"/>
                  </a:cubicBezTo>
                  <a:cubicBezTo>
                    <a:pt x="837" y="50"/>
                    <a:pt x="834" y="52"/>
                    <a:pt x="833" y="54"/>
                  </a:cubicBezTo>
                  <a:cubicBezTo>
                    <a:pt x="832" y="56"/>
                    <a:pt x="831" y="58"/>
                    <a:pt x="831" y="61"/>
                  </a:cubicBezTo>
                  <a:lnTo>
                    <a:pt x="831" y="64"/>
                  </a:lnTo>
                  <a:lnTo>
                    <a:pt x="917" y="64"/>
                  </a:lnTo>
                  <a:lnTo>
                    <a:pt x="917" y="58"/>
                  </a:lnTo>
                  <a:lnTo>
                    <a:pt x="848" y="58"/>
                  </a:lnTo>
                  <a:cubicBezTo>
                    <a:pt x="848" y="56"/>
                    <a:pt x="848" y="55"/>
                    <a:pt x="849" y="53"/>
                  </a:cubicBezTo>
                  <a:cubicBezTo>
                    <a:pt x="850" y="52"/>
                    <a:pt x="852" y="51"/>
                    <a:pt x="854" y="49"/>
                  </a:cubicBezTo>
                  <a:cubicBezTo>
                    <a:pt x="857" y="48"/>
                    <a:pt x="860" y="47"/>
                    <a:pt x="864" y="45"/>
                  </a:cubicBezTo>
                  <a:cubicBezTo>
                    <a:pt x="869" y="44"/>
                    <a:pt x="874" y="42"/>
                    <a:pt x="881" y="40"/>
                  </a:cubicBezTo>
                  <a:cubicBezTo>
                    <a:pt x="886" y="38"/>
                    <a:pt x="890" y="37"/>
                    <a:pt x="894" y="35"/>
                  </a:cubicBezTo>
                  <a:cubicBezTo>
                    <a:pt x="898" y="33"/>
                    <a:pt x="901" y="32"/>
                    <a:pt x="904" y="30"/>
                  </a:cubicBezTo>
                  <a:cubicBezTo>
                    <a:pt x="906" y="28"/>
                    <a:pt x="908" y="26"/>
                    <a:pt x="909" y="24"/>
                  </a:cubicBezTo>
                  <a:cubicBezTo>
                    <a:pt x="911" y="22"/>
                    <a:pt x="911" y="20"/>
                    <a:pt x="911" y="17"/>
                  </a:cubicBezTo>
                  <a:cubicBezTo>
                    <a:pt x="911" y="15"/>
                    <a:pt x="910" y="12"/>
                    <a:pt x="908" y="10"/>
                  </a:cubicBezTo>
                  <a:cubicBezTo>
                    <a:pt x="906" y="8"/>
                    <a:pt x="904" y="6"/>
                    <a:pt x="900" y="5"/>
                  </a:cubicBezTo>
                  <a:cubicBezTo>
                    <a:pt x="896" y="3"/>
                    <a:pt x="892" y="2"/>
                    <a:pt x="887" y="2"/>
                  </a:cubicBezTo>
                  <a:cubicBezTo>
                    <a:pt x="883" y="1"/>
                    <a:pt x="877" y="0"/>
                    <a:pt x="872" y="0"/>
                  </a:cubicBezTo>
                  <a:close/>
                  <a:moveTo>
                    <a:pt x="1288" y="0"/>
                  </a:moveTo>
                  <a:cubicBezTo>
                    <a:pt x="1279" y="0"/>
                    <a:pt x="1272" y="1"/>
                    <a:pt x="1265" y="3"/>
                  </a:cubicBezTo>
                  <a:cubicBezTo>
                    <a:pt x="1258" y="5"/>
                    <a:pt x="1252" y="7"/>
                    <a:pt x="1247" y="10"/>
                  </a:cubicBezTo>
                  <a:cubicBezTo>
                    <a:pt x="1242" y="14"/>
                    <a:pt x="1238" y="17"/>
                    <a:pt x="1235" y="22"/>
                  </a:cubicBezTo>
                  <a:cubicBezTo>
                    <a:pt x="1233" y="26"/>
                    <a:pt x="1232" y="31"/>
                    <a:pt x="1232" y="37"/>
                  </a:cubicBezTo>
                  <a:cubicBezTo>
                    <a:pt x="1232" y="41"/>
                    <a:pt x="1233" y="45"/>
                    <a:pt x="1235" y="49"/>
                  </a:cubicBezTo>
                  <a:cubicBezTo>
                    <a:pt x="1237" y="52"/>
                    <a:pt x="1239" y="55"/>
                    <a:pt x="1243" y="58"/>
                  </a:cubicBezTo>
                  <a:cubicBezTo>
                    <a:pt x="1247" y="60"/>
                    <a:pt x="1252" y="62"/>
                    <a:pt x="1257" y="63"/>
                  </a:cubicBezTo>
                  <a:cubicBezTo>
                    <a:pt x="1263" y="65"/>
                    <a:pt x="1269" y="65"/>
                    <a:pt x="1276" y="65"/>
                  </a:cubicBezTo>
                  <a:cubicBezTo>
                    <a:pt x="1282" y="65"/>
                    <a:pt x="1288" y="65"/>
                    <a:pt x="1293" y="64"/>
                  </a:cubicBezTo>
                  <a:cubicBezTo>
                    <a:pt x="1299" y="63"/>
                    <a:pt x="1303" y="61"/>
                    <a:pt x="1307" y="59"/>
                  </a:cubicBezTo>
                  <a:cubicBezTo>
                    <a:pt x="1311" y="58"/>
                    <a:pt x="1314" y="55"/>
                    <a:pt x="1316" y="53"/>
                  </a:cubicBezTo>
                  <a:cubicBezTo>
                    <a:pt x="1318" y="50"/>
                    <a:pt x="1319" y="47"/>
                    <a:pt x="1319" y="44"/>
                  </a:cubicBezTo>
                  <a:cubicBezTo>
                    <a:pt x="1319" y="41"/>
                    <a:pt x="1319" y="39"/>
                    <a:pt x="1317" y="36"/>
                  </a:cubicBezTo>
                  <a:cubicBezTo>
                    <a:pt x="1315" y="34"/>
                    <a:pt x="1312" y="32"/>
                    <a:pt x="1309" y="30"/>
                  </a:cubicBezTo>
                  <a:cubicBezTo>
                    <a:pt x="1305" y="29"/>
                    <a:pt x="1301" y="27"/>
                    <a:pt x="1296" y="26"/>
                  </a:cubicBezTo>
                  <a:cubicBezTo>
                    <a:pt x="1291" y="25"/>
                    <a:pt x="1286" y="25"/>
                    <a:pt x="1280" y="25"/>
                  </a:cubicBezTo>
                  <a:cubicBezTo>
                    <a:pt x="1265" y="25"/>
                    <a:pt x="1255" y="28"/>
                    <a:pt x="1248" y="33"/>
                  </a:cubicBezTo>
                  <a:lnTo>
                    <a:pt x="1248" y="33"/>
                  </a:lnTo>
                  <a:cubicBezTo>
                    <a:pt x="1248" y="29"/>
                    <a:pt x="1249" y="25"/>
                    <a:pt x="1251" y="22"/>
                  </a:cubicBezTo>
                  <a:cubicBezTo>
                    <a:pt x="1253" y="19"/>
                    <a:pt x="1255" y="16"/>
                    <a:pt x="1259" y="14"/>
                  </a:cubicBezTo>
                  <a:cubicBezTo>
                    <a:pt x="1262" y="11"/>
                    <a:pt x="1267" y="10"/>
                    <a:pt x="1272" y="8"/>
                  </a:cubicBezTo>
                  <a:cubicBezTo>
                    <a:pt x="1277" y="7"/>
                    <a:pt x="1282" y="7"/>
                    <a:pt x="1288" y="7"/>
                  </a:cubicBezTo>
                  <a:cubicBezTo>
                    <a:pt x="1296" y="7"/>
                    <a:pt x="1304" y="7"/>
                    <a:pt x="1311" y="9"/>
                  </a:cubicBezTo>
                  <a:lnTo>
                    <a:pt x="1311" y="2"/>
                  </a:lnTo>
                  <a:cubicBezTo>
                    <a:pt x="1305" y="1"/>
                    <a:pt x="1298" y="0"/>
                    <a:pt x="1288" y="0"/>
                  </a:cubicBezTo>
                  <a:close/>
                  <a:moveTo>
                    <a:pt x="0" y="2"/>
                  </a:moveTo>
                  <a:lnTo>
                    <a:pt x="0" y="64"/>
                  </a:lnTo>
                  <a:lnTo>
                    <a:pt x="16" y="64"/>
                  </a:lnTo>
                  <a:lnTo>
                    <a:pt x="16" y="22"/>
                  </a:lnTo>
                  <a:cubicBezTo>
                    <a:pt x="16" y="17"/>
                    <a:pt x="16" y="12"/>
                    <a:pt x="15" y="10"/>
                  </a:cubicBezTo>
                  <a:lnTo>
                    <a:pt x="16" y="10"/>
                  </a:lnTo>
                  <a:cubicBezTo>
                    <a:pt x="17" y="13"/>
                    <a:pt x="18" y="15"/>
                    <a:pt x="20" y="16"/>
                  </a:cubicBezTo>
                  <a:lnTo>
                    <a:pt x="67" y="64"/>
                  </a:lnTo>
                  <a:lnTo>
                    <a:pt x="75" y="64"/>
                  </a:lnTo>
                  <a:lnTo>
                    <a:pt x="122" y="16"/>
                  </a:lnTo>
                  <a:cubicBezTo>
                    <a:pt x="123" y="15"/>
                    <a:pt x="125" y="13"/>
                    <a:pt x="126" y="10"/>
                  </a:cubicBezTo>
                  <a:lnTo>
                    <a:pt x="127" y="10"/>
                  </a:lnTo>
                  <a:cubicBezTo>
                    <a:pt x="126" y="15"/>
                    <a:pt x="125" y="19"/>
                    <a:pt x="125" y="22"/>
                  </a:cubicBezTo>
                  <a:lnTo>
                    <a:pt x="125" y="64"/>
                  </a:lnTo>
                  <a:lnTo>
                    <a:pt x="142" y="64"/>
                  </a:lnTo>
                  <a:lnTo>
                    <a:pt x="142" y="2"/>
                  </a:lnTo>
                  <a:lnTo>
                    <a:pt x="121" y="2"/>
                  </a:lnTo>
                  <a:lnTo>
                    <a:pt x="78" y="45"/>
                  </a:lnTo>
                  <a:cubicBezTo>
                    <a:pt x="76" y="47"/>
                    <a:pt x="74" y="49"/>
                    <a:pt x="71" y="53"/>
                  </a:cubicBezTo>
                  <a:lnTo>
                    <a:pt x="71" y="53"/>
                  </a:lnTo>
                  <a:cubicBezTo>
                    <a:pt x="70" y="51"/>
                    <a:pt x="68" y="49"/>
                    <a:pt x="64" y="45"/>
                  </a:cubicBezTo>
                  <a:lnTo>
                    <a:pt x="22" y="2"/>
                  </a:lnTo>
                  <a:lnTo>
                    <a:pt x="0" y="2"/>
                  </a:lnTo>
                  <a:close/>
                  <a:moveTo>
                    <a:pt x="1737" y="2"/>
                  </a:moveTo>
                  <a:lnTo>
                    <a:pt x="1732" y="33"/>
                  </a:lnTo>
                  <a:cubicBezTo>
                    <a:pt x="1734" y="33"/>
                    <a:pt x="1736" y="33"/>
                    <a:pt x="1738" y="33"/>
                  </a:cubicBezTo>
                  <a:cubicBezTo>
                    <a:pt x="1740" y="33"/>
                    <a:pt x="1742" y="33"/>
                    <a:pt x="1744" y="33"/>
                  </a:cubicBezTo>
                  <a:cubicBezTo>
                    <a:pt x="1746" y="33"/>
                    <a:pt x="1748" y="32"/>
                    <a:pt x="1750" y="32"/>
                  </a:cubicBezTo>
                  <a:cubicBezTo>
                    <a:pt x="1752" y="32"/>
                    <a:pt x="1754" y="32"/>
                    <a:pt x="1756" y="32"/>
                  </a:cubicBezTo>
                  <a:cubicBezTo>
                    <a:pt x="1767" y="32"/>
                    <a:pt x="1776" y="34"/>
                    <a:pt x="1782" y="36"/>
                  </a:cubicBezTo>
                  <a:cubicBezTo>
                    <a:pt x="1788" y="38"/>
                    <a:pt x="1791" y="41"/>
                    <a:pt x="1791" y="46"/>
                  </a:cubicBezTo>
                  <a:cubicBezTo>
                    <a:pt x="1791" y="48"/>
                    <a:pt x="1791" y="49"/>
                    <a:pt x="1789" y="51"/>
                  </a:cubicBezTo>
                  <a:cubicBezTo>
                    <a:pt x="1788" y="53"/>
                    <a:pt x="1785" y="54"/>
                    <a:pt x="1783" y="55"/>
                  </a:cubicBezTo>
                  <a:cubicBezTo>
                    <a:pt x="1780" y="57"/>
                    <a:pt x="1776" y="58"/>
                    <a:pt x="1772" y="58"/>
                  </a:cubicBezTo>
                  <a:cubicBezTo>
                    <a:pt x="1768" y="59"/>
                    <a:pt x="1764" y="59"/>
                    <a:pt x="1759" y="59"/>
                  </a:cubicBezTo>
                  <a:cubicBezTo>
                    <a:pt x="1749" y="59"/>
                    <a:pt x="1739" y="58"/>
                    <a:pt x="1730" y="55"/>
                  </a:cubicBezTo>
                  <a:lnTo>
                    <a:pt x="1730" y="63"/>
                  </a:lnTo>
                  <a:cubicBezTo>
                    <a:pt x="1736" y="64"/>
                    <a:pt x="1746" y="65"/>
                    <a:pt x="1759" y="65"/>
                  </a:cubicBezTo>
                  <a:cubicBezTo>
                    <a:pt x="1766" y="65"/>
                    <a:pt x="1773" y="65"/>
                    <a:pt x="1779" y="64"/>
                  </a:cubicBezTo>
                  <a:cubicBezTo>
                    <a:pt x="1785" y="63"/>
                    <a:pt x="1790" y="62"/>
                    <a:pt x="1794" y="60"/>
                  </a:cubicBezTo>
                  <a:cubicBezTo>
                    <a:pt x="1798" y="58"/>
                    <a:pt x="1802" y="56"/>
                    <a:pt x="1804" y="53"/>
                  </a:cubicBezTo>
                  <a:cubicBezTo>
                    <a:pt x="1806" y="51"/>
                    <a:pt x="1808" y="48"/>
                    <a:pt x="1808" y="45"/>
                  </a:cubicBezTo>
                  <a:cubicBezTo>
                    <a:pt x="1808" y="42"/>
                    <a:pt x="1807" y="40"/>
                    <a:pt x="1804" y="37"/>
                  </a:cubicBezTo>
                  <a:cubicBezTo>
                    <a:pt x="1802" y="35"/>
                    <a:pt x="1799" y="33"/>
                    <a:pt x="1795" y="31"/>
                  </a:cubicBezTo>
                  <a:cubicBezTo>
                    <a:pt x="1791" y="30"/>
                    <a:pt x="1786" y="28"/>
                    <a:pt x="1781" y="27"/>
                  </a:cubicBezTo>
                  <a:cubicBezTo>
                    <a:pt x="1775" y="27"/>
                    <a:pt x="1768" y="26"/>
                    <a:pt x="1761" y="26"/>
                  </a:cubicBezTo>
                  <a:cubicBezTo>
                    <a:pt x="1759" y="26"/>
                    <a:pt x="1757" y="26"/>
                    <a:pt x="1755" y="26"/>
                  </a:cubicBezTo>
                  <a:cubicBezTo>
                    <a:pt x="1752" y="26"/>
                    <a:pt x="1750" y="26"/>
                    <a:pt x="1748" y="26"/>
                  </a:cubicBezTo>
                  <a:lnTo>
                    <a:pt x="1751" y="8"/>
                  </a:lnTo>
                  <a:lnTo>
                    <a:pt x="1801" y="8"/>
                  </a:lnTo>
                  <a:lnTo>
                    <a:pt x="1801" y="2"/>
                  </a:lnTo>
                  <a:lnTo>
                    <a:pt x="1737" y="2"/>
                  </a:lnTo>
                  <a:close/>
                  <a:moveTo>
                    <a:pt x="1830" y="2"/>
                  </a:moveTo>
                  <a:lnTo>
                    <a:pt x="1830" y="8"/>
                  </a:lnTo>
                  <a:lnTo>
                    <a:pt x="1900" y="8"/>
                  </a:lnTo>
                  <a:cubicBezTo>
                    <a:pt x="1898" y="9"/>
                    <a:pt x="1896" y="11"/>
                    <a:pt x="1893" y="13"/>
                  </a:cubicBezTo>
                  <a:cubicBezTo>
                    <a:pt x="1890" y="15"/>
                    <a:pt x="1888" y="18"/>
                    <a:pt x="1884" y="21"/>
                  </a:cubicBezTo>
                  <a:cubicBezTo>
                    <a:pt x="1881" y="24"/>
                    <a:pt x="1878" y="27"/>
                    <a:pt x="1874" y="31"/>
                  </a:cubicBezTo>
                  <a:cubicBezTo>
                    <a:pt x="1871" y="34"/>
                    <a:pt x="1868" y="38"/>
                    <a:pt x="1865" y="41"/>
                  </a:cubicBezTo>
                  <a:cubicBezTo>
                    <a:pt x="1862" y="45"/>
                    <a:pt x="1859" y="49"/>
                    <a:pt x="1856" y="53"/>
                  </a:cubicBezTo>
                  <a:cubicBezTo>
                    <a:pt x="1854" y="57"/>
                    <a:pt x="1852" y="61"/>
                    <a:pt x="1851" y="64"/>
                  </a:cubicBezTo>
                  <a:lnTo>
                    <a:pt x="1868" y="64"/>
                  </a:lnTo>
                  <a:cubicBezTo>
                    <a:pt x="1869" y="60"/>
                    <a:pt x="1871" y="57"/>
                    <a:pt x="1873" y="53"/>
                  </a:cubicBezTo>
                  <a:cubicBezTo>
                    <a:pt x="1875" y="49"/>
                    <a:pt x="1878" y="45"/>
                    <a:pt x="1881" y="41"/>
                  </a:cubicBezTo>
                  <a:cubicBezTo>
                    <a:pt x="1884" y="37"/>
                    <a:pt x="1887" y="34"/>
                    <a:pt x="1891" y="30"/>
                  </a:cubicBezTo>
                  <a:cubicBezTo>
                    <a:pt x="1894" y="27"/>
                    <a:pt x="1898" y="23"/>
                    <a:pt x="1901" y="20"/>
                  </a:cubicBezTo>
                  <a:cubicBezTo>
                    <a:pt x="1904" y="17"/>
                    <a:pt x="1907" y="14"/>
                    <a:pt x="1910" y="12"/>
                  </a:cubicBezTo>
                  <a:cubicBezTo>
                    <a:pt x="1913" y="9"/>
                    <a:pt x="1916" y="7"/>
                    <a:pt x="1918" y="6"/>
                  </a:cubicBezTo>
                  <a:lnTo>
                    <a:pt x="1918" y="2"/>
                  </a:lnTo>
                  <a:lnTo>
                    <a:pt x="1830" y="2"/>
                  </a:lnTo>
                  <a:close/>
                  <a:moveTo>
                    <a:pt x="220" y="18"/>
                  </a:moveTo>
                  <a:cubicBezTo>
                    <a:pt x="204" y="18"/>
                    <a:pt x="192" y="21"/>
                    <a:pt x="183" y="25"/>
                  </a:cubicBezTo>
                  <a:cubicBezTo>
                    <a:pt x="174" y="29"/>
                    <a:pt x="169" y="35"/>
                    <a:pt x="169" y="42"/>
                  </a:cubicBezTo>
                  <a:cubicBezTo>
                    <a:pt x="169" y="49"/>
                    <a:pt x="173" y="55"/>
                    <a:pt x="182" y="59"/>
                  </a:cubicBezTo>
                  <a:cubicBezTo>
                    <a:pt x="191" y="63"/>
                    <a:pt x="203" y="65"/>
                    <a:pt x="217" y="65"/>
                  </a:cubicBezTo>
                  <a:cubicBezTo>
                    <a:pt x="232" y="65"/>
                    <a:pt x="244" y="63"/>
                    <a:pt x="253" y="59"/>
                  </a:cubicBezTo>
                  <a:cubicBezTo>
                    <a:pt x="262" y="55"/>
                    <a:pt x="266" y="49"/>
                    <a:pt x="266" y="42"/>
                  </a:cubicBezTo>
                  <a:cubicBezTo>
                    <a:pt x="266" y="34"/>
                    <a:pt x="262" y="29"/>
                    <a:pt x="254" y="25"/>
                  </a:cubicBezTo>
                  <a:cubicBezTo>
                    <a:pt x="246" y="20"/>
                    <a:pt x="234" y="18"/>
                    <a:pt x="220" y="18"/>
                  </a:cubicBezTo>
                  <a:close/>
                  <a:moveTo>
                    <a:pt x="340" y="18"/>
                  </a:moveTo>
                  <a:cubicBezTo>
                    <a:pt x="326" y="18"/>
                    <a:pt x="315" y="21"/>
                    <a:pt x="308" y="27"/>
                  </a:cubicBezTo>
                  <a:lnTo>
                    <a:pt x="308" y="27"/>
                  </a:lnTo>
                  <a:lnTo>
                    <a:pt x="308" y="19"/>
                  </a:lnTo>
                  <a:lnTo>
                    <a:pt x="292" y="19"/>
                  </a:lnTo>
                  <a:lnTo>
                    <a:pt x="292" y="64"/>
                  </a:lnTo>
                  <a:lnTo>
                    <a:pt x="308" y="64"/>
                  </a:lnTo>
                  <a:lnTo>
                    <a:pt x="308" y="39"/>
                  </a:lnTo>
                  <a:cubicBezTo>
                    <a:pt x="308" y="35"/>
                    <a:pt x="310" y="31"/>
                    <a:pt x="315" y="28"/>
                  </a:cubicBezTo>
                  <a:cubicBezTo>
                    <a:pt x="321" y="26"/>
                    <a:pt x="327" y="24"/>
                    <a:pt x="335" y="24"/>
                  </a:cubicBezTo>
                  <a:cubicBezTo>
                    <a:pt x="350" y="24"/>
                    <a:pt x="358" y="29"/>
                    <a:pt x="358" y="39"/>
                  </a:cubicBezTo>
                  <a:lnTo>
                    <a:pt x="358" y="64"/>
                  </a:lnTo>
                  <a:lnTo>
                    <a:pt x="374" y="64"/>
                  </a:lnTo>
                  <a:lnTo>
                    <a:pt x="374" y="37"/>
                  </a:lnTo>
                  <a:cubicBezTo>
                    <a:pt x="374" y="31"/>
                    <a:pt x="371" y="26"/>
                    <a:pt x="365" y="23"/>
                  </a:cubicBezTo>
                  <a:cubicBezTo>
                    <a:pt x="360" y="20"/>
                    <a:pt x="351" y="18"/>
                    <a:pt x="340" y="18"/>
                  </a:cubicBezTo>
                  <a:close/>
                  <a:moveTo>
                    <a:pt x="602" y="18"/>
                  </a:moveTo>
                  <a:cubicBezTo>
                    <a:pt x="589" y="18"/>
                    <a:pt x="578" y="21"/>
                    <a:pt x="569" y="25"/>
                  </a:cubicBezTo>
                  <a:cubicBezTo>
                    <a:pt x="561" y="29"/>
                    <a:pt x="556" y="35"/>
                    <a:pt x="556" y="42"/>
                  </a:cubicBezTo>
                  <a:cubicBezTo>
                    <a:pt x="556" y="49"/>
                    <a:pt x="560" y="55"/>
                    <a:pt x="568" y="59"/>
                  </a:cubicBezTo>
                  <a:cubicBezTo>
                    <a:pt x="576" y="63"/>
                    <a:pt x="587" y="65"/>
                    <a:pt x="601" y="65"/>
                  </a:cubicBezTo>
                  <a:cubicBezTo>
                    <a:pt x="615" y="65"/>
                    <a:pt x="627" y="64"/>
                    <a:pt x="636" y="61"/>
                  </a:cubicBezTo>
                  <a:lnTo>
                    <a:pt x="636" y="54"/>
                  </a:lnTo>
                  <a:cubicBezTo>
                    <a:pt x="626" y="58"/>
                    <a:pt x="616" y="59"/>
                    <a:pt x="605" y="59"/>
                  </a:cubicBezTo>
                  <a:cubicBezTo>
                    <a:pt x="595" y="59"/>
                    <a:pt x="587" y="58"/>
                    <a:pt x="581" y="55"/>
                  </a:cubicBezTo>
                  <a:cubicBezTo>
                    <a:pt x="576" y="52"/>
                    <a:pt x="573" y="49"/>
                    <a:pt x="573" y="44"/>
                  </a:cubicBezTo>
                  <a:lnTo>
                    <a:pt x="642" y="44"/>
                  </a:lnTo>
                  <a:lnTo>
                    <a:pt x="642" y="40"/>
                  </a:lnTo>
                  <a:cubicBezTo>
                    <a:pt x="642" y="33"/>
                    <a:pt x="639" y="28"/>
                    <a:pt x="632" y="24"/>
                  </a:cubicBezTo>
                  <a:cubicBezTo>
                    <a:pt x="625" y="20"/>
                    <a:pt x="615" y="18"/>
                    <a:pt x="602" y="18"/>
                  </a:cubicBezTo>
                  <a:close/>
                  <a:moveTo>
                    <a:pt x="717" y="18"/>
                  </a:moveTo>
                  <a:cubicBezTo>
                    <a:pt x="702" y="18"/>
                    <a:pt x="690" y="21"/>
                    <a:pt x="683" y="27"/>
                  </a:cubicBezTo>
                  <a:lnTo>
                    <a:pt x="682" y="27"/>
                  </a:lnTo>
                  <a:lnTo>
                    <a:pt x="682" y="19"/>
                  </a:lnTo>
                  <a:lnTo>
                    <a:pt x="666" y="19"/>
                  </a:lnTo>
                  <a:lnTo>
                    <a:pt x="666" y="85"/>
                  </a:lnTo>
                  <a:lnTo>
                    <a:pt x="682" y="85"/>
                  </a:lnTo>
                  <a:lnTo>
                    <a:pt x="682" y="58"/>
                  </a:lnTo>
                  <a:lnTo>
                    <a:pt x="683" y="58"/>
                  </a:lnTo>
                  <a:cubicBezTo>
                    <a:pt x="690" y="63"/>
                    <a:pt x="699" y="65"/>
                    <a:pt x="712" y="65"/>
                  </a:cubicBezTo>
                  <a:cubicBezTo>
                    <a:pt x="726" y="65"/>
                    <a:pt x="737" y="63"/>
                    <a:pt x="745" y="59"/>
                  </a:cubicBezTo>
                  <a:cubicBezTo>
                    <a:pt x="753" y="54"/>
                    <a:pt x="757" y="48"/>
                    <a:pt x="757" y="41"/>
                  </a:cubicBezTo>
                  <a:cubicBezTo>
                    <a:pt x="757" y="34"/>
                    <a:pt x="754" y="28"/>
                    <a:pt x="747" y="24"/>
                  </a:cubicBezTo>
                  <a:cubicBezTo>
                    <a:pt x="740" y="20"/>
                    <a:pt x="730" y="18"/>
                    <a:pt x="717" y="18"/>
                  </a:cubicBezTo>
                  <a:close/>
                  <a:moveTo>
                    <a:pt x="218" y="24"/>
                  </a:moveTo>
                  <a:cubicBezTo>
                    <a:pt x="229" y="24"/>
                    <a:pt x="236" y="26"/>
                    <a:pt x="242" y="29"/>
                  </a:cubicBezTo>
                  <a:cubicBezTo>
                    <a:pt x="247" y="32"/>
                    <a:pt x="250" y="36"/>
                    <a:pt x="250" y="42"/>
                  </a:cubicBezTo>
                  <a:cubicBezTo>
                    <a:pt x="250" y="47"/>
                    <a:pt x="247" y="52"/>
                    <a:pt x="242" y="55"/>
                  </a:cubicBezTo>
                  <a:cubicBezTo>
                    <a:pt x="236" y="58"/>
                    <a:pt x="229" y="59"/>
                    <a:pt x="218" y="59"/>
                  </a:cubicBezTo>
                  <a:cubicBezTo>
                    <a:pt x="208" y="59"/>
                    <a:pt x="200" y="58"/>
                    <a:pt x="194" y="55"/>
                  </a:cubicBezTo>
                  <a:cubicBezTo>
                    <a:pt x="188" y="52"/>
                    <a:pt x="185" y="47"/>
                    <a:pt x="185" y="42"/>
                  </a:cubicBezTo>
                  <a:cubicBezTo>
                    <a:pt x="185" y="37"/>
                    <a:pt x="188" y="32"/>
                    <a:pt x="194" y="29"/>
                  </a:cubicBezTo>
                  <a:cubicBezTo>
                    <a:pt x="200" y="26"/>
                    <a:pt x="208" y="24"/>
                    <a:pt x="218" y="24"/>
                  </a:cubicBezTo>
                  <a:close/>
                  <a:moveTo>
                    <a:pt x="601" y="24"/>
                  </a:moveTo>
                  <a:cubicBezTo>
                    <a:pt x="609" y="24"/>
                    <a:pt x="615" y="26"/>
                    <a:pt x="619" y="28"/>
                  </a:cubicBezTo>
                  <a:cubicBezTo>
                    <a:pt x="624" y="30"/>
                    <a:pt x="626" y="33"/>
                    <a:pt x="626" y="38"/>
                  </a:cubicBezTo>
                  <a:lnTo>
                    <a:pt x="573" y="38"/>
                  </a:lnTo>
                  <a:cubicBezTo>
                    <a:pt x="574" y="34"/>
                    <a:pt x="577" y="30"/>
                    <a:pt x="582" y="28"/>
                  </a:cubicBezTo>
                  <a:cubicBezTo>
                    <a:pt x="588" y="26"/>
                    <a:pt x="594" y="24"/>
                    <a:pt x="601" y="24"/>
                  </a:cubicBezTo>
                  <a:close/>
                  <a:moveTo>
                    <a:pt x="713" y="24"/>
                  </a:moveTo>
                  <a:cubicBezTo>
                    <a:pt x="722" y="24"/>
                    <a:pt x="728" y="26"/>
                    <a:pt x="734" y="29"/>
                  </a:cubicBezTo>
                  <a:cubicBezTo>
                    <a:pt x="739" y="31"/>
                    <a:pt x="741" y="35"/>
                    <a:pt x="741" y="40"/>
                  </a:cubicBezTo>
                  <a:cubicBezTo>
                    <a:pt x="741" y="46"/>
                    <a:pt x="738" y="51"/>
                    <a:pt x="733" y="54"/>
                  </a:cubicBezTo>
                  <a:cubicBezTo>
                    <a:pt x="728" y="58"/>
                    <a:pt x="720" y="59"/>
                    <a:pt x="710" y="59"/>
                  </a:cubicBezTo>
                  <a:cubicBezTo>
                    <a:pt x="702" y="59"/>
                    <a:pt x="696" y="58"/>
                    <a:pt x="690" y="55"/>
                  </a:cubicBezTo>
                  <a:cubicBezTo>
                    <a:pt x="685" y="53"/>
                    <a:pt x="682" y="50"/>
                    <a:pt x="682" y="46"/>
                  </a:cubicBezTo>
                  <a:lnTo>
                    <a:pt x="682" y="40"/>
                  </a:lnTo>
                  <a:cubicBezTo>
                    <a:pt x="682" y="35"/>
                    <a:pt x="685" y="32"/>
                    <a:pt x="691" y="29"/>
                  </a:cubicBezTo>
                  <a:cubicBezTo>
                    <a:pt x="696" y="26"/>
                    <a:pt x="704" y="24"/>
                    <a:pt x="713" y="24"/>
                  </a:cubicBezTo>
                  <a:close/>
                  <a:moveTo>
                    <a:pt x="1276" y="31"/>
                  </a:moveTo>
                  <a:cubicBezTo>
                    <a:pt x="1281" y="31"/>
                    <a:pt x="1284" y="31"/>
                    <a:pt x="1288" y="32"/>
                  </a:cubicBezTo>
                  <a:cubicBezTo>
                    <a:pt x="1291" y="33"/>
                    <a:pt x="1294" y="34"/>
                    <a:pt x="1296" y="35"/>
                  </a:cubicBezTo>
                  <a:cubicBezTo>
                    <a:pt x="1298" y="36"/>
                    <a:pt x="1300" y="38"/>
                    <a:pt x="1301" y="39"/>
                  </a:cubicBezTo>
                  <a:cubicBezTo>
                    <a:pt x="1303" y="41"/>
                    <a:pt x="1303" y="43"/>
                    <a:pt x="1303" y="45"/>
                  </a:cubicBezTo>
                  <a:cubicBezTo>
                    <a:pt x="1303" y="47"/>
                    <a:pt x="1303" y="49"/>
                    <a:pt x="1301" y="51"/>
                  </a:cubicBezTo>
                  <a:cubicBezTo>
                    <a:pt x="1300" y="53"/>
                    <a:pt x="1298" y="54"/>
                    <a:pt x="1296" y="55"/>
                  </a:cubicBezTo>
                  <a:cubicBezTo>
                    <a:pt x="1294" y="57"/>
                    <a:pt x="1291" y="57"/>
                    <a:pt x="1288" y="58"/>
                  </a:cubicBezTo>
                  <a:cubicBezTo>
                    <a:pt x="1284" y="59"/>
                    <a:pt x="1281" y="59"/>
                    <a:pt x="1277" y="59"/>
                  </a:cubicBezTo>
                  <a:cubicBezTo>
                    <a:pt x="1273" y="59"/>
                    <a:pt x="1269" y="59"/>
                    <a:pt x="1265" y="58"/>
                  </a:cubicBezTo>
                  <a:cubicBezTo>
                    <a:pt x="1262" y="57"/>
                    <a:pt x="1259" y="56"/>
                    <a:pt x="1257" y="55"/>
                  </a:cubicBezTo>
                  <a:cubicBezTo>
                    <a:pt x="1254" y="53"/>
                    <a:pt x="1252" y="52"/>
                    <a:pt x="1251" y="50"/>
                  </a:cubicBezTo>
                  <a:cubicBezTo>
                    <a:pt x="1250" y="48"/>
                    <a:pt x="1249" y="46"/>
                    <a:pt x="1249" y="44"/>
                  </a:cubicBezTo>
                  <a:cubicBezTo>
                    <a:pt x="1249" y="42"/>
                    <a:pt x="1250" y="40"/>
                    <a:pt x="1251" y="39"/>
                  </a:cubicBezTo>
                  <a:cubicBezTo>
                    <a:pt x="1252" y="37"/>
                    <a:pt x="1254" y="36"/>
                    <a:pt x="1257" y="35"/>
                  </a:cubicBezTo>
                  <a:cubicBezTo>
                    <a:pt x="1259" y="34"/>
                    <a:pt x="1262" y="33"/>
                    <a:pt x="1265" y="32"/>
                  </a:cubicBezTo>
                  <a:cubicBezTo>
                    <a:pt x="1269" y="31"/>
                    <a:pt x="1272" y="31"/>
                    <a:pt x="1276" y="3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3" name="Date">
              <a:extLst>
                <a:ext uri="{FF2B5EF4-FFF2-40B4-BE49-F238E27FC236}">
                  <a16:creationId xmlns:a16="http://schemas.microsoft.com/office/drawing/2014/main" id="{529E00F8-8B33-495F-AE98-114E0D768AB0}"/>
                </a:ext>
              </a:extLst>
            </p:cNvPr>
            <p:cNvSpPr>
              <a:spLocks noEditPoints="1"/>
            </p:cNvSpPr>
            <p:nvPr/>
          </p:nvSpPr>
          <p:spPr bwMode="auto">
            <a:xfrm>
              <a:off x="3033713" y="3867150"/>
              <a:ext cx="1411288" cy="63500"/>
            </a:xfrm>
            <a:custGeom>
              <a:avLst/>
              <a:gdLst>
                <a:gd name="T0" fmla="*/ 1117 w 1851"/>
                <a:gd name="T1" fmla="*/ 17 h 85"/>
                <a:gd name="T2" fmla="*/ 1165 w 1851"/>
                <a:gd name="T3" fmla="*/ 64 h 85"/>
                <a:gd name="T4" fmla="*/ 4 w 1851"/>
                <a:gd name="T5" fmla="*/ 9 h 85"/>
                <a:gd name="T6" fmla="*/ 47 w 1851"/>
                <a:gd name="T7" fmla="*/ 38 h 85"/>
                <a:gd name="T8" fmla="*/ 28 w 1851"/>
                <a:gd name="T9" fmla="*/ 58 h 85"/>
                <a:gd name="T10" fmla="*/ 17 w 1851"/>
                <a:gd name="T11" fmla="*/ 64 h 85"/>
                <a:gd name="T12" fmla="*/ 84 w 1851"/>
                <a:gd name="T13" fmla="*/ 48 h 85"/>
                <a:gd name="T14" fmla="*/ 25 w 1851"/>
                <a:gd name="T15" fmla="*/ 24 h 85"/>
                <a:gd name="T16" fmla="*/ 46 w 1851"/>
                <a:gd name="T17" fmla="*/ 7 h 85"/>
                <a:gd name="T18" fmla="*/ 398 w 1851"/>
                <a:gd name="T19" fmla="*/ 4 h 85"/>
                <a:gd name="T20" fmla="*/ 418 w 1851"/>
                <a:gd name="T21" fmla="*/ 35 h 85"/>
                <a:gd name="T22" fmla="*/ 420 w 1851"/>
                <a:gd name="T23" fmla="*/ 58 h 85"/>
                <a:gd name="T24" fmla="*/ 390 w 1851"/>
                <a:gd name="T25" fmla="*/ 63 h 85"/>
                <a:gd name="T26" fmla="*/ 463 w 1851"/>
                <a:gd name="T27" fmla="*/ 56 h 85"/>
                <a:gd name="T28" fmla="*/ 417 w 1851"/>
                <a:gd name="T29" fmla="*/ 26 h 85"/>
                <a:gd name="T30" fmla="*/ 419 w 1851"/>
                <a:gd name="T31" fmla="*/ 7 h 85"/>
                <a:gd name="T32" fmla="*/ 788 w 1851"/>
                <a:gd name="T33" fmla="*/ 1 h 85"/>
                <a:gd name="T34" fmla="*/ 774 w 1851"/>
                <a:gd name="T35" fmla="*/ 33 h 85"/>
                <a:gd name="T36" fmla="*/ 786 w 1851"/>
                <a:gd name="T37" fmla="*/ 64 h 85"/>
                <a:gd name="T38" fmla="*/ 847 w 1851"/>
                <a:gd name="T39" fmla="*/ 41 h 85"/>
                <a:gd name="T40" fmla="*/ 840 w 1851"/>
                <a:gd name="T41" fmla="*/ 10 h 85"/>
                <a:gd name="T42" fmla="*/ 1218 w 1851"/>
                <a:gd name="T43" fmla="*/ 6 h 85"/>
                <a:gd name="T44" fmla="*/ 1261 w 1851"/>
                <a:gd name="T45" fmla="*/ 7 h 85"/>
                <a:gd name="T46" fmla="*/ 1262 w 1851"/>
                <a:gd name="T47" fmla="*/ 32 h 85"/>
                <a:gd name="T48" fmla="*/ 1212 w 1851"/>
                <a:gd name="T49" fmla="*/ 64 h 85"/>
                <a:gd name="T50" fmla="*/ 1246 w 1851"/>
                <a:gd name="T51" fmla="*/ 45 h 85"/>
                <a:gd name="T52" fmla="*/ 1289 w 1851"/>
                <a:gd name="T53" fmla="*/ 10 h 85"/>
                <a:gd name="T54" fmla="*/ 1673 w 1851"/>
                <a:gd name="T55" fmla="*/ 9 h 85"/>
                <a:gd name="T56" fmla="*/ 1705 w 1851"/>
                <a:gd name="T57" fmla="*/ 65 h 85"/>
                <a:gd name="T58" fmla="*/ 1808 w 1851"/>
                <a:gd name="T59" fmla="*/ 0 h 85"/>
                <a:gd name="T60" fmla="*/ 1785 w 1851"/>
                <a:gd name="T61" fmla="*/ 28 h 85"/>
                <a:gd name="T62" fmla="*/ 1816 w 1851"/>
                <a:gd name="T63" fmla="*/ 58 h 85"/>
                <a:gd name="T64" fmla="*/ 1838 w 1851"/>
                <a:gd name="T65" fmla="*/ 60 h 85"/>
                <a:gd name="T66" fmla="*/ 1819 w 1851"/>
                <a:gd name="T67" fmla="*/ 31 h 85"/>
                <a:gd name="T68" fmla="*/ 1808 w 1851"/>
                <a:gd name="T69" fmla="*/ 0 h 85"/>
                <a:gd name="T70" fmla="*/ 825 w 1851"/>
                <a:gd name="T71" fmla="*/ 21 h 85"/>
                <a:gd name="T72" fmla="*/ 783 w 1851"/>
                <a:gd name="T73" fmla="*/ 21 h 85"/>
                <a:gd name="T74" fmla="*/ 1707 w 1851"/>
                <a:gd name="T75" fmla="*/ 6 h 85"/>
                <a:gd name="T76" fmla="*/ 237 w 1851"/>
                <a:gd name="T77" fmla="*/ 27 h 85"/>
                <a:gd name="T78" fmla="*/ 237 w 1851"/>
                <a:gd name="T79" fmla="*/ 38 h 85"/>
                <a:gd name="T80" fmla="*/ 303 w 1851"/>
                <a:gd name="T81" fmla="*/ 37 h 85"/>
                <a:gd name="T82" fmla="*/ 498 w 1851"/>
                <a:gd name="T83" fmla="*/ 59 h 85"/>
                <a:gd name="T84" fmla="*/ 502 w 1851"/>
                <a:gd name="T85" fmla="*/ 43 h 85"/>
                <a:gd name="T86" fmla="*/ 612 w 1851"/>
                <a:gd name="T87" fmla="*/ 27 h 85"/>
                <a:gd name="T88" fmla="*/ 612 w 1851"/>
                <a:gd name="T89" fmla="*/ 57 h 85"/>
                <a:gd name="T90" fmla="*/ 646 w 1851"/>
                <a:gd name="T91" fmla="*/ 18 h 85"/>
                <a:gd name="T92" fmla="*/ 173 w 1851"/>
                <a:gd name="T93" fmla="*/ 64 h 85"/>
                <a:gd name="T94" fmla="*/ 147 w 1851"/>
                <a:gd name="T95" fmla="*/ 59 h 85"/>
                <a:gd name="T96" fmla="*/ 556 w 1851"/>
                <a:gd name="T97" fmla="*/ 37 h 85"/>
                <a:gd name="T98" fmla="*/ 671 w 1851"/>
                <a:gd name="T99" fmla="*/ 40 h 85"/>
                <a:gd name="T100" fmla="*/ 620 w 1851"/>
                <a:gd name="T101" fmla="*/ 28 h 85"/>
                <a:gd name="T102" fmla="*/ 832 w 1851"/>
                <a:gd name="T103" fmla="*/ 46 h 85"/>
                <a:gd name="T104" fmla="*/ 784 w 1851"/>
                <a:gd name="T105" fmla="*/ 55 h 85"/>
                <a:gd name="T106" fmla="*/ 804 w 1851"/>
                <a:gd name="T107"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1" h="85">
                  <a:moveTo>
                    <a:pt x="1159" y="0"/>
                  </a:moveTo>
                  <a:cubicBezTo>
                    <a:pt x="1157" y="1"/>
                    <a:pt x="1154" y="2"/>
                    <a:pt x="1150" y="3"/>
                  </a:cubicBezTo>
                  <a:cubicBezTo>
                    <a:pt x="1147" y="4"/>
                    <a:pt x="1144" y="5"/>
                    <a:pt x="1140" y="6"/>
                  </a:cubicBezTo>
                  <a:cubicBezTo>
                    <a:pt x="1136" y="7"/>
                    <a:pt x="1132" y="7"/>
                    <a:pt x="1128" y="8"/>
                  </a:cubicBezTo>
                  <a:cubicBezTo>
                    <a:pt x="1124" y="9"/>
                    <a:pt x="1121" y="9"/>
                    <a:pt x="1117" y="10"/>
                  </a:cubicBezTo>
                  <a:lnTo>
                    <a:pt x="1117" y="17"/>
                  </a:lnTo>
                  <a:cubicBezTo>
                    <a:pt x="1120" y="17"/>
                    <a:pt x="1123" y="16"/>
                    <a:pt x="1127" y="16"/>
                  </a:cubicBezTo>
                  <a:cubicBezTo>
                    <a:pt x="1130" y="15"/>
                    <a:pt x="1133" y="14"/>
                    <a:pt x="1136" y="14"/>
                  </a:cubicBezTo>
                  <a:cubicBezTo>
                    <a:pt x="1139" y="13"/>
                    <a:pt x="1142" y="12"/>
                    <a:pt x="1144" y="12"/>
                  </a:cubicBezTo>
                  <a:cubicBezTo>
                    <a:pt x="1146" y="11"/>
                    <a:pt x="1148" y="10"/>
                    <a:pt x="1149" y="10"/>
                  </a:cubicBezTo>
                  <a:lnTo>
                    <a:pt x="1149" y="64"/>
                  </a:lnTo>
                  <a:lnTo>
                    <a:pt x="1165" y="64"/>
                  </a:lnTo>
                  <a:lnTo>
                    <a:pt x="1165" y="0"/>
                  </a:lnTo>
                  <a:lnTo>
                    <a:pt x="1159" y="0"/>
                  </a:lnTo>
                  <a:close/>
                  <a:moveTo>
                    <a:pt x="48" y="0"/>
                  </a:moveTo>
                  <a:cubicBezTo>
                    <a:pt x="42" y="0"/>
                    <a:pt x="36" y="0"/>
                    <a:pt x="30" y="1"/>
                  </a:cubicBezTo>
                  <a:cubicBezTo>
                    <a:pt x="25" y="2"/>
                    <a:pt x="20" y="3"/>
                    <a:pt x="15" y="4"/>
                  </a:cubicBezTo>
                  <a:cubicBezTo>
                    <a:pt x="11" y="6"/>
                    <a:pt x="7" y="7"/>
                    <a:pt x="4" y="9"/>
                  </a:cubicBezTo>
                  <a:cubicBezTo>
                    <a:pt x="1" y="12"/>
                    <a:pt x="0" y="14"/>
                    <a:pt x="0" y="17"/>
                  </a:cubicBezTo>
                  <a:cubicBezTo>
                    <a:pt x="0" y="19"/>
                    <a:pt x="1" y="21"/>
                    <a:pt x="3" y="23"/>
                  </a:cubicBezTo>
                  <a:cubicBezTo>
                    <a:pt x="4" y="25"/>
                    <a:pt x="7" y="26"/>
                    <a:pt x="10" y="28"/>
                  </a:cubicBezTo>
                  <a:cubicBezTo>
                    <a:pt x="13" y="29"/>
                    <a:pt x="17" y="30"/>
                    <a:pt x="21" y="31"/>
                  </a:cubicBezTo>
                  <a:cubicBezTo>
                    <a:pt x="25" y="33"/>
                    <a:pt x="30" y="34"/>
                    <a:pt x="34" y="35"/>
                  </a:cubicBezTo>
                  <a:cubicBezTo>
                    <a:pt x="39" y="36"/>
                    <a:pt x="43" y="37"/>
                    <a:pt x="47" y="38"/>
                  </a:cubicBezTo>
                  <a:cubicBezTo>
                    <a:pt x="51" y="39"/>
                    <a:pt x="55" y="40"/>
                    <a:pt x="57" y="41"/>
                  </a:cubicBezTo>
                  <a:cubicBezTo>
                    <a:pt x="60" y="42"/>
                    <a:pt x="63" y="43"/>
                    <a:pt x="64" y="44"/>
                  </a:cubicBezTo>
                  <a:cubicBezTo>
                    <a:pt x="66" y="45"/>
                    <a:pt x="67" y="47"/>
                    <a:pt x="67" y="49"/>
                  </a:cubicBezTo>
                  <a:cubicBezTo>
                    <a:pt x="67" y="52"/>
                    <a:pt x="64" y="54"/>
                    <a:pt x="59" y="56"/>
                  </a:cubicBezTo>
                  <a:cubicBezTo>
                    <a:pt x="54" y="58"/>
                    <a:pt x="47" y="58"/>
                    <a:pt x="37" y="58"/>
                  </a:cubicBezTo>
                  <a:cubicBezTo>
                    <a:pt x="34" y="58"/>
                    <a:pt x="31" y="58"/>
                    <a:pt x="28" y="58"/>
                  </a:cubicBezTo>
                  <a:cubicBezTo>
                    <a:pt x="24" y="58"/>
                    <a:pt x="21" y="57"/>
                    <a:pt x="17" y="57"/>
                  </a:cubicBezTo>
                  <a:cubicBezTo>
                    <a:pt x="14" y="56"/>
                    <a:pt x="11" y="56"/>
                    <a:pt x="8" y="55"/>
                  </a:cubicBezTo>
                  <a:cubicBezTo>
                    <a:pt x="5" y="54"/>
                    <a:pt x="2" y="54"/>
                    <a:pt x="0" y="53"/>
                  </a:cubicBezTo>
                  <a:lnTo>
                    <a:pt x="0" y="61"/>
                  </a:lnTo>
                  <a:cubicBezTo>
                    <a:pt x="2" y="62"/>
                    <a:pt x="4" y="62"/>
                    <a:pt x="7" y="63"/>
                  </a:cubicBezTo>
                  <a:cubicBezTo>
                    <a:pt x="10" y="63"/>
                    <a:pt x="13" y="64"/>
                    <a:pt x="17" y="64"/>
                  </a:cubicBezTo>
                  <a:cubicBezTo>
                    <a:pt x="20" y="64"/>
                    <a:pt x="23" y="65"/>
                    <a:pt x="26" y="65"/>
                  </a:cubicBezTo>
                  <a:cubicBezTo>
                    <a:pt x="30" y="65"/>
                    <a:pt x="32" y="65"/>
                    <a:pt x="35" y="65"/>
                  </a:cubicBezTo>
                  <a:cubicBezTo>
                    <a:pt x="41" y="65"/>
                    <a:pt x="47" y="65"/>
                    <a:pt x="53" y="64"/>
                  </a:cubicBezTo>
                  <a:cubicBezTo>
                    <a:pt x="59" y="63"/>
                    <a:pt x="64" y="63"/>
                    <a:pt x="69" y="61"/>
                  </a:cubicBezTo>
                  <a:cubicBezTo>
                    <a:pt x="73" y="60"/>
                    <a:pt x="77" y="58"/>
                    <a:pt x="80" y="56"/>
                  </a:cubicBezTo>
                  <a:cubicBezTo>
                    <a:pt x="82" y="54"/>
                    <a:pt x="84" y="51"/>
                    <a:pt x="84" y="48"/>
                  </a:cubicBezTo>
                  <a:cubicBezTo>
                    <a:pt x="84" y="46"/>
                    <a:pt x="83" y="44"/>
                    <a:pt x="81" y="42"/>
                  </a:cubicBezTo>
                  <a:cubicBezTo>
                    <a:pt x="79" y="40"/>
                    <a:pt x="76" y="38"/>
                    <a:pt x="73" y="37"/>
                  </a:cubicBezTo>
                  <a:cubicBezTo>
                    <a:pt x="70" y="35"/>
                    <a:pt x="66" y="34"/>
                    <a:pt x="61" y="33"/>
                  </a:cubicBezTo>
                  <a:cubicBezTo>
                    <a:pt x="57" y="32"/>
                    <a:pt x="52" y="30"/>
                    <a:pt x="47" y="29"/>
                  </a:cubicBezTo>
                  <a:cubicBezTo>
                    <a:pt x="42" y="28"/>
                    <a:pt x="38" y="27"/>
                    <a:pt x="34" y="26"/>
                  </a:cubicBezTo>
                  <a:cubicBezTo>
                    <a:pt x="31" y="25"/>
                    <a:pt x="27" y="25"/>
                    <a:pt x="25" y="24"/>
                  </a:cubicBezTo>
                  <a:cubicBezTo>
                    <a:pt x="22" y="23"/>
                    <a:pt x="20" y="22"/>
                    <a:pt x="19" y="20"/>
                  </a:cubicBezTo>
                  <a:cubicBezTo>
                    <a:pt x="18" y="19"/>
                    <a:pt x="17" y="18"/>
                    <a:pt x="17" y="16"/>
                  </a:cubicBezTo>
                  <a:cubicBezTo>
                    <a:pt x="17" y="15"/>
                    <a:pt x="18" y="13"/>
                    <a:pt x="20" y="12"/>
                  </a:cubicBezTo>
                  <a:cubicBezTo>
                    <a:pt x="21" y="11"/>
                    <a:pt x="24" y="10"/>
                    <a:pt x="26" y="9"/>
                  </a:cubicBezTo>
                  <a:cubicBezTo>
                    <a:pt x="29" y="8"/>
                    <a:pt x="32" y="8"/>
                    <a:pt x="36" y="7"/>
                  </a:cubicBezTo>
                  <a:cubicBezTo>
                    <a:pt x="39" y="7"/>
                    <a:pt x="43" y="7"/>
                    <a:pt x="46" y="7"/>
                  </a:cubicBezTo>
                  <a:cubicBezTo>
                    <a:pt x="59" y="7"/>
                    <a:pt x="70" y="8"/>
                    <a:pt x="78" y="11"/>
                  </a:cubicBezTo>
                  <a:lnTo>
                    <a:pt x="78" y="2"/>
                  </a:lnTo>
                  <a:cubicBezTo>
                    <a:pt x="72" y="1"/>
                    <a:pt x="62" y="0"/>
                    <a:pt x="48" y="0"/>
                  </a:cubicBezTo>
                  <a:close/>
                  <a:moveTo>
                    <a:pt x="431" y="0"/>
                  </a:moveTo>
                  <a:cubicBezTo>
                    <a:pt x="425" y="0"/>
                    <a:pt x="419" y="0"/>
                    <a:pt x="414" y="1"/>
                  </a:cubicBezTo>
                  <a:cubicBezTo>
                    <a:pt x="408" y="2"/>
                    <a:pt x="403" y="3"/>
                    <a:pt x="398" y="4"/>
                  </a:cubicBezTo>
                  <a:cubicBezTo>
                    <a:pt x="394" y="6"/>
                    <a:pt x="390" y="7"/>
                    <a:pt x="387" y="9"/>
                  </a:cubicBezTo>
                  <a:cubicBezTo>
                    <a:pt x="385" y="12"/>
                    <a:pt x="383" y="14"/>
                    <a:pt x="383" y="17"/>
                  </a:cubicBezTo>
                  <a:cubicBezTo>
                    <a:pt x="383" y="19"/>
                    <a:pt x="384" y="21"/>
                    <a:pt x="386" y="23"/>
                  </a:cubicBezTo>
                  <a:cubicBezTo>
                    <a:pt x="388" y="25"/>
                    <a:pt x="390" y="26"/>
                    <a:pt x="393" y="28"/>
                  </a:cubicBezTo>
                  <a:cubicBezTo>
                    <a:pt x="396" y="29"/>
                    <a:pt x="400" y="30"/>
                    <a:pt x="404" y="31"/>
                  </a:cubicBezTo>
                  <a:cubicBezTo>
                    <a:pt x="408" y="33"/>
                    <a:pt x="413" y="34"/>
                    <a:pt x="418" y="35"/>
                  </a:cubicBezTo>
                  <a:cubicBezTo>
                    <a:pt x="422" y="36"/>
                    <a:pt x="426" y="37"/>
                    <a:pt x="430" y="38"/>
                  </a:cubicBezTo>
                  <a:cubicBezTo>
                    <a:pt x="434" y="39"/>
                    <a:pt x="438" y="40"/>
                    <a:pt x="441" y="41"/>
                  </a:cubicBezTo>
                  <a:cubicBezTo>
                    <a:pt x="444" y="42"/>
                    <a:pt x="446" y="43"/>
                    <a:pt x="447" y="44"/>
                  </a:cubicBezTo>
                  <a:cubicBezTo>
                    <a:pt x="449" y="45"/>
                    <a:pt x="450" y="47"/>
                    <a:pt x="450" y="49"/>
                  </a:cubicBezTo>
                  <a:cubicBezTo>
                    <a:pt x="450" y="52"/>
                    <a:pt x="447" y="54"/>
                    <a:pt x="442" y="56"/>
                  </a:cubicBezTo>
                  <a:cubicBezTo>
                    <a:pt x="438" y="58"/>
                    <a:pt x="430" y="58"/>
                    <a:pt x="420" y="58"/>
                  </a:cubicBezTo>
                  <a:cubicBezTo>
                    <a:pt x="417" y="58"/>
                    <a:pt x="414" y="58"/>
                    <a:pt x="411" y="58"/>
                  </a:cubicBezTo>
                  <a:cubicBezTo>
                    <a:pt x="407" y="58"/>
                    <a:pt x="404" y="57"/>
                    <a:pt x="400" y="57"/>
                  </a:cubicBezTo>
                  <a:cubicBezTo>
                    <a:pt x="397" y="56"/>
                    <a:pt x="394" y="56"/>
                    <a:pt x="391" y="55"/>
                  </a:cubicBezTo>
                  <a:cubicBezTo>
                    <a:pt x="388" y="54"/>
                    <a:pt x="385" y="54"/>
                    <a:pt x="383" y="53"/>
                  </a:cubicBezTo>
                  <a:lnTo>
                    <a:pt x="383" y="61"/>
                  </a:lnTo>
                  <a:cubicBezTo>
                    <a:pt x="385" y="62"/>
                    <a:pt x="387" y="62"/>
                    <a:pt x="390" y="63"/>
                  </a:cubicBezTo>
                  <a:cubicBezTo>
                    <a:pt x="393" y="63"/>
                    <a:pt x="396" y="64"/>
                    <a:pt x="400" y="64"/>
                  </a:cubicBezTo>
                  <a:cubicBezTo>
                    <a:pt x="403" y="64"/>
                    <a:pt x="406" y="65"/>
                    <a:pt x="410" y="65"/>
                  </a:cubicBezTo>
                  <a:cubicBezTo>
                    <a:pt x="413" y="65"/>
                    <a:pt x="415" y="65"/>
                    <a:pt x="418" y="65"/>
                  </a:cubicBezTo>
                  <a:cubicBezTo>
                    <a:pt x="424" y="65"/>
                    <a:pt x="430" y="65"/>
                    <a:pt x="436" y="64"/>
                  </a:cubicBezTo>
                  <a:cubicBezTo>
                    <a:pt x="442" y="63"/>
                    <a:pt x="448" y="63"/>
                    <a:pt x="452" y="61"/>
                  </a:cubicBezTo>
                  <a:cubicBezTo>
                    <a:pt x="457" y="60"/>
                    <a:pt x="460" y="58"/>
                    <a:pt x="463" y="56"/>
                  </a:cubicBezTo>
                  <a:cubicBezTo>
                    <a:pt x="466" y="54"/>
                    <a:pt x="467" y="51"/>
                    <a:pt x="467" y="48"/>
                  </a:cubicBezTo>
                  <a:cubicBezTo>
                    <a:pt x="467" y="46"/>
                    <a:pt x="466" y="44"/>
                    <a:pt x="464" y="42"/>
                  </a:cubicBezTo>
                  <a:cubicBezTo>
                    <a:pt x="462" y="40"/>
                    <a:pt x="459" y="38"/>
                    <a:pt x="456" y="37"/>
                  </a:cubicBezTo>
                  <a:cubicBezTo>
                    <a:pt x="453" y="35"/>
                    <a:pt x="449" y="34"/>
                    <a:pt x="444" y="33"/>
                  </a:cubicBezTo>
                  <a:cubicBezTo>
                    <a:pt x="440" y="32"/>
                    <a:pt x="435" y="30"/>
                    <a:pt x="430" y="29"/>
                  </a:cubicBezTo>
                  <a:cubicBezTo>
                    <a:pt x="425" y="28"/>
                    <a:pt x="421" y="27"/>
                    <a:pt x="417" y="26"/>
                  </a:cubicBezTo>
                  <a:cubicBezTo>
                    <a:pt x="414" y="25"/>
                    <a:pt x="411" y="25"/>
                    <a:pt x="408" y="24"/>
                  </a:cubicBezTo>
                  <a:cubicBezTo>
                    <a:pt x="405" y="23"/>
                    <a:pt x="403" y="22"/>
                    <a:pt x="402" y="20"/>
                  </a:cubicBezTo>
                  <a:cubicBezTo>
                    <a:pt x="401" y="19"/>
                    <a:pt x="400" y="18"/>
                    <a:pt x="400" y="16"/>
                  </a:cubicBezTo>
                  <a:cubicBezTo>
                    <a:pt x="400" y="15"/>
                    <a:pt x="401" y="13"/>
                    <a:pt x="403" y="12"/>
                  </a:cubicBezTo>
                  <a:cubicBezTo>
                    <a:pt x="405" y="11"/>
                    <a:pt x="407" y="10"/>
                    <a:pt x="410" y="9"/>
                  </a:cubicBezTo>
                  <a:cubicBezTo>
                    <a:pt x="412" y="8"/>
                    <a:pt x="415" y="8"/>
                    <a:pt x="419" y="7"/>
                  </a:cubicBezTo>
                  <a:cubicBezTo>
                    <a:pt x="423" y="7"/>
                    <a:pt x="426" y="7"/>
                    <a:pt x="430" y="7"/>
                  </a:cubicBezTo>
                  <a:cubicBezTo>
                    <a:pt x="442" y="7"/>
                    <a:pt x="453" y="8"/>
                    <a:pt x="461" y="11"/>
                  </a:cubicBezTo>
                  <a:lnTo>
                    <a:pt x="461" y="2"/>
                  </a:lnTo>
                  <a:cubicBezTo>
                    <a:pt x="455" y="1"/>
                    <a:pt x="445" y="0"/>
                    <a:pt x="431" y="0"/>
                  </a:cubicBezTo>
                  <a:close/>
                  <a:moveTo>
                    <a:pt x="804" y="0"/>
                  </a:moveTo>
                  <a:cubicBezTo>
                    <a:pt x="798" y="0"/>
                    <a:pt x="793" y="1"/>
                    <a:pt x="788" y="1"/>
                  </a:cubicBezTo>
                  <a:cubicBezTo>
                    <a:pt x="784" y="2"/>
                    <a:pt x="779" y="3"/>
                    <a:pt x="776" y="5"/>
                  </a:cubicBezTo>
                  <a:cubicBezTo>
                    <a:pt x="773" y="6"/>
                    <a:pt x="770" y="8"/>
                    <a:pt x="768" y="10"/>
                  </a:cubicBezTo>
                  <a:cubicBezTo>
                    <a:pt x="766" y="12"/>
                    <a:pt x="765" y="14"/>
                    <a:pt x="765" y="16"/>
                  </a:cubicBezTo>
                  <a:cubicBezTo>
                    <a:pt x="765" y="19"/>
                    <a:pt x="767" y="22"/>
                    <a:pt x="770" y="24"/>
                  </a:cubicBezTo>
                  <a:cubicBezTo>
                    <a:pt x="774" y="26"/>
                    <a:pt x="779" y="28"/>
                    <a:pt x="784" y="30"/>
                  </a:cubicBezTo>
                  <a:cubicBezTo>
                    <a:pt x="780" y="31"/>
                    <a:pt x="777" y="32"/>
                    <a:pt x="774" y="33"/>
                  </a:cubicBezTo>
                  <a:cubicBezTo>
                    <a:pt x="770" y="34"/>
                    <a:pt x="768" y="35"/>
                    <a:pt x="766" y="37"/>
                  </a:cubicBezTo>
                  <a:cubicBezTo>
                    <a:pt x="763" y="38"/>
                    <a:pt x="762" y="40"/>
                    <a:pt x="761" y="41"/>
                  </a:cubicBezTo>
                  <a:cubicBezTo>
                    <a:pt x="759" y="43"/>
                    <a:pt x="759" y="45"/>
                    <a:pt x="759" y="46"/>
                  </a:cubicBezTo>
                  <a:cubicBezTo>
                    <a:pt x="759" y="49"/>
                    <a:pt x="760" y="52"/>
                    <a:pt x="762" y="54"/>
                  </a:cubicBezTo>
                  <a:cubicBezTo>
                    <a:pt x="764" y="56"/>
                    <a:pt x="768" y="58"/>
                    <a:pt x="772" y="60"/>
                  </a:cubicBezTo>
                  <a:cubicBezTo>
                    <a:pt x="776" y="61"/>
                    <a:pt x="780" y="63"/>
                    <a:pt x="786" y="64"/>
                  </a:cubicBezTo>
                  <a:cubicBezTo>
                    <a:pt x="791" y="64"/>
                    <a:pt x="797" y="65"/>
                    <a:pt x="804" y="65"/>
                  </a:cubicBezTo>
                  <a:cubicBezTo>
                    <a:pt x="810" y="65"/>
                    <a:pt x="816" y="64"/>
                    <a:pt x="822" y="64"/>
                  </a:cubicBezTo>
                  <a:cubicBezTo>
                    <a:pt x="827" y="63"/>
                    <a:pt x="832" y="61"/>
                    <a:pt x="836" y="60"/>
                  </a:cubicBezTo>
                  <a:cubicBezTo>
                    <a:pt x="840" y="58"/>
                    <a:pt x="843" y="56"/>
                    <a:pt x="845" y="54"/>
                  </a:cubicBezTo>
                  <a:cubicBezTo>
                    <a:pt x="848" y="52"/>
                    <a:pt x="849" y="49"/>
                    <a:pt x="849" y="46"/>
                  </a:cubicBezTo>
                  <a:cubicBezTo>
                    <a:pt x="849" y="45"/>
                    <a:pt x="848" y="43"/>
                    <a:pt x="847" y="41"/>
                  </a:cubicBezTo>
                  <a:cubicBezTo>
                    <a:pt x="846" y="40"/>
                    <a:pt x="844" y="38"/>
                    <a:pt x="842" y="37"/>
                  </a:cubicBezTo>
                  <a:cubicBezTo>
                    <a:pt x="840" y="35"/>
                    <a:pt x="837" y="34"/>
                    <a:pt x="834" y="33"/>
                  </a:cubicBezTo>
                  <a:cubicBezTo>
                    <a:pt x="831" y="32"/>
                    <a:pt x="827" y="31"/>
                    <a:pt x="823" y="30"/>
                  </a:cubicBezTo>
                  <a:cubicBezTo>
                    <a:pt x="829" y="28"/>
                    <a:pt x="834" y="26"/>
                    <a:pt x="837" y="24"/>
                  </a:cubicBezTo>
                  <a:cubicBezTo>
                    <a:pt x="841" y="22"/>
                    <a:pt x="843" y="19"/>
                    <a:pt x="843" y="16"/>
                  </a:cubicBezTo>
                  <a:cubicBezTo>
                    <a:pt x="843" y="14"/>
                    <a:pt x="842" y="12"/>
                    <a:pt x="840" y="10"/>
                  </a:cubicBezTo>
                  <a:cubicBezTo>
                    <a:pt x="838" y="8"/>
                    <a:pt x="835" y="6"/>
                    <a:pt x="832" y="5"/>
                  </a:cubicBezTo>
                  <a:cubicBezTo>
                    <a:pt x="828" y="3"/>
                    <a:pt x="824" y="2"/>
                    <a:pt x="819" y="1"/>
                  </a:cubicBezTo>
                  <a:cubicBezTo>
                    <a:pt x="815" y="1"/>
                    <a:pt x="809" y="0"/>
                    <a:pt x="804" y="0"/>
                  </a:cubicBezTo>
                  <a:close/>
                  <a:moveTo>
                    <a:pt x="1253" y="0"/>
                  </a:moveTo>
                  <a:cubicBezTo>
                    <a:pt x="1245" y="0"/>
                    <a:pt x="1238" y="1"/>
                    <a:pt x="1233" y="2"/>
                  </a:cubicBezTo>
                  <a:cubicBezTo>
                    <a:pt x="1227" y="3"/>
                    <a:pt x="1222" y="4"/>
                    <a:pt x="1218" y="6"/>
                  </a:cubicBezTo>
                  <a:lnTo>
                    <a:pt x="1218" y="14"/>
                  </a:lnTo>
                  <a:cubicBezTo>
                    <a:pt x="1220" y="13"/>
                    <a:pt x="1222" y="12"/>
                    <a:pt x="1225" y="11"/>
                  </a:cubicBezTo>
                  <a:cubicBezTo>
                    <a:pt x="1228" y="10"/>
                    <a:pt x="1230" y="9"/>
                    <a:pt x="1233" y="8"/>
                  </a:cubicBezTo>
                  <a:cubicBezTo>
                    <a:pt x="1236" y="8"/>
                    <a:pt x="1239" y="7"/>
                    <a:pt x="1242" y="7"/>
                  </a:cubicBezTo>
                  <a:cubicBezTo>
                    <a:pt x="1245" y="6"/>
                    <a:pt x="1248" y="6"/>
                    <a:pt x="1251" y="6"/>
                  </a:cubicBezTo>
                  <a:cubicBezTo>
                    <a:pt x="1254" y="6"/>
                    <a:pt x="1258" y="6"/>
                    <a:pt x="1261" y="7"/>
                  </a:cubicBezTo>
                  <a:cubicBezTo>
                    <a:pt x="1264" y="7"/>
                    <a:pt x="1267" y="8"/>
                    <a:pt x="1269" y="9"/>
                  </a:cubicBezTo>
                  <a:cubicBezTo>
                    <a:pt x="1271" y="10"/>
                    <a:pt x="1273" y="11"/>
                    <a:pt x="1274" y="13"/>
                  </a:cubicBezTo>
                  <a:cubicBezTo>
                    <a:pt x="1276" y="14"/>
                    <a:pt x="1276" y="16"/>
                    <a:pt x="1276" y="18"/>
                  </a:cubicBezTo>
                  <a:cubicBezTo>
                    <a:pt x="1276" y="19"/>
                    <a:pt x="1276" y="21"/>
                    <a:pt x="1275" y="23"/>
                  </a:cubicBezTo>
                  <a:cubicBezTo>
                    <a:pt x="1274" y="24"/>
                    <a:pt x="1273" y="26"/>
                    <a:pt x="1271" y="27"/>
                  </a:cubicBezTo>
                  <a:cubicBezTo>
                    <a:pt x="1269" y="29"/>
                    <a:pt x="1266" y="30"/>
                    <a:pt x="1262" y="32"/>
                  </a:cubicBezTo>
                  <a:cubicBezTo>
                    <a:pt x="1259" y="33"/>
                    <a:pt x="1255" y="35"/>
                    <a:pt x="1250" y="36"/>
                  </a:cubicBezTo>
                  <a:cubicBezTo>
                    <a:pt x="1243" y="38"/>
                    <a:pt x="1237" y="41"/>
                    <a:pt x="1232" y="42"/>
                  </a:cubicBezTo>
                  <a:cubicBezTo>
                    <a:pt x="1227" y="44"/>
                    <a:pt x="1224" y="46"/>
                    <a:pt x="1221" y="48"/>
                  </a:cubicBezTo>
                  <a:cubicBezTo>
                    <a:pt x="1218" y="50"/>
                    <a:pt x="1216" y="52"/>
                    <a:pt x="1214" y="54"/>
                  </a:cubicBezTo>
                  <a:cubicBezTo>
                    <a:pt x="1213" y="56"/>
                    <a:pt x="1212" y="58"/>
                    <a:pt x="1212" y="61"/>
                  </a:cubicBezTo>
                  <a:lnTo>
                    <a:pt x="1212" y="64"/>
                  </a:lnTo>
                  <a:lnTo>
                    <a:pt x="1298" y="64"/>
                  </a:lnTo>
                  <a:lnTo>
                    <a:pt x="1298" y="57"/>
                  </a:lnTo>
                  <a:lnTo>
                    <a:pt x="1229" y="57"/>
                  </a:lnTo>
                  <a:cubicBezTo>
                    <a:pt x="1229" y="56"/>
                    <a:pt x="1229" y="54"/>
                    <a:pt x="1230" y="53"/>
                  </a:cubicBezTo>
                  <a:cubicBezTo>
                    <a:pt x="1231" y="52"/>
                    <a:pt x="1233" y="50"/>
                    <a:pt x="1236" y="49"/>
                  </a:cubicBezTo>
                  <a:cubicBezTo>
                    <a:pt x="1238" y="48"/>
                    <a:pt x="1241" y="46"/>
                    <a:pt x="1246" y="45"/>
                  </a:cubicBezTo>
                  <a:cubicBezTo>
                    <a:pt x="1250" y="43"/>
                    <a:pt x="1255" y="42"/>
                    <a:pt x="1262" y="40"/>
                  </a:cubicBezTo>
                  <a:cubicBezTo>
                    <a:pt x="1267" y="38"/>
                    <a:pt x="1271" y="36"/>
                    <a:pt x="1275" y="35"/>
                  </a:cubicBezTo>
                  <a:cubicBezTo>
                    <a:pt x="1279" y="33"/>
                    <a:pt x="1282" y="31"/>
                    <a:pt x="1285" y="29"/>
                  </a:cubicBezTo>
                  <a:cubicBezTo>
                    <a:pt x="1287" y="28"/>
                    <a:pt x="1289" y="26"/>
                    <a:pt x="1291" y="24"/>
                  </a:cubicBezTo>
                  <a:cubicBezTo>
                    <a:pt x="1292" y="22"/>
                    <a:pt x="1292" y="20"/>
                    <a:pt x="1292" y="17"/>
                  </a:cubicBezTo>
                  <a:cubicBezTo>
                    <a:pt x="1292" y="14"/>
                    <a:pt x="1291" y="12"/>
                    <a:pt x="1289" y="10"/>
                  </a:cubicBezTo>
                  <a:cubicBezTo>
                    <a:pt x="1287" y="8"/>
                    <a:pt x="1285" y="6"/>
                    <a:pt x="1281" y="5"/>
                  </a:cubicBezTo>
                  <a:cubicBezTo>
                    <a:pt x="1278" y="3"/>
                    <a:pt x="1273" y="2"/>
                    <a:pt x="1269" y="1"/>
                  </a:cubicBezTo>
                  <a:cubicBezTo>
                    <a:pt x="1264" y="1"/>
                    <a:pt x="1258" y="0"/>
                    <a:pt x="1253" y="0"/>
                  </a:cubicBezTo>
                  <a:close/>
                  <a:moveTo>
                    <a:pt x="1707" y="0"/>
                  </a:moveTo>
                  <a:cubicBezTo>
                    <a:pt x="1700" y="0"/>
                    <a:pt x="1693" y="1"/>
                    <a:pt x="1687" y="2"/>
                  </a:cubicBezTo>
                  <a:cubicBezTo>
                    <a:pt x="1682" y="4"/>
                    <a:pt x="1677" y="6"/>
                    <a:pt x="1673" y="9"/>
                  </a:cubicBezTo>
                  <a:cubicBezTo>
                    <a:pt x="1669" y="12"/>
                    <a:pt x="1666" y="15"/>
                    <a:pt x="1664" y="19"/>
                  </a:cubicBezTo>
                  <a:cubicBezTo>
                    <a:pt x="1662" y="24"/>
                    <a:pt x="1661" y="28"/>
                    <a:pt x="1661" y="34"/>
                  </a:cubicBezTo>
                  <a:cubicBezTo>
                    <a:pt x="1661" y="39"/>
                    <a:pt x="1662" y="43"/>
                    <a:pt x="1664" y="47"/>
                  </a:cubicBezTo>
                  <a:cubicBezTo>
                    <a:pt x="1666" y="51"/>
                    <a:pt x="1669" y="54"/>
                    <a:pt x="1672" y="57"/>
                  </a:cubicBezTo>
                  <a:cubicBezTo>
                    <a:pt x="1676" y="60"/>
                    <a:pt x="1681" y="62"/>
                    <a:pt x="1686" y="63"/>
                  </a:cubicBezTo>
                  <a:cubicBezTo>
                    <a:pt x="1691" y="64"/>
                    <a:pt x="1698" y="65"/>
                    <a:pt x="1705" y="65"/>
                  </a:cubicBezTo>
                  <a:cubicBezTo>
                    <a:pt x="1712" y="65"/>
                    <a:pt x="1718" y="64"/>
                    <a:pt x="1724" y="63"/>
                  </a:cubicBezTo>
                  <a:cubicBezTo>
                    <a:pt x="1730" y="61"/>
                    <a:pt x="1735" y="59"/>
                    <a:pt x="1739" y="57"/>
                  </a:cubicBezTo>
                  <a:cubicBezTo>
                    <a:pt x="1743" y="54"/>
                    <a:pt x="1746" y="50"/>
                    <a:pt x="1748" y="46"/>
                  </a:cubicBezTo>
                  <a:cubicBezTo>
                    <a:pt x="1750" y="42"/>
                    <a:pt x="1751" y="38"/>
                    <a:pt x="1751" y="32"/>
                  </a:cubicBezTo>
                  <a:cubicBezTo>
                    <a:pt x="1751" y="11"/>
                    <a:pt x="1737" y="0"/>
                    <a:pt x="1707" y="0"/>
                  </a:cubicBezTo>
                  <a:close/>
                  <a:moveTo>
                    <a:pt x="1808" y="0"/>
                  </a:moveTo>
                  <a:cubicBezTo>
                    <a:pt x="1796" y="0"/>
                    <a:pt x="1785" y="1"/>
                    <a:pt x="1776" y="4"/>
                  </a:cubicBezTo>
                  <a:lnTo>
                    <a:pt x="1776" y="11"/>
                  </a:lnTo>
                  <a:cubicBezTo>
                    <a:pt x="1785" y="8"/>
                    <a:pt x="1794" y="6"/>
                    <a:pt x="1804" y="6"/>
                  </a:cubicBezTo>
                  <a:cubicBezTo>
                    <a:pt x="1821" y="6"/>
                    <a:pt x="1830" y="10"/>
                    <a:pt x="1830" y="17"/>
                  </a:cubicBezTo>
                  <a:cubicBezTo>
                    <a:pt x="1830" y="25"/>
                    <a:pt x="1819" y="28"/>
                    <a:pt x="1796" y="28"/>
                  </a:cubicBezTo>
                  <a:lnTo>
                    <a:pt x="1785" y="28"/>
                  </a:lnTo>
                  <a:lnTo>
                    <a:pt x="1785" y="35"/>
                  </a:lnTo>
                  <a:lnTo>
                    <a:pt x="1796" y="35"/>
                  </a:lnTo>
                  <a:cubicBezTo>
                    <a:pt x="1822" y="35"/>
                    <a:pt x="1835" y="39"/>
                    <a:pt x="1835" y="47"/>
                  </a:cubicBezTo>
                  <a:cubicBezTo>
                    <a:pt x="1835" y="49"/>
                    <a:pt x="1834" y="50"/>
                    <a:pt x="1833" y="52"/>
                  </a:cubicBezTo>
                  <a:cubicBezTo>
                    <a:pt x="1831" y="53"/>
                    <a:pt x="1829" y="55"/>
                    <a:pt x="1826" y="56"/>
                  </a:cubicBezTo>
                  <a:cubicBezTo>
                    <a:pt x="1823" y="57"/>
                    <a:pt x="1820" y="57"/>
                    <a:pt x="1816" y="58"/>
                  </a:cubicBezTo>
                  <a:cubicBezTo>
                    <a:pt x="1812" y="59"/>
                    <a:pt x="1808" y="59"/>
                    <a:pt x="1803" y="59"/>
                  </a:cubicBezTo>
                  <a:cubicBezTo>
                    <a:pt x="1791" y="59"/>
                    <a:pt x="1780" y="57"/>
                    <a:pt x="1771" y="54"/>
                  </a:cubicBezTo>
                  <a:lnTo>
                    <a:pt x="1771" y="62"/>
                  </a:lnTo>
                  <a:cubicBezTo>
                    <a:pt x="1779" y="64"/>
                    <a:pt x="1789" y="65"/>
                    <a:pt x="1803" y="65"/>
                  </a:cubicBezTo>
                  <a:cubicBezTo>
                    <a:pt x="1810" y="65"/>
                    <a:pt x="1816" y="65"/>
                    <a:pt x="1822" y="64"/>
                  </a:cubicBezTo>
                  <a:cubicBezTo>
                    <a:pt x="1828" y="63"/>
                    <a:pt x="1833" y="61"/>
                    <a:pt x="1838" y="60"/>
                  </a:cubicBezTo>
                  <a:cubicBezTo>
                    <a:pt x="1842" y="58"/>
                    <a:pt x="1845" y="56"/>
                    <a:pt x="1848" y="54"/>
                  </a:cubicBezTo>
                  <a:cubicBezTo>
                    <a:pt x="1850" y="52"/>
                    <a:pt x="1851" y="49"/>
                    <a:pt x="1851" y="46"/>
                  </a:cubicBezTo>
                  <a:cubicBezTo>
                    <a:pt x="1851" y="44"/>
                    <a:pt x="1850" y="42"/>
                    <a:pt x="1849" y="40"/>
                  </a:cubicBezTo>
                  <a:cubicBezTo>
                    <a:pt x="1847" y="39"/>
                    <a:pt x="1845" y="37"/>
                    <a:pt x="1842" y="36"/>
                  </a:cubicBezTo>
                  <a:cubicBezTo>
                    <a:pt x="1839" y="35"/>
                    <a:pt x="1836" y="34"/>
                    <a:pt x="1832" y="33"/>
                  </a:cubicBezTo>
                  <a:cubicBezTo>
                    <a:pt x="1828" y="32"/>
                    <a:pt x="1823" y="31"/>
                    <a:pt x="1819" y="31"/>
                  </a:cubicBezTo>
                  <a:lnTo>
                    <a:pt x="1819" y="31"/>
                  </a:lnTo>
                  <a:cubicBezTo>
                    <a:pt x="1837" y="29"/>
                    <a:pt x="1846" y="23"/>
                    <a:pt x="1846" y="15"/>
                  </a:cubicBezTo>
                  <a:cubicBezTo>
                    <a:pt x="1846" y="13"/>
                    <a:pt x="1845" y="11"/>
                    <a:pt x="1843" y="9"/>
                  </a:cubicBezTo>
                  <a:cubicBezTo>
                    <a:pt x="1842" y="7"/>
                    <a:pt x="1839" y="6"/>
                    <a:pt x="1836" y="4"/>
                  </a:cubicBezTo>
                  <a:cubicBezTo>
                    <a:pt x="1832" y="3"/>
                    <a:pt x="1828" y="2"/>
                    <a:pt x="1824" y="1"/>
                  </a:cubicBezTo>
                  <a:cubicBezTo>
                    <a:pt x="1819" y="0"/>
                    <a:pt x="1814" y="0"/>
                    <a:pt x="1808" y="0"/>
                  </a:cubicBezTo>
                  <a:close/>
                  <a:moveTo>
                    <a:pt x="804" y="6"/>
                  </a:moveTo>
                  <a:cubicBezTo>
                    <a:pt x="807" y="6"/>
                    <a:pt x="810" y="6"/>
                    <a:pt x="813" y="7"/>
                  </a:cubicBezTo>
                  <a:cubicBezTo>
                    <a:pt x="816" y="8"/>
                    <a:pt x="818" y="8"/>
                    <a:pt x="820" y="9"/>
                  </a:cubicBezTo>
                  <a:cubicBezTo>
                    <a:pt x="822" y="10"/>
                    <a:pt x="824" y="11"/>
                    <a:pt x="825" y="13"/>
                  </a:cubicBezTo>
                  <a:cubicBezTo>
                    <a:pt x="826" y="14"/>
                    <a:pt x="827" y="15"/>
                    <a:pt x="827" y="17"/>
                  </a:cubicBezTo>
                  <a:cubicBezTo>
                    <a:pt x="827" y="18"/>
                    <a:pt x="826" y="20"/>
                    <a:pt x="825" y="21"/>
                  </a:cubicBezTo>
                  <a:cubicBezTo>
                    <a:pt x="824" y="22"/>
                    <a:pt x="822" y="23"/>
                    <a:pt x="820" y="24"/>
                  </a:cubicBezTo>
                  <a:cubicBezTo>
                    <a:pt x="818" y="25"/>
                    <a:pt x="816" y="26"/>
                    <a:pt x="813" y="26"/>
                  </a:cubicBezTo>
                  <a:cubicBezTo>
                    <a:pt x="810" y="27"/>
                    <a:pt x="807" y="27"/>
                    <a:pt x="804" y="27"/>
                  </a:cubicBezTo>
                  <a:cubicBezTo>
                    <a:pt x="801" y="27"/>
                    <a:pt x="798" y="27"/>
                    <a:pt x="795" y="26"/>
                  </a:cubicBezTo>
                  <a:cubicBezTo>
                    <a:pt x="792" y="26"/>
                    <a:pt x="790" y="25"/>
                    <a:pt x="788" y="24"/>
                  </a:cubicBezTo>
                  <a:cubicBezTo>
                    <a:pt x="786" y="23"/>
                    <a:pt x="784" y="22"/>
                    <a:pt x="783" y="21"/>
                  </a:cubicBezTo>
                  <a:cubicBezTo>
                    <a:pt x="782" y="20"/>
                    <a:pt x="781" y="18"/>
                    <a:pt x="781" y="17"/>
                  </a:cubicBezTo>
                  <a:cubicBezTo>
                    <a:pt x="781" y="15"/>
                    <a:pt x="782" y="14"/>
                    <a:pt x="783" y="13"/>
                  </a:cubicBezTo>
                  <a:cubicBezTo>
                    <a:pt x="784" y="11"/>
                    <a:pt x="785" y="10"/>
                    <a:pt x="787" y="9"/>
                  </a:cubicBezTo>
                  <a:cubicBezTo>
                    <a:pt x="789" y="8"/>
                    <a:pt x="792" y="8"/>
                    <a:pt x="795" y="7"/>
                  </a:cubicBezTo>
                  <a:cubicBezTo>
                    <a:pt x="797" y="6"/>
                    <a:pt x="801" y="6"/>
                    <a:pt x="804" y="6"/>
                  </a:cubicBezTo>
                  <a:close/>
                  <a:moveTo>
                    <a:pt x="1707" y="6"/>
                  </a:moveTo>
                  <a:cubicBezTo>
                    <a:pt x="1725" y="6"/>
                    <a:pt x="1735" y="15"/>
                    <a:pt x="1735" y="33"/>
                  </a:cubicBezTo>
                  <a:cubicBezTo>
                    <a:pt x="1735" y="50"/>
                    <a:pt x="1725" y="59"/>
                    <a:pt x="1706" y="59"/>
                  </a:cubicBezTo>
                  <a:cubicBezTo>
                    <a:pt x="1687" y="59"/>
                    <a:pt x="1677" y="50"/>
                    <a:pt x="1677" y="33"/>
                  </a:cubicBezTo>
                  <a:cubicBezTo>
                    <a:pt x="1677" y="15"/>
                    <a:pt x="1687" y="6"/>
                    <a:pt x="1707" y="6"/>
                  </a:cubicBezTo>
                  <a:close/>
                  <a:moveTo>
                    <a:pt x="270" y="18"/>
                  </a:moveTo>
                  <a:cubicBezTo>
                    <a:pt x="256" y="18"/>
                    <a:pt x="245" y="21"/>
                    <a:pt x="237" y="27"/>
                  </a:cubicBezTo>
                  <a:lnTo>
                    <a:pt x="237" y="27"/>
                  </a:lnTo>
                  <a:lnTo>
                    <a:pt x="237" y="19"/>
                  </a:lnTo>
                  <a:lnTo>
                    <a:pt x="221" y="19"/>
                  </a:lnTo>
                  <a:lnTo>
                    <a:pt x="221" y="64"/>
                  </a:lnTo>
                  <a:lnTo>
                    <a:pt x="237" y="64"/>
                  </a:lnTo>
                  <a:lnTo>
                    <a:pt x="237" y="38"/>
                  </a:lnTo>
                  <a:cubicBezTo>
                    <a:pt x="237" y="34"/>
                    <a:pt x="240" y="31"/>
                    <a:pt x="245" y="28"/>
                  </a:cubicBezTo>
                  <a:cubicBezTo>
                    <a:pt x="250" y="25"/>
                    <a:pt x="257" y="24"/>
                    <a:pt x="265" y="24"/>
                  </a:cubicBezTo>
                  <a:cubicBezTo>
                    <a:pt x="280" y="24"/>
                    <a:pt x="288" y="29"/>
                    <a:pt x="288" y="38"/>
                  </a:cubicBezTo>
                  <a:lnTo>
                    <a:pt x="288" y="64"/>
                  </a:lnTo>
                  <a:lnTo>
                    <a:pt x="303" y="64"/>
                  </a:lnTo>
                  <a:lnTo>
                    <a:pt x="303" y="37"/>
                  </a:lnTo>
                  <a:cubicBezTo>
                    <a:pt x="303" y="31"/>
                    <a:pt x="300" y="26"/>
                    <a:pt x="295" y="23"/>
                  </a:cubicBezTo>
                  <a:cubicBezTo>
                    <a:pt x="289" y="20"/>
                    <a:pt x="281" y="18"/>
                    <a:pt x="270" y="18"/>
                  </a:cubicBezTo>
                  <a:close/>
                  <a:moveTo>
                    <a:pt x="531" y="18"/>
                  </a:moveTo>
                  <a:cubicBezTo>
                    <a:pt x="518" y="18"/>
                    <a:pt x="507" y="20"/>
                    <a:pt x="499" y="25"/>
                  </a:cubicBezTo>
                  <a:cubicBezTo>
                    <a:pt x="490" y="29"/>
                    <a:pt x="486" y="35"/>
                    <a:pt x="486" y="42"/>
                  </a:cubicBezTo>
                  <a:cubicBezTo>
                    <a:pt x="486" y="49"/>
                    <a:pt x="490" y="55"/>
                    <a:pt x="498" y="59"/>
                  </a:cubicBezTo>
                  <a:cubicBezTo>
                    <a:pt x="506" y="63"/>
                    <a:pt x="517" y="65"/>
                    <a:pt x="531" y="65"/>
                  </a:cubicBezTo>
                  <a:cubicBezTo>
                    <a:pt x="545" y="65"/>
                    <a:pt x="556" y="64"/>
                    <a:pt x="565" y="61"/>
                  </a:cubicBezTo>
                  <a:lnTo>
                    <a:pt x="565" y="54"/>
                  </a:lnTo>
                  <a:cubicBezTo>
                    <a:pt x="556" y="57"/>
                    <a:pt x="545" y="59"/>
                    <a:pt x="534" y="59"/>
                  </a:cubicBezTo>
                  <a:cubicBezTo>
                    <a:pt x="524" y="59"/>
                    <a:pt x="517" y="58"/>
                    <a:pt x="511" y="55"/>
                  </a:cubicBezTo>
                  <a:cubicBezTo>
                    <a:pt x="505" y="52"/>
                    <a:pt x="502" y="48"/>
                    <a:pt x="502" y="43"/>
                  </a:cubicBezTo>
                  <a:lnTo>
                    <a:pt x="572" y="43"/>
                  </a:lnTo>
                  <a:lnTo>
                    <a:pt x="572" y="40"/>
                  </a:lnTo>
                  <a:cubicBezTo>
                    <a:pt x="572" y="33"/>
                    <a:pt x="568" y="28"/>
                    <a:pt x="561" y="24"/>
                  </a:cubicBezTo>
                  <a:cubicBezTo>
                    <a:pt x="554" y="20"/>
                    <a:pt x="544" y="18"/>
                    <a:pt x="531" y="18"/>
                  </a:cubicBezTo>
                  <a:close/>
                  <a:moveTo>
                    <a:pt x="646" y="18"/>
                  </a:moveTo>
                  <a:cubicBezTo>
                    <a:pt x="631" y="18"/>
                    <a:pt x="620" y="21"/>
                    <a:pt x="612" y="27"/>
                  </a:cubicBezTo>
                  <a:lnTo>
                    <a:pt x="612" y="27"/>
                  </a:lnTo>
                  <a:lnTo>
                    <a:pt x="612" y="19"/>
                  </a:lnTo>
                  <a:lnTo>
                    <a:pt x="596" y="19"/>
                  </a:lnTo>
                  <a:lnTo>
                    <a:pt x="596" y="85"/>
                  </a:lnTo>
                  <a:lnTo>
                    <a:pt x="612" y="85"/>
                  </a:lnTo>
                  <a:lnTo>
                    <a:pt x="612" y="57"/>
                  </a:lnTo>
                  <a:lnTo>
                    <a:pt x="612" y="57"/>
                  </a:lnTo>
                  <a:cubicBezTo>
                    <a:pt x="619" y="62"/>
                    <a:pt x="629" y="65"/>
                    <a:pt x="642" y="65"/>
                  </a:cubicBezTo>
                  <a:cubicBezTo>
                    <a:pt x="656" y="65"/>
                    <a:pt x="667" y="63"/>
                    <a:pt x="675" y="58"/>
                  </a:cubicBezTo>
                  <a:cubicBezTo>
                    <a:pt x="683" y="54"/>
                    <a:pt x="687" y="48"/>
                    <a:pt x="687" y="40"/>
                  </a:cubicBezTo>
                  <a:cubicBezTo>
                    <a:pt x="687" y="33"/>
                    <a:pt x="683" y="28"/>
                    <a:pt x="676" y="24"/>
                  </a:cubicBezTo>
                  <a:cubicBezTo>
                    <a:pt x="669" y="20"/>
                    <a:pt x="659" y="18"/>
                    <a:pt x="646" y="18"/>
                  </a:cubicBezTo>
                  <a:close/>
                  <a:moveTo>
                    <a:pt x="107" y="19"/>
                  </a:moveTo>
                  <a:lnTo>
                    <a:pt x="107" y="46"/>
                  </a:lnTo>
                  <a:cubicBezTo>
                    <a:pt x="107" y="59"/>
                    <a:pt x="119" y="65"/>
                    <a:pt x="142" y="65"/>
                  </a:cubicBezTo>
                  <a:cubicBezTo>
                    <a:pt x="156" y="65"/>
                    <a:pt x="166" y="62"/>
                    <a:pt x="173" y="57"/>
                  </a:cubicBezTo>
                  <a:lnTo>
                    <a:pt x="173" y="57"/>
                  </a:lnTo>
                  <a:lnTo>
                    <a:pt x="173" y="64"/>
                  </a:lnTo>
                  <a:lnTo>
                    <a:pt x="189" y="64"/>
                  </a:lnTo>
                  <a:lnTo>
                    <a:pt x="189" y="19"/>
                  </a:lnTo>
                  <a:lnTo>
                    <a:pt x="173" y="19"/>
                  </a:lnTo>
                  <a:lnTo>
                    <a:pt x="173" y="45"/>
                  </a:lnTo>
                  <a:cubicBezTo>
                    <a:pt x="173" y="49"/>
                    <a:pt x="171" y="52"/>
                    <a:pt x="166" y="55"/>
                  </a:cubicBezTo>
                  <a:cubicBezTo>
                    <a:pt x="161" y="58"/>
                    <a:pt x="155" y="59"/>
                    <a:pt x="147" y="59"/>
                  </a:cubicBezTo>
                  <a:cubicBezTo>
                    <a:pt x="131" y="59"/>
                    <a:pt x="123" y="54"/>
                    <a:pt x="123" y="45"/>
                  </a:cubicBezTo>
                  <a:lnTo>
                    <a:pt x="123" y="19"/>
                  </a:lnTo>
                  <a:lnTo>
                    <a:pt x="107" y="19"/>
                  </a:lnTo>
                  <a:close/>
                  <a:moveTo>
                    <a:pt x="531" y="24"/>
                  </a:moveTo>
                  <a:cubicBezTo>
                    <a:pt x="539" y="24"/>
                    <a:pt x="545" y="25"/>
                    <a:pt x="549" y="28"/>
                  </a:cubicBezTo>
                  <a:cubicBezTo>
                    <a:pt x="553" y="30"/>
                    <a:pt x="556" y="33"/>
                    <a:pt x="556" y="37"/>
                  </a:cubicBezTo>
                  <a:lnTo>
                    <a:pt x="502" y="37"/>
                  </a:lnTo>
                  <a:cubicBezTo>
                    <a:pt x="503" y="33"/>
                    <a:pt x="507" y="30"/>
                    <a:pt x="512" y="28"/>
                  </a:cubicBezTo>
                  <a:cubicBezTo>
                    <a:pt x="517" y="25"/>
                    <a:pt x="523" y="24"/>
                    <a:pt x="531" y="24"/>
                  </a:cubicBezTo>
                  <a:close/>
                  <a:moveTo>
                    <a:pt x="642" y="24"/>
                  </a:moveTo>
                  <a:cubicBezTo>
                    <a:pt x="651" y="24"/>
                    <a:pt x="658" y="26"/>
                    <a:pt x="663" y="28"/>
                  </a:cubicBezTo>
                  <a:cubicBezTo>
                    <a:pt x="668" y="31"/>
                    <a:pt x="671" y="35"/>
                    <a:pt x="671" y="40"/>
                  </a:cubicBezTo>
                  <a:cubicBezTo>
                    <a:pt x="671" y="46"/>
                    <a:pt x="668" y="51"/>
                    <a:pt x="662" y="54"/>
                  </a:cubicBezTo>
                  <a:cubicBezTo>
                    <a:pt x="657" y="57"/>
                    <a:pt x="650" y="59"/>
                    <a:pt x="640" y="59"/>
                  </a:cubicBezTo>
                  <a:cubicBezTo>
                    <a:pt x="632" y="59"/>
                    <a:pt x="625" y="58"/>
                    <a:pt x="620" y="55"/>
                  </a:cubicBezTo>
                  <a:cubicBezTo>
                    <a:pt x="614" y="52"/>
                    <a:pt x="612" y="49"/>
                    <a:pt x="612" y="46"/>
                  </a:cubicBezTo>
                  <a:lnTo>
                    <a:pt x="612" y="39"/>
                  </a:lnTo>
                  <a:cubicBezTo>
                    <a:pt x="612" y="35"/>
                    <a:pt x="615" y="31"/>
                    <a:pt x="620" y="28"/>
                  </a:cubicBezTo>
                  <a:cubicBezTo>
                    <a:pt x="626" y="26"/>
                    <a:pt x="633" y="24"/>
                    <a:pt x="642" y="24"/>
                  </a:cubicBezTo>
                  <a:close/>
                  <a:moveTo>
                    <a:pt x="804" y="33"/>
                  </a:moveTo>
                  <a:cubicBezTo>
                    <a:pt x="808" y="33"/>
                    <a:pt x="812" y="33"/>
                    <a:pt x="815" y="34"/>
                  </a:cubicBezTo>
                  <a:cubicBezTo>
                    <a:pt x="819" y="35"/>
                    <a:pt x="822" y="36"/>
                    <a:pt x="824" y="37"/>
                  </a:cubicBezTo>
                  <a:cubicBezTo>
                    <a:pt x="827" y="38"/>
                    <a:pt x="828" y="39"/>
                    <a:pt x="830" y="41"/>
                  </a:cubicBezTo>
                  <a:cubicBezTo>
                    <a:pt x="831" y="42"/>
                    <a:pt x="832" y="44"/>
                    <a:pt x="832" y="46"/>
                  </a:cubicBezTo>
                  <a:cubicBezTo>
                    <a:pt x="832" y="48"/>
                    <a:pt x="831" y="49"/>
                    <a:pt x="830" y="51"/>
                  </a:cubicBezTo>
                  <a:cubicBezTo>
                    <a:pt x="828" y="53"/>
                    <a:pt x="826" y="54"/>
                    <a:pt x="824" y="55"/>
                  </a:cubicBezTo>
                  <a:cubicBezTo>
                    <a:pt x="821" y="56"/>
                    <a:pt x="819" y="57"/>
                    <a:pt x="815" y="58"/>
                  </a:cubicBezTo>
                  <a:cubicBezTo>
                    <a:pt x="812" y="58"/>
                    <a:pt x="808" y="59"/>
                    <a:pt x="804" y="59"/>
                  </a:cubicBezTo>
                  <a:cubicBezTo>
                    <a:pt x="800" y="59"/>
                    <a:pt x="796" y="58"/>
                    <a:pt x="792" y="58"/>
                  </a:cubicBezTo>
                  <a:cubicBezTo>
                    <a:pt x="789" y="57"/>
                    <a:pt x="786" y="56"/>
                    <a:pt x="784" y="55"/>
                  </a:cubicBezTo>
                  <a:cubicBezTo>
                    <a:pt x="781" y="54"/>
                    <a:pt x="779" y="53"/>
                    <a:pt x="778" y="51"/>
                  </a:cubicBezTo>
                  <a:cubicBezTo>
                    <a:pt x="777" y="50"/>
                    <a:pt x="776" y="48"/>
                    <a:pt x="776" y="46"/>
                  </a:cubicBezTo>
                  <a:cubicBezTo>
                    <a:pt x="776" y="44"/>
                    <a:pt x="777" y="42"/>
                    <a:pt x="778" y="41"/>
                  </a:cubicBezTo>
                  <a:cubicBezTo>
                    <a:pt x="780" y="39"/>
                    <a:pt x="782" y="38"/>
                    <a:pt x="784" y="37"/>
                  </a:cubicBezTo>
                  <a:cubicBezTo>
                    <a:pt x="787" y="36"/>
                    <a:pt x="789" y="35"/>
                    <a:pt x="793" y="34"/>
                  </a:cubicBezTo>
                  <a:cubicBezTo>
                    <a:pt x="796" y="33"/>
                    <a:pt x="800" y="33"/>
                    <a:pt x="804" y="33"/>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4" name="Divider">
              <a:extLst>
                <a:ext uri="{FF2B5EF4-FFF2-40B4-BE49-F238E27FC236}">
                  <a16:creationId xmlns:a16="http://schemas.microsoft.com/office/drawing/2014/main" id="{E10F1D43-55D4-400D-99FC-BA1545690A17}"/>
                </a:ext>
              </a:extLst>
            </p:cNvPr>
            <p:cNvSpPr>
              <a:spLocks noChangeShapeType="1"/>
            </p:cNvSpPr>
            <p:nvPr/>
          </p:nvSpPr>
          <p:spPr bwMode="auto">
            <a:xfrm>
              <a:off x="2755900" y="3216275"/>
              <a:ext cx="2286000" cy="0"/>
            </a:xfrm>
            <a:prstGeom prst="line">
              <a:avLst/>
            </a:prstGeom>
            <a:noFill/>
            <a:ln w="3175" cap="flat">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5" name="Divider">
              <a:extLst>
                <a:ext uri="{FF2B5EF4-FFF2-40B4-BE49-F238E27FC236}">
                  <a16:creationId xmlns:a16="http://schemas.microsoft.com/office/drawing/2014/main" id="{2FD8D66B-32F3-4383-B009-16FEAB9B4DCF}"/>
                </a:ext>
              </a:extLst>
            </p:cNvPr>
            <p:cNvSpPr>
              <a:spLocks noChangeShapeType="1"/>
            </p:cNvSpPr>
            <p:nvPr/>
          </p:nvSpPr>
          <p:spPr bwMode="auto">
            <a:xfrm>
              <a:off x="2755900" y="3463925"/>
              <a:ext cx="2286000" cy="0"/>
            </a:xfrm>
            <a:prstGeom prst="line">
              <a:avLst/>
            </a:prstGeom>
            <a:noFill/>
            <a:ln w="3175" cap="flat">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76" name="Group Header">
            <a:extLst>
              <a:ext uri="{FF2B5EF4-FFF2-40B4-BE49-F238E27FC236}">
                <a16:creationId xmlns:a16="http://schemas.microsoft.com/office/drawing/2014/main" id="{F7C4EC70-491E-4466-93DC-FE60FCD6E066}"/>
              </a:ext>
            </a:extLst>
          </p:cNvPr>
          <p:cNvGrpSpPr/>
          <p:nvPr/>
        </p:nvGrpSpPr>
        <p:grpSpPr>
          <a:xfrm>
            <a:off x="5219700" y="1100138"/>
            <a:ext cx="2286000" cy="390525"/>
            <a:chOff x="6096000" y="1717675"/>
            <a:chExt cx="2286000" cy="390525"/>
          </a:xfrm>
        </p:grpSpPr>
        <p:sp>
          <p:nvSpPr>
            <p:cNvPr id="77" name="Group Header Background">
              <a:extLst>
                <a:ext uri="{FF2B5EF4-FFF2-40B4-BE49-F238E27FC236}">
                  <a16:creationId xmlns:a16="http://schemas.microsoft.com/office/drawing/2014/main" id="{2EE50207-BEA7-41D8-A8FC-5FA0058456A4}"/>
                </a:ext>
              </a:extLst>
            </p:cNvPr>
            <p:cNvSpPr>
              <a:spLocks noChangeArrowheads="1"/>
            </p:cNvSpPr>
            <p:nvPr/>
          </p:nvSpPr>
          <p:spPr bwMode="auto">
            <a:xfrm>
              <a:off x="6096000" y="1717675"/>
              <a:ext cx="2286000" cy="390525"/>
            </a:xfrm>
            <a:prstGeom prst="rect">
              <a:avLst/>
            </a:prstGeom>
            <a:solidFill>
              <a:srgbClr val="EFEF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00584" tIns="27432" rIns="91440" bIns="27432"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cap="all" dirty="0">
                  <a:solidFill>
                    <a:srgbClr val="6D6D72"/>
                  </a:solidFill>
                  <a:latin typeface="Segoe UI" panose="020B0502040204020203" pitchFamily="34" charset="0"/>
                  <a:cs typeface="Segoe UI" panose="020B0502040204020203" pitchFamily="34" charset="0"/>
                </a:rPr>
                <a:t>Group Header</a:t>
              </a:r>
            </a:p>
          </p:txBody>
        </p:sp>
        <p:cxnSp>
          <p:nvCxnSpPr>
            <p:cNvPr id="78" name="Line">
              <a:extLst>
                <a:ext uri="{FF2B5EF4-FFF2-40B4-BE49-F238E27FC236}">
                  <a16:creationId xmlns:a16="http://schemas.microsoft.com/office/drawing/2014/main" id="{5B9FEBB1-2325-4903-97EB-8F4F6A171CEE}"/>
                </a:ext>
              </a:extLst>
            </p:cNvPr>
            <p:cNvCxnSpPr/>
            <p:nvPr/>
          </p:nvCxnSpPr>
          <p:spPr>
            <a:xfrm>
              <a:off x="6096000" y="2108200"/>
              <a:ext cx="2286000" cy="0"/>
            </a:xfrm>
            <a:prstGeom prst="line">
              <a:avLst/>
            </a:prstGeom>
            <a:ln w="3175">
              <a:solidFill>
                <a:srgbClr val="C8C8C8"/>
              </a:solidFill>
            </a:ln>
          </p:spPr>
          <p:style>
            <a:lnRef idx="1">
              <a:schemeClr val="accent1"/>
            </a:lnRef>
            <a:fillRef idx="0">
              <a:schemeClr val="accent1"/>
            </a:fillRef>
            <a:effectRef idx="0">
              <a:schemeClr val="accent1"/>
            </a:effectRef>
            <a:fontRef idx="minor">
              <a:schemeClr val="tx1"/>
            </a:fontRef>
          </p:style>
        </p:cxnSp>
      </p:grpSp>
      <p:grpSp>
        <p:nvGrpSpPr>
          <p:cNvPr id="79" name="Info Button">
            <a:extLst>
              <a:ext uri="{FF2B5EF4-FFF2-40B4-BE49-F238E27FC236}">
                <a16:creationId xmlns:a16="http://schemas.microsoft.com/office/drawing/2014/main" id="{110E431E-8260-4657-BC8C-0EB3E3F1F418}"/>
              </a:ext>
            </a:extLst>
          </p:cNvPr>
          <p:cNvGrpSpPr/>
          <p:nvPr/>
        </p:nvGrpSpPr>
        <p:grpSpPr>
          <a:xfrm>
            <a:off x="3985418" y="1267618"/>
            <a:ext cx="157163" cy="157163"/>
            <a:chOff x="6965950" y="2506663"/>
            <a:chExt cx="157163" cy="157163"/>
          </a:xfrm>
        </p:grpSpPr>
        <p:sp>
          <p:nvSpPr>
            <p:cNvPr id="80" name="Circle">
              <a:extLst>
                <a:ext uri="{FF2B5EF4-FFF2-40B4-BE49-F238E27FC236}">
                  <a16:creationId xmlns:a16="http://schemas.microsoft.com/office/drawing/2014/main" id="{547CD134-D9CE-4644-9130-CAF88CA1D1C6}"/>
                </a:ext>
              </a:extLst>
            </p:cNvPr>
            <p:cNvSpPr>
              <a:spLocks noChangeAspect="1" noEditPoints="1"/>
            </p:cNvSpPr>
            <p:nvPr/>
          </p:nvSpPr>
          <p:spPr bwMode="auto">
            <a:xfrm>
              <a:off x="6965950" y="2506663"/>
              <a:ext cx="157163" cy="157163"/>
            </a:xfrm>
            <a:custGeom>
              <a:avLst/>
              <a:gdLst>
                <a:gd name="T0" fmla="*/ 103 w 206"/>
                <a:gd name="T1" fmla="*/ 0 h 206"/>
                <a:gd name="T2" fmla="*/ 0 w 206"/>
                <a:gd name="T3" fmla="*/ 103 h 206"/>
                <a:gd name="T4" fmla="*/ 103 w 206"/>
                <a:gd name="T5" fmla="*/ 206 h 206"/>
                <a:gd name="T6" fmla="*/ 206 w 206"/>
                <a:gd name="T7" fmla="*/ 103 h 206"/>
                <a:gd name="T8" fmla="*/ 103 w 206"/>
                <a:gd name="T9" fmla="*/ 0 h 206"/>
                <a:gd name="T10" fmla="*/ 103 w 206"/>
                <a:gd name="T11" fmla="*/ 7 h 206"/>
                <a:gd name="T12" fmla="*/ 199 w 206"/>
                <a:gd name="T13" fmla="*/ 103 h 206"/>
                <a:gd name="T14" fmla="*/ 103 w 206"/>
                <a:gd name="T15" fmla="*/ 199 h 206"/>
                <a:gd name="T16" fmla="*/ 7 w 206"/>
                <a:gd name="T17" fmla="*/ 103 h 206"/>
                <a:gd name="T18" fmla="*/ 103 w 206"/>
                <a:gd name="T19" fmla="*/ 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206">
                  <a:moveTo>
                    <a:pt x="103" y="0"/>
                  </a:moveTo>
                  <a:cubicBezTo>
                    <a:pt x="46" y="0"/>
                    <a:pt x="0" y="46"/>
                    <a:pt x="0" y="103"/>
                  </a:cubicBezTo>
                  <a:cubicBezTo>
                    <a:pt x="0" y="160"/>
                    <a:pt x="46" y="206"/>
                    <a:pt x="103" y="206"/>
                  </a:cubicBezTo>
                  <a:cubicBezTo>
                    <a:pt x="160" y="206"/>
                    <a:pt x="206" y="160"/>
                    <a:pt x="206" y="103"/>
                  </a:cubicBezTo>
                  <a:cubicBezTo>
                    <a:pt x="206" y="46"/>
                    <a:pt x="160" y="0"/>
                    <a:pt x="103" y="0"/>
                  </a:cubicBezTo>
                  <a:moveTo>
                    <a:pt x="103" y="7"/>
                  </a:moveTo>
                  <a:cubicBezTo>
                    <a:pt x="156" y="7"/>
                    <a:pt x="199" y="50"/>
                    <a:pt x="199" y="103"/>
                  </a:cubicBezTo>
                  <a:cubicBezTo>
                    <a:pt x="199" y="156"/>
                    <a:pt x="156" y="199"/>
                    <a:pt x="103" y="199"/>
                  </a:cubicBezTo>
                  <a:cubicBezTo>
                    <a:pt x="50" y="199"/>
                    <a:pt x="7" y="156"/>
                    <a:pt x="7" y="103"/>
                  </a:cubicBezTo>
                  <a:cubicBezTo>
                    <a:pt x="7" y="50"/>
                    <a:pt x="50" y="7"/>
                    <a:pt x="103" y="7"/>
                  </a:cubicBezTo>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81" name="i">
              <a:extLst>
                <a:ext uri="{FF2B5EF4-FFF2-40B4-BE49-F238E27FC236}">
                  <a16:creationId xmlns:a16="http://schemas.microsoft.com/office/drawing/2014/main" id="{1007136C-2F32-4E46-9C31-247F8C4E7123}"/>
                </a:ext>
              </a:extLst>
            </p:cNvPr>
            <p:cNvSpPr>
              <a:spLocks noChangeAspect="1" noEditPoints="1"/>
            </p:cNvSpPr>
            <p:nvPr/>
          </p:nvSpPr>
          <p:spPr bwMode="auto">
            <a:xfrm>
              <a:off x="7031038" y="2536826"/>
              <a:ext cx="28575" cy="90488"/>
            </a:xfrm>
            <a:custGeom>
              <a:avLst/>
              <a:gdLst>
                <a:gd name="T0" fmla="*/ 18 w 37"/>
                <a:gd name="T1" fmla="*/ 0 h 119"/>
                <a:gd name="T2" fmla="*/ 7 w 37"/>
                <a:gd name="T3" fmla="*/ 11 h 119"/>
                <a:gd name="T4" fmla="*/ 18 w 37"/>
                <a:gd name="T5" fmla="*/ 23 h 119"/>
                <a:gd name="T6" fmla="*/ 30 w 37"/>
                <a:gd name="T7" fmla="*/ 11 h 119"/>
                <a:gd name="T8" fmla="*/ 18 w 37"/>
                <a:gd name="T9" fmla="*/ 0 h 119"/>
                <a:gd name="T10" fmla="*/ 0 w 37"/>
                <a:gd name="T11" fmla="*/ 39 h 119"/>
                <a:gd name="T12" fmla="*/ 0 w 37"/>
                <a:gd name="T13" fmla="*/ 44 h 119"/>
                <a:gd name="T14" fmla="*/ 9 w 37"/>
                <a:gd name="T15" fmla="*/ 44 h 119"/>
                <a:gd name="T16" fmla="*/ 9 w 37"/>
                <a:gd name="T17" fmla="*/ 114 h 119"/>
                <a:gd name="T18" fmla="*/ 0 w 37"/>
                <a:gd name="T19" fmla="*/ 114 h 119"/>
                <a:gd name="T20" fmla="*/ 0 w 37"/>
                <a:gd name="T21" fmla="*/ 119 h 119"/>
                <a:gd name="T22" fmla="*/ 37 w 37"/>
                <a:gd name="T23" fmla="*/ 119 h 119"/>
                <a:gd name="T24" fmla="*/ 37 w 37"/>
                <a:gd name="T25" fmla="*/ 114 h 119"/>
                <a:gd name="T26" fmla="*/ 28 w 37"/>
                <a:gd name="T27" fmla="*/ 114 h 119"/>
                <a:gd name="T28" fmla="*/ 28 w 37"/>
                <a:gd name="T29" fmla="*/ 39 h 119"/>
                <a:gd name="T30" fmla="*/ 0 w 37"/>
                <a:gd name="T31"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119">
                  <a:moveTo>
                    <a:pt x="18" y="0"/>
                  </a:moveTo>
                  <a:cubicBezTo>
                    <a:pt x="12" y="0"/>
                    <a:pt x="7" y="5"/>
                    <a:pt x="7" y="11"/>
                  </a:cubicBezTo>
                  <a:cubicBezTo>
                    <a:pt x="7" y="18"/>
                    <a:pt x="12" y="23"/>
                    <a:pt x="18" y="23"/>
                  </a:cubicBezTo>
                  <a:cubicBezTo>
                    <a:pt x="25" y="23"/>
                    <a:pt x="30" y="18"/>
                    <a:pt x="30" y="11"/>
                  </a:cubicBezTo>
                  <a:cubicBezTo>
                    <a:pt x="30" y="5"/>
                    <a:pt x="25" y="0"/>
                    <a:pt x="18" y="0"/>
                  </a:cubicBezTo>
                  <a:close/>
                  <a:moveTo>
                    <a:pt x="0" y="39"/>
                  </a:moveTo>
                  <a:lnTo>
                    <a:pt x="0" y="44"/>
                  </a:lnTo>
                  <a:lnTo>
                    <a:pt x="9" y="44"/>
                  </a:lnTo>
                  <a:lnTo>
                    <a:pt x="9" y="114"/>
                  </a:lnTo>
                  <a:lnTo>
                    <a:pt x="0" y="114"/>
                  </a:lnTo>
                  <a:lnTo>
                    <a:pt x="0" y="119"/>
                  </a:lnTo>
                  <a:lnTo>
                    <a:pt x="37" y="119"/>
                  </a:lnTo>
                  <a:lnTo>
                    <a:pt x="37" y="114"/>
                  </a:lnTo>
                  <a:lnTo>
                    <a:pt x="28" y="114"/>
                  </a:lnTo>
                  <a:lnTo>
                    <a:pt x="28" y="39"/>
                  </a:lnTo>
                  <a:lnTo>
                    <a:pt x="0" y="39"/>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sp>
        <p:nvSpPr>
          <p:cNvPr id="82" name="Label">
            <a:extLst>
              <a:ext uri="{FF2B5EF4-FFF2-40B4-BE49-F238E27FC236}">
                <a16:creationId xmlns:a16="http://schemas.microsoft.com/office/drawing/2014/main" id="{FE88DDBA-A324-4FB0-B8F3-7436B85BE00C}"/>
              </a:ext>
            </a:extLst>
          </p:cNvPr>
          <p:cNvSpPr txBox="1"/>
          <p:nvPr/>
        </p:nvSpPr>
        <p:spPr>
          <a:xfrm>
            <a:off x="3840252" y="2108622"/>
            <a:ext cx="447495" cy="227755"/>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000000"/>
                </a:solidFill>
                <a:latin typeface="Segoe UI" panose="020B0502040204020203" pitchFamily="34" charset="0"/>
                <a:cs typeface="Segoe UI" panose="020B0502040204020203" pitchFamily="34" charset="0"/>
              </a:rPr>
              <a:t>Label</a:t>
            </a:r>
          </a:p>
        </p:txBody>
      </p:sp>
      <p:grpSp>
        <p:nvGrpSpPr>
          <p:cNvPr id="83" name="Page Control">
            <a:extLst>
              <a:ext uri="{FF2B5EF4-FFF2-40B4-BE49-F238E27FC236}">
                <a16:creationId xmlns:a16="http://schemas.microsoft.com/office/drawing/2014/main" id="{AD65F15B-E606-4D5A-BB70-197E3971B3C4}"/>
              </a:ext>
            </a:extLst>
          </p:cNvPr>
          <p:cNvGrpSpPr/>
          <p:nvPr/>
        </p:nvGrpSpPr>
        <p:grpSpPr>
          <a:xfrm>
            <a:off x="5645912" y="2089912"/>
            <a:ext cx="722376" cy="36576"/>
            <a:chOff x="4360069" y="2279810"/>
            <a:chExt cx="722376" cy="36576"/>
          </a:xfrm>
        </p:grpSpPr>
        <p:sp>
          <p:nvSpPr>
            <p:cNvPr id="84" name="Page">
              <a:extLst>
                <a:ext uri="{FF2B5EF4-FFF2-40B4-BE49-F238E27FC236}">
                  <a16:creationId xmlns:a16="http://schemas.microsoft.com/office/drawing/2014/main" id="{C2DCBC9C-9B5D-48C4-9F8F-213B2A6534BC}"/>
                </a:ext>
              </a:extLst>
            </p:cNvPr>
            <p:cNvSpPr>
              <a:spLocks noChangeAspect="1"/>
            </p:cNvSpPr>
            <p:nvPr/>
          </p:nvSpPr>
          <p:spPr>
            <a:xfrm>
              <a:off x="4360069" y="2279810"/>
              <a:ext cx="36576" cy="36576"/>
            </a:xfrm>
            <a:prstGeom prst="ellipse">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endParaRPr>
            </a:p>
          </p:txBody>
        </p:sp>
        <p:sp>
          <p:nvSpPr>
            <p:cNvPr id="85" name="Page">
              <a:extLst>
                <a:ext uri="{FF2B5EF4-FFF2-40B4-BE49-F238E27FC236}">
                  <a16:creationId xmlns:a16="http://schemas.microsoft.com/office/drawing/2014/main" id="{EFB752B6-CE8A-4272-AB8C-65CA9830F675}"/>
                </a:ext>
              </a:extLst>
            </p:cNvPr>
            <p:cNvSpPr>
              <a:spLocks noChangeAspect="1"/>
            </p:cNvSpPr>
            <p:nvPr/>
          </p:nvSpPr>
          <p:spPr>
            <a:xfrm>
              <a:off x="4445794" y="2279810"/>
              <a:ext cx="36576" cy="36576"/>
            </a:xfrm>
            <a:prstGeom prst="ellipse">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endParaRPr>
            </a:p>
          </p:txBody>
        </p:sp>
        <p:sp>
          <p:nvSpPr>
            <p:cNvPr id="86" name="Page">
              <a:extLst>
                <a:ext uri="{FF2B5EF4-FFF2-40B4-BE49-F238E27FC236}">
                  <a16:creationId xmlns:a16="http://schemas.microsoft.com/office/drawing/2014/main" id="{4BC47A11-9B68-4454-843A-663371E7F94B}"/>
                </a:ext>
              </a:extLst>
            </p:cNvPr>
            <p:cNvSpPr>
              <a:spLocks noChangeAspect="1"/>
            </p:cNvSpPr>
            <p:nvPr/>
          </p:nvSpPr>
          <p:spPr>
            <a:xfrm>
              <a:off x="4531519" y="2279810"/>
              <a:ext cx="36576" cy="36576"/>
            </a:xfrm>
            <a:prstGeom prst="ellipse">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endParaRPr>
            </a:p>
          </p:txBody>
        </p:sp>
        <p:sp>
          <p:nvSpPr>
            <p:cNvPr id="87" name="Page">
              <a:extLst>
                <a:ext uri="{FF2B5EF4-FFF2-40B4-BE49-F238E27FC236}">
                  <a16:creationId xmlns:a16="http://schemas.microsoft.com/office/drawing/2014/main" id="{13B70C7D-EBD3-4BA6-88EB-B9E45F3F23BA}"/>
                </a:ext>
              </a:extLst>
            </p:cNvPr>
            <p:cNvSpPr>
              <a:spLocks noChangeAspect="1"/>
            </p:cNvSpPr>
            <p:nvPr/>
          </p:nvSpPr>
          <p:spPr>
            <a:xfrm>
              <a:off x="4617244" y="2279810"/>
              <a:ext cx="36576" cy="36576"/>
            </a:xfrm>
            <a:prstGeom prst="ellipse">
              <a:avLst/>
            </a:prstGeom>
            <a:solidFill>
              <a:srgbClr val="0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endParaRPr>
            </a:p>
          </p:txBody>
        </p:sp>
        <p:sp>
          <p:nvSpPr>
            <p:cNvPr id="88" name="Page">
              <a:extLst>
                <a:ext uri="{FF2B5EF4-FFF2-40B4-BE49-F238E27FC236}">
                  <a16:creationId xmlns:a16="http://schemas.microsoft.com/office/drawing/2014/main" id="{4A2D9845-8561-46EE-9E21-F20B51FA6CDC}"/>
                </a:ext>
              </a:extLst>
            </p:cNvPr>
            <p:cNvSpPr>
              <a:spLocks noChangeAspect="1"/>
            </p:cNvSpPr>
            <p:nvPr/>
          </p:nvSpPr>
          <p:spPr>
            <a:xfrm>
              <a:off x="4702969" y="2279810"/>
              <a:ext cx="36576" cy="36576"/>
            </a:xfrm>
            <a:prstGeom prst="ellipse">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endParaRPr>
            </a:p>
          </p:txBody>
        </p:sp>
        <p:sp>
          <p:nvSpPr>
            <p:cNvPr id="89" name="Page">
              <a:extLst>
                <a:ext uri="{FF2B5EF4-FFF2-40B4-BE49-F238E27FC236}">
                  <a16:creationId xmlns:a16="http://schemas.microsoft.com/office/drawing/2014/main" id="{B239CAA8-9F12-43EC-A339-7D1591AB69D0}"/>
                </a:ext>
              </a:extLst>
            </p:cNvPr>
            <p:cNvSpPr>
              <a:spLocks noChangeAspect="1"/>
            </p:cNvSpPr>
            <p:nvPr/>
          </p:nvSpPr>
          <p:spPr>
            <a:xfrm>
              <a:off x="4788694" y="2279810"/>
              <a:ext cx="36576" cy="36576"/>
            </a:xfrm>
            <a:prstGeom prst="ellipse">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endParaRPr>
            </a:p>
          </p:txBody>
        </p:sp>
        <p:sp>
          <p:nvSpPr>
            <p:cNvPr id="90" name="Page">
              <a:extLst>
                <a:ext uri="{FF2B5EF4-FFF2-40B4-BE49-F238E27FC236}">
                  <a16:creationId xmlns:a16="http://schemas.microsoft.com/office/drawing/2014/main" id="{CB9986E9-B21F-4E35-AD69-C93288840758}"/>
                </a:ext>
              </a:extLst>
            </p:cNvPr>
            <p:cNvSpPr>
              <a:spLocks noChangeAspect="1"/>
            </p:cNvSpPr>
            <p:nvPr/>
          </p:nvSpPr>
          <p:spPr>
            <a:xfrm>
              <a:off x="4874419" y="2279810"/>
              <a:ext cx="36576" cy="36576"/>
            </a:xfrm>
            <a:prstGeom prst="ellipse">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endParaRPr>
            </a:p>
          </p:txBody>
        </p:sp>
        <p:sp>
          <p:nvSpPr>
            <p:cNvPr id="91" name="Page">
              <a:extLst>
                <a:ext uri="{FF2B5EF4-FFF2-40B4-BE49-F238E27FC236}">
                  <a16:creationId xmlns:a16="http://schemas.microsoft.com/office/drawing/2014/main" id="{160AB48C-EB96-48B6-B27F-43D90EA1CF8D}"/>
                </a:ext>
              </a:extLst>
            </p:cNvPr>
            <p:cNvSpPr>
              <a:spLocks noChangeAspect="1"/>
            </p:cNvSpPr>
            <p:nvPr/>
          </p:nvSpPr>
          <p:spPr>
            <a:xfrm>
              <a:off x="4960144" y="2279810"/>
              <a:ext cx="36576" cy="36576"/>
            </a:xfrm>
            <a:prstGeom prst="ellipse">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endParaRPr>
            </a:p>
          </p:txBody>
        </p:sp>
        <p:sp>
          <p:nvSpPr>
            <p:cNvPr id="92" name="Page">
              <a:extLst>
                <a:ext uri="{FF2B5EF4-FFF2-40B4-BE49-F238E27FC236}">
                  <a16:creationId xmlns:a16="http://schemas.microsoft.com/office/drawing/2014/main" id="{27718155-61D9-4771-8B5D-A7E79C7CBE75}"/>
                </a:ext>
              </a:extLst>
            </p:cNvPr>
            <p:cNvSpPr>
              <a:spLocks noChangeAspect="1"/>
            </p:cNvSpPr>
            <p:nvPr/>
          </p:nvSpPr>
          <p:spPr>
            <a:xfrm>
              <a:off x="5045869" y="2279810"/>
              <a:ext cx="36576" cy="36576"/>
            </a:xfrm>
            <a:prstGeom prst="ellipse">
              <a:avLst/>
            </a:prstGeom>
            <a:solidFill>
              <a:srgbClr val="000000">
                <a:alpha val="2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chemeClr val="tx1"/>
                </a:solidFill>
              </a:endParaRPr>
            </a:p>
          </p:txBody>
        </p:sp>
      </p:grpSp>
      <p:grpSp>
        <p:nvGrpSpPr>
          <p:cNvPr id="137" name="Picker">
            <a:extLst>
              <a:ext uri="{FF2B5EF4-FFF2-40B4-BE49-F238E27FC236}">
                <a16:creationId xmlns:a16="http://schemas.microsoft.com/office/drawing/2014/main" id="{8F0997E0-2F95-4C70-A5F4-508A1AF0DF1F}"/>
              </a:ext>
            </a:extLst>
          </p:cNvPr>
          <p:cNvGrpSpPr/>
          <p:nvPr/>
        </p:nvGrpSpPr>
        <p:grpSpPr>
          <a:xfrm>
            <a:off x="8051800" y="1854200"/>
            <a:ext cx="2286000" cy="1270000"/>
            <a:chOff x="2112963" y="1938338"/>
            <a:chExt cx="2286000" cy="1270000"/>
          </a:xfrm>
        </p:grpSpPr>
        <p:sp>
          <p:nvSpPr>
            <p:cNvPr id="138" name="Background">
              <a:extLst>
                <a:ext uri="{FF2B5EF4-FFF2-40B4-BE49-F238E27FC236}">
                  <a16:creationId xmlns:a16="http://schemas.microsoft.com/office/drawing/2014/main" id="{3530874C-2981-4BBC-AFD8-5B6B0111B725}"/>
                </a:ext>
              </a:extLst>
            </p:cNvPr>
            <p:cNvSpPr>
              <a:spLocks noChangeArrowheads="1"/>
            </p:cNvSpPr>
            <p:nvPr/>
          </p:nvSpPr>
          <p:spPr bwMode="auto">
            <a:xfrm>
              <a:off x="2112963" y="1938338"/>
              <a:ext cx="2286000" cy="1270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sp>
          <p:nvSpPr>
            <p:cNvPr id="139" name="Divider">
              <a:extLst>
                <a:ext uri="{FF2B5EF4-FFF2-40B4-BE49-F238E27FC236}">
                  <a16:creationId xmlns:a16="http://schemas.microsoft.com/office/drawing/2014/main" id="{E39F2D7D-5F06-4517-8384-1C4A5588554B}"/>
                </a:ext>
              </a:extLst>
            </p:cNvPr>
            <p:cNvSpPr>
              <a:spLocks noChangeShapeType="1"/>
            </p:cNvSpPr>
            <p:nvPr/>
          </p:nvSpPr>
          <p:spPr bwMode="auto">
            <a:xfrm>
              <a:off x="2112963" y="2443163"/>
              <a:ext cx="2286000" cy="0"/>
            </a:xfrm>
            <a:prstGeom prst="line">
              <a:avLst/>
            </a:prstGeom>
            <a:noFill/>
            <a:ln w="3175" cap="flat">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0" name="Divider">
              <a:extLst>
                <a:ext uri="{FF2B5EF4-FFF2-40B4-BE49-F238E27FC236}">
                  <a16:creationId xmlns:a16="http://schemas.microsoft.com/office/drawing/2014/main" id="{2E7A70C2-07EC-42F2-803A-C8743F3EC5AD}"/>
                </a:ext>
              </a:extLst>
            </p:cNvPr>
            <p:cNvSpPr>
              <a:spLocks noChangeShapeType="1"/>
            </p:cNvSpPr>
            <p:nvPr/>
          </p:nvSpPr>
          <p:spPr bwMode="auto">
            <a:xfrm>
              <a:off x="2112963" y="2692400"/>
              <a:ext cx="2286000" cy="0"/>
            </a:xfrm>
            <a:prstGeom prst="line">
              <a:avLst/>
            </a:prstGeom>
            <a:noFill/>
            <a:ln w="3175" cap="flat">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1" name="Item">
              <a:extLst>
                <a:ext uri="{FF2B5EF4-FFF2-40B4-BE49-F238E27FC236}">
                  <a16:creationId xmlns:a16="http://schemas.microsoft.com/office/drawing/2014/main" id="{7D29BBF9-EC15-4B32-94CF-B440E0867EED}"/>
                </a:ext>
              </a:extLst>
            </p:cNvPr>
            <p:cNvSpPr>
              <a:spLocks noEditPoints="1"/>
            </p:cNvSpPr>
            <p:nvPr/>
          </p:nvSpPr>
          <p:spPr bwMode="auto">
            <a:xfrm>
              <a:off x="2447926" y="2497138"/>
              <a:ext cx="554038" cy="180975"/>
            </a:xfrm>
            <a:custGeom>
              <a:avLst/>
              <a:gdLst>
                <a:gd name="T0" fmla="*/ 403 w 726"/>
                <a:gd name="T1" fmla="*/ 181 h 238"/>
                <a:gd name="T2" fmla="*/ 422 w 726"/>
                <a:gd name="T3" fmla="*/ 0 h 238"/>
                <a:gd name="T4" fmla="*/ 624 w 726"/>
                <a:gd name="T5" fmla="*/ 0 h 238"/>
                <a:gd name="T6" fmla="*/ 644 w 726"/>
                <a:gd name="T7" fmla="*/ 181 h 238"/>
                <a:gd name="T8" fmla="*/ 654 w 726"/>
                <a:gd name="T9" fmla="*/ 83 h 238"/>
                <a:gd name="T10" fmla="*/ 706 w 726"/>
                <a:gd name="T11" fmla="*/ 111 h 238"/>
                <a:gd name="T12" fmla="*/ 726 w 726"/>
                <a:gd name="T13" fmla="*/ 181 h 238"/>
                <a:gd name="T14" fmla="*/ 684 w 726"/>
                <a:gd name="T15" fmla="*/ 56 h 238"/>
                <a:gd name="T16" fmla="*/ 644 w 726"/>
                <a:gd name="T17" fmla="*/ 79 h 238"/>
                <a:gd name="T18" fmla="*/ 624 w 726"/>
                <a:gd name="T19" fmla="*/ 0 h 238"/>
                <a:gd name="T20" fmla="*/ 463 w 726"/>
                <a:gd name="T21" fmla="*/ 6 h 238"/>
                <a:gd name="T22" fmla="*/ 463 w 726"/>
                <a:gd name="T23" fmla="*/ 24 h 238"/>
                <a:gd name="T24" fmla="*/ 481 w 726"/>
                <a:gd name="T25" fmla="*/ 24 h 238"/>
                <a:gd name="T26" fmla="*/ 481 w 726"/>
                <a:gd name="T27" fmla="*/ 6 h 238"/>
                <a:gd name="T28" fmla="*/ 0 w 726"/>
                <a:gd name="T29" fmla="*/ 10 h 238"/>
                <a:gd name="T30" fmla="*/ 90 w 726"/>
                <a:gd name="T31" fmla="*/ 181 h 238"/>
                <a:gd name="T32" fmla="*/ 20 w 726"/>
                <a:gd name="T33" fmla="*/ 163 h 238"/>
                <a:gd name="T34" fmla="*/ 81 w 726"/>
                <a:gd name="T35" fmla="*/ 103 h 238"/>
                <a:gd name="T36" fmla="*/ 20 w 726"/>
                <a:gd name="T37" fmla="*/ 85 h 238"/>
                <a:gd name="T38" fmla="*/ 86 w 726"/>
                <a:gd name="T39" fmla="*/ 28 h 238"/>
                <a:gd name="T40" fmla="*/ 0 w 726"/>
                <a:gd name="T41" fmla="*/ 10 h 238"/>
                <a:gd name="T42" fmla="*/ 141 w 726"/>
                <a:gd name="T43" fmla="*/ 79 h 238"/>
                <a:gd name="T44" fmla="*/ 140 w 726"/>
                <a:gd name="T45" fmla="*/ 59 h 238"/>
                <a:gd name="T46" fmla="*/ 121 w 726"/>
                <a:gd name="T47" fmla="*/ 181 h 238"/>
                <a:gd name="T48" fmla="*/ 140 w 726"/>
                <a:gd name="T49" fmla="*/ 111 h 238"/>
                <a:gd name="T50" fmla="*/ 174 w 726"/>
                <a:gd name="T51" fmla="*/ 72 h 238"/>
                <a:gd name="T52" fmla="*/ 202 w 726"/>
                <a:gd name="T53" fmla="*/ 181 h 238"/>
                <a:gd name="T54" fmla="*/ 222 w 726"/>
                <a:gd name="T55" fmla="*/ 106 h 238"/>
                <a:gd name="T56" fmla="*/ 181 w 726"/>
                <a:gd name="T57" fmla="*/ 56 h 238"/>
                <a:gd name="T58" fmla="*/ 265 w 726"/>
                <a:gd name="T59" fmla="*/ 74 h 238"/>
                <a:gd name="T60" fmla="*/ 264 w 726"/>
                <a:gd name="T61" fmla="*/ 168 h 238"/>
                <a:gd name="T62" fmla="*/ 343 w 726"/>
                <a:gd name="T63" fmla="*/ 160 h 238"/>
                <a:gd name="T64" fmla="*/ 343 w 726"/>
                <a:gd name="T65" fmla="*/ 174 h 238"/>
                <a:gd name="T66" fmla="*/ 259 w 726"/>
                <a:gd name="T67" fmla="*/ 210 h 238"/>
                <a:gd name="T68" fmla="*/ 299 w 726"/>
                <a:gd name="T69" fmla="*/ 238 h 238"/>
                <a:gd name="T70" fmla="*/ 363 w 726"/>
                <a:gd name="T71" fmla="*/ 59 h 238"/>
                <a:gd name="T72" fmla="*/ 343 w 726"/>
                <a:gd name="T73" fmla="*/ 76 h 238"/>
                <a:gd name="T74" fmla="*/ 306 w 726"/>
                <a:gd name="T75" fmla="*/ 56 h 238"/>
                <a:gd name="T76" fmla="*/ 543 w 726"/>
                <a:gd name="T77" fmla="*/ 58 h 238"/>
                <a:gd name="T78" fmla="*/ 518 w 726"/>
                <a:gd name="T79" fmla="*/ 76 h 238"/>
                <a:gd name="T80" fmla="*/ 516 w 726"/>
                <a:gd name="T81" fmla="*/ 104 h 238"/>
                <a:gd name="T82" fmla="*/ 532 w 726"/>
                <a:gd name="T83" fmla="*/ 120 h 238"/>
                <a:gd name="T84" fmla="*/ 557 w 726"/>
                <a:gd name="T85" fmla="*/ 131 h 238"/>
                <a:gd name="T86" fmla="*/ 572 w 726"/>
                <a:gd name="T87" fmla="*/ 142 h 238"/>
                <a:gd name="T88" fmla="*/ 549 w 726"/>
                <a:gd name="T89" fmla="*/ 167 h 238"/>
                <a:gd name="T90" fmla="*/ 514 w 726"/>
                <a:gd name="T91" fmla="*/ 176 h 238"/>
                <a:gd name="T92" fmla="*/ 564 w 726"/>
                <a:gd name="T93" fmla="*/ 182 h 238"/>
                <a:gd name="T94" fmla="*/ 590 w 726"/>
                <a:gd name="T95" fmla="*/ 164 h 238"/>
                <a:gd name="T96" fmla="*/ 592 w 726"/>
                <a:gd name="T97" fmla="*/ 135 h 238"/>
                <a:gd name="T98" fmla="*/ 574 w 726"/>
                <a:gd name="T99" fmla="*/ 119 h 238"/>
                <a:gd name="T100" fmla="*/ 549 w 726"/>
                <a:gd name="T101" fmla="*/ 108 h 238"/>
                <a:gd name="T102" fmla="*/ 535 w 726"/>
                <a:gd name="T103" fmla="*/ 98 h 238"/>
                <a:gd name="T104" fmla="*/ 535 w 726"/>
                <a:gd name="T105" fmla="*/ 83 h 238"/>
                <a:gd name="T106" fmla="*/ 548 w 726"/>
                <a:gd name="T107" fmla="*/ 74 h 238"/>
                <a:gd name="T108" fmla="*/ 589 w 726"/>
                <a:gd name="T109" fmla="*/ 81 h 238"/>
                <a:gd name="T110" fmla="*/ 561 w 726"/>
                <a:gd name="T111" fmla="*/ 56 h 238"/>
                <a:gd name="T112" fmla="*/ 462 w 726"/>
                <a:gd name="T113" fmla="*/ 181 h 238"/>
                <a:gd name="T114" fmla="*/ 481 w 726"/>
                <a:gd name="T115" fmla="*/ 59 h 238"/>
                <a:gd name="T116" fmla="*/ 309 w 726"/>
                <a:gd name="T117" fmla="*/ 72 h 238"/>
                <a:gd name="T118" fmla="*/ 343 w 726"/>
                <a:gd name="T119" fmla="*/ 108 h 238"/>
                <a:gd name="T120" fmla="*/ 333 w 726"/>
                <a:gd name="T121" fmla="*/ 156 h 238"/>
                <a:gd name="T122" fmla="*/ 280 w 726"/>
                <a:gd name="T123" fmla="*/ 155 h 238"/>
                <a:gd name="T124" fmla="*/ 281 w 726"/>
                <a:gd name="T125" fmla="*/ 8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6" h="238">
                  <a:moveTo>
                    <a:pt x="403" y="0"/>
                  </a:moveTo>
                  <a:lnTo>
                    <a:pt x="403" y="181"/>
                  </a:lnTo>
                  <a:lnTo>
                    <a:pt x="422" y="181"/>
                  </a:lnTo>
                  <a:lnTo>
                    <a:pt x="422" y="0"/>
                  </a:lnTo>
                  <a:lnTo>
                    <a:pt x="403" y="0"/>
                  </a:lnTo>
                  <a:close/>
                  <a:moveTo>
                    <a:pt x="624" y="0"/>
                  </a:moveTo>
                  <a:lnTo>
                    <a:pt x="624" y="181"/>
                  </a:lnTo>
                  <a:lnTo>
                    <a:pt x="644" y="181"/>
                  </a:lnTo>
                  <a:lnTo>
                    <a:pt x="644" y="112"/>
                  </a:lnTo>
                  <a:cubicBezTo>
                    <a:pt x="644" y="100"/>
                    <a:pt x="647" y="91"/>
                    <a:pt x="654" y="83"/>
                  </a:cubicBezTo>
                  <a:cubicBezTo>
                    <a:pt x="660" y="76"/>
                    <a:pt x="668" y="72"/>
                    <a:pt x="678" y="72"/>
                  </a:cubicBezTo>
                  <a:cubicBezTo>
                    <a:pt x="697" y="72"/>
                    <a:pt x="706" y="85"/>
                    <a:pt x="706" y="111"/>
                  </a:cubicBezTo>
                  <a:lnTo>
                    <a:pt x="706" y="181"/>
                  </a:lnTo>
                  <a:lnTo>
                    <a:pt x="726" y="181"/>
                  </a:lnTo>
                  <a:lnTo>
                    <a:pt x="726" y="106"/>
                  </a:lnTo>
                  <a:cubicBezTo>
                    <a:pt x="726" y="73"/>
                    <a:pt x="712" y="56"/>
                    <a:pt x="684" y="56"/>
                  </a:cubicBezTo>
                  <a:cubicBezTo>
                    <a:pt x="667" y="56"/>
                    <a:pt x="654" y="64"/>
                    <a:pt x="644" y="79"/>
                  </a:cubicBezTo>
                  <a:lnTo>
                    <a:pt x="644" y="79"/>
                  </a:lnTo>
                  <a:lnTo>
                    <a:pt x="644" y="0"/>
                  </a:lnTo>
                  <a:lnTo>
                    <a:pt x="624" y="0"/>
                  </a:lnTo>
                  <a:close/>
                  <a:moveTo>
                    <a:pt x="472" y="2"/>
                  </a:moveTo>
                  <a:cubicBezTo>
                    <a:pt x="468" y="2"/>
                    <a:pt x="465" y="4"/>
                    <a:pt x="463" y="6"/>
                  </a:cubicBezTo>
                  <a:cubicBezTo>
                    <a:pt x="460" y="9"/>
                    <a:pt x="459" y="12"/>
                    <a:pt x="459" y="15"/>
                  </a:cubicBezTo>
                  <a:cubicBezTo>
                    <a:pt x="459" y="19"/>
                    <a:pt x="460" y="22"/>
                    <a:pt x="463" y="24"/>
                  </a:cubicBezTo>
                  <a:cubicBezTo>
                    <a:pt x="465" y="27"/>
                    <a:pt x="468" y="28"/>
                    <a:pt x="472" y="28"/>
                  </a:cubicBezTo>
                  <a:cubicBezTo>
                    <a:pt x="475" y="28"/>
                    <a:pt x="478" y="27"/>
                    <a:pt x="481" y="24"/>
                  </a:cubicBezTo>
                  <a:cubicBezTo>
                    <a:pt x="483" y="22"/>
                    <a:pt x="485" y="19"/>
                    <a:pt x="485" y="15"/>
                  </a:cubicBezTo>
                  <a:cubicBezTo>
                    <a:pt x="485" y="12"/>
                    <a:pt x="483" y="9"/>
                    <a:pt x="481" y="6"/>
                  </a:cubicBezTo>
                  <a:cubicBezTo>
                    <a:pt x="478" y="4"/>
                    <a:pt x="475" y="2"/>
                    <a:pt x="472" y="2"/>
                  </a:cubicBezTo>
                  <a:close/>
                  <a:moveTo>
                    <a:pt x="0" y="10"/>
                  </a:moveTo>
                  <a:lnTo>
                    <a:pt x="0" y="181"/>
                  </a:lnTo>
                  <a:lnTo>
                    <a:pt x="90" y="181"/>
                  </a:lnTo>
                  <a:lnTo>
                    <a:pt x="90" y="163"/>
                  </a:lnTo>
                  <a:lnTo>
                    <a:pt x="20" y="163"/>
                  </a:lnTo>
                  <a:lnTo>
                    <a:pt x="20" y="103"/>
                  </a:lnTo>
                  <a:lnTo>
                    <a:pt x="81" y="103"/>
                  </a:lnTo>
                  <a:lnTo>
                    <a:pt x="81" y="85"/>
                  </a:lnTo>
                  <a:lnTo>
                    <a:pt x="20" y="85"/>
                  </a:lnTo>
                  <a:lnTo>
                    <a:pt x="20" y="28"/>
                  </a:lnTo>
                  <a:lnTo>
                    <a:pt x="86" y="28"/>
                  </a:lnTo>
                  <a:lnTo>
                    <a:pt x="86" y="10"/>
                  </a:lnTo>
                  <a:lnTo>
                    <a:pt x="0" y="10"/>
                  </a:lnTo>
                  <a:close/>
                  <a:moveTo>
                    <a:pt x="181" y="56"/>
                  </a:moveTo>
                  <a:cubicBezTo>
                    <a:pt x="163" y="56"/>
                    <a:pt x="150" y="64"/>
                    <a:pt x="141" y="79"/>
                  </a:cubicBezTo>
                  <a:lnTo>
                    <a:pt x="140" y="79"/>
                  </a:lnTo>
                  <a:lnTo>
                    <a:pt x="140" y="59"/>
                  </a:lnTo>
                  <a:lnTo>
                    <a:pt x="121" y="59"/>
                  </a:lnTo>
                  <a:lnTo>
                    <a:pt x="121" y="181"/>
                  </a:lnTo>
                  <a:lnTo>
                    <a:pt x="140" y="181"/>
                  </a:lnTo>
                  <a:lnTo>
                    <a:pt x="140" y="111"/>
                  </a:lnTo>
                  <a:cubicBezTo>
                    <a:pt x="140" y="100"/>
                    <a:pt x="143" y="91"/>
                    <a:pt x="150" y="83"/>
                  </a:cubicBezTo>
                  <a:cubicBezTo>
                    <a:pt x="156" y="76"/>
                    <a:pt x="164" y="72"/>
                    <a:pt x="174" y="72"/>
                  </a:cubicBezTo>
                  <a:cubicBezTo>
                    <a:pt x="193" y="72"/>
                    <a:pt x="202" y="85"/>
                    <a:pt x="202" y="111"/>
                  </a:cubicBezTo>
                  <a:lnTo>
                    <a:pt x="202" y="181"/>
                  </a:lnTo>
                  <a:lnTo>
                    <a:pt x="222" y="181"/>
                  </a:lnTo>
                  <a:lnTo>
                    <a:pt x="222" y="106"/>
                  </a:lnTo>
                  <a:cubicBezTo>
                    <a:pt x="222" y="90"/>
                    <a:pt x="218" y="78"/>
                    <a:pt x="211" y="69"/>
                  </a:cubicBezTo>
                  <a:cubicBezTo>
                    <a:pt x="204" y="60"/>
                    <a:pt x="194" y="56"/>
                    <a:pt x="181" y="56"/>
                  </a:cubicBezTo>
                  <a:close/>
                  <a:moveTo>
                    <a:pt x="306" y="56"/>
                  </a:moveTo>
                  <a:cubicBezTo>
                    <a:pt x="289" y="56"/>
                    <a:pt x="275" y="62"/>
                    <a:pt x="265" y="74"/>
                  </a:cubicBezTo>
                  <a:cubicBezTo>
                    <a:pt x="255" y="87"/>
                    <a:pt x="250" y="103"/>
                    <a:pt x="250" y="124"/>
                  </a:cubicBezTo>
                  <a:cubicBezTo>
                    <a:pt x="250" y="142"/>
                    <a:pt x="255" y="157"/>
                    <a:pt x="264" y="168"/>
                  </a:cubicBezTo>
                  <a:cubicBezTo>
                    <a:pt x="274" y="178"/>
                    <a:pt x="286" y="184"/>
                    <a:pt x="301" y="184"/>
                  </a:cubicBezTo>
                  <a:cubicBezTo>
                    <a:pt x="320" y="184"/>
                    <a:pt x="334" y="176"/>
                    <a:pt x="343" y="160"/>
                  </a:cubicBezTo>
                  <a:lnTo>
                    <a:pt x="343" y="160"/>
                  </a:lnTo>
                  <a:lnTo>
                    <a:pt x="343" y="174"/>
                  </a:lnTo>
                  <a:cubicBezTo>
                    <a:pt x="343" y="206"/>
                    <a:pt x="328" y="222"/>
                    <a:pt x="298" y="222"/>
                  </a:cubicBezTo>
                  <a:cubicBezTo>
                    <a:pt x="286" y="222"/>
                    <a:pt x="273" y="218"/>
                    <a:pt x="259" y="210"/>
                  </a:cubicBezTo>
                  <a:lnTo>
                    <a:pt x="259" y="230"/>
                  </a:lnTo>
                  <a:cubicBezTo>
                    <a:pt x="270" y="235"/>
                    <a:pt x="283" y="238"/>
                    <a:pt x="299" y="238"/>
                  </a:cubicBezTo>
                  <a:cubicBezTo>
                    <a:pt x="341" y="238"/>
                    <a:pt x="363" y="216"/>
                    <a:pt x="363" y="171"/>
                  </a:cubicBezTo>
                  <a:lnTo>
                    <a:pt x="363" y="59"/>
                  </a:lnTo>
                  <a:lnTo>
                    <a:pt x="343" y="59"/>
                  </a:lnTo>
                  <a:lnTo>
                    <a:pt x="343" y="76"/>
                  </a:lnTo>
                  <a:lnTo>
                    <a:pt x="343" y="76"/>
                  </a:lnTo>
                  <a:cubicBezTo>
                    <a:pt x="335" y="63"/>
                    <a:pt x="323" y="56"/>
                    <a:pt x="306" y="56"/>
                  </a:cubicBezTo>
                  <a:close/>
                  <a:moveTo>
                    <a:pt x="561" y="56"/>
                  </a:moveTo>
                  <a:cubicBezTo>
                    <a:pt x="555" y="56"/>
                    <a:pt x="549" y="57"/>
                    <a:pt x="543" y="58"/>
                  </a:cubicBezTo>
                  <a:cubicBezTo>
                    <a:pt x="538" y="60"/>
                    <a:pt x="533" y="62"/>
                    <a:pt x="528" y="65"/>
                  </a:cubicBezTo>
                  <a:cubicBezTo>
                    <a:pt x="524" y="68"/>
                    <a:pt x="520" y="72"/>
                    <a:pt x="518" y="76"/>
                  </a:cubicBezTo>
                  <a:cubicBezTo>
                    <a:pt x="515" y="80"/>
                    <a:pt x="514" y="86"/>
                    <a:pt x="514" y="91"/>
                  </a:cubicBezTo>
                  <a:cubicBezTo>
                    <a:pt x="514" y="96"/>
                    <a:pt x="514" y="100"/>
                    <a:pt x="516" y="104"/>
                  </a:cubicBezTo>
                  <a:cubicBezTo>
                    <a:pt x="517" y="107"/>
                    <a:pt x="519" y="110"/>
                    <a:pt x="522" y="113"/>
                  </a:cubicBezTo>
                  <a:cubicBezTo>
                    <a:pt x="525" y="116"/>
                    <a:pt x="528" y="118"/>
                    <a:pt x="532" y="120"/>
                  </a:cubicBezTo>
                  <a:cubicBezTo>
                    <a:pt x="536" y="122"/>
                    <a:pt x="541" y="125"/>
                    <a:pt x="547" y="127"/>
                  </a:cubicBezTo>
                  <a:cubicBezTo>
                    <a:pt x="550" y="128"/>
                    <a:pt x="554" y="130"/>
                    <a:pt x="557" y="131"/>
                  </a:cubicBezTo>
                  <a:cubicBezTo>
                    <a:pt x="561" y="133"/>
                    <a:pt x="564" y="134"/>
                    <a:pt x="566" y="136"/>
                  </a:cubicBezTo>
                  <a:cubicBezTo>
                    <a:pt x="569" y="138"/>
                    <a:pt x="571" y="140"/>
                    <a:pt x="572" y="142"/>
                  </a:cubicBezTo>
                  <a:cubicBezTo>
                    <a:pt x="574" y="144"/>
                    <a:pt x="574" y="147"/>
                    <a:pt x="574" y="150"/>
                  </a:cubicBezTo>
                  <a:cubicBezTo>
                    <a:pt x="574" y="162"/>
                    <a:pt x="566" y="167"/>
                    <a:pt x="549" y="167"/>
                  </a:cubicBezTo>
                  <a:cubicBezTo>
                    <a:pt x="536" y="167"/>
                    <a:pt x="524" y="163"/>
                    <a:pt x="514" y="155"/>
                  </a:cubicBezTo>
                  <a:lnTo>
                    <a:pt x="514" y="176"/>
                  </a:lnTo>
                  <a:cubicBezTo>
                    <a:pt x="523" y="181"/>
                    <a:pt x="534" y="184"/>
                    <a:pt x="546" y="184"/>
                  </a:cubicBezTo>
                  <a:cubicBezTo>
                    <a:pt x="553" y="184"/>
                    <a:pt x="559" y="183"/>
                    <a:pt x="564" y="182"/>
                  </a:cubicBezTo>
                  <a:cubicBezTo>
                    <a:pt x="570" y="180"/>
                    <a:pt x="575" y="178"/>
                    <a:pt x="580" y="175"/>
                  </a:cubicBezTo>
                  <a:cubicBezTo>
                    <a:pt x="584" y="172"/>
                    <a:pt x="588" y="168"/>
                    <a:pt x="590" y="164"/>
                  </a:cubicBezTo>
                  <a:cubicBezTo>
                    <a:pt x="593" y="159"/>
                    <a:pt x="594" y="154"/>
                    <a:pt x="594" y="148"/>
                  </a:cubicBezTo>
                  <a:cubicBezTo>
                    <a:pt x="594" y="143"/>
                    <a:pt x="594" y="139"/>
                    <a:pt x="592" y="135"/>
                  </a:cubicBezTo>
                  <a:cubicBezTo>
                    <a:pt x="590" y="132"/>
                    <a:pt x="588" y="129"/>
                    <a:pt x="585" y="126"/>
                  </a:cubicBezTo>
                  <a:cubicBezTo>
                    <a:pt x="582" y="123"/>
                    <a:pt x="578" y="121"/>
                    <a:pt x="574" y="119"/>
                  </a:cubicBezTo>
                  <a:cubicBezTo>
                    <a:pt x="570" y="116"/>
                    <a:pt x="565" y="114"/>
                    <a:pt x="560" y="112"/>
                  </a:cubicBezTo>
                  <a:cubicBezTo>
                    <a:pt x="556" y="111"/>
                    <a:pt x="552" y="109"/>
                    <a:pt x="549" y="108"/>
                  </a:cubicBezTo>
                  <a:cubicBezTo>
                    <a:pt x="546" y="106"/>
                    <a:pt x="543" y="105"/>
                    <a:pt x="541" y="103"/>
                  </a:cubicBezTo>
                  <a:cubicBezTo>
                    <a:pt x="538" y="102"/>
                    <a:pt x="537" y="100"/>
                    <a:pt x="535" y="98"/>
                  </a:cubicBezTo>
                  <a:cubicBezTo>
                    <a:pt x="534" y="95"/>
                    <a:pt x="534" y="93"/>
                    <a:pt x="534" y="90"/>
                  </a:cubicBezTo>
                  <a:cubicBezTo>
                    <a:pt x="534" y="87"/>
                    <a:pt x="534" y="85"/>
                    <a:pt x="535" y="83"/>
                  </a:cubicBezTo>
                  <a:cubicBezTo>
                    <a:pt x="537" y="81"/>
                    <a:pt x="538" y="79"/>
                    <a:pt x="540" y="77"/>
                  </a:cubicBezTo>
                  <a:cubicBezTo>
                    <a:pt x="543" y="76"/>
                    <a:pt x="545" y="75"/>
                    <a:pt x="548" y="74"/>
                  </a:cubicBezTo>
                  <a:cubicBezTo>
                    <a:pt x="551" y="73"/>
                    <a:pt x="554" y="72"/>
                    <a:pt x="558" y="72"/>
                  </a:cubicBezTo>
                  <a:cubicBezTo>
                    <a:pt x="570" y="72"/>
                    <a:pt x="580" y="75"/>
                    <a:pt x="589" y="81"/>
                  </a:cubicBezTo>
                  <a:lnTo>
                    <a:pt x="589" y="61"/>
                  </a:lnTo>
                  <a:cubicBezTo>
                    <a:pt x="581" y="58"/>
                    <a:pt x="571" y="56"/>
                    <a:pt x="561" y="56"/>
                  </a:cubicBezTo>
                  <a:close/>
                  <a:moveTo>
                    <a:pt x="462" y="59"/>
                  </a:moveTo>
                  <a:lnTo>
                    <a:pt x="462" y="181"/>
                  </a:lnTo>
                  <a:lnTo>
                    <a:pt x="481" y="181"/>
                  </a:lnTo>
                  <a:lnTo>
                    <a:pt x="481" y="59"/>
                  </a:lnTo>
                  <a:lnTo>
                    <a:pt x="462" y="59"/>
                  </a:lnTo>
                  <a:close/>
                  <a:moveTo>
                    <a:pt x="309" y="72"/>
                  </a:moveTo>
                  <a:cubicBezTo>
                    <a:pt x="319" y="72"/>
                    <a:pt x="327" y="76"/>
                    <a:pt x="333" y="83"/>
                  </a:cubicBezTo>
                  <a:cubicBezTo>
                    <a:pt x="340" y="90"/>
                    <a:pt x="343" y="98"/>
                    <a:pt x="343" y="108"/>
                  </a:cubicBezTo>
                  <a:lnTo>
                    <a:pt x="343" y="126"/>
                  </a:lnTo>
                  <a:cubicBezTo>
                    <a:pt x="343" y="138"/>
                    <a:pt x="340" y="148"/>
                    <a:pt x="333" y="156"/>
                  </a:cubicBezTo>
                  <a:cubicBezTo>
                    <a:pt x="326" y="163"/>
                    <a:pt x="317" y="167"/>
                    <a:pt x="306" y="167"/>
                  </a:cubicBezTo>
                  <a:cubicBezTo>
                    <a:pt x="296" y="167"/>
                    <a:pt x="287" y="163"/>
                    <a:pt x="280" y="155"/>
                  </a:cubicBezTo>
                  <a:cubicBezTo>
                    <a:pt x="274" y="147"/>
                    <a:pt x="270" y="136"/>
                    <a:pt x="270" y="122"/>
                  </a:cubicBezTo>
                  <a:cubicBezTo>
                    <a:pt x="270" y="107"/>
                    <a:pt x="274" y="94"/>
                    <a:pt x="281" y="86"/>
                  </a:cubicBezTo>
                  <a:cubicBezTo>
                    <a:pt x="288" y="77"/>
                    <a:pt x="297" y="72"/>
                    <a:pt x="309" y="72"/>
                  </a:cubicBezTo>
                  <a:close/>
                </a:path>
              </a:pathLst>
            </a:custGeom>
            <a:solidFill>
              <a:srgbClr val="5B7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2" name="Item">
              <a:extLst>
                <a:ext uri="{FF2B5EF4-FFF2-40B4-BE49-F238E27FC236}">
                  <a16:creationId xmlns:a16="http://schemas.microsoft.com/office/drawing/2014/main" id="{1B448318-D878-4B34-9C34-71D551C41BA3}"/>
                </a:ext>
              </a:extLst>
            </p:cNvPr>
            <p:cNvSpPr>
              <a:spLocks noEditPoints="1"/>
            </p:cNvSpPr>
            <p:nvPr/>
          </p:nvSpPr>
          <p:spPr bwMode="auto">
            <a:xfrm>
              <a:off x="2457451" y="2290763"/>
              <a:ext cx="636588" cy="109537"/>
            </a:xfrm>
            <a:custGeom>
              <a:avLst/>
              <a:gdLst>
                <a:gd name="T0" fmla="*/ 754 w 835"/>
                <a:gd name="T1" fmla="*/ 141 h 143"/>
                <a:gd name="T2" fmla="*/ 787 w 835"/>
                <a:gd name="T3" fmla="*/ 56 h 143"/>
                <a:gd name="T4" fmla="*/ 835 w 835"/>
                <a:gd name="T5" fmla="*/ 141 h 143"/>
                <a:gd name="T6" fmla="*/ 754 w 835"/>
                <a:gd name="T7" fmla="*/ 61 h 143"/>
                <a:gd name="T8" fmla="*/ 734 w 835"/>
                <a:gd name="T9" fmla="*/ 0 h 143"/>
                <a:gd name="T10" fmla="*/ 45 w 835"/>
                <a:gd name="T11" fmla="*/ 141 h 143"/>
                <a:gd name="T12" fmla="*/ 47 w 835"/>
                <a:gd name="T13" fmla="*/ 7 h 143"/>
                <a:gd name="T14" fmla="*/ 441 w 835"/>
                <a:gd name="T15" fmla="*/ 22 h 143"/>
                <a:gd name="T16" fmla="*/ 420 w 835"/>
                <a:gd name="T17" fmla="*/ 59 h 143"/>
                <a:gd name="T18" fmla="*/ 473 w 835"/>
                <a:gd name="T19" fmla="*/ 143 h 143"/>
                <a:gd name="T20" fmla="*/ 479 w 835"/>
                <a:gd name="T21" fmla="*/ 130 h 143"/>
                <a:gd name="T22" fmla="*/ 461 w 835"/>
                <a:gd name="T23" fmla="*/ 59 h 143"/>
                <a:gd name="T24" fmla="*/ 461 w 835"/>
                <a:gd name="T25" fmla="*/ 46 h 143"/>
                <a:gd name="T26" fmla="*/ 47 w 835"/>
                <a:gd name="T27" fmla="*/ 22 h 143"/>
                <a:gd name="T28" fmla="*/ 46 w 835"/>
                <a:gd name="T29" fmla="*/ 127 h 143"/>
                <a:gd name="T30" fmla="*/ 217 w 835"/>
                <a:gd name="T31" fmla="*/ 43 h 143"/>
                <a:gd name="T32" fmla="*/ 175 w 835"/>
                <a:gd name="T33" fmla="*/ 130 h 143"/>
                <a:gd name="T34" fmla="*/ 258 w 835"/>
                <a:gd name="T35" fmla="*/ 120 h 143"/>
                <a:gd name="T36" fmla="*/ 181 w 835"/>
                <a:gd name="T37" fmla="*/ 97 h 143"/>
                <a:gd name="T38" fmla="*/ 254 w 835"/>
                <a:gd name="T39" fmla="*/ 55 h 143"/>
                <a:gd name="T40" fmla="*/ 540 w 835"/>
                <a:gd name="T41" fmla="*/ 45 h 143"/>
                <a:gd name="T42" fmla="*/ 510 w 835"/>
                <a:gd name="T43" fmla="*/ 71 h 143"/>
                <a:gd name="T44" fmla="*/ 529 w 835"/>
                <a:gd name="T45" fmla="*/ 94 h 143"/>
                <a:gd name="T46" fmla="*/ 563 w 835"/>
                <a:gd name="T47" fmla="*/ 106 h 143"/>
                <a:gd name="T48" fmla="*/ 545 w 835"/>
                <a:gd name="T49" fmla="*/ 130 h 143"/>
                <a:gd name="T50" fmla="*/ 543 w 835"/>
                <a:gd name="T51" fmla="*/ 143 h 143"/>
                <a:gd name="T52" fmla="*/ 587 w 835"/>
                <a:gd name="T53" fmla="*/ 128 h 143"/>
                <a:gd name="T54" fmla="*/ 582 w 835"/>
                <a:gd name="T55" fmla="*/ 98 h 143"/>
                <a:gd name="T56" fmla="*/ 545 w 835"/>
                <a:gd name="T57" fmla="*/ 84 h 143"/>
                <a:gd name="T58" fmla="*/ 530 w 835"/>
                <a:gd name="T59" fmla="*/ 70 h 143"/>
                <a:gd name="T60" fmla="*/ 545 w 835"/>
                <a:gd name="T61" fmla="*/ 57 h 143"/>
                <a:gd name="T62" fmla="*/ 586 w 835"/>
                <a:gd name="T63" fmla="*/ 48 h 143"/>
                <a:gd name="T64" fmla="*/ 630 w 835"/>
                <a:gd name="T65" fmla="*/ 58 h 143"/>
                <a:gd name="T66" fmla="*/ 671 w 835"/>
                <a:gd name="T67" fmla="*/ 143 h 143"/>
                <a:gd name="T68" fmla="*/ 674 w 835"/>
                <a:gd name="T69" fmla="*/ 130 h 143"/>
                <a:gd name="T70" fmla="*/ 645 w 835"/>
                <a:gd name="T71" fmla="*/ 67 h 143"/>
                <a:gd name="T72" fmla="*/ 704 w 835"/>
                <a:gd name="T73" fmla="*/ 48 h 143"/>
                <a:gd name="T74" fmla="*/ 294 w 835"/>
                <a:gd name="T75" fmla="*/ 103 h 143"/>
                <a:gd name="T76" fmla="*/ 376 w 835"/>
                <a:gd name="T77" fmla="*/ 126 h 143"/>
                <a:gd name="T78" fmla="*/ 395 w 835"/>
                <a:gd name="T79" fmla="*/ 46 h 143"/>
                <a:gd name="T80" fmla="*/ 366 w 835"/>
                <a:gd name="T81" fmla="*/ 122 h 143"/>
                <a:gd name="T82" fmla="*/ 313 w 835"/>
                <a:gd name="T83" fmla="*/ 46 h 143"/>
                <a:gd name="T84" fmla="*/ 238 w 835"/>
                <a:gd name="T85" fmla="*/ 64 h 143"/>
                <a:gd name="T86" fmla="*/ 193 w 835"/>
                <a:gd name="T87" fmla="*/ 6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5" h="143">
                  <a:moveTo>
                    <a:pt x="734" y="0"/>
                  </a:moveTo>
                  <a:lnTo>
                    <a:pt x="734" y="141"/>
                  </a:lnTo>
                  <a:lnTo>
                    <a:pt x="754" y="141"/>
                  </a:lnTo>
                  <a:lnTo>
                    <a:pt x="754" y="87"/>
                  </a:lnTo>
                  <a:cubicBezTo>
                    <a:pt x="754" y="78"/>
                    <a:pt x="757" y="71"/>
                    <a:pt x="763" y="65"/>
                  </a:cubicBezTo>
                  <a:cubicBezTo>
                    <a:pt x="770" y="59"/>
                    <a:pt x="778" y="56"/>
                    <a:pt x="787" y="56"/>
                  </a:cubicBezTo>
                  <a:cubicBezTo>
                    <a:pt x="806" y="56"/>
                    <a:pt x="816" y="66"/>
                    <a:pt x="816" y="86"/>
                  </a:cubicBezTo>
                  <a:lnTo>
                    <a:pt x="816" y="141"/>
                  </a:lnTo>
                  <a:lnTo>
                    <a:pt x="835" y="141"/>
                  </a:lnTo>
                  <a:lnTo>
                    <a:pt x="835" y="82"/>
                  </a:lnTo>
                  <a:cubicBezTo>
                    <a:pt x="835" y="56"/>
                    <a:pt x="822" y="43"/>
                    <a:pt x="794" y="43"/>
                  </a:cubicBezTo>
                  <a:cubicBezTo>
                    <a:pt x="777" y="43"/>
                    <a:pt x="763" y="49"/>
                    <a:pt x="754" y="61"/>
                  </a:cubicBezTo>
                  <a:lnTo>
                    <a:pt x="754" y="61"/>
                  </a:lnTo>
                  <a:lnTo>
                    <a:pt x="754" y="0"/>
                  </a:lnTo>
                  <a:lnTo>
                    <a:pt x="734" y="0"/>
                  </a:lnTo>
                  <a:close/>
                  <a:moveTo>
                    <a:pt x="0" y="7"/>
                  </a:moveTo>
                  <a:lnTo>
                    <a:pt x="0" y="141"/>
                  </a:lnTo>
                  <a:lnTo>
                    <a:pt x="45" y="141"/>
                  </a:lnTo>
                  <a:cubicBezTo>
                    <a:pt x="73" y="141"/>
                    <a:pt x="96" y="135"/>
                    <a:pt x="113" y="122"/>
                  </a:cubicBezTo>
                  <a:cubicBezTo>
                    <a:pt x="129" y="110"/>
                    <a:pt x="138" y="93"/>
                    <a:pt x="138" y="72"/>
                  </a:cubicBezTo>
                  <a:cubicBezTo>
                    <a:pt x="138" y="29"/>
                    <a:pt x="108" y="7"/>
                    <a:pt x="47" y="7"/>
                  </a:cubicBezTo>
                  <a:lnTo>
                    <a:pt x="0" y="7"/>
                  </a:lnTo>
                  <a:close/>
                  <a:moveTo>
                    <a:pt x="461" y="17"/>
                  </a:moveTo>
                  <a:lnTo>
                    <a:pt x="441" y="22"/>
                  </a:lnTo>
                  <a:lnTo>
                    <a:pt x="441" y="46"/>
                  </a:lnTo>
                  <a:lnTo>
                    <a:pt x="420" y="46"/>
                  </a:lnTo>
                  <a:lnTo>
                    <a:pt x="420" y="59"/>
                  </a:lnTo>
                  <a:lnTo>
                    <a:pt x="441" y="59"/>
                  </a:lnTo>
                  <a:lnTo>
                    <a:pt x="441" y="115"/>
                  </a:lnTo>
                  <a:cubicBezTo>
                    <a:pt x="441" y="134"/>
                    <a:pt x="452" y="143"/>
                    <a:pt x="473" y="143"/>
                  </a:cubicBezTo>
                  <a:cubicBezTo>
                    <a:pt x="481" y="143"/>
                    <a:pt x="487" y="142"/>
                    <a:pt x="491" y="140"/>
                  </a:cubicBezTo>
                  <a:lnTo>
                    <a:pt x="491" y="127"/>
                  </a:lnTo>
                  <a:cubicBezTo>
                    <a:pt x="488" y="129"/>
                    <a:pt x="483" y="130"/>
                    <a:pt x="479" y="130"/>
                  </a:cubicBezTo>
                  <a:cubicBezTo>
                    <a:pt x="472" y="130"/>
                    <a:pt x="467" y="129"/>
                    <a:pt x="465" y="126"/>
                  </a:cubicBezTo>
                  <a:cubicBezTo>
                    <a:pt x="462" y="123"/>
                    <a:pt x="461" y="119"/>
                    <a:pt x="461" y="112"/>
                  </a:cubicBezTo>
                  <a:lnTo>
                    <a:pt x="461" y="59"/>
                  </a:lnTo>
                  <a:lnTo>
                    <a:pt x="491" y="59"/>
                  </a:lnTo>
                  <a:lnTo>
                    <a:pt x="491" y="46"/>
                  </a:lnTo>
                  <a:lnTo>
                    <a:pt x="461" y="46"/>
                  </a:lnTo>
                  <a:lnTo>
                    <a:pt x="461" y="17"/>
                  </a:lnTo>
                  <a:close/>
                  <a:moveTo>
                    <a:pt x="20" y="22"/>
                  </a:moveTo>
                  <a:lnTo>
                    <a:pt x="47" y="22"/>
                  </a:lnTo>
                  <a:cubicBezTo>
                    <a:pt x="93" y="22"/>
                    <a:pt x="117" y="39"/>
                    <a:pt x="117" y="73"/>
                  </a:cubicBezTo>
                  <a:cubicBezTo>
                    <a:pt x="117" y="90"/>
                    <a:pt x="110" y="103"/>
                    <a:pt x="98" y="113"/>
                  </a:cubicBezTo>
                  <a:cubicBezTo>
                    <a:pt x="86" y="122"/>
                    <a:pt x="68" y="127"/>
                    <a:pt x="46" y="127"/>
                  </a:cubicBezTo>
                  <a:lnTo>
                    <a:pt x="20" y="127"/>
                  </a:lnTo>
                  <a:lnTo>
                    <a:pt x="20" y="22"/>
                  </a:lnTo>
                  <a:close/>
                  <a:moveTo>
                    <a:pt x="217" y="43"/>
                  </a:moveTo>
                  <a:cubicBezTo>
                    <a:pt x="201" y="43"/>
                    <a:pt x="187" y="48"/>
                    <a:pt x="176" y="57"/>
                  </a:cubicBezTo>
                  <a:cubicBezTo>
                    <a:pt x="166" y="67"/>
                    <a:pt x="160" y="79"/>
                    <a:pt x="160" y="94"/>
                  </a:cubicBezTo>
                  <a:cubicBezTo>
                    <a:pt x="160" y="109"/>
                    <a:pt x="165" y="121"/>
                    <a:pt x="175" y="130"/>
                  </a:cubicBezTo>
                  <a:cubicBezTo>
                    <a:pt x="185" y="139"/>
                    <a:pt x="198" y="143"/>
                    <a:pt x="216" y="143"/>
                  </a:cubicBezTo>
                  <a:cubicBezTo>
                    <a:pt x="233" y="143"/>
                    <a:pt x="248" y="140"/>
                    <a:pt x="258" y="134"/>
                  </a:cubicBezTo>
                  <a:lnTo>
                    <a:pt x="258" y="120"/>
                  </a:lnTo>
                  <a:cubicBezTo>
                    <a:pt x="247" y="127"/>
                    <a:pt x="234" y="130"/>
                    <a:pt x="220" y="130"/>
                  </a:cubicBezTo>
                  <a:cubicBezTo>
                    <a:pt x="208" y="130"/>
                    <a:pt x="199" y="127"/>
                    <a:pt x="192" y="122"/>
                  </a:cubicBezTo>
                  <a:cubicBezTo>
                    <a:pt x="185" y="116"/>
                    <a:pt x="181" y="108"/>
                    <a:pt x="181" y="97"/>
                  </a:cubicBezTo>
                  <a:lnTo>
                    <a:pt x="267" y="97"/>
                  </a:lnTo>
                  <a:lnTo>
                    <a:pt x="267" y="89"/>
                  </a:lnTo>
                  <a:cubicBezTo>
                    <a:pt x="267" y="75"/>
                    <a:pt x="262" y="64"/>
                    <a:pt x="254" y="55"/>
                  </a:cubicBezTo>
                  <a:cubicBezTo>
                    <a:pt x="245" y="47"/>
                    <a:pt x="233" y="43"/>
                    <a:pt x="217" y="43"/>
                  </a:cubicBezTo>
                  <a:close/>
                  <a:moveTo>
                    <a:pt x="557" y="43"/>
                  </a:moveTo>
                  <a:cubicBezTo>
                    <a:pt x="551" y="43"/>
                    <a:pt x="545" y="44"/>
                    <a:pt x="540" y="45"/>
                  </a:cubicBezTo>
                  <a:cubicBezTo>
                    <a:pt x="534" y="46"/>
                    <a:pt x="529" y="48"/>
                    <a:pt x="525" y="50"/>
                  </a:cubicBezTo>
                  <a:cubicBezTo>
                    <a:pt x="521" y="53"/>
                    <a:pt x="517" y="56"/>
                    <a:pt x="514" y="59"/>
                  </a:cubicBezTo>
                  <a:cubicBezTo>
                    <a:pt x="512" y="62"/>
                    <a:pt x="510" y="66"/>
                    <a:pt x="510" y="71"/>
                  </a:cubicBezTo>
                  <a:cubicBezTo>
                    <a:pt x="510" y="75"/>
                    <a:pt x="511" y="78"/>
                    <a:pt x="512" y="80"/>
                  </a:cubicBezTo>
                  <a:cubicBezTo>
                    <a:pt x="514" y="83"/>
                    <a:pt x="516" y="86"/>
                    <a:pt x="519" y="88"/>
                  </a:cubicBezTo>
                  <a:cubicBezTo>
                    <a:pt x="521" y="90"/>
                    <a:pt x="525" y="92"/>
                    <a:pt x="529" y="94"/>
                  </a:cubicBezTo>
                  <a:cubicBezTo>
                    <a:pt x="533" y="95"/>
                    <a:pt x="538" y="97"/>
                    <a:pt x="543" y="99"/>
                  </a:cubicBezTo>
                  <a:cubicBezTo>
                    <a:pt x="547" y="100"/>
                    <a:pt x="551" y="101"/>
                    <a:pt x="554" y="102"/>
                  </a:cubicBezTo>
                  <a:cubicBezTo>
                    <a:pt x="557" y="103"/>
                    <a:pt x="560" y="104"/>
                    <a:pt x="563" y="106"/>
                  </a:cubicBezTo>
                  <a:cubicBezTo>
                    <a:pt x="565" y="107"/>
                    <a:pt x="567" y="109"/>
                    <a:pt x="569" y="110"/>
                  </a:cubicBezTo>
                  <a:cubicBezTo>
                    <a:pt x="570" y="112"/>
                    <a:pt x="571" y="114"/>
                    <a:pt x="571" y="117"/>
                  </a:cubicBezTo>
                  <a:cubicBezTo>
                    <a:pt x="571" y="126"/>
                    <a:pt x="563" y="130"/>
                    <a:pt x="545" y="130"/>
                  </a:cubicBezTo>
                  <a:cubicBezTo>
                    <a:pt x="533" y="130"/>
                    <a:pt x="521" y="127"/>
                    <a:pt x="510" y="121"/>
                  </a:cubicBezTo>
                  <a:lnTo>
                    <a:pt x="510" y="137"/>
                  </a:lnTo>
                  <a:cubicBezTo>
                    <a:pt x="519" y="141"/>
                    <a:pt x="530" y="143"/>
                    <a:pt x="543" y="143"/>
                  </a:cubicBezTo>
                  <a:cubicBezTo>
                    <a:pt x="549" y="143"/>
                    <a:pt x="555" y="143"/>
                    <a:pt x="561" y="141"/>
                  </a:cubicBezTo>
                  <a:cubicBezTo>
                    <a:pt x="567" y="140"/>
                    <a:pt x="572" y="139"/>
                    <a:pt x="576" y="136"/>
                  </a:cubicBezTo>
                  <a:cubicBezTo>
                    <a:pt x="581" y="134"/>
                    <a:pt x="584" y="131"/>
                    <a:pt x="587" y="128"/>
                  </a:cubicBezTo>
                  <a:cubicBezTo>
                    <a:pt x="590" y="124"/>
                    <a:pt x="591" y="120"/>
                    <a:pt x="591" y="115"/>
                  </a:cubicBezTo>
                  <a:cubicBezTo>
                    <a:pt x="591" y="112"/>
                    <a:pt x="590" y="108"/>
                    <a:pt x="589" y="105"/>
                  </a:cubicBezTo>
                  <a:cubicBezTo>
                    <a:pt x="587" y="103"/>
                    <a:pt x="585" y="100"/>
                    <a:pt x="582" y="98"/>
                  </a:cubicBezTo>
                  <a:cubicBezTo>
                    <a:pt x="579" y="96"/>
                    <a:pt x="575" y="94"/>
                    <a:pt x="571" y="92"/>
                  </a:cubicBezTo>
                  <a:cubicBezTo>
                    <a:pt x="566" y="91"/>
                    <a:pt x="562" y="89"/>
                    <a:pt x="556" y="87"/>
                  </a:cubicBezTo>
                  <a:cubicBezTo>
                    <a:pt x="552" y="86"/>
                    <a:pt x="549" y="85"/>
                    <a:pt x="545" y="84"/>
                  </a:cubicBezTo>
                  <a:cubicBezTo>
                    <a:pt x="542" y="83"/>
                    <a:pt x="539" y="82"/>
                    <a:pt x="537" y="80"/>
                  </a:cubicBezTo>
                  <a:cubicBezTo>
                    <a:pt x="535" y="79"/>
                    <a:pt x="533" y="78"/>
                    <a:pt x="532" y="76"/>
                  </a:cubicBezTo>
                  <a:cubicBezTo>
                    <a:pt x="531" y="74"/>
                    <a:pt x="530" y="72"/>
                    <a:pt x="530" y="70"/>
                  </a:cubicBezTo>
                  <a:cubicBezTo>
                    <a:pt x="530" y="68"/>
                    <a:pt x="531" y="66"/>
                    <a:pt x="532" y="64"/>
                  </a:cubicBezTo>
                  <a:cubicBezTo>
                    <a:pt x="533" y="63"/>
                    <a:pt x="535" y="61"/>
                    <a:pt x="537" y="60"/>
                  </a:cubicBezTo>
                  <a:cubicBezTo>
                    <a:pt x="539" y="59"/>
                    <a:pt x="542" y="58"/>
                    <a:pt x="545" y="57"/>
                  </a:cubicBezTo>
                  <a:cubicBezTo>
                    <a:pt x="548" y="57"/>
                    <a:pt x="551" y="56"/>
                    <a:pt x="555" y="56"/>
                  </a:cubicBezTo>
                  <a:cubicBezTo>
                    <a:pt x="566" y="56"/>
                    <a:pt x="577" y="59"/>
                    <a:pt x="586" y="63"/>
                  </a:cubicBezTo>
                  <a:lnTo>
                    <a:pt x="586" y="48"/>
                  </a:lnTo>
                  <a:cubicBezTo>
                    <a:pt x="577" y="45"/>
                    <a:pt x="568" y="43"/>
                    <a:pt x="557" y="43"/>
                  </a:cubicBezTo>
                  <a:close/>
                  <a:moveTo>
                    <a:pt x="676" y="43"/>
                  </a:moveTo>
                  <a:cubicBezTo>
                    <a:pt x="657" y="43"/>
                    <a:pt x="641" y="48"/>
                    <a:pt x="630" y="58"/>
                  </a:cubicBezTo>
                  <a:cubicBezTo>
                    <a:pt x="618" y="67"/>
                    <a:pt x="613" y="80"/>
                    <a:pt x="613" y="95"/>
                  </a:cubicBezTo>
                  <a:cubicBezTo>
                    <a:pt x="613" y="110"/>
                    <a:pt x="618" y="121"/>
                    <a:pt x="629" y="130"/>
                  </a:cubicBezTo>
                  <a:cubicBezTo>
                    <a:pt x="639" y="139"/>
                    <a:pt x="653" y="143"/>
                    <a:pt x="671" y="143"/>
                  </a:cubicBezTo>
                  <a:cubicBezTo>
                    <a:pt x="684" y="143"/>
                    <a:pt x="695" y="141"/>
                    <a:pt x="704" y="137"/>
                  </a:cubicBezTo>
                  <a:lnTo>
                    <a:pt x="704" y="122"/>
                  </a:lnTo>
                  <a:cubicBezTo>
                    <a:pt x="695" y="128"/>
                    <a:pt x="685" y="130"/>
                    <a:pt x="674" y="130"/>
                  </a:cubicBezTo>
                  <a:cubicBezTo>
                    <a:pt x="662" y="130"/>
                    <a:pt x="651" y="127"/>
                    <a:pt x="644" y="121"/>
                  </a:cubicBezTo>
                  <a:cubicBezTo>
                    <a:pt x="636" y="114"/>
                    <a:pt x="633" y="105"/>
                    <a:pt x="633" y="94"/>
                  </a:cubicBezTo>
                  <a:cubicBezTo>
                    <a:pt x="633" y="83"/>
                    <a:pt x="637" y="74"/>
                    <a:pt x="645" y="67"/>
                  </a:cubicBezTo>
                  <a:cubicBezTo>
                    <a:pt x="653" y="60"/>
                    <a:pt x="663" y="56"/>
                    <a:pt x="675" y="56"/>
                  </a:cubicBezTo>
                  <a:cubicBezTo>
                    <a:pt x="686" y="56"/>
                    <a:pt x="695" y="59"/>
                    <a:pt x="704" y="64"/>
                  </a:cubicBezTo>
                  <a:lnTo>
                    <a:pt x="704" y="48"/>
                  </a:lnTo>
                  <a:cubicBezTo>
                    <a:pt x="696" y="45"/>
                    <a:pt x="687" y="43"/>
                    <a:pt x="676" y="43"/>
                  </a:cubicBezTo>
                  <a:close/>
                  <a:moveTo>
                    <a:pt x="294" y="46"/>
                  </a:moveTo>
                  <a:lnTo>
                    <a:pt x="294" y="103"/>
                  </a:lnTo>
                  <a:cubicBezTo>
                    <a:pt x="294" y="130"/>
                    <a:pt x="308" y="143"/>
                    <a:pt x="337" y="143"/>
                  </a:cubicBezTo>
                  <a:cubicBezTo>
                    <a:pt x="354" y="143"/>
                    <a:pt x="367" y="137"/>
                    <a:pt x="375" y="126"/>
                  </a:cubicBezTo>
                  <a:lnTo>
                    <a:pt x="376" y="126"/>
                  </a:lnTo>
                  <a:lnTo>
                    <a:pt x="376" y="141"/>
                  </a:lnTo>
                  <a:lnTo>
                    <a:pt x="395" y="141"/>
                  </a:lnTo>
                  <a:lnTo>
                    <a:pt x="395" y="46"/>
                  </a:lnTo>
                  <a:lnTo>
                    <a:pt x="376" y="46"/>
                  </a:lnTo>
                  <a:lnTo>
                    <a:pt x="376" y="100"/>
                  </a:lnTo>
                  <a:cubicBezTo>
                    <a:pt x="376" y="109"/>
                    <a:pt x="372" y="117"/>
                    <a:pt x="366" y="122"/>
                  </a:cubicBezTo>
                  <a:cubicBezTo>
                    <a:pt x="360" y="128"/>
                    <a:pt x="352" y="130"/>
                    <a:pt x="343" y="130"/>
                  </a:cubicBezTo>
                  <a:cubicBezTo>
                    <a:pt x="323" y="130"/>
                    <a:pt x="313" y="120"/>
                    <a:pt x="313" y="100"/>
                  </a:cubicBezTo>
                  <a:lnTo>
                    <a:pt x="313" y="46"/>
                  </a:lnTo>
                  <a:lnTo>
                    <a:pt x="294" y="46"/>
                  </a:lnTo>
                  <a:close/>
                  <a:moveTo>
                    <a:pt x="216" y="56"/>
                  </a:moveTo>
                  <a:cubicBezTo>
                    <a:pt x="226" y="56"/>
                    <a:pt x="233" y="59"/>
                    <a:pt x="238" y="64"/>
                  </a:cubicBezTo>
                  <a:cubicBezTo>
                    <a:pt x="244" y="68"/>
                    <a:pt x="247" y="75"/>
                    <a:pt x="247" y="84"/>
                  </a:cubicBezTo>
                  <a:lnTo>
                    <a:pt x="181" y="84"/>
                  </a:lnTo>
                  <a:cubicBezTo>
                    <a:pt x="182" y="76"/>
                    <a:pt x="186" y="69"/>
                    <a:pt x="193" y="64"/>
                  </a:cubicBezTo>
                  <a:cubicBezTo>
                    <a:pt x="199" y="59"/>
                    <a:pt x="207" y="56"/>
                    <a:pt x="216" y="56"/>
                  </a:cubicBezTo>
                  <a:close/>
                </a:path>
              </a:pathLst>
            </a:custGeom>
            <a:solidFill>
              <a:srgbClr val="86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3" name="Item">
              <a:extLst>
                <a:ext uri="{FF2B5EF4-FFF2-40B4-BE49-F238E27FC236}">
                  <a16:creationId xmlns:a16="http://schemas.microsoft.com/office/drawing/2014/main" id="{8B5F9D81-E4B5-4929-A1AA-867329F7656D}"/>
                </a:ext>
              </a:extLst>
            </p:cNvPr>
            <p:cNvSpPr>
              <a:spLocks noEditPoints="1"/>
            </p:cNvSpPr>
            <p:nvPr/>
          </p:nvSpPr>
          <p:spPr bwMode="auto">
            <a:xfrm>
              <a:off x="2457451" y="2741613"/>
              <a:ext cx="604838" cy="141287"/>
            </a:xfrm>
            <a:custGeom>
              <a:avLst/>
              <a:gdLst>
                <a:gd name="T0" fmla="*/ 793 w 793"/>
                <a:gd name="T1" fmla="*/ 142 h 185"/>
                <a:gd name="T2" fmla="*/ 569 w 793"/>
                <a:gd name="T3" fmla="*/ 6 h 185"/>
                <a:gd name="T4" fmla="*/ 526 w 793"/>
                <a:gd name="T5" fmla="*/ 8 h 185"/>
                <a:gd name="T6" fmla="*/ 516 w 793"/>
                <a:gd name="T7" fmla="*/ 30 h 185"/>
                <a:gd name="T8" fmla="*/ 560 w 793"/>
                <a:gd name="T9" fmla="*/ 28 h 185"/>
                <a:gd name="T10" fmla="*/ 569 w 793"/>
                <a:gd name="T11" fmla="*/ 6 h 185"/>
                <a:gd name="T12" fmla="*/ 91 w 793"/>
                <a:gd name="T13" fmla="*/ 142 h 185"/>
                <a:gd name="T14" fmla="*/ 20 w 793"/>
                <a:gd name="T15" fmla="*/ 81 h 185"/>
                <a:gd name="T16" fmla="*/ 20 w 793"/>
                <a:gd name="T17" fmla="*/ 67 h 185"/>
                <a:gd name="T18" fmla="*/ 87 w 793"/>
                <a:gd name="T19" fmla="*/ 8 h 185"/>
                <a:gd name="T20" fmla="*/ 143 w 793"/>
                <a:gd name="T21" fmla="*/ 46 h 185"/>
                <a:gd name="T22" fmla="*/ 114 w 793"/>
                <a:gd name="T23" fmla="*/ 72 h 185"/>
                <a:gd name="T24" fmla="*/ 132 w 793"/>
                <a:gd name="T25" fmla="*/ 94 h 185"/>
                <a:gd name="T26" fmla="*/ 166 w 793"/>
                <a:gd name="T27" fmla="*/ 106 h 185"/>
                <a:gd name="T28" fmla="*/ 149 w 793"/>
                <a:gd name="T29" fmla="*/ 131 h 185"/>
                <a:gd name="T30" fmla="*/ 146 w 793"/>
                <a:gd name="T31" fmla="*/ 144 h 185"/>
                <a:gd name="T32" fmla="*/ 190 w 793"/>
                <a:gd name="T33" fmla="*/ 128 h 185"/>
                <a:gd name="T34" fmla="*/ 185 w 793"/>
                <a:gd name="T35" fmla="*/ 99 h 185"/>
                <a:gd name="T36" fmla="*/ 149 w 793"/>
                <a:gd name="T37" fmla="*/ 85 h 185"/>
                <a:gd name="T38" fmla="*/ 134 w 793"/>
                <a:gd name="T39" fmla="*/ 70 h 185"/>
                <a:gd name="T40" fmla="*/ 148 w 793"/>
                <a:gd name="T41" fmla="*/ 58 h 185"/>
                <a:gd name="T42" fmla="*/ 189 w 793"/>
                <a:gd name="T43" fmla="*/ 48 h 185"/>
                <a:gd name="T44" fmla="*/ 244 w 793"/>
                <a:gd name="T45" fmla="*/ 63 h 185"/>
                <a:gd name="T46" fmla="*/ 224 w 793"/>
                <a:gd name="T47" fmla="*/ 46 h 185"/>
                <a:gd name="T48" fmla="*/ 244 w 793"/>
                <a:gd name="T49" fmla="*/ 128 h 185"/>
                <a:gd name="T50" fmla="*/ 322 w 793"/>
                <a:gd name="T51" fmla="*/ 129 h 185"/>
                <a:gd name="T52" fmla="*/ 287 w 793"/>
                <a:gd name="T53" fmla="*/ 44 h 185"/>
                <a:gd name="T54" fmla="*/ 371 w 793"/>
                <a:gd name="T55" fmla="*/ 69 h 185"/>
                <a:gd name="T56" fmla="*/ 399 w 793"/>
                <a:gd name="T57" fmla="*/ 85 h 185"/>
                <a:gd name="T58" fmla="*/ 398 w 793"/>
                <a:gd name="T59" fmla="*/ 144 h 185"/>
                <a:gd name="T60" fmla="*/ 436 w 793"/>
                <a:gd name="T61" fmla="*/ 142 h 185"/>
                <a:gd name="T62" fmla="*/ 412 w 793"/>
                <a:gd name="T63" fmla="*/ 44 h 185"/>
                <a:gd name="T64" fmla="*/ 512 w 793"/>
                <a:gd name="T65" fmla="*/ 62 h 185"/>
                <a:gd name="T66" fmla="*/ 492 w 793"/>
                <a:gd name="T67" fmla="*/ 142 h 185"/>
                <a:gd name="T68" fmla="*/ 521 w 793"/>
                <a:gd name="T69" fmla="*/ 66 h 185"/>
                <a:gd name="T70" fmla="*/ 574 w 793"/>
                <a:gd name="T71" fmla="*/ 142 h 185"/>
                <a:gd name="T72" fmla="*/ 583 w 793"/>
                <a:gd name="T73" fmla="*/ 54 h 185"/>
                <a:gd name="T74" fmla="*/ 639 w 793"/>
                <a:gd name="T75" fmla="*/ 58 h 185"/>
                <a:gd name="T76" fmla="*/ 682 w 793"/>
                <a:gd name="T77" fmla="*/ 144 h 185"/>
                <a:gd name="T78" fmla="*/ 727 w 793"/>
                <a:gd name="T79" fmla="*/ 57 h 185"/>
                <a:gd name="T80" fmla="*/ 307 w 793"/>
                <a:gd name="T81" fmla="*/ 66 h 185"/>
                <a:gd name="T82" fmla="*/ 279 w 793"/>
                <a:gd name="T83" fmla="*/ 131 h 185"/>
                <a:gd name="T84" fmla="*/ 244 w 793"/>
                <a:gd name="T85" fmla="*/ 89 h 185"/>
                <a:gd name="T86" fmla="*/ 683 w 793"/>
                <a:gd name="T87" fmla="*/ 57 h 185"/>
                <a:gd name="T88" fmla="*/ 712 w 793"/>
                <a:gd name="T89" fmla="*/ 121 h 185"/>
                <a:gd name="T90" fmla="*/ 642 w 793"/>
                <a:gd name="T91" fmla="*/ 94 h 185"/>
                <a:gd name="T92" fmla="*/ 436 w 793"/>
                <a:gd name="T93" fmla="*/ 93 h 185"/>
                <a:gd name="T94" fmla="*/ 402 w 793"/>
                <a:gd name="T95" fmla="*/ 131 h 185"/>
                <a:gd name="T96" fmla="*/ 386 w 793"/>
                <a:gd name="T97" fmla="*/ 10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3" h="185">
                  <a:moveTo>
                    <a:pt x="774" y="0"/>
                  </a:moveTo>
                  <a:lnTo>
                    <a:pt x="774" y="142"/>
                  </a:lnTo>
                  <a:lnTo>
                    <a:pt x="793" y="142"/>
                  </a:lnTo>
                  <a:lnTo>
                    <a:pt x="793" y="0"/>
                  </a:lnTo>
                  <a:lnTo>
                    <a:pt x="774" y="0"/>
                  </a:lnTo>
                  <a:close/>
                  <a:moveTo>
                    <a:pt x="569" y="6"/>
                  </a:moveTo>
                  <a:cubicBezTo>
                    <a:pt x="569" y="13"/>
                    <a:pt x="566" y="17"/>
                    <a:pt x="559" y="17"/>
                  </a:cubicBezTo>
                  <a:cubicBezTo>
                    <a:pt x="555" y="17"/>
                    <a:pt x="550" y="15"/>
                    <a:pt x="544" y="13"/>
                  </a:cubicBezTo>
                  <a:cubicBezTo>
                    <a:pt x="537" y="9"/>
                    <a:pt x="531" y="8"/>
                    <a:pt x="526" y="8"/>
                  </a:cubicBezTo>
                  <a:cubicBezTo>
                    <a:pt x="519" y="8"/>
                    <a:pt x="514" y="10"/>
                    <a:pt x="510" y="14"/>
                  </a:cubicBezTo>
                  <a:cubicBezTo>
                    <a:pt x="506" y="18"/>
                    <a:pt x="504" y="23"/>
                    <a:pt x="504" y="30"/>
                  </a:cubicBezTo>
                  <a:lnTo>
                    <a:pt x="516" y="30"/>
                  </a:lnTo>
                  <a:cubicBezTo>
                    <a:pt x="516" y="23"/>
                    <a:pt x="519" y="19"/>
                    <a:pt x="526" y="19"/>
                  </a:cubicBezTo>
                  <a:cubicBezTo>
                    <a:pt x="529" y="19"/>
                    <a:pt x="534" y="21"/>
                    <a:pt x="540" y="23"/>
                  </a:cubicBezTo>
                  <a:cubicBezTo>
                    <a:pt x="547" y="26"/>
                    <a:pt x="554" y="28"/>
                    <a:pt x="560" y="28"/>
                  </a:cubicBezTo>
                  <a:cubicBezTo>
                    <a:pt x="566" y="28"/>
                    <a:pt x="571" y="26"/>
                    <a:pt x="575" y="22"/>
                  </a:cubicBezTo>
                  <a:cubicBezTo>
                    <a:pt x="579" y="18"/>
                    <a:pt x="581" y="12"/>
                    <a:pt x="581" y="6"/>
                  </a:cubicBezTo>
                  <a:lnTo>
                    <a:pt x="569" y="6"/>
                  </a:lnTo>
                  <a:close/>
                  <a:moveTo>
                    <a:pt x="0" y="8"/>
                  </a:moveTo>
                  <a:lnTo>
                    <a:pt x="0" y="142"/>
                  </a:lnTo>
                  <a:lnTo>
                    <a:pt x="91" y="142"/>
                  </a:lnTo>
                  <a:lnTo>
                    <a:pt x="91" y="127"/>
                  </a:lnTo>
                  <a:lnTo>
                    <a:pt x="20" y="127"/>
                  </a:lnTo>
                  <a:lnTo>
                    <a:pt x="20" y="81"/>
                  </a:lnTo>
                  <a:lnTo>
                    <a:pt x="82" y="81"/>
                  </a:lnTo>
                  <a:lnTo>
                    <a:pt x="82" y="67"/>
                  </a:lnTo>
                  <a:lnTo>
                    <a:pt x="20" y="67"/>
                  </a:lnTo>
                  <a:lnTo>
                    <a:pt x="20" y="22"/>
                  </a:lnTo>
                  <a:lnTo>
                    <a:pt x="87" y="22"/>
                  </a:lnTo>
                  <a:lnTo>
                    <a:pt x="87" y="8"/>
                  </a:lnTo>
                  <a:lnTo>
                    <a:pt x="0" y="8"/>
                  </a:lnTo>
                  <a:close/>
                  <a:moveTo>
                    <a:pt x="161" y="44"/>
                  </a:moveTo>
                  <a:cubicBezTo>
                    <a:pt x="155" y="44"/>
                    <a:pt x="149" y="45"/>
                    <a:pt x="143" y="46"/>
                  </a:cubicBezTo>
                  <a:cubicBezTo>
                    <a:pt x="138" y="47"/>
                    <a:pt x="133" y="49"/>
                    <a:pt x="128" y="51"/>
                  </a:cubicBezTo>
                  <a:cubicBezTo>
                    <a:pt x="124" y="53"/>
                    <a:pt x="120" y="56"/>
                    <a:pt x="118" y="60"/>
                  </a:cubicBezTo>
                  <a:cubicBezTo>
                    <a:pt x="115" y="63"/>
                    <a:pt x="114" y="67"/>
                    <a:pt x="114" y="72"/>
                  </a:cubicBezTo>
                  <a:cubicBezTo>
                    <a:pt x="114" y="75"/>
                    <a:pt x="115" y="78"/>
                    <a:pt x="116" y="81"/>
                  </a:cubicBezTo>
                  <a:cubicBezTo>
                    <a:pt x="117" y="84"/>
                    <a:pt x="119" y="86"/>
                    <a:pt x="122" y="89"/>
                  </a:cubicBezTo>
                  <a:cubicBezTo>
                    <a:pt x="125" y="91"/>
                    <a:pt x="128" y="93"/>
                    <a:pt x="132" y="94"/>
                  </a:cubicBezTo>
                  <a:cubicBezTo>
                    <a:pt x="136" y="96"/>
                    <a:pt x="141" y="98"/>
                    <a:pt x="147" y="99"/>
                  </a:cubicBezTo>
                  <a:cubicBezTo>
                    <a:pt x="150" y="100"/>
                    <a:pt x="154" y="102"/>
                    <a:pt x="157" y="103"/>
                  </a:cubicBezTo>
                  <a:cubicBezTo>
                    <a:pt x="161" y="104"/>
                    <a:pt x="164" y="105"/>
                    <a:pt x="166" y="106"/>
                  </a:cubicBezTo>
                  <a:cubicBezTo>
                    <a:pt x="169" y="108"/>
                    <a:pt x="171" y="109"/>
                    <a:pt x="172" y="111"/>
                  </a:cubicBezTo>
                  <a:cubicBezTo>
                    <a:pt x="174" y="113"/>
                    <a:pt x="174" y="115"/>
                    <a:pt x="174" y="118"/>
                  </a:cubicBezTo>
                  <a:cubicBezTo>
                    <a:pt x="174" y="126"/>
                    <a:pt x="166" y="131"/>
                    <a:pt x="149" y="131"/>
                  </a:cubicBezTo>
                  <a:cubicBezTo>
                    <a:pt x="136" y="131"/>
                    <a:pt x="124" y="128"/>
                    <a:pt x="114" y="122"/>
                  </a:cubicBezTo>
                  <a:lnTo>
                    <a:pt x="114" y="138"/>
                  </a:lnTo>
                  <a:cubicBezTo>
                    <a:pt x="123" y="142"/>
                    <a:pt x="134" y="144"/>
                    <a:pt x="146" y="144"/>
                  </a:cubicBezTo>
                  <a:cubicBezTo>
                    <a:pt x="153" y="144"/>
                    <a:pt x="159" y="143"/>
                    <a:pt x="164" y="142"/>
                  </a:cubicBezTo>
                  <a:cubicBezTo>
                    <a:pt x="170" y="141"/>
                    <a:pt x="175" y="139"/>
                    <a:pt x="180" y="137"/>
                  </a:cubicBezTo>
                  <a:cubicBezTo>
                    <a:pt x="184" y="135"/>
                    <a:pt x="188" y="132"/>
                    <a:pt x="190" y="128"/>
                  </a:cubicBezTo>
                  <a:cubicBezTo>
                    <a:pt x="193" y="125"/>
                    <a:pt x="195" y="121"/>
                    <a:pt x="195" y="116"/>
                  </a:cubicBezTo>
                  <a:cubicBezTo>
                    <a:pt x="195" y="112"/>
                    <a:pt x="194" y="109"/>
                    <a:pt x="192" y="106"/>
                  </a:cubicBezTo>
                  <a:cubicBezTo>
                    <a:pt x="190" y="103"/>
                    <a:pt x="188" y="101"/>
                    <a:pt x="185" y="99"/>
                  </a:cubicBezTo>
                  <a:cubicBezTo>
                    <a:pt x="182" y="97"/>
                    <a:pt x="178" y="95"/>
                    <a:pt x="174" y="93"/>
                  </a:cubicBezTo>
                  <a:cubicBezTo>
                    <a:pt x="170" y="91"/>
                    <a:pt x="165" y="90"/>
                    <a:pt x="160" y="88"/>
                  </a:cubicBezTo>
                  <a:cubicBezTo>
                    <a:pt x="156" y="87"/>
                    <a:pt x="152" y="86"/>
                    <a:pt x="149" y="85"/>
                  </a:cubicBezTo>
                  <a:cubicBezTo>
                    <a:pt x="146" y="83"/>
                    <a:pt x="143" y="82"/>
                    <a:pt x="141" y="81"/>
                  </a:cubicBezTo>
                  <a:cubicBezTo>
                    <a:pt x="138" y="80"/>
                    <a:pt x="137" y="78"/>
                    <a:pt x="136" y="77"/>
                  </a:cubicBezTo>
                  <a:cubicBezTo>
                    <a:pt x="134" y="75"/>
                    <a:pt x="134" y="73"/>
                    <a:pt x="134" y="70"/>
                  </a:cubicBezTo>
                  <a:cubicBezTo>
                    <a:pt x="134" y="68"/>
                    <a:pt x="134" y="66"/>
                    <a:pt x="136" y="65"/>
                  </a:cubicBezTo>
                  <a:cubicBezTo>
                    <a:pt x="137" y="63"/>
                    <a:pt x="138" y="62"/>
                    <a:pt x="140" y="61"/>
                  </a:cubicBezTo>
                  <a:cubicBezTo>
                    <a:pt x="143" y="59"/>
                    <a:pt x="145" y="59"/>
                    <a:pt x="148" y="58"/>
                  </a:cubicBezTo>
                  <a:cubicBezTo>
                    <a:pt x="151" y="57"/>
                    <a:pt x="154" y="57"/>
                    <a:pt x="158" y="57"/>
                  </a:cubicBezTo>
                  <a:cubicBezTo>
                    <a:pt x="170" y="57"/>
                    <a:pt x="180" y="59"/>
                    <a:pt x="189" y="64"/>
                  </a:cubicBezTo>
                  <a:lnTo>
                    <a:pt x="189" y="48"/>
                  </a:lnTo>
                  <a:cubicBezTo>
                    <a:pt x="181" y="45"/>
                    <a:pt x="171" y="44"/>
                    <a:pt x="161" y="44"/>
                  </a:cubicBezTo>
                  <a:close/>
                  <a:moveTo>
                    <a:pt x="287" y="44"/>
                  </a:moveTo>
                  <a:cubicBezTo>
                    <a:pt x="268" y="44"/>
                    <a:pt x="254" y="50"/>
                    <a:pt x="244" y="63"/>
                  </a:cubicBezTo>
                  <a:lnTo>
                    <a:pt x="244" y="63"/>
                  </a:lnTo>
                  <a:lnTo>
                    <a:pt x="244" y="46"/>
                  </a:lnTo>
                  <a:lnTo>
                    <a:pt x="224" y="46"/>
                  </a:lnTo>
                  <a:lnTo>
                    <a:pt x="224" y="185"/>
                  </a:lnTo>
                  <a:lnTo>
                    <a:pt x="244" y="185"/>
                  </a:lnTo>
                  <a:lnTo>
                    <a:pt x="244" y="128"/>
                  </a:lnTo>
                  <a:lnTo>
                    <a:pt x="244" y="128"/>
                  </a:lnTo>
                  <a:cubicBezTo>
                    <a:pt x="253" y="138"/>
                    <a:pt x="265" y="144"/>
                    <a:pt x="281" y="144"/>
                  </a:cubicBezTo>
                  <a:cubicBezTo>
                    <a:pt x="298" y="144"/>
                    <a:pt x="312" y="139"/>
                    <a:pt x="322" y="129"/>
                  </a:cubicBezTo>
                  <a:cubicBezTo>
                    <a:pt x="332" y="120"/>
                    <a:pt x="337" y="107"/>
                    <a:pt x="337" y="91"/>
                  </a:cubicBezTo>
                  <a:cubicBezTo>
                    <a:pt x="337" y="77"/>
                    <a:pt x="332" y="65"/>
                    <a:pt x="323" y="57"/>
                  </a:cubicBezTo>
                  <a:cubicBezTo>
                    <a:pt x="315" y="48"/>
                    <a:pt x="302" y="44"/>
                    <a:pt x="287" y="44"/>
                  </a:cubicBezTo>
                  <a:close/>
                  <a:moveTo>
                    <a:pt x="412" y="44"/>
                  </a:moveTo>
                  <a:cubicBezTo>
                    <a:pt x="397" y="44"/>
                    <a:pt x="383" y="47"/>
                    <a:pt x="371" y="53"/>
                  </a:cubicBezTo>
                  <a:lnTo>
                    <a:pt x="371" y="69"/>
                  </a:lnTo>
                  <a:cubicBezTo>
                    <a:pt x="383" y="61"/>
                    <a:pt x="396" y="57"/>
                    <a:pt x="411" y="57"/>
                  </a:cubicBezTo>
                  <a:cubicBezTo>
                    <a:pt x="427" y="57"/>
                    <a:pt x="436" y="65"/>
                    <a:pt x="436" y="81"/>
                  </a:cubicBezTo>
                  <a:lnTo>
                    <a:pt x="399" y="85"/>
                  </a:lnTo>
                  <a:cubicBezTo>
                    <a:pt x="372" y="88"/>
                    <a:pt x="359" y="98"/>
                    <a:pt x="359" y="116"/>
                  </a:cubicBezTo>
                  <a:cubicBezTo>
                    <a:pt x="359" y="125"/>
                    <a:pt x="362" y="131"/>
                    <a:pt x="369" y="136"/>
                  </a:cubicBezTo>
                  <a:cubicBezTo>
                    <a:pt x="376" y="141"/>
                    <a:pt x="386" y="144"/>
                    <a:pt x="398" y="144"/>
                  </a:cubicBezTo>
                  <a:cubicBezTo>
                    <a:pt x="414" y="144"/>
                    <a:pt x="427" y="138"/>
                    <a:pt x="435" y="127"/>
                  </a:cubicBezTo>
                  <a:lnTo>
                    <a:pt x="436" y="127"/>
                  </a:lnTo>
                  <a:lnTo>
                    <a:pt x="436" y="142"/>
                  </a:lnTo>
                  <a:lnTo>
                    <a:pt x="455" y="142"/>
                  </a:lnTo>
                  <a:lnTo>
                    <a:pt x="455" y="80"/>
                  </a:lnTo>
                  <a:cubicBezTo>
                    <a:pt x="455" y="56"/>
                    <a:pt x="441" y="44"/>
                    <a:pt x="412" y="44"/>
                  </a:cubicBezTo>
                  <a:close/>
                  <a:moveTo>
                    <a:pt x="552" y="44"/>
                  </a:moveTo>
                  <a:cubicBezTo>
                    <a:pt x="535" y="44"/>
                    <a:pt x="522" y="50"/>
                    <a:pt x="512" y="62"/>
                  </a:cubicBezTo>
                  <a:lnTo>
                    <a:pt x="512" y="62"/>
                  </a:lnTo>
                  <a:lnTo>
                    <a:pt x="512" y="46"/>
                  </a:lnTo>
                  <a:lnTo>
                    <a:pt x="492" y="46"/>
                  </a:lnTo>
                  <a:lnTo>
                    <a:pt x="492" y="142"/>
                  </a:lnTo>
                  <a:lnTo>
                    <a:pt x="512" y="142"/>
                  </a:lnTo>
                  <a:lnTo>
                    <a:pt x="512" y="87"/>
                  </a:lnTo>
                  <a:cubicBezTo>
                    <a:pt x="512" y="78"/>
                    <a:pt x="515" y="71"/>
                    <a:pt x="521" y="66"/>
                  </a:cubicBezTo>
                  <a:cubicBezTo>
                    <a:pt x="528" y="60"/>
                    <a:pt x="536" y="57"/>
                    <a:pt x="546" y="57"/>
                  </a:cubicBezTo>
                  <a:cubicBezTo>
                    <a:pt x="565" y="57"/>
                    <a:pt x="574" y="67"/>
                    <a:pt x="574" y="87"/>
                  </a:cubicBezTo>
                  <a:lnTo>
                    <a:pt x="574" y="142"/>
                  </a:lnTo>
                  <a:lnTo>
                    <a:pt x="594" y="142"/>
                  </a:lnTo>
                  <a:lnTo>
                    <a:pt x="594" y="83"/>
                  </a:lnTo>
                  <a:cubicBezTo>
                    <a:pt x="594" y="71"/>
                    <a:pt x="590" y="61"/>
                    <a:pt x="583" y="54"/>
                  </a:cubicBezTo>
                  <a:cubicBezTo>
                    <a:pt x="576" y="47"/>
                    <a:pt x="566" y="44"/>
                    <a:pt x="552" y="44"/>
                  </a:cubicBezTo>
                  <a:close/>
                  <a:moveTo>
                    <a:pt x="684" y="44"/>
                  </a:moveTo>
                  <a:cubicBezTo>
                    <a:pt x="665" y="44"/>
                    <a:pt x="650" y="49"/>
                    <a:pt x="639" y="58"/>
                  </a:cubicBezTo>
                  <a:cubicBezTo>
                    <a:pt x="628" y="67"/>
                    <a:pt x="622" y="79"/>
                    <a:pt x="622" y="95"/>
                  </a:cubicBezTo>
                  <a:cubicBezTo>
                    <a:pt x="622" y="110"/>
                    <a:pt x="628" y="122"/>
                    <a:pt x="638" y="130"/>
                  </a:cubicBezTo>
                  <a:cubicBezTo>
                    <a:pt x="649" y="139"/>
                    <a:pt x="664" y="144"/>
                    <a:pt x="682" y="144"/>
                  </a:cubicBezTo>
                  <a:cubicBezTo>
                    <a:pt x="700" y="144"/>
                    <a:pt x="715" y="139"/>
                    <a:pt x="726" y="130"/>
                  </a:cubicBezTo>
                  <a:cubicBezTo>
                    <a:pt x="737" y="121"/>
                    <a:pt x="742" y="109"/>
                    <a:pt x="742" y="94"/>
                  </a:cubicBezTo>
                  <a:cubicBezTo>
                    <a:pt x="742" y="78"/>
                    <a:pt x="737" y="66"/>
                    <a:pt x="727" y="57"/>
                  </a:cubicBezTo>
                  <a:cubicBezTo>
                    <a:pt x="717" y="48"/>
                    <a:pt x="703" y="44"/>
                    <a:pt x="684" y="44"/>
                  </a:cubicBezTo>
                  <a:close/>
                  <a:moveTo>
                    <a:pt x="282" y="57"/>
                  </a:moveTo>
                  <a:cubicBezTo>
                    <a:pt x="292" y="57"/>
                    <a:pt x="301" y="60"/>
                    <a:pt x="307" y="66"/>
                  </a:cubicBezTo>
                  <a:cubicBezTo>
                    <a:pt x="314" y="72"/>
                    <a:pt x="317" y="80"/>
                    <a:pt x="317" y="91"/>
                  </a:cubicBezTo>
                  <a:cubicBezTo>
                    <a:pt x="317" y="103"/>
                    <a:pt x="313" y="113"/>
                    <a:pt x="307" y="120"/>
                  </a:cubicBezTo>
                  <a:cubicBezTo>
                    <a:pt x="300" y="127"/>
                    <a:pt x="291" y="131"/>
                    <a:pt x="279" y="131"/>
                  </a:cubicBezTo>
                  <a:cubicBezTo>
                    <a:pt x="269" y="131"/>
                    <a:pt x="260" y="128"/>
                    <a:pt x="254" y="123"/>
                  </a:cubicBezTo>
                  <a:cubicBezTo>
                    <a:pt x="247" y="117"/>
                    <a:pt x="244" y="111"/>
                    <a:pt x="244" y="103"/>
                  </a:cubicBezTo>
                  <a:lnTo>
                    <a:pt x="244" y="89"/>
                  </a:lnTo>
                  <a:cubicBezTo>
                    <a:pt x="244" y="80"/>
                    <a:pt x="247" y="72"/>
                    <a:pt x="254" y="66"/>
                  </a:cubicBezTo>
                  <a:cubicBezTo>
                    <a:pt x="261" y="60"/>
                    <a:pt x="270" y="57"/>
                    <a:pt x="282" y="57"/>
                  </a:cubicBezTo>
                  <a:close/>
                  <a:moveTo>
                    <a:pt x="683" y="57"/>
                  </a:moveTo>
                  <a:cubicBezTo>
                    <a:pt x="696" y="57"/>
                    <a:pt x="705" y="60"/>
                    <a:pt x="712" y="67"/>
                  </a:cubicBezTo>
                  <a:cubicBezTo>
                    <a:pt x="719" y="73"/>
                    <a:pt x="722" y="82"/>
                    <a:pt x="722" y="94"/>
                  </a:cubicBezTo>
                  <a:cubicBezTo>
                    <a:pt x="722" y="106"/>
                    <a:pt x="719" y="115"/>
                    <a:pt x="712" y="121"/>
                  </a:cubicBezTo>
                  <a:cubicBezTo>
                    <a:pt x="705" y="128"/>
                    <a:pt x="696" y="131"/>
                    <a:pt x="683" y="131"/>
                  </a:cubicBezTo>
                  <a:cubicBezTo>
                    <a:pt x="671" y="131"/>
                    <a:pt x="661" y="128"/>
                    <a:pt x="653" y="121"/>
                  </a:cubicBezTo>
                  <a:cubicBezTo>
                    <a:pt x="646" y="115"/>
                    <a:pt x="642" y="106"/>
                    <a:pt x="642" y="94"/>
                  </a:cubicBezTo>
                  <a:cubicBezTo>
                    <a:pt x="642" y="83"/>
                    <a:pt x="646" y="74"/>
                    <a:pt x="653" y="67"/>
                  </a:cubicBezTo>
                  <a:cubicBezTo>
                    <a:pt x="661" y="60"/>
                    <a:pt x="670" y="57"/>
                    <a:pt x="683" y="57"/>
                  </a:cubicBezTo>
                  <a:close/>
                  <a:moveTo>
                    <a:pt x="436" y="93"/>
                  </a:moveTo>
                  <a:lnTo>
                    <a:pt x="436" y="103"/>
                  </a:lnTo>
                  <a:cubicBezTo>
                    <a:pt x="436" y="111"/>
                    <a:pt x="433" y="118"/>
                    <a:pt x="426" y="123"/>
                  </a:cubicBezTo>
                  <a:cubicBezTo>
                    <a:pt x="420" y="128"/>
                    <a:pt x="412" y="131"/>
                    <a:pt x="402" y="131"/>
                  </a:cubicBezTo>
                  <a:cubicBezTo>
                    <a:pt x="395" y="131"/>
                    <a:pt x="389" y="129"/>
                    <a:pt x="385" y="127"/>
                  </a:cubicBezTo>
                  <a:cubicBezTo>
                    <a:pt x="381" y="124"/>
                    <a:pt x="379" y="120"/>
                    <a:pt x="379" y="115"/>
                  </a:cubicBezTo>
                  <a:cubicBezTo>
                    <a:pt x="379" y="109"/>
                    <a:pt x="381" y="104"/>
                    <a:pt x="386" y="102"/>
                  </a:cubicBezTo>
                  <a:cubicBezTo>
                    <a:pt x="390" y="99"/>
                    <a:pt x="397" y="97"/>
                    <a:pt x="406" y="97"/>
                  </a:cubicBezTo>
                  <a:lnTo>
                    <a:pt x="436" y="93"/>
                  </a:lnTo>
                  <a:close/>
                </a:path>
              </a:pathLst>
            </a:custGeom>
            <a:solidFill>
              <a:srgbClr val="86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4" name="Item">
              <a:extLst>
                <a:ext uri="{FF2B5EF4-FFF2-40B4-BE49-F238E27FC236}">
                  <a16:creationId xmlns:a16="http://schemas.microsoft.com/office/drawing/2014/main" id="{467BD5CC-804F-408D-9396-BBCD0018B902}"/>
                </a:ext>
              </a:extLst>
            </p:cNvPr>
            <p:cNvSpPr>
              <a:spLocks noEditPoints="1"/>
            </p:cNvSpPr>
            <p:nvPr/>
          </p:nvSpPr>
          <p:spPr bwMode="auto">
            <a:xfrm>
              <a:off x="2462213" y="2111375"/>
              <a:ext cx="484188" cy="85725"/>
            </a:xfrm>
            <a:custGeom>
              <a:avLst/>
              <a:gdLst>
                <a:gd name="T0" fmla="*/ 534 w 636"/>
                <a:gd name="T1" fmla="*/ 111 h 113"/>
                <a:gd name="T2" fmla="*/ 554 w 636"/>
                <a:gd name="T3" fmla="*/ 75 h 113"/>
                <a:gd name="T4" fmla="*/ 608 w 636"/>
                <a:gd name="T5" fmla="*/ 111 h 113"/>
                <a:gd name="T6" fmla="*/ 575 w 636"/>
                <a:gd name="T7" fmla="*/ 72 h 113"/>
                <a:gd name="T8" fmla="*/ 606 w 636"/>
                <a:gd name="T9" fmla="*/ 36 h 113"/>
                <a:gd name="T10" fmla="*/ 554 w 636"/>
                <a:gd name="T11" fmla="*/ 71 h 113"/>
                <a:gd name="T12" fmla="*/ 534 w 636"/>
                <a:gd name="T13" fmla="*/ 0 h 113"/>
                <a:gd name="T14" fmla="*/ 0 w 636"/>
                <a:gd name="T15" fmla="*/ 111 h 113"/>
                <a:gd name="T16" fmla="*/ 112 w 636"/>
                <a:gd name="T17" fmla="*/ 97 h 113"/>
                <a:gd name="T18" fmla="*/ 47 w 636"/>
                <a:gd name="T19" fmla="*/ 6 h 113"/>
                <a:gd name="T20" fmla="*/ 20 w 636"/>
                <a:gd name="T21" fmla="*/ 17 h 113"/>
                <a:gd name="T22" fmla="*/ 116 w 636"/>
                <a:gd name="T23" fmla="*/ 58 h 113"/>
                <a:gd name="T24" fmla="*/ 45 w 636"/>
                <a:gd name="T25" fmla="*/ 100 h 113"/>
                <a:gd name="T26" fmla="*/ 20 w 636"/>
                <a:gd name="T27" fmla="*/ 17 h 113"/>
                <a:gd name="T28" fmla="*/ 171 w 636"/>
                <a:gd name="T29" fmla="*/ 42 h 113"/>
                <a:gd name="T30" fmla="*/ 211 w 636"/>
                <a:gd name="T31" fmla="*/ 45 h 113"/>
                <a:gd name="T32" fmla="*/ 199 w 636"/>
                <a:gd name="T33" fmla="*/ 67 h 113"/>
                <a:gd name="T34" fmla="*/ 169 w 636"/>
                <a:gd name="T35" fmla="*/ 107 h 113"/>
                <a:gd name="T36" fmla="*/ 235 w 636"/>
                <a:gd name="T37" fmla="*/ 100 h 113"/>
                <a:gd name="T38" fmla="*/ 236 w 636"/>
                <a:gd name="T39" fmla="*/ 111 h 113"/>
                <a:gd name="T40" fmla="*/ 255 w 636"/>
                <a:gd name="T41" fmla="*/ 63 h 113"/>
                <a:gd name="T42" fmla="*/ 353 w 636"/>
                <a:gd name="T43" fmla="*/ 34 h 113"/>
                <a:gd name="T44" fmla="*/ 312 w 636"/>
                <a:gd name="T45" fmla="*/ 49 h 113"/>
                <a:gd name="T46" fmla="*/ 293 w 636"/>
                <a:gd name="T47" fmla="*/ 36 h 113"/>
                <a:gd name="T48" fmla="*/ 312 w 636"/>
                <a:gd name="T49" fmla="*/ 111 h 113"/>
                <a:gd name="T50" fmla="*/ 322 w 636"/>
                <a:gd name="T51" fmla="*/ 51 h 113"/>
                <a:gd name="T52" fmla="*/ 374 w 636"/>
                <a:gd name="T53" fmla="*/ 69 h 113"/>
                <a:gd name="T54" fmla="*/ 394 w 636"/>
                <a:gd name="T55" fmla="*/ 111 h 113"/>
                <a:gd name="T56" fmla="*/ 383 w 636"/>
                <a:gd name="T57" fmla="*/ 42 h 113"/>
                <a:gd name="T58" fmla="*/ 470 w 636"/>
                <a:gd name="T59" fmla="*/ 34 h 113"/>
                <a:gd name="T60" fmla="*/ 438 w 636"/>
                <a:gd name="T61" fmla="*/ 40 h 113"/>
                <a:gd name="T62" fmla="*/ 424 w 636"/>
                <a:gd name="T63" fmla="*/ 56 h 113"/>
                <a:gd name="T64" fmla="*/ 432 w 636"/>
                <a:gd name="T65" fmla="*/ 70 h 113"/>
                <a:gd name="T66" fmla="*/ 456 w 636"/>
                <a:gd name="T67" fmla="*/ 78 h 113"/>
                <a:gd name="T68" fmla="*/ 476 w 636"/>
                <a:gd name="T69" fmla="*/ 84 h 113"/>
                <a:gd name="T70" fmla="*/ 484 w 636"/>
                <a:gd name="T71" fmla="*/ 92 h 113"/>
                <a:gd name="T72" fmla="*/ 423 w 636"/>
                <a:gd name="T73" fmla="*/ 96 h 113"/>
                <a:gd name="T74" fmla="*/ 456 w 636"/>
                <a:gd name="T75" fmla="*/ 113 h 113"/>
                <a:gd name="T76" fmla="*/ 490 w 636"/>
                <a:gd name="T77" fmla="*/ 108 h 113"/>
                <a:gd name="T78" fmla="*/ 504 w 636"/>
                <a:gd name="T79" fmla="*/ 91 h 113"/>
                <a:gd name="T80" fmla="*/ 495 w 636"/>
                <a:gd name="T81" fmla="*/ 78 h 113"/>
                <a:gd name="T82" fmla="*/ 469 w 636"/>
                <a:gd name="T83" fmla="*/ 69 h 113"/>
                <a:gd name="T84" fmla="*/ 450 w 636"/>
                <a:gd name="T85" fmla="*/ 64 h 113"/>
                <a:gd name="T86" fmla="*/ 444 w 636"/>
                <a:gd name="T87" fmla="*/ 55 h 113"/>
                <a:gd name="T88" fmla="*/ 450 w 636"/>
                <a:gd name="T89" fmla="*/ 48 h 113"/>
                <a:gd name="T90" fmla="*/ 468 w 636"/>
                <a:gd name="T91" fmla="*/ 45 h 113"/>
                <a:gd name="T92" fmla="*/ 499 w 636"/>
                <a:gd name="T93" fmla="*/ 38 h 113"/>
                <a:gd name="T94" fmla="*/ 236 w 636"/>
                <a:gd name="T95" fmla="*/ 73 h 113"/>
                <a:gd name="T96" fmla="*/ 226 w 636"/>
                <a:gd name="T97" fmla="*/ 97 h 113"/>
                <a:gd name="T98" fmla="*/ 185 w 636"/>
                <a:gd name="T99" fmla="*/ 100 h 113"/>
                <a:gd name="T100" fmla="*/ 186 w 636"/>
                <a:gd name="T101" fmla="*/ 80 h 113"/>
                <a:gd name="T102" fmla="*/ 236 w 636"/>
                <a:gd name="T103" fmla="*/ 7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6" h="113">
                  <a:moveTo>
                    <a:pt x="534" y="0"/>
                  </a:moveTo>
                  <a:lnTo>
                    <a:pt x="534" y="111"/>
                  </a:lnTo>
                  <a:lnTo>
                    <a:pt x="554" y="111"/>
                  </a:lnTo>
                  <a:lnTo>
                    <a:pt x="554" y="75"/>
                  </a:lnTo>
                  <a:lnTo>
                    <a:pt x="554" y="75"/>
                  </a:lnTo>
                  <a:lnTo>
                    <a:pt x="608" y="111"/>
                  </a:lnTo>
                  <a:lnTo>
                    <a:pt x="636" y="111"/>
                  </a:lnTo>
                  <a:lnTo>
                    <a:pt x="575" y="72"/>
                  </a:lnTo>
                  <a:lnTo>
                    <a:pt x="631" y="36"/>
                  </a:lnTo>
                  <a:lnTo>
                    <a:pt x="606" y="36"/>
                  </a:lnTo>
                  <a:lnTo>
                    <a:pt x="554" y="71"/>
                  </a:lnTo>
                  <a:lnTo>
                    <a:pt x="554" y="71"/>
                  </a:lnTo>
                  <a:lnTo>
                    <a:pt x="554" y="0"/>
                  </a:lnTo>
                  <a:lnTo>
                    <a:pt x="534" y="0"/>
                  </a:lnTo>
                  <a:close/>
                  <a:moveTo>
                    <a:pt x="0" y="6"/>
                  </a:moveTo>
                  <a:lnTo>
                    <a:pt x="0" y="111"/>
                  </a:lnTo>
                  <a:lnTo>
                    <a:pt x="45" y="111"/>
                  </a:lnTo>
                  <a:cubicBezTo>
                    <a:pt x="73" y="111"/>
                    <a:pt x="95" y="106"/>
                    <a:pt x="112" y="97"/>
                  </a:cubicBezTo>
                  <a:cubicBezTo>
                    <a:pt x="129" y="87"/>
                    <a:pt x="137" y="74"/>
                    <a:pt x="137" y="57"/>
                  </a:cubicBezTo>
                  <a:cubicBezTo>
                    <a:pt x="137" y="23"/>
                    <a:pt x="107" y="6"/>
                    <a:pt x="47" y="6"/>
                  </a:cubicBezTo>
                  <a:lnTo>
                    <a:pt x="0" y="6"/>
                  </a:lnTo>
                  <a:close/>
                  <a:moveTo>
                    <a:pt x="20" y="17"/>
                  </a:moveTo>
                  <a:lnTo>
                    <a:pt x="46" y="17"/>
                  </a:lnTo>
                  <a:cubicBezTo>
                    <a:pt x="93" y="17"/>
                    <a:pt x="116" y="31"/>
                    <a:pt x="116" y="58"/>
                  </a:cubicBezTo>
                  <a:cubicBezTo>
                    <a:pt x="116" y="71"/>
                    <a:pt x="110" y="82"/>
                    <a:pt x="97" y="89"/>
                  </a:cubicBezTo>
                  <a:cubicBezTo>
                    <a:pt x="85" y="97"/>
                    <a:pt x="68" y="100"/>
                    <a:pt x="45" y="100"/>
                  </a:cubicBezTo>
                  <a:lnTo>
                    <a:pt x="20" y="100"/>
                  </a:lnTo>
                  <a:lnTo>
                    <a:pt x="20" y="17"/>
                  </a:lnTo>
                  <a:close/>
                  <a:moveTo>
                    <a:pt x="212" y="34"/>
                  </a:moveTo>
                  <a:cubicBezTo>
                    <a:pt x="197" y="34"/>
                    <a:pt x="183" y="37"/>
                    <a:pt x="171" y="42"/>
                  </a:cubicBezTo>
                  <a:lnTo>
                    <a:pt x="171" y="54"/>
                  </a:lnTo>
                  <a:cubicBezTo>
                    <a:pt x="183" y="48"/>
                    <a:pt x="196" y="45"/>
                    <a:pt x="211" y="45"/>
                  </a:cubicBezTo>
                  <a:cubicBezTo>
                    <a:pt x="228" y="45"/>
                    <a:pt x="236" y="51"/>
                    <a:pt x="236" y="64"/>
                  </a:cubicBezTo>
                  <a:lnTo>
                    <a:pt x="199" y="67"/>
                  </a:lnTo>
                  <a:cubicBezTo>
                    <a:pt x="173" y="69"/>
                    <a:pt x="159" y="77"/>
                    <a:pt x="159" y="91"/>
                  </a:cubicBezTo>
                  <a:cubicBezTo>
                    <a:pt x="159" y="98"/>
                    <a:pt x="162" y="103"/>
                    <a:pt x="169" y="107"/>
                  </a:cubicBezTo>
                  <a:cubicBezTo>
                    <a:pt x="176" y="111"/>
                    <a:pt x="186" y="113"/>
                    <a:pt x="198" y="113"/>
                  </a:cubicBezTo>
                  <a:cubicBezTo>
                    <a:pt x="214" y="113"/>
                    <a:pt x="227" y="109"/>
                    <a:pt x="235" y="100"/>
                  </a:cubicBezTo>
                  <a:lnTo>
                    <a:pt x="236" y="100"/>
                  </a:lnTo>
                  <a:lnTo>
                    <a:pt x="236" y="111"/>
                  </a:lnTo>
                  <a:lnTo>
                    <a:pt x="255" y="111"/>
                  </a:lnTo>
                  <a:lnTo>
                    <a:pt x="255" y="63"/>
                  </a:lnTo>
                  <a:cubicBezTo>
                    <a:pt x="255" y="44"/>
                    <a:pt x="241" y="34"/>
                    <a:pt x="212" y="34"/>
                  </a:cubicBezTo>
                  <a:close/>
                  <a:moveTo>
                    <a:pt x="353" y="34"/>
                  </a:moveTo>
                  <a:cubicBezTo>
                    <a:pt x="335" y="34"/>
                    <a:pt x="322" y="39"/>
                    <a:pt x="313" y="49"/>
                  </a:cubicBezTo>
                  <a:lnTo>
                    <a:pt x="312" y="49"/>
                  </a:lnTo>
                  <a:lnTo>
                    <a:pt x="312" y="36"/>
                  </a:lnTo>
                  <a:lnTo>
                    <a:pt x="293" y="36"/>
                  </a:lnTo>
                  <a:lnTo>
                    <a:pt x="293" y="111"/>
                  </a:lnTo>
                  <a:lnTo>
                    <a:pt x="312" y="111"/>
                  </a:lnTo>
                  <a:lnTo>
                    <a:pt x="312" y="69"/>
                  </a:lnTo>
                  <a:cubicBezTo>
                    <a:pt x="312" y="62"/>
                    <a:pt x="315" y="56"/>
                    <a:pt x="322" y="51"/>
                  </a:cubicBezTo>
                  <a:cubicBezTo>
                    <a:pt x="328" y="47"/>
                    <a:pt x="336" y="45"/>
                    <a:pt x="346" y="45"/>
                  </a:cubicBezTo>
                  <a:cubicBezTo>
                    <a:pt x="365" y="45"/>
                    <a:pt x="374" y="53"/>
                    <a:pt x="374" y="69"/>
                  </a:cubicBezTo>
                  <a:lnTo>
                    <a:pt x="374" y="111"/>
                  </a:lnTo>
                  <a:lnTo>
                    <a:pt x="394" y="111"/>
                  </a:lnTo>
                  <a:lnTo>
                    <a:pt x="394" y="65"/>
                  </a:lnTo>
                  <a:cubicBezTo>
                    <a:pt x="394" y="55"/>
                    <a:pt x="390" y="48"/>
                    <a:pt x="383" y="42"/>
                  </a:cubicBezTo>
                  <a:cubicBezTo>
                    <a:pt x="376" y="37"/>
                    <a:pt x="366" y="34"/>
                    <a:pt x="353" y="34"/>
                  </a:cubicBezTo>
                  <a:close/>
                  <a:moveTo>
                    <a:pt x="470" y="34"/>
                  </a:moveTo>
                  <a:cubicBezTo>
                    <a:pt x="464" y="34"/>
                    <a:pt x="459" y="35"/>
                    <a:pt x="453" y="36"/>
                  </a:cubicBezTo>
                  <a:cubicBezTo>
                    <a:pt x="447" y="37"/>
                    <a:pt x="442" y="38"/>
                    <a:pt x="438" y="40"/>
                  </a:cubicBezTo>
                  <a:cubicBezTo>
                    <a:pt x="434" y="42"/>
                    <a:pt x="430" y="44"/>
                    <a:pt x="428" y="47"/>
                  </a:cubicBezTo>
                  <a:cubicBezTo>
                    <a:pt x="425" y="50"/>
                    <a:pt x="424" y="53"/>
                    <a:pt x="424" y="56"/>
                  </a:cubicBezTo>
                  <a:cubicBezTo>
                    <a:pt x="424" y="59"/>
                    <a:pt x="424" y="62"/>
                    <a:pt x="426" y="64"/>
                  </a:cubicBezTo>
                  <a:cubicBezTo>
                    <a:pt x="427" y="66"/>
                    <a:pt x="429" y="68"/>
                    <a:pt x="432" y="70"/>
                  </a:cubicBezTo>
                  <a:cubicBezTo>
                    <a:pt x="435" y="71"/>
                    <a:pt x="438" y="73"/>
                    <a:pt x="442" y="74"/>
                  </a:cubicBezTo>
                  <a:cubicBezTo>
                    <a:pt x="446" y="75"/>
                    <a:pt x="451" y="77"/>
                    <a:pt x="456" y="78"/>
                  </a:cubicBezTo>
                  <a:cubicBezTo>
                    <a:pt x="460" y="79"/>
                    <a:pt x="464" y="80"/>
                    <a:pt x="467" y="81"/>
                  </a:cubicBezTo>
                  <a:cubicBezTo>
                    <a:pt x="471" y="82"/>
                    <a:pt x="474" y="83"/>
                    <a:pt x="476" y="84"/>
                  </a:cubicBezTo>
                  <a:cubicBezTo>
                    <a:pt x="479" y="85"/>
                    <a:pt x="481" y="86"/>
                    <a:pt x="482" y="87"/>
                  </a:cubicBezTo>
                  <a:cubicBezTo>
                    <a:pt x="484" y="89"/>
                    <a:pt x="484" y="90"/>
                    <a:pt x="484" y="92"/>
                  </a:cubicBezTo>
                  <a:cubicBezTo>
                    <a:pt x="484" y="99"/>
                    <a:pt x="476" y="103"/>
                    <a:pt x="459" y="103"/>
                  </a:cubicBezTo>
                  <a:cubicBezTo>
                    <a:pt x="446" y="103"/>
                    <a:pt x="434" y="101"/>
                    <a:pt x="423" y="96"/>
                  </a:cubicBezTo>
                  <a:lnTo>
                    <a:pt x="423" y="109"/>
                  </a:lnTo>
                  <a:cubicBezTo>
                    <a:pt x="433" y="112"/>
                    <a:pt x="444" y="113"/>
                    <a:pt x="456" y="113"/>
                  </a:cubicBezTo>
                  <a:cubicBezTo>
                    <a:pt x="462" y="113"/>
                    <a:pt x="468" y="113"/>
                    <a:pt x="474" y="112"/>
                  </a:cubicBezTo>
                  <a:cubicBezTo>
                    <a:pt x="480" y="111"/>
                    <a:pt x="485" y="110"/>
                    <a:pt x="490" y="108"/>
                  </a:cubicBezTo>
                  <a:cubicBezTo>
                    <a:pt x="494" y="106"/>
                    <a:pt x="498" y="104"/>
                    <a:pt x="500" y="101"/>
                  </a:cubicBezTo>
                  <a:cubicBezTo>
                    <a:pt x="503" y="98"/>
                    <a:pt x="504" y="95"/>
                    <a:pt x="504" y="91"/>
                  </a:cubicBezTo>
                  <a:cubicBezTo>
                    <a:pt x="504" y="88"/>
                    <a:pt x="504" y="86"/>
                    <a:pt x="502" y="83"/>
                  </a:cubicBezTo>
                  <a:cubicBezTo>
                    <a:pt x="500" y="81"/>
                    <a:pt x="498" y="79"/>
                    <a:pt x="495" y="78"/>
                  </a:cubicBezTo>
                  <a:cubicBezTo>
                    <a:pt x="492" y="76"/>
                    <a:pt x="488" y="74"/>
                    <a:pt x="484" y="73"/>
                  </a:cubicBezTo>
                  <a:cubicBezTo>
                    <a:pt x="480" y="72"/>
                    <a:pt x="475" y="70"/>
                    <a:pt x="469" y="69"/>
                  </a:cubicBezTo>
                  <a:cubicBezTo>
                    <a:pt x="465" y="68"/>
                    <a:pt x="462" y="67"/>
                    <a:pt x="459" y="66"/>
                  </a:cubicBezTo>
                  <a:cubicBezTo>
                    <a:pt x="455" y="66"/>
                    <a:pt x="453" y="65"/>
                    <a:pt x="450" y="64"/>
                  </a:cubicBezTo>
                  <a:cubicBezTo>
                    <a:pt x="448" y="63"/>
                    <a:pt x="447" y="61"/>
                    <a:pt x="445" y="60"/>
                  </a:cubicBezTo>
                  <a:cubicBezTo>
                    <a:pt x="444" y="59"/>
                    <a:pt x="444" y="57"/>
                    <a:pt x="444" y="55"/>
                  </a:cubicBezTo>
                  <a:cubicBezTo>
                    <a:pt x="444" y="54"/>
                    <a:pt x="444" y="52"/>
                    <a:pt x="445" y="51"/>
                  </a:cubicBezTo>
                  <a:cubicBezTo>
                    <a:pt x="447" y="50"/>
                    <a:pt x="448" y="48"/>
                    <a:pt x="450" y="48"/>
                  </a:cubicBezTo>
                  <a:cubicBezTo>
                    <a:pt x="452" y="47"/>
                    <a:pt x="455" y="46"/>
                    <a:pt x="458" y="45"/>
                  </a:cubicBezTo>
                  <a:cubicBezTo>
                    <a:pt x="461" y="45"/>
                    <a:pt x="464" y="45"/>
                    <a:pt x="468" y="45"/>
                  </a:cubicBezTo>
                  <a:cubicBezTo>
                    <a:pt x="479" y="45"/>
                    <a:pt x="490" y="46"/>
                    <a:pt x="499" y="50"/>
                  </a:cubicBezTo>
                  <a:lnTo>
                    <a:pt x="499" y="38"/>
                  </a:lnTo>
                  <a:cubicBezTo>
                    <a:pt x="490" y="36"/>
                    <a:pt x="481" y="34"/>
                    <a:pt x="470" y="34"/>
                  </a:cubicBezTo>
                  <a:close/>
                  <a:moveTo>
                    <a:pt x="236" y="73"/>
                  </a:moveTo>
                  <a:lnTo>
                    <a:pt x="236" y="81"/>
                  </a:lnTo>
                  <a:cubicBezTo>
                    <a:pt x="236" y="87"/>
                    <a:pt x="233" y="93"/>
                    <a:pt x="226" y="97"/>
                  </a:cubicBezTo>
                  <a:cubicBezTo>
                    <a:pt x="220" y="101"/>
                    <a:pt x="212" y="103"/>
                    <a:pt x="202" y="103"/>
                  </a:cubicBezTo>
                  <a:cubicBezTo>
                    <a:pt x="195" y="103"/>
                    <a:pt x="190" y="102"/>
                    <a:pt x="185" y="100"/>
                  </a:cubicBezTo>
                  <a:cubicBezTo>
                    <a:pt x="181" y="97"/>
                    <a:pt x="179" y="94"/>
                    <a:pt x="179" y="91"/>
                  </a:cubicBezTo>
                  <a:cubicBezTo>
                    <a:pt x="179" y="86"/>
                    <a:pt x="181" y="82"/>
                    <a:pt x="186" y="80"/>
                  </a:cubicBezTo>
                  <a:cubicBezTo>
                    <a:pt x="191" y="78"/>
                    <a:pt x="197" y="77"/>
                    <a:pt x="207" y="76"/>
                  </a:cubicBezTo>
                  <a:lnTo>
                    <a:pt x="236" y="73"/>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5" name="Item">
              <a:extLst>
                <a:ext uri="{FF2B5EF4-FFF2-40B4-BE49-F238E27FC236}">
                  <a16:creationId xmlns:a16="http://schemas.microsoft.com/office/drawing/2014/main" id="{1DD4F1C2-1555-416D-9857-B0E35EF8ADFB}"/>
                </a:ext>
              </a:extLst>
            </p:cNvPr>
            <p:cNvSpPr>
              <a:spLocks noEditPoints="1"/>
            </p:cNvSpPr>
            <p:nvPr/>
          </p:nvSpPr>
          <p:spPr bwMode="auto">
            <a:xfrm>
              <a:off x="2479676" y="1963738"/>
              <a:ext cx="579438" cy="74612"/>
            </a:xfrm>
            <a:custGeom>
              <a:avLst/>
              <a:gdLst>
                <a:gd name="T0" fmla="*/ 89 w 759"/>
                <a:gd name="T1" fmla="*/ 16 h 97"/>
                <a:gd name="T2" fmla="*/ 81 w 759"/>
                <a:gd name="T3" fmla="*/ 11 h 97"/>
                <a:gd name="T4" fmla="*/ 282 w 759"/>
                <a:gd name="T5" fmla="*/ 17 h 97"/>
                <a:gd name="T6" fmla="*/ 349 w 759"/>
                <a:gd name="T7" fmla="*/ 17 h 97"/>
                <a:gd name="T8" fmla="*/ 296 w 759"/>
                <a:gd name="T9" fmla="*/ 17 h 97"/>
                <a:gd name="T10" fmla="*/ 475 w 759"/>
                <a:gd name="T11" fmla="*/ 22 h 97"/>
                <a:gd name="T12" fmla="*/ 484 w 759"/>
                <a:gd name="T13" fmla="*/ 31 h 97"/>
                <a:gd name="T14" fmla="*/ 493 w 759"/>
                <a:gd name="T15" fmla="*/ 22 h 97"/>
                <a:gd name="T16" fmla="*/ 25 w 759"/>
                <a:gd name="T17" fmla="*/ 33 h 97"/>
                <a:gd name="T18" fmla="*/ 81 w 759"/>
                <a:gd name="T19" fmla="*/ 97 h 97"/>
                <a:gd name="T20" fmla="*/ 83 w 759"/>
                <a:gd name="T21" fmla="*/ 90 h 97"/>
                <a:gd name="T22" fmla="*/ 40 w 759"/>
                <a:gd name="T23" fmla="*/ 38 h 97"/>
                <a:gd name="T24" fmla="*/ 128 w 759"/>
                <a:gd name="T25" fmla="*/ 25 h 97"/>
                <a:gd name="T26" fmla="*/ 398 w 759"/>
                <a:gd name="T27" fmla="*/ 31 h 97"/>
                <a:gd name="T28" fmla="*/ 377 w 759"/>
                <a:gd name="T29" fmla="*/ 51 h 97"/>
                <a:gd name="T30" fmla="*/ 430 w 759"/>
                <a:gd name="T31" fmla="*/ 97 h 97"/>
                <a:gd name="T32" fmla="*/ 435 w 759"/>
                <a:gd name="T33" fmla="*/ 90 h 97"/>
                <a:gd name="T34" fmla="*/ 417 w 759"/>
                <a:gd name="T35" fmla="*/ 51 h 97"/>
                <a:gd name="T36" fmla="*/ 417 w 759"/>
                <a:gd name="T37" fmla="*/ 44 h 97"/>
                <a:gd name="T38" fmla="*/ 168 w 759"/>
                <a:gd name="T39" fmla="*/ 50 h 97"/>
                <a:gd name="T40" fmla="*/ 207 w 759"/>
                <a:gd name="T41" fmla="*/ 97 h 97"/>
                <a:gd name="T42" fmla="*/ 212 w 759"/>
                <a:gd name="T43" fmla="*/ 90 h 97"/>
                <a:gd name="T44" fmla="*/ 258 w 759"/>
                <a:gd name="T45" fmla="*/ 72 h 97"/>
                <a:gd name="T46" fmla="*/ 208 w 759"/>
                <a:gd name="T47" fmla="*/ 43 h 97"/>
                <a:gd name="T48" fmla="*/ 295 w 759"/>
                <a:gd name="T49" fmla="*/ 47 h 97"/>
                <a:gd name="T50" fmla="*/ 283 w 759"/>
                <a:gd name="T51" fmla="*/ 63 h 97"/>
                <a:gd name="T52" fmla="*/ 314 w 759"/>
                <a:gd name="T53" fmla="*/ 73 h 97"/>
                <a:gd name="T54" fmla="*/ 339 w 759"/>
                <a:gd name="T55" fmla="*/ 79 h 97"/>
                <a:gd name="T56" fmla="*/ 281 w 759"/>
                <a:gd name="T57" fmla="*/ 85 h 97"/>
                <a:gd name="T58" fmla="*/ 331 w 759"/>
                <a:gd name="T59" fmla="*/ 96 h 97"/>
                <a:gd name="T60" fmla="*/ 361 w 759"/>
                <a:gd name="T61" fmla="*/ 82 h 97"/>
                <a:gd name="T62" fmla="*/ 341 w 759"/>
                <a:gd name="T63" fmla="*/ 70 h 97"/>
                <a:gd name="T64" fmla="*/ 308 w 759"/>
                <a:gd name="T65" fmla="*/ 63 h 97"/>
                <a:gd name="T66" fmla="*/ 302 w 759"/>
                <a:gd name="T67" fmla="*/ 54 h 97"/>
                <a:gd name="T68" fmla="*/ 325 w 759"/>
                <a:gd name="T69" fmla="*/ 50 h 97"/>
                <a:gd name="T70" fmla="*/ 327 w 759"/>
                <a:gd name="T71" fmla="*/ 43 h 97"/>
                <a:gd name="T72" fmla="*/ 553 w 759"/>
                <a:gd name="T73" fmla="*/ 53 h 97"/>
                <a:gd name="T74" fmla="*/ 533 w 759"/>
                <a:gd name="T75" fmla="*/ 96 h 97"/>
                <a:gd name="T76" fmla="*/ 562 w 759"/>
                <a:gd name="T77" fmla="*/ 55 h 97"/>
                <a:gd name="T78" fmla="*/ 615 w 759"/>
                <a:gd name="T79" fmla="*/ 96 h 97"/>
                <a:gd name="T80" fmla="*/ 624 w 759"/>
                <a:gd name="T81" fmla="*/ 48 h 97"/>
                <a:gd name="T82" fmla="*/ 675 w 759"/>
                <a:gd name="T83" fmla="*/ 48 h 97"/>
                <a:gd name="T84" fmla="*/ 739 w 759"/>
                <a:gd name="T85" fmla="*/ 63 h 97"/>
                <a:gd name="T86" fmla="*/ 673 w 759"/>
                <a:gd name="T87" fmla="*/ 93 h 97"/>
                <a:gd name="T88" fmla="*/ 739 w 759"/>
                <a:gd name="T89" fmla="*/ 88 h 97"/>
                <a:gd name="T90" fmla="*/ 759 w 759"/>
                <a:gd name="T91" fmla="*/ 62 h 97"/>
                <a:gd name="T92" fmla="*/ 474 w 759"/>
                <a:gd name="T93" fmla="*/ 96 h 97"/>
                <a:gd name="T94" fmla="*/ 474 w 759"/>
                <a:gd name="T95" fmla="*/ 44 h 97"/>
                <a:gd name="T96" fmla="*/ 238 w 759"/>
                <a:gd name="T97" fmla="*/ 65 h 97"/>
                <a:gd name="T98" fmla="*/ 208 w 759"/>
                <a:gd name="T99" fmla="*/ 50 h 97"/>
                <a:gd name="T100" fmla="*/ 730 w 759"/>
                <a:gd name="T101" fmla="*/ 86 h 97"/>
                <a:gd name="T102" fmla="*/ 683 w 759"/>
                <a:gd name="T103" fmla="*/ 82 h 97"/>
                <a:gd name="T104" fmla="*/ 739 w 759"/>
                <a:gd name="T105" fmla="*/ 7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9" h="97">
                  <a:moveTo>
                    <a:pt x="48" y="0"/>
                  </a:moveTo>
                  <a:lnTo>
                    <a:pt x="74" y="16"/>
                  </a:lnTo>
                  <a:lnTo>
                    <a:pt x="89" y="16"/>
                  </a:lnTo>
                  <a:lnTo>
                    <a:pt x="115" y="0"/>
                  </a:lnTo>
                  <a:lnTo>
                    <a:pt x="101" y="0"/>
                  </a:lnTo>
                  <a:lnTo>
                    <a:pt x="81" y="11"/>
                  </a:lnTo>
                  <a:lnTo>
                    <a:pt x="62" y="0"/>
                  </a:lnTo>
                  <a:lnTo>
                    <a:pt x="48" y="0"/>
                  </a:lnTo>
                  <a:close/>
                  <a:moveTo>
                    <a:pt x="282" y="17"/>
                  </a:moveTo>
                  <a:lnTo>
                    <a:pt x="308" y="34"/>
                  </a:lnTo>
                  <a:lnTo>
                    <a:pt x="324" y="34"/>
                  </a:lnTo>
                  <a:lnTo>
                    <a:pt x="349" y="17"/>
                  </a:lnTo>
                  <a:lnTo>
                    <a:pt x="335" y="17"/>
                  </a:lnTo>
                  <a:lnTo>
                    <a:pt x="316" y="29"/>
                  </a:lnTo>
                  <a:lnTo>
                    <a:pt x="296" y="17"/>
                  </a:lnTo>
                  <a:lnTo>
                    <a:pt x="282" y="17"/>
                  </a:lnTo>
                  <a:close/>
                  <a:moveTo>
                    <a:pt x="484" y="20"/>
                  </a:moveTo>
                  <a:cubicBezTo>
                    <a:pt x="481" y="20"/>
                    <a:pt x="478" y="20"/>
                    <a:pt x="475" y="22"/>
                  </a:cubicBezTo>
                  <a:cubicBezTo>
                    <a:pt x="473" y="23"/>
                    <a:pt x="472" y="24"/>
                    <a:pt x="472" y="25"/>
                  </a:cubicBezTo>
                  <a:cubicBezTo>
                    <a:pt x="472" y="27"/>
                    <a:pt x="473" y="28"/>
                    <a:pt x="475" y="29"/>
                  </a:cubicBezTo>
                  <a:cubicBezTo>
                    <a:pt x="478" y="30"/>
                    <a:pt x="481" y="31"/>
                    <a:pt x="484" y="31"/>
                  </a:cubicBezTo>
                  <a:cubicBezTo>
                    <a:pt x="488" y="31"/>
                    <a:pt x="491" y="30"/>
                    <a:pt x="493" y="29"/>
                  </a:cubicBezTo>
                  <a:cubicBezTo>
                    <a:pt x="496" y="28"/>
                    <a:pt x="497" y="27"/>
                    <a:pt x="497" y="25"/>
                  </a:cubicBezTo>
                  <a:cubicBezTo>
                    <a:pt x="497" y="24"/>
                    <a:pt x="496" y="23"/>
                    <a:pt x="493" y="22"/>
                  </a:cubicBezTo>
                  <a:cubicBezTo>
                    <a:pt x="491" y="20"/>
                    <a:pt x="488" y="20"/>
                    <a:pt x="484" y="20"/>
                  </a:cubicBezTo>
                  <a:close/>
                  <a:moveTo>
                    <a:pt x="88" y="22"/>
                  </a:moveTo>
                  <a:cubicBezTo>
                    <a:pt x="62" y="22"/>
                    <a:pt x="42" y="26"/>
                    <a:pt x="25" y="33"/>
                  </a:cubicBezTo>
                  <a:cubicBezTo>
                    <a:pt x="9" y="40"/>
                    <a:pt x="0" y="49"/>
                    <a:pt x="0" y="61"/>
                  </a:cubicBezTo>
                  <a:cubicBezTo>
                    <a:pt x="0" y="72"/>
                    <a:pt x="8" y="81"/>
                    <a:pt x="22" y="87"/>
                  </a:cubicBezTo>
                  <a:cubicBezTo>
                    <a:pt x="37" y="94"/>
                    <a:pt x="56" y="97"/>
                    <a:pt x="81" y="97"/>
                  </a:cubicBezTo>
                  <a:cubicBezTo>
                    <a:pt x="100" y="97"/>
                    <a:pt x="115" y="96"/>
                    <a:pt x="128" y="93"/>
                  </a:cubicBezTo>
                  <a:lnTo>
                    <a:pt x="128" y="85"/>
                  </a:lnTo>
                  <a:cubicBezTo>
                    <a:pt x="115" y="88"/>
                    <a:pt x="101" y="90"/>
                    <a:pt x="83" y="90"/>
                  </a:cubicBezTo>
                  <a:cubicBezTo>
                    <a:pt x="65" y="90"/>
                    <a:pt x="50" y="87"/>
                    <a:pt x="38" y="82"/>
                  </a:cubicBezTo>
                  <a:cubicBezTo>
                    <a:pt x="27" y="76"/>
                    <a:pt x="21" y="69"/>
                    <a:pt x="21" y="60"/>
                  </a:cubicBezTo>
                  <a:cubicBezTo>
                    <a:pt x="21" y="51"/>
                    <a:pt x="27" y="44"/>
                    <a:pt x="40" y="38"/>
                  </a:cubicBezTo>
                  <a:cubicBezTo>
                    <a:pt x="52" y="32"/>
                    <a:pt x="68" y="30"/>
                    <a:pt x="87" y="30"/>
                  </a:cubicBezTo>
                  <a:cubicBezTo>
                    <a:pt x="102" y="30"/>
                    <a:pt x="116" y="31"/>
                    <a:pt x="128" y="34"/>
                  </a:cubicBezTo>
                  <a:lnTo>
                    <a:pt x="128" y="25"/>
                  </a:lnTo>
                  <a:cubicBezTo>
                    <a:pt x="117" y="23"/>
                    <a:pt x="104" y="22"/>
                    <a:pt x="88" y="22"/>
                  </a:cubicBezTo>
                  <a:close/>
                  <a:moveTo>
                    <a:pt x="417" y="29"/>
                  </a:moveTo>
                  <a:lnTo>
                    <a:pt x="398" y="31"/>
                  </a:lnTo>
                  <a:lnTo>
                    <a:pt x="398" y="44"/>
                  </a:lnTo>
                  <a:lnTo>
                    <a:pt x="377" y="44"/>
                  </a:lnTo>
                  <a:lnTo>
                    <a:pt x="377" y="51"/>
                  </a:lnTo>
                  <a:lnTo>
                    <a:pt x="398" y="51"/>
                  </a:lnTo>
                  <a:lnTo>
                    <a:pt x="398" y="82"/>
                  </a:lnTo>
                  <a:cubicBezTo>
                    <a:pt x="398" y="92"/>
                    <a:pt x="408" y="97"/>
                    <a:pt x="430" y="97"/>
                  </a:cubicBezTo>
                  <a:cubicBezTo>
                    <a:pt x="437" y="97"/>
                    <a:pt x="443" y="97"/>
                    <a:pt x="448" y="96"/>
                  </a:cubicBezTo>
                  <a:lnTo>
                    <a:pt x="448" y="88"/>
                  </a:lnTo>
                  <a:cubicBezTo>
                    <a:pt x="444" y="90"/>
                    <a:pt x="440" y="90"/>
                    <a:pt x="435" y="90"/>
                  </a:cubicBezTo>
                  <a:cubicBezTo>
                    <a:pt x="429" y="90"/>
                    <a:pt x="424" y="89"/>
                    <a:pt x="421" y="88"/>
                  </a:cubicBezTo>
                  <a:cubicBezTo>
                    <a:pt x="419" y="86"/>
                    <a:pt x="417" y="84"/>
                    <a:pt x="417" y="80"/>
                  </a:cubicBezTo>
                  <a:lnTo>
                    <a:pt x="417" y="51"/>
                  </a:lnTo>
                  <a:lnTo>
                    <a:pt x="448" y="51"/>
                  </a:lnTo>
                  <a:lnTo>
                    <a:pt x="448" y="44"/>
                  </a:lnTo>
                  <a:lnTo>
                    <a:pt x="417" y="44"/>
                  </a:lnTo>
                  <a:lnTo>
                    <a:pt x="417" y="29"/>
                  </a:lnTo>
                  <a:close/>
                  <a:moveTo>
                    <a:pt x="208" y="43"/>
                  </a:moveTo>
                  <a:cubicBezTo>
                    <a:pt x="192" y="43"/>
                    <a:pt x="179" y="45"/>
                    <a:pt x="168" y="50"/>
                  </a:cubicBezTo>
                  <a:cubicBezTo>
                    <a:pt x="157" y="56"/>
                    <a:pt x="152" y="62"/>
                    <a:pt x="152" y="70"/>
                  </a:cubicBezTo>
                  <a:cubicBezTo>
                    <a:pt x="152" y="79"/>
                    <a:pt x="157" y="85"/>
                    <a:pt x="167" y="90"/>
                  </a:cubicBezTo>
                  <a:cubicBezTo>
                    <a:pt x="176" y="95"/>
                    <a:pt x="190" y="97"/>
                    <a:pt x="207" y="97"/>
                  </a:cubicBezTo>
                  <a:cubicBezTo>
                    <a:pt x="225" y="97"/>
                    <a:pt x="239" y="96"/>
                    <a:pt x="250" y="92"/>
                  </a:cubicBezTo>
                  <a:lnTo>
                    <a:pt x="250" y="84"/>
                  </a:lnTo>
                  <a:cubicBezTo>
                    <a:pt x="238" y="88"/>
                    <a:pt x="226" y="90"/>
                    <a:pt x="212" y="90"/>
                  </a:cubicBezTo>
                  <a:cubicBezTo>
                    <a:pt x="200" y="90"/>
                    <a:pt x="190" y="89"/>
                    <a:pt x="183" y="86"/>
                  </a:cubicBezTo>
                  <a:cubicBezTo>
                    <a:pt x="176" y="82"/>
                    <a:pt x="172" y="78"/>
                    <a:pt x="172" y="72"/>
                  </a:cubicBezTo>
                  <a:lnTo>
                    <a:pt x="258" y="72"/>
                  </a:lnTo>
                  <a:lnTo>
                    <a:pt x="258" y="68"/>
                  </a:lnTo>
                  <a:cubicBezTo>
                    <a:pt x="258" y="60"/>
                    <a:pt x="254" y="54"/>
                    <a:pt x="245" y="49"/>
                  </a:cubicBezTo>
                  <a:cubicBezTo>
                    <a:pt x="236" y="45"/>
                    <a:pt x="224" y="43"/>
                    <a:pt x="208" y="43"/>
                  </a:cubicBezTo>
                  <a:close/>
                  <a:moveTo>
                    <a:pt x="327" y="43"/>
                  </a:moveTo>
                  <a:cubicBezTo>
                    <a:pt x="321" y="43"/>
                    <a:pt x="316" y="43"/>
                    <a:pt x="310" y="44"/>
                  </a:cubicBezTo>
                  <a:cubicBezTo>
                    <a:pt x="304" y="44"/>
                    <a:pt x="300" y="45"/>
                    <a:pt x="295" y="47"/>
                  </a:cubicBezTo>
                  <a:cubicBezTo>
                    <a:pt x="291" y="48"/>
                    <a:pt x="287" y="49"/>
                    <a:pt x="285" y="51"/>
                  </a:cubicBezTo>
                  <a:cubicBezTo>
                    <a:pt x="282" y="53"/>
                    <a:pt x="281" y="55"/>
                    <a:pt x="281" y="58"/>
                  </a:cubicBezTo>
                  <a:cubicBezTo>
                    <a:pt x="281" y="60"/>
                    <a:pt x="281" y="62"/>
                    <a:pt x="283" y="63"/>
                  </a:cubicBezTo>
                  <a:cubicBezTo>
                    <a:pt x="284" y="65"/>
                    <a:pt x="286" y="66"/>
                    <a:pt x="289" y="67"/>
                  </a:cubicBezTo>
                  <a:cubicBezTo>
                    <a:pt x="292" y="68"/>
                    <a:pt x="295" y="69"/>
                    <a:pt x="299" y="70"/>
                  </a:cubicBezTo>
                  <a:cubicBezTo>
                    <a:pt x="303" y="71"/>
                    <a:pt x="308" y="72"/>
                    <a:pt x="314" y="73"/>
                  </a:cubicBezTo>
                  <a:cubicBezTo>
                    <a:pt x="317" y="74"/>
                    <a:pt x="321" y="74"/>
                    <a:pt x="324" y="75"/>
                  </a:cubicBezTo>
                  <a:cubicBezTo>
                    <a:pt x="328" y="75"/>
                    <a:pt x="331" y="76"/>
                    <a:pt x="333" y="77"/>
                  </a:cubicBezTo>
                  <a:cubicBezTo>
                    <a:pt x="336" y="78"/>
                    <a:pt x="338" y="78"/>
                    <a:pt x="339" y="79"/>
                  </a:cubicBezTo>
                  <a:cubicBezTo>
                    <a:pt x="341" y="80"/>
                    <a:pt x="341" y="82"/>
                    <a:pt x="341" y="83"/>
                  </a:cubicBezTo>
                  <a:cubicBezTo>
                    <a:pt x="341" y="88"/>
                    <a:pt x="333" y="90"/>
                    <a:pt x="316" y="90"/>
                  </a:cubicBezTo>
                  <a:cubicBezTo>
                    <a:pt x="303" y="90"/>
                    <a:pt x="291" y="89"/>
                    <a:pt x="281" y="85"/>
                  </a:cubicBezTo>
                  <a:lnTo>
                    <a:pt x="281" y="94"/>
                  </a:lnTo>
                  <a:cubicBezTo>
                    <a:pt x="290" y="96"/>
                    <a:pt x="301" y="97"/>
                    <a:pt x="313" y="97"/>
                  </a:cubicBezTo>
                  <a:cubicBezTo>
                    <a:pt x="320" y="97"/>
                    <a:pt x="326" y="97"/>
                    <a:pt x="331" y="96"/>
                  </a:cubicBezTo>
                  <a:cubicBezTo>
                    <a:pt x="337" y="96"/>
                    <a:pt x="342" y="95"/>
                    <a:pt x="347" y="94"/>
                  </a:cubicBezTo>
                  <a:cubicBezTo>
                    <a:pt x="351" y="92"/>
                    <a:pt x="355" y="91"/>
                    <a:pt x="357" y="89"/>
                  </a:cubicBezTo>
                  <a:cubicBezTo>
                    <a:pt x="360" y="87"/>
                    <a:pt x="361" y="85"/>
                    <a:pt x="361" y="82"/>
                  </a:cubicBezTo>
                  <a:cubicBezTo>
                    <a:pt x="361" y="80"/>
                    <a:pt x="361" y="78"/>
                    <a:pt x="359" y="77"/>
                  </a:cubicBezTo>
                  <a:cubicBezTo>
                    <a:pt x="357" y="75"/>
                    <a:pt x="355" y="74"/>
                    <a:pt x="352" y="73"/>
                  </a:cubicBezTo>
                  <a:cubicBezTo>
                    <a:pt x="349" y="72"/>
                    <a:pt x="345" y="70"/>
                    <a:pt x="341" y="70"/>
                  </a:cubicBezTo>
                  <a:cubicBezTo>
                    <a:pt x="337" y="69"/>
                    <a:pt x="332" y="68"/>
                    <a:pt x="327" y="67"/>
                  </a:cubicBezTo>
                  <a:cubicBezTo>
                    <a:pt x="322" y="66"/>
                    <a:pt x="319" y="65"/>
                    <a:pt x="316" y="65"/>
                  </a:cubicBezTo>
                  <a:cubicBezTo>
                    <a:pt x="312" y="64"/>
                    <a:pt x="310" y="64"/>
                    <a:pt x="308" y="63"/>
                  </a:cubicBezTo>
                  <a:cubicBezTo>
                    <a:pt x="305" y="62"/>
                    <a:pt x="304" y="61"/>
                    <a:pt x="302" y="61"/>
                  </a:cubicBezTo>
                  <a:cubicBezTo>
                    <a:pt x="301" y="60"/>
                    <a:pt x="301" y="58"/>
                    <a:pt x="301" y="57"/>
                  </a:cubicBezTo>
                  <a:cubicBezTo>
                    <a:pt x="301" y="56"/>
                    <a:pt x="301" y="55"/>
                    <a:pt x="302" y="54"/>
                  </a:cubicBezTo>
                  <a:cubicBezTo>
                    <a:pt x="304" y="53"/>
                    <a:pt x="305" y="52"/>
                    <a:pt x="307" y="52"/>
                  </a:cubicBezTo>
                  <a:cubicBezTo>
                    <a:pt x="309" y="51"/>
                    <a:pt x="312" y="51"/>
                    <a:pt x="315" y="50"/>
                  </a:cubicBezTo>
                  <a:cubicBezTo>
                    <a:pt x="318" y="50"/>
                    <a:pt x="321" y="50"/>
                    <a:pt x="325" y="50"/>
                  </a:cubicBezTo>
                  <a:cubicBezTo>
                    <a:pt x="337" y="50"/>
                    <a:pt x="347" y="51"/>
                    <a:pt x="356" y="54"/>
                  </a:cubicBezTo>
                  <a:lnTo>
                    <a:pt x="356" y="45"/>
                  </a:lnTo>
                  <a:cubicBezTo>
                    <a:pt x="347" y="44"/>
                    <a:pt x="338" y="43"/>
                    <a:pt x="327" y="43"/>
                  </a:cubicBezTo>
                  <a:close/>
                  <a:moveTo>
                    <a:pt x="593" y="43"/>
                  </a:moveTo>
                  <a:cubicBezTo>
                    <a:pt x="576" y="43"/>
                    <a:pt x="563" y="46"/>
                    <a:pt x="553" y="53"/>
                  </a:cubicBezTo>
                  <a:lnTo>
                    <a:pt x="553" y="53"/>
                  </a:lnTo>
                  <a:lnTo>
                    <a:pt x="553" y="44"/>
                  </a:lnTo>
                  <a:lnTo>
                    <a:pt x="533" y="44"/>
                  </a:lnTo>
                  <a:lnTo>
                    <a:pt x="533" y="96"/>
                  </a:lnTo>
                  <a:lnTo>
                    <a:pt x="553" y="96"/>
                  </a:lnTo>
                  <a:lnTo>
                    <a:pt x="553" y="66"/>
                  </a:lnTo>
                  <a:cubicBezTo>
                    <a:pt x="553" y="62"/>
                    <a:pt x="556" y="58"/>
                    <a:pt x="562" y="55"/>
                  </a:cubicBezTo>
                  <a:cubicBezTo>
                    <a:pt x="569" y="51"/>
                    <a:pt x="577" y="50"/>
                    <a:pt x="587" y="50"/>
                  </a:cubicBezTo>
                  <a:cubicBezTo>
                    <a:pt x="606" y="50"/>
                    <a:pt x="615" y="55"/>
                    <a:pt x="615" y="66"/>
                  </a:cubicBezTo>
                  <a:lnTo>
                    <a:pt x="615" y="96"/>
                  </a:lnTo>
                  <a:lnTo>
                    <a:pt x="635" y="96"/>
                  </a:lnTo>
                  <a:lnTo>
                    <a:pt x="635" y="64"/>
                  </a:lnTo>
                  <a:cubicBezTo>
                    <a:pt x="635" y="57"/>
                    <a:pt x="631" y="52"/>
                    <a:pt x="624" y="48"/>
                  </a:cubicBezTo>
                  <a:cubicBezTo>
                    <a:pt x="617" y="45"/>
                    <a:pt x="607" y="43"/>
                    <a:pt x="593" y="43"/>
                  </a:cubicBezTo>
                  <a:close/>
                  <a:moveTo>
                    <a:pt x="716" y="43"/>
                  </a:moveTo>
                  <a:cubicBezTo>
                    <a:pt x="700" y="43"/>
                    <a:pt x="687" y="44"/>
                    <a:pt x="675" y="48"/>
                  </a:cubicBezTo>
                  <a:lnTo>
                    <a:pt x="675" y="56"/>
                  </a:lnTo>
                  <a:cubicBezTo>
                    <a:pt x="686" y="52"/>
                    <a:pt x="700" y="50"/>
                    <a:pt x="714" y="50"/>
                  </a:cubicBezTo>
                  <a:cubicBezTo>
                    <a:pt x="731" y="50"/>
                    <a:pt x="739" y="54"/>
                    <a:pt x="739" y="63"/>
                  </a:cubicBezTo>
                  <a:lnTo>
                    <a:pt x="703" y="65"/>
                  </a:lnTo>
                  <a:cubicBezTo>
                    <a:pt x="676" y="67"/>
                    <a:pt x="663" y="73"/>
                    <a:pt x="663" y="82"/>
                  </a:cubicBezTo>
                  <a:cubicBezTo>
                    <a:pt x="663" y="87"/>
                    <a:pt x="666" y="90"/>
                    <a:pt x="673" y="93"/>
                  </a:cubicBezTo>
                  <a:cubicBezTo>
                    <a:pt x="680" y="96"/>
                    <a:pt x="689" y="97"/>
                    <a:pt x="701" y="97"/>
                  </a:cubicBezTo>
                  <a:cubicBezTo>
                    <a:pt x="718" y="97"/>
                    <a:pt x="730" y="94"/>
                    <a:pt x="739" y="88"/>
                  </a:cubicBezTo>
                  <a:lnTo>
                    <a:pt x="739" y="88"/>
                  </a:lnTo>
                  <a:lnTo>
                    <a:pt x="739" y="96"/>
                  </a:lnTo>
                  <a:lnTo>
                    <a:pt x="759" y="96"/>
                  </a:lnTo>
                  <a:lnTo>
                    <a:pt x="759" y="62"/>
                  </a:lnTo>
                  <a:cubicBezTo>
                    <a:pt x="759" y="49"/>
                    <a:pt x="745" y="43"/>
                    <a:pt x="716" y="43"/>
                  </a:cubicBezTo>
                  <a:close/>
                  <a:moveTo>
                    <a:pt x="474" y="44"/>
                  </a:moveTo>
                  <a:lnTo>
                    <a:pt x="474" y="96"/>
                  </a:lnTo>
                  <a:lnTo>
                    <a:pt x="494" y="96"/>
                  </a:lnTo>
                  <a:lnTo>
                    <a:pt x="494" y="44"/>
                  </a:lnTo>
                  <a:lnTo>
                    <a:pt x="474" y="44"/>
                  </a:lnTo>
                  <a:close/>
                  <a:moveTo>
                    <a:pt x="208" y="50"/>
                  </a:moveTo>
                  <a:cubicBezTo>
                    <a:pt x="217" y="50"/>
                    <a:pt x="225" y="51"/>
                    <a:pt x="230" y="54"/>
                  </a:cubicBezTo>
                  <a:cubicBezTo>
                    <a:pt x="235" y="57"/>
                    <a:pt x="238" y="60"/>
                    <a:pt x="238" y="65"/>
                  </a:cubicBezTo>
                  <a:lnTo>
                    <a:pt x="172" y="65"/>
                  </a:lnTo>
                  <a:cubicBezTo>
                    <a:pt x="174" y="61"/>
                    <a:pt x="178" y="57"/>
                    <a:pt x="184" y="54"/>
                  </a:cubicBezTo>
                  <a:cubicBezTo>
                    <a:pt x="191" y="51"/>
                    <a:pt x="198" y="50"/>
                    <a:pt x="208" y="50"/>
                  </a:cubicBezTo>
                  <a:close/>
                  <a:moveTo>
                    <a:pt x="739" y="70"/>
                  </a:moveTo>
                  <a:lnTo>
                    <a:pt x="739" y="75"/>
                  </a:lnTo>
                  <a:cubicBezTo>
                    <a:pt x="739" y="79"/>
                    <a:pt x="736" y="83"/>
                    <a:pt x="730" y="86"/>
                  </a:cubicBezTo>
                  <a:cubicBezTo>
                    <a:pt x="724" y="89"/>
                    <a:pt x="716" y="90"/>
                    <a:pt x="706" y="90"/>
                  </a:cubicBezTo>
                  <a:cubicBezTo>
                    <a:pt x="699" y="90"/>
                    <a:pt x="693" y="89"/>
                    <a:pt x="689" y="88"/>
                  </a:cubicBezTo>
                  <a:cubicBezTo>
                    <a:pt x="685" y="86"/>
                    <a:pt x="683" y="84"/>
                    <a:pt x="683" y="82"/>
                  </a:cubicBezTo>
                  <a:cubicBezTo>
                    <a:pt x="683" y="78"/>
                    <a:pt x="685" y="76"/>
                    <a:pt x="690" y="74"/>
                  </a:cubicBezTo>
                  <a:cubicBezTo>
                    <a:pt x="694" y="73"/>
                    <a:pt x="701" y="72"/>
                    <a:pt x="710" y="71"/>
                  </a:cubicBezTo>
                  <a:lnTo>
                    <a:pt x="739" y="7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6" name="Item">
              <a:extLst>
                <a:ext uri="{FF2B5EF4-FFF2-40B4-BE49-F238E27FC236}">
                  <a16:creationId xmlns:a16="http://schemas.microsoft.com/office/drawing/2014/main" id="{6F26EED9-DCBF-4844-9778-83B844DAB477}"/>
                </a:ext>
              </a:extLst>
            </p:cNvPr>
            <p:cNvSpPr>
              <a:spLocks noEditPoints="1"/>
            </p:cNvSpPr>
            <p:nvPr/>
          </p:nvSpPr>
          <p:spPr bwMode="auto">
            <a:xfrm>
              <a:off x="2462213" y="2944813"/>
              <a:ext cx="495300" cy="85725"/>
            </a:xfrm>
            <a:custGeom>
              <a:avLst/>
              <a:gdLst>
                <a:gd name="T0" fmla="*/ 627 w 649"/>
                <a:gd name="T1" fmla="*/ 3 h 112"/>
                <a:gd name="T2" fmla="*/ 627 w 649"/>
                <a:gd name="T3" fmla="*/ 14 h 112"/>
                <a:gd name="T4" fmla="*/ 645 w 649"/>
                <a:gd name="T5" fmla="*/ 14 h 112"/>
                <a:gd name="T6" fmla="*/ 645 w 649"/>
                <a:gd name="T7" fmla="*/ 3 h 112"/>
                <a:gd name="T8" fmla="*/ 59 w 649"/>
                <a:gd name="T9" fmla="*/ 3 h 112"/>
                <a:gd name="T10" fmla="*/ 18 w 649"/>
                <a:gd name="T11" fmla="*/ 10 h 112"/>
                <a:gd name="T12" fmla="*/ 0 w 649"/>
                <a:gd name="T13" fmla="*/ 31 h 112"/>
                <a:gd name="T14" fmla="*/ 12 w 649"/>
                <a:gd name="T15" fmla="*/ 49 h 112"/>
                <a:gd name="T16" fmla="*/ 42 w 649"/>
                <a:gd name="T17" fmla="*/ 61 h 112"/>
                <a:gd name="T18" fmla="*/ 71 w 649"/>
                <a:gd name="T19" fmla="*/ 71 h 112"/>
                <a:gd name="T20" fmla="*/ 82 w 649"/>
                <a:gd name="T21" fmla="*/ 84 h 112"/>
                <a:gd name="T22" fmla="*/ 45 w 649"/>
                <a:gd name="T23" fmla="*/ 101 h 112"/>
                <a:gd name="T24" fmla="*/ 21 w 649"/>
                <a:gd name="T25" fmla="*/ 98 h 112"/>
                <a:gd name="T26" fmla="*/ 0 w 649"/>
                <a:gd name="T27" fmla="*/ 91 h 112"/>
                <a:gd name="T28" fmla="*/ 8 w 649"/>
                <a:gd name="T29" fmla="*/ 108 h 112"/>
                <a:gd name="T30" fmla="*/ 32 w 649"/>
                <a:gd name="T31" fmla="*/ 111 h 112"/>
                <a:gd name="T32" fmla="*/ 66 w 649"/>
                <a:gd name="T33" fmla="*/ 110 h 112"/>
                <a:gd name="T34" fmla="*/ 98 w 649"/>
                <a:gd name="T35" fmla="*/ 97 h 112"/>
                <a:gd name="T36" fmla="*/ 100 w 649"/>
                <a:gd name="T37" fmla="*/ 73 h 112"/>
                <a:gd name="T38" fmla="*/ 75 w 649"/>
                <a:gd name="T39" fmla="*/ 58 h 112"/>
                <a:gd name="T40" fmla="*/ 42 w 649"/>
                <a:gd name="T41" fmla="*/ 47 h 112"/>
                <a:gd name="T42" fmla="*/ 23 w 649"/>
                <a:gd name="T43" fmla="*/ 37 h 112"/>
                <a:gd name="T44" fmla="*/ 24 w 649"/>
                <a:gd name="T45" fmla="*/ 23 h 112"/>
                <a:gd name="T46" fmla="*/ 44 w 649"/>
                <a:gd name="T47" fmla="*/ 15 h 112"/>
                <a:gd name="T48" fmla="*/ 96 w 649"/>
                <a:gd name="T49" fmla="*/ 21 h 112"/>
                <a:gd name="T50" fmla="*/ 59 w 649"/>
                <a:gd name="T51" fmla="*/ 3 h 112"/>
                <a:gd name="T52" fmla="*/ 281 w 649"/>
                <a:gd name="T53" fmla="*/ 44 h 112"/>
                <a:gd name="T54" fmla="*/ 281 w 649"/>
                <a:gd name="T55" fmla="*/ 101 h 112"/>
                <a:gd name="T56" fmla="*/ 368 w 649"/>
                <a:gd name="T57" fmla="*/ 101 h 112"/>
                <a:gd name="T58" fmla="*/ 369 w 649"/>
                <a:gd name="T59" fmla="*/ 44 h 112"/>
                <a:gd name="T60" fmla="*/ 474 w 649"/>
                <a:gd name="T61" fmla="*/ 33 h 112"/>
                <a:gd name="T62" fmla="*/ 435 w 649"/>
                <a:gd name="T63" fmla="*/ 47 h 112"/>
                <a:gd name="T64" fmla="*/ 416 w 649"/>
                <a:gd name="T65" fmla="*/ 35 h 112"/>
                <a:gd name="T66" fmla="*/ 435 w 649"/>
                <a:gd name="T67" fmla="*/ 110 h 112"/>
                <a:gd name="T68" fmla="*/ 444 w 649"/>
                <a:gd name="T69" fmla="*/ 50 h 112"/>
                <a:gd name="T70" fmla="*/ 493 w 649"/>
                <a:gd name="T71" fmla="*/ 66 h 112"/>
                <a:gd name="T72" fmla="*/ 512 w 649"/>
                <a:gd name="T73" fmla="*/ 110 h 112"/>
                <a:gd name="T74" fmla="*/ 521 w 649"/>
                <a:gd name="T75" fmla="*/ 50 h 112"/>
                <a:gd name="T76" fmla="*/ 563 w 649"/>
                <a:gd name="T77" fmla="*/ 49 h 112"/>
                <a:gd name="T78" fmla="*/ 570 w 649"/>
                <a:gd name="T79" fmla="*/ 110 h 112"/>
                <a:gd name="T80" fmla="*/ 589 w 649"/>
                <a:gd name="T81" fmla="*/ 64 h 112"/>
                <a:gd name="T82" fmla="*/ 508 w 649"/>
                <a:gd name="T83" fmla="*/ 49 h 112"/>
                <a:gd name="T84" fmla="*/ 474 w 649"/>
                <a:gd name="T85" fmla="*/ 33 h 112"/>
                <a:gd name="T86" fmla="*/ 132 w 649"/>
                <a:gd name="T87" fmla="*/ 80 h 112"/>
                <a:gd name="T88" fmla="*/ 213 w 649"/>
                <a:gd name="T89" fmla="*/ 98 h 112"/>
                <a:gd name="T90" fmla="*/ 214 w 649"/>
                <a:gd name="T91" fmla="*/ 110 h 112"/>
                <a:gd name="T92" fmla="*/ 233 w 649"/>
                <a:gd name="T93" fmla="*/ 35 h 112"/>
                <a:gd name="T94" fmla="*/ 214 w 649"/>
                <a:gd name="T95" fmla="*/ 78 h 112"/>
                <a:gd name="T96" fmla="*/ 181 w 649"/>
                <a:gd name="T97" fmla="*/ 102 h 112"/>
                <a:gd name="T98" fmla="*/ 151 w 649"/>
                <a:gd name="T99" fmla="*/ 35 h 112"/>
                <a:gd name="T100" fmla="*/ 626 w 649"/>
                <a:gd name="T101" fmla="*/ 35 h 112"/>
                <a:gd name="T102" fmla="*/ 646 w 649"/>
                <a:gd name="T103" fmla="*/ 110 h 112"/>
                <a:gd name="T104" fmla="*/ 626 w 649"/>
                <a:gd name="T105" fmla="*/ 35 h 112"/>
                <a:gd name="T106" fmla="*/ 354 w 649"/>
                <a:gd name="T107" fmla="*/ 51 h 112"/>
                <a:gd name="T108" fmla="*/ 354 w 649"/>
                <a:gd name="T109" fmla="*/ 94 h 112"/>
                <a:gd name="T110" fmla="*/ 296 w 649"/>
                <a:gd name="T111" fmla="*/ 94 h 112"/>
                <a:gd name="T112" fmla="*/ 296 w 649"/>
                <a:gd name="T113" fmla="*/ 5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9" h="112">
                  <a:moveTo>
                    <a:pt x="636" y="0"/>
                  </a:moveTo>
                  <a:cubicBezTo>
                    <a:pt x="633" y="0"/>
                    <a:pt x="630" y="1"/>
                    <a:pt x="627" y="3"/>
                  </a:cubicBezTo>
                  <a:cubicBezTo>
                    <a:pt x="625" y="4"/>
                    <a:pt x="624" y="6"/>
                    <a:pt x="624" y="8"/>
                  </a:cubicBezTo>
                  <a:cubicBezTo>
                    <a:pt x="624" y="10"/>
                    <a:pt x="625" y="12"/>
                    <a:pt x="627" y="14"/>
                  </a:cubicBezTo>
                  <a:cubicBezTo>
                    <a:pt x="630" y="15"/>
                    <a:pt x="633" y="16"/>
                    <a:pt x="636" y="16"/>
                  </a:cubicBezTo>
                  <a:cubicBezTo>
                    <a:pt x="640" y="16"/>
                    <a:pt x="643" y="15"/>
                    <a:pt x="645" y="14"/>
                  </a:cubicBezTo>
                  <a:cubicBezTo>
                    <a:pt x="648" y="12"/>
                    <a:pt x="649" y="10"/>
                    <a:pt x="649" y="8"/>
                  </a:cubicBezTo>
                  <a:cubicBezTo>
                    <a:pt x="649" y="6"/>
                    <a:pt x="648" y="4"/>
                    <a:pt x="645" y="3"/>
                  </a:cubicBezTo>
                  <a:cubicBezTo>
                    <a:pt x="643" y="1"/>
                    <a:pt x="640" y="0"/>
                    <a:pt x="636" y="0"/>
                  </a:cubicBezTo>
                  <a:close/>
                  <a:moveTo>
                    <a:pt x="59" y="3"/>
                  </a:moveTo>
                  <a:cubicBezTo>
                    <a:pt x="52" y="3"/>
                    <a:pt x="45" y="4"/>
                    <a:pt x="37" y="5"/>
                  </a:cubicBezTo>
                  <a:cubicBezTo>
                    <a:pt x="30" y="6"/>
                    <a:pt x="24" y="8"/>
                    <a:pt x="18" y="10"/>
                  </a:cubicBezTo>
                  <a:cubicBezTo>
                    <a:pt x="13" y="12"/>
                    <a:pt x="8" y="15"/>
                    <a:pt x="5" y="19"/>
                  </a:cubicBezTo>
                  <a:cubicBezTo>
                    <a:pt x="2" y="22"/>
                    <a:pt x="0" y="26"/>
                    <a:pt x="0" y="31"/>
                  </a:cubicBezTo>
                  <a:cubicBezTo>
                    <a:pt x="0" y="35"/>
                    <a:pt x="1" y="39"/>
                    <a:pt x="3" y="42"/>
                  </a:cubicBezTo>
                  <a:cubicBezTo>
                    <a:pt x="5" y="44"/>
                    <a:pt x="8" y="47"/>
                    <a:pt x="12" y="49"/>
                  </a:cubicBezTo>
                  <a:cubicBezTo>
                    <a:pt x="16" y="52"/>
                    <a:pt x="20" y="54"/>
                    <a:pt x="26" y="56"/>
                  </a:cubicBezTo>
                  <a:cubicBezTo>
                    <a:pt x="31" y="58"/>
                    <a:pt x="36" y="59"/>
                    <a:pt x="42" y="61"/>
                  </a:cubicBezTo>
                  <a:cubicBezTo>
                    <a:pt x="48" y="63"/>
                    <a:pt x="53" y="65"/>
                    <a:pt x="58" y="66"/>
                  </a:cubicBezTo>
                  <a:cubicBezTo>
                    <a:pt x="63" y="68"/>
                    <a:pt x="67" y="70"/>
                    <a:pt x="71" y="71"/>
                  </a:cubicBezTo>
                  <a:cubicBezTo>
                    <a:pt x="74" y="73"/>
                    <a:pt x="77" y="75"/>
                    <a:pt x="79" y="77"/>
                  </a:cubicBezTo>
                  <a:cubicBezTo>
                    <a:pt x="81" y="79"/>
                    <a:pt x="82" y="82"/>
                    <a:pt x="82" y="84"/>
                  </a:cubicBezTo>
                  <a:cubicBezTo>
                    <a:pt x="82" y="90"/>
                    <a:pt x="79" y="94"/>
                    <a:pt x="73" y="97"/>
                  </a:cubicBezTo>
                  <a:cubicBezTo>
                    <a:pt x="67" y="99"/>
                    <a:pt x="58" y="101"/>
                    <a:pt x="45" y="101"/>
                  </a:cubicBezTo>
                  <a:cubicBezTo>
                    <a:pt x="42" y="101"/>
                    <a:pt x="38" y="101"/>
                    <a:pt x="34" y="100"/>
                  </a:cubicBezTo>
                  <a:cubicBezTo>
                    <a:pt x="30" y="100"/>
                    <a:pt x="25" y="99"/>
                    <a:pt x="21" y="98"/>
                  </a:cubicBezTo>
                  <a:cubicBezTo>
                    <a:pt x="17" y="97"/>
                    <a:pt x="13" y="96"/>
                    <a:pt x="9" y="95"/>
                  </a:cubicBezTo>
                  <a:cubicBezTo>
                    <a:pt x="6" y="94"/>
                    <a:pt x="2" y="93"/>
                    <a:pt x="0" y="91"/>
                  </a:cubicBezTo>
                  <a:lnTo>
                    <a:pt x="0" y="106"/>
                  </a:lnTo>
                  <a:cubicBezTo>
                    <a:pt x="2" y="107"/>
                    <a:pt x="5" y="108"/>
                    <a:pt x="8" y="108"/>
                  </a:cubicBezTo>
                  <a:cubicBezTo>
                    <a:pt x="12" y="109"/>
                    <a:pt x="16" y="110"/>
                    <a:pt x="20" y="110"/>
                  </a:cubicBezTo>
                  <a:cubicBezTo>
                    <a:pt x="24" y="111"/>
                    <a:pt x="28" y="111"/>
                    <a:pt x="32" y="111"/>
                  </a:cubicBezTo>
                  <a:cubicBezTo>
                    <a:pt x="36" y="112"/>
                    <a:pt x="40" y="112"/>
                    <a:pt x="42" y="112"/>
                  </a:cubicBezTo>
                  <a:cubicBezTo>
                    <a:pt x="50" y="112"/>
                    <a:pt x="58" y="111"/>
                    <a:pt x="66" y="110"/>
                  </a:cubicBezTo>
                  <a:cubicBezTo>
                    <a:pt x="73" y="109"/>
                    <a:pt x="79" y="108"/>
                    <a:pt x="85" y="106"/>
                  </a:cubicBezTo>
                  <a:cubicBezTo>
                    <a:pt x="90" y="103"/>
                    <a:pt x="95" y="100"/>
                    <a:pt x="98" y="97"/>
                  </a:cubicBezTo>
                  <a:cubicBezTo>
                    <a:pt x="102" y="93"/>
                    <a:pt x="103" y="89"/>
                    <a:pt x="103" y="84"/>
                  </a:cubicBezTo>
                  <a:cubicBezTo>
                    <a:pt x="103" y="80"/>
                    <a:pt x="102" y="76"/>
                    <a:pt x="100" y="73"/>
                  </a:cubicBezTo>
                  <a:cubicBezTo>
                    <a:pt x="97" y="70"/>
                    <a:pt x="94" y="67"/>
                    <a:pt x="90" y="65"/>
                  </a:cubicBezTo>
                  <a:cubicBezTo>
                    <a:pt x="86" y="62"/>
                    <a:pt x="81" y="60"/>
                    <a:pt x="75" y="58"/>
                  </a:cubicBezTo>
                  <a:cubicBezTo>
                    <a:pt x="70" y="56"/>
                    <a:pt x="64" y="54"/>
                    <a:pt x="58" y="52"/>
                  </a:cubicBezTo>
                  <a:cubicBezTo>
                    <a:pt x="52" y="50"/>
                    <a:pt x="47" y="49"/>
                    <a:pt x="42" y="47"/>
                  </a:cubicBezTo>
                  <a:cubicBezTo>
                    <a:pt x="38" y="46"/>
                    <a:pt x="34" y="44"/>
                    <a:pt x="30" y="42"/>
                  </a:cubicBezTo>
                  <a:cubicBezTo>
                    <a:pt x="27" y="41"/>
                    <a:pt x="25" y="39"/>
                    <a:pt x="23" y="37"/>
                  </a:cubicBezTo>
                  <a:cubicBezTo>
                    <a:pt x="22" y="35"/>
                    <a:pt x="21" y="33"/>
                    <a:pt x="21" y="30"/>
                  </a:cubicBezTo>
                  <a:cubicBezTo>
                    <a:pt x="21" y="27"/>
                    <a:pt x="22" y="25"/>
                    <a:pt x="24" y="23"/>
                  </a:cubicBezTo>
                  <a:cubicBezTo>
                    <a:pt x="26" y="21"/>
                    <a:pt x="29" y="19"/>
                    <a:pt x="32" y="18"/>
                  </a:cubicBezTo>
                  <a:cubicBezTo>
                    <a:pt x="36" y="17"/>
                    <a:pt x="40" y="16"/>
                    <a:pt x="44" y="15"/>
                  </a:cubicBezTo>
                  <a:cubicBezTo>
                    <a:pt x="48" y="15"/>
                    <a:pt x="53" y="14"/>
                    <a:pt x="57" y="14"/>
                  </a:cubicBezTo>
                  <a:cubicBezTo>
                    <a:pt x="73" y="14"/>
                    <a:pt x="86" y="16"/>
                    <a:pt x="96" y="21"/>
                  </a:cubicBezTo>
                  <a:lnTo>
                    <a:pt x="96" y="7"/>
                  </a:lnTo>
                  <a:cubicBezTo>
                    <a:pt x="88" y="4"/>
                    <a:pt x="76" y="3"/>
                    <a:pt x="59" y="3"/>
                  </a:cubicBezTo>
                  <a:close/>
                  <a:moveTo>
                    <a:pt x="327" y="33"/>
                  </a:moveTo>
                  <a:cubicBezTo>
                    <a:pt x="308" y="33"/>
                    <a:pt x="293" y="37"/>
                    <a:pt x="281" y="44"/>
                  </a:cubicBezTo>
                  <a:cubicBezTo>
                    <a:pt x="270" y="51"/>
                    <a:pt x="265" y="61"/>
                    <a:pt x="265" y="73"/>
                  </a:cubicBezTo>
                  <a:cubicBezTo>
                    <a:pt x="265" y="85"/>
                    <a:pt x="270" y="94"/>
                    <a:pt x="281" y="101"/>
                  </a:cubicBezTo>
                  <a:cubicBezTo>
                    <a:pt x="291" y="108"/>
                    <a:pt x="306" y="112"/>
                    <a:pt x="324" y="112"/>
                  </a:cubicBezTo>
                  <a:cubicBezTo>
                    <a:pt x="342" y="112"/>
                    <a:pt x="357" y="108"/>
                    <a:pt x="368" y="101"/>
                  </a:cubicBezTo>
                  <a:cubicBezTo>
                    <a:pt x="379" y="94"/>
                    <a:pt x="385" y="84"/>
                    <a:pt x="385" y="72"/>
                  </a:cubicBezTo>
                  <a:cubicBezTo>
                    <a:pt x="385" y="60"/>
                    <a:pt x="380" y="50"/>
                    <a:pt x="369" y="44"/>
                  </a:cubicBezTo>
                  <a:cubicBezTo>
                    <a:pt x="359" y="37"/>
                    <a:pt x="345" y="33"/>
                    <a:pt x="327" y="33"/>
                  </a:cubicBezTo>
                  <a:close/>
                  <a:moveTo>
                    <a:pt x="474" y="33"/>
                  </a:moveTo>
                  <a:cubicBezTo>
                    <a:pt x="457" y="33"/>
                    <a:pt x="445" y="38"/>
                    <a:pt x="436" y="47"/>
                  </a:cubicBezTo>
                  <a:lnTo>
                    <a:pt x="435" y="47"/>
                  </a:lnTo>
                  <a:lnTo>
                    <a:pt x="435" y="35"/>
                  </a:lnTo>
                  <a:lnTo>
                    <a:pt x="416" y="35"/>
                  </a:lnTo>
                  <a:lnTo>
                    <a:pt x="416" y="110"/>
                  </a:lnTo>
                  <a:lnTo>
                    <a:pt x="435" y="110"/>
                  </a:lnTo>
                  <a:lnTo>
                    <a:pt x="435" y="67"/>
                  </a:lnTo>
                  <a:cubicBezTo>
                    <a:pt x="435" y="60"/>
                    <a:pt x="438" y="54"/>
                    <a:pt x="444" y="50"/>
                  </a:cubicBezTo>
                  <a:cubicBezTo>
                    <a:pt x="449" y="46"/>
                    <a:pt x="456" y="43"/>
                    <a:pt x="465" y="43"/>
                  </a:cubicBezTo>
                  <a:cubicBezTo>
                    <a:pt x="484" y="43"/>
                    <a:pt x="493" y="51"/>
                    <a:pt x="493" y="66"/>
                  </a:cubicBezTo>
                  <a:lnTo>
                    <a:pt x="493" y="110"/>
                  </a:lnTo>
                  <a:lnTo>
                    <a:pt x="512" y="110"/>
                  </a:lnTo>
                  <a:lnTo>
                    <a:pt x="512" y="67"/>
                  </a:lnTo>
                  <a:cubicBezTo>
                    <a:pt x="512" y="61"/>
                    <a:pt x="515" y="55"/>
                    <a:pt x="521" y="50"/>
                  </a:cubicBezTo>
                  <a:cubicBezTo>
                    <a:pt x="527" y="46"/>
                    <a:pt x="534" y="43"/>
                    <a:pt x="542" y="43"/>
                  </a:cubicBezTo>
                  <a:cubicBezTo>
                    <a:pt x="552" y="43"/>
                    <a:pt x="559" y="45"/>
                    <a:pt x="563" y="49"/>
                  </a:cubicBezTo>
                  <a:cubicBezTo>
                    <a:pt x="568" y="53"/>
                    <a:pt x="570" y="59"/>
                    <a:pt x="570" y="67"/>
                  </a:cubicBezTo>
                  <a:lnTo>
                    <a:pt x="570" y="110"/>
                  </a:lnTo>
                  <a:lnTo>
                    <a:pt x="589" y="110"/>
                  </a:lnTo>
                  <a:lnTo>
                    <a:pt x="589" y="64"/>
                  </a:lnTo>
                  <a:cubicBezTo>
                    <a:pt x="589" y="43"/>
                    <a:pt x="576" y="33"/>
                    <a:pt x="549" y="33"/>
                  </a:cubicBezTo>
                  <a:cubicBezTo>
                    <a:pt x="531" y="33"/>
                    <a:pt x="517" y="38"/>
                    <a:pt x="508" y="49"/>
                  </a:cubicBezTo>
                  <a:cubicBezTo>
                    <a:pt x="506" y="44"/>
                    <a:pt x="502" y="40"/>
                    <a:pt x="496" y="38"/>
                  </a:cubicBezTo>
                  <a:cubicBezTo>
                    <a:pt x="489" y="35"/>
                    <a:pt x="482" y="33"/>
                    <a:pt x="474" y="33"/>
                  </a:cubicBezTo>
                  <a:close/>
                  <a:moveTo>
                    <a:pt x="132" y="35"/>
                  </a:moveTo>
                  <a:lnTo>
                    <a:pt x="132" y="80"/>
                  </a:lnTo>
                  <a:cubicBezTo>
                    <a:pt x="132" y="101"/>
                    <a:pt x="147" y="112"/>
                    <a:pt x="176" y="112"/>
                  </a:cubicBezTo>
                  <a:cubicBezTo>
                    <a:pt x="193" y="112"/>
                    <a:pt x="205" y="107"/>
                    <a:pt x="213" y="98"/>
                  </a:cubicBezTo>
                  <a:lnTo>
                    <a:pt x="214" y="98"/>
                  </a:lnTo>
                  <a:lnTo>
                    <a:pt x="214" y="110"/>
                  </a:lnTo>
                  <a:lnTo>
                    <a:pt x="233" y="110"/>
                  </a:lnTo>
                  <a:lnTo>
                    <a:pt x="233" y="35"/>
                  </a:lnTo>
                  <a:lnTo>
                    <a:pt x="214" y="35"/>
                  </a:lnTo>
                  <a:lnTo>
                    <a:pt x="214" y="78"/>
                  </a:lnTo>
                  <a:cubicBezTo>
                    <a:pt x="214" y="85"/>
                    <a:pt x="211" y="91"/>
                    <a:pt x="204" y="95"/>
                  </a:cubicBezTo>
                  <a:cubicBezTo>
                    <a:pt x="198" y="100"/>
                    <a:pt x="191" y="102"/>
                    <a:pt x="181" y="102"/>
                  </a:cubicBezTo>
                  <a:cubicBezTo>
                    <a:pt x="161" y="102"/>
                    <a:pt x="151" y="94"/>
                    <a:pt x="151" y="78"/>
                  </a:cubicBezTo>
                  <a:lnTo>
                    <a:pt x="151" y="35"/>
                  </a:lnTo>
                  <a:lnTo>
                    <a:pt x="132" y="35"/>
                  </a:lnTo>
                  <a:close/>
                  <a:moveTo>
                    <a:pt x="626" y="35"/>
                  </a:moveTo>
                  <a:lnTo>
                    <a:pt x="626" y="110"/>
                  </a:lnTo>
                  <a:lnTo>
                    <a:pt x="646" y="110"/>
                  </a:lnTo>
                  <a:lnTo>
                    <a:pt x="646" y="35"/>
                  </a:lnTo>
                  <a:lnTo>
                    <a:pt x="626" y="35"/>
                  </a:lnTo>
                  <a:close/>
                  <a:moveTo>
                    <a:pt x="325" y="43"/>
                  </a:moveTo>
                  <a:cubicBezTo>
                    <a:pt x="338" y="43"/>
                    <a:pt x="348" y="46"/>
                    <a:pt x="354" y="51"/>
                  </a:cubicBezTo>
                  <a:cubicBezTo>
                    <a:pt x="361" y="56"/>
                    <a:pt x="365" y="63"/>
                    <a:pt x="365" y="73"/>
                  </a:cubicBezTo>
                  <a:cubicBezTo>
                    <a:pt x="365" y="82"/>
                    <a:pt x="361" y="89"/>
                    <a:pt x="354" y="94"/>
                  </a:cubicBezTo>
                  <a:cubicBezTo>
                    <a:pt x="348" y="99"/>
                    <a:pt x="338" y="102"/>
                    <a:pt x="325" y="102"/>
                  </a:cubicBezTo>
                  <a:cubicBezTo>
                    <a:pt x="313" y="102"/>
                    <a:pt x="303" y="99"/>
                    <a:pt x="296" y="94"/>
                  </a:cubicBezTo>
                  <a:cubicBezTo>
                    <a:pt x="288" y="89"/>
                    <a:pt x="285" y="82"/>
                    <a:pt x="285" y="73"/>
                  </a:cubicBezTo>
                  <a:cubicBezTo>
                    <a:pt x="285" y="64"/>
                    <a:pt x="288" y="56"/>
                    <a:pt x="296" y="51"/>
                  </a:cubicBezTo>
                  <a:cubicBezTo>
                    <a:pt x="303" y="46"/>
                    <a:pt x="313" y="43"/>
                    <a:pt x="325" y="43"/>
                  </a:cubicBez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7" name="Item">
              <a:extLst>
                <a:ext uri="{FF2B5EF4-FFF2-40B4-BE49-F238E27FC236}">
                  <a16:creationId xmlns:a16="http://schemas.microsoft.com/office/drawing/2014/main" id="{0BBD7D23-1A52-4295-8D32-7D28690568A7}"/>
                </a:ext>
              </a:extLst>
            </p:cNvPr>
            <p:cNvSpPr>
              <a:spLocks noEditPoints="1"/>
            </p:cNvSpPr>
            <p:nvPr/>
          </p:nvSpPr>
          <p:spPr bwMode="auto">
            <a:xfrm>
              <a:off x="2479676" y="3094038"/>
              <a:ext cx="638175" cy="76200"/>
            </a:xfrm>
            <a:custGeom>
              <a:avLst/>
              <a:gdLst>
                <a:gd name="T0" fmla="*/ 699 w 835"/>
                <a:gd name="T1" fmla="*/ 6 h 98"/>
                <a:gd name="T2" fmla="*/ 721 w 835"/>
                <a:gd name="T3" fmla="*/ 9 h 98"/>
                <a:gd name="T4" fmla="*/ 712 w 835"/>
                <a:gd name="T5" fmla="*/ 0 h 98"/>
                <a:gd name="T6" fmla="*/ 20 w 835"/>
                <a:gd name="T7" fmla="*/ 76 h 98"/>
                <a:gd name="T8" fmla="*/ 82 w 835"/>
                <a:gd name="T9" fmla="*/ 36 h 98"/>
                <a:gd name="T10" fmla="*/ 87 w 835"/>
                <a:gd name="T11" fmla="*/ 11 h 98"/>
                <a:gd name="T12" fmla="*/ 246 w 835"/>
                <a:gd name="T13" fmla="*/ 23 h 98"/>
                <a:gd name="T14" fmla="*/ 245 w 835"/>
                <a:gd name="T15" fmla="*/ 30 h 98"/>
                <a:gd name="T16" fmla="*/ 193 w 835"/>
                <a:gd name="T17" fmla="*/ 62 h 98"/>
                <a:gd name="T18" fmla="*/ 269 w 835"/>
                <a:gd name="T19" fmla="*/ 68 h 98"/>
                <a:gd name="T20" fmla="*/ 289 w 835"/>
                <a:gd name="T21" fmla="*/ 76 h 98"/>
                <a:gd name="T22" fmla="*/ 386 w 835"/>
                <a:gd name="T23" fmla="*/ 23 h 98"/>
                <a:gd name="T24" fmla="*/ 346 w 835"/>
                <a:gd name="T25" fmla="*/ 24 h 98"/>
                <a:gd name="T26" fmla="*/ 346 w 835"/>
                <a:gd name="T27" fmla="*/ 76 h 98"/>
                <a:gd name="T28" fmla="*/ 380 w 835"/>
                <a:gd name="T29" fmla="*/ 30 h 98"/>
                <a:gd name="T30" fmla="*/ 428 w 835"/>
                <a:gd name="T31" fmla="*/ 76 h 98"/>
                <a:gd name="T32" fmla="*/ 386 w 835"/>
                <a:gd name="T33" fmla="*/ 23 h 98"/>
                <a:gd name="T34" fmla="*/ 456 w 835"/>
                <a:gd name="T35" fmla="*/ 51 h 98"/>
                <a:gd name="T36" fmla="*/ 502 w 835"/>
                <a:gd name="T37" fmla="*/ 85 h 98"/>
                <a:gd name="T38" fmla="*/ 505 w 835"/>
                <a:gd name="T39" fmla="*/ 94 h 98"/>
                <a:gd name="T40" fmla="*/ 505 w 835"/>
                <a:gd name="T41" fmla="*/ 98 h 98"/>
                <a:gd name="T42" fmla="*/ 515 w 835"/>
                <a:gd name="T43" fmla="*/ 82 h 98"/>
                <a:gd name="T44" fmla="*/ 548 w 835"/>
                <a:gd name="T45" fmla="*/ 66 h 98"/>
                <a:gd name="T46" fmla="*/ 476 w 835"/>
                <a:gd name="T47" fmla="*/ 51 h 98"/>
                <a:gd name="T48" fmla="*/ 548 w 835"/>
                <a:gd name="T49" fmla="*/ 34 h 98"/>
                <a:gd name="T50" fmla="*/ 622 w 835"/>
                <a:gd name="T51" fmla="*/ 23 h 98"/>
                <a:gd name="T52" fmla="*/ 620 w 835"/>
                <a:gd name="T53" fmla="*/ 30 h 98"/>
                <a:gd name="T54" fmla="*/ 568 w 835"/>
                <a:gd name="T55" fmla="*/ 62 h 98"/>
                <a:gd name="T56" fmla="*/ 645 w 835"/>
                <a:gd name="T57" fmla="*/ 68 h 98"/>
                <a:gd name="T58" fmla="*/ 665 w 835"/>
                <a:gd name="T59" fmla="*/ 76 h 98"/>
                <a:gd name="T60" fmla="*/ 801 w 835"/>
                <a:gd name="T61" fmla="*/ 23 h 98"/>
                <a:gd name="T62" fmla="*/ 758 w 835"/>
                <a:gd name="T63" fmla="*/ 32 h 98"/>
                <a:gd name="T64" fmla="*/ 762 w 835"/>
                <a:gd name="T65" fmla="*/ 47 h 98"/>
                <a:gd name="T66" fmla="*/ 798 w 835"/>
                <a:gd name="T67" fmla="*/ 55 h 98"/>
                <a:gd name="T68" fmla="*/ 815 w 835"/>
                <a:gd name="T69" fmla="*/ 63 h 98"/>
                <a:gd name="T70" fmla="*/ 754 w 835"/>
                <a:gd name="T71" fmla="*/ 74 h 98"/>
                <a:gd name="T72" fmla="*/ 820 w 835"/>
                <a:gd name="T73" fmla="*/ 74 h 98"/>
                <a:gd name="T74" fmla="*/ 832 w 835"/>
                <a:gd name="T75" fmla="*/ 57 h 98"/>
                <a:gd name="T76" fmla="*/ 800 w 835"/>
                <a:gd name="T77" fmla="*/ 47 h 98"/>
                <a:gd name="T78" fmla="*/ 776 w 835"/>
                <a:gd name="T79" fmla="*/ 41 h 98"/>
                <a:gd name="T80" fmla="*/ 780 w 835"/>
                <a:gd name="T81" fmla="*/ 32 h 98"/>
                <a:gd name="T82" fmla="*/ 829 w 835"/>
                <a:gd name="T83" fmla="*/ 34 h 98"/>
                <a:gd name="T84" fmla="*/ 169 w 835"/>
                <a:gd name="T85" fmla="*/ 23 h 98"/>
                <a:gd name="T86" fmla="*/ 137 w 835"/>
                <a:gd name="T87" fmla="*/ 35 h 98"/>
                <a:gd name="T88" fmla="*/ 117 w 835"/>
                <a:gd name="T89" fmla="*/ 76 h 98"/>
                <a:gd name="T90" fmla="*/ 145 w 835"/>
                <a:gd name="T91" fmla="*/ 36 h 98"/>
                <a:gd name="T92" fmla="*/ 181 w 835"/>
                <a:gd name="T93" fmla="*/ 24 h 98"/>
                <a:gd name="T94" fmla="*/ 702 w 835"/>
                <a:gd name="T95" fmla="*/ 76 h 98"/>
                <a:gd name="T96" fmla="*/ 702 w 835"/>
                <a:gd name="T97" fmla="*/ 24 h 98"/>
                <a:gd name="T98" fmla="*/ 260 w 835"/>
                <a:gd name="T99" fmla="*/ 66 h 98"/>
                <a:gd name="T100" fmla="*/ 213 w 835"/>
                <a:gd name="T101" fmla="*/ 62 h 98"/>
                <a:gd name="T102" fmla="*/ 270 w 835"/>
                <a:gd name="T103" fmla="*/ 50 h 98"/>
                <a:gd name="T104" fmla="*/ 636 w 835"/>
                <a:gd name="T105" fmla="*/ 66 h 98"/>
                <a:gd name="T106" fmla="*/ 588 w 835"/>
                <a:gd name="T107" fmla="*/ 62 h 98"/>
                <a:gd name="T108" fmla="*/ 645 w 835"/>
                <a:gd name="T109" fmla="*/ 5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5" h="98">
                  <a:moveTo>
                    <a:pt x="712" y="0"/>
                  </a:moveTo>
                  <a:cubicBezTo>
                    <a:pt x="708" y="0"/>
                    <a:pt x="705" y="1"/>
                    <a:pt x="703" y="2"/>
                  </a:cubicBezTo>
                  <a:cubicBezTo>
                    <a:pt x="701" y="3"/>
                    <a:pt x="699" y="4"/>
                    <a:pt x="699" y="6"/>
                  </a:cubicBezTo>
                  <a:cubicBezTo>
                    <a:pt x="699" y="7"/>
                    <a:pt x="701" y="8"/>
                    <a:pt x="703" y="9"/>
                  </a:cubicBezTo>
                  <a:cubicBezTo>
                    <a:pt x="705" y="10"/>
                    <a:pt x="708" y="11"/>
                    <a:pt x="712" y="11"/>
                  </a:cubicBezTo>
                  <a:cubicBezTo>
                    <a:pt x="716" y="11"/>
                    <a:pt x="719" y="10"/>
                    <a:pt x="721" y="9"/>
                  </a:cubicBezTo>
                  <a:cubicBezTo>
                    <a:pt x="724" y="8"/>
                    <a:pt x="725" y="7"/>
                    <a:pt x="725" y="6"/>
                  </a:cubicBezTo>
                  <a:cubicBezTo>
                    <a:pt x="725" y="4"/>
                    <a:pt x="724" y="3"/>
                    <a:pt x="721" y="2"/>
                  </a:cubicBezTo>
                  <a:cubicBezTo>
                    <a:pt x="719" y="1"/>
                    <a:pt x="716" y="0"/>
                    <a:pt x="712" y="0"/>
                  </a:cubicBezTo>
                  <a:close/>
                  <a:moveTo>
                    <a:pt x="0" y="3"/>
                  </a:moveTo>
                  <a:lnTo>
                    <a:pt x="0" y="76"/>
                  </a:lnTo>
                  <a:lnTo>
                    <a:pt x="20" y="76"/>
                  </a:lnTo>
                  <a:lnTo>
                    <a:pt x="20" y="44"/>
                  </a:lnTo>
                  <a:lnTo>
                    <a:pt x="82" y="44"/>
                  </a:lnTo>
                  <a:lnTo>
                    <a:pt x="82" y="36"/>
                  </a:lnTo>
                  <a:lnTo>
                    <a:pt x="20" y="36"/>
                  </a:lnTo>
                  <a:lnTo>
                    <a:pt x="20" y="11"/>
                  </a:lnTo>
                  <a:lnTo>
                    <a:pt x="87" y="11"/>
                  </a:lnTo>
                  <a:lnTo>
                    <a:pt x="87" y="3"/>
                  </a:lnTo>
                  <a:lnTo>
                    <a:pt x="0" y="3"/>
                  </a:lnTo>
                  <a:close/>
                  <a:moveTo>
                    <a:pt x="246" y="23"/>
                  </a:moveTo>
                  <a:cubicBezTo>
                    <a:pt x="231" y="23"/>
                    <a:pt x="217" y="25"/>
                    <a:pt x="205" y="28"/>
                  </a:cubicBezTo>
                  <a:lnTo>
                    <a:pt x="205" y="36"/>
                  </a:lnTo>
                  <a:cubicBezTo>
                    <a:pt x="217" y="32"/>
                    <a:pt x="230" y="30"/>
                    <a:pt x="245" y="30"/>
                  </a:cubicBezTo>
                  <a:cubicBezTo>
                    <a:pt x="261" y="30"/>
                    <a:pt x="270" y="34"/>
                    <a:pt x="270" y="43"/>
                  </a:cubicBezTo>
                  <a:lnTo>
                    <a:pt x="233" y="45"/>
                  </a:lnTo>
                  <a:cubicBezTo>
                    <a:pt x="206" y="47"/>
                    <a:pt x="193" y="53"/>
                    <a:pt x="193" y="62"/>
                  </a:cubicBezTo>
                  <a:cubicBezTo>
                    <a:pt x="193" y="67"/>
                    <a:pt x="196" y="71"/>
                    <a:pt x="203" y="73"/>
                  </a:cubicBezTo>
                  <a:cubicBezTo>
                    <a:pt x="210" y="76"/>
                    <a:pt x="219" y="77"/>
                    <a:pt x="232" y="77"/>
                  </a:cubicBezTo>
                  <a:cubicBezTo>
                    <a:pt x="248" y="77"/>
                    <a:pt x="261" y="74"/>
                    <a:pt x="269" y="68"/>
                  </a:cubicBezTo>
                  <a:lnTo>
                    <a:pt x="270" y="68"/>
                  </a:lnTo>
                  <a:lnTo>
                    <a:pt x="270" y="76"/>
                  </a:lnTo>
                  <a:lnTo>
                    <a:pt x="289" y="76"/>
                  </a:lnTo>
                  <a:lnTo>
                    <a:pt x="289" y="42"/>
                  </a:lnTo>
                  <a:cubicBezTo>
                    <a:pt x="289" y="29"/>
                    <a:pt x="275" y="23"/>
                    <a:pt x="246" y="23"/>
                  </a:cubicBezTo>
                  <a:close/>
                  <a:moveTo>
                    <a:pt x="386" y="23"/>
                  </a:moveTo>
                  <a:cubicBezTo>
                    <a:pt x="369" y="23"/>
                    <a:pt x="356" y="26"/>
                    <a:pt x="346" y="33"/>
                  </a:cubicBezTo>
                  <a:lnTo>
                    <a:pt x="346" y="33"/>
                  </a:lnTo>
                  <a:lnTo>
                    <a:pt x="346" y="24"/>
                  </a:lnTo>
                  <a:lnTo>
                    <a:pt x="326" y="24"/>
                  </a:lnTo>
                  <a:lnTo>
                    <a:pt x="326" y="76"/>
                  </a:lnTo>
                  <a:lnTo>
                    <a:pt x="346" y="76"/>
                  </a:lnTo>
                  <a:lnTo>
                    <a:pt x="346" y="47"/>
                  </a:lnTo>
                  <a:cubicBezTo>
                    <a:pt x="346" y="42"/>
                    <a:pt x="349" y="38"/>
                    <a:pt x="355" y="35"/>
                  </a:cubicBezTo>
                  <a:cubicBezTo>
                    <a:pt x="362" y="32"/>
                    <a:pt x="370" y="30"/>
                    <a:pt x="380" y="30"/>
                  </a:cubicBezTo>
                  <a:cubicBezTo>
                    <a:pt x="399" y="30"/>
                    <a:pt x="408" y="36"/>
                    <a:pt x="408" y="47"/>
                  </a:cubicBezTo>
                  <a:lnTo>
                    <a:pt x="408" y="76"/>
                  </a:lnTo>
                  <a:lnTo>
                    <a:pt x="428" y="76"/>
                  </a:lnTo>
                  <a:lnTo>
                    <a:pt x="428" y="44"/>
                  </a:lnTo>
                  <a:cubicBezTo>
                    <a:pt x="428" y="37"/>
                    <a:pt x="424" y="32"/>
                    <a:pt x="417" y="29"/>
                  </a:cubicBezTo>
                  <a:cubicBezTo>
                    <a:pt x="410" y="25"/>
                    <a:pt x="400" y="23"/>
                    <a:pt x="386" y="23"/>
                  </a:cubicBezTo>
                  <a:close/>
                  <a:moveTo>
                    <a:pt x="520" y="23"/>
                  </a:moveTo>
                  <a:cubicBezTo>
                    <a:pt x="500" y="23"/>
                    <a:pt x="485" y="26"/>
                    <a:pt x="473" y="31"/>
                  </a:cubicBezTo>
                  <a:cubicBezTo>
                    <a:pt x="462" y="36"/>
                    <a:pt x="456" y="43"/>
                    <a:pt x="456" y="51"/>
                  </a:cubicBezTo>
                  <a:cubicBezTo>
                    <a:pt x="456" y="59"/>
                    <a:pt x="461" y="65"/>
                    <a:pt x="472" y="70"/>
                  </a:cubicBezTo>
                  <a:cubicBezTo>
                    <a:pt x="480" y="74"/>
                    <a:pt x="490" y="76"/>
                    <a:pt x="502" y="77"/>
                  </a:cubicBezTo>
                  <a:lnTo>
                    <a:pt x="502" y="85"/>
                  </a:lnTo>
                  <a:cubicBezTo>
                    <a:pt x="504" y="85"/>
                    <a:pt x="506" y="85"/>
                    <a:pt x="507" y="85"/>
                  </a:cubicBezTo>
                  <a:cubicBezTo>
                    <a:pt x="517" y="85"/>
                    <a:pt x="522" y="87"/>
                    <a:pt x="522" y="89"/>
                  </a:cubicBezTo>
                  <a:cubicBezTo>
                    <a:pt x="522" y="92"/>
                    <a:pt x="516" y="94"/>
                    <a:pt x="505" y="94"/>
                  </a:cubicBezTo>
                  <a:cubicBezTo>
                    <a:pt x="503" y="94"/>
                    <a:pt x="500" y="94"/>
                    <a:pt x="497" y="94"/>
                  </a:cubicBezTo>
                  <a:lnTo>
                    <a:pt x="497" y="98"/>
                  </a:lnTo>
                  <a:cubicBezTo>
                    <a:pt x="499" y="98"/>
                    <a:pt x="502" y="98"/>
                    <a:pt x="505" y="98"/>
                  </a:cubicBezTo>
                  <a:cubicBezTo>
                    <a:pt x="527" y="98"/>
                    <a:pt x="537" y="95"/>
                    <a:pt x="537" y="89"/>
                  </a:cubicBezTo>
                  <a:cubicBezTo>
                    <a:pt x="537" y="87"/>
                    <a:pt x="535" y="85"/>
                    <a:pt x="531" y="84"/>
                  </a:cubicBezTo>
                  <a:cubicBezTo>
                    <a:pt x="527" y="82"/>
                    <a:pt x="522" y="82"/>
                    <a:pt x="515" y="82"/>
                  </a:cubicBezTo>
                  <a:lnTo>
                    <a:pt x="515" y="77"/>
                  </a:lnTo>
                  <a:cubicBezTo>
                    <a:pt x="527" y="77"/>
                    <a:pt x="538" y="76"/>
                    <a:pt x="548" y="74"/>
                  </a:cubicBezTo>
                  <a:lnTo>
                    <a:pt x="548" y="66"/>
                  </a:lnTo>
                  <a:cubicBezTo>
                    <a:pt x="538" y="69"/>
                    <a:pt x="528" y="70"/>
                    <a:pt x="518" y="70"/>
                  </a:cubicBezTo>
                  <a:cubicBezTo>
                    <a:pt x="505" y="70"/>
                    <a:pt x="495" y="69"/>
                    <a:pt x="487" y="65"/>
                  </a:cubicBezTo>
                  <a:cubicBezTo>
                    <a:pt x="480" y="62"/>
                    <a:pt x="476" y="57"/>
                    <a:pt x="476" y="51"/>
                  </a:cubicBezTo>
                  <a:cubicBezTo>
                    <a:pt x="476" y="45"/>
                    <a:pt x="480" y="40"/>
                    <a:pt x="488" y="36"/>
                  </a:cubicBezTo>
                  <a:cubicBezTo>
                    <a:pt x="496" y="32"/>
                    <a:pt x="506" y="30"/>
                    <a:pt x="519" y="30"/>
                  </a:cubicBezTo>
                  <a:cubicBezTo>
                    <a:pt x="529" y="30"/>
                    <a:pt x="539" y="31"/>
                    <a:pt x="548" y="34"/>
                  </a:cubicBezTo>
                  <a:lnTo>
                    <a:pt x="548" y="25"/>
                  </a:lnTo>
                  <a:cubicBezTo>
                    <a:pt x="540" y="24"/>
                    <a:pt x="530" y="23"/>
                    <a:pt x="520" y="23"/>
                  </a:cubicBezTo>
                  <a:close/>
                  <a:moveTo>
                    <a:pt x="622" y="23"/>
                  </a:moveTo>
                  <a:cubicBezTo>
                    <a:pt x="606" y="23"/>
                    <a:pt x="592" y="25"/>
                    <a:pt x="580" y="28"/>
                  </a:cubicBezTo>
                  <a:lnTo>
                    <a:pt x="580" y="36"/>
                  </a:lnTo>
                  <a:cubicBezTo>
                    <a:pt x="592" y="32"/>
                    <a:pt x="605" y="30"/>
                    <a:pt x="620" y="30"/>
                  </a:cubicBezTo>
                  <a:cubicBezTo>
                    <a:pt x="637" y="30"/>
                    <a:pt x="645" y="34"/>
                    <a:pt x="645" y="43"/>
                  </a:cubicBezTo>
                  <a:lnTo>
                    <a:pt x="609" y="45"/>
                  </a:lnTo>
                  <a:cubicBezTo>
                    <a:pt x="582" y="47"/>
                    <a:pt x="568" y="53"/>
                    <a:pt x="568" y="62"/>
                  </a:cubicBezTo>
                  <a:cubicBezTo>
                    <a:pt x="568" y="67"/>
                    <a:pt x="572" y="71"/>
                    <a:pt x="579" y="73"/>
                  </a:cubicBezTo>
                  <a:cubicBezTo>
                    <a:pt x="586" y="76"/>
                    <a:pt x="595" y="77"/>
                    <a:pt x="607" y="77"/>
                  </a:cubicBezTo>
                  <a:cubicBezTo>
                    <a:pt x="624" y="77"/>
                    <a:pt x="636" y="74"/>
                    <a:pt x="645" y="68"/>
                  </a:cubicBezTo>
                  <a:lnTo>
                    <a:pt x="645" y="68"/>
                  </a:lnTo>
                  <a:lnTo>
                    <a:pt x="645" y="76"/>
                  </a:lnTo>
                  <a:lnTo>
                    <a:pt x="665" y="76"/>
                  </a:lnTo>
                  <a:lnTo>
                    <a:pt x="665" y="42"/>
                  </a:lnTo>
                  <a:cubicBezTo>
                    <a:pt x="665" y="29"/>
                    <a:pt x="651" y="23"/>
                    <a:pt x="622" y="23"/>
                  </a:cubicBezTo>
                  <a:close/>
                  <a:moveTo>
                    <a:pt x="801" y="23"/>
                  </a:moveTo>
                  <a:cubicBezTo>
                    <a:pt x="795" y="23"/>
                    <a:pt x="789" y="23"/>
                    <a:pt x="783" y="24"/>
                  </a:cubicBezTo>
                  <a:cubicBezTo>
                    <a:pt x="778" y="25"/>
                    <a:pt x="773" y="26"/>
                    <a:pt x="768" y="27"/>
                  </a:cubicBezTo>
                  <a:cubicBezTo>
                    <a:pt x="764" y="28"/>
                    <a:pt x="760" y="30"/>
                    <a:pt x="758" y="32"/>
                  </a:cubicBezTo>
                  <a:cubicBezTo>
                    <a:pt x="755" y="33"/>
                    <a:pt x="754" y="36"/>
                    <a:pt x="754" y="38"/>
                  </a:cubicBezTo>
                  <a:cubicBezTo>
                    <a:pt x="754" y="40"/>
                    <a:pt x="755" y="42"/>
                    <a:pt x="756" y="43"/>
                  </a:cubicBezTo>
                  <a:cubicBezTo>
                    <a:pt x="757" y="45"/>
                    <a:pt x="759" y="46"/>
                    <a:pt x="762" y="47"/>
                  </a:cubicBezTo>
                  <a:cubicBezTo>
                    <a:pt x="765" y="48"/>
                    <a:pt x="768" y="49"/>
                    <a:pt x="772" y="50"/>
                  </a:cubicBezTo>
                  <a:cubicBezTo>
                    <a:pt x="776" y="51"/>
                    <a:pt x="781" y="52"/>
                    <a:pt x="787" y="53"/>
                  </a:cubicBezTo>
                  <a:cubicBezTo>
                    <a:pt x="791" y="54"/>
                    <a:pt x="794" y="54"/>
                    <a:pt x="798" y="55"/>
                  </a:cubicBezTo>
                  <a:cubicBezTo>
                    <a:pt x="801" y="56"/>
                    <a:pt x="804" y="56"/>
                    <a:pt x="806" y="57"/>
                  </a:cubicBezTo>
                  <a:cubicBezTo>
                    <a:pt x="809" y="58"/>
                    <a:pt x="811" y="59"/>
                    <a:pt x="812" y="60"/>
                  </a:cubicBezTo>
                  <a:cubicBezTo>
                    <a:pt x="814" y="61"/>
                    <a:pt x="815" y="62"/>
                    <a:pt x="815" y="63"/>
                  </a:cubicBezTo>
                  <a:cubicBezTo>
                    <a:pt x="815" y="68"/>
                    <a:pt x="806" y="70"/>
                    <a:pt x="789" y="70"/>
                  </a:cubicBezTo>
                  <a:cubicBezTo>
                    <a:pt x="776" y="70"/>
                    <a:pt x="764" y="69"/>
                    <a:pt x="754" y="65"/>
                  </a:cubicBezTo>
                  <a:lnTo>
                    <a:pt x="754" y="74"/>
                  </a:lnTo>
                  <a:cubicBezTo>
                    <a:pt x="763" y="76"/>
                    <a:pt x="774" y="77"/>
                    <a:pt x="786" y="77"/>
                  </a:cubicBezTo>
                  <a:cubicBezTo>
                    <a:pt x="793" y="77"/>
                    <a:pt x="799" y="77"/>
                    <a:pt x="805" y="77"/>
                  </a:cubicBezTo>
                  <a:cubicBezTo>
                    <a:pt x="810" y="76"/>
                    <a:pt x="815" y="75"/>
                    <a:pt x="820" y="74"/>
                  </a:cubicBezTo>
                  <a:cubicBezTo>
                    <a:pt x="824" y="72"/>
                    <a:pt x="828" y="71"/>
                    <a:pt x="831" y="69"/>
                  </a:cubicBezTo>
                  <a:cubicBezTo>
                    <a:pt x="833" y="67"/>
                    <a:pt x="835" y="65"/>
                    <a:pt x="835" y="62"/>
                  </a:cubicBezTo>
                  <a:cubicBezTo>
                    <a:pt x="835" y="60"/>
                    <a:pt x="834" y="58"/>
                    <a:pt x="832" y="57"/>
                  </a:cubicBezTo>
                  <a:cubicBezTo>
                    <a:pt x="830" y="55"/>
                    <a:pt x="828" y="54"/>
                    <a:pt x="825" y="53"/>
                  </a:cubicBezTo>
                  <a:cubicBezTo>
                    <a:pt x="822" y="52"/>
                    <a:pt x="818" y="51"/>
                    <a:pt x="814" y="50"/>
                  </a:cubicBezTo>
                  <a:cubicBezTo>
                    <a:pt x="810" y="49"/>
                    <a:pt x="805" y="48"/>
                    <a:pt x="800" y="47"/>
                  </a:cubicBezTo>
                  <a:cubicBezTo>
                    <a:pt x="796" y="46"/>
                    <a:pt x="792" y="46"/>
                    <a:pt x="789" y="45"/>
                  </a:cubicBezTo>
                  <a:cubicBezTo>
                    <a:pt x="786" y="44"/>
                    <a:pt x="783" y="44"/>
                    <a:pt x="781" y="43"/>
                  </a:cubicBezTo>
                  <a:cubicBezTo>
                    <a:pt x="778" y="42"/>
                    <a:pt x="777" y="42"/>
                    <a:pt x="776" y="41"/>
                  </a:cubicBezTo>
                  <a:cubicBezTo>
                    <a:pt x="774" y="40"/>
                    <a:pt x="774" y="39"/>
                    <a:pt x="774" y="37"/>
                  </a:cubicBezTo>
                  <a:cubicBezTo>
                    <a:pt x="774" y="36"/>
                    <a:pt x="774" y="35"/>
                    <a:pt x="776" y="34"/>
                  </a:cubicBezTo>
                  <a:cubicBezTo>
                    <a:pt x="777" y="33"/>
                    <a:pt x="778" y="33"/>
                    <a:pt x="780" y="32"/>
                  </a:cubicBezTo>
                  <a:cubicBezTo>
                    <a:pt x="783" y="31"/>
                    <a:pt x="785" y="31"/>
                    <a:pt x="788" y="31"/>
                  </a:cubicBezTo>
                  <a:cubicBezTo>
                    <a:pt x="791" y="30"/>
                    <a:pt x="794" y="30"/>
                    <a:pt x="798" y="30"/>
                  </a:cubicBezTo>
                  <a:cubicBezTo>
                    <a:pt x="810" y="30"/>
                    <a:pt x="820" y="31"/>
                    <a:pt x="829" y="34"/>
                  </a:cubicBezTo>
                  <a:lnTo>
                    <a:pt x="829" y="25"/>
                  </a:lnTo>
                  <a:cubicBezTo>
                    <a:pt x="821" y="24"/>
                    <a:pt x="811" y="23"/>
                    <a:pt x="801" y="23"/>
                  </a:cubicBezTo>
                  <a:close/>
                  <a:moveTo>
                    <a:pt x="169" y="23"/>
                  </a:moveTo>
                  <a:cubicBezTo>
                    <a:pt x="162" y="23"/>
                    <a:pt x="155" y="24"/>
                    <a:pt x="150" y="26"/>
                  </a:cubicBezTo>
                  <a:cubicBezTo>
                    <a:pt x="144" y="28"/>
                    <a:pt x="140" y="31"/>
                    <a:pt x="137" y="35"/>
                  </a:cubicBezTo>
                  <a:lnTo>
                    <a:pt x="137" y="35"/>
                  </a:lnTo>
                  <a:lnTo>
                    <a:pt x="137" y="24"/>
                  </a:lnTo>
                  <a:lnTo>
                    <a:pt x="117" y="24"/>
                  </a:lnTo>
                  <a:lnTo>
                    <a:pt x="117" y="76"/>
                  </a:lnTo>
                  <a:lnTo>
                    <a:pt x="137" y="76"/>
                  </a:lnTo>
                  <a:lnTo>
                    <a:pt x="137" y="50"/>
                  </a:lnTo>
                  <a:cubicBezTo>
                    <a:pt x="137" y="44"/>
                    <a:pt x="139" y="39"/>
                    <a:pt x="145" y="36"/>
                  </a:cubicBezTo>
                  <a:cubicBezTo>
                    <a:pt x="151" y="33"/>
                    <a:pt x="158" y="31"/>
                    <a:pt x="166" y="31"/>
                  </a:cubicBezTo>
                  <a:cubicBezTo>
                    <a:pt x="172" y="31"/>
                    <a:pt x="177" y="32"/>
                    <a:pt x="181" y="33"/>
                  </a:cubicBezTo>
                  <a:lnTo>
                    <a:pt x="181" y="24"/>
                  </a:lnTo>
                  <a:cubicBezTo>
                    <a:pt x="178" y="23"/>
                    <a:pt x="174" y="23"/>
                    <a:pt x="169" y="23"/>
                  </a:cubicBezTo>
                  <a:close/>
                  <a:moveTo>
                    <a:pt x="702" y="24"/>
                  </a:moveTo>
                  <a:lnTo>
                    <a:pt x="702" y="76"/>
                  </a:lnTo>
                  <a:lnTo>
                    <a:pt x="721" y="76"/>
                  </a:lnTo>
                  <a:lnTo>
                    <a:pt x="721" y="24"/>
                  </a:lnTo>
                  <a:lnTo>
                    <a:pt x="702" y="24"/>
                  </a:lnTo>
                  <a:close/>
                  <a:moveTo>
                    <a:pt x="270" y="50"/>
                  </a:moveTo>
                  <a:lnTo>
                    <a:pt x="270" y="55"/>
                  </a:lnTo>
                  <a:cubicBezTo>
                    <a:pt x="270" y="60"/>
                    <a:pt x="266" y="63"/>
                    <a:pt x="260" y="66"/>
                  </a:cubicBezTo>
                  <a:cubicBezTo>
                    <a:pt x="254" y="69"/>
                    <a:pt x="246" y="70"/>
                    <a:pt x="236" y="70"/>
                  </a:cubicBezTo>
                  <a:cubicBezTo>
                    <a:pt x="229" y="70"/>
                    <a:pt x="223" y="70"/>
                    <a:pt x="219" y="68"/>
                  </a:cubicBezTo>
                  <a:cubicBezTo>
                    <a:pt x="215" y="66"/>
                    <a:pt x="213" y="64"/>
                    <a:pt x="213" y="62"/>
                  </a:cubicBezTo>
                  <a:cubicBezTo>
                    <a:pt x="213" y="58"/>
                    <a:pt x="215" y="56"/>
                    <a:pt x="220" y="55"/>
                  </a:cubicBezTo>
                  <a:cubicBezTo>
                    <a:pt x="224" y="53"/>
                    <a:pt x="231" y="52"/>
                    <a:pt x="240" y="52"/>
                  </a:cubicBezTo>
                  <a:lnTo>
                    <a:pt x="270" y="50"/>
                  </a:lnTo>
                  <a:close/>
                  <a:moveTo>
                    <a:pt x="645" y="50"/>
                  </a:moveTo>
                  <a:lnTo>
                    <a:pt x="645" y="55"/>
                  </a:lnTo>
                  <a:cubicBezTo>
                    <a:pt x="645" y="60"/>
                    <a:pt x="642" y="63"/>
                    <a:pt x="636" y="66"/>
                  </a:cubicBezTo>
                  <a:cubicBezTo>
                    <a:pt x="630" y="69"/>
                    <a:pt x="622" y="70"/>
                    <a:pt x="612" y="70"/>
                  </a:cubicBezTo>
                  <a:cubicBezTo>
                    <a:pt x="605" y="70"/>
                    <a:pt x="599" y="70"/>
                    <a:pt x="595" y="68"/>
                  </a:cubicBezTo>
                  <a:cubicBezTo>
                    <a:pt x="591" y="66"/>
                    <a:pt x="588" y="64"/>
                    <a:pt x="588" y="62"/>
                  </a:cubicBezTo>
                  <a:cubicBezTo>
                    <a:pt x="588" y="58"/>
                    <a:pt x="591" y="56"/>
                    <a:pt x="595" y="55"/>
                  </a:cubicBezTo>
                  <a:cubicBezTo>
                    <a:pt x="600" y="53"/>
                    <a:pt x="607" y="52"/>
                    <a:pt x="616" y="52"/>
                  </a:cubicBezTo>
                  <a:lnTo>
                    <a:pt x="645" y="5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8" name="Check">
              <a:extLst>
                <a:ext uri="{FF2B5EF4-FFF2-40B4-BE49-F238E27FC236}">
                  <a16:creationId xmlns:a16="http://schemas.microsoft.com/office/drawing/2014/main" id="{9B370476-C2F4-47EE-80CF-E9241A7C3343}"/>
                </a:ext>
              </a:extLst>
            </p:cNvPr>
            <p:cNvSpPr>
              <a:spLocks/>
            </p:cNvSpPr>
            <p:nvPr/>
          </p:nvSpPr>
          <p:spPr bwMode="auto">
            <a:xfrm>
              <a:off x="2227263" y="2503488"/>
              <a:ext cx="128588" cy="128587"/>
            </a:xfrm>
            <a:custGeom>
              <a:avLst/>
              <a:gdLst>
                <a:gd name="T0" fmla="*/ 131 w 169"/>
                <a:gd name="T1" fmla="*/ 0 h 169"/>
                <a:gd name="T2" fmla="*/ 61 w 169"/>
                <a:gd name="T3" fmla="*/ 120 h 169"/>
                <a:gd name="T4" fmla="*/ 39 w 169"/>
                <a:gd name="T5" fmla="*/ 88 h 169"/>
                <a:gd name="T6" fmla="*/ 0 w 169"/>
                <a:gd name="T7" fmla="*/ 88 h 169"/>
                <a:gd name="T8" fmla="*/ 48 w 169"/>
                <a:gd name="T9" fmla="*/ 159 h 169"/>
                <a:gd name="T10" fmla="*/ 75 w 169"/>
                <a:gd name="T11" fmla="*/ 159 h 169"/>
                <a:gd name="T12" fmla="*/ 169 w 169"/>
                <a:gd name="T13" fmla="*/ 0 h 169"/>
                <a:gd name="T14" fmla="*/ 131 w 169"/>
                <a:gd name="T15" fmla="*/ 0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69">
                  <a:moveTo>
                    <a:pt x="131" y="0"/>
                  </a:moveTo>
                  <a:lnTo>
                    <a:pt x="61" y="120"/>
                  </a:lnTo>
                  <a:lnTo>
                    <a:pt x="39" y="88"/>
                  </a:lnTo>
                  <a:lnTo>
                    <a:pt x="0" y="88"/>
                  </a:lnTo>
                  <a:lnTo>
                    <a:pt x="48" y="159"/>
                  </a:lnTo>
                  <a:cubicBezTo>
                    <a:pt x="55" y="169"/>
                    <a:pt x="69" y="169"/>
                    <a:pt x="75" y="159"/>
                  </a:cubicBezTo>
                  <a:lnTo>
                    <a:pt x="169" y="0"/>
                  </a:lnTo>
                  <a:lnTo>
                    <a:pt x="131" y="0"/>
                  </a:lnTo>
                  <a:close/>
                </a:path>
              </a:pathLst>
            </a:custGeom>
            <a:solidFill>
              <a:srgbClr val="5B7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49" name="Progress View">
            <a:extLst>
              <a:ext uri="{FF2B5EF4-FFF2-40B4-BE49-F238E27FC236}">
                <a16:creationId xmlns:a16="http://schemas.microsoft.com/office/drawing/2014/main" id="{6A57B308-8344-4081-A83C-D1A48311E4F4}"/>
              </a:ext>
            </a:extLst>
          </p:cNvPr>
          <p:cNvGrpSpPr>
            <a:grpSpLocks noChangeAspect="1"/>
          </p:cNvGrpSpPr>
          <p:nvPr/>
        </p:nvGrpSpPr>
        <p:grpSpPr>
          <a:xfrm>
            <a:off x="3771900" y="3221038"/>
            <a:ext cx="2286000" cy="314325"/>
            <a:chOff x="2686050" y="2463800"/>
            <a:chExt cx="2286000" cy="314325"/>
          </a:xfrm>
        </p:grpSpPr>
        <p:sp>
          <p:nvSpPr>
            <p:cNvPr id="150" name="Background">
              <a:extLst>
                <a:ext uri="{FF2B5EF4-FFF2-40B4-BE49-F238E27FC236}">
                  <a16:creationId xmlns:a16="http://schemas.microsoft.com/office/drawing/2014/main" id="{8855E3D0-40B1-4D8D-B6AB-4730861C379E}"/>
                </a:ext>
              </a:extLst>
            </p:cNvPr>
            <p:cNvSpPr>
              <a:spLocks noChangeArrowheads="1"/>
            </p:cNvSpPr>
            <p:nvPr/>
          </p:nvSpPr>
          <p:spPr bwMode="auto">
            <a:xfrm>
              <a:off x="2686050" y="2463800"/>
              <a:ext cx="2286000" cy="314325"/>
            </a:xfrm>
            <a:prstGeom prst="rect">
              <a:avLst/>
            </a:prstGeom>
            <a:solidFill>
              <a:srgbClr val="F6F6F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solidFill>
                    <a:srgbClr val="000000"/>
                  </a:solidFill>
                  <a:latin typeface="Segoe UI" panose="020B0502040204020203" pitchFamily="34" charset="0"/>
                  <a:cs typeface="Segoe UI" panose="020B0502040204020203" pitchFamily="34" charset="0"/>
                </a:rPr>
                <a:t>Downloading 129 of 200</a:t>
              </a:r>
            </a:p>
          </p:txBody>
        </p:sp>
        <p:sp>
          <p:nvSpPr>
            <p:cNvPr id="151" name="Track">
              <a:extLst>
                <a:ext uri="{FF2B5EF4-FFF2-40B4-BE49-F238E27FC236}">
                  <a16:creationId xmlns:a16="http://schemas.microsoft.com/office/drawing/2014/main" id="{C2075502-EFE9-4BD4-B69B-0AC7E80E8DC3}"/>
                </a:ext>
              </a:extLst>
            </p:cNvPr>
            <p:cNvSpPr>
              <a:spLocks noChangeArrowheads="1"/>
            </p:cNvSpPr>
            <p:nvPr/>
          </p:nvSpPr>
          <p:spPr bwMode="auto">
            <a:xfrm>
              <a:off x="2686050" y="2463800"/>
              <a:ext cx="2286000" cy="5080"/>
            </a:xfrm>
            <a:prstGeom prst="rect">
              <a:avLst/>
            </a:prstGeom>
            <a:solidFill>
              <a:srgbClr val="000000">
                <a:alpha val="2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52" name="Progress">
              <a:extLst>
                <a:ext uri="{FF2B5EF4-FFF2-40B4-BE49-F238E27FC236}">
                  <a16:creationId xmlns:a16="http://schemas.microsoft.com/office/drawing/2014/main" id="{A0580D61-0968-48BE-A60C-F5779F52AAE7}"/>
                </a:ext>
              </a:extLst>
            </p:cNvPr>
            <p:cNvSpPr>
              <a:spLocks noChangeArrowheads="1"/>
            </p:cNvSpPr>
            <p:nvPr/>
          </p:nvSpPr>
          <p:spPr bwMode="auto">
            <a:xfrm>
              <a:off x="2686050" y="2463800"/>
              <a:ext cx="1463040" cy="17463"/>
            </a:xfrm>
            <a:prstGeom prst="rect">
              <a:avLst/>
            </a:prstGeom>
            <a:solidFill>
              <a:srgbClr val="007A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53" name="Edit Button">
              <a:extLst>
                <a:ext uri="{FF2B5EF4-FFF2-40B4-BE49-F238E27FC236}">
                  <a16:creationId xmlns:a16="http://schemas.microsoft.com/office/drawing/2014/main" id="{C72CA4A0-5696-438E-9B5C-4D05FB0F9F92}"/>
                </a:ext>
              </a:extLst>
            </p:cNvPr>
            <p:cNvSpPr>
              <a:spLocks noChangeAspect="1"/>
            </p:cNvSpPr>
            <p:nvPr/>
          </p:nvSpPr>
          <p:spPr bwMode="auto">
            <a:xfrm>
              <a:off x="4721224" y="2530871"/>
              <a:ext cx="164726" cy="164704"/>
            </a:xfrm>
            <a:custGeom>
              <a:avLst/>
              <a:gdLst>
                <a:gd name="connsiteX0" fmla="*/ 0 w 164726"/>
                <a:gd name="connsiteY0" fmla="*/ 29766 h 164704"/>
                <a:gd name="connsiteX1" fmla="*/ 107950 w 164726"/>
                <a:gd name="connsiteY1" fmla="*/ 29766 h 164704"/>
                <a:gd name="connsiteX2" fmla="*/ 100013 w 164726"/>
                <a:gd name="connsiteY2" fmla="*/ 36116 h 164704"/>
                <a:gd name="connsiteX3" fmla="*/ 7937 w 164726"/>
                <a:gd name="connsiteY3" fmla="*/ 36116 h 164704"/>
                <a:gd name="connsiteX4" fmla="*/ 7937 w 164726"/>
                <a:gd name="connsiteY4" fmla="*/ 158354 h 164704"/>
                <a:gd name="connsiteX5" fmla="*/ 130175 w 164726"/>
                <a:gd name="connsiteY5" fmla="*/ 158354 h 164704"/>
                <a:gd name="connsiteX6" fmla="*/ 130175 w 164726"/>
                <a:gd name="connsiteY6" fmla="*/ 64691 h 164704"/>
                <a:gd name="connsiteX7" fmla="*/ 136525 w 164726"/>
                <a:gd name="connsiteY7" fmla="*/ 58341 h 164704"/>
                <a:gd name="connsiteX8" fmla="*/ 136525 w 164726"/>
                <a:gd name="connsiteY8" fmla="*/ 164704 h 164704"/>
                <a:gd name="connsiteX9" fmla="*/ 0 w 164726"/>
                <a:gd name="connsiteY9" fmla="*/ 164704 h 164704"/>
                <a:gd name="connsiteX10" fmla="*/ 131764 w 164726"/>
                <a:gd name="connsiteY10" fmla="*/ 15478 h 164704"/>
                <a:gd name="connsiteX11" fmla="*/ 138114 w 164726"/>
                <a:gd name="connsiteY11" fmla="*/ 20241 h 164704"/>
                <a:gd name="connsiteX12" fmla="*/ 131764 w 164726"/>
                <a:gd name="connsiteY12" fmla="*/ 25003 h 164704"/>
                <a:gd name="connsiteX13" fmla="*/ 122239 w 164726"/>
                <a:gd name="connsiteY13" fmla="*/ 34528 h 164704"/>
                <a:gd name="connsiteX14" fmla="*/ 103189 w 164726"/>
                <a:gd name="connsiteY14" fmla="*/ 55166 h 164704"/>
                <a:gd name="connsiteX15" fmla="*/ 68263 w 164726"/>
                <a:gd name="connsiteY15" fmla="*/ 88504 h 164704"/>
                <a:gd name="connsiteX16" fmla="*/ 76201 w 164726"/>
                <a:gd name="connsiteY16" fmla="*/ 96441 h 164704"/>
                <a:gd name="connsiteX17" fmla="*/ 109539 w 164726"/>
                <a:gd name="connsiteY17" fmla="*/ 63103 h 164704"/>
                <a:gd name="connsiteX18" fmla="*/ 130176 w 164726"/>
                <a:gd name="connsiteY18" fmla="*/ 42466 h 164704"/>
                <a:gd name="connsiteX19" fmla="*/ 139701 w 164726"/>
                <a:gd name="connsiteY19" fmla="*/ 32941 h 164704"/>
                <a:gd name="connsiteX20" fmla="*/ 146051 w 164726"/>
                <a:gd name="connsiteY20" fmla="*/ 28178 h 164704"/>
                <a:gd name="connsiteX21" fmla="*/ 149226 w 164726"/>
                <a:gd name="connsiteY21" fmla="*/ 32941 h 164704"/>
                <a:gd name="connsiteX22" fmla="*/ 114301 w 164726"/>
                <a:gd name="connsiteY22" fmla="*/ 67866 h 164704"/>
                <a:gd name="connsiteX23" fmla="*/ 79376 w 164726"/>
                <a:gd name="connsiteY23" fmla="*/ 104379 h 164704"/>
                <a:gd name="connsiteX24" fmla="*/ 55563 w 164726"/>
                <a:gd name="connsiteY24" fmla="*/ 109141 h 164704"/>
                <a:gd name="connsiteX25" fmla="*/ 61913 w 164726"/>
                <a:gd name="connsiteY25" fmla="*/ 85329 h 164704"/>
                <a:gd name="connsiteX26" fmla="*/ 96838 w 164726"/>
                <a:gd name="connsiteY26" fmla="*/ 50403 h 164704"/>
                <a:gd name="connsiteX27" fmla="*/ 146360 w 164726"/>
                <a:gd name="connsiteY27" fmla="*/ 1190 h 164704"/>
                <a:gd name="connsiteX28" fmla="*/ 151607 w 164726"/>
                <a:gd name="connsiteY28" fmla="*/ 1190 h 164704"/>
                <a:gd name="connsiteX29" fmla="*/ 163602 w 164726"/>
                <a:gd name="connsiteY29" fmla="*/ 13890 h 164704"/>
                <a:gd name="connsiteX30" fmla="*/ 163602 w 164726"/>
                <a:gd name="connsiteY30" fmla="*/ 19447 h 164704"/>
                <a:gd name="connsiteX31" fmla="*/ 156105 w 164726"/>
                <a:gd name="connsiteY31" fmla="*/ 28178 h 164704"/>
                <a:gd name="connsiteX32" fmla="*/ 138113 w 164726"/>
                <a:gd name="connsiteY32" fmla="*/ 9922 h 1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4726" h="164704">
                  <a:moveTo>
                    <a:pt x="0" y="29766"/>
                  </a:moveTo>
                  <a:lnTo>
                    <a:pt x="107950" y="29766"/>
                  </a:lnTo>
                  <a:lnTo>
                    <a:pt x="100013" y="36116"/>
                  </a:lnTo>
                  <a:lnTo>
                    <a:pt x="7937" y="36116"/>
                  </a:lnTo>
                  <a:lnTo>
                    <a:pt x="7937" y="158354"/>
                  </a:lnTo>
                  <a:lnTo>
                    <a:pt x="130175" y="158354"/>
                  </a:lnTo>
                  <a:lnTo>
                    <a:pt x="130175" y="64691"/>
                  </a:lnTo>
                  <a:lnTo>
                    <a:pt x="136525" y="58341"/>
                  </a:lnTo>
                  <a:lnTo>
                    <a:pt x="136525" y="164704"/>
                  </a:lnTo>
                  <a:lnTo>
                    <a:pt x="0" y="164704"/>
                  </a:lnTo>
                  <a:close/>
                  <a:moveTo>
                    <a:pt x="131764" y="15478"/>
                  </a:moveTo>
                  <a:lnTo>
                    <a:pt x="138114" y="20241"/>
                  </a:lnTo>
                  <a:lnTo>
                    <a:pt x="131764" y="25003"/>
                  </a:lnTo>
                  <a:lnTo>
                    <a:pt x="122239" y="34528"/>
                  </a:lnTo>
                  <a:lnTo>
                    <a:pt x="103189" y="55166"/>
                  </a:lnTo>
                  <a:lnTo>
                    <a:pt x="68263" y="88504"/>
                  </a:lnTo>
                  <a:lnTo>
                    <a:pt x="76201" y="96441"/>
                  </a:lnTo>
                  <a:lnTo>
                    <a:pt x="109539" y="63103"/>
                  </a:lnTo>
                  <a:lnTo>
                    <a:pt x="130176" y="42466"/>
                  </a:lnTo>
                  <a:lnTo>
                    <a:pt x="139701" y="32941"/>
                  </a:lnTo>
                  <a:lnTo>
                    <a:pt x="146051" y="28178"/>
                  </a:lnTo>
                  <a:lnTo>
                    <a:pt x="149226" y="32941"/>
                  </a:lnTo>
                  <a:lnTo>
                    <a:pt x="114301" y="67866"/>
                  </a:lnTo>
                  <a:lnTo>
                    <a:pt x="79376" y="104379"/>
                  </a:lnTo>
                  <a:lnTo>
                    <a:pt x="55563" y="109141"/>
                  </a:lnTo>
                  <a:lnTo>
                    <a:pt x="61913" y="85329"/>
                  </a:lnTo>
                  <a:lnTo>
                    <a:pt x="96838" y="50403"/>
                  </a:lnTo>
                  <a:close/>
                  <a:moveTo>
                    <a:pt x="146360" y="1190"/>
                  </a:moveTo>
                  <a:cubicBezTo>
                    <a:pt x="147859" y="-397"/>
                    <a:pt x="150108" y="-397"/>
                    <a:pt x="151607" y="1190"/>
                  </a:cubicBezTo>
                  <a:lnTo>
                    <a:pt x="163602" y="13890"/>
                  </a:lnTo>
                  <a:cubicBezTo>
                    <a:pt x="165101" y="15478"/>
                    <a:pt x="165101" y="17859"/>
                    <a:pt x="163602" y="19447"/>
                  </a:cubicBezTo>
                  <a:lnTo>
                    <a:pt x="156105" y="28178"/>
                  </a:lnTo>
                  <a:lnTo>
                    <a:pt x="138113" y="9922"/>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154" name="Segmented Control">
            <a:extLst>
              <a:ext uri="{FF2B5EF4-FFF2-40B4-BE49-F238E27FC236}">
                <a16:creationId xmlns:a16="http://schemas.microsoft.com/office/drawing/2014/main" id="{2ED93EE7-C44D-4E5F-A5C0-846AA48CDEF7}"/>
              </a:ext>
            </a:extLst>
          </p:cNvPr>
          <p:cNvGrpSpPr/>
          <p:nvPr/>
        </p:nvGrpSpPr>
        <p:grpSpPr>
          <a:xfrm>
            <a:off x="3763963" y="4109875"/>
            <a:ext cx="1997074" cy="213049"/>
            <a:chOff x="4115620" y="2786395"/>
            <a:chExt cx="1587924" cy="241995"/>
          </a:xfrm>
        </p:grpSpPr>
        <p:sp>
          <p:nvSpPr>
            <p:cNvPr id="155" name="Segment">
              <a:extLst>
                <a:ext uri="{FF2B5EF4-FFF2-40B4-BE49-F238E27FC236}">
                  <a16:creationId xmlns:a16="http://schemas.microsoft.com/office/drawing/2014/main" id="{4A618C8F-916C-4C91-9EC5-8E0BDFE8FF59}"/>
                </a:ext>
              </a:extLst>
            </p:cNvPr>
            <p:cNvSpPr/>
            <p:nvPr/>
          </p:nvSpPr>
          <p:spPr>
            <a:xfrm rot="5400000">
              <a:off x="5319653" y="2644500"/>
              <a:ext cx="241995" cy="525786"/>
            </a:xfrm>
            <a:prstGeom prst="round2SameRect">
              <a:avLst>
                <a:gd name="adj1" fmla="val 10566"/>
                <a:gd name="adj2" fmla="val 0"/>
              </a:avLst>
            </a:prstGeom>
            <a:solidFill>
              <a:srgbClr val="FFFFFF"/>
            </a:solidFill>
            <a:ln w="6350">
              <a:solidFill>
                <a:srgbClr val="047AFF"/>
              </a:solidFill>
            </a:ln>
          </p:spPr>
          <p:style>
            <a:lnRef idx="2">
              <a:schemeClr val="accent1">
                <a:shade val="50000"/>
              </a:schemeClr>
            </a:lnRef>
            <a:fillRef idx="1">
              <a:schemeClr val="accent1"/>
            </a:fillRef>
            <a:effectRef idx="0">
              <a:schemeClr val="accent1"/>
            </a:effectRef>
            <a:fontRef idx="minor">
              <a:schemeClr val="lt1"/>
            </a:fontRef>
          </p:style>
          <p:txBody>
            <a:bodyPr vert="vert270" wrap="squar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800">
                  <a:solidFill>
                    <a:srgbClr val="047AFF"/>
                  </a:solidFill>
                  <a:latin typeface="Segoe UI" panose="020B0502040204020203" pitchFamily="34" charset="0"/>
                  <a:cs typeface="Segoe UI" panose="020B0502040204020203" pitchFamily="34" charset="0"/>
                </a:rPr>
                <a:t>Three</a:t>
              </a:r>
              <a:endParaRPr lang="en-US" sz="800" dirty="0">
                <a:solidFill>
                  <a:srgbClr val="047AFF"/>
                </a:solidFill>
                <a:latin typeface="Segoe UI" panose="020B0502040204020203" pitchFamily="34" charset="0"/>
                <a:cs typeface="Segoe UI" panose="020B0502040204020203" pitchFamily="34" charset="0"/>
              </a:endParaRPr>
            </a:p>
          </p:txBody>
        </p:sp>
        <p:sp>
          <p:nvSpPr>
            <p:cNvPr id="156" name="Segment">
              <a:extLst>
                <a:ext uri="{FF2B5EF4-FFF2-40B4-BE49-F238E27FC236}">
                  <a16:creationId xmlns:a16="http://schemas.microsoft.com/office/drawing/2014/main" id="{A056DB39-6B17-448D-9B51-AF7D421C8011}"/>
                </a:ext>
              </a:extLst>
            </p:cNvPr>
            <p:cNvSpPr>
              <a:spLocks/>
            </p:cNvSpPr>
            <p:nvPr/>
          </p:nvSpPr>
          <p:spPr bwMode="auto">
            <a:xfrm>
              <a:off x="4641406" y="2786395"/>
              <a:ext cx="536352" cy="241995"/>
            </a:xfrm>
            <a:prstGeom prst="rect">
              <a:avLst/>
            </a:prstGeom>
            <a:solidFill>
              <a:srgbClr val="FFFFFF"/>
            </a:solidFill>
            <a:ln w="6350" cap="flat" cmpd="sng" algn="ctr">
              <a:solidFill>
                <a:srgbClr val="047A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800" dirty="0">
                  <a:solidFill>
                    <a:srgbClr val="047AFF"/>
                  </a:solidFill>
                  <a:latin typeface="Segoe UI" panose="020B0502040204020203" pitchFamily="34" charset="0"/>
                  <a:cs typeface="Segoe UI" panose="020B0502040204020203" pitchFamily="34" charset="0"/>
                </a:rPr>
                <a:t>Two</a:t>
              </a:r>
              <a:endParaRPr lang="en-US" sz="800" dirty="0">
                <a:solidFill>
                  <a:srgbClr val="047AFF"/>
                </a:solidFill>
                <a:latin typeface="Segoe UI" panose="020B0502040204020203" pitchFamily="34" charset="0"/>
                <a:cs typeface="Segoe UI" panose="020B0502040204020203" pitchFamily="34" charset="0"/>
              </a:endParaRPr>
            </a:p>
          </p:txBody>
        </p:sp>
        <p:sp>
          <p:nvSpPr>
            <p:cNvPr id="157" name="Segment">
              <a:extLst>
                <a:ext uri="{FF2B5EF4-FFF2-40B4-BE49-F238E27FC236}">
                  <a16:creationId xmlns:a16="http://schemas.microsoft.com/office/drawing/2014/main" id="{B9E60D35-2AF6-48BC-A1BC-5142C774E7A9}"/>
                </a:ext>
              </a:extLst>
            </p:cNvPr>
            <p:cNvSpPr/>
            <p:nvPr/>
          </p:nvSpPr>
          <p:spPr>
            <a:xfrm rot="5400000">
              <a:off x="4257515" y="2644500"/>
              <a:ext cx="241995" cy="525786"/>
            </a:xfrm>
            <a:prstGeom prst="round2SameRect">
              <a:avLst>
                <a:gd name="adj1" fmla="val 0"/>
                <a:gd name="adj2" fmla="val 12122"/>
              </a:avLst>
            </a:prstGeom>
            <a:solidFill>
              <a:srgbClr val="047AFF"/>
            </a:solidFill>
            <a:ln w="6350">
              <a:solidFill>
                <a:srgbClr val="047AFF"/>
              </a:solidFill>
            </a:ln>
          </p:spPr>
          <p:style>
            <a:lnRef idx="2">
              <a:schemeClr val="accent1">
                <a:shade val="50000"/>
              </a:schemeClr>
            </a:lnRef>
            <a:fillRef idx="1">
              <a:schemeClr val="accent1"/>
            </a:fillRef>
            <a:effectRef idx="0">
              <a:schemeClr val="accent1"/>
            </a:effectRef>
            <a:fontRef idx="minor">
              <a:schemeClr val="lt1"/>
            </a:fontRef>
          </p:style>
          <p:txBody>
            <a:bodyPr vert="vert270" wrap="squar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800" dirty="0">
                  <a:solidFill>
                    <a:srgbClr val="FFFFFF"/>
                  </a:solidFill>
                  <a:latin typeface="Segoe UI" panose="020B0502040204020203" pitchFamily="34" charset="0"/>
                  <a:cs typeface="Segoe UI" panose="020B0502040204020203" pitchFamily="34" charset="0"/>
                </a:rPr>
                <a:t>One</a:t>
              </a:r>
              <a:endParaRPr lang="en-US" sz="800" dirty="0">
                <a:solidFill>
                  <a:srgbClr val="FFFFFF"/>
                </a:solidFill>
                <a:latin typeface="Segoe UI" panose="020B0502040204020203" pitchFamily="34" charset="0"/>
                <a:cs typeface="Segoe UI" panose="020B0502040204020203" pitchFamily="34" charset="0"/>
              </a:endParaRPr>
            </a:p>
          </p:txBody>
        </p:sp>
      </p:grpSp>
      <p:grpSp>
        <p:nvGrpSpPr>
          <p:cNvPr id="158" name="Segmented Control">
            <a:extLst>
              <a:ext uri="{FF2B5EF4-FFF2-40B4-BE49-F238E27FC236}">
                <a16:creationId xmlns:a16="http://schemas.microsoft.com/office/drawing/2014/main" id="{1B4954EF-6C2E-4431-86FA-6DB11E3F54A2}"/>
              </a:ext>
            </a:extLst>
          </p:cNvPr>
          <p:cNvGrpSpPr/>
          <p:nvPr/>
        </p:nvGrpSpPr>
        <p:grpSpPr>
          <a:xfrm>
            <a:off x="989738" y="3843026"/>
            <a:ext cx="1322524" cy="213348"/>
            <a:chOff x="595686" y="1261242"/>
            <a:chExt cx="1322524" cy="213348"/>
          </a:xfrm>
        </p:grpSpPr>
        <p:sp>
          <p:nvSpPr>
            <p:cNvPr id="159" name="Segment">
              <a:extLst>
                <a:ext uri="{FF2B5EF4-FFF2-40B4-BE49-F238E27FC236}">
                  <a16:creationId xmlns:a16="http://schemas.microsoft.com/office/drawing/2014/main" id="{E59AC454-9485-4775-9E28-C518F0F30F74}"/>
                </a:ext>
              </a:extLst>
            </p:cNvPr>
            <p:cNvSpPr/>
            <p:nvPr/>
          </p:nvSpPr>
          <p:spPr>
            <a:xfrm rot="5400000">
              <a:off x="1481054" y="1037435"/>
              <a:ext cx="213049" cy="661262"/>
            </a:xfrm>
            <a:prstGeom prst="round2SameRect">
              <a:avLst>
                <a:gd name="adj1" fmla="val 10566"/>
                <a:gd name="adj2" fmla="val 0"/>
              </a:avLst>
            </a:prstGeom>
            <a:solidFill>
              <a:srgbClr val="FFFFFF"/>
            </a:solidFill>
            <a:ln w="6350">
              <a:solidFill>
                <a:srgbClr val="047AFF"/>
              </a:solidFill>
            </a:ln>
          </p:spPr>
          <p:style>
            <a:lnRef idx="2">
              <a:schemeClr val="accent1">
                <a:shade val="50000"/>
              </a:schemeClr>
            </a:lnRef>
            <a:fillRef idx="1">
              <a:schemeClr val="accent1"/>
            </a:fillRef>
            <a:effectRef idx="0">
              <a:schemeClr val="accent1"/>
            </a:effectRef>
            <a:fontRef idx="minor">
              <a:schemeClr val="lt1"/>
            </a:fontRef>
          </p:style>
          <p:txBody>
            <a:bodyPr vert="vert270" wrap="squar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00" dirty="0">
                  <a:solidFill>
                    <a:srgbClr val="047AFF"/>
                  </a:solidFill>
                  <a:latin typeface="Segoe UI" panose="020B0502040204020203" pitchFamily="34" charset="0"/>
                  <a:cs typeface="Segoe UI" panose="020B0502040204020203" pitchFamily="34" charset="0"/>
                </a:rPr>
                <a:t>Two</a:t>
              </a:r>
            </a:p>
          </p:txBody>
        </p:sp>
        <p:sp>
          <p:nvSpPr>
            <p:cNvPr id="160" name="Segment">
              <a:extLst>
                <a:ext uri="{FF2B5EF4-FFF2-40B4-BE49-F238E27FC236}">
                  <a16:creationId xmlns:a16="http://schemas.microsoft.com/office/drawing/2014/main" id="{E430552D-AE8D-4839-AE0C-33FEDC467EF9}"/>
                </a:ext>
              </a:extLst>
            </p:cNvPr>
            <p:cNvSpPr/>
            <p:nvPr/>
          </p:nvSpPr>
          <p:spPr>
            <a:xfrm rot="5400000">
              <a:off x="819792" y="1037136"/>
              <a:ext cx="213049" cy="661262"/>
            </a:xfrm>
            <a:prstGeom prst="round2SameRect">
              <a:avLst>
                <a:gd name="adj1" fmla="val 0"/>
                <a:gd name="adj2" fmla="val 12122"/>
              </a:avLst>
            </a:prstGeom>
            <a:solidFill>
              <a:srgbClr val="047AFF"/>
            </a:solidFill>
            <a:ln w="6350">
              <a:solidFill>
                <a:srgbClr val="047AFF"/>
              </a:solidFill>
            </a:ln>
          </p:spPr>
          <p:style>
            <a:lnRef idx="2">
              <a:schemeClr val="accent1">
                <a:shade val="50000"/>
              </a:schemeClr>
            </a:lnRef>
            <a:fillRef idx="1">
              <a:schemeClr val="accent1"/>
            </a:fillRef>
            <a:effectRef idx="0">
              <a:schemeClr val="accent1"/>
            </a:effectRef>
            <a:fontRef idx="minor">
              <a:schemeClr val="lt1"/>
            </a:fontRef>
          </p:style>
          <p:txBody>
            <a:bodyPr vert="vert270" wrap="squar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800" dirty="0">
                  <a:solidFill>
                    <a:srgbClr val="FFFFFF"/>
                  </a:solidFill>
                  <a:latin typeface="Segoe UI" panose="020B0502040204020203" pitchFamily="34" charset="0"/>
                  <a:cs typeface="Segoe UI" panose="020B0502040204020203" pitchFamily="34" charset="0"/>
                </a:rPr>
                <a:t>One</a:t>
              </a:r>
              <a:endParaRPr lang="en-US" sz="800" dirty="0">
                <a:solidFill>
                  <a:srgbClr val="FFFFFF"/>
                </a:solidFill>
                <a:latin typeface="Segoe UI" panose="020B0502040204020203" pitchFamily="34" charset="0"/>
                <a:cs typeface="Segoe UI" panose="020B0502040204020203" pitchFamily="34" charset="0"/>
              </a:endParaRPr>
            </a:p>
          </p:txBody>
        </p:sp>
      </p:grpSp>
      <p:grpSp>
        <p:nvGrpSpPr>
          <p:cNvPr id="161" name="Slider">
            <a:extLst>
              <a:ext uri="{FF2B5EF4-FFF2-40B4-BE49-F238E27FC236}">
                <a16:creationId xmlns:a16="http://schemas.microsoft.com/office/drawing/2014/main" id="{D48D89DA-344E-475A-8216-EA47042356E2}"/>
              </a:ext>
            </a:extLst>
          </p:cNvPr>
          <p:cNvGrpSpPr/>
          <p:nvPr/>
        </p:nvGrpSpPr>
        <p:grpSpPr>
          <a:xfrm>
            <a:off x="679450" y="4739481"/>
            <a:ext cx="2070099" cy="198438"/>
            <a:chOff x="2036763" y="3068638"/>
            <a:chExt cx="2070099" cy="198438"/>
          </a:xfrm>
        </p:grpSpPr>
        <p:sp>
          <p:nvSpPr>
            <p:cNvPr id="162" name="Low Icon">
              <a:extLst>
                <a:ext uri="{FF2B5EF4-FFF2-40B4-BE49-F238E27FC236}">
                  <a16:creationId xmlns:a16="http://schemas.microsoft.com/office/drawing/2014/main" id="{7AC34A19-F864-435B-8D0A-172BA7528B13}"/>
                </a:ext>
              </a:extLst>
            </p:cNvPr>
            <p:cNvSpPr>
              <a:spLocks noChangeAspect="1" noEditPoints="1"/>
            </p:cNvSpPr>
            <p:nvPr/>
          </p:nvSpPr>
          <p:spPr bwMode="auto">
            <a:xfrm>
              <a:off x="2036763" y="3119438"/>
              <a:ext cx="106362" cy="107950"/>
            </a:xfrm>
            <a:custGeom>
              <a:avLst/>
              <a:gdLst>
                <a:gd name="T0" fmla="*/ 65 w 140"/>
                <a:gd name="T1" fmla="*/ 0 h 141"/>
                <a:gd name="T2" fmla="*/ 65 w 140"/>
                <a:gd name="T3" fmla="*/ 24 h 141"/>
                <a:gd name="T4" fmla="*/ 75 w 140"/>
                <a:gd name="T5" fmla="*/ 24 h 141"/>
                <a:gd name="T6" fmla="*/ 75 w 140"/>
                <a:gd name="T7" fmla="*/ 0 h 141"/>
                <a:gd name="T8" fmla="*/ 65 w 140"/>
                <a:gd name="T9" fmla="*/ 0 h 141"/>
                <a:gd name="T10" fmla="*/ 24 w 140"/>
                <a:gd name="T11" fmla="*/ 17 h 141"/>
                <a:gd name="T12" fmla="*/ 17 w 140"/>
                <a:gd name="T13" fmla="*/ 24 h 141"/>
                <a:gd name="T14" fmla="*/ 33 w 140"/>
                <a:gd name="T15" fmla="*/ 41 h 141"/>
                <a:gd name="T16" fmla="*/ 40 w 140"/>
                <a:gd name="T17" fmla="*/ 34 h 141"/>
                <a:gd name="T18" fmla="*/ 24 w 140"/>
                <a:gd name="T19" fmla="*/ 17 h 141"/>
                <a:gd name="T20" fmla="*/ 116 w 140"/>
                <a:gd name="T21" fmla="*/ 17 h 141"/>
                <a:gd name="T22" fmla="*/ 100 w 140"/>
                <a:gd name="T23" fmla="*/ 34 h 141"/>
                <a:gd name="T24" fmla="*/ 106 w 140"/>
                <a:gd name="T25" fmla="*/ 41 h 141"/>
                <a:gd name="T26" fmla="*/ 123 w 140"/>
                <a:gd name="T27" fmla="*/ 24 h 141"/>
                <a:gd name="T28" fmla="*/ 116 w 140"/>
                <a:gd name="T29" fmla="*/ 17 h 141"/>
                <a:gd name="T30" fmla="*/ 70 w 140"/>
                <a:gd name="T31" fmla="*/ 38 h 141"/>
                <a:gd name="T32" fmla="*/ 37 w 140"/>
                <a:gd name="T33" fmla="*/ 70 h 141"/>
                <a:gd name="T34" fmla="*/ 70 w 140"/>
                <a:gd name="T35" fmla="*/ 103 h 141"/>
                <a:gd name="T36" fmla="*/ 103 w 140"/>
                <a:gd name="T37" fmla="*/ 70 h 141"/>
                <a:gd name="T38" fmla="*/ 70 w 140"/>
                <a:gd name="T39" fmla="*/ 38 h 141"/>
                <a:gd name="T40" fmla="*/ 70 w 140"/>
                <a:gd name="T41" fmla="*/ 47 h 141"/>
                <a:gd name="T42" fmla="*/ 93 w 140"/>
                <a:gd name="T43" fmla="*/ 70 h 141"/>
                <a:gd name="T44" fmla="*/ 70 w 140"/>
                <a:gd name="T45" fmla="*/ 94 h 141"/>
                <a:gd name="T46" fmla="*/ 46 w 140"/>
                <a:gd name="T47" fmla="*/ 70 h 141"/>
                <a:gd name="T48" fmla="*/ 70 w 140"/>
                <a:gd name="T49" fmla="*/ 47 h 141"/>
                <a:gd name="T50" fmla="*/ 0 w 140"/>
                <a:gd name="T51" fmla="*/ 66 h 141"/>
                <a:gd name="T52" fmla="*/ 0 w 140"/>
                <a:gd name="T53" fmla="*/ 75 h 141"/>
                <a:gd name="T54" fmla="*/ 23 w 140"/>
                <a:gd name="T55" fmla="*/ 75 h 141"/>
                <a:gd name="T56" fmla="*/ 23 w 140"/>
                <a:gd name="T57" fmla="*/ 66 h 141"/>
                <a:gd name="T58" fmla="*/ 0 w 140"/>
                <a:gd name="T59" fmla="*/ 66 h 141"/>
                <a:gd name="T60" fmla="*/ 117 w 140"/>
                <a:gd name="T61" fmla="*/ 66 h 141"/>
                <a:gd name="T62" fmla="*/ 117 w 140"/>
                <a:gd name="T63" fmla="*/ 75 h 141"/>
                <a:gd name="T64" fmla="*/ 140 w 140"/>
                <a:gd name="T65" fmla="*/ 75 h 141"/>
                <a:gd name="T66" fmla="*/ 140 w 140"/>
                <a:gd name="T67" fmla="*/ 66 h 141"/>
                <a:gd name="T68" fmla="*/ 117 w 140"/>
                <a:gd name="T69" fmla="*/ 66 h 141"/>
                <a:gd name="T70" fmla="*/ 33 w 140"/>
                <a:gd name="T71" fmla="*/ 100 h 141"/>
                <a:gd name="T72" fmla="*/ 17 w 140"/>
                <a:gd name="T73" fmla="*/ 117 h 141"/>
                <a:gd name="T74" fmla="*/ 24 w 140"/>
                <a:gd name="T75" fmla="*/ 124 h 141"/>
                <a:gd name="T76" fmla="*/ 40 w 140"/>
                <a:gd name="T77" fmla="*/ 107 h 141"/>
                <a:gd name="T78" fmla="*/ 33 w 140"/>
                <a:gd name="T79" fmla="*/ 100 h 141"/>
                <a:gd name="T80" fmla="*/ 106 w 140"/>
                <a:gd name="T81" fmla="*/ 100 h 141"/>
                <a:gd name="T82" fmla="*/ 100 w 140"/>
                <a:gd name="T83" fmla="*/ 107 h 141"/>
                <a:gd name="T84" fmla="*/ 116 w 140"/>
                <a:gd name="T85" fmla="*/ 124 h 141"/>
                <a:gd name="T86" fmla="*/ 123 w 140"/>
                <a:gd name="T87" fmla="*/ 117 h 141"/>
                <a:gd name="T88" fmla="*/ 106 w 140"/>
                <a:gd name="T89" fmla="*/ 100 h 141"/>
                <a:gd name="T90" fmla="*/ 65 w 140"/>
                <a:gd name="T91" fmla="*/ 117 h 141"/>
                <a:gd name="T92" fmla="*/ 65 w 140"/>
                <a:gd name="T93" fmla="*/ 141 h 141"/>
                <a:gd name="T94" fmla="*/ 75 w 140"/>
                <a:gd name="T95" fmla="*/ 141 h 141"/>
                <a:gd name="T96" fmla="*/ 75 w 140"/>
                <a:gd name="T97" fmla="*/ 117 h 141"/>
                <a:gd name="T98" fmla="*/ 65 w 140"/>
                <a:gd name="T99" fmla="*/ 1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41">
                  <a:moveTo>
                    <a:pt x="65" y="0"/>
                  </a:moveTo>
                  <a:lnTo>
                    <a:pt x="65" y="24"/>
                  </a:lnTo>
                  <a:lnTo>
                    <a:pt x="75" y="24"/>
                  </a:lnTo>
                  <a:lnTo>
                    <a:pt x="75" y="0"/>
                  </a:lnTo>
                  <a:lnTo>
                    <a:pt x="65" y="0"/>
                  </a:lnTo>
                  <a:close/>
                  <a:moveTo>
                    <a:pt x="24" y="17"/>
                  </a:moveTo>
                  <a:lnTo>
                    <a:pt x="17" y="24"/>
                  </a:lnTo>
                  <a:lnTo>
                    <a:pt x="33" y="41"/>
                  </a:lnTo>
                  <a:lnTo>
                    <a:pt x="40" y="34"/>
                  </a:lnTo>
                  <a:lnTo>
                    <a:pt x="24" y="17"/>
                  </a:lnTo>
                  <a:close/>
                  <a:moveTo>
                    <a:pt x="116" y="17"/>
                  </a:moveTo>
                  <a:lnTo>
                    <a:pt x="100" y="34"/>
                  </a:lnTo>
                  <a:lnTo>
                    <a:pt x="106" y="41"/>
                  </a:lnTo>
                  <a:lnTo>
                    <a:pt x="123" y="24"/>
                  </a:lnTo>
                  <a:lnTo>
                    <a:pt x="116" y="17"/>
                  </a:lnTo>
                  <a:close/>
                  <a:moveTo>
                    <a:pt x="70" y="38"/>
                  </a:moveTo>
                  <a:cubicBezTo>
                    <a:pt x="52" y="38"/>
                    <a:pt x="37" y="52"/>
                    <a:pt x="37" y="70"/>
                  </a:cubicBezTo>
                  <a:cubicBezTo>
                    <a:pt x="37" y="89"/>
                    <a:pt x="52" y="103"/>
                    <a:pt x="70" y="103"/>
                  </a:cubicBezTo>
                  <a:cubicBezTo>
                    <a:pt x="88" y="103"/>
                    <a:pt x="103" y="89"/>
                    <a:pt x="103" y="70"/>
                  </a:cubicBezTo>
                  <a:cubicBezTo>
                    <a:pt x="103" y="52"/>
                    <a:pt x="88" y="38"/>
                    <a:pt x="70" y="38"/>
                  </a:cubicBezTo>
                  <a:close/>
                  <a:moveTo>
                    <a:pt x="70" y="47"/>
                  </a:moveTo>
                  <a:cubicBezTo>
                    <a:pt x="83" y="47"/>
                    <a:pt x="93" y="58"/>
                    <a:pt x="93" y="70"/>
                  </a:cubicBezTo>
                  <a:cubicBezTo>
                    <a:pt x="93" y="83"/>
                    <a:pt x="83" y="94"/>
                    <a:pt x="70" y="94"/>
                  </a:cubicBezTo>
                  <a:cubicBezTo>
                    <a:pt x="57" y="94"/>
                    <a:pt x="46" y="83"/>
                    <a:pt x="46" y="70"/>
                  </a:cubicBezTo>
                  <a:cubicBezTo>
                    <a:pt x="46" y="58"/>
                    <a:pt x="57" y="47"/>
                    <a:pt x="70" y="47"/>
                  </a:cubicBezTo>
                  <a:close/>
                  <a:moveTo>
                    <a:pt x="0" y="66"/>
                  </a:moveTo>
                  <a:lnTo>
                    <a:pt x="0" y="75"/>
                  </a:lnTo>
                  <a:lnTo>
                    <a:pt x="23" y="75"/>
                  </a:lnTo>
                  <a:lnTo>
                    <a:pt x="23" y="66"/>
                  </a:lnTo>
                  <a:lnTo>
                    <a:pt x="0" y="66"/>
                  </a:lnTo>
                  <a:close/>
                  <a:moveTo>
                    <a:pt x="117" y="66"/>
                  </a:moveTo>
                  <a:lnTo>
                    <a:pt x="117" y="75"/>
                  </a:lnTo>
                  <a:lnTo>
                    <a:pt x="140" y="75"/>
                  </a:lnTo>
                  <a:lnTo>
                    <a:pt x="140" y="66"/>
                  </a:lnTo>
                  <a:lnTo>
                    <a:pt x="117" y="66"/>
                  </a:lnTo>
                  <a:close/>
                  <a:moveTo>
                    <a:pt x="33" y="100"/>
                  </a:moveTo>
                  <a:lnTo>
                    <a:pt x="17" y="117"/>
                  </a:lnTo>
                  <a:lnTo>
                    <a:pt x="24" y="124"/>
                  </a:lnTo>
                  <a:lnTo>
                    <a:pt x="40" y="107"/>
                  </a:lnTo>
                  <a:lnTo>
                    <a:pt x="33" y="100"/>
                  </a:lnTo>
                  <a:close/>
                  <a:moveTo>
                    <a:pt x="106" y="100"/>
                  </a:moveTo>
                  <a:lnTo>
                    <a:pt x="100" y="107"/>
                  </a:lnTo>
                  <a:lnTo>
                    <a:pt x="116" y="124"/>
                  </a:lnTo>
                  <a:lnTo>
                    <a:pt x="123" y="117"/>
                  </a:lnTo>
                  <a:lnTo>
                    <a:pt x="106" y="100"/>
                  </a:lnTo>
                  <a:close/>
                  <a:moveTo>
                    <a:pt x="65" y="117"/>
                  </a:moveTo>
                  <a:lnTo>
                    <a:pt x="65" y="141"/>
                  </a:lnTo>
                  <a:lnTo>
                    <a:pt x="75" y="141"/>
                  </a:lnTo>
                  <a:lnTo>
                    <a:pt x="75" y="117"/>
                  </a:lnTo>
                  <a:lnTo>
                    <a:pt x="65" y="117"/>
                  </a:lnTo>
                  <a:close/>
                </a:path>
              </a:pathLst>
            </a:custGeom>
            <a:solidFill>
              <a:srgbClr val="80808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63" name="High Icon">
              <a:extLst>
                <a:ext uri="{FF2B5EF4-FFF2-40B4-BE49-F238E27FC236}">
                  <a16:creationId xmlns:a16="http://schemas.microsoft.com/office/drawing/2014/main" id="{C3D86913-AFBE-4859-BA57-BEF5B88F40C5}"/>
                </a:ext>
              </a:extLst>
            </p:cNvPr>
            <p:cNvSpPr>
              <a:spLocks noChangeAspect="1" noEditPoints="1"/>
            </p:cNvSpPr>
            <p:nvPr/>
          </p:nvSpPr>
          <p:spPr bwMode="auto">
            <a:xfrm>
              <a:off x="3949700" y="3098801"/>
              <a:ext cx="157162" cy="157163"/>
            </a:xfrm>
            <a:custGeom>
              <a:avLst/>
              <a:gdLst>
                <a:gd name="T0" fmla="*/ 99 w 206"/>
                <a:gd name="T1" fmla="*/ 0 h 206"/>
                <a:gd name="T2" fmla="*/ 99 w 206"/>
                <a:gd name="T3" fmla="*/ 38 h 206"/>
                <a:gd name="T4" fmla="*/ 108 w 206"/>
                <a:gd name="T5" fmla="*/ 38 h 206"/>
                <a:gd name="T6" fmla="*/ 108 w 206"/>
                <a:gd name="T7" fmla="*/ 0 h 206"/>
                <a:gd name="T8" fmla="*/ 99 w 206"/>
                <a:gd name="T9" fmla="*/ 0 h 206"/>
                <a:gd name="T10" fmla="*/ 34 w 206"/>
                <a:gd name="T11" fmla="*/ 27 h 206"/>
                <a:gd name="T12" fmla="*/ 27 w 206"/>
                <a:gd name="T13" fmla="*/ 34 h 206"/>
                <a:gd name="T14" fmla="*/ 54 w 206"/>
                <a:gd name="T15" fmla="*/ 60 h 206"/>
                <a:gd name="T16" fmla="*/ 60 w 206"/>
                <a:gd name="T17" fmla="*/ 53 h 206"/>
                <a:gd name="T18" fmla="*/ 34 w 206"/>
                <a:gd name="T19" fmla="*/ 27 h 206"/>
                <a:gd name="T20" fmla="*/ 173 w 206"/>
                <a:gd name="T21" fmla="*/ 27 h 206"/>
                <a:gd name="T22" fmla="*/ 146 w 206"/>
                <a:gd name="T23" fmla="*/ 53 h 206"/>
                <a:gd name="T24" fmla="*/ 153 w 206"/>
                <a:gd name="T25" fmla="*/ 60 h 206"/>
                <a:gd name="T26" fmla="*/ 179 w 206"/>
                <a:gd name="T27" fmla="*/ 34 h 206"/>
                <a:gd name="T28" fmla="*/ 173 w 206"/>
                <a:gd name="T29" fmla="*/ 27 h 206"/>
                <a:gd name="T30" fmla="*/ 103 w 206"/>
                <a:gd name="T31" fmla="*/ 56 h 206"/>
                <a:gd name="T32" fmla="*/ 56 w 206"/>
                <a:gd name="T33" fmla="*/ 103 h 206"/>
                <a:gd name="T34" fmla="*/ 103 w 206"/>
                <a:gd name="T35" fmla="*/ 150 h 206"/>
                <a:gd name="T36" fmla="*/ 150 w 206"/>
                <a:gd name="T37" fmla="*/ 103 h 206"/>
                <a:gd name="T38" fmla="*/ 103 w 206"/>
                <a:gd name="T39" fmla="*/ 56 h 206"/>
                <a:gd name="T40" fmla="*/ 103 w 206"/>
                <a:gd name="T41" fmla="*/ 66 h 206"/>
                <a:gd name="T42" fmla="*/ 141 w 206"/>
                <a:gd name="T43" fmla="*/ 103 h 206"/>
                <a:gd name="T44" fmla="*/ 103 w 206"/>
                <a:gd name="T45" fmla="*/ 141 h 206"/>
                <a:gd name="T46" fmla="*/ 66 w 206"/>
                <a:gd name="T47" fmla="*/ 103 h 206"/>
                <a:gd name="T48" fmla="*/ 103 w 206"/>
                <a:gd name="T49" fmla="*/ 66 h 206"/>
                <a:gd name="T50" fmla="*/ 0 w 206"/>
                <a:gd name="T51" fmla="*/ 98 h 206"/>
                <a:gd name="T52" fmla="*/ 0 w 206"/>
                <a:gd name="T53" fmla="*/ 108 h 206"/>
                <a:gd name="T54" fmla="*/ 38 w 206"/>
                <a:gd name="T55" fmla="*/ 108 h 206"/>
                <a:gd name="T56" fmla="*/ 38 w 206"/>
                <a:gd name="T57" fmla="*/ 98 h 206"/>
                <a:gd name="T58" fmla="*/ 0 w 206"/>
                <a:gd name="T59" fmla="*/ 98 h 206"/>
                <a:gd name="T60" fmla="*/ 169 w 206"/>
                <a:gd name="T61" fmla="*/ 98 h 206"/>
                <a:gd name="T62" fmla="*/ 169 w 206"/>
                <a:gd name="T63" fmla="*/ 108 h 206"/>
                <a:gd name="T64" fmla="*/ 206 w 206"/>
                <a:gd name="T65" fmla="*/ 108 h 206"/>
                <a:gd name="T66" fmla="*/ 206 w 206"/>
                <a:gd name="T67" fmla="*/ 98 h 206"/>
                <a:gd name="T68" fmla="*/ 169 w 206"/>
                <a:gd name="T69" fmla="*/ 98 h 206"/>
                <a:gd name="T70" fmla="*/ 54 w 206"/>
                <a:gd name="T71" fmla="*/ 146 h 206"/>
                <a:gd name="T72" fmla="*/ 27 w 206"/>
                <a:gd name="T73" fmla="*/ 173 h 206"/>
                <a:gd name="T74" fmla="*/ 34 w 206"/>
                <a:gd name="T75" fmla="*/ 179 h 206"/>
                <a:gd name="T76" fmla="*/ 60 w 206"/>
                <a:gd name="T77" fmla="*/ 153 h 206"/>
                <a:gd name="T78" fmla="*/ 54 w 206"/>
                <a:gd name="T79" fmla="*/ 146 h 206"/>
                <a:gd name="T80" fmla="*/ 153 w 206"/>
                <a:gd name="T81" fmla="*/ 146 h 206"/>
                <a:gd name="T82" fmla="*/ 146 w 206"/>
                <a:gd name="T83" fmla="*/ 153 h 206"/>
                <a:gd name="T84" fmla="*/ 173 w 206"/>
                <a:gd name="T85" fmla="*/ 179 h 206"/>
                <a:gd name="T86" fmla="*/ 179 w 206"/>
                <a:gd name="T87" fmla="*/ 173 h 206"/>
                <a:gd name="T88" fmla="*/ 153 w 206"/>
                <a:gd name="T89" fmla="*/ 146 h 206"/>
                <a:gd name="T90" fmla="*/ 99 w 206"/>
                <a:gd name="T91" fmla="*/ 169 h 206"/>
                <a:gd name="T92" fmla="*/ 99 w 206"/>
                <a:gd name="T93" fmla="*/ 206 h 206"/>
                <a:gd name="T94" fmla="*/ 108 w 206"/>
                <a:gd name="T95" fmla="*/ 206 h 206"/>
                <a:gd name="T96" fmla="*/ 108 w 206"/>
                <a:gd name="T97" fmla="*/ 169 h 206"/>
                <a:gd name="T98" fmla="*/ 99 w 206"/>
                <a:gd name="T99" fmla="*/ 16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99" y="0"/>
                  </a:moveTo>
                  <a:lnTo>
                    <a:pt x="99" y="38"/>
                  </a:lnTo>
                  <a:lnTo>
                    <a:pt x="108" y="38"/>
                  </a:lnTo>
                  <a:lnTo>
                    <a:pt x="108" y="0"/>
                  </a:lnTo>
                  <a:lnTo>
                    <a:pt x="99" y="0"/>
                  </a:lnTo>
                  <a:close/>
                  <a:moveTo>
                    <a:pt x="34" y="27"/>
                  </a:moveTo>
                  <a:lnTo>
                    <a:pt x="27" y="34"/>
                  </a:lnTo>
                  <a:lnTo>
                    <a:pt x="54" y="60"/>
                  </a:lnTo>
                  <a:lnTo>
                    <a:pt x="60" y="53"/>
                  </a:lnTo>
                  <a:lnTo>
                    <a:pt x="34" y="27"/>
                  </a:lnTo>
                  <a:close/>
                  <a:moveTo>
                    <a:pt x="173" y="27"/>
                  </a:moveTo>
                  <a:lnTo>
                    <a:pt x="146" y="53"/>
                  </a:lnTo>
                  <a:lnTo>
                    <a:pt x="153" y="60"/>
                  </a:lnTo>
                  <a:lnTo>
                    <a:pt x="179" y="34"/>
                  </a:lnTo>
                  <a:lnTo>
                    <a:pt x="173" y="27"/>
                  </a:lnTo>
                  <a:close/>
                  <a:moveTo>
                    <a:pt x="103" y="56"/>
                  </a:moveTo>
                  <a:cubicBezTo>
                    <a:pt x="77" y="56"/>
                    <a:pt x="56" y="77"/>
                    <a:pt x="56" y="103"/>
                  </a:cubicBezTo>
                  <a:cubicBezTo>
                    <a:pt x="56" y="129"/>
                    <a:pt x="77" y="150"/>
                    <a:pt x="103" y="150"/>
                  </a:cubicBezTo>
                  <a:cubicBezTo>
                    <a:pt x="129" y="150"/>
                    <a:pt x="150" y="129"/>
                    <a:pt x="150" y="103"/>
                  </a:cubicBezTo>
                  <a:cubicBezTo>
                    <a:pt x="150" y="77"/>
                    <a:pt x="129" y="56"/>
                    <a:pt x="103" y="56"/>
                  </a:cubicBezTo>
                  <a:close/>
                  <a:moveTo>
                    <a:pt x="103" y="66"/>
                  </a:moveTo>
                  <a:cubicBezTo>
                    <a:pt x="124" y="66"/>
                    <a:pt x="141" y="83"/>
                    <a:pt x="141" y="103"/>
                  </a:cubicBezTo>
                  <a:cubicBezTo>
                    <a:pt x="141" y="124"/>
                    <a:pt x="124" y="141"/>
                    <a:pt x="103" y="141"/>
                  </a:cubicBezTo>
                  <a:cubicBezTo>
                    <a:pt x="83" y="141"/>
                    <a:pt x="66" y="124"/>
                    <a:pt x="66" y="103"/>
                  </a:cubicBezTo>
                  <a:cubicBezTo>
                    <a:pt x="66" y="83"/>
                    <a:pt x="83" y="66"/>
                    <a:pt x="103" y="66"/>
                  </a:cubicBezTo>
                  <a:close/>
                  <a:moveTo>
                    <a:pt x="0" y="98"/>
                  </a:moveTo>
                  <a:lnTo>
                    <a:pt x="0" y="108"/>
                  </a:lnTo>
                  <a:lnTo>
                    <a:pt x="38" y="108"/>
                  </a:lnTo>
                  <a:lnTo>
                    <a:pt x="38" y="98"/>
                  </a:lnTo>
                  <a:lnTo>
                    <a:pt x="0" y="98"/>
                  </a:lnTo>
                  <a:close/>
                  <a:moveTo>
                    <a:pt x="169" y="98"/>
                  </a:moveTo>
                  <a:lnTo>
                    <a:pt x="169" y="108"/>
                  </a:lnTo>
                  <a:lnTo>
                    <a:pt x="206" y="108"/>
                  </a:lnTo>
                  <a:lnTo>
                    <a:pt x="206" y="98"/>
                  </a:lnTo>
                  <a:lnTo>
                    <a:pt x="169" y="98"/>
                  </a:lnTo>
                  <a:close/>
                  <a:moveTo>
                    <a:pt x="54" y="146"/>
                  </a:moveTo>
                  <a:lnTo>
                    <a:pt x="27" y="173"/>
                  </a:lnTo>
                  <a:lnTo>
                    <a:pt x="34" y="179"/>
                  </a:lnTo>
                  <a:lnTo>
                    <a:pt x="60" y="153"/>
                  </a:lnTo>
                  <a:lnTo>
                    <a:pt x="54" y="146"/>
                  </a:lnTo>
                  <a:close/>
                  <a:moveTo>
                    <a:pt x="153" y="146"/>
                  </a:moveTo>
                  <a:lnTo>
                    <a:pt x="146" y="153"/>
                  </a:lnTo>
                  <a:lnTo>
                    <a:pt x="173" y="179"/>
                  </a:lnTo>
                  <a:lnTo>
                    <a:pt x="179" y="173"/>
                  </a:lnTo>
                  <a:lnTo>
                    <a:pt x="153" y="146"/>
                  </a:lnTo>
                  <a:close/>
                  <a:moveTo>
                    <a:pt x="99" y="169"/>
                  </a:moveTo>
                  <a:lnTo>
                    <a:pt x="99" y="206"/>
                  </a:lnTo>
                  <a:lnTo>
                    <a:pt x="108" y="206"/>
                  </a:lnTo>
                  <a:lnTo>
                    <a:pt x="108" y="169"/>
                  </a:lnTo>
                  <a:lnTo>
                    <a:pt x="99" y="169"/>
                  </a:lnTo>
                  <a:close/>
                </a:path>
              </a:pathLst>
            </a:custGeom>
            <a:solidFill>
              <a:srgbClr val="80808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64" name="Slider">
              <a:extLst>
                <a:ext uri="{FF2B5EF4-FFF2-40B4-BE49-F238E27FC236}">
                  <a16:creationId xmlns:a16="http://schemas.microsoft.com/office/drawing/2014/main" id="{3A9EA810-D3F2-4C58-9F39-EAA0179FC30E}"/>
                </a:ext>
              </a:extLst>
            </p:cNvPr>
            <p:cNvSpPr>
              <a:spLocks/>
            </p:cNvSpPr>
            <p:nvPr/>
          </p:nvSpPr>
          <p:spPr bwMode="auto">
            <a:xfrm>
              <a:off x="2235200" y="3170238"/>
              <a:ext cx="1565275" cy="14288"/>
            </a:xfrm>
            <a:custGeom>
              <a:avLst/>
              <a:gdLst>
                <a:gd name="T0" fmla="*/ 2044 w 2053"/>
                <a:gd name="T1" fmla="*/ 19 h 19"/>
                <a:gd name="T2" fmla="*/ 9 w 2053"/>
                <a:gd name="T3" fmla="*/ 19 h 19"/>
                <a:gd name="T4" fmla="*/ 0 w 2053"/>
                <a:gd name="T5" fmla="*/ 9 h 19"/>
                <a:gd name="T6" fmla="*/ 0 w 2053"/>
                <a:gd name="T7" fmla="*/ 9 h 19"/>
                <a:gd name="T8" fmla="*/ 9 w 2053"/>
                <a:gd name="T9" fmla="*/ 0 h 19"/>
                <a:gd name="T10" fmla="*/ 2044 w 2053"/>
                <a:gd name="T11" fmla="*/ 0 h 19"/>
                <a:gd name="T12" fmla="*/ 2053 w 2053"/>
                <a:gd name="T13" fmla="*/ 9 h 19"/>
                <a:gd name="T14" fmla="*/ 2053 w 2053"/>
                <a:gd name="T15" fmla="*/ 9 h 19"/>
                <a:gd name="T16" fmla="*/ 2044 w 2053"/>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3" h="19">
                  <a:moveTo>
                    <a:pt x="2044" y="19"/>
                  </a:moveTo>
                  <a:lnTo>
                    <a:pt x="9" y="19"/>
                  </a:lnTo>
                  <a:cubicBezTo>
                    <a:pt x="4" y="19"/>
                    <a:pt x="0" y="14"/>
                    <a:pt x="0" y="9"/>
                  </a:cubicBezTo>
                  <a:lnTo>
                    <a:pt x="0" y="9"/>
                  </a:lnTo>
                  <a:cubicBezTo>
                    <a:pt x="0" y="4"/>
                    <a:pt x="4" y="0"/>
                    <a:pt x="9" y="0"/>
                  </a:cubicBezTo>
                  <a:lnTo>
                    <a:pt x="2044" y="0"/>
                  </a:lnTo>
                  <a:cubicBezTo>
                    <a:pt x="2049" y="0"/>
                    <a:pt x="2053" y="4"/>
                    <a:pt x="2053" y="9"/>
                  </a:cubicBezTo>
                  <a:lnTo>
                    <a:pt x="2053" y="9"/>
                  </a:lnTo>
                  <a:cubicBezTo>
                    <a:pt x="2053" y="14"/>
                    <a:pt x="2049" y="19"/>
                    <a:pt x="2044" y="19"/>
                  </a:cubicBezTo>
                </a:path>
              </a:pathLst>
            </a:custGeom>
            <a:gradFill flip="none" rotWithShape="1">
              <a:gsLst>
                <a:gs pos="0">
                  <a:srgbClr val="067BFF"/>
                </a:gs>
                <a:gs pos="46000">
                  <a:srgbClr val="B8B8B8"/>
                </a:gs>
                <a:gs pos="44000">
                  <a:srgbClr val="067BFF"/>
                </a:gs>
                <a:gs pos="100000">
                  <a:srgbClr val="B8B8B8"/>
                </a:gs>
              </a:gsLst>
              <a:lin ang="0" scaled="1"/>
              <a:tileRect/>
            </a:gra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65" name="Knob">
              <a:extLst>
                <a:ext uri="{FF2B5EF4-FFF2-40B4-BE49-F238E27FC236}">
                  <a16:creationId xmlns:a16="http://schemas.microsoft.com/office/drawing/2014/main" id="{CC880953-E87C-4154-BD02-CE92EC009441}"/>
                </a:ext>
              </a:extLst>
            </p:cNvPr>
            <p:cNvSpPr>
              <a:spLocks noChangeAspect="1" noChangeArrowheads="1"/>
            </p:cNvSpPr>
            <p:nvPr/>
          </p:nvSpPr>
          <p:spPr bwMode="auto">
            <a:xfrm>
              <a:off x="2846387" y="3068638"/>
              <a:ext cx="200025" cy="198438"/>
            </a:xfrm>
            <a:prstGeom prst="ellipse">
              <a:avLst/>
            </a:prstGeom>
            <a:solidFill>
              <a:srgbClr val="FFFFFF"/>
            </a:solidFill>
            <a:ln>
              <a:noFill/>
            </a:ln>
            <a:effectLst>
              <a:outerShdw blurRad="63500" dist="12700" dir="5400000" algn="t" rotWithShape="0">
                <a:srgbClr val="000000">
                  <a:alpha val="7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166" name="Stepper">
            <a:extLst>
              <a:ext uri="{FF2B5EF4-FFF2-40B4-BE49-F238E27FC236}">
                <a16:creationId xmlns:a16="http://schemas.microsoft.com/office/drawing/2014/main" id="{6BC090C3-51FB-4AA6-94D2-6F37B3531E1D}"/>
              </a:ext>
            </a:extLst>
          </p:cNvPr>
          <p:cNvGrpSpPr>
            <a:grpSpLocks noChangeAspect="1"/>
          </p:cNvGrpSpPr>
          <p:nvPr/>
        </p:nvGrpSpPr>
        <p:grpSpPr>
          <a:xfrm>
            <a:off x="4426743" y="5090318"/>
            <a:ext cx="671513" cy="207963"/>
            <a:chOff x="4325938" y="1708151"/>
            <a:chExt cx="671513" cy="207963"/>
          </a:xfrm>
        </p:grpSpPr>
        <p:sp>
          <p:nvSpPr>
            <p:cNvPr id="167" name="Increase">
              <a:extLst>
                <a:ext uri="{FF2B5EF4-FFF2-40B4-BE49-F238E27FC236}">
                  <a16:creationId xmlns:a16="http://schemas.microsoft.com/office/drawing/2014/main" id="{867A4DF0-8A50-45C0-B5C3-8B825617668D}"/>
                </a:ext>
              </a:extLst>
            </p:cNvPr>
            <p:cNvSpPr>
              <a:spLocks/>
            </p:cNvSpPr>
            <p:nvPr/>
          </p:nvSpPr>
          <p:spPr bwMode="auto">
            <a:xfrm>
              <a:off x="4772026" y="1755776"/>
              <a:ext cx="111125" cy="109538"/>
            </a:xfrm>
            <a:custGeom>
              <a:avLst/>
              <a:gdLst>
                <a:gd name="T0" fmla="*/ 70 w 70"/>
                <a:gd name="T1" fmla="*/ 31 h 69"/>
                <a:gd name="T2" fmla="*/ 39 w 70"/>
                <a:gd name="T3" fmla="*/ 31 h 69"/>
                <a:gd name="T4" fmla="*/ 39 w 70"/>
                <a:gd name="T5" fmla="*/ 0 h 69"/>
                <a:gd name="T6" fmla="*/ 32 w 70"/>
                <a:gd name="T7" fmla="*/ 0 h 69"/>
                <a:gd name="T8" fmla="*/ 32 w 70"/>
                <a:gd name="T9" fmla="*/ 31 h 69"/>
                <a:gd name="T10" fmla="*/ 0 w 70"/>
                <a:gd name="T11" fmla="*/ 31 h 69"/>
                <a:gd name="T12" fmla="*/ 0 w 70"/>
                <a:gd name="T13" fmla="*/ 38 h 69"/>
                <a:gd name="T14" fmla="*/ 32 w 70"/>
                <a:gd name="T15" fmla="*/ 38 h 69"/>
                <a:gd name="T16" fmla="*/ 32 w 70"/>
                <a:gd name="T17" fmla="*/ 69 h 69"/>
                <a:gd name="T18" fmla="*/ 39 w 70"/>
                <a:gd name="T19" fmla="*/ 69 h 69"/>
                <a:gd name="T20" fmla="*/ 39 w 70"/>
                <a:gd name="T21" fmla="*/ 38 h 69"/>
                <a:gd name="T22" fmla="*/ 70 w 70"/>
                <a:gd name="T23" fmla="*/ 38 h 69"/>
                <a:gd name="T24" fmla="*/ 70 w 70"/>
                <a:gd name="T25"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9">
                  <a:moveTo>
                    <a:pt x="70" y="31"/>
                  </a:moveTo>
                  <a:lnTo>
                    <a:pt x="39" y="31"/>
                  </a:lnTo>
                  <a:lnTo>
                    <a:pt x="39" y="0"/>
                  </a:lnTo>
                  <a:lnTo>
                    <a:pt x="32" y="0"/>
                  </a:lnTo>
                  <a:lnTo>
                    <a:pt x="32" y="31"/>
                  </a:lnTo>
                  <a:lnTo>
                    <a:pt x="0" y="31"/>
                  </a:lnTo>
                  <a:lnTo>
                    <a:pt x="0" y="38"/>
                  </a:lnTo>
                  <a:lnTo>
                    <a:pt x="32" y="38"/>
                  </a:lnTo>
                  <a:lnTo>
                    <a:pt x="32" y="69"/>
                  </a:lnTo>
                  <a:lnTo>
                    <a:pt x="39" y="69"/>
                  </a:lnTo>
                  <a:lnTo>
                    <a:pt x="39" y="38"/>
                  </a:lnTo>
                  <a:lnTo>
                    <a:pt x="70" y="38"/>
                  </a:lnTo>
                  <a:lnTo>
                    <a:pt x="70" y="31"/>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68" name="Decrease">
              <a:extLst>
                <a:ext uri="{FF2B5EF4-FFF2-40B4-BE49-F238E27FC236}">
                  <a16:creationId xmlns:a16="http://schemas.microsoft.com/office/drawing/2014/main" id="{469BEFA9-91F9-4155-BB6E-0F1CD89DFBE2}"/>
                </a:ext>
              </a:extLst>
            </p:cNvPr>
            <p:cNvSpPr>
              <a:spLocks noChangeArrowheads="1"/>
            </p:cNvSpPr>
            <p:nvPr/>
          </p:nvSpPr>
          <p:spPr bwMode="auto">
            <a:xfrm>
              <a:off x="4440238" y="1808163"/>
              <a:ext cx="111125" cy="11113"/>
            </a:xfrm>
            <a:prstGeom prst="rect">
              <a:avLst/>
            </a:prstGeom>
            <a:solidFill>
              <a:srgbClr val="007A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69" name="Border">
              <a:extLst>
                <a:ext uri="{FF2B5EF4-FFF2-40B4-BE49-F238E27FC236}">
                  <a16:creationId xmlns:a16="http://schemas.microsoft.com/office/drawing/2014/main" id="{0BB368AE-FA3F-484B-A8DA-24EFB662FE88}"/>
                </a:ext>
              </a:extLst>
            </p:cNvPr>
            <p:cNvSpPr>
              <a:spLocks noEditPoints="1"/>
            </p:cNvSpPr>
            <p:nvPr/>
          </p:nvSpPr>
          <p:spPr bwMode="auto">
            <a:xfrm>
              <a:off x="4325938" y="1708151"/>
              <a:ext cx="671513" cy="207963"/>
            </a:xfrm>
            <a:custGeom>
              <a:avLst/>
              <a:gdLst>
                <a:gd name="T0" fmla="*/ 872 w 881"/>
                <a:gd name="T1" fmla="*/ 230 h 272"/>
                <a:gd name="T2" fmla="*/ 839 w 881"/>
                <a:gd name="T3" fmla="*/ 262 h 272"/>
                <a:gd name="T4" fmla="*/ 445 w 881"/>
                <a:gd name="T5" fmla="*/ 262 h 272"/>
                <a:gd name="T6" fmla="*/ 445 w 881"/>
                <a:gd name="T7" fmla="*/ 9 h 272"/>
                <a:gd name="T8" fmla="*/ 839 w 881"/>
                <a:gd name="T9" fmla="*/ 9 h 272"/>
                <a:gd name="T10" fmla="*/ 872 w 881"/>
                <a:gd name="T11" fmla="*/ 42 h 272"/>
                <a:gd name="T12" fmla="*/ 872 w 881"/>
                <a:gd name="T13" fmla="*/ 230 h 272"/>
                <a:gd name="T14" fmla="*/ 10 w 881"/>
                <a:gd name="T15" fmla="*/ 230 h 272"/>
                <a:gd name="T16" fmla="*/ 10 w 881"/>
                <a:gd name="T17" fmla="*/ 42 h 272"/>
                <a:gd name="T18" fmla="*/ 42 w 881"/>
                <a:gd name="T19" fmla="*/ 9 h 272"/>
                <a:gd name="T20" fmla="*/ 436 w 881"/>
                <a:gd name="T21" fmla="*/ 9 h 272"/>
                <a:gd name="T22" fmla="*/ 436 w 881"/>
                <a:gd name="T23" fmla="*/ 262 h 272"/>
                <a:gd name="T24" fmla="*/ 42 w 881"/>
                <a:gd name="T25" fmla="*/ 262 h 272"/>
                <a:gd name="T26" fmla="*/ 10 w 881"/>
                <a:gd name="T27" fmla="*/ 230 h 272"/>
                <a:gd name="T28" fmla="*/ 839 w 881"/>
                <a:gd name="T29" fmla="*/ 0 h 272"/>
                <a:gd name="T30" fmla="*/ 445 w 881"/>
                <a:gd name="T31" fmla="*/ 0 h 272"/>
                <a:gd name="T32" fmla="*/ 436 w 881"/>
                <a:gd name="T33" fmla="*/ 0 h 272"/>
                <a:gd name="T34" fmla="*/ 42 w 881"/>
                <a:gd name="T35" fmla="*/ 0 h 272"/>
                <a:gd name="T36" fmla="*/ 0 w 881"/>
                <a:gd name="T37" fmla="*/ 42 h 272"/>
                <a:gd name="T38" fmla="*/ 0 w 881"/>
                <a:gd name="T39" fmla="*/ 230 h 272"/>
                <a:gd name="T40" fmla="*/ 42 w 881"/>
                <a:gd name="T41" fmla="*/ 272 h 272"/>
                <a:gd name="T42" fmla="*/ 839 w 881"/>
                <a:gd name="T43" fmla="*/ 272 h 272"/>
                <a:gd name="T44" fmla="*/ 881 w 881"/>
                <a:gd name="T45" fmla="*/ 230 h 272"/>
                <a:gd name="T46" fmla="*/ 881 w 881"/>
                <a:gd name="T47" fmla="*/ 42 h 272"/>
                <a:gd name="T48" fmla="*/ 839 w 881"/>
                <a:gd name="T49"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1" h="272">
                  <a:moveTo>
                    <a:pt x="872" y="230"/>
                  </a:moveTo>
                  <a:cubicBezTo>
                    <a:pt x="872" y="248"/>
                    <a:pt x="857" y="262"/>
                    <a:pt x="839" y="262"/>
                  </a:cubicBezTo>
                  <a:lnTo>
                    <a:pt x="445" y="262"/>
                  </a:lnTo>
                  <a:lnTo>
                    <a:pt x="445" y="9"/>
                  </a:lnTo>
                  <a:lnTo>
                    <a:pt x="839" y="9"/>
                  </a:lnTo>
                  <a:cubicBezTo>
                    <a:pt x="857" y="9"/>
                    <a:pt x="872" y="24"/>
                    <a:pt x="872" y="42"/>
                  </a:cubicBezTo>
                  <a:lnTo>
                    <a:pt x="872" y="230"/>
                  </a:lnTo>
                  <a:close/>
                  <a:moveTo>
                    <a:pt x="10" y="230"/>
                  </a:moveTo>
                  <a:lnTo>
                    <a:pt x="10" y="42"/>
                  </a:lnTo>
                  <a:cubicBezTo>
                    <a:pt x="10" y="24"/>
                    <a:pt x="24" y="9"/>
                    <a:pt x="42" y="9"/>
                  </a:cubicBezTo>
                  <a:lnTo>
                    <a:pt x="436" y="9"/>
                  </a:lnTo>
                  <a:lnTo>
                    <a:pt x="436" y="262"/>
                  </a:lnTo>
                  <a:lnTo>
                    <a:pt x="42" y="262"/>
                  </a:lnTo>
                  <a:cubicBezTo>
                    <a:pt x="24" y="262"/>
                    <a:pt x="10" y="248"/>
                    <a:pt x="10" y="230"/>
                  </a:cubicBezTo>
                  <a:moveTo>
                    <a:pt x="839" y="0"/>
                  </a:moveTo>
                  <a:lnTo>
                    <a:pt x="445" y="0"/>
                  </a:lnTo>
                  <a:lnTo>
                    <a:pt x="436" y="0"/>
                  </a:lnTo>
                  <a:lnTo>
                    <a:pt x="42" y="0"/>
                  </a:lnTo>
                  <a:cubicBezTo>
                    <a:pt x="19" y="0"/>
                    <a:pt x="0" y="19"/>
                    <a:pt x="0" y="42"/>
                  </a:cubicBezTo>
                  <a:lnTo>
                    <a:pt x="0" y="230"/>
                  </a:lnTo>
                  <a:cubicBezTo>
                    <a:pt x="0" y="253"/>
                    <a:pt x="19" y="272"/>
                    <a:pt x="42" y="272"/>
                  </a:cubicBezTo>
                  <a:lnTo>
                    <a:pt x="839" y="272"/>
                  </a:lnTo>
                  <a:cubicBezTo>
                    <a:pt x="862" y="272"/>
                    <a:pt x="881" y="253"/>
                    <a:pt x="881" y="230"/>
                  </a:cubicBezTo>
                  <a:lnTo>
                    <a:pt x="881" y="42"/>
                  </a:lnTo>
                  <a:cubicBezTo>
                    <a:pt x="881" y="19"/>
                    <a:pt x="862" y="0"/>
                    <a:pt x="839" y="0"/>
                  </a:cubicBezTo>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170" name="Switch">
            <a:extLst>
              <a:ext uri="{FF2B5EF4-FFF2-40B4-BE49-F238E27FC236}">
                <a16:creationId xmlns:a16="http://schemas.microsoft.com/office/drawing/2014/main" id="{2D3ED61A-3AD3-44AC-A209-D75B521FF82A}"/>
              </a:ext>
            </a:extLst>
          </p:cNvPr>
          <p:cNvGrpSpPr>
            <a:grpSpLocks noChangeAspect="1"/>
          </p:cNvGrpSpPr>
          <p:nvPr/>
        </p:nvGrpSpPr>
        <p:grpSpPr>
          <a:xfrm>
            <a:off x="6909594" y="5228431"/>
            <a:ext cx="354013" cy="211138"/>
            <a:chOff x="5153026" y="3413125"/>
            <a:chExt cx="354013" cy="211138"/>
          </a:xfrm>
        </p:grpSpPr>
        <p:sp>
          <p:nvSpPr>
            <p:cNvPr id="171" name="Track">
              <a:extLst>
                <a:ext uri="{FF2B5EF4-FFF2-40B4-BE49-F238E27FC236}">
                  <a16:creationId xmlns:a16="http://schemas.microsoft.com/office/drawing/2014/main" id="{74EA6922-8188-4AEB-83AD-85A9251F06FF}"/>
                </a:ext>
              </a:extLst>
            </p:cNvPr>
            <p:cNvSpPr>
              <a:spLocks/>
            </p:cNvSpPr>
            <p:nvPr/>
          </p:nvSpPr>
          <p:spPr bwMode="auto">
            <a:xfrm>
              <a:off x="5153026" y="3413125"/>
              <a:ext cx="354013" cy="211138"/>
            </a:xfrm>
            <a:custGeom>
              <a:avLst/>
              <a:gdLst>
                <a:gd name="T0" fmla="*/ 139 w 464"/>
                <a:gd name="T1" fmla="*/ 276 h 276"/>
                <a:gd name="T2" fmla="*/ 0 w 464"/>
                <a:gd name="T3" fmla="*/ 138 h 276"/>
                <a:gd name="T4" fmla="*/ 139 w 464"/>
                <a:gd name="T5" fmla="*/ 0 h 276"/>
                <a:gd name="T6" fmla="*/ 326 w 464"/>
                <a:gd name="T7" fmla="*/ 0 h 276"/>
                <a:gd name="T8" fmla="*/ 464 w 464"/>
                <a:gd name="T9" fmla="*/ 138 h 276"/>
                <a:gd name="T10" fmla="*/ 326 w 464"/>
                <a:gd name="T11" fmla="*/ 276 h 276"/>
                <a:gd name="T12" fmla="*/ 139 w 464"/>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464" h="276">
                  <a:moveTo>
                    <a:pt x="139" y="276"/>
                  </a:moveTo>
                  <a:cubicBezTo>
                    <a:pt x="62" y="276"/>
                    <a:pt x="0" y="214"/>
                    <a:pt x="0" y="138"/>
                  </a:cubicBezTo>
                  <a:cubicBezTo>
                    <a:pt x="0" y="62"/>
                    <a:pt x="62" y="0"/>
                    <a:pt x="139" y="0"/>
                  </a:cubicBezTo>
                  <a:lnTo>
                    <a:pt x="326" y="0"/>
                  </a:lnTo>
                  <a:cubicBezTo>
                    <a:pt x="402" y="0"/>
                    <a:pt x="464" y="62"/>
                    <a:pt x="464" y="138"/>
                  </a:cubicBezTo>
                  <a:cubicBezTo>
                    <a:pt x="464" y="214"/>
                    <a:pt x="402" y="276"/>
                    <a:pt x="326" y="276"/>
                  </a:cubicBezTo>
                  <a:lnTo>
                    <a:pt x="139" y="276"/>
                  </a:lnTo>
                  <a:close/>
                </a:path>
              </a:pathLst>
            </a:custGeom>
            <a:solidFill>
              <a:srgbClr val="FFFFFF"/>
            </a:solidFill>
            <a:ln w="9525">
              <a:solidFill>
                <a:srgbClr val="D3D3D3"/>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72" name="Thumb">
              <a:extLst>
                <a:ext uri="{FF2B5EF4-FFF2-40B4-BE49-F238E27FC236}">
                  <a16:creationId xmlns:a16="http://schemas.microsoft.com/office/drawing/2014/main" id="{4EA2BFD7-9A37-413F-BA4E-1AB898A7B8AE}"/>
                </a:ext>
              </a:extLst>
            </p:cNvPr>
            <p:cNvSpPr>
              <a:spLocks noChangeAspect="1" noChangeArrowheads="1"/>
            </p:cNvSpPr>
            <p:nvPr/>
          </p:nvSpPr>
          <p:spPr bwMode="auto">
            <a:xfrm>
              <a:off x="5157788" y="3419475"/>
              <a:ext cx="201613" cy="200025"/>
            </a:xfrm>
            <a:prstGeom prst="ellipse">
              <a:avLst/>
            </a:prstGeom>
            <a:solidFill>
              <a:srgbClr val="FFFFFF"/>
            </a:solidFill>
            <a:ln>
              <a:noFill/>
            </a:ln>
            <a:effectLst>
              <a:outerShdw blurRad="50800" dist="12700" dir="5400000" algn="t" rotWithShape="0">
                <a:srgbClr val="000000">
                  <a:alpha val="6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grpSp>
        <p:nvGrpSpPr>
          <p:cNvPr id="173" name="Switch">
            <a:extLst>
              <a:ext uri="{FF2B5EF4-FFF2-40B4-BE49-F238E27FC236}">
                <a16:creationId xmlns:a16="http://schemas.microsoft.com/office/drawing/2014/main" id="{B9280FAD-ECC3-4B9E-B141-CE3D26A66BF4}"/>
              </a:ext>
            </a:extLst>
          </p:cNvPr>
          <p:cNvGrpSpPr/>
          <p:nvPr/>
        </p:nvGrpSpPr>
        <p:grpSpPr>
          <a:xfrm>
            <a:off x="7692231" y="5248275"/>
            <a:ext cx="363538" cy="222250"/>
            <a:chOff x="3995738" y="2805113"/>
            <a:chExt cx="363538" cy="222250"/>
          </a:xfrm>
        </p:grpSpPr>
        <p:sp>
          <p:nvSpPr>
            <p:cNvPr id="174" name="Track">
              <a:extLst>
                <a:ext uri="{FF2B5EF4-FFF2-40B4-BE49-F238E27FC236}">
                  <a16:creationId xmlns:a16="http://schemas.microsoft.com/office/drawing/2014/main" id="{14B41EAB-4607-48DB-9308-0163684D91A6}"/>
                </a:ext>
              </a:extLst>
            </p:cNvPr>
            <p:cNvSpPr>
              <a:spLocks/>
            </p:cNvSpPr>
            <p:nvPr/>
          </p:nvSpPr>
          <p:spPr bwMode="auto">
            <a:xfrm>
              <a:off x="3995738" y="2805113"/>
              <a:ext cx="363538" cy="222250"/>
            </a:xfrm>
            <a:custGeom>
              <a:avLst/>
              <a:gdLst>
                <a:gd name="T0" fmla="*/ 0 w 478"/>
                <a:gd name="T1" fmla="*/ 146 h 291"/>
                <a:gd name="T2" fmla="*/ 146 w 478"/>
                <a:gd name="T3" fmla="*/ 291 h 291"/>
                <a:gd name="T4" fmla="*/ 333 w 478"/>
                <a:gd name="T5" fmla="*/ 291 h 291"/>
                <a:gd name="T6" fmla="*/ 478 w 478"/>
                <a:gd name="T7" fmla="*/ 146 h 291"/>
                <a:gd name="T8" fmla="*/ 333 w 478"/>
                <a:gd name="T9" fmla="*/ 0 h 291"/>
                <a:gd name="T10" fmla="*/ 146 w 478"/>
                <a:gd name="T11" fmla="*/ 0 h 291"/>
                <a:gd name="T12" fmla="*/ 0 w 478"/>
                <a:gd name="T13" fmla="*/ 146 h 291"/>
                <a:gd name="T14" fmla="*/ 0 w 478"/>
                <a:gd name="T15" fmla="*/ 146 h 2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8" h="291">
                  <a:moveTo>
                    <a:pt x="0" y="146"/>
                  </a:moveTo>
                  <a:cubicBezTo>
                    <a:pt x="0" y="226"/>
                    <a:pt x="65" y="291"/>
                    <a:pt x="146" y="291"/>
                  </a:cubicBezTo>
                  <a:lnTo>
                    <a:pt x="333" y="291"/>
                  </a:lnTo>
                  <a:cubicBezTo>
                    <a:pt x="413" y="291"/>
                    <a:pt x="478" y="226"/>
                    <a:pt x="478" y="146"/>
                  </a:cubicBezTo>
                  <a:cubicBezTo>
                    <a:pt x="478" y="65"/>
                    <a:pt x="413" y="0"/>
                    <a:pt x="333" y="0"/>
                  </a:cubicBezTo>
                  <a:lnTo>
                    <a:pt x="146" y="0"/>
                  </a:lnTo>
                  <a:cubicBezTo>
                    <a:pt x="65" y="0"/>
                    <a:pt x="0" y="65"/>
                    <a:pt x="0" y="146"/>
                  </a:cubicBezTo>
                  <a:cubicBezTo>
                    <a:pt x="0" y="146"/>
                    <a:pt x="0" y="65"/>
                    <a:pt x="0" y="146"/>
                  </a:cubicBezTo>
                </a:path>
              </a:pathLst>
            </a:custGeom>
            <a:solidFill>
              <a:srgbClr val="4CD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75" name="Thumb">
              <a:extLst>
                <a:ext uri="{FF2B5EF4-FFF2-40B4-BE49-F238E27FC236}">
                  <a16:creationId xmlns:a16="http://schemas.microsoft.com/office/drawing/2014/main" id="{4ACDF72B-52A4-4A95-89CD-A4FF218D5EFA}"/>
                </a:ext>
              </a:extLst>
            </p:cNvPr>
            <p:cNvSpPr>
              <a:spLocks noChangeAspect="1" noChangeArrowheads="1"/>
            </p:cNvSpPr>
            <p:nvPr/>
          </p:nvSpPr>
          <p:spPr bwMode="auto">
            <a:xfrm>
              <a:off x="4149725" y="2816225"/>
              <a:ext cx="198438" cy="200025"/>
            </a:xfrm>
            <a:prstGeom prst="ellipse">
              <a:avLst/>
            </a:prstGeom>
            <a:solidFill>
              <a:srgbClr val="FFFFFF"/>
            </a:solidFill>
            <a:ln>
              <a:noFill/>
            </a:ln>
            <a:effectLst>
              <a:outerShdw blurRad="50800" dist="12700" dir="5400000" algn="t" rotWithShape="0">
                <a:srgbClr val="000000">
                  <a:alpha val="6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sp>
        <p:nvSpPr>
          <p:cNvPr id="176" name="Button">
            <a:extLst>
              <a:ext uri="{FF2B5EF4-FFF2-40B4-BE49-F238E27FC236}">
                <a16:creationId xmlns:a16="http://schemas.microsoft.com/office/drawing/2014/main" id="{EB903867-697F-4414-A61B-D27C807A462B}"/>
              </a:ext>
            </a:extLst>
          </p:cNvPr>
          <p:cNvSpPr txBox="1"/>
          <p:nvPr/>
        </p:nvSpPr>
        <p:spPr>
          <a:xfrm>
            <a:off x="9554411" y="3838122"/>
            <a:ext cx="398379" cy="172355"/>
          </a:xfrm>
          <a:prstGeom prst="rect">
            <a:avLst/>
          </a:prstGeom>
          <a:noFill/>
        </p:spPr>
        <p:txBody>
          <a:bodyPr wrap="none" lIns="9144" tIns="9144" rIns="9144"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007AFF"/>
                </a:solidFill>
                <a:latin typeface="Segoe UI" panose="020B0502040204020203" pitchFamily="34" charset="0"/>
                <a:cs typeface="Segoe UI" panose="020B0502040204020203" pitchFamily="34" charset="0"/>
              </a:rPr>
              <a:t>Button</a:t>
            </a:r>
          </a:p>
        </p:txBody>
      </p:sp>
      <p:sp>
        <p:nvSpPr>
          <p:cNvPr id="177" name="Text Field">
            <a:extLst>
              <a:ext uri="{FF2B5EF4-FFF2-40B4-BE49-F238E27FC236}">
                <a16:creationId xmlns:a16="http://schemas.microsoft.com/office/drawing/2014/main" id="{D5750E21-A5D5-4BB2-B464-A783766581A9}"/>
              </a:ext>
            </a:extLst>
          </p:cNvPr>
          <p:cNvSpPr/>
          <p:nvPr/>
        </p:nvSpPr>
        <p:spPr>
          <a:xfrm>
            <a:off x="10529887" y="4929188"/>
            <a:ext cx="1495426" cy="200025"/>
          </a:xfrm>
          <a:prstGeom prst="roundRect">
            <a:avLst/>
          </a:prstGeom>
          <a:solidFill>
            <a:srgbClr val="FFFFFF"/>
          </a:solidFill>
          <a:ln w="3175">
            <a:solidFill>
              <a:srgbClr val="C8C8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9144" rIns="45720" bIns="9144"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000000"/>
                </a:solidFill>
                <a:latin typeface="Segoe UI" panose="020B0502040204020203" pitchFamily="34" charset="0"/>
                <a:cs typeface="Segoe UI" panose="020B0502040204020203" pitchFamily="34" charset="0"/>
              </a:rPr>
              <a:t>Text Input</a:t>
            </a:r>
          </a:p>
        </p:txBody>
      </p:sp>
    </p:spTree>
    <p:extLst>
      <p:ext uri="{BB962C8B-B14F-4D97-AF65-F5344CB8AC3E}">
        <p14:creationId xmlns:p14="http://schemas.microsoft.com/office/powerpoint/2010/main" val="23487585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13B3B15-F381-4B04-8A95-385973F9F232}"/>
              </a:ext>
            </a:extLst>
          </p:cNvPr>
          <p:cNvSpPr>
            <a:spLocks noGrp="1"/>
          </p:cNvSpPr>
          <p:nvPr>
            <p:ph type="title"/>
          </p:nvPr>
        </p:nvSpPr>
        <p:spPr/>
        <p:txBody>
          <a:bodyPr>
            <a:normAutofit fontScale="90000"/>
          </a:bodyPr>
          <a:lstStyle/>
          <a:p>
            <a:r>
              <a:rPr lang="de-DE" dirty="0"/>
              <a:t>IOS Beispiel Ansichten</a:t>
            </a:r>
          </a:p>
        </p:txBody>
      </p:sp>
      <p:grpSp>
        <p:nvGrpSpPr>
          <p:cNvPr id="93" name="Action Sheet">
            <a:extLst>
              <a:ext uri="{FF2B5EF4-FFF2-40B4-BE49-F238E27FC236}">
                <a16:creationId xmlns:a16="http://schemas.microsoft.com/office/drawing/2014/main" id="{F68DD363-B4E4-492D-9755-99FA86406F54}"/>
              </a:ext>
            </a:extLst>
          </p:cNvPr>
          <p:cNvGrpSpPr/>
          <p:nvPr/>
        </p:nvGrpSpPr>
        <p:grpSpPr>
          <a:xfrm>
            <a:off x="457200" y="1282700"/>
            <a:ext cx="2286000" cy="4064000"/>
            <a:chOff x="595686" y="1261242"/>
            <a:chExt cx="2286000" cy="4064000"/>
          </a:xfrm>
        </p:grpSpPr>
        <p:sp>
          <p:nvSpPr>
            <p:cNvPr id="94" name="Overlay">
              <a:extLst>
                <a:ext uri="{FF2B5EF4-FFF2-40B4-BE49-F238E27FC236}">
                  <a16:creationId xmlns:a16="http://schemas.microsoft.com/office/drawing/2014/main" id="{85459EBA-8CBA-43FA-A706-991F6BF607D0}"/>
                </a:ext>
              </a:extLst>
            </p:cNvPr>
            <p:cNvSpPr>
              <a:spLocks noChangeArrowheads="1"/>
            </p:cNvSpPr>
            <p:nvPr/>
          </p:nvSpPr>
          <p:spPr bwMode="auto">
            <a:xfrm>
              <a:off x="595686" y="1261242"/>
              <a:ext cx="2286000" cy="4064000"/>
            </a:xfrm>
            <a:prstGeom prst="rect">
              <a:avLst/>
            </a:prstGeom>
            <a:solidFill>
              <a:srgbClr val="000000">
                <a:alpha val="4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nvGrpSpPr>
            <p:cNvPr id="95" name="Actions">
              <a:extLst>
                <a:ext uri="{FF2B5EF4-FFF2-40B4-BE49-F238E27FC236}">
                  <a16:creationId xmlns:a16="http://schemas.microsoft.com/office/drawing/2014/main" id="{C7CDF46E-7A6C-41BA-9D91-D645A2C39524}"/>
                </a:ext>
              </a:extLst>
            </p:cNvPr>
            <p:cNvGrpSpPr/>
            <p:nvPr/>
          </p:nvGrpSpPr>
          <p:grpSpPr>
            <a:xfrm>
              <a:off x="652836" y="2989077"/>
              <a:ext cx="2173288" cy="2272666"/>
              <a:chOff x="652836" y="2989077"/>
              <a:chExt cx="2173288" cy="2272666"/>
            </a:xfrm>
          </p:grpSpPr>
          <p:sp>
            <p:nvSpPr>
              <p:cNvPr id="96" name="Action">
                <a:extLst>
                  <a:ext uri="{FF2B5EF4-FFF2-40B4-BE49-F238E27FC236}">
                    <a16:creationId xmlns:a16="http://schemas.microsoft.com/office/drawing/2014/main" id="{5FE54577-67D4-43E3-8638-4C5EEB05119E}"/>
                  </a:ext>
                </a:extLst>
              </p:cNvPr>
              <p:cNvSpPr>
                <a:spLocks/>
              </p:cNvSpPr>
              <p:nvPr/>
            </p:nvSpPr>
            <p:spPr bwMode="auto">
              <a:xfrm>
                <a:off x="652836" y="4939480"/>
                <a:ext cx="2173288" cy="322263"/>
              </a:xfrm>
              <a:custGeom>
                <a:avLst/>
                <a:gdLst>
                  <a:gd name="T0" fmla="*/ 2850 w 2850"/>
                  <a:gd name="T1" fmla="*/ 380 h 422"/>
                  <a:gd name="T2" fmla="*/ 2808 w 2850"/>
                  <a:gd name="T3" fmla="*/ 422 h 422"/>
                  <a:gd name="T4" fmla="*/ 42 w 2850"/>
                  <a:gd name="T5" fmla="*/ 422 h 422"/>
                  <a:gd name="T6" fmla="*/ 0 w 2850"/>
                  <a:gd name="T7" fmla="*/ 380 h 422"/>
                  <a:gd name="T8" fmla="*/ 0 w 2850"/>
                  <a:gd name="T9" fmla="*/ 42 h 422"/>
                  <a:gd name="T10" fmla="*/ 42 w 2850"/>
                  <a:gd name="T11" fmla="*/ 0 h 422"/>
                  <a:gd name="T12" fmla="*/ 2808 w 2850"/>
                  <a:gd name="T13" fmla="*/ 0 h 422"/>
                  <a:gd name="T14" fmla="*/ 2850 w 2850"/>
                  <a:gd name="T15" fmla="*/ 42 h 422"/>
                  <a:gd name="T16" fmla="*/ 2850 w 2850"/>
                  <a:gd name="T17" fmla="*/ 38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0" h="422">
                    <a:moveTo>
                      <a:pt x="2850" y="380"/>
                    </a:moveTo>
                    <a:cubicBezTo>
                      <a:pt x="2850" y="403"/>
                      <a:pt x="2831" y="422"/>
                      <a:pt x="2808" y="422"/>
                    </a:cubicBezTo>
                    <a:lnTo>
                      <a:pt x="42" y="422"/>
                    </a:lnTo>
                    <a:cubicBezTo>
                      <a:pt x="19" y="422"/>
                      <a:pt x="0" y="403"/>
                      <a:pt x="0" y="380"/>
                    </a:cubicBezTo>
                    <a:lnTo>
                      <a:pt x="0" y="42"/>
                    </a:lnTo>
                    <a:cubicBezTo>
                      <a:pt x="0" y="19"/>
                      <a:pt x="19" y="0"/>
                      <a:pt x="42" y="0"/>
                    </a:cubicBezTo>
                    <a:lnTo>
                      <a:pt x="2808" y="0"/>
                    </a:lnTo>
                    <a:cubicBezTo>
                      <a:pt x="2831" y="0"/>
                      <a:pt x="2850" y="19"/>
                      <a:pt x="2850" y="42"/>
                    </a:cubicBezTo>
                    <a:lnTo>
                      <a:pt x="2850" y="3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7AFF"/>
                    </a:solidFill>
                    <a:latin typeface="Segoe UI" panose="020B0502040204020203" pitchFamily="34" charset="0"/>
                    <a:cs typeface="Segoe UI" panose="020B0502040204020203" pitchFamily="34" charset="0"/>
                  </a:rPr>
                  <a:t>Cancel</a:t>
                </a:r>
              </a:p>
            </p:txBody>
          </p:sp>
          <p:sp>
            <p:nvSpPr>
              <p:cNvPr id="97" name="Action">
                <a:extLst>
                  <a:ext uri="{FF2B5EF4-FFF2-40B4-BE49-F238E27FC236}">
                    <a16:creationId xmlns:a16="http://schemas.microsoft.com/office/drawing/2014/main" id="{31691FA3-C1C8-4F79-A209-E8A3513A0D2C}"/>
                  </a:ext>
                </a:extLst>
              </p:cNvPr>
              <p:cNvSpPr>
                <a:spLocks/>
              </p:cNvSpPr>
              <p:nvPr/>
            </p:nvSpPr>
            <p:spPr bwMode="auto">
              <a:xfrm>
                <a:off x="652836" y="4575942"/>
                <a:ext cx="2173288" cy="311150"/>
              </a:xfrm>
              <a:custGeom>
                <a:avLst/>
                <a:gdLst>
                  <a:gd name="T0" fmla="*/ 2808 w 2850"/>
                  <a:gd name="T1" fmla="*/ 408 h 408"/>
                  <a:gd name="T2" fmla="*/ 42 w 2850"/>
                  <a:gd name="T3" fmla="*/ 408 h 408"/>
                  <a:gd name="T4" fmla="*/ 0 w 2850"/>
                  <a:gd name="T5" fmla="*/ 366 h 408"/>
                  <a:gd name="T6" fmla="*/ 0 w 2850"/>
                  <a:gd name="T7" fmla="*/ 0 h 408"/>
                  <a:gd name="T8" fmla="*/ 2850 w 2850"/>
                  <a:gd name="T9" fmla="*/ 0 h 408"/>
                  <a:gd name="T10" fmla="*/ 2850 w 2850"/>
                  <a:gd name="T11" fmla="*/ 366 h 408"/>
                  <a:gd name="T12" fmla="*/ 2808 w 2850"/>
                  <a:gd name="T13" fmla="*/ 408 h 408"/>
                </a:gdLst>
                <a:ahLst/>
                <a:cxnLst>
                  <a:cxn ang="0">
                    <a:pos x="T0" y="T1"/>
                  </a:cxn>
                  <a:cxn ang="0">
                    <a:pos x="T2" y="T3"/>
                  </a:cxn>
                  <a:cxn ang="0">
                    <a:pos x="T4" y="T5"/>
                  </a:cxn>
                  <a:cxn ang="0">
                    <a:pos x="T6" y="T7"/>
                  </a:cxn>
                  <a:cxn ang="0">
                    <a:pos x="T8" y="T9"/>
                  </a:cxn>
                  <a:cxn ang="0">
                    <a:pos x="T10" y="T11"/>
                  </a:cxn>
                  <a:cxn ang="0">
                    <a:pos x="T12" y="T13"/>
                  </a:cxn>
                </a:cxnLst>
                <a:rect l="0" t="0" r="r" b="b"/>
                <a:pathLst>
                  <a:path w="2850" h="408">
                    <a:moveTo>
                      <a:pt x="2808" y="408"/>
                    </a:moveTo>
                    <a:lnTo>
                      <a:pt x="42" y="408"/>
                    </a:lnTo>
                    <a:cubicBezTo>
                      <a:pt x="19" y="408"/>
                      <a:pt x="0" y="389"/>
                      <a:pt x="0" y="366"/>
                    </a:cubicBezTo>
                    <a:lnTo>
                      <a:pt x="0" y="0"/>
                    </a:lnTo>
                    <a:lnTo>
                      <a:pt x="2850" y="0"/>
                    </a:lnTo>
                    <a:lnTo>
                      <a:pt x="2850" y="366"/>
                    </a:lnTo>
                    <a:cubicBezTo>
                      <a:pt x="2850" y="389"/>
                      <a:pt x="2831" y="408"/>
                      <a:pt x="2808" y="40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7AFF"/>
                    </a:solidFill>
                    <a:latin typeface="Segoe UI" panose="020B0502040204020203" pitchFamily="34" charset="0"/>
                    <a:cs typeface="Segoe UI" panose="020B0502040204020203" pitchFamily="34" charset="0"/>
                  </a:rPr>
                  <a:t>More…</a:t>
                </a:r>
              </a:p>
            </p:txBody>
          </p:sp>
          <p:sp>
            <p:nvSpPr>
              <p:cNvPr id="98" name="Action">
                <a:extLst>
                  <a:ext uri="{FF2B5EF4-FFF2-40B4-BE49-F238E27FC236}">
                    <a16:creationId xmlns:a16="http://schemas.microsoft.com/office/drawing/2014/main" id="{E525152A-D98B-41AB-A0D6-0786C68EB283}"/>
                  </a:ext>
                </a:extLst>
              </p:cNvPr>
              <p:cNvSpPr>
                <a:spLocks noChangeArrowheads="1"/>
              </p:cNvSpPr>
              <p:nvPr/>
            </p:nvSpPr>
            <p:spPr bwMode="auto">
              <a:xfrm>
                <a:off x="652836" y="4259203"/>
                <a:ext cx="2173288" cy="309563"/>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7AFF"/>
                    </a:solidFill>
                    <a:latin typeface="Segoe UI" panose="020B0502040204020203" pitchFamily="34" charset="0"/>
                    <a:cs typeface="Segoe UI" panose="020B0502040204020203" pitchFamily="34" charset="0"/>
                  </a:rPr>
                  <a:t>Fifth Action</a:t>
                </a:r>
              </a:p>
            </p:txBody>
          </p:sp>
          <p:sp>
            <p:nvSpPr>
              <p:cNvPr id="99" name="Action">
                <a:extLst>
                  <a:ext uri="{FF2B5EF4-FFF2-40B4-BE49-F238E27FC236}">
                    <a16:creationId xmlns:a16="http://schemas.microsoft.com/office/drawing/2014/main" id="{217BBE70-ACF7-4CCB-8CA5-09C4068E3C00}"/>
                  </a:ext>
                </a:extLst>
              </p:cNvPr>
              <p:cNvSpPr>
                <a:spLocks noChangeArrowheads="1"/>
              </p:cNvSpPr>
              <p:nvPr/>
            </p:nvSpPr>
            <p:spPr bwMode="auto">
              <a:xfrm>
                <a:off x="652836" y="3940878"/>
                <a:ext cx="2173288" cy="31115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7AFF"/>
                    </a:solidFill>
                    <a:latin typeface="Segoe UI" panose="020B0502040204020203" pitchFamily="34" charset="0"/>
                    <a:cs typeface="Segoe UI" panose="020B0502040204020203" pitchFamily="34" charset="0"/>
                  </a:rPr>
                  <a:t>Fourth Action</a:t>
                </a:r>
              </a:p>
            </p:txBody>
          </p:sp>
          <p:sp>
            <p:nvSpPr>
              <p:cNvPr id="100" name="Action">
                <a:extLst>
                  <a:ext uri="{FF2B5EF4-FFF2-40B4-BE49-F238E27FC236}">
                    <a16:creationId xmlns:a16="http://schemas.microsoft.com/office/drawing/2014/main" id="{D12ED5E0-14F3-4E04-B08C-6916B6CA6357}"/>
                  </a:ext>
                </a:extLst>
              </p:cNvPr>
              <p:cNvSpPr>
                <a:spLocks noChangeArrowheads="1"/>
              </p:cNvSpPr>
              <p:nvPr/>
            </p:nvSpPr>
            <p:spPr bwMode="auto">
              <a:xfrm>
                <a:off x="652836" y="3624140"/>
                <a:ext cx="2173288" cy="309563"/>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7AFF"/>
                    </a:solidFill>
                    <a:latin typeface="Segoe UI" panose="020B0502040204020203" pitchFamily="34" charset="0"/>
                    <a:cs typeface="Segoe UI" panose="020B0502040204020203" pitchFamily="34" charset="0"/>
                  </a:rPr>
                  <a:t>Third Action</a:t>
                </a:r>
              </a:p>
            </p:txBody>
          </p:sp>
          <p:sp>
            <p:nvSpPr>
              <p:cNvPr id="101" name="Action">
                <a:extLst>
                  <a:ext uri="{FF2B5EF4-FFF2-40B4-BE49-F238E27FC236}">
                    <a16:creationId xmlns:a16="http://schemas.microsoft.com/office/drawing/2014/main" id="{BE4A5E03-F8CF-417E-ADE5-C89A5AEB159B}"/>
                  </a:ext>
                </a:extLst>
              </p:cNvPr>
              <p:cNvSpPr>
                <a:spLocks noChangeArrowheads="1"/>
              </p:cNvSpPr>
              <p:nvPr/>
            </p:nvSpPr>
            <p:spPr bwMode="auto">
              <a:xfrm>
                <a:off x="652836" y="3305815"/>
                <a:ext cx="2173288" cy="31115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7AFF"/>
                    </a:solidFill>
                    <a:latin typeface="Segoe UI" panose="020B0502040204020203" pitchFamily="34" charset="0"/>
                    <a:cs typeface="Segoe UI" panose="020B0502040204020203" pitchFamily="34" charset="0"/>
                  </a:rPr>
                  <a:t>Second Action</a:t>
                </a:r>
              </a:p>
            </p:txBody>
          </p:sp>
          <p:sp>
            <p:nvSpPr>
              <p:cNvPr id="102" name="Action">
                <a:extLst>
                  <a:ext uri="{FF2B5EF4-FFF2-40B4-BE49-F238E27FC236}">
                    <a16:creationId xmlns:a16="http://schemas.microsoft.com/office/drawing/2014/main" id="{46DB5F23-5B86-4ADF-B4AE-7F2C3C6FC579}"/>
                  </a:ext>
                </a:extLst>
              </p:cNvPr>
              <p:cNvSpPr>
                <a:spLocks/>
              </p:cNvSpPr>
              <p:nvPr/>
            </p:nvSpPr>
            <p:spPr bwMode="auto">
              <a:xfrm>
                <a:off x="652836" y="2989077"/>
                <a:ext cx="2173288" cy="309563"/>
              </a:xfrm>
              <a:custGeom>
                <a:avLst/>
                <a:gdLst>
                  <a:gd name="T0" fmla="*/ 2850 w 2850"/>
                  <a:gd name="T1" fmla="*/ 408 h 408"/>
                  <a:gd name="T2" fmla="*/ 0 w 2850"/>
                  <a:gd name="T3" fmla="*/ 408 h 408"/>
                  <a:gd name="T4" fmla="*/ 0 w 2850"/>
                  <a:gd name="T5" fmla="*/ 43 h 408"/>
                  <a:gd name="T6" fmla="*/ 42 w 2850"/>
                  <a:gd name="T7" fmla="*/ 0 h 408"/>
                  <a:gd name="T8" fmla="*/ 2808 w 2850"/>
                  <a:gd name="T9" fmla="*/ 0 h 408"/>
                  <a:gd name="T10" fmla="*/ 2850 w 2850"/>
                  <a:gd name="T11" fmla="*/ 43 h 408"/>
                  <a:gd name="T12" fmla="*/ 2850 w 2850"/>
                  <a:gd name="T13" fmla="*/ 408 h 408"/>
                </a:gdLst>
                <a:ahLst/>
                <a:cxnLst>
                  <a:cxn ang="0">
                    <a:pos x="T0" y="T1"/>
                  </a:cxn>
                  <a:cxn ang="0">
                    <a:pos x="T2" y="T3"/>
                  </a:cxn>
                  <a:cxn ang="0">
                    <a:pos x="T4" y="T5"/>
                  </a:cxn>
                  <a:cxn ang="0">
                    <a:pos x="T6" y="T7"/>
                  </a:cxn>
                  <a:cxn ang="0">
                    <a:pos x="T8" y="T9"/>
                  </a:cxn>
                  <a:cxn ang="0">
                    <a:pos x="T10" y="T11"/>
                  </a:cxn>
                  <a:cxn ang="0">
                    <a:pos x="T12" y="T13"/>
                  </a:cxn>
                </a:cxnLst>
                <a:rect l="0" t="0" r="r" b="b"/>
                <a:pathLst>
                  <a:path w="2850" h="408">
                    <a:moveTo>
                      <a:pt x="2850" y="408"/>
                    </a:moveTo>
                    <a:lnTo>
                      <a:pt x="0" y="408"/>
                    </a:lnTo>
                    <a:lnTo>
                      <a:pt x="0" y="43"/>
                    </a:lnTo>
                    <a:cubicBezTo>
                      <a:pt x="0" y="19"/>
                      <a:pt x="19" y="0"/>
                      <a:pt x="42" y="0"/>
                    </a:cubicBezTo>
                    <a:lnTo>
                      <a:pt x="2808" y="0"/>
                    </a:lnTo>
                    <a:cubicBezTo>
                      <a:pt x="2831" y="0"/>
                      <a:pt x="2850" y="19"/>
                      <a:pt x="2850" y="43"/>
                    </a:cubicBezTo>
                    <a:lnTo>
                      <a:pt x="2850" y="4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7AFF"/>
                    </a:solidFill>
                    <a:latin typeface="Segoe UI" panose="020B0502040204020203" pitchFamily="34" charset="0"/>
                    <a:cs typeface="Segoe UI" panose="020B0502040204020203" pitchFamily="34" charset="0"/>
                  </a:rPr>
                  <a:t>First Action</a:t>
                </a:r>
              </a:p>
            </p:txBody>
          </p:sp>
        </p:grpSp>
      </p:grpSp>
      <p:grpSp>
        <p:nvGrpSpPr>
          <p:cNvPr id="103" name="Activity View">
            <a:extLst>
              <a:ext uri="{FF2B5EF4-FFF2-40B4-BE49-F238E27FC236}">
                <a16:creationId xmlns:a16="http://schemas.microsoft.com/office/drawing/2014/main" id="{6D8B7184-66C4-4D1C-8DAD-09AE988F3EB3}"/>
              </a:ext>
            </a:extLst>
          </p:cNvPr>
          <p:cNvGrpSpPr>
            <a:grpSpLocks noChangeAspect="1"/>
          </p:cNvGrpSpPr>
          <p:nvPr/>
        </p:nvGrpSpPr>
        <p:grpSpPr>
          <a:xfrm>
            <a:off x="3060700" y="1270000"/>
            <a:ext cx="2286000" cy="4064000"/>
            <a:chOff x="1881188" y="1874838"/>
            <a:chExt cx="2286000" cy="4064000"/>
          </a:xfrm>
        </p:grpSpPr>
        <p:sp>
          <p:nvSpPr>
            <p:cNvPr id="104" name="Overlay">
              <a:extLst>
                <a:ext uri="{FF2B5EF4-FFF2-40B4-BE49-F238E27FC236}">
                  <a16:creationId xmlns:a16="http://schemas.microsoft.com/office/drawing/2014/main" id="{1B5A7F12-AB29-459E-BAE0-FD64CABC1980}"/>
                </a:ext>
              </a:extLst>
            </p:cNvPr>
            <p:cNvSpPr>
              <a:spLocks noChangeArrowheads="1"/>
            </p:cNvSpPr>
            <p:nvPr/>
          </p:nvSpPr>
          <p:spPr bwMode="auto">
            <a:xfrm>
              <a:off x="1881188" y="1874838"/>
              <a:ext cx="2286000" cy="4064000"/>
            </a:xfrm>
            <a:prstGeom prst="rect">
              <a:avLst/>
            </a:prstGeom>
            <a:solidFill>
              <a:srgbClr val="000000">
                <a:alpha val="4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nvGrpSpPr>
            <p:cNvPr id="105" name="Activity View">
              <a:extLst>
                <a:ext uri="{FF2B5EF4-FFF2-40B4-BE49-F238E27FC236}">
                  <a16:creationId xmlns:a16="http://schemas.microsoft.com/office/drawing/2014/main" id="{7EB73A62-8653-4D91-91AD-877DBD040A70}"/>
                </a:ext>
              </a:extLst>
            </p:cNvPr>
            <p:cNvGrpSpPr/>
            <p:nvPr/>
          </p:nvGrpSpPr>
          <p:grpSpPr>
            <a:xfrm>
              <a:off x="1938338" y="2822574"/>
              <a:ext cx="2171700" cy="3060701"/>
              <a:chOff x="1938338" y="2822574"/>
              <a:chExt cx="2171700" cy="3060701"/>
            </a:xfrm>
          </p:grpSpPr>
          <p:sp>
            <p:nvSpPr>
              <p:cNvPr id="106" name="Activity View Background Bottom">
                <a:extLst>
                  <a:ext uri="{FF2B5EF4-FFF2-40B4-BE49-F238E27FC236}">
                    <a16:creationId xmlns:a16="http://schemas.microsoft.com/office/drawing/2014/main" id="{A5034664-7BB2-4B49-AE91-F74FE6C00376}"/>
                  </a:ext>
                </a:extLst>
              </p:cNvPr>
              <p:cNvSpPr>
                <a:spLocks/>
              </p:cNvSpPr>
              <p:nvPr/>
            </p:nvSpPr>
            <p:spPr bwMode="auto">
              <a:xfrm>
                <a:off x="1938338" y="4597400"/>
                <a:ext cx="2171700" cy="914400"/>
              </a:xfrm>
              <a:custGeom>
                <a:avLst/>
                <a:gdLst>
                  <a:gd name="T0" fmla="*/ 0 w 2850"/>
                  <a:gd name="T1" fmla="*/ 1158 h 1200"/>
                  <a:gd name="T2" fmla="*/ 42 w 2850"/>
                  <a:gd name="T3" fmla="*/ 1200 h 1200"/>
                  <a:gd name="T4" fmla="*/ 2808 w 2850"/>
                  <a:gd name="T5" fmla="*/ 1200 h 1200"/>
                  <a:gd name="T6" fmla="*/ 2850 w 2850"/>
                  <a:gd name="T7" fmla="*/ 1158 h 1200"/>
                  <a:gd name="T8" fmla="*/ 2850 w 2850"/>
                  <a:gd name="T9" fmla="*/ 0 h 1200"/>
                  <a:gd name="T10" fmla="*/ 0 w 2850"/>
                  <a:gd name="T11" fmla="*/ 0 h 1200"/>
                  <a:gd name="T12" fmla="*/ 0 w 2850"/>
                  <a:gd name="T13" fmla="*/ 1158 h 1200"/>
                </a:gdLst>
                <a:ahLst/>
                <a:cxnLst>
                  <a:cxn ang="0">
                    <a:pos x="T0" y="T1"/>
                  </a:cxn>
                  <a:cxn ang="0">
                    <a:pos x="T2" y="T3"/>
                  </a:cxn>
                  <a:cxn ang="0">
                    <a:pos x="T4" y="T5"/>
                  </a:cxn>
                  <a:cxn ang="0">
                    <a:pos x="T6" y="T7"/>
                  </a:cxn>
                  <a:cxn ang="0">
                    <a:pos x="T8" y="T9"/>
                  </a:cxn>
                  <a:cxn ang="0">
                    <a:pos x="T10" y="T11"/>
                  </a:cxn>
                  <a:cxn ang="0">
                    <a:pos x="T12" y="T13"/>
                  </a:cxn>
                </a:cxnLst>
                <a:rect l="0" t="0" r="r" b="b"/>
                <a:pathLst>
                  <a:path w="2850" h="1200">
                    <a:moveTo>
                      <a:pt x="0" y="1158"/>
                    </a:moveTo>
                    <a:cubicBezTo>
                      <a:pt x="0" y="1181"/>
                      <a:pt x="19" y="1200"/>
                      <a:pt x="42" y="1200"/>
                    </a:cubicBezTo>
                    <a:lnTo>
                      <a:pt x="2808" y="1200"/>
                    </a:lnTo>
                    <a:cubicBezTo>
                      <a:pt x="2831" y="1200"/>
                      <a:pt x="2850" y="1181"/>
                      <a:pt x="2850" y="1158"/>
                    </a:cubicBezTo>
                    <a:lnTo>
                      <a:pt x="2850" y="0"/>
                    </a:lnTo>
                    <a:lnTo>
                      <a:pt x="0" y="0"/>
                    </a:lnTo>
                    <a:lnTo>
                      <a:pt x="0" y="1158"/>
                    </a:lnTo>
                    <a:close/>
                  </a:path>
                </a:pathLst>
              </a:custGeom>
              <a:solidFill>
                <a:srgbClr val="FFFFFF">
                  <a:alpha val="8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07" name="Activity View Background Middle">
                <a:extLst>
                  <a:ext uri="{FF2B5EF4-FFF2-40B4-BE49-F238E27FC236}">
                    <a16:creationId xmlns:a16="http://schemas.microsoft.com/office/drawing/2014/main" id="{82466261-82BF-4D6C-9A75-47D177C2AF51}"/>
                  </a:ext>
                </a:extLst>
              </p:cNvPr>
              <p:cNvSpPr>
                <a:spLocks noChangeArrowheads="1"/>
              </p:cNvSpPr>
              <p:nvPr/>
            </p:nvSpPr>
            <p:spPr bwMode="auto">
              <a:xfrm>
                <a:off x="1938338" y="3670300"/>
                <a:ext cx="2171700" cy="914400"/>
              </a:xfrm>
              <a:prstGeom prst="rect">
                <a:avLst/>
              </a:prstGeom>
              <a:solidFill>
                <a:srgbClr val="FFFFFF">
                  <a:alpha val="8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000000"/>
                  </a:solidFill>
                  <a:latin typeface="Segoe UI" panose="020B0502040204020203" pitchFamily="34" charset="0"/>
                  <a:cs typeface="Segoe UI" panose="020B0502040204020203" pitchFamily="34" charset="0"/>
                </a:endParaRPr>
              </a:p>
            </p:txBody>
          </p:sp>
          <p:sp>
            <p:nvSpPr>
              <p:cNvPr id="108" name="Cancel Button">
                <a:extLst>
                  <a:ext uri="{FF2B5EF4-FFF2-40B4-BE49-F238E27FC236}">
                    <a16:creationId xmlns:a16="http://schemas.microsoft.com/office/drawing/2014/main" id="{00FD2ADE-EDD4-4732-A2A6-61CABA9689A8}"/>
                  </a:ext>
                </a:extLst>
              </p:cNvPr>
              <p:cNvSpPr>
                <a:spLocks/>
              </p:cNvSpPr>
              <p:nvPr/>
            </p:nvSpPr>
            <p:spPr bwMode="auto">
              <a:xfrm>
                <a:off x="1938338" y="5568950"/>
                <a:ext cx="2171700" cy="314325"/>
              </a:xfrm>
              <a:custGeom>
                <a:avLst/>
                <a:gdLst>
                  <a:gd name="T0" fmla="*/ 2808 w 2850"/>
                  <a:gd name="T1" fmla="*/ 412 h 412"/>
                  <a:gd name="T2" fmla="*/ 42 w 2850"/>
                  <a:gd name="T3" fmla="*/ 412 h 412"/>
                  <a:gd name="T4" fmla="*/ 0 w 2850"/>
                  <a:gd name="T5" fmla="*/ 370 h 412"/>
                  <a:gd name="T6" fmla="*/ 0 w 2850"/>
                  <a:gd name="T7" fmla="*/ 42 h 412"/>
                  <a:gd name="T8" fmla="*/ 42 w 2850"/>
                  <a:gd name="T9" fmla="*/ 0 h 412"/>
                  <a:gd name="T10" fmla="*/ 2808 w 2850"/>
                  <a:gd name="T11" fmla="*/ 0 h 412"/>
                  <a:gd name="T12" fmla="*/ 2850 w 2850"/>
                  <a:gd name="T13" fmla="*/ 42 h 412"/>
                  <a:gd name="T14" fmla="*/ 2850 w 2850"/>
                  <a:gd name="T15" fmla="*/ 370 h 412"/>
                  <a:gd name="T16" fmla="*/ 2808 w 2850"/>
                  <a:gd name="T17" fmla="*/ 412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0" h="412">
                    <a:moveTo>
                      <a:pt x="2808" y="412"/>
                    </a:moveTo>
                    <a:lnTo>
                      <a:pt x="42" y="412"/>
                    </a:lnTo>
                    <a:cubicBezTo>
                      <a:pt x="19" y="412"/>
                      <a:pt x="0" y="393"/>
                      <a:pt x="0" y="370"/>
                    </a:cubicBezTo>
                    <a:lnTo>
                      <a:pt x="0" y="42"/>
                    </a:lnTo>
                    <a:cubicBezTo>
                      <a:pt x="0" y="19"/>
                      <a:pt x="19" y="0"/>
                      <a:pt x="42" y="0"/>
                    </a:cubicBezTo>
                    <a:lnTo>
                      <a:pt x="2808" y="0"/>
                    </a:lnTo>
                    <a:cubicBezTo>
                      <a:pt x="2831" y="0"/>
                      <a:pt x="2850" y="19"/>
                      <a:pt x="2850" y="42"/>
                    </a:cubicBezTo>
                    <a:lnTo>
                      <a:pt x="2850" y="370"/>
                    </a:lnTo>
                    <a:cubicBezTo>
                      <a:pt x="2850" y="393"/>
                      <a:pt x="2831" y="412"/>
                      <a:pt x="2808" y="4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007AFF"/>
                    </a:solidFill>
                    <a:latin typeface="Segoe UI" panose="020B0502040204020203" pitchFamily="34" charset="0"/>
                    <a:cs typeface="Segoe UI" panose="020B0502040204020203" pitchFamily="34" charset="0"/>
                  </a:rPr>
                  <a:t>Cancel</a:t>
                </a:r>
              </a:p>
            </p:txBody>
          </p:sp>
          <p:sp>
            <p:nvSpPr>
              <p:cNvPr id="109" name="Button">
                <a:extLst>
                  <a:ext uri="{FF2B5EF4-FFF2-40B4-BE49-F238E27FC236}">
                    <a16:creationId xmlns:a16="http://schemas.microsoft.com/office/drawing/2014/main" id="{B987F9F5-BC93-4B99-B1D6-A1C7797B76FE}"/>
                  </a:ext>
                </a:extLst>
              </p:cNvPr>
              <p:cNvSpPr>
                <a:spLocks/>
              </p:cNvSpPr>
              <p:nvPr/>
            </p:nvSpPr>
            <p:spPr bwMode="auto">
              <a:xfrm>
                <a:off x="4056063" y="3822700"/>
                <a:ext cx="53975" cy="407987"/>
              </a:xfrm>
              <a:custGeom>
                <a:avLst/>
                <a:gdLst>
                  <a:gd name="T0" fmla="*/ 70 w 70"/>
                  <a:gd name="T1" fmla="*/ 0 h 536"/>
                  <a:gd name="T2" fmla="*/ 0 w 70"/>
                  <a:gd name="T3" fmla="*/ 114 h 536"/>
                  <a:gd name="T4" fmla="*/ 0 w 70"/>
                  <a:gd name="T5" fmla="*/ 423 h 536"/>
                  <a:gd name="T6" fmla="*/ 70 w 70"/>
                  <a:gd name="T7" fmla="*/ 536 h 536"/>
                  <a:gd name="T8" fmla="*/ 70 w 70"/>
                  <a:gd name="T9" fmla="*/ 0 h 536"/>
                </a:gdLst>
                <a:ahLst/>
                <a:cxnLst>
                  <a:cxn ang="0">
                    <a:pos x="T0" y="T1"/>
                  </a:cxn>
                  <a:cxn ang="0">
                    <a:pos x="T2" y="T3"/>
                  </a:cxn>
                  <a:cxn ang="0">
                    <a:pos x="T4" y="T5"/>
                  </a:cxn>
                  <a:cxn ang="0">
                    <a:pos x="T6" y="T7"/>
                  </a:cxn>
                  <a:cxn ang="0">
                    <a:pos x="T8" y="T9"/>
                  </a:cxn>
                </a:cxnLst>
                <a:rect l="0" t="0" r="r" b="b"/>
                <a:pathLst>
                  <a:path w="70" h="536">
                    <a:moveTo>
                      <a:pt x="70" y="0"/>
                    </a:moveTo>
                    <a:cubicBezTo>
                      <a:pt x="28" y="21"/>
                      <a:pt x="0" y="64"/>
                      <a:pt x="0" y="114"/>
                    </a:cubicBezTo>
                    <a:lnTo>
                      <a:pt x="0" y="423"/>
                    </a:lnTo>
                    <a:cubicBezTo>
                      <a:pt x="0" y="473"/>
                      <a:pt x="28" y="515"/>
                      <a:pt x="70" y="536"/>
                    </a:cubicBezTo>
                    <a:lnTo>
                      <a:pt x="7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10" name="Button">
                <a:extLst>
                  <a:ext uri="{FF2B5EF4-FFF2-40B4-BE49-F238E27FC236}">
                    <a16:creationId xmlns:a16="http://schemas.microsoft.com/office/drawing/2014/main" id="{8E5A7749-3131-47DD-904D-7C7FD3DB73EB}"/>
                  </a:ext>
                </a:extLst>
              </p:cNvPr>
              <p:cNvSpPr>
                <a:spLocks/>
              </p:cNvSpPr>
              <p:nvPr/>
            </p:nvSpPr>
            <p:spPr bwMode="auto">
              <a:xfrm>
                <a:off x="4056063" y="4749800"/>
                <a:ext cx="53975" cy="407987"/>
              </a:xfrm>
              <a:custGeom>
                <a:avLst/>
                <a:gdLst>
                  <a:gd name="T0" fmla="*/ 70 w 70"/>
                  <a:gd name="T1" fmla="*/ 0 h 536"/>
                  <a:gd name="T2" fmla="*/ 0 w 70"/>
                  <a:gd name="T3" fmla="*/ 113 h 536"/>
                  <a:gd name="T4" fmla="*/ 0 w 70"/>
                  <a:gd name="T5" fmla="*/ 422 h 536"/>
                  <a:gd name="T6" fmla="*/ 70 w 70"/>
                  <a:gd name="T7" fmla="*/ 536 h 536"/>
                  <a:gd name="T8" fmla="*/ 70 w 70"/>
                  <a:gd name="T9" fmla="*/ 0 h 536"/>
                </a:gdLst>
                <a:ahLst/>
                <a:cxnLst>
                  <a:cxn ang="0">
                    <a:pos x="T0" y="T1"/>
                  </a:cxn>
                  <a:cxn ang="0">
                    <a:pos x="T2" y="T3"/>
                  </a:cxn>
                  <a:cxn ang="0">
                    <a:pos x="T4" y="T5"/>
                  </a:cxn>
                  <a:cxn ang="0">
                    <a:pos x="T6" y="T7"/>
                  </a:cxn>
                  <a:cxn ang="0">
                    <a:pos x="T8" y="T9"/>
                  </a:cxn>
                </a:cxnLst>
                <a:rect l="0" t="0" r="r" b="b"/>
                <a:pathLst>
                  <a:path w="70" h="536">
                    <a:moveTo>
                      <a:pt x="70" y="0"/>
                    </a:moveTo>
                    <a:cubicBezTo>
                      <a:pt x="28" y="20"/>
                      <a:pt x="0" y="63"/>
                      <a:pt x="0" y="113"/>
                    </a:cubicBezTo>
                    <a:lnTo>
                      <a:pt x="0" y="422"/>
                    </a:lnTo>
                    <a:cubicBezTo>
                      <a:pt x="0" y="472"/>
                      <a:pt x="28" y="515"/>
                      <a:pt x="70" y="536"/>
                    </a:cubicBezTo>
                    <a:lnTo>
                      <a:pt x="7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nvGrpSpPr>
              <p:cNvPr id="111" name="AirDrop">
                <a:extLst>
                  <a:ext uri="{FF2B5EF4-FFF2-40B4-BE49-F238E27FC236}">
                    <a16:creationId xmlns:a16="http://schemas.microsoft.com/office/drawing/2014/main" id="{EF04F98A-A94A-4670-B899-19F238D8FEC7}"/>
                  </a:ext>
                </a:extLst>
              </p:cNvPr>
              <p:cNvGrpSpPr/>
              <p:nvPr/>
            </p:nvGrpSpPr>
            <p:grpSpPr>
              <a:xfrm>
                <a:off x="1938338" y="2822574"/>
                <a:ext cx="2171700" cy="835025"/>
                <a:chOff x="1938338" y="2822574"/>
                <a:chExt cx="2171700" cy="835025"/>
              </a:xfrm>
            </p:grpSpPr>
            <p:sp>
              <p:nvSpPr>
                <p:cNvPr id="185" name="Activity View Background Top">
                  <a:extLst>
                    <a:ext uri="{FF2B5EF4-FFF2-40B4-BE49-F238E27FC236}">
                      <a16:creationId xmlns:a16="http://schemas.microsoft.com/office/drawing/2014/main" id="{573FD374-34E1-4DA4-8E9A-58BD1E0E068A}"/>
                    </a:ext>
                  </a:extLst>
                </p:cNvPr>
                <p:cNvSpPr>
                  <a:spLocks/>
                </p:cNvSpPr>
                <p:nvPr/>
              </p:nvSpPr>
              <p:spPr bwMode="auto">
                <a:xfrm>
                  <a:off x="1938338" y="2822574"/>
                  <a:ext cx="2171700" cy="835025"/>
                </a:xfrm>
                <a:custGeom>
                  <a:avLst/>
                  <a:gdLst>
                    <a:gd name="T0" fmla="*/ 2808 w 2850"/>
                    <a:gd name="T1" fmla="*/ 0 h 1097"/>
                    <a:gd name="T2" fmla="*/ 42 w 2850"/>
                    <a:gd name="T3" fmla="*/ 0 h 1097"/>
                    <a:gd name="T4" fmla="*/ 0 w 2850"/>
                    <a:gd name="T5" fmla="*/ 42 h 1097"/>
                    <a:gd name="T6" fmla="*/ 0 w 2850"/>
                    <a:gd name="T7" fmla="*/ 1097 h 1097"/>
                    <a:gd name="T8" fmla="*/ 2850 w 2850"/>
                    <a:gd name="T9" fmla="*/ 1097 h 1097"/>
                    <a:gd name="T10" fmla="*/ 2850 w 2850"/>
                    <a:gd name="T11" fmla="*/ 42 h 1097"/>
                    <a:gd name="T12" fmla="*/ 2808 w 2850"/>
                    <a:gd name="T13" fmla="*/ 0 h 1097"/>
                  </a:gdLst>
                  <a:ahLst/>
                  <a:cxnLst>
                    <a:cxn ang="0">
                      <a:pos x="T0" y="T1"/>
                    </a:cxn>
                    <a:cxn ang="0">
                      <a:pos x="T2" y="T3"/>
                    </a:cxn>
                    <a:cxn ang="0">
                      <a:pos x="T4" y="T5"/>
                    </a:cxn>
                    <a:cxn ang="0">
                      <a:pos x="T6" y="T7"/>
                    </a:cxn>
                    <a:cxn ang="0">
                      <a:pos x="T8" y="T9"/>
                    </a:cxn>
                    <a:cxn ang="0">
                      <a:pos x="T10" y="T11"/>
                    </a:cxn>
                    <a:cxn ang="0">
                      <a:pos x="T12" y="T13"/>
                    </a:cxn>
                  </a:cxnLst>
                  <a:rect l="0" t="0" r="r" b="b"/>
                  <a:pathLst>
                    <a:path w="2850" h="1097">
                      <a:moveTo>
                        <a:pt x="2808" y="0"/>
                      </a:moveTo>
                      <a:lnTo>
                        <a:pt x="42" y="0"/>
                      </a:lnTo>
                      <a:cubicBezTo>
                        <a:pt x="19" y="0"/>
                        <a:pt x="0" y="19"/>
                        <a:pt x="0" y="42"/>
                      </a:cubicBezTo>
                      <a:lnTo>
                        <a:pt x="0" y="1097"/>
                      </a:lnTo>
                      <a:lnTo>
                        <a:pt x="2850" y="1097"/>
                      </a:lnTo>
                      <a:lnTo>
                        <a:pt x="2850" y="42"/>
                      </a:lnTo>
                      <a:cubicBezTo>
                        <a:pt x="2850" y="19"/>
                        <a:pt x="2831" y="0"/>
                        <a:pt x="2808" y="0"/>
                      </a:cubicBezTo>
                    </a:path>
                  </a:pathLst>
                </a:custGeom>
                <a:solidFill>
                  <a:srgbClr val="FFFFFF">
                    <a:alpha val="8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86" name="AirDrop Logo">
                  <a:extLst>
                    <a:ext uri="{FF2B5EF4-FFF2-40B4-BE49-F238E27FC236}">
                      <a16:creationId xmlns:a16="http://schemas.microsoft.com/office/drawing/2014/main" id="{CB5EAFFC-6E0B-4CEE-944E-63C209871C68}"/>
                    </a:ext>
                  </a:extLst>
                </p:cNvPr>
                <p:cNvSpPr>
                  <a:spLocks noEditPoints="1"/>
                </p:cNvSpPr>
                <p:nvPr/>
              </p:nvSpPr>
              <p:spPr bwMode="auto">
                <a:xfrm>
                  <a:off x="2039938" y="2997199"/>
                  <a:ext cx="366712" cy="347662"/>
                </a:xfrm>
                <a:custGeom>
                  <a:avLst/>
                  <a:gdLst>
                    <a:gd name="T0" fmla="*/ 3 w 481"/>
                    <a:gd name="T1" fmla="*/ 237 h 457"/>
                    <a:gd name="T2" fmla="*/ 139 w 481"/>
                    <a:gd name="T3" fmla="*/ 451 h 457"/>
                    <a:gd name="T4" fmla="*/ 136 w 481"/>
                    <a:gd name="T5" fmla="*/ 439 h 457"/>
                    <a:gd name="T6" fmla="*/ 249 w 481"/>
                    <a:gd name="T7" fmla="*/ 23 h 457"/>
                    <a:gd name="T8" fmla="*/ 349 w 481"/>
                    <a:gd name="T9" fmla="*/ 439 h 457"/>
                    <a:gd name="T10" fmla="*/ 345 w 481"/>
                    <a:gd name="T11" fmla="*/ 451 h 457"/>
                    <a:gd name="T12" fmla="*/ 481 w 481"/>
                    <a:gd name="T13" fmla="*/ 245 h 457"/>
                    <a:gd name="T14" fmla="*/ 234 w 481"/>
                    <a:gd name="T15" fmla="*/ 43 h 457"/>
                    <a:gd name="T16" fmla="*/ 144 w 481"/>
                    <a:gd name="T17" fmla="*/ 421 h 457"/>
                    <a:gd name="T18" fmla="*/ 153 w 481"/>
                    <a:gd name="T19" fmla="*/ 406 h 457"/>
                    <a:gd name="T20" fmla="*/ 229 w 481"/>
                    <a:gd name="T21" fmla="*/ 61 h 457"/>
                    <a:gd name="T22" fmla="*/ 331 w 481"/>
                    <a:gd name="T23" fmla="*/ 406 h 457"/>
                    <a:gd name="T24" fmla="*/ 340 w 481"/>
                    <a:gd name="T25" fmla="*/ 421 h 457"/>
                    <a:gd name="T26" fmla="*/ 234 w 481"/>
                    <a:gd name="T27" fmla="*/ 43 h 457"/>
                    <a:gd name="T28" fmla="*/ 78 w 481"/>
                    <a:gd name="T29" fmla="*/ 245 h 457"/>
                    <a:gd name="T30" fmla="*/ 174 w 481"/>
                    <a:gd name="T31" fmla="*/ 384 h 457"/>
                    <a:gd name="T32" fmla="*/ 170 w 481"/>
                    <a:gd name="T33" fmla="*/ 372 h 457"/>
                    <a:gd name="T34" fmla="*/ 225 w 481"/>
                    <a:gd name="T35" fmla="*/ 99 h 457"/>
                    <a:gd name="T36" fmla="*/ 314 w 481"/>
                    <a:gd name="T37" fmla="*/ 372 h 457"/>
                    <a:gd name="T38" fmla="*/ 323 w 481"/>
                    <a:gd name="T39" fmla="*/ 388 h 457"/>
                    <a:gd name="T40" fmla="*/ 254 w 481"/>
                    <a:gd name="T41" fmla="*/ 81 h 457"/>
                    <a:gd name="T42" fmla="*/ 236 w 481"/>
                    <a:gd name="T43" fmla="*/ 118 h 457"/>
                    <a:gd name="T44" fmla="*/ 179 w 481"/>
                    <a:gd name="T45" fmla="*/ 354 h 457"/>
                    <a:gd name="T46" fmla="*/ 187 w 481"/>
                    <a:gd name="T47" fmla="*/ 339 h 457"/>
                    <a:gd name="T48" fmla="*/ 230 w 481"/>
                    <a:gd name="T49" fmla="*/ 136 h 457"/>
                    <a:gd name="T50" fmla="*/ 297 w 481"/>
                    <a:gd name="T51" fmla="*/ 339 h 457"/>
                    <a:gd name="T52" fmla="*/ 305 w 481"/>
                    <a:gd name="T53" fmla="*/ 354 h 457"/>
                    <a:gd name="T54" fmla="*/ 250 w 481"/>
                    <a:gd name="T55" fmla="*/ 118 h 457"/>
                    <a:gd name="T56" fmla="*/ 242 w 481"/>
                    <a:gd name="T57" fmla="*/ 156 h 457"/>
                    <a:gd name="T58" fmla="*/ 196 w 481"/>
                    <a:gd name="T59" fmla="*/ 321 h 457"/>
                    <a:gd name="T60" fmla="*/ 208 w 481"/>
                    <a:gd name="T61" fmla="*/ 317 h 457"/>
                    <a:gd name="T62" fmla="*/ 171 w 481"/>
                    <a:gd name="T63" fmla="*/ 237 h 457"/>
                    <a:gd name="T64" fmla="*/ 313 w 481"/>
                    <a:gd name="T65" fmla="*/ 245 h 457"/>
                    <a:gd name="T66" fmla="*/ 276 w 481"/>
                    <a:gd name="T67" fmla="*/ 317 h 457"/>
                    <a:gd name="T68" fmla="*/ 331 w 481"/>
                    <a:gd name="T69" fmla="*/ 235 h 457"/>
                    <a:gd name="T70" fmla="*/ 242 w 481"/>
                    <a:gd name="T71" fmla="*/ 156 h 457"/>
                    <a:gd name="T72" fmla="*/ 190 w 481"/>
                    <a:gd name="T73" fmla="*/ 245 h 457"/>
                    <a:gd name="T74" fmla="*/ 225 w 481"/>
                    <a:gd name="T75" fmla="*/ 284 h 457"/>
                    <a:gd name="T76" fmla="*/ 208 w 481"/>
                    <a:gd name="T77" fmla="*/ 244 h 457"/>
                    <a:gd name="T78" fmla="*/ 276 w 481"/>
                    <a:gd name="T79" fmla="*/ 245 h 457"/>
                    <a:gd name="T80" fmla="*/ 259 w 481"/>
                    <a:gd name="T81" fmla="*/ 284 h 457"/>
                    <a:gd name="T82" fmla="*/ 293 w 481"/>
                    <a:gd name="T83" fmla="*/ 237 h 457"/>
                    <a:gd name="T84" fmla="*/ 237 w 481"/>
                    <a:gd name="T85" fmla="*/ 193 h 457"/>
                    <a:gd name="T86" fmla="*/ 229 w 481"/>
                    <a:gd name="T87" fmla="*/ 244 h 457"/>
                    <a:gd name="T88" fmla="*/ 255 w 481"/>
                    <a:gd name="T89" fmla="*/ 24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1" h="457">
                      <a:moveTo>
                        <a:pt x="232" y="6"/>
                      </a:moveTo>
                      <a:cubicBezTo>
                        <a:pt x="108" y="11"/>
                        <a:pt x="7" y="112"/>
                        <a:pt x="3" y="237"/>
                      </a:cubicBezTo>
                      <a:cubicBezTo>
                        <a:pt x="0" y="331"/>
                        <a:pt x="51" y="413"/>
                        <a:pt x="127" y="454"/>
                      </a:cubicBezTo>
                      <a:cubicBezTo>
                        <a:pt x="131" y="457"/>
                        <a:pt x="137" y="455"/>
                        <a:pt x="139" y="451"/>
                      </a:cubicBezTo>
                      <a:lnTo>
                        <a:pt x="139" y="450"/>
                      </a:lnTo>
                      <a:cubicBezTo>
                        <a:pt x="141" y="446"/>
                        <a:pt x="140" y="441"/>
                        <a:pt x="136" y="439"/>
                      </a:cubicBezTo>
                      <a:cubicBezTo>
                        <a:pt x="67" y="401"/>
                        <a:pt x="21" y="328"/>
                        <a:pt x="21" y="245"/>
                      </a:cubicBezTo>
                      <a:cubicBezTo>
                        <a:pt x="21" y="121"/>
                        <a:pt x="125" y="20"/>
                        <a:pt x="249" y="23"/>
                      </a:cubicBezTo>
                      <a:cubicBezTo>
                        <a:pt x="368" y="27"/>
                        <a:pt x="463" y="125"/>
                        <a:pt x="463" y="245"/>
                      </a:cubicBezTo>
                      <a:cubicBezTo>
                        <a:pt x="463" y="328"/>
                        <a:pt x="417" y="401"/>
                        <a:pt x="349" y="439"/>
                      </a:cubicBezTo>
                      <a:cubicBezTo>
                        <a:pt x="344" y="441"/>
                        <a:pt x="343" y="446"/>
                        <a:pt x="345" y="450"/>
                      </a:cubicBezTo>
                      <a:lnTo>
                        <a:pt x="345" y="451"/>
                      </a:lnTo>
                      <a:cubicBezTo>
                        <a:pt x="347" y="455"/>
                        <a:pt x="353" y="457"/>
                        <a:pt x="357" y="454"/>
                      </a:cubicBezTo>
                      <a:cubicBezTo>
                        <a:pt x="431" y="414"/>
                        <a:pt x="481" y="335"/>
                        <a:pt x="481" y="245"/>
                      </a:cubicBezTo>
                      <a:cubicBezTo>
                        <a:pt x="481" y="109"/>
                        <a:pt x="369" y="0"/>
                        <a:pt x="232" y="6"/>
                      </a:cubicBezTo>
                      <a:close/>
                      <a:moveTo>
                        <a:pt x="234" y="43"/>
                      </a:moveTo>
                      <a:cubicBezTo>
                        <a:pt x="130" y="47"/>
                        <a:pt x="44" y="132"/>
                        <a:pt x="41" y="237"/>
                      </a:cubicBezTo>
                      <a:cubicBezTo>
                        <a:pt x="38" y="316"/>
                        <a:pt x="80" y="385"/>
                        <a:pt x="144" y="421"/>
                      </a:cubicBezTo>
                      <a:cubicBezTo>
                        <a:pt x="149" y="423"/>
                        <a:pt x="154" y="422"/>
                        <a:pt x="156" y="417"/>
                      </a:cubicBezTo>
                      <a:cubicBezTo>
                        <a:pt x="159" y="413"/>
                        <a:pt x="157" y="408"/>
                        <a:pt x="153" y="406"/>
                      </a:cubicBezTo>
                      <a:cubicBezTo>
                        <a:pt x="95" y="373"/>
                        <a:pt x="56" y="310"/>
                        <a:pt x="58" y="238"/>
                      </a:cubicBezTo>
                      <a:cubicBezTo>
                        <a:pt x="61" y="145"/>
                        <a:pt x="136" y="68"/>
                        <a:pt x="229" y="61"/>
                      </a:cubicBezTo>
                      <a:cubicBezTo>
                        <a:pt x="336" y="54"/>
                        <a:pt x="426" y="139"/>
                        <a:pt x="426" y="245"/>
                      </a:cubicBezTo>
                      <a:cubicBezTo>
                        <a:pt x="426" y="314"/>
                        <a:pt x="388" y="374"/>
                        <a:pt x="331" y="406"/>
                      </a:cubicBezTo>
                      <a:cubicBezTo>
                        <a:pt x="327" y="408"/>
                        <a:pt x="325" y="413"/>
                        <a:pt x="328" y="417"/>
                      </a:cubicBezTo>
                      <a:cubicBezTo>
                        <a:pt x="330" y="422"/>
                        <a:pt x="335" y="423"/>
                        <a:pt x="340" y="421"/>
                      </a:cubicBezTo>
                      <a:cubicBezTo>
                        <a:pt x="402" y="386"/>
                        <a:pt x="444" y="320"/>
                        <a:pt x="444" y="245"/>
                      </a:cubicBezTo>
                      <a:cubicBezTo>
                        <a:pt x="444" y="131"/>
                        <a:pt x="349" y="39"/>
                        <a:pt x="234" y="43"/>
                      </a:cubicBezTo>
                      <a:close/>
                      <a:moveTo>
                        <a:pt x="236" y="81"/>
                      </a:moveTo>
                      <a:cubicBezTo>
                        <a:pt x="148" y="84"/>
                        <a:pt x="78" y="156"/>
                        <a:pt x="78" y="245"/>
                      </a:cubicBezTo>
                      <a:cubicBezTo>
                        <a:pt x="78" y="306"/>
                        <a:pt x="112" y="359"/>
                        <a:pt x="161" y="388"/>
                      </a:cubicBezTo>
                      <a:cubicBezTo>
                        <a:pt x="166" y="390"/>
                        <a:pt x="171" y="388"/>
                        <a:pt x="174" y="384"/>
                      </a:cubicBezTo>
                      <a:lnTo>
                        <a:pt x="174" y="384"/>
                      </a:lnTo>
                      <a:cubicBezTo>
                        <a:pt x="176" y="380"/>
                        <a:pt x="174" y="375"/>
                        <a:pt x="170" y="372"/>
                      </a:cubicBezTo>
                      <a:cubicBezTo>
                        <a:pt x="120" y="344"/>
                        <a:pt x="88" y="287"/>
                        <a:pt x="97" y="224"/>
                      </a:cubicBezTo>
                      <a:cubicBezTo>
                        <a:pt x="106" y="158"/>
                        <a:pt x="159" y="106"/>
                        <a:pt x="225" y="99"/>
                      </a:cubicBezTo>
                      <a:cubicBezTo>
                        <a:pt x="313" y="89"/>
                        <a:pt x="388" y="158"/>
                        <a:pt x="388" y="245"/>
                      </a:cubicBezTo>
                      <a:cubicBezTo>
                        <a:pt x="388" y="299"/>
                        <a:pt x="358" y="347"/>
                        <a:pt x="314" y="372"/>
                      </a:cubicBezTo>
                      <a:cubicBezTo>
                        <a:pt x="310" y="375"/>
                        <a:pt x="308" y="380"/>
                        <a:pt x="310" y="384"/>
                      </a:cubicBezTo>
                      <a:cubicBezTo>
                        <a:pt x="313" y="388"/>
                        <a:pt x="318" y="390"/>
                        <a:pt x="323" y="388"/>
                      </a:cubicBezTo>
                      <a:cubicBezTo>
                        <a:pt x="376" y="357"/>
                        <a:pt x="410" y="299"/>
                        <a:pt x="406" y="232"/>
                      </a:cubicBezTo>
                      <a:cubicBezTo>
                        <a:pt x="400" y="152"/>
                        <a:pt x="334" y="87"/>
                        <a:pt x="254" y="81"/>
                      </a:cubicBezTo>
                      <a:cubicBezTo>
                        <a:pt x="248" y="81"/>
                        <a:pt x="242" y="80"/>
                        <a:pt x="236" y="81"/>
                      </a:cubicBezTo>
                      <a:close/>
                      <a:moveTo>
                        <a:pt x="236" y="118"/>
                      </a:moveTo>
                      <a:cubicBezTo>
                        <a:pt x="169" y="121"/>
                        <a:pt x="115" y="177"/>
                        <a:pt x="115" y="245"/>
                      </a:cubicBezTo>
                      <a:cubicBezTo>
                        <a:pt x="115" y="291"/>
                        <a:pt x="141" y="332"/>
                        <a:pt x="179" y="354"/>
                      </a:cubicBezTo>
                      <a:cubicBezTo>
                        <a:pt x="183" y="357"/>
                        <a:pt x="189" y="355"/>
                        <a:pt x="191" y="351"/>
                      </a:cubicBezTo>
                      <a:cubicBezTo>
                        <a:pt x="193" y="346"/>
                        <a:pt x="191" y="341"/>
                        <a:pt x="187" y="339"/>
                      </a:cubicBezTo>
                      <a:cubicBezTo>
                        <a:pt x="151" y="318"/>
                        <a:pt x="128" y="277"/>
                        <a:pt x="134" y="231"/>
                      </a:cubicBezTo>
                      <a:cubicBezTo>
                        <a:pt x="140" y="181"/>
                        <a:pt x="180" y="142"/>
                        <a:pt x="230" y="136"/>
                      </a:cubicBezTo>
                      <a:cubicBezTo>
                        <a:pt x="295" y="129"/>
                        <a:pt x="351" y="180"/>
                        <a:pt x="351" y="245"/>
                      </a:cubicBezTo>
                      <a:cubicBezTo>
                        <a:pt x="351" y="285"/>
                        <a:pt x="329" y="320"/>
                        <a:pt x="297" y="339"/>
                      </a:cubicBezTo>
                      <a:cubicBezTo>
                        <a:pt x="292" y="341"/>
                        <a:pt x="291" y="346"/>
                        <a:pt x="293" y="351"/>
                      </a:cubicBezTo>
                      <a:cubicBezTo>
                        <a:pt x="295" y="355"/>
                        <a:pt x="301" y="357"/>
                        <a:pt x="305" y="354"/>
                      </a:cubicBezTo>
                      <a:cubicBezTo>
                        <a:pt x="345" y="331"/>
                        <a:pt x="370" y="288"/>
                        <a:pt x="368" y="239"/>
                      </a:cubicBezTo>
                      <a:cubicBezTo>
                        <a:pt x="366" y="175"/>
                        <a:pt x="314" y="122"/>
                        <a:pt x="250" y="118"/>
                      </a:cubicBezTo>
                      <a:cubicBezTo>
                        <a:pt x="245" y="118"/>
                        <a:pt x="241" y="118"/>
                        <a:pt x="236" y="118"/>
                      </a:cubicBezTo>
                      <a:close/>
                      <a:moveTo>
                        <a:pt x="242" y="156"/>
                      </a:moveTo>
                      <a:cubicBezTo>
                        <a:pt x="193" y="155"/>
                        <a:pt x="153" y="195"/>
                        <a:pt x="153" y="245"/>
                      </a:cubicBezTo>
                      <a:cubicBezTo>
                        <a:pt x="153" y="277"/>
                        <a:pt x="170" y="305"/>
                        <a:pt x="196" y="321"/>
                      </a:cubicBezTo>
                      <a:cubicBezTo>
                        <a:pt x="200" y="323"/>
                        <a:pt x="206" y="322"/>
                        <a:pt x="208" y="317"/>
                      </a:cubicBezTo>
                      <a:lnTo>
                        <a:pt x="208" y="317"/>
                      </a:lnTo>
                      <a:cubicBezTo>
                        <a:pt x="210" y="313"/>
                        <a:pt x="209" y="308"/>
                        <a:pt x="205" y="306"/>
                      </a:cubicBezTo>
                      <a:cubicBezTo>
                        <a:pt x="182" y="292"/>
                        <a:pt x="168" y="266"/>
                        <a:pt x="171" y="237"/>
                      </a:cubicBezTo>
                      <a:cubicBezTo>
                        <a:pt x="174" y="204"/>
                        <a:pt x="201" y="177"/>
                        <a:pt x="234" y="174"/>
                      </a:cubicBezTo>
                      <a:cubicBezTo>
                        <a:pt x="277" y="169"/>
                        <a:pt x="313" y="203"/>
                        <a:pt x="313" y="245"/>
                      </a:cubicBezTo>
                      <a:cubicBezTo>
                        <a:pt x="313" y="270"/>
                        <a:pt x="300" y="293"/>
                        <a:pt x="279" y="306"/>
                      </a:cubicBezTo>
                      <a:cubicBezTo>
                        <a:pt x="275" y="308"/>
                        <a:pt x="274" y="313"/>
                        <a:pt x="276" y="317"/>
                      </a:cubicBezTo>
                      <a:cubicBezTo>
                        <a:pt x="278" y="322"/>
                        <a:pt x="284" y="323"/>
                        <a:pt x="288" y="321"/>
                      </a:cubicBezTo>
                      <a:cubicBezTo>
                        <a:pt x="316" y="304"/>
                        <a:pt x="334" y="271"/>
                        <a:pt x="331" y="235"/>
                      </a:cubicBezTo>
                      <a:cubicBezTo>
                        <a:pt x="326" y="194"/>
                        <a:pt x="293" y="161"/>
                        <a:pt x="252" y="156"/>
                      </a:cubicBezTo>
                      <a:cubicBezTo>
                        <a:pt x="249" y="156"/>
                        <a:pt x="246" y="156"/>
                        <a:pt x="242" y="156"/>
                      </a:cubicBezTo>
                      <a:close/>
                      <a:moveTo>
                        <a:pt x="237" y="193"/>
                      </a:moveTo>
                      <a:cubicBezTo>
                        <a:pt x="211" y="196"/>
                        <a:pt x="190" y="218"/>
                        <a:pt x="190" y="245"/>
                      </a:cubicBezTo>
                      <a:cubicBezTo>
                        <a:pt x="190" y="262"/>
                        <a:pt x="199" y="278"/>
                        <a:pt x="213" y="287"/>
                      </a:cubicBezTo>
                      <a:cubicBezTo>
                        <a:pt x="217" y="290"/>
                        <a:pt x="223" y="288"/>
                        <a:pt x="225" y="284"/>
                      </a:cubicBezTo>
                      <a:cubicBezTo>
                        <a:pt x="227" y="280"/>
                        <a:pt x="226" y="275"/>
                        <a:pt x="223" y="273"/>
                      </a:cubicBezTo>
                      <a:cubicBezTo>
                        <a:pt x="214" y="266"/>
                        <a:pt x="208" y="256"/>
                        <a:pt x="208" y="244"/>
                      </a:cubicBezTo>
                      <a:cubicBezTo>
                        <a:pt x="208" y="226"/>
                        <a:pt x="223" y="211"/>
                        <a:pt x="241" y="211"/>
                      </a:cubicBezTo>
                      <a:cubicBezTo>
                        <a:pt x="260" y="210"/>
                        <a:pt x="276" y="226"/>
                        <a:pt x="276" y="245"/>
                      </a:cubicBezTo>
                      <a:cubicBezTo>
                        <a:pt x="276" y="256"/>
                        <a:pt x="270" y="266"/>
                        <a:pt x="261" y="272"/>
                      </a:cubicBezTo>
                      <a:cubicBezTo>
                        <a:pt x="258" y="275"/>
                        <a:pt x="257" y="280"/>
                        <a:pt x="259" y="284"/>
                      </a:cubicBezTo>
                      <a:cubicBezTo>
                        <a:pt x="261" y="288"/>
                        <a:pt x="267" y="290"/>
                        <a:pt x="271" y="287"/>
                      </a:cubicBezTo>
                      <a:cubicBezTo>
                        <a:pt x="287" y="276"/>
                        <a:pt x="296" y="258"/>
                        <a:pt x="293" y="237"/>
                      </a:cubicBezTo>
                      <a:cubicBezTo>
                        <a:pt x="290" y="214"/>
                        <a:pt x="271" y="196"/>
                        <a:pt x="248" y="193"/>
                      </a:cubicBezTo>
                      <a:cubicBezTo>
                        <a:pt x="244" y="193"/>
                        <a:pt x="240" y="193"/>
                        <a:pt x="237" y="193"/>
                      </a:cubicBezTo>
                      <a:close/>
                      <a:moveTo>
                        <a:pt x="242" y="231"/>
                      </a:moveTo>
                      <a:cubicBezTo>
                        <a:pt x="235" y="231"/>
                        <a:pt x="229" y="237"/>
                        <a:pt x="229" y="244"/>
                      </a:cubicBezTo>
                      <a:cubicBezTo>
                        <a:pt x="229" y="251"/>
                        <a:pt x="235" y="258"/>
                        <a:pt x="242" y="258"/>
                      </a:cubicBezTo>
                      <a:cubicBezTo>
                        <a:pt x="249" y="258"/>
                        <a:pt x="255" y="251"/>
                        <a:pt x="255" y="244"/>
                      </a:cubicBezTo>
                      <a:cubicBezTo>
                        <a:pt x="255" y="237"/>
                        <a:pt x="249" y="231"/>
                        <a:pt x="242" y="231"/>
                      </a:cubicBez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87" name="AirDrop Text">
                  <a:extLst>
                    <a:ext uri="{FF2B5EF4-FFF2-40B4-BE49-F238E27FC236}">
                      <a16:creationId xmlns:a16="http://schemas.microsoft.com/office/drawing/2014/main" id="{03BD42DF-4CB5-41FD-AA25-572B253992D4}"/>
                    </a:ext>
                  </a:extLst>
                </p:cNvPr>
                <p:cNvSpPr txBox="1"/>
                <p:nvPr/>
              </p:nvSpPr>
              <p:spPr>
                <a:xfrm>
                  <a:off x="2477293" y="2952935"/>
                  <a:ext cx="1578770" cy="473976"/>
                </a:xfrm>
                <a:prstGeom prst="rect">
                  <a:avLst/>
                </a:prstGeom>
                <a:noFill/>
              </p:spPr>
              <p:txBody>
                <a:bodyPr wrap="squar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50" noProof="1">
                      <a:solidFill>
                        <a:srgbClr val="000000"/>
                      </a:solidFill>
                      <a:latin typeface="Segoe UI" panose="020B0502040204020203" pitchFamily="34" charset="0"/>
                      <a:cs typeface="Segoe UI" panose="020B0502040204020203" pitchFamily="34" charset="0"/>
                    </a:rPr>
                    <a:t>AirDrop. Share with people nearby. If you don’t see them, have them turn on AirDrop in Control Center on iOS, or go to AirDrop in Finder on a Mac.</a:t>
                  </a:r>
                </a:p>
              </p:txBody>
            </p:sp>
          </p:grpSp>
          <p:grpSp>
            <p:nvGrpSpPr>
              <p:cNvPr id="112" name="Message Button">
                <a:extLst>
                  <a:ext uri="{FF2B5EF4-FFF2-40B4-BE49-F238E27FC236}">
                    <a16:creationId xmlns:a16="http://schemas.microsoft.com/office/drawing/2014/main" id="{D303500B-0E7C-4D86-85BF-F4C241381063}"/>
                  </a:ext>
                </a:extLst>
              </p:cNvPr>
              <p:cNvGrpSpPr/>
              <p:nvPr/>
            </p:nvGrpSpPr>
            <p:grpSpPr>
              <a:xfrm>
                <a:off x="1998663" y="3813175"/>
                <a:ext cx="428625" cy="617973"/>
                <a:chOff x="1998663" y="3813175"/>
                <a:chExt cx="428625" cy="617973"/>
              </a:xfrm>
            </p:grpSpPr>
            <p:sp>
              <p:nvSpPr>
                <p:cNvPr id="182" name="Button Background">
                  <a:extLst>
                    <a:ext uri="{FF2B5EF4-FFF2-40B4-BE49-F238E27FC236}">
                      <a16:creationId xmlns:a16="http://schemas.microsoft.com/office/drawing/2014/main" id="{8DD32396-8F64-4E18-83DE-07ED05153B69}"/>
                    </a:ext>
                  </a:extLst>
                </p:cNvPr>
                <p:cNvSpPr>
                  <a:spLocks/>
                </p:cNvSpPr>
                <p:nvPr/>
              </p:nvSpPr>
              <p:spPr bwMode="auto">
                <a:xfrm>
                  <a:off x="1998663" y="3813175"/>
                  <a:ext cx="428625" cy="428625"/>
                </a:xfrm>
                <a:custGeom>
                  <a:avLst/>
                  <a:gdLst>
                    <a:gd name="T0" fmla="*/ 126 w 562"/>
                    <a:gd name="T1" fmla="*/ 0 h 562"/>
                    <a:gd name="T2" fmla="*/ 0 w 562"/>
                    <a:gd name="T3" fmla="*/ 127 h 562"/>
                    <a:gd name="T4" fmla="*/ 0 w 562"/>
                    <a:gd name="T5" fmla="*/ 127 h 562"/>
                    <a:gd name="T6" fmla="*/ 0 w 562"/>
                    <a:gd name="T7" fmla="*/ 436 h 562"/>
                    <a:gd name="T8" fmla="*/ 126 w 562"/>
                    <a:gd name="T9" fmla="*/ 562 h 562"/>
                    <a:gd name="T10" fmla="*/ 126 w 562"/>
                    <a:gd name="T11" fmla="*/ 562 h 562"/>
                    <a:gd name="T12" fmla="*/ 436 w 562"/>
                    <a:gd name="T13" fmla="*/ 562 h 562"/>
                    <a:gd name="T14" fmla="*/ 562 w 562"/>
                    <a:gd name="T15" fmla="*/ 436 h 562"/>
                    <a:gd name="T16" fmla="*/ 562 w 562"/>
                    <a:gd name="T17" fmla="*/ 436 h 562"/>
                    <a:gd name="T18" fmla="*/ 562 w 562"/>
                    <a:gd name="T19" fmla="*/ 127 h 562"/>
                    <a:gd name="T20" fmla="*/ 436 w 562"/>
                    <a:gd name="T21" fmla="*/ 0 h 562"/>
                    <a:gd name="T22" fmla="*/ 436 w 562"/>
                    <a:gd name="T23" fmla="*/ 0 h 562"/>
                    <a:gd name="T24" fmla="*/ 126 w 562"/>
                    <a:gd name="T25"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2" h="562">
                      <a:moveTo>
                        <a:pt x="126" y="0"/>
                      </a:moveTo>
                      <a:cubicBezTo>
                        <a:pt x="56" y="0"/>
                        <a:pt x="0" y="57"/>
                        <a:pt x="0" y="127"/>
                      </a:cubicBezTo>
                      <a:lnTo>
                        <a:pt x="0" y="127"/>
                      </a:lnTo>
                      <a:lnTo>
                        <a:pt x="0" y="436"/>
                      </a:lnTo>
                      <a:cubicBezTo>
                        <a:pt x="0" y="506"/>
                        <a:pt x="56" y="562"/>
                        <a:pt x="126" y="562"/>
                      </a:cubicBezTo>
                      <a:lnTo>
                        <a:pt x="126" y="562"/>
                      </a:lnTo>
                      <a:lnTo>
                        <a:pt x="436" y="562"/>
                      </a:lnTo>
                      <a:cubicBezTo>
                        <a:pt x="506" y="562"/>
                        <a:pt x="562" y="506"/>
                        <a:pt x="562" y="436"/>
                      </a:cubicBezTo>
                      <a:lnTo>
                        <a:pt x="562" y="436"/>
                      </a:lnTo>
                      <a:lnTo>
                        <a:pt x="562" y="127"/>
                      </a:lnTo>
                      <a:cubicBezTo>
                        <a:pt x="562" y="57"/>
                        <a:pt x="506" y="0"/>
                        <a:pt x="436" y="0"/>
                      </a:cubicBezTo>
                      <a:lnTo>
                        <a:pt x="436" y="0"/>
                      </a:lnTo>
                      <a:lnTo>
                        <a:pt x="126" y="0"/>
                      </a:lnTo>
                      <a:close/>
                    </a:path>
                  </a:pathLst>
                </a:custGeom>
                <a:gradFill>
                  <a:gsLst>
                    <a:gs pos="0">
                      <a:srgbClr val="67FF81"/>
                    </a:gs>
                    <a:gs pos="100000">
                      <a:srgbClr val="01B41E"/>
                    </a:gs>
                  </a:gsLst>
                  <a:lin ang="5400000" scaled="1"/>
                </a:gra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83" name="Message Icon">
                  <a:extLst>
                    <a:ext uri="{FF2B5EF4-FFF2-40B4-BE49-F238E27FC236}">
                      <a16:creationId xmlns:a16="http://schemas.microsoft.com/office/drawing/2014/main" id="{5556D284-F399-48D8-982F-B9ABBDC9372D}"/>
                    </a:ext>
                  </a:extLst>
                </p:cNvPr>
                <p:cNvSpPr>
                  <a:spLocks/>
                </p:cNvSpPr>
                <p:nvPr/>
              </p:nvSpPr>
              <p:spPr bwMode="auto">
                <a:xfrm>
                  <a:off x="2055813" y="3887787"/>
                  <a:ext cx="314325" cy="279400"/>
                </a:xfrm>
                <a:custGeom>
                  <a:avLst/>
                  <a:gdLst>
                    <a:gd name="T0" fmla="*/ 206 w 412"/>
                    <a:gd name="T1" fmla="*/ 0 h 366"/>
                    <a:gd name="T2" fmla="*/ 0 w 412"/>
                    <a:gd name="T3" fmla="*/ 171 h 366"/>
                    <a:gd name="T4" fmla="*/ 93 w 412"/>
                    <a:gd name="T5" fmla="*/ 315 h 366"/>
                    <a:gd name="T6" fmla="*/ 94 w 412"/>
                    <a:gd name="T7" fmla="*/ 315 h 366"/>
                    <a:gd name="T8" fmla="*/ 88 w 412"/>
                    <a:gd name="T9" fmla="*/ 346 h 366"/>
                    <a:gd name="T10" fmla="*/ 70 w 412"/>
                    <a:gd name="T11" fmla="*/ 366 h 366"/>
                    <a:gd name="T12" fmla="*/ 113 w 412"/>
                    <a:gd name="T13" fmla="*/ 355 h 366"/>
                    <a:gd name="T14" fmla="*/ 162 w 412"/>
                    <a:gd name="T15" fmla="*/ 339 h 366"/>
                    <a:gd name="T16" fmla="*/ 162 w 412"/>
                    <a:gd name="T17" fmla="*/ 339 h 366"/>
                    <a:gd name="T18" fmla="*/ 206 w 412"/>
                    <a:gd name="T19" fmla="*/ 343 h 366"/>
                    <a:gd name="T20" fmla="*/ 412 w 412"/>
                    <a:gd name="T21" fmla="*/ 171 h 366"/>
                    <a:gd name="T22" fmla="*/ 206 w 412"/>
                    <a:gd name="T2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366">
                      <a:moveTo>
                        <a:pt x="206" y="0"/>
                      </a:moveTo>
                      <a:cubicBezTo>
                        <a:pt x="92" y="0"/>
                        <a:pt x="0" y="77"/>
                        <a:pt x="0" y="171"/>
                      </a:cubicBezTo>
                      <a:cubicBezTo>
                        <a:pt x="0" y="231"/>
                        <a:pt x="37" y="284"/>
                        <a:pt x="93" y="315"/>
                      </a:cubicBezTo>
                      <a:cubicBezTo>
                        <a:pt x="93" y="315"/>
                        <a:pt x="93" y="315"/>
                        <a:pt x="94" y="315"/>
                      </a:cubicBezTo>
                      <a:cubicBezTo>
                        <a:pt x="103" y="319"/>
                        <a:pt x="98" y="333"/>
                        <a:pt x="88" y="346"/>
                      </a:cubicBezTo>
                      <a:cubicBezTo>
                        <a:pt x="80" y="356"/>
                        <a:pt x="64" y="366"/>
                        <a:pt x="70" y="366"/>
                      </a:cubicBezTo>
                      <a:cubicBezTo>
                        <a:pt x="79" y="366"/>
                        <a:pt x="100" y="362"/>
                        <a:pt x="113" y="355"/>
                      </a:cubicBezTo>
                      <a:cubicBezTo>
                        <a:pt x="132" y="344"/>
                        <a:pt x="145" y="335"/>
                        <a:pt x="162" y="339"/>
                      </a:cubicBezTo>
                      <a:lnTo>
                        <a:pt x="162" y="339"/>
                      </a:lnTo>
                      <a:cubicBezTo>
                        <a:pt x="176" y="341"/>
                        <a:pt x="191" y="343"/>
                        <a:pt x="206" y="343"/>
                      </a:cubicBezTo>
                      <a:cubicBezTo>
                        <a:pt x="320" y="343"/>
                        <a:pt x="412" y="266"/>
                        <a:pt x="412" y="171"/>
                      </a:cubicBezTo>
                      <a:cubicBezTo>
                        <a:pt x="412" y="77"/>
                        <a:pt x="320" y="0"/>
                        <a:pt x="20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84" name="Button Label">
                  <a:extLst>
                    <a:ext uri="{FF2B5EF4-FFF2-40B4-BE49-F238E27FC236}">
                      <a16:creationId xmlns:a16="http://schemas.microsoft.com/office/drawing/2014/main" id="{C7537C5E-AC19-4C0A-8B42-5AAC28A63467}"/>
                    </a:ext>
                  </a:extLst>
                </p:cNvPr>
                <p:cNvSpPr txBox="1"/>
                <p:nvPr/>
              </p:nvSpPr>
              <p:spPr>
                <a:xfrm>
                  <a:off x="2032605" y="4294187"/>
                  <a:ext cx="360740" cy="136961"/>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latin typeface="Segoe UI" panose="020B0502040204020203" pitchFamily="34" charset="0"/>
                      <a:cs typeface="Segoe UI" panose="020B0502040204020203" pitchFamily="34" charset="0"/>
                    </a:rPr>
                    <a:t>Message</a:t>
                  </a:r>
                </a:p>
              </p:txBody>
            </p:sp>
          </p:grpSp>
          <p:grpSp>
            <p:nvGrpSpPr>
              <p:cNvPr id="113" name="Mail Button">
                <a:extLst>
                  <a:ext uri="{FF2B5EF4-FFF2-40B4-BE49-F238E27FC236}">
                    <a16:creationId xmlns:a16="http://schemas.microsoft.com/office/drawing/2014/main" id="{3F67FD71-9EDC-48F7-8E96-DD3297141C95}"/>
                  </a:ext>
                </a:extLst>
              </p:cNvPr>
              <p:cNvGrpSpPr/>
              <p:nvPr/>
            </p:nvGrpSpPr>
            <p:grpSpPr>
              <a:xfrm>
                <a:off x="2513013" y="3813175"/>
                <a:ext cx="428625" cy="617973"/>
                <a:chOff x="2513013" y="3813175"/>
                <a:chExt cx="428625" cy="617973"/>
              </a:xfrm>
            </p:grpSpPr>
            <p:sp>
              <p:nvSpPr>
                <p:cNvPr id="179" name="Button Background">
                  <a:extLst>
                    <a:ext uri="{FF2B5EF4-FFF2-40B4-BE49-F238E27FC236}">
                      <a16:creationId xmlns:a16="http://schemas.microsoft.com/office/drawing/2014/main" id="{CE5223B8-2A3F-4075-99C9-33E55D19A1EF}"/>
                    </a:ext>
                  </a:extLst>
                </p:cNvPr>
                <p:cNvSpPr>
                  <a:spLocks/>
                </p:cNvSpPr>
                <p:nvPr/>
              </p:nvSpPr>
              <p:spPr bwMode="auto">
                <a:xfrm>
                  <a:off x="2513013" y="3813175"/>
                  <a:ext cx="428625" cy="428625"/>
                </a:xfrm>
                <a:custGeom>
                  <a:avLst/>
                  <a:gdLst>
                    <a:gd name="T0" fmla="*/ 126 w 562"/>
                    <a:gd name="T1" fmla="*/ 0 h 562"/>
                    <a:gd name="T2" fmla="*/ 0 w 562"/>
                    <a:gd name="T3" fmla="*/ 127 h 562"/>
                    <a:gd name="T4" fmla="*/ 0 w 562"/>
                    <a:gd name="T5" fmla="*/ 127 h 562"/>
                    <a:gd name="T6" fmla="*/ 0 w 562"/>
                    <a:gd name="T7" fmla="*/ 436 h 562"/>
                    <a:gd name="T8" fmla="*/ 126 w 562"/>
                    <a:gd name="T9" fmla="*/ 562 h 562"/>
                    <a:gd name="T10" fmla="*/ 126 w 562"/>
                    <a:gd name="T11" fmla="*/ 562 h 562"/>
                    <a:gd name="T12" fmla="*/ 436 w 562"/>
                    <a:gd name="T13" fmla="*/ 562 h 562"/>
                    <a:gd name="T14" fmla="*/ 562 w 562"/>
                    <a:gd name="T15" fmla="*/ 436 h 562"/>
                    <a:gd name="T16" fmla="*/ 562 w 562"/>
                    <a:gd name="T17" fmla="*/ 436 h 562"/>
                    <a:gd name="T18" fmla="*/ 562 w 562"/>
                    <a:gd name="T19" fmla="*/ 127 h 562"/>
                    <a:gd name="T20" fmla="*/ 436 w 562"/>
                    <a:gd name="T21" fmla="*/ 0 h 562"/>
                    <a:gd name="T22" fmla="*/ 436 w 562"/>
                    <a:gd name="T23" fmla="*/ 0 h 562"/>
                    <a:gd name="T24" fmla="*/ 126 w 562"/>
                    <a:gd name="T25"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2" h="562">
                      <a:moveTo>
                        <a:pt x="126" y="0"/>
                      </a:moveTo>
                      <a:cubicBezTo>
                        <a:pt x="56" y="0"/>
                        <a:pt x="0" y="57"/>
                        <a:pt x="0" y="127"/>
                      </a:cubicBezTo>
                      <a:lnTo>
                        <a:pt x="0" y="127"/>
                      </a:lnTo>
                      <a:lnTo>
                        <a:pt x="0" y="436"/>
                      </a:lnTo>
                      <a:cubicBezTo>
                        <a:pt x="0" y="506"/>
                        <a:pt x="56" y="562"/>
                        <a:pt x="126" y="562"/>
                      </a:cubicBezTo>
                      <a:lnTo>
                        <a:pt x="126" y="562"/>
                      </a:lnTo>
                      <a:lnTo>
                        <a:pt x="436" y="562"/>
                      </a:lnTo>
                      <a:cubicBezTo>
                        <a:pt x="506" y="562"/>
                        <a:pt x="562" y="506"/>
                        <a:pt x="562" y="436"/>
                      </a:cubicBezTo>
                      <a:lnTo>
                        <a:pt x="562" y="436"/>
                      </a:lnTo>
                      <a:lnTo>
                        <a:pt x="562" y="127"/>
                      </a:lnTo>
                      <a:cubicBezTo>
                        <a:pt x="562" y="57"/>
                        <a:pt x="506" y="0"/>
                        <a:pt x="436" y="0"/>
                      </a:cubicBezTo>
                      <a:lnTo>
                        <a:pt x="436" y="0"/>
                      </a:lnTo>
                      <a:lnTo>
                        <a:pt x="126" y="0"/>
                      </a:lnTo>
                      <a:close/>
                    </a:path>
                  </a:pathLst>
                </a:custGeom>
                <a:gradFill>
                  <a:gsLst>
                    <a:gs pos="10000">
                      <a:srgbClr val="1E51EE"/>
                    </a:gs>
                    <a:gs pos="92000">
                      <a:srgbClr val="19E6FF"/>
                    </a:gs>
                  </a:gsLst>
                  <a:lin ang="5400000" scaled="1"/>
                </a:gra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80" name="Mail Icon">
                  <a:extLst>
                    <a:ext uri="{FF2B5EF4-FFF2-40B4-BE49-F238E27FC236}">
                      <a16:creationId xmlns:a16="http://schemas.microsoft.com/office/drawing/2014/main" id="{281D5EA4-6BC7-403D-A062-B4725AE67E46}"/>
                    </a:ext>
                  </a:extLst>
                </p:cNvPr>
                <p:cNvSpPr>
                  <a:spLocks noEditPoints="1"/>
                </p:cNvSpPr>
                <p:nvPr/>
              </p:nvSpPr>
              <p:spPr bwMode="auto">
                <a:xfrm>
                  <a:off x="2584450" y="3933825"/>
                  <a:ext cx="285750" cy="182562"/>
                </a:xfrm>
                <a:custGeom>
                  <a:avLst/>
                  <a:gdLst>
                    <a:gd name="T0" fmla="*/ 11 w 375"/>
                    <a:gd name="T1" fmla="*/ 0 h 239"/>
                    <a:gd name="T2" fmla="*/ 159 w 375"/>
                    <a:gd name="T3" fmla="*/ 151 h 239"/>
                    <a:gd name="T4" fmla="*/ 189 w 375"/>
                    <a:gd name="T5" fmla="*/ 163 h 239"/>
                    <a:gd name="T6" fmla="*/ 218 w 375"/>
                    <a:gd name="T7" fmla="*/ 150 h 239"/>
                    <a:gd name="T8" fmla="*/ 365 w 375"/>
                    <a:gd name="T9" fmla="*/ 0 h 239"/>
                    <a:gd name="T10" fmla="*/ 11 w 375"/>
                    <a:gd name="T11" fmla="*/ 0 h 239"/>
                    <a:gd name="T12" fmla="*/ 0 w 375"/>
                    <a:gd name="T13" fmla="*/ 10 h 239"/>
                    <a:gd name="T14" fmla="*/ 0 w 375"/>
                    <a:gd name="T15" fmla="*/ 230 h 239"/>
                    <a:gd name="T16" fmla="*/ 108 w 375"/>
                    <a:gd name="T17" fmla="*/ 120 h 239"/>
                    <a:gd name="T18" fmla="*/ 0 w 375"/>
                    <a:gd name="T19" fmla="*/ 10 h 239"/>
                    <a:gd name="T20" fmla="*/ 375 w 375"/>
                    <a:gd name="T21" fmla="*/ 10 h 239"/>
                    <a:gd name="T22" fmla="*/ 267 w 375"/>
                    <a:gd name="T23" fmla="*/ 121 h 239"/>
                    <a:gd name="T24" fmla="*/ 375 w 375"/>
                    <a:gd name="T25" fmla="*/ 230 h 239"/>
                    <a:gd name="T26" fmla="*/ 375 w 375"/>
                    <a:gd name="T27" fmla="*/ 10 h 239"/>
                    <a:gd name="T28" fmla="*/ 119 w 375"/>
                    <a:gd name="T29" fmla="*/ 131 h 239"/>
                    <a:gd name="T30" fmla="*/ 11 w 375"/>
                    <a:gd name="T31" fmla="*/ 239 h 239"/>
                    <a:gd name="T32" fmla="*/ 365 w 375"/>
                    <a:gd name="T33" fmla="*/ 239 h 239"/>
                    <a:gd name="T34" fmla="*/ 258 w 375"/>
                    <a:gd name="T35" fmla="*/ 131 h 239"/>
                    <a:gd name="T36" fmla="*/ 227 w 375"/>
                    <a:gd name="T37" fmla="*/ 162 h 239"/>
                    <a:gd name="T38" fmla="*/ 189 w 375"/>
                    <a:gd name="T39" fmla="*/ 178 h 239"/>
                    <a:gd name="T40" fmla="*/ 189 w 375"/>
                    <a:gd name="T41" fmla="*/ 178 h 239"/>
                    <a:gd name="T42" fmla="*/ 150 w 375"/>
                    <a:gd name="T43" fmla="*/ 162 h 239"/>
                    <a:gd name="T44" fmla="*/ 119 w 375"/>
                    <a:gd name="T45" fmla="*/ 1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5" h="239">
                      <a:moveTo>
                        <a:pt x="11" y="0"/>
                      </a:moveTo>
                      <a:lnTo>
                        <a:pt x="159" y="151"/>
                      </a:lnTo>
                      <a:cubicBezTo>
                        <a:pt x="167" y="159"/>
                        <a:pt x="178" y="163"/>
                        <a:pt x="189" y="163"/>
                      </a:cubicBezTo>
                      <a:cubicBezTo>
                        <a:pt x="200" y="163"/>
                        <a:pt x="210" y="158"/>
                        <a:pt x="218" y="150"/>
                      </a:cubicBezTo>
                      <a:lnTo>
                        <a:pt x="365" y="0"/>
                      </a:lnTo>
                      <a:lnTo>
                        <a:pt x="11" y="0"/>
                      </a:lnTo>
                      <a:close/>
                      <a:moveTo>
                        <a:pt x="0" y="10"/>
                      </a:moveTo>
                      <a:lnTo>
                        <a:pt x="0" y="230"/>
                      </a:lnTo>
                      <a:lnTo>
                        <a:pt x="108" y="120"/>
                      </a:lnTo>
                      <a:lnTo>
                        <a:pt x="0" y="10"/>
                      </a:lnTo>
                      <a:close/>
                      <a:moveTo>
                        <a:pt x="375" y="10"/>
                      </a:moveTo>
                      <a:lnTo>
                        <a:pt x="267" y="121"/>
                      </a:lnTo>
                      <a:lnTo>
                        <a:pt x="375" y="230"/>
                      </a:lnTo>
                      <a:lnTo>
                        <a:pt x="375" y="10"/>
                      </a:lnTo>
                      <a:close/>
                      <a:moveTo>
                        <a:pt x="119" y="131"/>
                      </a:moveTo>
                      <a:lnTo>
                        <a:pt x="11" y="239"/>
                      </a:lnTo>
                      <a:lnTo>
                        <a:pt x="365" y="239"/>
                      </a:lnTo>
                      <a:lnTo>
                        <a:pt x="258" y="131"/>
                      </a:lnTo>
                      <a:lnTo>
                        <a:pt x="227" y="162"/>
                      </a:lnTo>
                      <a:cubicBezTo>
                        <a:pt x="217" y="172"/>
                        <a:pt x="203" y="178"/>
                        <a:pt x="189" y="178"/>
                      </a:cubicBezTo>
                      <a:lnTo>
                        <a:pt x="189" y="178"/>
                      </a:lnTo>
                      <a:cubicBezTo>
                        <a:pt x="174" y="178"/>
                        <a:pt x="160" y="172"/>
                        <a:pt x="150" y="162"/>
                      </a:cubicBezTo>
                      <a:lnTo>
                        <a:pt x="119" y="1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81" name="Button Label">
                  <a:extLst>
                    <a:ext uri="{FF2B5EF4-FFF2-40B4-BE49-F238E27FC236}">
                      <a16:creationId xmlns:a16="http://schemas.microsoft.com/office/drawing/2014/main" id="{0CC1F7A0-8851-4DB5-B8AC-A1886BE3768A}"/>
                    </a:ext>
                  </a:extLst>
                </p:cNvPr>
                <p:cNvSpPr txBox="1"/>
                <p:nvPr/>
              </p:nvSpPr>
              <p:spPr>
                <a:xfrm>
                  <a:off x="2629509" y="4294187"/>
                  <a:ext cx="195631" cy="136961"/>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latin typeface="Segoe UI" panose="020B0502040204020203" pitchFamily="34" charset="0"/>
                      <a:cs typeface="Segoe UI" panose="020B0502040204020203" pitchFamily="34" charset="0"/>
                    </a:rPr>
                    <a:t>Mail</a:t>
                  </a:r>
                </a:p>
              </p:txBody>
            </p:sp>
          </p:grpSp>
          <p:grpSp>
            <p:nvGrpSpPr>
              <p:cNvPr id="114" name="Twitter Button">
                <a:extLst>
                  <a:ext uri="{FF2B5EF4-FFF2-40B4-BE49-F238E27FC236}">
                    <a16:creationId xmlns:a16="http://schemas.microsoft.com/office/drawing/2014/main" id="{85203865-A5CE-4151-94D2-9BFA1745602A}"/>
                  </a:ext>
                </a:extLst>
              </p:cNvPr>
              <p:cNvGrpSpPr/>
              <p:nvPr/>
            </p:nvGrpSpPr>
            <p:grpSpPr>
              <a:xfrm>
                <a:off x="3027363" y="3813175"/>
                <a:ext cx="428625" cy="617973"/>
                <a:chOff x="3027363" y="3813175"/>
                <a:chExt cx="428625" cy="617973"/>
              </a:xfrm>
            </p:grpSpPr>
            <p:sp>
              <p:nvSpPr>
                <p:cNvPr id="135" name="Button Background">
                  <a:extLst>
                    <a:ext uri="{FF2B5EF4-FFF2-40B4-BE49-F238E27FC236}">
                      <a16:creationId xmlns:a16="http://schemas.microsoft.com/office/drawing/2014/main" id="{E528D71C-7D47-4325-A437-C75CD489A5A9}"/>
                    </a:ext>
                  </a:extLst>
                </p:cNvPr>
                <p:cNvSpPr>
                  <a:spLocks/>
                </p:cNvSpPr>
                <p:nvPr/>
              </p:nvSpPr>
              <p:spPr bwMode="auto">
                <a:xfrm>
                  <a:off x="3027363" y="3813175"/>
                  <a:ext cx="428625" cy="428625"/>
                </a:xfrm>
                <a:custGeom>
                  <a:avLst/>
                  <a:gdLst>
                    <a:gd name="T0" fmla="*/ 126 w 562"/>
                    <a:gd name="T1" fmla="*/ 0 h 562"/>
                    <a:gd name="T2" fmla="*/ 0 w 562"/>
                    <a:gd name="T3" fmla="*/ 127 h 562"/>
                    <a:gd name="T4" fmla="*/ 0 w 562"/>
                    <a:gd name="T5" fmla="*/ 127 h 562"/>
                    <a:gd name="T6" fmla="*/ 0 w 562"/>
                    <a:gd name="T7" fmla="*/ 436 h 562"/>
                    <a:gd name="T8" fmla="*/ 126 w 562"/>
                    <a:gd name="T9" fmla="*/ 562 h 562"/>
                    <a:gd name="T10" fmla="*/ 126 w 562"/>
                    <a:gd name="T11" fmla="*/ 562 h 562"/>
                    <a:gd name="T12" fmla="*/ 436 w 562"/>
                    <a:gd name="T13" fmla="*/ 562 h 562"/>
                    <a:gd name="T14" fmla="*/ 562 w 562"/>
                    <a:gd name="T15" fmla="*/ 436 h 562"/>
                    <a:gd name="T16" fmla="*/ 562 w 562"/>
                    <a:gd name="T17" fmla="*/ 436 h 562"/>
                    <a:gd name="T18" fmla="*/ 562 w 562"/>
                    <a:gd name="T19" fmla="*/ 127 h 562"/>
                    <a:gd name="T20" fmla="*/ 436 w 562"/>
                    <a:gd name="T21" fmla="*/ 0 h 562"/>
                    <a:gd name="T22" fmla="*/ 436 w 562"/>
                    <a:gd name="T23" fmla="*/ 0 h 562"/>
                    <a:gd name="T24" fmla="*/ 126 w 562"/>
                    <a:gd name="T25"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2" h="562">
                      <a:moveTo>
                        <a:pt x="126" y="0"/>
                      </a:moveTo>
                      <a:cubicBezTo>
                        <a:pt x="56" y="0"/>
                        <a:pt x="0" y="57"/>
                        <a:pt x="0" y="127"/>
                      </a:cubicBezTo>
                      <a:lnTo>
                        <a:pt x="0" y="127"/>
                      </a:lnTo>
                      <a:lnTo>
                        <a:pt x="0" y="436"/>
                      </a:lnTo>
                      <a:cubicBezTo>
                        <a:pt x="0" y="506"/>
                        <a:pt x="56" y="562"/>
                        <a:pt x="126" y="562"/>
                      </a:cubicBezTo>
                      <a:lnTo>
                        <a:pt x="126" y="562"/>
                      </a:lnTo>
                      <a:lnTo>
                        <a:pt x="436" y="562"/>
                      </a:lnTo>
                      <a:cubicBezTo>
                        <a:pt x="506" y="562"/>
                        <a:pt x="562" y="506"/>
                        <a:pt x="562" y="436"/>
                      </a:cubicBezTo>
                      <a:lnTo>
                        <a:pt x="562" y="436"/>
                      </a:lnTo>
                      <a:lnTo>
                        <a:pt x="562" y="127"/>
                      </a:lnTo>
                      <a:cubicBezTo>
                        <a:pt x="562" y="57"/>
                        <a:pt x="506" y="0"/>
                        <a:pt x="436" y="0"/>
                      </a:cubicBezTo>
                      <a:lnTo>
                        <a:pt x="436" y="0"/>
                      </a:lnTo>
                      <a:lnTo>
                        <a:pt x="126" y="0"/>
                      </a:lnTo>
                      <a:close/>
                    </a:path>
                  </a:pathLst>
                </a:custGeom>
                <a:gradFill>
                  <a:gsLst>
                    <a:gs pos="0">
                      <a:srgbClr val="56ACEE"/>
                    </a:gs>
                    <a:gs pos="100000">
                      <a:srgbClr val="3B89C4"/>
                    </a:gs>
                  </a:gsLst>
                  <a:lin ang="5400000" scaled="1"/>
                </a:gra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6" name="Twitter Icon">
                  <a:extLst>
                    <a:ext uri="{FF2B5EF4-FFF2-40B4-BE49-F238E27FC236}">
                      <a16:creationId xmlns:a16="http://schemas.microsoft.com/office/drawing/2014/main" id="{98517C76-923B-4F02-BCFB-0BCFAD3DA0A1}"/>
                    </a:ext>
                  </a:extLst>
                </p:cNvPr>
                <p:cNvSpPr>
                  <a:spLocks/>
                </p:cNvSpPr>
                <p:nvPr/>
              </p:nvSpPr>
              <p:spPr bwMode="auto">
                <a:xfrm>
                  <a:off x="3090863" y="3902075"/>
                  <a:ext cx="307975" cy="250825"/>
                </a:xfrm>
                <a:custGeom>
                  <a:avLst/>
                  <a:gdLst>
                    <a:gd name="T0" fmla="*/ 355 w 403"/>
                    <a:gd name="T1" fmla="*/ 52 h 328"/>
                    <a:gd name="T2" fmla="*/ 392 w 403"/>
                    <a:gd name="T3" fmla="*/ 6 h 328"/>
                    <a:gd name="T4" fmla="*/ 339 w 403"/>
                    <a:gd name="T5" fmla="*/ 26 h 328"/>
                    <a:gd name="T6" fmla="*/ 279 w 403"/>
                    <a:gd name="T7" fmla="*/ 0 h 328"/>
                    <a:gd name="T8" fmla="*/ 196 w 403"/>
                    <a:gd name="T9" fmla="*/ 83 h 328"/>
                    <a:gd name="T10" fmla="*/ 198 w 403"/>
                    <a:gd name="T11" fmla="*/ 102 h 328"/>
                    <a:gd name="T12" fmla="*/ 28 w 403"/>
                    <a:gd name="T13" fmla="*/ 15 h 328"/>
                    <a:gd name="T14" fmla="*/ 17 w 403"/>
                    <a:gd name="T15" fmla="*/ 57 h 328"/>
                    <a:gd name="T16" fmla="*/ 54 w 403"/>
                    <a:gd name="T17" fmla="*/ 126 h 328"/>
                    <a:gd name="T18" fmla="*/ 16 w 403"/>
                    <a:gd name="T19" fmla="*/ 115 h 328"/>
                    <a:gd name="T20" fmla="*/ 16 w 403"/>
                    <a:gd name="T21" fmla="*/ 116 h 328"/>
                    <a:gd name="T22" fmla="*/ 82 w 403"/>
                    <a:gd name="T23" fmla="*/ 197 h 328"/>
                    <a:gd name="T24" fmla="*/ 61 w 403"/>
                    <a:gd name="T25" fmla="*/ 200 h 328"/>
                    <a:gd name="T26" fmla="*/ 45 w 403"/>
                    <a:gd name="T27" fmla="*/ 199 h 328"/>
                    <a:gd name="T28" fmla="*/ 122 w 403"/>
                    <a:gd name="T29" fmla="*/ 256 h 328"/>
                    <a:gd name="T30" fmla="*/ 20 w 403"/>
                    <a:gd name="T31" fmla="*/ 292 h 328"/>
                    <a:gd name="T32" fmla="*/ 0 w 403"/>
                    <a:gd name="T33" fmla="*/ 290 h 328"/>
                    <a:gd name="T34" fmla="*/ 127 w 403"/>
                    <a:gd name="T35" fmla="*/ 328 h 328"/>
                    <a:gd name="T36" fmla="*/ 362 w 403"/>
                    <a:gd name="T37" fmla="*/ 92 h 328"/>
                    <a:gd name="T38" fmla="*/ 362 w 403"/>
                    <a:gd name="T39" fmla="*/ 82 h 328"/>
                    <a:gd name="T40" fmla="*/ 403 w 403"/>
                    <a:gd name="T41" fmla="*/ 39 h 328"/>
                    <a:gd name="T42" fmla="*/ 355 w 403"/>
                    <a:gd name="T43" fmla="*/ 5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3" h="328">
                      <a:moveTo>
                        <a:pt x="355" y="52"/>
                      </a:moveTo>
                      <a:cubicBezTo>
                        <a:pt x="372" y="42"/>
                        <a:pt x="386" y="25"/>
                        <a:pt x="392" y="6"/>
                      </a:cubicBezTo>
                      <a:cubicBezTo>
                        <a:pt x="376" y="16"/>
                        <a:pt x="358" y="23"/>
                        <a:pt x="339" y="26"/>
                      </a:cubicBezTo>
                      <a:cubicBezTo>
                        <a:pt x="324" y="10"/>
                        <a:pt x="303" y="0"/>
                        <a:pt x="279" y="0"/>
                      </a:cubicBezTo>
                      <a:cubicBezTo>
                        <a:pt x="233" y="0"/>
                        <a:pt x="196" y="37"/>
                        <a:pt x="196" y="83"/>
                      </a:cubicBezTo>
                      <a:cubicBezTo>
                        <a:pt x="196" y="89"/>
                        <a:pt x="197" y="96"/>
                        <a:pt x="198" y="102"/>
                      </a:cubicBezTo>
                      <a:cubicBezTo>
                        <a:pt x="130" y="98"/>
                        <a:pt x="69" y="65"/>
                        <a:pt x="28" y="15"/>
                      </a:cubicBezTo>
                      <a:cubicBezTo>
                        <a:pt x="21" y="27"/>
                        <a:pt x="17" y="42"/>
                        <a:pt x="17" y="57"/>
                      </a:cubicBezTo>
                      <a:cubicBezTo>
                        <a:pt x="17" y="86"/>
                        <a:pt x="31" y="111"/>
                        <a:pt x="54" y="126"/>
                      </a:cubicBezTo>
                      <a:cubicBezTo>
                        <a:pt x="40" y="125"/>
                        <a:pt x="27" y="122"/>
                        <a:pt x="16" y="115"/>
                      </a:cubicBezTo>
                      <a:cubicBezTo>
                        <a:pt x="16" y="116"/>
                        <a:pt x="16" y="116"/>
                        <a:pt x="16" y="116"/>
                      </a:cubicBezTo>
                      <a:cubicBezTo>
                        <a:pt x="16" y="156"/>
                        <a:pt x="45" y="190"/>
                        <a:pt x="82" y="197"/>
                      </a:cubicBezTo>
                      <a:cubicBezTo>
                        <a:pt x="75" y="199"/>
                        <a:pt x="68" y="200"/>
                        <a:pt x="61" y="200"/>
                      </a:cubicBezTo>
                      <a:cubicBezTo>
                        <a:pt x="55" y="200"/>
                        <a:pt x="50" y="200"/>
                        <a:pt x="45" y="199"/>
                      </a:cubicBezTo>
                      <a:cubicBezTo>
                        <a:pt x="56" y="232"/>
                        <a:pt x="86" y="256"/>
                        <a:pt x="122" y="256"/>
                      </a:cubicBezTo>
                      <a:cubicBezTo>
                        <a:pt x="94" y="278"/>
                        <a:pt x="58" y="292"/>
                        <a:pt x="20" y="292"/>
                      </a:cubicBezTo>
                      <a:cubicBezTo>
                        <a:pt x="13" y="292"/>
                        <a:pt x="6" y="291"/>
                        <a:pt x="0" y="290"/>
                      </a:cubicBezTo>
                      <a:cubicBezTo>
                        <a:pt x="36" y="314"/>
                        <a:pt x="80" y="328"/>
                        <a:pt x="127" y="328"/>
                      </a:cubicBezTo>
                      <a:cubicBezTo>
                        <a:pt x="279" y="328"/>
                        <a:pt x="362" y="202"/>
                        <a:pt x="362" y="92"/>
                      </a:cubicBezTo>
                      <a:cubicBezTo>
                        <a:pt x="362" y="89"/>
                        <a:pt x="362" y="85"/>
                        <a:pt x="362" y="82"/>
                      </a:cubicBezTo>
                      <a:cubicBezTo>
                        <a:pt x="378" y="70"/>
                        <a:pt x="392" y="55"/>
                        <a:pt x="403" y="39"/>
                      </a:cubicBezTo>
                      <a:cubicBezTo>
                        <a:pt x="388" y="45"/>
                        <a:pt x="372" y="50"/>
                        <a:pt x="355" y="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78" name="Button Label">
                  <a:extLst>
                    <a:ext uri="{FF2B5EF4-FFF2-40B4-BE49-F238E27FC236}">
                      <a16:creationId xmlns:a16="http://schemas.microsoft.com/office/drawing/2014/main" id="{AD209089-76F0-4A50-867C-A49E22A98C62}"/>
                    </a:ext>
                  </a:extLst>
                </p:cNvPr>
                <p:cNvSpPr txBox="1"/>
                <p:nvPr/>
              </p:nvSpPr>
              <p:spPr>
                <a:xfrm>
                  <a:off x="3092528" y="4294187"/>
                  <a:ext cx="291810" cy="136961"/>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latin typeface="Segoe UI" panose="020B0502040204020203" pitchFamily="34" charset="0"/>
                      <a:cs typeface="Segoe UI" panose="020B0502040204020203" pitchFamily="34" charset="0"/>
                    </a:rPr>
                    <a:t>Twitter</a:t>
                  </a:r>
                </a:p>
              </p:txBody>
            </p:sp>
          </p:grpSp>
          <p:grpSp>
            <p:nvGrpSpPr>
              <p:cNvPr id="115" name="Facebook Button">
                <a:extLst>
                  <a:ext uri="{FF2B5EF4-FFF2-40B4-BE49-F238E27FC236}">
                    <a16:creationId xmlns:a16="http://schemas.microsoft.com/office/drawing/2014/main" id="{DC360047-0E56-4D37-AAD6-E3BC4B619953}"/>
                  </a:ext>
                </a:extLst>
              </p:cNvPr>
              <p:cNvGrpSpPr/>
              <p:nvPr/>
            </p:nvGrpSpPr>
            <p:grpSpPr>
              <a:xfrm>
                <a:off x="3541713" y="3813175"/>
                <a:ext cx="428625" cy="617973"/>
                <a:chOff x="3541713" y="3813175"/>
                <a:chExt cx="428625" cy="617973"/>
              </a:xfrm>
            </p:grpSpPr>
            <p:sp>
              <p:nvSpPr>
                <p:cNvPr id="132" name="Button Background">
                  <a:extLst>
                    <a:ext uri="{FF2B5EF4-FFF2-40B4-BE49-F238E27FC236}">
                      <a16:creationId xmlns:a16="http://schemas.microsoft.com/office/drawing/2014/main" id="{6743F985-98C6-4F78-9ED1-C2E440134644}"/>
                    </a:ext>
                  </a:extLst>
                </p:cNvPr>
                <p:cNvSpPr>
                  <a:spLocks/>
                </p:cNvSpPr>
                <p:nvPr/>
              </p:nvSpPr>
              <p:spPr bwMode="auto">
                <a:xfrm>
                  <a:off x="3541713" y="3813175"/>
                  <a:ext cx="428625" cy="428625"/>
                </a:xfrm>
                <a:custGeom>
                  <a:avLst/>
                  <a:gdLst>
                    <a:gd name="T0" fmla="*/ 126 w 562"/>
                    <a:gd name="T1" fmla="*/ 0 h 562"/>
                    <a:gd name="T2" fmla="*/ 0 w 562"/>
                    <a:gd name="T3" fmla="*/ 127 h 562"/>
                    <a:gd name="T4" fmla="*/ 0 w 562"/>
                    <a:gd name="T5" fmla="*/ 127 h 562"/>
                    <a:gd name="T6" fmla="*/ 0 w 562"/>
                    <a:gd name="T7" fmla="*/ 436 h 562"/>
                    <a:gd name="T8" fmla="*/ 126 w 562"/>
                    <a:gd name="T9" fmla="*/ 562 h 562"/>
                    <a:gd name="T10" fmla="*/ 126 w 562"/>
                    <a:gd name="T11" fmla="*/ 562 h 562"/>
                    <a:gd name="T12" fmla="*/ 436 w 562"/>
                    <a:gd name="T13" fmla="*/ 562 h 562"/>
                    <a:gd name="T14" fmla="*/ 562 w 562"/>
                    <a:gd name="T15" fmla="*/ 436 h 562"/>
                    <a:gd name="T16" fmla="*/ 562 w 562"/>
                    <a:gd name="T17" fmla="*/ 436 h 562"/>
                    <a:gd name="T18" fmla="*/ 562 w 562"/>
                    <a:gd name="T19" fmla="*/ 127 h 562"/>
                    <a:gd name="T20" fmla="*/ 436 w 562"/>
                    <a:gd name="T21" fmla="*/ 0 h 562"/>
                    <a:gd name="T22" fmla="*/ 436 w 562"/>
                    <a:gd name="T23" fmla="*/ 0 h 562"/>
                    <a:gd name="T24" fmla="*/ 126 w 562"/>
                    <a:gd name="T25"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2" h="562">
                      <a:moveTo>
                        <a:pt x="126" y="0"/>
                      </a:moveTo>
                      <a:cubicBezTo>
                        <a:pt x="56" y="0"/>
                        <a:pt x="0" y="57"/>
                        <a:pt x="0" y="127"/>
                      </a:cubicBezTo>
                      <a:lnTo>
                        <a:pt x="0" y="127"/>
                      </a:lnTo>
                      <a:lnTo>
                        <a:pt x="0" y="436"/>
                      </a:lnTo>
                      <a:cubicBezTo>
                        <a:pt x="0" y="506"/>
                        <a:pt x="56" y="562"/>
                        <a:pt x="126" y="562"/>
                      </a:cubicBezTo>
                      <a:lnTo>
                        <a:pt x="126" y="562"/>
                      </a:lnTo>
                      <a:lnTo>
                        <a:pt x="436" y="562"/>
                      </a:lnTo>
                      <a:cubicBezTo>
                        <a:pt x="506" y="562"/>
                        <a:pt x="562" y="506"/>
                        <a:pt x="562" y="436"/>
                      </a:cubicBezTo>
                      <a:lnTo>
                        <a:pt x="562" y="436"/>
                      </a:lnTo>
                      <a:lnTo>
                        <a:pt x="562" y="127"/>
                      </a:lnTo>
                      <a:cubicBezTo>
                        <a:pt x="562" y="57"/>
                        <a:pt x="506" y="0"/>
                        <a:pt x="436" y="0"/>
                      </a:cubicBezTo>
                      <a:lnTo>
                        <a:pt x="436" y="0"/>
                      </a:lnTo>
                      <a:lnTo>
                        <a:pt x="126" y="0"/>
                      </a:lnTo>
                      <a:close/>
                    </a:path>
                  </a:pathLst>
                </a:custGeom>
                <a:gradFill>
                  <a:gsLst>
                    <a:gs pos="0">
                      <a:srgbClr val="6386D2"/>
                    </a:gs>
                    <a:gs pos="100000">
                      <a:srgbClr val="2B4883"/>
                    </a:gs>
                  </a:gsLst>
                  <a:lin ang="5400000" scaled="1"/>
                </a:gra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3" name="Facebook Icon">
                  <a:extLst>
                    <a:ext uri="{FF2B5EF4-FFF2-40B4-BE49-F238E27FC236}">
                      <a16:creationId xmlns:a16="http://schemas.microsoft.com/office/drawing/2014/main" id="{0C98AECD-121C-48A9-8231-062201DBBC80}"/>
                    </a:ext>
                  </a:extLst>
                </p:cNvPr>
                <p:cNvSpPr>
                  <a:spLocks/>
                </p:cNvSpPr>
                <p:nvPr/>
              </p:nvSpPr>
              <p:spPr bwMode="auto">
                <a:xfrm>
                  <a:off x="3713163" y="3876675"/>
                  <a:ext cx="188912" cy="365125"/>
                </a:xfrm>
                <a:custGeom>
                  <a:avLst/>
                  <a:gdLst>
                    <a:gd name="T0" fmla="*/ 178 w 248"/>
                    <a:gd name="T1" fmla="*/ 0 h 478"/>
                    <a:gd name="T2" fmla="*/ 75 w 248"/>
                    <a:gd name="T3" fmla="*/ 103 h 478"/>
                    <a:gd name="T4" fmla="*/ 75 w 248"/>
                    <a:gd name="T5" fmla="*/ 103 h 478"/>
                    <a:gd name="T6" fmla="*/ 75 w 248"/>
                    <a:gd name="T7" fmla="*/ 174 h 478"/>
                    <a:gd name="T8" fmla="*/ 0 w 248"/>
                    <a:gd name="T9" fmla="*/ 174 h 478"/>
                    <a:gd name="T10" fmla="*/ 0 w 248"/>
                    <a:gd name="T11" fmla="*/ 258 h 478"/>
                    <a:gd name="T12" fmla="*/ 75 w 248"/>
                    <a:gd name="T13" fmla="*/ 258 h 478"/>
                    <a:gd name="T14" fmla="*/ 75 w 248"/>
                    <a:gd name="T15" fmla="*/ 478 h 478"/>
                    <a:gd name="T16" fmla="*/ 164 w 248"/>
                    <a:gd name="T17" fmla="*/ 478 h 478"/>
                    <a:gd name="T18" fmla="*/ 164 w 248"/>
                    <a:gd name="T19" fmla="*/ 258 h 478"/>
                    <a:gd name="T20" fmla="*/ 239 w 248"/>
                    <a:gd name="T21" fmla="*/ 258 h 478"/>
                    <a:gd name="T22" fmla="*/ 248 w 248"/>
                    <a:gd name="T23" fmla="*/ 174 h 478"/>
                    <a:gd name="T24" fmla="*/ 164 w 248"/>
                    <a:gd name="T25" fmla="*/ 174 h 478"/>
                    <a:gd name="T26" fmla="*/ 164 w 248"/>
                    <a:gd name="T27" fmla="*/ 108 h 478"/>
                    <a:gd name="T28" fmla="*/ 192 w 248"/>
                    <a:gd name="T29" fmla="*/ 80 h 478"/>
                    <a:gd name="T30" fmla="*/ 192 w 248"/>
                    <a:gd name="T31" fmla="*/ 80 h 478"/>
                    <a:gd name="T32" fmla="*/ 248 w 248"/>
                    <a:gd name="T33" fmla="*/ 80 h 478"/>
                    <a:gd name="T34" fmla="*/ 248 w 248"/>
                    <a:gd name="T35" fmla="*/ 0 h 478"/>
                    <a:gd name="T36" fmla="*/ 178 w 248"/>
                    <a:gd name="T37"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8" h="478">
                      <a:moveTo>
                        <a:pt x="178" y="0"/>
                      </a:moveTo>
                      <a:cubicBezTo>
                        <a:pt x="121" y="0"/>
                        <a:pt x="75" y="47"/>
                        <a:pt x="75" y="103"/>
                      </a:cubicBezTo>
                      <a:lnTo>
                        <a:pt x="75" y="103"/>
                      </a:lnTo>
                      <a:lnTo>
                        <a:pt x="75" y="174"/>
                      </a:lnTo>
                      <a:lnTo>
                        <a:pt x="0" y="174"/>
                      </a:lnTo>
                      <a:lnTo>
                        <a:pt x="0" y="258"/>
                      </a:lnTo>
                      <a:lnTo>
                        <a:pt x="75" y="258"/>
                      </a:lnTo>
                      <a:lnTo>
                        <a:pt x="75" y="478"/>
                      </a:lnTo>
                      <a:lnTo>
                        <a:pt x="164" y="478"/>
                      </a:lnTo>
                      <a:lnTo>
                        <a:pt x="164" y="258"/>
                      </a:lnTo>
                      <a:lnTo>
                        <a:pt x="239" y="258"/>
                      </a:lnTo>
                      <a:lnTo>
                        <a:pt x="248" y="174"/>
                      </a:lnTo>
                      <a:lnTo>
                        <a:pt x="164" y="174"/>
                      </a:lnTo>
                      <a:lnTo>
                        <a:pt x="164" y="108"/>
                      </a:lnTo>
                      <a:cubicBezTo>
                        <a:pt x="164" y="93"/>
                        <a:pt x="176" y="80"/>
                        <a:pt x="192" y="80"/>
                      </a:cubicBezTo>
                      <a:lnTo>
                        <a:pt x="192" y="80"/>
                      </a:lnTo>
                      <a:lnTo>
                        <a:pt x="248" y="80"/>
                      </a:lnTo>
                      <a:lnTo>
                        <a:pt x="248" y="0"/>
                      </a:lnTo>
                      <a:lnTo>
                        <a:pt x="178"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4" name="Button Label">
                  <a:extLst>
                    <a:ext uri="{FF2B5EF4-FFF2-40B4-BE49-F238E27FC236}">
                      <a16:creationId xmlns:a16="http://schemas.microsoft.com/office/drawing/2014/main" id="{098AEBCF-B048-4D04-83A4-DC059B4E377E}"/>
                    </a:ext>
                  </a:extLst>
                </p:cNvPr>
                <p:cNvSpPr txBox="1"/>
                <p:nvPr/>
              </p:nvSpPr>
              <p:spPr>
                <a:xfrm>
                  <a:off x="3562029" y="4294187"/>
                  <a:ext cx="387991" cy="136961"/>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latin typeface="Segoe UI" panose="020B0502040204020203" pitchFamily="34" charset="0"/>
                      <a:cs typeface="Segoe UI" panose="020B0502040204020203" pitchFamily="34" charset="0"/>
                    </a:rPr>
                    <a:t>Facebook</a:t>
                  </a:r>
                </a:p>
              </p:txBody>
            </p:sp>
          </p:grpSp>
          <p:grpSp>
            <p:nvGrpSpPr>
              <p:cNvPr id="116" name="Add Bookmark Button">
                <a:extLst>
                  <a:ext uri="{FF2B5EF4-FFF2-40B4-BE49-F238E27FC236}">
                    <a16:creationId xmlns:a16="http://schemas.microsoft.com/office/drawing/2014/main" id="{A9DAF06E-0775-4234-BD3A-B60C06AD7068}"/>
                  </a:ext>
                </a:extLst>
              </p:cNvPr>
              <p:cNvGrpSpPr/>
              <p:nvPr/>
            </p:nvGrpSpPr>
            <p:grpSpPr>
              <a:xfrm>
                <a:off x="1998663" y="4738688"/>
                <a:ext cx="428625" cy="682157"/>
                <a:chOff x="1998663" y="4738688"/>
                <a:chExt cx="428625" cy="682157"/>
              </a:xfrm>
            </p:grpSpPr>
            <p:sp>
              <p:nvSpPr>
                <p:cNvPr id="129" name="Button Background">
                  <a:extLst>
                    <a:ext uri="{FF2B5EF4-FFF2-40B4-BE49-F238E27FC236}">
                      <a16:creationId xmlns:a16="http://schemas.microsoft.com/office/drawing/2014/main" id="{78D0269A-2F5D-4F6A-A5B9-0A1D2505D5CD}"/>
                    </a:ext>
                  </a:extLst>
                </p:cNvPr>
                <p:cNvSpPr>
                  <a:spLocks/>
                </p:cNvSpPr>
                <p:nvPr/>
              </p:nvSpPr>
              <p:spPr bwMode="auto">
                <a:xfrm>
                  <a:off x="1998663" y="4738688"/>
                  <a:ext cx="428625" cy="430212"/>
                </a:xfrm>
                <a:custGeom>
                  <a:avLst/>
                  <a:gdLst>
                    <a:gd name="T0" fmla="*/ 436 w 562"/>
                    <a:gd name="T1" fmla="*/ 563 h 563"/>
                    <a:gd name="T2" fmla="*/ 126 w 562"/>
                    <a:gd name="T3" fmla="*/ 563 h 563"/>
                    <a:gd name="T4" fmla="*/ 0 w 562"/>
                    <a:gd name="T5" fmla="*/ 436 h 563"/>
                    <a:gd name="T6" fmla="*/ 0 w 562"/>
                    <a:gd name="T7" fmla="*/ 127 h 563"/>
                    <a:gd name="T8" fmla="*/ 126 w 562"/>
                    <a:gd name="T9" fmla="*/ 0 h 563"/>
                    <a:gd name="T10" fmla="*/ 436 w 562"/>
                    <a:gd name="T11" fmla="*/ 0 h 563"/>
                    <a:gd name="T12" fmla="*/ 562 w 562"/>
                    <a:gd name="T13" fmla="*/ 127 h 563"/>
                    <a:gd name="T14" fmla="*/ 562 w 562"/>
                    <a:gd name="T15" fmla="*/ 436 h 563"/>
                    <a:gd name="T16" fmla="*/ 436 w 562"/>
                    <a:gd name="T17"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2" h="563">
                      <a:moveTo>
                        <a:pt x="436" y="563"/>
                      </a:moveTo>
                      <a:lnTo>
                        <a:pt x="126" y="563"/>
                      </a:lnTo>
                      <a:cubicBezTo>
                        <a:pt x="56" y="563"/>
                        <a:pt x="0" y="506"/>
                        <a:pt x="0" y="436"/>
                      </a:cubicBezTo>
                      <a:lnTo>
                        <a:pt x="0" y="127"/>
                      </a:lnTo>
                      <a:cubicBezTo>
                        <a:pt x="0" y="57"/>
                        <a:pt x="56" y="0"/>
                        <a:pt x="126" y="0"/>
                      </a:cubicBezTo>
                      <a:lnTo>
                        <a:pt x="436" y="0"/>
                      </a:lnTo>
                      <a:cubicBezTo>
                        <a:pt x="506" y="0"/>
                        <a:pt x="562" y="57"/>
                        <a:pt x="562" y="127"/>
                      </a:cubicBezTo>
                      <a:lnTo>
                        <a:pt x="562" y="436"/>
                      </a:lnTo>
                      <a:cubicBezTo>
                        <a:pt x="562" y="506"/>
                        <a:pt x="506" y="563"/>
                        <a:pt x="436" y="5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0" name="Bookmark Icon">
                  <a:extLst>
                    <a:ext uri="{FF2B5EF4-FFF2-40B4-BE49-F238E27FC236}">
                      <a16:creationId xmlns:a16="http://schemas.microsoft.com/office/drawing/2014/main" id="{2DB1612C-9706-4960-B93F-30BC8DE5AC91}"/>
                    </a:ext>
                  </a:extLst>
                </p:cNvPr>
                <p:cNvSpPr>
                  <a:spLocks noEditPoints="1"/>
                </p:cNvSpPr>
                <p:nvPr/>
              </p:nvSpPr>
              <p:spPr bwMode="auto">
                <a:xfrm>
                  <a:off x="2089150" y="4846638"/>
                  <a:ext cx="249237" cy="209550"/>
                </a:xfrm>
                <a:custGeom>
                  <a:avLst/>
                  <a:gdLst>
                    <a:gd name="T0" fmla="*/ 79 w 328"/>
                    <a:gd name="T1" fmla="*/ 0 h 274"/>
                    <a:gd name="T2" fmla="*/ 3 w 328"/>
                    <a:gd name="T3" fmla="*/ 32 h 274"/>
                    <a:gd name="T4" fmla="*/ 0 w 328"/>
                    <a:gd name="T5" fmla="*/ 39 h 274"/>
                    <a:gd name="T6" fmla="*/ 0 w 328"/>
                    <a:gd name="T7" fmla="*/ 247 h 274"/>
                    <a:gd name="T8" fmla="*/ 8 w 328"/>
                    <a:gd name="T9" fmla="*/ 251 h 274"/>
                    <a:gd name="T10" fmla="*/ 81 w 328"/>
                    <a:gd name="T11" fmla="*/ 222 h 274"/>
                    <a:gd name="T12" fmla="*/ 159 w 328"/>
                    <a:gd name="T13" fmla="*/ 274 h 274"/>
                    <a:gd name="T14" fmla="*/ 159 w 328"/>
                    <a:gd name="T15" fmla="*/ 63 h 274"/>
                    <a:gd name="T16" fmla="*/ 79 w 328"/>
                    <a:gd name="T17" fmla="*/ 0 h 274"/>
                    <a:gd name="T18" fmla="*/ 249 w 328"/>
                    <a:gd name="T19" fmla="*/ 0 h 274"/>
                    <a:gd name="T20" fmla="*/ 169 w 328"/>
                    <a:gd name="T21" fmla="*/ 63 h 274"/>
                    <a:gd name="T22" fmla="*/ 169 w 328"/>
                    <a:gd name="T23" fmla="*/ 274 h 274"/>
                    <a:gd name="T24" fmla="*/ 247 w 328"/>
                    <a:gd name="T25" fmla="*/ 222 h 274"/>
                    <a:gd name="T26" fmla="*/ 320 w 328"/>
                    <a:gd name="T27" fmla="*/ 251 h 274"/>
                    <a:gd name="T28" fmla="*/ 328 w 328"/>
                    <a:gd name="T29" fmla="*/ 247 h 274"/>
                    <a:gd name="T30" fmla="*/ 328 w 328"/>
                    <a:gd name="T31" fmla="*/ 39 h 274"/>
                    <a:gd name="T32" fmla="*/ 325 w 328"/>
                    <a:gd name="T33" fmla="*/ 32 h 274"/>
                    <a:gd name="T34" fmla="*/ 249 w 328"/>
                    <a:gd name="T3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8" h="274">
                      <a:moveTo>
                        <a:pt x="79" y="0"/>
                      </a:moveTo>
                      <a:cubicBezTo>
                        <a:pt x="38" y="0"/>
                        <a:pt x="11" y="24"/>
                        <a:pt x="3" y="32"/>
                      </a:cubicBezTo>
                      <a:cubicBezTo>
                        <a:pt x="1" y="34"/>
                        <a:pt x="0" y="36"/>
                        <a:pt x="0" y="39"/>
                      </a:cubicBezTo>
                      <a:lnTo>
                        <a:pt x="0" y="247"/>
                      </a:lnTo>
                      <a:cubicBezTo>
                        <a:pt x="0" y="251"/>
                        <a:pt x="5" y="253"/>
                        <a:pt x="8" y="251"/>
                      </a:cubicBezTo>
                      <a:cubicBezTo>
                        <a:pt x="41" y="223"/>
                        <a:pt x="81" y="222"/>
                        <a:pt x="81" y="222"/>
                      </a:cubicBezTo>
                      <a:cubicBezTo>
                        <a:pt x="138" y="222"/>
                        <a:pt x="159" y="274"/>
                        <a:pt x="159" y="274"/>
                      </a:cubicBezTo>
                      <a:lnTo>
                        <a:pt x="159" y="63"/>
                      </a:lnTo>
                      <a:cubicBezTo>
                        <a:pt x="159" y="3"/>
                        <a:pt x="79" y="0"/>
                        <a:pt x="79" y="0"/>
                      </a:cubicBezTo>
                      <a:close/>
                      <a:moveTo>
                        <a:pt x="249" y="0"/>
                      </a:moveTo>
                      <a:cubicBezTo>
                        <a:pt x="249" y="0"/>
                        <a:pt x="169" y="3"/>
                        <a:pt x="169" y="63"/>
                      </a:cubicBezTo>
                      <a:lnTo>
                        <a:pt x="169" y="274"/>
                      </a:lnTo>
                      <a:cubicBezTo>
                        <a:pt x="169" y="274"/>
                        <a:pt x="190" y="222"/>
                        <a:pt x="247" y="222"/>
                      </a:cubicBezTo>
                      <a:cubicBezTo>
                        <a:pt x="247" y="222"/>
                        <a:pt x="287" y="223"/>
                        <a:pt x="320" y="251"/>
                      </a:cubicBezTo>
                      <a:cubicBezTo>
                        <a:pt x="323" y="253"/>
                        <a:pt x="328" y="251"/>
                        <a:pt x="328" y="247"/>
                      </a:cubicBezTo>
                      <a:lnTo>
                        <a:pt x="328" y="39"/>
                      </a:lnTo>
                      <a:cubicBezTo>
                        <a:pt x="328" y="36"/>
                        <a:pt x="327" y="34"/>
                        <a:pt x="325" y="32"/>
                      </a:cubicBezTo>
                      <a:cubicBezTo>
                        <a:pt x="317" y="24"/>
                        <a:pt x="290" y="0"/>
                        <a:pt x="249" y="0"/>
                      </a:cubicBezTo>
                      <a:close/>
                    </a:path>
                  </a:pathLst>
                </a:custGeom>
                <a:solidFill>
                  <a:srgbClr val="686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31" name="Button Label">
                  <a:extLst>
                    <a:ext uri="{FF2B5EF4-FFF2-40B4-BE49-F238E27FC236}">
                      <a16:creationId xmlns:a16="http://schemas.microsoft.com/office/drawing/2014/main" id="{2516A761-4B55-4448-86D9-03751B76E455}"/>
                    </a:ext>
                  </a:extLst>
                </p:cNvPr>
                <p:cNvSpPr txBox="1"/>
                <p:nvPr/>
              </p:nvSpPr>
              <p:spPr>
                <a:xfrm>
                  <a:off x="2009361" y="5183857"/>
                  <a:ext cx="407227" cy="236988"/>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latin typeface="Segoe UI" panose="020B0502040204020203" pitchFamily="34" charset="0"/>
                      <a:cs typeface="Segoe UI" panose="020B0502040204020203" pitchFamily="34" charset="0"/>
                    </a:rPr>
                    <a:t>Add</a:t>
                  </a:r>
                </a:p>
                <a:p>
                  <a:pPr algn="ctr"/>
                  <a:r>
                    <a:rPr lang="en-US" sz="650" dirty="0">
                      <a:latin typeface="Segoe UI" panose="020B0502040204020203" pitchFamily="34" charset="0"/>
                      <a:cs typeface="Segoe UI" panose="020B0502040204020203" pitchFamily="34" charset="0"/>
                    </a:rPr>
                    <a:t>Bookmark</a:t>
                  </a:r>
                </a:p>
              </p:txBody>
            </p:sp>
          </p:grpSp>
          <p:grpSp>
            <p:nvGrpSpPr>
              <p:cNvPr id="117" name="Add to Reading List Button">
                <a:extLst>
                  <a:ext uri="{FF2B5EF4-FFF2-40B4-BE49-F238E27FC236}">
                    <a16:creationId xmlns:a16="http://schemas.microsoft.com/office/drawing/2014/main" id="{64AC7120-CD94-4ED8-8941-17B1870F6D5C}"/>
                  </a:ext>
                </a:extLst>
              </p:cNvPr>
              <p:cNvGrpSpPr/>
              <p:nvPr/>
            </p:nvGrpSpPr>
            <p:grpSpPr>
              <a:xfrm>
                <a:off x="2480150" y="4738688"/>
                <a:ext cx="484172" cy="682157"/>
                <a:chOff x="2480150" y="4738688"/>
                <a:chExt cx="484172" cy="682157"/>
              </a:xfrm>
            </p:grpSpPr>
            <p:sp>
              <p:nvSpPr>
                <p:cNvPr id="126" name="Button Background">
                  <a:extLst>
                    <a:ext uri="{FF2B5EF4-FFF2-40B4-BE49-F238E27FC236}">
                      <a16:creationId xmlns:a16="http://schemas.microsoft.com/office/drawing/2014/main" id="{8A22C053-2949-4319-8369-D8BAD8CD688B}"/>
                    </a:ext>
                  </a:extLst>
                </p:cNvPr>
                <p:cNvSpPr>
                  <a:spLocks/>
                </p:cNvSpPr>
                <p:nvPr/>
              </p:nvSpPr>
              <p:spPr bwMode="auto">
                <a:xfrm>
                  <a:off x="2513013" y="4738688"/>
                  <a:ext cx="428625" cy="430212"/>
                </a:xfrm>
                <a:custGeom>
                  <a:avLst/>
                  <a:gdLst>
                    <a:gd name="T0" fmla="*/ 436 w 562"/>
                    <a:gd name="T1" fmla="*/ 563 h 563"/>
                    <a:gd name="T2" fmla="*/ 126 w 562"/>
                    <a:gd name="T3" fmla="*/ 563 h 563"/>
                    <a:gd name="T4" fmla="*/ 0 w 562"/>
                    <a:gd name="T5" fmla="*/ 436 h 563"/>
                    <a:gd name="T6" fmla="*/ 0 w 562"/>
                    <a:gd name="T7" fmla="*/ 127 h 563"/>
                    <a:gd name="T8" fmla="*/ 126 w 562"/>
                    <a:gd name="T9" fmla="*/ 0 h 563"/>
                    <a:gd name="T10" fmla="*/ 436 w 562"/>
                    <a:gd name="T11" fmla="*/ 0 h 563"/>
                    <a:gd name="T12" fmla="*/ 562 w 562"/>
                    <a:gd name="T13" fmla="*/ 127 h 563"/>
                    <a:gd name="T14" fmla="*/ 562 w 562"/>
                    <a:gd name="T15" fmla="*/ 436 h 563"/>
                    <a:gd name="T16" fmla="*/ 436 w 562"/>
                    <a:gd name="T17"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2" h="563">
                      <a:moveTo>
                        <a:pt x="436" y="563"/>
                      </a:moveTo>
                      <a:lnTo>
                        <a:pt x="126" y="563"/>
                      </a:lnTo>
                      <a:cubicBezTo>
                        <a:pt x="56" y="563"/>
                        <a:pt x="0" y="506"/>
                        <a:pt x="0" y="436"/>
                      </a:cubicBezTo>
                      <a:lnTo>
                        <a:pt x="0" y="127"/>
                      </a:lnTo>
                      <a:cubicBezTo>
                        <a:pt x="0" y="57"/>
                        <a:pt x="56" y="0"/>
                        <a:pt x="126" y="0"/>
                      </a:cubicBezTo>
                      <a:lnTo>
                        <a:pt x="436" y="0"/>
                      </a:lnTo>
                      <a:cubicBezTo>
                        <a:pt x="506" y="0"/>
                        <a:pt x="562" y="57"/>
                        <a:pt x="562" y="127"/>
                      </a:cubicBezTo>
                      <a:lnTo>
                        <a:pt x="562" y="436"/>
                      </a:lnTo>
                      <a:cubicBezTo>
                        <a:pt x="562" y="506"/>
                        <a:pt x="506" y="563"/>
                        <a:pt x="436" y="5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7" name="Reading List Icon">
                  <a:extLst>
                    <a:ext uri="{FF2B5EF4-FFF2-40B4-BE49-F238E27FC236}">
                      <a16:creationId xmlns:a16="http://schemas.microsoft.com/office/drawing/2014/main" id="{1B7E86FE-3453-40A9-8D71-90CBAB01A699}"/>
                    </a:ext>
                  </a:extLst>
                </p:cNvPr>
                <p:cNvSpPr>
                  <a:spLocks noEditPoints="1"/>
                </p:cNvSpPr>
                <p:nvPr/>
              </p:nvSpPr>
              <p:spPr bwMode="auto">
                <a:xfrm>
                  <a:off x="2570163" y="4889500"/>
                  <a:ext cx="314325" cy="128587"/>
                </a:xfrm>
                <a:custGeom>
                  <a:avLst/>
                  <a:gdLst>
                    <a:gd name="T0" fmla="*/ 309 w 412"/>
                    <a:gd name="T1" fmla="*/ 153 h 169"/>
                    <a:gd name="T2" fmla="*/ 241 w 412"/>
                    <a:gd name="T3" fmla="*/ 85 h 169"/>
                    <a:gd name="T4" fmla="*/ 309 w 412"/>
                    <a:gd name="T5" fmla="*/ 17 h 169"/>
                    <a:gd name="T6" fmla="*/ 377 w 412"/>
                    <a:gd name="T7" fmla="*/ 85 h 169"/>
                    <a:gd name="T8" fmla="*/ 309 w 412"/>
                    <a:gd name="T9" fmla="*/ 153 h 169"/>
                    <a:gd name="T10" fmla="*/ 103 w 412"/>
                    <a:gd name="T11" fmla="*/ 153 h 169"/>
                    <a:gd name="T12" fmla="*/ 35 w 412"/>
                    <a:gd name="T13" fmla="*/ 85 h 169"/>
                    <a:gd name="T14" fmla="*/ 103 w 412"/>
                    <a:gd name="T15" fmla="*/ 17 h 169"/>
                    <a:gd name="T16" fmla="*/ 171 w 412"/>
                    <a:gd name="T17" fmla="*/ 85 h 169"/>
                    <a:gd name="T18" fmla="*/ 103 w 412"/>
                    <a:gd name="T19" fmla="*/ 153 h 169"/>
                    <a:gd name="T20" fmla="*/ 402 w 412"/>
                    <a:gd name="T21" fmla="*/ 73 h 169"/>
                    <a:gd name="T22" fmla="*/ 393 w 412"/>
                    <a:gd name="T23" fmla="*/ 73 h 169"/>
                    <a:gd name="T24" fmla="*/ 309 w 412"/>
                    <a:gd name="T25" fmla="*/ 0 h 169"/>
                    <a:gd name="T26" fmla="*/ 227 w 412"/>
                    <a:gd name="T27" fmla="*/ 64 h 169"/>
                    <a:gd name="T28" fmla="*/ 206 w 412"/>
                    <a:gd name="T29" fmla="*/ 54 h 169"/>
                    <a:gd name="T30" fmla="*/ 185 w 412"/>
                    <a:gd name="T31" fmla="*/ 64 h 169"/>
                    <a:gd name="T32" fmla="*/ 103 w 412"/>
                    <a:gd name="T33" fmla="*/ 0 h 169"/>
                    <a:gd name="T34" fmla="*/ 19 w 412"/>
                    <a:gd name="T35" fmla="*/ 73 h 169"/>
                    <a:gd name="T36" fmla="*/ 10 w 412"/>
                    <a:gd name="T37" fmla="*/ 73 h 169"/>
                    <a:gd name="T38" fmla="*/ 0 w 412"/>
                    <a:gd name="T39" fmla="*/ 83 h 169"/>
                    <a:gd name="T40" fmla="*/ 10 w 412"/>
                    <a:gd name="T41" fmla="*/ 94 h 169"/>
                    <a:gd name="T42" fmla="*/ 19 w 412"/>
                    <a:gd name="T43" fmla="*/ 94 h 169"/>
                    <a:gd name="T44" fmla="*/ 103 w 412"/>
                    <a:gd name="T45" fmla="*/ 169 h 169"/>
                    <a:gd name="T46" fmla="*/ 187 w 412"/>
                    <a:gd name="T47" fmla="*/ 88 h 169"/>
                    <a:gd name="T48" fmla="*/ 190 w 412"/>
                    <a:gd name="T49" fmla="*/ 85 h 169"/>
                    <a:gd name="T50" fmla="*/ 206 w 412"/>
                    <a:gd name="T51" fmla="*/ 68 h 169"/>
                    <a:gd name="T52" fmla="*/ 222 w 412"/>
                    <a:gd name="T53" fmla="*/ 85 h 169"/>
                    <a:gd name="T54" fmla="*/ 225 w 412"/>
                    <a:gd name="T55" fmla="*/ 88 h 169"/>
                    <a:gd name="T56" fmla="*/ 309 w 412"/>
                    <a:gd name="T57" fmla="*/ 169 h 169"/>
                    <a:gd name="T58" fmla="*/ 393 w 412"/>
                    <a:gd name="T59" fmla="*/ 94 h 169"/>
                    <a:gd name="T60" fmla="*/ 402 w 412"/>
                    <a:gd name="T61" fmla="*/ 94 h 169"/>
                    <a:gd name="T62" fmla="*/ 412 w 412"/>
                    <a:gd name="T63" fmla="*/ 83 h 169"/>
                    <a:gd name="T64" fmla="*/ 402 w 412"/>
                    <a:gd name="T65"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2" h="169">
                      <a:moveTo>
                        <a:pt x="309" y="153"/>
                      </a:moveTo>
                      <a:cubicBezTo>
                        <a:pt x="272" y="153"/>
                        <a:pt x="241" y="122"/>
                        <a:pt x="241" y="85"/>
                      </a:cubicBezTo>
                      <a:cubicBezTo>
                        <a:pt x="241" y="47"/>
                        <a:pt x="272" y="17"/>
                        <a:pt x="309" y="17"/>
                      </a:cubicBezTo>
                      <a:cubicBezTo>
                        <a:pt x="347" y="17"/>
                        <a:pt x="377" y="47"/>
                        <a:pt x="377" y="85"/>
                      </a:cubicBezTo>
                      <a:cubicBezTo>
                        <a:pt x="377" y="122"/>
                        <a:pt x="347" y="153"/>
                        <a:pt x="309" y="153"/>
                      </a:cubicBezTo>
                      <a:moveTo>
                        <a:pt x="103" y="153"/>
                      </a:moveTo>
                      <a:cubicBezTo>
                        <a:pt x="65" y="153"/>
                        <a:pt x="35" y="122"/>
                        <a:pt x="35" y="85"/>
                      </a:cubicBezTo>
                      <a:cubicBezTo>
                        <a:pt x="35" y="47"/>
                        <a:pt x="65" y="17"/>
                        <a:pt x="103" y="17"/>
                      </a:cubicBezTo>
                      <a:cubicBezTo>
                        <a:pt x="140" y="17"/>
                        <a:pt x="171" y="47"/>
                        <a:pt x="171" y="85"/>
                      </a:cubicBezTo>
                      <a:cubicBezTo>
                        <a:pt x="171" y="122"/>
                        <a:pt x="140" y="153"/>
                        <a:pt x="103" y="153"/>
                      </a:cubicBezTo>
                      <a:moveTo>
                        <a:pt x="402" y="73"/>
                      </a:moveTo>
                      <a:lnTo>
                        <a:pt x="393" y="73"/>
                      </a:lnTo>
                      <a:cubicBezTo>
                        <a:pt x="387" y="32"/>
                        <a:pt x="352" y="0"/>
                        <a:pt x="309" y="0"/>
                      </a:cubicBezTo>
                      <a:cubicBezTo>
                        <a:pt x="270" y="0"/>
                        <a:pt x="237" y="27"/>
                        <a:pt x="227" y="64"/>
                      </a:cubicBezTo>
                      <a:cubicBezTo>
                        <a:pt x="222" y="58"/>
                        <a:pt x="214" y="54"/>
                        <a:pt x="206" y="54"/>
                      </a:cubicBezTo>
                      <a:cubicBezTo>
                        <a:pt x="197" y="54"/>
                        <a:pt x="190" y="58"/>
                        <a:pt x="185" y="64"/>
                      </a:cubicBezTo>
                      <a:cubicBezTo>
                        <a:pt x="175" y="27"/>
                        <a:pt x="142" y="0"/>
                        <a:pt x="103" y="0"/>
                      </a:cubicBezTo>
                      <a:cubicBezTo>
                        <a:pt x="60" y="0"/>
                        <a:pt x="25" y="32"/>
                        <a:pt x="19" y="73"/>
                      </a:cubicBezTo>
                      <a:lnTo>
                        <a:pt x="10" y="73"/>
                      </a:lnTo>
                      <a:cubicBezTo>
                        <a:pt x="4" y="73"/>
                        <a:pt x="0" y="78"/>
                        <a:pt x="0" y="83"/>
                      </a:cubicBezTo>
                      <a:cubicBezTo>
                        <a:pt x="0" y="89"/>
                        <a:pt x="4" y="94"/>
                        <a:pt x="10" y="94"/>
                      </a:cubicBezTo>
                      <a:lnTo>
                        <a:pt x="19" y="94"/>
                      </a:lnTo>
                      <a:cubicBezTo>
                        <a:pt x="24" y="136"/>
                        <a:pt x="59" y="169"/>
                        <a:pt x="103" y="169"/>
                      </a:cubicBezTo>
                      <a:cubicBezTo>
                        <a:pt x="148" y="169"/>
                        <a:pt x="185" y="133"/>
                        <a:pt x="187" y="88"/>
                      </a:cubicBezTo>
                      <a:lnTo>
                        <a:pt x="190" y="85"/>
                      </a:lnTo>
                      <a:cubicBezTo>
                        <a:pt x="190" y="76"/>
                        <a:pt x="197" y="68"/>
                        <a:pt x="206" y="68"/>
                      </a:cubicBezTo>
                      <a:cubicBezTo>
                        <a:pt x="215" y="68"/>
                        <a:pt x="222" y="76"/>
                        <a:pt x="222" y="85"/>
                      </a:cubicBezTo>
                      <a:lnTo>
                        <a:pt x="225" y="88"/>
                      </a:lnTo>
                      <a:cubicBezTo>
                        <a:pt x="227" y="133"/>
                        <a:pt x="264" y="169"/>
                        <a:pt x="309" y="169"/>
                      </a:cubicBezTo>
                      <a:cubicBezTo>
                        <a:pt x="352" y="169"/>
                        <a:pt x="388" y="136"/>
                        <a:pt x="393" y="94"/>
                      </a:cubicBezTo>
                      <a:lnTo>
                        <a:pt x="402" y="94"/>
                      </a:lnTo>
                      <a:cubicBezTo>
                        <a:pt x="407" y="94"/>
                        <a:pt x="412" y="89"/>
                        <a:pt x="412" y="83"/>
                      </a:cubicBezTo>
                      <a:cubicBezTo>
                        <a:pt x="412" y="78"/>
                        <a:pt x="407" y="73"/>
                        <a:pt x="402" y="73"/>
                      </a:cubicBezTo>
                    </a:path>
                  </a:pathLst>
                </a:custGeom>
                <a:solidFill>
                  <a:srgbClr val="686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8" name="Button Label">
                  <a:extLst>
                    <a:ext uri="{FF2B5EF4-FFF2-40B4-BE49-F238E27FC236}">
                      <a16:creationId xmlns:a16="http://schemas.microsoft.com/office/drawing/2014/main" id="{B815282B-D3BD-4B96-8BF4-04124C92D0DC}"/>
                    </a:ext>
                  </a:extLst>
                </p:cNvPr>
                <p:cNvSpPr txBox="1"/>
                <p:nvPr/>
              </p:nvSpPr>
              <p:spPr>
                <a:xfrm>
                  <a:off x="2480150" y="5183857"/>
                  <a:ext cx="484172" cy="236988"/>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latin typeface="Segoe UI" panose="020B0502040204020203" pitchFamily="34" charset="0"/>
                      <a:cs typeface="Segoe UI" panose="020B0502040204020203" pitchFamily="34" charset="0"/>
                    </a:rPr>
                    <a:t>Add to</a:t>
                  </a:r>
                </a:p>
                <a:p>
                  <a:pPr algn="ctr"/>
                  <a:r>
                    <a:rPr lang="en-US" sz="650" dirty="0">
                      <a:latin typeface="Segoe UI" panose="020B0502040204020203" pitchFamily="34" charset="0"/>
                      <a:cs typeface="Segoe UI" panose="020B0502040204020203" pitchFamily="34" charset="0"/>
                    </a:rPr>
                    <a:t>Reading List</a:t>
                  </a:r>
                </a:p>
              </p:txBody>
            </p:sp>
          </p:grpSp>
          <p:grpSp>
            <p:nvGrpSpPr>
              <p:cNvPr id="118" name="Add to Home Screen Button">
                <a:extLst>
                  <a:ext uri="{FF2B5EF4-FFF2-40B4-BE49-F238E27FC236}">
                    <a16:creationId xmlns:a16="http://schemas.microsoft.com/office/drawing/2014/main" id="{723D31D2-1EAC-4F09-92A0-8ACB065FCA72}"/>
                  </a:ext>
                </a:extLst>
              </p:cNvPr>
              <p:cNvGrpSpPr/>
              <p:nvPr/>
            </p:nvGrpSpPr>
            <p:grpSpPr>
              <a:xfrm>
                <a:off x="2981124" y="4738688"/>
                <a:ext cx="527452" cy="682157"/>
                <a:chOff x="2981124" y="4738688"/>
                <a:chExt cx="527452" cy="682157"/>
              </a:xfrm>
            </p:grpSpPr>
            <p:sp>
              <p:nvSpPr>
                <p:cNvPr id="123" name="Button Background">
                  <a:extLst>
                    <a:ext uri="{FF2B5EF4-FFF2-40B4-BE49-F238E27FC236}">
                      <a16:creationId xmlns:a16="http://schemas.microsoft.com/office/drawing/2014/main" id="{C480ADEF-C8A1-406E-BEF3-232A08451DC9}"/>
                    </a:ext>
                  </a:extLst>
                </p:cNvPr>
                <p:cNvSpPr>
                  <a:spLocks/>
                </p:cNvSpPr>
                <p:nvPr/>
              </p:nvSpPr>
              <p:spPr bwMode="auto">
                <a:xfrm>
                  <a:off x="3027363" y="4738688"/>
                  <a:ext cx="428625" cy="430212"/>
                </a:xfrm>
                <a:custGeom>
                  <a:avLst/>
                  <a:gdLst>
                    <a:gd name="T0" fmla="*/ 436 w 562"/>
                    <a:gd name="T1" fmla="*/ 563 h 563"/>
                    <a:gd name="T2" fmla="*/ 126 w 562"/>
                    <a:gd name="T3" fmla="*/ 563 h 563"/>
                    <a:gd name="T4" fmla="*/ 0 w 562"/>
                    <a:gd name="T5" fmla="*/ 436 h 563"/>
                    <a:gd name="T6" fmla="*/ 0 w 562"/>
                    <a:gd name="T7" fmla="*/ 127 h 563"/>
                    <a:gd name="T8" fmla="*/ 126 w 562"/>
                    <a:gd name="T9" fmla="*/ 0 h 563"/>
                    <a:gd name="T10" fmla="*/ 436 w 562"/>
                    <a:gd name="T11" fmla="*/ 0 h 563"/>
                    <a:gd name="T12" fmla="*/ 562 w 562"/>
                    <a:gd name="T13" fmla="*/ 127 h 563"/>
                    <a:gd name="T14" fmla="*/ 562 w 562"/>
                    <a:gd name="T15" fmla="*/ 436 h 563"/>
                    <a:gd name="T16" fmla="*/ 436 w 562"/>
                    <a:gd name="T17"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2" h="563">
                      <a:moveTo>
                        <a:pt x="436" y="563"/>
                      </a:moveTo>
                      <a:lnTo>
                        <a:pt x="126" y="563"/>
                      </a:lnTo>
                      <a:cubicBezTo>
                        <a:pt x="56" y="563"/>
                        <a:pt x="0" y="506"/>
                        <a:pt x="0" y="436"/>
                      </a:cubicBezTo>
                      <a:lnTo>
                        <a:pt x="0" y="127"/>
                      </a:lnTo>
                      <a:cubicBezTo>
                        <a:pt x="0" y="57"/>
                        <a:pt x="56" y="0"/>
                        <a:pt x="126" y="0"/>
                      </a:cubicBezTo>
                      <a:lnTo>
                        <a:pt x="436" y="0"/>
                      </a:lnTo>
                      <a:cubicBezTo>
                        <a:pt x="506" y="0"/>
                        <a:pt x="562" y="57"/>
                        <a:pt x="562" y="127"/>
                      </a:cubicBezTo>
                      <a:lnTo>
                        <a:pt x="562" y="436"/>
                      </a:lnTo>
                      <a:cubicBezTo>
                        <a:pt x="562" y="506"/>
                        <a:pt x="506" y="563"/>
                        <a:pt x="436" y="5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4" name="Add Icon">
                  <a:extLst>
                    <a:ext uri="{FF2B5EF4-FFF2-40B4-BE49-F238E27FC236}">
                      <a16:creationId xmlns:a16="http://schemas.microsoft.com/office/drawing/2014/main" id="{087D6BDF-BFBA-4932-94D4-986BC859B037}"/>
                    </a:ext>
                  </a:extLst>
                </p:cNvPr>
                <p:cNvSpPr>
                  <a:spLocks noEditPoints="1"/>
                </p:cNvSpPr>
                <p:nvPr/>
              </p:nvSpPr>
              <p:spPr bwMode="auto">
                <a:xfrm>
                  <a:off x="3116263" y="4829175"/>
                  <a:ext cx="250825" cy="249237"/>
                </a:xfrm>
                <a:custGeom>
                  <a:avLst/>
                  <a:gdLst>
                    <a:gd name="T0" fmla="*/ 223 w 328"/>
                    <a:gd name="T1" fmla="*/ 175 h 328"/>
                    <a:gd name="T2" fmla="*/ 176 w 328"/>
                    <a:gd name="T3" fmla="*/ 175 h 328"/>
                    <a:gd name="T4" fmla="*/ 176 w 328"/>
                    <a:gd name="T5" fmla="*/ 222 h 328"/>
                    <a:gd name="T6" fmla="*/ 164 w 328"/>
                    <a:gd name="T7" fmla="*/ 234 h 328"/>
                    <a:gd name="T8" fmla="*/ 152 w 328"/>
                    <a:gd name="T9" fmla="*/ 222 h 328"/>
                    <a:gd name="T10" fmla="*/ 152 w 328"/>
                    <a:gd name="T11" fmla="*/ 175 h 328"/>
                    <a:gd name="T12" fmla="*/ 105 w 328"/>
                    <a:gd name="T13" fmla="*/ 175 h 328"/>
                    <a:gd name="T14" fmla="*/ 94 w 328"/>
                    <a:gd name="T15" fmla="*/ 164 h 328"/>
                    <a:gd name="T16" fmla="*/ 105 w 328"/>
                    <a:gd name="T17" fmla="*/ 152 h 328"/>
                    <a:gd name="T18" fmla="*/ 152 w 328"/>
                    <a:gd name="T19" fmla="*/ 152 h 328"/>
                    <a:gd name="T20" fmla="*/ 152 w 328"/>
                    <a:gd name="T21" fmla="*/ 105 h 328"/>
                    <a:gd name="T22" fmla="*/ 164 w 328"/>
                    <a:gd name="T23" fmla="*/ 93 h 328"/>
                    <a:gd name="T24" fmla="*/ 176 w 328"/>
                    <a:gd name="T25" fmla="*/ 105 h 328"/>
                    <a:gd name="T26" fmla="*/ 176 w 328"/>
                    <a:gd name="T27" fmla="*/ 152 h 328"/>
                    <a:gd name="T28" fmla="*/ 223 w 328"/>
                    <a:gd name="T29" fmla="*/ 152 h 328"/>
                    <a:gd name="T30" fmla="*/ 234 w 328"/>
                    <a:gd name="T31" fmla="*/ 164 h 328"/>
                    <a:gd name="T32" fmla="*/ 223 w 328"/>
                    <a:gd name="T33" fmla="*/ 175 h 328"/>
                    <a:gd name="T34" fmla="*/ 253 w 328"/>
                    <a:gd name="T35" fmla="*/ 0 h 328"/>
                    <a:gd name="T36" fmla="*/ 75 w 328"/>
                    <a:gd name="T37" fmla="*/ 0 h 328"/>
                    <a:gd name="T38" fmla="*/ 0 w 328"/>
                    <a:gd name="T39" fmla="*/ 75 h 328"/>
                    <a:gd name="T40" fmla="*/ 0 w 328"/>
                    <a:gd name="T41" fmla="*/ 253 h 328"/>
                    <a:gd name="T42" fmla="*/ 75 w 328"/>
                    <a:gd name="T43" fmla="*/ 328 h 328"/>
                    <a:gd name="T44" fmla="*/ 253 w 328"/>
                    <a:gd name="T45" fmla="*/ 328 h 328"/>
                    <a:gd name="T46" fmla="*/ 328 w 328"/>
                    <a:gd name="T47" fmla="*/ 253 h 328"/>
                    <a:gd name="T48" fmla="*/ 328 w 328"/>
                    <a:gd name="T49" fmla="*/ 75 h 328"/>
                    <a:gd name="T50" fmla="*/ 253 w 328"/>
                    <a:gd name="T5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8" h="328">
                      <a:moveTo>
                        <a:pt x="223" y="175"/>
                      </a:moveTo>
                      <a:lnTo>
                        <a:pt x="176" y="175"/>
                      </a:lnTo>
                      <a:lnTo>
                        <a:pt x="176" y="222"/>
                      </a:lnTo>
                      <a:cubicBezTo>
                        <a:pt x="176" y="229"/>
                        <a:pt x="170" y="234"/>
                        <a:pt x="164" y="234"/>
                      </a:cubicBezTo>
                      <a:cubicBezTo>
                        <a:pt x="157" y="234"/>
                        <a:pt x="152" y="229"/>
                        <a:pt x="152" y="222"/>
                      </a:cubicBezTo>
                      <a:lnTo>
                        <a:pt x="152" y="175"/>
                      </a:lnTo>
                      <a:lnTo>
                        <a:pt x="105" y="175"/>
                      </a:lnTo>
                      <a:cubicBezTo>
                        <a:pt x="99" y="175"/>
                        <a:pt x="94" y="170"/>
                        <a:pt x="94" y="164"/>
                      </a:cubicBezTo>
                      <a:cubicBezTo>
                        <a:pt x="94" y="157"/>
                        <a:pt x="99" y="152"/>
                        <a:pt x="105" y="152"/>
                      </a:cubicBezTo>
                      <a:lnTo>
                        <a:pt x="152" y="152"/>
                      </a:lnTo>
                      <a:lnTo>
                        <a:pt x="152" y="105"/>
                      </a:lnTo>
                      <a:cubicBezTo>
                        <a:pt x="152" y="99"/>
                        <a:pt x="157" y="93"/>
                        <a:pt x="164" y="93"/>
                      </a:cubicBezTo>
                      <a:cubicBezTo>
                        <a:pt x="170" y="93"/>
                        <a:pt x="176" y="99"/>
                        <a:pt x="176" y="105"/>
                      </a:cubicBezTo>
                      <a:lnTo>
                        <a:pt x="176" y="152"/>
                      </a:lnTo>
                      <a:lnTo>
                        <a:pt x="223" y="152"/>
                      </a:lnTo>
                      <a:cubicBezTo>
                        <a:pt x="229" y="152"/>
                        <a:pt x="234" y="157"/>
                        <a:pt x="234" y="164"/>
                      </a:cubicBezTo>
                      <a:cubicBezTo>
                        <a:pt x="234" y="170"/>
                        <a:pt x="229" y="175"/>
                        <a:pt x="223" y="175"/>
                      </a:cubicBezTo>
                      <a:moveTo>
                        <a:pt x="253" y="0"/>
                      </a:moveTo>
                      <a:lnTo>
                        <a:pt x="75" y="0"/>
                      </a:lnTo>
                      <a:cubicBezTo>
                        <a:pt x="33" y="0"/>
                        <a:pt x="0" y="33"/>
                        <a:pt x="0" y="75"/>
                      </a:cubicBezTo>
                      <a:lnTo>
                        <a:pt x="0" y="253"/>
                      </a:lnTo>
                      <a:cubicBezTo>
                        <a:pt x="0" y="294"/>
                        <a:pt x="33" y="328"/>
                        <a:pt x="75" y="328"/>
                      </a:cubicBezTo>
                      <a:lnTo>
                        <a:pt x="253" y="328"/>
                      </a:lnTo>
                      <a:cubicBezTo>
                        <a:pt x="294" y="328"/>
                        <a:pt x="328" y="294"/>
                        <a:pt x="328" y="253"/>
                      </a:cubicBezTo>
                      <a:lnTo>
                        <a:pt x="328" y="75"/>
                      </a:lnTo>
                      <a:cubicBezTo>
                        <a:pt x="328" y="33"/>
                        <a:pt x="294" y="0"/>
                        <a:pt x="253" y="0"/>
                      </a:cubicBezTo>
                    </a:path>
                  </a:pathLst>
                </a:custGeom>
                <a:solidFill>
                  <a:srgbClr val="686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5" name="Button Label">
                  <a:extLst>
                    <a:ext uri="{FF2B5EF4-FFF2-40B4-BE49-F238E27FC236}">
                      <a16:creationId xmlns:a16="http://schemas.microsoft.com/office/drawing/2014/main" id="{056BEA88-201C-45AB-9730-1EE97C7F7B24}"/>
                    </a:ext>
                  </a:extLst>
                </p:cNvPr>
                <p:cNvSpPr txBox="1"/>
                <p:nvPr/>
              </p:nvSpPr>
              <p:spPr>
                <a:xfrm>
                  <a:off x="2981124" y="5183857"/>
                  <a:ext cx="527452" cy="236988"/>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latin typeface="Segoe UI" panose="020B0502040204020203" pitchFamily="34" charset="0"/>
                      <a:cs typeface="Segoe UI" panose="020B0502040204020203" pitchFamily="34" charset="0"/>
                    </a:rPr>
                    <a:t>Add to</a:t>
                  </a:r>
                </a:p>
                <a:p>
                  <a:pPr algn="ctr"/>
                  <a:r>
                    <a:rPr lang="en-US" sz="650" dirty="0">
                      <a:latin typeface="Segoe UI" panose="020B0502040204020203" pitchFamily="34" charset="0"/>
                      <a:cs typeface="Segoe UI" panose="020B0502040204020203" pitchFamily="34" charset="0"/>
                    </a:rPr>
                    <a:t>Home Screen</a:t>
                  </a:r>
                </a:p>
              </p:txBody>
            </p:sp>
          </p:grpSp>
          <p:grpSp>
            <p:nvGrpSpPr>
              <p:cNvPr id="119" name="Copy Button">
                <a:extLst>
                  <a:ext uri="{FF2B5EF4-FFF2-40B4-BE49-F238E27FC236}">
                    <a16:creationId xmlns:a16="http://schemas.microsoft.com/office/drawing/2014/main" id="{51A7AAB1-298C-4C90-B177-C837BEBEB526}"/>
                  </a:ext>
                </a:extLst>
              </p:cNvPr>
              <p:cNvGrpSpPr/>
              <p:nvPr/>
            </p:nvGrpSpPr>
            <p:grpSpPr>
              <a:xfrm>
                <a:off x="3541713" y="4738688"/>
                <a:ext cx="428625" cy="582130"/>
                <a:chOff x="3541713" y="4738688"/>
                <a:chExt cx="428625" cy="582130"/>
              </a:xfrm>
            </p:grpSpPr>
            <p:sp>
              <p:nvSpPr>
                <p:cNvPr id="120" name="Button Background">
                  <a:extLst>
                    <a:ext uri="{FF2B5EF4-FFF2-40B4-BE49-F238E27FC236}">
                      <a16:creationId xmlns:a16="http://schemas.microsoft.com/office/drawing/2014/main" id="{F8BF7D97-7ACC-45CB-87C4-D3D66DB5297F}"/>
                    </a:ext>
                  </a:extLst>
                </p:cNvPr>
                <p:cNvSpPr>
                  <a:spLocks/>
                </p:cNvSpPr>
                <p:nvPr/>
              </p:nvSpPr>
              <p:spPr bwMode="auto">
                <a:xfrm>
                  <a:off x="3541713" y="4738688"/>
                  <a:ext cx="428625" cy="430212"/>
                </a:xfrm>
                <a:custGeom>
                  <a:avLst/>
                  <a:gdLst>
                    <a:gd name="T0" fmla="*/ 436 w 562"/>
                    <a:gd name="T1" fmla="*/ 563 h 563"/>
                    <a:gd name="T2" fmla="*/ 126 w 562"/>
                    <a:gd name="T3" fmla="*/ 563 h 563"/>
                    <a:gd name="T4" fmla="*/ 0 w 562"/>
                    <a:gd name="T5" fmla="*/ 436 h 563"/>
                    <a:gd name="T6" fmla="*/ 0 w 562"/>
                    <a:gd name="T7" fmla="*/ 127 h 563"/>
                    <a:gd name="T8" fmla="*/ 126 w 562"/>
                    <a:gd name="T9" fmla="*/ 0 h 563"/>
                    <a:gd name="T10" fmla="*/ 436 w 562"/>
                    <a:gd name="T11" fmla="*/ 0 h 563"/>
                    <a:gd name="T12" fmla="*/ 562 w 562"/>
                    <a:gd name="T13" fmla="*/ 127 h 563"/>
                    <a:gd name="T14" fmla="*/ 562 w 562"/>
                    <a:gd name="T15" fmla="*/ 436 h 563"/>
                    <a:gd name="T16" fmla="*/ 436 w 562"/>
                    <a:gd name="T17"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2" h="563">
                      <a:moveTo>
                        <a:pt x="436" y="563"/>
                      </a:moveTo>
                      <a:lnTo>
                        <a:pt x="126" y="563"/>
                      </a:lnTo>
                      <a:cubicBezTo>
                        <a:pt x="56" y="563"/>
                        <a:pt x="0" y="506"/>
                        <a:pt x="0" y="436"/>
                      </a:cubicBezTo>
                      <a:lnTo>
                        <a:pt x="0" y="127"/>
                      </a:lnTo>
                      <a:cubicBezTo>
                        <a:pt x="0" y="57"/>
                        <a:pt x="56" y="0"/>
                        <a:pt x="126" y="0"/>
                      </a:cubicBezTo>
                      <a:lnTo>
                        <a:pt x="436" y="0"/>
                      </a:lnTo>
                      <a:cubicBezTo>
                        <a:pt x="506" y="0"/>
                        <a:pt x="562" y="57"/>
                        <a:pt x="562" y="127"/>
                      </a:cubicBezTo>
                      <a:lnTo>
                        <a:pt x="562" y="436"/>
                      </a:lnTo>
                      <a:cubicBezTo>
                        <a:pt x="562" y="506"/>
                        <a:pt x="506" y="563"/>
                        <a:pt x="436" y="5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1" name="Copy Icon">
                  <a:extLst>
                    <a:ext uri="{FF2B5EF4-FFF2-40B4-BE49-F238E27FC236}">
                      <a16:creationId xmlns:a16="http://schemas.microsoft.com/office/drawing/2014/main" id="{7B866F1F-0733-419F-BE10-F47EADFBC5E8}"/>
                    </a:ext>
                  </a:extLst>
                </p:cNvPr>
                <p:cNvSpPr>
                  <a:spLocks noEditPoints="1"/>
                </p:cNvSpPr>
                <p:nvPr/>
              </p:nvSpPr>
              <p:spPr bwMode="auto">
                <a:xfrm>
                  <a:off x="3659188" y="4829175"/>
                  <a:ext cx="193675" cy="249237"/>
                </a:xfrm>
                <a:custGeom>
                  <a:avLst/>
                  <a:gdLst>
                    <a:gd name="T0" fmla="*/ 57 w 253"/>
                    <a:gd name="T1" fmla="*/ 0 h 328"/>
                    <a:gd name="T2" fmla="*/ 57 w 253"/>
                    <a:gd name="T3" fmla="*/ 46 h 328"/>
                    <a:gd name="T4" fmla="*/ 132 w 253"/>
                    <a:gd name="T5" fmla="*/ 46 h 328"/>
                    <a:gd name="T6" fmla="*/ 207 w 253"/>
                    <a:gd name="T7" fmla="*/ 121 h 328"/>
                    <a:gd name="T8" fmla="*/ 207 w 253"/>
                    <a:gd name="T9" fmla="*/ 271 h 328"/>
                    <a:gd name="T10" fmla="*/ 253 w 253"/>
                    <a:gd name="T11" fmla="*/ 271 h 328"/>
                    <a:gd name="T12" fmla="*/ 253 w 253"/>
                    <a:gd name="T13" fmla="*/ 65 h 328"/>
                    <a:gd name="T14" fmla="*/ 188 w 253"/>
                    <a:gd name="T15" fmla="*/ 65 h 328"/>
                    <a:gd name="T16" fmla="*/ 188 w 253"/>
                    <a:gd name="T17" fmla="*/ 0 h 328"/>
                    <a:gd name="T18" fmla="*/ 57 w 253"/>
                    <a:gd name="T19" fmla="*/ 0 h 328"/>
                    <a:gd name="T20" fmla="*/ 197 w 253"/>
                    <a:gd name="T21" fmla="*/ 0 h 328"/>
                    <a:gd name="T22" fmla="*/ 197 w 253"/>
                    <a:gd name="T23" fmla="*/ 56 h 328"/>
                    <a:gd name="T24" fmla="*/ 253 w 253"/>
                    <a:gd name="T25" fmla="*/ 56 h 328"/>
                    <a:gd name="T26" fmla="*/ 197 w 253"/>
                    <a:gd name="T27" fmla="*/ 0 h 328"/>
                    <a:gd name="T28" fmla="*/ 0 w 253"/>
                    <a:gd name="T29" fmla="*/ 56 h 328"/>
                    <a:gd name="T30" fmla="*/ 0 w 253"/>
                    <a:gd name="T31" fmla="*/ 328 h 328"/>
                    <a:gd name="T32" fmla="*/ 197 w 253"/>
                    <a:gd name="T33" fmla="*/ 328 h 328"/>
                    <a:gd name="T34" fmla="*/ 197 w 253"/>
                    <a:gd name="T35" fmla="*/ 131 h 328"/>
                    <a:gd name="T36" fmla="*/ 122 w 253"/>
                    <a:gd name="T37" fmla="*/ 131 h 328"/>
                    <a:gd name="T38" fmla="*/ 122 w 253"/>
                    <a:gd name="T39" fmla="*/ 56 h 328"/>
                    <a:gd name="T40" fmla="*/ 0 w 253"/>
                    <a:gd name="T41" fmla="*/ 56 h 328"/>
                    <a:gd name="T42" fmla="*/ 132 w 253"/>
                    <a:gd name="T43" fmla="*/ 65 h 328"/>
                    <a:gd name="T44" fmla="*/ 132 w 253"/>
                    <a:gd name="T45" fmla="*/ 121 h 328"/>
                    <a:gd name="T46" fmla="*/ 188 w 253"/>
                    <a:gd name="T47" fmla="*/ 121 h 328"/>
                    <a:gd name="T48" fmla="*/ 132 w 253"/>
                    <a:gd name="T49" fmla="*/ 6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3" h="328">
                      <a:moveTo>
                        <a:pt x="57" y="0"/>
                      </a:moveTo>
                      <a:lnTo>
                        <a:pt x="57" y="46"/>
                      </a:lnTo>
                      <a:lnTo>
                        <a:pt x="132" y="46"/>
                      </a:lnTo>
                      <a:lnTo>
                        <a:pt x="207" y="121"/>
                      </a:lnTo>
                      <a:lnTo>
                        <a:pt x="207" y="271"/>
                      </a:lnTo>
                      <a:lnTo>
                        <a:pt x="253" y="271"/>
                      </a:lnTo>
                      <a:lnTo>
                        <a:pt x="253" y="65"/>
                      </a:lnTo>
                      <a:lnTo>
                        <a:pt x="188" y="65"/>
                      </a:lnTo>
                      <a:lnTo>
                        <a:pt x="188" y="0"/>
                      </a:lnTo>
                      <a:lnTo>
                        <a:pt x="57" y="0"/>
                      </a:lnTo>
                      <a:close/>
                      <a:moveTo>
                        <a:pt x="197" y="0"/>
                      </a:moveTo>
                      <a:lnTo>
                        <a:pt x="197" y="56"/>
                      </a:lnTo>
                      <a:lnTo>
                        <a:pt x="253" y="56"/>
                      </a:lnTo>
                      <a:lnTo>
                        <a:pt x="197" y="0"/>
                      </a:lnTo>
                      <a:close/>
                      <a:moveTo>
                        <a:pt x="0" y="56"/>
                      </a:moveTo>
                      <a:lnTo>
                        <a:pt x="0" y="328"/>
                      </a:lnTo>
                      <a:lnTo>
                        <a:pt x="197" y="328"/>
                      </a:lnTo>
                      <a:lnTo>
                        <a:pt x="197" y="131"/>
                      </a:lnTo>
                      <a:lnTo>
                        <a:pt x="122" y="131"/>
                      </a:lnTo>
                      <a:lnTo>
                        <a:pt x="122" y="56"/>
                      </a:lnTo>
                      <a:lnTo>
                        <a:pt x="0" y="56"/>
                      </a:lnTo>
                      <a:close/>
                      <a:moveTo>
                        <a:pt x="132" y="65"/>
                      </a:moveTo>
                      <a:lnTo>
                        <a:pt x="132" y="121"/>
                      </a:lnTo>
                      <a:lnTo>
                        <a:pt x="188" y="121"/>
                      </a:lnTo>
                      <a:lnTo>
                        <a:pt x="132" y="65"/>
                      </a:lnTo>
                      <a:close/>
                    </a:path>
                  </a:pathLst>
                </a:custGeom>
                <a:solidFill>
                  <a:srgbClr val="686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22" name="Button Label">
                  <a:extLst>
                    <a:ext uri="{FF2B5EF4-FFF2-40B4-BE49-F238E27FC236}">
                      <a16:creationId xmlns:a16="http://schemas.microsoft.com/office/drawing/2014/main" id="{9ED3E367-57AB-41CB-A609-C6C18F66F49B}"/>
                    </a:ext>
                  </a:extLst>
                </p:cNvPr>
                <p:cNvSpPr txBox="1"/>
                <p:nvPr/>
              </p:nvSpPr>
              <p:spPr>
                <a:xfrm>
                  <a:off x="3642979" y="5183857"/>
                  <a:ext cx="226088" cy="136961"/>
                </a:xfrm>
                <a:prstGeom prst="rect">
                  <a:avLst/>
                </a:prstGeom>
                <a:noFill/>
              </p:spPr>
              <p:txBody>
                <a:bodyPr wrap="none" lIns="18288" tIns="18288" rIns="18288" bIns="1828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50" dirty="0">
                      <a:latin typeface="Segoe UI" panose="020B0502040204020203" pitchFamily="34" charset="0"/>
                      <a:cs typeface="Segoe UI" panose="020B0502040204020203" pitchFamily="34" charset="0"/>
                    </a:rPr>
                    <a:t>Copy</a:t>
                  </a:r>
                </a:p>
              </p:txBody>
            </p:sp>
          </p:grpSp>
        </p:grpSp>
      </p:grpSp>
      <p:grpSp>
        <p:nvGrpSpPr>
          <p:cNvPr id="188" name="Overlay and Alert">
            <a:extLst>
              <a:ext uri="{FF2B5EF4-FFF2-40B4-BE49-F238E27FC236}">
                <a16:creationId xmlns:a16="http://schemas.microsoft.com/office/drawing/2014/main" id="{390EDBC9-3A0E-47A0-98DE-FB9EB48FBFF4}"/>
              </a:ext>
            </a:extLst>
          </p:cNvPr>
          <p:cNvGrpSpPr/>
          <p:nvPr/>
        </p:nvGrpSpPr>
        <p:grpSpPr>
          <a:xfrm>
            <a:off x="5562600" y="1257300"/>
            <a:ext cx="2286000" cy="4064000"/>
            <a:chOff x="595686" y="1261242"/>
            <a:chExt cx="2286000" cy="4064000"/>
          </a:xfrm>
        </p:grpSpPr>
        <p:sp>
          <p:nvSpPr>
            <p:cNvPr id="189" name="Overlay">
              <a:extLst>
                <a:ext uri="{FF2B5EF4-FFF2-40B4-BE49-F238E27FC236}">
                  <a16:creationId xmlns:a16="http://schemas.microsoft.com/office/drawing/2014/main" id="{988C4241-C307-497B-8244-E1EF3378B2FE}"/>
                </a:ext>
              </a:extLst>
            </p:cNvPr>
            <p:cNvSpPr>
              <a:spLocks noChangeArrowheads="1"/>
            </p:cNvSpPr>
            <p:nvPr/>
          </p:nvSpPr>
          <p:spPr bwMode="auto">
            <a:xfrm>
              <a:off x="595686" y="1261242"/>
              <a:ext cx="2286000" cy="4064000"/>
            </a:xfrm>
            <a:prstGeom prst="rect">
              <a:avLst/>
            </a:prstGeom>
            <a:solidFill>
              <a:srgbClr val="000000">
                <a:alpha val="4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nvGrpSpPr>
            <p:cNvPr id="190" name="Alert">
              <a:extLst>
                <a:ext uri="{FF2B5EF4-FFF2-40B4-BE49-F238E27FC236}">
                  <a16:creationId xmlns:a16="http://schemas.microsoft.com/office/drawing/2014/main" id="{6DD50691-0467-400B-8E2B-99EC9F2F8456}"/>
                </a:ext>
              </a:extLst>
            </p:cNvPr>
            <p:cNvGrpSpPr/>
            <p:nvPr/>
          </p:nvGrpSpPr>
          <p:grpSpPr>
            <a:xfrm>
              <a:off x="778447" y="2913629"/>
              <a:ext cx="1920479" cy="759226"/>
              <a:chOff x="595686" y="1574972"/>
              <a:chExt cx="1920479" cy="759226"/>
            </a:xfrm>
          </p:grpSpPr>
          <p:sp>
            <p:nvSpPr>
              <p:cNvPr id="191" name="Background">
                <a:extLst>
                  <a:ext uri="{FF2B5EF4-FFF2-40B4-BE49-F238E27FC236}">
                    <a16:creationId xmlns:a16="http://schemas.microsoft.com/office/drawing/2014/main" id="{C2C5CAF0-2D9D-4440-90C1-95BF2D58914F}"/>
                  </a:ext>
                </a:extLst>
              </p:cNvPr>
              <p:cNvSpPr/>
              <p:nvPr/>
            </p:nvSpPr>
            <p:spPr>
              <a:xfrm>
                <a:off x="598465" y="1574972"/>
                <a:ext cx="1914922" cy="759226"/>
              </a:xfrm>
              <a:prstGeom prst="roundRect">
                <a:avLst>
                  <a:gd name="adj" fmla="val 3509"/>
                </a:avLst>
              </a:prstGeom>
              <a:solidFill>
                <a:srgbClr val="F4F4F4">
                  <a:alpha val="89804"/>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2880" tIns="128016" rIns="182880" bIns="457200" numCol="1" spcCol="0" rtlCol="0" fromWordArt="0" anchor="b"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A Short Title is Best</a:t>
                </a:r>
              </a:p>
            </p:txBody>
          </p:sp>
          <p:cxnSp>
            <p:nvCxnSpPr>
              <p:cNvPr id="192" name="Separator">
                <a:extLst>
                  <a:ext uri="{FF2B5EF4-FFF2-40B4-BE49-F238E27FC236}">
                    <a16:creationId xmlns:a16="http://schemas.microsoft.com/office/drawing/2014/main" id="{8D3D09E5-EC09-4846-B7A1-39B3FBE51DE4}"/>
                  </a:ext>
                </a:extLst>
              </p:cNvPr>
              <p:cNvCxnSpPr/>
              <p:nvPr/>
            </p:nvCxnSpPr>
            <p:spPr>
              <a:xfrm>
                <a:off x="598465" y="2017390"/>
                <a:ext cx="1917700" cy="0"/>
              </a:xfrm>
              <a:prstGeom prst="line">
                <a:avLst/>
              </a:prstGeom>
              <a:ln w="3175">
                <a:solidFill>
                  <a:srgbClr val="000000">
                    <a:alpha val="20000"/>
                  </a:srgbClr>
                </a:solidFill>
              </a:ln>
            </p:spPr>
            <p:style>
              <a:lnRef idx="1">
                <a:schemeClr val="accent1"/>
              </a:lnRef>
              <a:fillRef idx="0">
                <a:schemeClr val="accent1"/>
              </a:fillRef>
              <a:effectRef idx="0">
                <a:schemeClr val="accent1"/>
              </a:effectRef>
              <a:fontRef idx="minor">
                <a:schemeClr val="tx1"/>
              </a:fontRef>
            </p:style>
          </p:cxnSp>
          <p:sp>
            <p:nvSpPr>
              <p:cNvPr id="193" name="Button">
                <a:extLst>
                  <a:ext uri="{FF2B5EF4-FFF2-40B4-BE49-F238E27FC236}">
                    <a16:creationId xmlns:a16="http://schemas.microsoft.com/office/drawing/2014/main" id="{DFB171A9-71BE-4D54-93F4-565B99398944}"/>
                  </a:ext>
                </a:extLst>
              </p:cNvPr>
              <p:cNvSpPr txBox="1"/>
              <p:nvPr/>
            </p:nvSpPr>
            <p:spPr>
              <a:xfrm>
                <a:off x="595686" y="2017390"/>
                <a:ext cx="1917701" cy="316808"/>
              </a:xfrm>
              <a:prstGeom prst="rect">
                <a:avLst/>
              </a:prstGeom>
              <a:noFill/>
            </p:spPr>
            <p:txBody>
              <a:bodyPr wrap="square" lIns="73152" tIns="36576" rIns="73152" bIns="36576" rtlCol="0" anchor="ctr" anchorCtr="0">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7AFF"/>
                    </a:solidFill>
                    <a:latin typeface="Segoe UI" panose="020B0502040204020203" pitchFamily="34" charset="0"/>
                    <a:cs typeface="Segoe UI" panose="020B0502040204020203" pitchFamily="34" charset="0"/>
                  </a:rPr>
                  <a:t>OK</a:t>
                </a:r>
              </a:p>
            </p:txBody>
          </p:sp>
        </p:grpSp>
      </p:grpSp>
      <p:grpSp>
        <p:nvGrpSpPr>
          <p:cNvPr id="194" name="Overlay and Alert">
            <a:extLst>
              <a:ext uri="{FF2B5EF4-FFF2-40B4-BE49-F238E27FC236}">
                <a16:creationId xmlns:a16="http://schemas.microsoft.com/office/drawing/2014/main" id="{25198336-E0FA-4137-9E9A-2546083895EC}"/>
              </a:ext>
            </a:extLst>
          </p:cNvPr>
          <p:cNvGrpSpPr/>
          <p:nvPr/>
        </p:nvGrpSpPr>
        <p:grpSpPr>
          <a:xfrm>
            <a:off x="8394700" y="1231900"/>
            <a:ext cx="2286000" cy="4064000"/>
            <a:chOff x="595686" y="1261242"/>
            <a:chExt cx="2286000" cy="4064000"/>
          </a:xfrm>
        </p:grpSpPr>
        <p:sp>
          <p:nvSpPr>
            <p:cNvPr id="195" name="Overlay">
              <a:extLst>
                <a:ext uri="{FF2B5EF4-FFF2-40B4-BE49-F238E27FC236}">
                  <a16:creationId xmlns:a16="http://schemas.microsoft.com/office/drawing/2014/main" id="{5F253485-6FCE-4906-A92E-622FFD8A8C83}"/>
                </a:ext>
              </a:extLst>
            </p:cNvPr>
            <p:cNvSpPr>
              <a:spLocks noChangeArrowheads="1"/>
            </p:cNvSpPr>
            <p:nvPr/>
          </p:nvSpPr>
          <p:spPr bwMode="auto">
            <a:xfrm>
              <a:off x="595686" y="1261242"/>
              <a:ext cx="2286000" cy="4064000"/>
            </a:xfrm>
            <a:prstGeom prst="rect">
              <a:avLst/>
            </a:prstGeom>
            <a:solidFill>
              <a:srgbClr val="000000">
                <a:alpha val="4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grpSp>
          <p:nvGrpSpPr>
            <p:cNvPr id="196" name="Alert">
              <a:extLst>
                <a:ext uri="{FF2B5EF4-FFF2-40B4-BE49-F238E27FC236}">
                  <a16:creationId xmlns:a16="http://schemas.microsoft.com/office/drawing/2014/main" id="{2EA0C137-3CE5-4057-8EA6-008680DC0EDD}"/>
                </a:ext>
              </a:extLst>
            </p:cNvPr>
            <p:cNvGrpSpPr/>
            <p:nvPr/>
          </p:nvGrpSpPr>
          <p:grpSpPr>
            <a:xfrm>
              <a:off x="778447" y="2756764"/>
              <a:ext cx="1920479" cy="1072956"/>
              <a:chOff x="1813321" y="1853702"/>
              <a:chExt cx="1920479" cy="1072956"/>
            </a:xfrm>
          </p:grpSpPr>
          <p:sp>
            <p:nvSpPr>
              <p:cNvPr id="197" name="Background">
                <a:extLst>
                  <a:ext uri="{FF2B5EF4-FFF2-40B4-BE49-F238E27FC236}">
                    <a16:creationId xmlns:a16="http://schemas.microsoft.com/office/drawing/2014/main" id="{E7A24C58-4386-4D02-B030-6E611451FC04}"/>
                  </a:ext>
                </a:extLst>
              </p:cNvPr>
              <p:cNvSpPr/>
              <p:nvPr/>
            </p:nvSpPr>
            <p:spPr>
              <a:xfrm>
                <a:off x="1816100" y="1853702"/>
                <a:ext cx="1914922" cy="1072956"/>
              </a:xfrm>
              <a:prstGeom prst="roundRect">
                <a:avLst>
                  <a:gd name="adj" fmla="val 3509"/>
                </a:avLst>
              </a:prstGeom>
              <a:solidFill>
                <a:srgbClr val="F4F4F4">
                  <a:alpha val="89804"/>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2880" tIns="128016" rIns="182880" bIns="457200" numCol="1" spcCol="0" rtlCol="0" fromWordArt="0" anchor="b"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An Alert that Offers Two Alternatives is Easy for People to Use</a:t>
                </a:r>
              </a:p>
            </p:txBody>
          </p:sp>
          <p:cxnSp>
            <p:nvCxnSpPr>
              <p:cNvPr id="198" name="Separator">
                <a:extLst>
                  <a:ext uri="{FF2B5EF4-FFF2-40B4-BE49-F238E27FC236}">
                    <a16:creationId xmlns:a16="http://schemas.microsoft.com/office/drawing/2014/main" id="{19CE0D18-39B6-47D4-AFA9-91291F42F65A}"/>
                  </a:ext>
                </a:extLst>
              </p:cNvPr>
              <p:cNvCxnSpPr/>
              <p:nvPr/>
            </p:nvCxnSpPr>
            <p:spPr>
              <a:xfrm>
                <a:off x="1816100" y="2609850"/>
                <a:ext cx="1917700" cy="0"/>
              </a:xfrm>
              <a:prstGeom prst="line">
                <a:avLst/>
              </a:prstGeom>
              <a:ln w="3175">
                <a:solidFill>
                  <a:srgbClr val="000000">
                    <a:alpha val="20000"/>
                  </a:srgbClr>
                </a:solidFill>
              </a:ln>
            </p:spPr>
            <p:style>
              <a:lnRef idx="1">
                <a:schemeClr val="accent1"/>
              </a:lnRef>
              <a:fillRef idx="0">
                <a:schemeClr val="accent1"/>
              </a:fillRef>
              <a:effectRef idx="0">
                <a:schemeClr val="accent1"/>
              </a:effectRef>
              <a:fontRef idx="minor">
                <a:schemeClr val="tx1"/>
              </a:fontRef>
            </p:style>
          </p:cxnSp>
          <p:cxnSp>
            <p:nvCxnSpPr>
              <p:cNvPr id="199" name="Separator">
                <a:extLst>
                  <a:ext uri="{FF2B5EF4-FFF2-40B4-BE49-F238E27FC236}">
                    <a16:creationId xmlns:a16="http://schemas.microsoft.com/office/drawing/2014/main" id="{13831AC3-3861-4725-95C0-B124A6BB6B40}"/>
                  </a:ext>
                </a:extLst>
              </p:cNvPr>
              <p:cNvCxnSpPr>
                <a:endCxn id="197" idx="2"/>
              </p:cNvCxnSpPr>
              <p:nvPr/>
            </p:nvCxnSpPr>
            <p:spPr>
              <a:xfrm>
                <a:off x="2773561" y="2609850"/>
                <a:ext cx="0" cy="316808"/>
              </a:xfrm>
              <a:prstGeom prst="line">
                <a:avLst/>
              </a:prstGeom>
              <a:ln w="3175">
                <a:solidFill>
                  <a:srgbClr val="000000">
                    <a:alpha val="20000"/>
                  </a:srgbClr>
                </a:solidFill>
              </a:ln>
            </p:spPr>
            <p:style>
              <a:lnRef idx="1">
                <a:schemeClr val="accent1"/>
              </a:lnRef>
              <a:fillRef idx="0">
                <a:schemeClr val="accent1"/>
              </a:fillRef>
              <a:effectRef idx="0">
                <a:schemeClr val="accent1"/>
              </a:effectRef>
              <a:fontRef idx="minor">
                <a:schemeClr val="tx1"/>
              </a:fontRef>
            </p:style>
          </p:cxnSp>
          <p:sp>
            <p:nvSpPr>
              <p:cNvPr id="200" name="Button 1">
                <a:extLst>
                  <a:ext uri="{FF2B5EF4-FFF2-40B4-BE49-F238E27FC236}">
                    <a16:creationId xmlns:a16="http://schemas.microsoft.com/office/drawing/2014/main" id="{3B2EC34B-B3A5-420E-A47B-3555D49D4D9F}"/>
                  </a:ext>
                </a:extLst>
              </p:cNvPr>
              <p:cNvSpPr txBox="1"/>
              <p:nvPr/>
            </p:nvSpPr>
            <p:spPr>
              <a:xfrm>
                <a:off x="1813321" y="2609850"/>
                <a:ext cx="957461" cy="316808"/>
              </a:xfrm>
              <a:prstGeom prst="rect">
                <a:avLst/>
              </a:prstGeom>
              <a:noFill/>
            </p:spPr>
            <p:txBody>
              <a:bodyPr wrap="square" lIns="73152" tIns="36576" rIns="73152" bIns="36576" rtlCol="0" anchor="ctr" anchorCtr="0">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7AFF"/>
                    </a:solidFill>
                    <a:latin typeface="Segoe UI" panose="020B0502040204020203" pitchFamily="34" charset="0"/>
                    <a:cs typeface="Segoe UI" panose="020B0502040204020203" pitchFamily="34" charset="0"/>
                  </a:rPr>
                  <a:t>Settings</a:t>
                </a:r>
              </a:p>
            </p:txBody>
          </p:sp>
          <p:sp>
            <p:nvSpPr>
              <p:cNvPr id="201" name="Button 2">
                <a:extLst>
                  <a:ext uri="{FF2B5EF4-FFF2-40B4-BE49-F238E27FC236}">
                    <a16:creationId xmlns:a16="http://schemas.microsoft.com/office/drawing/2014/main" id="{21838B87-3F04-43E2-94A6-B772A82E6BD6}"/>
                  </a:ext>
                </a:extLst>
              </p:cNvPr>
              <p:cNvSpPr txBox="1"/>
              <p:nvPr/>
            </p:nvSpPr>
            <p:spPr>
              <a:xfrm>
                <a:off x="2774950" y="2609850"/>
                <a:ext cx="957461" cy="316808"/>
              </a:xfrm>
              <a:prstGeom prst="rect">
                <a:avLst/>
              </a:prstGeom>
              <a:noFill/>
            </p:spPr>
            <p:txBody>
              <a:bodyPr wrap="square" lIns="73152" tIns="36576" rIns="73152" bIns="36576" rtlCol="0" anchor="ctr" anchorCtr="0">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7AFF"/>
                    </a:solidFill>
                    <a:latin typeface="Segoe UI" panose="020B0502040204020203" pitchFamily="34" charset="0"/>
                    <a:cs typeface="Segoe UI" panose="020B0502040204020203" pitchFamily="34" charset="0"/>
                  </a:rPr>
                  <a:t>OK</a:t>
                </a:r>
              </a:p>
            </p:txBody>
          </p:sp>
        </p:grpSp>
      </p:grpSp>
    </p:spTree>
    <p:extLst>
      <p:ext uri="{BB962C8B-B14F-4D97-AF65-F5344CB8AC3E}">
        <p14:creationId xmlns:p14="http://schemas.microsoft.com/office/powerpoint/2010/main" val="294980980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13B3B15-F381-4B04-8A95-385973F9F232}"/>
              </a:ext>
            </a:extLst>
          </p:cNvPr>
          <p:cNvSpPr>
            <a:spLocks noGrp="1"/>
          </p:cNvSpPr>
          <p:nvPr>
            <p:ph type="title"/>
          </p:nvPr>
        </p:nvSpPr>
        <p:spPr/>
        <p:txBody>
          <a:bodyPr>
            <a:normAutofit fontScale="90000"/>
          </a:bodyPr>
          <a:lstStyle/>
          <a:p>
            <a:r>
              <a:rPr lang="de-DE" dirty="0"/>
              <a:t>IOS Beispiel Ansichten</a:t>
            </a:r>
          </a:p>
        </p:txBody>
      </p:sp>
      <p:grpSp>
        <p:nvGrpSpPr>
          <p:cNvPr id="71" name="Collection View">
            <a:extLst>
              <a:ext uri="{FF2B5EF4-FFF2-40B4-BE49-F238E27FC236}">
                <a16:creationId xmlns:a16="http://schemas.microsoft.com/office/drawing/2014/main" id="{6CB08566-40FB-413F-9968-6D0DDC66E9C0}"/>
              </a:ext>
            </a:extLst>
          </p:cNvPr>
          <p:cNvGrpSpPr>
            <a:grpSpLocks noChangeAspect="1"/>
          </p:cNvGrpSpPr>
          <p:nvPr/>
        </p:nvGrpSpPr>
        <p:grpSpPr>
          <a:xfrm>
            <a:off x="266700" y="1630362"/>
            <a:ext cx="2286000" cy="2505076"/>
            <a:chOff x="1489075" y="2003425"/>
            <a:chExt cx="2286000" cy="2505076"/>
          </a:xfrm>
        </p:grpSpPr>
        <p:sp>
          <p:nvSpPr>
            <p:cNvPr id="72" name="Cell">
              <a:extLst>
                <a:ext uri="{FF2B5EF4-FFF2-40B4-BE49-F238E27FC236}">
                  <a16:creationId xmlns:a16="http://schemas.microsoft.com/office/drawing/2014/main" id="{B433468D-8D58-40B8-9779-9DCF9925AF4C}"/>
                </a:ext>
              </a:extLst>
            </p:cNvPr>
            <p:cNvSpPr>
              <a:spLocks noChangeArrowheads="1"/>
            </p:cNvSpPr>
            <p:nvPr/>
          </p:nvSpPr>
          <p:spPr bwMode="auto">
            <a:xfrm>
              <a:off x="1489075" y="2400300"/>
              <a:ext cx="559999" cy="561975"/>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73" name="Cell">
              <a:extLst>
                <a:ext uri="{FF2B5EF4-FFF2-40B4-BE49-F238E27FC236}">
                  <a16:creationId xmlns:a16="http://schemas.microsoft.com/office/drawing/2014/main" id="{91FF9DFC-ECB7-4F85-8941-03E7995859AD}"/>
                </a:ext>
              </a:extLst>
            </p:cNvPr>
            <p:cNvSpPr>
              <a:spLocks noChangeArrowheads="1"/>
            </p:cNvSpPr>
            <p:nvPr/>
          </p:nvSpPr>
          <p:spPr bwMode="auto">
            <a:xfrm>
              <a:off x="2064938" y="2400300"/>
              <a:ext cx="559999" cy="561975"/>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74" name="Cell">
              <a:extLst>
                <a:ext uri="{FF2B5EF4-FFF2-40B4-BE49-F238E27FC236}">
                  <a16:creationId xmlns:a16="http://schemas.microsoft.com/office/drawing/2014/main" id="{3AC0D8EF-BE50-4D2A-9561-22A3B5494D16}"/>
                </a:ext>
              </a:extLst>
            </p:cNvPr>
            <p:cNvSpPr>
              <a:spLocks noChangeArrowheads="1"/>
            </p:cNvSpPr>
            <p:nvPr/>
          </p:nvSpPr>
          <p:spPr bwMode="auto">
            <a:xfrm>
              <a:off x="2639214" y="2400300"/>
              <a:ext cx="559999" cy="561975"/>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75" name="Cell">
              <a:extLst>
                <a:ext uri="{FF2B5EF4-FFF2-40B4-BE49-F238E27FC236}">
                  <a16:creationId xmlns:a16="http://schemas.microsoft.com/office/drawing/2014/main" id="{A31C0CF7-31D6-49C3-A1FF-2A936A733759}"/>
                </a:ext>
              </a:extLst>
            </p:cNvPr>
            <p:cNvSpPr>
              <a:spLocks noChangeArrowheads="1"/>
            </p:cNvSpPr>
            <p:nvPr/>
          </p:nvSpPr>
          <p:spPr bwMode="auto">
            <a:xfrm>
              <a:off x="3213490" y="2400300"/>
              <a:ext cx="561585" cy="561975"/>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76" name="Cell">
              <a:extLst>
                <a:ext uri="{FF2B5EF4-FFF2-40B4-BE49-F238E27FC236}">
                  <a16:creationId xmlns:a16="http://schemas.microsoft.com/office/drawing/2014/main" id="{A5F43B46-CBEC-43AA-9FEB-B62CE7DA8FE4}"/>
                </a:ext>
              </a:extLst>
            </p:cNvPr>
            <p:cNvSpPr>
              <a:spLocks noChangeArrowheads="1"/>
            </p:cNvSpPr>
            <p:nvPr/>
          </p:nvSpPr>
          <p:spPr bwMode="auto">
            <a:xfrm>
              <a:off x="1489075" y="2974975"/>
              <a:ext cx="559999" cy="561975"/>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77" name="Cell">
              <a:extLst>
                <a:ext uri="{FF2B5EF4-FFF2-40B4-BE49-F238E27FC236}">
                  <a16:creationId xmlns:a16="http://schemas.microsoft.com/office/drawing/2014/main" id="{2BD6C4C6-2DD8-4C28-941E-0C0DB489460C}"/>
                </a:ext>
              </a:extLst>
            </p:cNvPr>
            <p:cNvSpPr>
              <a:spLocks noChangeArrowheads="1"/>
            </p:cNvSpPr>
            <p:nvPr/>
          </p:nvSpPr>
          <p:spPr bwMode="auto">
            <a:xfrm>
              <a:off x="2064938" y="2974975"/>
              <a:ext cx="559999" cy="561975"/>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78" name="Cell">
              <a:extLst>
                <a:ext uri="{FF2B5EF4-FFF2-40B4-BE49-F238E27FC236}">
                  <a16:creationId xmlns:a16="http://schemas.microsoft.com/office/drawing/2014/main" id="{CD97D896-5795-4D89-9D3D-36231F47F727}"/>
                </a:ext>
              </a:extLst>
            </p:cNvPr>
            <p:cNvSpPr>
              <a:spLocks noChangeArrowheads="1"/>
            </p:cNvSpPr>
            <p:nvPr/>
          </p:nvSpPr>
          <p:spPr bwMode="auto">
            <a:xfrm>
              <a:off x="2639214" y="2974975"/>
              <a:ext cx="559999" cy="561975"/>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79" name="Cell">
              <a:extLst>
                <a:ext uri="{FF2B5EF4-FFF2-40B4-BE49-F238E27FC236}">
                  <a16:creationId xmlns:a16="http://schemas.microsoft.com/office/drawing/2014/main" id="{3F6035FD-7F66-4C83-AB97-F9CD85F84AB4}"/>
                </a:ext>
              </a:extLst>
            </p:cNvPr>
            <p:cNvSpPr>
              <a:spLocks noChangeArrowheads="1"/>
            </p:cNvSpPr>
            <p:nvPr/>
          </p:nvSpPr>
          <p:spPr bwMode="auto">
            <a:xfrm>
              <a:off x="3213490" y="2974975"/>
              <a:ext cx="561585" cy="561975"/>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80" name="Cell">
              <a:extLst>
                <a:ext uri="{FF2B5EF4-FFF2-40B4-BE49-F238E27FC236}">
                  <a16:creationId xmlns:a16="http://schemas.microsoft.com/office/drawing/2014/main" id="{527A814A-3A45-413B-A75F-1ACFD29551E6}"/>
                </a:ext>
              </a:extLst>
            </p:cNvPr>
            <p:cNvSpPr>
              <a:spLocks noChangeArrowheads="1"/>
            </p:cNvSpPr>
            <p:nvPr/>
          </p:nvSpPr>
          <p:spPr bwMode="auto">
            <a:xfrm>
              <a:off x="1489075" y="3948113"/>
              <a:ext cx="559999" cy="560388"/>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81" name="Cell">
              <a:extLst>
                <a:ext uri="{FF2B5EF4-FFF2-40B4-BE49-F238E27FC236}">
                  <a16:creationId xmlns:a16="http://schemas.microsoft.com/office/drawing/2014/main" id="{D5641679-9FA2-432F-ABCF-29DFC4660AFF}"/>
                </a:ext>
              </a:extLst>
            </p:cNvPr>
            <p:cNvSpPr>
              <a:spLocks noChangeArrowheads="1"/>
            </p:cNvSpPr>
            <p:nvPr/>
          </p:nvSpPr>
          <p:spPr bwMode="auto">
            <a:xfrm>
              <a:off x="2064938" y="3948113"/>
              <a:ext cx="559999" cy="560388"/>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82" name="Cell">
              <a:extLst>
                <a:ext uri="{FF2B5EF4-FFF2-40B4-BE49-F238E27FC236}">
                  <a16:creationId xmlns:a16="http://schemas.microsoft.com/office/drawing/2014/main" id="{EDD4C736-BDC8-40D8-9EC8-DB44CBDB235A}"/>
                </a:ext>
              </a:extLst>
            </p:cNvPr>
            <p:cNvSpPr>
              <a:spLocks noChangeArrowheads="1"/>
            </p:cNvSpPr>
            <p:nvPr/>
          </p:nvSpPr>
          <p:spPr bwMode="auto">
            <a:xfrm>
              <a:off x="2639214" y="3948113"/>
              <a:ext cx="559999" cy="560388"/>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sp>
          <p:nvSpPr>
            <p:cNvPr id="83" name="Cell">
              <a:extLst>
                <a:ext uri="{FF2B5EF4-FFF2-40B4-BE49-F238E27FC236}">
                  <a16:creationId xmlns:a16="http://schemas.microsoft.com/office/drawing/2014/main" id="{EF168732-3B7D-459B-9B6E-D1025EA73C95}"/>
                </a:ext>
              </a:extLst>
            </p:cNvPr>
            <p:cNvSpPr>
              <a:spLocks noChangeArrowheads="1"/>
            </p:cNvSpPr>
            <p:nvPr/>
          </p:nvSpPr>
          <p:spPr bwMode="auto">
            <a:xfrm>
              <a:off x="3213490" y="3948113"/>
              <a:ext cx="561585" cy="560388"/>
            </a:xfrm>
            <a:prstGeom prst="rect">
              <a:avLst/>
            </a:prstGeom>
            <a:solidFill>
              <a:srgbClr val="5C5C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00" dirty="0">
                  <a:solidFill>
                    <a:srgbClr val="808080"/>
                  </a:solidFill>
                  <a:latin typeface="Segoe UI" panose="020B0502040204020203" pitchFamily="34" charset="0"/>
                  <a:cs typeface="Segoe UI" panose="020B0502040204020203" pitchFamily="34" charset="0"/>
                </a:rPr>
                <a:t>Cell</a:t>
              </a:r>
            </a:p>
          </p:txBody>
        </p:sp>
        <p:grpSp>
          <p:nvGrpSpPr>
            <p:cNvPr id="84" name="Header">
              <a:extLst>
                <a:ext uri="{FF2B5EF4-FFF2-40B4-BE49-F238E27FC236}">
                  <a16:creationId xmlns:a16="http://schemas.microsoft.com/office/drawing/2014/main" id="{146B3056-EB97-421D-984E-92E3E32D1E2E}"/>
                </a:ext>
              </a:extLst>
            </p:cNvPr>
            <p:cNvGrpSpPr/>
            <p:nvPr/>
          </p:nvGrpSpPr>
          <p:grpSpPr>
            <a:xfrm>
              <a:off x="1489075" y="2003425"/>
              <a:ext cx="2286000" cy="384175"/>
              <a:chOff x="1489075" y="2003425"/>
              <a:chExt cx="2286000" cy="384175"/>
            </a:xfrm>
          </p:grpSpPr>
          <p:sp>
            <p:nvSpPr>
              <p:cNvPr id="88" name="Header">
                <a:extLst>
                  <a:ext uri="{FF2B5EF4-FFF2-40B4-BE49-F238E27FC236}">
                    <a16:creationId xmlns:a16="http://schemas.microsoft.com/office/drawing/2014/main" id="{CD0D57B0-EA29-4BE1-8B68-CD9A391A6781}"/>
                  </a:ext>
                </a:extLst>
              </p:cNvPr>
              <p:cNvSpPr>
                <a:spLocks noChangeArrowheads="1"/>
              </p:cNvSpPr>
              <p:nvPr/>
            </p:nvSpPr>
            <p:spPr bwMode="auto">
              <a:xfrm>
                <a:off x="1489075" y="2003425"/>
                <a:ext cx="2286000" cy="384175"/>
              </a:xfrm>
              <a:prstGeom prst="rect">
                <a:avLst/>
              </a:prstGeom>
              <a:solidFill>
                <a:srgbClr val="FFFFFF"/>
              </a:solidFill>
              <a:ln>
                <a:noFill/>
              </a:ln>
            </p:spPr>
            <p:txBody>
              <a:bodyPr vert="horz" wrap="square" lIns="54864" tIns="91440" rIns="91440" bIns="9144"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50" dirty="0">
                    <a:solidFill>
                      <a:srgbClr val="000000"/>
                    </a:solidFill>
                    <a:latin typeface="Segoe UI" panose="020B0502040204020203" pitchFamily="34" charset="0"/>
                    <a:cs typeface="Segoe UI" panose="020B0502040204020203" pitchFamily="34" charset="0"/>
                  </a:rPr>
                  <a:t>Header</a:t>
                </a:r>
              </a:p>
            </p:txBody>
          </p:sp>
          <p:sp>
            <p:nvSpPr>
              <p:cNvPr id="89" name="Button">
                <a:extLst>
                  <a:ext uri="{FF2B5EF4-FFF2-40B4-BE49-F238E27FC236}">
                    <a16:creationId xmlns:a16="http://schemas.microsoft.com/office/drawing/2014/main" id="{BB62BB5D-C2E0-4081-BFAF-ECCE6C4CFF1B}"/>
                  </a:ext>
                </a:extLst>
              </p:cNvPr>
              <p:cNvSpPr txBox="1"/>
              <p:nvPr/>
            </p:nvSpPr>
            <p:spPr>
              <a:xfrm>
                <a:off x="3378893" y="2163729"/>
                <a:ext cx="340671" cy="149272"/>
              </a:xfrm>
              <a:prstGeom prst="rect">
                <a:avLst/>
              </a:prstGeom>
              <a:noFill/>
            </p:spPr>
            <p:txBody>
              <a:bodyPr wrap="none" lIns="9144" tIns="9144" rIns="9144"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850" dirty="0">
                    <a:solidFill>
                      <a:srgbClr val="007AFF"/>
                    </a:solidFill>
                    <a:latin typeface="Segoe UI" panose="020B0502040204020203" pitchFamily="34" charset="0"/>
                    <a:cs typeface="Segoe UI" panose="020B0502040204020203" pitchFamily="34" charset="0"/>
                  </a:rPr>
                  <a:t>Button</a:t>
                </a:r>
              </a:p>
            </p:txBody>
          </p:sp>
        </p:grpSp>
        <p:grpSp>
          <p:nvGrpSpPr>
            <p:cNvPr id="85" name="Header">
              <a:extLst>
                <a:ext uri="{FF2B5EF4-FFF2-40B4-BE49-F238E27FC236}">
                  <a16:creationId xmlns:a16="http://schemas.microsoft.com/office/drawing/2014/main" id="{76547FC5-D2EB-4E36-86BF-74445B546309}"/>
                </a:ext>
              </a:extLst>
            </p:cNvPr>
            <p:cNvGrpSpPr/>
            <p:nvPr/>
          </p:nvGrpSpPr>
          <p:grpSpPr>
            <a:xfrm>
              <a:off x="1489075" y="3549650"/>
              <a:ext cx="2286000" cy="384175"/>
              <a:chOff x="1489075" y="3549650"/>
              <a:chExt cx="2286000" cy="384175"/>
            </a:xfrm>
          </p:grpSpPr>
          <p:sp>
            <p:nvSpPr>
              <p:cNvPr id="86" name="Header">
                <a:extLst>
                  <a:ext uri="{FF2B5EF4-FFF2-40B4-BE49-F238E27FC236}">
                    <a16:creationId xmlns:a16="http://schemas.microsoft.com/office/drawing/2014/main" id="{EED8C284-F5E9-49B0-BF75-C91FD22A1B2E}"/>
                  </a:ext>
                </a:extLst>
              </p:cNvPr>
              <p:cNvSpPr>
                <a:spLocks noChangeArrowheads="1"/>
              </p:cNvSpPr>
              <p:nvPr/>
            </p:nvSpPr>
            <p:spPr bwMode="auto">
              <a:xfrm>
                <a:off x="1489075" y="3549650"/>
                <a:ext cx="2286000" cy="384175"/>
              </a:xfrm>
              <a:prstGeom prst="rect">
                <a:avLst/>
              </a:prstGeom>
              <a:solidFill>
                <a:srgbClr val="FFFFFF"/>
              </a:solidFill>
              <a:ln>
                <a:noFill/>
              </a:ln>
            </p:spPr>
            <p:txBody>
              <a:bodyPr vert="horz" wrap="square" lIns="54864" tIns="91440" rIns="91440" bIns="9144"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50" dirty="0">
                    <a:solidFill>
                      <a:srgbClr val="000000"/>
                    </a:solidFill>
                    <a:latin typeface="Segoe UI" panose="020B0502040204020203" pitchFamily="34" charset="0"/>
                    <a:cs typeface="Segoe UI" panose="020B0502040204020203" pitchFamily="34" charset="0"/>
                  </a:rPr>
                  <a:t>Header</a:t>
                </a:r>
              </a:p>
            </p:txBody>
          </p:sp>
          <p:sp>
            <p:nvSpPr>
              <p:cNvPr id="87" name="Button">
                <a:extLst>
                  <a:ext uri="{FF2B5EF4-FFF2-40B4-BE49-F238E27FC236}">
                    <a16:creationId xmlns:a16="http://schemas.microsoft.com/office/drawing/2014/main" id="{6F9FBD15-9E1C-48BD-A263-1F9F6C046431}"/>
                  </a:ext>
                </a:extLst>
              </p:cNvPr>
              <p:cNvSpPr txBox="1"/>
              <p:nvPr/>
            </p:nvSpPr>
            <p:spPr>
              <a:xfrm>
                <a:off x="3378893" y="3702038"/>
                <a:ext cx="340671" cy="149272"/>
              </a:xfrm>
              <a:prstGeom prst="rect">
                <a:avLst/>
              </a:prstGeom>
              <a:noFill/>
            </p:spPr>
            <p:txBody>
              <a:bodyPr wrap="none" lIns="9144" tIns="9144" rIns="9144"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850" dirty="0">
                    <a:solidFill>
                      <a:srgbClr val="007AFF"/>
                    </a:solidFill>
                    <a:latin typeface="Segoe UI" panose="020B0502040204020203" pitchFamily="34" charset="0"/>
                    <a:cs typeface="Segoe UI" panose="020B0502040204020203" pitchFamily="34" charset="0"/>
                  </a:rPr>
                  <a:t>Button</a:t>
                </a:r>
              </a:p>
            </p:txBody>
          </p:sp>
        </p:grpSp>
      </p:grpSp>
      <p:grpSp>
        <p:nvGrpSpPr>
          <p:cNvPr id="90" name="Popover">
            <a:extLst>
              <a:ext uri="{FF2B5EF4-FFF2-40B4-BE49-F238E27FC236}">
                <a16:creationId xmlns:a16="http://schemas.microsoft.com/office/drawing/2014/main" id="{85D8C524-42F4-47BF-92CB-9B498D0BF1C0}"/>
              </a:ext>
            </a:extLst>
          </p:cNvPr>
          <p:cNvGrpSpPr/>
          <p:nvPr/>
        </p:nvGrpSpPr>
        <p:grpSpPr>
          <a:xfrm>
            <a:off x="3386930" y="1522847"/>
            <a:ext cx="2141539" cy="2034305"/>
            <a:chOff x="1663699" y="1830388"/>
            <a:chExt cx="2141539" cy="2034305"/>
          </a:xfrm>
        </p:grpSpPr>
        <p:sp>
          <p:nvSpPr>
            <p:cNvPr id="91" name="Popover Body">
              <a:extLst>
                <a:ext uri="{FF2B5EF4-FFF2-40B4-BE49-F238E27FC236}">
                  <a16:creationId xmlns:a16="http://schemas.microsoft.com/office/drawing/2014/main" id="{241B99D2-E8F3-428A-AD89-9B12AC67CF67}"/>
                </a:ext>
              </a:extLst>
            </p:cNvPr>
            <p:cNvSpPr/>
            <p:nvPr/>
          </p:nvSpPr>
          <p:spPr>
            <a:xfrm>
              <a:off x="1663699" y="2205906"/>
              <a:ext cx="2141539" cy="1658787"/>
            </a:xfrm>
            <a:prstGeom prst="round2SameRect">
              <a:avLst>
                <a:gd name="adj1" fmla="val 0"/>
                <a:gd name="adj2" fmla="val 3258"/>
              </a:avLst>
            </a:prstGeom>
            <a:solidFill>
              <a:srgbClr val="FFFFFF"/>
            </a:solidFill>
            <a:ln>
              <a:noFill/>
            </a:ln>
          </p:spPr>
          <p:txBody>
            <a:bodyPr vert="horz" wrap="square" lIns="91440" tIns="64008" rIns="91440" bIns="54864"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8000"/>
                </a:lnSpc>
                <a:spcBef>
                  <a:spcPts val="500"/>
                </a:spcBef>
                <a:spcAft>
                  <a:spcPts val="500"/>
                </a:spcAft>
              </a:pPr>
              <a:r>
                <a:rPr lang="en-US" sz="900" dirty="0">
                  <a:solidFill>
                    <a:srgbClr val="000000"/>
                  </a:solidFill>
                  <a:latin typeface="Segoe UI" panose="020B0502040204020203" pitchFamily="34" charset="0"/>
                  <a:cs typeface="Segoe UI" panose="020B0502040204020203" pitchFamily="34" charset="0"/>
                </a:rPr>
                <a:t>Featured</a:t>
              </a:r>
            </a:p>
            <a:p>
              <a:pPr>
                <a:lnSpc>
                  <a:spcPct val="108000"/>
                </a:lnSpc>
                <a:spcBef>
                  <a:spcPts val="500"/>
                </a:spcBef>
                <a:spcAft>
                  <a:spcPts val="500"/>
                </a:spcAft>
              </a:pPr>
              <a:r>
                <a:rPr lang="en-US" sz="900" dirty="0">
                  <a:solidFill>
                    <a:srgbClr val="000000"/>
                  </a:solidFill>
                  <a:latin typeface="Segoe UI" panose="020B0502040204020203" pitchFamily="34" charset="0"/>
                  <a:cs typeface="Segoe UI" panose="020B0502040204020203" pitchFamily="34" charset="0"/>
                </a:rPr>
                <a:t>Kids &amp; Family</a:t>
              </a:r>
            </a:p>
            <a:p>
              <a:pPr>
                <a:lnSpc>
                  <a:spcPct val="108000"/>
                </a:lnSpc>
                <a:spcBef>
                  <a:spcPts val="500"/>
                </a:spcBef>
                <a:spcAft>
                  <a:spcPts val="500"/>
                </a:spcAft>
              </a:pPr>
              <a:r>
                <a:rPr lang="en-US" sz="900" dirty="0">
                  <a:solidFill>
                    <a:srgbClr val="000000"/>
                  </a:solidFill>
                  <a:latin typeface="Segoe UI" panose="020B0502040204020203" pitchFamily="34" charset="0"/>
                  <a:cs typeface="Segoe UI" panose="020B0502040204020203" pitchFamily="34" charset="0"/>
                </a:rPr>
                <a:t>Comedy</a:t>
              </a:r>
            </a:p>
            <a:p>
              <a:pPr>
                <a:lnSpc>
                  <a:spcPct val="108000"/>
                </a:lnSpc>
                <a:spcBef>
                  <a:spcPts val="500"/>
                </a:spcBef>
                <a:spcAft>
                  <a:spcPts val="500"/>
                </a:spcAft>
              </a:pPr>
              <a:r>
                <a:rPr lang="en-US" sz="900" dirty="0">
                  <a:solidFill>
                    <a:srgbClr val="000000"/>
                  </a:solidFill>
                  <a:latin typeface="Segoe UI" panose="020B0502040204020203" pitchFamily="34" charset="0"/>
                  <a:cs typeface="Segoe UI" panose="020B0502040204020203" pitchFamily="34" charset="0"/>
                </a:rPr>
                <a:t>Action &amp; Adventure</a:t>
              </a:r>
            </a:p>
            <a:p>
              <a:pPr>
                <a:lnSpc>
                  <a:spcPct val="108000"/>
                </a:lnSpc>
                <a:spcBef>
                  <a:spcPts val="500"/>
                </a:spcBef>
                <a:spcAft>
                  <a:spcPts val="500"/>
                </a:spcAft>
              </a:pPr>
              <a:r>
                <a:rPr lang="en-US" sz="900" dirty="0">
                  <a:solidFill>
                    <a:srgbClr val="000000"/>
                  </a:solidFill>
                  <a:latin typeface="Segoe UI" panose="020B0502040204020203" pitchFamily="34" charset="0"/>
                  <a:cs typeface="Segoe UI" panose="020B0502040204020203" pitchFamily="34" charset="0"/>
                </a:rPr>
                <a:t>Classics</a:t>
              </a:r>
            </a:p>
            <a:p>
              <a:pPr>
                <a:lnSpc>
                  <a:spcPct val="108000"/>
                </a:lnSpc>
                <a:spcBef>
                  <a:spcPts val="500"/>
                </a:spcBef>
                <a:spcAft>
                  <a:spcPts val="500"/>
                </a:spcAft>
              </a:pPr>
              <a:r>
                <a:rPr lang="en-US" sz="900" dirty="0">
                  <a:solidFill>
                    <a:srgbClr val="000000"/>
                  </a:solidFill>
                  <a:latin typeface="Segoe UI" panose="020B0502040204020203" pitchFamily="34" charset="0"/>
                  <a:cs typeface="Segoe UI" panose="020B0502040204020203" pitchFamily="34" charset="0"/>
                </a:rPr>
                <a:t>Documentary</a:t>
              </a:r>
            </a:p>
          </p:txBody>
        </p:sp>
        <p:sp>
          <p:nvSpPr>
            <p:cNvPr id="92" name="Checkmark">
              <a:extLst>
                <a:ext uri="{FF2B5EF4-FFF2-40B4-BE49-F238E27FC236}">
                  <a16:creationId xmlns:a16="http://schemas.microsoft.com/office/drawing/2014/main" id="{7396DA16-3BF7-46E9-91D5-DDD94696D377}"/>
                </a:ext>
              </a:extLst>
            </p:cNvPr>
            <p:cNvSpPr>
              <a:spLocks noChangeAspect="1"/>
            </p:cNvSpPr>
            <p:nvPr/>
          </p:nvSpPr>
          <p:spPr bwMode="auto">
            <a:xfrm>
              <a:off x="3611563" y="2322513"/>
              <a:ext cx="84138" cy="66675"/>
            </a:xfrm>
            <a:custGeom>
              <a:avLst/>
              <a:gdLst>
                <a:gd name="T0" fmla="*/ 47 w 53"/>
                <a:gd name="T1" fmla="*/ 0 h 42"/>
                <a:gd name="T2" fmla="*/ 17 w 53"/>
                <a:gd name="T3" fmla="*/ 29 h 42"/>
                <a:gd name="T4" fmla="*/ 7 w 53"/>
                <a:gd name="T5" fmla="*/ 19 h 42"/>
                <a:gd name="T6" fmla="*/ 0 w 53"/>
                <a:gd name="T7" fmla="*/ 25 h 42"/>
                <a:gd name="T8" fmla="*/ 17 w 53"/>
                <a:gd name="T9" fmla="*/ 42 h 42"/>
                <a:gd name="T10" fmla="*/ 53 w 53"/>
                <a:gd name="T11" fmla="*/ 6 h 42"/>
                <a:gd name="T12" fmla="*/ 47 w 5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3" h="42">
                  <a:moveTo>
                    <a:pt x="47" y="0"/>
                  </a:moveTo>
                  <a:lnTo>
                    <a:pt x="17" y="29"/>
                  </a:lnTo>
                  <a:lnTo>
                    <a:pt x="7" y="19"/>
                  </a:lnTo>
                  <a:lnTo>
                    <a:pt x="0" y="25"/>
                  </a:lnTo>
                  <a:lnTo>
                    <a:pt x="17" y="42"/>
                  </a:lnTo>
                  <a:lnTo>
                    <a:pt x="53" y="6"/>
                  </a:lnTo>
                  <a:lnTo>
                    <a:pt x="47" y="0"/>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cxnSp>
          <p:nvCxnSpPr>
            <p:cNvPr id="137" name="Category Divider">
              <a:extLst>
                <a:ext uri="{FF2B5EF4-FFF2-40B4-BE49-F238E27FC236}">
                  <a16:creationId xmlns:a16="http://schemas.microsoft.com/office/drawing/2014/main" id="{25D243FB-EFE8-4ABD-A38E-165CF5CBB764}"/>
                </a:ext>
              </a:extLst>
            </p:cNvPr>
            <p:cNvCxnSpPr/>
            <p:nvPr/>
          </p:nvCxnSpPr>
          <p:spPr>
            <a:xfrm>
              <a:off x="1759744" y="2468563"/>
              <a:ext cx="2045494" cy="0"/>
            </a:xfrm>
            <a:prstGeom prst="line">
              <a:avLst/>
            </a:prstGeom>
            <a:ln w="3175">
              <a:solidFill>
                <a:srgbClr val="CCCCCC"/>
              </a:solidFill>
            </a:ln>
          </p:spPr>
          <p:style>
            <a:lnRef idx="1">
              <a:schemeClr val="accent1"/>
            </a:lnRef>
            <a:fillRef idx="0">
              <a:schemeClr val="accent1"/>
            </a:fillRef>
            <a:effectRef idx="0">
              <a:schemeClr val="accent1"/>
            </a:effectRef>
            <a:fontRef idx="minor">
              <a:schemeClr val="tx1"/>
            </a:fontRef>
          </p:style>
        </p:cxnSp>
        <p:cxnSp>
          <p:nvCxnSpPr>
            <p:cNvPr id="138" name="Category Divider">
              <a:extLst>
                <a:ext uri="{FF2B5EF4-FFF2-40B4-BE49-F238E27FC236}">
                  <a16:creationId xmlns:a16="http://schemas.microsoft.com/office/drawing/2014/main" id="{0C44EE4C-E5B6-422A-9394-D6C3C2541598}"/>
                </a:ext>
              </a:extLst>
            </p:cNvPr>
            <p:cNvCxnSpPr/>
            <p:nvPr/>
          </p:nvCxnSpPr>
          <p:spPr>
            <a:xfrm>
              <a:off x="1759744" y="2746519"/>
              <a:ext cx="2045494" cy="0"/>
            </a:xfrm>
            <a:prstGeom prst="line">
              <a:avLst/>
            </a:prstGeom>
            <a:ln w="3175">
              <a:solidFill>
                <a:srgbClr val="CCCCCC"/>
              </a:solidFill>
            </a:ln>
          </p:spPr>
          <p:style>
            <a:lnRef idx="1">
              <a:schemeClr val="accent1"/>
            </a:lnRef>
            <a:fillRef idx="0">
              <a:schemeClr val="accent1"/>
            </a:fillRef>
            <a:effectRef idx="0">
              <a:schemeClr val="accent1"/>
            </a:effectRef>
            <a:fontRef idx="minor">
              <a:schemeClr val="tx1"/>
            </a:fontRef>
          </p:style>
        </p:cxnSp>
        <p:cxnSp>
          <p:nvCxnSpPr>
            <p:cNvPr id="139" name="Category Divider">
              <a:extLst>
                <a:ext uri="{FF2B5EF4-FFF2-40B4-BE49-F238E27FC236}">
                  <a16:creationId xmlns:a16="http://schemas.microsoft.com/office/drawing/2014/main" id="{315A4C4A-F228-4352-86C5-FE7889C2E5B0}"/>
                </a:ext>
              </a:extLst>
            </p:cNvPr>
            <p:cNvCxnSpPr/>
            <p:nvPr/>
          </p:nvCxnSpPr>
          <p:spPr>
            <a:xfrm>
              <a:off x="1759744" y="3024475"/>
              <a:ext cx="2045494" cy="0"/>
            </a:xfrm>
            <a:prstGeom prst="line">
              <a:avLst/>
            </a:prstGeom>
            <a:ln w="3175">
              <a:solidFill>
                <a:srgbClr val="CCCCCC"/>
              </a:solidFill>
            </a:ln>
          </p:spPr>
          <p:style>
            <a:lnRef idx="1">
              <a:schemeClr val="accent1"/>
            </a:lnRef>
            <a:fillRef idx="0">
              <a:schemeClr val="accent1"/>
            </a:fillRef>
            <a:effectRef idx="0">
              <a:schemeClr val="accent1"/>
            </a:effectRef>
            <a:fontRef idx="minor">
              <a:schemeClr val="tx1"/>
            </a:fontRef>
          </p:style>
        </p:cxnSp>
        <p:cxnSp>
          <p:nvCxnSpPr>
            <p:cNvPr id="140" name="Category Divider">
              <a:extLst>
                <a:ext uri="{FF2B5EF4-FFF2-40B4-BE49-F238E27FC236}">
                  <a16:creationId xmlns:a16="http://schemas.microsoft.com/office/drawing/2014/main" id="{A6C41C0C-F3DD-4380-85B2-60134FF9C99F}"/>
                </a:ext>
              </a:extLst>
            </p:cNvPr>
            <p:cNvCxnSpPr/>
            <p:nvPr/>
          </p:nvCxnSpPr>
          <p:spPr>
            <a:xfrm>
              <a:off x="1759744" y="3302431"/>
              <a:ext cx="2045494" cy="0"/>
            </a:xfrm>
            <a:prstGeom prst="line">
              <a:avLst/>
            </a:prstGeom>
            <a:ln w="3175">
              <a:solidFill>
                <a:srgbClr val="CCCCCC"/>
              </a:solidFill>
            </a:ln>
          </p:spPr>
          <p:style>
            <a:lnRef idx="1">
              <a:schemeClr val="accent1"/>
            </a:lnRef>
            <a:fillRef idx="0">
              <a:schemeClr val="accent1"/>
            </a:fillRef>
            <a:effectRef idx="0">
              <a:schemeClr val="accent1"/>
            </a:effectRef>
            <a:fontRef idx="minor">
              <a:schemeClr val="tx1"/>
            </a:fontRef>
          </p:style>
        </p:cxnSp>
        <p:cxnSp>
          <p:nvCxnSpPr>
            <p:cNvPr id="141" name="Category Divider">
              <a:extLst>
                <a:ext uri="{FF2B5EF4-FFF2-40B4-BE49-F238E27FC236}">
                  <a16:creationId xmlns:a16="http://schemas.microsoft.com/office/drawing/2014/main" id="{AEB447E2-81BA-42A8-BEF6-294DF72BF0D0}"/>
                </a:ext>
              </a:extLst>
            </p:cNvPr>
            <p:cNvCxnSpPr/>
            <p:nvPr/>
          </p:nvCxnSpPr>
          <p:spPr>
            <a:xfrm>
              <a:off x="1759744" y="3580387"/>
              <a:ext cx="2045494" cy="0"/>
            </a:xfrm>
            <a:prstGeom prst="line">
              <a:avLst/>
            </a:prstGeom>
            <a:ln w="3175">
              <a:solidFill>
                <a:srgbClr val="CCCCCC"/>
              </a:solidFill>
            </a:ln>
          </p:spPr>
          <p:style>
            <a:lnRef idx="1">
              <a:schemeClr val="accent1"/>
            </a:lnRef>
            <a:fillRef idx="0">
              <a:schemeClr val="accent1"/>
            </a:fillRef>
            <a:effectRef idx="0">
              <a:schemeClr val="accent1"/>
            </a:effectRef>
            <a:fontRef idx="minor">
              <a:schemeClr val="tx1"/>
            </a:fontRef>
          </p:style>
        </p:cxnSp>
        <p:grpSp>
          <p:nvGrpSpPr>
            <p:cNvPr id="142" name="Popover Header">
              <a:extLst>
                <a:ext uri="{FF2B5EF4-FFF2-40B4-BE49-F238E27FC236}">
                  <a16:creationId xmlns:a16="http://schemas.microsoft.com/office/drawing/2014/main" id="{7FE82BCE-52E2-4C17-896E-55B7E16791AC}"/>
                </a:ext>
              </a:extLst>
            </p:cNvPr>
            <p:cNvGrpSpPr/>
            <p:nvPr/>
          </p:nvGrpSpPr>
          <p:grpSpPr>
            <a:xfrm>
              <a:off x="1663700" y="1830388"/>
              <a:ext cx="2141538" cy="381000"/>
              <a:chOff x="1663700" y="1830388"/>
              <a:chExt cx="2141538" cy="381000"/>
            </a:xfrm>
          </p:grpSpPr>
          <p:sp>
            <p:nvSpPr>
              <p:cNvPr id="143" name="Header">
                <a:extLst>
                  <a:ext uri="{FF2B5EF4-FFF2-40B4-BE49-F238E27FC236}">
                    <a16:creationId xmlns:a16="http://schemas.microsoft.com/office/drawing/2014/main" id="{7E9EE22A-4B00-4385-9850-479D44E765BB}"/>
                  </a:ext>
                </a:extLst>
              </p:cNvPr>
              <p:cNvSpPr>
                <a:spLocks/>
              </p:cNvSpPr>
              <p:nvPr/>
            </p:nvSpPr>
            <p:spPr bwMode="auto">
              <a:xfrm>
                <a:off x="1663700" y="1917700"/>
                <a:ext cx="2141538" cy="293688"/>
              </a:xfrm>
              <a:custGeom>
                <a:avLst/>
                <a:gdLst>
                  <a:gd name="T0" fmla="*/ 88 w 2812"/>
                  <a:gd name="T1" fmla="*/ 0 h 387"/>
                  <a:gd name="T2" fmla="*/ 0 w 2812"/>
                  <a:gd name="T3" fmla="*/ 88 h 387"/>
                  <a:gd name="T4" fmla="*/ 0 w 2812"/>
                  <a:gd name="T5" fmla="*/ 387 h 387"/>
                  <a:gd name="T6" fmla="*/ 2812 w 2812"/>
                  <a:gd name="T7" fmla="*/ 387 h 387"/>
                  <a:gd name="T8" fmla="*/ 2812 w 2812"/>
                  <a:gd name="T9" fmla="*/ 88 h 387"/>
                  <a:gd name="T10" fmla="*/ 2725 w 2812"/>
                  <a:gd name="T11" fmla="*/ 0 h 387"/>
                  <a:gd name="T12" fmla="*/ 88 w 2812"/>
                  <a:gd name="T13" fmla="*/ 0 h 387"/>
                </a:gdLst>
                <a:ahLst/>
                <a:cxnLst>
                  <a:cxn ang="0">
                    <a:pos x="T0" y="T1"/>
                  </a:cxn>
                  <a:cxn ang="0">
                    <a:pos x="T2" y="T3"/>
                  </a:cxn>
                  <a:cxn ang="0">
                    <a:pos x="T4" y="T5"/>
                  </a:cxn>
                  <a:cxn ang="0">
                    <a:pos x="T6" y="T7"/>
                  </a:cxn>
                  <a:cxn ang="0">
                    <a:pos x="T8" y="T9"/>
                  </a:cxn>
                  <a:cxn ang="0">
                    <a:pos x="T10" y="T11"/>
                  </a:cxn>
                  <a:cxn ang="0">
                    <a:pos x="T12" y="T13"/>
                  </a:cxn>
                </a:cxnLst>
                <a:rect l="0" t="0" r="r" b="b"/>
                <a:pathLst>
                  <a:path w="2812" h="387">
                    <a:moveTo>
                      <a:pt x="88" y="0"/>
                    </a:moveTo>
                    <a:cubicBezTo>
                      <a:pt x="39" y="0"/>
                      <a:pt x="0" y="39"/>
                      <a:pt x="0" y="88"/>
                    </a:cubicBezTo>
                    <a:lnTo>
                      <a:pt x="0" y="387"/>
                    </a:lnTo>
                    <a:lnTo>
                      <a:pt x="2812" y="387"/>
                    </a:lnTo>
                    <a:lnTo>
                      <a:pt x="2812" y="88"/>
                    </a:lnTo>
                    <a:cubicBezTo>
                      <a:pt x="2812" y="39"/>
                      <a:pt x="2773" y="0"/>
                      <a:pt x="2725" y="0"/>
                    </a:cubicBezTo>
                    <a:lnTo>
                      <a:pt x="88" y="0"/>
                    </a:ln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00" dirty="0">
                    <a:solidFill>
                      <a:srgbClr val="000000"/>
                    </a:solidFill>
                    <a:latin typeface="Segoe UI" panose="020B0502040204020203" pitchFamily="34" charset="0"/>
                    <a:cs typeface="Segoe UI" panose="020B0502040204020203" pitchFamily="34" charset="0"/>
                  </a:rPr>
                  <a:t>Category</a:t>
                </a:r>
              </a:p>
            </p:txBody>
          </p:sp>
          <p:sp>
            <p:nvSpPr>
              <p:cNvPr id="144" name="Tip">
                <a:extLst>
                  <a:ext uri="{FF2B5EF4-FFF2-40B4-BE49-F238E27FC236}">
                    <a16:creationId xmlns:a16="http://schemas.microsoft.com/office/drawing/2014/main" id="{C844ED87-D59C-4D9C-9CAC-B4C940AE7BCA}"/>
                  </a:ext>
                </a:extLst>
              </p:cNvPr>
              <p:cNvSpPr>
                <a:spLocks/>
              </p:cNvSpPr>
              <p:nvPr/>
            </p:nvSpPr>
            <p:spPr bwMode="auto">
              <a:xfrm>
                <a:off x="2068513" y="1830388"/>
                <a:ext cx="206375" cy="87313"/>
              </a:xfrm>
              <a:custGeom>
                <a:avLst/>
                <a:gdLst>
                  <a:gd name="T0" fmla="*/ 272 w 272"/>
                  <a:gd name="T1" fmla="*/ 115 h 115"/>
                  <a:gd name="T2" fmla="*/ 233 w 272"/>
                  <a:gd name="T3" fmla="*/ 97 h 115"/>
                  <a:gd name="T4" fmla="*/ 155 w 272"/>
                  <a:gd name="T5" fmla="*/ 11 h 115"/>
                  <a:gd name="T6" fmla="*/ 117 w 272"/>
                  <a:gd name="T7" fmla="*/ 11 h 115"/>
                  <a:gd name="T8" fmla="*/ 39 w 272"/>
                  <a:gd name="T9" fmla="*/ 97 h 115"/>
                  <a:gd name="T10" fmla="*/ 0 w 272"/>
                  <a:gd name="T11" fmla="*/ 115 h 115"/>
                  <a:gd name="T12" fmla="*/ 272 w 272"/>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272" h="115">
                    <a:moveTo>
                      <a:pt x="272" y="115"/>
                    </a:moveTo>
                    <a:cubicBezTo>
                      <a:pt x="257" y="115"/>
                      <a:pt x="243" y="109"/>
                      <a:pt x="233" y="97"/>
                    </a:cubicBezTo>
                    <a:lnTo>
                      <a:pt x="155" y="11"/>
                    </a:lnTo>
                    <a:cubicBezTo>
                      <a:pt x="144" y="0"/>
                      <a:pt x="127" y="0"/>
                      <a:pt x="117" y="11"/>
                    </a:cubicBezTo>
                    <a:lnTo>
                      <a:pt x="39" y="97"/>
                    </a:lnTo>
                    <a:cubicBezTo>
                      <a:pt x="29" y="109"/>
                      <a:pt x="15" y="115"/>
                      <a:pt x="0" y="115"/>
                    </a:cubicBezTo>
                    <a:lnTo>
                      <a:pt x="272" y="115"/>
                    </a:ln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cxnSp>
            <p:nvCxnSpPr>
              <p:cNvPr id="145" name="Header Divider">
                <a:extLst>
                  <a:ext uri="{FF2B5EF4-FFF2-40B4-BE49-F238E27FC236}">
                    <a16:creationId xmlns:a16="http://schemas.microsoft.com/office/drawing/2014/main" id="{0FC61199-1880-4379-8DFE-7FE7A6A008F8}"/>
                  </a:ext>
                </a:extLst>
              </p:cNvPr>
              <p:cNvCxnSpPr>
                <a:stCxn id="143" idx="2"/>
                <a:endCxn id="143" idx="3"/>
              </p:cNvCxnSpPr>
              <p:nvPr/>
            </p:nvCxnSpPr>
            <p:spPr>
              <a:xfrm>
                <a:off x="1663700" y="2211388"/>
                <a:ext cx="2141538" cy="0"/>
              </a:xfrm>
              <a:prstGeom prst="line">
                <a:avLst/>
              </a:prstGeom>
              <a:ln w="3175">
                <a:solidFill>
                  <a:srgbClr val="B2B2B2"/>
                </a:solidFill>
              </a:ln>
            </p:spPr>
            <p:style>
              <a:lnRef idx="1">
                <a:schemeClr val="accent1"/>
              </a:lnRef>
              <a:fillRef idx="0">
                <a:schemeClr val="accent1"/>
              </a:fillRef>
              <a:effectRef idx="0">
                <a:schemeClr val="accent1"/>
              </a:effectRef>
              <a:fontRef idx="minor">
                <a:schemeClr val="tx1"/>
              </a:fontRef>
            </p:style>
          </p:cxnSp>
          <p:grpSp>
            <p:nvGrpSpPr>
              <p:cNvPr id="146" name="Back Button">
                <a:extLst>
                  <a:ext uri="{FF2B5EF4-FFF2-40B4-BE49-F238E27FC236}">
                    <a16:creationId xmlns:a16="http://schemas.microsoft.com/office/drawing/2014/main" id="{388FA211-5DE9-4E12-BADD-74094771FF62}"/>
                  </a:ext>
                </a:extLst>
              </p:cNvPr>
              <p:cNvGrpSpPr/>
              <p:nvPr/>
            </p:nvGrpSpPr>
            <p:grpSpPr>
              <a:xfrm>
                <a:off x="1720850" y="1988344"/>
                <a:ext cx="371584" cy="156966"/>
                <a:chOff x="1720850" y="1988344"/>
                <a:chExt cx="371584" cy="156966"/>
              </a:xfrm>
            </p:grpSpPr>
            <p:sp>
              <p:nvSpPr>
                <p:cNvPr id="147" name="Back">
                  <a:extLst>
                    <a:ext uri="{FF2B5EF4-FFF2-40B4-BE49-F238E27FC236}">
                      <a16:creationId xmlns:a16="http://schemas.microsoft.com/office/drawing/2014/main" id="{171597EF-2C06-4CB0-A986-F137181A8B90}"/>
                    </a:ext>
                  </a:extLst>
                </p:cNvPr>
                <p:cNvSpPr>
                  <a:spLocks noChangeAspect="1"/>
                </p:cNvSpPr>
                <p:nvPr/>
              </p:nvSpPr>
              <p:spPr bwMode="auto">
                <a:xfrm>
                  <a:off x="1720850" y="1997075"/>
                  <a:ext cx="77788" cy="133350"/>
                </a:xfrm>
                <a:custGeom>
                  <a:avLst/>
                  <a:gdLst>
                    <a:gd name="T0" fmla="*/ 42 w 49"/>
                    <a:gd name="T1" fmla="*/ 0 h 84"/>
                    <a:gd name="T2" fmla="*/ 0 w 49"/>
                    <a:gd name="T3" fmla="*/ 42 h 84"/>
                    <a:gd name="T4" fmla="*/ 42 w 49"/>
                    <a:gd name="T5" fmla="*/ 84 h 84"/>
                    <a:gd name="T6" fmla="*/ 49 w 49"/>
                    <a:gd name="T7" fmla="*/ 76 h 84"/>
                    <a:gd name="T8" fmla="*/ 15 w 49"/>
                    <a:gd name="T9" fmla="*/ 42 h 84"/>
                    <a:gd name="T10" fmla="*/ 49 w 49"/>
                    <a:gd name="T11" fmla="*/ 8 h 84"/>
                    <a:gd name="T12" fmla="*/ 42 w 49"/>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49" h="84">
                      <a:moveTo>
                        <a:pt x="42" y="0"/>
                      </a:moveTo>
                      <a:lnTo>
                        <a:pt x="0" y="42"/>
                      </a:lnTo>
                      <a:lnTo>
                        <a:pt x="42" y="84"/>
                      </a:lnTo>
                      <a:lnTo>
                        <a:pt x="49" y="76"/>
                      </a:lnTo>
                      <a:lnTo>
                        <a:pt x="15" y="42"/>
                      </a:lnTo>
                      <a:lnTo>
                        <a:pt x="49" y="8"/>
                      </a:lnTo>
                      <a:lnTo>
                        <a:pt x="42" y="0"/>
                      </a:lnTo>
                      <a:close/>
                    </a:path>
                  </a:pathLst>
                </a:cu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000000"/>
                    </a:solidFill>
                    <a:latin typeface="Segoe UI" panose="020B0502040204020203" pitchFamily="34" charset="0"/>
                    <a:cs typeface="Segoe UI" panose="020B0502040204020203" pitchFamily="34" charset="0"/>
                  </a:endParaRPr>
                </a:p>
              </p:txBody>
            </p:sp>
            <p:sp>
              <p:nvSpPr>
                <p:cNvPr id="148" name="Button">
                  <a:extLst>
                    <a:ext uri="{FF2B5EF4-FFF2-40B4-BE49-F238E27FC236}">
                      <a16:creationId xmlns:a16="http://schemas.microsoft.com/office/drawing/2014/main" id="{D3B0BF79-2751-466F-A5C3-618FBCD1BA7B}"/>
                    </a:ext>
                  </a:extLst>
                </p:cNvPr>
                <p:cNvSpPr txBox="1"/>
                <p:nvPr/>
              </p:nvSpPr>
              <p:spPr>
                <a:xfrm>
                  <a:off x="1838325" y="1988344"/>
                  <a:ext cx="254109" cy="156966"/>
                </a:xfrm>
                <a:prstGeom prst="rect">
                  <a:avLst/>
                </a:prstGeom>
                <a:noFill/>
              </p:spPr>
              <p:txBody>
                <a:bodyPr wrap="none" lIns="9144" tIns="9144" rIns="9144"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007AFF"/>
                      </a:solidFill>
                      <a:latin typeface="Segoe UI" panose="020B0502040204020203" pitchFamily="34" charset="0"/>
                      <a:cs typeface="Segoe UI" panose="020B0502040204020203" pitchFamily="34" charset="0"/>
                    </a:rPr>
                    <a:t>Back</a:t>
                  </a:r>
                </a:p>
              </p:txBody>
            </p:sp>
          </p:grpSp>
        </p:grpSp>
      </p:grpSp>
      <p:graphicFrame>
        <p:nvGraphicFramePr>
          <p:cNvPr id="3" name="Tabelle 2">
            <a:extLst>
              <a:ext uri="{FF2B5EF4-FFF2-40B4-BE49-F238E27FC236}">
                <a16:creationId xmlns:a16="http://schemas.microsoft.com/office/drawing/2014/main" id="{F5E28FCD-75DB-4564-BF7B-FB9D1989101F}"/>
              </a:ext>
            </a:extLst>
          </p:cNvPr>
          <p:cNvGraphicFramePr>
            <a:graphicFrameLocks noGrp="1"/>
          </p:cNvGraphicFramePr>
          <p:nvPr>
            <p:extLst>
              <p:ext uri="{D42A27DB-BD31-4B8C-83A1-F6EECF244321}">
                <p14:modId xmlns:p14="http://schemas.microsoft.com/office/powerpoint/2010/main" val="4193135990"/>
              </p:ext>
            </p:extLst>
          </p:nvPr>
        </p:nvGraphicFramePr>
        <p:xfrm>
          <a:off x="6235700" y="1296416"/>
          <a:ext cx="2286000" cy="2944368"/>
        </p:xfrm>
        <a:graphic>
          <a:graphicData uri="http://schemas.openxmlformats.org/drawingml/2006/table">
            <a:tbl>
              <a:tblPr>
                <a:tableStyleId>{2D5ABB26-0587-4C30-8999-92F81FD0307C}</a:tableStyleId>
              </a:tblPr>
              <a:tblGrid>
                <a:gridCol w="2286000">
                  <a:extLst>
                    <a:ext uri="{9D8B030D-6E8A-4147-A177-3AD203B41FA5}">
                      <a16:colId xmlns:a16="http://schemas.microsoft.com/office/drawing/2014/main" val="20000"/>
                    </a:ext>
                  </a:extLst>
                </a:gridCol>
              </a:tblGrid>
              <a:tr h="384048">
                <a:tc>
                  <a:txBody>
                    <a:bodyPr/>
                    <a:lstStyle/>
                    <a:p>
                      <a:r>
                        <a:rPr lang="en-US" sz="800" cap="all" baseline="0" dirty="0">
                          <a:solidFill>
                            <a:srgbClr val="6D6D72"/>
                          </a:solidFill>
                          <a:latin typeface="Segoe UI" panose="020B0502040204020203" pitchFamily="34" charset="0"/>
                          <a:cs typeface="Segoe UI" panose="020B0502040204020203" pitchFamily="34" charset="0"/>
                        </a:rPr>
                        <a:t>Group Header 1</a:t>
                      </a:r>
                    </a:p>
                  </a:txBody>
                  <a:tcPr anchor="b">
                    <a:lnL>
                      <a:noFill/>
                    </a:lnL>
                    <a:lnR>
                      <a:noFill/>
                    </a:lnR>
                    <a:lnT>
                      <a:noFill/>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EFEFF4"/>
                    </a:solidFill>
                  </a:tcPr>
                </a:tc>
                <a:extLst>
                  <a:ext uri="{0D108BD9-81ED-4DB2-BD59-A6C34878D82A}">
                    <a16:rowId xmlns:a16="http://schemas.microsoft.com/office/drawing/2014/main" val="10000"/>
                  </a:ext>
                </a:extLst>
              </a:tr>
              <a:tr h="310896">
                <a:tc>
                  <a:txBody>
                    <a:bodyPr/>
                    <a:lstStyle/>
                    <a:p>
                      <a:r>
                        <a:rPr lang="en-US" sz="1000" dirty="0">
                          <a:solidFill>
                            <a:srgbClr val="000000"/>
                          </a:solidFill>
                          <a:latin typeface="Segoe UI" panose="020B0502040204020203" pitchFamily="34" charset="0"/>
                          <a:cs typeface="Segoe UI" panose="020B0502040204020203" pitchFamily="34" charset="0"/>
                        </a:rPr>
                        <a:t>Table Cell 1</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310896">
                <a:tc>
                  <a:txBody>
                    <a:bodyPr/>
                    <a:lstStyle/>
                    <a:p>
                      <a:r>
                        <a:rPr lang="en-US" sz="1000" dirty="0">
                          <a:solidFill>
                            <a:srgbClr val="000000"/>
                          </a:solidFill>
                          <a:latin typeface="Segoe UI" panose="020B0502040204020203" pitchFamily="34" charset="0"/>
                          <a:cs typeface="Segoe UI" panose="020B0502040204020203" pitchFamily="34" charset="0"/>
                        </a:rPr>
                        <a:t>Table Cell 2</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310896">
                <a:tc>
                  <a:txBody>
                    <a:bodyPr/>
                    <a:lstStyle/>
                    <a:p>
                      <a:r>
                        <a:rPr lang="en-US" sz="1000" dirty="0">
                          <a:solidFill>
                            <a:srgbClr val="000000"/>
                          </a:solidFill>
                          <a:latin typeface="Segoe UI" panose="020B0502040204020203" pitchFamily="34" charset="0"/>
                          <a:cs typeface="Segoe UI" panose="020B0502040204020203" pitchFamily="34" charset="0"/>
                        </a:rPr>
                        <a:t>Table</a:t>
                      </a:r>
                      <a:r>
                        <a:rPr lang="en-US" sz="1000" baseline="0" dirty="0">
                          <a:solidFill>
                            <a:srgbClr val="000000"/>
                          </a:solidFill>
                          <a:latin typeface="Segoe UI" panose="020B0502040204020203" pitchFamily="34" charset="0"/>
                          <a:cs typeface="Segoe UI" panose="020B0502040204020203" pitchFamily="34" charset="0"/>
                        </a:rPr>
                        <a:t> Cell 3</a:t>
                      </a:r>
                      <a:endParaRPr lang="en-US" sz="1000" dirty="0">
                        <a:solidFill>
                          <a:srgbClr val="000000"/>
                        </a:solidFill>
                        <a:latin typeface="Segoe UI" panose="020B0502040204020203" pitchFamily="34" charset="0"/>
                        <a:cs typeface="Segoe UI" panose="020B0502040204020203" pitchFamily="34" charset="0"/>
                      </a:endParaRP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r h="310896">
                <a:tc>
                  <a:txBody>
                    <a:bodyPr/>
                    <a:lstStyle/>
                    <a:p>
                      <a:r>
                        <a:rPr lang="en-US" sz="1000" dirty="0">
                          <a:solidFill>
                            <a:srgbClr val="000000"/>
                          </a:solidFill>
                          <a:latin typeface="Segoe UI" panose="020B0502040204020203" pitchFamily="34" charset="0"/>
                          <a:cs typeface="Segoe UI" panose="020B0502040204020203" pitchFamily="34" charset="0"/>
                        </a:rPr>
                        <a:t>Table Cell 4</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4"/>
                  </a:ext>
                </a:extLst>
              </a:tr>
              <a:tr h="384048">
                <a:tc>
                  <a:txBody>
                    <a:bodyPr/>
                    <a:lstStyle/>
                    <a:p>
                      <a:r>
                        <a:rPr lang="en-US" sz="800" cap="all" baseline="0" dirty="0">
                          <a:solidFill>
                            <a:srgbClr val="6D6D72"/>
                          </a:solidFill>
                          <a:latin typeface="Segoe UI" panose="020B0502040204020203" pitchFamily="34" charset="0"/>
                          <a:cs typeface="Segoe UI" panose="020B0502040204020203" pitchFamily="34" charset="0"/>
                        </a:rPr>
                        <a:t>Group Header 2</a:t>
                      </a:r>
                    </a:p>
                  </a:txBody>
                  <a:tcPr anchor="b">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EFEFF4"/>
                    </a:solidFill>
                  </a:tcPr>
                </a:tc>
                <a:extLst>
                  <a:ext uri="{0D108BD9-81ED-4DB2-BD59-A6C34878D82A}">
                    <a16:rowId xmlns:a16="http://schemas.microsoft.com/office/drawing/2014/main" val="10005"/>
                  </a:ext>
                </a:extLst>
              </a:tr>
              <a:tr h="310896">
                <a:tc>
                  <a:txBody>
                    <a:bodyPr/>
                    <a:lstStyle/>
                    <a:p>
                      <a:r>
                        <a:rPr lang="en-US" sz="1000" dirty="0">
                          <a:solidFill>
                            <a:srgbClr val="000000"/>
                          </a:solidFill>
                          <a:latin typeface="Segoe UI" panose="020B0502040204020203" pitchFamily="34" charset="0"/>
                          <a:cs typeface="Segoe UI" panose="020B0502040204020203" pitchFamily="34" charset="0"/>
                        </a:rPr>
                        <a:t>Table Cell 6</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6"/>
                  </a:ext>
                </a:extLst>
              </a:tr>
              <a:tr h="310896">
                <a:tc>
                  <a:txBody>
                    <a:bodyPr/>
                    <a:lstStyle/>
                    <a:p>
                      <a:r>
                        <a:rPr lang="en-US" sz="1000" dirty="0">
                          <a:solidFill>
                            <a:srgbClr val="000000"/>
                          </a:solidFill>
                          <a:latin typeface="Segoe UI" panose="020B0502040204020203" pitchFamily="34" charset="0"/>
                          <a:cs typeface="Segoe UI" panose="020B0502040204020203" pitchFamily="34" charset="0"/>
                        </a:rPr>
                        <a:t>Table Cell 7</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7"/>
                  </a:ext>
                </a:extLst>
              </a:tr>
              <a:tr h="310896">
                <a:tc>
                  <a:txBody>
                    <a:bodyPr/>
                    <a:lstStyle/>
                    <a:p>
                      <a:r>
                        <a:rPr lang="en-US" sz="1000" dirty="0">
                          <a:solidFill>
                            <a:srgbClr val="000000"/>
                          </a:solidFill>
                          <a:latin typeface="Segoe UI" panose="020B0502040204020203" pitchFamily="34" charset="0"/>
                          <a:cs typeface="Segoe UI" panose="020B0502040204020203" pitchFamily="34" charset="0"/>
                        </a:rPr>
                        <a:t>Table Cell 8</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8"/>
                  </a:ext>
                </a:extLst>
              </a:tr>
            </a:tbl>
          </a:graphicData>
        </a:graphic>
      </p:graphicFrame>
      <p:graphicFrame>
        <p:nvGraphicFramePr>
          <p:cNvPr id="4" name="Tabelle 3">
            <a:extLst>
              <a:ext uri="{FF2B5EF4-FFF2-40B4-BE49-F238E27FC236}">
                <a16:creationId xmlns:a16="http://schemas.microsoft.com/office/drawing/2014/main" id="{CF394A61-B318-4C97-BAF5-BF51D00884F0}"/>
              </a:ext>
            </a:extLst>
          </p:cNvPr>
          <p:cNvGraphicFramePr>
            <a:graphicFrameLocks noGrp="1"/>
          </p:cNvGraphicFramePr>
          <p:nvPr>
            <p:extLst>
              <p:ext uri="{D42A27DB-BD31-4B8C-83A1-F6EECF244321}">
                <p14:modId xmlns:p14="http://schemas.microsoft.com/office/powerpoint/2010/main" val="917453488"/>
              </p:ext>
            </p:extLst>
          </p:nvPr>
        </p:nvGraphicFramePr>
        <p:xfrm>
          <a:off x="9131300" y="1272540"/>
          <a:ext cx="2286000" cy="3093720"/>
        </p:xfrm>
        <a:graphic>
          <a:graphicData uri="http://schemas.openxmlformats.org/drawingml/2006/table">
            <a:tbl>
              <a:tblPr>
                <a:tableStyleId>{2D5ABB26-0587-4C30-8999-92F81FD0307C}</a:tableStyleId>
              </a:tblPr>
              <a:tblGrid>
                <a:gridCol w="2286000">
                  <a:extLst>
                    <a:ext uri="{9D8B030D-6E8A-4147-A177-3AD203B41FA5}">
                      <a16:colId xmlns:a16="http://schemas.microsoft.com/office/drawing/2014/main" val="20000"/>
                    </a:ext>
                  </a:extLst>
                </a:gridCol>
              </a:tblGrid>
              <a:tr h="309372">
                <a:tc>
                  <a:txBody>
                    <a:bodyPr/>
                    <a:lstStyle/>
                    <a:p>
                      <a:r>
                        <a:rPr lang="en-US" sz="1000" dirty="0">
                          <a:solidFill>
                            <a:srgbClr val="000000"/>
                          </a:solidFill>
                          <a:latin typeface="Segoe UI" panose="020B0502040204020203" pitchFamily="34" charset="0"/>
                          <a:cs typeface="Segoe UI" panose="020B0502040204020203" pitchFamily="34" charset="0"/>
                        </a:rPr>
                        <a:t>Table Cell 1</a:t>
                      </a:r>
                    </a:p>
                  </a:txBody>
                  <a:tcPr anchor="ctr">
                    <a:lnL>
                      <a:noFill/>
                    </a:lnL>
                    <a:lnR>
                      <a:noFill/>
                    </a:lnR>
                    <a:lnT>
                      <a:noFill/>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309372">
                <a:tc>
                  <a:txBody>
                    <a:bodyPr/>
                    <a:lstStyle/>
                    <a:p>
                      <a:r>
                        <a:rPr lang="en-US" sz="1000" dirty="0">
                          <a:solidFill>
                            <a:srgbClr val="000000"/>
                          </a:solidFill>
                          <a:latin typeface="Segoe UI" panose="020B0502040204020203" pitchFamily="34" charset="0"/>
                          <a:cs typeface="Segoe UI" panose="020B0502040204020203" pitchFamily="34" charset="0"/>
                        </a:rPr>
                        <a:t>Table Cell 2</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309372">
                <a:tc>
                  <a:txBody>
                    <a:bodyPr/>
                    <a:lstStyle/>
                    <a:p>
                      <a:r>
                        <a:rPr lang="en-US" sz="1000" dirty="0">
                          <a:solidFill>
                            <a:srgbClr val="000000"/>
                          </a:solidFill>
                          <a:latin typeface="Segoe UI" panose="020B0502040204020203" pitchFamily="34" charset="0"/>
                          <a:cs typeface="Segoe UI" panose="020B0502040204020203" pitchFamily="34" charset="0"/>
                        </a:rPr>
                        <a:t>Table</a:t>
                      </a:r>
                      <a:r>
                        <a:rPr lang="en-US" sz="1000" baseline="0" dirty="0">
                          <a:solidFill>
                            <a:srgbClr val="000000"/>
                          </a:solidFill>
                          <a:latin typeface="Segoe UI" panose="020B0502040204020203" pitchFamily="34" charset="0"/>
                          <a:cs typeface="Segoe UI" panose="020B0502040204020203" pitchFamily="34" charset="0"/>
                        </a:rPr>
                        <a:t> Cell 3</a:t>
                      </a:r>
                      <a:endParaRPr lang="en-US" sz="1000" dirty="0">
                        <a:solidFill>
                          <a:srgbClr val="000000"/>
                        </a:solidFill>
                        <a:latin typeface="Segoe UI" panose="020B0502040204020203" pitchFamily="34" charset="0"/>
                        <a:cs typeface="Segoe UI" panose="020B0502040204020203" pitchFamily="34" charset="0"/>
                      </a:endParaRP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309372">
                <a:tc>
                  <a:txBody>
                    <a:bodyPr/>
                    <a:lstStyle/>
                    <a:p>
                      <a:r>
                        <a:rPr lang="en-US" sz="1000" dirty="0">
                          <a:solidFill>
                            <a:srgbClr val="000000"/>
                          </a:solidFill>
                          <a:latin typeface="Segoe UI" panose="020B0502040204020203" pitchFamily="34" charset="0"/>
                          <a:cs typeface="Segoe UI" panose="020B0502040204020203" pitchFamily="34" charset="0"/>
                        </a:rPr>
                        <a:t>Table Cell 4</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r h="309372">
                <a:tc>
                  <a:txBody>
                    <a:bodyPr/>
                    <a:lstStyle/>
                    <a:p>
                      <a:r>
                        <a:rPr lang="en-US" sz="1000" dirty="0">
                          <a:solidFill>
                            <a:srgbClr val="000000"/>
                          </a:solidFill>
                          <a:latin typeface="Segoe UI" panose="020B0502040204020203" pitchFamily="34" charset="0"/>
                          <a:cs typeface="Segoe UI" panose="020B0502040204020203" pitchFamily="34" charset="0"/>
                        </a:rPr>
                        <a:t>Table Cell</a:t>
                      </a:r>
                      <a:r>
                        <a:rPr lang="en-US" sz="1000" baseline="0" dirty="0">
                          <a:solidFill>
                            <a:srgbClr val="000000"/>
                          </a:solidFill>
                          <a:latin typeface="Segoe UI" panose="020B0502040204020203" pitchFamily="34" charset="0"/>
                          <a:cs typeface="Segoe UI" panose="020B0502040204020203" pitchFamily="34" charset="0"/>
                        </a:rPr>
                        <a:t> 5</a:t>
                      </a:r>
                      <a:endParaRPr lang="en-US" sz="1000" dirty="0">
                        <a:solidFill>
                          <a:srgbClr val="000000"/>
                        </a:solidFill>
                        <a:latin typeface="Segoe UI" panose="020B0502040204020203" pitchFamily="34" charset="0"/>
                        <a:cs typeface="Segoe UI" panose="020B0502040204020203" pitchFamily="34" charset="0"/>
                      </a:endParaRP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4"/>
                  </a:ext>
                </a:extLst>
              </a:tr>
              <a:tr h="309372">
                <a:tc>
                  <a:txBody>
                    <a:bodyPr/>
                    <a:lstStyle/>
                    <a:p>
                      <a:r>
                        <a:rPr lang="en-US" sz="1000" dirty="0">
                          <a:solidFill>
                            <a:srgbClr val="000000"/>
                          </a:solidFill>
                          <a:latin typeface="Segoe UI" panose="020B0502040204020203" pitchFamily="34" charset="0"/>
                          <a:cs typeface="Segoe UI" panose="020B0502040204020203" pitchFamily="34" charset="0"/>
                        </a:rPr>
                        <a:t>Table Cell 6</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5"/>
                  </a:ext>
                </a:extLst>
              </a:tr>
              <a:tr h="309372">
                <a:tc>
                  <a:txBody>
                    <a:bodyPr/>
                    <a:lstStyle/>
                    <a:p>
                      <a:r>
                        <a:rPr lang="en-US" sz="1000" dirty="0">
                          <a:solidFill>
                            <a:srgbClr val="000000"/>
                          </a:solidFill>
                          <a:latin typeface="Segoe UI" panose="020B0502040204020203" pitchFamily="34" charset="0"/>
                          <a:cs typeface="Segoe UI" panose="020B0502040204020203" pitchFamily="34" charset="0"/>
                        </a:rPr>
                        <a:t>Table Cell 7</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6"/>
                  </a:ext>
                </a:extLst>
              </a:tr>
              <a:tr h="309372">
                <a:tc>
                  <a:txBody>
                    <a:bodyPr/>
                    <a:lstStyle/>
                    <a:p>
                      <a:r>
                        <a:rPr lang="en-US" sz="1000" dirty="0">
                          <a:solidFill>
                            <a:srgbClr val="000000"/>
                          </a:solidFill>
                          <a:latin typeface="Segoe UI" panose="020B0502040204020203" pitchFamily="34" charset="0"/>
                          <a:cs typeface="Segoe UI" panose="020B0502040204020203" pitchFamily="34" charset="0"/>
                        </a:rPr>
                        <a:t>Table Cell 8</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7"/>
                  </a:ext>
                </a:extLst>
              </a:tr>
              <a:tr h="309372">
                <a:tc>
                  <a:txBody>
                    <a:bodyPr/>
                    <a:lstStyle/>
                    <a:p>
                      <a:r>
                        <a:rPr lang="en-US" sz="1000" dirty="0">
                          <a:solidFill>
                            <a:srgbClr val="000000"/>
                          </a:solidFill>
                          <a:latin typeface="Segoe UI" panose="020B0502040204020203" pitchFamily="34" charset="0"/>
                          <a:cs typeface="Segoe UI" panose="020B0502040204020203" pitchFamily="34" charset="0"/>
                        </a:rPr>
                        <a:t>Table Cell 9</a:t>
                      </a:r>
                    </a:p>
                  </a:txBody>
                  <a:tcPr anchor="ctr">
                    <a:lnL>
                      <a:noFill/>
                    </a:lnL>
                    <a:lnR>
                      <a:noFill/>
                    </a:lnR>
                    <a:lnT w="6350" cap="flat" cmpd="sng" algn="ctr">
                      <a:solidFill>
                        <a:srgbClr val="CCCCCC"/>
                      </a:solidFill>
                      <a:prstDash val="solid"/>
                      <a:round/>
                      <a:headEnd type="none" w="med" len="med"/>
                      <a:tailEnd type="none" w="med" len="med"/>
                    </a:lnT>
                    <a:lnB w="635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8"/>
                  </a:ext>
                </a:extLst>
              </a:tr>
              <a:tr h="309372">
                <a:tc>
                  <a:txBody>
                    <a:bodyPr/>
                    <a:lstStyle/>
                    <a:p>
                      <a:r>
                        <a:rPr lang="en-US" sz="1000" dirty="0">
                          <a:solidFill>
                            <a:srgbClr val="000000"/>
                          </a:solidFill>
                          <a:latin typeface="Segoe UI" panose="020B0502040204020203" pitchFamily="34" charset="0"/>
                          <a:cs typeface="Segoe UI" panose="020B0502040204020203" pitchFamily="34" charset="0"/>
                        </a:rPr>
                        <a:t>Table Cell 10</a:t>
                      </a:r>
                    </a:p>
                  </a:txBody>
                  <a:tcPr anchor="ctr">
                    <a:lnL>
                      <a:noFill/>
                    </a:lnL>
                    <a:lnR>
                      <a:noFill/>
                    </a:lnR>
                    <a:lnT w="6350" cap="flat" cmpd="sng" algn="ctr">
                      <a:solidFill>
                        <a:srgbClr val="CCCCCC"/>
                      </a:solidFill>
                      <a:prstDash val="solid"/>
                      <a:round/>
                      <a:headEnd type="none" w="med" len="med"/>
                      <a:tailEnd type="none" w="med" len="med"/>
                    </a:lnT>
                    <a:lnB>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9"/>
                  </a:ext>
                </a:extLst>
              </a:tr>
            </a:tbl>
          </a:graphicData>
        </a:graphic>
      </p:graphicFrame>
      <p:sp>
        <p:nvSpPr>
          <p:cNvPr id="149" name="Text View">
            <a:extLst>
              <a:ext uri="{FF2B5EF4-FFF2-40B4-BE49-F238E27FC236}">
                <a16:creationId xmlns:a16="http://schemas.microsoft.com/office/drawing/2014/main" id="{B7C47A6F-7AE3-48A5-A88D-F71E9829F793}"/>
              </a:ext>
            </a:extLst>
          </p:cNvPr>
          <p:cNvSpPr/>
          <p:nvPr/>
        </p:nvSpPr>
        <p:spPr>
          <a:xfrm>
            <a:off x="2095500" y="4934262"/>
            <a:ext cx="2286000" cy="723275"/>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000" dirty="0">
                <a:solidFill>
                  <a:srgbClr val="000000"/>
                </a:solidFill>
                <a:latin typeface="Segoe UI" panose="020B0502040204020203" pitchFamily="34" charset="0"/>
                <a:cs typeface="Segoe UI" panose="020B0502040204020203" pitchFamily="34" charset="0"/>
              </a:rPr>
              <a:t>This is a text view that uses attributed text. You can use text attributes such as </a:t>
            </a:r>
            <a:r>
              <a:rPr lang="en-US" sz="1000" b="1" dirty="0">
                <a:solidFill>
                  <a:srgbClr val="000000"/>
                </a:solidFill>
                <a:latin typeface="Segoe UI" panose="020B0502040204020203" pitchFamily="34" charset="0"/>
                <a:cs typeface="Segoe UI" panose="020B0502040204020203" pitchFamily="34" charset="0"/>
              </a:rPr>
              <a:t>bold</a:t>
            </a:r>
            <a:r>
              <a:rPr lang="en-US" sz="1000" dirty="0">
                <a:solidFill>
                  <a:srgbClr val="000000"/>
                </a:solidFill>
                <a:latin typeface="Segoe UI" panose="020B0502040204020203" pitchFamily="34" charset="0"/>
                <a:cs typeface="Segoe UI" panose="020B0502040204020203" pitchFamily="34" charset="0"/>
              </a:rPr>
              <a:t>, </a:t>
            </a:r>
            <a:r>
              <a:rPr lang="en-US" sz="1000" dirty="0">
                <a:solidFill>
                  <a:srgbClr val="000000"/>
                </a:solidFill>
                <a:highlight>
                  <a:srgbClr val="FFFF00"/>
                </a:highlight>
                <a:latin typeface="Segoe UI" panose="020B0502040204020203" pitchFamily="34" charset="0"/>
                <a:ea typeface="Calibri" panose="020F0502020204030204" pitchFamily="34" charset="0"/>
                <a:cs typeface="Segoe UI" panose="020B0502040204020203" pitchFamily="34" charset="0"/>
              </a:rPr>
              <a:t>highlighted</a:t>
            </a:r>
            <a:r>
              <a:rPr lang="en-US" sz="1000" dirty="0">
                <a:solidFill>
                  <a:srgbClr val="000000"/>
                </a:solidFill>
                <a:latin typeface="Segoe UI" panose="020B0502040204020203" pitchFamily="34" charset="0"/>
                <a:cs typeface="Segoe UI" panose="020B0502040204020203" pitchFamily="34" charset="0"/>
              </a:rPr>
              <a:t>, </a:t>
            </a:r>
            <a:r>
              <a:rPr lang="en-US" sz="1000" u="sng" dirty="0">
                <a:solidFill>
                  <a:srgbClr val="000000"/>
                </a:solidFill>
                <a:latin typeface="Segoe UI" panose="020B0502040204020203" pitchFamily="34" charset="0"/>
                <a:cs typeface="Segoe UI" panose="020B0502040204020203" pitchFamily="34" charset="0"/>
              </a:rPr>
              <a:t>underlined</a:t>
            </a:r>
            <a:r>
              <a:rPr lang="en-US" sz="1000" dirty="0">
                <a:solidFill>
                  <a:srgbClr val="000000"/>
                </a:solidFill>
                <a:latin typeface="Segoe UI" panose="020B0502040204020203" pitchFamily="34" charset="0"/>
                <a:cs typeface="Segoe UI" panose="020B0502040204020203" pitchFamily="34" charset="0"/>
              </a:rPr>
              <a:t>, and </a:t>
            </a:r>
            <a:r>
              <a:rPr lang="en-US" sz="1000" dirty="0">
                <a:solidFill>
                  <a:srgbClr val="8FD7FF"/>
                </a:solidFill>
                <a:latin typeface="Segoe UI" panose="020B0502040204020203" pitchFamily="34" charset="0"/>
                <a:cs typeface="Segoe UI" panose="020B0502040204020203" pitchFamily="34" charset="0"/>
              </a:rPr>
              <a:t>tinted</a:t>
            </a:r>
            <a:r>
              <a:rPr lang="en-US" sz="1000" dirty="0">
                <a:solidFill>
                  <a:srgbClr val="000000"/>
                </a:solidFill>
                <a:latin typeface="Segoe UI" panose="020B0502040204020203" pitchFamily="34" charset="0"/>
                <a:cs typeface="Segoe UI" panose="020B0502040204020203" pitchFamily="34" charset="0"/>
              </a:rPr>
              <a:t>.</a:t>
            </a:r>
          </a:p>
        </p:txBody>
      </p:sp>
    </p:spTree>
    <p:extLst>
      <p:ext uri="{BB962C8B-B14F-4D97-AF65-F5344CB8AC3E}">
        <p14:creationId xmlns:p14="http://schemas.microsoft.com/office/powerpoint/2010/main" val="328086597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565AF66-8F2F-4CA4-A355-0087A0F5C0E0}"/>
              </a:ext>
            </a:extLst>
          </p:cNvPr>
          <p:cNvSpPr>
            <a:spLocks noGrp="1"/>
          </p:cNvSpPr>
          <p:nvPr>
            <p:ph type="title"/>
          </p:nvPr>
        </p:nvSpPr>
        <p:spPr/>
        <p:txBody>
          <a:bodyPr>
            <a:normAutofit fontScale="90000"/>
          </a:bodyPr>
          <a:lstStyle/>
          <a:p>
            <a:r>
              <a:rPr lang="de-DE" dirty="0"/>
              <a:t>Maus Cursor</a:t>
            </a:r>
          </a:p>
        </p:txBody>
      </p:sp>
      <p:grpSp>
        <p:nvGrpSpPr>
          <p:cNvPr id="3" name="App Starting Cursor">
            <a:extLst>
              <a:ext uri="{FF2B5EF4-FFF2-40B4-BE49-F238E27FC236}">
                <a16:creationId xmlns:a16="http://schemas.microsoft.com/office/drawing/2014/main" id="{4A54EE14-DAD4-4A95-AE1E-7FCC879D77F1}"/>
              </a:ext>
            </a:extLst>
          </p:cNvPr>
          <p:cNvGrpSpPr>
            <a:grpSpLocks noChangeAspect="1"/>
          </p:cNvGrpSpPr>
          <p:nvPr/>
        </p:nvGrpSpPr>
        <p:grpSpPr>
          <a:xfrm>
            <a:off x="996156" y="1723231"/>
            <a:ext cx="522288" cy="617538"/>
            <a:chOff x="6169025" y="2306638"/>
            <a:chExt cx="522288" cy="617538"/>
          </a:xfrm>
        </p:grpSpPr>
        <p:grpSp>
          <p:nvGrpSpPr>
            <p:cNvPr id="4" name="Wait Cursor">
              <a:extLst>
                <a:ext uri="{FF2B5EF4-FFF2-40B4-BE49-F238E27FC236}">
                  <a16:creationId xmlns:a16="http://schemas.microsoft.com/office/drawing/2014/main" id="{7B9BA3F4-1198-4D42-9EF3-82111F36EC2D}"/>
                </a:ext>
              </a:extLst>
            </p:cNvPr>
            <p:cNvGrpSpPr/>
            <p:nvPr/>
          </p:nvGrpSpPr>
          <p:grpSpPr>
            <a:xfrm>
              <a:off x="6405563" y="2306638"/>
              <a:ext cx="285750" cy="285750"/>
              <a:chOff x="6405563" y="2306638"/>
              <a:chExt cx="285750" cy="285750"/>
            </a:xfrm>
          </p:grpSpPr>
          <p:sp>
            <p:nvSpPr>
              <p:cNvPr id="6" name="Part 2">
                <a:extLst>
                  <a:ext uri="{FF2B5EF4-FFF2-40B4-BE49-F238E27FC236}">
                    <a16:creationId xmlns:a16="http://schemas.microsoft.com/office/drawing/2014/main" id="{A88AD6EC-CF87-4A02-B862-98209064CD50}"/>
                  </a:ext>
                </a:extLst>
              </p:cNvPr>
              <p:cNvSpPr>
                <a:spLocks/>
              </p:cNvSpPr>
              <p:nvPr/>
            </p:nvSpPr>
            <p:spPr bwMode="auto">
              <a:xfrm>
                <a:off x="6416675" y="2306638"/>
                <a:ext cx="274638" cy="285750"/>
              </a:xfrm>
              <a:custGeom>
                <a:avLst/>
                <a:gdLst>
                  <a:gd name="T0" fmla="*/ 175 w 362"/>
                  <a:gd name="T1" fmla="*/ 0 h 375"/>
                  <a:gd name="T2" fmla="*/ 30 w 362"/>
                  <a:gd name="T3" fmla="*/ 69 h 375"/>
                  <a:gd name="T4" fmla="*/ 81 w 362"/>
                  <a:gd name="T5" fmla="*/ 111 h 375"/>
                  <a:gd name="T6" fmla="*/ 175 w 362"/>
                  <a:gd name="T7" fmla="*/ 67 h 375"/>
                  <a:gd name="T8" fmla="*/ 296 w 362"/>
                  <a:gd name="T9" fmla="*/ 187 h 375"/>
                  <a:gd name="T10" fmla="*/ 175 w 362"/>
                  <a:gd name="T11" fmla="*/ 308 h 375"/>
                  <a:gd name="T12" fmla="*/ 62 w 362"/>
                  <a:gd name="T13" fmla="*/ 231 h 375"/>
                  <a:gd name="T14" fmla="*/ 0 w 362"/>
                  <a:gd name="T15" fmla="*/ 255 h 375"/>
                  <a:gd name="T16" fmla="*/ 175 w 362"/>
                  <a:gd name="T17" fmla="*/ 375 h 375"/>
                  <a:gd name="T18" fmla="*/ 362 w 362"/>
                  <a:gd name="T19" fmla="*/ 187 h 375"/>
                  <a:gd name="T20" fmla="*/ 175 w 362"/>
                  <a:gd name="T21"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2" h="375">
                    <a:moveTo>
                      <a:pt x="175" y="0"/>
                    </a:moveTo>
                    <a:cubicBezTo>
                      <a:pt x="118" y="0"/>
                      <a:pt x="65" y="25"/>
                      <a:pt x="30" y="69"/>
                    </a:cubicBezTo>
                    <a:lnTo>
                      <a:pt x="81" y="111"/>
                    </a:lnTo>
                    <a:cubicBezTo>
                      <a:pt x="104" y="83"/>
                      <a:pt x="138" y="67"/>
                      <a:pt x="175" y="67"/>
                    </a:cubicBezTo>
                    <a:cubicBezTo>
                      <a:pt x="242" y="67"/>
                      <a:pt x="296" y="121"/>
                      <a:pt x="296" y="187"/>
                    </a:cubicBezTo>
                    <a:cubicBezTo>
                      <a:pt x="296" y="254"/>
                      <a:pt x="242" y="308"/>
                      <a:pt x="175" y="308"/>
                    </a:cubicBezTo>
                    <a:cubicBezTo>
                      <a:pt x="125" y="308"/>
                      <a:pt x="80" y="278"/>
                      <a:pt x="62" y="231"/>
                    </a:cubicBezTo>
                    <a:lnTo>
                      <a:pt x="0" y="255"/>
                    </a:lnTo>
                    <a:cubicBezTo>
                      <a:pt x="28" y="327"/>
                      <a:pt x="98" y="375"/>
                      <a:pt x="175" y="375"/>
                    </a:cubicBezTo>
                    <a:cubicBezTo>
                      <a:pt x="278" y="375"/>
                      <a:pt x="362" y="291"/>
                      <a:pt x="362" y="187"/>
                    </a:cubicBezTo>
                    <a:cubicBezTo>
                      <a:pt x="362" y="84"/>
                      <a:pt x="278" y="0"/>
                      <a:pt x="175" y="0"/>
                    </a:cubicBezTo>
                    <a:close/>
                  </a:path>
                </a:pathLst>
              </a:custGeom>
              <a:solidFill>
                <a:srgbClr val="5B9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7" name="Part 1">
                <a:extLst>
                  <a:ext uri="{FF2B5EF4-FFF2-40B4-BE49-F238E27FC236}">
                    <a16:creationId xmlns:a16="http://schemas.microsoft.com/office/drawing/2014/main" id="{4B1D48F0-9969-4892-A52F-B8B008C744FE}"/>
                  </a:ext>
                </a:extLst>
              </p:cNvPr>
              <p:cNvSpPr>
                <a:spLocks/>
              </p:cNvSpPr>
              <p:nvPr/>
            </p:nvSpPr>
            <p:spPr bwMode="auto">
              <a:xfrm>
                <a:off x="6405563" y="2360613"/>
                <a:ext cx="73025" cy="141288"/>
              </a:xfrm>
              <a:custGeom>
                <a:avLst/>
                <a:gdLst>
                  <a:gd name="T0" fmla="*/ 43 w 94"/>
                  <a:gd name="T1" fmla="*/ 0 h 186"/>
                  <a:gd name="T2" fmla="*/ 0 w 94"/>
                  <a:gd name="T3" fmla="*/ 118 h 186"/>
                  <a:gd name="T4" fmla="*/ 13 w 94"/>
                  <a:gd name="T5" fmla="*/ 186 h 186"/>
                  <a:gd name="T6" fmla="*/ 75 w 94"/>
                  <a:gd name="T7" fmla="*/ 162 h 186"/>
                  <a:gd name="T8" fmla="*/ 67 w 94"/>
                  <a:gd name="T9" fmla="*/ 118 h 186"/>
                  <a:gd name="T10" fmla="*/ 94 w 94"/>
                  <a:gd name="T11" fmla="*/ 42 h 186"/>
                  <a:gd name="T12" fmla="*/ 43 w 9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94" h="186">
                    <a:moveTo>
                      <a:pt x="43" y="0"/>
                    </a:moveTo>
                    <a:cubicBezTo>
                      <a:pt x="15" y="34"/>
                      <a:pt x="0" y="75"/>
                      <a:pt x="0" y="118"/>
                    </a:cubicBezTo>
                    <a:cubicBezTo>
                      <a:pt x="0" y="142"/>
                      <a:pt x="5" y="165"/>
                      <a:pt x="13" y="186"/>
                    </a:cubicBezTo>
                    <a:lnTo>
                      <a:pt x="75" y="162"/>
                    </a:lnTo>
                    <a:cubicBezTo>
                      <a:pt x="70" y="148"/>
                      <a:pt x="67" y="133"/>
                      <a:pt x="67" y="118"/>
                    </a:cubicBezTo>
                    <a:cubicBezTo>
                      <a:pt x="67" y="91"/>
                      <a:pt x="77" y="64"/>
                      <a:pt x="94" y="42"/>
                    </a:cubicBezTo>
                    <a:lnTo>
                      <a:pt x="43" y="0"/>
                    </a:lnTo>
                    <a:close/>
                  </a:path>
                </a:pathLst>
              </a:custGeom>
              <a:solidFill>
                <a:srgbClr val="5BE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sp>
          <p:nvSpPr>
            <p:cNvPr id="5" name="Arrow Cursor">
              <a:extLst>
                <a:ext uri="{FF2B5EF4-FFF2-40B4-BE49-F238E27FC236}">
                  <a16:creationId xmlns:a16="http://schemas.microsoft.com/office/drawing/2014/main" id="{EC6052E3-90F0-46BF-8276-D6DDC2DCAB97}"/>
                </a:ext>
              </a:extLst>
            </p:cNvPr>
            <p:cNvSpPr>
              <a:spLocks noChangeAspect="1"/>
            </p:cNvSpPr>
            <p:nvPr/>
          </p:nvSpPr>
          <p:spPr bwMode="auto">
            <a:xfrm>
              <a:off x="6169025" y="2335213"/>
              <a:ext cx="376238" cy="588963"/>
            </a:xfrm>
            <a:custGeom>
              <a:avLst/>
              <a:gdLst>
                <a:gd name="T0" fmla="*/ 378 w 494"/>
                <a:gd name="T1" fmla="*/ 722 h 774"/>
                <a:gd name="T2" fmla="*/ 269 w 494"/>
                <a:gd name="T3" fmla="*/ 495 h 774"/>
                <a:gd name="T4" fmla="*/ 494 w 494"/>
                <a:gd name="T5" fmla="*/ 495 h 774"/>
                <a:gd name="T6" fmla="*/ 0 w 494"/>
                <a:gd name="T7" fmla="*/ 0 h 774"/>
                <a:gd name="T8" fmla="*/ 0 w 494"/>
                <a:gd name="T9" fmla="*/ 703 h 774"/>
                <a:gd name="T10" fmla="*/ 166 w 494"/>
                <a:gd name="T11" fmla="*/ 537 h 774"/>
                <a:gd name="T12" fmla="*/ 281 w 494"/>
                <a:gd name="T13" fmla="*/ 774 h 774"/>
                <a:gd name="T14" fmla="*/ 378 w 494"/>
                <a:gd name="T15" fmla="*/ 722 h 7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774">
                  <a:moveTo>
                    <a:pt x="378" y="722"/>
                  </a:moveTo>
                  <a:lnTo>
                    <a:pt x="269" y="495"/>
                  </a:lnTo>
                  <a:lnTo>
                    <a:pt x="494" y="495"/>
                  </a:lnTo>
                  <a:lnTo>
                    <a:pt x="0" y="0"/>
                  </a:lnTo>
                  <a:lnTo>
                    <a:pt x="0" y="703"/>
                  </a:lnTo>
                  <a:lnTo>
                    <a:pt x="166" y="537"/>
                  </a:lnTo>
                  <a:lnTo>
                    <a:pt x="281" y="774"/>
                  </a:lnTo>
                  <a:lnTo>
                    <a:pt x="378" y="722"/>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sp>
        <p:nvSpPr>
          <p:cNvPr id="8" name="Arrow Cursor">
            <a:extLst>
              <a:ext uri="{FF2B5EF4-FFF2-40B4-BE49-F238E27FC236}">
                <a16:creationId xmlns:a16="http://schemas.microsoft.com/office/drawing/2014/main" id="{DB00C246-DD78-4E6F-A58F-03DDD26DED40}"/>
              </a:ext>
            </a:extLst>
          </p:cNvPr>
          <p:cNvSpPr>
            <a:spLocks noChangeAspect="1"/>
          </p:cNvSpPr>
          <p:nvPr/>
        </p:nvSpPr>
        <p:spPr bwMode="auto">
          <a:xfrm>
            <a:off x="2973388" y="1736725"/>
            <a:ext cx="377825" cy="590550"/>
          </a:xfrm>
          <a:custGeom>
            <a:avLst/>
            <a:gdLst>
              <a:gd name="T0" fmla="*/ 379 w 495"/>
              <a:gd name="T1" fmla="*/ 721 h 773"/>
              <a:gd name="T2" fmla="*/ 269 w 495"/>
              <a:gd name="T3" fmla="*/ 494 h 773"/>
              <a:gd name="T4" fmla="*/ 495 w 495"/>
              <a:gd name="T5" fmla="*/ 494 h 773"/>
              <a:gd name="T6" fmla="*/ 0 w 495"/>
              <a:gd name="T7" fmla="*/ 0 h 773"/>
              <a:gd name="T8" fmla="*/ 0 w 495"/>
              <a:gd name="T9" fmla="*/ 702 h 773"/>
              <a:gd name="T10" fmla="*/ 166 w 495"/>
              <a:gd name="T11" fmla="*/ 536 h 773"/>
              <a:gd name="T12" fmla="*/ 282 w 495"/>
              <a:gd name="T13" fmla="*/ 773 h 773"/>
              <a:gd name="T14" fmla="*/ 379 w 495"/>
              <a:gd name="T15" fmla="*/ 721 h 7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5" h="773">
                <a:moveTo>
                  <a:pt x="379" y="721"/>
                </a:moveTo>
                <a:lnTo>
                  <a:pt x="269" y="494"/>
                </a:lnTo>
                <a:lnTo>
                  <a:pt x="495" y="494"/>
                </a:lnTo>
                <a:lnTo>
                  <a:pt x="0" y="0"/>
                </a:lnTo>
                <a:lnTo>
                  <a:pt x="0" y="702"/>
                </a:lnTo>
                <a:lnTo>
                  <a:pt x="166" y="536"/>
                </a:lnTo>
                <a:lnTo>
                  <a:pt x="282" y="773"/>
                </a:lnTo>
                <a:lnTo>
                  <a:pt x="379" y="721"/>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nvGrpSpPr>
          <p:cNvPr id="9" name="Click">
            <a:extLst>
              <a:ext uri="{FF2B5EF4-FFF2-40B4-BE49-F238E27FC236}">
                <a16:creationId xmlns:a16="http://schemas.microsoft.com/office/drawing/2014/main" id="{C064D474-B8EE-4080-B387-E32BA72519FD}"/>
              </a:ext>
            </a:extLst>
          </p:cNvPr>
          <p:cNvGrpSpPr>
            <a:grpSpLocks noChangeAspect="1"/>
          </p:cNvGrpSpPr>
          <p:nvPr/>
        </p:nvGrpSpPr>
        <p:grpSpPr>
          <a:xfrm>
            <a:off x="4268788" y="1717674"/>
            <a:ext cx="530225" cy="755651"/>
            <a:chOff x="5294313" y="2197100"/>
            <a:chExt cx="530225" cy="755651"/>
          </a:xfrm>
        </p:grpSpPr>
        <p:sp>
          <p:nvSpPr>
            <p:cNvPr id="10" name="Arrow Cursor">
              <a:extLst>
                <a:ext uri="{FF2B5EF4-FFF2-40B4-BE49-F238E27FC236}">
                  <a16:creationId xmlns:a16="http://schemas.microsoft.com/office/drawing/2014/main" id="{868121CA-9735-4781-90FD-A28C749228E3}"/>
                </a:ext>
              </a:extLst>
            </p:cNvPr>
            <p:cNvSpPr>
              <a:spLocks noChangeAspect="1"/>
            </p:cNvSpPr>
            <p:nvPr/>
          </p:nvSpPr>
          <p:spPr bwMode="auto">
            <a:xfrm>
              <a:off x="5448300" y="2363788"/>
              <a:ext cx="376238" cy="588963"/>
            </a:xfrm>
            <a:custGeom>
              <a:avLst/>
              <a:gdLst>
                <a:gd name="T0" fmla="*/ 379 w 495"/>
                <a:gd name="T1" fmla="*/ 721 h 773"/>
                <a:gd name="T2" fmla="*/ 269 w 495"/>
                <a:gd name="T3" fmla="*/ 494 h 773"/>
                <a:gd name="T4" fmla="*/ 495 w 495"/>
                <a:gd name="T5" fmla="*/ 494 h 773"/>
                <a:gd name="T6" fmla="*/ 0 w 495"/>
                <a:gd name="T7" fmla="*/ 0 h 773"/>
                <a:gd name="T8" fmla="*/ 0 w 495"/>
                <a:gd name="T9" fmla="*/ 702 h 773"/>
                <a:gd name="T10" fmla="*/ 167 w 495"/>
                <a:gd name="T11" fmla="*/ 536 h 773"/>
                <a:gd name="T12" fmla="*/ 282 w 495"/>
                <a:gd name="T13" fmla="*/ 773 h 773"/>
                <a:gd name="T14" fmla="*/ 379 w 495"/>
                <a:gd name="T15" fmla="*/ 721 h 7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5" h="773">
                  <a:moveTo>
                    <a:pt x="379" y="721"/>
                  </a:moveTo>
                  <a:lnTo>
                    <a:pt x="269" y="494"/>
                  </a:lnTo>
                  <a:lnTo>
                    <a:pt x="495" y="494"/>
                  </a:lnTo>
                  <a:lnTo>
                    <a:pt x="0" y="0"/>
                  </a:lnTo>
                  <a:lnTo>
                    <a:pt x="0" y="702"/>
                  </a:lnTo>
                  <a:lnTo>
                    <a:pt x="167" y="536"/>
                  </a:lnTo>
                  <a:lnTo>
                    <a:pt x="282" y="773"/>
                  </a:lnTo>
                  <a:lnTo>
                    <a:pt x="379" y="721"/>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1" name="Click">
              <a:extLst>
                <a:ext uri="{FF2B5EF4-FFF2-40B4-BE49-F238E27FC236}">
                  <a16:creationId xmlns:a16="http://schemas.microsoft.com/office/drawing/2014/main" id="{4DDDFE2B-6C0F-4A78-83A5-FCF701FF9631}"/>
                </a:ext>
              </a:extLst>
            </p:cNvPr>
            <p:cNvSpPr>
              <a:spLocks noEditPoints="1"/>
            </p:cNvSpPr>
            <p:nvPr/>
          </p:nvSpPr>
          <p:spPr bwMode="auto">
            <a:xfrm>
              <a:off x="5294313" y="2197100"/>
              <a:ext cx="307975" cy="231775"/>
            </a:xfrm>
            <a:custGeom>
              <a:avLst/>
              <a:gdLst>
                <a:gd name="T0" fmla="*/ 156 w 405"/>
                <a:gd name="T1" fmla="*/ 248 h 303"/>
                <a:gd name="T2" fmla="*/ 101 w 405"/>
                <a:gd name="T3" fmla="*/ 303 h 303"/>
                <a:gd name="T4" fmla="*/ 156 w 405"/>
                <a:gd name="T5" fmla="*/ 155 h 303"/>
                <a:gd name="T6" fmla="*/ 101 w 405"/>
                <a:gd name="T7" fmla="*/ 101 h 303"/>
                <a:gd name="T8" fmla="*/ 249 w 405"/>
                <a:gd name="T9" fmla="*/ 155 h 303"/>
                <a:gd name="T10" fmla="*/ 303 w 405"/>
                <a:gd name="T11" fmla="*/ 101 h 303"/>
                <a:gd name="T12" fmla="*/ 137 w 405"/>
                <a:gd name="T13" fmla="*/ 202 h 303"/>
                <a:gd name="T14" fmla="*/ 0 w 405"/>
                <a:gd name="T15" fmla="*/ 202 h 303"/>
                <a:gd name="T16" fmla="*/ 202 w 405"/>
                <a:gd name="T17" fmla="*/ 136 h 303"/>
                <a:gd name="T18" fmla="*/ 202 w 405"/>
                <a:gd name="T19" fmla="*/ 0 h 303"/>
                <a:gd name="T20" fmla="*/ 268 w 405"/>
                <a:gd name="T21" fmla="*/ 202 h 303"/>
                <a:gd name="T22" fmla="*/ 405 w 405"/>
                <a:gd name="T23" fmla="*/ 20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303">
                  <a:moveTo>
                    <a:pt x="156" y="248"/>
                  </a:moveTo>
                  <a:lnTo>
                    <a:pt x="101" y="303"/>
                  </a:lnTo>
                  <a:moveTo>
                    <a:pt x="156" y="155"/>
                  </a:moveTo>
                  <a:lnTo>
                    <a:pt x="101" y="101"/>
                  </a:lnTo>
                  <a:moveTo>
                    <a:pt x="249" y="155"/>
                  </a:moveTo>
                  <a:lnTo>
                    <a:pt x="303" y="101"/>
                  </a:lnTo>
                  <a:moveTo>
                    <a:pt x="137" y="202"/>
                  </a:moveTo>
                  <a:lnTo>
                    <a:pt x="0" y="202"/>
                  </a:lnTo>
                  <a:moveTo>
                    <a:pt x="202" y="136"/>
                  </a:moveTo>
                  <a:lnTo>
                    <a:pt x="202" y="0"/>
                  </a:lnTo>
                  <a:moveTo>
                    <a:pt x="268" y="202"/>
                  </a:moveTo>
                  <a:lnTo>
                    <a:pt x="405" y="202"/>
                  </a:lnTo>
                </a:path>
              </a:pathLst>
            </a:custGeom>
            <a:noFill/>
            <a:ln w="9525" cap="rnd">
              <a:solidFill>
                <a:srgbClr val="3483C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sp>
        <p:nvSpPr>
          <p:cNvPr id="12" name="Cross Cursor">
            <a:extLst>
              <a:ext uri="{FF2B5EF4-FFF2-40B4-BE49-F238E27FC236}">
                <a16:creationId xmlns:a16="http://schemas.microsoft.com/office/drawing/2014/main" id="{06CD519E-10B0-4391-98E7-31102D387D44}"/>
              </a:ext>
            </a:extLst>
          </p:cNvPr>
          <p:cNvSpPr>
            <a:spLocks noChangeAspect="1"/>
          </p:cNvSpPr>
          <p:nvPr/>
        </p:nvSpPr>
        <p:spPr bwMode="auto">
          <a:xfrm>
            <a:off x="5730875" y="1895475"/>
            <a:ext cx="400050" cy="400050"/>
          </a:xfrm>
          <a:custGeom>
            <a:avLst/>
            <a:gdLst>
              <a:gd name="T0" fmla="*/ 114 w 252"/>
              <a:gd name="T1" fmla="*/ 0 h 252"/>
              <a:gd name="T2" fmla="*/ 114 w 252"/>
              <a:gd name="T3" fmla="*/ 113 h 252"/>
              <a:gd name="T4" fmla="*/ 0 w 252"/>
              <a:gd name="T5" fmla="*/ 113 h 252"/>
              <a:gd name="T6" fmla="*/ 0 w 252"/>
              <a:gd name="T7" fmla="*/ 138 h 252"/>
              <a:gd name="T8" fmla="*/ 114 w 252"/>
              <a:gd name="T9" fmla="*/ 138 h 252"/>
              <a:gd name="T10" fmla="*/ 114 w 252"/>
              <a:gd name="T11" fmla="*/ 252 h 252"/>
              <a:gd name="T12" fmla="*/ 138 w 252"/>
              <a:gd name="T13" fmla="*/ 252 h 252"/>
              <a:gd name="T14" fmla="*/ 138 w 252"/>
              <a:gd name="T15" fmla="*/ 138 h 252"/>
              <a:gd name="T16" fmla="*/ 252 w 252"/>
              <a:gd name="T17" fmla="*/ 138 h 252"/>
              <a:gd name="T18" fmla="*/ 252 w 252"/>
              <a:gd name="T19" fmla="*/ 113 h 252"/>
              <a:gd name="T20" fmla="*/ 138 w 252"/>
              <a:gd name="T21" fmla="*/ 113 h 252"/>
              <a:gd name="T22" fmla="*/ 138 w 252"/>
              <a:gd name="T23" fmla="*/ 0 h 252"/>
              <a:gd name="T24" fmla="*/ 114 w 252"/>
              <a:gd name="T25"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252">
                <a:moveTo>
                  <a:pt x="114" y="0"/>
                </a:moveTo>
                <a:lnTo>
                  <a:pt x="114" y="113"/>
                </a:lnTo>
                <a:lnTo>
                  <a:pt x="0" y="113"/>
                </a:lnTo>
                <a:lnTo>
                  <a:pt x="0" y="138"/>
                </a:lnTo>
                <a:lnTo>
                  <a:pt x="114" y="138"/>
                </a:lnTo>
                <a:lnTo>
                  <a:pt x="114" y="252"/>
                </a:lnTo>
                <a:lnTo>
                  <a:pt x="138" y="252"/>
                </a:lnTo>
                <a:lnTo>
                  <a:pt x="138" y="138"/>
                </a:lnTo>
                <a:lnTo>
                  <a:pt x="252" y="138"/>
                </a:lnTo>
                <a:lnTo>
                  <a:pt x="252" y="113"/>
                </a:lnTo>
                <a:lnTo>
                  <a:pt x="138" y="113"/>
                </a:lnTo>
                <a:lnTo>
                  <a:pt x="138" y="0"/>
                </a:lnTo>
                <a:lnTo>
                  <a:pt x="114" y="0"/>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3" name="Diagonal Resize 1 Cursor">
            <a:extLst>
              <a:ext uri="{FF2B5EF4-FFF2-40B4-BE49-F238E27FC236}">
                <a16:creationId xmlns:a16="http://schemas.microsoft.com/office/drawing/2014/main" id="{D5A94E22-0DF2-4D2F-A2BE-D2D1D652D611}"/>
              </a:ext>
            </a:extLst>
          </p:cNvPr>
          <p:cNvSpPr>
            <a:spLocks noChangeAspect="1"/>
          </p:cNvSpPr>
          <p:nvPr/>
        </p:nvSpPr>
        <p:spPr bwMode="auto">
          <a:xfrm>
            <a:off x="7490619" y="2066925"/>
            <a:ext cx="385763" cy="387350"/>
          </a:xfrm>
          <a:custGeom>
            <a:avLst/>
            <a:gdLst>
              <a:gd name="T0" fmla="*/ 94 w 243"/>
              <a:gd name="T1" fmla="*/ 1 h 244"/>
              <a:gd name="T2" fmla="*/ 0 w 243"/>
              <a:gd name="T3" fmla="*/ 0 h 244"/>
              <a:gd name="T4" fmla="*/ 1 w 243"/>
              <a:gd name="T5" fmla="*/ 94 h 244"/>
              <a:gd name="T6" fmla="*/ 32 w 243"/>
              <a:gd name="T7" fmla="*/ 63 h 244"/>
              <a:gd name="T8" fmla="*/ 180 w 243"/>
              <a:gd name="T9" fmla="*/ 213 h 244"/>
              <a:gd name="T10" fmla="*/ 150 w 243"/>
              <a:gd name="T11" fmla="*/ 243 h 244"/>
              <a:gd name="T12" fmla="*/ 243 w 243"/>
              <a:gd name="T13" fmla="*/ 244 h 244"/>
              <a:gd name="T14" fmla="*/ 243 w 243"/>
              <a:gd name="T15" fmla="*/ 150 h 244"/>
              <a:gd name="T16" fmla="*/ 212 w 243"/>
              <a:gd name="T17" fmla="*/ 180 h 244"/>
              <a:gd name="T18" fmla="*/ 63 w 243"/>
              <a:gd name="T19" fmla="*/ 32 h 244"/>
              <a:gd name="T20" fmla="*/ 94 w 243"/>
              <a:gd name="T21" fmla="*/ 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244">
                <a:moveTo>
                  <a:pt x="94" y="1"/>
                </a:moveTo>
                <a:lnTo>
                  <a:pt x="0" y="0"/>
                </a:lnTo>
                <a:lnTo>
                  <a:pt x="1" y="94"/>
                </a:lnTo>
                <a:lnTo>
                  <a:pt x="32" y="63"/>
                </a:lnTo>
                <a:lnTo>
                  <a:pt x="180" y="213"/>
                </a:lnTo>
                <a:lnTo>
                  <a:pt x="150" y="243"/>
                </a:lnTo>
                <a:lnTo>
                  <a:pt x="243" y="244"/>
                </a:lnTo>
                <a:lnTo>
                  <a:pt x="243" y="150"/>
                </a:lnTo>
                <a:lnTo>
                  <a:pt x="212" y="180"/>
                </a:lnTo>
                <a:lnTo>
                  <a:pt x="63" y="32"/>
                </a:lnTo>
                <a:lnTo>
                  <a:pt x="94" y="1"/>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4" name="Diagonal Resize 2 Cursor">
            <a:extLst>
              <a:ext uri="{FF2B5EF4-FFF2-40B4-BE49-F238E27FC236}">
                <a16:creationId xmlns:a16="http://schemas.microsoft.com/office/drawing/2014/main" id="{37D0FD5B-45B7-4E0A-BA57-9DDCCC6880BE}"/>
              </a:ext>
            </a:extLst>
          </p:cNvPr>
          <p:cNvSpPr>
            <a:spLocks noChangeAspect="1"/>
          </p:cNvSpPr>
          <p:nvPr/>
        </p:nvSpPr>
        <p:spPr bwMode="auto">
          <a:xfrm>
            <a:off x="8087519" y="2117725"/>
            <a:ext cx="385763" cy="387350"/>
          </a:xfrm>
          <a:custGeom>
            <a:avLst/>
            <a:gdLst>
              <a:gd name="T0" fmla="*/ 243 w 243"/>
              <a:gd name="T1" fmla="*/ 0 h 244"/>
              <a:gd name="T2" fmla="*/ 150 w 243"/>
              <a:gd name="T3" fmla="*/ 1 h 244"/>
              <a:gd name="T4" fmla="*/ 180 w 243"/>
              <a:gd name="T5" fmla="*/ 31 h 244"/>
              <a:gd name="T6" fmla="*/ 31 w 243"/>
              <a:gd name="T7" fmla="*/ 180 h 244"/>
              <a:gd name="T8" fmla="*/ 0 w 243"/>
              <a:gd name="T9" fmla="*/ 150 h 244"/>
              <a:gd name="T10" fmla="*/ 0 w 243"/>
              <a:gd name="T11" fmla="*/ 244 h 244"/>
              <a:gd name="T12" fmla="*/ 93 w 243"/>
              <a:gd name="T13" fmla="*/ 243 h 244"/>
              <a:gd name="T14" fmla="*/ 63 w 243"/>
              <a:gd name="T15" fmla="*/ 212 h 244"/>
              <a:gd name="T16" fmla="*/ 212 w 243"/>
              <a:gd name="T17" fmla="*/ 63 h 244"/>
              <a:gd name="T18" fmla="*/ 243 w 243"/>
              <a:gd name="T19" fmla="*/ 94 h 244"/>
              <a:gd name="T20" fmla="*/ 243 w 243"/>
              <a:gd name="T2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244">
                <a:moveTo>
                  <a:pt x="243" y="0"/>
                </a:moveTo>
                <a:lnTo>
                  <a:pt x="150" y="1"/>
                </a:lnTo>
                <a:lnTo>
                  <a:pt x="180" y="31"/>
                </a:lnTo>
                <a:lnTo>
                  <a:pt x="31" y="180"/>
                </a:lnTo>
                <a:lnTo>
                  <a:pt x="0" y="150"/>
                </a:lnTo>
                <a:lnTo>
                  <a:pt x="0" y="244"/>
                </a:lnTo>
                <a:lnTo>
                  <a:pt x="93" y="243"/>
                </a:lnTo>
                <a:lnTo>
                  <a:pt x="63" y="212"/>
                </a:lnTo>
                <a:lnTo>
                  <a:pt x="212" y="63"/>
                </a:lnTo>
                <a:lnTo>
                  <a:pt x="243" y="94"/>
                </a:lnTo>
                <a:lnTo>
                  <a:pt x="243" y="0"/>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5" name="Hand Cursor">
            <a:extLst>
              <a:ext uri="{FF2B5EF4-FFF2-40B4-BE49-F238E27FC236}">
                <a16:creationId xmlns:a16="http://schemas.microsoft.com/office/drawing/2014/main" id="{E6DDE07B-C3E1-4E06-92B2-BFB6C53CD163}"/>
              </a:ext>
            </a:extLst>
          </p:cNvPr>
          <p:cNvSpPr>
            <a:spLocks noChangeAspect="1"/>
          </p:cNvSpPr>
          <p:nvPr/>
        </p:nvSpPr>
        <p:spPr bwMode="auto">
          <a:xfrm>
            <a:off x="9641681" y="2073275"/>
            <a:ext cx="503238" cy="679450"/>
          </a:xfrm>
          <a:custGeom>
            <a:avLst/>
            <a:gdLst>
              <a:gd name="T0" fmla="*/ 244 w 660"/>
              <a:gd name="T1" fmla="*/ 531 h 891"/>
              <a:gd name="T2" fmla="*/ 244 w 660"/>
              <a:gd name="T3" fmla="*/ 79 h 891"/>
              <a:gd name="T4" fmla="*/ 342 w 660"/>
              <a:gd name="T5" fmla="*/ 79 h 891"/>
              <a:gd name="T6" fmla="*/ 342 w 660"/>
              <a:gd name="T7" fmla="*/ 410 h 891"/>
              <a:gd name="T8" fmla="*/ 342 w 660"/>
              <a:gd name="T9" fmla="*/ 293 h 891"/>
              <a:gd name="T10" fmla="*/ 451 w 660"/>
              <a:gd name="T11" fmla="*/ 293 h 891"/>
              <a:gd name="T12" fmla="*/ 451 w 660"/>
              <a:gd name="T13" fmla="*/ 409 h 891"/>
              <a:gd name="T14" fmla="*/ 451 w 660"/>
              <a:gd name="T15" fmla="*/ 311 h 891"/>
              <a:gd name="T16" fmla="*/ 559 w 660"/>
              <a:gd name="T17" fmla="*/ 311 h 891"/>
              <a:gd name="T18" fmla="*/ 559 w 660"/>
              <a:gd name="T19" fmla="*/ 410 h 891"/>
              <a:gd name="T20" fmla="*/ 559 w 660"/>
              <a:gd name="T21" fmla="*/ 340 h 891"/>
              <a:gd name="T22" fmla="*/ 660 w 660"/>
              <a:gd name="T23" fmla="*/ 340 h 891"/>
              <a:gd name="T24" fmla="*/ 660 w 660"/>
              <a:gd name="T25" fmla="*/ 582 h 891"/>
              <a:gd name="T26" fmla="*/ 294 w 660"/>
              <a:gd name="T27" fmla="*/ 782 h 891"/>
              <a:gd name="T28" fmla="*/ 83 w 660"/>
              <a:gd name="T29" fmla="*/ 560 h 891"/>
              <a:gd name="T30" fmla="*/ 125 w 660"/>
              <a:gd name="T31" fmla="*/ 455 h 891"/>
              <a:gd name="T32" fmla="*/ 244 w 660"/>
              <a:gd name="T33" fmla="*/ 531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0" h="891">
                <a:moveTo>
                  <a:pt x="244" y="531"/>
                </a:moveTo>
                <a:lnTo>
                  <a:pt x="244" y="79"/>
                </a:lnTo>
                <a:cubicBezTo>
                  <a:pt x="244" y="1"/>
                  <a:pt x="342" y="0"/>
                  <a:pt x="342" y="79"/>
                </a:cubicBezTo>
                <a:lnTo>
                  <a:pt x="342" y="410"/>
                </a:lnTo>
                <a:lnTo>
                  <a:pt x="342" y="293"/>
                </a:lnTo>
                <a:cubicBezTo>
                  <a:pt x="342" y="211"/>
                  <a:pt x="451" y="210"/>
                  <a:pt x="451" y="293"/>
                </a:cubicBezTo>
                <a:lnTo>
                  <a:pt x="451" y="409"/>
                </a:lnTo>
                <a:lnTo>
                  <a:pt x="451" y="311"/>
                </a:lnTo>
                <a:cubicBezTo>
                  <a:pt x="451" y="239"/>
                  <a:pt x="559" y="239"/>
                  <a:pt x="559" y="311"/>
                </a:cubicBezTo>
                <a:lnTo>
                  <a:pt x="559" y="410"/>
                </a:lnTo>
                <a:lnTo>
                  <a:pt x="559" y="340"/>
                </a:lnTo>
                <a:cubicBezTo>
                  <a:pt x="559" y="270"/>
                  <a:pt x="660" y="270"/>
                  <a:pt x="660" y="340"/>
                </a:cubicBezTo>
                <a:lnTo>
                  <a:pt x="660" y="582"/>
                </a:lnTo>
                <a:cubicBezTo>
                  <a:pt x="660" y="776"/>
                  <a:pt x="451" y="891"/>
                  <a:pt x="294" y="782"/>
                </a:cubicBezTo>
                <a:cubicBezTo>
                  <a:pt x="226" y="735"/>
                  <a:pt x="153" y="630"/>
                  <a:pt x="83" y="560"/>
                </a:cubicBezTo>
                <a:cubicBezTo>
                  <a:pt x="0" y="477"/>
                  <a:pt x="41" y="402"/>
                  <a:pt x="125" y="455"/>
                </a:cubicBezTo>
                <a:lnTo>
                  <a:pt x="244" y="531"/>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nvGrpSpPr>
          <p:cNvPr id="16" name="Help Cursor">
            <a:extLst>
              <a:ext uri="{FF2B5EF4-FFF2-40B4-BE49-F238E27FC236}">
                <a16:creationId xmlns:a16="http://schemas.microsoft.com/office/drawing/2014/main" id="{5E99B3B0-8F79-4D16-9A8A-AD0AC3489DA4}"/>
              </a:ext>
            </a:extLst>
          </p:cNvPr>
          <p:cNvGrpSpPr>
            <a:grpSpLocks noChangeAspect="1"/>
          </p:cNvGrpSpPr>
          <p:nvPr/>
        </p:nvGrpSpPr>
        <p:grpSpPr>
          <a:xfrm>
            <a:off x="10856912" y="2016125"/>
            <a:ext cx="587376" cy="590550"/>
            <a:chOff x="4508500" y="2333625"/>
            <a:chExt cx="587376" cy="590550"/>
          </a:xfrm>
        </p:grpSpPr>
        <p:sp>
          <p:nvSpPr>
            <p:cNvPr id="17" name="Question Mark">
              <a:extLst>
                <a:ext uri="{FF2B5EF4-FFF2-40B4-BE49-F238E27FC236}">
                  <a16:creationId xmlns:a16="http://schemas.microsoft.com/office/drawing/2014/main" id="{1E26BBB6-5A79-4B09-9261-CECD281B6701}"/>
                </a:ext>
              </a:extLst>
            </p:cNvPr>
            <p:cNvSpPr>
              <a:spLocks noChangeAspect="1" noEditPoints="1"/>
            </p:cNvSpPr>
            <p:nvPr/>
          </p:nvSpPr>
          <p:spPr bwMode="auto">
            <a:xfrm>
              <a:off x="4903788" y="2546350"/>
              <a:ext cx="192088" cy="304800"/>
            </a:xfrm>
            <a:custGeom>
              <a:avLst/>
              <a:gdLst>
                <a:gd name="T0" fmla="*/ 108 w 252"/>
                <a:gd name="T1" fmla="*/ 1 h 399"/>
                <a:gd name="T2" fmla="*/ 0 w 252"/>
                <a:gd name="T3" fmla="*/ 34 h 399"/>
                <a:gd name="T4" fmla="*/ 0 w 252"/>
                <a:gd name="T5" fmla="*/ 113 h 399"/>
                <a:gd name="T6" fmla="*/ 82 w 252"/>
                <a:gd name="T7" fmla="*/ 176 h 399"/>
                <a:gd name="T8" fmla="*/ 50 w 252"/>
                <a:gd name="T9" fmla="*/ 291 h 399"/>
                <a:gd name="T10" fmla="*/ 133 w 252"/>
                <a:gd name="T11" fmla="*/ 291 h 399"/>
                <a:gd name="T12" fmla="*/ 156 w 252"/>
                <a:gd name="T13" fmla="*/ 211 h 399"/>
                <a:gd name="T14" fmla="*/ 108 w 252"/>
                <a:gd name="T15" fmla="*/ 1 h 399"/>
                <a:gd name="T16" fmla="*/ 96 w 252"/>
                <a:gd name="T17" fmla="*/ 316 h 399"/>
                <a:gd name="T18" fmla="*/ 42 w 252"/>
                <a:gd name="T19" fmla="*/ 357 h 399"/>
                <a:gd name="T20" fmla="*/ 96 w 252"/>
                <a:gd name="T21" fmla="*/ 399 h 399"/>
                <a:gd name="T22" fmla="*/ 150 w 252"/>
                <a:gd name="T23" fmla="*/ 357 h 399"/>
                <a:gd name="T24" fmla="*/ 96 w 252"/>
                <a:gd name="T25" fmla="*/ 31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399">
                  <a:moveTo>
                    <a:pt x="108" y="1"/>
                  </a:moveTo>
                  <a:cubicBezTo>
                    <a:pt x="77" y="0"/>
                    <a:pt x="41" y="10"/>
                    <a:pt x="0" y="34"/>
                  </a:cubicBezTo>
                  <a:lnTo>
                    <a:pt x="0" y="113"/>
                  </a:lnTo>
                  <a:cubicBezTo>
                    <a:pt x="95" y="54"/>
                    <a:pt x="197" y="74"/>
                    <a:pt x="82" y="176"/>
                  </a:cubicBezTo>
                  <a:cubicBezTo>
                    <a:pt x="49" y="205"/>
                    <a:pt x="50" y="291"/>
                    <a:pt x="50" y="291"/>
                  </a:cubicBezTo>
                  <a:lnTo>
                    <a:pt x="133" y="291"/>
                  </a:lnTo>
                  <a:cubicBezTo>
                    <a:pt x="133" y="291"/>
                    <a:pt x="128" y="234"/>
                    <a:pt x="156" y="211"/>
                  </a:cubicBezTo>
                  <a:cubicBezTo>
                    <a:pt x="252" y="132"/>
                    <a:pt x="217" y="2"/>
                    <a:pt x="108" y="1"/>
                  </a:cubicBezTo>
                  <a:close/>
                  <a:moveTo>
                    <a:pt x="96" y="316"/>
                  </a:moveTo>
                  <a:cubicBezTo>
                    <a:pt x="66" y="316"/>
                    <a:pt x="42" y="334"/>
                    <a:pt x="42" y="357"/>
                  </a:cubicBezTo>
                  <a:cubicBezTo>
                    <a:pt x="42" y="380"/>
                    <a:pt x="66" y="399"/>
                    <a:pt x="96" y="399"/>
                  </a:cubicBezTo>
                  <a:cubicBezTo>
                    <a:pt x="126" y="399"/>
                    <a:pt x="150" y="380"/>
                    <a:pt x="150" y="357"/>
                  </a:cubicBezTo>
                  <a:cubicBezTo>
                    <a:pt x="150" y="334"/>
                    <a:pt x="126" y="316"/>
                    <a:pt x="96" y="316"/>
                  </a:cubicBez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8" name="Arrow Cursor">
              <a:extLst>
                <a:ext uri="{FF2B5EF4-FFF2-40B4-BE49-F238E27FC236}">
                  <a16:creationId xmlns:a16="http://schemas.microsoft.com/office/drawing/2014/main" id="{19E53A6C-109F-4153-8017-6AF687D5567B}"/>
                </a:ext>
              </a:extLst>
            </p:cNvPr>
            <p:cNvSpPr>
              <a:spLocks noChangeAspect="1"/>
            </p:cNvSpPr>
            <p:nvPr/>
          </p:nvSpPr>
          <p:spPr bwMode="auto">
            <a:xfrm>
              <a:off x="4508500" y="2333625"/>
              <a:ext cx="376238" cy="590550"/>
            </a:xfrm>
            <a:custGeom>
              <a:avLst/>
              <a:gdLst>
                <a:gd name="T0" fmla="*/ 379 w 495"/>
                <a:gd name="T1" fmla="*/ 722 h 774"/>
                <a:gd name="T2" fmla="*/ 269 w 495"/>
                <a:gd name="T3" fmla="*/ 495 h 774"/>
                <a:gd name="T4" fmla="*/ 495 w 495"/>
                <a:gd name="T5" fmla="*/ 495 h 774"/>
                <a:gd name="T6" fmla="*/ 0 w 495"/>
                <a:gd name="T7" fmla="*/ 0 h 774"/>
                <a:gd name="T8" fmla="*/ 0 w 495"/>
                <a:gd name="T9" fmla="*/ 703 h 774"/>
                <a:gd name="T10" fmla="*/ 166 w 495"/>
                <a:gd name="T11" fmla="*/ 537 h 774"/>
                <a:gd name="T12" fmla="*/ 282 w 495"/>
                <a:gd name="T13" fmla="*/ 774 h 774"/>
                <a:gd name="T14" fmla="*/ 379 w 495"/>
                <a:gd name="T15" fmla="*/ 722 h 7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5" h="774">
                  <a:moveTo>
                    <a:pt x="379" y="722"/>
                  </a:moveTo>
                  <a:lnTo>
                    <a:pt x="269" y="495"/>
                  </a:lnTo>
                  <a:lnTo>
                    <a:pt x="495" y="495"/>
                  </a:lnTo>
                  <a:lnTo>
                    <a:pt x="0" y="0"/>
                  </a:lnTo>
                  <a:lnTo>
                    <a:pt x="0" y="703"/>
                  </a:lnTo>
                  <a:lnTo>
                    <a:pt x="166" y="537"/>
                  </a:lnTo>
                  <a:lnTo>
                    <a:pt x="282" y="774"/>
                  </a:lnTo>
                  <a:lnTo>
                    <a:pt x="379" y="722"/>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sp>
        <p:nvSpPr>
          <p:cNvPr id="19" name="Horizontal Resize Cursor">
            <a:extLst>
              <a:ext uri="{FF2B5EF4-FFF2-40B4-BE49-F238E27FC236}">
                <a16:creationId xmlns:a16="http://schemas.microsoft.com/office/drawing/2014/main" id="{035F628A-ED6E-4752-B665-142B478659D0}"/>
              </a:ext>
            </a:extLst>
          </p:cNvPr>
          <p:cNvSpPr>
            <a:spLocks noChangeAspect="1"/>
          </p:cNvSpPr>
          <p:nvPr/>
        </p:nvSpPr>
        <p:spPr bwMode="auto">
          <a:xfrm>
            <a:off x="755650" y="3108325"/>
            <a:ext cx="546100" cy="209550"/>
          </a:xfrm>
          <a:custGeom>
            <a:avLst/>
            <a:gdLst>
              <a:gd name="T0" fmla="*/ 66 w 344"/>
              <a:gd name="T1" fmla="*/ 0 h 132"/>
              <a:gd name="T2" fmla="*/ 0 w 344"/>
              <a:gd name="T3" fmla="*/ 66 h 132"/>
              <a:gd name="T4" fmla="*/ 66 w 344"/>
              <a:gd name="T5" fmla="*/ 132 h 132"/>
              <a:gd name="T6" fmla="*/ 66 w 344"/>
              <a:gd name="T7" fmla="*/ 89 h 132"/>
              <a:gd name="T8" fmla="*/ 277 w 344"/>
              <a:gd name="T9" fmla="*/ 89 h 132"/>
              <a:gd name="T10" fmla="*/ 277 w 344"/>
              <a:gd name="T11" fmla="*/ 132 h 132"/>
              <a:gd name="T12" fmla="*/ 344 w 344"/>
              <a:gd name="T13" fmla="*/ 66 h 132"/>
              <a:gd name="T14" fmla="*/ 277 w 344"/>
              <a:gd name="T15" fmla="*/ 0 h 132"/>
              <a:gd name="T16" fmla="*/ 277 w 344"/>
              <a:gd name="T17" fmla="*/ 43 h 132"/>
              <a:gd name="T18" fmla="*/ 66 w 344"/>
              <a:gd name="T19" fmla="*/ 43 h 132"/>
              <a:gd name="T20" fmla="*/ 66 w 344"/>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4" h="132">
                <a:moveTo>
                  <a:pt x="66" y="0"/>
                </a:moveTo>
                <a:lnTo>
                  <a:pt x="0" y="66"/>
                </a:lnTo>
                <a:lnTo>
                  <a:pt x="66" y="132"/>
                </a:lnTo>
                <a:lnTo>
                  <a:pt x="66" y="89"/>
                </a:lnTo>
                <a:lnTo>
                  <a:pt x="277" y="89"/>
                </a:lnTo>
                <a:lnTo>
                  <a:pt x="277" y="132"/>
                </a:lnTo>
                <a:lnTo>
                  <a:pt x="344" y="66"/>
                </a:lnTo>
                <a:lnTo>
                  <a:pt x="277" y="0"/>
                </a:lnTo>
                <a:lnTo>
                  <a:pt x="277" y="43"/>
                </a:lnTo>
                <a:lnTo>
                  <a:pt x="66" y="43"/>
                </a:lnTo>
                <a:lnTo>
                  <a:pt x="66" y="0"/>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nvGrpSpPr>
          <p:cNvPr id="20" name="Hourglass Cursor">
            <a:extLst>
              <a:ext uri="{FF2B5EF4-FFF2-40B4-BE49-F238E27FC236}">
                <a16:creationId xmlns:a16="http://schemas.microsoft.com/office/drawing/2014/main" id="{640BFC45-9C0E-4F8F-994D-A55F6A8C2745}"/>
              </a:ext>
            </a:extLst>
          </p:cNvPr>
          <p:cNvGrpSpPr>
            <a:grpSpLocks noChangeAspect="1"/>
          </p:cNvGrpSpPr>
          <p:nvPr/>
        </p:nvGrpSpPr>
        <p:grpSpPr>
          <a:xfrm>
            <a:off x="2369344" y="2803525"/>
            <a:ext cx="341313" cy="539750"/>
            <a:chOff x="4605338" y="4081463"/>
            <a:chExt cx="341313" cy="539750"/>
          </a:xfrm>
        </p:grpSpPr>
        <p:sp>
          <p:nvSpPr>
            <p:cNvPr id="21" name="Top">
              <a:extLst>
                <a:ext uri="{FF2B5EF4-FFF2-40B4-BE49-F238E27FC236}">
                  <a16:creationId xmlns:a16="http://schemas.microsoft.com/office/drawing/2014/main" id="{A29C3AA3-576C-4A69-B0D0-F4CE5F4E7E47}"/>
                </a:ext>
              </a:extLst>
            </p:cNvPr>
            <p:cNvSpPr>
              <a:spLocks/>
            </p:cNvSpPr>
            <p:nvPr/>
          </p:nvSpPr>
          <p:spPr bwMode="auto">
            <a:xfrm>
              <a:off x="4605338" y="4081463"/>
              <a:ext cx="341313" cy="46038"/>
            </a:xfrm>
            <a:custGeom>
              <a:avLst/>
              <a:gdLst>
                <a:gd name="T0" fmla="*/ 51 w 448"/>
                <a:gd name="T1" fmla="*/ 60 h 60"/>
                <a:gd name="T2" fmla="*/ 0 w 448"/>
                <a:gd name="T3" fmla="*/ 60 h 60"/>
                <a:gd name="T4" fmla="*/ 0 w 448"/>
                <a:gd name="T5" fmla="*/ 0 h 60"/>
                <a:gd name="T6" fmla="*/ 448 w 448"/>
                <a:gd name="T7" fmla="*/ 0 h 60"/>
                <a:gd name="T8" fmla="*/ 448 w 448"/>
                <a:gd name="T9" fmla="*/ 60 h 60"/>
                <a:gd name="T10" fmla="*/ 397 w 448"/>
                <a:gd name="T11" fmla="*/ 60 h 60"/>
              </a:gdLst>
              <a:ahLst/>
              <a:cxnLst>
                <a:cxn ang="0">
                  <a:pos x="T0" y="T1"/>
                </a:cxn>
                <a:cxn ang="0">
                  <a:pos x="T2" y="T3"/>
                </a:cxn>
                <a:cxn ang="0">
                  <a:pos x="T4" y="T5"/>
                </a:cxn>
                <a:cxn ang="0">
                  <a:pos x="T6" y="T7"/>
                </a:cxn>
                <a:cxn ang="0">
                  <a:pos x="T8" y="T9"/>
                </a:cxn>
                <a:cxn ang="0">
                  <a:pos x="T10" y="T11"/>
                </a:cxn>
              </a:cxnLst>
              <a:rect l="0" t="0" r="r" b="b"/>
              <a:pathLst>
                <a:path w="448" h="60">
                  <a:moveTo>
                    <a:pt x="51" y="60"/>
                  </a:moveTo>
                  <a:lnTo>
                    <a:pt x="0" y="60"/>
                  </a:lnTo>
                  <a:lnTo>
                    <a:pt x="0" y="0"/>
                  </a:lnTo>
                  <a:lnTo>
                    <a:pt x="448" y="0"/>
                  </a:lnTo>
                  <a:lnTo>
                    <a:pt x="448" y="60"/>
                  </a:lnTo>
                  <a:lnTo>
                    <a:pt x="397" y="60"/>
                  </a:lnTo>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2" name="Bottom">
              <a:extLst>
                <a:ext uri="{FF2B5EF4-FFF2-40B4-BE49-F238E27FC236}">
                  <a16:creationId xmlns:a16="http://schemas.microsoft.com/office/drawing/2014/main" id="{F1D22C95-242E-42AE-B873-65A2AF3150DC}"/>
                </a:ext>
              </a:extLst>
            </p:cNvPr>
            <p:cNvSpPr>
              <a:spLocks/>
            </p:cNvSpPr>
            <p:nvPr/>
          </p:nvSpPr>
          <p:spPr bwMode="auto">
            <a:xfrm>
              <a:off x="4605338" y="4575175"/>
              <a:ext cx="341313" cy="46038"/>
            </a:xfrm>
            <a:custGeom>
              <a:avLst/>
              <a:gdLst>
                <a:gd name="T0" fmla="*/ 397 w 448"/>
                <a:gd name="T1" fmla="*/ 0 h 60"/>
                <a:gd name="T2" fmla="*/ 448 w 448"/>
                <a:gd name="T3" fmla="*/ 0 h 60"/>
                <a:gd name="T4" fmla="*/ 448 w 448"/>
                <a:gd name="T5" fmla="*/ 60 h 60"/>
                <a:gd name="T6" fmla="*/ 0 w 448"/>
                <a:gd name="T7" fmla="*/ 60 h 60"/>
                <a:gd name="T8" fmla="*/ 0 w 448"/>
                <a:gd name="T9" fmla="*/ 0 h 60"/>
                <a:gd name="T10" fmla="*/ 51 w 448"/>
                <a:gd name="T11" fmla="*/ 0 h 60"/>
              </a:gdLst>
              <a:ahLst/>
              <a:cxnLst>
                <a:cxn ang="0">
                  <a:pos x="T0" y="T1"/>
                </a:cxn>
                <a:cxn ang="0">
                  <a:pos x="T2" y="T3"/>
                </a:cxn>
                <a:cxn ang="0">
                  <a:pos x="T4" y="T5"/>
                </a:cxn>
                <a:cxn ang="0">
                  <a:pos x="T6" y="T7"/>
                </a:cxn>
                <a:cxn ang="0">
                  <a:pos x="T8" y="T9"/>
                </a:cxn>
                <a:cxn ang="0">
                  <a:pos x="T10" y="T11"/>
                </a:cxn>
              </a:cxnLst>
              <a:rect l="0" t="0" r="r" b="b"/>
              <a:pathLst>
                <a:path w="448" h="60">
                  <a:moveTo>
                    <a:pt x="397" y="0"/>
                  </a:moveTo>
                  <a:lnTo>
                    <a:pt x="448" y="0"/>
                  </a:lnTo>
                  <a:lnTo>
                    <a:pt x="448" y="60"/>
                  </a:lnTo>
                  <a:lnTo>
                    <a:pt x="0" y="60"/>
                  </a:lnTo>
                  <a:lnTo>
                    <a:pt x="0" y="0"/>
                  </a:lnTo>
                  <a:lnTo>
                    <a:pt x="51" y="0"/>
                  </a:lnTo>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3" name="Glass">
              <a:extLst>
                <a:ext uri="{FF2B5EF4-FFF2-40B4-BE49-F238E27FC236}">
                  <a16:creationId xmlns:a16="http://schemas.microsoft.com/office/drawing/2014/main" id="{4B64D069-0981-4B1F-AEA6-EE15F2443023}"/>
                </a:ext>
              </a:extLst>
            </p:cNvPr>
            <p:cNvSpPr>
              <a:spLocks/>
            </p:cNvSpPr>
            <p:nvPr/>
          </p:nvSpPr>
          <p:spPr bwMode="auto">
            <a:xfrm>
              <a:off x="4643438" y="4127500"/>
              <a:ext cx="265113" cy="447675"/>
            </a:xfrm>
            <a:custGeom>
              <a:avLst/>
              <a:gdLst>
                <a:gd name="T0" fmla="*/ 0 w 347"/>
                <a:gd name="T1" fmla="*/ 0 h 588"/>
                <a:gd name="T2" fmla="*/ 129 w 347"/>
                <a:gd name="T3" fmla="*/ 285 h 588"/>
                <a:gd name="T4" fmla="*/ 129 w 347"/>
                <a:gd name="T5" fmla="*/ 303 h 588"/>
                <a:gd name="T6" fmla="*/ 0 w 347"/>
                <a:gd name="T7" fmla="*/ 588 h 588"/>
                <a:gd name="T8" fmla="*/ 347 w 347"/>
                <a:gd name="T9" fmla="*/ 588 h 588"/>
                <a:gd name="T10" fmla="*/ 219 w 347"/>
                <a:gd name="T11" fmla="*/ 303 h 588"/>
                <a:gd name="T12" fmla="*/ 219 w 347"/>
                <a:gd name="T13" fmla="*/ 285 h 588"/>
                <a:gd name="T14" fmla="*/ 347 w 347"/>
                <a:gd name="T15" fmla="*/ 0 h 588"/>
                <a:gd name="T16" fmla="*/ 0 w 347"/>
                <a:gd name="T17"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7" h="588">
                  <a:moveTo>
                    <a:pt x="0" y="0"/>
                  </a:moveTo>
                  <a:cubicBezTo>
                    <a:pt x="0" y="212"/>
                    <a:pt x="129" y="205"/>
                    <a:pt x="129" y="285"/>
                  </a:cubicBezTo>
                  <a:lnTo>
                    <a:pt x="129" y="303"/>
                  </a:lnTo>
                  <a:cubicBezTo>
                    <a:pt x="129" y="383"/>
                    <a:pt x="0" y="376"/>
                    <a:pt x="0" y="588"/>
                  </a:cubicBezTo>
                  <a:lnTo>
                    <a:pt x="347" y="588"/>
                  </a:lnTo>
                  <a:cubicBezTo>
                    <a:pt x="347" y="376"/>
                    <a:pt x="219" y="383"/>
                    <a:pt x="219" y="303"/>
                  </a:cubicBezTo>
                  <a:lnTo>
                    <a:pt x="219" y="285"/>
                  </a:lnTo>
                  <a:cubicBezTo>
                    <a:pt x="219" y="205"/>
                    <a:pt x="347" y="212"/>
                    <a:pt x="347" y="0"/>
                  </a:cubicBezTo>
                  <a:lnTo>
                    <a:pt x="0" y="0"/>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4" name="Sand Top">
              <a:extLst>
                <a:ext uri="{FF2B5EF4-FFF2-40B4-BE49-F238E27FC236}">
                  <a16:creationId xmlns:a16="http://schemas.microsoft.com/office/drawing/2014/main" id="{A9B4E8BF-49C6-48F6-9318-67605A98DA0F}"/>
                </a:ext>
              </a:extLst>
            </p:cNvPr>
            <p:cNvSpPr>
              <a:spLocks/>
            </p:cNvSpPr>
            <p:nvPr/>
          </p:nvSpPr>
          <p:spPr bwMode="auto">
            <a:xfrm>
              <a:off x="4727575" y="4225925"/>
              <a:ext cx="98425" cy="60325"/>
            </a:xfrm>
            <a:custGeom>
              <a:avLst/>
              <a:gdLst>
                <a:gd name="T0" fmla="*/ 0 w 128"/>
                <a:gd name="T1" fmla="*/ 0 h 79"/>
                <a:gd name="T2" fmla="*/ 128 w 128"/>
                <a:gd name="T3" fmla="*/ 0 h 79"/>
                <a:gd name="T4" fmla="*/ 64 w 128"/>
                <a:gd name="T5" fmla="*/ 79 h 79"/>
                <a:gd name="T6" fmla="*/ 0 w 128"/>
                <a:gd name="T7" fmla="*/ 0 h 79"/>
              </a:gdLst>
              <a:ahLst/>
              <a:cxnLst>
                <a:cxn ang="0">
                  <a:pos x="T0" y="T1"/>
                </a:cxn>
                <a:cxn ang="0">
                  <a:pos x="T2" y="T3"/>
                </a:cxn>
                <a:cxn ang="0">
                  <a:pos x="T4" y="T5"/>
                </a:cxn>
                <a:cxn ang="0">
                  <a:pos x="T6" y="T7"/>
                </a:cxn>
              </a:cxnLst>
              <a:rect l="0" t="0" r="r" b="b"/>
              <a:pathLst>
                <a:path w="128" h="79">
                  <a:moveTo>
                    <a:pt x="0" y="0"/>
                  </a:moveTo>
                  <a:lnTo>
                    <a:pt x="128" y="0"/>
                  </a:lnTo>
                  <a:cubicBezTo>
                    <a:pt x="105" y="25"/>
                    <a:pt x="82" y="48"/>
                    <a:pt x="64" y="79"/>
                  </a:cubicBezTo>
                  <a:cubicBezTo>
                    <a:pt x="46" y="48"/>
                    <a:pt x="26" y="24"/>
                    <a:pt x="0" y="0"/>
                  </a:cubicBezTo>
                  <a:close/>
                </a:path>
              </a:pathLst>
            </a:custGeom>
            <a:noFill/>
            <a:ln w="9525"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5" name="Sand Bottom">
              <a:extLst>
                <a:ext uri="{FF2B5EF4-FFF2-40B4-BE49-F238E27FC236}">
                  <a16:creationId xmlns:a16="http://schemas.microsoft.com/office/drawing/2014/main" id="{0A89890D-B8D0-47DF-BBFC-D4FD9573E27D}"/>
                </a:ext>
              </a:extLst>
            </p:cNvPr>
            <p:cNvSpPr>
              <a:spLocks/>
            </p:cNvSpPr>
            <p:nvPr/>
          </p:nvSpPr>
          <p:spPr bwMode="auto">
            <a:xfrm>
              <a:off x="4708525" y="4438650"/>
              <a:ext cx="134938" cy="95250"/>
            </a:xfrm>
            <a:custGeom>
              <a:avLst/>
              <a:gdLst>
                <a:gd name="T0" fmla="*/ 176 w 176"/>
                <a:gd name="T1" fmla="*/ 126 h 126"/>
                <a:gd name="T2" fmla="*/ 0 w 176"/>
                <a:gd name="T3" fmla="*/ 126 h 126"/>
                <a:gd name="T4" fmla="*/ 88 w 176"/>
                <a:gd name="T5" fmla="*/ 0 h 126"/>
                <a:gd name="T6" fmla="*/ 176 w 176"/>
                <a:gd name="T7" fmla="*/ 126 h 126"/>
              </a:gdLst>
              <a:ahLst/>
              <a:cxnLst>
                <a:cxn ang="0">
                  <a:pos x="T0" y="T1"/>
                </a:cxn>
                <a:cxn ang="0">
                  <a:pos x="T2" y="T3"/>
                </a:cxn>
                <a:cxn ang="0">
                  <a:pos x="T4" y="T5"/>
                </a:cxn>
                <a:cxn ang="0">
                  <a:pos x="T6" y="T7"/>
                </a:cxn>
              </a:cxnLst>
              <a:rect l="0" t="0" r="r" b="b"/>
              <a:pathLst>
                <a:path w="176" h="126">
                  <a:moveTo>
                    <a:pt x="176" y="126"/>
                  </a:moveTo>
                  <a:lnTo>
                    <a:pt x="0" y="126"/>
                  </a:lnTo>
                  <a:cubicBezTo>
                    <a:pt x="13" y="77"/>
                    <a:pt x="33" y="42"/>
                    <a:pt x="88" y="0"/>
                  </a:cubicBezTo>
                  <a:cubicBezTo>
                    <a:pt x="145" y="43"/>
                    <a:pt x="165" y="82"/>
                    <a:pt x="176" y="126"/>
                  </a:cubicBezTo>
                  <a:close/>
                </a:path>
              </a:pathLst>
            </a:custGeom>
            <a:noFill/>
            <a:ln w="9525"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sp>
        <p:nvSpPr>
          <p:cNvPr id="26" name="Move Cursor">
            <a:extLst>
              <a:ext uri="{FF2B5EF4-FFF2-40B4-BE49-F238E27FC236}">
                <a16:creationId xmlns:a16="http://schemas.microsoft.com/office/drawing/2014/main" id="{41A6A332-33B4-4763-9982-BF33E37A2482}"/>
              </a:ext>
            </a:extLst>
          </p:cNvPr>
          <p:cNvSpPr>
            <a:spLocks noChangeAspect="1"/>
          </p:cNvSpPr>
          <p:nvPr/>
        </p:nvSpPr>
        <p:spPr bwMode="auto">
          <a:xfrm>
            <a:off x="3562350" y="3002756"/>
            <a:ext cx="546100" cy="547688"/>
          </a:xfrm>
          <a:custGeom>
            <a:avLst/>
            <a:gdLst>
              <a:gd name="T0" fmla="*/ 172 w 344"/>
              <a:gd name="T1" fmla="*/ 0 h 345"/>
              <a:gd name="T2" fmla="*/ 106 w 344"/>
              <a:gd name="T3" fmla="*/ 67 h 345"/>
              <a:gd name="T4" fmla="*/ 149 w 344"/>
              <a:gd name="T5" fmla="*/ 67 h 345"/>
              <a:gd name="T6" fmla="*/ 149 w 344"/>
              <a:gd name="T7" fmla="*/ 150 h 345"/>
              <a:gd name="T8" fmla="*/ 67 w 344"/>
              <a:gd name="T9" fmla="*/ 150 h 345"/>
              <a:gd name="T10" fmla="*/ 67 w 344"/>
              <a:gd name="T11" fmla="*/ 107 h 345"/>
              <a:gd name="T12" fmla="*/ 0 w 344"/>
              <a:gd name="T13" fmla="*/ 173 h 345"/>
              <a:gd name="T14" fmla="*/ 67 w 344"/>
              <a:gd name="T15" fmla="*/ 239 h 345"/>
              <a:gd name="T16" fmla="*/ 67 w 344"/>
              <a:gd name="T17" fmla="*/ 195 h 345"/>
              <a:gd name="T18" fmla="*/ 149 w 344"/>
              <a:gd name="T19" fmla="*/ 195 h 345"/>
              <a:gd name="T20" fmla="*/ 149 w 344"/>
              <a:gd name="T21" fmla="*/ 278 h 345"/>
              <a:gd name="T22" fmla="*/ 106 w 344"/>
              <a:gd name="T23" fmla="*/ 278 h 345"/>
              <a:gd name="T24" fmla="*/ 172 w 344"/>
              <a:gd name="T25" fmla="*/ 345 h 345"/>
              <a:gd name="T26" fmla="*/ 238 w 344"/>
              <a:gd name="T27" fmla="*/ 278 h 345"/>
              <a:gd name="T28" fmla="*/ 195 w 344"/>
              <a:gd name="T29" fmla="*/ 278 h 345"/>
              <a:gd name="T30" fmla="*/ 195 w 344"/>
              <a:gd name="T31" fmla="*/ 195 h 345"/>
              <a:gd name="T32" fmla="*/ 278 w 344"/>
              <a:gd name="T33" fmla="*/ 195 h 345"/>
              <a:gd name="T34" fmla="*/ 278 w 344"/>
              <a:gd name="T35" fmla="*/ 239 h 345"/>
              <a:gd name="T36" fmla="*/ 344 w 344"/>
              <a:gd name="T37" fmla="*/ 173 h 345"/>
              <a:gd name="T38" fmla="*/ 278 w 344"/>
              <a:gd name="T39" fmla="*/ 107 h 345"/>
              <a:gd name="T40" fmla="*/ 278 w 344"/>
              <a:gd name="T41" fmla="*/ 150 h 345"/>
              <a:gd name="T42" fmla="*/ 195 w 344"/>
              <a:gd name="T43" fmla="*/ 150 h 345"/>
              <a:gd name="T44" fmla="*/ 195 w 344"/>
              <a:gd name="T45" fmla="*/ 67 h 345"/>
              <a:gd name="T46" fmla="*/ 238 w 344"/>
              <a:gd name="T47" fmla="*/ 67 h 345"/>
              <a:gd name="T48" fmla="*/ 172 w 344"/>
              <a:gd name="T4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4" h="345">
                <a:moveTo>
                  <a:pt x="172" y="0"/>
                </a:moveTo>
                <a:lnTo>
                  <a:pt x="106" y="67"/>
                </a:lnTo>
                <a:lnTo>
                  <a:pt x="149" y="67"/>
                </a:lnTo>
                <a:lnTo>
                  <a:pt x="149" y="150"/>
                </a:lnTo>
                <a:lnTo>
                  <a:pt x="67" y="150"/>
                </a:lnTo>
                <a:lnTo>
                  <a:pt x="67" y="107"/>
                </a:lnTo>
                <a:lnTo>
                  <a:pt x="0" y="173"/>
                </a:lnTo>
                <a:lnTo>
                  <a:pt x="67" y="239"/>
                </a:lnTo>
                <a:lnTo>
                  <a:pt x="67" y="195"/>
                </a:lnTo>
                <a:lnTo>
                  <a:pt x="149" y="195"/>
                </a:lnTo>
                <a:lnTo>
                  <a:pt x="149" y="278"/>
                </a:lnTo>
                <a:lnTo>
                  <a:pt x="106" y="278"/>
                </a:lnTo>
                <a:lnTo>
                  <a:pt x="172" y="345"/>
                </a:lnTo>
                <a:lnTo>
                  <a:pt x="238" y="278"/>
                </a:lnTo>
                <a:lnTo>
                  <a:pt x="195" y="278"/>
                </a:lnTo>
                <a:lnTo>
                  <a:pt x="195" y="195"/>
                </a:lnTo>
                <a:lnTo>
                  <a:pt x="278" y="195"/>
                </a:lnTo>
                <a:lnTo>
                  <a:pt x="278" y="239"/>
                </a:lnTo>
                <a:lnTo>
                  <a:pt x="344" y="173"/>
                </a:lnTo>
                <a:lnTo>
                  <a:pt x="278" y="107"/>
                </a:lnTo>
                <a:lnTo>
                  <a:pt x="278" y="150"/>
                </a:lnTo>
                <a:lnTo>
                  <a:pt x="195" y="150"/>
                </a:lnTo>
                <a:lnTo>
                  <a:pt x="195" y="67"/>
                </a:lnTo>
                <a:lnTo>
                  <a:pt x="238" y="67"/>
                </a:lnTo>
                <a:lnTo>
                  <a:pt x="172" y="0"/>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7" name="No Cursor">
            <a:extLst>
              <a:ext uri="{FF2B5EF4-FFF2-40B4-BE49-F238E27FC236}">
                <a16:creationId xmlns:a16="http://schemas.microsoft.com/office/drawing/2014/main" id="{0B2F23B5-6254-47C5-BC9C-79BFF0C05FA4}"/>
              </a:ext>
            </a:extLst>
          </p:cNvPr>
          <p:cNvSpPr>
            <a:spLocks noChangeAspect="1" noEditPoints="1"/>
          </p:cNvSpPr>
          <p:nvPr/>
        </p:nvSpPr>
        <p:spPr bwMode="auto">
          <a:xfrm>
            <a:off x="5091906" y="3072606"/>
            <a:ext cx="509588" cy="509588"/>
          </a:xfrm>
          <a:custGeom>
            <a:avLst/>
            <a:gdLst>
              <a:gd name="T0" fmla="*/ 334 w 669"/>
              <a:gd name="T1" fmla="*/ 0 h 668"/>
              <a:gd name="T2" fmla="*/ 0 w 669"/>
              <a:gd name="T3" fmla="*/ 334 h 668"/>
              <a:gd name="T4" fmla="*/ 334 w 669"/>
              <a:gd name="T5" fmla="*/ 668 h 668"/>
              <a:gd name="T6" fmla="*/ 669 w 669"/>
              <a:gd name="T7" fmla="*/ 334 h 668"/>
              <a:gd name="T8" fmla="*/ 334 w 669"/>
              <a:gd name="T9" fmla="*/ 0 h 668"/>
              <a:gd name="T10" fmla="*/ 334 w 669"/>
              <a:gd name="T11" fmla="*/ 80 h 668"/>
              <a:gd name="T12" fmla="*/ 589 w 669"/>
              <a:gd name="T13" fmla="*/ 334 h 668"/>
              <a:gd name="T14" fmla="*/ 544 w 669"/>
              <a:gd name="T15" fmla="*/ 479 h 668"/>
              <a:gd name="T16" fmla="*/ 190 w 669"/>
              <a:gd name="T17" fmla="*/ 125 h 668"/>
              <a:gd name="T18" fmla="*/ 334 w 669"/>
              <a:gd name="T19" fmla="*/ 80 h 668"/>
              <a:gd name="T20" fmla="*/ 125 w 669"/>
              <a:gd name="T21" fmla="*/ 190 h 668"/>
              <a:gd name="T22" fmla="*/ 479 w 669"/>
              <a:gd name="T23" fmla="*/ 543 h 668"/>
              <a:gd name="T24" fmla="*/ 334 w 669"/>
              <a:gd name="T25" fmla="*/ 588 h 668"/>
              <a:gd name="T26" fmla="*/ 80 w 669"/>
              <a:gd name="T27" fmla="*/ 334 h 668"/>
              <a:gd name="T28" fmla="*/ 125 w 669"/>
              <a:gd name="T29" fmla="*/ 19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9" h="668">
                <a:moveTo>
                  <a:pt x="334" y="0"/>
                </a:moveTo>
                <a:cubicBezTo>
                  <a:pt x="150" y="0"/>
                  <a:pt x="0" y="150"/>
                  <a:pt x="0" y="334"/>
                </a:cubicBezTo>
                <a:cubicBezTo>
                  <a:pt x="0" y="519"/>
                  <a:pt x="150" y="668"/>
                  <a:pt x="334" y="668"/>
                </a:cubicBezTo>
                <a:cubicBezTo>
                  <a:pt x="519" y="668"/>
                  <a:pt x="669" y="519"/>
                  <a:pt x="669" y="334"/>
                </a:cubicBezTo>
                <a:cubicBezTo>
                  <a:pt x="669" y="150"/>
                  <a:pt x="519" y="0"/>
                  <a:pt x="334" y="0"/>
                </a:cubicBezTo>
                <a:close/>
                <a:moveTo>
                  <a:pt x="334" y="80"/>
                </a:moveTo>
                <a:cubicBezTo>
                  <a:pt x="475" y="80"/>
                  <a:pt x="589" y="194"/>
                  <a:pt x="589" y="334"/>
                </a:cubicBezTo>
                <a:cubicBezTo>
                  <a:pt x="589" y="386"/>
                  <a:pt x="573" y="436"/>
                  <a:pt x="544" y="479"/>
                </a:cubicBezTo>
                <a:lnTo>
                  <a:pt x="190" y="125"/>
                </a:lnTo>
                <a:cubicBezTo>
                  <a:pt x="233" y="96"/>
                  <a:pt x="283" y="80"/>
                  <a:pt x="334" y="80"/>
                </a:cubicBezTo>
                <a:close/>
                <a:moveTo>
                  <a:pt x="125" y="190"/>
                </a:moveTo>
                <a:lnTo>
                  <a:pt x="479" y="543"/>
                </a:lnTo>
                <a:cubicBezTo>
                  <a:pt x="436" y="573"/>
                  <a:pt x="386" y="588"/>
                  <a:pt x="334" y="588"/>
                </a:cubicBezTo>
                <a:cubicBezTo>
                  <a:pt x="194" y="588"/>
                  <a:pt x="80" y="475"/>
                  <a:pt x="80" y="334"/>
                </a:cubicBezTo>
                <a:cubicBezTo>
                  <a:pt x="80" y="283"/>
                  <a:pt x="96" y="232"/>
                  <a:pt x="125" y="190"/>
                </a:cubicBezTo>
                <a:close/>
              </a:path>
            </a:pathLst>
          </a:custGeom>
          <a:solidFill>
            <a:srgbClr val="D91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8" name="Text Cursor">
            <a:extLst>
              <a:ext uri="{FF2B5EF4-FFF2-40B4-BE49-F238E27FC236}">
                <a16:creationId xmlns:a16="http://schemas.microsoft.com/office/drawing/2014/main" id="{B63F4B97-28A1-44BA-A9A1-2CDE46E1950F}"/>
              </a:ext>
            </a:extLst>
          </p:cNvPr>
          <p:cNvSpPr>
            <a:spLocks noChangeAspect="1"/>
          </p:cNvSpPr>
          <p:nvPr/>
        </p:nvSpPr>
        <p:spPr bwMode="auto">
          <a:xfrm>
            <a:off x="6623050" y="3084513"/>
            <a:ext cx="190500" cy="434975"/>
          </a:xfrm>
          <a:custGeom>
            <a:avLst/>
            <a:gdLst>
              <a:gd name="T0" fmla="*/ 0 w 249"/>
              <a:gd name="T1" fmla="*/ 0 h 570"/>
              <a:gd name="T2" fmla="*/ 0 w 249"/>
              <a:gd name="T3" fmla="*/ 56 h 570"/>
              <a:gd name="T4" fmla="*/ 57 w 249"/>
              <a:gd name="T5" fmla="*/ 56 h 570"/>
              <a:gd name="T6" fmla="*/ 89 w 249"/>
              <a:gd name="T7" fmla="*/ 97 h 570"/>
              <a:gd name="T8" fmla="*/ 89 w 249"/>
              <a:gd name="T9" fmla="*/ 473 h 570"/>
              <a:gd name="T10" fmla="*/ 57 w 249"/>
              <a:gd name="T11" fmla="*/ 514 h 570"/>
              <a:gd name="T12" fmla="*/ 0 w 249"/>
              <a:gd name="T13" fmla="*/ 514 h 570"/>
              <a:gd name="T14" fmla="*/ 0 w 249"/>
              <a:gd name="T15" fmla="*/ 570 h 570"/>
              <a:gd name="T16" fmla="*/ 67 w 249"/>
              <a:gd name="T17" fmla="*/ 570 h 570"/>
              <a:gd name="T18" fmla="*/ 124 w 249"/>
              <a:gd name="T19" fmla="*/ 543 h 570"/>
              <a:gd name="T20" fmla="*/ 182 w 249"/>
              <a:gd name="T21" fmla="*/ 570 h 570"/>
              <a:gd name="T22" fmla="*/ 249 w 249"/>
              <a:gd name="T23" fmla="*/ 570 h 570"/>
              <a:gd name="T24" fmla="*/ 249 w 249"/>
              <a:gd name="T25" fmla="*/ 514 h 570"/>
              <a:gd name="T26" fmla="*/ 192 w 249"/>
              <a:gd name="T27" fmla="*/ 514 h 570"/>
              <a:gd name="T28" fmla="*/ 159 w 249"/>
              <a:gd name="T29" fmla="*/ 473 h 570"/>
              <a:gd name="T30" fmla="*/ 159 w 249"/>
              <a:gd name="T31" fmla="*/ 97 h 570"/>
              <a:gd name="T32" fmla="*/ 192 w 249"/>
              <a:gd name="T33" fmla="*/ 56 h 570"/>
              <a:gd name="T34" fmla="*/ 249 w 249"/>
              <a:gd name="T35" fmla="*/ 56 h 570"/>
              <a:gd name="T36" fmla="*/ 249 w 249"/>
              <a:gd name="T37" fmla="*/ 0 h 570"/>
              <a:gd name="T38" fmla="*/ 182 w 249"/>
              <a:gd name="T39" fmla="*/ 0 h 570"/>
              <a:gd name="T40" fmla="*/ 124 w 249"/>
              <a:gd name="T41" fmla="*/ 26 h 570"/>
              <a:gd name="T42" fmla="*/ 67 w 249"/>
              <a:gd name="T43" fmla="*/ 0 h 570"/>
              <a:gd name="T44" fmla="*/ 0 w 249"/>
              <a:gd name="T45"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9" h="570">
                <a:moveTo>
                  <a:pt x="0" y="0"/>
                </a:moveTo>
                <a:lnTo>
                  <a:pt x="0" y="56"/>
                </a:lnTo>
                <a:lnTo>
                  <a:pt x="57" y="56"/>
                </a:lnTo>
                <a:cubicBezTo>
                  <a:pt x="83" y="56"/>
                  <a:pt x="89" y="67"/>
                  <a:pt x="89" y="97"/>
                </a:cubicBezTo>
                <a:lnTo>
                  <a:pt x="89" y="473"/>
                </a:lnTo>
                <a:cubicBezTo>
                  <a:pt x="89" y="503"/>
                  <a:pt x="83" y="514"/>
                  <a:pt x="57" y="514"/>
                </a:cubicBezTo>
                <a:lnTo>
                  <a:pt x="0" y="514"/>
                </a:lnTo>
                <a:lnTo>
                  <a:pt x="0" y="570"/>
                </a:lnTo>
                <a:lnTo>
                  <a:pt x="67" y="570"/>
                </a:lnTo>
                <a:cubicBezTo>
                  <a:pt x="84" y="570"/>
                  <a:pt x="112" y="556"/>
                  <a:pt x="124" y="543"/>
                </a:cubicBezTo>
                <a:cubicBezTo>
                  <a:pt x="137" y="556"/>
                  <a:pt x="164" y="570"/>
                  <a:pt x="182" y="570"/>
                </a:cubicBezTo>
                <a:lnTo>
                  <a:pt x="249" y="570"/>
                </a:lnTo>
                <a:lnTo>
                  <a:pt x="249" y="514"/>
                </a:lnTo>
                <a:lnTo>
                  <a:pt x="192" y="514"/>
                </a:lnTo>
                <a:cubicBezTo>
                  <a:pt x="165" y="514"/>
                  <a:pt x="159" y="503"/>
                  <a:pt x="159" y="473"/>
                </a:cubicBezTo>
                <a:lnTo>
                  <a:pt x="159" y="97"/>
                </a:lnTo>
                <a:cubicBezTo>
                  <a:pt x="159" y="67"/>
                  <a:pt x="165" y="56"/>
                  <a:pt x="192" y="56"/>
                </a:cubicBezTo>
                <a:lnTo>
                  <a:pt x="249" y="56"/>
                </a:lnTo>
                <a:lnTo>
                  <a:pt x="249" y="0"/>
                </a:lnTo>
                <a:lnTo>
                  <a:pt x="182" y="0"/>
                </a:lnTo>
                <a:cubicBezTo>
                  <a:pt x="164" y="0"/>
                  <a:pt x="137" y="14"/>
                  <a:pt x="124" y="26"/>
                </a:cubicBezTo>
                <a:cubicBezTo>
                  <a:pt x="112" y="14"/>
                  <a:pt x="84" y="0"/>
                  <a:pt x="67" y="0"/>
                </a:cubicBezTo>
                <a:lnTo>
                  <a:pt x="0" y="0"/>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9" name="Vertical Resize Cursor">
            <a:extLst>
              <a:ext uri="{FF2B5EF4-FFF2-40B4-BE49-F238E27FC236}">
                <a16:creationId xmlns:a16="http://schemas.microsoft.com/office/drawing/2014/main" id="{E0AABF29-B26A-40C0-BF4F-A46832B6BAC0}"/>
              </a:ext>
            </a:extLst>
          </p:cNvPr>
          <p:cNvSpPr>
            <a:spLocks noChangeAspect="1"/>
          </p:cNvSpPr>
          <p:nvPr/>
        </p:nvSpPr>
        <p:spPr bwMode="auto">
          <a:xfrm>
            <a:off x="7858919" y="3194050"/>
            <a:ext cx="207963" cy="546100"/>
          </a:xfrm>
          <a:custGeom>
            <a:avLst/>
            <a:gdLst>
              <a:gd name="T0" fmla="*/ 131 w 131"/>
              <a:gd name="T1" fmla="*/ 67 h 344"/>
              <a:gd name="T2" fmla="*/ 66 w 131"/>
              <a:gd name="T3" fmla="*/ 0 h 344"/>
              <a:gd name="T4" fmla="*/ 0 w 131"/>
              <a:gd name="T5" fmla="*/ 67 h 344"/>
              <a:gd name="T6" fmla="*/ 43 w 131"/>
              <a:gd name="T7" fmla="*/ 67 h 344"/>
              <a:gd name="T8" fmla="*/ 43 w 131"/>
              <a:gd name="T9" fmla="*/ 277 h 344"/>
              <a:gd name="T10" fmla="*/ 0 w 131"/>
              <a:gd name="T11" fmla="*/ 277 h 344"/>
              <a:gd name="T12" fmla="*/ 66 w 131"/>
              <a:gd name="T13" fmla="*/ 344 h 344"/>
              <a:gd name="T14" fmla="*/ 131 w 131"/>
              <a:gd name="T15" fmla="*/ 277 h 344"/>
              <a:gd name="T16" fmla="*/ 88 w 131"/>
              <a:gd name="T17" fmla="*/ 277 h 344"/>
              <a:gd name="T18" fmla="*/ 88 w 131"/>
              <a:gd name="T19" fmla="*/ 67 h 344"/>
              <a:gd name="T20" fmla="*/ 131 w 131"/>
              <a:gd name="T21" fmla="*/ 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344">
                <a:moveTo>
                  <a:pt x="131" y="67"/>
                </a:moveTo>
                <a:lnTo>
                  <a:pt x="66" y="0"/>
                </a:lnTo>
                <a:lnTo>
                  <a:pt x="0" y="67"/>
                </a:lnTo>
                <a:lnTo>
                  <a:pt x="43" y="67"/>
                </a:lnTo>
                <a:lnTo>
                  <a:pt x="43" y="277"/>
                </a:lnTo>
                <a:lnTo>
                  <a:pt x="0" y="277"/>
                </a:lnTo>
                <a:lnTo>
                  <a:pt x="66" y="344"/>
                </a:lnTo>
                <a:lnTo>
                  <a:pt x="131" y="277"/>
                </a:lnTo>
                <a:lnTo>
                  <a:pt x="88" y="277"/>
                </a:lnTo>
                <a:lnTo>
                  <a:pt x="88" y="67"/>
                </a:lnTo>
                <a:lnTo>
                  <a:pt x="131" y="67"/>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nvGrpSpPr>
          <p:cNvPr id="30" name="Wait Cursor">
            <a:extLst>
              <a:ext uri="{FF2B5EF4-FFF2-40B4-BE49-F238E27FC236}">
                <a16:creationId xmlns:a16="http://schemas.microsoft.com/office/drawing/2014/main" id="{28A47373-D581-42F1-9435-80691BE1051C}"/>
              </a:ext>
            </a:extLst>
          </p:cNvPr>
          <p:cNvGrpSpPr>
            <a:grpSpLocks noChangeAspect="1"/>
          </p:cNvGrpSpPr>
          <p:nvPr/>
        </p:nvGrpSpPr>
        <p:grpSpPr>
          <a:xfrm>
            <a:off x="9082087" y="3315493"/>
            <a:ext cx="428626" cy="430213"/>
            <a:chOff x="6946900" y="2333625"/>
            <a:chExt cx="428626" cy="430213"/>
          </a:xfrm>
        </p:grpSpPr>
        <p:sp>
          <p:nvSpPr>
            <p:cNvPr id="31" name="Part 2">
              <a:extLst>
                <a:ext uri="{FF2B5EF4-FFF2-40B4-BE49-F238E27FC236}">
                  <a16:creationId xmlns:a16="http://schemas.microsoft.com/office/drawing/2014/main" id="{824C2E90-D673-4FA9-88FE-84164E4175DF}"/>
                </a:ext>
              </a:extLst>
            </p:cNvPr>
            <p:cNvSpPr>
              <a:spLocks/>
            </p:cNvSpPr>
            <p:nvPr/>
          </p:nvSpPr>
          <p:spPr bwMode="auto">
            <a:xfrm>
              <a:off x="6961188" y="2333625"/>
              <a:ext cx="414338" cy="430213"/>
            </a:xfrm>
            <a:custGeom>
              <a:avLst/>
              <a:gdLst>
                <a:gd name="T0" fmla="*/ 263 w 544"/>
                <a:gd name="T1" fmla="*/ 0 h 564"/>
                <a:gd name="T2" fmla="*/ 44 w 544"/>
                <a:gd name="T3" fmla="*/ 104 h 564"/>
                <a:gd name="T4" fmla="*/ 122 w 544"/>
                <a:gd name="T5" fmla="*/ 167 h 564"/>
                <a:gd name="T6" fmla="*/ 263 w 544"/>
                <a:gd name="T7" fmla="*/ 100 h 564"/>
                <a:gd name="T8" fmla="*/ 444 w 544"/>
                <a:gd name="T9" fmla="*/ 282 h 564"/>
                <a:gd name="T10" fmla="*/ 263 w 544"/>
                <a:gd name="T11" fmla="*/ 464 h 564"/>
                <a:gd name="T12" fmla="*/ 93 w 544"/>
                <a:gd name="T13" fmla="*/ 348 h 564"/>
                <a:gd name="T14" fmla="*/ 0 w 544"/>
                <a:gd name="T15" fmla="*/ 384 h 564"/>
                <a:gd name="T16" fmla="*/ 263 w 544"/>
                <a:gd name="T17" fmla="*/ 564 h 564"/>
                <a:gd name="T18" fmla="*/ 544 w 544"/>
                <a:gd name="T19" fmla="*/ 282 h 564"/>
                <a:gd name="T20" fmla="*/ 263 w 544"/>
                <a:gd name="T21" fmla="*/ 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4" h="564">
                  <a:moveTo>
                    <a:pt x="263" y="0"/>
                  </a:moveTo>
                  <a:cubicBezTo>
                    <a:pt x="178" y="1"/>
                    <a:pt x="98" y="39"/>
                    <a:pt x="44" y="104"/>
                  </a:cubicBezTo>
                  <a:lnTo>
                    <a:pt x="122" y="167"/>
                  </a:lnTo>
                  <a:cubicBezTo>
                    <a:pt x="156" y="125"/>
                    <a:pt x="208" y="101"/>
                    <a:pt x="263" y="100"/>
                  </a:cubicBezTo>
                  <a:cubicBezTo>
                    <a:pt x="363" y="100"/>
                    <a:pt x="444" y="182"/>
                    <a:pt x="444" y="282"/>
                  </a:cubicBezTo>
                  <a:cubicBezTo>
                    <a:pt x="444" y="382"/>
                    <a:pt x="363" y="464"/>
                    <a:pt x="263" y="464"/>
                  </a:cubicBezTo>
                  <a:cubicBezTo>
                    <a:pt x="188" y="464"/>
                    <a:pt x="120" y="418"/>
                    <a:pt x="93" y="348"/>
                  </a:cubicBezTo>
                  <a:lnTo>
                    <a:pt x="0" y="384"/>
                  </a:lnTo>
                  <a:cubicBezTo>
                    <a:pt x="42" y="492"/>
                    <a:pt x="146" y="564"/>
                    <a:pt x="263" y="564"/>
                  </a:cubicBezTo>
                  <a:cubicBezTo>
                    <a:pt x="418" y="564"/>
                    <a:pt x="544" y="438"/>
                    <a:pt x="544" y="282"/>
                  </a:cubicBezTo>
                  <a:cubicBezTo>
                    <a:pt x="544" y="127"/>
                    <a:pt x="418" y="0"/>
                    <a:pt x="263" y="0"/>
                  </a:cubicBezTo>
                  <a:close/>
                </a:path>
              </a:pathLst>
            </a:custGeom>
            <a:solidFill>
              <a:srgbClr val="5B9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32" name="Part 1">
              <a:extLst>
                <a:ext uri="{FF2B5EF4-FFF2-40B4-BE49-F238E27FC236}">
                  <a16:creationId xmlns:a16="http://schemas.microsoft.com/office/drawing/2014/main" id="{50BB9063-D96F-43BF-A951-3B7F32DDD087}"/>
                </a:ext>
              </a:extLst>
            </p:cNvPr>
            <p:cNvSpPr>
              <a:spLocks/>
            </p:cNvSpPr>
            <p:nvPr/>
          </p:nvSpPr>
          <p:spPr bwMode="auto">
            <a:xfrm>
              <a:off x="6946900" y="2413000"/>
              <a:ext cx="106363" cy="212725"/>
            </a:xfrm>
            <a:custGeom>
              <a:avLst/>
              <a:gdLst>
                <a:gd name="T0" fmla="*/ 63 w 141"/>
                <a:gd name="T1" fmla="*/ 0 h 280"/>
                <a:gd name="T2" fmla="*/ 0 w 141"/>
                <a:gd name="T3" fmla="*/ 178 h 280"/>
                <a:gd name="T4" fmla="*/ 19 w 141"/>
                <a:gd name="T5" fmla="*/ 280 h 280"/>
                <a:gd name="T6" fmla="*/ 112 w 141"/>
                <a:gd name="T7" fmla="*/ 244 h 280"/>
                <a:gd name="T8" fmla="*/ 100 w 141"/>
                <a:gd name="T9" fmla="*/ 178 h 280"/>
                <a:gd name="T10" fmla="*/ 141 w 141"/>
                <a:gd name="T11" fmla="*/ 63 h 280"/>
                <a:gd name="T12" fmla="*/ 63 w 141"/>
                <a:gd name="T13" fmla="*/ 0 h 280"/>
              </a:gdLst>
              <a:ahLst/>
              <a:cxnLst>
                <a:cxn ang="0">
                  <a:pos x="T0" y="T1"/>
                </a:cxn>
                <a:cxn ang="0">
                  <a:pos x="T2" y="T3"/>
                </a:cxn>
                <a:cxn ang="0">
                  <a:pos x="T4" y="T5"/>
                </a:cxn>
                <a:cxn ang="0">
                  <a:pos x="T6" y="T7"/>
                </a:cxn>
                <a:cxn ang="0">
                  <a:pos x="T8" y="T9"/>
                </a:cxn>
                <a:cxn ang="0">
                  <a:pos x="T10" y="T11"/>
                </a:cxn>
                <a:cxn ang="0">
                  <a:pos x="T12" y="T13"/>
                </a:cxn>
              </a:cxnLst>
              <a:rect l="0" t="0" r="r" b="b"/>
              <a:pathLst>
                <a:path w="141" h="280">
                  <a:moveTo>
                    <a:pt x="63" y="0"/>
                  </a:moveTo>
                  <a:cubicBezTo>
                    <a:pt x="22" y="51"/>
                    <a:pt x="0" y="113"/>
                    <a:pt x="0" y="178"/>
                  </a:cubicBezTo>
                  <a:cubicBezTo>
                    <a:pt x="0" y="213"/>
                    <a:pt x="7" y="248"/>
                    <a:pt x="19" y="280"/>
                  </a:cubicBezTo>
                  <a:lnTo>
                    <a:pt x="112" y="244"/>
                  </a:lnTo>
                  <a:cubicBezTo>
                    <a:pt x="104" y="223"/>
                    <a:pt x="100" y="201"/>
                    <a:pt x="100" y="178"/>
                  </a:cubicBezTo>
                  <a:cubicBezTo>
                    <a:pt x="100" y="136"/>
                    <a:pt x="114" y="96"/>
                    <a:pt x="141" y="63"/>
                  </a:cubicBezTo>
                  <a:lnTo>
                    <a:pt x="63" y="0"/>
                  </a:lnTo>
                  <a:close/>
                </a:path>
              </a:pathLst>
            </a:custGeom>
            <a:solidFill>
              <a:srgbClr val="5BE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33" name="Zoom In Cursor">
            <a:extLst>
              <a:ext uri="{FF2B5EF4-FFF2-40B4-BE49-F238E27FC236}">
                <a16:creationId xmlns:a16="http://schemas.microsoft.com/office/drawing/2014/main" id="{A9D568AB-68B7-461C-85F3-5499B23BAADC}"/>
              </a:ext>
            </a:extLst>
          </p:cNvPr>
          <p:cNvGrpSpPr>
            <a:grpSpLocks noChangeAspect="1"/>
          </p:cNvGrpSpPr>
          <p:nvPr/>
        </p:nvGrpSpPr>
        <p:grpSpPr>
          <a:xfrm>
            <a:off x="10825163" y="3485356"/>
            <a:ext cx="523875" cy="522288"/>
            <a:chOff x="5237163" y="4137025"/>
            <a:chExt cx="523875" cy="522288"/>
          </a:xfrm>
        </p:grpSpPr>
        <p:sp>
          <p:nvSpPr>
            <p:cNvPr id="34" name="Magnifying Glass">
              <a:extLst>
                <a:ext uri="{FF2B5EF4-FFF2-40B4-BE49-F238E27FC236}">
                  <a16:creationId xmlns:a16="http://schemas.microsoft.com/office/drawing/2014/main" id="{B6E21449-0AF8-4953-8733-B838F493DFC0}"/>
                </a:ext>
              </a:extLst>
            </p:cNvPr>
            <p:cNvSpPr>
              <a:spLocks noChangeAspect="1" noEditPoints="1"/>
            </p:cNvSpPr>
            <p:nvPr/>
          </p:nvSpPr>
          <p:spPr bwMode="auto">
            <a:xfrm>
              <a:off x="5237163" y="4137025"/>
              <a:ext cx="523875" cy="522288"/>
            </a:xfrm>
            <a:custGeom>
              <a:avLst/>
              <a:gdLst>
                <a:gd name="T0" fmla="*/ 436 w 687"/>
                <a:gd name="T1" fmla="*/ 94 h 686"/>
                <a:gd name="T2" fmla="*/ 94 w 687"/>
                <a:gd name="T3" fmla="*/ 94 h 686"/>
                <a:gd name="T4" fmla="*/ 94 w 687"/>
                <a:gd name="T5" fmla="*/ 436 h 686"/>
                <a:gd name="T6" fmla="*/ 411 w 687"/>
                <a:gd name="T7" fmla="*/ 457 h 686"/>
                <a:gd name="T8" fmla="*/ 627 w 687"/>
                <a:gd name="T9" fmla="*/ 673 h 686"/>
                <a:gd name="T10" fmla="*/ 674 w 687"/>
                <a:gd name="T11" fmla="*/ 673 h 686"/>
                <a:gd name="T12" fmla="*/ 674 w 687"/>
                <a:gd name="T13" fmla="*/ 626 h 686"/>
                <a:gd name="T14" fmla="*/ 458 w 687"/>
                <a:gd name="T15" fmla="*/ 411 h 686"/>
                <a:gd name="T16" fmla="*/ 436 w 687"/>
                <a:gd name="T17" fmla="*/ 94 h 686"/>
                <a:gd name="T18" fmla="*/ 406 w 687"/>
                <a:gd name="T19" fmla="*/ 124 h 686"/>
                <a:gd name="T20" fmla="*/ 406 w 687"/>
                <a:gd name="T21" fmla="*/ 405 h 686"/>
                <a:gd name="T22" fmla="*/ 125 w 687"/>
                <a:gd name="T23" fmla="*/ 405 h 686"/>
                <a:gd name="T24" fmla="*/ 125 w 687"/>
                <a:gd name="T25" fmla="*/ 124 h 686"/>
                <a:gd name="T26" fmla="*/ 406 w 687"/>
                <a:gd name="T27" fmla="*/ 124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686">
                  <a:moveTo>
                    <a:pt x="436" y="94"/>
                  </a:moveTo>
                  <a:cubicBezTo>
                    <a:pt x="342" y="0"/>
                    <a:pt x="189" y="0"/>
                    <a:pt x="94" y="94"/>
                  </a:cubicBezTo>
                  <a:cubicBezTo>
                    <a:pt x="0" y="188"/>
                    <a:pt x="0" y="341"/>
                    <a:pt x="94" y="436"/>
                  </a:cubicBezTo>
                  <a:cubicBezTo>
                    <a:pt x="180" y="521"/>
                    <a:pt x="315" y="530"/>
                    <a:pt x="411" y="457"/>
                  </a:cubicBezTo>
                  <a:lnTo>
                    <a:pt x="627" y="673"/>
                  </a:lnTo>
                  <a:cubicBezTo>
                    <a:pt x="640" y="686"/>
                    <a:pt x="661" y="686"/>
                    <a:pt x="674" y="673"/>
                  </a:cubicBezTo>
                  <a:cubicBezTo>
                    <a:pt x="687" y="660"/>
                    <a:pt x="687" y="639"/>
                    <a:pt x="674" y="626"/>
                  </a:cubicBezTo>
                  <a:lnTo>
                    <a:pt x="458" y="411"/>
                  </a:lnTo>
                  <a:cubicBezTo>
                    <a:pt x="531" y="314"/>
                    <a:pt x="522" y="179"/>
                    <a:pt x="436" y="94"/>
                  </a:cubicBezTo>
                  <a:close/>
                  <a:moveTo>
                    <a:pt x="406" y="124"/>
                  </a:moveTo>
                  <a:cubicBezTo>
                    <a:pt x="484" y="202"/>
                    <a:pt x="484" y="328"/>
                    <a:pt x="406" y="405"/>
                  </a:cubicBezTo>
                  <a:cubicBezTo>
                    <a:pt x="328" y="483"/>
                    <a:pt x="202" y="483"/>
                    <a:pt x="125" y="405"/>
                  </a:cubicBezTo>
                  <a:cubicBezTo>
                    <a:pt x="47" y="328"/>
                    <a:pt x="47" y="202"/>
                    <a:pt x="125" y="124"/>
                  </a:cubicBezTo>
                  <a:cubicBezTo>
                    <a:pt x="202" y="47"/>
                    <a:pt x="328" y="47"/>
                    <a:pt x="406" y="124"/>
                  </a:cubicBez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35" name="Plus">
              <a:extLst>
                <a:ext uri="{FF2B5EF4-FFF2-40B4-BE49-F238E27FC236}">
                  <a16:creationId xmlns:a16="http://schemas.microsoft.com/office/drawing/2014/main" id="{BEA4F85F-1554-4C28-BEBB-70B287FA8D07}"/>
                </a:ext>
              </a:extLst>
            </p:cNvPr>
            <p:cNvSpPr>
              <a:spLocks noChangeAspect="1"/>
            </p:cNvSpPr>
            <p:nvPr/>
          </p:nvSpPr>
          <p:spPr bwMode="auto">
            <a:xfrm>
              <a:off x="5351463" y="4251325"/>
              <a:ext cx="176213" cy="174625"/>
            </a:xfrm>
            <a:custGeom>
              <a:avLst/>
              <a:gdLst>
                <a:gd name="T0" fmla="*/ 111 w 111"/>
                <a:gd name="T1" fmla="*/ 43 h 110"/>
                <a:gd name="T2" fmla="*/ 67 w 111"/>
                <a:gd name="T3" fmla="*/ 43 h 110"/>
                <a:gd name="T4" fmla="*/ 67 w 111"/>
                <a:gd name="T5" fmla="*/ 0 h 110"/>
                <a:gd name="T6" fmla="*/ 43 w 111"/>
                <a:gd name="T7" fmla="*/ 0 h 110"/>
                <a:gd name="T8" fmla="*/ 43 w 111"/>
                <a:gd name="T9" fmla="*/ 43 h 110"/>
                <a:gd name="T10" fmla="*/ 0 w 111"/>
                <a:gd name="T11" fmla="*/ 43 h 110"/>
                <a:gd name="T12" fmla="*/ 0 w 111"/>
                <a:gd name="T13" fmla="*/ 67 h 110"/>
                <a:gd name="T14" fmla="*/ 43 w 111"/>
                <a:gd name="T15" fmla="*/ 67 h 110"/>
                <a:gd name="T16" fmla="*/ 43 w 111"/>
                <a:gd name="T17" fmla="*/ 110 h 110"/>
                <a:gd name="T18" fmla="*/ 67 w 111"/>
                <a:gd name="T19" fmla="*/ 110 h 110"/>
                <a:gd name="T20" fmla="*/ 67 w 111"/>
                <a:gd name="T21" fmla="*/ 67 h 110"/>
                <a:gd name="T22" fmla="*/ 111 w 111"/>
                <a:gd name="T23" fmla="*/ 67 h 110"/>
                <a:gd name="T24" fmla="*/ 111 w 111"/>
                <a:gd name="T25" fmla="*/ 4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10">
                  <a:moveTo>
                    <a:pt x="111" y="43"/>
                  </a:moveTo>
                  <a:lnTo>
                    <a:pt x="67" y="43"/>
                  </a:lnTo>
                  <a:lnTo>
                    <a:pt x="67" y="0"/>
                  </a:lnTo>
                  <a:lnTo>
                    <a:pt x="43" y="0"/>
                  </a:lnTo>
                  <a:lnTo>
                    <a:pt x="43" y="43"/>
                  </a:lnTo>
                  <a:lnTo>
                    <a:pt x="0" y="43"/>
                  </a:lnTo>
                  <a:lnTo>
                    <a:pt x="0" y="67"/>
                  </a:lnTo>
                  <a:lnTo>
                    <a:pt x="43" y="67"/>
                  </a:lnTo>
                  <a:lnTo>
                    <a:pt x="43" y="110"/>
                  </a:lnTo>
                  <a:lnTo>
                    <a:pt x="67" y="110"/>
                  </a:lnTo>
                  <a:lnTo>
                    <a:pt x="67" y="67"/>
                  </a:lnTo>
                  <a:lnTo>
                    <a:pt x="111" y="67"/>
                  </a:lnTo>
                  <a:lnTo>
                    <a:pt x="111" y="43"/>
                  </a:ln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36" name="Zoom Out Cursor">
            <a:extLst>
              <a:ext uri="{FF2B5EF4-FFF2-40B4-BE49-F238E27FC236}">
                <a16:creationId xmlns:a16="http://schemas.microsoft.com/office/drawing/2014/main" id="{FAAA9701-249C-4456-8B7C-0AB2A77C3EC1}"/>
              </a:ext>
            </a:extLst>
          </p:cNvPr>
          <p:cNvGrpSpPr>
            <a:grpSpLocks noChangeAspect="1"/>
          </p:cNvGrpSpPr>
          <p:nvPr/>
        </p:nvGrpSpPr>
        <p:grpSpPr>
          <a:xfrm>
            <a:off x="10875963" y="5059363"/>
            <a:ext cx="523875" cy="523875"/>
            <a:chOff x="5964238" y="4092575"/>
            <a:chExt cx="523875" cy="523875"/>
          </a:xfrm>
        </p:grpSpPr>
        <p:sp>
          <p:nvSpPr>
            <p:cNvPr id="37" name="Magnifying Glass">
              <a:extLst>
                <a:ext uri="{FF2B5EF4-FFF2-40B4-BE49-F238E27FC236}">
                  <a16:creationId xmlns:a16="http://schemas.microsoft.com/office/drawing/2014/main" id="{E3B8AF97-8D99-48C7-940F-2252E09C9392}"/>
                </a:ext>
              </a:extLst>
            </p:cNvPr>
            <p:cNvSpPr>
              <a:spLocks noChangeAspect="1" noEditPoints="1"/>
            </p:cNvSpPr>
            <p:nvPr/>
          </p:nvSpPr>
          <p:spPr bwMode="auto">
            <a:xfrm>
              <a:off x="5964238" y="4092575"/>
              <a:ext cx="523875" cy="523875"/>
            </a:xfrm>
            <a:custGeom>
              <a:avLst/>
              <a:gdLst>
                <a:gd name="T0" fmla="*/ 436 w 687"/>
                <a:gd name="T1" fmla="*/ 94 h 687"/>
                <a:gd name="T2" fmla="*/ 94 w 687"/>
                <a:gd name="T3" fmla="*/ 94 h 687"/>
                <a:gd name="T4" fmla="*/ 94 w 687"/>
                <a:gd name="T5" fmla="*/ 436 h 687"/>
                <a:gd name="T6" fmla="*/ 411 w 687"/>
                <a:gd name="T7" fmla="*/ 458 h 687"/>
                <a:gd name="T8" fmla="*/ 627 w 687"/>
                <a:gd name="T9" fmla="*/ 674 h 687"/>
                <a:gd name="T10" fmla="*/ 674 w 687"/>
                <a:gd name="T11" fmla="*/ 674 h 687"/>
                <a:gd name="T12" fmla="*/ 674 w 687"/>
                <a:gd name="T13" fmla="*/ 627 h 687"/>
                <a:gd name="T14" fmla="*/ 458 w 687"/>
                <a:gd name="T15" fmla="*/ 411 h 687"/>
                <a:gd name="T16" fmla="*/ 436 w 687"/>
                <a:gd name="T17" fmla="*/ 94 h 687"/>
                <a:gd name="T18" fmla="*/ 406 w 687"/>
                <a:gd name="T19" fmla="*/ 125 h 687"/>
                <a:gd name="T20" fmla="*/ 406 w 687"/>
                <a:gd name="T21" fmla="*/ 406 h 687"/>
                <a:gd name="T22" fmla="*/ 125 w 687"/>
                <a:gd name="T23" fmla="*/ 406 h 687"/>
                <a:gd name="T24" fmla="*/ 125 w 687"/>
                <a:gd name="T25" fmla="*/ 125 h 687"/>
                <a:gd name="T26" fmla="*/ 406 w 687"/>
                <a:gd name="T27" fmla="*/ 125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687">
                  <a:moveTo>
                    <a:pt x="436" y="94"/>
                  </a:moveTo>
                  <a:cubicBezTo>
                    <a:pt x="342" y="0"/>
                    <a:pt x="189" y="0"/>
                    <a:pt x="94" y="94"/>
                  </a:cubicBezTo>
                  <a:cubicBezTo>
                    <a:pt x="0" y="189"/>
                    <a:pt x="0" y="342"/>
                    <a:pt x="94" y="436"/>
                  </a:cubicBezTo>
                  <a:cubicBezTo>
                    <a:pt x="180" y="521"/>
                    <a:pt x="315" y="531"/>
                    <a:pt x="411" y="458"/>
                  </a:cubicBezTo>
                  <a:lnTo>
                    <a:pt x="627" y="674"/>
                  </a:lnTo>
                  <a:cubicBezTo>
                    <a:pt x="640" y="687"/>
                    <a:pt x="661" y="687"/>
                    <a:pt x="674" y="674"/>
                  </a:cubicBezTo>
                  <a:cubicBezTo>
                    <a:pt x="687" y="661"/>
                    <a:pt x="687" y="640"/>
                    <a:pt x="674" y="627"/>
                  </a:cubicBezTo>
                  <a:lnTo>
                    <a:pt x="458" y="411"/>
                  </a:lnTo>
                  <a:cubicBezTo>
                    <a:pt x="531" y="315"/>
                    <a:pt x="522" y="180"/>
                    <a:pt x="436" y="94"/>
                  </a:cubicBezTo>
                  <a:close/>
                  <a:moveTo>
                    <a:pt x="406" y="125"/>
                  </a:moveTo>
                  <a:cubicBezTo>
                    <a:pt x="484" y="202"/>
                    <a:pt x="484" y="328"/>
                    <a:pt x="406" y="406"/>
                  </a:cubicBezTo>
                  <a:cubicBezTo>
                    <a:pt x="328" y="483"/>
                    <a:pt x="202" y="483"/>
                    <a:pt x="125" y="406"/>
                  </a:cubicBezTo>
                  <a:cubicBezTo>
                    <a:pt x="47" y="328"/>
                    <a:pt x="47" y="202"/>
                    <a:pt x="125" y="125"/>
                  </a:cubicBezTo>
                  <a:cubicBezTo>
                    <a:pt x="202" y="47"/>
                    <a:pt x="328" y="47"/>
                    <a:pt x="406" y="125"/>
                  </a:cubicBezTo>
                  <a:close/>
                </a:path>
              </a:pathLst>
            </a:cu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38" name="Minus">
              <a:extLst>
                <a:ext uri="{FF2B5EF4-FFF2-40B4-BE49-F238E27FC236}">
                  <a16:creationId xmlns:a16="http://schemas.microsoft.com/office/drawing/2014/main" id="{1D1967FD-A34D-4A41-93B4-6F487A28EC4A}"/>
                </a:ext>
              </a:extLst>
            </p:cNvPr>
            <p:cNvSpPr>
              <a:spLocks noChangeAspect="1" noChangeArrowheads="1"/>
            </p:cNvSpPr>
            <p:nvPr/>
          </p:nvSpPr>
          <p:spPr bwMode="auto">
            <a:xfrm>
              <a:off x="6078538" y="4276725"/>
              <a:ext cx="176213" cy="38100"/>
            </a:xfrm>
            <a:prstGeom prst="rect">
              <a:avLst/>
            </a:prstGeom>
            <a:solidFill>
              <a:srgbClr val="FFFFFF"/>
            </a:solidFill>
            <a:ln w="9525"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48192236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F920239-C946-4E9A-8672-01E3DC3365AD}"/>
              </a:ext>
            </a:extLst>
          </p:cNvPr>
          <p:cNvSpPr>
            <a:spLocks noGrp="1"/>
          </p:cNvSpPr>
          <p:nvPr>
            <p:ph type="title"/>
          </p:nvPr>
        </p:nvSpPr>
        <p:spPr/>
        <p:txBody>
          <a:bodyPr>
            <a:normAutofit fontScale="90000"/>
          </a:bodyPr>
          <a:lstStyle/>
          <a:p>
            <a:r>
              <a:rPr lang="de-DE" dirty="0"/>
              <a:t>Touch Gesten</a:t>
            </a:r>
          </a:p>
        </p:txBody>
      </p:sp>
      <p:grpSp>
        <p:nvGrpSpPr>
          <p:cNvPr id="3" name="Double Tap">
            <a:extLst>
              <a:ext uri="{FF2B5EF4-FFF2-40B4-BE49-F238E27FC236}">
                <a16:creationId xmlns:a16="http://schemas.microsoft.com/office/drawing/2014/main" id="{C4475809-AEF2-46BE-9367-4E651D673FEB}"/>
              </a:ext>
            </a:extLst>
          </p:cNvPr>
          <p:cNvGrpSpPr>
            <a:grpSpLocks noChangeAspect="1"/>
          </p:cNvGrpSpPr>
          <p:nvPr/>
        </p:nvGrpSpPr>
        <p:grpSpPr>
          <a:xfrm>
            <a:off x="384175" y="1054894"/>
            <a:ext cx="984250" cy="1446213"/>
            <a:chOff x="2640013" y="1482726"/>
            <a:chExt cx="984250" cy="1446213"/>
          </a:xfrm>
        </p:grpSpPr>
        <p:sp>
          <p:nvSpPr>
            <p:cNvPr id="4" name="Touch Point Inner">
              <a:extLst>
                <a:ext uri="{FF2B5EF4-FFF2-40B4-BE49-F238E27FC236}">
                  <a16:creationId xmlns:a16="http://schemas.microsoft.com/office/drawing/2014/main" id="{3D3EB53E-1EBC-4D28-B092-2467F003B552}"/>
                </a:ext>
              </a:extLst>
            </p:cNvPr>
            <p:cNvSpPr>
              <a:spLocks noChangeAspect="1" noChangeArrowheads="1"/>
            </p:cNvSpPr>
            <p:nvPr/>
          </p:nvSpPr>
          <p:spPr bwMode="auto">
            <a:xfrm>
              <a:off x="2925763" y="1555751"/>
              <a:ext cx="327025" cy="327025"/>
            </a:xfrm>
            <a:prstGeom prst="ellipse">
              <a:avLst/>
            </a:prstGeom>
            <a:noFill/>
            <a:ln w="25400" cap="sq">
              <a:solidFill>
                <a:srgbClr val="5B9BD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5" name="Touch Point Outer">
              <a:extLst>
                <a:ext uri="{FF2B5EF4-FFF2-40B4-BE49-F238E27FC236}">
                  <a16:creationId xmlns:a16="http://schemas.microsoft.com/office/drawing/2014/main" id="{702703F1-A9DD-45A5-9081-D2C150CF33D8}"/>
                </a:ext>
              </a:extLst>
            </p:cNvPr>
            <p:cNvSpPr>
              <a:spLocks noChangeAspect="1" noChangeArrowheads="1"/>
            </p:cNvSpPr>
            <p:nvPr/>
          </p:nvSpPr>
          <p:spPr bwMode="auto">
            <a:xfrm>
              <a:off x="2852738" y="1482726"/>
              <a:ext cx="474663" cy="473075"/>
            </a:xfrm>
            <a:prstGeom prst="ellipse">
              <a:avLst/>
            </a:prstGeom>
            <a:noFill/>
            <a:ln w="25400" cap="sq">
              <a:solidFill>
                <a:srgbClr val="5B9BD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6" name="Hand">
              <a:extLst>
                <a:ext uri="{FF2B5EF4-FFF2-40B4-BE49-F238E27FC236}">
                  <a16:creationId xmlns:a16="http://schemas.microsoft.com/office/drawing/2014/main" id="{87D46C85-A1AD-4B56-B859-5AFB0020330F}"/>
                </a:ext>
              </a:extLst>
            </p:cNvPr>
            <p:cNvSpPr>
              <a:spLocks noChangeAspect="1"/>
            </p:cNvSpPr>
            <p:nvPr/>
          </p:nvSpPr>
          <p:spPr bwMode="auto">
            <a:xfrm>
              <a:off x="2640013" y="1631951"/>
              <a:ext cx="984250" cy="1296988"/>
            </a:xfrm>
            <a:custGeom>
              <a:avLst/>
              <a:gdLst>
                <a:gd name="T0" fmla="*/ 466 w 962"/>
                <a:gd name="T1" fmla="*/ 1268 h 1268"/>
                <a:gd name="T2" fmla="*/ 391 w 962"/>
                <a:gd name="T3" fmla="*/ 1087 h 1268"/>
                <a:gd name="T4" fmla="*/ 213 w 962"/>
                <a:gd name="T5" fmla="*/ 831 h 1268"/>
                <a:gd name="T6" fmla="*/ 59 w 962"/>
                <a:gd name="T7" fmla="*/ 593 h 1268"/>
                <a:gd name="T8" fmla="*/ 77 w 962"/>
                <a:gd name="T9" fmla="*/ 487 h 1268"/>
                <a:gd name="T10" fmla="*/ 371 w 962"/>
                <a:gd name="T11" fmla="*/ 690 h 1268"/>
                <a:gd name="T12" fmla="*/ 369 w 962"/>
                <a:gd name="T13" fmla="*/ 117 h 1268"/>
                <a:gd name="T14" fmla="*/ 516 w 962"/>
                <a:gd name="T15" fmla="*/ 117 h 1268"/>
                <a:gd name="T16" fmla="*/ 516 w 962"/>
                <a:gd name="T17" fmla="*/ 533 h 1268"/>
                <a:gd name="T18" fmla="*/ 516 w 962"/>
                <a:gd name="T19" fmla="*/ 399 h 1268"/>
                <a:gd name="T20" fmla="*/ 662 w 962"/>
                <a:gd name="T21" fmla="*/ 399 h 1268"/>
                <a:gd name="T22" fmla="*/ 662 w 962"/>
                <a:gd name="T23" fmla="*/ 610 h 1268"/>
                <a:gd name="T24" fmla="*/ 662 w 962"/>
                <a:gd name="T25" fmla="*/ 479 h 1268"/>
                <a:gd name="T26" fmla="*/ 807 w 962"/>
                <a:gd name="T27" fmla="*/ 488 h 1268"/>
                <a:gd name="T28" fmla="*/ 807 w 962"/>
                <a:gd name="T29" fmla="*/ 678 h 1268"/>
                <a:gd name="T30" fmla="*/ 807 w 962"/>
                <a:gd name="T31" fmla="*/ 542 h 1268"/>
                <a:gd name="T32" fmla="*/ 946 w 962"/>
                <a:gd name="T33" fmla="*/ 555 h 1268"/>
                <a:gd name="T34" fmla="*/ 946 w 962"/>
                <a:gd name="T35" fmla="*/ 949 h 1268"/>
                <a:gd name="T36" fmla="*/ 851 w 962"/>
                <a:gd name="T37" fmla="*/ 1268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2" h="1268">
                  <a:moveTo>
                    <a:pt x="466" y="1268"/>
                  </a:moveTo>
                  <a:cubicBezTo>
                    <a:pt x="466" y="1187"/>
                    <a:pt x="449" y="1130"/>
                    <a:pt x="391" y="1087"/>
                  </a:cubicBezTo>
                  <a:cubicBezTo>
                    <a:pt x="328" y="1041"/>
                    <a:pt x="243" y="917"/>
                    <a:pt x="213" y="831"/>
                  </a:cubicBezTo>
                  <a:cubicBezTo>
                    <a:pt x="182" y="745"/>
                    <a:pt x="105" y="653"/>
                    <a:pt x="59" y="593"/>
                  </a:cubicBezTo>
                  <a:cubicBezTo>
                    <a:pt x="17" y="554"/>
                    <a:pt x="0" y="519"/>
                    <a:pt x="77" y="487"/>
                  </a:cubicBezTo>
                  <a:cubicBezTo>
                    <a:pt x="247" y="462"/>
                    <a:pt x="310" y="775"/>
                    <a:pt x="371" y="690"/>
                  </a:cubicBezTo>
                  <a:cubicBezTo>
                    <a:pt x="371" y="537"/>
                    <a:pt x="369" y="216"/>
                    <a:pt x="369" y="117"/>
                  </a:cubicBezTo>
                  <a:cubicBezTo>
                    <a:pt x="369" y="0"/>
                    <a:pt x="516" y="1"/>
                    <a:pt x="516" y="117"/>
                  </a:cubicBezTo>
                  <a:lnTo>
                    <a:pt x="516" y="533"/>
                  </a:lnTo>
                  <a:lnTo>
                    <a:pt x="516" y="399"/>
                  </a:lnTo>
                  <a:cubicBezTo>
                    <a:pt x="516" y="284"/>
                    <a:pt x="662" y="325"/>
                    <a:pt x="662" y="399"/>
                  </a:cubicBezTo>
                  <a:lnTo>
                    <a:pt x="662" y="610"/>
                  </a:lnTo>
                  <a:lnTo>
                    <a:pt x="662" y="479"/>
                  </a:lnTo>
                  <a:cubicBezTo>
                    <a:pt x="662" y="359"/>
                    <a:pt x="807" y="404"/>
                    <a:pt x="807" y="488"/>
                  </a:cubicBezTo>
                  <a:lnTo>
                    <a:pt x="807" y="678"/>
                  </a:lnTo>
                  <a:lnTo>
                    <a:pt x="807" y="542"/>
                  </a:lnTo>
                  <a:cubicBezTo>
                    <a:pt x="807" y="440"/>
                    <a:pt x="946" y="483"/>
                    <a:pt x="946" y="555"/>
                  </a:cubicBezTo>
                  <a:cubicBezTo>
                    <a:pt x="946" y="555"/>
                    <a:pt x="962" y="827"/>
                    <a:pt x="946" y="949"/>
                  </a:cubicBezTo>
                  <a:cubicBezTo>
                    <a:pt x="935" y="1042"/>
                    <a:pt x="851" y="1115"/>
                    <a:pt x="851" y="1268"/>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7" name="Long Press">
            <a:extLst>
              <a:ext uri="{FF2B5EF4-FFF2-40B4-BE49-F238E27FC236}">
                <a16:creationId xmlns:a16="http://schemas.microsoft.com/office/drawing/2014/main" id="{42770B89-C312-44F7-9196-88C321F7993A}"/>
              </a:ext>
            </a:extLst>
          </p:cNvPr>
          <p:cNvGrpSpPr>
            <a:grpSpLocks noChangeAspect="1"/>
          </p:cNvGrpSpPr>
          <p:nvPr/>
        </p:nvGrpSpPr>
        <p:grpSpPr>
          <a:xfrm>
            <a:off x="2024856" y="1023144"/>
            <a:ext cx="1030288" cy="1382713"/>
            <a:chOff x="4014788" y="1519238"/>
            <a:chExt cx="1030288" cy="1382713"/>
          </a:xfrm>
        </p:grpSpPr>
        <p:sp>
          <p:nvSpPr>
            <p:cNvPr id="8" name="Touch Point">
              <a:extLst>
                <a:ext uri="{FF2B5EF4-FFF2-40B4-BE49-F238E27FC236}">
                  <a16:creationId xmlns:a16="http://schemas.microsoft.com/office/drawing/2014/main" id="{FD7BDF58-35C6-43D9-BF78-D94EC0CB4025}"/>
                </a:ext>
              </a:extLst>
            </p:cNvPr>
            <p:cNvSpPr>
              <a:spLocks noChangeAspect="1" noChangeArrowheads="1"/>
            </p:cNvSpPr>
            <p:nvPr/>
          </p:nvSpPr>
          <p:spPr bwMode="auto">
            <a:xfrm>
              <a:off x="4298951" y="1528763"/>
              <a:ext cx="327025"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9" name="Hand">
              <a:extLst>
                <a:ext uri="{FF2B5EF4-FFF2-40B4-BE49-F238E27FC236}">
                  <a16:creationId xmlns:a16="http://schemas.microsoft.com/office/drawing/2014/main" id="{FE4DB9E6-96AA-42A2-8D73-2D8846617450}"/>
                </a:ext>
              </a:extLst>
            </p:cNvPr>
            <p:cNvSpPr>
              <a:spLocks noChangeAspect="1"/>
            </p:cNvSpPr>
            <p:nvPr/>
          </p:nvSpPr>
          <p:spPr bwMode="auto">
            <a:xfrm>
              <a:off x="4014788" y="1604963"/>
              <a:ext cx="982663" cy="1296988"/>
            </a:xfrm>
            <a:custGeom>
              <a:avLst/>
              <a:gdLst>
                <a:gd name="T0" fmla="*/ 466 w 961"/>
                <a:gd name="T1" fmla="*/ 1268 h 1268"/>
                <a:gd name="T2" fmla="*/ 391 w 961"/>
                <a:gd name="T3" fmla="*/ 1088 h 1268"/>
                <a:gd name="T4" fmla="*/ 213 w 961"/>
                <a:gd name="T5" fmla="*/ 832 h 1268"/>
                <a:gd name="T6" fmla="*/ 59 w 961"/>
                <a:gd name="T7" fmla="*/ 593 h 1268"/>
                <a:gd name="T8" fmla="*/ 77 w 961"/>
                <a:gd name="T9" fmla="*/ 488 h 1268"/>
                <a:gd name="T10" fmla="*/ 371 w 961"/>
                <a:gd name="T11" fmla="*/ 690 h 1268"/>
                <a:gd name="T12" fmla="*/ 369 w 961"/>
                <a:gd name="T13" fmla="*/ 117 h 1268"/>
                <a:gd name="T14" fmla="*/ 516 w 961"/>
                <a:gd name="T15" fmla="*/ 117 h 1268"/>
                <a:gd name="T16" fmla="*/ 516 w 961"/>
                <a:gd name="T17" fmla="*/ 533 h 1268"/>
                <a:gd name="T18" fmla="*/ 516 w 961"/>
                <a:gd name="T19" fmla="*/ 400 h 1268"/>
                <a:gd name="T20" fmla="*/ 661 w 961"/>
                <a:gd name="T21" fmla="*/ 400 h 1268"/>
                <a:gd name="T22" fmla="*/ 661 w 961"/>
                <a:gd name="T23" fmla="*/ 611 h 1268"/>
                <a:gd name="T24" fmla="*/ 661 w 961"/>
                <a:gd name="T25" fmla="*/ 480 h 1268"/>
                <a:gd name="T26" fmla="*/ 807 w 961"/>
                <a:gd name="T27" fmla="*/ 489 h 1268"/>
                <a:gd name="T28" fmla="*/ 807 w 961"/>
                <a:gd name="T29" fmla="*/ 678 h 1268"/>
                <a:gd name="T30" fmla="*/ 807 w 961"/>
                <a:gd name="T31" fmla="*/ 542 h 1268"/>
                <a:gd name="T32" fmla="*/ 946 w 961"/>
                <a:gd name="T33" fmla="*/ 555 h 1268"/>
                <a:gd name="T34" fmla="*/ 946 w 961"/>
                <a:gd name="T35" fmla="*/ 949 h 1268"/>
                <a:gd name="T36" fmla="*/ 851 w 961"/>
                <a:gd name="T37" fmla="*/ 1268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1" h="1268">
                  <a:moveTo>
                    <a:pt x="466" y="1268"/>
                  </a:moveTo>
                  <a:cubicBezTo>
                    <a:pt x="466" y="1188"/>
                    <a:pt x="449" y="1130"/>
                    <a:pt x="391" y="1088"/>
                  </a:cubicBezTo>
                  <a:cubicBezTo>
                    <a:pt x="328" y="1041"/>
                    <a:pt x="243" y="917"/>
                    <a:pt x="213" y="832"/>
                  </a:cubicBezTo>
                  <a:cubicBezTo>
                    <a:pt x="182" y="745"/>
                    <a:pt x="105" y="653"/>
                    <a:pt x="59" y="593"/>
                  </a:cubicBezTo>
                  <a:cubicBezTo>
                    <a:pt x="17" y="554"/>
                    <a:pt x="0" y="519"/>
                    <a:pt x="77" y="488"/>
                  </a:cubicBezTo>
                  <a:cubicBezTo>
                    <a:pt x="247" y="463"/>
                    <a:pt x="310" y="775"/>
                    <a:pt x="371" y="690"/>
                  </a:cubicBezTo>
                  <a:cubicBezTo>
                    <a:pt x="371" y="537"/>
                    <a:pt x="369" y="216"/>
                    <a:pt x="369" y="117"/>
                  </a:cubicBezTo>
                  <a:cubicBezTo>
                    <a:pt x="369" y="0"/>
                    <a:pt x="516" y="1"/>
                    <a:pt x="516" y="117"/>
                  </a:cubicBezTo>
                  <a:lnTo>
                    <a:pt x="516" y="533"/>
                  </a:lnTo>
                  <a:lnTo>
                    <a:pt x="516" y="400"/>
                  </a:lnTo>
                  <a:cubicBezTo>
                    <a:pt x="516" y="284"/>
                    <a:pt x="661" y="325"/>
                    <a:pt x="661" y="400"/>
                  </a:cubicBezTo>
                  <a:lnTo>
                    <a:pt x="661" y="611"/>
                  </a:lnTo>
                  <a:lnTo>
                    <a:pt x="661" y="480"/>
                  </a:lnTo>
                  <a:cubicBezTo>
                    <a:pt x="661" y="359"/>
                    <a:pt x="807" y="404"/>
                    <a:pt x="807" y="489"/>
                  </a:cubicBezTo>
                  <a:lnTo>
                    <a:pt x="807" y="678"/>
                  </a:lnTo>
                  <a:lnTo>
                    <a:pt x="807" y="542"/>
                  </a:lnTo>
                  <a:cubicBezTo>
                    <a:pt x="807" y="440"/>
                    <a:pt x="946" y="483"/>
                    <a:pt x="946" y="555"/>
                  </a:cubicBezTo>
                  <a:cubicBezTo>
                    <a:pt x="946" y="555"/>
                    <a:pt x="961" y="827"/>
                    <a:pt x="946" y="949"/>
                  </a:cubicBezTo>
                  <a:cubicBezTo>
                    <a:pt x="935" y="1042"/>
                    <a:pt x="851" y="1115"/>
                    <a:pt x="851" y="1268"/>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0" name="Clock">
              <a:extLst>
                <a:ext uri="{FF2B5EF4-FFF2-40B4-BE49-F238E27FC236}">
                  <a16:creationId xmlns:a16="http://schemas.microsoft.com/office/drawing/2014/main" id="{7DC7B98F-8511-44F3-A4EF-CAD16FCEE1B4}"/>
                </a:ext>
              </a:extLst>
            </p:cNvPr>
            <p:cNvSpPr>
              <a:spLocks noChangeAspect="1" noEditPoints="1"/>
            </p:cNvSpPr>
            <p:nvPr/>
          </p:nvSpPr>
          <p:spPr bwMode="auto">
            <a:xfrm>
              <a:off x="4699001" y="1519238"/>
              <a:ext cx="346075" cy="346075"/>
            </a:xfrm>
            <a:custGeom>
              <a:avLst/>
              <a:gdLst>
                <a:gd name="T0" fmla="*/ 169 w 338"/>
                <a:gd name="T1" fmla="*/ 0 h 338"/>
                <a:gd name="T2" fmla="*/ 0 w 338"/>
                <a:gd name="T3" fmla="*/ 169 h 338"/>
                <a:gd name="T4" fmla="*/ 169 w 338"/>
                <a:gd name="T5" fmla="*/ 338 h 338"/>
                <a:gd name="T6" fmla="*/ 338 w 338"/>
                <a:gd name="T7" fmla="*/ 169 h 338"/>
                <a:gd name="T8" fmla="*/ 169 w 338"/>
                <a:gd name="T9" fmla="*/ 0 h 338"/>
                <a:gd name="T10" fmla="*/ 169 w 338"/>
                <a:gd name="T11" fmla="*/ 34 h 338"/>
                <a:gd name="T12" fmla="*/ 305 w 338"/>
                <a:gd name="T13" fmla="*/ 169 h 338"/>
                <a:gd name="T14" fmla="*/ 169 w 338"/>
                <a:gd name="T15" fmla="*/ 305 h 338"/>
                <a:gd name="T16" fmla="*/ 33 w 338"/>
                <a:gd name="T17" fmla="*/ 169 h 338"/>
                <a:gd name="T18" fmla="*/ 169 w 338"/>
                <a:gd name="T19" fmla="*/ 34 h 338"/>
                <a:gd name="T20" fmla="*/ 169 w 338"/>
                <a:gd name="T21" fmla="*/ 60 h 338"/>
                <a:gd name="T22" fmla="*/ 156 w 338"/>
                <a:gd name="T23" fmla="*/ 73 h 338"/>
                <a:gd name="T24" fmla="*/ 156 w 338"/>
                <a:gd name="T25" fmla="*/ 169 h 338"/>
                <a:gd name="T26" fmla="*/ 169 w 338"/>
                <a:gd name="T27" fmla="*/ 182 h 338"/>
                <a:gd name="T28" fmla="*/ 238 w 338"/>
                <a:gd name="T29" fmla="*/ 182 h 338"/>
                <a:gd name="T30" fmla="*/ 238 w 338"/>
                <a:gd name="T31" fmla="*/ 157 h 338"/>
                <a:gd name="T32" fmla="*/ 181 w 338"/>
                <a:gd name="T33" fmla="*/ 157 h 338"/>
                <a:gd name="T34" fmla="*/ 181 w 338"/>
                <a:gd name="T35" fmla="*/ 73 h 338"/>
                <a:gd name="T36" fmla="*/ 169 w 338"/>
                <a:gd name="T37" fmla="*/ 6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8" h="338">
                  <a:moveTo>
                    <a:pt x="169" y="0"/>
                  </a:moveTo>
                  <a:cubicBezTo>
                    <a:pt x="76" y="0"/>
                    <a:pt x="0" y="76"/>
                    <a:pt x="0" y="169"/>
                  </a:cubicBezTo>
                  <a:cubicBezTo>
                    <a:pt x="0" y="262"/>
                    <a:pt x="76" y="338"/>
                    <a:pt x="169" y="338"/>
                  </a:cubicBezTo>
                  <a:cubicBezTo>
                    <a:pt x="262" y="338"/>
                    <a:pt x="338" y="262"/>
                    <a:pt x="338" y="169"/>
                  </a:cubicBezTo>
                  <a:cubicBezTo>
                    <a:pt x="338" y="76"/>
                    <a:pt x="262" y="0"/>
                    <a:pt x="169" y="0"/>
                  </a:cubicBezTo>
                  <a:close/>
                  <a:moveTo>
                    <a:pt x="169" y="34"/>
                  </a:moveTo>
                  <a:cubicBezTo>
                    <a:pt x="244" y="34"/>
                    <a:pt x="305" y="94"/>
                    <a:pt x="305" y="169"/>
                  </a:cubicBezTo>
                  <a:cubicBezTo>
                    <a:pt x="305" y="244"/>
                    <a:pt x="244" y="305"/>
                    <a:pt x="169" y="305"/>
                  </a:cubicBezTo>
                  <a:cubicBezTo>
                    <a:pt x="94" y="305"/>
                    <a:pt x="33" y="244"/>
                    <a:pt x="33" y="169"/>
                  </a:cubicBezTo>
                  <a:cubicBezTo>
                    <a:pt x="33" y="94"/>
                    <a:pt x="94" y="34"/>
                    <a:pt x="169" y="34"/>
                  </a:cubicBezTo>
                  <a:close/>
                  <a:moveTo>
                    <a:pt x="169" y="60"/>
                  </a:moveTo>
                  <a:cubicBezTo>
                    <a:pt x="159" y="60"/>
                    <a:pt x="156" y="66"/>
                    <a:pt x="156" y="73"/>
                  </a:cubicBezTo>
                  <a:lnTo>
                    <a:pt x="156" y="169"/>
                  </a:lnTo>
                  <a:cubicBezTo>
                    <a:pt x="156" y="176"/>
                    <a:pt x="162" y="182"/>
                    <a:pt x="169" y="182"/>
                  </a:cubicBezTo>
                  <a:lnTo>
                    <a:pt x="238" y="182"/>
                  </a:lnTo>
                  <a:cubicBezTo>
                    <a:pt x="255" y="182"/>
                    <a:pt x="255" y="157"/>
                    <a:pt x="238" y="157"/>
                  </a:cubicBezTo>
                  <a:lnTo>
                    <a:pt x="181" y="157"/>
                  </a:lnTo>
                  <a:lnTo>
                    <a:pt x="181" y="73"/>
                  </a:lnTo>
                  <a:cubicBezTo>
                    <a:pt x="182" y="66"/>
                    <a:pt x="176" y="60"/>
                    <a:pt x="169" y="60"/>
                  </a:cubicBezTo>
                  <a:close/>
                </a:path>
              </a:pathLst>
            </a:custGeom>
            <a:solidFill>
              <a:srgbClr val="5B9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11" name="Pinch">
            <a:extLst>
              <a:ext uri="{FF2B5EF4-FFF2-40B4-BE49-F238E27FC236}">
                <a16:creationId xmlns:a16="http://schemas.microsoft.com/office/drawing/2014/main" id="{35DD6630-B85C-44E2-9A6B-A752347D3D15}"/>
              </a:ext>
            </a:extLst>
          </p:cNvPr>
          <p:cNvGrpSpPr>
            <a:grpSpLocks noChangeAspect="1"/>
          </p:cNvGrpSpPr>
          <p:nvPr/>
        </p:nvGrpSpPr>
        <p:grpSpPr>
          <a:xfrm>
            <a:off x="3620293" y="915988"/>
            <a:ext cx="1217613" cy="1597025"/>
            <a:chOff x="1042988" y="3357563"/>
            <a:chExt cx="1217613" cy="1597025"/>
          </a:xfrm>
        </p:grpSpPr>
        <p:sp>
          <p:nvSpPr>
            <p:cNvPr id="12" name="Touch Point 1">
              <a:extLst>
                <a:ext uri="{FF2B5EF4-FFF2-40B4-BE49-F238E27FC236}">
                  <a16:creationId xmlns:a16="http://schemas.microsoft.com/office/drawing/2014/main" id="{00838C5A-8772-4A55-82B6-81C0DC4AC8D5}"/>
                </a:ext>
              </a:extLst>
            </p:cNvPr>
            <p:cNvSpPr>
              <a:spLocks noChangeAspect="1" noChangeArrowheads="1"/>
            </p:cNvSpPr>
            <p:nvPr/>
          </p:nvSpPr>
          <p:spPr bwMode="auto">
            <a:xfrm>
              <a:off x="1187451" y="4037013"/>
              <a:ext cx="328613"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3" name="Touch Point 2">
              <a:extLst>
                <a:ext uri="{FF2B5EF4-FFF2-40B4-BE49-F238E27FC236}">
                  <a16:creationId xmlns:a16="http://schemas.microsoft.com/office/drawing/2014/main" id="{32EC9C67-6B03-4695-9E29-EFBA95B8BCB3}"/>
                </a:ext>
              </a:extLst>
            </p:cNvPr>
            <p:cNvSpPr>
              <a:spLocks noChangeAspect="1" noChangeArrowheads="1"/>
            </p:cNvSpPr>
            <p:nvPr/>
          </p:nvSpPr>
          <p:spPr bwMode="auto">
            <a:xfrm>
              <a:off x="1390651" y="3675063"/>
              <a:ext cx="327025"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4" name="Hand">
              <a:extLst>
                <a:ext uri="{FF2B5EF4-FFF2-40B4-BE49-F238E27FC236}">
                  <a16:creationId xmlns:a16="http://schemas.microsoft.com/office/drawing/2014/main" id="{904E6A8D-C071-444F-80E2-2A5B42604231}"/>
                </a:ext>
              </a:extLst>
            </p:cNvPr>
            <p:cNvSpPr>
              <a:spLocks noChangeAspect="1"/>
            </p:cNvSpPr>
            <p:nvPr/>
          </p:nvSpPr>
          <p:spPr bwMode="auto">
            <a:xfrm>
              <a:off x="1276351" y="3713163"/>
              <a:ext cx="984250" cy="1241425"/>
            </a:xfrm>
            <a:custGeom>
              <a:avLst/>
              <a:gdLst>
                <a:gd name="T0" fmla="*/ 466 w 962"/>
                <a:gd name="T1" fmla="*/ 1214 h 1214"/>
                <a:gd name="T2" fmla="*/ 391 w 962"/>
                <a:gd name="T3" fmla="*/ 1034 h 1214"/>
                <a:gd name="T4" fmla="*/ 213 w 962"/>
                <a:gd name="T5" fmla="*/ 778 h 1214"/>
                <a:gd name="T6" fmla="*/ 59 w 962"/>
                <a:gd name="T7" fmla="*/ 539 h 1214"/>
                <a:gd name="T8" fmla="*/ 77 w 962"/>
                <a:gd name="T9" fmla="*/ 434 h 1214"/>
                <a:gd name="T10" fmla="*/ 362 w 962"/>
                <a:gd name="T11" fmla="*/ 636 h 1214"/>
                <a:gd name="T12" fmla="*/ 360 w 962"/>
                <a:gd name="T13" fmla="*/ 397 h 1214"/>
                <a:gd name="T14" fmla="*/ 235 w 962"/>
                <a:gd name="T15" fmla="*/ 198 h 1214"/>
                <a:gd name="T16" fmla="*/ 352 w 962"/>
                <a:gd name="T17" fmla="*/ 94 h 1214"/>
                <a:gd name="T18" fmla="*/ 516 w 962"/>
                <a:gd name="T19" fmla="*/ 479 h 1214"/>
                <a:gd name="T20" fmla="*/ 516 w 962"/>
                <a:gd name="T21" fmla="*/ 345 h 1214"/>
                <a:gd name="T22" fmla="*/ 662 w 962"/>
                <a:gd name="T23" fmla="*/ 345 h 1214"/>
                <a:gd name="T24" fmla="*/ 662 w 962"/>
                <a:gd name="T25" fmla="*/ 557 h 1214"/>
                <a:gd name="T26" fmla="*/ 662 w 962"/>
                <a:gd name="T27" fmla="*/ 425 h 1214"/>
                <a:gd name="T28" fmla="*/ 807 w 962"/>
                <a:gd name="T29" fmla="*/ 435 h 1214"/>
                <a:gd name="T30" fmla="*/ 807 w 962"/>
                <a:gd name="T31" fmla="*/ 624 h 1214"/>
                <a:gd name="T32" fmla="*/ 807 w 962"/>
                <a:gd name="T33" fmla="*/ 488 h 1214"/>
                <a:gd name="T34" fmla="*/ 946 w 962"/>
                <a:gd name="T35" fmla="*/ 501 h 1214"/>
                <a:gd name="T36" fmla="*/ 946 w 962"/>
                <a:gd name="T37" fmla="*/ 895 h 1214"/>
                <a:gd name="T38" fmla="*/ 851 w 962"/>
                <a:gd name="T39" fmla="*/ 1214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2" h="1214">
                  <a:moveTo>
                    <a:pt x="466" y="1214"/>
                  </a:moveTo>
                  <a:cubicBezTo>
                    <a:pt x="466" y="1134"/>
                    <a:pt x="449" y="1076"/>
                    <a:pt x="391" y="1034"/>
                  </a:cubicBezTo>
                  <a:cubicBezTo>
                    <a:pt x="328" y="987"/>
                    <a:pt x="243" y="863"/>
                    <a:pt x="213" y="778"/>
                  </a:cubicBezTo>
                  <a:cubicBezTo>
                    <a:pt x="182" y="691"/>
                    <a:pt x="105" y="599"/>
                    <a:pt x="59" y="539"/>
                  </a:cubicBezTo>
                  <a:cubicBezTo>
                    <a:pt x="17" y="500"/>
                    <a:pt x="0" y="465"/>
                    <a:pt x="77" y="434"/>
                  </a:cubicBezTo>
                  <a:cubicBezTo>
                    <a:pt x="247" y="409"/>
                    <a:pt x="300" y="721"/>
                    <a:pt x="362" y="636"/>
                  </a:cubicBezTo>
                  <a:cubicBezTo>
                    <a:pt x="362" y="563"/>
                    <a:pt x="361" y="504"/>
                    <a:pt x="360" y="397"/>
                  </a:cubicBezTo>
                  <a:cubicBezTo>
                    <a:pt x="360" y="320"/>
                    <a:pt x="340" y="303"/>
                    <a:pt x="235" y="198"/>
                  </a:cubicBezTo>
                  <a:cubicBezTo>
                    <a:pt x="153" y="116"/>
                    <a:pt x="258" y="0"/>
                    <a:pt x="352" y="94"/>
                  </a:cubicBezTo>
                  <a:cubicBezTo>
                    <a:pt x="494" y="248"/>
                    <a:pt x="516" y="233"/>
                    <a:pt x="516" y="479"/>
                  </a:cubicBezTo>
                  <a:lnTo>
                    <a:pt x="516" y="345"/>
                  </a:lnTo>
                  <a:cubicBezTo>
                    <a:pt x="516" y="230"/>
                    <a:pt x="662" y="271"/>
                    <a:pt x="662" y="345"/>
                  </a:cubicBezTo>
                  <a:lnTo>
                    <a:pt x="662" y="557"/>
                  </a:lnTo>
                  <a:lnTo>
                    <a:pt x="662" y="425"/>
                  </a:lnTo>
                  <a:cubicBezTo>
                    <a:pt x="662" y="305"/>
                    <a:pt x="807" y="350"/>
                    <a:pt x="807" y="435"/>
                  </a:cubicBezTo>
                  <a:lnTo>
                    <a:pt x="807" y="624"/>
                  </a:lnTo>
                  <a:lnTo>
                    <a:pt x="807" y="488"/>
                  </a:lnTo>
                  <a:cubicBezTo>
                    <a:pt x="807" y="386"/>
                    <a:pt x="946" y="429"/>
                    <a:pt x="946" y="501"/>
                  </a:cubicBezTo>
                  <a:cubicBezTo>
                    <a:pt x="946" y="501"/>
                    <a:pt x="962" y="773"/>
                    <a:pt x="946" y="895"/>
                  </a:cubicBezTo>
                  <a:cubicBezTo>
                    <a:pt x="935" y="988"/>
                    <a:pt x="851" y="1061"/>
                    <a:pt x="851" y="1214"/>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5" name="Arrow Up">
              <a:extLst>
                <a:ext uri="{FF2B5EF4-FFF2-40B4-BE49-F238E27FC236}">
                  <a16:creationId xmlns:a16="http://schemas.microsoft.com/office/drawing/2014/main" id="{A094DB5C-ED6C-44E0-8845-EF653D216154}"/>
                </a:ext>
              </a:extLst>
            </p:cNvPr>
            <p:cNvSpPr>
              <a:spLocks/>
            </p:cNvSpPr>
            <p:nvPr/>
          </p:nvSpPr>
          <p:spPr bwMode="auto">
            <a:xfrm>
              <a:off x="1042988" y="4364038"/>
              <a:ext cx="225425" cy="319088"/>
            </a:xfrm>
            <a:custGeom>
              <a:avLst/>
              <a:gdLst>
                <a:gd name="T0" fmla="*/ 27 w 220"/>
                <a:gd name="T1" fmla="*/ 80 h 311"/>
                <a:gd name="T2" fmla="*/ 90 w 220"/>
                <a:gd name="T3" fmla="*/ 117 h 311"/>
                <a:gd name="T4" fmla="*/ 0 w 220"/>
                <a:gd name="T5" fmla="*/ 273 h 311"/>
                <a:gd name="T6" fmla="*/ 66 w 220"/>
                <a:gd name="T7" fmla="*/ 311 h 311"/>
                <a:gd name="T8" fmla="*/ 156 w 220"/>
                <a:gd name="T9" fmla="*/ 155 h 311"/>
                <a:gd name="T10" fmla="*/ 220 w 220"/>
                <a:gd name="T11" fmla="*/ 192 h 311"/>
                <a:gd name="T12" fmla="*/ 202 w 220"/>
                <a:gd name="T13" fmla="*/ 0 h 311"/>
                <a:gd name="T14" fmla="*/ 27 w 220"/>
                <a:gd name="T15" fmla="*/ 80 h 3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311">
                  <a:moveTo>
                    <a:pt x="27" y="80"/>
                  </a:moveTo>
                  <a:lnTo>
                    <a:pt x="90" y="117"/>
                  </a:lnTo>
                  <a:lnTo>
                    <a:pt x="0" y="273"/>
                  </a:lnTo>
                  <a:lnTo>
                    <a:pt x="66" y="311"/>
                  </a:lnTo>
                  <a:lnTo>
                    <a:pt x="156" y="155"/>
                  </a:lnTo>
                  <a:lnTo>
                    <a:pt x="220" y="192"/>
                  </a:lnTo>
                  <a:lnTo>
                    <a:pt x="202" y="0"/>
                  </a:lnTo>
                  <a:lnTo>
                    <a:pt x="27" y="80"/>
                  </a:lnTo>
                  <a:close/>
                </a:path>
              </a:pathLst>
            </a:custGeom>
            <a:solidFill>
              <a:srgbClr val="5B9BD5">
                <a:alpha val="75000"/>
              </a:srgbClr>
            </a:solidFill>
            <a:ln w="25400">
              <a:solidFill>
                <a:srgbClr val="5B9BD5"/>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6" name="Arrow Down">
              <a:extLst>
                <a:ext uri="{FF2B5EF4-FFF2-40B4-BE49-F238E27FC236}">
                  <a16:creationId xmlns:a16="http://schemas.microsoft.com/office/drawing/2014/main" id="{FDFCFF1D-0A9B-45DC-9D19-11DDFDF1286E}"/>
                </a:ext>
              </a:extLst>
            </p:cNvPr>
            <p:cNvSpPr>
              <a:spLocks/>
            </p:cNvSpPr>
            <p:nvPr/>
          </p:nvSpPr>
          <p:spPr bwMode="auto">
            <a:xfrm>
              <a:off x="1647826" y="3357563"/>
              <a:ext cx="225425" cy="317500"/>
            </a:xfrm>
            <a:custGeom>
              <a:avLst/>
              <a:gdLst>
                <a:gd name="T0" fmla="*/ 193 w 220"/>
                <a:gd name="T1" fmla="*/ 231 h 311"/>
                <a:gd name="T2" fmla="*/ 129 w 220"/>
                <a:gd name="T3" fmla="*/ 194 h 311"/>
                <a:gd name="T4" fmla="*/ 220 w 220"/>
                <a:gd name="T5" fmla="*/ 38 h 311"/>
                <a:gd name="T6" fmla="*/ 154 w 220"/>
                <a:gd name="T7" fmla="*/ 0 h 311"/>
                <a:gd name="T8" fmla="*/ 63 w 220"/>
                <a:gd name="T9" fmla="*/ 156 h 311"/>
                <a:gd name="T10" fmla="*/ 0 w 220"/>
                <a:gd name="T11" fmla="*/ 119 h 311"/>
                <a:gd name="T12" fmla="*/ 18 w 220"/>
                <a:gd name="T13" fmla="*/ 311 h 311"/>
                <a:gd name="T14" fmla="*/ 193 w 220"/>
                <a:gd name="T15" fmla="*/ 231 h 3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311">
                  <a:moveTo>
                    <a:pt x="193" y="231"/>
                  </a:moveTo>
                  <a:lnTo>
                    <a:pt x="129" y="194"/>
                  </a:lnTo>
                  <a:lnTo>
                    <a:pt x="220" y="38"/>
                  </a:lnTo>
                  <a:lnTo>
                    <a:pt x="154" y="0"/>
                  </a:lnTo>
                  <a:lnTo>
                    <a:pt x="63" y="156"/>
                  </a:lnTo>
                  <a:lnTo>
                    <a:pt x="0" y="119"/>
                  </a:lnTo>
                  <a:lnTo>
                    <a:pt x="18" y="311"/>
                  </a:lnTo>
                  <a:lnTo>
                    <a:pt x="193" y="231"/>
                  </a:lnTo>
                  <a:close/>
                </a:path>
              </a:pathLst>
            </a:custGeom>
            <a:solidFill>
              <a:srgbClr val="5B9BD5">
                <a:alpha val="75000"/>
              </a:srgbClr>
            </a:solidFill>
            <a:ln w="25400">
              <a:solidFill>
                <a:srgbClr val="5B9BD5"/>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17" name="Rotate">
            <a:extLst>
              <a:ext uri="{FF2B5EF4-FFF2-40B4-BE49-F238E27FC236}">
                <a16:creationId xmlns:a16="http://schemas.microsoft.com/office/drawing/2014/main" id="{94E7D379-6E3A-4F90-B360-59AC3C9E2583}"/>
              </a:ext>
            </a:extLst>
          </p:cNvPr>
          <p:cNvGrpSpPr>
            <a:grpSpLocks noChangeAspect="1"/>
          </p:cNvGrpSpPr>
          <p:nvPr/>
        </p:nvGrpSpPr>
        <p:grpSpPr>
          <a:xfrm>
            <a:off x="5501481" y="1094581"/>
            <a:ext cx="1189038" cy="1468438"/>
            <a:chOff x="4421188" y="3411538"/>
            <a:chExt cx="1189038" cy="1468438"/>
          </a:xfrm>
        </p:grpSpPr>
        <p:sp>
          <p:nvSpPr>
            <p:cNvPr id="18" name="Touch Point 1">
              <a:extLst>
                <a:ext uri="{FF2B5EF4-FFF2-40B4-BE49-F238E27FC236}">
                  <a16:creationId xmlns:a16="http://schemas.microsoft.com/office/drawing/2014/main" id="{CC9E8724-D3C2-4910-B177-97DF82332655}"/>
                </a:ext>
              </a:extLst>
            </p:cNvPr>
            <p:cNvSpPr>
              <a:spLocks noChangeAspect="1" noChangeArrowheads="1"/>
            </p:cNvSpPr>
            <p:nvPr/>
          </p:nvSpPr>
          <p:spPr bwMode="auto">
            <a:xfrm>
              <a:off x="4548188" y="3968751"/>
              <a:ext cx="327025"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19" name="Touch Point 2">
              <a:extLst>
                <a:ext uri="{FF2B5EF4-FFF2-40B4-BE49-F238E27FC236}">
                  <a16:creationId xmlns:a16="http://schemas.microsoft.com/office/drawing/2014/main" id="{DD0B8465-CAB3-44B2-82CC-0195E06C40F1}"/>
                </a:ext>
              </a:extLst>
            </p:cNvPr>
            <p:cNvSpPr>
              <a:spLocks noChangeAspect="1" noChangeArrowheads="1"/>
            </p:cNvSpPr>
            <p:nvPr/>
          </p:nvSpPr>
          <p:spPr bwMode="auto">
            <a:xfrm>
              <a:off x="4913313" y="3506788"/>
              <a:ext cx="327025"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0" name="Hand">
              <a:extLst>
                <a:ext uri="{FF2B5EF4-FFF2-40B4-BE49-F238E27FC236}">
                  <a16:creationId xmlns:a16="http://schemas.microsoft.com/office/drawing/2014/main" id="{677181BF-0918-4858-A065-F3801AC83083}"/>
                </a:ext>
              </a:extLst>
            </p:cNvPr>
            <p:cNvSpPr>
              <a:spLocks noChangeAspect="1"/>
            </p:cNvSpPr>
            <p:nvPr/>
          </p:nvSpPr>
          <p:spPr bwMode="auto">
            <a:xfrm>
              <a:off x="4627563" y="3582988"/>
              <a:ext cx="982663" cy="1296988"/>
            </a:xfrm>
            <a:custGeom>
              <a:avLst/>
              <a:gdLst>
                <a:gd name="T0" fmla="*/ 466 w 961"/>
                <a:gd name="T1" fmla="*/ 1268 h 1268"/>
                <a:gd name="T2" fmla="*/ 391 w 961"/>
                <a:gd name="T3" fmla="*/ 1088 h 1268"/>
                <a:gd name="T4" fmla="*/ 213 w 961"/>
                <a:gd name="T5" fmla="*/ 832 h 1268"/>
                <a:gd name="T6" fmla="*/ 59 w 961"/>
                <a:gd name="T7" fmla="*/ 594 h 1268"/>
                <a:gd name="T8" fmla="*/ 77 w 961"/>
                <a:gd name="T9" fmla="*/ 488 h 1268"/>
                <a:gd name="T10" fmla="*/ 371 w 961"/>
                <a:gd name="T11" fmla="*/ 690 h 1268"/>
                <a:gd name="T12" fmla="*/ 369 w 961"/>
                <a:gd name="T13" fmla="*/ 117 h 1268"/>
                <a:gd name="T14" fmla="*/ 516 w 961"/>
                <a:gd name="T15" fmla="*/ 117 h 1268"/>
                <a:gd name="T16" fmla="*/ 516 w 961"/>
                <a:gd name="T17" fmla="*/ 533 h 1268"/>
                <a:gd name="T18" fmla="*/ 516 w 961"/>
                <a:gd name="T19" fmla="*/ 400 h 1268"/>
                <a:gd name="T20" fmla="*/ 661 w 961"/>
                <a:gd name="T21" fmla="*/ 400 h 1268"/>
                <a:gd name="T22" fmla="*/ 661 w 961"/>
                <a:gd name="T23" fmla="*/ 611 h 1268"/>
                <a:gd name="T24" fmla="*/ 661 w 961"/>
                <a:gd name="T25" fmla="*/ 480 h 1268"/>
                <a:gd name="T26" fmla="*/ 807 w 961"/>
                <a:gd name="T27" fmla="*/ 489 h 1268"/>
                <a:gd name="T28" fmla="*/ 807 w 961"/>
                <a:gd name="T29" fmla="*/ 678 h 1268"/>
                <a:gd name="T30" fmla="*/ 807 w 961"/>
                <a:gd name="T31" fmla="*/ 542 h 1268"/>
                <a:gd name="T32" fmla="*/ 946 w 961"/>
                <a:gd name="T33" fmla="*/ 555 h 1268"/>
                <a:gd name="T34" fmla="*/ 946 w 961"/>
                <a:gd name="T35" fmla="*/ 949 h 1268"/>
                <a:gd name="T36" fmla="*/ 851 w 961"/>
                <a:gd name="T37" fmla="*/ 1268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1" h="1268">
                  <a:moveTo>
                    <a:pt x="466" y="1268"/>
                  </a:moveTo>
                  <a:cubicBezTo>
                    <a:pt x="466" y="1188"/>
                    <a:pt x="449" y="1130"/>
                    <a:pt x="391" y="1088"/>
                  </a:cubicBezTo>
                  <a:cubicBezTo>
                    <a:pt x="328" y="1042"/>
                    <a:pt x="243" y="917"/>
                    <a:pt x="213" y="832"/>
                  </a:cubicBezTo>
                  <a:cubicBezTo>
                    <a:pt x="182" y="745"/>
                    <a:pt x="105" y="654"/>
                    <a:pt x="59" y="594"/>
                  </a:cubicBezTo>
                  <a:cubicBezTo>
                    <a:pt x="17" y="554"/>
                    <a:pt x="0" y="519"/>
                    <a:pt x="77" y="488"/>
                  </a:cubicBezTo>
                  <a:cubicBezTo>
                    <a:pt x="247" y="463"/>
                    <a:pt x="310" y="775"/>
                    <a:pt x="371" y="690"/>
                  </a:cubicBezTo>
                  <a:cubicBezTo>
                    <a:pt x="371" y="537"/>
                    <a:pt x="369" y="216"/>
                    <a:pt x="369" y="117"/>
                  </a:cubicBezTo>
                  <a:cubicBezTo>
                    <a:pt x="369" y="0"/>
                    <a:pt x="516" y="1"/>
                    <a:pt x="516" y="117"/>
                  </a:cubicBezTo>
                  <a:lnTo>
                    <a:pt x="516" y="533"/>
                  </a:lnTo>
                  <a:lnTo>
                    <a:pt x="516" y="400"/>
                  </a:lnTo>
                  <a:cubicBezTo>
                    <a:pt x="516" y="284"/>
                    <a:pt x="661" y="325"/>
                    <a:pt x="661" y="400"/>
                  </a:cubicBezTo>
                  <a:lnTo>
                    <a:pt x="661" y="611"/>
                  </a:lnTo>
                  <a:lnTo>
                    <a:pt x="661" y="480"/>
                  </a:lnTo>
                  <a:cubicBezTo>
                    <a:pt x="661" y="359"/>
                    <a:pt x="807" y="404"/>
                    <a:pt x="807" y="489"/>
                  </a:cubicBezTo>
                  <a:lnTo>
                    <a:pt x="807" y="678"/>
                  </a:lnTo>
                  <a:lnTo>
                    <a:pt x="807" y="542"/>
                  </a:lnTo>
                  <a:cubicBezTo>
                    <a:pt x="807" y="441"/>
                    <a:pt x="946" y="483"/>
                    <a:pt x="946" y="555"/>
                  </a:cubicBezTo>
                  <a:cubicBezTo>
                    <a:pt x="946" y="555"/>
                    <a:pt x="961" y="828"/>
                    <a:pt x="946" y="949"/>
                  </a:cubicBezTo>
                  <a:cubicBezTo>
                    <a:pt x="935" y="1042"/>
                    <a:pt x="851" y="1116"/>
                    <a:pt x="851" y="1268"/>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1" name="Rotate Arrows">
              <a:extLst>
                <a:ext uri="{FF2B5EF4-FFF2-40B4-BE49-F238E27FC236}">
                  <a16:creationId xmlns:a16="http://schemas.microsoft.com/office/drawing/2014/main" id="{B2A7801E-AF23-4474-961E-A7F1B0A585F5}"/>
                </a:ext>
              </a:extLst>
            </p:cNvPr>
            <p:cNvSpPr>
              <a:spLocks/>
            </p:cNvSpPr>
            <p:nvPr/>
          </p:nvSpPr>
          <p:spPr bwMode="auto">
            <a:xfrm>
              <a:off x="4421188" y="3411538"/>
              <a:ext cx="484188" cy="568325"/>
            </a:xfrm>
            <a:custGeom>
              <a:avLst/>
              <a:gdLst>
                <a:gd name="T0" fmla="*/ 335 w 473"/>
                <a:gd name="T1" fmla="*/ 0 h 555"/>
                <a:gd name="T2" fmla="*/ 328 w 473"/>
                <a:gd name="T3" fmla="*/ 79 h 555"/>
                <a:gd name="T4" fmla="*/ 73 w 473"/>
                <a:gd name="T5" fmla="*/ 394 h 555"/>
                <a:gd name="T6" fmla="*/ 0 w 473"/>
                <a:gd name="T7" fmla="*/ 402 h 555"/>
                <a:gd name="T8" fmla="*/ 117 w 473"/>
                <a:gd name="T9" fmla="*/ 555 h 555"/>
                <a:gd name="T10" fmla="*/ 210 w 473"/>
                <a:gd name="T11" fmla="*/ 384 h 555"/>
                <a:gd name="T12" fmla="*/ 136 w 473"/>
                <a:gd name="T13" fmla="*/ 390 h 555"/>
                <a:gd name="T14" fmla="*/ 323 w 473"/>
                <a:gd name="T15" fmla="*/ 149 h 555"/>
                <a:gd name="T16" fmla="*/ 315 w 473"/>
                <a:gd name="T17" fmla="*/ 229 h 555"/>
                <a:gd name="T18" fmla="*/ 473 w 473"/>
                <a:gd name="T19" fmla="*/ 130 h 555"/>
                <a:gd name="T20" fmla="*/ 335 w 473"/>
                <a:gd name="T21"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3" h="555">
                  <a:moveTo>
                    <a:pt x="335" y="0"/>
                  </a:moveTo>
                  <a:lnTo>
                    <a:pt x="328" y="79"/>
                  </a:lnTo>
                  <a:cubicBezTo>
                    <a:pt x="199" y="64"/>
                    <a:pt x="54" y="157"/>
                    <a:pt x="73" y="394"/>
                  </a:cubicBezTo>
                  <a:lnTo>
                    <a:pt x="0" y="402"/>
                  </a:lnTo>
                  <a:lnTo>
                    <a:pt x="117" y="555"/>
                  </a:lnTo>
                  <a:lnTo>
                    <a:pt x="210" y="384"/>
                  </a:lnTo>
                  <a:lnTo>
                    <a:pt x="136" y="390"/>
                  </a:lnTo>
                  <a:cubicBezTo>
                    <a:pt x="125" y="298"/>
                    <a:pt x="155" y="134"/>
                    <a:pt x="323" y="149"/>
                  </a:cubicBezTo>
                  <a:lnTo>
                    <a:pt x="315" y="229"/>
                  </a:lnTo>
                  <a:lnTo>
                    <a:pt x="473" y="130"/>
                  </a:lnTo>
                  <a:lnTo>
                    <a:pt x="335" y="0"/>
                  </a:lnTo>
                  <a:close/>
                </a:path>
              </a:pathLst>
            </a:custGeom>
            <a:solidFill>
              <a:srgbClr val="5B9BD5">
                <a:alpha val="75000"/>
              </a:srgbClr>
            </a:solidFill>
            <a:ln w="25400">
              <a:solidFill>
                <a:srgbClr val="5B9BD5"/>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22" name="Swipe Down">
            <a:extLst>
              <a:ext uri="{FF2B5EF4-FFF2-40B4-BE49-F238E27FC236}">
                <a16:creationId xmlns:a16="http://schemas.microsoft.com/office/drawing/2014/main" id="{9D8743E1-5F2D-4037-92CC-170CBE53ED70}"/>
              </a:ext>
            </a:extLst>
          </p:cNvPr>
          <p:cNvGrpSpPr>
            <a:grpSpLocks noChangeAspect="1"/>
          </p:cNvGrpSpPr>
          <p:nvPr/>
        </p:nvGrpSpPr>
        <p:grpSpPr>
          <a:xfrm>
            <a:off x="7319169" y="1099344"/>
            <a:ext cx="982663" cy="1382713"/>
            <a:chOff x="7267576" y="1568451"/>
            <a:chExt cx="982663" cy="1382713"/>
          </a:xfrm>
        </p:grpSpPr>
        <p:sp>
          <p:nvSpPr>
            <p:cNvPr id="23" name="Touch Point">
              <a:extLst>
                <a:ext uri="{FF2B5EF4-FFF2-40B4-BE49-F238E27FC236}">
                  <a16:creationId xmlns:a16="http://schemas.microsoft.com/office/drawing/2014/main" id="{76DAD2A3-F800-4E36-9B5C-42711E531526}"/>
                </a:ext>
              </a:extLst>
            </p:cNvPr>
            <p:cNvSpPr>
              <a:spLocks noChangeAspect="1" noChangeArrowheads="1"/>
            </p:cNvSpPr>
            <p:nvPr/>
          </p:nvSpPr>
          <p:spPr bwMode="auto">
            <a:xfrm>
              <a:off x="7553326" y="1577976"/>
              <a:ext cx="327025"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4" name="Hand">
              <a:extLst>
                <a:ext uri="{FF2B5EF4-FFF2-40B4-BE49-F238E27FC236}">
                  <a16:creationId xmlns:a16="http://schemas.microsoft.com/office/drawing/2014/main" id="{C676DF04-6100-4F27-859B-ADC9829BA1E2}"/>
                </a:ext>
              </a:extLst>
            </p:cNvPr>
            <p:cNvSpPr>
              <a:spLocks noChangeAspect="1"/>
            </p:cNvSpPr>
            <p:nvPr/>
          </p:nvSpPr>
          <p:spPr bwMode="auto">
            <a:xfrm>
              <a:off x="7267576" y="1654176"/>
              <a:ext cx="982663" cy="1296988"/>
            </a:xfrm>
            <a:custGeom>
              <a:avLst/>
              <a:gdLst>
                <a:gd name="T0" fmla="*/ 466 w 961"/>
                <a:gd name="T1" fmla="*/ 1268 h 1268"/>
                <a:gd name="T2" fmla="*/ 391 w 961"/>
                <a:gd name="T3" fmla="*/ 1087 h 1268"/>
                <a:gd name="T4" fmla="*/ 212 w 961"/>
                <a:gd name="T5" fmla="*/ 831 h 1268"/>
                <a:gd name="T6" fmla="*/ 59 w 961"/>
                <a:gd name="T7" fmla="*/ 593 h 1268"/>
                <a:gd name="T8" fmla="*/ 77 w 961"/>
                <a:gd name="T9" fmla="*/ 487 h 1268"/>
                <a:gd name="T10" fmla="*/ 371 w 961"/>
                <a:gd name="T11" fmla="*/ 689 h 1268"/>
                <a:gd name="T12" fmla="*/ 369 w 961"/>
                <a:gd name="T13" fmla="*/ 116 h 1268"/>
                <a:gd name="T14" fmla="*/ 516 w 961"/>
                <a:gd name="T15" fmla="*/ 116 h 1268"/>
                <a:gd name="T16" fmla="*/ 516 w 961"/>
                <a:gd name="T17" fmla="*/ 533 h 1268"/>
                <a:gd name="T18" fmla="*/ 516 w 961"/>
                <a:gd name="T19" fmla="*/ 399 h 1268"/>
                <a:gd name="T20" fmla="*/ 661 w 961"/>
                <a:gd name="T21" fmla="*/ 399 h 1268"/>
                <a:gd name="T22" fmla="*/ 661 w 961"/>
                <a:gd name="T23" fmla="*/ 610 h 1268"/>
                <a:gd name="T24" fmla="*/ 661 w 961"/>
                <a:gd name="T25" fmla="*/ 479 h 1268"/>
                <a:gd name="T26" fmla="*/ 807 w 961"/>
                <a:gd name="T27" fmla="*/ 488 h 1268"/>
                <a:gd name="T28" fmla="*/ 807 w 961"/>
                <a:gd name="T29" fmla="*/ 678 h 1268"/>
                <a:gd name="T30" fmla="*/ 807 w 961"/>
                <a:gd name="T31" fmla="*/ 542 h 1268"/>
                <a:gd name="T32" fmla="*/ 946 w 961"/>
                <a:gd name="T33" fmla="*/ 555 h 1268"/>
                <a:gd name="T34" fmla="*/ 946 w 961"/>
                <a:gd name="T35" fmla="*/ 949 h 1268"/>
                <a:gd name="T36" fmla="*/ 851 w 961"/>
                <a:gd name="T37" fmla="*/ 1268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1" h="1268">
                  <a:moveTo>
                    <a:pt x="466" y="1268"/>
                  </a:moveTo>
                  <a:cubicBezTo>
                    <a:pt x="466" y="1187"/>
                    <a:pt x="448" y="1130"/>
                    <a:pt x="391" y="1087"/>
                  </a:cubicBezTo>
                  <a:cubicBezTo>
                    <a:pt x="328" y="1041"/>
                    <a:pt x="243" y="917"/>
                    <a:pt x="212" y="831"/>
                  </a:cubicBezTo>
                  <a:cubicBezTo>
                    <a:pt x="182" y="744"/>
                    <a:pt x="105" y="653"/>
                    <a:pt x="59" y="593"/>
                  </a:cubicBezTo>
                  <a:cubicBezTo>
                    <a:pt x="17" y="554"/>
                    <a:pt x="0" y="519"/>
                    <a:pt x="77" y="487"/>
                  </a:cubicBezTo>
                  <a:cubicBezTo>
                    <a:pt x="247" y="462"/>
                    <a:pt x="310" y="775"/>
                    <a:pt x="371" y="689"/>
                  </a:cubicBezTo>
                  <a:cubicBezTo>
                    <a:pt x="371" y="537"/>
                    <a:pt x="369" y="216"/>
                    <a:pt x="369" y="116"/>
                  </a:cubicBezTo>
                  <a:cubicBezTo>
                    <a:pt x="369" y="0"/>
                    <a:pt x="516" y="1"/>
                    <a:pt x="516" y="116"/>
                  </a:cubicBezTo>
                  <a:lnTo>
                    <a:pt x="516" y="533"/>
                  </a:lnTo>
                  <a:lnTo>
                    <a:pt x="516" y="399"/>
                  </a:lnTo>
                  <a:cubicBezTo>
                    <a:pt x="516" y="283"/>
                    <a:pt x="661" y="325"/>
                    <a:pt x="661" y="399"/>
                  </a:cubicBezTo>
                  <a:lnTo>
                    <a:pt x="661" y="610"/>
                  </a:lnTo>
                  <a:lnTo>
                    <a:pt x="661" y="479"/>
                  </a:lnTo>
                  <a:cubicBezTo>
                    <a:pt x="661" y="358"/>
                    <a:pt x="807" y="404"/>
                    <a:pt x="807" y="488"/>
                  </a:cubicBezTo>
                  <a:lnTo>
                    <a:pt x="807" y="678"/>
                  </a:lnTo>
                  <a:lnTo>
                    <a:pt x="807" y="542"/>
                  </a:lnTo>
                  <a:cubicBezTo>
                    <a:pt x="807" y="440"/>
                    <a:pt x="946" y="482"/>
                    <a:pt x="946" y="555"/>
                  </a:cubicBezTo>
                  <a:cubicBezTo>
                    <a:pt x="946" y="555"/>
                    <a:pt x="961" y="827"/>
                    <a:pt x="946" y="949"/>
                  </a:cubicBezTo>
                  <a:cubicBezTo>
                    <a:pt x="935" y="1041"/>
                    <a:pt x="851" y="1115"/>
                    <a:pt x="851" y="1268"/>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5" name="Arrow Down">
              <a:extLst>
                <a:ext uri="{FF2B5EF4-FFF2-40B4-BE49-F238E27FC236}">
                  <a16:creationId xmlns:a16="http://schemas.microsoft.com/office/drawing/2014/main" id="{C83AA458-6C3C-4229-84DD-A6D1CF653542}"/>
                </a:ext>
              </a:extLst>
            </p:cNvPr>
            <p:cNvSpPr>
              <a:spLocks/>
            </p:cNvSpPr>
            <p:nvPr/>
          </p:nvSpPr>
          <p:spPr bwMode="auto">
            <a:xfrm>
              <a:off x="7269163" y="1568451"/>
              <a:ext cx="228600" cy="346075"/>
            </a:xfrm>
            <a:custGeom>
              <a:avLst/>
              <a:gdLst>
                <a:gd name="T0" fmla="*/ 223 w 223"/>
                <a:gd name="T1" fmla="*/ 181 h 338"/>
                <a:gd name="T2" fmla="*/ 150 w 223"/>
                <a:gd name="T3" fmla="*/ 181 h 338"/>
                <a:gd name="T4" fmla="*/ 150 w 223"/>
                <a:gd name="T5" fmla="*/ 0 h 338"/>
                <a:gd name="T6" fmla="*/ 74 w 223"/>
                <a:gd name="T7" fmla="*/ 0 h 338"/>
                <a:gd name="T8" fmla="*/ 74 w 223"/>
                <a:gd name="T9" fmla="*/ 181 h 338"/>
                <a:gd name="T10" fmla="*/ 0 w 223"/>
                <a:gd name="T11" fmla="*/ 181 h 338"/>
                <a:gd name="T12" fmla="*/ 112 w 223"/>
                <a:gd name="T13" fmla="*/ 338 h 338"/>
                <a:gd name="T14" fmla="*/ 223 w 223"/>
                <a:gd name="T15" fmla="*/ 181 h 3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338">
                  <a:moveTo>
                    <a:pt x="223" y="181"/>
                  </a:moveTo>
                  <a:lnTo>
                    <a:pt x="150" y="181"/>
                  </a:lnTo>
                  <a:lnTo>
                    <a:pt x="150" y="0"/>
                  </a:lnTo>
                  <a:lnTo>
                    <a:pt x="74" y="0"/>
                  </a:lnTo>
                  <a:lnTo>
                    <a:pt x="74" y="181"/>
                  </a:lnTo>
                  <a:lnTo>
                    <a:pt x="0" y="181"/>
                  </a:lnTo>
                  <a:lnTo>
                    <a:pt x="112" y="338"/>
                  </a:lnTo>
                  <a:lnTo>
                    <a:pt x="223" y="181"/>
                  </a:lnTo>
                  <a:close/>
                </a:path>
              </a:pathLst>
            </a:custGeom>
            <a:solidFill>
              <a:srgbClr val="5B9BD5">
                <a:alpha val="75000"/>
              </a:srgbClr>
            </a:solidFill>
            <a:ln w="25400">
              <a:solidFill>
                <a:srgbClr val="5B9BD5"/>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26" name="Swipe Left">
            <a:extLst>
              <a:ext uri="{FF2B5EF4-FFF2-40B4-BE49-F238E27FC236}">
                <a16:creationId xmlns:a16="http://schemas.microsoft.com/office/drawing/2014/main" id="{F5237F49-1BE7-4A28-9213-1BCF3722A5D1}"/>
              </a:ext>
            </a:extLst>
          </p:cNvPr>
          <p:cNvGrpSpPr>
            <a:grpSpLocks noChangeAspect="1"/>
          </p:cNvGrpSpPr>
          <p:nvPr/>
        </p:nvGrpSpPr>
        <p:grpSpPr>
          <a:xfrm>
            <a:off x="8774906" y="1027112"/>
            <a:ext cx="1093788" cy="1374776"/>
            <a:chOff x="10098088" y="1547813"/>
            <a:chExt cx="1093788" cy="1374776"/>
          </a:xfrm>
        </p:grpSpPr>
        <p:sp>
          <p:nvSpPr>
            <p:cNvPr id="27" name="Touch Point">
              <a:extLst>
                <a:ext uri="{FF2B5EF4-FFF2-40B4-BE49-F238E27FC236}">
                  <a16:creationId xmlns:a16="http://schemas.microsoft.com/office/drawing/2014/main" id="{12BEFFEB-F5FA-4189-9093-07C291F0651F}"/>
                </a:ext>
              </a:extLst>
            </p:cNvPr>
            <p:cNvSpPr>
              <a:spLocks noChangeAspect="1" noChangeArrowheads="1"/>
            </p:cNvSpPr>
            <p:nvPr/>
          </p:nvSpPr>
          <p:spPr bwMode="auto">
            <a:xfrm>
              <a:off x="10493376" y="1547813"/>
              <a:ext cx="328613"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8" name="Hand">
              <a:extLst>
                <a:ext uri="{FF2B5EF4-FFF2-40B4-BE49-F238E27FC236}">
                  <a16:creationId xmlns:a16="http://schemas.microsoft.com/office/drawing/2014/main" id="{E6F8E941-5C94-488D-A210-CE358200B55C}"/>
                </a:ext>
              </a:extLst>
            </p:cNvPr>
            <p:cNvSpPr>
              <a:spLocks noChangeAspect="1"/>
            </p:cNvSpPr>
            <p:nvPr/>
          </p:nvSpPr>
          <p:spPr bwMode="auto">
            <a:xfrm>
              <a:off x="10209213" y="1625601"/>
              <a:ext cx="982663" cy="1296988"/>
            </a:xfrm>
            <a:custGeom>
              <a:avLst/>
              <a:gdLst>
                <a:gd name="T0" fmla="*/ 466 w 962"/>
                <a:gd name="T1" fmla="*/ 1268 h 1268"/>
                <a:gd name="T2" fmla="*/ 391 w 962"/>
                <a:gd name="T3" fmla="*/ 1088 h 1268"/>
                <a:gd name="T4" fmla="*/ 213 w 962"/>
                <a:gd name="T5" fmla="*/ 832 h 1268"/>
                <a:gd name="T6" fmla="*/ 59 w 962"/>
                <a:gd name="T7" fmla="*/ 593 h 1268"/>
                <a:gd name="T8" fmla="*/ 77 w 962"/>
                <a:gd name="T9" fmla="*/ 488 h 1268"/>
                <a:gd name="T10" fmla="*/ 371 w 962"/>
                <a:gd name="T11" fmla="*/ 690 h 1268"/>
                <a:gd name="T12" fmla="*/ 369 w 962"/>
                <a:gd name="T13" fmla="*/ 117 h 1268"/>
                <a:gd name="T14" fmla="*/ 516 w 962"/>
                <a:gd name="T15" fmla="*/ 117 h 1268"/>
                <a:gd name="T16" fmla="*/ 516 w 962"/>
                <a:gd name="T17" fmla="*/ 533 h 1268"/>
                <a:gd name="T18" fmla="*/ 516 w 962"/>
                <a:gd name="T19" fmla="*/ 400 h 1268"/>
                <a:gd name="T20" fmla="*/ 662 w 962"/>
                <a:gd name="T21" fmla="*/ 400 h 1268"/>
                <a:gd name="T22" fmla="*/ 662 w 962"/>
                <a:gd name="T23" fmla="*/ 611 h 1268"/>
                <a:gd name="T24" fmla="*/ 662 w 962"/>
                <a:gd name="T25" fmla="*/ 480 h 1268"/>
                <a:gd name="T26" fmla="*/ 807 w 962"/>
                <a:gd name="T27" fmla="*/ 489 h 1268"/>
                <a:gd name="T28" fmla="*/ 807 w 962"/>
                <a:gd name="T29" fmla="*/ 678 h 1268"/>
                <a:gd name="T30" fmla="*/ 807 w 962"/>
                <a:gd name="T31" fmla="*/ 542 h 1268"/>
                <a:gd name="T32" fmla="*/ 946 w 962"/>
                <a:gd name="T33" fmla="*/ 555 h 1268"/>
                <a:gd name="T34" fmla="*/ 946 w 962"/>
                <a:gd name="T35" fmla="*/ 949 h 1268"/>
                <a:gd name="T36" fmla="*/ 851 w 962"/>
                <a:gd name="T37" fmla="*/ 1268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2" h="1268">
                  <a:moveTo>
                    <a:pt x="466" y="1268"/>
                  </a:moveTo>
                  <a:cubicBezTo>
                    <a:pt x="466" y="1188"/>
                    <a:pt x="449" y="1130"/>
                    <a:pt x="391" y="1088"/>
                  </a:cubicBezTo>
                  <a:cubicBezTo>
                    <a:pt x="328" y="1041"/>
                    <a:pt x="243" y="917"/>
                    <a:pt x="213" y="832"/>
                  </a:cubicBezTo>
                  <a:cubicBezTo>
                    <a:pt x="182" y="745"/>
                    <a:pt x="105" y="653"/>
                    <a:pt x="59" y="593"/>
                  </a:cubicBezTo>
                  <a:cubicBezTo>
                    <a:pt x="17" y="554"/>
                    <a:pt x="0" y="519"/>
                    <a:pt x="77" y="488"/>
                  </a:cubicBezTo>
                  <a:cubicBezTo>
                    <a:pt x="247" y="463"/>
                    <a:pt x="310" y="775"/>
                    <a:pt x="371" y="690"/>
                  </a:cubicBezTo>
                  <a:cubicBezTo>
                    <a:pt x="371" y="537"/>
                    <a:pt x="369" y="216"/>
                    <a:pt x="369" y="117"/>
                  </a:cubicBezTo>
                  <a:cubicBezTo>
                    <a:pt x="369" y="0"/>
                    <a:pt x="516" y="1"/>
                    <a:pt x="516" y="117"/>
                  </a:cubicBezTo>
                  <a:lnTo>
                    <a:pt x="516" y="533"/>
                  </a:lnTo>
                  <a:lnTo>
                    <a:pt x="516" y="400"/>
                  </a:lnTo>
                  <a:cubicBezTo>
                    <a:pt x="516" y="284"/>
                    <a:pt x="662" y="325"/>
                    <a:pt x="662" y="400"/>
                  </a:cubicBezTo>
                  <a:lnTo>
                    <a:pt x="662" y="611"/>
                  </a:lnTo>
                  <a:lnTo>
                    <a:pt x="662" y="480"/>
                  </a:lnTo>
                  <a:cubicBezTo>
                    <a:pt x="662" y="359"/>
                    <a:pt x="807" y="404"/>
                    <a:pt x="807" y="489"/>
                  </a:cubicBezTo>
                  <a:lnTo>
                    <a:pt x="807" y="678"/>
                  </a:lnTo>
                  <a:lnTo>
                    <a:pt x="807" y="542"/>
                  </a:lnTo>
                  <a:cubicBezTo>
                    <a:pt x="807" y="440"/>
                    <a:pt x="946" y="483"/>
                    <a:pt x="946" y="555"/>
                  </a:cubicBezTo>
                  <a:cubicBezTo>
                    <a:pt x="946" y="555"/>
                    <a:pt x="962" y="827"/>
                    <a:pt x="946" y="949"/>
                  </a:cubicBezTo>
                  <a:cubicBezTo>
                    <a:pt x="935" y="1042"/>
                    <a:pt x="851" y="1115"/>
                    <a:pt x="851" y="1268"/>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29" name="Arrow Left">
              <a:extLst>
                <a:ext uri="{FF2B5EF4-FFF2-40B4-BE49-F238E27FC236}">
                  <a16:creationId xmlns:a16="http://schemas.microsoft.com/office/drawing/2014/main" id="{15CCCD4B-935C-4F22-9B84-4DC329A3C4D5}"/>
                </a:ext>
              </a:extLst>
            </p:cNvPr>
            <p:cNvSpPr>
              <a:spLocks/>
            </p:cNvSpPr>
            <p:nvPr/>
          </p:nvSpPr>
          <p:spPr bwMode="auto">
            <a:xfrm>
              <a:off x="10098088" y="1598613"/>
              <a:ext cx="346075" cy="227013"/>
            </a:xfrm>
            <a:custGeom>
              <a:avLst/>
              <a:gdLst>
                <a:gd name="T0" fmla="*/ 157 w 338"/>
                <a:gd name="T1" fmla="*/ 223 h 223"/>
                <a:gd name="T2" fmla="*/ 157 w 338"/>
                <a:gd name="T3" fmla="*/ 149 h 223"/>
                <a:gd name="T4" fmla="*/ 338 w 338"/>
                <a:gd name="T5" fmla="*/ 149 h 223"/>
                <a:gd name="T6" fmla="*/ 338 w 338"/>
                <a:gd name="T7" fmla="*/ 73 h 223"/>
                <a:gd name="T8" fmla="*/ 157 w 338"/>
                <a:gd name="T9" fmla="*/ 73 h 223"/>
                <a:gd name="T10" fmla="*/ 157 w 338"/>
                <a:gd name="T11" fmla="*/ 0 h 223"/>
                <a:gd name="T12" fmla="*/ 0 w 338"/>
                <a:gd name="T13" fmla="*/ 111 h 223"/>
                <a:gd name="T14" fmla="*/ 157 w 338"/>
                <a:gd name="T15" fmla="*/ 223 h 2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 h="223">
                  <a:moveTo>
                    <a:pt x="157" y="223"/>
                  </a:moveTo>
                  <a:lnTo>
                    <a:pt x="157" y="149"/>
                  </a:lnTo>
                  <a:lnTo>
                    <a:pt x="338" y="149"/>
                  </a:lnTo>
                  <a:lnTo>
                    <a:pt x="338" y="73"/>
                  </a:lnTo>
                  <a:lnTo>
                    <a:pt x="157" y="73"/>
                  </a:lnTo>
                  <a:lnTo>
                    <a:pt x="157" y="0"/>
                  </a:lnTo>
                  <a:lnTo>
                    <a:pt x="0" y="111"/>
                  </a:lnTo>
                  <a:lnTo>
                    <a:pt x="157" y="223"/>
                  </a:lnTo>
                  <a:close/>
                </a:path>
              </a:pathLst>
            </a:custGeom>
            <a:solidFill>
              <a:srgbClr val="5B9BD5">
                <a:alpha val="75000"/>
              </a:srgbClr>
            </a:solidFill>
            <a:ln w="25400">
              <a:solidFill>
                <a:srgbClr val="5B9BD5"/>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30" name="Swipe Right">
            <a:extLst>
              <a:ext uri="{FF2B5EF4-FFF2-40B4-BE49-F238E27FC236}">
                <a16:creationId xmlns:a16="http://schemas.microsoft.com/office/drawing/2014/main" id="{EF17EEC2-C5DD-448C-97D8-C32683732D6C}"/>
              </a:ext>
            </a:extLst>
          </p:cNvPr>
          <p:cNvGrpSpPr>
            <a:grpSpLocks noChangeAspect="1"/>
          </p:cNvGrpSpPr>
          <p:nvPr/>
        </p:nvGrpSpPr>
        <p:grpSpPr>
          <a:xfrm>
            <a:off x="10363994" y="1204912"/>
            <a:ext cx="1014412" cy="1374776"/>
            <a:chOff x="8680451" y="1547813"/>
            <a:chExt cx="1014412" cy="1374776"/>
          </a:xfrm>
        </p:grpSpPr>
        <p:sp>
          <p:nvSpPr>
            <p:cNvPr id="31" name="Touch Point">
              <a:extLst>
                <a:ext uri="{FF2B5EF4-FFF2-40B4-BE49-F238E27FC236}">
                  <a16:creationId xmlns:a16="http://schemas.microsoft.com/office/drawing/2014/main" id="{EF1C485D-7CCB-400E-AD44-D2E9EB5DCC44}"/>
                </a:ext>
              </a:extLst>
            </p:cNvPr>
            <p:cNvSpPr>
              <a:spLocks noChangeAspect="1" noChangeArrowheads="1"/>
            </p:cNvSpPr>
            <p:nvPr/>
          </p:nvSpPr>
          <p:spPr bwMode="auto">
            <a:xfrm>
              <a:off x="8964613" y="1547813"/>
              <a:ext cx="327025"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32" name="Hand">
              <a:extLst>
                <a:ext uri="{FF2B5EF4-FFF2-40B4-BE49-F238E27FC236}">
                  <a16:creationId xmlns:a16="http://schemas.microsoft.com/office/drawing/2014/main" id="{0F28A007-7B69-4BF7-8B02-5E3EF9E07F4F}"/>
                </a:ext>
              </a:extLst>
            </p:cNvPr>
            <p:cNvSpPr>
              <a:spLocks noChangeAspect="1"/>
            </p:cNvSpPr>
            <p:nvPr/>
          </p:nvSpPr>
          <p:spPr bwMode="auto">
            <a:xfrm>
              <a:off x="8680451" y="1625601"/>
              <a:ext cx="982663" cy="1296988"/>
            </a:xfrm>
            <a:custGeom>
              <a:avLst/>
              <a:gdLst>
                <a:gd name="T0" fmla="*/ 466 w 961"/>
                <a:gd name="T1" fmla="*/ 1268 h 1268"/>
                <a:gd name="T2" fmla="*/ 391 w 961"/>
                <a:gd name="T3" fmla="*/ 1088 h 1268"/>
                <a:gd name="T4" fmla="*/ 212 w 961"/>
                <a:gd name="T5" fmla="*/ 832 h 1268"/>
                <a:gd name="T6" fmla="*/ 59 w 961"/>
                <a:gd name="T7" fmla="*/ 593 h 1268"/>
                <a:gd name="T8" fmla="*/ 77 w 961"/>
                <a:gd name="T9" fmla="*/ 488 h 1268"/>
                <a:gd name="T10" fmla="*/ 371 w 961"/>
                <a:gd name="T11" fmla="*/ 690 h 1268"/>
                <a:gd name="T12" fmla="*/ 368 w 961"/>
                <a:gd name="T13" fmla="*/ 117 h 1268"/>
                <a:gd name="T14" fmla="*/ 516 w 961"/>
                <a:gd name="T15" fmla="*/ 117 h 1268"/>
                <a:gd name="T16" fmla="*/ 516 w 961"/>
                <a:gd name="T17" fmla="*/ 533 h 1268"/>
                <a:gd name="T18" fmla="*/ 516 w 961"/>
                <a:gd name="T19" fmla="*/ 400 h 1268"/>
                <a:gd name="T20" fmla="*/ 661 w 961"/>
                <a:gd name="T21" fmla="*/ 400 h 1268"/>
                <a:gd name="T22" fmla="*/ 661 w 961"/>
                <a:gd name="T23" fmla="*/ 611 h 1268"/>
                <a:gd name="T24" fmla="*/ 661 w 961"/>
                <a:gd name="T25" fmla="*/ 480 h 1268"/>
                <a:gd name="T26" fmla="*/ 807 w 961"/>
                <a:gd name="T27" fmla="*/ 489 h 1268"/>
                <a:gd name="T28" fmla="*/ 807 w 961"/>
                <a:gd name="T29" fmla="*/ 678 h 1268"/>
                <a:gd name="T30" fmla="*/ 807 w 961"/>
                <a:gd name="T31" fmla="*/ 542 h 1268"/>
                <a:gd name="T32" fmla="*/ 946 w 961"/>
                <a:gd name="T33" fmla="*/ 555 h 1268"/>
                <a:gd name="T34" fmla="*/ 946 w 961"/>
                <a:gd name="T35" fmla="*/ 949 h 1268"/>
                <a:gd name="T36" fmla="*/ 851 w 961"/>
                <a:gd name="T37" fmla="*/ 1268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1" h="1268">
                  <a:moveTo>
                    <a:pt x="466" y="1268"/>
                  </a:moveTo>
                  <a:cubicBezTo>
                    <a:pt x="466" y="1188"/>
                    <a:pt x="448" y="1130"/>
                    <a:pt x="391" y="1088"/>
                  </a:cubicBezTo>
                  <a:cubicBezTo>
                    <a:pt x="328" y="1041"/>
                    <a:pt x="243" y="917"/>
                    <a:pt x="212" y="832"/>
                  </a:cubicBezTo>
                  <a:cubicBezTo>
                    <a:pt x="182" y="745"/>
                    <a:pt x="105" y="653"/>
                    <a:pt x="59" y="593"/>
                  </a:cubicBezTo>
                  <a:cubicBezTo>
                    <a:pt x="17" y="554"/>
                    <a:pt x="0" y="519"/>
                    <a:pt x="77" y="488"/>
                  </a:cubicBezTo>
                  <a:cubicBezTo>
                    <a:pt x="247" y="463"/>
                    <a:pt x="310" y="775"/>
                    <a:pt x="371" y="690"/>
                  </a:cubicBezTo>
                  <a:cubicBezTo>
                    <a:pt x="371" y="537"/>
                    <a:pt x="368" y="216"/>
                    <a:pt x="368" y="117"/>
                  </a:cubicBezTo>
                  <a:cubicBezTo>
                    <a:pt x="368" y="0"/>
                    <a:pt x="516" y="1"/>
                    <a:pt x="516" y="117"/>
                  </a:cubicBezTo>
                  <a:lnTo>
                    <a:pt x="516" y="533"/>
                  </a:lnTo>
                  <a:lnTo>
                    <a:pt x="516" y="400"/>
                  </a:lnTo>
                  <a:cubicBezTo>
                    <a:pt x="516" y="284"/>
                    <a:pt x="661" y="325"/>
                    <a:pt x="661" y="400"/>
                  </a:cubicBezTo>
                  <a:lnTo>
                    <a:pt x="661" y="611"/>
                  </a:lnTo>
                  <a:lnTo>
                    <a:pt x="661" y="480"/>
                  </a:lnTo>
                  <a:cubicBezTo>
                    <a:pt x="661" y="359"/>
                    <a:pt x="807" y="404"/>
                    <a:pt x="807" y="489"/>
                  </a:cubicBezTo>
                  <a:lnTo>
                    <a:pt x="807" y="678"/>
                  </a:lnTo>
                  <a:lnTo>
                    <a:pt x="807" y="542"/>
                  </a:lnTo>
                  <a:cubicBezTo>
                    <a:pt x="807" y="440"/>
                    <a:pt x="946" y="483"/>
                    <a:pt x="946" y="555"/>
                  </a:cubicBezTo>
                  <a:cubicBezTo>
                    <a:pt x="946" y="555"/>
                    <a:pt x="961" y="827"/>
                    <a:pt x="946" y="949"/>
                  </a:cubicBezTo>
                  <a:cubicBezTo>
                    <a:pt x="935" y="1042"/>
                    <a:pt x="851" y="1115"/>
                    <a:pt x="851" y="1268"/>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33" name="Arrow Right">
              <a:extLst>
                <a:ext uri="{FF2B5EF4-FFF2-40B4-BE49-F238E27FC236}">
                  <a16:creationId xmlns:a16="http://schemas.microsoft.com/office/drawing/2014/main" id="{23BFC8ED-8420-4725-99C5-6A748A3C3E23}"/>
                </a:ext>
              </a:extLst>
            </p:cNvPr>
            <p:cNvSpPr>
              <a:spLocks/>
            </p:cNvSpPr>
            <p:nvPr/>
          </p:nvSpPr>
          <p:spPr bwMode="auto">
            <a:xfrm>
              <a:off x="9348788" y="1598613"/>
              <a:ext cx="346075" cy="227013"/>
            </a:xfrm>
            <a:custGeom>
              <a:avLst/>
              <a:gdLst>
                <a:gd name="T0" fmla="*/ 180 w 338"/>
                <a:gd name="T1" fmla="*/ 0 h 223"/>
                <a:gd name="T2" fmla="*/ 180 w 338"/>
                <a:gd name="T3" fmla="*/ 73 h 223"/>
                <a:gd name="T4" fmla="*/ 0 w 338"/>
                <a:gd name="T5" fmla="*/ 73 h 223"/>
                <a:gd name="T6" fmla="*/ 0 w 338"/>
                <a:gd name="T7" fmla="*/ 149 h 223"/>
                <a:gd name="T8" fmla="*/ 180 w 338"/>
                <a:gd name="T9" fmla="*/ 149 h 223"/>
                <a:gd name="T10" fmla="*/ 180 w 338"/>
                <a:gd name="T11" fmla="*/ 223 h 223"/>
                <a:gd name="T12" fmla="*/ 338 w 338"/>
                <a:gd name="T13" fmla="*/ 111 h 223"/>
                <a:gd name="T14" fmla="*/ 180 w 338"/>
                <a:gd name="T15" fmla="*/ 0 h 2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 h="223">
                  <a:moveTo>
                    <a:pt x="180" y="0"/>
                  </a:moveTo>
                  <a:lnTo>
                    <a:pt x="180" y="73"/>
                  </a:lnTo>
                  <a:lnTo>
                    <a:pt x="0" y="73"/>
                  </a:lnTo>
                  <a:lnTo>
                    <a:pt x="0" y="149"/>
                  </a:lnTo>
                  <a:lnTo>
                    <a:pt x="180" y="149"/>
                  </a:lnTo>
                  <a:lnTo>
                    <a:pt x="180" y="223"/>
                  </a:lnTo>
                  <a:lnTo>
                    <a:pt x="338" y="111"/>
                  </a:lnTo>
                  <a:lnTo>
                    <a:pt x="180" y="0"/>
                  </a:lnTo>
                  <a:close/>
                </a:path>
              </a:pathLst>
            </a:custGeom>
            <a:solidFill>
              <a:srgbClr val="5B9BD5">
                <a:alpha val="75000"/>
              </a:srgbClr>
            </a:solidFill>
            <a:ln w="25400">
              <a:solidFill>
                <a:srgbClr val="5B9BD5"/>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34" name="Swipe Up">
            <a:extLst>
              <a:ext uri="{FF2B5EF4-FFF2-40B4-BE49-F238E27FC236}">
                <a16:creationId xmlns:a16="http://schemas.microsoft.com/office/drawing/2014/main" id="{76E5999D-86E6-4ACE-99C6-2C9838F42C94}"/>
              </a:ext>
            </a:extLst>
          </p:cNvPr>
          <p:cNvGrpSpPr>
            <a:grpSpLocks noChangeAspect="1"/>
          </p:cNvGrpSpPr>
          <p:nvPr/>
        </p:nvGrpSpPr>
        <p:grpSpPr>
          <a:xfrm>
            <a:off x="485775" y="3499643"/>
            <a:ext cx="984250" cy="1382713"/>
            <a:chOff x="5727701" y="1519238"/>
            <a:chExt cx="984250" cy="1382713"/>
          </a:xfrm>
        </p:grpSpPr>
        <p:sp>
          <p:nvSpPr>
            <p:cNvPr id="35" name="Touch Point">
              <a:extLst>
                <a:ext uri="{FF2B5EF4-FFF2-40B4-BE49-F238E27FC236}">
                  <a16:creationId xmlns:a16="http://schemas.microsoft.com/office/drawing/2014/main" id="{47CC0661-11E3-4466-9D7C-778BD8F10C8F}"/>
                </a:ext>
              </a:extLst>
            </p:cNvPr>
            <p:cNvSpPr>
              <a:spLocks noChangeAspect="1" noChangeArrowheads="1"/>
            </p:cNvSpPr>
            <p:nvPr/>
          </p:nvSpPr>
          <p:spPr bwMode="auto">
            <a:xfrm>
              <a:off x="6013451" y="1528763"/>
              <a:ext cx="327025"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36" name="Hand">
              <a:extLst>
                <a:ext uri="{FF2B5EF4-FFF2-40B4-BE49-F238E27FC236}">
                  <a16:creationId xmlns:a16="http://schemas.microsoft.com/office/drawing/2014/main" id="{15A02141-F28C-4C1E-BC24-69C74075A9E0}"/>
                </a:ext>
              </a:extLst>
            </p:cNvPr>
            <p:cNvSpPr>
              <a:spLocks noChangeAspect="1"/>
            </p:cNvSpPr>
            <p:nvPr/>
          </p:nvSpPr>
          <p:spPr bwMode="auto">
            <a:xfrm>
              <a:off x="5727701" y="1604963"/>
              <a:ext cx="984250" cy="1296988"/>
            </a:xfrm>
            <a:custGeom>
              <a:avLst/>
              <a:gdLst>
                <a:gd name="T0" fmla="*/ 466 w 962"/>
                <a:gd name="T1" fmla="*/ 1268 h 1268"/>
                <a:gd name="T2" fmla="*/ 391 w 962"/>
                <a:gd name="T3" fmla="*/ 1088 h 1268"/>
                <a:gd name="T4" fmla="*/ 213 w 962"/>
                <a:gd name="T5" fmla="*/ 832 h 1268"/>
                <a:gd name="T6" fmla="*/ 59 w 962"/>
                <a:gd name="T7" fmla="*/ 593 h 1268"/>
                <a:gd name="T8" fmla="*/ 77 w 962"/>
                <a:gd name="T9" fmla="*/ 488 h 1268"/>
                <a:gd name="T10" fmla="*/ 371 w 962"/>
                <a:gd name="T11" fmla="*/ 690 h 1268"/>
                <a:gd name="T12" fmla="*/ 369 w 962"/>
                <a:gd name="T13" fmla="*/ 117 h 1268"/>
                <a:gd name="T14" fmla="*/ 516 w 962"/>
                <a:gd name="T15" fmla="*/ 117 h 1268"/>
                <a:gd name="T16" fmla="*/ 516 w 962"/>
                <a:gd name="T17" fmla="*/ 533 h 1268"/>
                <a:gd name="T18" fmla="*/ 516 w 962"/>
                <a:gd name="T19" fmla="*/ 400 h 1268"/>
                <a:gd name="T20" fmla="*/ 662 w 962"/>
                <a:gd name="T21" fmla="*/ 400 h 1268"/>
                <a:gd name="T22" fmla="*/ 662 w 962"/>
                <a:gd name="T23" fmla="*/ 611 h 1268"/>
                <a:gd name="T24" fmla="*/ 662 w 962"/>
                <a:gd name="T25" fmla="*/ 480 h 1268"/>
                <a:gd name="T26" fmla="*/ 807 w 962"/>
                <a:gd name="T27" fmla="*/ 489 h 1268"/>
                <a:gd name="T28" fmla="*/ 807 w 962"/>
                <a:gd name="T29" fmla="*/ 678 h 1268"/>
                <a:gd name="T30" fmla="*/ 807 w 962"/>
                <a:gd name="T31" fmla="*/ 542 h 1268"/>
                <a:gd name="T32" fmla="*/ 946 w 962"/>
                <a:gd name="T33" fmla="*/ 555 h 1268"/>
                <a:gd name="T34" fmla="*/ 946 w 962"/>
                <a:gd name="T35" fmla="*/ 949 h 1268"/>
                <a:gd name="T36" fmla="*/ 851 w 962"/>
                <a:gd name="T37" fmla="*/ 1268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2" h="1268">
                  <a:moveTo>
                    <a:pt x="466" y="1268"/>
                  </a:moveTo>
                  <a:cubicBezTo>
                    <a:pt x="466" y="1188"/>
                    <a:pt x="449" y="1130"/>
                    <a:pt x="391" y="1088"/>
                  </a:cubicBezTo>
                  <a:cubicBezTo>
                    <a:pt x="328" y="1041"/>
                    <a:pt x="243" y="917"/>
                    <a:pt x="213" y="832"/>
                  </a:cubicBezTo>
                  <a:cubicBezTo>
                    <a:pt x="182" y="745"/>
                    <a:pt x="105" y="653"/>
                    <a:pt x="59" y="593"/>
                  </a:cubicBezTo>
                  <a:cubicBezTo>
                    <a:pt x="17" y="554"/>
                    <a:pt x="0" y="519"/>
                    <a:pt x="77" y="488"/>
                  </a:cubicBezTo>
                  <a:cubicBezTo>
                    <a:pt x="247" y="463"/>
                    <a:pt x="310" y="775"/>
                    <a:pt x="371" y="690"/>
                  </a:cubicBezTo>
                  <a:cubicBezTo>
                    <a:pt x="371" y="537"/>
                    <a:pt x="369" y="216"/>
                    <a:pt x="369" y="117"/>
                  </a:cubicBezTo>
                  <a:cubicBezTo>
                    <a:pt x="369" y="0"/>
                    <a:pt x="516" y="1"/>
                    <a:pt x="516" y="117"/>
                  </a:cubicBezTo>
                  <a:lnTo>
                    <a:pt x="516" y="533"/>
                  </a:lnTo>
                  <a:lnTo>
                    <a:pt x="516" y="400"/>
                  </a:lnTo>
                  <a:cubicBezTo>
                    <a:pt x="516" y="284"/>
                    <a:pt x="662" y="325"/>
                    <a:pt x="662" y="400"/>
                  </a:cubicBezTo>
                  <a:lnTo>
                    <a:pt x="662" y="611"/>
                  </a:lnTo>
                  <a:lnTo>
                    <a:pt x="662" y="480"/>
                  </a:lnTo>
                  <a:cubicBezTo>
                    <a:pt x="662" y="359"/>
                    <a:pt x="807" y="404"/>
                    <a:pt x="807" y="489"/>
                  </a:cubicBezTo>
                  <a:lnTo>
                    <a:pt x="807" y="678"/>
                  </a:lnTo>
                  <a:lnTo>
                    <a:pt x="807" y="542"/>
                  </a:lnTo>
                  <a:cubicBezTo>
                    <a:pt x="807" y="440"/>
                    <a:pt x="946" y="483"/>
                    <a:pt x="946" y="555"/>
                  </a:cubicBezTo>
                  <a:cubicBezTo>
                    <a:pt x="946" y="555"/>
                    <a:pt x="962" y="827"/>
                    <a:pt x="946" y="949"/>
                  </a:cubicBezTo>
                  <a:cubicBezTo>
                    <a:pt x="935" y="1042"/>
                    <a:pt x="851" y="1115"/>
                    <a:pt x="851" y="1268"/>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37" name="Up Arrow">
              <a:extLst>
                <a:ext uri="{FF2B5EF4-FFF2-40B4-BE49-F238E27FC236}">
                  <a16:creationId xmlns:a16="http://schemas.microsoft.com/office/drawing/2014/main" id="{D76712A9-DB22-4A59-AD93-87F5F6EBD819}"/>
                </a:ext>
              </a:extLst>
            </p:cNvPr>
            <p:cNvSpPr>
              <a:spLocks/>
            </p:cNvSpPr>
            <p:nvPr/>
          </p:nvSpPr>
          <p:spPr bwMode="auto">
            <a:xfrm>
              <a:off x="6397626" y="1519238"/>
              <a:ext cx="227013" cy="346075"/>
            </a:xfrm>
            <a:custGeom>
              <a:avLst/>
              <a:gdLst>
                <a:gd name="T0" fmla="*/ 0 w 223"/>
                <a:gd name="T1" fmla="*/ 158 h 338"/>
                <a:gd name="T2" fmla="*/ 74 w 223"/>
                <a:gd name="T3" fmla="*/ 158 h 338"/>
                <a:gd name="T4" fmla="*/ 74 w 223"/>
                <a:gd name="T5" fmla="*/ 338 h 338"/>
                <a:gd name="T6" fmla="*/ 150 w 223"/>
                <a:gd name="T7" fmla="*/ 338 h 338"/>
                <a:gd name="T8" fmla="*/ 150 w 223"/>
                <a:gd name="T9" fmla="*/ 158 h 338"/>
                <a:gd name="T10" fmla="*/ 223 w 223"/>
                <a:gd name="T11" fmla="*/ 158 h 338"/>
                <a:gd name="T12" fmla="*/ 112 w 223"/>
                <a:gd name="T13" fmla="*/ 0 h 338"/>
                <a:gd name="T14" fmla="*/ 0 w 223"/>
                <a:gd name="T15" fmla="*/ 158 h 3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338">
                  <a:moveTo>
                    <a:pt x="0" y="158"/>
                  </a:moveTo>
                  <a:lnTo>
                    <a:pt x="74" y="158"/>
                  </a:lnTo>
                  <a:lnTo>
                    <a:pt x="74" y="338"/>
                  </a:lnTo>
                  <a:lnTo>
                    <a:pt x="150" y="338"/>
                  </a:lnTo>
                  <a:lnTo>
                    <a:pt x="150" y="158"/>
                  </a:lnTo>
                  <a:lnTo>
                    <a:pt x="223" y="158"/>
                  </a:lnTo>
                  <a:lnTo>
                    <a:pt x="112" y="0"/>
                  </a:lnTo>
                  <a:lnTo>
                    <a:pt x="0" y="158"/>
                  </a:lnTo>
                  <a:close/>
                </a:path>
              </a:pathLst>
            </a:custGeom>
            <a:solidFill>
              <a:srgbClr val="5B9BD5">
                <a:alpha val="75000"/>
              </a:srgbClr>
            </a:solidFill>
            <a:ln w="25400">
              <a:solidFill>
                <a:srgbClr val="5B9BD5"/>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38" name="Tap">
            <a:extLst>
              <a:ext uri="{FF2B5EF4-FFF2-40B4-BE49-F238E27FC236}">
                <a16:creationId xmlns:a16="http://schemas.microsoft.com/office/drawing/2014/main" id="{AF5F51EE-BF7B-45C9-95F8-D482937C2CF9}"/>
              </a:ext>
            </a:extLst>
          </p:cNvPr>
          <p:cNvGrpSpPr>
            <a:grpSpLocks noChangeAspect="1"/>
          </p:cNvGrpSpPr>
          <p:nvPr/>
        </p:nvGrpSpPr>
        <p:grpSpPr>
          <a:xfrm>
            <a:off x="2150269" y="3452812"/>
            <a:ext cx="982663" cy="1374776"/>
            <a:chOff x="1228726" y="1538288"/>
            <a:chExt cx="982663" cy="1374776"/>
          </a:xfrm>
        </p:grpSpPr>
        <p:sp>
          <p:nvSpPr>
            <p:cNvPr id="39" name="Touch Point">
              <a:extLst>
                <a:ext uri="{FF2B5EF4-FFF2-40B4-BE49-F238E27FC236}">
                  <a16:creationId xmlns:a16="http://schemas.microsoft.com/office/drawing/2014/main" id="{B826F806-B42D-42BA-87BE-4E37B6C0F21E}"/>
                </a:ext>
              </a:extLst>
            </p:cNvPr>
            <p:cNvSpPr>
              <a:spLocks noChangeAspect="1" noChangeArrowheads="1"/>
            </p:cNvSpPr>
            <p:nvPr/>
          </p:nvSpPr>
          <p:spPr bwMode="auto">
            <a:xfrm>
              <a:off x="1512888" y="1538288"/>
              <a:ext cx="328613" cy="328613"/>
            </a:xfrm>
            <a:prstGeom prst="ellipse">
              <a:avLst/>
            </a:prstGeom>
            <a:noFill/>
            <a:ln w="25400" cap="sq">
              <a:solidFill>
                <a:srgbClr val="5B9BD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40" name="Hand">
              <a:extLst>
                <a:ext uri="{FF2B5EF4-FFF2-40B4-BE49-F238E27FC236}">
                  <a16:creationId xmlns:a16="http://schemas.microsoft.com/office/drawing/2014/main" id="{AD14D925-ED46-45E1-A267-2335AB95FDED}"/>
                </a:ext>
              </a:extLst>
            </p:cNvPr>
            <p:cNvSpPr>
              <a:spLocks noChangeAspect="1"/>
            </p:cNvSpPr>
            <p:nvPr/>
          </p:nvSpPr>
          <p:spPr bwMode="auto">
            <a:xfrm>
              <a:off x="1228726" y="1616076"/>
              <a:ext cx="982663" cy="1296988"/>
            </a:xfrm>
            <a:custGeom>
              <a:avLst/>
              <a:gdLst>
                <a:gd name="T0" fmla="*/ 466 w 962"/>
                <a:gd name="T1" fmla="*/ 1268 h 1268"/>
                <a:gd name="T2" fmla="*/ 391 w 962"/>
                <a:gd name="T3" fmla="*/ 1087 h 1268"/>
                <a:gd name="T4" fmla="*/ 213 w 962"/>
                <a:gd name="T5" fmla="*/ 831 h 1268"/>
                <a:gd name="T6" fmla="*/ 59 w 962"/>
                <a:gd name="T7" fmla="*/ 593 h 1268"/>
                <a:gd name="T8" fmla="*/ 77 w 962"/>
                <a:gd name="T9" fmla="*/ 487 h 1268"/>
                <a:gd name="T10" fmla="*/ 371 w 962"/>
                <a:gd name="T11" fmla="*/ 689 h 1268"/>
                <a:gd name="T12" fmla="*/ 369 w 962"/>
                <a:gd name="T13" fmla="*/ 116 h 1268"/>
                <a:gd name="T14" fmla="*/ 516 w 962"/>
                <a:gd name="T15" fmla="*/ 116 h 1268"/>
                <a:gd name="T16" fmla="*/ 516 w 962"/>
                <a:gd name="T17" fmla="*/ 533 h 1268"/>
                <a:gd name="T18" fmla="*/ 516 w 962"/>
                <a:gd name="T19" fmla="*/ 399 h 1268"/>
                <a:gd name="T20" fmla="*/ 662 w 962"/>
                <a:gd name="T21" fmla="*/ 399 h 1268"/>
                <a:gd name="T22" fmla="*/ 662 w 962"/>
                <a:gd name="T23" fmla="*/ 610 h 1268"/>
                <a:gd name="T24" fmla="*/ 662 w 962"/>
                <a:gd name="T25" fmla="*/ 479 h 1268"/>
                <a:gd name="T26" fmla="*/ 807 w 962"/>
                <a:gd name="T27" fmla="*/ 488 h 1268"/>
                <a:gd name="T28" fmla="*/ 807 w 962"/>
                <a:gd name="T29" fmla="*/ 678 h 1268"/>
                <a:gd name="T30" fmla="*/ 807 w 962"/>
                <a:gd name="T31" fmla="*/ 542 h 1268"/>
                <a:gd name="T32" fmla="*/ 946 w 962"/>
                <a:gd name="T33" fmla="*/ 555 h 1268"/>
                <a:gd name="T34" fmla="*/ 946 w 962"/>
                <a:gd name="T35" fmla="*/ 949 h 1268"/>
                <a:gd name="T36" fmla="*/ 851 w 962"/>
                <a:gd name="T37" fmla="*/ 1268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2" h="1268">
                  <a:moveTo>
                    <a:pt x="466" y="1268"/>
                  </a:moveTo>
                  <a:cubicBezTo>
                    <a:pt x="466" y="1187"/>
                    <a:pt x="449" y="1130"/>
                    <a:pt x="391" y="1087"/>
                  </a:cubicBezTo>
                  <a:cubicBezTo>
                    <a:pt x="328" y="1041"/>
                    <a:pt x="243" y="917"/>
                    <a:pt x="213" y="831"/>
                  </a:cubicBezTo>
                  <a:cubicBezTo>
                    <a:pt x="182" y="744"/>
                    <a:pt x="105" y="653"/>
                    <a:pt x="59" y="593"/>
                  </a:cubicBezTo>
                  <a:cubicBezTo>
                    <a:pt x="17" y="553"/>
                    <a:pt x="0" y="519"/>
                    <a:pt x="77" y="487"/>
                  </a:cubicBezTo>
                  <a:cubicBezTo>
                    <a:pt x="247" y="462"/>
                    <a:pt x="310" y="775"/>
                    <a:pt x="371" y="689"/>
                  </a:cubicBezTo>
                  <a:cubicBezTo>
                    <a:pt x="371" y="537"/>
                    <a:pt x="369" y="216"/>
                    <a:pt x="369" y="116"/>
                  </a:cubicBezTo>
                  <a:cubicBezTo>
                    <a:pt x="369" y="0"/>
                    <a:pt x="516" y="1"/>
                    <a:pt x="516" y="116"/>
                  </a:cubicBezTo>
                  <a:lnTo>
                    <a:pt x="516" y="533"/>
                  </a:lnTo>
                  <a:lnTo>
                    <a:pt x="516" y="399"/>
                  </a:lnTo>
                  <a:cubicBezTo>
                    <a:pt x="516" y="283"/>
                    <a:pt x="662" y="325"/>
                    <a:pt x="662" y="399"/>
                  </a:cubicBezTo>
                  <a:lnTo>
                    <a:pt x="662" y="610"/>
                  </a:lnTo>
                  <a:lnTo>
                    <a:pt x="662" y="479"/>
                  </a:lnTo>
                  <a:cubicBezTo>
                    <a:pt x="662" y="358"/>
                    <a:pt x="807" y="404"/>
                    <a:pt x="807" y="488"/>
                  </a:cubicBezTo>
                  <a:lnTo>
                    <a:pt x="807" y="678"/>
                  </a:lnTo>
                  <a:lnTo>
                    <a:pt x="807" y="542"/>
                  </a:lnTo>
                  <a:cubicBezTo>
                    <a:pt x="807" y="440"/>
                    <a:pt x="946" y="482"/>
                    <a:pt x="946" y="555"/>
                  </a:cubicBezTo>
                  <a:cubicBezTo>
                    <a:pt x="946" y="555"/>
                    <a:pt x="962" y="827"/>
                    <a:pt x="946" y="949"/>
                  </a:cubicBezTo>
                  <a:cubicBezTo>
                    <a:pt x="935" y="1041"/>
                    <a:pt x="851" y="1115"/>
                    <a:pt x="851" y="1268"/>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grpSp>
        <p:nvGrpSpPr>
          <p:cNvPr id="41" name="Zoom">
            <a:extLst>
              <a:ext uri="{FF2B5EF4-FFF2-40B4-BE49-F238E27FC236}">
                <a16:creationId xmlns:a16="http://schemas.microsoft.com/office/drawing/2014/main" id="{3AC664B6-318D-4071-AAA9-756ABF516EA6}"/>
              </a:ext>
            </a:extLst>
          </p:cNvPr>
          <p:cNvGrpSpPr>
            <a:grpSpLocks noChangeAspect="1"/>
          </p:cNvGrpSpPr>
          <p:nvPr/>
        </p:nvGrpSpPr>
        <p:grpSpPr>
          <a:xfrm>
            <a:off x="3607593" y="3175794"/>
            <a:ext cx="1217613" cy="1598612"/>
            <a:chOff x="2716213" y="3390901"/>
            <a:chExt cx="1217613" cy="1598612"/>
          </a:xfrm>
        </p:grpSpPr>
        <p:sp>
          <p:nvSpPr>
            <p:cNvPr id="42" name="Touch Point 1">
              <a:extLst>
                <a:ext uri="{FF2B5EF4-FFF2-40B4-BE49-F238E27FC236}">
                  <a16:creationId xmlns:a16="http://schemas.microsoft.com/office/drawing/2014/main" id="{78FCB623-E717-47CB-9003-865CFE722D25}"/>
                </a:ext>
              </a:extLst>
            </p:cNvPr>
            <p:cNvSpPr>
              <a:spLocks noChangeAspect="1" noChangeArrowheads="1"/>
            </p:cNvSpPr>
            <p:nvPr/>
          </p:nvSpPr>
          <p:spPr bwMode="auto">
            <a:xfrm>
              <a:off x="2860676" y="4071938"/>
              <a:ext cx="328613" cy="325438"/>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43" name="Touch Point 2">
              <a:extLst>
                <a:ext uri="{FF2B5EF4-FFF2-40B4-BE49-F238E27FC236}">
                  <a16:creationId xmlns:a16="http://schemas.microsoft.com/office/drawing/2014/main" id="{41EAB8FA-51A2-439B-8AB2-77125806E41F}"/>
                </a:ext>
              </a:extLst>
            </p:cNvPr>
            <p:cNvSpPr>
              <a:spLocks noChangeAspect="1" noChangeArrowheads="1"/>
            </p:cNvSpPr>
            <p:nvPr/>
          </p:nvSpPr>
          <p:spPr bwMode="auto">
            <a:xfrm>
              <a:off x="3065463" y="3709988"/>
              <a:ext cx="327025" cy="327025"/>
            </a:xfrm>
            <a:prstGeom prst="ellipse">
              <a:avLst/>
            </a:prstGeom>
            <a:solidFill>
              <a:srgbClr val="5B9BD5">
                <a:alpha val="75000"/>
              </a:srgbClr>
            </a:solidFill>
            <a:ln w="25400" cap="sq">
              <a:solidFill>
                <a:srgbClr val="5B9BD5"/>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44" name="Hand">
              <a:extLst>
                <a:ext uri="{FF2B5EF4-FFF2-40B4-BE49-F238E27FC236}">
                  <a16:creationId xmlns:a16="http://schemas.microsoft.com/office/drawing/2014/main" id="{38A3D53B-F18A-47DF-9F36-26DECB0780B3}"/>
                </a:ext>
              </a:extLst>
            </p:cNvPr>
            <p:cNvSpPr>
              <a:spLocks noChangeAspect="1"/>
            </p:cNvSpPr>
            <p:nvPr/>
          </p:nvSpPr>
          <p:spPr bwMode="auto">
            <a:xfrm>
              <a:off x="2951163" y="3748088"/>
              <a:ext cx="982663" cy="1241425"/>
            </a:xfrm>
            <a:custGeom>
              <a:avLst/>
              <a:gdLst>
                <a:gd name="T0" fmla="*/ 465 w 961"/>
                <a:gd name="T1" fmla="*/ 1214 h 1214"/>
                <a:gd name="T2" fmla="*/ 390 w 961"/>
                <a:gd name="T3" fmla="*/ 1033 h 1214"/>
                <a:gd name="T4" fmla="*/ 212 w 961"/>
                <a:gd name="T5" fmla="*/ 777 h 1214"/>
                <a:gd name="T6" fmla="*/ 58 w 961"/>
                <a:gd name="T7" fmla="*/ 539 h 1214"/>
                <a:gd name="T8" fmla="*/ 76 w 961"/>
                <a:gd name="T9" fmla="*/ 433 h 1214"/>
                <a:gd name="T10" fmla="*/ 361 w 961"/>
                <a:gd name="T11" fmla="*/ 635 h 1214"/>
                <a:gd name="T12" fmla="*/ 360 w 961"/>
                <a:gd name="T13" fmla="*/ 397 h 1214"/>
                <a:gd name="T14" fmla="*/ 235 w 961"/>
                <a:gd name="T15" fmla="*/ 198 h 1214"/>
                <a:gd name="T16" fmla="*/ 351 w 961"/>
                <a:gd name="T17" fmla="*/ 93 h 1214"/>
                <a:gd name="T18" fmla="*/ 515 w 961"/>
                <a:gd name="T19" fmla="*/ 479 h 1214"/>
                <a:gd name="T20" fmla="*/ 515 w 961"/>
                <a:gd name="T21" fmla="*/ 345 h 1214"/>
                <a:gd name="T22" fmla="*/ 661 w 961"/>
                <a:gd name="T23" fmla="*/ 345 h 1214"/>
                <a:gd name="T24" fmla="*/ 661 w 961"/>
                <a:gd name="T25" fmla="*/ 556 h 1214"/>
                <a:gd name="T26" fmla="*/ 661 w 961"/>
                <a:gd name="T27" fmla="*/ 425 h 1214"/>
                <a:gd name="T28" fmla="*/ 806 w 961"/>
                <a:gd name="T29" fmla="*/ 434 h 1214"/>
                <a:gd name="T30" fmla="*/ 806 w 961"/>
                <a:gd name="T31" fmla="*/ 624 h 1214"/>
                <a:gd name="T32" fmla="*/ 806 w 961"/>
                <a:gd name="T33" fmla="*/ 488 h 1214"/>
                <a:gd name="T34" fmla="*/ 946 w 961"/>
                <a:gd name="T35" fmla="*/ 501 h 1214"/>
                <a:gd name="T36" fmla="*/ 946 w 961"/>
                <a:gd name="T37" fmla="*/ 895 h 1214"/>
                <a:gd name="T38" fmla="*/ 851 w 961"/>
                <a:gd name="T39" fmla="*/ 1214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1" h="1214">
                  <a:moveTo>
                    <a:pt x="465" y="1214"/>
                  </a:moveTo>
                  <a:cubicBezTo>
                    <a:pt x="465" y="1133"/>
                    <a:pt x="448" y="1076"/>
                    <a:pt x="390" y="1033"/>
                  </a:cubicBezTo>
                  <a:cubicBezTo>
                    <a:pt x="327" y="987"/>
                    <a:pt x="242" y="863"/>
                    <a:pt x="212" y="777"/>
                  </a:cubicBezTo>
                  <a:cubicBezTo>
                    <a:pt x="181" y="690"/>
                    <a:pt x="105" y="599"/>
                    <a:pt x="58" y="539"/>
                  </a:cubicBezTo>
                  <a:cubicBezTo>
                    <a:pt x="17" y="500"/>
                    <a:pt x="0" y="465"/>
                    <a:pt x="76" y="433"/>
                  </a:cubicBezTo>
                  <a:cubicBezTo>
                    <a:pt x="247" y="408"/>
                    <a:pt x="300" y="721"/>
                    <a:pt x="361" y="635"/>
                  </a:cubicBezTo>
                  <a:cubicBezTo>
                    <a:pt x="361" y="562"/>
                    <a:pt x="360" y="504"/>
                    <a:pt x="360" y="397"/>
                  </a:cubicBezTo>
                  <a:cubicBezTo>
                    <a:pt x="359" y="320"/>
                    <a:pt x="339" y="303"/>
                    <a:pt x="235" y="198"/>
                  </a:cubicBezTo>
                  <a:cubicBezTo>
                    <a:pt x="152" y="116"/>
                    <a:pt x="257" y="0"/>
                    <a:pt x="351" y="93"/>
                  </a:cubicBezTo>
                  <a:cubicBezTo>
                    <a:pt x="494" y="248"/>
                    <a:pt x="515" y="233"/>
                    <a:pt x="515" y="479"/>
                  </a:cubicBezTo>
                  <a:lnTo>
                    <a:pt x="515" y="345"/>
                  </a:lnTo>
                  <a:cubicBezTo>
                    <a:pt x="515" y="229"/>
                    <a:pt x="661" y="271"/>
                    <a:pt x="661" y="345"/>
                  </a:cubicBezTo>
                  <a:lnTo>
                    <a:pt x="661" y="556"/>
                  </a:lnTo>
                  <a:lnTo>
                    <a:pt x="661" y="425"/>
                  </a:lnTo>
                  <a:cubicBezTo>
                    <a:pt x="661" y="304"/>
                    <a:pt x="806" y="350"/>
                    <a:pt x="806" y="434"/>
                  </a:cubicBezTo>
                  <a:lnTo>
                    <a:pt x="806" y="624"/>
                  </a:lnTo>
                  <a:lnTo>
                    <a:pt x="806" y="488"/>
                  </a:lnTo>
                  <a:cubicBezTo>
                    <a:pt x="806" y="386"/>
                    <a:pt x="946" y="428"/>
                    <a:pt x="946" y="501"/>
                  </a:cubicBezTo>
                  <a:cubicBezTo>
                    <a:pt x="946" y="501"/>
                    <a:pt x="961" y="773"/>
                    <a:pt x="946" y="895"/>
                  </a:cubicBezTo>
                  <a:cubicBezTo>
                    <a:pt x="934" y="987"/>
                    <a:pt x="851" y="1061"/>
                    <a:pt x="851" y="1214"/>
                  </a:cubicBezTo>
                </a:path>
              </a:pathLst>
            </a:custGeom>
            <a:solidFill>
              <a:srgbClr val="FFFFFF"/>
            </a:solidFill>
            <a:ln w="25400" cap="flat">
              <a:solidFill>
                <a:srgbClr val="333333"/>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45" name="Arrow Down">
              <a:extLst>
                <a:ext uri="{FF2B5EF4-FFF2-40B4-BE49-F238E27FC236}">
                  <a16:creationId xmlns:a16="http://schemas.microsoft.com/office/drawing/2014/main" id="{C91D3DE8-0831-42FA-92D5-0656E4BDC828}"/>
                </a:ext>
              </a:extLst>
            </p:cNvPr>
            <p:cNvSpPr>
              <a:spLocks/>
            </p:cNvSpPr>
            <p:nvPr/>
          </p:nvSpPr>
          <p:spPr bwMode="auto">
            <a:xfrm>
              <a:off x="2716213" y="4397376"/>
              <a:ext cx="225425" cy="319088"/>
            </a:xfrm>
            <a:custGeom>
              <a:avLst/>
              <a:gdLst>
                <a:gd name="T0" fmla="*/ 193 w 220"/>
                <a:gd name="T1" fmla="*/ 231 h 312"/>
                <a:gd name="T2" fmla="*/ 130 w 220"/>
                <a:gd name="T3" fmla="*/ 195 h 312"/>
                <a:gd name="T4" fmla="*/ 220 w 220"/>
                <a:gd name="T5" fmla="*/ 38 h 312"/>
                <a:gd name="T6" fmla="*/ 154 w 220"/>
                <a:gd name="T7" fmla="*/ 0 h 312"/>
                <a:gd name="T8" fmla="*/ 64 w 220"/>
                <a:gd name="T9" fmla="*/ 157 h 312"/>
                <a:gd name="T10" fmla="*/ 0 w 220"/>
                <a:gd name="T11" fmla="*/ 120 h 312"/>
                <a:gd name="T12" fmla="*/ 18 w 220"/>
                <a:gd name="T13" fmla="*/ 312 h 312"/>
                <a:gd name="T14" fmla="*/ 193 w 220"/>
                <a:gd name="T15" fmla="*/ 231 h 3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312">
                  <a:moveTo>
                    <a:pt x="193" y="231"/>
                  </a:moveTo>
                  <a:lnTo>
                    <a:pt x="130" y="195"/>
                  </a:lnTo>
                  <a:lnTo>
                    <a:pt x="220" y="38"/>
                  </a:lnTo>
                  <a:lnTo>
                    <a:pt x="154" y="0"/>
                  </a:lnTo>
                  <a:lnTo>
                    <a:pt x="64" y="157"/>
                  </a:lnTo>
                  <a:lnTo>
                    <a:pt x="0" y="120"/>
                  </a:lnTo>
                  <a:lnTo>
                    <a:pt x="18" y="312"/>
                  </a:lnTo>
                  <a:lnTo>
                    <a:pt x="193" y="231"/>
                  </a:lnTo>
                  <a:close/>
                </a:path>
              </a:pathLst>
            </a:custGeom>
            <a:solidFill>
              <a:srgbClr val="5B9BD5">
                <a:alpha val="75000"/>
              </a:srgbClr>
            </a:solidFill>
            <a:ln w="25400">
              <a:solidFill>
                <a:srgbClr val="5B9BD5"/>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sp>
          <p:nvSpPr>
            <p:cNvPr id="46" name="Arrow Up">
              <a:extLst>
                <a:ext uri="{FF2B5EF4-FFF2-40B4-BE49-F238E27FC236}">
                  <a16:creationId xmlns:a16="http://schemas.microsoft.com/office/drawing/2014/main" id="{2AED1321-610B-478C-B62E-5CBD3FA5FDD0}"/>
                </a:ext>
              </a:extLst>
            </p:cNvPr>
            <p:cNvSpPr>
              <a:spLocks/>
            </p:cNvSpPr>
            <p:nvPr/>
          </p:nvSpPr>
          <p:spPr bwMode="auto">
            <a:xfrm>
              <a:off x="3321051" y="3390901"/>
              <a:ext cx="225425" cy="319088"/>
            </a:xfrm>
            <a:custGeom>
              <a:avLst/>
              <a:gdLst>
                <a:gd name="T0" fmla="*/ 27 w 220"/>
                <a:gd name="T1" fmla="*/ 81 h 312"/>
                <a:gd name="T2" fmla="*/ 90 w 220"/>
                <a:gd name="T3" fmla="*/ 118 h 312"/>
                <a:gd name="T4" fmla="*/ 0 w 220"/>
                <a:gd name="T5" fmla="*/ 274 h 312"/>
                <a:gd name="T6" fmla="*/ 66 w 220"/>
                <a:gd name="T7" fmla="*/ 312 h 312"/>
                <a:gd name="T8" fmla="*/ 156 w 220"/>
                <a:gd name="T9" fmla="*/ 156 h 312"/>
                <a:gd name="T10" fmla="*/ 220 w 220"/>
                <a:gd name="T11" fmla="*/ 192 h 312"/>
                <a:gd name="T12" fmla="*/ 202 w 220"/>
                <a:gd name="T13" fmla="*/ 0 h 312"/>
                <a:gd name="T14" fmla="*/ 27 w 220"/>
                <a:gd name="T15" fmla="*/ 81 h 3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312">
                  <a:moveTo>
                    <a:pt x="27" y="81"/>
                  </a:moveTo>
                  <a:lnTo>
                    <a:pt x="90" y="118"/>
                  </a:lnTo>
                  <a:lnTo>
                    <a:pt x="0" y="274"/>
                  </a:lnTo>
                  <a:lnTo>
                    <a:pt x="66" y="312"/>
                  </a:lnTo>
                  <a:lnTo>
                    <a:pt x="156" y="156"/>
                  </a:lnTo>
                  <a:lnTo>
                    <a:pt x="220" y="192"/>
                  </a:lnTo>
                  <a:lnTo>
                    <a:pt x="202" y="0"/>
                  </a:lnTo>
                  <a:lnTo>
                    <a:pt x="27" y="81"/>
                  </a:lnTo>
                  <a:close/>
                </a:path>
              </a:pathLst>
            </a:custGeom>
            <a:solidFill>
              <a:srgbClr val="5B9BD5">
                <a:alpha val="75000"/>
              </a:srgbClr>
            </a:solidFill>
            <a:ln w="25400">
              <a:solidFill>
                <a:srgbClr val="5B9BD5"/>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a:solidFill>
                  <a:srgbClr val="5F5F5F"/>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206044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7BC7A15-8AF1-4244-B4F0-26F375188E59}"/>
              </a:ext>
            </a:extLst>
          </p:cNvPr>
          <p:cNvSpPr>
            <a:spLocks noGrp="1"/>
          </p:cNvSpPr>
          <p:nvPr>
            <p:ph type="title"/>
          </p:nvPr>
        </p:nvSpPr>
        <p:spPr/>
        <p:txBody>
          <a:bodyPr>
            <a:normAutofit fontScale="90000"/>
          </a:bodyPr>
          <a:lstStyle/>
          <a:p>
            <a:r>
              <a:rPr lang="de-DE" dirty="0"/>
              <a:t>Platzhalter</a:t>
            </a:r>
          </a:p>
        </p:txBody>
      </p:sp>
      <p:pic>
        <p:nvPicPr>
          <p:cNvPr id="3" name="Placeholder Photo">
            <a:extLst>
              <a:ext uri="{FF2B5EF4-FFF2-40B4-BE49-F238E27FC236}">
                <a16:creationId xmlns:a16="http://schemas.microsoft.com/office/drawing/2014/main" id="{96488A52-63E1-4C99-BF4C-DD196C2F887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5900" y="763587"/>
            <a:ext cx="1905000" cy="1905000"/>
          </a:xfrm>
          <a:prstGeom prst="rect">
            <a:avLst/>
          </a:prstGeom>
        </p:spPr>
      </p:pic>
      <p:pic>
        <p:nvPicPr>
          <p:cNvPr id="4" name="Placeholder Photo">
            <a:extLst>
              <a:ext uri="{FF2B5EF4-FFF2-40B4-BE49-F238E27FC236}">
                <a16:creationId xmlns:a16="http://schemas.microsoft.com/office/drawing/2014/main" id="{48B797A2-150F-4695-A073-FBAE970BA2C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12340" y="763587"/>
            <a:ext cx="1905000" cy="1905000"/>
          </a:xfrm>
          <a:prstGeom prst="rect">
            <a:avLst/>
          </a:prstGeom>
        </p:spPr>
      </p:pic>
      <p:pic>
        <p:nvPicPr>
          <p:cNvPr id="5" name="Placeholder Photo">
            <a:extLst>
              <a:ext uri="{FF2B5EF4-FFF2-40B4-BE49-F238E27FC236}">
                <a16:creationId xmlns:a16="http://schemas.microsoft.com/office/drawing/2014/main" id="{AAE26EC7-C42D-48D6-B867-16796904958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208780" y="763587"/>
            <a:ext cx="1905000" cy="1905000"/>
          </a:xfrm>
          <a:prstGeom prst="rect">
            <a:avLst/>
          </a:prstGeom>
        </p:spPr>
      </p:pic>
      <p:pic>
        <p:nvPicPr>
          <p:cNvPr id="6" name="Placeholder Photo">
            <a:extLst>
              <a:ext uri="{FF2B5EF4-FFF2-40B4-BE49-F238E27FC236}">
                <a16:creationId xmlns:a16="http://schemas.microsoft.com/office/drawing/2014/main" id="{640BE630-57DD-4827-B21B-F2314296189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205220" y="763587"/>
            <a:ext cx="1905000" cy="1905000"/>
          </a:xfrm>
          <a:prstGeom prst="rect">
            <a:avLst/>
          </a:prstGeom>
        </p:spPr>
      </p:pic>
      <p:pic>
        <p:nvPicPr>
          <p:cNvPr id="7" name="Placeholder Photo">
            <a:extLst>
              <a:ext uri="{FF2B5EF4-FFF2-40B4-BE49-F238E27FC236}">
                <a16:creationId xmlns:a16="http://schemas.microsoft.com/office/drawing/2014/main" id="{5724E478-B749-4994-9CB4-F6F736E65B3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201660" y="763587"/>
            <a:ext cx="1905000" cy="1905000"/>
          </a:xfrm>
          <a:prstGeom prst="rect">
            <a:avLst/>
          </a:prstGeom>
        </p:spPr>
      </p:pic>
      <p:pic>
        <p:nvPicPr>
          <p:cNvPr id="8" name="Placeholder Photo">
            <a:extLst>
              <a:ext uri="{FF2B5EF4-FFF2-40B4-BE49-F238E27FC236}">
                <a16:creationId xmlns:a16="http://schemas.microsoft.com/office/drawing/2014/main" id="{B295CE3E-60D4-4D1D-9F51-FD99A31DB12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15900" y="2810668"/>
            <a:ext cx="1905000" cy="1905000"/>
          </a:xfrm>
          <a:prstGeom prst="rect">
            <a:avLst/>
          </a:prstGeom>
        </p:spPr>
      </p:pic>
      <p:pic>
        <p:nvPicPr>
          <p:cNvPr id="9" name="Placeholder Photo">
            <a:extLst>
              <a:ext uri="{FF2B5EF4-FFF2-40B4-BE49-F238E27FC236}">
                <a16:creationId xmlns:a16="http://schemas.microsoft.com/office/drawing/2014/main" id="{94DD93DA-97C2-4BF3-AE52-2F82458EBB6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212340" y="2810668"/>
            <a:ext cx="1905000" cy="1905000"/>
          </a:xfrm>
          <a:prstGeom prst="rect">
            <a:avLst/>
          </a:prstGeom>
        </p:spPr>
      </p:pic>
      <p:pic>
        <p:nvPicPr>
          <p:cNvPr id="10" name="Placeholder Photo">
            <a:extLst>
              <a:ext uri="{FF2B5EF4-FFF2-40B4-BE49-F238E27FC236}">
                <a16:creationId xmlns:a16="http://schemas.microsoft.com/office/drawing/2014/main" id="{FF12CA88-F8D0-45A0-863C-E58A024ABC61}"/>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208780" y="2810668"/>
            <a:ext cx="1905000" cy="1905000"/>
          </a:xfrm>
          <a:prstGeom prst="rect">
            <a:avLst/>
          </a:prstGeom>
        </p:spPr>
      </p:pic>
      <p:pic>
        <p:nvPicPr>
          <p:cNvPr id="11" name="Placeholder Photo">
            <a:extLst>
              <a:ext uri="{FF2B5EF4-FFF2-40B4-BE49-F238E27FC236}">
                <a16:creationId xmlns:a16="http://schemas.microsoft.com/office/drawing/2014/main" id="{E83FB9CE-7C84-407A-94DD-A9BA8F2F2F43}"/>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205220" y="2810668"/>
            <a:ext cx="1905000" cy="1905000"/>
          </a:xfrm>
          <a:prstGeom prst="rect">
            <a:avLst/>
          </a:prstGeom>
        </p:spPr>
      </p:pic>
      <p:pic>
        <p:nvPicPr>
          <p:cNvPr id="12" name="Placeholder Photo">
            <a:extLst>
              <a:ext uri="{FF2B5EF4-FFF2-40B4-BE49-F238E27FC236}">
                <a16:creationId xmlns:a16="http://schemas.microsoft.com/office/drawing/2014/main" id="{4B6D9FF7-2FFE-47BB-98E2-3F9E44F5C7D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201660" y="2810668"/>
            <a:ext cx="1905000" cy="1905000"/>
          </a:xfrm>
          <a:prstGeom prst="rect">
            <a:avLst/>
          </a:prstGeom>
        </p:spPr>
      </p:pic>
      <p:pic>
        <p:nvPicPr>
          <p:cNvPr id="13" name="Placeholder Photo">
            <a:extLst>
              <a:ext uri="{FF2B5EF4-FFF2-40B4-BE49-F238E27FC236}">
                <a16:creationId xmlns:a16="http://schemas.microsoft.com/office/drawing/2014/main" id="{9620C654-E7CB-4C57-A6AC-A752562A0727}"/>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198100" y="763587"/>
            <a:ext cx="1905000" cy="1905000"/>
          </a:xfrm>
          <a:prstGeom prst="rect">
            <a:avLst/>
          </a:prstGeom>
        </p:spPr>
      </p:pic>
      <p:pic>
        <p:nvPicPr>
          <p:cNvPr id="14" name="Placeholder Photo">
            <a:extLst>
              <a:ext uri="{FF2B5EF4-FFF2-40B4-BE49-F238E27FC236}">
                <a16:creationId xmlns:a16="http://schemas.microsoft.com/office/drawing/2014/main" id="{3DA5238D-7B39-49DE-9768-96EF92B1E462}"/>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198100" y="2810668"/>
            <a:ext cx="1905000" cy="1905000"/>
          </a:xfrm>
          <a:prstGeom prst="rect">
            <a:avLst/>
          </a:prstGeom>
        </p:spPr>
      </p:pic>
      <p:pic>
        <p:nvPicPr>
          <p:cNvPr id="15" name="Placeholder Photo">
            <a:extLst>
              <a:ext uri="{FF2B5EF4-FFF2-40B4-BE49-F238E27FC236}">
                <a16:creationId xmlns:a16="http://schemas.microsoft.com/office/drawing/2014/main" id="{06FDB501-2FAB-469F-A15C-85C3D5C51F9C}"/>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15900" y="4857750"/>
            <a:ext cx="1905000" cy="1905000"/>
          </a:xfrm>
          <a:prstGeom prst="rect">
            <a:avLst/>
          </a:prstGeom>
        </p:spPr>
      </p:pic>
      <p:pic>
        <p:nvPicPr>
          <p:cNvPr id="16" name="Placeholder Photo">
            <a:extLst>
              <a:ext uri="{FF2B5EF4-FFF2-40B4-BE49-F238E27FC236}">
                <a16:creationId xmlns:a16="http://schemas.microsoft.com/office/drawing/2014/main" id="{F29B21E8-1F51-4466-BE2A-E05E382F9FB8}"/>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212340" y="4857750"/>
            <a:ext cx="1905000" cy="1905000"/>
          </a:xfrm>
          <a:prstGeom prst="rect">
            <a:avLst/>
          </a:prstGeom>
        </p:spPr>
      </p:pic>
      <p:pic>
        <p:nvPicPr>
          <p:cNvPr id="17" name="Placeholder Photo">
            <a:extLst>
              <a:ext uri="{FF2B5EF4-FFF2-40B4-BE49-F238E27FC236}">
                <a16:creationId xmlns:a16="http://schemas.microsoft.com/office/drawing/2014/main" id="{B6512829-76E7-49B3-9B9B-265123FDF34A}"/>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208780" y="4857750"/>
            <a:ext cx="1905000" cy="1905000"/>
          </a:xfrm>
          <a:prstGeom prst="rect">
            <a:avLst/>
          </a:prstGeom>
        </p:spPr>
      </p:pic>
      <p:pic>
        <p:nvPicPr>
          <p:cNvPr id="18" name="Placeholder Photo">
            <a:extLst>
              <a:ext uri="{FF2B5EF4-FFF2-40B4-BE49-F238E27FC236}">
                <a16:creationId xmlns:a16="http://schemas.microsoft.com/office/drawing/2014/main" id="{43BFEDFB-E7E1-49D4-866A-57735E431D05}"/>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6205220" y="4857750"/>
            <a:ext cx="1905000" cy="1905000"/>
          </a:xfrm>
          <a:prstGeom prst="rect">
            <a:avLst/>
          </a:prstGeom>
        </p:spPr>
      </p:pic>
    </p:spTree>
    <p:extLst>
      <p:ext uri="{BB962C8B-B14F-4D97-AF65-F5344CB8AC3E}">
        <p14:creationId xmlns:p14="http://schemas.microsoft.com/office/powerpoint/2010/main" val="10577884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Container</a:t>
            </a:r>
          </a:p>
        </p:txBody>
      </p:sp>
      <p:grpSp>
        <p:nvGrpSpPr>
          <p:cNvPr id="149" name="Browser" descr="&lt;SmartSettings&gt;&lt;SmartResize enabled=&quot;True&quot; minWidth=&quot;140&quot; minHeight=&quot;50&quot; /&gt;&lt;/SmartSettings&gt;">
            <a:extLst>
              <a:ext uri="{FF2B5EF4-FFF2-40B4-BE49-F238E27FC236}">
                <a16:creationId xmlns:a16="http://schemas.microsoft.com/office/drawing/2014/main" id="{3A0FBA78-3E21-44CA-A846-3D9F27B067D7}"/>
              </a:ext>
            </a:extLst>
          </p:cNvPr>
          <p:cNvGrpSpPr/>
          <p:nvPr>
            <p:custDataLst>
              <p:tags r:id="rId1"/>
            </p:custDataLst>
          </p:nvPr>
        </p:nvGrpSpPr>
        <p:grpSpPr>
          <a:xfrm>
            <a:off x="348769" y="1176528"/>
            <a:ext cx="6668462" cy="4352544"/>
            <a:chOff x="595684" y="1261242"/>
            <a:chExt cx="6668462" cy="4352544"/>
          </a:xfrm>
        </p:grpSpPr>
        <p:sp>
          <p:nvSpPr>
            <p:cNvPr id="150" name="Window Body" descr="&lt;Tags&gt;&lt;SMARTRESIZEANCHORS&gt;Absolute,Absolute,Absolute,Absolute&lt;/SMARTRESIZEANCHORS&gt;&lt;/Tags&gt;">
              <a:extLst>
                <a:ext uri="{FF2B5EF4-FFF2-40B4-BE49-F238E27FC236}">
                  <a16:creationId xmlns:a16="http://schemas.microsoft.com/office/drawing/2014/main" id="{F4F863EE-7624-43F5-8E54-AC0FC7B47257}"/>
                </a:ext>
              </a:extLst>
            </p:cNvPr>
            <p:cNvSpPr/>
            <p:nvPr/>
          </p:nvSpPr>
          <p:spPr>
            <a:xfrm>
              <a:off x="595684" y="1796227"/>
              <a:ext cx="6668462" cy="3817559"/>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51" name="Title Bar" descr="&lt;Tags&gt;&lt;SMARTRESIZEANCHORS&gt;Absolute,None,Absolute,Absolute&lt;/SMARTRESIZEANCHORS&gt;&lt;/Tags&gt;">
              <a:extLst>
                <a:ext uri="{FF2B5EF4-FFF2-40B4-BE49-F238E27FC236}">
                  <a16:creationId xmlns:a16="http://schemas.microsoft.com/office/drawing/2014/main" id="{5067AFF7-40BD-4D3C-B22C-A82B27887A46}"/>
                </a:ext>
              </a:extLst>
            </p:cNvPr>
            <p:cNvSpPr/>
            <p:nvPr/>
          </p:nvSpPr>
          <p:spPr>
            <a:xfrm>
              <a:off x="595685" y="1261242"/>
              <a:ext cx="6668461" cy="53707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Browser</a:t>
              </a:r>
            </a:p>
          </p:txBody>
        </p:sp>
        <p:sp>
          <p:nvSpPr>
            <p:cNvPr id="152" name="Menu Button" descr="&lt;Tags&gt;&lt;SMARTRESIZEANCHORS&gt;Absolute,None,None,Absolute&lt;/SMARTRESIZEANCHORS&gt;&lt;/Tags&gt;">
              <a:extLst>
                <a:ext uri="{FF2B5EF4-FFF2-40B4-BE49-F238E27FC236}">
                  <a16:creationId xmlns:a16="http://schemas.microsoft.com/office/drawing/2014/main" id="{C2ED829A-8E6A-4C8D-9806-7C05F2769FEA}"/>
                </a:ext>
              </a:extLst>
            </p:cNvPr>
            <p:cNvSpPr>
              <a:spLocks noChangeAspect="1" noEditPoints="1"/>
            </p:cNvSpPr>
            <p:nvPr/>
          </p:nvSpPr>
          <p:spPr bwMode="auto">
            <a:xfrm>
              <a:off x="7026264" y="1568802"/>
              <a:ext cx="149225" cy="112713"/>
            </a:xfrm>
            <a:custGeom>
              <a:avLst/>
              <a:gdLst>
                <a:gd name="T0" fmla="*/ 0 w 415"/>
                <a:gd name="T1" fmla="*/ 309 h 309"/>
                <a:gd name="T2" fmla="*/ 415 w 415"/>
                <a:gd name="T3" fmla="*/ 309 h 309"/>
                <a:gd name="T4" fmla="*/ 0 w 415"/>
                <a:gd name="T5" fmla="*/ 155 h 309"/>
                <a:gd name="T6" fmla="*/ 415 w 415"/>
                <a:gd name="T7" fmla="*/ 155 h 309"/>
                <a:gd name="T8" fmla="*/ 0 w 415"/>
                <a:gd name="T9" fmla="*/ 0 h 309"/>
                <a:gd name="T10" fmla="*/ 415 w 415"/>
                <a:gd name="T11" fmla="*/ 0 h 309"/>
              </a:gdLst>
              <a:ahLst/>
              <a:cxnLst>
                <a:cxn ang="0">
                  <a:pos x="T0" y="T1"/>
                </a:cxn>
                <a:cxn ang="0">
                  <a:pos x="T2" y="T3"/>
                </a:cxn>
                <a:cxn ang="0">
                  <a:pos x="T4" y="T5"/>
                </a:cxn>
                <a:cxn ang="0">
                  <a:pos x="T6" y="T7"/>
                </a:cxn>
                <a:cxn ang="0">
                  <a:pos x="T8" y="T9"/>
                </a:cxn>
                <a:cxn ang="0">
                  <a:pos x="T10" y="T11"/>
                </a:cxn>
              </a:cxnLst>
              <a:rect l="0" t="0" r="r" b="b"/>
              <a:pathLst>
                <a:path w="415" h="309">
                  <a:moveTo>
                    <a:pt x="0" y="309"/>
                  </a:moveTo>
                  <a:lnTo>
                    <a:pt x="415" y="309"/>
                  </a:lnTo>
                  <a:moveTo>
                    <a:pt x="0" y="155"/>
                  </a:moveTo>
                  <a:lnTo>
                    <a:pt x="415" y="155"/>
                  </a:lnTo>
                  <a:moveTo>
                    <a:pt x="0" y="0"/>
                  </a:moveTo>
                  <a:lnTo>
                    <a:pt x="415" y="0"/>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53" name="Close Button" descr="&lt;Tags&gt;&lt;SMARTRESIZEANCHORS&gt;Absolute,None,None,Absolute&lt;/SMARTRESIZEANCHORS&gt;&lt;/Tags&gt;">
              <a:extLst>
                <a:ext uri="{FF2B5EF4-FFF2-40B4-BE49-F238E27FC236}">
                  <a16:creationId xmlns:a16="http://schemas.microsoft.com/office/drawing/2014/main" id="{F94F32CA-F5CF-40C7-A0FC-47CBBFD1C7D0}"/>
                </a:ext>
              </a:extLst>
            </p:cNvPr>
            <p:cNvSpPr>
              <a:spLocks noEditPoints="1"/>
            </p:cNvSpPr>
            <p:nvPr/>
          </p:nvSpPr>
          <p:spPr bwMode="auto">
            <a:xfrm>
              <a:off x="7053262" y="1332489"/>
              <a:ext cx="98425" cy="95250"/>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noFill/>
            <a:ln w="9525"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54" name="Address Box" descr="&lt;Tags&gt;&lt;SMARTRESIZEANCHORS&gt;Absolute,None,Absolute,Absolute&lt;/SMARTRESIZEANCHORS&gt;&lt;/Tags&gt;">
              <a:extLst>
                <a:ext uri="{FF2B5EF4-FFF2-40B4-BE49-F238E27FC236}">
                  <a16:creationId xmlns:a16="http://schemas.microsoft.com/office/drawing/2014/main" id="{FB369469-44AB-479B-98D6-A01366FC98D1}"/>
                </a:ext>
              </a:extLst>
            </p:cNvPr>
            <p:cNvSpPr/>
            <p:nvPr/>
          </p:nvSpPr>
          <p:spPr>
            <a:xfrm>
              <a:off x="1498600" y="1506286"/>
              <a:ext cx="5439007"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37744"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noProof="1">
                  <a:solidFill>
                    <a:srgbClr val="5F5F5F"/>
                  </a:solidFill>
                  <a:latin typeface="Segoe UI" panose="020B0502040204020203" pitchFamily="34" charset="0"/>
                  <a:cs typeface="Segoe UI" panose="020B0502040204020203" pitchFamily="34" charset="0"/>
                </a:rPr>
                <a:t>www.example.com</a:t>
              </a:r>
            </a:p>
          </p:txBody>
        </p:sp>
        <p:sp>
          <p:nvSpPr>
            <p:cNvPr id="155" name="Document Icon" descr="&lt;Tags&gt;&lt;SMARTRESIZEANCHORS&gt;Absolute,None,Absolute,None&lt;/SMARTRESIZEANCHORS&gt;&lt;/Tags&gt;">
              <a:extLst>
                <a:ext uri="{FF2B5EF4-FFF2-40B4-BE49-F238E27FC236}">
                  <a16:creationId xmlns:a16="http://schemas.microsoft.com/office/drawing/2014/main" id="{1B07DB30-0E4C-4691-BE11-E9867361B86C}"/>
                </a:ext>
              </a:extLst>
            </p:cNvPr>
            <p:cNvSpPr>
              <a:spLocks noChangeAspect="1" noEditPoints="1"/>
            </p:cNvSpPr>
            <p:nvPr/>
          </p:nvSpPr>
          <p:spPr bwMode="auto">
            <a:xfrm>
              <a:off x="1574724" y="1558483"/>
              <a:ext cx="93663" cy="133350"/>
            </a:xfrm>
            <a:custGeom>
              <a:avLst/>
              <a:gdLst>
                <a:gd name="T0" fmla="*/ 153 w 260"/>
                <a:gd name="T1" fmla="*/ 7 h 367"/>
                <a:gd name="T2" fmla="*/ 153 w 260"/>
                <a:gd name="T3" fmla="*/ 108 h 367"/>
                <a:gd name="T4" fmla="*/ 253 w 260"/>
                <a:gd name="T5" fmla="*/ 108 h 367"/>
                <a:gd name="T6" fmla="*/ 0 w 260"/>
                <a:gd name="T7" fmla="*/ 0 h 367"/>
                <a:gd name="T8" fmla="*/ 0 w 260"/>
                <a:gd name="T9" fmla="*/ 367 h 367"/>
                <a:gd name="T10" fmla="*/ 260 w 260"/>
                <a:gd name="T11" fmla="*/ 367 h 367"/>
                <a:gd name="T12" fmla="*/ 260 w 260"/>
                <a:gd name="T13" fmla="*/ 100 h 367"/>
                <a:gd name="T14" fmla="*/ 161 w 260"/>
                <a:gd name="T15" fmla="*/ 1 h 367"/>
                <a:gd name="T16" fmla="*/ 0 w 260"/>
                <a:gd name="T1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367">
                  <a:moveTo>
                    <a:pt x="153" y="7"/>
                  </a:moveTo>
                  <a:lnTo>
                    <a:pt x="153" y="108"/>
                  </a:lnTo>
                  <a:lnTo>
                    <a:pt x="253" y="108"/>
                  </a:lnTo>
                  <a:moveTo>
                    <a:pt x="0" y="0"/>
                  </a:moveTo>
                  <a:lnTo>
                    <a:pt x="0" y="367"/>
                  </a:lnTo>
                  <a:lnTo>
                    <a:pt x="260" y="367"/>
                  </a:lnTo>
                  <a:lnTo>
                    <a:pt x="260" y="100"/>
                  </a:lnTo>
                  <a:lnTo>
                    <a:pt x="161" y="1"/>
                  </a:lnTo>
                  <a:lnTo>
                    <a:pt x="0" y="0"/>
                  </a:lnTo>
                  <a:close/>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nvGrpSpPr>
            <p:cNvPr id="156" name="Navigation Buttons">
              <a:extLst>
                <a:ext uri="{FF2B5EF4-FFF2-40B4-BE49-F238E27FC236}">
                  <a16:creationId xmlns:a16="http://schemas.microsoft.com/office/drawing/2014/main" id="{81B3107E-1405-4887-9272-D8423C70F6ED}"/>
                </a:ext>
              </a:extLst>
            </p:cNvPr>
            <p:cNvGrpSpPr/>
            <p:nvPr/>
          </p:nvGrpSpPr>
          <p:grpSpPr>
            <a:xfrm>
              <a:off x="721598" y="1538639"/>
              <a:ext cx="641351" cy="173038"/>
              <a:chOff x="721598" y="1538639"/>
              <a:chExt cx="641351" cy="173038"/>
            </a:xfrm>
          </p:grpSpPr>
          <p:sp>
            <p:nvSpPr>
              <p:cNvPr id="157" name="Back Button" descr="&lt;Tags&gt;&lt;SMARTRESIZEANCHORS&gt;Absolute,None,Absolute,None&lt;/SMARTRESIZEANCHORS&gt;&lt;/Tags&gt;">
                <a:extLst>
                  <a:ext uri="{FF2B5EF4-FFF2-40B4-BE49-F238E27FC236}">
                    <a16:creationId xmlns:a16="http://schemas.microsoft.com/office/drawing/2014/main" id="{AF429DA0-DD5F-43A8-ABC9-DB1943D5AB3E}"/>
                  </a:ext>
                </a:extLst>
              </p:cNvPr>
              <p:cNvSpPr>
                <a:spLocks noChangeAspect="1" noEditPoints="1"/>
              </p:cNvSpPr>
              <p:nvPr/>
            </p:nvSpPr>
            <p:spPr bwMode="auto">
              <a:xfrm>
                <a:off x="721598" y="1564833"/>
                <a:ext cx="152400" cy="120650"/>
              </a:xfrm>
              <a:custGeom>
                <a:avLst/>
                <a:gdLst>
                  <a:gd name="T0" fmla="*/ 159 w 423"/>
                  <a:gd name="T1" fmla="*/ 332 h 332"/>
                  <a:gd name="T2" fmla="*/ 0 w 423"/>
                  <a:gd name="T3" fmla="*/ 166 h 332"/>
                  <a:gd name="T4" fmla="*/ 159 w 423"/>
                  <a:gd name="T5" fmla="*/ 0 h 332"/>
                  <a:gd name="T6" fmla="*/ 15 w 423"/>
                  <a:gd name="T7" fmla="*/ 166 h 332"/>
                  <a:gd name="T8" fmla="*/ 423 w 423"/>
                  <a:gd name="T9" fmla="*/ 166 h 332"/>
                </a:gdLst>
                <a:ahLst/>
                <a:cxnLst>
                  <a:cxn ang="0">
                    <a:pos x="T0" y="T1"/>
                  </a:cxn>
                  <a:cxn ang="0">
                    <a:pos x="T2" y="T3"/>
                  </a:cxn>
                  <a:cxn ang="0">
                    <a:pos x="T4" y="T5"/>
                  </a:cxn>
                  <a:cxn ang="0">
                    <a:pos x="T6" y="T7"/>
                  </a:cxn>
                  <a:cxn ang="0">
                    <a:pos x="T8" y="T9"/>
                  </a:cxn>
                </a:cxnLst>
                <a:rect l="0" t="0" r="r" b="b"/>
                <a:pathLst>
                  <a:path w="423" h="332">
                    <a:moveTo>
                      <a:pt x="159" y="332"/>
                    </a:moveTo>
                    <a:lnTo>
                      <a:pt x="0" y="166"/>
                    </a:lnTo>
                    <a:lnTo>
                      <a:pt x="159" y="0"/>
                    </a:lnTo>
                    <a:moveTo>
                      <a:pt x="15" y="166"/>
                    </a:moveTo>
                    <a:lnTo>
                      <a:pt x="423" y="166"/>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58" name="Forward Button" descr="&lt;Tags&gt;&lt;SMARTRESIZEANCHORS&gt;Absolute,None,Absolute,None&lt;/SMARTRESIZEANCHORS&gt;&lt;/Tags&gt;">
                <a:extLst>
                  <a:ext uri="{FF2B5EF4-FFF2-40B4-BE49-F238E27FC236}">
                    <a16:creationId xmlns:a16="http://schemas.microsoft.com/office/drawing/2014/main" id="{D45AA316-FE67-4FDF-9632-5F87250BC679}"/>
                  </a:ext>
                </a:extLst>
              </p:cNvPr>
              <p:cNvSpPr>
                <a:spLocks noChangeAspect="1" noEditPoints="1"/>
              </p:cNvSpPr>
              <p:nvPr/>
            </p:nvSpPr>
            <p:spPr bwMode="auto">
              <a:xfrm>
                <a:off x="962898" y="1564833"/>
                <a:ext cx="152400" cy="120650"/>
              </a:xfrm>
              <a:custGeom>
                <a:avLst/>
                <a:gdLst>
                  <a:gd name="T0" fmla="*/ 265 w 423"/>
                  <a:gd name="T1" fmla="*/ 0 h 332"/>
                  <a:gd name="T2" fmla="*/ 423 w 423"/>
                  <a:gd name="T3" fmla="*/ 166 h 332"/>
                  <a:gd name="T4" fmla="*/ 265 w 423"/>
                  <a:gd name="T5" fmla="*/ 332 h 332"/>
                  <a:gd name="T6" fmla="*/ 408 w 423"/>
                  <a:gd name="T7" fmla="*/ 166 h 332"/>
                  <a:gd name="T8" fmla="*/ 0 w 423"/>
                  <a:gd name="T9" fmla="*/ 166 h 332"/>
                </a:gdLst>
                <a:ahLst/>
                <a:cxnLst>
                  <a:cxn ang="0">
                    <a:pos x="T0" y="T1"/>
                  </a:cxn>
                  <a:cxn ang="0">
                    <a:pos x="T2" y="T3"/>
                  </a:cxn>
                  <a:cxn ang="0">
                    <a:pos x="T4" y="T5"/>
                  </a:cxn>
                  <a:cxn ang="0">
                    <a:pos x="T6" y="T7"/>
                  </a:cxn>
                  <a:cxn ang="0">
                    <a:pos x="T8" y="T9"/>
                  </a:cxn>
                </a:cxnLst>
                <a:rect l="0" t="0" r="r" b="b"/>
                <a:pathLst>
                  <a:path w="423" h="332">
                    <a:moveTo>
                      <a:pt x="265" y="0"/>
                    </a:moveTo>
                    <a:lnTo>
                      <a:pt x="423" y="166"/>
                    </a:lnTo>
                    <a:lnTo>
                      <a:pt x="265" y="332"/>
                    </a:lnTo>
                    <a:moveTo>
                      <a:pt x="408" y="166"/>
                    </a:moveTo>
                    <a:lnTo>
                      <a:pt x="0" y="166"/>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59" name="Reload Button" descr="&lt;Tags&gt;&lt;SMARTRESIZEANCHORS&gt;Absolute,None,Absolute,None&lt;/SMARTRESIZEANCHORS&gt;&lt;/Tags&gt;">
                <a:extLst>
                  <a:ext uri="{FF2B5EF4-FFF2-40B4-BE49-F238E27FC236}">
                    <a16:creationId xmlns:a16="http://schemas.microsoft.com/office/drawing/2014/main" id="{DA0DCB4D-15FC-4E49-A97B-7B6098026AD6}"/>
                  </a:ext>
                </a:extLst>
              </p:cNvPr>
              <p:cNvSpPr>
                <a:spLocks noChangeAspect="1" noEditPoints="1"/>
              </p:cNvSpPr>
              <p:nvPr/>
            </p:nvSpPr>
            <p:spPr bwMode="auto">
              <a:xfrm>
                <a:off x="1204199" y="1538639"/>
                <a:ext cx="158750" cy="173038"/>
              </a:xfrm>
              <a:custGeom>
                <a:avLst/>
                <a:gdLst>
                  <a:gd name="T0" fmla="*/ 441 w 441"/>
                  <a:gd name="T1" fmla="*/ 7 h 474"/>
                  <a:gd name="T2" fmla="*/ 441 w 441"/>
                  <a:gd name="T3" fmla="*/ 144 h 474"/>
                  <a:gd name="T4" fmla="*/ 296 w 441"/>
                  <a:gd name="T5" fmla="*/ 144 h 474"/>
                  <a:gd name="T6" fmla="*/ 438 w 441"/>
                  <a:gd name="T7" fmla="*/ 309 h 474"/>
                  <a:gd name="T8" fmla="*/ 166 w 441"/>
                  <a:gd name="T9" fmla="*/ 434 h 474"/>
                  <a:gd name="T10" fmla="*/ 41 w 441"/>
                  <a:gd name="T11" fmla="*/ 162 h 474"/>
                  <a:gd name="T12" fmla="*/ 313 w 441"/>
                  <a:gd name="T13" fmla="*/ 37 h 474"/>
                  <a:gd name="T14" fmla="*/ 428 w 441"/>
                  <a:gd name="T15" fmla="*/ 139 h 4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1" h="474">
                    <a:moveTo>
                      <a:pt x="441" y="7"/>
                    </a:moveTo>
                    <a:lnTo>
                      <a:pt x="441" y="144"/>
                    </a:lnTo>
                    <a:lnTo>
                      <a:pt x="296" y="144"/>
                    </a:lnTo>
                    <a:moveTo>
                      <a:pt x="438" y="309"/>
                    </a:moveTo>
                    <a:cubicBezTo>
                      <a:pt x="397" y="418"/>
                      <a:pt x="276" y="474"/>
                      <a:pt x="166" y="434"/>
                    </a:cubicBezTo>
                    <a:cubicBezTo>
                      <a:pt x="56" y="393"/>
                      <a:pt x="0" y="271"/>
                      <a:pt x="41" y="162"/>
                    </a:cubicBezTo>
                    <a:cubicBezTo>
                      <a:pt x="82" y="52"/>
                      <a:pt x="202" y="0"/>
                      <a:pt x="313" y="37"/>
                    </a:cubicBezTo>
                    <a:cubicBezTo>
                      <a:pt x="357" y="51"/>
                      <a:pt x="398" y="91"/>
                      <a:pt x="428" y="139"/>
                    </a:cubicBez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grpSp>
        <p:nvGrpSpPr>
          <p:cNvPr id="160" name="Group Box" descr="&lt;SmartSettings&gt;&lt;SmartResize enabled=&quot;True&quot; minWidth=&quot;60&quot; minHeight=&quot;22&quot; /&gt;&lt;/SmartSettings&gt;">
            <a:extLst>
              <a:ext uri="{FF2B5EF4-FFF2-40B4-BE49-F238E27FC236}">
                <a16:creationId xmlns:a16="http://schemas.microsoft.com/office/drawing/2014/main" id="{2C59C599-0B1C-4359-A9B6-A0682AA65071}"/>
              </a:ext>
            </a:extLst>
          </p:cNvPr>
          <p:cNvGrpSpPr/>
          <p:nvPr/>
        </p:nvGrpSpPr>
        <p:grpSpPr>
          <a:xfrm>
            <a:off x="7353300" y="1145086"/>
            <a:ext cx="1828800" cy="1723028"/>
            <a:chOff x="595686" y="1184134"/>
            <a:chExt cx="1828800" cy="1723028"/>
          </a:xfrm>
        </p:grpSpPr>
        <p:sp>
          <p:nvSpPr>
            <p:cNvPr id="161" name="Panel" descr="&lt;Tags&gt;&lt;SMARTRESIZEANCHORS&gt;Absolute,Relative,Relative,Relative&lt;/SMARTRESIZEANCHORS&gt;&lt;/Tags&gt;">
              <a:extLst>
                <a:ext uri="{FF2B5EF4-FFF2-40B4-BE49-F238E27FC236}">
                  <a16:creationId xmlns:a16="http://schemas.microsoft.com/office/drawing/2014/main" id="{F3899432-6BB4-455A-8EB2-6E6C8D569BD0}"/>
                </a:ext>
              </a:extLst>
            </p:cNvPr>
            <p:cNvSpPr/>
            <p:nvPr/>
          </p:nvSpPr>
          <p:spPr>
            <a:xfrm>
              <a:off x="595686" y="1261242"/>
              <a:ext cx="1828800" cy="164592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62" name="Label" descr="&lt;Tags&gt;&lt;SMARTRESIZEANCHORS&gt;Absolute,None,Absolute,None&lt;/SMARTRESIZEANCHORS&gt;&lt;/Tags&gt;">
              <a:extLst>
                <a:ext uri="{FF2B5EF4-FFF2-40B4-BE49-F238E27FC236}">
                  <a16:creationId xmlns:a16="http://schemas.microsoft.com/office/drawing/2014/main" id="{4D292794-1C3D-4DEF-8449-790C27ABFB16}"/>
                </a:ext>
              </a:extLst>
            </p:cNvPr>
            <p:cNvSpPr txBox="1"/>
            <p:nvPr/>
          </p:nvSpPr>
          <p:spPr>
            <a:xfrm>
              <a:off x="648509" y="1184134"/>
              <a:ext cx="610873" cy="156966"/>
            </a:xfrm>
            <a:prstGeom prst="rect">
              <a:avLst/>
            </a:prstGeom>
            <a:solidFill>
              <a:srgbClr val="FFFFFF"/>
            </a:solidFill>
          </p:spPr>
          <p:txBody>
            <a:bodyPr wrap="none" lIns="36576" tIns="9144" rIns="36576" bIns="914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Group Box</a:t>
              </a:r>
            </a:p>
          </p:txBody>
        </p:sp>
      </p:grpSp>
      <p:sp>
        <p:nvSpPr>
          <p:cNvPr id="163" name="Panel">
            <a:extLst>
              <a:ext uri="{FF2B5EF4-FFF2-40B4-BE49-F238E27FC236}">
                <a16:creationId xmlns:a16="http://schemas.microsoft.com/office/drawing/2014/main" id="{99F8FCC4-8F56-4BE7-B3A8-AD5399FB9492}"/>
              </a:ext>
            </a:extLst>
          </p:cNvPr>
          <p:cNvSpPr/>
          <p:nvPr/>
        </p:nvSpPr>
        <p:spPr>
          <a:xfrm>
            <a:off x="7378700" y="3202940"/>
            <a:ext cx="1828800" cy="164592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64" name="Panel">
            <a:extLst>
              <a:ext uri="{FF2B5EF4-FFF2-40B4-BE49-F238E27FC236}">
                <a16:creationId xmlns:a16="http://schemas.microsoft.com/office/drawing/2014/main" id="{6D190452-46CE-48DB-827D-D9757252CB90}"/>
              </a:ext>
            </a:extLst>
          </p:cNvPr>
          <p:cNvSpPr/>
          <p:nvPr/>
        </p:nvSpPr>
        <p:spPr>
          <a:xfrm>
            <a:off x="9398000" y="1221740"/>
            <a:ext cx="1828800" cy="1645920"/>
          </a:xfrm>
          <a:prstGeom prst="rect">
            <a:avLst/>
          </a:prstGeom>
          <a:solidFill>
            <a:srgbClr val="FFFFFF"/>
          </a:solidFill>
          <a:ln w="6350">
            <a:solidFill>
              <a:srgbClr val="80808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65" name="Rounded Panel">
            <a:extLst>
              <a:ext uri="{FF2B5EF4-FFF2-40B4-BE49-F238E27FC236}">
                <a16:creationId xmlns:a16="http://schemas.microsoft.com/office/drawing/2014/main" id="{D65BDD2C-3D8A-4B5D-8E18-D55057ED62F7}"/>
              </a:ext>
            </a:extLst>
          </p:cNvPr>
          <p:cNvSpPr/>
          <p:nvPr/>
        </p:nvSpPr>
        <p:spPr>
          <a:xfrm>
            <a:off x="9372600" y="3152140"/>
            <a:ext cx="1828800" cy="1645920"/>
          </a:xfrm>
          <a:prstGeom prst="roundRect">
            <a:avLst>
              <a:gd name="adj" fmla="val 7512"/>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305859996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7BC7A15-8AF1-4244-B4F0-26F375188E59}"/>
              </a:ext>
            </a:extLst>
          </p:cNvPr>
          <p:cNvSpPr>
            <a:spLocks noGrp="1"/>
          </p:cNvSpPr>
          <p:nvPr>
            <p:ph type="title"/>
          </p:nvPr>
        </p:nvSpPr>
        <p:spPr/>
        <p:txBody>
          <a:bodyPr>
            <a:normAutofit fontScale="90000"/>
          </a:bodyPr>
          <a:lstStyle/>
          <a:p>
            <a:r>
              <a:rPr lang="de-DE" dirty="0"/>
              <a:t>Platzhalter User</a:t>
            </a:r>
          </a:p>
        </p:txBody>
      </p:sp>
      <p:pic>
        <p:nvPicPr>
          <p:cNvPr id="19" name="Placeholder User">
            <a:extLst>
              <a:ext uri="{FF2B5EF4-FFF2-40B4-BE49-F238E27FC236}">
                <a16:creationId xmlns:a16="http://schemas.microsoft.com/office/drawing/2014/main" id="{6FEE8EA2-F0AB-439D-B286-D89228696F5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2250" y="781050"/>
            <a:ext cx="1905000" cy="1905000"/>
          </a:xfrm>
          <a:prstGeom prst="ellipse">
            <a:avLst/>
          </a:prstGeom>
        </p:spPr>
      </p:pic>
      <p:pic>
        <p:nvPicPr>
          <p:cNvPr id="20" name="Placeholder User">
            <a:extLst>
              <a:ext uri="{FF2B5EF4-FFF2-40B4-BE49-F238E27FC236}">
                <a16:creationId xmlns:a16="http://schemas.microsoft.com/office/drawing/2014/main" id="{2C1B9608-6DAC-4C34-AB53-83BEE149E50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90750" y="781050"/>
            <a:ext cx="1905000" cy="1905000"/>
          </a:xfrm>
          <a:prstGeom prst="ellipse">
            <a:avLst/>
          </a:prstGeom>
        </p:spPr>
      </p:pic>
      <p:pic>
        <p:nvPicPr>
          <p:cNvPr id="21" name="Placeholder User">
            <a:extLst>
              <a:ext uri="{FF2B5EF4-FFF2-40B4-BE49-F238E27FC236}">
                <a16:creationId xmlns:a16="http://schemas.microsoft.com/office/drawing/2014/main" id="{130F8853-4226-48E3-96B3-6895B49041D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59250" y="781050"/>
            <a:ext cx="1905000" cy="1905000"/>
          </a:xfrm>
          <a:prstGeom prst="ellipse">
            <a:avLst/>
          </a:prstGeom>
        </p:spPr>
      </p:pic>
      <p:pic>
        <p:nvPicPr>
          <p:cNvPr id="22" name="Placeholder User">
            <a:extLst>
              <a:ext uri="{FF2B5EF4-FFF2-40B4-BE49-F238E27FC236}">
                <a16:creationId xmlns:a16="http://schemas.microsoft.com/office/drawing/2014/main" id="{D9C58683-168C-4E71-8F60-5E8E92DDE1D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127750" y="781050"/>
            <a:ext cx="1905000" cy="1905000"/>
          </a:xfrm>
          <a:prstGeom prst="ellipse">
            <a:avLst/>
          </a:prstGeom>
        </p:spPr>
      </p:pic>
      <p:pic>
        <p:nvPicPr>
          <p:cNvPr id="23" name="Placeholder User">
            <a:extLst>
              <a:ext uri="{FF2B5EF4-FFF2-40B4-BE49-F238E27FC236}">
                <a16:creationId xmlns:a16="http://schemas.microsoft.com/office/drawing/2014/main" id="{263E7EB0-74CD-49B6-8C01-73872FB6826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096250" y="781050"/>
            <a:ext cx="1905000" cy="1905000"/>
          </a:xfrm>
          <a:prstGeom prst="ellipse">
            <a:avLst/>
          </a:prstGeom>
        </p:spPr>
      </p:pic>
      <p:pic>
        <p:nvPicPr>
          <p:cNvPr id="24" name="Placeholder User">
            <a:extLst>
              <a:ext uri="{FF2B5EF4-FFF2-40B4-BE49-F238E27FC236}">
                <a16:creationId xmlns:a16="http://schemas.microsoft.com/office/drawing/2014/main" id="{3A266A93-970A-4939-81FE-81053C7ADB5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064750" y="781050"/>
            <a:ext cx="1905000" cy="1905000"/>
          </a:xfrm>
          <a:prstGeom prst="ellipse">
            <a:avLst/>
          </a:prstGeom>
        </p:spPr>
      </p:pic>
      <p:pic>
        <p:nvPicPr>
          <p:cNvPr id="26" name="Placeholder User">
            <a:extLst>
              <a:ext uri="{FF2B5EF4-FFF2-40B4-BE49-F238E27FC236}">
                <a16:creationId xmlns:a16="http://schemas.microsoft.com/office/drawing/2014/main" id="{0E2B820E-8C13-4B9A-A23A-22AA797E3AE2}"/>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22250" y="2867025"/>
            <a:ext cx="1905000" cy="1905000"/>
          </a:xfrm>
          <a:prstGeom prst="ellipse">
            <a:avLst/>
          </a:prstGeom>
        </p:spPr>
      </p:pic>
      <p:pic>
        <p:nvPicPr>
          <p:cNvPr id="27" name="Placeholder User">
            <a:extLst>
              <a:ext uri="{FF2B5EF4-FFF2-40B4-BE49-F238E27FC236}">
                <a16:creationId xmlns:a16="http://schemas.microsoft.com/office/drawing/2014/main" id="{0732BA27-8FA2-4923-9285-7FD2D7BD3EC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190750" y="2867025"/>
            <a:ext cx="1905000" cy="1905000"/>
          </a:xfrm>
          <a:prstGeom prst="ellipse">
            <a:avLst/>
          </a:prstGeom>
        </p:spPr>
      </p:pic>
      <p:pic>
        <p:nvPicPr>
          <p:cNvPr id="28" name="Placeholder User">
            <a:extLst>
              <a:ext uri="{FF2B5EF4-FFF2-40B4-BE49-F238E27FC236}">
                <a16:creationId xmlns:a16="http://schemas.microsoft.com/office/drawing/2014/main" id="{EF487DDB-3C87-4909-8515-9B77525D3C21}"/>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159250" y="2867025"/>
            <a:ext cx="1905000" cy="1905000"/>
          </a:xfrm>
          <a:prstGeom prst="ellipse">
            <a:avLst/>
          </a:prstGeom>
        </p:spPr>
      </p:pic>
      <p:pic>
        <p:nvPicPr>
          <p:cNvPr id="29" name="Placeholder User">
            <a:extLst>
              <a:ext uri="{FF2B5EF4-FFF2-40B4-BE49-F238E27FC236}">
                <a16:creationId xmlns:a16="http://schemas.microsoft.com/office/drawing/2014/main" id="{31C9903F-6A49-4EA6-BEB6-FBF2EC811943}"/>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127750" y="2867025"/>
            <a:ext cx="1905000" cy="1905000"/>
          </a:xfrm>
          <a:prstGeom prst="ellipse">
            <a:avLst/>
          </a:prstGeom>
        </p:spPr>
      </p:pic>
      <p:pic>
        <p:nvPicPr>
          <p:cNvPr id="30" name="Placeholder User">
            <a:extLst>
              <a:ext uri="{FF2B5EF4-FFF2-40B4-BE49-F238E27FC236}">
                <a16:creationId xmlns:a16="http://schemas.microsoft.com/office/drawing/2014/main" id="{B4E18597-AE5E-4E23-97E4-E555761F214F}"/>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096250" y="2867025"/>
            <a:ext cx="1905000" cy="1905000"/>
          </a:xfrm>
          <a:prstGeom prst="ellipse">
            <a:avLst/>
          </a:prstGeom>
        </p:spPr>
      </p:pic>
      <p:pic>
        <p:nvPicPr>
          <p:cNvPr id="31" name="Placeholder User">
            <a:extLst>
              <a:ext uri="{FF2B5EF4-FFF2-40B4-BE49-F238E27FC236}">
                <a16:creationId xmlns:a16="http://schemas.microsoft.com/office/drawing/2014/main" id="{C5C7A1E7-7652-492B-BCFB-78CC063D6892}"/>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064750" y="2867025"/>
            <a:ext cx="1905000" cy="1905000"/>
          </a:xfrm>
          <a:prstGeom prst="ellipse">
            <a:avLst/>
          </a:prstGeom>
        </p:spPr>
      </p:pic>
      <p:pic>
        <p:nvPicPr>
          <p:cNvPr id="32" name="Placeholder User">
            <a:extLst>
              <a:ext uri="{FF2B5EF4-FFF2-40B4-BE49-F238E27FC236}">
                <a16:creationId xmlns:a16="http://schemas.microsoft.com/office/drawing/2014/main" id="{D79CF491-1FE2-4E32-BAB6-23A4550C067C}"/>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22250" y="4953000"/>
            <a:ext cx="1905000" cy="1905000"/>
          </a:xfrm>
          <a:prstGeom prst="ellipse">
            <a:avLst/>
          </a:prstGeom>
        </p:spPr>
      </p:pic>
      <p:pic>
        <p:nvPicPr>
          <p:cNvPr id="33" name="Placeholder User">
            <a:extLst>
              <a:ext uri="{FF2B5EF4-FFF2-40B4-BE49-F238E27FC236}">
                <a16:creationId xmlns:a16="http://schemas.microsoft.com/office/drawing/2014/main" id="{1CB74A3A-55FD-458D-8D82-46624AEB0FB5}"/>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190750" y="4953000"/>
            <a:ext cx="1905000" cy="1905000"/>
          </a:xfrm>
          <a:prstGeom prst="ellipse">
            <a:avLst/>
          </a:prstGeom>
        </p:spPr>
      </p:pic>
      <p:pic>
        <p:nvPicPr>
          <p:cNvPr id="34" name="Placeholder User">
            <a:extLst>
              <a:ext uri="{FF2B5EF4-FFF2-40B4-BE49-F238E27FC236}">
                <a16:creationId xmlns:a16="http://schemas.microsoft.com/office/drawing/2014/main" id="{8E19B96B-8090-4D32-A4D5-2DEF1B7044CF}"/>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159250" y="4953000"/>
            <a:ext cx="1905000" cy="1905000"/>
          </a:xfrm>
          <a:prstGeom prst="ellipse">
            <a:avLst/>
          </a:prstGeom>
        </p:spPr>
      </p:pic>
      <p:pic>
        <p:nvPicPr>
          <p:cNvPr id="35" name="Placeholder User">
            <a:extLst>
              <a:ext uri="{FF2B5EF4-FFF2-40B4-BE49-F238E27FC236}">
                <a16:creationId xmlns:a16="http://schemas.microsoft.com/office/drawing/2014/main" id="{8A32153A-D4D0-4209-BEBE-2A096EBD0F7D}"/>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6127750" y="4953000"/>
            <a:ext cx="1905000" cy="1905000"/>
          </a:xfrm>
          <a:prstGeom prst="ellipse">
            <a:avLst/>
          </a:prstGeom>
        </p:spPr>
      </p:pic>
    </p:spTree>
    <p:extLst>
      <p:ext uri="{BB962C8B-B14F-4D97-AF65-F5344CB8AC3E}">
        <p14:creationId xmlns:p14="http://schemas.microsoft.com/office/powerpoint/2010/main" val="18405599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3D1FBD-C4C5-4848-BB86-1202DFB1F7CF}"/>
              </a:ext>
            </a:extLst>
          </p:cNvPr>
          <p:cNvSpPr>
            <a:spLocks noGrp="1"/>
          </p:cNvSpPr>
          <p:nvPr>
            <p:ph type="title"/>
          </p:nvPr>
        </p:nvSpPr>
        <p:spPr/>
        <p:txBody>
          <a:bodyPr>
            <a:normAutofit fontScale="90000"/>
          </a:bodyPr>
          <a:lstStyle/>
          <a:p>
            <a:r>
              <a:rPr lang="de-DE" dirty="0"/>
              <a:t>Windows Beispiel Layouts</a:t>
            </a:r>
          </a:p>
        </p:txBody>
      </p:sp>
      <p:grpSp>
        <p:nvGrpSpPr>
          <p:cNvPr id="3" name="Calendar" descr="&lt;SmartSettings&gt;&lt;SmartResize enabled=&quot;True&quot; minWidth=&quot;320&quot; minHeight=&quot;300&quot; /&gt;&lt;/SmartSettings&gt;">
            <a:extLst>
              <a:ext uri="{FF2B5EF4-FFF2-40B4-BE49-F238E27FC236}">
                <a16:creationId xmlns:a16="http://schemas.microsoft.com/office/drawing/2014/main" id="{050F6B8B-49C8-47E7-85FA-2946C7A172B4}"/>
              </a:ext>
            </a:extLst>
          </p:cNvPr>
          <p:cNvGrpSpPr/>
          <p:nvPr>
            <p:custDataLst>
              <p:tags r:id="rId1"/>
            </p:custDataLst>
          </p:nvPr>
        </p:nvGrpSpPr>
        <p:grpSpPr>
          <a:xfrm>
            <a:off x="2894748" y="1047997"/>
            <a:ext cx="6402505" cy="4762006"/>
            <a:chOff x="929462" y="1249388"/>
            <a:chExt cx="6402505" cy="4762006"/>
          </a:xfrm>
        </p:grpSpPr>
        <p:sp>
          <p:nvSpPr>
            <p:cNvPr id="4" name="Window Background" descr="&lt;Tags&gt;&lt;SMARTRESIZEANCHORS&gt;Absolute,Absolute,Absolute,Absolute&lt;/SMARTRESIZEANCHORS&gt;&lt;/Tags&gt;">
              <a:extLst>
                <a:ext uri="{FF2B5EF4-FFF2-40B4-BE49-F238E27FC236}">
                  <a16:creationId xmlns:a16="http://schemas.microsoft.com/office/drawing/2014/main" id="{638740FF-6DC3-48E0-AC35-2498C5F5CC9B}"/>
                </a:ext>
              </a:extLst>
            </p:cNvPr>
            <p:cNvSpPr/>
            <p:nvPr/>
          </p:nvSpPr>
          <p:spPr>
            <a:xfrm>
              <a:off x="930275" y="1249388"/>
              <a:ext cx="6401691" cy="4762006"/>
            </a:xfrm>
            <a:prstGeom prst="rect">
              <a:avLst/>
            </a:prstGeom>
            <a:solidFill>
              <a:srgbClr val="FFFFFF"/>
            </a:solidFill>
            <a:ln w="6350">
              <a:noFill/>
            </a:ln>
            <a:effectLst>
              <a:outerShdw blurRad="1524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680" dirty="0">
                <a:solidFill>
                  <a:srgbClr val="000000"/>
                </a:solidFill>
                <a:latin typeface="Segoe UI" panose="020B0502040204020203" pitchFamily="34" charset="0"/>
                <a:cs typeface="Segoe UI" panose="020B0502040204020203" pitchFamily="34" charset="0"/>
              </a:endParaRPr>
            </a:p>
          </p:txBody>
        </p:sp>
        <p:grpSp>
          <p:nvGrpSpPr>
            <p:cNvPr id="5" name="Title Bar">
              <a:extLst>
                <a:ext uri="{FF2B5EF4-FFF2-40B4-BE49-F238E27FC236}">
                  <a16:creationId xmlns:a16="http://schemas.microsoft.com/office/drawing/2014/main" id="{5ADD9B7A-2082-4BAE-A932-EEA6319CEA92}"/>
                </a:ext>
              </a:extLst>
            </p:cNvPr>
            <p:cNvGrpSpPr/>
            <p:nvPr/>
          </p:nvGrpSpPr>
          <p:grpSpPr>
            <a:xfrm>
              <a:off x="930275" y="1249388"/>
              <a:ext cx="6401692" cy="228773"/>
              <a:chOff x="990599" y="1423197"/>
              <a:chExt cx="6401693" cy="228600"/>
            </a:xfrm>
          </p:grpSpPr>
          <p:sp>
            <p:nvSpPr>
              <p:cNvPr id="144" name="Title Bar" descr="&lt;Tags&gt;&lt;SMARTRESIZEANCHORS&gt;Absolute,None,Absolute,Absolute&lt;/SMARTRESIZEANCHORS&gt;&lt;/Tags&gt;">
                <a:extLst>
                  <a:ext uri="{FF2B5EF4-FFF2-40B4-BE49-F238E27FC236}">
                    <a16:creationId xmlns:a16="http://schemas.microsoft.com/office/drawing/2014/main" id="{78300AEB-1531-486F-8B10-FB58FFFC3F55}"/>
                  </a:ext>
                </a:extLst>
              </p:cNvPr>
              <p:cNvSpPr/>
              <p:nvPr/>
            </p:nvSpPr>
            <p:spPr>
              <a:xfrm>
                <a:off x="990599" y="1423197"/>
                <a:ext cx="6401693" cy="228600"/>
              </a:xfrm>
              <a:prstGeom prst="rect">
                <a:avLst/>
              </a:prstGeom>
              <a:solidFill>
                <a:srgbClr val="1664A7"/>
              </a:solidFill>
              <a:ln>
                <a:noFill/>
              </a:ln>
            </p:spPr>
            <p:style>
              <a:lnRef idx="2">
                <a:schemeClr val="accent1">
                  <a:shade val="50000"/>
                </a:schemeClr>
              </a:lnRef>
              <a:fillRef idx="1">
                <a:schemeClr val="accent1"/>
              </a:fillRef>
              <a:effectRef idx="0">
                <a:schemeClr val="accent1"/>
              </a:effectRef>
              <a:fontRef idx="minor">
                <a:schemeClr val="lt1"/>
              </a:fontRef>
            </p:style>
            <p:txBody>
              <a:bodyPr tIns="54864"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680" dirty="0">
                    <a:solidFill>
                      <a:srgbClr val="FFFFFF"/>
                    </a:solidFill>
                    <a:latin typeface="Segoe UI" panose="020B0502040204020203" pitchFamily="34" charset="0"/>
                    <a:cs typeface="Segoe UI" panose="020B0502040204020203" pitchFamily="34" charset="0"/>
                  </a:rPr>
                  <a:t>Calendar</a:t>
                </a:r>
              </a:p>
            </p:txBody>
          </p:sp>
          <p:sp>
            <p:nvSpPr>
              <p:cNvPr id="145" name="Minimize" descr="&lt;Tags&gt;&lt;SMARTRESIZEANCHORS&gt;Absolute,None,None,Absolute&lt;/SMARTRESIZEANCHORS&gt;&lt;/Tags&gt;">
                <a:extLst>
                  <a:ext uri="{FF2B5EF4-FFF2-40B4-BE49-F238E27FC236}">
                    <a16:creationId xmlns:a16="http://schemas.microsoft.com/office/drawing/2014/main" id="{D07EB919-E6D4-43D0-AF5A-2B6C6C9EE0D3}"/>
                  </a:ext>
                </a:extLst>
              </p:cNvPr>
              <p:cNvSpPr>
                <a:spLocks noChangeAspect="1" noChangeArrowheads="1"/>
              </p:cNvSpPr>
              <p:nvPr/>
            </p:nvSpPr>
            <p:spPr bwMode="auto">
              <a:xfrm>
                <a:off x="6522001" y="1529560"/>
                <a:ext cx="74613" cy="7937"/>
              </a:xfrm>
              <a:prstGeom prst="rect">
                <a:avLst/>
              </a:prstGeom>
              <a:solidFill>
                <a:srgbClr val="FFFFFF"/>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46" name="Maximize" descr="&lt;Tags&gt;&lt;SMARTRESIZEANCHORS&gt;Absolute,None,None,Absolute&lt;/SMARTRESIZEANCHORS&gt;&lt;/Tags&gt;">
                <a:extLst>
                  <a:ext uri="{FF2B5EF4-FFF2-40B4-BE49-F238E27FC236}">
                    <a16:creationId xmlns:a16="http://schemas.microsoft.com/office/drawing/2014/main" id="{8CB62CD8-6107-4C87-8D2E-3D5B38BDA9CC}"/>
                  </a:ext>
                </a:extLst>
              </p:cNvPr>
              <p:cNvSpPr>
                <a:spLocks noChangeAspect="1" noEditPoints="1"/>
              </p:cNvSpPr>
              <p:nvPr/>
            </p:nvSpPr>
            <p:spPr bwMode="auto">
              <a:xfrm>
                <a:off x="6853789" y="1495428"/>
                <a:ext cx="73025" cy="76200"/>
              </a:xfrm>
              <a:custGeom>
                <a:avLst/>
                <a:gdLst>
                  <a:gd name="T0" fmla="*/ 0 w 282"/>
                  <a:gd name="T1" fmla="*/ 0 h 282"/>
                  <a:gd name="T2" fmla="*/ 0 w 282"/>
                  <a:gd name="T3" fmla="*/ 282 h 282"/>
                  <a:gd name="T4" fmla="*/ 282 w 282"/>
                  <a:gd name="T5" fmla="*/ 282 h 282"/>
                  <a:gd name="T6" fmla="*/ 282 w 282"/>
                  <a:gd name="T7" fmla="*/ 0 h 282"/>
                  <a:gd name="T8" fmla="*/ 0 w 282"/>
                  <a:gd name="T9" fmla="*/ 0 h 282"/>
                  <a:gd name="T10" fmla="*/ 28 w 282"/>
                  <a:gd name="T11" fmla="*/ 28 h 282"/>
                  <a:gd name="T12" fmla="*/ 254 w 282"/>
                  <a:gd name="T13" fmla="*/ 28 h 282"/>
                  <a:gd name="T14" fmla="*/ 254 w 282"/>
                  <a:gd name="T15" fmla="*/ 254 h 282"/>
                  <a:gd name="T16" fmla="*/ 28 w 282"/>
                  <a:gd name="T17" fmla="*/ 254 h 282"/>
                  <a:gd name="T18" fmla="*/ 28 w 282"/>
                  <a:gd name="T19" fmla="*/ 2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82">
                    <a:moveTo>
                      <a:pt x="0" y="0"/>
                    </a:moveTo>
                    <a:lnTo>
                      <a:pt x="0" y="282"/>
                    </a:lnTo>
                    <a:lnTo>
                      <a:pt x="282" y="282"/>
                    </a:lnTo>
                    <a:lnTo>
                      <a:pt x="282" y="0"/>
                    </a:lnTo>
                    <a:lnTo>
                      <a:pt x="0" y="0"/>
                    </a:lnTo>
                    <a:close/>
                    <a:moveTo>
                      <a:pt x="28" y="28"/>
                    </a:moveTo>
                    <a:lnTo>
                      <a:pt x="254" y="28"/>
                    </a:lnTo>
                    <a:lnTo>
                      <a:pt x="254" y="254"/>
                    </a:lnTo>
                    <a:lnTo>
                      <a:pt x="28" y="254"/>
                    </a:lnTo>
                    <a:lnTo>
                      <a:pt x="28" y="28"/>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47" name="Close" descr="&lt;Tags&gt;&lt;SMARTRESIZEANCHORS&gt;Absolute,None,None,Absolute&lt;/SMARTRESIZEANCHORS&gt;&lt;/Tags&gt;">
                <a:extLst>
                  <a:ext uri="{FF2B5EF4-FFF2-40B4-BE49-F238E27FC236}">
                    <a16:creationId xmlns:a16="http://schemas.microsoft.com/office/drawing/2014/main" id="{7CB1E1E2-2AA0-4B4E-AEFE-13448FB66342}"/>
                  </a:ext>
                </a:extLst>
              </p:cNvPr>
              <p:cNvSpPr>
                <a:spLocks noChangeAspect="1"/>
              </p:cNvSpPr>
              <p:nvPr/>
            </p:nvSpPr>
            <p:spPr bwMode="auto">
              <a:xfrm>
                <a:off x="7185578" y="1493841"/>
                <a:ext cx="74613" cy="79375"/>
              </a:xfrm>
              <a:custGeom>
                <a:avLst/>
                <a:gdLst>
                  <a:gd name="T0" fmla="*/ 3 w 47"/>
                  <a:gd name="T1" fmla="*/ 0 h 50"/>
                  <a:gd name="T2" fmla="*/ 0 w 47"/>
                  <a:gd name="T3" fmla="*/ 3 h 50"/>
                  <a:gd name="T4" fmla="*/ 20 w 47"/>
                  <a:gd name="T5" fmla="*/ 25 h 50"/>
                  <a:gd name="T6" fmla="*/ 0 w 47"/>
                  <a:gd name="T7" fmla="*/ 46 h 50"/>
                  <a:gd name="T8" fmla="*/ 3 w 47"/>
                  <a:gd name="T9" fmla="*/ 50 h 50"/>
                  <a:gd name="T10" fmla="*/ 23 w 47"/>
                  <a:gd name="T11" fmla="*/ 28 h 50"/>
                  <a:gd name="T12" fmla="*/ 44 w 47"/>
                  <a:gd name="T13" fmla="*/ 49 h 50"/>
                  <a:gd name="T14" fmla="*/ 47 w 47"/>
                  <a:gd name="T15" fmla="*/ 46 h 50"/>
                  <a:gd name="T16" fmla="*/ 27 w 47"/>
                  <a:gd name="T17" fmla="*/ 25 h 50"/>
                  <a:gd name="T18" fmla="*/ 47 w 47"/>
                  <a:gd name="T19" fmla="*/ 3 h 50"/>
                  <a:gd name="T20" fmla="*/ 44 w 47"/>
                  <a:gd name="T21" fmla="*/ 0 h 50"/>
                  <a:gd name="T22" fmla="*/ 24 w 47"/>
                  <a:gd name="T23" fmla="*/ 21 h 50"/>
                  <a:gd name="T24" fmla="*/ 3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3" y="0"/>
                    </a:moveTo>
                    <a:lnTo>
                      <a:pt x="0" y="3"/>
                    </a:lnTo>
                    <a:lnTo>
                      <a:pt x="20" y="25"/>
                    </a:lnTo>
                    <a:lnTo>
                      <a:pt x="0" y="46"/>
                    </a:lnTo>
                    <a:lnTo>
                      <a:pt x="3" y="50"/>
                    </a:lnTo>
                    <a:lnTo>
                      <a:pt x="23" y="28"/>
                    </a:lnTo>
                    <a:lnTo>
                      <a:pt x="44" y="49"/>
                    </a:lnTo>
                    <a:lnTo>
                      <a:pt x="47" y="46"/>
                    </a:lnTo>
                    <a:lnTo>
                      <a:pt x="27" y="25"/>
                    </a:lnTo>
                    <a:lnTo>
                      <a:pt x="47" y="3"/>
                    </a:lnTo>
                    <a:lnTo>
                      <a:pt x="44" y="0"/>
                    </a:lnTo>
                    <a:lnTo>
                      <a:pt x="24" y="21"/>
                    </a:lnTo>
                    <a:lnTo>
                      <a:pt x="3"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6" name="Command Bar">
              <a:extLst>
                <a:ext uri="{FF2B5EF4-FFF2-40B4-BE49-F238E27FC236}">
                  <a16:creationId xmlns:a16="http://schemas.microsoft.com/office/drawing/2014/main" id="{26F77005-BAB0-4571-9266-1EF6BB5AA070}"/>
                </a:ext>
              </a:extLst>
            </p:cNvPr>
            <p:cNvGrpSpPr/>
            <p:nvPr/>
          </p:nvGrpSpPr>
          <p:grpSpPr>
            <a:xfrm>
              <a:off x="930274" y="1477989"/>
              <a:ext cx="6401693" cy="285750"/>
              <a:chOff x="990599" y="1651797"/>
              <a:chExt cx="6401693" cy="285750"/>
            </a:xfrm>
          </p:grpSpPr>
          <p:sp>
            <p:nvSpPr>
              <p:cNvPr id="131" name="Command Bar Background" descr="&lt;Tags&gt;&lt;SMARTRESIZEANCHORS&gt;Absolute,None,Absolute,Absolute&lt;/SMARTRESIZEANCHORS&gt;&lt;/Tags&gt;">
                <a:extLst>
                  <a:ext uri="{FF2B5EF4-FFF2-40B4-BE49-F238E27FC236}">
                    <a16:creationId xmlns:a16="http://schemas.microsoft.com/office/drawing/2014/main" id="{7EC99343-9A0A-4A34-9A2C-887743CB1635}"/>
                  </a:ext>
                </a:extLst>
              </p:cNvPr>
              <p:cNvSpPr/>
              <p:nvPr/>
            </p:nvSpPr>
            <p:spPr>
              <a:xfrm>
                <a:off x="990599" y="1651797"/>
                <a:ext cx="6401693" cy="285750"/>
              </a:xfrm>
              <a:prstGeom prst="rect">
                <a:avLst/>
              </a:prstGeom>
              <a:solidFill>
                <a:srgbClr val="106EBE"/>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1050" b="1" cap="all" dirty="0">
                  <a:solidFill>
                    <a:srgbClr val="000000"/>
                  </a:solidFill>
                  <a:latin typeface="Segoe UI" panose="020B0502040204020203" pitchFamily="34" charset="0"/>
                  <a:cs typeface="Segoe UI" panose="020B0502040204020203" pitchFamily="34" charset="0"/>
                </a:endParaRPr>
              </a:p>
            </p:txBody>
          </p:sp>
          <p:sp>
            <p:nvSpPr>
              <p:cNvPr id="132" name="Hamburger Button" descr="&lt;Tags&gt;&lt;SMARTRESIZEANCHORS&gt;Absolute,None,Absolute,None&lt;/SMARTRESIZEANCHORS&gt;&lt;/Tags&gt;">
                <a:extLst>
                  <a:ext uri="{FF2B5EF4-FFF2-40B4-BE49-F238E27FC236}">
                    <a16:creationId xmlns:a16="http://schemas.microsoft.com/office/drawing/2014/main" id="{6B0F9820-4B7C-41A3-A9D5-4A83D897094F}"/>
                  </a:ext>
                </a:extLst>
              </p:cNvPr>
              <p:cNvSpPr>
                <a:spLocks noChangeAspect="1" noEditPoints="1"/>
              </p:cNvSpPr>
              <p:nvPr/>
            </p:nvSpPr>
            <p:spPr bwMode="auto">
              <a:xfrm>
                <a:off x="1084639" y="1752256"/>
                <a:ext cx="142875" cy="84833"/>
              </a:xfrm>
              <a:custGeom>
                <a:avLst/>
                <a:gdLst>
                  <a:gd name="T0" fmla="*/ 0 w 564"/>
                  <a:gd name="T1" fmla="*/ 0 h 310"/>
                  <a:gd name="T2" fmla="*/ 0 w 564"/>
                  <a:gd name="T3" fmla="*/ 28 h 310"/>
                  <a:gd name="T4" fmla="*/ 564 w 564"/>
                  <a:gd name="T5" fmla="*/ 28 h 310"/>
                  <a:gd name="T6" fmla="*/ 564 w 564"/>
                  <a:gd name="T7" fmla="*/ 0 h 310"/>
                  <a:gd name="T8" fmla="*/ 0 w 564"/>
                  <a:gd name="T9" fmla="*/ 0 h 310"/>
                  <a:gd name="T10" fmla="*/ 0 w 564"/>
                  <a:gd name="T11" fmla="*/ 141 h 310"/>
                  <a:gd name="T12" fmla="*/ 0 w 564"/>
                  <a:gd name="T13" fmla="*/ 169 h 310"/>
                  <a:gd name="T14" fmla="*/ 564 w 564"/>
                  <a:gd name="T15" fmla="*/ 169 h 310"/>
                  <a:gd name="T16" fmla="*/ 564 w 564"/>
                  <a:gd name="T17" fmla="*/ 141 h 310"/>
                  <a:gd name="T18" fmla="*/ 0 w 564"/>
                  <a:gd name="T19" fmla="*/ 141 h 310"/>
                  <a:gd name="T20" fmla="*/ 0 w 564"/>
                  <a:gd name="T21" fmla="*/ 282 h 310"/>
                  <a:gd name="T22" fmla="*/ 0 w 564"/>
                  <a:gd name="T23" fmla="*/ 310 h 310"/>
                  <a:gd name="T24" fmla="*/ 564 w 564"/>
                  <a:gd name="T25" fmla="*/ 310 h 310"/>
                  <a:gd name="T26" fmla="*/ 564 w 564"/>
                  <a:gd name="T27" fmla="*/ 282 h 310"/>
                  <a:gd name="T28" fmla="*/ 0 w 564"/>
                  <a:gd name="T29" fmla="*/ 28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4" h="310">
                    <a:moveTo>
                      <a:pt x="0" y="0"/>
                    </a:moveTo>
                    <a:lnTo>
                      <a:pt x="0" y="28"/>
                    </a:lnTo>
                    <a:lnTo>
                      <a:pt x="564" y="28"/>
                    </a:lnTo>
                    <a:lnTo>
                      <a:pt x="564" y="0"/>
                    </a:lnTo>
                    <a:lnTo>
                      <a:pt x="0" y="0"/>
                    </a:lnTo>
                    <a:close/>
                    <a:moveTo>
                      <a:pt x="0" y="141"/>
                    </a:moveTo>
                    <a:lnTo>
                      <a:pt x="0" y="169"/>
                    </a:lnTo>
                    <a:lnTo>
                      <a:pt x="564" y="169"/>
                    </a:lnTo>
                    <a:lnTo>
                      <a:pt x="564" y="141"/>
                    </a:lnTo>
                    <a:lnTo>
                      <a:pt x="0" y="141"/>
                    </a:lnTo>
                    <a:close/>
                    <a:moveTo>
                      <a:pt x="0" y="282"/>
                    </a:moveTo>
                    <a:lnTo>
                      <a:pt x="0" y="310"/>
                    </a:lnTo>
                    <a:lnTo>
                      <a:pt x="564" y="310"/>
                    </a:lnTo>
                    <a:lnTo>
                      <a:pt x="564" y="282"/>
                    </a:lnTo>
                    <a:lnTo>
                      <a:pt x="0" y="282"/>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133" name="Day Icon" descr="&lt;Tags&gt;&lt;SMARTRESIZEANCHORS&gt;Absolute,None,None,Absolute&lt;/SMARTRESIZEANCHORS&gt;&lt;/Tags&gt;">
                <a:extLst>
                  <a:ext uri="{FF2B5EF4-FFF2-40B4-BE49-F238E27FC236}">
                    <a16:creationId xmlns:a16="http://schemas.microsoft.com/office/drawing/2014/main" id="{175F19C3-A945-49B4-9D46-777537BF15A1}"/>
                  </a:ext>
                </a:extLst>
              </p:cNvPr>
              <p:cNvSpPr>
                <a:spLocks noChangeAspect="1" noEditPoints="1"/>
              </p:cNvSpPr>
              <p:nvPr/>
            </p:nvSpPr>
            <p:spPr bwMode="auto">
              <a:xfrm>
                <a:off x="4129088" y="1728791"/>
                <a:ext cx="128588" cy="131763"/>
              </a:xfrm>
              <a:custGeom>
                <a:avLst/>
                <a:gdLst>
                  <a:gd name="T0" fmla="*/ 85 w 508"/>
                  <a:gd name="T1" fmla="*/ 0 h 508"/>
                  <a:gd name="T2" fmla="*/ 85 w 508"/>
                  <a:gd name="T3" fmla="*/ 28 h 508"/>
                  <a:gd name="T4" fmla="*/ 0 w 508"/>
                  <a:gd name="T5" fmla="*/ 28 h 508"/>
                  <a:gd name="T6" fmla="*/ 0 w 508"/>
                  <a:gd name="T7" fmla="*/ 508 h 508"/>
                  <a:gd name="T8" fmla="*/ 508 w 508"/>
                  <a:gd name="T9" fmla="*/ 508 h 508"/>
                  <a:gd name="T10" fmla="*/ 508 w 508"/>
                  <a:gd name="T11" fmla="*/ 28 h 508"/>
                  <a:gd name="T12" fmla="*/ 423 w 508"/>
                  <a:gd name="T13" fmla="*/ 28 h 508"/>
                  <a:gd name="T14" fmla="*/ 423 w 508"/>
                  <a:gd name="T15" fmla="*/ 0 h 508"/>
                  <a:gd name="T16" fmla="*/ 395 w 508"/>
                  <a:gd name="T17" fmla="*/ 0 h 508"/>
                  <a:gd name="T18" fmla="*/ 395 w 508"/>
                  <a:gd name="T19" fmla="*/ 28 h 508"/>
                  <a:gd name="T20" fmla="*/ 113 w 508"/>
                  <a:gd name="T21" fmla="*/ 28 h 508"/>
                  <a:gd name="T22" fmla="*/ 113 w 508"/>
                  <a:gd name="T23" fmla="*/ 0 h 508"/>
                  <a:gd name="T24" fmla="*/ 85 w 508"/>
                  <a:gd name="T25" fmla="*/ 0 h 508"/>
                  <a:gd name="T26" fmla="*/ 28 w 508"/>
                  <a:gd name="T27" fmla="*/ 56 h 508"/>
                  <a:gd name="T28" fmla="*/ 85 w 508"/>
                  <a:gd name="T29" fmla="*/ 56 h 508"/>
                  <a:gd name="T30" fmla="*/ 85 w 508"/>
                  <a:gd name="T31" fmla="*/ 85 h 508"/>
                  <a:gd name="T32" fmla="*/ 113 w 508"/>
                  <a:gd name="T33" fmla="*/ 85 h 508"/>
                  <a:gd name="T34" fmla="*/ 113 w 508"/>
                  <a:gd name="T35" fmla="*/ 56 h 508"/>
                  <a:gd name="T36" fmla="*/ 395 w 508"/>
                  <a:gd name="T37" fmla="*/ 56 h 508"/>
                  <a:gd name="T38" fmla="*/ 395 w 508"/>
                  <a:gd name="T39" fmla="*/ 85 h 508"/>
                  <a:gd name="T40" fmla="*/ 423 w 508"/>
                  <a:gd name="T41" fmla="*/ 85 h 508"/>
                  <a:gd name="T42" fmla="*/ 423 w 508"/>
                  <a:gd name="T43" fmla="*/ 56 h 508"/>
                  <a:gd name="T44" fmla="*/ 480 w 508"/>
                  <a:gd name="T45" fmla="*/ 56 h 508"/>
                  <a:gd name="T46" fmla="*/ 480 w 508"/>
                  <a:gd name="T47" fmla="*/ 113 h 508"/>
                  <a:gd name="T48" fmla="*/ 28 w 508"/>
                  <a:gd name="T49" fmla="*/ 113 h 508"/>
                  <a:gd name="T50" fmla="*/ 28 w 508"/>
                  <a:gd name="T51" fmla="*/ 56 h 508"/>
                  <a:gd name="T52" fmla="*/ 28 w 508"/>
                  <a:gd name="T53" fmla="*/ 141 h 508"/>
                  <a:gd name="T54" fmla="*/ 480 w 508"/>
                  <a:gd name="T55" fmla="*/ 141 h 508"/>
                  <a:gd name="T56" fmla="*/ 480 w 508"/>
                  <a:gd name="T57" fmla="*/ 480 h 508"/>
                  <a:gd name="T58" fmla="*/ 28 w 508"/>
                  <a:gd name="T59" fmla="*/ 480 h 508"/>
                  <a:gd name="T60" fmla="*/ 28 w 508"/>
                  <a:gd name="T61" fmla="*/ 141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8" h="508">
                    <a:moveTo>
                      <a:pt x="85" y="0"/>
                    </a:moveTo>
                    <a:lnTo>
                      <a:pt x="85" y="28"/>
                    </a:lnTo>
                    <a:lnTo>
                      <a:pt x="0" y="28"/>
                    </a:lnTo>
                    <a:lnTo>
                      <a:pt x="0" y="508"/>
                    </a:lnTo>
                    <a:lnTo>
                      <a:pt x="508" y="508"/>
                    </a:lnTo>
                    <a:lnTo>
                      <a:pt x="508" y="28"/>
                    </a:lnTo>
                    <a:lnTo>
                      <a:pt x="423" y="28"/>
                    </a:lnTo>
                    <a:lnTo>
                      <a:pt x="423" y="0"/>
                    </a:lnTo>
                    <a:lnTo>
                      <a:pt x="395" y="0"/>
                    </a:lnTo>
                    <a:lnTo>
                      <a:pt x="395" y="28"/>
                    </a:lnTo>
                    <a:lnTo>
                      <a:pt x="113" y="28"/>
                    </a:lnTo>
                    <a:lnTo>
                      <a:pt x="113" y="0"/>
                    </a:lnTo>
                    <a:lnTo>
                      <a:pt x="85" y="0"/>
                    </a:lnTo>
                    <a:close/>
                    <a:moveTo>
                      <a:pt x="28" y="56"/>
                    </a:moveTo>
                    <a:lnTo>
                      <a:pt x="85" y="56"/>
                    </a:lnTo>
                    <a:lnTo>
                      <a:pt x="85" y="85"/>
                    </a:lnTo>
                    <a:lnTo>
                      <a:pt x="113" y="85"/>
                    </a:lnTo>
                    <a:lnTo>
                      <a:pt x="113" y="56"/>
                    </a:lnTo>
                    <a:lnTo>
                      <a:pt x="395" y="56"/>
                    </a:lnTo>
                    <a:lnTo>
                      <a:pt x="395" y="85"/>
                    </a:lnTo>
                    <a:lnTo>
                      <a:pt x="423" y="85"/>
                    </a:lnTo>
                    <a:lnTo>
                      <a:pt x="423" y="56"/>
                    </a:lnTo>
                    <a:lnTo>
                      <a:pt x="480" y="56"/>
                    </a:lnTo>
                    <a:lnTo>
                      <a:pt x="480" y="113"/>
                    </a:lnTo>
                    <a:lnTo>
                      <a:pt x="28" y="113"/>
                    </a:lnTo>
                    <a:lnTo>
                      <a:pt x="28" y="56"/>
                    </a:lnTo>
                    <a:close/>
                    <a:moveTo>
                      <a:pt x="28" y="141"/>
                    </a:moveTo>
                    <a:lnTo>
                      <a:pt x="480" y="141"/>
                    </a:lnTo>
                    <a:lnTo>
                      <a:pt x="480" y="480"/>
                    </a:lnTo>
                    <a:lnTo>
                      <a:pt x="28" y="480"/>
                    </a:lnTo>
                    <a:lnTo>
                      <a:pt x="28" y="141"/>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4" name="Work Week Icon" descr="&lt;Tags&gt;&lt;SMARTRESIZEANCHORS&gt;Absolute,None,None,Absolute&lt;/SMARTRESIZEANCHORS&gt;&lt;/Tags&gt;">
                <a:extLst>
                  <a:ext uri="{FF2B5EF4-FFF2-40B4-BE49-F238E27FC236}">
                    <a16:creationId xmlns:a16="http://schemas.microsoft.com/office/drawing/2014/main" id="{36B528E3-F580-400F-9A3B-D1793EDB615B}"/>
                  </a:ext>
                </a:extLst>
              </p:cNvPr>
              <p:cNvSpPr>
                <a:spLocks noChangeAspect="1" noEditPoints="1"/>
              </p:cNvSpPr>
              <p:nvPr/>
            </p:nvSpPr>
            <p:spPr bwMode="auto">
              <a:xfrm>
                <a:off x="4632326" y="1728791"/>
                <a:ext cx="128588" cy="131763"/>
              </a:xfrm>
              <a:custGeom>
                <a:avLst/>
                <a:gdLst>
                  <a:gd name="T0" fmla="*/ 85 w 508"/>
                  <a:gd name="T1" fmla="*/ 0 h 508"/>
                  <a:gd name="T2" fmla="*/ 85 w 508"/>
                  <a:gd name="T3" fmla="*/ 28 h 508"/>
                  <a:gd name="T4" fmla="*/ 0 w 508"/>
                  <a:gd name="T5" fmla="*/ 28 h 508"/>
                  <a:gd name="T6" fmla="*/ 0 w 508"/>
                  <a:gd name="T7" fmla="*/ 508 h 508"/>
                  <a:gd name="T8" fmla="*/ 508 w 508"/>
                  <a:gd name="T9" fmla="*/ 508 h 508"/>
                  <a:gd name="T10" fmla="*/ 508 w 508"/>
                  <a:gd name="T11" fmla="*/ 28 h 508"/>
                  <a:gd name="T12" fmla="*/ 424 w 508"/>
                  <a:gd name="T13" fmla="*/ 28 h 508"/>
                  <a:gd name="T14" fmla="*/ 424 w 508"/>
                  <a:gd name="T15" fmla="*/ 0 h 508"/>
                  <a:gd name="T16" fmla="*/ 395 w 508"/>
                  <a:gd name="T17" fmla="*/ 0 h 508"/>
                  <a:gd name="T18" fmla="*/ 395 w 508"/>
                  <a:gd name="T19" fmla="*/ 28 h 508"/>
                  <a:gd name="T20" fmla="*/ 113 w 508"/>
                  <a:gd name="T21" fmla="*/ 28 h 508"/>
                  <a:gd name="T22" fmla="*/ 113 w 508"/>
                  <a:gd name="T23" fmla="*/ 0 h 508"/>
                  <a:gd name="T24" fmla="*/ 85 w 508"/>
                  <a:gd name="T25" fmla="*/ 0 h 508"/>
                  <a:gd name="T26" fmla="*/ 29 w 508"/>
                  <a:gd name="T27" fmla="*/ 56 h 508"/>
                  <a:gd name="T28" fmla="*/ 85 w 508"/>
                  <a:gd name="T29" fmla="*/ 56 h 508"/>
                  <a:gd name="T30" fmla="*/ 85 w 508"/>
                  <a:gd name="T31" fmla="*/ 85 h 508"/>
                  <a:gd name="T32" fmla="*/ 113 w 508"/>
                  <a:gd name="T33" fmla="*/ 85 h 508"/>
                  <a:gd name="T34" fmla="*/ 113 w 508"/>
                  <a:gd name="T35" fmla="*/ 56 h 508"/>
                  <a:gd name="T36" fmla="*/ 395 w 508"/>
                  <a:gd name="T37" fmla="*/ 56 h 508"/>
                  <a:gd name="T38" fmla="*/ 395 w 508"/>
                  <a:gd name="T39" fmla="*/ 85 h 508"/>
                  <a:gd name="T40" fmla="*/ 424 w 508"/>
                  <a:gd name="T41" fmla="*/ 85 h 508"/>
                  <a:gd name="T42" fmla="*/ 424 w 508"/>
                  <a:gd name="T43" fmla="*/ 56 h 508"/>
                  <a:gd name="T44" fmla="*/ 480 w 508"/>
                  <a:gd name="T45" fmla="*/ 56 h 508"/>
                  <a:gd name="T46" fmla="*/ 480 w 508"/>
                  <a:gd name="T47" fmla="*/ 113 h 508"/>
                  <a:gd name="T48" fmla="*/ 29 w 508"/>
                  <a:gd name="T49" fmla="*/ 113 h 508"/>
                  <a:gd name="T50" fmla="*/ 29 w 508"/>
                  <a:gd name="T51" fmla="*/ 56 h 508"/>
                  <a:gd name="T52" fmla="*/ 29 w 508"/>
                  <a:gd name="T53" fmla="*/ 141 h 508"/>
                  <a:gd name="T54" fmla="*/ 480 w 508"/>
                  <a:gd name="T55" fmla="*/ 141 h 508"/>
                  <a:gd name="T56" fmla="*/ 480 w 508"/>
                  <a:gd name="T57" fmla="*/ 480 h 508"/>
                  <a:gd name="T58" fmla="*/ 29 w 508"/>
                  <a:gd name="T59" fmla="*/ 480 h 508"/>
                  <a:gd name="T60" fmla="*/ 29 w 508"/>
                  <a:gd name="T61" fmla="*/ 141 h 508"/>
                  <a:gd name="T62" fmla="*/ 113 w 508"/>
                  <a:gd name="T63" fmla="*/ 282 h 508"/>
                  <a:gd name="T64" fmla="*/ 113 w 508"/>
                  <a:gd name="T65" fmla="*/ 339 h 508"/>
                  <a:gd name="T66" fmla="*/ 170 w 508"/>
                  <a:gd name="T67" fmla="*/ 339 h 508"/>
                  <a:gd name="T68" fmla="*/ 170 w 508"/>
                  <a:gd name="T69" fmla="*/ 282 h 508"/>
                  <a:gd name="T70" fmla="*/ 113 w 508"/>
                  <a:gd name="T71" fmla="*/ 282 h 508"/>
                  <a:gd name="T72" fmla="*/ 226 w 508"/>
                  <a:gd name="T73" fmla="*/ 282 h 508"/>
                  <a:gd name="T74" fmla="*/ 226 w 508"/>
                  <a:gd name="T75" fmla="*/ 339 h 508"/>
                  <a:gd name="T76" fmla="*/ 283 w 508"/>
                  <a:gd name="T77" fmla="*/ 339 h 508"/>
                  <a:gd name="T78" fmla="*/ 283 w 508"/>
                  <a:gd name="T79" fmla="*/ 282 h 508"/>
                  <a:gd name="T80" fmla="*/ 226 w 508"/>
                  <a:gd name="T81" fmla="*/ 282 h 508"/>
                  <a:gd name="T82" fmla="*/ 339 w 508"/>
                  <a:gd name="T83" fmla="*/ 282 h 508"/>
                  <a:gd name="T84" fmla="*/ 339 w 508"/>
                  <a:gd name="T85" fmla="*/ 339 h 508"/>
                  <a:gd name="T86" fmla="*/ 395 w 508"/>
                  <a:gd name="T87" fmla="*/ 339 h 508"/>
                  <a:gd name="T88" fmla="*/ 395 w 508"/>
                  <a:gd name="T89" fmla="*/ 282 h 508"/>
                  <a:gd name="T90" fmla="*/ 339 w 508"/>
                  <a:gd name="T91" fmla="*/ 28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8" h="508">
                    <a:moveTo>
                      <a:pt x="85" y="0"/>
                    </a:moveTo>
                    <a:lnTo>
                      <a:pt x="85" y="28"/>
                    </a:lnTo>
                    <a:lnTo>
                      <a:pt x="0" y="28"/>
                    </a:lnTo>
                    <a:lnTo>
                      <a:pt x="0" y="508"/>
                    </a:lnTo>
                    <a:lnTo>
                      <a:pt x="508" y="508"/>
                    </a:lnTo>
                    <a:lnTo>
                      <a:pt x="508" y="28"/>
                    </a:lnTo>
                    <a:lnTo>
                      <a:pt x="424" y="28"/>
                    </a:lnTo>
                    <a:lnTo>
                      <a:pt x="424" y="0"/>
                    </a:lnTo>
                    <a:lnTo>
                      <a:pt x="395" y="0"/>
                    </a:lnTo>
                    <a:lnTo>
                      <a:pt x="395" y="28"/>
                    </a:lnTo>
                    <a:lnTo>
                      <a:pt x="113" y="28"/>
                    </a:lnTo>
                    <a:lnTo>
                      <a:pt x="113" y="0"/>
                    </a:lnTo>
                    <a:lnTo>
                      <a:pt x="85" y="0"/>
                    </a:lnTo>
                    <a:close/>
                    <a:moveTo>
                      <a:pt x="29" y="56"/>
                    </a:moveTo>
                    <a:lnTo>
                      <a:pt x="85" y="56"/>
                    </a:lnTo>
                    <a:lnTo>
                      <a:pt x="85" y="85"/>
                    </a:lnTo>
                    <a:lnTo>
                      <a:pt x="113" y="85"/>
                    </a:lnTo>
                    <a:lnTo>
                      <a:pt x="113" y="56"/>
                    </a:lnTo>
                    <a:lnTo>
                      <a:pt x="395" y="56"/>
                    </a:lnTo>
                    <a:lnTo>
                      <a:pt x="395" y="85"/>
                    </a:lnTo>
                    <a:lnTo>
                      <a:pt x="424" y="85"/>
                    </a:lnTo>
                    <a:lnTo>
                      <a:pt x="424" y="56"/>
                    </a:lnTo>
                    <a:lnTo>
                      <a:pt x="480" y="56"/>
                    </a:lnTo>
                    <a:lnTo>
                      <a:pt x="480" y="113"/>
                    </a:lnTo>
                    <a:lnTo>
                      <a:pt x="29" y="113"/>
                    </a:lnTo>
                    <a:lnTo>
                      <a:pt x="29" y="56"/>
                    </a:lnTo>
                    <a:close/>
                    <a:moveTo>
                      <a:pt x="29" y="141"/>
                    </a:moveTo>
                    <a:lnTo>
                      <a:pt x="480" y="141"/>
                    </a:lnTo>
                    <a:lnTo>
                      <a:pt x="480" y="480"/>
                    </a:lnTo>
                    <a:lnTo>
                      <a:pt x="29" y="480"/>
                    </a:lnTo>
                    <a:lnTo>
                      <a:pt x="29" y="141"/>
                    </a:lnTo>
                    <a:close/>
                    <a:moveTo>
                      <a:pt x="113" y="282"/>
                    </a:moveTo>
                    <a:lnTo>
                      <a:pt x="113" y="339"/>
                    </a:lnTo>
                    <a:lnTo>
                      <a:pt x="170" y="339"/>
                    </a:lnTo>
                    <a:lnTo>
                      <a:pt x="170" y="282"/>
                    </a:lnTo>
                    <a:lnTo>
                      <a:pt x="113" y="282"/>
                    </a:lnTo>
                    <a:close/>
                    <a:moveTo>
                      <a:pt x="226" y="282"/>
                    </a:moveTo>
                    <a:lnTo>
                      <a:pt x="226" y="339"/>
                    </a:lnTo>
                    <a:lnTo>
                      <a:pt x="283" y="339"/>
                    </a:lnTo>
                    <a:lnTo>
                      <a:pt x="283" y="282"/>
                    </a:lnTo>
                    <a:lnTo>
                      <a:pt x="226" y="282"/>
                    </a:lnTo>
                    <a:close/>
                    <a:moveTo>
                      <a:pt x="339" y="282"/>
                    </a:moveTo>
                    <a:lnTo>
                      <a:pt x="339" y="339"/>
                    </a:lnTo>
                    <a:lnTo>
                      <a:pt x="395" y="339"/>
                    </a:lnTo>
                    <a:lnTo>
                      <a:pt x="395" y="282"/>
                    </a:lnTo>
                    <a:lnTo>
                      <a:pt x="339" y="282"/>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5" name="Week Icon" descr="&lt;Tags&gt;&lt;SMARTRESIZEANCHORS&gt;Absolute,None,None,Absolute&lt;/SMARTRESIZEANCHORS&gt;&lt;/Tags&gt;">
                <a:extLst>
                  <a:ext uri="{FF2B5EF4-FFF2-40B4-BE49-F238E27FC236}">
                    <a16:creationId xmlns:a16="http://schemas.microsoft.com/office/drawing/2014/main" id="{CE4E7ADC-4D55-4FC2-AD47-68164B91F878}"/>
                  </a:ext>
                </a:extLst>
              </p:cNvPr>
              <p:cNvSpPr>
                <a:spLocks noChangeAspect="1" noEditPoints="1"/>
              </p:cNvSpPr>
              <p:nvPr/>
            </p:nvSpPr>
            <p:spPr bwMode="auto">
              <a:xfrm>
                <a:off x="5473701" y="1728791"/>
                <a:ext cx="128588" cy="131763"/>
              </a:xfrm>
              <a:custGeom>
                <a:avLst/>
                <a:gdLst>
                  <a:gd name="T0" fmla="*/ 84 w 508"/>
                  <a:gd name="T1" fmla="*/ 0 h 508"/>
                  <a:gd name="T2" fmla="*/ 84 w 508"/>
                  <a:gd name="T3" fmla="*/ 28 h 508"/>
                  <a:gd name="T4" fmla="*/ 0 w 508"/>
                  <a:gd name="T5" fmla="*/ 28 h 508"/>
                  <a:gd name="T6" fmla="*/ 0 w 508"/>
                  <a:gd name="T7" fmla="*/ 508 h 508"/>
                  <a:gd name="T8" fmla="*/ 508 w 508"/>
                  <a:gd name="T9" fmla="*/ 508 h 508"/>
                  <a:gd name="T10" fmla="*/ 508 w 508"/>
                  <a:gd name="T11" fmla="*/ 28 h 508"/>
                  <a:gd name="T12" fmla="*/ 423 w 508"/>
                  <a:gd name="T13" fmla="*/ 28 h 508"/>
                  <a:gd name="T14" fmla="*/ 423 w 508"/>
                  <a:gd name="T15" fmla="*/ 0 h 508"/>
                  <a:gd name="T16" fmla="*/ 395 w 508"/>
                  <a:gd name="T17" fmla="*/ 0 h 508"/>
                  <a:gd name="T18" fmla="*/ 395 w 508"/>
                  <a:gd name="T19" fmla="*/ 28 h 508"/>
                  <a:gd name="T20" fmla="*/ 112 w 508"/>
                  <a:gd name="T21" fmla="*/ 28 h 508"/>
                  <a:gd name="T22" fmla="*/ 112 w 508"/>
                  <a:gd name="T23" fmla="*/ 0 h 508"/>
                  <a:gd name="T24" fmla="*/ 84 w 508"/>
                  <a:gd name="T25" fmla="*/ 0 h 508"/>
                  <a:gd name="T26" fmla="*/ 28 w 508"/>
                  <a:gd name="T27" fmla="*/ 56 h 508"/>
                  <a:gd name="T28" fmla="*/ 84 w 508"/>
                  <a:gd name="T29" fmla="*/ 56 h 508"/>
                  <a:gd name="T30" fmla="*/ 84 w 508"/>
                  <a:gd name="T31" fmla="*/ 85 h 508"/>
                  <a:gd name="T32" fmla="*/ 112 w 508"/>
                  <a:gd name="T33" fmla="*/ 85 h 508"/>
                  <a:gd name="T34" fmla="*/ 112 w 508"/>
                  <a:gd name="T35" fmla="*/ 56 h 508"/>
                  <a:gd name="T36" fmla="*/ 395 w 508"/>
                  <a:gd name="T37" fmla="*/ 56 h 508"/>
                  <a:gd name="T38" fmla="*/ 395 w 508"/>
                  <a:gd name="T39" fmla="*/ 85 h 508"/>
                  <a:gd name="T40" fmla="*/ 423 w 508"/>
                  <a:gd name="T41" fmla="*/ 85 h 508"/>
                  <a:gd name="T42" fmla="*/ 423 w 508"/>
                  <a:gd name="T43" fmla="*/ 56 h 508"/>
                  <a:gd name="T44" fmla="*/ 479 w 508"/>
                  <a:gd name="T45" fmla="*/ 56 h 508"/>
                  <a:gd name="T46" fmla="*/ 479 w 508"/>
                  <a:gd name="T47" fmla="*/ 113 h 508"/>
                  <a:gd name="T48" fmla="*/ 28 w 508"/>
                  <a:gd name="T49" fmla="*/ 113 h 508"/>
                  <a:gd name="T50" fmla="*/ 28 w 508"/>
                  <a:gd name="T51" fmla="*/ 56 h 508"/>
                  <a:gd name="T52" fmla="*/ 28 w 508"/>
                  <a:gd name="T53" fmla="*/ 141 h 508"/>
                  <a:gd name="T54" fmla="*/ 479 w 508"/>
                  <a:gd name="T55" fmla="*/ 141 h 508"/>
                  <a:gd name="T56" fmla="*/ 479 w 508"/>
                  <a:gd name="T57" fmla="*/ 480 h 508"/>
                  <a:gd name="T58" fmla="*/ 28 w 508"/>
                  <a:gd name="T59" fmla="*/ 480 h 508"/>
                  <a:gd name="T60" fmla="*/ 28 w 508"/>
                  <a:gd name="T61" fmla="*/ 141 h 508"/>
                  <a:gd name="T62" fmla="*/ 56 w 508"/>
                  <a:gd name="T63" fmla="*/ 282 h 508"/>
                  <a:gd name="T64" fmla="*/ 56 w 508"/>
                  <a:gd name="T65" fmla="*/ 339 h 508"/>
                  <a:gd name="T66" fmla="*/ 112 w 508"/>
                  <a:gd name="T67" fmla="*/ 339 h 508"/>
                  <a:gd name="T68" fmla="*/ 112 w 508"/>
                  <a:gd name="T69" fmla="*/ 282 h 508"/>
                  <a:gd name="T70" fmla="*/ 56 w 508"/>
                  <a:gd name="T71" fmla="*/ 282 h 508"/>
                  <a:gd name="T72" fmla="*/ 141 w 508"/>
                  <a:gd name="T73" fmla="*/ 282 h 508"/>
                  <a:gd name="T74" fmla="*/ 141 w 508"/>
                  <a:gd name="T75" fmla="*/ 339 h 508"/>
                  <a:gd name="T76" fmla="*/ 197 w 508"/>
                  <a:gd name="T77" fmla="*/ 339 h 508"/>
                  <a:gd name="T78" fmla="*/ 197 w 508"/>
                  <a:gd name="T79" fmla="*/ 282 h 508"/>
                  <a:gd name="T80" fmla="*/ 141 w 508"/>
                  <a:gd name="T81" fmla="*/ 282 h 508"/>
                  <a:gd name="T82" fmla="*/ 225 w 508"/>
                  <a:gd name="T83" fmla="*/ 282 h 508"/>
                  <a:gd name="T84" fmla="*/ 225 w 508"/>
                  <a:gd name="T85" fmla="*/ 339 h 508"/>
                  <a:gd name="T86" fmla="*/ 282 w 508"/>
                  <a:gd name="T87" fmla="*/ 339 h 508"/>
                  <a:gd name="T88" fmla="*/ 282 w 508"/>
                  <a:gd name="T89" fmla="*/ 282 h 508"/>
                  <a:gd name="T90" fmla="*/ 225 w 508"/>
                  <a:gd name="T91" fmla="*/ 282 h 508"/>
                  <a:gd name="T92" fmla="*/ 310 w 508"/>
                  <a:gd name="T93" fmla="*/ 282 h 508"/>
                  <a:gd name="T94" fmla="*/ 310 w 508"/>
                  <a:gd name="T95" fmla="*/ 339 h 508"/>
                  <a:gd name="T96" fmla="*/ 366 w 508"/>
                  <a:gd name="T97" fmla="*/ 339 h 508"/>
                  <a:gd name="T98" fmla="*/ 366 w 508"/>
                  <a:gd name="T99" fmla="*/ 282 h 508"/>
                  <a:gd name="T100" fmla="*/ 310 w 508"/>
                  <a:gd name="T101" fmla="*/ 282 h 508"/>
                  <a:gd name="T102" fmla="*/ 395 w 508"/>
                  <a:gd name="T103" fmla="*/ 282 h 508"/>
                  <a:gd name="T104" fmla="*/ 395 w 508"/>
                  <a:gd name="T105" fmla="*/ 339 h 508"/>
                  <a:gd name="T106" fmla="*/ 451 w 508"/>
                  <a:gd name="T107" fmla="*/ 339 h 508"/>
                  <a:gd name="T108" fmla="*/ 451 w 508"/>
                  <a:gd name="T109" fmla="*/ 282 h 508"/>
                  <a:gd name="T110" fmla="*/ 395 w 508"/>
                  <a:gd name="T111" fmla="*/ 28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8" h="508">
                    <a:moveTo>
                      <a:pt x="84" y="0"/>
                    </a:moveTo>
                    <a:lnTo>
                      <a:pt x="84" y="28"/>
                    </a:lnTo>
                    <a:lnTo>
                      <a:pt x="0" y="28"/>
                    </a:lnTo>
                    <a:lnTo>
                      <a:pt x="0" y="508"/>
                    </a:lnTo>
                    <a:lnTo>
                      <a:pt x="508" y="508"/>
                    </a:lnTo>
                    <a:lnTo>
                      <a:pt x="508" y="28"/>
                    </a:lnTo>
                    <a:lnTo>
                      <a:pt x="423" y="28"/>
                    </a:lnTo>
                    <a:lnTo>
                      <a:pt x="423" y="0"/>
                    </a:lnTo>
                    <a:lnTo>
                      <a:pt x="395" y="0"/>
                    </a:lnTo>
                    <a:lnTo>
                      <a:pt x="395" y="28"/>
                    </a:lnTo>
                    <a:lnTo>
                      <a:pt x="112" y="28"/>
                    </a:lnTo>
                    <a:lnTo>
                      <a:pt x="112" y="0"/>
                    </a:lnTo>
                    <a:lnTo>
                      <a:pt x="84" y="0"/>
                    </a:lnTo>
                    <a:close/>
                    <a:moveTo>
                      <a:pt x="28" y="56"/>
                    </a:moveTo>
                    <a:lnTo>
                      <a:pt x="84" y="56"/>
                    </a:lnTo>
                    <a:lnTo>
                      <a:pt x="84" y="85"/>
                    </a:lnTo>
                    <a:lnTo>
                      <a:pt x="112" y="85"/>
                    </a:lnTo>
                    <a:lnTo>
                      <a:pt x="112" y="56"/>
                    </a:lnTo>
                    <a:lnTo>
                      <a:pt x="395" y="56"/>
                    </a:lnTo>
                    <a:lnTo>
                      <a:pt x="395" y="85"/>
                    </a:lnTo>
                    <a:lnTo>
                      <a:pt x="423" y="85"/>
                    </a:lnTo>
                    <a:lnTo>
                      <a:pt x="423" y="56"/>
                    </a:lnTo>
                    <a:lnTo>
                      <a:pt x="479" y="56"/>
                    </a:lnTo>
                    <a:lnTo>
                      <a:pt x="479" y="113"/>
                    </a:lnTo>
                    <a:lnTo>
                      <a:pt x="28" y="113"/>
                    </a:lnTo>
                    <a:lnTo>
                      <a:pt x="28" y="56"/>
                    </a:lnTo>
                    <a:close/>
                    <a:moveTo>
                      <a:pt x="28" y="141"/>
                    </a:moveTo>
                    <a:lnTo>
                      <a:pt x="479" y="141"/>
                    </a:lnTo>
                    <a:lnTo>
                      <a:pt x="479" y="480"/>
                    </a:lnTo>
                    <a:lnTo>
                      <a:pt x="28" y="480"/>
                    </a:lnTo>
                    <a:lnTo>
                      <a:pt x="28" y="141"/>
                    </a:lnTo>
                    <a:close/>
                    <a:moveTo>
                      <a:pt x="56" y="282"/>
                    </a:moveTo>
                    <a:lnTo>
                      <a:pt x="56" y="339"/>
                    </a:lnTo>
                    <a:lnTo>
                      <a:pt x="112" y="339"/>
                    </a:lnTo>
                    <a:lnTo>
                      <a:pt x="112" y="282"/>
                    </a:lnTo>
                    <a:lnTo>
                      <a:pt x="56" y="282"/>
                    </a:lnTo>
                    <a:close/>
                    <a:moveTo>
                      <a:pt x="141" y="282"/>
                    </a:moveTo>
                    <a:lnTo>
                      <a:pt x="141" y="339"/>
                    </a:lnTo>
                    <a:lnTo>
                      <a:pt x="197" y="339"/>
                    </a:lnTo>
                    <a:lnTo>
                      <a:pt x="197" y="282"/>
                    </a:lnTo>
                    <a:lnTo>
                      <a:pt x="141" y="282"/>
                    </a:lnTo>
                    <a:close/>
                    <a:moveTo>
                      <a:pt x="225" y="282"/>
                    </a:moveTo>
                    <a:lnTo>
                      <a:pt x="225" y="339"/>
                    </a:lnTo>
                    <a:lnTo>
                      <a:pt x="282" y="339"/>
                    </a:lnTo>
                    <a:lnTo>
                      <a:pt x="282" y="282"/>
                    </a:lnTo>
                    <a:lnTo>
                      <a:pt x="225" y="282"/>
                    </a:lnTo>
                    <a:close/>
                    <a:moveTo>
                      <a:pt x="310" y="282"/>
                    </a:moveTo>
                    <a:lnTo>
                      <a:pt x="310" y="339"/>
                    </a:lnTo>
                    <a:lnTo>
                      <a:pt x="366" y="339"/>
                    </a:lnTo>
                    <a:lnTo>
                      <a:pt x="366" y="282"/>
                    </a:lnTo>
                    <a:lnTo>
                      <a:pt x="310" y="282"/>
                    </a:lnTo>
                    <a:close/>
                    <a:moveTo>
                      <a:pt x="395" y="282"/>
                    </a:moveTo>
                    <a:lnTo>
                      <a:pt x="395" y="339"/>
                    </a:lnTo>
                    <a:lnTo>
                      <a:pt x="451" y="339"/>
                    </a:lnTo>
                    <a:lnTo>
                      <a:pt x="451" y="282"/>
                    </a:lnTo>
                    <a:lnTo>
                      <a:pt x="395" y="282"/>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6" name="Month Icon" descr="&lt;Tags&gt;&lt;SMARTRESIZEANCHORS&gt;Absolute,None,None,Absolute&lt;/SMARTRESIZEANCHORS&gt;&lt;/Tags&gt;">
                <a:extLst>
                  <a:ext uri="{FF2B5EF4-FFF2-40B4-BE49-F238E27FC236}">
                    <a16:creationId xmlns:a16="http://schemas.microsoft.com/office/drawing/2014/main" id="{F556A882-324B-4722-A244-C899A4D39982}"/>
                  </a:ext>
                </a:extLst>
              </p:cNvPr>
              <p:cNvSpPr>
                <a:spLocks noChangeAspect="1" noEditPoints="1"/>
              </p:cNvSpPr>
              <p:nvPr/>
            </p:nvSpPr>
            <p:spPr bwMode="auto">
              <a:xfrm>
                <a:off x="6062663" y="1728791"/>
                <a:ext cx="128588" cy="131763"/>
              </a:xfrm>
              <a:custGeom>
                <a:avLst/>
                <a:gdLst>
                  <a:gd name="T0" fmla="*/ 84 w 508"/>
                  <a:gd name="T1" fmla="*/ 28 h 508"/>
                  <a:gd name="T2" fmla="*/ 0 w 508"/>
                  <a:gd name="T3" fmla="*/ 508 h 508"/>
                  <a:gd name="T4" fmla="*/ 508 w 508"/>
                  <a:gd name="T5" fmla="*/ 28 h 508"/>
                  <a:gd name="T6" fmla="*/ 423 w 508"/>
                  <a:gd name="T7" fmla="*/ 0 h 508"/>
                  <a:gd name="T8" fmla="*/ 395 w 508"/>
                  <a:gd name="T9" fmla="*/ 28 h 508"/>
                  <a:gd name="T10" fmla="*/ 113 w 508"/>
                  <a:gd name="T11" fmla="*/ 0 h 508"/>
                  <a:gd name="T12" fmla="*/ 28 w 508"/>
                  <a:gd name="T13" fmla="*/ 56 h 508"/>
                  <a:gd name="T14" fmla="*/ 84 w 508"/>
                  <a:gd name="T15" fmla="*/ 85 h 508"/>
                  <a:gd name="T16" fmla="*/ 113 w 508"/>
                  <a:gd name="T17" fmla="*/ 56 h 508"/>
                  <a:gd name="T18" fmla="*/ 395 w 508"/>
                  <a:gd name="T19" fmla="*/ 85 h 508"/>
                  <a:gd name="T20" fmla="*/ 423 w 508"/>
                  <a:gd name="T21" fmla="*/ 56 h 508"/>
                  <a:gd name="T22" fmla="*/ 480 w 508"/>
                  <a:gd name="T23" fmla="*/ 113 h 508"/>
                  <a:gd name="T24" fmla="*/ 28 w 508"/>
                  <a:gd name="T25" fmla="*/ 56 h 508"/>
                  <a:gd name="T26" fmla="*/ 480 w 508"/>
                  <a:gd name="T27" fmla="*/ 141 h 508"/>
                  <a:gd name="T28" fmla="*/ 28 w 508"/>
                  <a:gd name="T29" fmla="*/ 480 h 508"/>
                  <a:gd name="T30" fmla="*/ 141 w 508"/>
                  <a:gd name="T31" fmla="*/ 198 h 508"/>
                  <a:gd name="T32" fmla="*/ 197 w 508"/>
                  <a:gd name="T33" fmla="*/ 254 h 508"/>
                  <a:gd name="T34" fmla="*/ 141 w 508"/>
                  <a:gd name="T35" fmla="*/ 198 h 508"/>
                  <a:gd name="T36" fmla="*/ 226 w 508"/>
                  <a:gd name="T37" fmla="*/ 254 h 508"/>
                  <a:gd name="T38" fmla="*/ 282 w 508"/>
                  <a:gd name="T39" fmla="*/ 198 h 508"/>
                  <a:gd name="T40" fmla="*/ 310 w 508"/>
                  <a:gd name="T41" fmla="*/ 198 h 508"/>
                  <a:gd name="T42" fmla="*/ 367 w 508"/>
                  <a:gd name="T43" fmla="*/ 254 h 508"/>
                  <a:gd name="T44" fmla="*/ 310 w 508"/>
                  <a:gd name="T45" fmla="*/ 198 h 508"/>
                  <a:gd name="T46" fmla="*/ 395 w 508"/>
                  <a:gd name="T47" fmla="*/ 254 h 508"/>
                  <a:gd name="T48" fmla="*/ 451 w 508"/>
                  <a:gd name="T49" fmla="*/ 198 h 508"/>
                  <a:gd name="T50" fmla="*/ 56 w 508"/>
                  <a:gd name="T51" fmla="*/ 282 h 508"/>
                  <a:gd name="T52" fmla="*/ 113 w 508"/>
                  <a:gd name="T53" fmla="*/ 339 h 508"/>
                  <a:gd name="T54" fmla="*/ 56 w 508"/>
                  <a:gd name="T55" fmla="*/ 282 h 508"/>
                  <a:gd name="T56" fmla="*/ 141 w 508"/>
                  <a:gd name="T57" fmla="*/ 339 h 508"/>
                  <a:gd name="T58" fmla="*/ 197 w 508"/>
                  <a:gd name="T59" fmla="*/ 282 h 508"/>
                  <a:gd name="T60" fmla="*/ 226 w 508"/>
                  <a:gd name="T61" fmla="*/ 282 h 508"/>
                  <a:gd name="T62" fmla="*/ 282 w 508"/>
                  <a:gd name="T63" fmla="*/ 339 h 508"/>
                  <a:gd name="T64" fmla="*/ 226 w 508"/>
                  <a:gd name="T65" fmla="*/ 282 h 508"/>
                  <a:gd name="T66" fmla="*/ 310 w 508"/>
                  <a:gd name="T67" fmla="*/ 339 h 508"/>
                  <a:gd name="T68" fmla="*/ 367 w 508"/>
                  <a:gd name="T69" fmla="*/ 282 h 508"/>
                  <a:gd name="T70" fmla="*/ 395 w 508"/>
                  <a:gd name="T71" fmla="*/ 282 h 508"/>
                  <a:gd name="T72" fmla="*/ 451 w 508"/>
                  <a:gd name="T73" fmla="*/ 339 h 508"/>
                  <a:gd name="T74" fmla="*/ 395 w 508"/>
                  <a:gd name="T75" fmla="*/ 282 h 508"/>
                  <a:gd name="T76" fmla="*/ 56 w 508"/>
                  <a:gd name="T77" fmla="*/ 423 h 508"/>
                  <a:gd name="T78" fmla="*/ 113 w 508"/>
                  <a:gd name="T79" fmla="*/ 367 h 508"/>
                  <a:gd name="T80" fmla="*/ 141 w 508"/>
                  <a:gd name="T81" fmla="*/ 367 h 508"/>
                  <a:gd name="T82" fmla="*/ 197 w 508"/>
                  <a:gd name="T83" fmla="*/ 423 h 508"/>
                  <a:gd name="T84" fmla="*/ 141 w 508"/>
                  <a:gd name="T85" fmla="*/ 367 h 508"/>
                  <a:gd name="T86" fmla="*/ 226 w 508"/>
                  <a:gd name="T87" fmla="*/ 423 h 508"/>
                  <a:gd name="T88" fmla="*/ 282 w 508"/>
                  <a:gd name="T89" fmla="*/ 36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508">
                    <a:moveTo>
                      <a:pt x="84" y="0"/>
                    </a:moveTo>
                    <a:lnTo>
                      <a:pt x="84" y="28"/>
                    </a:lnTo>
                    <a:lnTo>
                      <a:pt x="0" y="28"/>
                    </a:lnTo>
                    <a:lnTo>
                      <a:pt x="0" y="508"/>
                    </a:lnTo>
                    <a:lnTo>
                      <a:pt x="508" y="508"/>
                    </a:lnTo>
                    <a:lnTo>
                      <a:pt x="508" y="28"/>
                    </a:lnTo>
                    <a:lnTo>
                      <a:pt x="423" y="28"/>
                    </a:lnTo>
                    <a:lnTo>
                      <a:pt x="423" y="0"/>
                    </a:lnTo>
                    <a:lnTo>
                      <a:pt x="395" y="0"/>
                    </a:lnTo>
                    <a:lnTo>
                      <a:pt x="395" y="28"/>
                    </a:lnTo>
                    <a:lnTo>
                      <a:pt x="113" y="28"/>
                    </a:lnTo>
                    <a:lnTo>
                      <a:pt x="113" y="0"/>
                    </a:lnTo>
                    <a:lnTo>
                      <a:pt x="84" y="0"/>
                    </a:lnTo>
                    <a:close/>
                    <a:moveTo>
                      <a:pt x="28" y="56"/>
                    </a:moveTo>
                    <a:lnTo>
                      <a:pt x="84" y="56"/>
                    </a:lnTo>
                    <a:lnTo>
                      <a:pt x="84" y="85"/>
                    </a:lnTo>
                    <a:lnTo>
                      <a:pt x="113" y="85"/>
                    </a:lnTo>
                    <a:lnTo>
                      <a:pt x="113" y="56"/>
                    </a:lnTo>
                    <a:lnTo>
                      <a:pt x="395" y="56"/>
                    </a:lnTo>
                    <a:lnTo>
                      <a:pt x="395" y="85"/>
                    </a:lnTo>
                    <a:lnTo>
                      <a:pt x="423" y="85"/>
                    </a:lnTo>
                    <a:lnTo>
                      <a:pt x="423" y="56"/>
                    </a:lnTo>
                    <a:lnTo>
                      <a:pt x="480" y="56"/>
                    </a:lnTo>
                    <a:lnTo>
                      <a:pt x="480" y="113"/>
                    </a:lnTo>
                    <a:lnTo>
                      <a:pt x="28" y="113"/>
                    </a:lnTo>
                    <a:lnTo>
                      <a:pt x="28" y="56"/>
                    </a:lnTo>
                    <a:close/>
                    <a:moveTo>
                      <a:pt x="28" y="141"/>
                    </a:moveTo>
                    <a:lnTo>
                      <a:pt x="480" y="141"/>
                    </a:lnTo>
                    <a:lnTo>
                      <a:pt x="480" y="480"/>
                    </a:lnTo>
                    <a:lnTo>
                      <a:pt x="28" y="480"/>
                    </a:lnTo>
                    <a:lnTo>
                      <a:pt x="28" y="141"/>
                    </a:lnTo>
                    <a:close/>
                    <a:moveTo>
                      <a:pt x="141" y="198"/>
                    </a:moveTo>
                    <a:lnTo>
                      <a:pt x="141" y="254"/>
                    </a:lnTo>
                    <a:lnTo>
                      <a:pt x="197" y="254"/>
                    </a:lnTo>
                    <a:lnTo>
                      <a:pt x="197" y="198"/>
                    </a:lnTo>
                    <a:lnTo>
                      <a:pt x="141" y="198"/>
                    </a:lnTo>
                    <a:close/>
                    <a:moveTo>
                      <a:pt x="226" y="198"/>
                    </a:moveTo>
                    <a:lnTo>
                      <a:pt x="226" y="254"/>
                    </a:lnTo>
                    <a:lnTo>
                      <a:pt x="282" y="254"/>
                    </a:lnTo>
                    <a:lnTo>
                      <a:pt x="282" y="198"/>
                    </a:lnTo>
                    <a:lnTo>
                      <a:pt x="226" y="198"/>
                    </a:lnTo>
                    <a:close/>
                    <a:moveTo>
                      <a:pt x="310" y="198"/>
                    </a:moveTo>
                    <a:lnTo>
                      <a:pt x="310" y="254"/>
                    </a:lnTo>
                    <a:lnTo>
                      <a:pt x="367" y="254"/>
                    </a:lnTo>
                    <a:lnTo>
                      <a:pt x="367" y="198"/>
                    </a:lnTo>
                    <a:lnTo>
                      <a:pt x="310" y="198"/>
                    </a:lnTo>
                    <a:close/>
                    <a:moveTo>
                      <a:pt x="395" y="198"/>
                    </a:moveTo>
                    <a:lnTo>
                      <a:pt x="395" y="254"/>
                    </a:lnTo>
                    <a:lnTo>
                      <a:pt x="451" y="254"/>
                    </a:lnTo>
                    <a:lnTo>
                      <a:pt x="451" y="198"/>
                    </a:lnTo>
                    <a:lnTo>
                      <a:pt x="395" y="198"/>
                    </a:lnTo>
                    <a:close/>
                    <a:moveTo>
                      <a:pt x="56" y="282"/>
                    </a:moveTo>
                    <a:lnTo>
                      <a:pt x="56" y="339"/>
                    </a:lnTo>
                    <a:lnTo>
                      <a:pt x="113" y="339"/>
                    </a:lnTo>
                    <a:lnTo>
                      <a:pt x="113" y="282"/>
                    </a:lnTo>
                    <a:lnTo>
                      <a:pt x="56" y="282"/>
                    </a:lnTo>
                    <a:close/>
                    <a:moveTo>
                      <a:pt x="141" y="282"/>
                    </a:moveTo>
                    <a:lnTo>
                      <a:pt x="141" y="339"/>
                    </a:lnTo>
                    <a:lnTo>
                      <a:pt x="197" y="339"/>
                    </a:lnTo>
                    <a:lnTo>
                      <a:pt x="197" y="282"/>
                    </a:lnTo>
                    <a:lnTo>
                      <a:pt x="141" y="282"/>
                    </a:lnTo>
                    <a:close/>
                    <a:moveTo>
                      <a:pt x="226" y="282"/>
                    </a:moveTo>
                    <a:lnTo>
                      <a:pt x="226" y="339"/>
                    </a:lnTo>
                    <a:lnTo>
                      <a:pt x="282" y="339"/>
                    </a:lnTo>
                    <a:lnTo>
                      <a:pt x="282" y="282"/>
                    </a:lnTo>
                    <a:lnTo>
                      <a:pt x="226" y="282"/>
                    </a:lnTo>
                    <a:close/>
                    <a:moveTo>
                      <a:pt x="310" y="282"/>
                    </a:moveTo>
                    <a:lnTo>
                      <a:pt x="310" y="339"/>
                    </a:lnTo>
                    <a:lnTo>
                      <a:pt x="367" y="339"/>
                    </a:lnTo>
                    <a:lnTo>
                      <a:pt x="367" y="282"/>
                    </a:lnTo>
                    <a:lnTo>
                      <a:pt x="310" y="282"/>
                    </a:lnTo>
                    <a:close/>
                    <a:moveTo>
                      <a:pt x="395" y="282"/>
                    </a:moveTo>
                    <a:lnTo>
                      <a:pt x="395" y="339"/>
                    </a:lnTo>
                    <a:lnTo>
                      <a:pt x="451" y="339"/>
                    </a:lnTo>
                    <a:lnTo>
                      <a:pt x="451" y="282"/>
                    </a:lnTo>
                    <a:lnTo>
                      <a:pt x="395" y="282"/>
                    </a:lnTo>
                    <a:close/>
                    <a:moveTo>
                      <a:pt x="56" y="367"/>
                    </a:moveTo>
                    <a:lnTo>
                      <a:pt x="56" y="423"/>
                    </a:lnTo>
                    <a:lnTo>
                      <a:pt x="113" y="423"/>
                    </a:lnTo>
                    <a:lnTo>
                      <a:pt x="113" y="367"/>
                    </a:lnTo>
                    <a:lnTo>
                      <a:pt x="56" y="367"/>
                    </a:lnTo>
                    <a:close/>
                    <a:moveTo>
                      <a:pt x="141" y="367"/>
                    </a:moveTo>
                    <a:lnTo>
                      <a:pt x="141" y="423"/>
                    </a:lnTo>
                    <a:lnTo>
                      <a:pt x="197" y="423"/>
                    </a:lnTo>
                    <a:lnTo>
                      <a:pt x="197" y="367"/>
                    </a:lnTo>
                    <a:lnTo>
                      <a:pt x="141" y="367"/>
                    </a:lnTo>
                    <a:close/>
                    <a:moveTo>
                      <a:pt x="226" y="367"/>
                    </a:moveTo>
                    <a:lnTo>
                      <a:pt x="226" y="423"/>
                    </a:lnTo>
                    <a:lnTo>
                      <a:pt x="282" y="423"/>
                    </a:lnTo>
                    <a:lnTo>
                      <a:pt x="282" y="367"/>
                    </a:lnTo>
                    <a:lnTo>
                      <a:pt x="226" y="367"/>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7" name="Today Icon" descr="&lt;Tags&gt;&lt;SMARTRESIZEANCHORS&gt;Absolute,None,None,Absolute&lt;/SMARTRESIZEANCHORS&gt;&lt;/Tags&gt;">
                <a:extLst>
                  <a:ext uri="{FF2B5EF4-FFF2-40B4-BE49-F238E27FC236}">
                    <a16:creationId xmlns:a16="http://schemas.microsoft.com/office/drawing/2014/main" id="{1B82B344-61EF-4CA5-B1A1-65A9D772986B}"/>
                  </a:ext>
                </a:extLst>
              </p:cNvPr>
              <p:cNvSpPr>
                <a:spLocks noChangeAspect="1" noEditPoints="1"/>
              </p:cNvSpPr>
              <p:nvPr/>
            </p:nvSpPr>
            <p:spPr bwMode="auto">
              <a:xfrm>
                <a:off x="6708776" y="1728791"/>
                <a:ext cx="130175" cy="131763"/>
              </a:xfrm>
              <a:custGeom>
                <a:avLst/>
                <a:gdLst>
                  <a:gd name="T0" fmla="*/ 84 w 508"/>
                  <a:gd name="T1" fmla="*/ 0 h 508"/>
                  <a:gd name="T2" fmla="*/ 84 w 508"/>
                  <a:gd name="T3" fmla="*/ 28 h 508"/>
                  <a:gd name="T4" fmla="*/ 0 w 508"/>
                  <a:gd name="T5" fmla="*/ 28 h 508"/>
                  <a:gd name="T6" fmla="*/ 0 w 508"/>
                  <a:gd name="T7" fmla="*/ 508 h 508"/>
                  <a:gd name="T8" fmla="*/ 508 w 508"/>
                  <a:gd name="T9" fmla="*/ 508 h 508"/>
                  <a:gd name="T10" fmla="*/ 508 w 508"/>
                  <a:gd name="T11" fmla="*/ 28 h 508"/>
                  <a:gd name="T12" fmla="*/ 423 w 508"/>
                  <a:gd name="T13" fmla="*/ 28 h 508"/>
                  <a:gd name="T14" fmla="*/ 423 w 508"/>
                  <a:gd name="T15" fmla="*/ 0 h 508"/>
                  <a:gd name="T16" fmla="*/ 395 w 508"/>
                  <a:gd name="T17" fmla="*/ 0 h 508"/>
                  <a:gd name="T18" fmla="*/ 395 w 508"/>
                  <a:gd name="T19" fmla="*/ 28 h 508"/>
                  <a:gd name="T20" fmla="*/ 113 w 508"/>
                  <a:gd name="T21" fmla="*/ 28 h 508"/>
                  <a:gd name="T22" fmla="*/ 113 w 508"/>
                  <a:gd name="T23" fmla="*/ 0 h 508"/>
                  <a:gd name="T24" fmla="*/ 84 w 508"/>
                  <a:gd name="T25" fmla="*/ 0 h 508"/>
                  <a:gd name="T26" fmla="*/ 28 w 508"/>
                  <a:gd name="T27" fmla="*/ 56 h 508"/>
                  <a:gd name="T28" fmla="*/ 84 w 508"/>
                  <a:gd name="T29" fmla="*/ 56 h 508"/>
                  <a:gd name="T30" fmla="*/ 84 w 508"/>
                  <a:gd name="T31" fmla="*/ 85 h 508"/>
                  <a:gd name="T32" fmla="*/ 113 w 508"/>
                  <a:gd name="T33" fmla="*/ 85 h 508"/>
                  <a:gd name="T34" fmla="*/ 113 w 508"/>
                  <a:gd name="T35" fmla="*/ 56 h 508"/>
                  <a:gd name="T36" fmla="*/ 395 w 508"/>
                  <a:gd name="T37" fmla="*/ 56 h 508"/>
                  <a:gd name="T38" fmla="*/ 395 w 508"/>
                  <a:gd name="T39" fmla="*/ 85 h 508"/>
                  <a:gd name="T40" fmla="*/ 423 w 508"/>
                  <a:gd name="T41" fmla="*/ 85 h 508"/>
                  <a:gd name="T42" fmla="*/ 423 w 508"/>
                  <a:gd name="T43" fmla="*/ 56 h 508"/>
                  <a:gd name="T44" fmla="*/ 480 w 508"/>
                  <a:gd name="T45" fmla="*/ 56 h 508"/>
                  <a:gd name="T46" fmla="*/ 480 w 508"/>
                  <a:gd name="T47" fmla="*/ 113 h 508"/>
                  <a:gd name="T48" fmla="*/ 28 w 508"/>
                  <a:gd name="T49" fmla="*/ 113 h 508"/>
                  <a:gd name="T50" fmla="*/ 28 w 508"/>
                  <a:gd name="T51" fmla="*/ 56 h 508"/>
                  <a:gd name="T52" fmla="*/ 28 w 508"/>
                  <a:gd name="T53" fmla="*/ 141 h 508"/>
                  <a:gd name="T54" fmla="*/ 480 w 508"/>
                  <a:gd name="T55" fmla="*/ 141 h 508"/>
                  <a:gd name="T56" fmla="*/ 480 w 508"/>
                  <a:gd name="T57" fmla="*/ 480 h 508"/>
                  <a:gd name="T58" fmla="*/ 28 w 508"/>
                  <a:gd name="T59" fmla="*/ 480 h 508"/>
                  <a:gd name="T60" fmla="*/ 28 w 508"/>
                  <a:gd name="T61" fmla="*/ 141 h 508"/>
                  <a:gd name="T62" fmla="*/ 229 w 508"/>
                  <a:gd name="T63" fmla="*/ 200 h 508"/>
                  <a:gd name="T64" fmla="*/ 144 w 508"/>
                  <a:gd name="T65" fmla="*/ 285 h 508"/>
                  <a:gd name="T66" fmla="*/ 135 w 508"/>
                  <a:gd name="T67" fmla="*/ 295 h 508"/>
                  <a:gd name="T68" fmla="*/ 144 w 508"/>
                  <a:gd name="T69" fmla="*/ 305 h 508"/>
                  <a:gd name="T70" fmla="*/ 229 w 508"/>
                  <a:gd name="T71" fmla="*/ 390 h 508"/>
                  <a:gd name="T72" fmla="*/ 249 w 508"/>
                  <a:gd name="T73" fmla="*/ 370 h 508"/>
                  <a:gd name="T74" fmla="*/ 190 w 508"/>
                  <a:gd name="T75" fmla="*/ 310 h 508"/>
                  <a:gd name="T76" fmla="*/ 451 w 508"/>
                  <a:gd name="T77" fmla="*/ 310 h 508"/>
                  <a:gd name="T78" fmla="*/ 451 w 508"/>
                  <a:gd name="T79" fmla="*/ 282 h 508"/>
                  <a:gd name="T80" fmla="*/ 187 w 508"/>
                  <a:gd name="T81" fmla="*/ 282 h 508"/>
                  <a:gd name="T82" fmla="*/ 249 w 508"/>
                  <a:gd name="T83" fmla="*/ 220 h 508"/>
                  <a:gd name="T84" fmla="*/ 229 w 508"/>
                  <a:gd name="T85" fmla="*/ 200 h 508"/>
                  <a:gd name="T86" fmla="*/ 56 w 508"/>
                  <a:gd name="T87" fmla="*/ 282 h 508"/>
                  <a:gd name="T88" fmla="*/ 56 w 508"/>
                  <a:gd name="T89" fmla="*/ 339 h 508"/>
                  <a:gd name="T90" fmla="*/ 113 w 508"/>
                  <a:gd name="T91" fmla="*/ 339 h 508"/>
                  <a:gd name="T92" fmla="*/ 113 w 508"/>
                  <a:gd name="T93" fmla="*/ 282 h 508"/>
                  <a:gd name="T94" fmla="*/ 56 w 508"/>
                  <a:gd name="T95" fmla="*/ 28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508">
                    <a:moveTo>
                      <a:pt x="84" y="0"/>
                    </a:moveTo>
                    <a:lnTo>
                      <a:pt x="84" y="28"/>
                    </a:lnTo>
                    <a:lnTo>
                      <a:pt x="0" y="28"/>
                    </a:lnTo>
                    <a:lnTo>
                      <a:pt x="0" y="508"/>
                    </a:lnTo>
                    <a:lnTo>
                      <a:pt x="508" y="508"/>
                    </a:lnTo>
                    <a:lnTo>
                      <a:pt x="508" y="28"/>
                    </a:lnTo>
                    <a:lnTo>
                      <a:pt x="423" y="28"/>
                    </a:lnTo>
                    <a:lnTo>
                      <a:pt x="423" y="0"/>
                    </a:lnTo>
                    <a:lnTo>
                      <a:pt x="395" y="0"/>
                    </a:lnTo>
                    <a:lnTo>
                      <a:pt x="395" y="28"/>
                    </a:lnTo>
                    <a:lnTo>
                      <a:pt x="113" y="28"/>
                    </a:lnTo>
                    <a:lnTo>
                      <a:pt x="113" y="0"/>
                    </a:lnTo>
                    <a:lnTo>
                      <a:pt x="84" y="0"/>
                    </a:lnTo>
                    <a:close/>
                    <a:moveTo>
                      <a:pt x="28" y="56"/>
                    </a:moveTo>
                    <a:lnTo>
                      <a:pt x="84" y="56"/>
                    </a:lnTo>
                    <a:lnTo>
                      <a:pt x="84" y="85"/>
                    </a:lnTo>
                    <a:lnTo>
                      <a:pt x="113" y="85"/>
                    </a:lnTo>
                    <a:lnTo>
                      <a:pt x="113" y="56"/>
                    </a:lnTo>
                    <a:lnTo>
                      <a:pt x="395" y="56"/>
                    </a:lnTo>
                    <a:lnTo>
                      <a:pt x="395" y="85"/>
                    </a:lnTo>
                    <a:lnTo>
                      <a:pt x="423" y="85"/>
                    </a:lnTo>
                    <a:lnTo>
                      <a:pt x="423" y="56"/>
                    </a:lnTo>
                    <a:lnTo>
                      <a:pt x="480" y="56"/>
                    </a:lnTo>
                    <a:lnTo>
                      <a:pt x="480" y="113"/>
                    </a:lnTo>
                    <a:lnTo>
                      <a:pt x="28" y="113"/>
                    </a:lnTo>
                    <a:lnTo>
                      <a:pt x="28" y="56"/>
                    </a:lnTo>
                    <a:close/>
                    <a:moveTo>
                      <a:pt x="28" y="141"/>
                    </a:moveTo>
                    <a:lnTo>
                      <a:pt x="480" y="141"/>
                    </a:lnTo>
                    <a:lnTo>
                      <a:pt x="480" y="480"/>
                    </a:lnTo>
                    <a:lnTo>
                      <a:pt x="28" y="480"/>
                    </a:lnTo>
                    <a:lnTo>
                      <a:pt x="28" y="141"/>
                    </a:lnTo>
                    <a:close/>
                    <a:moveTo>
                      <a:pt x="229" y="200"/>
                    </a:moveTo>
                    <a:lnTo>
                      <a:pt x="144" y="285"/>
                    </a:lnTo>
                    <a:lnTo>
                      <a:pt x="135" y="295"/>
                    </a:lnTo>
                    <a:lnTo>
                      <a:pt x="144" y="305"/>
                    </a:lnTo>
                    <a:lnTo>
                      <a:pt x="229" y="390"/>
                    </a:lnTo>
                    <a:lnTo>
                      <a:pt x="249" y="370"/>
                    </a:lnTo>
                    <a:lnTo>
                      <a:pt x="190" y="310"/>
                    </a:lnTo>
                    <a:lnTo>
                      <a:pt x="451" y="310"/>
                    </a:lnTo>
                    <a:lnTo>
                      <a:pt x="451" y="282"/>
                    </a:lnTo>
                    <a:lnTo>
                      <a:pt x="187" y="282"/>
                    </a:lnTo>
                    <a:lnTo>
                      <a:pt x="249" y="220"/>
                    </a:lnTo>
                    <a:lnTo>
                      <a:pt x="229" y="200"/>
                    </a:lnTo>
                    <a:close/>
                    <a:moveTo>
                      <a:pt x="56" y="282"/>
                    </a:moveTo>
                    <a:lnTo>
                      <a:pt x="56" y="339"/>
                    </a:lnTo>
                    <a:lnTo>
                      <a:pt x="113" y="339"/>
                    </a:lnTo>
                    <a:lnTo>
                      <a:pt x="113" y="282"/>
                    </a:lnTo>
                    <a:lnTo>
                      <a:pt x="56" y="282"/>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8" name="Label" descr="&lt;Tags&gt;&lt;SMARTRESIZEANCHORS&gt;Absolute,None,None,Absolute&lt;/SMARTRESIZEANCHORS&gt;&lt;/Tags&gt;">
                <a:extLst>
                  <a:ext uri="{FF2B5EF4-FFF2-40B4-BE49-F238E27FC236}">
                    <a16:creationId xmlns:a16="http://schemas.microsoft.com/office/drawing/2014/main" id="{BD0CE48A-7CF8-4915-AC71-E0D822FCD2AA}"/>
                  </a:ext>
                </a:extLst>
              </p:cNvPr>
              <p:cNvSpPr txBox="1"/>
              <p:nvPr/>
            </p:nvSpPr>
            <p:spPr>
              <a:xfrm>
                <a:off x="4289027" y="1729270"/>
                <a:ext cx="185948" cy="13080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FFFFFF"/>
                    </a:solidFill>
                    <a:latin typeface="Segoe UI" panose="020B0502040204020203" pitchFamily="34" charset="0"/>
                    <a:cs typeface="Segoe UI" panose="020B0502040204020203" pitchFamily="34" charset="0"/>
                  </a:rPr>
                  <a:t>Day</a:t>
                </a:r>
              </a:p>
            </p:txBody>
          </p:sp>
          <p:sp>
            <p:nvSpPr>
              <p:cNvPr id="139" name="Label" descr="&lt;Tags&gt;&lt;SMARTRESIZEANCHORS&gt;Absolute,None,None,Absolute&lt;/SMARTRESIZEANCHORS&gt;&lt;/Tags&gt;">
                <a:extLst>
                  <a:ext uri="{FF2B5EF4-FFF2-40B4-BE49-F238E27FC236}">
                    <a16:creationId xmlns:a16="http://schemas.microsoft.com/office/drawing/2014/main" id="{10C2AC98-926C-403B-B6C1-A10561007776}"/>
                  </a:ext>
                </a:extLst>
              </p:cNvPr>
              <p:cNvSpPr txBox="1"/>
              <p:nvPr/>
            </p:nvSpPr>
            <p:spPr>
              <a:xfrm>
                <a:off x="4797635" y="1729270"/>
                <a:ext cx="538609" cy="13080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FFFFFF"/>
                    </a:solidFill>
                    <a:latin typeface="Segoe UI" panose="020B0502040204020203" pitchFamily="34" charset="0"/>
                    <a:cs typeface="Segoe UI" panose="020B0502040204020203" pitchFamily="34" charset="0"/>
                  </a:rPr>
                  <a:t>Work week</a:t>
                </a:r>
              </a:p>
            </p:txBody>
          </p:sp>
          <p:sp>
            <p:nvSpPr>
              <p:cNvPr id="140" name="Label" descr="&lt;Tags&gt;&lt;SMARTRESIZEANCHORS&gt;Absolute,None,None,Absolute&lt;/SMARTRESIZEANCHORS&gt;&lt;/Tags&gt;">
                <a:extLst>
                  <a:ext uri="{FF2B5EF4-FFF2-40B4-BE49-F238E27FC236}">
                    <a16:creationId xmlns:a16="http://schemas.microsoft.com/office/drawing/2014/main" id="{5E21D28D-BABA-49FA-B25F-DBF63B9F7688}"/>
                  </a:ext>
                </a:extLst>
              </p:cNvPr>
              <p:cNvSpPr txBox="1"/>
              <p:nvPr/>
            </p:nvSpPr>
            <p:spPr>
              <a:xfrm>
                <a:off x="5635175" y="1729270"/>
                <a:ext cx="272510" cy="13080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FFFFFF"/>
                    </a:solidFill>
                    <a:latin typeface="Segoe UI" panose="020B0502040204020203" pitchFamily="34" charset="0"/>
                    <a:cs typeface="Segoe UI" panose="020B0502040204020203" pitchFamily="34" charset="0"/>
                  </a:rPr>
                  <a:t>Week</a:t>
                </a:r>
              </a:p>
            </p:txBody>
          </p:sp>
          <p:sp>
            <p:nvSpPr>
              <p:cNvPr id="141" name="Label" descr="&lt;Tags&gt;&lt;SMARTRESIZEANCHORS&gt;Absolute,None,None,Absolute&lt;/SMARTRESIZEANCHORS&gt;&lt;/Tags&gt;">
                <a:extLst>
                  <a:ext uri="{FF2B5EF4-FFF2-40B4-BE49-F238E27FC236}">
                    <a16:creationId xmlns:a16="http://schemas.microsoft.com/office/drawing/2014/main" id="{D9B3E2FA-7E74-4033-A31E-3E43AE759030}"/>
                  </a:ext>
                </a:extLst>
              </p:cNvPr>
              <p:cNvSpPr txBox="1"/>
              <p:nvPr/>
            </p:nvSpPr>
            <p:spPr>
              <a:xfrm>
                <a:off x="6215534" y="1729270"/>
                <a:ext cx="320601" cy="13080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FFFFFF"/>
                    </a:solidFill>
                    <a:latin typeface="Segoe UI" panose="020B0502040204020203" pitchFamily="34" charset="0"/>
                    <a:cs typeface="Segoe UI" panose="020B0502040204020203" pitchFamily="34" charset="0"/>
                  </a:rPr>
                  <a:t>Month</a:t>
                </a:r>
              </a:p>
            </p:txBody>
          </p:sp>
          <p:sp>
            <p:nvSpPr>
              <p:cNvPr id="142" name="Label" descr="&lt;Tags&gt;&lt;SMARTRESIZEANCHORS&gt;Absolute,None,None,Absolute&lt;/SMARTRESIZEANCHORS&gt;&lt;/Tags&gt;">
                <a:extLst>
                  <a:ext uri="{FF2B5EF4-FFF2-40B4-BE49-F238E27FC236}">
                    <a16:creationId xmlns:a16="http://schemas.microsoft.com/office/drawing/2014/main" id="{5994C4C7-6546-41A0-ABDF-ADBE0D264E27}"/>
                  </a:ext>
                </a:extLst>
              </p:cNvPr>
              <p:cNvSpPr txBox="1"/>
              <p:nvPr/>
            </p:nvSpPr>
            <p:spPr>
              <a:xfrm>
                <a:off x="6857812" y="1729270"/>
                <a:ext cx="294953" cy="13080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FFFFFF"/>
                    </a:solidFill>
                    <a:latin typeface="Segoe UI" panose="020B0502040204020203" pitchFamily="34" charset="0"/>
                    <a:cs typeface="Segoe UI" panose="020B0502040204020203" pitchFamily="34" charset="0"/>
                  </a:rPr>
                  <a:t>Today</a:t>
                </a:r>
              </a:p>
            </p:txBody>
          </p:sp>
          <p:cxnSp>
            <p:nvCxnSpPr>
              <p:cNvPr id="143" name="Separator" descr="&lt;Tags&gt;&lt;SMARTRESIZEANCHORS&gt;Absolute,None,None,Absolute&lt;/SMARTRESIZEANCHORS&gt;&lt;/Tags&gt;">
                <a:extLst>
                  <a:ext uri="{FF2B5EF4-FFF2-40B4-BE49-F238E27FC236}">
                    <a16:creationId xmlns:a16="http://schemas.microsoft.com/office/drawing/2014/main" id="{B09D1DD4-1A02-452B-91CA-B1F2476F6BB8}"/>
                  </a:ext>
                </a:extLst>
              </p:cNvPr>
              <p:cNvCxnSpPr>
                <a:cxnSpLocks noChangeAspect="1"/>
              </p:cNvCxnSpPr>
              <p:nvPr/>
            </p:nvCxnSpPr>
            <p:spPr>
              <a:xfrm>
                <a:off x="6622926" y="1708409"/>
                <a:ext cx="0" cy="172526"/>
              </a:xfrm>
              <a:prstGeom prst="line">
                <a:avLst/>
              </a:prstGeom>
              <a:ln>
                <a:solidFill>
                  <a:srgbClr val="FFFFFF">
                    <a:alpha val="50000"/>
                  </a:srgbClr>
                </a:solidFill>
              </a:ln>
            </p:spPr>
            <p:style>
              <a:lnRef idx="1">
                <a:schemeClr val="accent1"/>
              </a:lnRef>
              <a:fillRef idx="0">
                <a:schemeClr val="accent1"/>
              </a:fillRef>
              <a:effectRef idx="0">
                <a:schemeClr val="accent1"/>
              </a:effectRef>
              <a:fontRef idx="minor">
                <a:schemeClr val="tx1"/>
              </a:fontRef>
            </p:style>
          </p:cxnSp>
        </p:grpSp>
        <p:sp>
          <p:nvSpPr>
            <p:cNvPr id="7" name="Sidebar Background" descr="&lt;Tags&gt;&lt;SMARTRESIZEANCHORS&gt;Absolute,Absolute,Absolute,Relative&lt;/SMARTRESIZEANCHORS&gt;&lt;/Tags&gt;">
              <a:extLst>
                <a:ext uri="{FF2B5EF4-FFF2-40B4-BE49-F238E27FC236}">
                  <a16:creationId xmlns:a16="http://schemas.microsoft.com/office/drawing/2014/main" id="{23C4BC87-A295-4A83-8297-DEDFF9634F08}"/>
                </a:ext>
              </a:extLst>
            </p:cNvPr>
            <p:cNvSpPr/>
            <p:nvPr/>
          </p:nvSpPr>
          <p:spPr>
            <a:xfrm>
              <a:off x="929462" y="1763740"/>
              <a:ext cx="1885950" cy="3886922"/>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8" name="Main Background" descr="&lt;SmartSettings&gt;&lt;SmartResize anchorLeft=&quot;Relative&quot; anchorTop=&quot;Absolute&quot; anchorRight=&quot;Absolute&quot; anchorBottom=&quot;Absolute&quot; /&gt;&lt;/SmartSettings&gt;">
              <a:extLst>
                <a:ext uri="{FF2B5EF4-FFF2-40B4-BE49-F238E27FC236}">
                  <a16:creationId xmlns:a16="http://schemas.microsoft.com/office/drawing/2014/main" id="{795009A0-5E50-4A3A-8B66-654B92073D5A}"/>
                </a:ext>
              </a:extLst>
            </p:cNvPr>
            <p:cNvSpPr/>
            <p:nvPr>
              <p:custDataLst>
                <p:tags r:id="rId2"/>
              </p:custDataLst>
            </p:nvPr>
          </p:nvSpPr>
          <p:spPr>
            <a:xfrm>
              <a:off x="2816224" y="1763739"/>
              <a:ext cx="4515742" cy="4247655"/>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9" name="Add Icon" descr="&lt;Tags&gt;&lt;SMARTRESIZEANCHORS&gt;Absolute,None,Absolute,None&lt;/SMARTRESIZEANCHORS&gt;&lt;/Tags&gt;">
              <a:extLst>
                <a:ext uri="{FF2B5EF4-FFF2-40B4-BE49-F238E27FC236}">
                  <a16:creationId xmlns:a16="http://schemas.microsoft.com/office/drawing/2014/main" id="{E829F89B-4471-4E84-B8F6-279E1EBE0B23}"/>
                </a:ext>
              </a:extLst>
            </p:cNvPr>
            <p:cNvSpPr>
              <a:spLocks noChangeAspect="1"/>
            </p:cNvSpPr>
            <p:nvPr/>
          </p:nvSpPr>
          <p:spPr bwMode="auto">
            <a:xfrm>
              <a:off x="1034475" y="1995013"/>
              <a:ext cx="115888" cy="115888"/>
            </a:xfrm>
            <a:custGeom>
              <a:avLst/>
              <a:gdLst>
                <a:gd name="T0" fmla="*/ 34 w 73"/>
                <a:gd name="T1" fmla="*/ 0 h 73"/>
                <a:gd name="T2" fmla="*/ 34 w 73"/>
                <a:gd name="T3" fmla="*/ 34 h 73"/>
                <a:gd name="T4" fmla="*/ 0 w 73"/>
                <a:gd name="T5" fmla="*/ 34 h 73"/>
                <a:gd name="T6" fmla="*/ 0 w 73"/>
                <a:gd name="T7" fmla="*/ 38 h 73"/>
                <a:gd name="T8" fmla="*/ 34 w 73"/>
                <a:gd name="T9" fmla="*/ 38 h 73"/>
                <a:gd name="T10" fmla="*/ 34 w 73"/>
                <a:gd name="T11" fmla="*/ 73 h 73"/>
                <a:gd name="T12" fmla="*/ 38 w 73"/>
                <a:gd name="T13" fmla="*/ 73 h 73"/>
                <a:gd name="T14" fmla="*/ 38 w 73"/>
                <a:gd name="T15" fmla="*/ 38 h 73"/>
                <a:gd name="T16" fmla="*/ 73 w 73"/>
                <a:gd name="T17" fmla="*/ 38 h 73"/>
                <a:gd name="T18" fmla="*/ 73 w 73"/>
                <a:gd name="T19" fmla="*/ 34 h 73"/>
                <a:gd name="T20" fmla="*/ 38 w 73"/>
                <a:gd name="T21" fmla="*/ 34 h 73"/>
                <a:gd name="T22" fmla="*/ 38 w 73"/>
                <a:gd name="T23" fmla="*/ 0 h 73"/>
                <a:gd name="T24" fmla="*/ 34 w 73"/>
                <a:gd name="T2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3">
                  <a:moveTo>
                    <a:pt x="34" y="0"/>
                  </a:moveTo>
                  <a:lnTo>
                    <a:pt x="34" y="34"/>
                  </a:lnTo>
                  <a:lnTo>
                    <a:pt x="0" y="34"/>
                  </a:lnTo>
                  <a:lnTo>
                    <a:pt x="0" y="38"/>
                  </a:lnTo>
                  <a:lnTo>
                    <a:pt x="34" y="38"/>
                  </a:lnTo>
                  <a:lnTo>
                    <a:pt x="34" y="73"/>
                  </a:lnTo>
                  <a:lnTo>
                    <a:pt x="38" y="73"/>
                  </a:lnTo>
                  <a:lnTo>
                    <a:pt x="38" y="38"/>
                  </a:lnTo>
                  <a:lnTo>
                    <a:pt x="73" y="38"/>
                  </a:lnTo>
                  <a:lnTo>
                    <a:pt x="73" y="34"/>
                  </a:lnTo>
                  <a:lnTo>
                    <a:pt x="38" y="34"/>
                  </a:lnTo>
                  <a:lnTo>
                    <a:pt x="38" y="0"/>
                  </a:lnTo>
                  <a:lnTo>
                    <a:pt x="34" y="0"/>
                  </a:lnTo>
                  <a:close/>
                </a:path>
              </a:pathLst>
            </a:custGeom>
            <a:solidFill>
              <a:srgbClr val="106EBE"/>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 name="New event" descr="&lt;Tags&gt;&lt;SMARTRESIZEANCHORS&gt;Absolute,None,Absolute,None&lt;/SMARTRESIZEANCHORS&gt;&lt;/Tags&gt;">
              <a:extLst>
                <a:ext uri="{FF2B5EF4-FFF2-40B4-BE49-F238E27FC236}">
                  <a16:creationId xmlns:a16="http://schemas.microsoft.com/office/drawing/2014/main" id="{4FAE214A-258B-4794-BC3D-BAD5DACD6F84}"/>
                </a:ext>
              </a:extLst>
            </p:cNvPr>
            <p:cNvSpPr txBox="1"/>
            <p:nvPr/>
          </p:nvSpPr>
          <p:spPr>
            <a:xfrm>
              <a:off x="1234311" y="1976714"/>
              <a:ext cx="602729" cy="153888"/>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106EBE"/>
                  </a:solidFill>
                  <a:latin typeface="Segoe UI" panose="020B0502040204020203" pitchFamily="34" charset="0"/>
                  <a:cs typeface="Segoe UI" panose="020B0502040204020203" pitchFamily="34" charset="0"/>
                </a:rPr>
                <a:t>New event</a:t>
              </a:r>
            </a:p>
          </p:txBody>
        </p:sp>
        <p:grpSp>
          <p:nvGrpSpPr>
            <p:cNvPr id="11" name="Calendar (Small)">
              <a:extLst>
                <a:ext uri="{FF2B5EF4-FFF2-40B4-BE49-F238E27FC236}">
                  <a16:creationId xmlns:a16="http://schemas.microsoft.com/office/drawing/2014/main" id="{17DA8045-8D12-43B2-8B9D-997F62295E32}"/>
                </a:ext>
              </a:extLst>
            </p:cNvPr>
            <p:cNvGrpSpPr/>
            <p:nvPr/>
          </p:nvGrpSpPr>
          <p:grpSpPr>
            <a:xfrm>
              <a:off x="1072563" y="2355090"/>
              <a:ext cx="1601372" cy="1865237"/>
              <a:chOff x="1132888" y="3811664"/>
              <a:chExt cx="1601372" cy="1865237"/>
            </a:xfrm>
          </p:grpSpPr>
          <p:sp>
            <p:nvSpPr>
              <p:cNvPr id="79" name="Day" descr="&lt;Tags&gt;&lt;SMARTRESIZEANCHORS&gt;Absolute,None,Relative,Relative&lt;/SMARTRESIZEANCHORS&gt;&lt;/Tags&gt;">
                <a:extLst>
                  <a:ext uri="{FF2B5EF4-FFF2-40B4-BE49-F238E27FC236}">
                    <a16:creationId xmlns:a16="http://schemas.microsoft.com/office/drawing/2014/main" id="{E0EB3A53-38EE-49C0-8282-2D2FD1B427A2}"/>
                  </a:ext>
                </a:extLst>
              </p:cNvPr>
              <p:cNvSpPr/>
              <p:nvPr/>
            </p:nvSpPr>
            <p:spPr>
              <a:xfrm>
                <a:off x="1133339" y="4196997"/>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26</a:t>
                </a:r>
              </a:p>
            </p:txBody>
          </p:sp>
          <p:sp>
            <p:nvSpPr>
              <p:cNvPr id="80" name="Day" descr="&lt;Tags&gt;&lt;SMARTRESIZEANCHORS&gt;Absolute,None,Relative,Relative&lt;/SMARTRESIZEANCHORS&gt;&lt;/Tags&gt;">
                <a:extLst>
                  <a:ext uri="{FF2B5EF4-FFF2-40B4-BE49-F238E27FC236}">
                    <a16:creationId xmlns:a16="http://schemas.microsoft.com/office/drawing/2014/main" id="{DE06953D-EF19-41A6-9B27-D8BC97C18154}"/>
                  </a:ext>
                </a:extLst>
              </p:cNvPr>
              <p:cNvSpPr/>
              <p:nvPr/>
            </p:nvSpPr>
            <p:spPr>
              <a:xfrm>
                <a:off x="1362106" y="4196997"/>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27</a:t>
                </a:r>
              </a:p>
            </p:txBody>
          </p:sp>
          <p:sp>
            <p:nvSpPr>
              <p:cNvPr id="81" name="Day" descr="&lt;Tags&gt;&lt;SMARTRESIZEANCHORS&gt;Absolute,None,Relative,Relative&lt;/SMARTRESIZEANCHORS&gt;&lt;/Tags&gt;">
                <a:extLst>
                  <a:ext uri="{FF2B5EF4-FFF2-40B4-BE49-F238E27FC236}">
                    <a16:creationId xmlns:a16="http://schemas.microsoft.com/office/drawing/2014/main" id="{7ABFD197-EC50-4466-AFC5-621325D367A3}"/>
                  </a:ext>
                </a:extLst>
              </p:cNvPr>
              <p:cNvSpPr/>
              <p:nvPr/>
            </p:nvSpPr>
            <p:spPr>
              <a:xfrm>
                <a:off x="1590873" y="4196997"/>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28</a:t>
                </a:r>
              </a:p>
            </p:txBody>
          </p:sp>
          <p:sp>
            <p:nvSpPr>
              <p:cNvPr id="82" name="Day" descr="&lt;Tags&gt;&lt;SMARTRESIZEANCHORS&gt;Absolute,None,Relative,Relative&lt;/SMARTRESIZEANCHORS&gt;&lt;/Tags&gt;">
                <a:extLst>
                  <a:ext uri="{FF2B5EF4-FFF2-40B4-BE49-F238E27FC236}">
                    <a16:creationId xmlns:a16="http://schemas.microsoft.com/office/drawing/2014/main" id="{B934A70D-435C-439B-9C8C-234CDF04076B}"/>
                  </a:ext>
                </a:extLst>
              </p:cNvPr>
              <p:cNvSpPr/>
              <p:nvPr/>
            </p:nvSpPr>
            <p:spPr>
              <a:xfrm>
                <a:off x="1819641" y="4196997"/>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29</a:t>
                </a:r>
              </a:p>
            </p:txBody>
          </p:sp>
          <p:sp>
            <p:nvSpPr>
              <p:cNvPr id="83" name="Day" descr="&lt;Tags&gt;&lt;SMARTRESIZEANCHORS&gt;Absolute,None,Relative,Relative&lt;/SMARTRESIZEANCHORS&gt;&lt;/Tags&gt;">
                <a:extLst>
                  <a:ext uri="{FF2B5EF4-FFF2-40B4-BE49-F238E27FC236}">
                    <a16:creationId xmlns:a16="http://schemas.microsoft.com/office/drawing/2014/main" id="{0DEFE9FC-091F-4DD5-B4D4-5BDF8E0B8B05}"/>
                  </a:ext>
                </a:extLst>
              </p:cNvPr>
              <p:cNvSpPr/>
              <p:nvPr/>
            </p:nvSpPr>
            <p:spPr>
              <a:xfrm>
                <a:off x="2048408" y="4196997"/>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30</a:t>
                </a:r>
              </a:p>
            </p:txBody>
          </p:sp>
          <p:sp>
            <p:nvSpPr>
              <p:cNvPr id="84" name="Day" descr="&lt;Tags&gt;&lt;SMARTRESIZEANCHORS&gt;Absolute,None,Relative,Relative&lt;/SMARTRESIZEANCHORS&gt;&lt;/Tags&gt;">
                <a:extLst>
                  <a:ext uri="{FF2B5EF4-FFF2-40B4-BE49-F238E27FC236}">
                    <a16:creationId xmlns:a16="http://schemas.microsoft.com/office/drawing/2014/main" id="{2A1DF05A-5573-4ABA-8B6E-4A164D92C6CC}"/>
                  </a:ext>
                </a:extLst>
              </p:cNvPr>
              <p:cNvSpPr/>
              <p:nvPr/>
            </p:nvSpPr>
            <p:spPr>
              <a:xfrm>
                <a:off x="2277176" y="4196997"/>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31</a:t>
                </a:r>
              </a:p>
            </p:txBody>
          </p:sp>
          <p:sp>
            <p:nvSpPr>
              <p:cNvPr id="85" name="Day" descr="&lt;Tags&gt;&lt;SMARTRESIZEANCHORS&gt;Absolute,None,Relative,Relative&lt;/SMARTRESIZEANCHORS&gt;&lt;/Tags&gt;">
                <a:extLst>
                  <a:ext uri="{FF2B5EF4-FFF2-40B4-BE49-F238E27FC236}">
                    <a16:creationId xmlns:a16="http://schemas.microsoft.com/office/drawing/2014/main" id="{0A719929-5A12-4116-882F-93CA4EDCB18B}"/>
                  </a:ext>
                </a:extLst>
              </p:cNvPr>
              <p:cNvSpPr/>
              <p:nvPr/>
            </p:nvSpPr>
            <p:spPr>
              <a:xfrm>
                <a:off x="2505943" y="4196997"/>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a:t>
                </a:r>
              </a:p>
            </p:txBody>
          </p:sp>
          <p:sp>
            <p:nvSpPr>
              <p:cNvPr id="86" name="Day" descr="&lt;Tags&gt;&lt;SMARTRESIZEANCHORS&gt;Absolute,None,Relative,Relative&lt;/SMARTRESIZEANCHORS&gt;&lt;/Tags&gt;">
                <a:extLst>
                  <a:ext uri="{FF2B5EF4-FFF2-40B4-BE49-F238E27FC236}">
                    <a16:creationId xmlns:a16="http://schemas.microsoft.com/office/drawing/2014/main" id="{D2634453-AA52-4C86-8ECB-51ADF70AF5BA}"/>
                  </a:ext>
                </a:extLst>
              </p:cNvPr>
              <p:cNvSpPr/>
              <p:nvPr/>
            </p:nvSpPr>
            <p:spPr>
              <a:xfrm>
                <a:off x="1133339" y="4443648"/>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a:t>
                </a:r>
              </a:p>
            </p:txBody>
          </p:sp>
          <p:sp>
            <p:nvSpPr>
              <p:cNvPr id="87" name="Day" descr="&lt;Tags&gt;&lt;SMARTRESIZEANCHORS&gt;Absolute,None,Relative,Relative&lt;/SMARTRESIZEANCHORS&gt;&lt;/Tags&gt;">
                <a:extLst>
                  <a:ext uri="{FF2B5EF4-FFF2-40B4-BE49-F238E27FC236}">
                    <a16:creationId xmlns:a16="http://schemas.microsoft.com/office/drawing/2014/main" id="{C31D8B40-71F1-43FE-85AF-845272B13F4E}"/>
                  </a:ext>
                </a:extLst>
              </p:cNvPr>
              <p:cNvSpPr/>
              <p:nvPr/>
            </p:nvSpPr>
            <p:spPr>
              <a:xfrm>
                <a:off x="1362106" y="4443648"/>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3</a:t>
                </a:r>
              </a:p>
            </p:txBody>
          </p:sp>
          <p:sp>
            <p:nvSpPr>
              <p:cNvPr id="88" name="Day" descr="&lt;Tags&gt;&lt;SMARTRESIZEANCHORS&gt;Absolute,None,Relative,Relative&lt;/SMARTRESIZEANCHORS&gt;&lt;/Tags&gt;">
                <a:extLst>
                  <a:ext uri="{FF2B5EF4-FFF2-40B4-BE49-F238E27FC236}">
                    <a16:creationId xmlns:a16="http://schemas.microsoft.com/office/drawing/2014/main" id="{78B070D7-E936-4C1F-A035-FAE892C55468}"/>
                  </a:ext>
                </a:extLst>
              </p:cNvPr>
              <p:cNvSpPr/>
              <p:nvPr/>
            </p:nvSpPr>
            <p:spPr>
              <a:xfrm>
                <a:off x="1590873" y="4443648"/>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4</a:t>
                </a:r>
              </a:p>
            </p:txBody>
          </p:sp>
          <p:sp>
            <p:nvSpPr>
              <p:cNvPr id="89" name="Day" descr="&lt;Tags&gt;&lt;SMARTRESIZEANCHORS&gt;Absolute,None,Relative,Relative&lt;/SMARTRESIZEANCHORS&gt;&lt;/Tags&gt;">
                <a:extLst>
                  <a:ext uri="{FF2B5EF4-FFF2-40B4-BE49-F238E27FC236}">
                    <a16:creationId xmlns:a16="http://schemas.microsoft.com/office/drawing/2014/main" id="{8D3A2548-9BD1-48CF-ADAF-56D2F40B7721}"/>
                  </a:ext>
                </a:extLst>
              </p:cNvPr>
              <p:cNvSpPr/>
              <p:nvPr/>
            </p:nvSpPr>
            <p:spPr>
              <a:xfrm>
                <a:off x="1819641" y="4443648"/>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5</a:t>
                </a:r>
              </a:p>
            </p:txBody>
          </p:sp>
          <p:sp>
            <p:nvSpPr>
              <p:cNvPr id="90" name="Day" descr="&lt;Tags&gt;&lt;SMARTRESIZEANCHORS&gt;Absolute,None,Relative,Relative&lt;/SMARTRESIZEANCHORS&gt;&lt;/Tags&gt;">
                <a:extLst>
                  <a:ext uri="{FF2B5EF4-FFF2-40B4-BE49-F238E27FC236}">
                    <a16:creationId xmlns:a16="http://schemas.microsoft.com/office/drawing/2014/main" id="{071FD174-4F2E-47B6-99C8-A945C8D36A29}"/>
                  </a:ext>
                </a:extLst>
              </p:cNvPr>
              <p:cNvSpPr/>
              <p:nvPr/>
            </p:nvSpPr>
            <p:spPr>
              <a:xfrm>
                <a:off x="2048408" y="4443648"/>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6</a:t>
                </a:r>
              </a:p>
            </p:txBody>
          </p:sp>
          <p:sp>
            <p:nvSpPr>
              <p:cNvPr id="91" name="Day" descr="&lt;Tags&gt;&lt;SMARTRESIZEANCHORS&gt;Absolute,None,Relative,Relative&lt;/SMARTRESIZEANCHORS&gt;&lt;/Tags&gt;">
                <a:extLst>
                  <a:ext uri="{FF2B5EF4-FFF2-40B4-BE49-F238E27FC236}">
                    <a16:creationId xmlns:a16="http://schemas.microsoft.com/office/drawing/2014/main" id="{83199CCF-558E-47F8-A6D5-A72047688AD7}"/>
                  </a:ext>
                </a:extLst>
              </p:cNvPr>
              <p:cNvSpPr/>
              <p:nvPr/>
            </p:nvSpPr>
            <p:spPr>
              <a:xfrm>
                <a:off x="2277176" y="4443648"/>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7</a:t>
                </a:r>
              </a:p>
            </p:txBody>
          </p:sp>
          <p:sp>
            <p:nvSpPr>
              <p:cNvPr id="92" name="Day" descr="&lt;Tags&gt;&lt;SMARTRESIZEANCHORS&gt;Absolute,None,Relative,Relative&lt;/SMARTRESIZEANCHORS&gt;&lt;/Tags&gt;">
                <a:extLst>
                  <a:ext uri="{FF2B5EF4-FFF2-40B4-BE49-F238E27FC236}">
                    <a16:creationId xmlns:a16="http://schemas.microsoft.com/office/drawing/2014/main" id="{8B391E35-9A20-4CDE-9191-E423DE469B10}"/>
                  </a:ext>
                </a:extLst>
              </p:cNvPr>
              <p:cNvSpPr/>
              <p:nvPr/>
            </p:nvSpPr>
            <p:spPr>
              <a:xfrm>
                <a:off x="2505943" y="4443648"/>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8</a:t>
                </a:r>
              </a:p>
            </p:txBody>
          </p:sp>
          <p:sp>
            <p:nvSpPr>
              <p:cNvPr id="93" name="Day" descr="&lt;Tags&gt;&lt;SMARTRESIZEANCHORS&gt;Absolute,None,Relative,Relative&lt;/SMARTRESIZEANCHORS&gt;&lt;/Tags&gt;">
                <a:extLst>
                  <a:ext uri="{FF2B5EF4-FFF2-40B4-BE49-F238E27FC236}">
                    <a16:creationId xmlns:a16="http://schemas.microsoft.com/office/drawing/2014/main" id="{1CC45577-0BF8-4FF9-9D93-DA3A4235073C}"/>
                  </a:ext>
                </a:extLst>
              </p:cNvPr>
              <p:cNvSpPr/>
              <p:nvPr/>
            </p:nvSpPr>
            <p:spPr>
              <a:xfrm>
                <a:off x="1133339" y="469029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9</a:t>
                </a:r>
              </a:p>
            </p:txBody>
          </p:sp>
          <p:sp>
            <p:nvSpPr>
              <p:cNvPr id="94" name="Day" descr="&lt;Tags&gt;&lt;SMARTRESIZEANCHORS&gt;Absolute,None,Relative,Relative&lt;/SMARTRESIZEANCHORS&gt;&lt;/Tags&gt;">
                <a:extLst>
                  <a:ext uri="{FF2B5EF4-FFF2-40B4-BE49-F238E27FC236}">
                    <a16:creationId xmlns:a16="http://schemas.microsoft.com/office/drawing/2014/main" id="{AE32A2E8-654F-4D6B-99C3-9CF86B5D6D83}"/>
                  </a:ext>
                </a:extLst>
              </p:cNvPr>
              <p:cNvSpPr/>
              <p:nvPr/>
            </p:nvSpPr>
            <p:spPr>
              <a:xfrm>
                <a:off x="1362106" y="469029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10</a:t>
                </a:r>
              </a:p>
            </p:txBody>
          </p:sp>
          <p:sp>
            <p:nvSpPr>
              <p:cNvPr id="95" name="Day" descr="&lt;Tags&gt;&lt;SMARTRESIZEANCHORS&gt;Absolute,None,Relative,Relative&lt;/SMARTRESIZEANCHORS&gt;&lt;/Tags&gt;">
                <a:extLst>
                  <a:ext uri="{FF2B5EF4-FFF2-40B4-BE49-F238E27FC236}">
                    <a16:creationId xmlns:a16="http://schemas.microsoft.com/office/drawing/2014/main" id="{06F481BF-451B-4500-8D5C-A4EF892D55C7}"/>
                  </a:ext>
                </a:extLst>
              </p:cNvPr>
              <p:cNvSpPr/>
              <p:nvPr/>
            </p:nvSpPr>
            <p:spPr>
              <a:xfrm>
                <a:off x="1590873" y="469029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11</a:t>
                </a:r>
              </a:p>
            </p:txBody>
          </p:sp>
          <p:sp>
            <p:nvSpPr>
              <p:cNvPr id="96" name="Day" descr="&lt;Tags&gt;&lt;SMARTRESIZEANCHORS&gt;Absolute,None,Relative,Relative&lt;/SMARTRESIZEANCHORS&gt;&lt;/Tags&gt;">
                <a:extLst>
                  <a:ext uri="{FF2B5EF4-FFF2-40B4-BE49-F238E27FC236}">
                    <a16:creationId xmlns:a16="http://schemas.microsoft.com/office/drawing/2014/main" id="{B082D5E3-1FE7-4910-A115-1EEDADA4F029}"/>
                  </a:ext>
                </a:extLst>
              </p:cNvPr>
              <p:cNvSpPr/>
              <p:nvPr/>
            </p:nvSpPr>
            <p:spPr>
              <a:xfrm>
                <a:off x="1819641" y="469029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12</a:t>
                </a:r>
              </a:p>
            </p:txBody>
          </p:sp>
          <p:sp>
            <p:nvSpPr>
              <p:cNvPr id="97" name="Day" descr="&lt;Tags&gt;&lt;SMARTRESIZEANCHORS&gt;Absolute,None,Relative,Relative&lt;/SMARTRESIZEANCHORS&gt;&lt;/Tags&gt;">
                <a:extLst>
                  <a:ext uri="{FF2B5EF4-FFF2-40B4-BE49-F238E27FC236}">
                    <a16:creationId xmlns:a16="http://schemas.microsoft.com/office/drawing/2014/main" id="{73CAF606-F6AE-439C-994B-60870314D80E}"/>
                  </a:ext>
                </a:extLst>
              </p:cNvPr>
              <p:cNvSpPr/>
              <p:nvPr/>
            </p:nvSpPr>
            <p:spPr>
              <a:xfrm>
                <a:off x="2048408" y="469029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13</a:t>
                </a:r>
              </a:p>
            </p:txBody>
          </p:sp>
          <p:sp>
            <p:nvSpPr>
              <p:cNvPr id="98" name="Day" descr="&lt;Tags&gt;&lt;SMARTRESIZEANCHORS&gt;Absolute,None,Relative,Relative&lt;/SMARTRESIZEANCHORS&gt;&lt;/Tags&gt;">
                <a:extLst>
                  <a:ext uri="{FF2B5EF4-FFF2-40B4-BE49-F238E27FC236}">
                    <a16:creationId xmlns:a16="http://schemas.microsoft.com/office/drawing/2014/main" id="{0BCB881B-008B-4F7B-97AA-85F3150C2A64}"/>
                  </a:ext>
                </a:extLst>
              </p:cNvPr>
              <p:cNvSpPr/>
              <p:nvPr/>
            </p:nvSpPr>
            <p:spPr>
              <a:xfrm>
                <a:off x="2277176" y="4690299"/>
                <a:ext cx="228317" cy="246651"/>
              </a:xfrm>
              <a:prstGeom prst="rect">
                <a:avLst/>
              </a:prstGeom>
              <a:solidFill>
                <a:srgbClr val="106EBE"/>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FFFFFF"/>
                    </a:solidFill>
                    <a:latin typeface="Segoe UI" panose="020B0502040204020203" pitchFamily="34" charset="0"/>
                    <a:cs typeface="Segoe UI" panose="020B0502040204020203" pitchFamily="34" charset="0"/>
                  </a:rPr>
                  <a:t>14</a:t>
                </a:r>
              </a:p>
            </p:txBody>
          </p:sp>
          <p:sp>
            <p:nvSpPr>
              <p:cNvPr id="99" name="Day" descr="&lt;Tags&gt;&lt;SMARTRESIZEANCHORS&gt;Absolute,None,Relative,Relative&lt;/SMARTRESIZEANCHORS&gt;&lt;/Tags&gt;">
                <a:extLst>
                  <a:ext uri="{FF2B5EF4-FFF2-40B4-BE49-F238E27FC236}">
                    <a16:creationId xmlns:a16="http://schemas.microsoft.com/office/drawing/2014/main" id="{AEF46DFB-0AA6-4D73-84CB-97027C55D1A8}"/>
                  </a:ext>
                </a:extLst>
              </p:cNvPr>
              <p:cNvSpPr/>
              <p:nvPr/>
            </p:nvSpPr>
            <p:spPr>
              <a:xfrm>
                <a:off x="2505943" y="469029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15</a:t>
                </a:r>
              </a:p>
            </p:txBody>
          </p:sp>
          <p:sp>
            <p:nvSpPr>
              <p:cNvPr id="100" name="Day" descr="&lt;Tags&gt;&lt;SMARTRESIZEANCHORS&gt;Absolute,None,Relative,Relative&lt;/SMARTRESIZEANCHORS&gt;&lt;/Tags&gt;">
                <a:extLst>
                  <a:ext uri="{FF2B5EF4-FFF2-40B4-BE49-F238E27FC236}">
                    <a16:creationId xmlns:a16="http://schemas.microsoft.com/office/drawing/2014/main" id="{884966DE-549B-420E-BCDF-785C689F8C6C}"/>
                  </a:ext>
                </a:extLst>
              </p:cNvPr>
              <p:cNvSpPr/>
              <p:nvPr/>
            </p:nvSpPr>
            <p:spPr>
              <a:xfrm>
                <a:off x="1133339" y="493694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16</a:t>
                </a:r>
              </a:p>
            </p:txBody>
          </p:sp>
          <p:sp>
            <p:nvSpPr>
              <p:cNvPr id="101" name="Day" descr="&lt;Tags&gt;&lt;SMARTRESIZEANCHORS&gt;Absolute,None,Relative,Relative&lt;/SMARTRESIZEANCHORS&gt;&lt;/Tags&gt;">
                <a:extLst>
                  <a:ext uri="{FF2B5EF4-FFF2-40B4-BE49-F238E27FC236}">
                    <a16:creationId xmlns:a16="http://schemas.microsoft.com/office/drawing/2014/main" id="{7D9EEE89-5B71-485E-BE4E-E4821B9CB304}"/>
                  </a:ext>
                </a:extLst>
              </p:cNvPr>
              <p:cNvSpPr/>
              <p:nvPr/>
            </p:nvSpPr>
            <p:spPr>
              <a:xfrm>
                <a:off x="1362106" y="493694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17</a:t>
                </a:r>
              </a:p>
            </p:txBody>
          </p:sp>
          <p:sp>
            <p:nvSpPr>
              <p:cNvPr id="102" name="Day" descr="&lt;Tags&gt;&lt;SMARTRESIZEANCHORS&gt;Absolute,None,Relative,Relative&lt;/SMARTRESIZEANCHORS&gt;&lt;/Tags&gt;">
                <a:extLst>
                  <a:ext uri="{FF2B5EF4-FFF2-40B4-BE49-F238E27FC236}">
                    <a16:creationId xmlns:a16="http://schemas.microsoft.com/office/drawing/2014/main" id="{515CEF61-4063-4B01-B8C8-7972C464E7A5}"/>
                  </a:ext>
                </a:extLst>
              </p:cNvPr>
              <p:cNvSpPr/>
              <p:nvPr/>
            </p:nvSpPr>
            <p:spPr>
              <a:xfrm>
                <a:off x="1590873" y="493694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18</a:t>
                </a:r>
              </a:p>
            </p:txBody>
          </p:sp>
          <p:sp>
            <p:nvSpPr>
              <p:cNvPr id="103" name="Day" descr="&lt;Tags&gt;&lt;SMARTRESIZEANCHORS&gt;Absolute,None,Relative,Relative&lt;/SMARTRESIZEANCHORS&gt;&lt;/Tags&gt;">
                <a:extLst>
                  <a:ext uri="{FF2B5EF4-FFF2-40B4-BE49-F238E27FC236}">
                    <a16:creationId xmlns:a16="http://schemas.microsoft.com/office/drawing/2014/main" id="{8CDF4E35-1060-4695-8179-C039D7A22A30}"/>
                  </a:ext>
                </a:extLst>
              </p:cNvPr>
              <p:cNvSpPr/>
              <p:nvPr/>
            </p:nvSpPr>
            <p:spPr>
              <a:xfrm>
                <a:off x="1819641" y="493694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19</a:t>
                </a:r>
              </a:p>
            </p:txBody>
          </p:sp>
          <p:sp>
            <p:nvSpPr>
              <p:cNvPr id="104" name="Day" descr="&lt;Tags&gt;&lt;SMARTRESIZEANCHORS&gt;Absolute,None,Relative,Relative&lt;/SMARTRESIZEANCHORS&gt;&lt;/Tags&gt;">
                <a:extLst>
                  <a:ext uri="{FF2B5EF4-FFF2-40B4-BE49-F238E27FC236}">
                    <a16:creationId xmlns:a16="http://schemas.microsoft.com/office/drawing/2014/main" id="{D2B5B604-1E6D-4F34-8F54-98BA88F3CFD7}"/>
                  </a:ext>
                </a:extLst>
              </p:cNvPr>
              <p:cNvSpPr/>
              <p:nvPr/>
            </p:nvSpPr>
            <p:spPr>
              <a:xfrm>
                <a:off x="2048408" y="493694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20</a:t>
                </a:r>
              </a:p>
            </p:txBody>
          </p:sp>
          <p:sp>
            <p:nvSpPr>
              <p:cNvPr id="105" name="Day" descr="&lt;Tags&gt;&lt;SMARTRESIZEANCHORS&gt;Absolute,None,Relative,Relative&lt;/SMARTRESIZEANCHORS&gt;&lt;/Tags&gt;">
                <a:extLst>
                  <a:ext uri="{FF2B5EF4-FFF2-40B4-BE49-F238E27FC236}">
                    <a16:creationId xmlns:a16="http://schemas.microsoft.com/office/drawing/2014/main" id="{A55F97D9-A78A-4D14-9D5C-FED151111BE8}"/>
                  </a:ext>
                </a:extLst>
              </p:cNvPr>
              <p:cNvSpPr/>
              <p:nvPr/>
            </p:nvSpPr>
            <p:spPr>
              <a:xfrm>
                <a:off x="2277176" y="493694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21</a:t>
                </a:r>
              </a:p>
            </p:txBody>
          </p:sp>
          <p:sp>
            <p:nvSpPr>
              <p:cNvPr id="106" name="Day" descr="&lt;Tags&gt;&lt;SMARTRESIZEANCHORS&gt;Absolute,None,Relative,Relative&lt;/SMARTRESIZEANCHORS&gt;&lt;/Tags&gt;">
                <a:extLst>
                  <a:ext uri="{FF2B5EF4-FFF2-40B4-BE49-F238E27FC236}">
                    <a16:creationId xmlns:a16="http://schemas.microsoft.com/office/drawing/2014/main" id="{51B36398-3872-47FB-9725-33BC3A17F9BC}"/>
                  </a:ext>
                </a:extLst>
              </p:cNvPr>
              <p:cNvSpPr/>
              <p:nvPr/>
            </p:nvSpPr>
            <p:spPr>
              <a:xfrm>
                <a:off x="2505943" y="4936949"/>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22</a:t>
                </a:r>
              </a:p>
            </p:txBody>
          </p:sp>
          <p:sp>
            <p:nvSpPr>
              <p:cNvPr id="107" name="Day" descr="&lt;Tags&gt;&lt;SMARTRESIZEANCHORS&gt;Absolute,None,Relative,Relative&lt;/SMARTRESIZEANCHORS&gt;&lt;/Tags&gt;">
                <a:extLst>
                  <a:ext uri="{FF2B5EF4-FFF2-40B4-BE49-F238E27FC236}">
                    <a16:creationId xmlns:a16="http://schemas.microsoft.com/office/drawing/2014/main" id="{ED504216-BD85-4EEE-8CBB-05ED9EFD82D3}"/>
                  </a:ext>
                </a:extLst>
              </p:cNvPr>
              <p:cNvSpPr/>
              <p:nvPr/>
            </p:nvSpPr>
            <p:spPr>
              <a:xfrm>
                <a:off x="1133339" y="5183600"/>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23</a:t>
                </a:r>
              </a:p>
            </p:txBody>
          </p:sp>
          <p:sp>
            <p:nvSpPr>
              <p:cNvPr id="108" name="Day" descr="&lt;Tags&gt;&lt;SMARTRESIZEANCHORS&gt;Absolute,None,Relative,Relative&lt;/SMARTRESIZEANCHORS&gt;&lt;/Tags&gt;">
                <a:extLst>
                  <a:ext uri="{FF2B5EF4-FFF2-40B4-BE49-F238E27FC236}">
                    <a16:creationId xmlns:a16="http://schemas.microsoft.com/office/drawing/2014/main" id="{4C634BF2-0AA7-45B9-ABC4-C0E3C3333A04}"/>
                  </a:ext>
                </a:extLst>
              </p:cNvPr>
              <p:cNvSpPr/>
              <p:nvPr/>
            </p:nvSpPr>
            <p:spPr>
              <a:xfrm>
                <a:off x="1362106" y="5183600"/>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24</a:t>
                </a:r>
              </a:p>
            </p:txBody>
          </p:sp>
          <p:sp>
            <p:nvSpPr>
              <p:cNvPr id="109" name="Day" descr="&lt;Tags&gt;&lt;SMARTRESIZEANCHORS&gt;Absolute,None,Relative,Relative&lt;/SMARTRESIZEANCHORS&gt;&lt;/Tags&gt;">
                <a:extLst>
                  <a:ext uri="{FF2B5EF4-FFF2-40B4-BE49-F238E27FC236}">
                    <a16:creationId xmlns:a16="http://schemas.microsoft.com/office/drawing/2014/main" id="{471A48F1-13CA-470A-B2C1-DDC28E578569}"/>
                  </a:ext>
                </a:extLst>
              </p:cNvPr>
              <p:cNvSpPr/>
              <p:nvPr/>
            </p:nvSpPr>
            <p:spPr>
              <a:xfrm>
                <a:off x="1590873" y="5183600"/>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25</a:t>
                </a:r>
              </a:p>
            </p:txBody>
          </p:sp>
          <p:sp>
            <p:nvSpPr>
              <p:cNvPr id="110" name="Day" descr="&lt;Tags&gt;&lt;SMARTRESIZEANCHORS&gt;Absolute,None,Relative,Relative&lt;/SMARTRESIZEANCHORS&gt;&lt;/Tags&gt;">
                <a:extLst>
                  <a:ext uri="{FF2B5EF4-FFF2-40B4-BE49-F238E27FC236}">
                    <a16:creationId xmlns:a16="http://schemas.microsoft.com/office/drawing/2014/main" id="{0E4AEEB5-8B93-4FAF-80C8-F0BEB3B4C2C8}"/>
                  </a:ext>
                </a:extLst>
              </p:cNvPr>
              <p:cNvSpPr/>
              <p:nvPr/>
            </p:nvSpPr>
            <p:spPr>
              <a:xfrm>
                <a:off x="1819641" y="5183600"/>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26</a:t>
                </a:r>
              </a:p>
            </p:txBody>
          </p:sp>
          <p:sp>
            <p:nvSpPr>
              <p:cNvPr id="111" name="Day" descr="&lt;Tags&gt;&lt;SMARTRESIZEANCHORS&gt;Absolute,None,Relative,Relative&lt;/SMARTRESIZEANCHORS&gt;&lt;/Tags&gt;">
                <a:extLst>
                  <a:ext uri="{FF2B5EF4-FFF2-40B4-BE49-F238E27FC236}">
                    <a16:creationId xmlns:a16="http://schemas.microsoft.com/office/drawing/2014/main" id="{B26C89CB-42FF-49F9-A2EF-58B0CDCDE111}"/>
                  </a:ext>
                </a:extLst>
              </p:cNvPr>
              <p:cNvSpPr/>
              <p:nvPr/>
            </p:nvSpPr>
            <p:spPr>
              <a:xfrm>
                <a:off x="2048408" y="5183600"/>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27</a:t>
                </a:r>
              </a:p>
            </p:txBody>
          </p:sp>
          <p:sp>
            <p:nvSpPr>
              <p:cNvPr id="112" name="Day" descr="&lt;Tags&gt;&lt;SMARTRESIZEANCHORS&gt;Absolute,None,Relative,Relative&lt;/SMARTRESIZEANCHORS&gt;&lt;/Tags&gt;">
                <a:extLst>
                  <a:ext uri="{FF2B5EF4-FFF2-40B4-BE49-F238E27FC236}">
                    <a16:creationId xmlns:a16="http://schemas.microsoft.com/office/drawing/2014/main" id="{3F575306-45F2-41B6-B599-316265016E1D}"/>
                  </a:ext>
                </a:extLst>
              </p:cNvPr>
              <p:cNvSpPr/>
              <p:nvPr/>
            </p:nvSpPr>
            <p:spPr>
              <a:xfrm>
                <a:off x="2277176" y="5183600"/>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28</a:t>
                </a:r>
              </a:p>
            </p:txBody>
          </p:sp>
          <p:sp>
            <p:nvSpPr>
              <p:cNvPr id="113" name="Day" descr="&lt;Tags&gt;&lt;SMARTRESIZEANCHORS&gt;Absolute,None,Relative,Relative&lt;/SMARTRESIZEANCHORS&gt;&lt;/Tags&gt;">
                <a:extLst>
                  <a:ext uri="{FF2B5EF4-FFF2-40B4-BE49-F238E27FC236}">
                    <a16:creationId xmlns:a16="http://schemas.microsoft.com/office/drawing/2014/main" id="{B77CBB6B-6E53-49A8-BEF6-11084CD70A10}"/>
                  </a:ext>
                </a:extLst>
              </p:cNvPr>
              <p:cNvSpPr/>
              <p:nvPr/>
            </p:nvSpPr>
            <p:spPr>
              <a:xfrm>
                <a:off x="2505943" y="5183600"/>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29</a:t>
                </a:r>
              </a:p>
            </p:txBody>
          </p:sp>
          <p:sp>
            <p:nvSpPr>
              <p:cNvPr id="114" name="Day" descr="&lt;Tags&gt;&lt;SMARTRESIZEANCHORS&gt;Absolute,None,Relative,Relative&lt;/SMARTRESIZEANCHORS&gt;&lt;/Tags&gt;">
                <a:extLst>
                  <a:ext uri="{FF2B5EF4-FFF2-40B4-BE49-F238E27FC236}">
                    <a16:creationId xmlns:a16="http://schemas.microsoft.com/office/drawing/2014/main" id="{6B471F7E-2DFF-45EB-8CAF-E0148D0A4AF7}"/>
                  </a:ext>
                </a:extLst>
              </p:cNvPr>
              <p:cNvSpPr/>
              <p:nvPr/>
            </p:nvSpPr>
            <p:spPr>
              <a:xfrm>
                <a:off x="1133339" y="5430250"/>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30</a:t>
                </a:r>
              </a:p>
            </p:txBody>
          </p:sp>
          <p:sp>
            <p:nvSpPr>
              <p:cNvPr id="115" name="Day" descr="&lt;Tags&gt;&lt;SMARTRESIZEANCHORS&gt;Absolute,None,Relative,Relative&lt;/SMARTRESIZEANCHORS&gt;&lt;/Tags&gt;">
                <a:extLst>
                  <a:ext uri="{FF2B5EF4-FFF2-40B4-BE49-F238E27FC236}">
                    <a16:creationId xmlns:a16="http://schemas.microsoft.com/office/drawing/2014/main" id="{3CE42D6C-191E-49C2-9F26-4DB62F264988}"/>
                  </a:ext>
                </a:extLst>
              </p:cNvPr>
              <p:cNvSpPr/>
              <p:nvPr/>
            </p:nvSpPr>
            <p:spPr>
              <a:xfrm>
                <a:off x="1362106" y="5430250"/>
                <a:ext cx="228317" cy="246651"/>
              </a:xfrm>
              <a:prstGeom prst="rect">
                <a:avLst/>
              </a:prstGeom>
              <a:solidFill>
                <a:srgbClr val="DDEBF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464646"/>
                    </a:solidFill>
                    <a:latin typeface="Segoe UI" panose="020B0502040204020203" pitchFamily="34" charset="0"/>
                    <a:cs typeface="Segoe UI" panose="020B0502040204020203" pitchFamily="34" charset="0"/>
                  </a:rPr>
                  <a:t>31</a:t>
                </a:r>
              </a:p>
            </p:txBody>
          </p:sp>
          <p:sp>
            <p:nvSpPr>
              <p:cNvPr id="116" name="Day" descr="&lt;Tags&gt;&lt;SMARTRESIZEANCHORS&gt;Absolute,None,Relative,Relative&lt;/SMARTRESIZEANCHORS&gt;&lt;/Tags&gt;">
                <a:extLst>
                  <a:ext uri="{FF2B5EF4-FFF2-40B4-BE49-F238E27FC236}">
                    <a16:creationId xmlns:a16="http://schemas.microsoft.com/office/drawing/2014/main" id="{7EA13403-56FA-450B-8774-B220B4D9E252}"/>
                  </a:ext>
                </a:extLst>
              </p:cNvPr>
              <p:cNvSpPr/>
              <p:nvPr/>
            </p:nvSpPr>
            <p:spPr>
              <a:xfrm>
                <a:off x="1590873" y="5430250"/>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1</a:t>
                </a:r>
              </a:p>
            </p:txBody>
          </p:sp>
          <p:sp>
            <p:nvSpPr>
              <p:cNvPr id="117" name="Day" descr="&lt;Tags&gt;&lt;SMARTRESIZEANCHORS&gt;Absolute,None,Relative,Relative&lt;/SMARTRESIZEANCHORS&gt;&lt;/Tags&gt;">
                <a:extLst>
                  <a:ext uri="{FF2B5EF4-FFF2-40B4-BE49-F238E27FC236}">
                    <a16:creationId xmlns:a16="http://schemas.microsoft.com/office/drawing/2014/main" id="{83A0510C-3E09-4E04-8B02-1D05A41596A8}"/>
                  </a:ext>
                </a:extLst>
              </p:cNvPr>
              <p:cNvSpPr/>
              <p:nvPr/>
            </p:nvSpPr>
            <p:spPr>
              <a:xfrm>
                <a:off x="1819641" y="5430250"/>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2</a:t>
                </a:r>
              </a:p>
            </p:txBody>
          </p:sp>
          <p:sp>
            <p:nvSpPr>
              <p:cNvPr id="118" name="Day" descr="&lt;Tags&gt;&lt;SMARTRESIZEANCHORS&gt;Absolute,None,Relative,Relative&lt;/SMARTRESIZEANCHORS&gt;&lt;/Tags&gt;">
                <a:extLst>
                  <a:ext uri="{FF2B5EF4-FFF2-40B4-BE49-F238E27FC236}">
                    <a16:creationId xmlns:a16="http://schemas.microsoft.com/office/drawing/2014/main" id="{CF116870-A7B1-4B03-95FB-968FC4E5E8C3}"/>
                  </a:ext>
                </a:extLst>
              </p:cNvPr>
              <p:cNvSpPr/>
              <p:nvPr/>
            </p:nvSpPr>
            <p:spPr>
              <a:xfrm>
                <a:off x="2048408" y="5430250"/>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3</a:t>
                </a:r>
              </a:p>
            </p:txBody>
          </p:sp>
          <p:sp>
            <p:nvSpPr>
              <p:cNvPr id="119" name="Day" descr="&lt;Tags&gt;&lt;SMARTRESIZEANCHORS&gt;Absolute,None,Relative,Relative&lt;/SMARTRESIZEANCHORS&gt;&lt;/Tags&gt;">
                <a:extLst>
                  <a:ext uri="{FF2B5EF4-FFF2-40B4-BE49-F238E27FC236}">
                    <a16:creationId xmlns:a16="http://schemas.microsoft.com/office/drawing/2014/main" id="{3D7ECD1E-D80B-4219-976F-686F0FCD87CA}"/>
                  </a:ext>
                </a:extLst>
              </p:cNvPr>
              <p:cNvSpPr/>
              <p:nvPr/>
            </p:nvSpPr>
            <p:spPr>
              <a:xfrm>
                <a:off x="2277176" y="5430250"/>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4</a:t>
                </a:r>
              </a:p>
            </p:txBody>
          </p:sp>
          <p:sp>
            <p:nvSpPr>
              <p:cNvPr id="120" name="Day" descr="&lt;Tags&gt;&lt;SMARTRESIZEANCHORS&gt;Absolute,None,Relative,Relative&lt;/SMARTRESIZEANCHORS&gt;&lt;/Tags&gt;">
                <a:extLst>
                  <a:ext uri="{FF2B5EF4-FFF2-40B4-BE49-F238E27FC236}">
                    <a16:creationId xmlns:a16="http://schemas.microsoft.com/office/drawing/2014/main" id="{F30F7854-DFD2-47A0-BBE0-C481ABE7E5CB}"/>
                  </a:ext>
                </a:extLst>
              </p:cNvPr>
              <p:cNvSpPr/>
              <p:nvPr/>
            </p:nvSpPr>
            <p:spPr>
              <a:xfrm>
                <a:off x="2505943" y="5430250"/>
                <a:ext cx="228317" cy="2466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666666"/>
                    </a:solidFill>
                    <a:latin typeface="Segoe UI" panose="020B0502040204020203" pitchFamily="34" charset="0"/>
                    <a:cs typeface="Segoe UI" panose="020B0502040204020203" pitchFamily="34" charset="0"/>
                  </a:rPr>
                  <a:t>5</a:t>
                </a:r>
              </a:p>
            </p:txBody>
          </p:sp>
          <p:sp>
            <p:nvSpPr>
              <p:cNvPr id="121" name="Day" descr="&lt;Tags&gt;&lt;SMARTRESIZEANCHORS&gt;Absolute,None,Relative,Relative&lt;/SMARTRESIZEANCHORS&gt;&lt;/Tags&gt;">
                <a:extLst>
                  <a:ext uri="{FF2B5EF4-FFF2-40B4-BE49-F238E27FC236}">
                    <a16:creationId xmlns:a16="http://schemas.microsoft.com/office/drawing/2014/main" id="{1D117E83-F505-452C-8496-ABEDA1299EC3}"/>
                  </a:ext>
                </a:extLst>
              </p:cNvPr>
              <p:cNvSpPr/>
              <p:nvPr/>
            </p:nvSpPr>
            <p:spPr>
              <a:xfrm>
                <a:off x="1132888" y="3991421"/>
                <a:ext cx="228317" cy="20459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Su</a:t>
                </a:r>
              </a:p>
            </p:txBody>
          </p:sp>
          <p:sp>
            <p:nvSpPr>
              <p:cNvPr id="122" name="Day" descr="&lt;Tags&gt;&lt;SMARTRESIZEANCHORS&gt;Absolute,None,Relative,Relative&lt;/SMARTRESIZEANCHORS&gt;&lt;/Tags&gt;">
                <a:extLst>
                  <a:ext uri="{FF2B5EF4-FFF2-40B4-BE49-F238E27FC236}">
                    <a16:creationId xmlns:a16="http://schemas.microsoft.com/office/drawing/2014/main" id="{5DA4A259-36DE-4DB0-A0D5-D7048AB60855}"/>
                  </a:ext>
                </a:extLst>
              </p:cNvPr>
              <p:cNvSpPr/>
              <p:nvPr/>
            </p:nvSpPr>
            <p:spPr>
              <a:xfrm>
                <a:off x="1361655" y="3991421"/>
                <a:ext cx="228317" cy="20459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Mo</a:t>
                </a:r>
              </a:p>
            </p:txBody>
          </p:sp>
          <p:sp>
            <p:nvSpPr>
              <p:cNvPr id="123" name="Day" descr="&lt;Tags&gt;&lt;SMARTRESIZEANCHORS&gt;Absolute,None,Relative,Relative&lt;/SMARTRESIZEANCHORS&gt;&lt;/Tags&gt;">
                <a:extLst>
                  <a:ext uri="{FF2B5EF4-FFF2-40B4-BE49-F238E27FC236}">
                    <a16:creationId xmlns:a16="http://schemas.microsoft.com/office/drawing/2014/main" id="{F2D9C5B8-B812-4657-A199-A8E1CC0D5A9A}"/>
                  </a:ext>
                </a:extLst>
              </p:cNvPr>
              <p:cNvSpPr/>
              <p:nvPr/>
            </p:nvSpPr>
            <p:spPr>
              <a:xfrm>
                <a:off x="1590423" y="3991421"/>
                <a:ext cx="228317" cy="20459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Tu</a:t>
                </a:r>
              </a:p>
            </p:txBody>
          </p:sp>
          <p:sp>
            <p:nvSpPr>
              <p:cNvPr id="124" name="Day" descr="&lt;Tags&gt;&lt;SMARTRESIZEANCHORS&gt;Absolute,None,Relative,Relative&lt;/SMARTRESIZEANCHORS&gt;&lt;/Tags&gt;">
                <a:extLst>
                  <a:ext uri="{FF2B5EF4-FFF2-40B4-BE49-F238E27FC236}">
                    <a16:creationId xmlns:a16="http://schemas.microsoft.com/office/drawing/2014/main" id="{AB7560F1-4D4A-4B59-8A01-CE2F896E7D40}"/>
                  </a:ext>
                </a:extLst>
              </p:cNvPr>
              <p:cNvSpPr/>
              <p:nvPr/>
            </p:nvSpPr>
            <p:spPr>
              <a:xfrm>
                <a:off x="1819190" y="3991421"/>
                <a:ext cx="228317" cy="20459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We</a:t>
                </a:r>
              </a:p>
            </p:txBody>
          </p:sp>
          <p:sp>
            <p:nvSpPr>
              <p:cNvPr id="125" name="Day" descr="&lt;Tags&gt;&lt;SMARTRESIZEANCHORS&gt;Absolute,None,Relative,Relative&lt;/SMARTRESIZEANCHORS&gt;&lt;/Tags&gt;">
                <a:extLst>
                  <a:ext uri="{FF2B5EF4-FFF2-40B4-BE49-F238E27FC236}">
                    <a16:creationId xmlns:a16="http://schemas.microsoft.com/office/drawing/2014/main" id="{31D84DB2-CED6-4FD8-9F01-4F3F346F3978}"/>
                  </a:ext>
                </a:extLst>
              </p:cNvPr>
              <p:cNvSpPr/>
              <p:nvPr/>
            </p:nvSpPr>
            <p:spPr>
              <a:xfrm>
                <a:off x="2047958" y="3991421"/>
                <a:ext cx="228317" cy="20459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Th</a:t>
                </a:r>
              </a:p>
            </p:txBody>
          </p:sp>
          <p:sp>
            <p:nvSpPr>
              <p:cNvPr id="126" name="Day" descr="&lt;Tags&gt;&lt;SMARTRESIZEANCHORS&gt;Absolute,None,Relative,Relative&lt;/SMARTRESIZEANCHORS&gt;&lt;/Tags&gt;">
                <a:extLst>
                  <a:ext uri="{FF2B5EF4-FFF2-40B4-BE49-F238E27FC236}">
                    <a16:creationId xmlns:a16="http://schemas.microsoft.com/office/drawing/2014/main" id="{D194B9B9-180A-48C1-8A3D-EC7089883D37}"/>
                  </a:ext>
                </a:extLst>
              </p:cNvPr>
              <p:cNvSpPr/>
              <p:nvPr/>
            </p:nvSpPr>
            <p:spPr>
              <a:xfrm>
                <a:off x="2276725" y="3991421"/>
                <a:ext cx="228317" cy="20459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06EBE"/>
                    </a:solidFill>
                    <a:latin typeface="Segoe UI" panose="020B0502040204020203" pitchFamily="34" charset="0"/>
                    <a:cs typeface="Segoe UI" panose="020B0502040204020203" pitchFamily="34" charset="0"/>
                  </a:rPr>
                  <a:t>Fr</a:t>
                </a:r>
              </a:p>
            </p:txBody>
          </p:sp>
          <p:sp>
            <p:nvSpPr>
              <p:cNvPr id="127" name="Day" descr="&lt;Tags&gt;&lt;SMARTRESIZEANCHORS&gt;Absolute,None,Relative,Relative&lt;/SMARTRESIZEANCHORS&gt;&lt;/Tags&gt;">
                <a:extLst>
                  <a:ext uri="{FF2B5EF4-FFF2-40B4-BE49-F238E27FC236}">
                    <a16:creationId xmlns:a16="http://schemas.microsoft.com/office/drawing/2014/main" id="{480E0871-1F8F-405C-A17D-BD9A3788C221}"/>
                  </a:ext>
                </a:extLst>
              </p:cNvPr>
              <p:cNvSpPr/>
              <p:nvPr/>
            </p:nvSpPr>
            <p:spPr>
              <a:xfrm>
                <a:off x="2505493" y="3991421"/>
                <a:ext cx="228317" cy="20459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Sa</a:t>
                </a:r>
              </a:p>
            </p:txBody>
          </p:sp>
          <p:sp>
            <p:nvSpPr>
              <p:cNvPr id="128" name="Month" descr="&lt;Tags&gt;&lt;SMARTRESIZEANCHORS&gt;Absolute,None,Relative,Relative&lt;/SMARTRESIZEANCHORS&gt;&lt;/Tags&gt;">
                <a:extLst>
                  <a:ext uri="{FF2B5EF4-FFF2-40B4-BE49-F238E27FC236}">
                    <a16:creationId xmlns:a16="http://schemas.microsoft.com/office/drawing/2014/main" id="{B282EDE1-B054-4F5E-8497-BC6A4EC1927E}"/>
                  </a:ext>
                </a:extLst>
              </p:cNvPr>
              <p:cNvSpPr txBox="1"/>
              <p:nvPr/>
            </p:nvSpPr>
            <p:spPr>
              <a:xfrm>
                <a:off x="1170914" y="3815715"/>
                <a:ext cx="607539" cy="13080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50" dirty="0">
                    <a:solidFill>
                      <a:srgbClr val="666666"/>
                    </a:solidFill>
                    <a:latin typeface="Segoe UI" panose="020B0502040204020203" pitchFamily="34" charset="0"/>
                    <a:cs typeface="Segoe UI" panose="020B0502040204020203" pitchFamily="34" charset="0"/>
                  </a:rPr>
                  <a:t>August 2015</a:t>
                </a:r>
              </a:p>
            </p:txBody>
          </p:sp>
          <p:sp>
            <p:nvSpPr>
              <p:cNvPr id="129" name="Arrow Up" descr="&lt;Tags&gt;&lt;SMARTRESIZEANCHORS&gt;Absolute,None,None,None&lt;/SMARTRESIZEANCHORS&gt;&lt;/Tags&gt;">
                <a:extLst>
                  <a:ext uri="{FF2B5EF4-FFF2-40B4-BE49-F238E27FC236}">
                    <a16:creationId xmlns:a16="http://schemas.microsoft.com/office/drawing/2014/main" id="{8B5F9E0C-7A05-4D70-9435-44A57216BF9C}"/>
                  </a:ext>
                </a:extLst>
              </p:cNvPr>
              <p:cNvSpPr>
                <a:spLocks noChangeAspect="1"/>
              </p:cNvSpPr>
              <p:nvPr/>
            </p:nvSpPr>
            <p:spPr bwMode="auto">
              <a:xfrm>
                <a:off x="2336536" y="3811664"/>
                <a:ext cx="110515" cy="64881"/>
              </a:xfrm>
              <a:custGeom>
                <a:avLst/>
                <a:gdLst>
                  <a:gd name="T0" fmla="*/ 46 w 91"/>
                  <a:gd name="T1" fmla="*/ 0 h 50"/>
                  <a:gd name="T2" fmla="*/ 0 w 91"/>
                  <a:gd name="T3" fmla="*/ 47 h 50"/>
                  <a:gd name="T4" fmla="*/ 3 w 91"/>
                  <a:gd name="T5" fmla="*/ 50 h 50"/>
                  <a:gd name="T6" fmla="*/ 46 w 91"/>
                  <a:gd name="T7" fmla="*/ 7 h 50"/>
                  <a:gd name="T8" fmla="*/ 88 w 91"/>
                  <a:gd name="T9" fmla="*/ 49 h 50"/>
                  <a:gd name="T10" fmla="*/ 91 w 91"/>
                  <a:gd name="T11" fmla="*/ 45 h 50"/>
                  <a:gd name="T12" fmla="*/ 46 w 91"/>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91" h="50">
                    <a:moveTo>
                      <a:pt x="46" y="0"/>
                    </a:moveTo>
                    <a:lnTo>
                      <a:pt x="0" y="47"/>
                    </a:lnTo>
                    <a:lnTo>
                      <a:pt x="3" y="50"/>
                    </a:lnTo>
                    <a:lnTo>
                      <a:pt x="46" y="7"/>
                    </a:lnTo>
                    <a:lnTo>
                      <a:pt x="88" y="49"/>
                    </a:lnTo>
                    <a:lnTo>
                      <a:pt x="91" y="45"/>
                    </a:lnTo>
                    <a:lnTo>
                      <a:pt x="46" y="0"/>
                    </a:lnTo>
                    <a:close/>
                  </a:path>
                </a:pathLst>
              </a:custGeom>
              <a:solidFill>
                <a:srgbClr val="666666"/>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30" name="Arrow Down" descr="&lt;Tags&gt;&lt;SMARTRESIZEANCHORS&gt;Absolute,None,None,None&lt;/SMARTRESIZEANCHORS&gt;&lt;/Tags&gt;">
                <a:extLst>
                  <a:ext uri="{FF2B5EF4-FFF2-40B4-BE49-F238E27FC236}">
                    <a16:creationId xmlns:a16="http://schemas.microsoft.com/office/drawing/2014/main" id="{CFEB2CD1-F2A2-405F-9743-B5F9EAE6E4A4}"/>
                  </a:ext>
                </a:extLst>
              </p:cNvPr>
              <p:cNvSpPr>
                <a:spLocks noChangeAspect="1"/>
              </p:cNvSpPr>
              <p:nvPr/>
            </p:nvSpPr>
            <p:spPr bwMode="auto">
              <a:xfrm>
                <a:off x="2572139" y="3811664"/>
                <a:ext cx="110515" cy="64881"/>
              </a:xfrm>
              <a:custGeom>
                <a:avLst/>
                <a:gdLst>
                  <a:gd name="T0" fmla="*/ 45 w 91"/>
                  <a:gd name="T1" fmla="*/ 50 h 50"/>
                  <a:gd name="T2" fmla="*/ 91 w 91"/>
                  <a:gd name="T3" fmla="*/ 3 h 50"/>
                  <a:gd name="T4" fmla="*/ 88 w 91"/>
                  <a:gd name="T5" fmla="*/ 0 h 50"/>
                  <a:gd name="T6" fmla="*/ 45 w 91"/>
                  <a:gd name="T7" fmla="*/ 44 h 50"/>
                  <a:gd name="T8" fmla="*/ 3 w 91"/>
                  <a:gd name="T9" fmla="*/ 2 h 50"/>
                  <a:gd name="T10" fmla="*/ 0 w 91"/>
                  <a:gd name="T11" fmla="*/ 5 h 50"/>
                  <a:gd name="T12" fmla="*/ 45 w 91"/>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91" h="50">
                    <a:moveTo>
                      <a:pt x="45" y="50"/>
                    </a:moveTo>
                    <a:lnTo>
                      <a:pt x="91" y="3"/>
                    </a:lnTo>
                    <a:lnTo>
                      <a:pt x="88" y="0"/>
                    </a:lnTo>
                    <a:lnTo>
                      <a:pt x="45" y="44"/>
                    </a:lnTo>
                    <a:lnTo>
                      <a:pt x="3" y="2"/>
                    </a:lnTo>
                    <a:lnTo>
                      <a:pt x="0" y="5"/>
                    </a:lnTo>
                    <a:lnTo>
                      <a:pt x="45" y="50"/>
                    </a:lnTo>
                    <a:close/>
                  </a:path>
                </a:pathLst>
              </a:custGeom>
              <a:solidFill>
                <a:srgbClr val="666666"/>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sp>
          <p:nvSpPr>
            <p:cNvPr id="12" name="Outlook" descr="&lt;Tags&gt;&lt;SMARTRESIZEANCHORS&gt;Absolute,None,Absolute,None&lt;/SMARTRESIZEANCHORS&gt;&lt;/Tags&gt;">
              <a:extLst>
                <a:ext uri="{FF2B5EF4-FFF2-40B4-BE49-F238E27FC236}">
                  <a16:creationId xmlns:a16="http://schemas.microsoft.com/office/drawing/2014/main" id="{FFE088BB-B4C1-411C-A1E0-667FA99D6308}"/>
                </a:ext>
              </a:extLst>
            </p:cNvPr>
            <p:cNvSpPr txBox="1"/>
            <p:nvPr/>
          </p:nvSpPr>
          <p:spPr>
            <a:xfrm>
              <a:off x="1203315" y="4391868"/>
              <a:ext cx="456856" cy="153888"/>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dirty="0">
                  <a:solidFill>
                    <a:srgbClr val="666666"/>
                  </a:solidFill>
                  <a:latin typeface="Segoe UI" panose="020B0502040204020203" pitchFamily="34" charset="0"/>
                  <a:cs typeface="Segoe UI" panose="020B0502040204020203" pitchFamily="34" charset="0"/>
                </a:rPr>
                <a:t>Outlook</a:t>
              </a:r>
            </a:p>
          </p:txBody>
        </p:sp>
        <p:sp>
          <p:nvSpPr>
            <p:cNvPr id="13" name="Arrow Up" descr="&lt;Tags&gt;&lt;SMARTRESIZEANCHORS&gt;Absolute,None,Absolute,None&lt;/SMARTRESIZEANCHORS&gt;&lt;/Tags&gt;">
              <a:extLst>
                <a:ext uri="{FF2B5EF4-FFF2-40B4-BE49-F238E27FC236}">
                  <a16:creationId xmlns:a16="http://schemas.microsoft.com/office/drawing/2014/main" id="{65613C98-2EBF-4451-AF74-4412541580E4}"/>
                </a:ext>
              </a:extLst>
            </p:cNvPr>
            <p:cNvSpPr>
              <a:spLocks noChangeAspect="1"/>
            </p:cNvSpPr>
            <p:nvPr/>
          </p:nvSpPr>
          <p:spPr bwMode="auto">
            <a:xfrm>
              <a:off x="1033157" y="4437640"/>
              <a:ext cx="110515" cy="64881"/>
            </a:xfrm>
            <a:custGeom>
              <a:avLst/>
              <a:gdLst>
                <a:gd name="T0" fmla="*/ 46 w 91"/>
                <a:gd name="T1" fmla="*/ 0 h 50"/>
                <a:gd name="T2" fmla="*/ 0 w 91"/>
                <a:gd name="T3" fmla="*/ 47 h 50"/>
                <a:gd name="T4" fmla="*/ 3 w 91"/>
                <a:gd name="T5" fmla="*/ 50 h 50"/>
                <a:gd name="T6" fmla="*/ 46 w 91"/>
                <a:gd name="T7" fmla="*/ 7 h 50"/>
                <a:gd name="T8" fmla="*/ 88 w 91"/>
                <a:gd name="T9" fmla="*/ 49 h 50"/>
                <a:gd name="T10" fmla="*/ 91 w 91"/>
                <a:gd name="T11" fmla="*/ 45 h 50"/>
                <a:gd name="T12" fmla="*/ 46 w 91"/>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91" h="50">
                  <a:moveTo>
                    <a:pt x="46" y="0"/>
                  </a:moveTo>
                  <a:lnTo>
                    <a:pt x="0" y="47"/>
                  </a:lnTo>
                  <a:lnTo>
                    <a:pt x="3" y="50"/>
                  </a:lnTo>
                  <a:lnTo>
                    <a:pt x="46" y="7"/>
                  </a:lnTo>
                  <a:lnTo>
                    <a:pt x="88" y="49"/>
                  </a:lnTo>
                  <a:lnTo>
                    <a:pt x="91" y="45"/>
                  </a:lnTo>
                  <a:lnTo>
                    <a:pt x="46" y="0"/>
                  </a:lnTo>
                  <a:close/>
                </a:path>
              </a:pathLst>
            </a:custGeom>
            <a:solidFill>
              <a:srgbClr val="666666"/>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nvGrpSpPr>
            <p:cNvPr id="14" name="Check Box">
              <a:extLst>
                <a:ext uri="{FF2B5EF4-FFF2-40B4-BE49-F238E27FC236}">
                  <a16:creationId xmlns:a16="http://schemas.microsoft.com/office/drawing/2014/main" id="{CB2D6112-4EAA-4484-9CE6-6A9A6251E45D}"/>
                </a:ext>
              </a:extLst>
            </p:cNvPr>
            <p:cNvGrpSpPr/>
            <p:nvPr/>
          </p:nvGrpSpPr>
          <p:grpSpPr>
            <a:xfrm>
              <a:off x="1203315" y="4735796"/>
              <a:ext cx="1344347" cy="133350"/>
              <a:chOff x="539954" y="1974644"/>
              <a:chExt cx="1344347" cy="133350"/>
            </a:xfrm>
          </p:grpSpPr>
          <p:sp>
            <p:nvSpPr>
              <p:cNvPr id="76" name="Box" descr="&lt;Tags&gt;&lt;SMARTRESIZEANCHORS&gt;Absolute,None,Absolute,None&lt;/SMARTRESIZEANCHORS&gt;&lt;/Tags&gt;">
                <a:extLst>
                  <a:ext uri="{FF2B5EF4-FFF2-40B4-BE49-F238E27FC236}">
                    <a16:creationId xmlns:a16="http://schemas.microsoft.com/office/drawing/2014/main" id="{49D0E15C-62AF-4501-9530-A05FC9FB6B4B}"/>
                  </a:ext>
                </a:extLst>
              </p:cNvPr>
              <p:cNvSpPr>
                <a:spLocks noChangeAspect="1"/>
              </p:cNvSpPr>
              <p:nvPr/>
            </p:nvSpPr>
            <p:spPr>
              <a:xfrm>
                <a:off x="539954" y="1974644"/>
                <a:ext cx="133350" cy="133350"/>
              </a:xfrm>
              <a:prstGeom prst="rect">
                <a:avLst/>
              </a:prstGeom>
              <a:solidFill>
                <a:srgbClr val="0078D7"/>
              </a:solidFill>
              <a:ln w="127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77" name="Label" descr="&lt;Tags&gt;&lt;SMARTRESIZEANCHORS&gt;Absolute,None,Absolute,None&lt;/SMARTRESIZEANCHORS&gt;&lt;/Tags&gt;">
                <a:extLst>
                  <a:ext uri="{FF2B5EF4-FFF2-40B4-BE49-F238E27FC236}">
                    <a16:creationId xmlns:a16="http://schemas.microsoft.com/office/drawing/2014/main" id="{0676532C-D87F-4A25-857E-30EAE3BCFC74}"/>
                  </a:ext>
                </a:extLst>
              </p:cNvPr>
              <p:cNvSpPr txBox="1"/>
              <p:nvPr/>
            </p:nvSpPr>
            <p:spPr>
              <a:xfrm>
                <a:off x="736551" y="1975917"/>
                <a:ext cx="1147750"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666666"/>
                    </a:solidFill>
                    <a:latin typeface="Segoe UI" panose="020B0502040204020203" pitchFamily="34" charset="0"/>
                    <a:cs typeface="Segoe UI" panose="020B0502040204020203" pitchFamily="34" charset="0"/>
                  </a:rPr>
                  <a:t>example@example.com</a:t>
                </a:r>
              </a:p>
            </p:txBody>
          </p:sp>
          <p:sp>
            <p:nvSpPr>
              <p:cNvPr id="78" name="Check" descr="&lt;Tags&gt;&lt;SMARTRESIZEANCHORS&gt;Absolute,None,Absolute,None&lt;/SMARTRESIZEANCHORS&gt;&lt;/Tags&gt;">
                <a:extLst>
                  <a:ext uri="{FF2B5EF4-FFF2-40B4-BE49-F238E27FC236}">
                    <a16:creationId xmlns:a16="http://schemas.microsoft.com/office/drawing/2014/main" id="{FB95A921-73C7-44D9-8F5C-DCBE9886B8A4}"/>
                  </a:ext>
                </a:extLst>
              </p:cNvPr>
              <p:cNvSpPr>
                <a:spLocks noChangeAspect="1"/>
              </p:cNvSpPr>
              <p:nvPr/>
            </p:nvSpPr>
            <p:spPr bwMode="auto">
              <a:xfrm>
                <a:off x="547252" y="1999981"/>
                <a:ext cx="118755" cy="82677"/>
              </a:xfrm>
              <a:custGeom>
                <a:avLst/>
                <a:gdLst>
                  <a:gd name="T0" fmla="*/ 74 w 79"/>
                  <a:gd name="T1" fmla="*/ 0 h 55"/>
                  <a:gd name="T2" fmla="*/ 79 w 79"/>
                  <a:gd name="T3" fmla="*/ 4 h 55"/>
                  <a:gd name="T4" fmla="*/ 27 w 79"/>
                  <a:gd name="T5" fmla="*/ 55 h 55"/>
                  <a:gd name="T6" fmla="*/ 0 w 79"/>
                  <a:gd name="T7" fmla="*/ 29 h 55"/>
                  <a:gd name="T8" fmla="*/ 4 w 79"/>
                  <a:gd name="T9" fmla="*/ 24 h 55"/>
                  <a:gd name="T10" fmla="*/ 27 w 79"/>
                  <a:gd name="T11" fmla="*/ 47 h 55"/>
                  <a:gd name="T12" fmla="*/ 74 w 79"/>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9" h="55">
                    <a:moveTo>
                      <a:pt x="74" y="0"/>
                    </a:moveTo>
                    <a:lnTo>
                      <a:pt x="79" y="4"/>
                    </a:lnTo>
                    <a:lnTo>
                      <a:pt x="27" y="55"/>
                    </a:lnTo>
                    <a:lnTo>
                      <a:pt x="0" y="29"/>
                    </a:lnTo>
                    <a:lnTo>
                      <a:pt x="4" y="24"/>
                    </a:lnTo>
                    <a:lnTo>
                      <a:pt x="27" y="47"/>
                    </a:lnTo>
                    <a:lnTo>
                      <a:pt x="74"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5" name="Tabs">
              <a:extLst>
                <a:ext uri="{FF2B5EF4-FFF2-40B4-BE49-F238E27FC236}">
                  <a16:creationId xmlns:a16="http://schemas.microsoft.com/office/drawing/2014/main" id="{B26C786F-A01A-468A-A18D-18E3EBB7D4DE}"/>
                </a:ext>
              </a:extLst>
            </p:cNvPr>
            <p:cNvGrpSpPr/>
            <p:nvPr/>
          </p:nvGrpSpPr>
          <p:grpSpPr>
            <a:xfrm>
              <a:off x="929462" y="5651457"/>
              <a:ext cx="1886762" cy="359937"/>
              <a:chOff x="929462" y="5651457"/>
              <a:chExt cx="1886762" cy="359937"/>
            </a:xfrm>
          </p:grpSpPr>
          <p:sp>
            <p:nvSpPr>
              <p:cNvPr id="69" name="Tabs Background" descr="&lt;Tags&gt;&lt;SMARTRESIZEANCHORS&gt;None,Absolute,Absolute,Relative&lt;/SMARTRESIZEANCHORS&gt;&lt;/Tags&gt;">
                <a:extLst>
                  <a:ext uri="{FF2B5EF4-FFF2-40B4-BE49-F238E27FC236}">
                    <a16:creationId xmlns:a16="http://schemas.microsoft.com/office/drawing/2014/main" id="{14014ACA-A48C-454B-89A5-B6CBEE66A396}"/>
                  </a:ext>
                </a:extLst>
              </p:cNvPr>
              <p:cNvSpPr/>
              <p:nvPr/>
            </p:nvSpPr>
            <p:spPr>
              <a:xfrm>
                <a:off x="929462" y="5651457"/>
                <a:ext cx="1886762" cy="35993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dirty="0"/>
              </a:p>
            </p:txBody>
          </p:sp>
          <p:sp>
            <p:nvSpPr>
              <p:cNvPr id="70" name="Selected Tab" descr="&lt;Tags&gt;&lt;SMARTRESIZEANCHORS&gt;None,Absolute,Absolute,None&lt;/SMARTRESIZEANCHORS&gt;&lt;/Tags&gt;">
                <a:extLst>
                  <a:ext uri="{FF2B5EF4-FFF2-40B4-BE49-F238E27FC236}">
                    <a16:creationId xmlns:a16="http://schemas.microsoft.com/office/drawing/2014/main" id="{EE6C98BB-AA0C-4610-ADA4-A83F0016407D}"/>
                  </a:ext>
                </a:extLst>
              </p:cNvPr>
              <p:cNvSpPr/>
              <p:nvPr/>
            </p:nvSpPr>
            <p:spPr>
              <a:xfrm>
                <a:off x="1277938" y="5651457"/>
                <a:ext cx="338137" cy="359937"/>
              </a:xfrm>
              <a:prstGeom prst="rect">
                <a:avLst/>
              </a:prstGeom>
              <a:solidFill>
                <a:srgbClr val="DD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1" name="Mail" descr="&lt;Tags&gt;&lt;SMARTRESIZEANCHORS&gt;None,Absolute,Absolute,None&lt;/SMARTRESIZEANCHORS&gt;&lt;/Tags&gt;">
                <a:extLst>
                  <a:ext uri="{FF2B5EF4-FFF2-40B4-BE49-F238E27FC236}">
                    <a16:creationId xmlns:a16="http://schemas.microsoft.com/office/drawing/2014/main" id="{156F3E59-A82C-42F4-A952-BF0D87E57CC4}"/>
                  </a:ext>
                </a:extLst>
              </p:cNvPr>
              <p:cNvSpPr>
                <a:spLocks noChangeAspect="1" noEditPoints="1"/>
              </p:cNvSpPr>
              <p:nvPr/>
            </p:nvSpPr>
            <p:spPr bwMode="auto">
              <a:xfrm>
                <a:off x="1025525" y="5773481"/>
                <a:ext cx="158750" cy="115888"/>
              </a:xfrm>
              <a:custGeom>
                <a:avLst/>
                <a:gdLst>
                  <a:gd name="T0" fmla="*/ 0 w 621"/>
                  <a:gd name="T1" fmla="*/ 0 h 452"/>
                  <a:gd name="T2" fmla="*/ 621 w 621"/>
                  <a:gd name="T3" fmla="*/ 0 h 452"/>
                  <a:gd name="T4" fmla="*/ 621 w 621"/>
                  <a:gd name="T5" fmla="*/ 452 h 452"/>
                  <a:gd name="T6" fmla="*/ 0 w 621"/>
                  <a:gd name="T7" fmla="*/ 452 h 452"/>
                  <a:gd name="T8" fmla="*/ 0 w 621"/>
                  <a:gd name="T9" fmla="*/ 0 h 452"/>
                  <a:gd name="T10" fmla="*/ 593 w 621"/>
                  <a:gd name="T11" fmla="*/ 29 h 452"/>
                  <a:gd name="T12" fmla="*/ 28 w 621"/>
                  <a:gd name="T13" fmla="*/ 29 h 452"/>
                  <a:gd name="T14" fmla="*/ 310 w 621"/>
                  <a:gd name="T15" fmla="*/ 198 h 452"/>
                  <a:gd name="T16" fmla="*/ 593 w 621"/>
                  <a:gd name="T17" fmla="*/ 29 h 452"/>
                  <a:gd name="T18" fmla="*/ 28 w 621"/>
                  <a:gd name="T19" fmla="*/ 424 h 452"/>
                  <a:gd name="T20" fmla="*/ 593 w 621"/>
                  <a:gd name="T21" fmla="*/ 424 h 452"/>
                  <a:gd name="T22" fmla="*/ 593 w 621"/>
                  <a:gd name="T23" fmla="*/ 57 h 452"/>
                  <a:gd name="T24" fmla="*/ 310 w 621"/>
                  <a:gd name="T25" fmla="*/ 226 h 452"/>
                  <a:gd name="T26" fmla="*/ 28 w 621"/>
                  <a:gd name="T27" fmla="*/ 57 h 452"/>
                  <a:gd name="T28" fmla="*/ 28 w 621"/>
                  <a:gd name="T29" fmla="*/ 424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1" h="452">
                    <a:moveTo>
                      <a:pt x="0" y="0"/>
                    </a:moveTo>
                    <a:lnTo>
                      <a:pt x="621" y="0"/>
                    </a:lnTo>
                    <a:lnTo>
                      <a:pt x="621" y="452"/>
                    </a:lnTo>
                    <a:lnTo>
                      <a:pt x="0" y="452"/>
                    </a:lnTo>
                    <a:lnTo>
                      <a:pt x="0" y="0"/>
                    </a:lnTo>
                    <a:close/>
                    <a:moveTo>
                      <a:pt x="593" y="29"/>
                    </a:moveTo>
                    <a:lnTo>
                      <a:pt x="28" y="29"/>
                    </a:lnTo>
                    <a:lnTo>
                      <a:pt x="310" y="198"/>
                    </a:lnTo>
                    <a:lnTo>
                      <a:pt x="593" y="29"/>
                    </a:lnTo>
                    <a:close/>
                    <a:moveTo>
                      <a:pt x="28" y="424"/>
                    </a:moveTo>
                    <a:lnTo>
                      <a:pt x="593" y="424"/>
                    </a:lnTo>
                    <a:lnTo>
                      <a:pt x="593" y="57"/>
                    </a:lnTo>
                    <a:lnTo>
                      <a:pt x="310" y="226"/>
                    </a:lnTo>
                    <a:lnTo>
                      <a:pt x="28" y="57"/>
                    </a:lnTo>
                    <a:lnTo>
                      <a:pt x="28" y="424"/>
                    </a:lnTo>
                    <a:close/>
                  </a:path>
                </a:pathLst>
              </a:custGeom>
              <a:solidFill>
                <a:srgbClr val="106EB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2" name="Calendar" descr="&lt;Tags&gt;&lt;SMARTRESIZEANCHORS&gt;None,Absolute,Absolute,None&lt;/SMARTRESIZEANCHORS&gt;&lt;/Tags&gt;">
                <a:extLst>
                  <a:ext uri="{FF2B5EF4-FFF2-40B4-BE49-F238E27FC236}">
                    <a16:creationId xmlns:a16="http://schemas.microsoft.com/office/drawing/2014/main" id="{5B822FEF-1819-4767-8BCC-933A48FF368E}"/>
                  </a:ext>
                </a:extLst>
              </p:cNvPr>
              <p:cNvSpPr>
                <a:spLocks noChangeAspect="1" noEditPoints="1"/>
              </p:cNvSpPr>
              <p:nvPr/>
            </p:nvSpPr>
            <p:spPr bwMode="auto">
              <a:xfrm>
                <a:off x="1368425" y="5751256"/>
                <a:ext cx="157163" cy="160338"/>
              </a:xfrm>
              <a:custGeom>
                <a:avLst/>
                <a:gdLst>
                  <a:gd name="T0" fmla="*/ 113 w 621"/>
                  <a:gd name="T1" fmla="*/ 56 h 621"/>
                  <a:gd name="T2" fmla="*/ 0 w 621"/>
                  <a:gd name="T3" fmla="*/ 621 h 621"/>
                  <a:gd name="T4" fmla="*/ 621 w 621"/>
                  <a:gd name="T5" fmla="*/ 56 h 621"/>
                  <a:gd name="T6" fmla="*/ 508 w 621"/>
                  <a:gd name="T7" fmla="*/ 0 h 621"/>
                  <a:gd name="T8" fmla="*/ 479 w 621"/>
                  <a:gd name="T9" fmla="*/ 56 h 621"/>
                  <a:gd name="T10" fmla="*/ 141 w 621"/>
                  <a:gd name="T11" fmla="*/ 0 h 621"/>
                  <a:gd name="T12" fmla="*/ 28 w 621"/>
                  <a:gd name="T13" fmla="*/ 84 h 621"/>
                  <a:gd name="T14" fmla="*/ 113 w 621"/>
                  <a:gd name="T15" fmla="*/ 113 h 621"/>
                  <a:gd name="T16" fmla="*/ 141 w 621"/>
                  <a:gd name="T17" fmla="*/ 84 h 621"/>
                  <a:gd name="T18" fmla="*/ 479 w 621"/>
                  <a:gd name="T19" fmla="*/ 113 h 621"/>
                  <a:gd name="T20" fmla="*/ 508 w 621"/>
                  <a:gd name="T21" fmla="*/ 84 h 621"/>
                  <a:gd name="T22" fmla="*/ 592 w 621"/>
                  <a:gd name="T23" fmla="*/ 141 h 621"/>
                  <a:gd name="T24" fmla="*/ 28 w 621"/>
                  <a:gd name="T25" fmla="*/ 84 h 621"/>
                  <a:gd name="T26" fmla="*/ 592 w 621"/>
                  <a:gd name="T27" fmla="*/ 169 h 621"/>
                  <a:gd name="T28" fmla="*/ 28 w 621"/>
                  <a:gd name="T29" fmla="*/ 593 h 621"/>
                  <a:gd name="T30" fmla="*/ 225 w 621"/>
                  <a:gd name="T31" fmla="*/ 226 h 621"/>
                  <a:gd name="T32" fmla="*/ 282 w 621"/>
                  <a:gd name="T33" fmla="*/ 282 h 621"/>
                  <a:gd name="T34" fmla="*/ 225 w 621"/>
                  <a:gd name="T35" fmla="*/ 226 h 621"/>
                  <a:gd name="T36" fmla="*/ 338 w 621"/>
                  <a:gd name="T37" fmla="*/ 282 h 621"/>
                  <a:gd name="T38" fmla="*/ 395 w 621"/>
                  <a:gd name="T39" fmla="*/ 226 h 621"/>
                  <a:gd name="T40" fmla="*/ 451 w 621"/>
                  <a:gd name="T41" fmla="*/ 226 h 621"/>
                  <a:gd name="T42" fmla="*/ 508 w 621"/>
                  <a:gd name="T43" fmla="*/ 282 h 621"/>
                  <a:gd name="T44" fmla="*/ 451 w 621"/>
                  <a:gd name="T45" fmla="*/ 226 h 621"/>
                  <a:gd name="T46" fmla="*/ 113 w 621"/>
                  <a:gd name="T47" fmla="*/ 367 h 621"/>
                  <a:gd name="T48" fmla="*/ 169 w 621"/>
                  <a:gd name="T49" fmla="*/ 311 h 621"/>
                  <a:gd name="T50" fmla="*/ 225 w 621"/>
                  <a:gd name="T51" fmla="*/ 311 h 621"/>
                  <a:gd name="T52" fmla="*/ 282 w 621"/>
                  <a:gd name="T53" fmla="*/ 367 h 621"/>
                  <a:gd name="T54" fmla="*/ 225 w 621"/>
                  <a:gd name="T55" fmla="*/ 311 h 621"/>
                  <a:gd name="T56" fmla="*/ 338 w 621"/>
                  <a:gd name="T57" fmla="*/ 367 h 621"/>
                  <a:gd name="T58" fmla="*/ 395 w 621"/>
                  <a:gd name="T59" fmla="*/ 311 h 621"/>
                  <a:gd name="T60" fmla="*/ 451 w 621"/>
                  <a:gd name="T61" fmla="*/ 311 h 621"/>
                  <a:gd name="T62" fmla="*/ 507 w 621"/>
                  <a:gd name="T63" fmla="*/ 367 h 621"/>
                  <a:gd name="T64" fmla="*/ 451 w 621"/>
                  <a:gd name="T65" fmla="*/ 311 h 621"/>
                  <a:gd name="T66" fmla="*/ 112 w 621"/>
                  <a:gd name="T67" fmla="*/ 452 h 621"/>
                  <a:gd name="T68" fmla="*/ 169 w 621"/>
                  <a:gd name="T69" fmla="*/ 395 h 621"/>
                  <a:gd name="T70" fmla="*/ 225 w 621"/>
                  <a:gd name="T71" fmla="*/ 395 h 621"/>
                  <a:gd name="T72" fmla="*/ 282 w 621"/>
                  <a:gd name="T73" fmla="*/ 452 h 621"/>
                  <a:gd name="T74" fmla="*/ 225 w 621"/>
                  <a:gd name="T75" fmla="*/ 395 h 621"/>
                  <a:gd name="T76" fmla="*/ 338 w 621"/>
                  <a:gd name="T77" fmla="*/ 452 h 621"/>
                  <a:gd name="T78" fmla="*/ 395 w 621"/>
                  <a:gd name="T79" fmla="*/ 395 h 621"/>
                  <a:gd name="T80" fmla="*/ 451 w 621"/>
                  <a:gd name="T81" fmla="*/ 395 h 621"/>
                  <a:gd name="T82" fmla="*/ 507 w 621"/>
                  <a:gd name="T83" fmla="*/ 452 h 621"/>
                  <a:gd name="T84" fmla="*/ 451 w 621"/>
                  <a:gd name="T85" fmla="*/ 395 h 621"/>
                  <a:gd name="T86" fmla="*/ 112 w 621"/>
                  <a:gd name="T87" fmla="*/ 536 h 621"/>
                  <a:gd name="T88" fmla="*/ 169 w 621"/>
                  <a:gd name="T89" fmla="*/ 480 h 621"/>
                  <a:gd name="T90" fmla="*/ 225 w 621"/>
                  <a:gd name="T91" fmla="*/ 480 h 621"/>
                  <a:gd name="T92" fmla="*/ 282 w 621"/>
                  <a:gd name="T93" fmla="*/ 536 h 621"/>
                  <a:gd name="T94" fmla="*/ 225 w 621"/>
                  <a:gd name="T95" fmla="*/ 480 h 621"/>
                  <a:gd name="T96" fmla="*/ 338 w 621"/>
                  <a:gd name="T97" fmla="*/ 536 h 621"/>
                  <a:gd name="T98" fmla="*/ 395 w 621"/>
                  <a:gd name="T99" fmla="*/ 48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1" h="621">
                    <a:moveTo>
                      <a:pt x="113" y="0"/>
                    </a:moveTo>
                    <a:lnTo>
                      <a:pt x="113" y="56"/>
                    </a:lnTo>
                    <a:lnTo>
                      <a:pt x="0" y="56"/>
                    </a:lnTo>
                    <a:lnTo>
                      <a:pt x="0" y="621"/>
                    </a:lnTo>
                    <a:lnTo>
                      <a:pt x="621" y="621"/>
                    </a:lnTo>
                    <a:lnTo>
                      <a:pt x="621" y="56"/>
                    </a:lnTo>
                    <a:lnTo>
                      <a:pt x="508" y="56"/>
                    </a:lnTo>
                    <a:lnTo>
                      <a:pt x="508" y="0"/>
                    </a:lnTo>
                    <a:lnTo>
                      <a:pt x="479" y="0"/>
                    </a:lnTo>
                    <a:lnTo>
                      <a:pt x="479" y="56"/>
                    </a:lnTo>
                    <a:lnTo>
                      <a:pt x="141" y="56"/>
                    </a:lnTo>
                    <a:lnTo>
                      <a:pt x="141" y="0"/>
                    </a:lnTo>
                    <a:lnTo>
                      <a:pt x="113" y="0"/>
                    </a:lnTo>
                    <a:close/>
                    <a:moveTo>
                      <a:pt x="28" y="84"/>
                    </a:moveTo>
                    <a:lnTo>
                      <a:pt x="113" y="84"/>
                    </a:lnTo>
                    <a:lnTo>
                      <a:pt x="113" y="113"/>
                    </a:lnTo>
                    <a:lnTo>
                      <a:pt x="141" y="113"/>
                    </a:lnTo>
                    <a:lnTo>
                      <a:pt x="141" y="84"/>
                    </a:lnTo>
                    <a:lnTo>
                      <a:pt x="479" y="84"/>
                    </a:lnTo>
                    <a:lnTo>
                      <a:pt x="479" y="113"/>
                    </a:lnTo>
                    <a:lnTo>
                      <a:pt x="508" y="113"/>
                    </a:lnTo>
                    <a:lnTo>
                      <a:pt x="508" y="84"/>
                    </a:lnTo>
                    <a:lnTo>
                      <a:pt x="592" y="84"/>
                    </a:lnTo>
                    <a:lnTo>
                      <a:pt x="592" y="141"/>
                    </a:lnTo>
                    <a:lnTo>
                      <a:pt x="28" y="141"/>
                    </a:lnTo>
                    <a:lnTo>
                      <a:pt x="28" y="84"/>
                    </a:lnTo>
                    <a:close/>
                    <a:moveTo>
                      <a:pt x="28" y="169"/>
                    </a:moveTo>
                    <a:lnTo>
                      <a:pt x="592" y="169"/>
                    </a:lnTo>
                    <a:lnTo>
                      <a:pt x="592" y="593"/>
                    </a:lnTo>
                    <a:lnTo>
                      <a:pt x="28" y="593"/>
                    </a:lnTo>
                    <a:lnTo>
                      <a:pt x="28" y="169"/>
                    </a:lnTo>
                    <a:close/>
                    <a:moveTo>
                      <a:pt x="225" y="226"/>
                    </a:moveTo>
                    <a:lnTo>
                      <a:pt x="225" y="282"/>
                    </a:lnTo>
                    <a:lnTo>
                      <a:pt x="282" y="282"/>
                    </a:lnTo>
                    <a:lnTo>
                      <a:pt x="282" y="226"/>
                    </a:lnTo>
                    <a:lnTo>
                      <a:pt x="225" y="226"/>
                    </a:lnTo>
                    <a:close/>
                    <a:moveTo>
                      <a:pt x="338" y="226"/>
                    </a:moveTo>
                    <a:lnTo>
                      <a:pt x="338" y="282"/>
                    </a:lnTo>
                    <a:lnTo>
                      <a:pt x="395" y="282"/>
                    </a:lnTo>
                    <a:lnTo>
                      <a:pt x="395" y="226"/>
                    </a:lnTo>
                    <a:lnTo>
                      <a:pt x="338" y="226"/>
                    </a:lnTo>
                    <a:close/>
                    <a:moveTo>
                      <a:pt x="451" y="226"/>
                    </a:moveTo>
                    <a:lnTo>
                      <a:pt x="451" y="282"/>
                    </a:lnTo>
                    <a:lnTo>
                      <a:pt x="508" y="282"/>
                    </a:lnTo>
                    <a:lnTo>
                      <a:pt x="508" y="226"/>
                    </a:lnTo>
                    <a:lnTo>
                      <a:pt x="451" y="226"/>
                    </a:lnTo>
                    <a:close/>
                    <a:moveTo>
                      <a:pt x="113" y="311"/>
                    </a:moveTo>
                    <a:lnTo>
                      <a:pt x="113" y="367"/>
                    </a:lnTo>
                    <a:lnTo>
                      <a:pt x="169" y="367"/>
                    </a:lnTo>
                    <a:lnTo>
                      <a:pt x="169" y="311"/>
                    </a:lnTo>
                    <a:lnTo>
                      <a:pt x="113" y="311"/>
                    </a:lnTo>
                    <a:close/>
                    <a:moveTo>
                      <a:pt x="225" y="311"/>
                    </a:moveTo>
                    <a:lnTo>
                      <a:pt x="225" y="367"/>
                    </a:lnTo>
                    <a:lnTo>
                      <a:pt x="282" y="367"/>
                    </a:lnTo>
                    <a:lnTo>
                      <a:pt x="282" y="311"/>
                    </a:lnTo>
                    <a:lnTo>
                      <a:pt x="225" y="311"/>
                    </a:lnTo>
                    <a:close/>
                    <a:moveTo>
                      <a:pt x="338" y="311"/>
                    </a:moveTo>
                    <a:lnTo>
                      <a:pt x="338" y="367"/>
                    </a:lnTo>
                    <a:lnTo>
                      <a:pt x="395" y="367"/>
                    </a:lnTo>
                    <a:lnTo>
                      <a:pt x="395" y="311"/>
                    </a:lnTo>
                    <a:lnTo>
                      <a:pt x="338" y="311"/>
                    </a:lnTo>
                    <a:close/>
                    <a:moveTo>
                      <a:pt x="451" y="311"/>
                    </a:moveTo>
                    <a:lnTo>
                      <a:pt x="451" y="367"/>
                    </a:lnTo>
                    <a:lnTo>
                      <a:pt x="507" y="367"/>
                    </a:lnTo>
                    <a:lnTo>
                      <a:pt x="507" y="311"/>
                    </a:lnTo>
                    <a:lnTo>
                      <a:pt x="451" y="311"/>
                    </a:lnTo>
                    <a:close/>
                    <a:moveTo>
                      <a:pt x="112" y="395"/>
                    </a:moveTo>
                    <a:lnTo>
                      <a:pt x="112" y="452"/>
                    </a:lnTo>
                    <a:lnTo>
                      <a:pt x="169" y="452"/>
                    </a:lnTo>
                    <a:lnTo>
                      <a:pt x="169" y="395"/>
                    </a:lnTo>
                    <a:lnTo>
                      <a:pt x="112" y="395"/>
                    </a:lnTo>
                    <a:close/>
                    <a:moveTo>
                      <a:pt x="225" y="395"/>
                    </a:moveTo>
                    <a:lnTo>
                      <a:pt x="225" y="452"/>
                    </a:lnTo>
                    <a:lnTo>
                      <a:pt x="282" y="452"/>
                    </a:lnTo>
                    <a:lnTo>
                      <a:pt x="282" y="395"/>
                    </a:lnTo>
                    <a:lnTo>
                      <a:pt x="225" y="395"/>
                    </a:lnTo>
                    <a:close/>
                    <a:moveTo>
                      <a:pt x="338" y="395"/>
                    </a:moveTo>
                    <a:lnTo>
                      <a:pt x="338" y="452"/>
                    </a:lnTo>
                    <a:lnTo>
                      <a:pt x="395" y="452"/>
                    </a:lnTo>
                    <a:lnTo>
                      <a:pt x="395" y="395"/>
                    </a:lnTo>
                    <a:lnTo>
                      <a:pt x="338" y="395"/>
                    </a:lnTo>
                    <a:close/>
                    <a:moveTo>
                      <a:pt x="451" y="395"/>
                    </a:moveTo>
                    <a:lnTo>
                      <a:pt x="451" y="452"/>
                    </a:lnTo>
                    <a:lnTo>
                      <a:pt x="507" y="452"/>
                    </a:lnTo>
                    <a:lnTo>
                      <a:pt x="507" y="395"/>
                    </a:lnTo>
                    <a:lnTo>
                      <a:pt x="451" y="395"/>
                    </a:lnTo>
                    <a:close/>
                    <a:moveTo>
                      <a:pt x="112" y="480"/>
                    </a:moveTo>
                    <a:lnTo>
                      <a:pt x="112" y="536"/>
                    </a:lnTo>
                    <a:lnTo>
                      <a:pt x="169" y="536"/>
                    </a:lnTo>
                    <a:lnTo>
                      <a:pt x="169" y="480"/>
                    </a:lnTo>
                    <a:lnTo>
                      <a:pt x="112" y="480"/>
                    </a:lnTo>
                    <a:close/>
                    <a:moveTo>
                      <a:pt x="225" y="480"/>
                    </a:moveTo>
                    <a:lnTo>
                      <a:pt x="225" y="536"/>
                    </a:lnTo>
                    <a:lnTo>
                      <a:pt x="282" y="536"/>
                    </a:lnTo>
                    <a:lnTo>
                      <a:pt x="282" y="480"/>
                    </a:lnTo>
                    <a:lnTo>
                      <a:pt x="225" y="480"/>
                    </a:lnTo>
                    <a:close/>
                    <a:moveTo>
                      <a:pt x="338" y="480"/>
                    </a:moveTo>
                    <a:lnTo>
                      <a:pt x="338" y="536"/>
                    </a:lnTo>
                    <a:lnTo>
                      <a:pt x="395" y="536"/>
                    </a:lnTo>
                    <a:lnTo>
                      <a:pt x="395" y="480"/>
                    </a:lnTo>
                    <a:lnTo>
                      <a:pt x="338" y="480"/>
                    </a:lnTo>
                    <a:close/>
                  </a:path>
                </a:pathLst>
              </a:custGeom>
              <a:solidFill>
                <a:srgbClr val="66666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3" name="Feedback" descr="&lt;Tags&gt;&lt;SMARTRESIZEANCHORS&gt;None,Absolute,None,Relative&lt;/SMARTRESIZEANCHORS&gt;&lt;/Tags&gt;">
                <a:extLst>
                  <a:ext uri="{FF2B5EF4-FFF2-40B4-BE49-F238E27FC236}">
                    <a16:creationId xmlns:a16="http://schemas.microsoft.com/office/drawing/2014/main" id="{72DB7C83-E5FE-459E-98B8-ABA7254A1138}"/>
                  </a:ext>
                </a:extLst>
              </p:cNvPr>
              <p:cNvSpPr>
                <a:spLocks noChangeAspect="1" noEditPoints="1"/>
              </p:cNvSpPr>
              <p:nvPr/>
            </p:nvSpPr>
            <p:spPr bwMode="auto">
              <a:xfrm>
                <a:off x="2232819" y="5752050"/>
                <a:ext cx="157163" cy="158750"/>
              </a:xfrm>
              <a:custGeom>
                <a:avLst/>
                <a:gdLst>
                  <a:gd name="T0" fmla="*/ 178 w 619"/>
                  <a:gd name="T1" fmla="*/ 268 h 619"/>
                  <a:gd name="T2" fmla="*/ 157 w 619"/>
                  <a:gd name="T3" fmla="*/ 247 h 619"/>
                  <a:gd name="T4" fmla="*/ 157 w 619"/>
                  <a:gd name="T5" fmla="*/ 217 h 619"/>
                  <a:gd name="T6" fmla="*/ 178 w 619"/>
                  <a:gd name="T7" fmla="*/ 197 h 619"/>
                  <a:gd name="T8" fmla="*/ 208 w 619"/>
                  <a:gd name="T9" fmla="*/ 197 h 619"/>
                  <a:gd name="T10" fmla="*/ 229 w 619"/>
                  <a:gd name="T11" fmla="*/ 217 h 619"/>
                  <a:gd name="T12" fmla="*/ 229 w 619"/>
                  <a:gd name="T13" fmla="*/ 247 h 619"/>
                  <a:gd name="T14" fmla="*/ 208 w 619"/>
                  <a:gd name="T15" fmla="*/ 268 h 619"/>
                  <a:gd name="T16" fmla="*/ 425 w 619"/>
                  <a:gd name="T17" fmla="*/ 271 h 619"/>
                  <a:gd name="T18" fmla="*/ 398 w 619"/>
                  <a:gd name="T19" fmla="*/ 260 h 619"/>
                  <a:gd name="T20" fmla="*/ 387 w 619"/>
                  <a:gd name="T21" fmla="*/ 232 h 619"/>
                  <a:gd name="T22" fmla="*/ 398 w 619"/>
                  <a:gd name="T23" fmla="*/ 205 h 619"/>
                  <a:gd name="T24" fmla="*/ 425 w 619"/>
                  <a:gd name="T25" fmla="*/ 194 h 619"/>
                  <a:gd name="T26" fmla="*/ 453 w 619"/>
                  <a:gd name="T27" fmla="*/ 205 h 619"/>
                  <a:gd name="T28" fmla="*/ 464 w 619"/>
                  <a:gd name="T29" fmla="*/ 232 h 619"/>
                  <a:gd name="T30" fmla="*/ 453 w 619"/>
                  <a:gd name="T31" fmla="*/ 260 h 619"/>
                  <a:gd name="T32" fmla="*/ 425 w 619"/>
                  <a:gd name="T33" fmla="*/ 271 h 619"/>
                  <a:gd name="T34" fmla="*/ 391 w 619"/>
                  <a:gd name="T35" fmla="*/ 11 h 619"/>
                  <a:gd name="T36" fmla="*/ 528 w 619"/>
                  <a:gd name="T37" fmla="*/ 91 h 619"/>
                  <a:gd name="T38" fmla="*/ 608 w 619"/>
                  <a:gd name="T39" fmla="*/ 228 h 619"/>
                  <a:gd name="T40" fmla="*/ 608 w 619"/>
                  <a:gd name="T41" fmla="*/ 392 h 619"/>
                  <a:gd name="T42" fmla="*/ 528 w 619"/>
                  <a:gd name="T43" fmla="*/ 529 h 619"/>
                  <a:gd name="T44" fmla="*/ 391 w 619"/>
                  <a:gd name="T45" fmla="*/ 608 h 619"/>
                  <a:gd name="T46" fmla="*/ 227 w 619"/>
                  <a:gd name="T47" fmla="*/ 608 h 619"/>
                  <a:gd name="T48" fmla="*/ 90 w 619"/>
                  <a:gd name="T49" fmla="*/ 529 h 619"/>
                  <a:gd name="T50" fmla="*/ 11 w 619"/>
                  <a:gd name="T51" fmla="*/ 392 h 619"/>
                  <a:gd name="T52" fmla="*/ 11 w 619"/>
                  <a:gd name="T53" fmla="*/ 228 h 619"/>
                  <a:gd name="T54" fmla="*/ 90 w 619"/>
                  <a:gd name="T55" fmla="*/ 91 h 619"/>
                  <a:gd name="T56" fmla="*/ 227 w 619"/>
                  <a:gd name="T57" fmla="*/ 11 h 619"/>
                  <a:gd name="T58" fmla="*/ 309 w 619"/>
                  <a:gd name="T59" fmla="*/ 581 h 619"/>
                  <a:gd name="T60" fmla="*/ 446 w 619"/>
                  <a:gd name="T61" fmla="*/ 543 h 619"/>
                  <a:gd name="T62" fmla="*/ 543 w 619"/>
                  <a:gd name="T63" fmla="*/ 446 h 619"/>
                  <a:gd name="T64" fmla="*/ 580 w 619"/>
                  <a:gd name="T65" fmla="*/ 310 h 619"/>
                  <a:gd name="T66" fmla="*/ 543 w 619"/>
                  <a:gd name="T67" fmla="*/ 173 h 619"/>
                  <a:gd name="T68" fmla="*/ 446 w 619"/>
                  <a:gd name="T69" fmla="*/ 76 h 619"/>
                  <a:gd name="T70" fmla="*/ 309 w 619"/>
                  <a:gd name="T71" fmla="*/ 39 h 619"/>
                  <a:gd name="T72" fmla="*/ 173 w 619"/>
                  <a:gd name="T73" fmla="*/ 76 h 619"/>
                  <a:gd name="T74" fmla="*/ 75 w 619"/>
                  <a:gd name="T75" fmla="*/ 173 h 619"/>
                  <a:gd name="T76" fmla="*/ 38 w 619"/>
                  <a:gd name="T77" fmla="*/ 310 h 619"/>
                  <a:gd name="T78" fmla="*/ 75 w 619"/>
                  <a:gd name="T79" fmla="*/ 446 h 619"/>
                  <a:gd name="T80" fmla="*/ 173 w 619"/>
                  <a:gd name="T81" fmla="*/ 543 h 619"/>
                  <a:gd name="T82" fmla="*/ 309 w 619"/>
                  <a:gd name="T83" fmla="*/ 581 h 619"/>
                  <a:gd name="T84" fmla="*/ 352 w 619"/>
                  <a:gd name="T85" fmla="*/ 458 h 619"/>
                  <a:gd name="T86" fmla="*/ 423 w 619"/>
                  <a:gd name="T87" fmla="*/ 414 h 619"/>
                  <a:gd name="T88" fmla="*/ 482 w 619"/>
                  <a:gd name="T89" fmla="*/ 396 h 619"/>
                  <a:gd name="T90" fmla="*/ 411 w 619"/>
                  <a:gd name="T91" fmla="*/ 474 h 619"/>
                  <a:gd name="T92" fmla="*/ 309 w 619"/>
                  <a:gd name="T93" fmla="*/ 503 h 619"/>
                  <a:gd name="T94" fmla="*/ 208 w 619"/>
                  <a:gd name="T95" fmla="*/ 474 h 619"/>
                  <a:gd name="T96" fmla="*/ 137 w 619"/>
                  <a:gd name="T97" fmla="*/ 396 h 619"/>
                  <a:gd name="T98" fmla="*/ 196 w 619"/>
                  <a:gd name="T99" fmla="*/ 414 h 619"/>
                  <a:gd name="T100" fmla="*/ 266 w 619"/>
                  <a:gd name="T101" fmla="*/ 45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9" h="619">
                    <a:moveTo>
                      <a:pt x="193" y="271"/>
                    </a:moveTo>
                    <a:cubicBezTo>
                      <a:pt x="188" y="271"/>
                      <a:pt x="183" y="270"/>
                      <a:pt x="178" y="268"/>
                    </a:cubicBezTo>
                    <a:cubicBezTo>
                      <a:pt x="173" y="266"/>
                      <a:pt x="169" y="263"/>
                      <a:pt x="166" y="260"/>
                    </a:cubicBezTo>
                    <a:cubicBezTo>
                      <a:pt x="162" y="256"/>
                      <a:pt x="160" y="252"/>
                      <a:pt x="157" y="247"/>
                    </a:cubicBezTo>
                    <a:cubicBezTo>
                      <a:pt x="155" y="243"/>
                      <a:pt x="154" y="238"/>
                      <a:pt x="154" y="232"/>
                    </a:cubicBezTo>
                    <a:cubicBezTo>
                      <a:pt x="154" y="227"/>
                      <a:pt x="155" y="222"/>
                      <a:pt x="157" y="217"/>
                    </a:cubicBezTo>
                    <a:cubicBezTo>
                      <a:pt x="160" y="213"/>
                      <a:pt x="162" y="209"/>
                      <a:pt x="166" y="205"/>
                    </a:cubicBezTo>
                    <a:cubicBezTo>
                      <a:pt x="169" y="202"/>
                      <a:pt x="173" y="199"/>
                      <a:pt x="178" y="197"/>
                    </a:cubicBezTo>
                    <a:cubicBezTo>
                      <a:pt x="183" y="195"/>
                      <a:pt x="188" y="194"/>
                      <a:pt x="193" y="194"/>
                    </a:cubicBezTo>
                    <a:cubicBezTo>
                      <a:pt x="199" y="194"/>
                      <a:pt x="204" y="195"/>
                      <a:pt x="208" y="197"/>
                    </a:cubicBezTo>
                    <a:cubicBezTo>
                      <a:pt x="213" y="199"/>
                      <a:pt x="217" y="202"/>
                      <a:pt x="220" y="205"/>
                    </a:cubicBezTo>
                    <a:cubicBezTo>
                      <a:pt x="224" y="209"/>
                      <a:pt x="227" y="213"/>
                      <a:pt x="229" y="217"/>
                    </a:cubicBezTo>
                    <a:cubicBezTo>
                      <a:pt x="231" y="222"/>
                      <a:pt x="232" y="227"/>
                      <a:pt x="232" y="232"/>
                    </a:cubicBezTo>
                    <a:cubicBezTo>
                      <a:pt x="232" y="238"/>
                      <a:pt x="231" y="243"/>
                      <a:pt x="229" y="247"/>
                    </a:cubicBezTo>
                    <a:cubicBezTo>
                      <a:pt x="227" y="252"/>
                      <a:pt x="224" y="256"/>
                      <a:pt x="220" y="260"/>
                    </a:cubicBezTo>
                    <a:cubicBezTo>
                      <a:pt x="217" y="263"/>
                      <a:pt x="213" y="266"/>
                      <a:pt x="208" y="268"/>
                    </a:cubicBezTo>
                    <a:cubicBezTo>
                      <a:pt x="204" y="270"/>
                      <a:pt x="199" y="271"/>
                      <a:pt x="193" y="271"/>
                    </a:cubicBezTo>
                    <a:close/>
                    <a:moveTo>
                      <a:pt x="425" y="271"/>
                    </a:moveTo>
                    <a:cubicBezTo>
                      <a:pt x="420" y="271"/>
                      <a:pt x="415" y="270"/>
                      <a:pt x="410" y="268"/>
                    </a:cubicBezTo>
                    <a:cubicBezTo>
                      <a:pt x="405" y="266"/>
                      <a:pt x="401" y="263"/>
                      <a:pt x="398" y="260"/>
                    </a:cubicBezTo>
                    <a:cubicBezTo>
                      <a:pt x="394" y="256"/>
                      <a:pt x="392" y="252"/>
                      <a:pt x="390" y="247"/>
                    </a:cubicBezTo>
                    <a:cubicBezTo>
                      <a:pt x="388" y="243"/>
                      <a:pt x="387" y="238"/>
                      <a:pt x="387" y="232"/>
                    </a:cubicBezTo>
                    <a:cubicBezTo>
                      <a:pt x="387" y="227"/>
                      <a:pt x="388" y="222"/>
                      <a:pt x="390" y="217"/>
                    </a:cubicBezTo>
                    <a:cubicBezTo>
                      <a:pt x="392" y="213"/>
                      <a:pt x="394" y="209"/>
                      <a:pt x="398" y="205"/>
                    </a:cubicBezTo>
                    <a:cubicBezTo>
                      <a:pt x="401" y="202"/>
                      <a:pt x="405" y="199"/>
                      <a:pt x="410" y="197"/>
                    </a:cubicBezTo>
                    <a:cubicBezTo>
                      <a:pt x="415" y="195"/>
                      <a:pt x="420" y="194"/>
                      <a:pt x="425" y="194"/>
                    </a:cubicBezTo>
                    <a:cubicBezTo>
                      <a:pt x="431" y="194"/>
                      <a:pt x="436" y="195"/>
                      <a:pt x="440" y="197"/>
                    </a:cubicBezTo>
                    <a:cubicBezTo>
                      <a:pt x="445" y="199"/>
                      <a:pt x="449" y="202"/>
                      <a:pt x="453" y="205"/>
                    </a:cubicBezTo>
                    <a:cubicBezTo>
                      <a:pt x="456" y="209"/>
                      <a:pt x="459" y="213"/>
                      <a:pt x="461" y="217"/>
                    </a:cubicBezTo>
                    <a:cubicBezTo>
                      <a:pt x="463" y="222"/>
                      <a:pt x="464" y="227"/>
                      <a:pt x="464" y="232"/>
                    </a:cubicBezTo>
                    <a:cubicBezTo>
                      <a:pt x="464" y="238"/>
                      <a:pt x="463" y="243"/>
                      <a:pt x="461" y="247"/>
                    </a:cubicBezTo>
                    <a:cubicBezTo>
                      <a:pt x="459" y="252"/>
                      <a:pt x="456" y="256"/>
                      <a:pt x="453" y="260"/>
                    </a:cubicBezTo>
                    <a:cubicBezTo>
                      <a:pt x="449" y="263"/>
                      <a:pt x="445" y="266"/>
                      <a:pt x="440" y="268"/>
                    </a:cubicBezTo>
                    <a:cubicBezTo>
                      <a:pt x="436" y="270"/>
                      <a:pt x="431" y="271"/>
                      <a:pt x="425" y="271"/>
                    </a:cubicBezTo>
                    <a:close/>
                    <a:moveTo>
                      <a:pt x="309" y="0"/>
                    </a:moveTo>
                    <a:cubicBezTo>
                      <a:pt x="338" y="0"/>
                      <a:pt x="365" y="4"/>
                      <a:pt x="391" y="11"/>
                    </a:cubicBezTo>
                    <a:cubicBezTo>
                      <a:pt x="418" y="19"/>
                      <a:pt x="442" y="29"/>
                      <a:pt x="465" y="42"/>
                    </a:cubicBezTo>
                    <a:cubicBezTo>
                      <a:pt x="488" y="56"/>
                      <a:pt x="509" y="72"/>
                      <a:pt x="528" y="91"/>
                    </a:cubicBezTo>
                    <a:cubicBezTo>
                      <a:pt x="547" y="110"/>
                      <a:pt x="563" y="131"/>
                      <a:pt x="576" y="154"/>
                    </a:cubicBezTo>
                    <a:cubicBezTo>
                      <a:pt x="590" y="176"/>
                      <a:pt x="600" y="201"/>
                      <a:pt x="608" y="228"/>
                    </a:cubicBezTo>
                    <a:cubicBezTo>
                      <a:pt x="615" y="254"/>
                      <a:pt x="619" y="281"/>
                      <a:pt x="619" y="310"/>
                    </a:cubicBezTo>
                    <a:cubicBezTo>
                      <a:pt x="619" y="338"/>
                      <a:pt x="615" y="366"/>
                      <a:pt x="608" y="392"/>
                    </a:cubicBezTo>
                    <a:cubicBezTo>
                      <a:pt x="600" y="418"/>
                      <a:pt x="590" y="443"/>
                      <a:pt x="576" y="466"/>
                    </a:cubicBezTo>
                    <a:cubicBezTo>
                      <a:pt x="563" y="489"/>
                      <a:pt x="547" y="510"/>
                      <a:pt x="528" y="529"/>
                    </a:cubicBezTo>
                    <a:cubicBezTo>
                      <a:pt x="509" y="548"/>
                      <a:pt x="488" y="564"/>
                      <a:pt x="465" y="577"/>
                    </a:cubicBezTo>
                    <a:cubicBezTo>
                      <a:pt x="442" y="590"/>
                      <a:pt x="418" y="601"/>
                      <a:pt x="391" y="608"/>
                    </a:cubicBezTo>
                    <a:cubicBezTo>
                      <a:pt x="365" y="616"/>
                      <a:pt x="338" y="619"/>
                      <a:pt x="309" y="619"/>
                    </a:cubicBezTo>
                    <a:cubicBezTo>
                      <a:pt x="281" y="619"/>
                      <a:pt x="253" y="616"/>
                      <a:pt x="227" y="608"/>
                    </a:cubicBezTo>
                    <a:cubicBezTo>
                      <a:pt x="201" y="601"/>
                      <a:pt x="176" y="590"/>
                      <a:pt x="153" y="577"/>
                    </a:cubicBezTo>
                    <a:cubicBezTo>
                      <a:pt x="130" y="564"/>
                      <a:pt x="109" y="548"/>
                      <a:pt x="90" y="529"/>
                    </a:cubicBezTo>
                    <a:cubicBezTo>
                      <a:pt x="71" y="510"/>
                      <a:pt x="55" y="489"/>
                      <a:pt x="42" y="466"/>
                    </a:cubicBezTo>
                    <a:cubicBezTo>
                      <a:pt x="29" y="443"/>
                      <a:pt x="18" y="418"/>
                      <a:pt x="11" y="392"/>
                    </a:cubicBezTo>
                    <a:cubicBezTo>
                      <a:pt x="3" y="366"/>
                      <a:pt x="0" y="338"/>
                      <a:pt x="0" y="310"/>
                    </a:cubicBezTo>
                    <a:cubicBezTo>
                      <a:pt x="0" y="281"/>
                      <a:pt x="3" y="254"/>
                      <a:pt x="11" y="228"/>
                    </a:cubicBezTo>
                    <a:cubicBezTo>
                      <a:pt x="18" y="201"/>
                      <a:pt x="29" y="176"/>
                      <a:pt x="42" y="154"/>
                    </a:cubicBezTo>
                    <a:cubicBezTo>
                      <a:pt x="55" y="131"/>
                      <a:pt x="71" y="110"/>
                      <a:pt x="90" y="91"/>
                    </a:cubicBezTo>
                    <a:cubicBezTo>
                      <a:pt x="109" y="72"/>
                      <a:pt x="130" y="56"/>
                      <a:pt x="153" y="42"/>
                    </a:cubicBezTo>
                    <a:cubicBezTo>
                      <a:pt x="176" y="29"/>
                      <a:pt x="201" y="19"/>
                      <a:pt x="227" y="11"/>
                    </a:cubicBezTo>
                    <a:cubicBezTo>
                      <a:pt x="253" y="4"/>
                      <a:pt x="281" y="0"/>
                      <a:pt x="309" y="0"/>
                    </a:cubicBezTo>
                    <a:close/>
                    <a:moveTo>
                      <a:pt x="309" y="581"/>
                    </a:moveTo>
                    <a:cubicBezTo>
                      <a:pt x="334" y="581"/>
                      <a:pt x="358" y="577"/>
                      <a:pt x="381" y="571"/>
                    </a:cubicBezTo>
                    <a:cubicBezTo>
                      <a:pt x="404" y="564"/>
                      <a:pt x="426" y="555"/>
                      <a:pt x="446" y="543"/>
                    </a:cubicBezTo>
                    <a:cubicBezTo>
                      <a:pt x="466" y="532"/>
                      <a:pt x="484" y="518"/>
                      <a:pt x="500" y="501"/>
                    </a:cubicBezTo>
                    <a:cubicBezTo>
                      <a:pt x="517" y="485"/>
                      <a:pt x="531" y="466"/>
                      <a:pt x="543" y="446"/>
                    </a:cubicBezTo>
                    <a:cubicBezTo>
                      <a:pt x="555" y="426"/>
                      <a:pt x="564" y="405"/>
                      <a:pt x="570" y="382"/>
                    </a:cubicBezTo>
                    <a:cubicBezTo>
                      <a:pt x="577" y="359"/>
                      <a:pt x="580" y="335"/>
                      <a:pt x="580" y="310"/>
                    </a:cubicBezTo>
                    <a:cubicBezTo>
                      <a:pt x="580" y="285"/>
                      <a:pt x="577" y="261"/>
                      <a:pt x="570" y="238"/>
                    </a:cubicBezTo>
                    <a:cubicBezTo>
                      <a:pt x="564" y="215"/>
                      <a:pt x="555" y="193"/>
                      <a:pt x="543" y="173"/>
                    </a:cubicBezTo>
                    <a:cubicBezTo>
                      <a:pt x="531" y="153"/>
                      <a:pt x="517" y="135"/>
                      <a:pt x="500" y="118"/>
                    </a:cubicBezTo>
                    <a:cubicBezTo>
                      <a:pt x="484" y="102"/>
                      <a:pt x="466" y="88"/>
                      <a:pt x="446" y="76"/>
                    </a:cubicBezTo>
                    <a:cubicBezTo>
                      <a:pt x="426" y="64"/>
                      <a:pt x="404" y="55"/>
                      <a:pt x="381" y="49"/>
                    </a:cubicBezTo>
                    <a:cubicBezTo>
                      <a:pt x="358" y="42"/>
                      <a:pt x="334" y="39"/>
                      <a:pt x="309" y="39"/>
                    </a:cubicBezTo>
                    <a:cubicBezTo>
                      <a:pt x="284" y="39"/>
                      <a:pt x="260" y="42"/>
                      <a:pt x="237" y="49"/>
                    </a:cubicBezTo>
                    <a:cubicBezTo>
                      <a:pt x="214" y="55"/>
                      <a:pt x="193" y="64"/>
                      <a:pt x="173" y="76"/>
                    </a:cubicBezTo>
                    <a:cubicBezTo>
                      <a:pt x="153" y="88"/>
                      <a:pt x="134" y="102"/>
                      <a:pt x="118" y="118"/>
                    </a:cubicBezTo>
                    <a:cubicBezTo>
                      <a:pt x="101" y="135"/>
                      <a:pt x="87" y="153"/>
                      <a:pt x="75" y="173"/>
                    </a:cubicBezTo>
                    <a:cubicBezTo>
                      <a:pt x="64" y="193"/>
                      <a:pt x="55" y="215"/>
                      <a:pt x="48" y="238"/>
                    </a:cubicBezTo>
                    <a:cubicBezTo>
                      <a:pt x="42" y="261"/>
                      <a:pt x="38" y="285"/>
                      <a:pt x="38" y="310"/>
                    </a:cubicBezTo>
                    <a:cubicBezTo>
                      <a:pt x="38" y="335"/>
                      <a:pt x="42" y="358"/>
                      <a:pt x="48" y="382"/>
                    </a:cubicBezTo>
                    <a:cubicBezTo>
                      <a:pt x="55" y="405"/>
                      <a:pt x="64" y="426"/>
                      <a:pt x="75" y="446"/>
                    </a:cubicBezTo>
                    <a:cubicBezTo>
                      <a:pt x="87" y="466"/>
                      <a:pt x="101" y="485"/>
                      <a:pt x="118" y="501"/>
                    </a:cubicBezTo>
                    <a:cubicBezTo>
                      <a:pt x="134" y="518"/>
                      <a:pt x="153" y="532"/>
                      <a:pt x="173" y="543"/>
                    </a:cubicBezTo>
                    <a:cubicBezTo>
                      <a:pt x="193" y="555"/>
                      <a:pt x="214" y="564"/>
                      <a:pt x="237" y="571"/>
                    </a:cubicBezTo>
                    <a:cubicBezTo>
                      <a:pt x="260" y="577"/>
                      <a:pt x="284" y="581"/>
                      <a:pt x="309" y="581"/>
                    </a:cubicBezTo>
                    <a:close/>
                    <a:moveTo>
                      <a:pt x="309" y="464"/>
                    </a:moveTo>
                    <a:cubicBezTo>
                      <a:pt x="324" y="464"/>
                      <a:pt x="338" y="462"/>
                      <a:pt x="352" y="458"/>
                    </a:cubicBezTo>
                    <a:cubicBezTo>
                      <a:pt x="366" y="454"/>
                      <a:pt x="379" y="449"/>
                      <a:pt x="390" y="441"/>
                    </a:cubicBezTo>
                    <a:cubicBezTo>
                      <a:pt x="402" y="434"/>
                      <a:pt x="413" y="425"/>
                      <a:pt x="423" y="414"/>
                    </a:cubicBezTo>
                    <a:cubicBezTo>
                      <a:pt x="432" y="403"/>
                      <a:pt x="440" y="391"/>
                      <a:pt x="447" y="378"/>
                    </a:cubicBezTo>
                    <a:lnTo>
                      <a:pt x="482" y="396"/>
                    </a:lnTo>
                    <a:cubicBezTo>
                      <a:pt x="473" y="412"/>
                      <a:pt x="463" y="427"/>
                      <a:pt x="451" y="440"/>
                    </a:cubicBezTo>
                    <a:cubicBezTo>
                      <a:pt x="439" y="454"/>
                      <a:pt x="426" y="465"/>
                      <a:pt x="411" y="474"/>
                    </a:cubicBezTo>
                    <a:cubicBezTo>
                      <a:pt x="396" y="483"/>
                      <a:pt x="380" y="491"/>
                      <a:pt x="363" y="496"/>
                    </a:cubicBezTo>
                    <a:cubicBezTo>
                      <a:pt x="345" y="501"/>
                      <a:pt x="328" y="503"/>
                      <a:pt x="309" y="503"/>
                    </a:cubicBezTo>
                    <a:cubicBezTo>
                      <a:pt x="291" y="503"/>
                      <a:pt x="273" y="501"/>
                      <a:pt x="256" y="496"/>
                    </a:cubicBezTo>
                    <a:cubicBezTo>
                      <a:pt x="239" y="491"/>
                      <a:pt x="223" y="483"/>
                      <a:pt x="208" y="474"/>
                    </a:cubicBezTo>
                    <a:cubicBezTo>
                      <a:pt x="193" y="465"/>
                      <a:pt x="179" y="454"/>
                      <a:pt x="167" y="440"/>
                    </a:cubicBezTo>
                    <a:cubicBezTo>
                      <a:pt x="155" y="427"/>
                      <a:pt x="145" y="412"/>
                      <a:pt x="137" y="396"/>
                    </a:cubicBezTo>
                    <a:lnTo>
                      <a:pt x="171" y="378"/>
                    </a:lnTo>
                    <a:cubicBezTo>
                      <a:pt x="178" y="391"/>
                      <a:pt x="186" y="403"/>
                      <a:pt x="196" y="414"/>
                    </a:cubicBezTo>
                    <a:cubicBezTo>
                      <a:pt x="205" y="425"/>
                      <a:pt x="216" y="434"/>
                      <a:pt x="228" y="441"/>
                    </a:cubicBezTo>
                    <a:cubicBezTo>
                      <a:pt x="240" y="449"/>
                      <a:pt x="253" y="454"/>
                      <a:pt x="266" y="458"/>
                    </a:cubicBezTo>
                    <a:cubicBezTo>
                      <a:pt x="280" y="462"/>
                      <a:pt x="294" y="464"/>
                      <a:pt x="309" y="464"/>
                    </a:cubicBezTo>
                    <a:close/>
                  </a:path>
                </a:pathLst>
              </a:custGeom>
              <a:solidFill>
                <a:srgbClr val="106EB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4" name="Settings" descr="&lt;Tags&gt;&lt;SMARTRESIZEANCHORS&gt;None,Absolute,None,Relative&lt;/SMARTRESIZEANCHORS&gt;&lt;/Tags&gt;">
                <a:extLst>
                  <a:ext uri="{FF2B5EF4-FFF2-40B4-BE49-F238E27FC236}">
                    <a16:creationId xmlns:a16="http://schemas.microsoft.com/office/drawing/2014/main" id="{B9B850A3-D6DF-4BA3-A0B5-FB6F9D60D5A8}"/>
                  </a:ext>
                </a:extLst>
              </p:cNvPr>
              <p:cNvSpPr>
                <a:spLocks noChangeAspect="1" noEditPoints="1"/>
              </p:cNvSpPr>
              <p:nvPr/>
            </p:nvSpPr>
            <p:spPr bwMode="auto">
              <a:xfrm>
                <a:off x="2573338" y="5751256"/>
                <a:ext cx="157163" cy="160338"/>
              </a:xfrm>
              <a:custGeom>
                <a:avLst/>
                <a:gdLst>
                  <a:gd name="T0" fmla="*/ 539 w 617"/>
                  <a:gd name="T1" fmla="*/ 309 h 618"/>
                  <a:gd name="T2" fmla="*/ 617 w 617"/>
                  <a:gd name="T3" fmla="*/ 369 h 618"/>
                  <a:gd name="T4" fmla="*/ 464 w 617"/>
                  <a:gd name="T5" fmla="*/ 479 h 618"/>
                  <a:gd name="T6" fmla="*/ 319 w 617"/>
                  <a:gd name="T7" fmla="*/ 539 h 618"/>
                  <a:gd name="T8" fmla="*/ 303 w 617"/>
                  <a:gd name="T9" fmla="*/ 539 h 618"/>
                  <a:gd name="T10" fmla="*/ 133 w 617"/>
                  <a:gd name="T11" fmla="*/ 569 h 618"/>
                  <a:gd name="T12" fmla="*/ 48 w 617"/>
                  <a:gd name="T13" fmla="*/ 485 h 618"/>
                  <a:gd name="T14" fmla="*/ 78 w 617"/>
                  <a:gd name="T15" fmla="*/ 314 h 618"/>
                  <a:gd name="T16" fmla="*/ 78 w 617"/>
                  <a:gd name="T17" fmla="*/ 298 h 618"/>
                  <a:gd name="T18" fmla="*/ 138 w 617"/>
                  <a:gd name="T19" fmla="*/ 154 h 618"/>
                  <a:gd name="T20" fmla="*/ 249 w 617"/>
                  <a:gd name="T21" fmla="*/ 0 h 618"/>
                  <a:gd name="T22" fmla="*/ 309 w 617"/>
                  <a:gd name="T23" fmla="*/ 78 h 618"/>
                  <a:gd name="T24" fmla="*/ 368 w 617"/>
                  <a:gd name="T25" fmla="*/ 0 h 618"/>
                  <a:gd name="T26" fmla="*/ 479 w 617"/>
                  <a:gd name="T27" fmla="*/ 154 h 618"/>
                  <a:gd name="T28" fmla="*/ 539 w 617"/>
                  <a:gd name="T29" fmla="*/ 298 h 618"/>
                  <a:gd name="T30" fmla="*/ 505 w 617"/>
                  <a:gd name="T31" fmla="*/ 309 h 618"/>
                  <a:gd name="T32" fmla="*/ 575 w 617"/>
                  <a:gd name="T33" fmla="*/ 236 h 618"/>
                  <a:gd name="T34" fmla="*/ 447 w 617"/>
                  <a:gd name="T35" fmla="*/ 170 h 618"/>
                  <a:gd name="T36" fmla="*/ 382 w 617"/>
                  <a:gd name="T37" fmla="*/ 43 h 618"/>
                  <a:gd name="T38" fmla="*/ 309 w 617"/>
                  <a:gd name="T39" fmla="*/ 113 h 618"/>
                  <a:gd name="T40" fmla="*/ 235 w 617"/>
                  <a:gd name="T41" fmla="*/ 43 h 618"/>
                  <a:gd name="T42" fmla="*/ 170 w 617"/>
                  <a:gd name="T43" fmla="*/ 170 h 618"/>
                  <a:gd name="T44" fmla="*/ 42 w 617"/>
                  <a:gd name="T45" fmla="*/ 236 h 618"/>
                  <a:gd name="T46" fmla="*/ 112 w 617"/>
                  <a:gd name="T47" fmla="*/ 309 h 618"/>
                  <a:gd name="T48" fmla="*/ 42 w 617"/>
                  <a:gd name="T49" fmla="*/ 382 h 618"/>
                  <a:gd name="T50" fmla="*/ 170 w 617"/>
                  <a:gd name="T51" fmla="*/ 447 h 618"/>
                  <a:gd name="T52" fmla="*/ 235 w 617"/>
                  <a:gd name="T53" fmla="*/ 575 h 618"/>
                  <a:gd name="T54" fmla="*/ 309 w 617"/>
                  <a:gd name="T55" fmla="*/ 505 h 618"/>
                  <a:gd name="T56" fmla="*/ 382 w 617"/>
                  <a:gd name="T57" fmla="*/ 575 h 618"/>
                  <a:gd name="T58" fmla="*/ 447 w 617"/>
                  <a:gd name="T59" fmla="*/ 448 h 618"/>
                  <a:gd name="T60" fmla="*/ 575 w 617"/>
                  <a:gd name="T61" fmla="*/ 382 h 618"/>
                  <a:gd name="T62" fmla="*/ 353 w 617"/>
                  <a:gd name="T63" fmla="*/ 204 h 618"/>
                  <a:gd name="T64" fmla="*/ 422 w 617"/>
                  <a:gd name="T65" fmla="*/ 309 h 618"/>
                  <a:gd name="T66" fmla="*/ 353 w 617"/>
                  <a:gd name="T67" fmla="*/ 414 h 618"/>
                  <a:gd name="T68" fmla="*/ 228 w 617"/>
                  <a:gd name="T69" fmla="*/ 390 h 618"/>
                  <a:gd name="T70" fmla="*/ 203 w 617"/>
                  <a:gd name="T71" fmla="*/ 265 h 618"/>
                  <a:gd name="T72" fmla="*/ 309 w 617"/>
                  <a:gd name="T73" fmla="*/ 195 h 618"/>
                  <a:gd name="T74" fmla="*/ 365 w 617"/>
                  <a:gd name="T75" fmla="*/ 366 h 618"/>
                  <a:gd name="T76" fmla="*/ 382 w 617"/>
                  <a:gd name="T77" fmla="*/ 278 h 618"/>
                  <a:gd name="T78" fmla="*/ 309 w 617"/>
                  <a:gd name="T79" fmla="*/ 229 h 618"/>
                  <a:gd name="T80" fmla="*/ 235 w 617"/>
                  <a:gd name="T81" fmla="*/ 278 h 618"/>
                  <a:gd name="T82" fmla="*/ 252 w 617"/>
                  <a:gd name="T83" fmla="*/ 36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7" h="618">
                    <a:moveTo>
                      <a:pt x="539" y="298"/>
                    </a:moveTo>
                    <a:cubicBezTo>
                      <a:pt x="539" y="300"/>
                      <a:pt x="539" y="302"/>
                      <a:pt x="539" y="303"/>
                    </a:cubicBezTo>
                    <a:cubicBezTo>
                      <a:pt x="539" y="305"/>
                      <a:pt x="539" y="307"/>
                      <a:pt x="539" y="309"/>
                    </a:cubicBezTo>
                    <a:cubicBezTo>
                      <a:pt x="539" y="311"/>
                      <a:pt x="539" y="313"/>
                      <a:pt x="539" y="314"/>
                    </a:cubicBezTo>
                    <a:cubicBezTo>
                      <a:pt x="539" y="316"/>
                      <a:pt x="539" y="318"/>
                      <a:pt x="539" y="320"/>
                    </a:cubicBezTo>
                    <a:lnTo>
                      <a:pt x="617" y="369"/>
                    </a:lnTo>
                    <a:lnTo>
                      <a:pt x="569" y="485"/>
                    </a:lnTo>
                    <a:lnTo>
                      <a:pt x="479" y="464"/>
                    </a:lnTo>
                    <a:cubicBezTo>
                      <a:pt x="474" y="469"/>
                      <a:pt x="469" y="474"/>
                      <a:pt x="464" y="479"/>
                    </a:cubicBezTo>
                    <a:lnTo>
                      <a:pt x="484" y="569"/>
                    </a:lnTo>
                    <a:lnTo>
                      <a:pt x="368" y="618"/>
                    </a:lnTo>
                    <a:lnTo>
                      <a:pt x="319" y="539"/>
                    </a:lnTo>
                    <a:cubicBezTo>
                      <a:pt x="318" y="539"/>
                      <a:pt x="316" y="539"/>
                      <a:pt x="314" y="539"/>
                    </a:cubicBezTo>
                    <a:cubicBezTo>
                      <a:pt x="312" y="540"/>
                      <a:pt x="310" y="540"/>
                      <a:pt x="309" y="540"/>
                    </a:cubicBezTo>
                    <a:cubicBezTo>
                      <a:pt x="307" y="540"/>
                      <a:pt x="305" y="540"/>
                      <a:pt x="303" y="539"/>
                    </a:cubicBezTo>
                    <a:cubicBezTo>
                      <a:pt x="301" y="539"/>
                      <a:pt x="299" y="539"/>
                      <a:pt x="298" y="539"/>
                    </a:cubicBezTo>
                    <a:lnTo>
                      <a:pt x="249" y="618"/>
                    </a:lnTo>
                    <a:lnTo>
                      <a:pt x="133" y="569"/>
                    </a:lnTo>
                    <a:lnTo>
                      <a:pt x="153" y="479"/>
                    </a:lnTo>
                    <a:cubicBezTo>
                      <a:pt x="148" y="474"/>
                      <a:pt x="143" y="469"/>
                      <a:pt x="138" y="464"/>
                    </a:cubicBezTo>
                    <a:lnTo>
                      <a:pt x="48" y="485"/>
                    </a:lnTo>
                    <a:lnTo>
                      <a:pt x="0" y="369"/>
                    </a:lnTo>
                    <a:lnTo>
                      <a:pt x="78" y="320"/>
                    </a:lnTo>
                    <a:cubicBezTo>
                      <a:pt x="78" y="318"/>
                      <a:pt x="78" y="316"/>
                      <a:pt x="78" y="314"/>
                    </a:cubicBezTo>
                    <a:cubicBezTo>
                      <a:pt x="78" y="313"/>
                      <a:pt x="78" y="311"/>
                      <a:pt x="78" y="309"/>
                    </a:cubicBezTo>
                    <a:cubicBezTo>
                      <a:pt x="78" y="307"/>
                      <a:pt x="78" y="305"/>
                      <a:pt x="78" y="303"/>
                    </a:cubicBezTo>
                    <a:cubicBezTo>
                      <a:pt x="78" y="302"/>
                      <a:pt x="78" y="300"/>
                      <a:pt x="78" y="298"/>
                    </a:cubicBezTo>
                    <a:lnTo>
                      <a:pt x="0" y="249"/>
                    </a:lnTo>
                    <a:lnTo>
                      <a:pt x="48" y="133"/>
                    </a:lnTo>
                    <a:lnTo>
                      <a:pt x="138" y="154"/>
                    </a:lnTo>
                    <a:cubicBezTo>
                      <a:pt x="143" y="148"/>
                      <a:pt x="148" y="143"/>
                      <a:pt x="153" y="139"/>
                    </a:cubicBezTo>
                    <a:lnTo>
                      <a:pt x="133" y="49"/>
                    </a:lnTo>
                    <a:lnTo>
                      <a:pt x="249" y="0"/>
                    </a:lnTo>
                    <a:lnTo>
                      <a:pt x="298" y="79"/>
                    </a:lnTo>
                    <a:cubicBezTo>
                      <a:pt x="299" y="79"/>
                      <a:pt x="301" y="79"/>
                      <a:pt x="303" y="79"/>
                    </a:cubicBezTo>
                    <a:cubicBezTo>
                      <a:pt x="305" y="78"/>
                      <a:pt x="307" y="78"/>
                      <a:pt x="309" y="78"/>
                    </a:cubicBezTo>
                    <a:cubicBezTo>
                      <a:pt x="310" y="78"/>
                      <a:pt x="312" y="78"/>
                      <a:pt x="314" y="79"/>
                    </a:cubicBezTo>
                    <a:cubicBezTo>
                      <a:pt x="316" y="79"/>
                      <a:pt x="318" y="79"/>
                      <a:pt x="319" y="79"/>
                    </a:cubicBezTo>
                    <a:lnTo>
                      <a:pt x="368" y="0"/>
                    </a:lnTo>
                    <a:lnTo>
                      <a:pt x="484" y="49"/>
                    </a:lnTo>
                    <a:lnTo>
                      <a:pt x="464" y="139"/>
                    </a:lnTo>
                    <a:cubicBezTo>
                      <a:pt x="469" y="143"/>
                      <a:pt x="474" y="148"/>
                      <a:pt x="479" y="154"/>
                    </a:cubicBezTo>
                    <a:lnTo>
                      <a:pt x="569" y="133"/>
                    </a:lnTo>
                    <a:lnTo>
                      <a:pt x="617" y="249"/>
                    </a:lnTo>
                    <a:lnTo>
                      <a:pt x="539" y="298"/>
                    </a:lnTo>
                    <a:close/>
                    <a:moveTo>
                      <a:pt x="503" y="337"/>
                    </a:moveTo>
                    <a:cubicBezTo>
                      <a:pt x="504" y="333"/>
                      <a:pt x="504" y="328"/>
                      <a:pt x="504" y="323"/>
                    </a:cubicBezTo>
                    <a:cubicBezTo>
                      <a:pt x="505" y="318"/>
                      <a:pt x="505" y="313"/>
                      <a:pt x="505" y="309"/>
                    </a:cubicBezTo>
                    <a:cubicBezTo>
                      <a:pt x="505" y="304"/>
                      <a:pt x="505" y="299"/>
                      <a:pt x="504" y="294"/>
                    </a:cubicBezTo>
                    <a:cubicBezTo>
                      <a:pt x="504" y="290"/>
                      <a:pt x="504" y="285"/>
                      <a:pt x="503" y="280"/>
                    </a:cubicBezTo>
                    <a:lnTo>
                      <a:pt x="575" y="236"/>
                    </a:lnTo>
                    <a:lnTo>
                      <a:pt x="549" y="173"/>
                    </a:lnTo>
                    <a:lnTo>
                      <a:pt x="466" y="192"/>
                    </a:lnTo>
                    <a:cubicBezTo>
                      <a:pt x="460" y="184"/>
                      <a:pt x="454" y="177"/>
                      <a:pt x="447" y="170"/>
                    </a:cubicBezTo>
                    <a:cubicBezTo>
                      <a:pt x="441" y="164"/>
                      <a:pt x="433" y="157"/>
                      <a:pt x="426" y="151"/>
                    </a:cubicBezTo>
                    <a:lnTo>
                      <a:pt x="445" y="69"/>
                    </a:lnTo>
                    <a:lnTo>
                      <a:pt x="382" y="43"/>
                    </a:lnTo>
                    <a:lnTo>
                      <a:pt x="337" y="114"/>
                    </a:lnTo>
                    <a:cubicBezTo>
                      <a:pt x="332" y="114"/>
                      <a:pt x="328" y="114"/>
                      <a:pt x="323" y="113"/>
                    </a:cubicBezTo>
                    <a:cubicBezTo>
                      <a:pt x="318" y="113"/>
                      <a:pt x="313" y="113"/>
                      <a:pt x="309" y="113"/>
                    </a:cubicBezTo>
                    <a:cubicBezTo>
                      <a:pt x="304" y="113"/>
                      <a:pt x="299" y="113"/>
                      <a:pt x="294" y="113"/>
                    </a:cubicBezTo>
                    <a:cubicBezTo>
                      <a:pt x="289" y="114"/>
                      <a:pt x="285" y="114"/>
                      <a:pt x="280" y="114"/>
                    </a:cubicBezTo>
                    <a:lnTo>
                      <a:pt x="235" y="43"/>
                    </a:lnTo>
                    <a:lnTo>
                      <a:pt x="172" y="69"/>
                    </a:lnTo>
                    <a:lnTo>
                      <a:pt x="191" y="151"/>
                    </a:lnTo>
                    <a:cubicBezTo>
                      <a:pt x="184" y="157"/>
                      <a:pt x="176" y="164"/>
                      <a:pt x="170" y="170"/>
                    </a:cubicBezTo>
                    <a:cubicBezTo>
                      <a:pt x="164" y="177"/>
                      <a:pt x="157" y="184"/>
                      <a:pt x="151" y="192"/>
                    </a:cubicBezTo>
                    <a:lnTo>
                      <a:pt x="68" y="173"/>
                    </a:lnTo>
                    <a:lnTo>
                      <a:pt x="42" y="236"/>
                    </a:lnTo>
                    <a:lnTo>
                      <a:pt x="114" y="280"/>
                    </a:lnTo>
                    <a:cubicBezTo>
                      <a:pt x="114" y="285"/>
                      <a:pt x="113" y="290"/>
                      <a:pt x="113" y="295"/>
                    </a:cubicBezTo>
                    <a:cubicBezTo>
                      <a:pt x="112" y="300"/>
                      <a:pt x="112" y="304"/>
                      <a:pt x="112" y="309"/>
                    </a:cubicBezTo>
                    <a:cubicBezTo>
                      <a:pt x="112" y="314"/>
                      <a:pt x="112" y="319"/>
                      <a:pt x="113" y="323"/>
                    </a:cubicBezTo>
                    <a:cubicBezTo>
                      <a:pt x="113" y="328"/>
                      <a:pt x="114" y="333"/>
                      <a:pt x="114" y="338"/>
                    </a:cubicBezTo>
                    <a:lnTo>
                      <a:pt x="42" y="382"/>
                    </a:lnTo>
                    <a:lnTo>
                      <a:pt x="68" y="445"/>
                    </a:lnTo>
                    <a:lnTo>
                      <a:pt x="151" y="426"/>
                    </a:lnTo>
                    <a:cubicBezTo>
                      <a:pt x="157" y="434"/>
                      <a:pt x="163" y="441"/>
                      <a:pt x="170" y="447"/>
                    </a:cubicBezTo>
                    <a:cubicBezTo>
                      <a:pt x="176" y="454"/>
                      <a:pt x="184" y="460"/>
                      <a:pt x="191" y="467"/>
                    </a:cubicBezTo>
                    <a:lnTo>
                      <a:pt x="172" y="549"/>
                    </a:lnTo>
                    <a:lnTo>
                      <a:pt x="235" y="575"/>
                    </a:lnTo>
                    <a:lnTo>
                      <a:pt x="280" y="504"/>
                    </a:lnTo>
                    <a:cubicBezTo>
                      <a:pt x="285" y="504"/>
                      <a:pt x="289" y="504"/>
                      <a:pt x="294" y="505"/>
                    </a:cubicBezTo>
                    <a:cubicBezTo>
                      <a:pt x="299" y="505"/>
                      <a:pt x="304" y="505"/>
                      <a:pt x="309" y="505"/>
                    </a:cubicBezTo>
                    <a:cubicBezTo>
                      <a:pt x="313" y="505"/>
                      <a:pt x="318" y="505"/>
                      <a:pt x="323" y="505"/>
                    </a:cubicBezTo>
                    <a:cubicBezTo>
                      <a:pt x="328" y="504"/>
                      <a:pt x="332" y="504"/>
                      <a:pt x="337" y="504"/>
                    </a:cubicBezTo>
                    <a:lnTo>
                      <a:pt x="382" y="575"/>
                    </a:lnTo>
                    <a:lnTo>
                      <a:pt x="445" y="549"/>
                    </a:lnTo>
                    <a:lnTo>
                      <a:pt x="426" y="467"/>
                    </a:lnTo>
                    <a:cubicBezTo>
                      <a:pt x="433" y="461"/>
                      <a:pt x="441" y="454"/>
                      <a:pt x="447" y="448"/>
                    </a:cubicBezTo>
                    <a:cubicBezTo>
                      <a:pt x="453" y="441"/>
                      <a:pt x="460" y="434"/>
                      <a:pt x="466" y="426"/>
                    </a:cubicBezTo>
                    <a:lnTo>
                      <a:pt x="549" y="445"/>
                    </a:lnTo>
                    <a:lnTo>
                      <a:pt x="575" y="382"/>
                    </a:lnTo>
                    <a:lnTo>
                      <a:pt x="503" y="337"/>
                    </a:lnTo>
                    <a:close/>
                    <a:moveTo>
                      <a:pt x="309" y="195"/>
                    </a:moveTo>
                    <a:cubicBezTo>
                      <a:pt x="324" y="195"/>
                      <a:pt x="339" y="198"/>
                      <a:pt x="353" y="204"/>
                    </a:cubicBezTo>
                    <a:cubicBezTo>
                      <a:pt x="367" y="210"/>
                      <a:pt x="379" y="218"/>
                      <a:pt x="389" y="228"/>
                    </a:cubicBezTo>
                    <a:cubicBezTo>
                      <a:pt x="399" y="239"/>
                      <a:pt x="408" y="251"/>
                      <a:pt x="414" y="265"/>
                    </a:cubicBezTo>
                    <a:cubicBezTo>
                      <a:pt x="419" y="278"/>
                      <a:pt x="422" y="293"/>
                      <a:pt x="422" y="309"/>
                    </a:cubicBezTo>
                    <a:cubicBezTo>
                      <a:pt x="422" y="325"/>
                      <a:pt x="419" y="340"/>
                      <a:pt x="414" y="353"/>
                    </a:cubicBezTo>
                    <a:cubicBezTo>
                      <a:pt x="408" y="367"/>
                      <a:pt x="399" y="379"/>
                      <a:pt x="389" y="390"/>
                    </a:cubicBezTo>
                    <a:cubicBezTo>
                      <a:pt x="379" y="400"/>
                      <a:pt x="367" y="408"/>
                      <a:pt x="353" y="414"/>
                    </a:cubicBezTo>
                    <a:cubicBezTo>
                      <a:pt x="339" y="420"/>
                      <a:pt x="324" y="423"/>
                      <a:pt x="309" y="423"/>
                    </a:cubicBezTo>
                    <a:cubicBezTo>
                      <a:pt x="293" y="423"/>
                      <a:pt x="278" y="420"/>
                      <a:pt x="264" y="414"/>
                    </a:cubicBezTo>
                    <a:cubicBezTo>
                      <a:pt x="250" y="408"/>
                      <a:pt x="238" y="400"/>
                      <a:pt x="228" y="390"/>
                    </a:cubicBezTo>
                    <a:cubicBezTo>
                      <a:pt x="218" y="379"/>
                      <a:pt x="209" y="367"/>
                      <a:pt x="203" y="353"/>
                    </a:cubicBezTo>
                    <a:cubicBezTo>
                      <a:pt x="198" y="340"/>
                      <a:pt x="195" y="325"/>
                      <a:pt x="195" y="309"/>
                    </a:cubicBezTo>
                    <a:cubicBezTo>
                      <a:pt x="195" y="293"/>
                      <a:pt x="198" y="278"/>
                      <a:pt x="203" y="265"/>
                    </a:cubicBezTo>
                    <a:cubicBezTo>
                      <a:pt x="209" y="251"/>
                      <a:pt x="218" y="239"/>
                      <a:pt x="228" y="228"/>
                    </a:cubicBezTo>
                    <a:cubicBezTo>
                      <a:pt x="238" y="218"/>
                      <a:pt x="250" y="210"/>
                      <a:pt x="264" y="204"/>
                    </a:cubicBezTo>
                    <a:cubicBezTo>
                      <a:pt x="278" y="198"/>
                      <a:pt x="293" y="195"/>
                      <a:pt x="309" y="195"/>
                    </a:cubicBezTo>
                    <a:close/>
                    <a:moveTo>
                      <a:pt x="309" y="389"/>
                    </a:moveTo>
                    <a:cubicBezTo>
                      <a:pt x="320" y="389"/>
                      <a:pt x="330" y="387"/>
                      <a:pt x="340" y="383"/>
                    </a:cubicBezTo>
                    <a:cubicBezTo>
                      <a:pt x="349" y="379"/>
                      <a:pt x="358" y="373"/>
                      <a:pt x="365" y="366"/>
                    </a:cubicBezTo>
                    <a:cubicBezTo>
                      <a:pt x="372" y="358"/>
                      <a:pt x="378" y="350"/>
                      <a:pt x="382" y="340"/>
                    </a:cubicBezTo>
                    <a:cubicBezTo>
                      <a:pt x="386" y="330"/>
                      <a:pt x="389" y="320"/>
                      <a:pt x="389" y="309"/>
                    </a:cubicBezTo>
                    <a:cubicBezTo>
                      <a:pt x="389" y="298"/>
                      <a:pt x="386" y="287"/>
                      <a:pt x="382" y="278"/>
                    </a:cubicBezTo>
                    <a:cubicBezTo>
                      <a:pt x="378" y="268"/>
                      <a:pt x="372" y="260"/>
                      <a:pt x="365" y="252"/>
                    </a:cubicBezTo>
                    <a:cubicBezTo>
                      <a:pt x="358" y="245"/>
                      <a:pt x="349" y="239"/>
                      <a:pt x="340" y="235"/>
                    </a:cubicBezTo>
                    <a:cubicBezTo>
                      <a:pt x="330" y="231"/>
                      <a:pt x="320" y="229"/>
                      <a:pt x="309" y="229"/>
                    </a:cubicBezTo>
                    <a:cubicBezTo>
                      <a:pt x="297" y="229"/>
                      <a:pt x="287" y="231"/>
                      <a:pt x="277" y="235"/>
                    </a:cubicBezTo>
                    <a:cubicBezTo>
                      <a:pt x="268" y="239"/>
                      <a:pt x="259" y="245"/>
                      <a:pt x="252" y="252"/>
                    </a:cubicBezTo>
                    <a:cubicBezTo>
                      <a:pt x="245" y="260"/>
                      <a:pt x="239" y="268"/>
                      <a:pt x="235" y="278"/>
                    </a:cubicBezTo>
                    <a:cubicBezTo>
                      <a:pt x="231" y="287"/>
                      <a:pt x="228" y="298"/>
                      <a:pt x="228" y="309"/>
                    </a:cubicBezTo>
                    <a:cubicBezTo>
                      <a:pt x="228" y="320"/>
                      <a:pt x="231" y="330"/>
                      <a:pt x="235" y="340"/>
                    </a:cubicBezTo>
                    <a:cubicBezTo>
                      <a:pt x="239" y="350"/>
                      <a:pt x="245" y="358"/>
                      <a:pt x="252" y="366"/>
                    </a:cubicBezTo>
                    <a:cubicBezTo>
                      <a:pt x="259" y="373"/>
                      <a:pt x="268" y="379"/>
                      <a:pt x="277" y="383"/>
                    </a:cubicBezTo>
                    <a:cubicBezTo>
                      <a:pt x="287" y="387"/>
                      <a:pt x="297" y="389"/>
                      <a:pt x="309" y="389"/>
                    </a:cubicBezTo>
                    <a:close/>
                  </a:path>
                </a:pathLst>
              </a:custGeom>
              <a:solidFill>
                <a:srgbClr val="106EB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cxnSp>
            <p:nvCxnSpPr>
              <p:cNvPr id="75" name="Tabs Border" descr="&lt;Tags&gt;&lt;SMARTRESIZEANCHORS&gt;None,Absolute,Absolute,Relative&lt;/SMARTRESIZEANCHORS&gt;&lt;/Tags&gt;">
                <a:extLst>
                  <a:ext uri="{FF2B5EF4-FFF2-40B4-BE49-F238E27FC236}">
                    <a16:creationId xmlns:a16="http://schemas.microsoft.com/office/drawing/2014/main" id="{6E37ADF4-F2E3-489E-8E31-81AE5B965327}"/>
                  </a:ext>
                </a:extLst>
              </p:cNvPr>
              <p:cNvCxnSpPr/>
              <p:nvPr/>
            </p:nvCxnSpPr>
            <p:spPr>
              <a:xfrm>
                <a:off x="930274" y="5651457"/>
                <a:ext cx="1885950" cy="0"/>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grpSp>
        <p:sp>
          <p:nvSpPr>
            <p:cNvPr id="16" name="Title">
              <a:extLst>
                <a:ext uri="{FF2B5EF4-FFF2-40B4-BE49-F238E27FC236}">
                  <a16:creationId xmlns:a16="http://schemas.microsoft.com/office/drawing/2014/main" id="{9F705088-8EDC-43EC-80B7-B86D2F446540}"/>
                </a:ext>
              </a:extLst>
            </p:cNvPr>
            <p:cNvSpPr txBox="1"/>
            <p:nvPr/>
          </p:nvSpPr>
          <p:spPr>
            <a:xfrm>
              <a:off x="3193243" y="1961054"/>
              <a:ext cx="912109" cy="20774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350" dirty="0">
                  <a:solidFill>
                    <a:srgbClr val="000000"/>
                  </a:solidFill>
                  <a:latin typeface="Segoe UI Semilight" panose="020B0402040204020203" pitchFamily="34" charset="0"/>
                  <a:cs typeface="Segoe UI Semilight" panose="020B0402040204020203" pitchFamily="34" charset="0"/>
                </a:rPr>
                <a:t>August 2015</a:t>
              </a:r>
            </a:p>
          </p:txBody>
        </p:sp>
        <p:sp>
          <p:nvSpPr>
            <p:cNvPr id="17" name="Arrow Up" descr="&lt;Tags&gt;&lt;SMARTRESIZEANCHORS&gt;Absolute,None,None,Absolute&lt;/SMARTRESIZEANCHORS&gt;&lt;/Tags&gt;">
              <a:extLst>
                <a:ext uri="{FF2B5EF4-FFF2-40B4-BE49-F238E27FC236}">
                  <a16:creationId xmlns:a16="http://schemas.microsoft.com/office/drawing/2014/main" id="{A0304C54-4BDE-4CA6-809F-7C0243B841B5}"/>
                </a:ext>
              </a:extLst>
            </p:cNvPr>
            <p:cNvSpPr>
              <a:spLocks noChangeAspect="1"/>
            </p:cNvSpPr>
            <p:nvPr/>
          </p:nvSpPr>
          <p:spPr bwMode="auto">
            <a:xfrm>
              <a:off x="6496050" y="1974014"/>
              <a:ext cx="155575" cy="82550"/>
            </a:xfrm>
            <a:custGeom>
              <a:avLst/>
              <a:gdLst>
                <a:gd name="T0" fmla="*/ 301 w 601"/>
                <a:gd name="T1" fmla="*/ 0 h 321"/>
                <a:gd name="T2" fmla="*/ 0 w 601"/>
                <a:gd name="T3" fmla="*/ 301 h 321"/>
                <a:gd name="T4" fmla="*/ 20 w 601"/>
                <a:gd name="T5" fmla="*/ 321 h 321"/>
                <a:gd name="T6" fmla="*/ 301 w 601"/>
                <a:gd name="T7" fmla="*/ 41 h 321"/>
                <a:gd name="T8" fmla="*/ 581 w 601"/>
                <a:gd name="T9" fmla="*/ 321 h 321"/>
                <a:gd name="T10" fmla="*/ 601 w 601"/>
                <a:gd name="T11" fmla="*/ 301 h 321"/>
                <a:gd name="T12" fmla="*/ 301 w 601"/>
                <a:gd name="T13" fmla="*/ 0 h 321"/>
              </a:gdLst>
              <a:ahLst/>
              <a:cxnLst>
                <a:cxn ang="0">
                  <a:pos x="T0" y="T1"/>
                </a:cxn>
                <a:cxn ang="0">
                  <a:pos x="T2" y="T3"/>
                </a:cxn>
                <a:cxn ang="0">
                  <a:pos x="T4" y="T5"/>
                </a:cxn>
                <a:cxn ang="0">
                  <a:pos x="T6" y="T7"/>
                </a:cxn>
                <a:cxn ang="0">
                  <a:pos x="T8" y="T9"/>
                </a:cxn>
                <a:cxn ang="0">
                  <a:pos x="T10" y="T11"/>
                </a:cxn>
                <a:cxn ang="0">
                  <a:pos x="T12" y="T13"/>
                </a:cxn>
              </a:cxnLst>
              <a:rect l="0" t="0" r="r" b="b"/>
              <a:pathLst>
                <a:path w="601" h="321">
                  <a:moveTo>
                    <a:pt x="301" y="0"/>
                  </a:moveTo>
                  <a:cubicBezTo>
                    <a:pt x="200" y="100"/>
                    <a:pt x="100" y="200"/>
                    <a:pt x="0" y="301"/>
                  </a:cubicBezTo>
                  <a:lnTo>
                    <a:pt x="20" y="321"/>
                  </a:lnTo>
                  <a:lnTo>
                    <a:pt x="301" y="41"/>
                  </a:lnTo>
                  <a:lnTo>
                    <a:pt x="581" y="321"/>
                  </a:lnTo>
                  <a:lnTo>
                    <a:pt x="601" y="301"/>
                  </a:lnTo>
                  <a:cubicBezTo>
                    <a:pt x="502" y="199"/>
                    <a:pt x="398" y="102"/>
                    <a:pt x="301" y="0"/>
                  </a:cubicBezTo>
                  <a:close/>
                </a:path>
              </a:pathLst>
            </a:custGeom>
            <a:solidFill>
              <a:srgbClr val="66666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Arrow Down" descr="&lt;Tags&gt;&lt;SMARTRESIZEANCHORS&gt;Absolute,None,None,Absolute&lt;/SMARTRESIZEANCHORS&gt;&lt;/Tags&gt;">
              <a:extLst>
                <a:ext uri="{FF2B5EF4-FFF2-40B4-BE49-F238E27FC236}">
                  <a16:creationId xmlns:a16="http://schemas.microsoft.com/office/drawing/2014/main" id="{2346A6CF-9292-45C6-B94D-89597245906C}"/>
                </a:ext>
              </a:extLst>
            </p:cNvPr>
            <p:cNvSpPr>
              <a:spLocks noChangeAspect="1"/>
            </p:cNvSpPr>
            <p:nvPr/>
          </p:nvSpPr>
          <p:spPr bwMode="auto">
            <a:xfrm>
              <a:off x="6818313" y="1974014"/>
              <a:ext cx="153988" cy="82550"/>
            </a:xfrm>
            <a:custGeom>
              <a:avLst/>
              <a:gdLst>
                <a:gd name="T0" fmla="*/ 300 w 600"/>
                <a:gd name="T1" fmla="*/ 321 h 321"/>
                <a:gd name="T2" fmla="*/ 600 w 600"/>
                <a:gd name="T3" fmla="*/ 20 h 321"/>
                <a:gd name="T4" fmla="*/ 580 w 600"/>
                <a:gd name="T5" fmla="*/ 0 h 321"/>
                <a:gd name="T6" fmla="*/ 300 w 600"/>
                <a:gd name="T7" fmla="*/ 280 h 321"/>
                <a:gd name="T8" fmla="*/ 19 w 600"/>
                <a:gd name="T9" fmla="*/ 0 h 321"/>
                <a:gd name="T10" fmla="*/ 0 w 600"/>
                <a:gd name="T11" fmla="*/ 20 h 321"/>
                <a:gd name="T12" fmla="*/ 300 w 600"/>
                <a:gd name="T13" fmla="*/ 321 h 321"/>
              </a:gdLst>
              <a:ahLst/>
              <a:cxnLst>
                <a:cxn ang="0">
                  <a:pos x="T0" y="T1"/>
                </a:cxn>
                <a:cxn ang="0">
                  <a:pos x="T2" y="T3"/>
                </a:cxn>
                <a:cxn ang="0">
                  <a:pos x="T4" y="T5"/>
                </a:cxn>
                <a:cxn ang="0">
                  <a:pos x="T6" y="T7"/>
                </a:cxn>
                <a:cxn ang="0">
                  <a:pos x="T8" y="T9"/>
                </a:cxn>
                <a:cxn ang="0">
                  <a:pos x="T10" y="T11"/>
                </a:cxn>
                <a:cxn ang="0">
                  <a:pos x="T12" y="T13"/>
                </a:cxn>
              </a:cxnLst>
              <a:rect l="0" t="0" r="r" b="b"/>
              <a:pathLst>
                <a:path w="600" h="321">
                  <a:moveTo>
                    <a:pt x="300" y="321"/>
                  </a:moveTo>
                  <a:cubicBezTo>
                    <a:pt x="400" y="221"/>
                    <a:pt x="500" y="121"/>
                    <a:pt x="600" y="20"/>
                  </a:cubicBezTo>
                  <a:lnTo>
                    <a:pt x="580" y="0"/>
                  </a:lnTo>
                  <a:lnTo>
                    <a:pt x="300" y="280"/>
                  </a:lnTo>
                  <a:lnTo>
                    <a:pt x="19" y="0"/>
                  </a:lnTo>
                  <a:lnTo>
                    <a:pt x="0" y="20"/>
                  </a:lnTo>
                  <a:cubicBezTo>
                    <a:pt x="99" y="122"/>
                    <a:pt x="202" y="219"/>
                    <a:pt x="300" y="321"/>
                  </a:cubicBezTo>
                  <a:close/>
                </a:path>
              </a:pathLst>
            </a:custGeom>
            <a:solidFill>
              <a:srgbClr val="66666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9" name="Calendar (Large)">
              <a:extLst>
                <a:ext uri="{FF2B5EF4-FFF2-40B4-BE49-F238E27FC236}">
                  <a16:creationId xmlns:a16="http://schemas.microsoft.com/office/drawing/2014/main" id="{C6052947-759E-4F3D-BF50-6351C05E514A}"/>
                </a:ext>
              </a:extLst>
            </p:cNvPr>
            <p:cNvGrpSpPr/>
            <p:nvPr/>
          </p:nvGrpSpPr>
          <p:grpSpPr>
            <a:xfrm>
              <a:off x="3128217" y="2253658"/>
              <a:ext cx="3904408" cy="3707812"/>
              <a:chOff x="3188542" y="3710232"/>
              <a:chExt cx="3904408" cy="3707812"/>
            </a:xfrm>
          </p:grpSpPr>
          <p:sp>
            <p:nvSpPr>
              <p:cNvPr id="21" name="Day">
                <a:extLst>
                  <a:ext uri="{FF2B5EF4-FFF2-40B4-BE49-F238E27FC236}">
                    <a16:creationId xmlns:a16="http://schemas.microsoft.com/office/drawing/2014/main" id="{D7EDEB8C-2A9E-4228-A062-8E653E3503DD}"/>
                  </a:ext>
                </a:extLst>
              </p:cNvPr>
              <p:cNvSpPr/>
              <p:nvPr/>
            </p:nvSpPr>
            <p:spPr>
              <a:xfrm>
                <a:off x="3191794" y="3932482"/>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8/2</a:t>
                </a:r>
              </a:p>
            </p:txBody>
          </p:sp>
          <p:sp>
            <p:nvSpPr>
              <p:cNvPr id="22" name="Day">
                <a:extLst>
                  <a:ext uri="{FF2B5EF4-FFF2-40B4-BE49-F238E27FC236}">
                    <a16:creationId xmlns:a16="http://schemas.microsoft.com/office/drawing/2014/main" id="{7484A080-D6FE-4C80-8347-B8AA126B655B}"/>
                  </a:ext>
                </a:extLst>
              </p:cNvPr>
              <p:cNvSpPr/>
              <p:nvPr/>
            </p:nvSpPr>
            <p:spPr>
              <a:xfrm>
                <a:off x="3748986" y="3932482"/>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3</a:t>
                </a:r>
              </a:p>
            </p:txBody>
          </p:sp>
          <p:sp>
            <p:nvSpPr>
              <p:cNvPr id="23" name="Day">
                <a:extLst>
                  <a:ext uri="{FF2B5EF4-FFF2-40B4-BE49-F238E27FC236}">
                    <a16:creationId xmlns:a16="http://schemas.microsoft.com/office/drawing/2014/main" id="{9C515BBE-DE47-4D18-B524-9AA140BF407F}"/>
                  </a:ext>
                </a:extLst>
              </p:cNvPr>
              <p:cNvSpPr/>
              <p:nvPr/>
            </p:nvSpPr>
            <p:spPr>
              <a:xfrm>
                <a:off x="4306178" y="3932482"/>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4</a:t>
                </a:r>
              </a:p>
            </p:txBody>
          </p:sp>
          <p:sp>
            <p:nvSpPr>
              <p:cNvPr id="24" name="Day">
                <a:extLst>
                  <a:ext uri="{FF2B5EF4-FFF2-40B4-BE49-F238E27FC236}">
                    <a16:creationId xmlns:a16="http://schemas.microsoft.com/office/drawing/2014/main" id="{588E54A8-322B-466A-9F87-722324EF54A4}"/>
                  </a:ext>
                </a:extLst>
              </p:cNvPr>
              <p:cNvSpPr/>
              <p:nvPr/>
            </p:nvSpPr>
            <p:spPr>
              <a:xfrm>
                <a:off x="4863370" y="3932482"/>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5</a:t>
                </a:r>
              </a:p>
            </p:txBody>
          </p:sp>
          <p:sp>
            <p:nvSpPr>
              <p:cNvPr id="25" name="Day">
                <a:extLst>
                  <a:ext uri="{FF2B5EF4-FFF2-40B4-BE49-F238E27FC236}">
                    <a16:creationId xmlns:a16="http://schemas.microsoft.com/office/drawing/2014/main" id="{3527A1FA-0E63-4EF0-9A48-52893D5C3470}"/>
                  </a:ext>
                </a:extLst>
              </p:cNvPr>
              <p:cNvSpPr/>
              <p:nvPr/>
            </p:nvSpPr>
            <p:spPr>
              <a:xfrm>
                <a:off x="5420562" y="3932482"/>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6</a:t>
                </a:r>
              </a:p>
            </p:txBody>
          </p:sp>
          <p:sp>
            <p:nvSpPr>
              <p:cNvPr id="26" name="Day">
                <a:extLst>
                  <a:ext uri="{FF2B5EF4-FFF2-40B4-BE49-F238E27FC236}">
                    <a16:creationId xmlns:a16="http://schemas.microsoft.com/office/drawing/2014/main" id="{2EBCC86F-5B41-4F32-B308-402381201D7B}"/>
                  </a:ext>
                </a:extLst>
              </p:cNvPr>
              <p:cNvSpPr/>
              <p:nvPr/>
            </p:nvSpPr>
            <p:spPr>
              <a:xfrm>
                <a:off x="5977754" y="3932482"/>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7</a:t>
                </a:r>
              </a:p>
            </p:txBody>
          </p:sp>
          <p:sp>
            <p:nvSpPr>
              <p:cNvPr id="27" name="Day">
                <a:extLst>
                  <a:ext uri="{FF2B5EF4-FFF2-40B4-BE49-F238E27FC236}">
                    <a16:creationId xmlns:a16="http://schemas.microsoft.com/office/drawing/2014/main" id="{9BB286CA-5B94-44FF-A617-7E091A603F4C}"/>
                  </a:ext>
                </a:extLst>
              </p:cNvPr>
              <p:cNvSpPr/>
              <p:nvPr/>
            </p:nvSpPr>
            <p:spPr>
              <a:xfrm>
                <a:off x="6534946" y="3932482"/>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8</a:t>
                </a:r>
              </a:p>
            </p:txBody>
          </p:sp>
          <p:sp>
            <p:nvSpPr>
              <p:cNvPr id="28" name="Day">
                <a:extLst>
                  <a:ext uri="{FF2B5EF4-FFF2-40B4-BE49-F238E27FC236}">
                    <a16:creationId xmlns:a16="http://schemas.microsoft.com/office/drawing/2014/main" id="{6F501311-3A98-47AE-8031-B9ED02AB80B2}"/>
                  </a:ext>
                </a:extLst>
              </p:cNvPr>
              <p:cNvSpPr/>
              <p:nvPr/>
            </p:nvSpPr>
            <p:spPr>
              <a:xfrm>
                <a:off x="3190981" y="4629446"/>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9</a:t>
                </a:r>
              </a:p>
            </p:txBody>
          </p:sp>
          <p:sp>
            <p:nvSpPr>
              <p:cNvPr id="29" name="Day">
                <a:extLst>
                  <a:ext uri="{FF2B5EF4-FFF2-40B4-BE49-F238E27FC236}">
                    <a16:creationId xmlns:a16="http://schemas.microsoft.com/office/drawing/2014/main" id="{2E8458CE-5D2C-4AFB-B6C1-1B60D3029908}"/>
                  </a:ext>
                </a:extLst>
              </p:cNvPr>
              <p:cNvSpPr/>
              <p:nvPr/>
            </p:nvSpPr>
            <p:spPr>
              <a:xfrm>
                <a:off x="3748173" y="4629446"/>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10</a:t>
                </a:r>
              </a:p>
            </p:txBody>
          </p:sp>
          <p:sp>
            <p:nvSpPr>
              <p:cNvPr id="30" name="Day">
                <a:extLst>
                  <a:ext uri="{FF2B5EF4-FFF2-40B4-BE49-F238E27FC236}">
                    <a16:creationId xmlns:a16="http://schemas.microsoft.com/office/drawing/2014/main" id="{2AD410F8-4ED6-4FAD-AE23-741905FFDFFC}"/>
                  </a:ext>
                </a:extLst>
              </p:cNvPr>
              <p:cNvSpPr/>
              <p:nvPr/>
            </p:nvSpPr>
            <p:spPr>
              <a:xfrm>
                <a:off x="4305365" y="4629446"/>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11</a:t>
                </a:r>
              </a:p>
            </p:txBody>
          </p:sp>
          <p:sp>
            <p:nvSpPr>
              <p:cNvPr id="31" name="Day">
                <a:extLst>
                  <a:ext uri="{FF2B5EF4-FFF2-40B4-BE49-F238E27FC236}">
                    <a16:creationId xmlns:a16="http://schemas.microsoft.com/office/drawing/2014/main" id="{20B42090-9312-41D5-B5AC-BB7B7B2F4534}"/>
                  </a:ext>
                </a:extLst>
              </p:cNvPr>
              <p:cNvSpPr/>
              <p:nvPr/>
            </p:nvSpPr>
            <p:spPr>
              <a:xfrm>
                <a:off x="4862557" y="4629446"/>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12</a:t>
                </a:r>
              </a:p>
            </p:txBody>
          </p:sp>
          <p:sp>
            <p:nvSpPr>
              <p:cNvPr id="32" name="Day">
                <a:extLst>
                  <a:ext uri="{FF2B5EF4-FFF2-40B4-BE49-F238E27FC236}">
                    <a16:creationId xmlns:a16="http://schemas.microsoft.com/office/drawing/2014/main" id="{EF47D8F4-64FA-4A58-B8E1-C2ABB8BC89F6}"/>
                  </a:ext>
                </a:extLst>
              </p:cNvPr>
              <p:cNvSpPr/>
              <p:nvPr/>
            </p:nvSpPr>
            <p:spPr>
              <a:xfrm>
                <a:off x="5419749" y="4629446"/>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13</a:t>
                </a:r>
              </a:p>
            </p:txBody>
          </p:sp>
          <p:sp>
            <p:nvSpPr>
              <p:cNvPr id="33" name="Day">
                <a:extLst>
                  <a:ext uri="{FF2B5EF4-FFF2-40B4-BE49-F238E27FC236}">
                    <a16:creationId xmlns:a16="http://schemas.microsoft.com/office/drawing/2014/main" id="{49B77754-A2DA-4E0D-986C-1B5F7B952EA7}"/>
                  </a:ext>
                </a:extLst>
              </p:cNvPr>
              <p:cNvSpPr/>
              <p:nvPr/>
            </p:nvSpPr>
            <p:spPr>
              <a:xfrm>
                <a:off x="5976941" y="4629446"/>
                <a:ext cx="558004" cy="697706"/>
              </a:xfrm>
              <a:prstGeom prst="rect">
                <a:avLst/>
              </a:prstGeom>
              <a:solidFill>
                <a:srgbClr val="106EB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FFFFFF"/>
                    </a:solidFill>
                    <a:latin typeface="Segoe UI Semilight" panose="020B0402040204020203" pitchFamily="34" charset="0"/>
                    <a:cs typeface="Segoe UI Semilight" panose="020B0402040204020203" pitchFamily="34" charset="0"/>
                  </a:rPr>
                  <a:t>14</a:t>
                </a:r>
              </a:p>
            </p:txBody>
          </p:sp>
          <p:sp>
            <p:nvSpPr>
              <p:cNvPr id="34" name="Day">
                <a:extLst>
                  <a:ext uri="{FF2B5EF4-FFF2-40B4-BE49-F238E27FC236}">
                    <a16:creationId xmlns:a16="http://schemas.microsoft.com/office/drawing/2014/main" id="{EFE165DD-0E59-4078-903E-E6529FE0D7DA}"/>
                  </a:ext>
                </a:extLst>
              </p:cNvPr>
              <p:cNvSpPr/>
              <p:nvPr/>
            </p:nvSpPr>
            <p:spPr>
              <a:xfrm>
                <a:off x="6534133" y="4629446"/>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15</a:t>
                </a:r>
              </a:p>
            </p:txBody>
          </p:sp>
          <p:sp>
            <p:nvSpPr>
              <p:cNvPr id="35" name="Day">
                <a:extLst>
                  <a:ext uri="{FF2B5EF4-FFF2-40B4-BE49-F238E27FC236}">
                    <a16:creationId xmlns:a16="http://schemas.microsoft.com/office/drawing/2014/main" id="{52F29179-1F70-48E3-B2ED-259096B9B4B6}"/>
                  </a:ext>
                </a:extLst>
              </p:cNvPr>
              <p:cNvSpPr/>
              <p:nvPr/>
            </p:nvSpPr>
            <p:spPr>
              <a:xfrm>
                <a:off x="3190168" y="5326410"/>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16</a:t>
                </a:r>
              </a:p>
            </p:txBody>
          </p:sp>
          <p:sp>
            <p:nvSpPr>
              <p:cNvPr id="36" name="Day">
                <a:extLst>
                  <a:ext uri="{FF2B5EF4-FFF2-40B4-BE49-F238E27FC236}">
                    <a16:creationId xmlns:a16="http://schemas.microsoft.com/office/drawing/2014/main" id="{4B266CC9-6A01-478B-BBBE-774A45F44FA3}"/>
                  </a:ext>
                </a:extLst>
              </p:cNvPr>
              <p:cNvSpPr/>
              <p:nvPr/>
            </p:nvSpPr>
            <p:spPr>
              <a:xfrm>
                <a:off x="3747360" y="5326410"/>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17</a:t>
                </a:r>
              </a:p>
            </p:txBody>
          </p:sp>
          <p:sp>
            <p:nvSpPr>
              <p:cNvPr id="37" name="Day">
                <a:extLst>
                  <a:ext uri="{FF2B5EF4-FFF2-40B4-BE49-F238E27FC236}">
                    <a16:creationId xmlns:a16="http://schemas.microsoft.com/office/drawing/2014/main" id="{BC90AF39-337D-4B14-B141-461CB604AEB6}"/>
                  </a:ext>
                </a:extLst>
              </p:cNvPr>
              <p:cNvSpPr/>
              <p:nvPr/>
            </p:nvSpPr>
            <p:spPr>
              <a:xfrm>
                <a:off x="4304552" y="5326410"/>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18</a:t>
                </a:r>
              </a:p>
            </p:txBody>
          </p:sp>
          <p:sp>
            <p:nvSpPr>
              <p:cNvPr id="38" name="Day">
                <a:extLst>
                  <a:ext uri="{FF2B5EF4-FFF2-40B4-BE49-F238E27FC236}">
                    <a16:creationId xmlns:a16="http://schemas.microsoft.com/office/drawing/2014/main" id="{8C519017-57D0-4CA7-9DA5-62810FC48959}"/>
                  </a:ext>
                </a:extLst>
              </p:cNvPr>
              <p:cNvSpPr/>
              <p:nvPr/>
            </p:nvSpPr>
            <p:spPr>
              <a:xfrm>
                <a:off x="4861744" y="5326410"/>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19</a:t>
                </a:r>
              </a:p>
            </p:txBody>
          </p:sp>
          <p:sp>
            <p:nvSpPr>
              <p:cNvPr id="39" name="Day">
                <a:extLst>
                  <a:ext uri="{FF2B5EF4-FFF2-40B4-BE49-F238E27FC236}">
                    <a16:creationId xmlns:a16="http://schemas.microsoft.com/office/drawing/2014/main" id="{6BAFC59F-0D87-4B58-B126-AA936703C8E5}"/>
                  </a:ext>
                </a:extLst>
              </p:cNvPr>
              <p:cNvSpPr/>
              <p:nvPr/>
            </p:nvSpPr>
            <p:spPr>
              <a:xfrm>
                <a:off x="5418936" y="5326410"/>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20</a:t>
                </a:r>
              </a:p>
            </p:txBody>
          </p:sp>
          <p:sp>
            <p:nvSpPr>
              <p:cNvPr id="40" name="Day">
                <a:extLst>
                  <a:ext uri="{FF2B5EF4-FFF2-40B4-BE49-F238E27FC236}">
                    <a16:creationId xmlns:a16="http://schemas.microsoft.com/office/drawing/2014/main" id="{0CDD5028-3F9F-4E0C-BB7D-BC5A6E6DB1F2}"/>
                  </a:ext>
                </a:extLst>
              </p:cNvPr>
              <p:cNvSpPr/>
              <p:nvPr/>
            </p:nvSpPr>
            <p:spPr>
              <a:xfrm>
                <a:off x="5976128" y="5326410"/>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21</a:t>
                </a:r>
              </a:p>
            </p:txBody>
          </p:sp>
          <p:sp>
            <p:nvSpPr>
              <p:cNvPr id="41" name="Day">
                <a:extLst>
                  <a:ext uri="{FF2B5EF4-FFF2-40B4-BE49-F238E27FC236}">
                    <a16:creationId xmlns:a16="http://schemas.microsoft.com/office/drawing/2014/main" id="{3E0CE048-9245-4992-A183-95F908230A51}"/>
                  </a:ext>
                </a:extLst>
              </p:cNvPr>
              <p:cNvSpPr/>
              <p:nvPr/>
            </p:nvSpPr>
            <p:spPr>
              <a:xfrm>
                <a:off x="6533320" y="5326410"/>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22</a:t>
                </a:r>
              </a:p>
            </p:txBody>
          </p:sp>
          <p:sp>
            <p:nvSpPr>
              <p:cNvPr id="42" name="Day">
                <a:extLst>
                  <a:ext uri="{FF2B5EF4-FFF2-40B4-BE49-F238E27FC236}">
                    <a16:creationId xmlns:a16="http://schemas.microsoft.com/office/drawing/2014/main" id="{E039FD19-7AC5-4A3A-AFA3-212C5F60A723}"/>
                  </a:ext>
                </a:extLst>
              </p:cNvPr>
              <p:cNvSpPr/>
              <p:nvPr/>
            </p:nvSpPr>
            <p:spPr>
              <a:xfrm>
                <a:off x="3189355" y="6023374"/>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23</a:t>
                </a:r>
              </a:p>
            </p:txBody>
          </p:sp>
          <p:sp>
            <p:nvSpPr>
              <p:cNvPr id="43" name="Day">
                <a:extLst>
                  <a:ext uri="{FF2B5EF4-FFF2-40B4-BE49-F238E27FC236}">
                    <a16:creationId xmlns:a16="http://schemas.microsoft.com/office/drawing/2014/main" id="{4FCAFC23-027D-425E-9F84-A88F2B1ECF8C}"/>
                  </a:ext>
                </a:extLst>
              </p:cNvPr>
              <p:cNvSpPr/>
              <p:nvPr/>
            </p:nvSpPr>
            <p:spPr>
              <a:xfrm>
                <a:off x="3746547" y="6023374"/>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24</a:t>
                </a:r>
              </a:p>
            </p:txBody>
          </p:sp>
          <p:sp>
            <p:nvSpPr>
              <p:cNvPr id="44" name="Day">
                <a:extLst>
                  <a:ext uri="{FF2B5EF4-FFF2-40B4-BE49-F238E27FC236}">
                    <a16:creationId xmlns:a16="http://schemas.microsoft.com/office/drawing/2014/main" id="{D3B8E82F-98DD-4164-BDB3-355691605F83}"/>
                  </a:ext>
                </a:extLst>
              </p:cNvPr>
              <p:cNvSpPr/>
              <p:nvPr/>
            </p:nvSpPr>
            <p:spPr>
              <a:xfrm>
                <a:off x="4303739" y="6023374"/>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25</a:t>
                </a:r>
              </a:p>
            </p:txBody>
          </p:sp>
          <p:sp>
            <p:nvSpPr>
              <p:cNvPr id="45" name="Day">
                <a:extLst>
                  <a:ext uri="{FF2B5EF4-FFF2-40B4-BE49-F238E27FC236}">
                    <a16:creationId xmlns:a16="http://schemas.microsoft.com/office/drawing/2014/main" id="{D250387C-720C-44C9-85DC-01EFC047335A}"/>
                  </a:ext>
                </a:extLst>
              </p:cNvPr>
              <p:cNvSpPr/>
              <p:nvPr/>
            </p:nvSpPr>
            <p:spPr>
              <a:xfrm>
                <a:off x="4860931" y="6023374"/>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26</a:t>
                </a:r>
              </a:p>
            </p:txBody>
          </p:sp>
          <p:sp>
            <p:nvSpPr>
              <p:cNvPr id="46" name="Day">
                <a:extLst>
                  <a:ext uri="{FF2B5EF4-FFF2-40B4-BE49-F238E27FC236}">
                    <a16:creationId xmlns:a16="http://schemas.microsoft.com/office/drawing/2014/main" id="{CC2C89AE-B9C5-4270-94A9-1F352AA781D5}"/>
                  </a:ext>
                </a:extLst>
              </p:cNvPr>
              <p:cNvSpPr/>
              <p:nvPr/>
            </p:nvSpPr>
            <p:spPr>
              <a:xfrm>
                <a:off x="5418123" y="6023374"/>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27</a:t>
                </a:r>
              </a:p>
            </p:txBody>
          </p:sp>
          <p:sp>
            <p:nvSpPr>
              <p:cNvPr id="47" name="Day">
                <a:extLst>
                  <a:ext uri="{FF2B5EF4-FFF2-40B4-BE49-F238E27FC236}">
                    <a16:creationId xmlns:a16="http://schemas.microsoft.com/office/drawing/2014/main" id="{CA4BAF30-1870-4B2F-BBBC-947443D4871D}"/>
                  </a:ext>
                </a:extLst>
              </p:cNvPr>
              <p:cNvSpPr/>
              <p:nvPr/>
            </p:nvSpPr>
            <p:spPr>
              <a:xfrm>
                <a:off x="5975315" y="6023374"/>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28</a:t>
                </a:r>
              </a:p>
            </p:txBody>
          </p:sp>
          <p:sp>
            <p:nvSpPr>
              <p:cNvPr id="48" name="Day">
                <a:extLst>
                  <a:ext uri="{FF2B5EF4-FFF2-40B4-BE49-F238E27FC236}">
                    <a16:creationId xmlns:a16="http://schemas.microsoft.com/office/drawing/2014/main" id="{D0E0F048-EA84-4570-81E5-E1B8796A58DB}"/>
                  </a:ext>
                </a:extLst>
              </p:cNvPr>
              <p:cNvSpPr/>
              <p:nvPr/>
            </p:nvSpPr>
            <p:spPr>
              <a:xfrm>
                <a:off x="6532507" y="6023374"/>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29</a:t>
                </a:r>
              </a:p>
            </p:txBody>
          </p:sp>
          <p:sp>
            <p:nvSpPr>
              <p:cNvPr id="49" name="Day">
                <a:extLst>
                  <a:ext uri="{FF2B5EF4-FFF2-40B4-BE49-F238E27FC236}">
                    <a16:creationId xmlns:a16="http://schemas.microsoft.com/office/drawing/2014/main" id="{DC7C0DBD-F0F3-4080-9AFA-B00CA78B7660}"/>
                  </a:ext>
                </a:extLst>
              </p:cNvPr>
              <p:cNvSpPr/>
              <p:nvPr/>
            </p:nvSpPr>
            <p:spPr>
              <a:xfrm>
                <a:off x="3188542" y="6720338"/>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30</a:t>
                </a:r>
              </a:p>
            </p:txBody>
          </p:sp>
          <p:sp>
            <p:nvSpPr>
              <p:cNvPr id="50" name="Day">
                <a:extLst>
                  <a:ext uri="{FF2B5EF4-FFF2-40B4-BE49-F238E27FC236}">
                    <a16:creationId xmlns:a16="http://schemas.microsoft.com/office/drawing/2014/main" id="{B195FD90-52DD-4C94-8933-F765BBD946BD}"/>
                  </a:ext>
                </a:extLst>
              </p:cNvPr>
              <p:cNvSpPr/>
              <p:nvPr/>
            </p:nvSpPr>
            <p:spPr>
              <a:xfrm>
                <a:off x="3745734" y="6720338"/>
                <a:ext cx="558004" cy="69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31</a:t>
                </a:r>
              </a:p>
            </p:txBody>
          </p:sp>
          <p:sp>
            <p:nvSpPr>
              <p:cNvPr id="51" name="Day">
                <a:extLst>
                  <a:ext uri="{FF2B5EF4-FFF2-40B4-BE49-F238E27FC236}">
                    <a16:creationId xmlns:a16="http://schemas.microsoft.com/office/drawing/2014/main" id="{5BF1F2C9-4639-426C-89CA-6F8E8F01D54D}"/>
                  </a:ext>
                </a:extLst>
              </p:cNvPr>
              <p:cNvSpPr/>
              <p:nvPr/>
            </p:nvSpPr>
            <p:spPr>
              <a:xfrm>
                <a:off x="4302926" y="6720338"/>
                <a:ext cx="558004" cy="697706"/>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9/1</a:t>
                </a:r>
              </a:p>
            </p:txBody>
          </p:sp>
          <p:sp>
            <p:nvSpPr>
              <p:cNvPr id="52" name="Day">
                <a:extLst>
                  <a:ext uri="{FF2B5EF4-FFF2-40B4-BE49-F238E27FC236}">
                    <a16:creationId xmlns:a16="http://schemas.microsoft.com/office/drawing/2014/main" id="{FD5DFF89-302C-44ED-AE71-5F3EF80576B1}"/>
                  </a:ext>
                </a:extLst>
              </p:cNvPr>
              <p:cNvSpPr/>
              <p:nvPr/>
            </p:nvSpPr>
            <p:spPr>
              <a:xfrm>
                <a:off x="4860118" y="6720338"/>
                <a:ext cx="558004" cy="697706"/>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2</a:t>
                </a:r>
              </a:p>
            </p:txBody>
          </p:sp>
          <p:sp>
            <p:nvSpPr>
              <p:cNvPr id="53" name="Day">
                <a:extLst>
                  <a:ext uri="{FF2B5EF4-FFF2-40B4-BE49-F238E27FC236}">
                    <a16:creationId xmlns:a16="http://schemas.microsoft.com/office/drawing/2014/main" id="{8FC0EA33-9132-4E2D-819B-E9DB11175B9A}"/>
                  </a:ext>
                </a:extLst>
              </p:cNvPr>
              <p:cNvSpPr/>
              <p:nvPr/>
            </p:nvSpPr>
            <p:spPr>
              <a:xfrm>
                <a:off x="5417310" y="6720338"/>
                <a:ext cx="558004" cy="697706"/>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3</a:t>
                </a:r>
              </a:p>
            </p:txBody>
          </p:sp>
          <p:sp>
            <p:nvSpPr>
              <p:cNvPr id="54" name="Day">
                <a:extLst>
                  <a:ext uri="{FF2B5EF4-FFF2-40B4-BE49-F238E27FC236}">
                    <a16:creationId xmlns:a16="http://schemas.microsoft.com/office/drawing/2014/main" id="{ABB66BAF-AF50-4336-9FAA-9B3249290BAD}"/>
                  </a:ext>
                </a:extLst>
              </p:cNvPr>
              <p:cNvSpPr/>
              <p:nvPr/>
            </p:nvSpPr>
            <p:spPr>
              <a:xfrm>
                <a:off x="5974502" y="6720338"/>
                <a:ext cx="558004" cy="697706"/>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4</a:t>
                </a:r>
              </a:p>
            </p:txBody>
          </p:sp>
          <p:sp>
            <p:nvSpPr>
              <p:cNvPr id="55" name="Day">
                <a:extLst>
                  <a:ext uri="{FF2B5EF4-FFF2-40B4-BE49-F238E27FC236}">
                    <a16:creationId xmlns:a16="http://schemas.microsoft.com/office/drawing/2014/main" id="{3005DC93-43F3-4FBD-AC93-02E155FBB595}"/>
                  </a:ext>
                </a:extLst>
              </p:cNvPr>
              <p:cNvSpPr/>
              <p:nvPr/>
            </p:nvSpPr>
            <p:spPr>
              <a:xfrm>
                <a:off x="6531694" y="6720338"/>
                <a:ext cx="558004" cy="697706"/>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100" dirty="0">
                    <a:solidFill>
                      <a:srgbClr val="666666"/>
                    </a:solidFill>
                    <a:latin typeface="Segoe UI Semilight" panose="020B0402040204020203" pitchFamily="34" charset="0"/>
                    <a:cs typeface="Segoe UI Semilight" panose="020B0402040204020203" pitchFamily="34" charset="0"/>
                  </a:rPr>
                  <a:t>5</a:t>
                </a:r>
              </a:p>
            </p:txBody>
          </p:sp>
          <p:sp>
            <p:nvSpPr>
              <p:cNvPr id="56" name="Weekday">
                <a:extLst>
                  <a:ext uri="{FF2B5EF4-FFF2-40B4-BE49-F238E27FC236}">
                    <a16:creationId xmlns:a16="http://schemas.microsoft.com/office/drawing/2014/main" id="{BDD12EAD-CA1C-4331-912F-92627BA6A8FF}"/>
                  </a:ext>
                </a:extLst>
              </p:cNvPr>
              <p:cNvSpPr/>
              <p:nvPr/>
            </p:nvSpPr>
            <p:spPr>
              <a:xfrm>
                <a:off x="3188542" y="3710232"/>
                <a:ext cx="557192" cy="2221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666666"/>
                    </a:solidFill>
                    <a:latin typeface="Segoe UI" panose="020B0502040204020203" pitchFamily="34" charset="0"/>
                    <a:cs typeface="Segoe UI" panose="020B0502040204020203" pitchFamily="34" charset="0"/>
                  </a:rPr>
                  <a:t>Sun</a:t>
                </a:r>
              </a:p>
            </p:txBody>
          </p:sp>
          <p:sp>
            <p:nvSpPr>
              <p:cNvPr id="57" name="Weekday">
                <a:extLst>
                  <a:ext uri="{FF2B5EF4-FFF2-40B4-BE49-F238E27FC236}">
                    <a16:creationId xmlns:a16="http://schemas.microsoft.com/office/drawing/2014/main" id="{61D9F2E8-1724-4201-B59A-5BB671D05805}"/>
                  </a:ext>
                </a:extLst>
              </p:cNvPr>
              <p:cNvSpPr/>
              <p:nvPr/>
            </p:nvSpPr>
            <p:spPr>
              <a:xfrm>
                <a:off x="3746140" y="3710232"/>
                <a:ext cx="557192" cy="2221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666666"/>
                    </a:solidFill>
                    <a:latin typeface="Segoe UI" panose="020B0502040204020203" pitchFamily="34" charset="0"/>
                    <a:cs typeface="Segoe UI" panose="020B0502040204020203" pitchFamily="34" charset="0"/>
                  </a:rPr>
                  <a:t>Mon</a:t>
                </a:r>
              </a:p>
            </p:txBody>
          </p:sp>
          <p:sp>
            <p:nvSpPr>
              <p:cNvPr id="58" name="Weekday">
                <a:extLst>
                  <a:ext uri="{FF2B5EF4-FFF2-40B4-BE49-F238E27FC236}">
                    <a16:creationId xmlns:a16="http://schemas.microsoft.com/office/drawing/2014/main" id="{B65F8535-BBA6-4E54-BE85-F7329A8E812D}"/>
                  </a:ext>
                </a:extLst>
              </p:cNvPr>
              <p:cNvSpPr/>
              <p:nvPr/>
            </p:nvSpPr>
            <p:spPr>
              <a:xfrm>
                <a:off x="4303738" y="3710232"/>
                <a:ext cx="557192" cy="2221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666666"/>
                    </a:solidFill>
                    <a:latin typeface="Segoe UI" panose="020B0502040204020203" pitchFamily="34" charset="0"/>
                    <a:cs typeface="Segoe UI" panose="020B0502040204020203" pitchFamily="34" charset="0"/>
                  </a:rPr>
                  <a:t>Tue</a:t>
                </a:r>
              </a:p>
            </p:txBody>
          </p:sp>
          <p:sp>
            <p:nvSpPr>
              <p:cNvPr id="59" name="Weekday">
                <a:extLst>
                  <a:ext uri="{FF2B5EF4-FFF2-40B4-BE49-F238E27FC236}">
                    <a16:creationId xmlns:a16="http://schemas.microsoft.com/office/drawing/2014/main" id="{F918DB0F-C525-4457-A416-4FE9FAA33859}"/>
                  </a:ext>
                </a:extLst>
              </p:cNvPr>
              <p:cNvSpPr/>
              <p:nvPr/>
            </p:nvSpPr>
            <p:spPr>
              <a:xfrm>
                <a:off x="4861336" y="3710232"/>
                <a:ext cx="557192" cy="2221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666666"/>
                    </a:solidFill>
                    <a:latin typeface="Segoe UI" panose="020B0502040204020203" pitchFamily="34" charset="0"/>
                    <a:cs typeface="Segoe UI" panose="020B0502040204020203" pitchFamily="34" charset="0"/>
                  </a:rPr>
                  <a:t>Wed</a:t>
                </a:r>
              </a:p>
            </p:txBody>
          </p:sp>
          <p:sp>
            <p:nvSpPr>
              <p:cNvPr id="60" name="Weekday">
                <a:extLst>
                  <a:ext uri="{FF2B5EF4-FFF2-40B4-BE49-F238E27FC236}">
                    <a16:creationId xmlns:a16="http://schemas.microsoft.com/office/drawing/2014/main" id="{84B663F2-E89A-42A9-A215-7C054B0757F6}"/>
                  </a:ext>
                </a:extLst>
              </p:cNvPr>
              <p:cNvSpPr/>
              <p:nvPr/>
            </p:nvSpPr>
            <p:spPr>
              <a:xfrm>
                <a:off x="5418934" y="3710232"/>
                <a:ext cx="557192" cy="2221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666666"/>
                    </a:solidFill>
                    <a:latin typeface="Segoe UI" panose="020B0502040204020203" pitchFamily="34" charset="0"/>
                    <a:cs typeface="Segoe UI" panose="020B0502040204020203" pitchFamily="34" charset="0"/>
                  </a:rPr>
                  <a:t>Thu</a:t>
                </a:r>
              </a:p>
            </p:txBody>
          </p:sp>
          <p:sp>
            <p:nvSpPr>
              <p:cNvPr id="61" name="Weekday">
                <a:extLst>
                  <a:ext uri="{FF2B5EF4-FFF2-40B4-BE49-F238E27FC236}">
                    <a16:creationId xmlns:a16="http://schemas.microsoft.com/office/drawing/2014/main" id="{234C5C5F-59A7-46C1-85C7-D2E2942C8002}"/>
                  </a:ext>
                </a:extLst>
              </p:cNvPr>
              <p:cNvSpPr/>
              <p:nvPr/>
            </p:nvSpPr>
            <p:spPr>
              <a:xfrm>
                <a:off x="5976532" y="3710232"/>
                <a:ext cx="557192" cy="2221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106EBE"/>
                    </a:solidFill>
                    <a:latin typeface="Segoe UI" panose="020B0502040204020203" pitchFamily="34" charset="0"/>
                    <a:cs typeface="Segoe UI" panose="020B0502040204020203" pitchFamily="34" charset="0"/>
                  </a:rPr>
                  <a:t>Fri</a:t>
                </a:r>
              </a:p>
            </p:txBody>
          </p:sp>
          <p:sp>
            <p:nvSpPr>
              <p:cNvPr id="62" name="Weekday">
                <a:extLst>
                  <a:ext uri="{FF2B5EF4-FFF2-40B4-BE49-F238E27FC236}">
                    <a16:creationId xmlns:a16="http://schemas.microsoft.com/office/drawing/2014/main" id="{6BC47AB5-0B63-4DDB-B62B-CEB35B6F66DF}"/>
                  </a:ext>
                </a:extLst>
              </p:cNvPr>
              <p:cNvSpPr/>
              <p:nvPr/>
            </p:nvSpPr>
            <p:spPr>
              <a:xfrm>
                <a:off x="6534130" y="3710232"/>
                <a:ext cx="557192" cy="2221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666666"/>
                    </a:solidFill>
                    <a:latin typeface="Segoe UI" panose="020B0502040204020203" pitchFamily="34" charset="0"/>
                    <a:cs typeface="Segoe UI" panose="020B0502040204020203" pitchFamily="34" charset="0"/>
                  </a:rPr>
                  <a:t>Sat</a:t>
                </a:r>
              </a:p>
            </p:txBody>
          </p:sp>
          <p:cxnSp>
            <p:nvCxnSpPr>
              <p:cNvPr id="63" name="Line">
                <a:extLst>
                  <a:ext uri="{FF2B5EF4-FFF2-40B4-BE49-F238E27FC236}">
                    <a16:creationId xmlns:a16="http://schemas.microsoft.com/office/drawing/2014/main" id="{FBFE8697-9553-4989-81A2-0F2F49ED86EC}"/>
                  </a:ext>
                </a:extLst>
              </p:cNvPr>
              <p:cNvCxnSpPr/>
              <p:nvPr/>
            </p:nvCxnSpPr>
            <p:spPr>
              <a:xfrm>
                <a:off x="3188542" y="3932355"/>
                <a:ext cx="3901156" cy="0"/>
              </a:xfrm>
              <a:prstGeom prst="line">
                <a:avLst/>
              </a:prstGeom>
              <a:ln>
                <a:solidFill>
                  <a:srgbClr val="DDDDDD"/>
                </a:solidFill>
              </a:ln>
            </p:spPr>
            <p:style>
              <a:lnRef idx="1">
                <a:schemeClr val="accent1"/>
              </a:lnRef>
              <a:fillRef idx="0">
                <a:schemeClr val="accent1"/>
              </a:fillRef>
              <a:effectRef idx="0">
                <a:schemeClr val="accent1"/>
              </a:effectRef>
              <a:fontRef idx="minor">
                <a:schemeClr val="tx1"/>
              </a:fontRef>
            </p:style>
          </p:cxnSp>
          <p:cxnSp>
            <p:nvCxnSpPr>
              <p:cNvPr id="64" name="Line">
                <a:extLst>
                  <a:ext uri="{FF2B5EF4-FFF2-40B4-BE49-F238E27FC236}">
                    <a16:creationId xmlns:a16="http://schemas.microsoft.com/office/drawing/2014/main" id="{EDD17F48-8D57-4E6C-BC3A-B16A7EA3D81F}"/>
                  </a:ext>
                </a:extLst>
              </p:cNvPr>
              <p:cNvCxnSpPr/>
              <p:nvPr/>
            </p:nvCxnSpPr>
            <p:spPr>
              <a:xfrm>
                <a:off x="3191794" y="4630188"/>
                <a:ext cx="3901156" cy="0"/>
              </a:xfrm>
              <a:prstGeom prst="line">
                <a:avLst/>
              </a:prstGeom>
              <a:ln>
                <a:solidFill>
                  <a:srgbClr val="DDDDDD"/>
                </a:solidFill>
              </a:ln>
            </p:spPr>
            <p:style>
              <a:lnRef idx="1">
                <a:schemeClr val="accent1"/>
              </a:lnRef>
              <a:fillRef idx="0">
                <a:schemeClr val="accent1"/>
              </a:fillRef>
              <a:effectRef idx="0">
                <a:schemeClr val="accent1"/>
              </a:effectRef>
              <a:fontRef idx="minor">
                <a:schemeClr val="tx1"/>
              </a:fontRef>
            </p:style>
          </p:cxnSp>
          <p:cxnSp>
            <p:nvCxnSpPr>
              <p:cNvPr id="65" name="Line">
                <a:extLst>
                  <a:ext uri="{FF2B5EF4-FFF2-40B4-BE49-F238E27FC236}">
                    <a16:creationId xmlns:a16="http://schemas.microsoft.com/office/drawing/2014/main" id="{69A5E4DA-FD2B-4EF9-9400-F8C5007C949B}"/>
                  </a:ext>
                </a:extLst>
              </p:cNvPr>
              <p:cNvCxnSpPr/>
              <p:nvPr/>
            </p:nvCxnSpPr>
            <p:spPr>
              <a:xfrm>
                <a:off x="3190981" y="5327152"/>
                <a:ext cx="3901156" cy="0"/>
              </a:xfrm>
              <a:prstGeom prst="line">
                <a:avLst/>
              </a:prstGeom>
              <a:ln>
                <a:solidFill>
                  <a:srgbClr val="DDDDDD"/>
                </a:solidFill>
              </a:ln>
            </p:spPr>
            <p:style>
              <a:lnRef idx="1">
                <a:schemeClr val="accent1"/>
              </a:lnRef>
              <a:fillRef idx="0">
                <a:schemeClr val="accent1"/>
              </a:fillRef>
              <a:effectRef idx="0">
                <a:schemeClr val="accent1"/>
              </a:effectRef>
              <a:fontRef idx="minor">
                <a:schemeClr val="tx1"/>
              </a:fontRef>
            </p:style>
          </p:cxnSp>
          <p:cxnSp>
            <p:nvCxnSpPr>
              <p:cNvPr id="66" name="Line">
                <a:extLst>
                  <a:ext uri="{FF2B5EF4-FFF2-40B4-BE49-F238E27FC236}">
                    <a16:creationId xmlns:a16="http://schemas.microsoft.com/office/drawing/2014/main" id="{74A47201-2BE7-4F24-B64A-D5B9CDE4DEA5}"/>
                  </a:ext>
                </a:extLst>
              </p:cNvPr>
              <p:cNvCxnSpPr/>
              <p:nvPr/>
            </p:nvCxnSpPr>
            <p:spPr>
              <a:xfrm>
                <a:off x="3190168" y="6024116"/>
                <a:ext cx="3901156" cy="0"/>
              </a:xfrm>
              <a:prstGeom prst="line">
                <a:avLst/>
              </a:prstGeom>
              <a:ln>
                <a:solidFill>
                  <a:srgbClr val="DDDDDD"/>
                </a:solidFill>
              </a:ln>
            </p:spPr>
            <p:style>
              <a:lnRef idx="1">
                <a:schemeClr val="accent1"/>
              </a:lnRef>
              <a:fillRef idx="0">
                <a:schemeClr val="accent1"/>
              </a:fillRef>
              <a:effectRef idx="0">
                <a:schemeClr val="accent1"/>
              </a:effectRef>
              <a:fontRef idx="minor">
                <a:schemeClr val="tx1"/>
              </a:fontRef>
            </p:style>
          </p:cxnSp>
          <p:cxnSp>
            <p:nvCxnSpPr>
              <p:cNvPr id="67" name="Line">
                <a:extLst>
                  <a:ext uri="{FF2B5EF4-FFF2-40B4-BE49-F238E27FC236}">
                    <a16:creationId xmlns:a16="http://schemas.microsoft.com/office/drawing/2014/main" id="{3311929C-CAD5-484F-A89C-5532B9B21828}"/>
                  </a:ext>
                </a:extLst>
              </p:cNvPr>
              <p:cNvCxnSpPr/>
              <p:nvPr/>
            </p:nvCxnSpPr>
            <p:spPr>
              <a:xfrm>
                <a:off x="3189355" y="6721080"/>
                <a:ext cx="3901156" cy="0"/>
              </a:xfrm>
              <a:prstGeom prst="line">
                <a:avLst/>
              </a:prstGeom>
              <a:ln>
                <a:solidFill>
                  <a:srgbClr val="DDDDDD"/>
                </a:solidFill>
              </a:ln>
            </p:spPr>
            <p:style>
              <a:lnRef idx="1">
                <a:schemeClr val="accent1"/>
              </a:lnRef>
              <a:fillRef idx="0">
                <a:schemeClr val="accent1"/>
              </a:fillRef>
              <a:effectRef idx="0">
                <a:schemeClr val="accent1"/>
              </a:effectRef>
              <a:fontRef idx="minor">
                <a:schemeClr val="tx1"/>
              </a:fontRef>
            </p:style>
          </p:cxnSp>
          <p:cxnSp>
            <p:nvCxnSpPr>
              <p:cNvPr id="68" name="Line">
                <a:extLst>
                  <a:ext uri="{FF2B5EF4-FFF2-40B4-BE49-F238E27FC236}">
                    <a16:creationId xmlns:a16="http://schemas.microsoft.com/office/drawing/2014/main" id="{07A007B7-3DB2-4917-9698-C178AD1B3519}"/>
                  </a:ext>
                </a:extLst>
              </p:cNvPr>
              <p:cNvCxnSpPr/>
              <p:nvPr/>
            </p:nvCxnSpPr>
            <p:spPr>
              <a:xfrm>
                <a:off x="5976532" y="3932355"/>
                <a:ext cx="557192" cy="0"/>
              </a:xfrm>
              <a:prstGeom prst="line">
                <a:avLst/>
              </a:prstGeom>
              <a:ln>
                <a:solidFill>
                  <a:srgbClr val="106EBE"/>
                </a:solidFill>
              </a:ln>
            </p:spPr>
            <p:style>
              <a:lnRef idx="1">
                <a:schemeClr val="accent1"/>
              </a:lnRef>
              <a:fillRef idx="0">
                <a:schemeClr val="accent1"/>
              </a:fillRef>
              <a:effectRef idx="0">
                <a:schemeClr val="accent1"/>
              </a:effectRef>
              <a:fontRef idx="minor">
                <a:schemeClr val="tx1"/>
              </a:fontRef>
            </p:style>
          </p:cxnSp>
        </p:grpSp>
        <p:sp>
          <p:nvSpPr>
            <p:cNvPr id="20" name="Window Frame" descr="&lt;Tags&gt;&lt;SMARTRESIZEANCHORS&gt;Absolute,Absolute,Absolute,Absolute&lt;/SMARTRESIZEANCHORS&gt;&lt;/Tags&gt;">
              <a:extLst>
                <a:ext uri="{FF2B5EF4-FFF2-40B4-BE49-F238E27FC236}">
                  <a16:creationId xmlns:a16="http://schemas.microsoft.com/office/drawing/2014/main" id="{BED43EE6-BA51-4C9B-9050-A6ED25F3C105}"/>
                </a:ext>
              </a:extLst>
            </p:cNvPr>
            <p:cNvSpPr/>
            <p:nvPr/>
          </p:nvSpPr>
          <p:spPr>
            <a:xfrm>
              <a:off x="930275" y="1249388"/>
              <a:ext cx="6401691" cy="4762006"/>
            </a:xfrm>
            <a:prstGeom prst="rect">
              <a:avLst/>
            </a:prstGeom>
            <a:noFill/>
            <a:ln w="6350">
              <a:solidFill>
                <a:srgbClr val="0078D7"/>
              </a:solidFill>
            </a:ln>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680" dirty="0">
                <a:solidFill>
                  <a:srgbClr val="000000"/>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09997010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3D1FBD-C4C5-4848-BB86-1202DFB1F7CF}"/>
              </a:ext>
            </a:extLst>
          </p:cNvPr>
          <p:cNvSpPr>
            <a:spLocks noGrp="1"/>
          </p:cNvSpPr>
          <p:nvPr>
            <p:ph type="title"/>
          </p:nvPr>
        </p:nvSpPr>
        <p:spPr/>
        <p:txBody>
          <a:bodyPr>
            <a:normAutofit fontScale="90000"/>
          </a:bodyPr>
          <a:lstStyle/>
          <a:p>
            <a:r>
              <a:rPr lang="de-DE" dirty="0"/>
              <a:t>Windows Beispiel Layouts</a:t>
            </a:r>
          </a:p>
        </p:txBody>
      </p:sp>
      <p:grpSp>
        <p:nvGrpSpPr>
          <p:cNvPr id="148" name="Mortage Calculator" descr="&lt;SmartSettings&gt;&lt;SmartResize enabled=&quot;True&quot; minWidth=&quot;480&quot; minHeight=&quot;400&quot; /&gt;&lt;/SmartSettings&gt;">
            <a:extLst>
              <a:ext uri="{FF2B5EF4-FFF2-40B4-BE49-F238E27FC236}">
                <a16:creationId xmlns:a16="http://schemas.microsoft.com/office/drawing/2014/main" id="{FE70C3F1-E958-474C-AC18-06D90E23F61F}"/>
              </a:ext>
            </a:extLst>
          </p:cNvPr>
          <p:cNvGrpSpPr/>
          <p:nvPr>
            <p:custDataLst>
              <p:tags r:id="rId1"/>
            </p:custDataLst>
          </p:nvPr>
        </p:nvGrpSpPr>
        <p:grpSpPr>
          <a:xfrm>
            <a:off x="2184241" y="753292"/>
            <a:ext cx="7823518" cy="5351416"/>
            <a:chOff x="660231" y="940889"/>
            <a:chExt cx="7823518" cy="5351416"/>
          </a:xfrm>
        </p:grpSpPr>
        <p:sp>
          <p:nvSpPr>
            <p:cNvPr id="149" name="Window Background" descr="&lt;Tags&gt;&lt;SMARTRESIZEANCHORS&gt;Absolute,Absolute,Absolute,Absolute&lt;/SMARTRESIZEANCHORS&gt;&lt;/Tags&gt;">
              <a:extLst>
                <a:ext uri="{FF2B5EF4-FFF2-40B4-BE49-F238E27FC236}">
                  <a16:creationId xmlns:a16="http://schemas.microsoft.com/office/drawing/2014/main" id="{45153FA7-5F4D-45ED-B307-042BD39DF62B}"/>
                </a:ext>
              </a:extLst>
            </p:cNvPr>
            <p:cNvSpPr/>
            <p:nvPr/>
          </p:nvSpPr>
          <p:spPr>
            <a:xfrm>
              <a:off x="660251" y="940889"/>
              <a:ext cx="7823497" cy="5351416"/>
            </a:xfrm>
            <a:prstGeom prst="rect">
              <a:avLst/>
            </a:prstGeom>
            <a:solidFill>
              <a:srgbClr val="FFFFFF"/>
            </a:solidFill>
            <a:ln w="6350">
              <a:noFill/>
            </a:ln>
            <a:effectLst>
              <a:outerShdw blurRad="1524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680" dirty="0">
                <a:solidFill>
                  <a:srgbClr val="000000"/>
                </a:solidFill>
                <a:latin typeface="Segoe UI" panose="020B0502040204020203" pitchFamily="34" charset="0"/>
                <a:cs typeface="Segoe UI" panose="020B0502040204020203" pitchFamily="34" charset="0"/>
              </a:endParaRPr>
            </a:p>
          </p:txBody>
        </p:sp>
        <p:sp>
          <p:nvSpPr>
            <p:cNvPr id="150" name="Body" descr="&lt;Tags&gt;&lt;SMARTRESIZEANCHORS&gt;Absolute,Absolute,Absolute,Absolute&lt;/SMARTRESIZEANCHORS&gt;&lt;/Tags&gt;">
              <a:extLst>
                <a:ext uri="{FF2B5EF4-FFF2-40B4-BE49-F238E27FC236}">
                  <a16:creationId xmlns:a16="http://schemas.microsoft.com/office/drawing/2014/main" id="{A4071AA1-FA59-48BF-B22B-34D826972936}"/>
                </a:ext>
              </a:extLst>
            </p:cNvPr>
            <p:cNvSpPr/>
            <p:nvPr/>
          </p:nvSpPr>
          <p:spPr>
            <a:xfrm>
              <a:off x="1003130" y="1855157"/>
              <a:ext cx="7480618" cy="44371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lIns="17373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2B2B2B"/>
                </a:solidFill>
                <a:latin typeface="Segoe UI" panose="020B0502040204020203" pitchFamily="34" charset="0"/>
                <a:cs typeface="Segoe UI" panose="020B0502040204020203" pitchFamily="34" charset="0"/>
              </a:endParaRPr>
            </a:p>
          </p:txBody>
        </p:sp>
        <p:grpSp>
          <p:nvGrpSpPr>
            <p:cNvPr id="151" name="Title Bar">
              <a:extLst>
                <a:ext uri="{FF2B5EF4-FFF2-40B4-BE49-F238E27FC236}">
                  <a16:creationId xmlns:a16="http://schemas.microsoft.com/office/drawing/2014/main" id="{1BCC7D6C-9CAC-41B8-B395-22124AC9B131}"/>
                </a:ext>
              </a:extLst>
            </p:cNvPr>
            <p:cNvGrpSpPr/>
            <p:nvPr/>
          </p:nvGrpSpPr>
          <p:grpSpPr>
            <a:xfrm>
              <a:off x="660251" y="940889"/>
              <a:ext cx="7823498" cy="228774"/>
              <a:chOff x="990599" y="1423197"/>
              <a:chExt cx="6401693" cy="28183"/>
            </a:xfrm>
          </p:grpSpPr>
          <p:sp>
            <p:nvSpPr>
              <p:cNvPr id="213" name="Title Bar" descr="&lt;Tags&gt;&lt;SMARTRESIZEANCHORS&gt;Absolute,None,Absolute,Absolute&lt;/SMARTRESIZEANCHORS&gt;&lt;/Tags&gt;">
                <a:extLst>
                  <a:ext uri="{FF2B5EF4-FFF2-40B4-BE49-F238E27FC236}">
                    <a16:creationId xmlns:a16="http://schemas.microsoft.com/office/drawing/2014/main" id="{3B927508-56F5-4372-B89C-BE418F7070A6}"/>
                  </a:ext>
                </a:extLst>
              </p:cNvPr>
              <p:cNvSpPr/>
              <p:nvPr/>
            </p:nvSpPr>
            <p:spPr>
              <a:xfrm>
                <a:off x="990599" y="1423197"/>
                <a:ext cx="6401693" cy="2818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tIns="54864"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680" dirty="0">
                    <a:solidFill>
                      <a:srgbClr val="000000"/>
                    </a:solidFill>
                    <a:latin typeface="Segoe UI" panose="020B0502040204020203" pitchFamily="34" charset="0"/>
                    <a:cs typeface="Segoe UI" panose="020B0502040204020203" pitchFamily="34" charset="0"/>
                  </a:rPr>
                  <a:t>Money</a:t>
                </a:r>
              </a:p>
            </p:txBody>
          </p:sp>
          <p:sp>
            <p:nvSpPr>
              <p:cNvPr id="214" name="Minimize" descr="&lt;Tags&gt;&lt;SMARTRESIZEANCHORS&gt;Absolute,None,None,Absolute&lt;/SMARTRESIZEANCHORS&gt;&lt;/Tags&gt;">
                <a:extLst>
                  <a:ext uri="{FF2B5EF4-FFF2-40B4-BE49-F238E27FC236}">
                    <a16:creationId xmlns:a16="http://schemas.microsoft.com/office/drawing/2014/main" id="{DB261007-ED1A-48C9-A6B6-355C3140C0A8}"/>
                  </a:ext>
                </a:extLst>
              </p:cNvPr>
              <p:cNvSpPr>
                <a:spLocks noChangeAspect="1" noChangeArrowheads="1"/>
              </p:cNvSpPr>
              <p:nvPr/>
            </p:nvSpPr>
            <p:spPr bwMode="auto">
              <a:xfrm>
                <a:off x="6680164" y="1436310"/>
                <a:ext cx="61053" cy="979"/>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15" name="Maximize" descr="&lt;Tags&gt;&lt;SMARTRESIZEANCHORS&gt;Absolute,None,None,Absolute&lt;/SMARTRESIZEANCHORS&gt;&lt;/Tags&gt;">
                <a:extLst>
                  <a:ext uri="{FF2B5EF4-FFF2-40B4-BE49-F238E27FC236}">
                    <a16:creationId xmlns:a16="http://schemas.microsoft.com/office/drawing/2014/main" id="{019A86AC-1D48-4C2D-B5BD-205A04B96FE3}"/>
                  </a:ext>
                </a:extLst>
              </p:cNvPr>
              <p:cNvSpPr>
                <a:spLocks noChangeAspect="1" noEditPoints="1"/>
              </p:cNvSpPr>
              <p:nvPr/>
            </p:nvSpPr>
            <p:spPr bwMode="auto">
              <a:xfrm>
                <a:off x="6951653" y="1432102"/>
                <a:ext cx="59754" cy="9394"/>
              </a:xfrm>
              <a:custGeom>
                <a:avLst/>
                <a:gdLst>
                  <a:gd name="T0" fmla="*/ 0 w 282"/>
                  <a:gd name="T1" fmla="*/ 0 h 282"/>
                  <a:gd name="T2" fmla="*/ 0 w 282"/>
                  <a:gd name="T3" fmla="*/ 282 h 282"/>
                  <a:gd name="T4" fmla="*/ 282 w 282"/>
                  <a:gd name="T5" fmla="*/ 282 h 282"/>
                  <a:gd name="T6" fmla="*/ 282 w 282"/>
                  <a:gd name="T7" fmla="*/ 0 h 282"/>
                  <a:gd name="T8" fmla="*/ 0 w 282"/>
                  <a:gd name="T9" fmla="*/ 0 h 282"/>
                  <a:gd name="T10" fmla="*/ 28 w 282"/>
                  <a:gd name="T11" fmla="*/ 28 h 282"/>
                  <a:gd name="T12" fmla="*/ 254 w 282"/>
                  <a:gd name="T13" fmla="*/ 28 h 282"/>
                  <a:gd name="T14" fmla="*/ 254 w 282"/>
                  <a:gd name="T15" fmla="*/ 254 h 282"/>
                  <a:gd name="T16" fmla="*/ 28 w 282"/>
                  <a:gd name="T17" fmla="*/ 254 h 282"/>
                  <a:gd name="T18" fmla="*/ 28 w 282"/>
                  <a:gd name="T19" fmla="*/ 2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82">
                    <a:moveTo>
                      <a:pt x="0" y="0"/>
                    </a:moveTo>
                    <a:lnTo>
                      <a:pt x="0" y="282"/>
                    </a:lnTo>
                    <a:lnTo>
                      <a:pt x="282" y="282"/>
                    </a:lnTo>
                    <a:lnTo>
                      <a:pt x="282" y="0"/>
                    </a:lnTo>
                    <a:lnTo>
                      <a:pt x="0" y="0"/>
                    </a:lnTo>
                    <a:close/>
                    <a:moveTo>
                      <a:pt x="28" y="28"/>
                    </a:moveTo>
                    <a:lnTo>
                      <a:pt x="254" y="28"/>
                    </a:lnTo>
                    <a:lnTo>
                      <a:pt x="254" y="254"/>
                    </a:lnTo>
                    <a:lnTo>
                      <a:pt x="28" y="254"/>
                    </a:lnTo>
                    <a:lnTo>
                      <a:pt x="28" y="28"/>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16" name="Close" descr="&lt;Tags&gt;&lt;SMARTRESIZEANCHORS&gt;Absolute,None,None,Absolute&lt;/SMARTRESIZEANCHORS&gt;&lt;/Tags&gt;">
                <a:extLst>
                  <a:ext uri="{FF2B5EF4-FFF2-40B4-BE49-F238E27FC236}">
                    <a16:creationId xmlns:a16="http://schemas.microsoft.com/office/drawing/2014/main" id="{8509F563-293F-4B15-8F96-CE08689BC649}"/>
                  </a:ext>
                </a:extLst>
              </p:cNvPr>
              <p:cNvSpPr>
                <a:spLocks noChangeAspect="1"/>
              </p:cNvSpPr>
              <p:nvPr/>
            </p:nvSpPr>
            <p:spPr bwMode="auto">
              <a:xfrm>
                <a:off x="7223144" y="1431907"/>
                <a:ext cx="61053" cy="9786"/>
              </a:xfrm>
              <a:custGeom>
                <a:avLst/>
                <a:gdLst>
                  <a:gd name="T0" fmla="*/ 3 w 47"/>
                  <a:gd name="T1" fmla="*/ 0 h 50"/>
                  <a:gd name="T2" fmla="*/ 0 w 47"/>
                  <a:gd name="T3" fmla="*/ 3 h 50"/>
                  <a:gd name="T4" fmla="*/ 20 w 47"/>
                  <a:gd name="T5" fmla="*/ 25 h 50"/>
                  <a:gd name="T6" fmla="*/ 0 w 47"/>
                  <a:gd name="T7" fmla="*/ 46 h 50"/>
                  <a:gd name="T8" fmla="*/ 3 w 47"/>
                  <a:gd name="T9" fmla="*/ 50 h 50"/>
                  <a:gd name="T10" fmla="*/ 23 w 47"/>
                  <a:gd name="T11" fmla="*/ 28 h 50"/>
                  <a:gd name="T12" fmla="*/ 44 w 47"/>
                  <a:gd name="T13" fmla="*/ 49 h 50"/>
                  <a:gd name="T14" fmla="*/ 47 w 47"/>
                  <a:gd name="T15" fmla="*/ 46 h 50"/>
                  <a:gd name="T16" fmla="*/ 27 w 47"/>
                  <a:gd name="T17" fmla="*/ 25 h 50"/>
                  <a:gd name="T18" fmla="*/ 47 w 47"/>
                  <a:gd name="T19" fmla="*/ 3 h 50"/>
                  <a:gd name="T20" fmla="*/ 44 w 47"/>
                  <a:gd name="T21" fmla="*/ 0 h 50"/>
                  <a:gd name="T22" fmla="*/ 24 w 47"/>
                  <a:gd name="T23" fmla="*/ 21 h 50"/>
                  <a:gd name="T24" fmla="*/ 3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3" y="0"/>
                    </a:moveTo>
                    <a:lnTo>
                      <a:pt x="0" y="3"/>
                    </a:lnTo>
                    <a:lnTo>
                      <a:pt x="20" y="25"/>
                    </a:lnTo>
                    <a:lnTo>
                      <a:pt x="0" y="46"/>
                    </a:lnTo>
                    <a:lnTo>
                      <a:pt x="3" y="50"/>
                    </a:lnTo>
                    <a:lnTo>
                      <a:pt x="23" y="28"/>
                    </a:lnTo>
                    <a:lnTo>
                      <a:pt x="44" y="49"/>
                    </a:lnTo>
                    <a:lnTo>
                      <a:pt x="47" y="46"/>
                    </a:lnTo>
                    <a:lnTo>
                      <a:pt x="27" y="25"/>
                    </a:lnTo>
                    <a:lnTo>
                      <a:pt x="47" y="3"/>
                    </a:lnTo>
                    <a:lnTo>
                      <a:pt x="44" y="0"/>
                    </a:lnTo>
                    <a:lnTo>
                      <a:pt x="24" y="21"/>
                    </a:lnTo>
                    <a:lnTo>
                      <a:pt x="3"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52" name="Nav Bar">
              <a:extLst>
                <a:ext uri="{FF2B5EF4-FFF2-40B4-BE49-F238E27FC236}">
                  <a16:creationId xmlns:a16="http://schemas.microsoft.com/office/drawing/2014/main" id="{73EBF84A-81BE-4F4C-BC4B-D97778BE15A1}"/>
                </a:ext>
              </a:extLst>
            </p:cNvPr>
            <p:cNvGrpSpPr/>
            <p:nvPr/>
          </p:nvGrpSpPr>
          <p:grpSpPr>
            <a:xfrm>
              <a:off x="660231" y="1169663"/>
              <a:ext cx="342920" cy="5122642"/>
              <a:chOff x="660231" y="1169663"/>
              <a:chExt cx="342920" cy="5122642"/>
            </a:xfrm>
          </p:grpSpPr>
          <p:sp>
            <p:nvSpPr>
              <p:cNvPr id="191" name="Nav Pane Background" descr="&lt;Tags&gt;&lt;SMARTRESIZEANCHORS&gt;Absolute,Absolute,Absolute,None&lt;/SMARTRESIZEANCHORS&gt;&lt;/Tags&gt;">
                <a:extLst>
                  <a:ext uri="{FF2B5EF4-FFF2-40B4-BE49-F238E27FC236}">
                    <a16:creationId xmlns:a16="http://schemas.microsoft.com/office/drawing/2014/main" id="{E5BC01E7-CCFE-4F31-862B-24D683302A41}"/>
                  </a:ext>
                </a:extLst>
              </p:cNvPr>
              <p:cNvSpPr>
                <a:spLocks/>
              </p:cNvSpPr>
              <p:nvPr/>
            </p:nvSpPr>
            <p:spPr>
              <a:xfrm>
                <a:off x="660251" y="1169663"/>
                <a:ext cx="342900" cy="5122642"/>
              </a:xfrm>
              <a:prstGeom prst="rect">
                <a:avLst/>
              </a:prstGeom>
              <a:solidFill>
                <a:srgbClr val="2B2B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2" name="Button Background" descr="&lt;Tags&gt;&lt;SMARTRESIZEANCHORS&gt;Absolute,None,Absolute,None&lt;/SMARTRESIZEANCHORS&gt;&lt;/Tags&gt;">
                <a:extLst>
                  <a:ext uri="{FF2B5EF4-FFF2-40B4-BE49-F238E27FC236}">
                    <a16:creationId xmlns:a16="http://schemas.microsoft.com/office/drawing/2014/main" id="{29E90C4A-23AF-4F23-8C34-0018470193C4}"/>
                  </a:ext>
                </a:extLst>
              </p:cNvPr>
              <p:cNvSpPr>
                <a:spLocks noChangeAspect="1"/>
              </p:cNvSpPr>
              <p:nvPr/>
            </p:nvSpPr>
            <p:spPr>
              <a:xfrm>
                <a:off x="660251" y="1169663"/>
                <a:ext cx="342900" cy="342900"/>
              </a:xfrm>
              <a:prstGeom prst="rect">
                <a:avLst/>
              </a:prstGeom>
              <a:solidFill>
                <a:srgbClr val="1089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3" name="Button Background" descr="&lt;Tags&gt;&lt;SMARTRESIZEANCHORS&gt;Absolute,None,Absolute,None&lt;/SMARTRESIZEANCHORS&gt;&lt;/Tags&gt;">
                <a:extLst>
                  <a:ext uri="{FF2B5EF4-FFF2-40B4-BE49-F238E27FC236}">
                    <a16:creationId xmlns:a16="http://schemas.microsoft.com/office/drawing/2014/main" id="{C8B90BBE-0763-4D7F-A019-9595495FF2B1}"/>
                  </a:ext>
                </a:extLst>
              </p:cNvPr>
              <p:cNvSpPr>
                <a:spLocks noChangeAspect="1"/>
              </p:cNvSpPr>
              <p:nvPr/>
            </p:nvSpPr>
            <p:spPr>
              <a:xfrm>
                <a:off x="660245" y="1512563"/>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4" name="Button Background" descr="&lt;Tags&gt;&lt;SMARTRESIZEANCHORS&gt;Absolute,None,Absolute,None&lt;/SMARTRESIZEANCHORS&gt;&lt;/Tags&gt;">
                <a:extLst>
                  <a:ext uri="{FF2B5EF4-FFF2-40B4-BE49-F238E27FC236}">
                    <a16:creationId xmlns:a16="http://schemas.microsoft.com/office/drawing/2014/main" id="{A3768044-D66E-4F2D-A93B-087642E1A1CC}"/>
                  </a:ext>
                </a:extLst>
              </p:cNvPr>
              <p:cNvSpPr>
                <a:spLocks noChangeAspect="1"/>
              </p:cNvSpPr>
              <p:nvPr/>
            </p:nvSpPr>
            <p:spPr>
              <a:xfrm>
                <a:off x="660245" y="1855463"/>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5" name="Hamburger Button" descr="&lt;Tags&gt;&lt;SMARTRESIZEANCHORS&gt;Absolute,None,Absolute,None&lt;/SMARTRESIZEANCHORS&gt;&lt;/Tags&gt;">
                <a:extLst>
                  <a:ext uri="{FF2B5EF4-FFF2-40B4-BE49-F238E27FC236}">
                    <a16:creationId xmlns:a16="http://schemas.microsoft.com/office/drawing/2014/main" id="{85343C74-8A30-4D80-8EE9-17A541AE41A6}"/>
                  </a:ext>
                </a:extLst>
              </p:cNvPr>
              <p:cNvSpPr>
                <a:spLocks noChangeAspect="1" noEditPoints="1"/>
              </p:cNvSpPr>
              <p:nvPr/>
            </p:nvSpPr>
            <p:spPr bwMode="auto">
              <a:xfrm>
                <a:off x="760262" y="1298696"/>
                <a:ext cx="142875" cy="84833"/>
              </a:xfrm>
              <a:custGeom>
                <a:avLst/>
                <a:gdLst>
                  <a:gd name="T0" fmla="*/ 0 w 564"/>
                  <a:gd name="T1" fmla="*/ 0 h 310"/>
                  <a:gd name="T2" fmla="*/ 0 w 564"/>
                  <a:gd name="T3" fmla="*/ 28 h 310"/>
                  <a:gd name="T4" fmla="*/ 564 w 564"/>
                  <a:gd name="T5" fmla="*/ 28 h 310"/>
                  <a:gd name="T6" fmla="*/ 564 w 564"/>
                  <a:gd name="T7" fmla="*/ 0 h 310"/>
                  <a:gd name="T8" fmla="*/ 0 w 564"/>
                  <a:gd name="T9" fmla="*/ 0 h 310"/>
                  <a:gd name="T10" fmla="*/ 0 w 564"/>
                  <a:gd name="T11" fmla="*/ 141 h 310"/>
                  <a:gd name="T12" fmla="*/ 0 w 564"/>
                  <a:gd name="T13" fmla="*/ 169 h 310"/>
                  <a:gd name="T14" fmla="*/ 564 w 564"/>
                  <a:gd name="T15" fmla="*/ 169 h 310"/>
                  <a:gd name="T16" fmla="*/ 564 w 564"/>
                  <a:gd name="T17" fmla="*/ 141 h 310"/>
                  <a:gd name="T18" fmla="*/ 0 w 564"/>
                  <a:gd name="T19" fmla="*/ 141 h 310"/>
                  <a:gd name="T20" fmla="*/ 0 w 564"/>
                  <a:gd name="T21" fmla="*/ 282 h 310"/>
                  <a:gd name="T22" fmla="*/ 0 w 564"/>
                  <a:gd name="T23" fmla="*/ 310 h 310"/>
                  <a:gd name="T24" fmla="*/ 564 w 564"/>
                  <a:gd name="T25" fmla="*/ 310 h 310"/>
                  <a:gd name="T26" fmla="*/ 564 w 564"/>
                  <a:gd name="T27" fmla="*/ 282 h 310"/>
                  <a:gd name="T28" fmla="*/ 0 w 564"/>
                  <a:gd name="T29" fmla="*/ 28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4" h="310">
                    <a:moveTo>
                      <a:pt x="0" y="0"/>
                    </a:moveTo>
                    <a:lnTo>
                      <a:pt x="0" y="28"/>
                    </a:lnTo>
                    <a:lnTo>
                      <a:pt x="564" y="28"/>
                    </a:lnTo>
                    <a:lnTo>
                      <a:pt x="564" y="0"/>
                    </a:lnTo>
                    <a:lnTo>
                      <a:pt x="0" y="0"/>
                    </a:lnTo>
                    <a:close/>
                    <a:moveTo>
                      <a:pt x="0" y="141"/>
                    </a:moveTo>
                    <a:lnTo>
                      <a:pt x="0" y="169"/>
                    </a:lnTo>
                    <a:lnTo>
                      <a:pt x="564" y="169"/>
                    </a:lnTo>
                    <a:lnTo>
                      <a:pt x="564" y="141"/>
                    </a:lnTo>
                    <a:lnTo>
                      <a:pt x="0" y="141"/>
                    </a:lnTo>
                    <a:close/>
                    <a:moveTo>
                      <a:pt x="0" y="282"/>
                    </a:moveTo>
                    <a:lnTo>
                      <a:pt x="0" y="310"/>
                    </a:lnTo>
                    <a:lnTo>
                      <a:pt x="564" y="310"/>
                    </a:lnTo>
                    <a:lnTo>
                      <a:pt x="564" y="282"/>
                    </a:lnTo>
                    <a:lnTo>
                      <a:pt x="0" y="282"/>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96" name="Button Background" descr="&lt;Tags&gt;&lt;SMARTRESIZEANCHORS&gt;Absolute,None,Absolute,None&lt;/SMARTRESIZEANCHORS&gt;&lt;/Tags&gt;">
                <a:extLst>
                  <a:ext uri="{FF2B5EF4-FFF2-40B4-BE49-F238E27FC236}">
                    <a16:creationId xmlns:a16="http://schemas.microsoft.com/office/drawing/2014/main" id="{A4D3ECCB-3562-4BA6-8154-9908704258AA}"/>
                  </a:ext>
                </a:extLst>
              </p:cNvPr>
              <p:cNvSpPr>
                <a:spLocks noChangeAspect="1"/>
              </p:cNvSpPr>
              <p:nvPr/>
            </p:nvSpPr>
            <p:spPr>
              <a:xfrm>
                <a:off x="660245" y="2198261"/>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7" name="Button Background" descr="&lt;Tags&gt;&lt;SMARTRESIZEANCHORS&gt;Absolute,None,Absolute,None&lt;/SMARTRESIZEANCHORS&gt;&lt;/Tags&gt;">
                <a:extLst>
                  <a:ext uri="{FF2B5EF4-FFF2-40B4-BE49-F238E27FC236}">
                    <a16:creationId xmlns:a16="http://schemas.microsoft.com/office/drawing/2014/main" id="{8AC805D8-E737-43AE-8C55-0DF55E9D173B}"/>
                  </a:ext>
                </a:extLst>
              </p:cNvPr>
              <p:cNvSpPr>
                <a:spLocks noChangeAspect="1"/>
              </p:cNvSpPr>
              <p:nvPr/>
            </p:nvSpPr>
            <p:spPr>
              <a:xfrm>
                <a:off x="660245" y="2541059"/>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8" name="Button Background" descr="&lt;Tags&gt;&lt;SMARTRESIZEANCHORS&gt;Absolute,None,Absolute,None&lt;/SMARTRESIZEANCHORS&gt;&lt;/Tags&gt;">
                <a:extLst>
                  <a:ext uri="{FF2B5EF4-FFF2-40B4-BE49-F238E27FC236}">
                    <a16:creationId xmlns:a16="http://schemas.microsoft.com/office/drawing/2014/main" id="{3E7B9E31-732B-47C2-AEBD-80DB8C8FA3B9}"/>
                  </a:ext>
                </a:extLst>
              </p:cNvPr>
              <p:cNvSpPr>
                <a:spLocks noChangeAspect="1"/>
              </p:cNvSpPr>
              <p:nvPr/>
            </p:nvSpPr>
            <p:spPr>
              <a:xfrm>
                <a:off x="660245" y="2883857"/>
                <a:ext cx="342900" cy="342900"/>
              </a:xfrm>
              <a:prstGeom prst="rect">
                <a:avLst/>
              </a:prstGeom>
              <a:solidFill>
                <a:srgbClr val="1D59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9" name="Button Background" descr="&lt;Tags&gt;&lt;SMARTRESIZEANCHORS&gt;Absolute,None,Absolute,None&lt;/SMARTRESIZEANCHORS&gt;&lt;/Tags&gt;">
                <a:extLst>
                  <a:ext uri="{FF2B5EF4-FFF2-40B4-BE49-F238E27FC236}">
                    <a16:creationId xmlns:a16="http://schemas.microsoft.com/office/drawing/2014/main" id="{39334EA2-9DAB-4E61-A873-A42B281FDD1B}"/>
                  </a:ext>
                </a:extLst>
              </p:cNvPr>
              <p:cNvSpPr>
                <a:spLocks noChangeAspect="1"/>
              </p:cNvSpPr>
              <p:nvPr/>
            </p:nvSpPr>
            <p:spPr>
              <a:xfrm>
                <a:off x="660235" y="3226655"/>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200" name="Button Background" descr="&lt;Tags&gt;&lt;SMARTRESIZEANCHORS&gt;Absolute,None,Absolute,None&lt;/SMARTRESIZEANCHORS&gt;&lt;/Tags&gt;">
                <a:extLst>
                  <a:ext uri="{FF2B5EF4-FFF2-40B4-BE49-F238E27FC236}">
                    <a16:creationId xmlns:a16="http://schemas.microsoft.com/office/drawing/2014/main" id="{05724E53-4F68-4013-BD66-20AC637F600D}"/>
                  </a:ext>
                </a:extLst>
              </p:cNvPr>
              <p:cNvSpPr>
                <a:spLocks noChangeAspect="1"/>
              </p:cNvSpPr>
              <p:nvPr/>
            </p:nvSpPr>
            <p:spPr>
              <a:xfrm>
                <a:off x="660231" y="3569453"/>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201" name="Button Background" descr="&lt;Tags&gt;&lt;SMARTRESIZEANCHORS&gt;None,Absolute,Absolute,None&lt;/SMARTRESIZEANCHORS&gt;&lt;/Tags&gt;">
                <a:extLst>
                  <a:ext uri="{FF2B5EF4-FFF2-40B4-BE49-F238E27FC236}">
                    <a16:creationId xmlns:a16="http://schemas.microsoft.com/office/drawing/2014/main" id="{BE6DFE86-4B16-4113-BAEF-E0B63CB5C7D0}"/>
                  </a:ext>
                </a:extLst>
              </p:cNvPr>
              <p:cNvSpPr>
                <a:spLocks noChangeAspect="1"/>
              </p:cNvSpPr>
              <p:nvPr/>
            </p:nvSpPr>
            <p:spPr>
              <a:xfrm>
                <a:off x="660231" y="5606505"/>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202" name="Button Background" descr="&lt;Tags&gt;&lt;SMARTRESIZEANCHORS&gt;None,Absolute,Absolute,None&lt;/SMARTRESIZEANCHORS&gt;&lt;/Tags&gt;">
                <a:extLst>
                  <a:ext uri="{FF2B5EF4-FFF2-40B4-BE49-F238E27FC236}">
                    <a16:creationId xmlns:a16="http://schemas.microsoft.com/office/drawing/2014/main" id="{8FA1A4D0-B229-4115-845A-9C8257E1E991}"/>
                  </a:ext>
                </a:extLst>
              </p:cNvPr>
              <p:cNvSpPr>
                <a:spLocks noChangeAspect="1"/>
              </p:cNvSpPr>
              <p:nvPr/>
            </p:nvSpPr>
            <p:spPr>
              <a:xfrm>
                <a:off x="660251" y="5949405"/>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cxnSp>
            <p:nvCxnSpPr>
              <p:cNvPr id="203" name="Separator" descr="&lt;Tags&gt;&lt;SMARTRESIZEANCHORS&gt;None,Absolute,Absolute,None&lt;/SMARTRESIZEANCHORS&gt;&lt;/Tags&gt;">
                <a:extLst>
                  <a:ext uri="{FF2B5EF4-FFF2-40B4-BE49-F238E27FC236}">
                    <a16:creationId xmlns:a16="http://schemas.microsoft.com/office/drawing/2014/main" id="{D33A553E-02B6-4E17-B272-A337861C7864}"/>
                  </a:ext>
                </a:extLst>
              </p:cNvPr>
              <p:cNvCxnSpPr/>
              <p:nvPr/>
            </p:nvCxnSpPr>
            <p:spPr>
              <a:xfrm>
                <a:off x="660231" y="5598885"/>
                <a:ext cx="342900" cy="0"/>
              </a:xfrm>
              <a:prstGeom prst="line">
                <a:avLst/>
              </a:prstGeom>
              <a:ln>
                <a:solidFill>
                  <a:srgbClr val="666666"/>
                </a:solidFill>
              </a:ln>
            </p:spPr>
            <p:style>
              <a:lnRef idx="1">
                <a:schemeClr val="accent1"/>
              </a:lnRef>
              <a:fillRef idx="0">
                <a:schemeClr val="accent1"/>
              </a:fillRef>
              <a:effectRef idx="0">
                <a:schemeClr val="accent1"/>
              </a:effectRef>
              <a:fontRef idx="minor">
                <a:schemeClr val="tx1"/>
              </a:fontRef>
            </p:style>
          </p:cxnSp>
          <p:sp>
            <p:nvSpPr>
              <p:cNvPr id="204" name="Settings" descr="&lt;Tags&gt;&lt;SMARTRESIZEANCHORS&gt;None,Absolute,Absolute,None&lt;/SMARTRESIZEANCHORS&gt;&lt;/Tags&gt;">
                <a:extLst>
                  <a:ext uri="{FF2B5EF4-FFF2-40B4-BE49-F238E27FC236}">
                    <a16:creationId xmlns:a16="http://schemas.microsoft.com/office/drawing/2014/main" id="{0ECB0CB7-E714-487B-8BA2-F4A35C00EF7C}"/>
                  </a:ext>
                </a:extLst>
              </p:cNvPr>
              <p:cNvSpPr>
                <a:spLocks noChangeAspect="1" noEditPoints="1"/>
              </p:cNvSpPr>
              <p:nvPr/>
            </p:nvSpPr>
            <p:spPr bwMode="auto">
              <a:xfrm>
                <a:off x="772964" y="6062911"/>
                <a:ext cx="117475" cy="115888"/>
              </a:xfrm>
              <a:custGeom>
                <a:avLst/>
                <a:gdLst>
                  <a:gd name="T0" fmla="*/ 403 w 461"/>
                  <a:gd name="T1" fmla="*/ 231 h 462"/>
                  <a:gd name="T2" fmla="*/ 461 w 461"/>
                  <a:gd name="T3" fmla="*/ 276 h 462"/>
                  <a:gd name="T4" fmla="*/ 347 w 461"/>
                  <a:gd name="T5" fmla="*/ 359 h 462"/>
                  <a:gd name="T6" fmla="*/ 239 w 461"/>
                  <a:gd name="T7" fmla="*/ 403 h 462"/>
                  <a:gd name="T8" fmla="*/ 226 w 461"/>
                  <a:gd name="T9" fmla="*/ 403 h 462"/>
                  <a:gd name="T10" fmla="*/ 99 w 461"/>
                  <a:gd name="T11" fmla="*/ 426 h 462"/>
                  <a:gd name="T12" fmla="*/ 36 w 461"/>
                  <a:gd name="T13" fmla="*/ 363 h 462"/>
                  <a:gd name="T14" fmla="*/ 58 w 461"/>
                  <a:gd name="T15" fmla="*/ 235 h 462"/>
                  <a:gd name="T16" fmla="*/ 58 w 461"/>
                  <a:gd name="T17" fmla="*/ 223 h 462"/>
                  <a:gd name="T18" fmla="*/ 103 w 461"/>
                  <a:gd name="T19" fmla="*/ 115 h 462"/>
                  <a:gd name="T20" fmla="*/ 186 w 461"/>
                  <a:gd name="T21" fmla="*/ 0 h 462"/>
                  <a:gd name="T22" fmla="*/ 230 w 461"/>
                  <a:gd name="T23" fmla="*/ 59 h 462"/>
                  <a:gd name="T24" fmla="*/ 275 w 461"/>
                  <a:gd name="T25" fmla="*/ 0 h 462"/>
                  <a:gd name="T26" fmla="*/ 358 w 461"/>
                  <a:gd name="T27" fmla="*/ 115 h 462"/>
                  <a:gd name="T28" fmla="*/ 403 w 461"/>
                  <a:gd name="T29" fmla="*/ 223 h 462"/>
                  <a:gd name="T30" fmla="*/ 377 w 461"/>
                  <a:gd name="T31" fmla="*/ 231 h 462"/>
                  <a:gd name="T32" fmla="*/ 430 w 461"/>
                  <a:gd name="T33" fmla="*/ 176 h 462"/>
                  <a:gd name="T34" fmla="*/ 334 w 461"/>
                  <a:gd name="T35" fmla="*/ 127 h 462"/>
                  <a:gd name="T36" fmla="*/ 285 w 461"/>
                  <a:gd name="T37" fmla="*/ 32 h 462"/>
                  <a:gd name="T38" fmla="*/ 230 w 461"/>
                  <a:gd name="T39" fmla="*/ 84 h 462"/>
                  <a:gd name="T40" fmla="*/ 176 w 461"/>
                  <a:gd name="T41" fmla="*/ 32 h 462"/>
                  <a:gd name="T42" fmla="*/ 127 w 461"/>
                  <a:gd name="T43" fmla="*/ 127 h 462"/>
                  <a:gd name="T44" fmla="*/ 31 w 461"/>
                  <a:gd name="T45" fmla="*/ 176 h 462"/>
                  <a:gd name="T46" fmla="*/ 83 w 461"/>
                  <a:gd name="T47" fmla="*/ 231 h 462"/>
                  <a:gd name="T48" fmla="*/ 31 w 461"/>
                  <a:gd name="T49" fmla="*/ 286 h 462"/>
                  <a:gd name="T50" fmla="*/ 127 w 461"/>
                  <a:gd name="T51" fmla="*/ 335 h 462"/>
                  <a:gd name="T52" fmla="*/ 176 w 461"/>
                  <a:gd name="T53" fmla="*/ 430 h 462"/>
                  <a:gd name="T54" fmla="*/ 230 w 461"/>
                  <a:gd name="T55" fmla="*/ 378 h 462"/>
                  <a:gd name="T56" fmla="*/ 285 w 461"/>
                  <a:gd name="T57" fmla="*/ 430 h 462"/>
                  <a:gd name="T58" fmla="*/ 334 w 461"/>
                  <a:gd name="T59" fmla="*/ 335 h 462"/>
                  <a:gd name="T60" fmla="*/ 430 w 461"/>
                  <a:gd name="T61" fmla="*/ 286 h 462"/>
                  <a:gd name="T62" fmla="*/ 264 w 461"/>
                  <a:gd name="T63" fmla="*/ 153 h 462"/>
                  <a:gd name="T64" fmla="*/ 316 w 461"/>
                  <a:gd name="T65" fmla="*/ 231 h 462"/>
                  <a:gd name="T66" fmla="*/ 264 w 461"/>
                  <a:gd name="T67" fmla="*/ 310 h 462"/>
                  <a:gd name="T68" fmla="*/ 170 w 461"/>
                  <a:gd name="T69" fmla="*/ 291 h 462"/>
                  <a:gd name="T70" fmla="*/ 152 w 461"/>
                  <a:gd name="T71" fmla="*/ 198 h 462"/>
                  <a:gd name="T72" fmla="*/ 230 w 461"/>
                  <a:gd name="T73" fmla="*/ 146 h 462"/>
                  <a:gd name="T74" fmla="*/ 273 w 461"/>
                  <a:gd name="T75" fmla="*/ 274 h 462"/>
                  <a:gd name="T76" fmla="*/ 286 w 461"/>
                  <a:gd name="T77" fmla="*/ 208 h 462"/>
                  <a:gd name="T78" fmla="*/ 230 w 461"/>
                  <a:gd name="T79" fmla="*/ 171 h 462"/>
                  <a:gd name="T80" fmla="*/ 175 w 461"/>
                  <a:gd name="T81" fmla="*/ 208 h 462"/>
                  <a:gd name="T82" fmla="*/ 188 w 461"/>
                  <a:gd name="T83" fmla="*/ 27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1" h="462">
                    <a:moveTo>
                      <a:pt x="403" y="223"/>
                    </a:moveTo>
                    <a:cubicBezTo>
                      <a:pt x="403" y="224"/>
                      <a:pt x="403" y="226"/>
                      <a:pt x="403" y="227"/>
                    </a:cubicBezTo>
                    <a:cubicBezTo>
                      <a:pt x="403" y="228"/>
                      <a:pt x="403" y="230"/>
                      <a:pt x="403" y="231"/>
                    </a:cubicBezTo>
                    <a:cubicBezTo>
                      <a:pt x="403" y="232"/>
                      <a:pt x="403" y="234"/>
                      <a:pt x="403" y="235"/>
                    </a:cubicBezTo>
                    <a:cubicBezTo>
                      <a:pt x="403" y="237"/>
                      <a:pt x="403" y="238"/>
                      <a:pt x="403" y="239"/>
                    </a:cubicBezTo>
                    <a:lnTo>
                      <a:pt x="461" y="276"/>
                    </a:lnTo>
                    <a:lnTo>
                      <a:pt x="425" y="363"/>
                    </a:lnTo>
                    <a:lnTo>
                      <a:pt x="358" y="347"/>
                    </a:lnTo>
                    <a:cubicBezTo>
                      <a:pt x="354" y="351"/>
                      <a:pt x="350" y="355"/>
                      <a:pt x="347" y="359"/>
                    </a:cubicBezTo>
                    <a:lnTo>
                      <a:pt x="362" y="426"/>
                    </a:lnTo>
                    <a:lnTo>
                      <a:pt x="275" y="462"/>
                    </a:lnTo>
                    <a:lnTo>
                      <a:pt x="239" y="403"/>
                    </a:lnTo>
                    <a:lnTo>
                      <a:pt x="234" y="403"/>
                    </a:lnTo>
                    <a:lnTo>
                      <a:pt x="230" y="403"/>
                    </a:lnTo>
                    <a:lnTo>
                      <a:pt x="226" y="403"/>
                    </a:lnTo>
                    <a:lnTo>
                      <a:pt x="222" y="403"/>
                    </a:lnTo>
                    <a:lnTo>
                      <a:pt x="186" y="462"/>
                    </a:lnTo>
                    <a:lnTo>
                      <a:pt x="99" y="426"/>
                    </a:lnTo>
                    <a:lnTo>
                      <a:pt x="114" y="359"/>
                    </a:lnTo>
                    <a:cubicBezTo>
                      <a:pt x="110" y="355"/>
                      <a:pt x="107" y="351"/>
                      <a:pt x="103" y="347"/>
                    </a:cubicBezTo>
                    <a:lnTo>
                      <a:pt x="36" y="363"/>
                    </a:lnTo>
                    <a:lnTo>
                      <a:pt x="0" y="276"/>
                    </a:lnTo>
                    <a:lnTo>
                      <a:pt x="58" y="239"/>
                    </a:lnTo>
                    <a:cubicBezTo>
                      <a:pt x="58" y="238"/>
                      <a:pt x="58" y="237"/>
                      <a:pt x="58" y="235"/>
                    </a:cubicBezTo>
                    <a:cubicBezTo>
                      <a:pt x="58" y="234"/>
                      <a:pt x="58" y="232"/>
                      <a:pt x="58" y="231"/>
                    </a:cubicBezTo>
                    <a:cubicBezTo>
                      <a:pt x="58" y="230"/>
                      <a:pt x="58" y="228"/>
                      <a:pt x="58" y="227"/>
                    </a:cubicBezTo>
                    <a:cubicBezTo>
                      <a:pt x="58" y="226"/>
                      <a:pt x="58" y="224"/>
                      <a:pt x="58" y="223"/>
                    </a:cubicBezTo>
                    <a:lnTo>
                      <a:pt x="0" y="186"/>
                    </a:lnTo>
                    <a:lnTo>
                      <a:pt x="36" y="100"/>
                    </a:lnTo>
                    <a:lnTo>
                      <a:pt x="103" y="115"/>
                    </a:lnTo>
                    <a:cubicBezTo>
                      <a:pt x="107" y="111"/>
                      <a:pt x="110" y="107"/>
                      <a:pt x="114" y="104"/>
                    </a:cubicBezTo>
                    <a:lnTo>
                      <a:pt x="99" y="36"/>
                    </a:lnTo>
                    <a:lnTo>
                      <a:pt x="186" y="0"/>
                    </a:lnTo>
                    <a:lnTo>
                      <a:pt x="222" y="59"/>
                    </a:lnTo>
                    <a:lnTo>
                      <a:pt x="226" y="59"/>
                    </a:lnTo>
                    <a:lnTo>
                      <a:pt x="230" y="59"/>
                    </a:lnTo>
                    <a:lnTo>
                      <a:pt x="234" y="59"/>
                    </a:lnTo>
                    <a:lnTo>
                      <a:pt x="239" y="59"/>
                    </a:lnTo>
                    <a:lnTo>
                      <a:pt x="275" y="0"/>
                    </a:lnTo>
                    <a:lnTo>
                      <a:pt x="362" y="36"/>
                    </a:lnTo>
                    <a:lnTo>
                      <a:pt x="347" y="104"/>
                    </a:lnTo>
                    <a:cubicBezTo>
                      <a:pt x="350" y="107"/>
                      <a:pt x="354" y="111"/>
                      <a:pt x="358" y="115"/>
                    </a:cubicBezTo>
                    <a:lnTo>
                      <a:pt x="425" y="100"/>
                    </a:lnTo>
                    <a:lnTo>
                      <a:pt x="461" y="186"/>
                    </a:lnTo>
                    <a:lnTo>
                      <a:pt x="403" y="223"/>
                    </a:lnTo>
                    <a:close/>
                    <a:moveTo>
                      <a:pt x="376" y="252"/>
                    </a:moveTo>
                    <a:cubicBezTo>
                      <a:pt x="376" y="249"/>
                      <a:pt x="377" y="245"/>
                      <a:pt x="377" y="242"/>
                    </a:cubicBezTo>
                    <a:cubicBezTo>
                      <a:pt x="377" y="238"/>
                      <a:pt x="377" y="235"/>
                      <a:pt x="377" y="231"/>
                    </a:cubicBezTo>
                    <a:cubicBezTo>
                      <a:pt x="377" y="227"/>
                      <a:pt x="377" y="224"/>
                      <a:pt x="377" y="220"/>
                    </a:cubicBezTo>
                    <a:cubicBezTo>
                      <a:pt x="377" y="217"/>
                      <a:pt x="376" y="213"/>
                      <a:pt x="376" y="210"/>
                    </a:cubicBezTo>
                    <a:lnTo>
                      <a:pt x="430" y="176"/>
                    </a:lnTo>
                    <a:lnTo>
                      <a:pt x="410" y="129"/>
                    </a:lnTo>
                    <a:lnTo>
                      <a:pt x="349" y="143"/>
                    </a:lnTo>
                    <a:cubicBezTo>
                      <a:pt x="344" y="138"/>
                      <a:pt x="339" y="132"/>
                      <a:pt x="334" y="127"/>
                    </a:cubicBezTo>
                    <a:cubicBezTo>
                      <a:pt x="329" y="123"/>
                      <a:pt x="324" y="118"/>
                      <a:pt x="318" y="113"/>
                    </a:cubicBezTo>
                    <a:lnTo>
                      <a:pt x="332" y="52"/>
                    </a:lnTo>
                    <a:lnTo>
                      <a:pt x="285" y="32"/>
                    </a:lnTo>
                    <a:lnTo>
                      <a:pt x="252" y="86"/>
                    </a:lnTo>
                    <a:cubicBezTo>
                      <a:pt x="248" y="85"/>
                      <a:pt x="245" y="85"/>
                      <a:pt x="241" y="85"/>
                    </a:cubicBezTo>
                    <a:cubicBezTo>
                      <a:pt x="237" y="84"/>
                      <a:pt x="234" y="84"/>
                      <a:pt x="230" y="84"/>
                    </a:cubicBezTo>
                    <a:cubicBezTo>
                      <a:pt x="227" y="84"/>
                      <a:pt x="223" y="84"/>
                      <a:pt x="220" y="85"/>
                    </a:cubicBezTo>
                    <a:cubicBezTo>
                      <a:pt x="216" y="85"/>
                      <a:pt x="212" y="85"/>
                      <a:pt x="209" y="86"/>
                    </a:cubicBezTo>
                    <a:lnTo>
                      <a:pt x="176" y="32"/>
                    </a:lnTo>
                    <a:lnTo>
                      <a:pt x="128" y="52"/>
                    </a:lnTo>
                    <a:lnTo>
                      <a:pt x="143" y="113"/>
                    </a:lnTo>
                    <a:cubicBezTo>
                      <a:pt x="137" y="118"/>
                      <a:pt x="132" y="122"/>
                      <a:pt x="127" y="127"/>
                    </a:cubicBezTo>
                    <a:cubicBezTo>
                      <a:pt x="122" y="132"/>
                      <a:pt x="117" y="138"/>
                      <a:pt x="112" y="143"/>
                    </a:cubicBezTo>
                    <a:lnTo>
                      <a:pt x="51" y="129"/>
                    </a:lnTo>
                    <a:lnTo>
                      <a:pt x="31" y="176"/>
                    </a:lnTo>
                    <a:lnTo>
                      <a:pt x="85" y="210"/>
                    </a:lnTo>
                    <a:cubicBezTo>
                      <a:pt x="85" y="213"/>
                      <a:pt x="84" y="217"/>
                      <a:pt x="84" y="221"/>
                    </a:cubicBezTo>
                    <a:cubicBezTo>
                      <a:pt x="84" y="224"/>
                      <a:pt x="83" y="228"/>
                      <a:pt x="83" y="231"/>
                    </a:cubicBezTo>
                    <a:cubicBezTo>
                      <a:pt x="83" y="235"/>
                      <a:pt x="84" y="238"/>
                      <a:pt x="84" y="242"/>
                    </a:cubicBezTo>
                    <a:cubicBezTo>
                      <a:pt x="84" y="246"/>
                      <a:pt x="85" y="249"/>
                      <a:pt x="85" y="253"/>
                    </a:cubicBezTo>
                    <a:lnTo>
                      <a:pt x="31" y="286"/>
                    </a:lnTo>
                    <a:lnTo>
                      <a:pt x="51" y="333"/>
                    </a:lnTo>
                    <a:lnTo>
                      <a:pt x="112" y="319"/>
                    </a:lnTo>
                    <a:cubicBezTo>
                      <a:pt x="117" y="325"/>
                      <a:pt x="122" y="330"/>
                      <a:pt x="127" y="335"/>
                    </a:cubicBezTo>
                    <a:cubicBezTo>
                      <a:pt x="132" y="340"/>
                      <a:pt x="137" y="344"/>
                      <a:pt x="143" y="349"/>
                    </a:cubicBezTo>
                    <a:lnTo>
                      <a:pt x="128" y="411"/>
                    </a:lnTo>
                    <a:lnTo>
                      <a:pt x="176" y="430"/>
                    </a:lnTo>
                    <a:lnTo>
                      <a:pt x="209" y="377"/>
                    </a:lnTo>
                    <a:cubicBezTo>
                      <a:pt x="213" y="377"/>
                      <a:pt x="216" y="377"/>
                      <a:pt x="220" y="378"/>
                    </a:cubicBezTo>
                    <a:cubicBezTo>
                      <a:pt x="223" y="378"/>
                      <a:pt x="227" y="378"/>
                      <a:pt x="230" y="378"/>
                    </a:cubicBezTo>
                    <a:cubicBezTo>
                      <a:pt x="234" y="378"/>
                      <a:pt x="238" y="378"/>
                      <a:pt x="241" y="378"/>
                    </a:cubicBezTo>
                    <a:cubicBezTo>
                      <a:pt x="245" y="377"/>
                      <a:pt x="248" y="377"/>
                      <a:pt x="252" y="377"/>
                    </a:cubicBezTo>
                    <a:lnTo>
                      <a:pt x="285" y="430"/>
                    </a:lnTo>
                    <a:lnTo>
                      <a:pt x="332" y="411"/>
                    </a:lnTo>
                    <a:lnTo>
                      <a:pt x="318" y="349"/>
                    </a:lnTo>
                    <a:cubicBezTo>
                      <a:pt x="324" y="345"/>
                      <a:pt x="329" y="340"/>
                      <a:pt x="334" y="335"/>
                    </a:cubicBezTo>
                    <a:cubicBezTo>
                      <a:pt x="339" y="330"/>
                      <a:pt x="344" y="325"/>
                      <a:pt x="349" y="319"/>
                    </a:cubicBezTo>
                    <a:lnTo>
                      <a:pt x="410" y="333"/>
                    </a:lnTo>
                    <a:lnTo>
                      <a:pt x="430" y="286"/>
                    </a:lnTo>
                    <a:lnTo>
                      <a:pt x="376" y="252"/>
                    </a:lnTo>
                    <a:close/>
                    <a:moveTo>
                      <a:pt x="230" y="146"/>
                    </a:moveTo>
                    <a:cubicBezTo>
                      <a:pt x="242" y="146"/>
                      <a:pt x="253" y="148"/>
                      <a:pt x="264" y="153"/>
                    </a:cubicBezTo>
                    <a:cubicBezTo>
                      <a:pt x="274" y="157"/>
                      <a:pt x="283" y="163"/>
                      <a:pt x="291" y="171"/>
                    </a:cubicBezTo>
                    <a:cubicBezTo>
                      <a:pt x="298" y="179"/>
                      <a:pt x="305" y="188"/>
                      <a:pt x="309" y="198"/>
                    </a:cubicBezTo>
                    <a:cubicBezTo>
                      <a:pt x="313" y="208"/>
                      <a:pt x="316" y="219"/>
                      <a:pt x="316" y="231"/>
                    </a:cubicBezTo>
                    <a:cubicBezTo>
                      <a:pt x="316" y="243"/>
                      <a:pt x="313" y="254"/>
                      <a:pt x="309" y="264"/>
                    </a:cubicBezTo>
                    <a:cubicBezTo>
                      <a:pt x="305" y="275"/>
                      <a:pt x="298" y="284"/>
                      <a:pt x="291" y="291"/>
                    </a:cubicBezTo>
                    <a:cubicBezTo>
                      <a:pt x="283" y="299"/>
                      <a:pt x="274" y="305"/>
                      <a:pt x="264" y="310"/>
                    </a:cubicBezTo>
                    <a:cubicBezTo>
                      <a:pt x="253" y="314"/>
                      <a:pt x="242" y="316"/>
                      <a:pt x="230" y="316"/>
                    </a:cubicBezTo>
                    <a:cubicBezTo>
                      <a:pt x="219" y="316"/>
                      <a:pt x="208" y="314"/>
                      <a:pt x="197" y="310"/>
                    </a:cubicBezTo>
                    <a:cubicBezTo>
                      <a:pt x="187" y="305"/>
                      <a:pt x="178" y="299"/>
                      <a:pt x="170" y="291"/>
                    </a:cubicBezTo>
                    <a:cubicBezTo>
                      <a:pt x="162" y="284"/>
                      <a:pt x="156" y="275"/>
                      <a:pt x="152" y="264"/>
                    </a:cubicBezTo>
                    <a:cubicBezTo>
                      <a:pt x="147" y="254"/>
                      <a:pt x="145" y="243"/>
                      <a:pt x="145" y="231"/>
                    </a:cubicBezTo>
                    <a:cubicBezTo>
                      <a:pt x="145" y="219"/>
                      <a:pt x="147" y="208"/>
                      <a:pt x="152" y="198"/>
                    </a:cubicBezTo>
                    <a:cubicBezTo>
                      <a:pt x="156" y="188"/>
                      <a:pt x="162" y="179"/>
                      <a:pt x="170" y="171"/>
                    </a:cubicBezTo>
                    <a:cubicBezTo>
                      <a:pt x="178" y="163"/>
                      <a:pt x="187" y="157"/>
                      <a:pt x="197" y="153"/>
                    </a:cubicBezTo>
                    <a:cubicBezTo>
                      <a:pt x="208" y="148"/>
                      <a:pt x="219" y="146"/>
                      <a:pt x="230" y="146"/>
                    </a:cubicBezTo>
                    <a:close/>
                    <a:moveTo>
                      <a:pt x="230" y="291"/>
                    </a:moveTo>
                    <a:cubicBezTo>
                      <a:pt x="239" y="291"/>
                      <a:pt x="247" y="289"/>
                      <a:pt x="254" y="286"/>
                    </a:cubicBezTo>
                    <a:cubicBezTo>
                      <a:pt x="261" y="283"/>
                      <a:pt x="267" y="279"/>
                      <a:pt x="273" y="274"/>
                    </a:cubicBezTo>
                    <a:cubicBezTo>
                      <a:pt x="278" y="268"/>
                      <a:pt x="283" y="262"/>
                      <a:pt x="286" y="254"/>
                    </a:cubicBezTo>
                    <a:cubicBezTo>
                      <a:pt x="289" y="247"/>
                      <a:pt x="290" y="239"/>
                      <a:pt x="290" y="231"/>
                    </a:cubicBezTo>
                    <a:cubicBezTo>
                      <a:pt x="290" y="223"/>
                      <a:pt x="289" y="215"/>
                      <a:pt x="286" y="208"/>
                    </a:cubicBezTo>
                    <a:cubicBezTo>
                      <a:pt x="283" y="201"/>
                      <a:pt x="278" y="194"/>
                      <a:pt x="273" y="189"/>
                    </a:cubicBezTo>
                    <a:cubicBezTo>
                      <a:pt x="267" y="183"/>
                      <a:pt x="261" y="179"/>
                      <a:pt x="254" y="176"/>
                    </a:cubicBezTo>
                    <a:cubicBezTo>
                      <a:pt x="247" y="173"/>
                      <a:pt x="239" y="171"/>
                      <a:pt x="230" y="171"/>
                    </a:cubicBezTo>
                    <a:cubicBezTo>
                      <a:pt x="222" y="171"/>
                      <a:pt x="214" y="173"/>
                      <a:pt x="207" y="176"/>
                    </a:cubicBezTo>
                    <a:cubicBezTo>
                      <a:pt x="200" y="179"/>
                      <a:pt x="193" y="183"/>
                      <a:pt x="188" y="189"/>
                    </a:cubicBezTo>
                    <a:cubicBezTo>
                      <a:pt x="183" y="194"/>
                      <a:pt x="178" y="201"/>
                      <a:pt x="175" y="208"/>
                    </a:cubicBezTo>
                    <a:cubicBezTo>
                      <a:pt x="172" y="215"/>
                      <a:pt x="171" y="223"/>
                      <a:pt x="171" y="231"/>
                    </a:cubicBezTo>
                    <a:cubicBezTo>
                      <a:pt x="171" y="239"/>
                      <a:pt x="172" y="247"/>
                      <a:pt x="175" y="254"/>
                    </a:cubicBezTo>
                    <a:cubicBezTo>
                      <a:pt x="178" y="262"/>
                      <a:pt x="183" y="268"/>
                      <a:pt x="188" y="274"/>
                    </a:cubicBezTo>
                    <a:cubicBezTo>
                      <a:pt x="193" y="279"/>
                      <a:pt x="200" y="283"/>
                      <a:pt x="207" y="286"/>
                    </a:cubicBezTo>
                    <a:cubicBezTo>
                      <a:pt x="214" y="289"/>
                      <a:pt x="222" y="291"/>
                      <a:pt x="230" y="291"/>
                    </a:cubicBez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05" name="Sign In" descr="&lt;Tags&gt;&lt;SMARTRESIZEANCHORS&gt;None,Absolute,Absolute,None&lt;/SMARTRESIZEANCHORS&gt;&lt;/Tags&gt;">
                <a:extLst>
                  <a:ext uri="{FF2B5EF4-FFF2-40B4-BE49-F238E27FC236}">
                    <a16:creationId xmlns:a16="http://schemas.microsoft.com/office/drawing/2014/main" id="{7DE7E523-DC93-424A-9681-9F899B573D91}"/>
                  </a:ext>
                </a:extLst>
              </p:cNvPr>
              <p:cNvSpPr>
                <a:spLocks noChangeAspect="1" noEditPoints="1"/>
              </p:cNvSpPr>
              <p:nvPr/>
            </p:nvSpPr>
            <p:spPr bwMode="auto">
              <a:xfrm>
                <a:off x="770562" y="5717630"/>
                <a:ext cx="122238" cy="120650"/>
              </a:xfrm>
              <a:custGeom>
                <a:avLst/>
                <a:gdLst>
                  <a:gd name="T0" fmla="*/ 478 w 478"/>
                  <a:gd name="T1" fmla="*/ 419 h 479"/>
                  <a:gd name="T2" fmla="*/ 419 w 478"/>
                  <a:gd name="T3" fmla="*/ 479 h 479"/>
                  <a:gd name="T4" fmla="*/ 389 w 478"/>
                  <a:gd name="T5" fmla="*/ 419 h 479"/>
                  <a:gd name="T6" fmla="*/ 329 w 478"/>
                  <a:gd name="T7" fmla="*/ 389 h 479"/>
                  <a:gd name="T8" fmla="*/ 389 w 478"/>
                  <a:gd name="T9" fmla="*/ 329 h 479"/>
                  <a:gd name="T10" fmla="*/ 419 w 478"/>
                  <a:gd name="T11" fmla="*/ 389 h 479"/>
                  <a:gd name="T12" fmla="*/ 243 w 478"/>
                  <a:gd name="T13" fmla="*/ 221 h 479"/>
                  <a:gd name="T14" fmla="*/ 318 w 478"/>
                  <a:gd name="T15" fmla="*/ 275 h 479"/>
                  <a:gd name="T16" fmla="*/ 356 w 478"/>
                  <a:gd name="T17" fmla="*/ 359 h 479"/>
                  <a:gd name="T18" fmla="*/ 307 w 478"/>
                  <a:gd name="T19" fmla="*/ 311 h 479"/>
                  <a:gd name="T20" fmla="*/ 230 w 478"/>
                  <a:gd name="T21" fmla="*/ 248 h 479"/>
                  <a:gd name="T22" fmla="*/ 140 w 478"/>
                  <a:gd name="T23" fmla="*/ 245 h 479"/>
                  <a:gd name="T24" fmla="*/ 74 w 478"/>
                  <a:gd name="T25" fmla="*/ 283 h 479"/>
                  <a:gd name="T26" fmla="*/ 35 w 478"/>
                  <a:gd name="T27" fmla="*/ 349 h 479"/>
                  <a:gd name="T28" fmla="*/ 0 w 478"/>
                  <a:gd name="T29" fmla="*/ 389 h 479"/>
                  <a:gd name="T30" fmla="*/ 32 w 478"/>
                  <a:gd name="T31" fmla="*/ 287 h 479"/>
                  <a:gd name="T32" fmla="*/ 116 w 478"/>
                  <a:gd name="T33" fmla="*/ 221 h 479"/>
                  <a:gd name="T34" fmla="*/ 60 w 478"/>
                  <a:gd name="T35" fmla="*/ 120 h 479"/>
                  <a:gd name="T36" fmla="*/ 95 w 478"/>
                  <a:gd name="T37" fmla="*/ 35 h 479"/>
                  <a:gd name="T38" fmla="*/ 179 w 478"/>
                  <a:gd name="T39" fmla="*/ 0 h 479"/>
                  <a:gd name="T40" fmla="*/ 264 w 478"/>
                  <a:gd name="T41" fmla="*/ 35 h 479"/>
                  <a:gd name="T42" fmla="*/ 299 w 478"/>
                  <a:gd name="T43" fmla="*/ 120 h 479"/>
                  <a:gd name="T44" fmla="*/ 284 w 478"/>
                  <a:gd name="T45" fmla="*/ 178 h 479"/>
                  <a:gd name="T46" fmla="*/ 243 w 478"/>
                  <a:gd name="T47" fmla="*/ 221 h 479"/>
                  <a:gd name="T48" fmla="*/ 97 w 478"/>
                  <a:gd name="T49" fmla="*/ 155 h 479"/>
                  <a:gd name="T50" fmla="*/ 144 w 478"/>
                  <a:gd name="T51" fmla="*/ 203 h 479"/>
                  <a:gd name="T52" fmla="*/ 214 w 478"/>
                  <a:gd name="T53" fmla="*/ 203 h 479"/>
                  <a:gd name="T54" fmla="*/ 262 w 478"/>
                  <a:gd name="T55" fmla="*/ 155 h 479"/>
                  <a:gd name="T56" fmla="*/ 262 w 478"/>
                  <a:gd name="T57" fmla="*/ 85 h 479"/>
                  <a:gd name="T58" fmla="*/ 214 w 478"/>
                  <a:gd name="T59" fmla="*/ 37 h 479"/>
                  <a:gd name="T60" fmla="*/ 144 w 478"/>
                  <a:gd name="T61" fmla="*/ 37 h 479"/>
                  <a:gd name="T62" fmla="*/ 97 w 478"/>
                  <a:gd name="T63" fmla="*/ 8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8" h="479">
                    <a:moveTo>
                      <a:pt x="478" y="389"/>
                    </a:moveTo>
                    <a:lnTo>
                      <a:pt x="478" y="419"/>
                    </a:lnTo>
                    <a:lnTo>
                      <a:pt x="419" y="419"/>
                    </a:lnTo>
                    <a:lnTo>
                      <a:pt x="419" y="479"/>
                    </a:lnTo>
                    <a:lnTo>
                      <a:pt x="389" y="479"/>
                    </a:lnTo>
                    <a:lnTo>
                      <a:pt x="389" y="419"/>
                    </a:lnTo>
                    <a:lnTo>
                      <a:pt x="329" y="419"/>
                    </a:lnTo>
                    <a:lnTo>
                      <a:pt x="329" y="389"/>
                    </a:lnTo>
                    <a:lnTo>
                      <a:pt x="389" y="389"/>
                    </a:lnTo>
                    <a:lnTo>
                      <a:pt x="389" y="329"/>
                    </a:lnTo>
                    <a:lnTo>
                      <a:pt x="419" y="329"/>
                    </a:lnTo>
                    <a:lnTo>
                      <a:pt x="419" y="389"/>
                    </a:lnTo>
                    <a:lnTo>
                      <a:pt x="478" y="389"/>
                    </a:lnTo>
                    <a:close/>
                    <a:moveTo>
                      <a:pt x="243" y="221"/>
                    </a:moveTo>
                    <a:cubicBezTo>
                      <a:pt x="258" y="227"/>
                      <a:pt x="272" y="234"/>
                      <a:pt x="284" y="243"/>
                    </a:cubicBezTo>
                    <a:cubicBezTo>
                      <a:pt x="297" y="253"/>
                      <a:pt x="308" y="263"/>
                      <a:pt x="318" y="275"/>
                    </a:cubicBezTo>
                    <a:cubicBezTo>
                      <a:pt x="328" y="287"/>
                      <a:pt x="336" y="300"/>
                      <a:pt x="342" y="314"/>
                    </a:cubicBezTo>
                    <a:cubicBezTo>
                      <a:pt x="349" y="329"/>
                      <a:pt x="354" y="344"/>
                      <a:pt x="356" y="359"/>
                    </a:cubicBezTo>
                    <a:lnTo>
                      <a:pt x="326" y="359"/>
                    </a:lnTo>
                    <a:cubicBezTo>
                      <a:pt x="322" y="342"/>
                      <a:pt x="316" y="326"/>
                      <a:pt x="307" y="311"/>
                    </a:cubicBezTo>
                    <a:cubicBezTo>
                      <a:pt x="298" y="296"/>
                      <a:pt x="287" y="284"/>
                      <a:pt x="274" y="273"/>
                    </a:cubicBezTo>
                    <a:cubicBezTo>
                      <a:pt x="261" y="263"/>
                      <a:pt x="246" y="254"/>
                      <a:pt x="230" y="248"/>
                    </a:cubicBezTo>
                    <a:cubicBezTo>
                      <a:pt x="214" y="242"/>
                      <a:pt x="197" y="239"/>
                      <a:pt x="179" y="239"/>
                    </a:cubicBezTo>
                    <a:cubicBezTo>
                      <a:pt x="166" y="239"/>
                      <a:pt x="152" y="241"/>
                      <a:pt x="140" y="245"/>
                    </a:cubicBezTo>
                    <a:cubicBezTo>
                      <a:pt x="127" y="248"/>
                      <a:pt x="115" y="253"/>
                      <a:pt x="104" y="260"/>
                    </a:cubicBezTo>
                    <a:cubicBezTo>
                      <a:pt x="93" y="266"/>
                      <a:pt x="83" y="274"/>
                      <a:pt x="74" y="283"/>
                    </a:cubicBezTo>
                    <a:cubicBezTo>
                      <a:pt x="65" y="292"/>
                      <a:pt x="57" y="302"/>
                      <a:pt x="50" y="314"/>
                    </a:cubicBezTo>
                    <a:cubicBezTo>
                      <a:pt x="44" y="325"/>
                      <a:pt x="39" y="336"/>
                      <a:pt x="35" y="349"/>
                    </a:cubicBezTo>
                    <a:cubicBezTo>
                      <a:pt x="32" y="362"/>
                      <a:pt x="30" y="375"/>
                      <a:pt x="30" y="389"/>
                    </a:cubicBezTo>
                    <a:lnTo>
                      <a:pt x="0" y="389"/>
                    </a:lnTo>
                    <a:cubicBezTo>
                      <a:pt x="0" y="370"/>
                      <a:pt x="3" y="352"/>
                      <a:pt x="8" y="335"/>
                    </a:cubicBezTo>
                    <a:cubicBezTo>
                      <a:pt x="14" y="318"/>
                      <a:pt x="22" y="302"/>
                      <a:pt x="32" y="287"/>
                    </a:cubicBezTo>
                    <a:cubicBezTo>
                      <a:pt x="42" y="272"/>
                      <a:pt x="54" y="259"/>
                      <a:pt x="68" y="248"/>
                    </a:cubicBezTo>
                    <a:cubicBezTo>
                      <a:pt x="83" y="237"/>
                      <a:pt x="98" y="228"/>
                      <a:pt x="116" y="221"/>
                    </a:cubicBezTo>
                    <a:cubicBezTo>
                      <a:pt x="98" y="210"/>
                      <a:pt x="85" y="195"/>
                      <a:pt x="75" y="178"/>
                    </a:cubicBezTo>
                    <a:cubicBezTo>
                      <a:pt x="65" y="160"/>
                      <a:pt x="60" y="141"/>
                      <a:pt x="60" y="120"/>
                    </a:cubicBezTo>
                    <a:cubicBezTo>
                      <a:pt x="60" y="103"/>
                      <a:pt x="63" y="88"/>
                      <a:pt x="69" y="73"/>
                    </a:cubicBezTo>
                    <a:cubicBezTo>
                      <a:pt x="75" y="59"/>
                      <a:pt x="84" y="46"/>
                      <a:pt x="95" y="35"/>
                    </a:cubicBezTo>
                    <a:cubicBezTo>
                      <a:pt x="106" y="24"/>
                      <a:pt x="118" y="16"/>
                      <a:pt x="133" y="10"/>
                    </a:cubicBezTo>
                    <a:cubicBezTo>
                      <a:pt x="147" y="3"/>
                      <a:pt x="163" y="0"/>
                      <a:pt x="179" y="0"/>
                    </a:cubicBezTo>
                    <a:cubicBezTo>
                      <a:pt x="196" y="0"/>
                      <a:pt x="211" y="3"/>
                      <a:pt x="226" y="10"/>
                    </a:cubicBezTo>
                    <a:cubicBezTo>
                      <a:pt x="241" y="16"/>
                      <a:pt x="253" y="24"/>
                      <a:pt x="264" y="35"/>
                    </a:cubicBezTo>
                    <a:cubicBezTo>
                      <a:pt x="275" y="46"/>
                      <a:pt x="283" y="59"/>
                      <a:pt x="290" y="73"/>
                    </a:cubicBezTo>
                    <a:cubicBezTo>
                      <a:pt x="296" y="88"/>
                      <a:pt x="299" y="103"/>
                      <a:pt x="299" y="120"/>
                    </a:cubicBezTo>
                    <a:cubicBezTo>
                      <a:pt x="299" y="130"/>
                      <a:pt x="298" y="140"/>
                      <a:pt x="295" y="150"/>
                    </a:cubicBezTo>
                    <a:cubicBezTo>
                      <a:pt x="293" y="160"/>
                      <a:pt x="289" y="169"/>
                      <a:pt x="284" y="178"/>
                    </a:cubicBezTo>
                    <a:cubicBezTo>
                      <a:pt x="279" y="187"/>
                      <a:pt x="273" y="195"/>
                      <a:pt x="266" y="202"/>
                    </a:cubicBezTo>
                    <a:cubicBezTo>
                      <a:pt x="260" y="209"/>
                      <a:pt x="252" y="216"/>
                      <a:pt x="243" y="221"/>
                    </a:cubicBezTo>
                    <a:close/>
                    <a:moveTo>
                      <a:pt x="90" y="120"/>
                    </a:moveTo>
                    <a:cubicBezTo>
                      <a:pt x="90" y="132"/>
                      <a:pt x="92" y="144"/>
                      <a:pt x="97" y="155"/>
                    </a:cubicBezTo>
                    <a:cubicBezTo>
                      <a:pt x="101" y="166"/>
                      <a:pt x="108" y="175"/>
                      <a:pt x="116" y="183"/>
                    </a:cubicBezTo>
                    <a:cubicBezTo>
                      <a:pt x="124" y="191"/>
                      <a:pt x="134" y="198"/>
                      <a:pt x="144" y="203"/>
                    </a:cubicBezTo>
                    <a:cubicBezTo>
                      <a:pt x="155" y="207"/>
                      <a:pt x="167" y="210"/>
                      <a:pt x="179" y="210"/>
                    </a:cubicBezTo>
                    <a:cubicBezTo>
                      <a:pt x="192" y="210"/>
                      <a:pt x="203" y="207"/>
                      <a:pt x="214" y="203"/>
                    </a:cubicBezTo>
                    <a:cubicBezTo>
                      <a:pt x="225" y="198"/>
                      <a:pt x="235" y="191"/>
                      <a:pt x="243" y="183"/>
                    </a:cubicBezTo>
                    <a:cubicBezTo>
                      <a:pt x="251" y="175"/>
                      <a:pt x="257" y="166"/>
                      <a:pt x="262" y="155"/>
                    </a:cubicBezTo>
                    <a:cubicBezTo>
                      <a:pt x="267" y="144"/>
                      <a:pt x="269" y="132"/>
                      <a:pt x="269" y="120"/>
                    </a:cubicBezTo>
                    <a:cubicBezTo>
                      <a:pt x="269" y="108"/>
                      <a:pt x="267" y="96"/>
                      <a:pt x="262" y="85"/>
                    </a:cubicBezTo>
                    <a:cubicBezTo>
                      <a:pt x="257" y="74"/>
                      <a:pt x="251" y="65"/>
                      <a:pt x="243" y="56"/>
                    </a:cubicBezTo>
                    <a:cubicBezTo>
                      <a:pt x="235" y="48"/>
                      <a:pt x="225" y="42"/>
                      <a:pt x="214" y="37"/>
                    </a:cubicBezTo>
                    <a:cubicBezTo>
                      <a:pt x="203" y="32"/>
                      <a:pt x="192" y="30"/>
                      <a:pt x="179" y="30"/>
                    </a:cubicBezTo>
                    <a:cubicBezTo>
                      <a:pt x="167" y="30"/>
                      <a:pt x="155" y="32"/>
                      <a:pt x="144" y="37"/>
                    </a:cubicBezTo>
                    <a:cubicBezTo>
                      <a:pt x="134" y="42"/>
                      <a:pt x="124" y="48"/>
                      <a:pt x="116" y="56"/>
                    </a:cubicBezTo>
                    <a:cubicBezTo>
                      <a:pt x="108" y="65"/>
                      <a:pt x="101" y="74"/>
                      <a:pt x="97" y="85"/>
                    </a:cubicBezTo>
                    <a:cubicBezTo>
                      <a:pt x="92" y="96"/>
                      <a:pt x="90" y="108"/>
                      <a:pt x="90" y="120"/>
                    </a:cubicBez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06" name="Feedback" descr="&lt;Tags&gt;&lt;SMARTRESIZEANCHORS&gt;Absolute,None,Absolute,None&lt;/SMARTRESIZEANCHORS&gt;&lt;/Tags&gt;">
                <a:extLst>
                  <a:ext uri="{FF2B5EF4-FFF2-40B4-BE49-F238E27FC236}">
                    <a16:creationId xmlns:a16="http://schemas.microsoft.com/office/drawing/2014/main" id="{734D84FC-1D59-4C3A-9688-DA1CAF3015B2}"/>
                  </a:ext>
                </a:extLst>
              </p:cNvPr>
              <p:cNvSpPr>
                <a:spLocks noChangeAspect="1" noEditPoints="1"/>
              </p:cNvSpPr>
              <p:nvPr/>
            </p:nvSpPr>
            <p:spPr bwMode="auto">
              <a:xfrm>
                <a:off x="769769" y="3679784"/>
                <a:ext cx="123825" cy="122238"/>
              </a:xfrm>
              <a:custGeom>
                <a:avLst/>
                <a:gdLst>
                  <a:gd name="T0" fmla="*/ 139 w 481"/>
                  <a:gd name="T1" fmla="*/ 208 h 481"/>
                  <a:gd name="T2" fmla="*/ 123 w 481"/>
                  <a:gd name="T3" fmla="*/ 192 h 481"/>
                  <a:gd name="T4" fmla="*/ 123 w 481"/>
                  <a:gd name="T5" fmla="*/ 169 h 481"/>
                  <a:gd name="T6" fmla="*/ 139 w 481"/>
                  <a:gd name="T7" fmla="*/ 153 h 481"/>
                  <a:gd name="T8" fmla="*/ 162 w 481"/>
                  <a:gd name="T9" fmla="*/ 153 h 481"/>
                  <a:gd name="T10" fmla="*/ 178 w 481"/>
                  <a:gd name="T11" fmla="*/ 169 h 481"/>
                  <a:gd name="T12" fmla="*/ 178 w 481"/>
                  <a:gd name="T13" fmla="*/ 192 h 481"/>
                  <a:gd name="T14" fmla="*/ 162 w 481"/>
                  <a:gd name="T15" fmla="*/ 208 h 481"/>
                  <a:gd name="T16" fmla="*/ 331 w 481"/>
                  <a:gd name="T17" fmla="*/ 211 h 481"/>
                  <a:gd name="T18" fmla="*/ 309 w 481"/>
                  <a:gd name="T19" fmla="*/ 202 h 481"/>
                  <a:gd name="T20" fmla="*/ 301 w 481"/>
                  <a:gd name="T21" fmla="*/ 181 h 481"/>
                  <a:gd name="T22" fmla="*/ 309 w 481"/>
                  <a:gd name="T23" fmla="*/ 159 h 481"/>
                  <a:gd name="T24" fmla="*/ 331 w 481"/>
                  <a:gd name="T25" fmla="*/ 151 h 481"/>
                  <a:gd name="T26" fmla="*/ 352 w 481"/>
                  <a:gd name="T27" fmla="*/ 159 h 481"/>
                  <a:gd name="T28" fmla="*/ 361 w 481"/>
                  <a:gd name="T29" fmla="*/ 181 h 481"/>
                  <a:gd name="T30" fmla="*/ 352 w 481"/>
                  <a:gd name="T31" fmla="*/ 202 h 481"/>
                  <a:gd name="T32" fmla="*/ 331 w 481"/>
                  <a:gd name="T33" fmla="*/ 211 h 481"/>
                  <a:gd name="T34" fmla="*/ 304 w 481"/>
                  <a:gd name="T35" fmla="*/ 9 h 481"/>
                  <a:gd name="T36" fmla="*/ 411 w 481"/>
                  <a:gd name="T37" fmla="*/ 71 h 481"/>
                  <a:gd name="T38" fmla="*/ 472 w 481"/>
                  <a:gd name="T39" fmla="*/ 177 h 481"/>
                  <a:gd name="T40" fmla="*/ 472 w 481"/>
                  <a:gd name="T41" fmla="*/ 305 h 481"/>
                  <a:gd name="T42" fmla="*/ 411 w 481"/>
                  <a:gd name="T43" fmla="*/ 411 h 481"/>
                  <a:gd name="T44" fmla="*/ 304 w 481"/>
                  <a:gd name="T45" fmla="*/ 472 h 481"/>
                  <a:gd name="T46" fmla="*/ 177 w 481"/>
                  <a:gd name="T47" fmla="*/ 472 h 481"/>
                  <a:gd name="T48" fmla="*/ 71 w 481"/>
                  <a:gd name="T49" fmla="*/ 411 h 481"/>
                  <a:gd name="T50" fmla="*/ 9 w 481"/>
                  <a:gd name="T51" fmla="*/ 305 h 481"/>
                  <a:gd name="T52" fmla="*/ 9 w 481"/>
                  <a:gd name="T53" fmla="*/ 177 h 481"/>
                  <a:gd name="T54" fmla="*/ 71 w 481"/>
                  <a:gd name="T55" fmla="*/ 71 h 481"/>
                  <a:gd name="T56" fmla="*/ 177 w 481"/>
                  <a:gd name="T57" fmla="*/ 9 h 481"/>
                  <a:gd name="T58" fmla="*/ 241 w 481"/>
                  <a:gd name="T59" fmla="*/ 451 h 481"/>
                  <a:gd name="T60" fmla="*/ 347 w 481"/>
                  <a:gd name="T61" fmla="*/ 422 h 481"/>
                  <a:gd name="T62" fmla="*/ 422 w 481"/>
                  <a:gd name="T63" fmla="*/ 347 h 481"/>
                  <a:gd name="T64" fmla="*/ 451 w 481"/>
                  <a:gd name="T65" fmla="*/ 241 h 481"/>
                  <a:gd name="T66" fmla="*/ 422 w 481"/>
                  <a:gd name="T67" fmla="*/ 135 h 481"/>
                  <a:gd name="T68" fmla="*/ 347 w 481"/>
                  <a:gd name="T69" fmla="*/ 59 h 481"/>
                  <a:gd name="T70" fmla="*/ 241 w 481"/>
                  <a:gd name="T71" fmla="*/ 31 h 481"/>
                  <a:gd name="T72" fmla="*/ 135 w 481"/>
                  <a:gd name="T73" fmla="*/ 59 h 481"/>
                  <a:gd name="T74" fmla="*/ 59 w 481"/>
                  <a:gd name="T75" fmla="*/ 135 h 481"/>
                  <a:gd name="T76" fmla="*/ 30 w 481"/>
                  <a:gd name="T77" fmla="*/ 241 h 481"/>
                  <a:gd name="T78" fmla="*/ 59 w 481"/>
                  <a:gd name="T79" fmla="*/ 347 h 481"/>
                  <a:gd name="T80" fmla="*/ 135 w 481"/>
                  <a:gd name="T81" fmla="*/ 422 h 481"/>
                  <a:gd name="T82" fmla="*/ 241 w 481"/>
                  <a:gd name="T83" fmla="*/ 451 h 481"/>
                  <a:gd name="T84" fmla="*/ 274 w 481"/>
                  <a:gd name="T85" fmla="*/ 356 h 481"/>
                  <a:gd name="T86" fmla="*/ 329 w 481"/>
                  <a:gd name="T87" fmla="*/ 322 h 481"/>
                  <a:gd name="T88" fmla="*/ 375 w 481"/>
                  <a:gd name="T89" fmla="*/ 308 h 481"/>
                  <a:gd name="T90" fmla="*/ 319 w 481"/>
                  <a:gd name="T91" fmla="*/ 368 h 481"/>
                  <a:gd name="T92" fmla="*/ 241 w 481"/>
                  <a:gd name="T93" fmla="*/ 391 h 481"/>
                  <a:gd name="T94" fmla="*/ 162 w 481"/>
                  <a:gd name="T95" fmla="*/ 368 h 481"/>
                  <a:gd name="T96" fmla="*/ 107 w 481"/>
                  <a:gd name="T97" fmla="*/ 308 h 481"/>
                  <a:gd name="T98" fmla="*/ 152 w 481"/>
                  <a:gd name="T99" fmla="*/ 322 h 481"/>
                  <a:gd name="T100" fmla="*/ 207 w 481"/>
                  <a:gd name="T101" fmla="*/ 35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1" h="481">
                    <a:moveTo>
                      <a:pt x="150" y="211"/>
                    </a:moveTo>
                    <a:cubicBezTo>
                      <a:pt x="146" y="211"/>
                      <a:pt x="142" y="210"/>
                      <a:pt x="139" y="208"/>
                    </a:cubicBezTo>
                    <a:cubicBezTo>
                      <a:pt x="135" y="207"/>
                      <a:pt x="132" y="205"/>
                      <a:pt x="129" y="202"/>
                    </a:cubicBezTo>
                    <a:cubicBezTo>
                      <a:pt x="127" y="199"/>
                      <a:pt x="124" y="196"/>
                      <a:pt x="123" y="192"/>
                    </a:cubicBezTo>
                    <a:cubicBezTo>
                      <a:pt x="121" y="189"/>
                      <a:pt x="120" y="185"/>
                      <a:pt x="120" y="181"/>
                    </a:cubicBezTo>
                    <a:cubicBezTo>
                      <a:pt x="120" y="176"/>
                      <a:pt x="121" y="173"/>
                      <a:pt x="123" y="169"/>
                    </a:cubicBezTo>
                    <a:cubicBezTo>
                      <a:pt x="124" y="165"/>
                      <a:pt x="127" y="162"/>
                      <a:pt x="129" y="159"/>
                    </a:cubicBezTo>
                    <a:cubicBezTo>
                      <a:pt x="132" y="157"/>
                      <a:pt x="135" y="155"/>
                      <a:pt x="139" y="153"/>
                    </a:cubicBezTo>
                    <a:cubicBezTo>
                      <a:pt x="142" y="151"/>
                      <a:pt x="146" y="151"/>
                      <a:pt x="150" y="151"/>
                    </a:cubicBezTo>
                    <a:cubicBezTo>
                      <a:pt x="155" y="151"/>
                      <a:pt x="159" y="151"/>
                      <a:pt x="162" y="153"/>
                    </a:cubicBezTo>
                    <a:cubicBezTo>
                      <a:pt x="166" y="155"/>
                      <a:pt x="169" y="157"/>
                      <a:pt x="172" y="159"/>
                    </a:cubicBezTo>
                    <a:cubicBezTo>
                      <a:pt x="174" y="162"/>
                      <a:pt x="177" y="165"/>
                      <a:pt x="178" y="169"/>
                    </a:cubicBezTo>
                    <a:cubicBezTo>
                      <a:pt x="180" y="173"/>
                      <a:pt x="181" y="176"/>
                      <a:pt x="181" y="181"/>
                    </a:cubicBezTo>
                    <a:cubicBezTo>
                      <a:pt x="181" y="185"/>
                      <a:pt x="180" y="189"/>
                      <a:pt x="178" y="192"/>
                    </a:cubicBezTo>
                    <a:cubicBezTo>
                      <a:pt x="177" y="196"/>
                      <a:pt x="174" y="199"/>
                      <a:pt x="172" y="202"/>
                    </a:cubicBezTo>
                    <a:cubicBezTo>
                      <a:pt x="169" y="205"/>
                      <a:pt x="166" y="207"/>
                      <a:pt x="162" y="208"/>
                    </a:cubicBezTo>
                    <a:cubicBezTo>
                      <a:pt x="159" y="210"/>
                      <a:pt x="155" y="211"/>
                      <a:pt x="150" y="211"/>
                    </a:cubicBezTo>
                    <a:close/>
                    <a:moveTo>
                      <a:pt x="331" y="211"/>
                    </a:moveTo>
                    <a:cubicBezTo>
                      <a:pt x="326" y="211"/>
                      <a:pt x="323" y="210"/>
                      <a:pt x="319" y="208"/>
                    </a:cubicBezTo>
                    <a:cubicBezTo>
                      <a:pt x="315" y="207"/>
                      <a:pt x="312" y="205"/>
                      <a:pt x="309" y="202"/>
                    </a:cubicBezTo>
                    <a:cubicBezTo>
                      <a:pt x="307" y="199"/>
                      <a:pt x="305" y="196"/>
                      <a:pt x="303" y="192"/>
                    </a:cubicBezTo>
                    <a:cubicBezTo>
                      <a:pt x="301" y="189"/>
                      <a:pt x="301" y="185"/>
                      <a:pt x="301" y="181"/>
                    </a:cubicBezTo>
                    <a:cubicBezTo>
                      <a:pt x="301" y="176"/>
                      <a:pt x="301" y="173"/>
                      <a:pt x="303" y="169"/>
                    </a:cubicBezTo>
                    <a:cubicBezTo>
                      <a:pt x="305" y="165"/>
                      <a:pt x="307" y="162"/>
                      <a:pt x="309" y="159"/>
                    </a:cubicBezTo>
                    <a:cubicBezTo>
                      <a:pt x="312" y="157"/>
                      <a:pt x="315" y="155"/>
                      <a:pt x="319" y="153"/>
                    </a:cubicBezTo>
                    <a:cubicBezTo>
                      <a:pt x="323" y="151"/>
                      <a:pt x="326" y="151"/>
                      <a:pt x="331" y="151"/>
                    </a:cubicBezTo>
                    <a:cubicBezTo>
                      <a:pt x="335" y="151"/>
                      <a:pt x="339" y="151"/>
                      <a:pt x="342" y="153"/>
                    </a:cubicBezTo>
                    <a:cubicBezTo>
                      <a:pt x="346" y="155"/>
                      <a:pt x="349" y="157"/>
                      <a:pt x="352" y="159"/>
                    </a:cubicBezTo>
                    <a:cubicBezTo>
                      <a:pt x="355" y="162"/>
                      <a:pt x="357" y="165"/>
                      <a:pt x="358" y="169"/>
                    </a:cubicBezTo>
                    <a:cubicBezTo>
                      <a:pt x="360" y="173"/>
                      <a:pt x="361" y="176"/>
                      <a:pt x="361" y="181"/>
                    </a:cubicBezTo>
                    <a:cubicBezTo>
                      <a:pt x="361" y="185"/>
                      <a:pt x="360" y="189"/>
                      <a:pt x="358" y="192"/>
                    </a:cubicBezTo>
                    <a:cubicBezTo>
                      <a:pt x="357" y="196"/>
                      <a:pt x="355" y="199"/>
                      <a:pt x="352" y="202"/>
                    </a:cubicBezTo>
                    <a:cubicBezTo>
                      <a:pt x="349" y="205"/>
                      <a:pt x="346" y="207"/>
                      <a:pt x="342" y="208"/>
                    </a:cubicBezTo>
                    <a:cubicBezTo>
                      <a:pt x="339" y="210"/>
                      <a:pt x="335" y="211"/>
                      <a:pt x="331" y="211"/>
                    </a:cubicBezTo>
                    <a:close/>
                    <a:moveTo>
                      <a:pt x="241" y="0"/>
                    </a:moveTo>
                    <a:cubicBezTo>
                      <a:pt x="263" y="0"/>
                      <a:pt x="284" y="3"/>
                      <a:pt x="304" y="9"/>
                    </a:cubicBezTo>
                    <a:cubicBezTo>
                      <a:pt x="325" y="15"/>
                      <a:pt x="344" y="23"/>
                      <a:pt x="362" y="33"/>
                    </a:cubicBezTo>
                    <a:cubicBezTo>
                      <a:pt x="380" y="44"/>
                      <a:pt x="396" y="56"/>
                      <a:pt x="411" y="71"/>
                    </a:cubicBezTo>
                    <a:cubicBezTo>
                      <a:pt x="425" y="85"/>
                      <a:pt x="438" y="102"/>
                      <a:pt x="448" y="119"/>
                    </a:cubicBezTo>
                    <a:cubicBezTo>
                      <a:pt x="459" y="137"/>
                      <a:pt x="467" y="156"/>
                      <a:pt x="472" y="177"/>
                    </a:cubicBezTo>
                    <a:cubicBezTo>
                      <a:pt x="478" y="197"/>
                      <a:pt x="481" y="219"/>
                      <a:pt x="481" y="241"/>
                    </a:cubicBezTo>
                    <a:cubicBezTo>
                      <a:pt x="481" y="263"/>
                      <a:pt x="478" y="284"/>
                      <a:pt x="472" y="305"/>
                    </a:cubicBezTo>
                    <a:cubicBezTo>
                      <a:pt x="467" y="325"/>
                      <a:pt x="459" y="344"/>
                      <a:pt x="448" y="362"/>
                    </a:cubicBezTo>
                    <a:cubicBezTo>
                      <a:pt x="438" y="380"/>
                      <a:pt x="425" y="396"/>
                      <a:pt x="411" y="411"/>
                    </a:cubicBezTo>
                    <a:cubicBezTo>
                      <a:pt x="396" y="425"/>
                      <a:pt x="380" y="438"/>
                      <a:pt x="362" y="448"/>
                    </a:cubicBezTo>
                    <a:cubicBezTo>
                      <a:pt x="344" y="459"/>
                      <a:pt x="325" y="467"/>
                      <a:pt x="304" y="472"/>
                    </a:cubicBezTo>
                    <a:cubicBezTo>
                      <a:pt x="284" y="478"/>
                      <a:pt x="263" y="481"/>
                      <a:pt x="241" y="481"/>
                    </a:cubicBezTo>
                    <a:cubicBezTo>
                      <a:pt x="219" y="481"/>
                      <a:pt x="197" y="478"/>
                      <a:pt x="177" y="472"/>
                    </a:cubicBezTo>
                    <a:cubicBezTo>
                      <a:pt x="156" y="467"/>
                      <a:pt x="137" y="459"/>
                      <a:pt x="119" y="448"/>
                    </a:cubicBezTo>
                    <a:cubicBezTo>
                      <a:pt x="101" y="438"/>
                      <a:pt x="85" y="425"/>
                      <a:pt x="71" y="411"/>
                    </a:cubicBezTo>
                    <a:cubicBezTo>
                      <a:pt x="56" y="396"/>
                      <a:pt x="43" y="380"/>
                      <a:pt x="33" y="362"/>
                    </a:cubicBezTo>
                    <a:cubicBezTo>
                      <a:pt x="23" y="344"/>
                      <a:pt x="15" y="325"/>
                      <a:pt x="9" y="305"/>
                    </a:cubicBezTo>
                    <a:cubicBezTo>
                      <a:pt x="3" y="284"/>
                      <a:pt x="0" y="263"/>
                      <a:pt x="0" y="241"/>
                    </a:cubicBezTo>
                    <a:cubicBezTo>
                      <a:pt x="0" y="219"/>
                      <a:pt x="3" y="197"/>
                      <a:pt x="9" y="177"/>
                    </a:cubicBezTo>
                    <a:cubicBezTo>
                      <a:pt x="15" y="156"/>
                      <a:pt x="23" y="137"/>
                      <a:pt x="33" y="119"/>
                    </a:cubicBezTo>
                    <a:cubicBezTo>
                      <a:pt x="43" y="102"/>
                      <a:pt x="56" y="85"/>
                      <a:pt x="71" y="71"/>
                    </a:cubicBezTo>
                    <a:cubicBezTo>
                      <a:pt x="85" y="56"/>
                      <a:pt x="101" y="44"/>
                      <a:pt x="119" y="33"/>
                    </a:cubicBezTo>
                    <a:cubicBezTo>
                      <a:pt x="137" y="23"/>
                      <a:pt x="156" y="15"/>
                      <a:pt x="177" y="9"/>
                    </a:cubicBezTo>
                    <a:cubicBezTo>
                      <a:pt x="197" y="3"/>
                      <a:pt x="218" y="0"/>
                      <a:pt x="241" y="0"/>
                    </a:cubicBezTo>
                    <a:close/>
                    <a:moveTo>
                      <a:pt x="241" y="451"/>
                    </a:moveTo>
                    <a:cubicBezTo>
                      <a:pt x="260" y="451"/>
                      <a:pt x="278" y="449"/>
                      <a:pt x="296" y="444"/>
                    </a:cubicBezTo>
                    <a:cubicBezTo>
                      <a:pt x="314" y="439"/>
                      <a:pt x="331" y="431"/>
                      <a:pt x="347" y="422"/>
                    </a:cubicBezTo>
                    <a:cubicBezTo>
                      <a:pt x="362" y="413"/>
                      <a:pt x="376" y="402"/>
                      <a:pt x="389" y="389"/>
                    </a:cubicBezTo>
                    <a:cubicBezTo>
                      <a:pt x="402" y="376"/>
                      <a:pt x="413" y="362"/>
                      <a:pt x="422" y="347"/>
                    </a:cubicBezTo>
                    <a:cubicBezTo>
                      <a:pt x="431" y="331"/>
                      <a:pt x="438" y="314"/>
                      <a:pt x="443" y="297"/>
                    </a:cubicBezTo>
                    <a:cubicBezTo>
                      <a:pt x="448" y="279"/>
                      <a:pt x="451" y="260"/>
                      <a:pt x="451" y="241"/>
                    </a:cubicBezTo>
                    <a:cubicBezTo>
                      <a:pt x="451" y="222"/>
                      <a:pt x="448" y="203"/>
                      <a:pt x="443" y="185"/>
                    </a:cubicBezTo>
                    <a:cubicBezTo>
                      <a:pt x="438" y="167"/>
                      <a:pt x="431" y="150"/>
                      <a:pt x="422" y="135"/>
                    </a:cubicBezTo>
                    <a:cubicBezTo>
                      <a:pt x="413" y="119"/>
                      <a:pt x="402" y="105"/>
                      <a:pt x="389" y="92"/>
                    </a:cubicBezTo>
                    <a:cubicBezTo>
                      <a:pt x="376" y="79"/>
                      <a:pt x="362" y="68"/>
                      <a:pt x="347" y="59"/>
                    </a:cubicBezTo>
                    <a:cubicBezTo>
                      <a:pt x="331" y="50"/>
                      <a:pt x="314" y="43"/>
                      <a:pt x="296" y="38"/>
                    </a:cubicBezTo>
                    <a:cubicBezTo>
                      <a:pt x="278" y="33"/>
                      <a:pt x="260" y="31"/>
                      <a:pt x="241" y="31"/>
                    </a:cubicBezTo>
                    <a:cubicBezTo>
                      <a:pt x="221" y="31"/>
                      <a:pt x="203" y="33"/>
                      <a:pt x="185" y="38"/>
                    </a:cubicBezTo>
                    <a:cubicBezTo>
                      <a:pt x="167" y="43"/>
                      <a:pt x="150" y="50"/>
                      <a:pt x="135" y="59"/>
                    </a:cubicBezTo>
                    <a:cubicBezTo>
                      <a:pt x="119" y="68"/>
                      <a:pt x="105" y="79"/>
                      <a:pt x="92" y="92"/>
                    </a:cubicBezTo>
                    <a:cubicBezTo>
                      <a:pt x="79" y="105"/>
                      <a:pt x="68" y="119"/>
                      <a:pt x="59" y="135"/>
                    </a:cubicBezTo>
                    <a:cubicBezTo>
                      <a:pt x="50" y="150"/>
                      <a:pt x="43" y="167"/>
                      <a:pt x="38" y="185"/>
                    </a:cubicBezTo>
                    <a:cubicBezTo>
                      <a:pt x="33" y="203"/>
                      <a:pt x="30" y="222"/>
                      <a:pt x="30" y="241"/>
                    </a:cubicBezTo>
                    <a:cubicBezTo>
                      <a:pt x="30" y="260"/>
                      <a:pt x="33" y="279"/>
                      <a:pt x="38" y="297"/>
                    </a:cubicBezTo>
                    <a:cubicBezTo>
                      <a:pt x="43" y="314"/>
                      <a:pt x="50" y="331"/>
                      <a:pt x="59" y="347"/>
                    </a:cubicBezTo>
                    <a:cubicBezTo>
                      <a:pt x="68" y="362"/>
                      <a:pt x="79" y="376"/>
                      <a:pt x="92" y="389"/>
                    </a:cubicBezTo>
                    <a:cubicBezTo>
                      <a:pt x="105" y="402"/>
                      <a:pt x="119" y="413"/>
                      <a:pt x="135" y="422"/>
                    </a:cubicBezTo>
                    <a:cubicBezTo>
                      <a:pt x="150" y="431"/>
                      <a:pt x="167" y="439"/>
                      <a:pt x="185" y="444"/>
                    </a:cubicBezTo>
                    <a:cubicBezTo>
                      <a:pt x="203" y="449"/>
                      <a:pt x="221" y="451"/>
                      <a:pt x="241" y="451"/>
                    </a:cubicBezTo>
                    <a:close/>
                    <a:moveTo>
                      <a:pt x="241" y="361"/>
                    </a:moveTo>
                    <a:cubicBezTo>
                      <a:pt x="252" y="361"/>
                      <a:pt x="263" y="359"/>
                      <a:pt x="274" y="356"/>
                    </a:cubicBezTo>
                    <a:cubicBezTo>
                      <a:pt x="285" y="353"/>
                      <a:pt x="294" y="349"/>
                      <a:pt x="304" y="343"/>
                    </a:cubicBezTo>
                    <a:cubicBezTo>
                      <a:pt x="313" y="337"/>
                      <a:pt x="321" y="330"/>
                      <a:pt x="329" y="322"/>
                    </a:cubicBezTo>
                    <a:cubicBezTo>
                      <a:pt x="336" y="313"/>
                      <a:pt x="342" y="304"/>
                      <a:pt x="348" y="294"/>
                    </a:cubicBezTo>
                    <a:lnTo>
                      <a:pt x="375" y="308"/>
                    </a:lnTo>
                    <a:cubicBezTo>
                      <a:pt x="368" y="320"/>
                      <a:pt x="360" y="332"/>
                      <a:pt x="351" y="342"/>
                    </a:cubicBezTo>
                    <a:cubicBezTo>
                      <a:pt x="341" y="352"/>
                      <a:pt x="331" y="361"/>
                      <a:pt x="319" y="368"/>
                    </a:cubicBezTo>
                    <a:cubicBezTo>
                      <a:pt x="308" y="376"/>
                      <a:pt x="295" y="381"/>
                      <a:pt x="282" y="385"/>
                    </a:cubicBezTo>
                    <a:cubicBezTo>
                      <a:pt x="269" y="389"/>
                      <a:pt x="255" y="391"/>
                      <a:pt x="241" y="391"/>
                    </a:cubicBezTo>
                    <a:cubicBezTo>
                      <a:pt x="226" y="391"/>
                      <a:pt x="212" y="389"/>
                      <a:pt x="199" y="385"/>
                    </a:cubicBezTo>
                    <a:cubicBezTo>
                      <a:pt x="186" y="381"/>
                      <a:pt x="173" y="376"/>
                      <a:pt x="162" y="368"/>
                    </a:cubicBezTo>
                    <a:cubicBezTo>
                      <a:pt x="150" y="361"/>
                      <a:pt x="140" y="352"/>
                      <a:pt x="130" y="342"/>
                    </a:cubicBezTo>
                    <a:cubicBezTo>
                      <a:pt x="121" y="332"/>
                      <a:pt x="113" y="320"/>
                      <a:pt x="107" y="308"/>
                    </a:cubicBezTo>
                    <a:lnTo>
                      <a:pt x="134" y="294"/>
                    </a:lnTo>
                    <a:cubicBezTo>
                      <a:pt x="139" y="304"/>
                      <a:pt x="145" y="313"/>
                      <a:pt x="152" y="322"/>
                    </a:cubicBezTo>
                    <a:cubicBezTo>
                      <a:pt x="160" y="330"/>
                      <a:pt x="168" y="337"/>
                      <a:pt x="177" y="343"/>
                    </a:cubicBezTo>
                    <a:cubicBezTo>
                      <a:pt x="187" y="349"/>
                      <a:pt x="197" y="353"/>
                      <a:pt x="207" y="356"/>
                    </a:cubicBezTo>
                    <a:cubicBezTo>
                      <a:pt x="218" y="359"/>
                      <a:pt x="229" y="361"/>
                      <a:pt x="241" y="361"/>
                    </a:cubicBez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07" name="World Markets" descr="&lt;Tags&gt;&lt;SMARTRESIZEANCHORS&gt;Absolute,None,Absolute,None&lt;/SMARTRESIZEANCHORS&gt;&lt;/Tags&gt;">
                <a:extLst>
                  <a:ext uri="{FF2B5EF4-FFF2-40B4-BE49-F238E27FC236}">
                    <a16:creationId xmlns:a16="http://schemas.microsoft.com/office/drawing/2014/main" id="{560CCE78-4E0D-4C0A-959F-EFEA4A53EBF3}"/>
                  </a:ext>
                </a:extLst>
              </p:cNvPr>
              <p:cNvSpPr>
                <a:spLocks noChangeAspect="1" noEditPoints="1"/>
              </p:cNvSpPr>
              <p:nvPr/>
            </p:nvSpPr>
            <p:spPr bwMode="auto">
              <a:xfrm>
                <a:off x="772154" y="3341749"/>
                <a:ext cx="119063" cy="112713"/>
              </a:xfrm>
              <a:custGeom>
                <a:avLst/>
                <a:gdLst>
                  <a:gd name="T0" fmla="*/ 39 w 458"/>
                  <a:gd name="T1" fmla="*/ 124 h 450"/>
                  <a:gd name="T2" fmla="*/ 290 w 458"/>
                  <a:gd name="T3" fmla="*/ 124 h 450"/>
                  <a:gd name="T4" fmla="*/ 124 w 458"/>
                  <a:gd name="T5" fmla="*/ 37 h 450"/>
                  <a:gd name="T6" fmla="*/ 84 w 458"/>
                  <a:gd name="T7" fmla="*/ 72 h 450"/>
                  <a:gd name="T8" fmla="*/ 207 w 458"/>
                  <a:gd name="T9" fmla="*/ 38 h 450"/>
                  <a:gd name="T10" fmla="*/ 221 w 458"/>
                  <a:gd name="T11" fmla="*/ 72 h 450"/>
                  <a:gd name="T12" fmla="*/ 164 w 458"/>
                  <a:gd name="T13" fmla="*/ 47 h 450"/>
                  <a:gd name="T14" fmla="*/ 133 w 458"/>
                  <a:gd name="T15" fmla="*/ 72 h 450"/>
                  <a:gd name="T16" fmla="*/ 72 w 458"/>
                  <a:gd name="T17" fmla="*/ 100 h 450"/>
                  <a:gd name="T18" fmla="*/ 101 w 458"/>
                  <a:gd name="T19" fmla="*/ 124 h 450"/>
                  <a:gd name="T20" fmla="*/ 72 w 458"/>
                  <a:gd name="T21" fmla="*/ 149 h 450"/>
                  <a:gd name="T22" fmla="*/ 72 w 458"/>
                  <a:gd name="T23" fmla="*/ 100 h 450"/>
                  <a:gd name="T24" fmla="*/ 205 w 458"/>
                  <a:gd name="T25" fmla="*/ 100 h 450"/>
                  <a:gd name="T26" fmla="*/ 205 w 458"/>
                  <a:gd name="T27" fmla="*/ 149 h 450"/>
                  <a:gd name="T28" fmla="*/ 122 w 458"/>
                  <a:gd name="T29" fmla="*/ 124 h 450"/>
                  <a:gd name="T30" fmla="*/ 228 w 458"/>
                  <a:gd name="T31" fmla="*/ 100 h 450"/>
                  <a:gd name="T32" fmla="*/ 260 w 458"/>
                  <a:gd name="T33" fmla="*/ 124 h 450"/>
                  <a:gd name="T34" fmla="*/ 228 w 458"/>
                  <a:gd name="T35" fmla="*/ 149 h 450"/>
                  <a:gd name="T36" fmla="*/ 228 w 458"/>
                  <a:gd name="T37" fmla="*/ 100 h 450"/>
                  <a:gd name="T38" fmla="*/ 355 w 458"/>
                  <a:gd name="T39" fmla="*/ 174 h 450"/>
                  <a:gd name="T40" fmla="*/ 224 w 458"/>
                  <a:gd name="T41" fmla="*/ 364 h 450"/>
                  <a:gd name="T42" fmla="*/ 0 w 458"/>
                  <a:gd name="T43" fmla="*/ 429 h 450"/>
                  <a:gd name="T44" fmla="*/ 151 w 458"/>
                  <a:gd name="T45" fmla="*/ 330 h 450"/>
                  <a:gd name="T46" fmla="*/ 430 w 458"/>
                  <a:gd name="T47" fmla="*/ 195 h 450"/>
                  <a:gd name="T48" fmla="*/ 458 w 458"/>
                  <a:gd name="T49" fmla="*/ 244 h 450"/>
                  <a:gd name="T50" fmla="*/ 355 w 458"/>
                  <a:gd name="T51" fmla="*/ 146 h 450"/>
                  <a:gd name="T52" fmla="*/ 108 w 458"/>
                  <a:gd name="T53" fmla="*/ 177 h 450"/>
                  <a:gd name="T54" fmla="*/ 84 w 458"/>
                  <a:gd name="T55" fmla="*/ 177 h 450"/>
                  <a:gd name="T56" fmla="*/ 196 w 458"/>
                  <a:gd name="T57" fmla="*/ 177 h 450"/>
                  <a:gd name="T58" fmla="*/ 133 w 458"/>
                  <a:gd name="T59" fmla="*/ 177 h 450"/>
                  <a:gd name="T60" fmla="*/ 245 w 458"/>
                  <a:gd name="T61" fmla="*/ 177 h 450"/>
                  <a:gd name="T62" fmla="*/ 221 w 458"/>
                  <a:gd name="T63" fmla="*/ 17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8" h="450">
                    <a:moveTo>
                      <a:pt x="164" y="0"/>
                    </a:moveTo>
                    <a:cubicBezTo>
                      <a:pt x="96" y="0"/>
                      <a:pt x="39" y="55"/>
                      <a:pt x="39" y="124"/>
                    </a:cubicBezTo>
                    <a:cubicBezTo>
                      <a:pt x="39" y="193"/>
                      <a:pt x="96" y="248"/>
                      <a:pt x="164" y="248"/>
                    </a:cubicBezTo>
                    <a:cubicBezTo>
                      <a:pt x="233" y="248"/>
                      <a:pt x="290" y="193"/>
                      <a:pt x="290" y="124"/>
                    </a:cubicBezTo>
                    <a:cubicBezTo>
                      <a:pt x="290" y="55"/>
                      <a:pt x="233" y="0"/>
                      <a:pt x="164" y="0"/>
                    </a:cubicBezTo>
                    <a:close/>
                    <a:moveTo>
                      <a:pt x="124" y="37"/>
                    </a:moveTo>
                    <a:cubicBezTo>
                      <a:pt x="117" y="47"/>
                      <a:pt x="112" y="58"/>
                      <a:pt x="108" y="72"/>
                    </a:cubicBezTo>
                    <a:lnTo>
                      <a:pt x="84" y="72"/>
                    </a:lnTo>
                    <a:cubicBezTo>
                      <a:pt x="94" y="57"/>
                      <a:pt x="107" y="44"/>
                      <a:pt x="124" y="37"/>
                    </a:cubicBezTo>
                    <a:close/>
                    <a:moveTo>
                      <a:pt x="207" y="38"/>
                    </a:moveTo>
                    <a:cubicBezTo>
                      <a:pt x="222" y="45"/>
                      <a:pt x="235" y="57"/>
                      <a:pt x="245" y="72"/>
                    </a:cubicBezTo>
                    <a:lnTo>
                      <a:pt x="221" y="72"/>
                    </a:lnTo>
                    <a:cubicBezTo>
                      <a:pt x="217" y="59"/>
                      <a:pt x="213" y="47"/>
                      <a:pt x="207" y="38"/>
                    </a:cubicBezTo>
                    <a:close/>
                    <a:moveTo>
                      <a:pt x="164" y="47"/>
                    </a:moveTo>
                    <a:cubicBezTo>
                      <a:pt x="177" y="47"/>
                      <a:pt x="188" y="57"/>
                      <a:pt x="196" y="72"/>
                    </a:cubicBezTo>
                    <a:lnTo>
                      <a:pt x="133" y="72"/>
                    </a:lnTo>
                    <a:cubicBezTo>
                      <a:pt x="141" y="57"/>
                      <a:pt x="152" y="47"/>
                      <a:pt x="164" y="47"/>
                    </a:cubicBezTo>
                    <a:close/>
                    <a:moveTo>
                      <a:pt x="72" y="100"/>
                    </a:moveTo>
                    <a:lnTo>
                      <a:pt x="102" y="100"/>
                    </a:lnTo>
                    <a:cubicBezTo>
                      <a:pt x="101" y="108"/>
                      <a:pt x="101" y="116"/>
                      <a:pt x="101" y="124"/>
                    </a:cubicBezTo>
                    <a:cubicBezTo>
                      <a:pt x="101" y="133"/>
                      <a:pt x="101" y="141"/>
                      <a:pt x="102" y="149"/>
                    </a:cubicBezTo>
                    <a:lnTo>
                      <a:pt x="72" y="149"/>
                    </a:lnTo>
                    <a:cubicBezTo>
                      <a:pt x="70" y="141"/>
                      <a:pt x="68" y="133"/>
                      <a:pt x="68" y="124"/>
                    </a:cubicBezTo>
                    <a:cubicBezTo>
                      <a:pt x="68" y="116"/>
                      <a:pt x="70" y="108"/>
                      <a:pt x="72" y="100"/>
                    </a:cubicBezTo>
                    <a:close/>
                    <a:moveTo>
                      <a:pt x="125" y="100"/>
                    </a:moveTo>
                    <a:lnTo>
                      <a:pt x="205" y="100"/>
                    </a:lnTo>
                    <a:cubicBezTo>
                      <a:pt x="206" y="108"/>
                      <a:pt x="208" y="116"/>
                      <a:pt x="208" y="124"/>
                    </a:cubicBezTo>
                    <a:cubicBezTo>
                      <a:pt x="208" y="133"/>
                      <a:pt x="206" y="141"/>
                      <a:pt x="205" y="149"/>
                    </a:cubicBezTo>
                    <a:lnTo>
                      <a:pt x="125" y="149"/>
                    </a:lnTo>
                    <a:cubicBezTo>
                      <a:pt x="123" y="141"/>
                      <a:pt x="122" y="133"/>
                      <a:pt x="122" y="124"/>
                    </a:cubicBezTo>
                    <a:cubicBezTo>
                      <a:pt x="122" y="116"/>
                      <a:pt x="123" y="108"/>
                      <a:pt x="125" y="100"/>
                    </a:cubicBezTo>
                    <a:close/>
                    <a:moveTo>
                      <a:pt x="228" y="100"/>
                    </a:moveTo>
                    <a:lnTo>
                      <a:pt x="257" y="100"/>
                    </a:lnTo>
                    <a:cubicBezTo>
                      <a:pt x="259" y="108"/>
                      <a:pt x="260" y="116"/>
                      <a:pt x="260" y="124"/>
                    </a:cubicBezTo>
                    <a:cubicBezTo>
                      <a:pt x="260" y="133"/>
                      <a:pt x="259" y="141"/>
                      <a:pt x="257" y="149"/>
                    </a:cubicBezTo>
                    <a:lnTo>
                      <a:pt x="228" y="149"/>
                    </a:lnTo>
                    <a:cubicBezTo>
                      <a:pt x="229" y="141"/>
                      <a:pt x="229" y="133"/>
                      <a:pt x="229" y="124"/>
                    </a:cubicBezTo>
                    <a:cubicBezTo>
                      <a:pt x="229" y="116"/>
                      <a:pt x="229" y="108"/>
                      <a:pt x="228" y="100"/>
                    </a:cubicBezTo>
                    <a:close/>
                    <a:moveTo>
                      <a:pt x="355" y="146"/>
                    </a:moveTo>
                    <a:lnTo>
                      <a:pt x="355" y="174"/>
                    </a:lnTo>
                    <a:lnTo>
                      <a:pt x="410" y="174"/>
                    </a:lnTo>
                    <a:lnTo>
                      <a:pt x="224" y="364"/>
                    </a:lnTo>
                    <a:cubicBezTo>
                      <a:pt x="200" y="340"/>
                      <a:pt x="176" y="316"/>
                      <a:pt x="153" y="292"/>
                    </a:cubicBezTo>
                    <a:cubicBezTo>
                      <a:pt x="101" y="336"/>
                      <a:pt x="51" y="383"/>
                      <a:pt x="0" y="429"/>
                    </a:cubicBezTo>
                    <a:lnTo>
                      <a:pt x="19" y="450"/>
                    </a:lnTo>
                    <a:lnTo>
                      <a:pt x="151" y="330"/>
                    </a:lnTo>
                    <a:cubicBezTo>
                      <a:pt x="176" y="355"/>
                      <a:pt x="200" y="379"/>
                      <a:pt x="224" y="404"/>
                    </a:cubicBezTo>
                    <a:cubicBezTo>
                      <a:pt x="292" y="333"/>
                      <a:pt x="361" y="264"/>
                      <a:pt x="430" y="195"/>
                    </a:cubicBezTo>
                    <a:lnTo>
                      <a:pt x="430" y="244"/>
                    </a:lnTo>
                    <a:lnTo>
                      <a:pt x="458" y="244"/>
                    </a:lnTo>
                    <a:lnTo>
                      <a:pt x="458" y="146"/>
                    </a:lnTo>
                    <a:lnTo>
                      <a:pt x="355" y="146"/>
                    </a:lnTo>
                    <a:close/>
                    <a:moveTo>
                      <a:pt x="84" y="177"/>
                    </a:moveTo>
                    <a:lnTo>
                      <a:pt x="108" y="177"/>
                    </a:lnTo>
                    <a:cubicBezTo>
                      <a:pt x="112" y="190"/>
                      <a:pt x="117" y="202"/>
                      <a:pt x="124" y="211"/>
                    </a:cubicBezTo>
                    <a:cubicBezTo>
                      <a:pt x="108" y="204"/>
                      <a:pt x="94" y="192"/>
                      <a:pt x="84" y="177"/>
                    </a:cubicBezTo>
                    <a:close/>
                    <a:moveTo>
                      <a:pt x="133" y="177"/>
                    </a:moveTo>
                    <a:lnTo>
                      <a:pt x="196" y="177"/>
                    </a:lnTo>
                    <a:cubicBezTo>
                      <a:pt x="188" y="192"/>
                      <a:pt x="177" y="202"/>
                      <a:pt x="164" y="202"/>
                    </a:cubicBezTo>
                    <a:cubicBezTo>
                      <a:pt x="152" y="202"/>
                      <a:pt x="141" y="192"/>
                      <a:pt x="133" y="177"/>
                    </a:cubicBezTo>
                    <a:close/>
                    <a:moveTo>
                      <a:pt x="221" y="177"/>
                    </a:moveTo>
                    <a:lnTo>
                      <a:pt x="245" y="177"/>
                    </a:lnTo>
                    <a:cubicBezTo>
                      <a:pt x="235" y="191"/>
                      <a:pt x="222" y="203"/>
                      <a:pt x="207" y="210"/>
                    </a:cubicBezTo>
                    <a:cubicBezTo>
                      <a:pt x="213" y="201"/>
                      <a:pt x="217" y="190"/>
                      <a:pt x="221" y="177"/>
                    </a:cubicBez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08" name="Mortgage Calculator" descr="&lt;Tags&gt;&lt;SMARTRESIZEANCHORS&gt;Absolute,None,Absolute,None&lt;/SMARTRESIZEANCHORS&gt;&lt;/Tags&gt;">
                <a:extLst>
                  <a:ext uri="{FF2B5EF4-FFF2-40B4-BE49-F238E27FC236}">
                    <a16:creationId xmlns:a16="http://schemas.microsoft.com/office/drawing/2014/main" id="{0F83FFAD-BF88-4D0A-B95D-B712497E4ECF}"/>
                  </a:ext>
                </a:extLst>
              </p:cNvPr>
              <p:cNvSpPr>
                <a:spLocks noChangeAspect="1" noEditPoints="1"/>
              </p:cNvSpPr>
              <p:nvPr/>
            </p:nvSpPr>
            <p:spPr bwMode="auto">
              <a:xfrm>
                <a:off x="777720" y="2998157"/>
                <a:ext cx="107950" cy="114300"/>
              </a:xfrm>
              <a:custGeom>
                <a:avLst/>
                <a:gdLst>
                  <a:gd name="T0" fmla="*/ 211 w 422"/>
                  <a:gd name="T1" fmla="*/ 0 h 449"/>
                  <a:gd name="T2" fmla="*/ 0 w 422"/>
                  <a:gd name="T3" fmla="*/ 211 h 449"/>
                  <a:gd name="T4" fmla="*/ 20 w 422"/>
                  <a:gd name="T5" fmla="*/ 231 h 449"/>
                  <a:gd name="T6" fmla="*/ 39 w 422"/>
                  <a:gd name="T7" fmla="*/ 213 h 449"/>
                  <a:gd name="T8" fmla="*/ 39 w 422"/>
                  <a:gd name="T9" fmla="*/ 449 h 449"/>
                  <a:gd name="T10" fmla="*/ 383 w 422"/>
                  <a:gd name="T11" fmla="*/ 449 h 449"/>
                  <a:gd name="T12" fmla="*/ 383 w 422"/>
                  <a:gd name="T13" fmla="*/ 213 h 449"/>
                  <a:gd name="T14" fmla="*/ 402 w 422"/>
                  <a:gd name="T15" fmla="*/ 231 h 449"/>
                  <a:gd name="T16" fmla="*/ 422 w 422"/>
                  <a:gd name="T17" fmla="*/ 211 h 449"/>
                  <a:gd name="T18" fmla="*/ 211 w 422"/>
                  <a:gd name="T19" fmla="*/ 0 h 449"/>
                  <a:gd name="T20" fmla="*/ 211 w 422"/>
                  <a:gd name="T21" fmla="*/ 40 h 449"/>
                  <a:gd name="T22" fmla="*/ 355 w 422"/>
                  <a:gd name="T23" fmla="*/ 184 h 449"/>
                  <a:gd name="T24" fmla="*/ 355 w 422"/>
                  <a:gd name="T25" fmla="*/ 421 h 449"/>
                  <a:gd name="T26" fmla="*/ 67 w 422"/>
                  <a:gd name="T27" fmla="*/ 421 h 449"/>
                  <a:gd name="T28" fmla="*/ 67 w 422"/>
                  <a:gd name="T29" fmla="*/ 184 h 449"/>
                  <a:gd name="T30" fmla="*/ 211 w 422"/>
                  <a:gd name="T31" fmla="*/ 40 h 449"/>
                  <a:gd name="T32" fmla="*/ 202 w 422"/>
                  <a:gd name="T33" fmla="*/ 123 h 449"/>
                  <a:gd name="T34" fmla="*/ 202 w 422"/>
                  <a:gd name="T35" fmla="*/ 150 h 449"/>
                  <a:gd name="T36" fmla="*/ 164 w 422"/>
                  <a:gd name="T37" fmla="*/ 170 h 449"/>
                  <a:gd name="T38" fmla="*/ 149 w 422"/>
                  <a:gd name="T39" fmla="*/ 208 h 449"/>
                  <a:gd name="T40" fmla="*/ 159 w 422"/>
                  <a:gd name="T41" fmla="*/ 240 h 449"/>
                  <a:gd name="T42" fmla="*/ 202 w 422"/>
                  <a:gd name="T43" fmla="*/ 270 h 449"/>
                  <a:gd name="T44" fmla="*/ 202 w 422"/>
                  <a:gd name="T45" fmla="*/ 347 h 449"/>
                  <a:gd name="T46" fmla="*/ 174 w 422"/>
                  <a:gd name="T47" fmla="*/ 342 h 449"/>
                  <a:gd name="T48" fmla="*/ 149 w 422"/>
                  <a:gd name="T49" fmla="*/ 330 h 449"/>
                  <a:gd name="T50" fmla="*/ 149 w 422"/>
                  <a:gd name="T51" fmla="*/ 356 h 449"/>
                  <a:gd name="T52" fmla="*/ 202 w 422"/>
                  <a:gd name="T53" fmla="*/ 368 h 449"/>
                  <a:gd name="T54" fmla="*/ 202 w 422"/>
                  <a:gd name="T55" fmla="*/ 400 h 449"/>
                  <a:gd name="T56" fmla="*/ 218 w 422"/>
                  <a:gd name="T57" fmla="*/ 400 h 449"/>
                  <a:gd name="T58" fmla="*/ 218 w 422"/>
                  <a:gd name="T59" fmla="*/ 367 h 449"/>
                  <a:gd name="T60" fmla="*/ 259 w 422"/>
                  <a:gd name="T61" fmla="*/ 349 h 449"/>
                  <a:gd name="T62" fmla="*/ 273 w 422"/>
                  <a:gd name="T63" fmla="*/ 313 h 449"/>
                  <a:gd name="T64" fmla="*/ 261 w 422"/>
                  <a:gd name="T65" fmla="*/ 280 h 449"/>
                  <a:gd name="T66" fmla="*/ 218 w 422"/>
                  <a:gd name="T67" fmla="*/ 251 h 449"/>
                  <a:gd name="T68" fmla="*/ 218 w 422"/>
                  <a:gd name="T69" fmla="*/ 171 h 449"/>
                  <a:gd name="T70" fmla="*/ 260 w 422"/>
                  <a:gd name="T71" fmla="*/ 184 h 449"/>
                  <a:gd name="T72" fmla="*/ 260 w 422"/>
                  <a:gd name="T73" fmla="*/ 158 h 449"/>
                  <a:gd name="T74" fmla="*/ 218 w 422"/>
                  <a:gd name="T75" fmla="*/ 150 h 449"/>
                  <a:gd name="T76" fmla="*/ 218 w 422"/>
                  <a:gd name="T77" fmla="*/ 123 h 449"/>
                  <a:gd name="T78" fmla="*/ 202 w 422"/>
                  <a:gd name="T79" fmla="*/ 123 h 449"/>
                  <a:gd name="T80" fmla="*/ 202 w 422"/>
                  <a:gd name="T81" fmla="*/ 172 h 449"/>
                  <a:gd name="T82" fmla="*/ 202 w 422"/>
                  <a:gd name="T83" fmla="*/ 243 h 449"/>
                  <a:gd name="T84" fmla="*/ 181 w 422"/>
                  <a:gd name="T85" fmla="*/ 226 h 449"/>
                  <a:gd name="T86" fmla="*/ 175 w 422"/>
                  <a:gd name="T87" fmla="*/ 204 h 449"/>
                  <a:gd name="T88" fmla="*/ 182 w 422"/>
                  <a:gd name="T89" fmla="*/ 183 h 449"/>
                  <a:gd name="T90" fmla="*/ 202 w 422"/>
                  <a:gd name="T91" fmla="*/ 172 h 449"/>
                  <a:gd name="T92" fmla="*/ 218 w 422"/>
                  <a:gd name="T93" fmla="*/ 277 h 449"/>
                  <a:gd name="T94" fmla="*/ 247 w 422"/>
                  <a:gd name="T95" fmla="*/ 315 h 449"/>
                  <a:gd name="T96" fmla="*/ 218 w 422"/>
                  <a:gd name="T97" fmla="*/ 346 h 449"/>
                  <a:gd name="T98" fmla="*/ 218 w 422"/>
                  <a:gd name="T99" fmla="*/ 27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2" h="449">
                    <a:moveTo>
                      <a:pt x="211" y="0"/>
                    </a:moveTo>
                    <a:lnTo>
                      <a:pt x="0" y="211"/>
                    </a:lnTo>
                    <a:lnTo>
                      <a:pt x="20" y="231"/>
                    </a:lnTo>
                    <a:lnTo>
                      <a:pt x="39" y="213"/>
                    </a:lnTo>
                    <a:lnTo>
                      <a:pt x="39" y="449"/>
                    </a:lnTo>
                    <a:lnTo>
                      <a:pt x="383" y="449"/>
                    </a:lnTo>
                    <a:lnTo>
                      <a:pt x="383" y="213"/>
                    </a:lnTo>
                    <a:lnTo>
                      <a:pt x="402" y="231"/>
                    </a:lnTo>
                    <a:lnTo>
                      <a:pt x="422" y="211"/>
                    </a:lnTo>
                    <a:lnTo>
                      <a:pt x="211" y="0"/>
                    </a:lnTo>
                    <a:close/>
                    <a:moveTo>
                      <a:pt x="211" y="40"/>
                    </a:moveTo>
                    <a:lnTo>
                      <a:pt x="355" y="184"/>
                    </a:lnTo>
                    <a:lnTo>
                      <a:pt x="355" y="421"/>
                    </a:lnTo>
                    <a:lnTo>
                      <a:pt x="67" y="421"/>
                    </a:lnTo>
                    <a:lnTo>
                      <a:pt x="67" y="184"/>
                    </a:lnTo>
                    <a:lnTo>
                      <a:pt x="211" y="40"/>
                    </a:lnTo>
                    <a:close/>
                    <a:moveTo>
                      <a:pt x="202" y="123"/>
                    </a:moveTo>
                    <a:lnTo>
                      <a:pt x="202" y="150"/>
                    </a:lnTo>
                    <a:cubicBezTo>
                      <a:pt x="187" y="153"/>
                      <a:pt x="174" y="159"/>
                      <a:pt x="164" y="170"/>
                    </a:cubicBezTo>
                    <a:cubicBezTo>
                      <a:pt x="154" y="181"/>
                      <a:pt x="149" y="193"/>
                      <a:pt x="149" y="208"/>
                    </a:cubicBezTo>
                    <a:cubicBezTo>
                      <a:pt x="149" y="220"/>
                      <a:pt x="153" y="231"/>
                      <a:pt x="159" y="240"/>
                    </a:cubicBezTo>
                    <a:cubicBezTo>
                      <a:pt x="166" y="249"/>
                      <a:pt x="180" y="259"/>
                      <a:pt x="202" y="270"/>
                    </a:cubicBezTo>
                    <a:lnTo>
                      <a:pt x="202" y="347"/>
                    </a:lnTo>
                    <a:cubicBezTo>
                      <a:pt x="194" y="347"/>
                      <a:pt x="184" y="345"/>
                      <a:pt x="174" y="342"/>
                    </a:cubicBezTo>
                    <a:cubicBezTo>
                      <a:pt x="164" y="338"/>
                      <a:pt x="155" y="335"/>
                      <a:pt x="149" y="330"/>
                    </a:cubicBezTo>
                    <a:lnTo>
                      <a:pt x="149" y="356"/>
                    </a:lnTo>
                    <a:cubicBezTo>
                      <a:pt x="163" y="365"/>
                      <a:pt x="181" y="368"/>
                      <a:pt x="202" y="368"/>
                    </a:cubicBezTo>
                    <a:lnTo>
                      <a:pt x="202" y="400"/>
                    </a:lnTo>
                    <a:lnTo>
                      <a:pt x="218" y="400"/>
                    </a:lnTo>
                    <a:lnTo>
                      <a:pt x="218" y="367"/>
                    </a:lnTo>
                    <a:cubicBezTo>
                      <a:pt x="235" y="365"/>
                      <a:pt x="249" y="359"/>
                      <a:pt x="259" y="349"/>
                    </a:cubicBezTo>
                    <a:cubicBezTo>
                      <a:pt x="268" y="339"/>
                      <a:pt x="273" y="327"/>
                      <a:pt x="273" y="313"/>
                    </a:cubicBezTo>
                    <a:cubicBezTo>
                      <a:pt x="273" y="301"/>
                      <a:pt x="269" y="290"/>
                      <a:pt x="261" y="280"/>
                    </a:cubicBezTo>
                    <a:cubicBezTo>
                      <a:pt x="254" y="271"/>
                      <a:pt x="239" y="261"/>
                      <a:pt x="218" y="251"/>
                    </a:cubicBezTo>
                    <a:lnTo>
                      <a:pt x="218" y="171"/>
                    </a:lnTo>
                    <a:cubicBezTo>
                      <a:pt x="235" y="171"/>
                      <a:pt x="249" y="176"/>
                      <a:pt x="260" y="184"/>
                    </a:cubicBezTo>
                    <a:lnTo>
                      <a:pt x="260" y="158"/>
                    </a:lnTo>
                    <a:cubicBezTo>
                      <a:pt x="252" y="153"/>
                      <a:pt x="238" y="150"/>
                      <a:pt x="218" y="150"/>
                    </a:cubicBezTo>
                    <a:lnTo>
                      <a:pt x="218" y="123"/>
                    </a:lnTo>
                    <a:lnTo>
                      <a:pt x="202" y="123"/>
                    </a:lnTo>
                    <a:close/>
                    <a:moveTo>
                      <a:pt x="202" y="172"/>
                    </a:moveTo>
                    <a:lnTo>
                      <a:pt x="202" y="243"/>
                    </a:lnTo>
                    <a:cubicBezTo>
                      <a:pt x="192" y="237"/>
                      <a:pt x="185" y="232"/>
                      <a:pt x="181" y="226"/>
                    </a:cubicBezTo>
                    <a:cubicBezTo>
                      <a:pt x="177" y="221"/>
                      <a:pt x="175" y="213"/>
                      <a:pt x="175" y="204"/>
                    </a:cubicBezTo>
                    <a:cubicBezTo>
                      <a:pt x="175" y="196"/>
                      <a:pt x="177" y="189"/>
                      <a:pt x="182" y="183"/>
                    </a:cubicBezTo>
                    <a:cubicBezTo>
                      <a:pt x="187" y="177"/>
                      <a:pt x="194" y="173"/>
                      <a:pt x="202" y="172"/>
                    </a:cubicBezTo>
                    <a:close/>
                    <a:moveTo>
                      <a:pt x="218" y="277"/>
                    </a:moveTo>
                    <a:cubicBezTo>
                      <a:pt x="238" y="288"/>
                      <a:pt x="247" y="301"/>
                      <a:pt x="247" y="315"/>
                    </a:cubicBezTo>
                    <a:cubicBezTo>
                      <a:pt x="247" y="331"/>
                      <a:pt x="238" y="342"/>
                      <a:pt x="218" y="346"/>
                    </a:cubicBezTo>
                    <a:lnTo>
                      <a:pt x="218" y="277"/>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09" name="Currencies" descr="&lt;Tags&gt;&lt;SMARTRESIZEANCHORS&gt;Absolute,None,Absolute,None&lt;/SMARTRESIZEANCHORS&gt;&lt;/Tags&gt;">
                <a:extLst>
                  <a:ext uri="{FF2B5EF4-FFF2-40B4-BE49-F238E27FC236}">
                    <a16:creationId xmlns:a16="http://schemas.microsoft.com/office/drawing/2014/main" id="{9E2B9412-96D2-4AA6-B97D-FA3A728F37A1}"/>
                  </a:ext>
                </a:extLst>
              </p:cNvPr>
              <p:cNvSpPr>
                <a:spLocks noChangeAspect="1" noEditPoints="1"/>
              </p:cNvSpPr>
              <p:nvPr/>
            </p:nvSpPr>
            <p:spPr bwMode="auto">
              <a:xfrm>
                <a:off x="774545" y="2660122"/>
                <a:ext cx="114300" cy="104775"/>
              </a:xfrm>
              <a:custGeom>
                <a:avLst/>
                <a:gdLst>
                  <a:gd name="T0" fmla="*/ 79 w 445"/>
                  <a:gd name="T1" fmla="*/ 0 h 416"/>
                  <a:gd name="T2" fmla="*/ 79 w 445"/>
                  <a:gd name="T3" fmla="*/ 41 h 416"/>
                  <a:gd name="T4" fmla="*/ 22 w 445"/>
                  <a:gd name="T5" fmla="*/ 70 h 416"/>
                  <a:gd name="T6" fmla="*/ 0 w 445"/>
                  <a:gd name="T7" fmla="*/ 127 h 416"/>
                  <a:gd name="T8" fmla="*/ 14 w 445"/>
                  <a:gd name="T9" fmla="*/ 175 h 416"/>
                  <a:gd name="T10" fmla="*/ 79 w 445"/>
                  <a:gd name="T11" fmla="*/ 219 h 416"/>
                  <a:gd name="T12" fmla="*/ 79 w 445"/>
                  <a:gd name="T13" fmla="*/ 336 h 416"/>
                  <a:gd name="T14" fmla="*/ 36 w 445"/>
                  <a:gd name="T15" fmla="*/ 328 h 416"/>
                  <a:gd name="T16" fmla="*/ 0 w 445"/>
                  <a:gd name="T17" fmla="*/ 309 h 416"/>
                  <a:gd name="T18" fmla="*/ 0 w 445"/>
                  <a:gd name="T19" fmla="*/ 348 h 416"/>
                  <a:gd name="T20" fmla="*/ 79 w 445"/>
                  <a:gd name="T21" fmla="*/ 368 h 416"/>
                  <a:gd name="T22" fmla="*/ 79 w 445"/>
                  <a:gd name="T23" fmla="*/ 416 h 416"/>
                  <a:gd name="T24" fmla="*/ 103 w 445"/>
                  <a:gd name="T25" fmla="*/ 416 h 416"/>
                  <a:gd name="T26" fmla="*/ 103 w 445"/>
                  <a:gd name="T27" fmla="*/ 366 h 416"/>
                  <a:gd name="T28" fmla="*/ 163 w 445"/>
                  <a:gd name="T29" fmla="*/ 338 h 416"/>
                  <a:gd name="T30" fmla="*/ 185 w 445"/>
                  <a:gd name="T31" fmla="*/ 284 h 416"/>
                  <a:gd name="T32" fmla="*/ 168 w 445"/>
                  <a:gd name="T33" fmla="*/ 236 h 416"/>
                  <a:gd name="T34" fmla="*/ 103 w 445"/>
                  <a:gd name="T35" fmla="*/ 192 h 416"/>
                  <a:gd name="T36" fmla="*/ 103 w 445"/>
                  <a:gd name="T37" fmla="*/ 72 h 416"/>
                  <a:gd name="T38" fmla="*/ 165 w 445"/>
                  <a:gd name="T39" fmla="*/ 92 h 416"/>
                  <a:gd name="T40" fmla="*/ 165 w 445"/>
                  <a:gd name="T41" fmla="*/ 53 h 416"/>
                  <a:gd name="T42" fmla="*/ 103 w 445"/>
                  <a:gd name="T43" fmla="*/ 40 h 416"/>
                  <a:gd name="T44" fmla="*/ 103 w 445"/>
                  <a:gd name="T45" fmla="*/ 0 h 416"/>
                  <a:gd name="T46" fmla="*/ 79 w 445"/>
                  <a:gd name="T47" fmla="*/ 0 h 416"/>
                  <a:gd name="T48" fmla="*/ 389 w 445"/>
                  <a:gd name="T49" fmla="*/ 36 h 416"/>
                  <a:gd name="T50" fmla="*/ 311 w 445"/>
                  <a:gd name="T51" fmla="*/ 67 h 416"/>
                  <a:gd name="T52" fmla="*/ 267 w 445"/>
                  <a:gd name="T53" fmla="*/ 152 h 416"/>
                  <a:gd name="T54" fmla="*/ 237 w 445"/>
                  <a:gd name="T55" fmla="*/ 152 h 416"/>
                  <a:gd name="T56" fmla="*/ 237 w 445"/>
                  <a:gd name="T57" fmla="*/ 184 h 416"/>
                  <a:gd name="T58" fmla="*/ 262 w 445"/>
                  <a:gd name="T59" fmla="*/ 184 h 416"/>
                  <a:gd name="T60" fmla="*/ 261 w 445"/>
                  <a:gd name="T61" fmla="*/ 209 h 416"/>
                  <a:gd name="T62" fmla="*/ 262 w 445"/>
                  <a:gd name="T63" fmla="*/ 226 h 416"/>
                  <a:gd name="T64" fmla="*/ 237 w 445"/>
                  <a:gd name="T65" fmla="*/ 226 h 416"/>
                  <a:gd name="T66" fmla="*/ 237 w 445"/>
                  <a:gd name="T67" fmla="*/ 258 h 416"/>
                  <a:gd name="T68" fmla="*/ 265 w 445"/>
                  <a:gd name="T69" fmla="*/ 258 h 416"/>
                  <a:gd name="T70" fmla="*/ 381 w 445"/>
                  <a:gd name="T71" fmla="*/ 373 h 416"/>
                  <a:gd name="T72" fmla="*/ 445 w 445"/>
                  <a:gd name="T73" fmla="*/ 357 h 416"/>
                  <a:gd name="T74" fmla="*/ 445 w 445"/>
                  <a:gd name="T75" fmla="*/ 322 h 416"/>
                  <a:gd name="T76" fmla="*/ 383 w 445"/>
                  <a:gd name="T77" fmla="*/ 341 h 416"/>
                  <a:gd name="T78" fmla="*/ 303 w 445"/>
                  <a:gd name="T79" fmla="*/ 258 h 416"/>
                  <a:gd name="T80" fmla="*/ 418 w 445"/>
                  <a:gd name="T81" fmla="*/ 258 h 416"/>
                  <a:gd name="T82" fmla="*/ 418 w 445"/>
                  <a:gd name="T83" fmla="*/ 226 h 416"/>
                  <a:gd name="T84" fmla="*/ 299 w 445"/>
                  <a:gd name="T85" fmla="*/ 226 h 416"/>
                  <a:gd name="T86" fmla="*/ 300 w 445"/>
                  <a:gd name="T87" fmla="*/ 184 h 416"/>
                  <a:gd name="T88" fmla="*/ 418 w 445"/>
                  <a:gd name="T89" fmla="*/ 184 h 416"/>
                  <a:gd name="T90" fmla="*/ 418 w 445"/>
                  <a:gd name="T91" fmla="*/ 152 h 416"/>
                  <a:gd name="T92" fmla="*/ 305 w 445"/>
                  <a:gd name="T93" fmla="*/ 152 h 416"/>
                  <a:gd name="T94" fmla="*/ 336 w 445"/>
                  <a:gd name="T95" fmla="*/ 91 h 416"/>
                  <a:gd name="T96" fmla="*/ 386 w 445"/>
                  <a:gd name="T97" fmla="*/ 68 h 416"/>
                  <a:gd name="T98" fmla="*/ 445 w 445"/>
                  <a:gd name="T99" fmla="*/ 86 h 416"/>
                  <a:gd name="T100" fmla="*/ 445 w 445"/>
                  <a:gd name="T101" fmla="*/ 49 h 416"/>
                  <a:gd name="T102" fmla="*/ 389 w 445"/>
                  <a:gd name="T103" fmla="*/ 36 h 416"/>
                  <a:gd name="T104" fmla="*/ 79 w 445"/>
                  <a:gd name="T105" fmla="*/ 73 h 416"/>
                  <a:gd name="T106" fmla="*/ 79 w 445"/>
                  <a:gd name="T107" fmla="*/ 179 h 416"/>
                  <a:gd name="T108" fmla="*/ 47 w 445"/>
                  <a:gd name="T109" fmla="*/ 154 h 416"/>
                  <a:gd name="T110" fmla="*/ 38 w 445"/>
                  <a:gd name="T111" fmla="*/ 122 h 416"/>
                  <a:gd name="T112" fmla="*/ 49 w 445"/>
                  <a:gd name="T113" fmla="*/ 91 h 416"/>
                  <a:gd name="T114" fmla="*/ 79 w 445"/>
                  <a:gd name="T115" fmla="*/ 73 h 416"/>
                  <a:gd name="T116" fmla="*/ 103 w 445"/>
                  <a:gd name="T117" fmla="*/ 231 h 416"/>
                  <a:gd name="T118" fmla="*/ 147 w 445"/>
                  <a:gd name="T119" fmla="*/ 287 h 416"/>
                  <a:gd name="T120" fmla="*/ 103 w 445"/>
                  <a:gd name="T121" fmla="*/ 334 h 416"/>
                  <a:gd name="T122" fmla="*/ 103 w 445"/>
                  <a:gd name="T123" fmla="*/ 23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5" h="416">
                    <a:moveTo>
                      <a:pt x="79" y="0"/>
                    </a:moveTo>
                    <a:lnTo>
                      <a:pt x="79" y="41"/>
                    </a:lnTo>
                    <a:cubicBezTo>
                      <a:pt x="56" y="44"/>
                      <a:pt x="37" y="54"/>
                      <a:pt x="22" y="70"/>
                    </a:cubicBezTo>
                    <a:cubicBezTo>
                      <a:pt x="7" y="86"/>
                      <a:pt x="0" y="105"/>
                      <a:pt x="0" y="127"/>
                    </a:cubicBezTo>
                    <a:cubicBezTo>
                      <a:pt x="0" y="145"/>
                      <a:pt x="4" y="161"/>
                      <a:pt x="14" y="175"/>
                    </a:cubicBezTo>
                    <a:cubicBezTo>
                      <a:pt x="24" y="189"/>
                      <a:pt x="46" y="203"/>
                      <a:pt x="79" y="219"/>
                    </a:cubicBezTo>
                    <a:lnTo>
                      <a:pt x="79" y="336"/>
                    </a:lnTo>
                    <a:cubicBezTo>
                      <a:pt x="66" y="336"/>
                      <a:pt x="52" y="334"/>
                      <a:pt x="36" y="328"/>
                    </a:cubicBezTo>
                    <a:cubicBezTo>
                      <a:pt x="21" y="323"/>
                      <a:pt x="9" y="316"/>
                      <a:pt x="0" y="309"/>
                    </a:cubicBezTo>
                    <a:lnTo>
                      <a:pt x="0" y="348"/>
                    </a:lnTo>
                    <a:cubicBezTo>
                      <a:pt x="21" y="361"/>
                      <a:pt x="47" y="368"/>
                      <a:pt x="79" y="368"/>
                    </a:cubicBezTo>
                    <a:lnTo>
                      <a:pt x="79" y="416"/>
                    </a:lnTo>
                    <a:lnTo>
                      <a:pt x="103" y="416"/>
                    </a:lnTo>
                    <a:lnTo>
                      <a:pt x="103" y="366"/>
                    </a:lnTo>
                    <a:cubicBezTo>
                      <a:pt x="129" y="362"/>
                      <a:pt x="149" y="353"/>
                      <a:pt x="163" y="338"/>
                    </a:cubicBezTo>
                    <a:cubicBezTo>
                      <a:pt x="178" y="323"/>
                      <a:pt x="185" y="305"/>
                      <a:pt x="185" y="284"/>
                    </a:cubicBezTo>
                    <a:cubicBezTo>
                      <a:pt x="185" y="266"/>
                      <a:pt x="179" y="250"/>
                      <a:pt x="168" y="236"/>
                    </a:cubicBezTo>
                    <a:cubicBezTo>
                      <a:pt x="156" y="222"/>
                      <a:pt x="134" y="207"/>
                      <a:pt x="103" y="192"/>
                    </a:cubicBezTo>
                    <a:lnTo>
                      <a:pt x="103" y="72"/>
                    </a:lnTo>
                    <a:cubicBezTo>
                      <a:pt x="128" y="73"/>
                      <a:pt x="149" y="80"/>
                      <a:pt x="165" y="92"/>
                    </a:cubicBezTo>
                    <a:lnTo>
                      <a:pt x="165" y="53"/>
                    </a:lnTo>
                    <a:cubicBezTo>
                      <a:pt x="153" y="45"/>
                      <a:pt x="132" y="41"/>
                      <a:pt x="103" y="40"/>
                    </a:cubicBezTo>
                    <a:lnTo>
                      <a:pt x="103" y="0"/>
                    </a:lnTo>
                    <a:lnTo>
                      <a:pt x="79" y="0"/>
                    </a:lnTo>
                    <a:close/>
                    <a:moveTo>
                      <a:pt x="389" y="36"/>
                    </a:moveTo>
                    <a:cubicBezTo>
                      <a:pt x="358" y="36"/>
                      <a:pt x="332" y="46"/>
                      <a:pt x="311" y="67"/>
                    </a:cubicBezTo>
                    <a:cubicBezTo>
                      <a:pt x="289" y="87"/>
                      <a:pt x="275" y="116"/>
                      <a:pt x="267" y="152"/>
                    </a:cubicBezTo>
                    <a:lnTo>
                      <a:pt x="237" y="152"/>
                    </a:lnTo>
                    <a:lnTo>
                      <a:pt x="237" y="184"/>
                    </a:lnTo>
                    <a:lnTo>
                      <a:pt x="262" y="184"/>
                    </a:lnTo>
                    <a:cubicBezTo>
                      <a:pt x="261" y="194"/>
                      <a:pt x="261" y="202"/>
                      <a:pt x="261" y="209"/>
                    </a:cubicBezTo>
                    <a:cubicBezTo>
                      <a:pt x="261" y="216"/>
                      <a:pt x="261" y="222"/>
                      <a:pt x="262" y="226"/>
                    </a:cubicBezTo>
                    <a:lnTo>
                      <a:pt x="237" y="226"/>
                    </a:lnTo>
                    <a:lnTo>
                      <a:pt x="237" y="258"/>
                    </a:lnTo>
                    <a:lnTo>
                      <a:pt x="265" y="258"/>
                    </a:lnTo>
                    <a:cubicBezTo>
                      <a:pt x="277" y="335"/>
                      <a:pt x="316" y="373"/>
                      <a:pt x="381" y="373"/>
                    </a:cubicBezTo>
                    <a:cubicBezTo>
                      <a:pt x="403" y="373"/>
                      <a:pt x="424" y="368"/>
                      <a:pt x="445" y="357"/>
                    </a:cubicBezTo>
                    <a:lnTo>
                      <a:pt x="445" y="322"/>
                    </a:lnTo>
                    <a:cubicBezTo>
                      <a:pt x="423" y="335"/>
                      <a:pt x="403" y="341"/>
                      <a:pt x="383" y="341"/>
                    </a:cubicBezTo>
                    <a:cubicBezTo>
                      <a:pt x="341" y="341"/>
                      <a:pt x="314" y="314"/>
                      <a:pt x="303" y="258"/>
                    </a:cubicBezTo>
                    <a:lnTo>
                      <a:pt x="418" y="258"/>
                    </a:lnTo>
                    <a:lnTo>
                      <a:pt x="418" y="226"/>
                    </a:lnTo>
                    <a:lnTo>
                      <a:pt x="299" y="226"/>
                    </a:lnTo>
                    <a:cubicBezTo>
                      <a:pt x="298" y="213"/>
                      <a:pt x="298" y="200"/>
                      <a:pt x="300" y="184"/>
                    </a:cubicBezTo>
                    <a:lnTo>
                      <a:pt x="418" y="184"/>
                    </a:lnTo>
                    <a:lnTo>
                      <a:pt x="418" y="152"/>
                    </a:lnTo>
                    <a:lnTo>
                      <a:pt x="305" y="152"/>
                    </a:lnTo>
                    <a:cubicBezTo>
                      <a:pt x="311" y="127"/>
                      <a:pt x="321" y="106"/>
                      <a:pt x="336" y="91"/>
                    </a:cubicBezTo>
                    <a:cubicBezTo>
                      <a:pt x="351" y="76"/>
                      <a:pt x="367" y="68"/>
                      <a:pt x="386" y="68"/>
                    </a:cubicBezTo>
                    <a:cubicBezTo>
                      <a:pt x="408" y="68"/>
                      <a:pt x="427" y="74"/>
                      <a:pt x="445" y="86"/>
                    </a:cubicBezTo>
                    <a:lnTo>
                      <a:pt x="445" y="49"/>
                    </a:lnTo>
                    <a:cubicBezTo>
                      <a:pt x="428" y="41"/>
                      <a:pt x="410" y="36"/>
                      <a:pt x="389" y="36"/>
                    </a:cubicBezTo>
                    <a:close/>
                    <a:moveTo>
                      <a:pt x="79" y="73"/>
                    </a:moveTo>
                    <a:lnTo>
                      <a:pt x="79" y="179"/>
                    </a:lnTo>
                    <a:cubicBezTo>
                      <a:pt x="64" y="171"/>
                      <a:pt x="53" y="163"/>
                      <a:pt x="47" y="154"/>
                    </a:cubicBezTo>
                    <a:cubicBezTo>
                      <a:pt x="41" y="146"/>
                      <a:pt x="38" y="135"/>
                      <a:pt x="38" y="122"/>
                    </a:cubicBezTo>
                    <a:cubicBezTo>
                      <a:pt x="38" y="110"/>
                      <a:pt x="41" y="99"/>
                      <a:pt x="49" y="91"/>
                    </a:cubicBezTo>
                    <a:cubicBezTo>
                      <a:pt x="56" y="82"/>
                      <a:pt x="66" y="76"/>
                      <a:pt x="79" y="73"/>
                    </a:cubicBezTo>
                    <a:close/>
                    <a:moveTo>
                      <a:pt x="103" y="231"/>
                    </a:moveTo>
                    <a:cubicBezTo>
                      <a:pt x="132" y="248"/>
                      <a:pt x="147" y="266"/>
                      <a:pt x="147" y="287"/>
                    </a:cubicBezTo>
                    <a:cubicBezTo>
                      <a:pt x="147" y="312"/>
                      <a:pt x="132" y="328"/>
                      <a:pt x="103" y="334"/>
                    </a:cubicBezTo>
                    <a:lnTo>
                      <a:pt x="103" y="231"/>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10" name="Watchlist" descr="&lt;Tags&gt;&lt;SMARTRESIZEANCHORS&gt;Absolute,None,Absolute,None&lt;/SMARTRESIZEANCHORS&gt;&lt;/Tags&gt;">
                <a:extLst>
                  <a:ext uri="{FF2B5EF4-FFF2-40B4-BE49-F238E27FC236}">
                    <a16:creationId xmlns:a16="http://schemas.microsoft.com/office/drawing/2014/main" id="{A3F35451-04C5-422D-9F63-E3B807F484AC}"/>
                  </a:ext>
                </a:extLst>
              </p:cNvPr>
              <p:cNvSpPr>
                <a:spLocks noChangeAspect="1" noEditPoints="1"/>
              </p:cNvSpPr>
              <p:nvPr/>
            </p:nvSpPr>
            <p:spPr bwMode="auto">
              <a:xfrm>
                <a:off x="771370" y="2310180"/>
                <a:ext cx="120650" cy="119063"/>
              </a:xfrm>
              <a:custGeom>
                <a:avLst/>
                <a:gdLst>
                  <a:gd name="T0" fmla="*/ 233 w 468"/>
                  <a:gd name="T1" fmla="*/ 0 h 466"/>
                  <a:gd name="T2" fmla="*/ 179 w 468"/>
                  <a:gd name="T3" fmla="*/ 174 h 466"/>
                  <a:gd name="T4" fmla="*/ 0 w 468"/>
                  <a:gd name="T5" fmla="*/ 174 h 466"/>
                  <a:gd name="T6" fmla="*/ 144 w 468"/>
                  <a:gd name="T7" fmla="*/ 286 h 466"/>
                  <a:gd name="T8" fmla="*/ 88 w 468"/>
                  <a:gd name="T9" fmla="*/ 466 h 466"/>
                  <a:gd name="T10" fmla="*/ 233 w 468"/>
                  <a:gd name="T11" fmla="*/ 354 h 466"/>
                  <a:gd name="T12" fmla="*/ 236 w 468"/>
                  <a:gd name="T13" fmla="*/ 356 h 466"/>
                  <a:gd name="T14" fmla="*/ 236 w 468"/>
                  <a:gd name="T15" fmla="*/ 319 h 466"/>
                  <a:gd name="T16" fmla="*/ 233 w 468"/>
                  <a:gd name="T17" fmla="*/ 317 h 466"/>
                  <a:gd name="T18" fmla="*/ 142 w 468"/>
                  <a:gd name="T19" fmla="*/ 387 h 466"/>
                  <a:gd name="T20" fmla="*/ 160 w 468"/>
                  <a:gd name="T21" fmla="*/ 331 h 466"/>
                  <a:gd name="T22" fmla="*/ 178 w 468"/>
                  <a:gd name="T23" fmla="*/ 275 h 466"/>
                  <a:gd name="T24" fmla="*/ 132 w 468"/>
                  <a:gd name="T25" fmla="*/ 240 h 466"/>
                  <a:gd name="T26" fmla="*/ 85 w 468"/>
                  <a:gd name="T27" fmla="*/ 204 h 466"/>
                  <a:gd name="T28" fmla="*/ 200 w 468"/>
                  <a:gd name="T29" fmla="*/ 204 h 466"/>
                  <a:gd name="T30" fmla="*/ 233 w 468"/>
                  <a:gd name="T31" fmla="*/ 98 h 466"/>
                  <a:gd name="T32" fmla="*/ 266 w 468"/>
                  <a:gd name="T33" fmla="*/ 201 h 466"/>
                  <a:gd name="T34" fmla="*/ 468 w 468"/>
                  <a:gd name="T35" fmla="*/ 201 h 466"/>
                  <a:gd name="T36" fmla="*/ 467 w 468"/>
                  <a:gd name="T37" fmla="*/ 174 h 466"/>
                  <a:gd name="T38" fmla="*/ 288 w 468"/>
                  <a:gd name="T39" fmla="*/ 174 h 466"/>
                  <a:gd name="T40" fmla="*/ 233 w 468"/>
                  <a:gd name="T41" fmla="*/ 0 h 466"/>
                  <a:gd name="T42" fmla="*/ 265 w 468"/>
                  <a:gd name="T43" fmla="*/ 260 h 466"/>
                  <a:gd name="T44" fmla="*/ 265 w 468"/>
                  <a:gd name="T45" fmla="*/ 288 h 466"/>
                  <a:gd name="T46" fmla="*/ 463 w 468"/>
                  <a:gd name="T47" fmla="*/ 288 h 466"/>
                  <a:gd name="T48" fmla="*/ 463 w 468"/>
                  <a:gd name="T49" fmla="*/ 260 h 466"/>
                  <a:gd name="T50" fmla="*/ 265 w 468"/>
                  <a:gd name="T51" fmla="*/ 260 h 466"/>
                  <a:gd name="T52" fmla="*/ 265 w 468"/>
                  <a:gd name="T53" fmla="*/ 345 h 466"/>
                  <a:gd name="T54" fmla="*/ 265 w 468"/>
                  <a:gd name="T55" fmla="*/ 373 h 466"/>
                  <a:gd name="T56" fmla="*/ 463 w 468"/>
                  <a:gd name="T57" fmla="*/ 373 h 466"/>
                  <a:gd name="T58" fmla="*/ 463 w 468"/>
                  <a:gd name="T59" fmla="*/ 345 h 466"/>
                  <a:gd name="T60" fmla="*/ 265 w 468"/>
                  <a:gd name="T61" fmla="*/ 345 h 466"/>
                  <a:gd name="T62" fmla="*/ 265 w 468"/>
                  <a:gd name="T63" fmla="*/ 429 h 466"/>
                  <a:gd name="T64" fmla="*/ 265 w 468"/>
                  <a:gd name="T65" fmla="*/ 458 h 466"/>
                  <a:gd name="T66" fmla="*/ 463 w 468"/>
                  <a:gd name="T67" fmla="*/ 458 h 466"/>
                  <a:gd name="T68" fmla="*/ 463 w 468"/>
                  <a:gd name="T69" fmla="*/ 429 h 466"/>
                  <a:gd name="T70" fmla="*/ 265 w 468"/>
                  <a:gd name="T71" fmla="*/ 4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8" h="466">
                    <a:moveTo>
                      <a:pt x="233" y="0"/>
                    </a:moveTo>
                    <a:lnTo>
                      <a:pt x="179" y="174"/>
                    </a:lnTo>
                    <a:lnTo>
                      <a:pt x="0" y="174"/>
                    </a:lnTo>
                    <a:lnTo>
                      <a:pt x="144" y="286"/>
                    </a:lnTo>
                    <a:lnTo>
                      <a:pt x="88" y="466"/>
                    </a:lnTo>
                    <a:lnTo>
                      <a:pt x="233" y="354"/>
                    </a:lnTo>
                    <a:lnTo>
                      <a:pt x="236" y="356"/>
                    </a:lnTo>
                    <a:lnTo>
                      <a:pt x="236" y="319"/>
                    </a:lnTo>
                    <a:lnTo>
                      <a:pt x="233" y="317"/>
                    </a:lnTo>
                    <a:lnTo>
                      <a:pt x="142" y="387"/>
                    </a:lnTo>
                    <a:cubicBezTo>
                      <a:pt x="148" y="368"/>
                      <a:pt x="154" y="349"/>
                      <a:pt x="160" y="331"/>
                    </a:cubicBezTo>
                    <a:cubicBezTo>
                      <a:pt x="166" y="312"/>
                      <a:pt x="172" y="294"/>
                      <a:pt x="178" y="275"/>
                    </a:cubicBezTo>
                    <a:cubicBezTo>
                      <a:pt x="162" y="263"/>
                      <a:pt x="147" y="252"/>
                      <a:pt x="132" y="240"/>
                    </a:cubicBezTo>
                    <a:cubicBezTo>
                      <a:pt x="117" y="228"/>
                      <a:pt x="101" y="215"/>
                      <a:pt x="85" y="204"/>
                    </a:cubicBezTo>
                    <a:lnTo>
                      <a:pt x="200" y="204"/>
                    </a:lnTo>
                    <a:lnTo>
                      <a:pt x="233" y="98"/>
                    </a:lnTo>
                    <a:lnTo>
                      <a:pt x="266" y="201"/>
                    </a:lnTo>
                    <a:lnTo>
                      <a:pt x="468" y="201"/>
                    </a:lnTo>
                    <a:lnTo>
                      <a:pt x="467" y="174"/>
                    </a:lnTo>
                    <a:lnTo>
                      <a:pt x="288" y="174"/>
                    </a:lnTo>
                    <a:lnTo>
                      <a:pt x="233" y="0"/>
                    </a:lnTo>
                    <a:close/>
                    <a:moveTo>
                      <a:pt x="265" y="260"/>
                    </a:moveTo>
                    <a:lnTo>
                      <a:pt x="265" y="288"/>
                    </a:lnTo>
                    <a:lnTo>
                      <a:pt x="463" y="288"/>
                    </a:lnTo>
                    <a:lnTo>
                      <a:pt x="463" y="260"/>
                    </a:lnTo>
                    <a:lnTo>
                      <a:pt x="265" y="260"/>
                    </a:lnTo>
                    <a:close/>
                    <a:moveTo>
                      <a:pt x="265" y="345"/>
                    </a:moveTo>
                    <a:lnTo>
                      <a:pt x="265" y="373"/>
                    </a:lnTo>
                    <a:lnTo>
                      <a:pt x="463" y="373"/>
                    </a:lnTo>
                    <a:lnTo>
                      <a:pt x="463" y="345"/>
                    </a:lnTo>
                    <a:lnTo>
                      <a:pt x="265" y="345"/>
                    </a:lnTo>
                    <a:close/>
                    <a:moveTo>
                      <a:pt x="265" y="429"/>
                    </a:moveTo>
                    <a:lnTo>
                      <a:pt x="265" y="458"/>
                    </a:lnTo>
                    <a:lnTo>
                      <a:pt x="463" y="458"/>
                    </a:lnTo>
                    <a:lnTo>
                      <a:pt x="463" y="429"/>
                    </a:lnTo>
                    <a:lnTo>
                      <a:pt x="265" y="429"/>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11" name="Markets" descr="&lt;Tags&gt;&lt;SMARTRESIZEANCHORS&gt;Absolute,None,Absolute,None&lt;/SMARTRESIZEANCHORS&gt;&lt;/Tags&gt;">
                <a:extLst>
                  <a:ext uri="{FF2B5EF4-FFF2-40B4-BE49-F238E27FC236}">
                    <a16:creationId xmlns:a16="http://schemas.microsoft.com/office/drawing/2014/main" id="{1FBBEBF6-0F79-42E6-9DC2-307DCD1A4B5B}"/>
                  </a:ext>
                </a:extLst>
              </p:cNvPr>
              <p:cNvSpPr>
                <a:spLocks noChangeAspect="1"/>
              </p:cNvSpPr>
              <p:nvPr/>
            </p:nvSpPr>
            <p:spPr bwMode="auto">
              <a:xfrm>
                <a:off x="773751" y="1971351"/>
                <a:ext cx="115888" cy="111125"/>
              </a:xfrm>
              <a:custGeom>
                <a:avLst/>
                <a:gdLst>
                  <a:gd name="T0" fmla="*/ 450 w 450"/>
                  <a:gd name="T1" fmla="*/ 0 h 437"/>
                  <a:gd name="T2" fmla="*/ 296 w 450"/>
                  <a:gd name="T3" fmla="*/ 82 h 437"/>
                  <a:gd name="T4" fmla="*/ 309 w 450"/>
                  <a:gd name="T5" fmla="*/ 107 h 437"/>
                  <a:gd name="T6" fmla="*/ 398 w 450"/>
                  <a:gd name="T7" fmla="*/ 60 h 437"/>
                  <a:gd name="T8" fmla="*/ 265 w 450"/>
                  <a:gd name="T9" fmla="*/ 305 h 437"/>
                  <a:gd name="T10" fmla="*/ 126 w 450"/>
                  <a:gd name="T11" fmla="*/ 173 h 437"/>
                  <a:gd name="T12" fmla="*/ 0 w 450"/>
                  <a:gd name="T13" fmla="*/ 425 h 437"/>
                  <a:gd name="T14" fmla="*/ 25 w 450"/>
                  <a:gd name="T15" fmla="*/ 437 h 437"/>
                  <a:gd name="T16" fmla="*/ 135 w 450"/>
                  <a:gd name="T17" fmla="*/ 219 h 437"/>
                  <a:gd name="T18" fmla="*/ 273 w 450"/>
                  <a:gd name="T19" fmla="*/ 351 h 437"/>
                  <a:gd name="T20" fmla="*/ 422 w 450"/>
                  <a:gd name="T21" fmla="*/ 75 h 437"/>
                  <a:gd name="T22" fmla="*/ 422 w 450"/>
                  <a:gd name="T23" fmla="*/ 178 h 437"/>
                  <a:gd name="T24" fmla="*/ 450 w 450"/>
                  <a:gd name="T25" fmla="*/ 178 h 437"/>
                  <a:gd name="T26" fmla="*/ 450 w 450"/>
                  <a:gd name="T2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0" h="437">
                    <a:moveTo>
                      <a:pt x="450" y="0"/>
                    </a:moveTo>
                    <a:cubicBezTo>
                      <a:pt x="399" y="27"/>
                      <a:pt x="347" y="54"/>
                      <a:pt x="296" y="82"/>
                    </a:cubicBezTo>
                    <a:lnTo>
                      <a:pt x="309" y="107"/>
                    </a:lnTo>
                    <a:lnTo>
                      <a:pt x="398" y="60"/>
                    </a:lnTo>
                    <a:lnTo>
                      <a:pt x="265" y="305"/>
                    </a:lnTo>
                    <a:cubicBezTo>
                      <a:pt x="219" y="261"/>
                      <a:pt x="172" y="217"/>
                      <a:pt x="126" y="173"/>
                    </a:cubicBezTo>
                    <a:cubicBezTo>
                      <a:pt x="84" y="257"/>
                      <a:pt x="42" y="341"/>
                      <a:pt x="0" y="425"/>
                    </a:cubicBezTo>
                    <a:lnTo>
                      <a:pt x="25" y="437"/>
                    </a:lnTo>
                    <a:lnTo>
                      <a:pt x="135" y="219"/>
                    </a:lnTo>
                    <a:cubicBezTo>
                      <a:pt x="181" y="263"/>
                      <a:pt x="227" y="307"/>
                      <a:pt x="273" y="351"/>
                    </a:cubicBezTo>
                    <a:cubicBezTo>
                      <a:pt x="323" y="259"/>
                      <a:pt x="372" y="167"/>
                      <a:pt x="422" y="75"/>
                    </a:cubicBezTo>
                    <a:lnTo>
                      <a:pt x="422" y="178"/>
                    </a:lnTo>
                    <a:lnTo>
                      <a:pt x="450" y="178"/>
                    </a:lnTo>
                    <a:lnTo>
                      <a:pt x="45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212" name="Home" descr="&lt;Tags&gt;&lt;SMARTRESIZEANCHORS&gt;Absolute,None,Absolute,None&lt;/SMARTRESIZEANCHORS&gt;&lt;/Tags&gt;">
                <a:extLst>
                  <a:ext uri="{FF2B5EF4-FFF2-40B4-BE49-F238E27FC236}">
                    <a16:creationId xmlns:a16="http://schemas.microsoft.com/office/drawing/2014/main" id="{5F7CCEB1-8A03-4AC7-B130-3D881A947C6E}"/>
                  </a:ext>
                </a:extLst>
              </p:cNvPr>
              <p:cNvSpPr>
                <a:spLocks noChangeAspect="1" noEditPoints="1"/>
              </p:cNvSpPr>
              <p:nvPr/>
            </p:nvSpPr>
            <p:spPr bwMode="auto">
              <a:xfrm>
                <a:off x="776926" y="1634007"/>
                <a:ext cx="109538" cy="100013"/>
              </a:xfrm>
              <a:custGeom>
                <a:avLst/>
                <a:gdLst>
                  <a:gd name="T0" fmla="*/ 211 w 422"/>
                  <a:gd name="T1" fmla="*/ 0 h 394"/>
                  <a:gd name="T2" fmla="*/ 422 w 422"/>
                  <a:gd name="T3" fmla="*/ 211 h 394"/>
                  <a:gd name="T4" fmla="*/ 402 w 422"/>
                  <a:gd name="T5" fmla="*/ 232 h 394"/>
                  <a:gd name="T6" fmla="*/ 383 w 422"/>
                  <a:gd name="T7" fmla="*/ 213 h 394"/>
                  <a:gd name="T8" fmla="*/ 383 w 422"/>
                  <a:gd name="T9" fmla="*/ 394 h 394"/>
                  <a:gd name="T10" fmla="*/ 240 w 422"/>
                  <a:gd name="T11" fmla="*/ 394 h 394"/>
                  <a:gd name="T12" fmla="*/ 240 w 422"/>
                  <a:gd name="T13" fmla="*/ 250 h 394"/>
                  <a:gd name="T14" fmla="*/ 182 w 422"/>
                  <a:gd name="T15" fmla="*/ 250 h 394"/>
                  <a:gd name="T16" fmla="*/ 182 w 422"/>
                  <a:gd name="T17" fmla="*/ 394 h 394"/>
                  <a:gd name="T18" fmla="*/ 39 w 422"/>
                  <a:gd name="T19" fmla="*/ 394 h 394"/>
                  <a:gd name="T20" fmla="*/ 39 w 422"/>
                  <a:gd name="T21" fmla="*/ 213 h 394"/>
                  <a:gd name="T22" fmla="*/ 20 w 422"/>
                  <a:gd name="T23" fmla="*/ 232 h 394"/>
                  <a:gd name="T24" fmla="*/ 0 w 422"/>
                  <a:gd name="T25" fmla="*/ 211 h 394"/>
                  <a:gd name="T26" fmla="*/ 211 w 422"/>
                  <a:gd name="T27" fmla="*/ 0 h 394"/>
                  <a:gd name="T28" fmla="*/ 355 w 422"/>
                  <a:gd name="T29" fmla="*/ 365 h 394"/>
                  <a:gd name="T30" fmla="*/ 355 w 422"/>
                  <a:gd name="T31" fmla="*/ 184 h 394"/>
                  <a:gd name="T32" fmla="*/ 211 w 422"/>
                  <a:gd name="T33" fmla="*/ 41 h 394"/>
                  <a:gd name="T34" fmla="*/ 67 w 422"/>
                  <a:gd name="T35" fmla="*/ 184 h 394"/>
                  <a:gd name="T36" fmla="*/ 67 w 422"/>
                  <a:gd name="T37" fmla="*/ 365 h 394"/>
                  <a:gd name="T38" fmla="*/ 154 w 422"/>
                  <a:gd name="T39" fmla="*/ 365 h 394"/>
                  <a:gd name="T40" fmla="*/ 154 w 422"/>
                  <a:gd name="T41" fmla="*/ 221 h 394"/>
                  <a:gd name="T42" fmla="*/ 268 w 422"/>
                  <a:gd name="T43" fmla="*/ 221 h 394"/>
                  <a:gd name="T44" fmla="*/ 268 w 422"/>
                  <a:gd name="T45" fmla="*/ 365 h 394"/>
                  <a:gd name="T46" fmla="*/ 355 w 422"/>
                  <a:gd name="T47" fmla="*/ 36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2" h="394">
                    <a:moveTo>
                      <a:pt x="211" y="0"/>
                    </a:moveTo>
                    <a:lnTo>
                      <a:pt x="422" y="211"/>
                    </a:lnTo>
                    <a:lnTo>
                      <a:pt x="402" y="232"/>
                    </a:lnTo>
                    <a:lnTo>
                      <a:pt x="383" y="213"/>
                    </a:lnTo>
                    <a:lnTo>
                      <a:pt x="383" y="394"/>
                    </a:lnTo>
                    <a:lnTo>
                      <a:pt x="240" y="394"/>
                    </a:lnTo>
                    <a:lnTo>
                      <a:pt x="240" y="250"/>
                    </a:lnTo>
                    <a:lnTo>
                      <a:pt x="182" y="250"/>
                    </a:lnTo>
                    <a:lnTo>
                      <a:pt x="182" y="394"/>
                    </a:lnTo>
                    <a:lnTo>
                      <a:pt x="39" y="394"/>
                    </a:lnTo>
                    <a:lnTo>
                      <a:pt x="39" y="213"/>
                    </a:lnTo>
                    <a:lnTo>
                      <a:pt x="20" y="232"/>
                    </a:lnTo>
                    <a:lnTo>
                      <a:pt x="0" y="211"/>
                    </a:lnTo>
                    <a:lnTo>
                      <a:pt x="211" y="0"/>
                    </a:lnTo>
                    <a:close/>
                    <a:moveTo>
                      <a:pt x="355" y="365"/>
                    </a:moveTo>
                    <a:lnTo>
                      <a:pt x="355" y="184"/>
                    </a:lnTo>
                    <a:lnTo>
                      <a:pt x="211" y="41"/>
                    </a:lnTo>
                    <a:lnTo>
                      <a:pt x="67" y="184"/>
                    </a:lnTo>
                    <a:lnTo>
                      <a:pt x="67" y="365"/>
                    </a:lnTo>
                    <a:lnTo>
                      <a:pt x="154" y="365"/>
                    </a:lnTo>
                    <a:lnTo>
                      <a:pt x="154" y="221"/>
                    </a:lnTo>
                    <a:lnTo>
                      <a:pt x="268" y="221"/>
                    </a:lnTo>
                    <a:lnTo>
                      <a:pt x="268" y="365"/>
                    </a:lnTo>
                    <a:lnTo>
                      <a:pt x="355" y="365"/>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53" name="Command Bar">
              <a:extLst>
                <a:ext uri="{FF2B5EF4-FFF2-40B4-BE49-F238E27FC236}">
                  <a16:creationId xmlns:a16="http://schemas.microsoft.com/office/drawing/2014/main" id="{C47993F6-1DB4-4E2D-80AA-1A8DB6ECC0FF}"/>
                </a:ext>
              </a:extLst>
            </p:cNvPr>
            <p:cNvGrpSpPr/>
            <p:nvPr/>
          </p:nvGrpSpPr>
          <p:grpSpPr>
            <a:xfrm>
              <a:off x="1003131" y="1169663"/>
              <a:ext cx="7480617" cy="342900"/>
              <a:chOff x="1003131" y="1171452"/>
              <a:chExt cx="7480617" cy="342900"/>
            </a:xfrm>
          </p:grpSpPr>
          <p:sp>
            <p:nvSpPr>
              <p:cNvPr id="186" name="Command Bar Background" descr="&lt;Tags&gt;&lt;SMARTRESIZEANCHORS&gt;Absolute,None,Absolute,Absolute&lt;/SMARTRESIZEANCHORS&gt;&lt;/Tags&gt;">
                <a:extLst>
                  <a:ext uri="{FF2B5EF4-FFF2-40B4-BE49-F238E27FC236}">
                    <a16:creationId xmlns:a16="http://schemas.microsoft.com/office/drawing/2014/main" id="{D069037D-0B4D-4044-8C51-E13E6F4B2F7D}"/>
                  </a:ext>
                </a:extLst>
              </p:cNvPr>
              <p:cNvSpPr/>
              <p:nvPr/>
            </p:nvSpPr>
            <p:spPr>
              <a:xfrm>
                <a:off x="1003131" y="1171452"/>
                <a:ext cx="7480617" cy="3429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lIns="393192" tIns="9144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050" b="1" cap="all" dirty="0">
                    <a:solidFill>
                      <a:srgbClr val="000000"/>
                    </a:solidFill>
                    <a:latin typeface="Segoe UI" panose="020B0502040204020203" pitchFamily="34" charset="0"/>
                    <a:cs typeface="Segoe UI" panose="020B0502040204020203" pitchFamily="34" charset="0"/>
                  </a:rPr>
                  <a:t>Mortgage calculator</a:t>
                </a:r>
              </a:p>
            </p:txBody>
          </p:sp>
          <p:sp>
            <p:nvSpPr>
              <p:cNvPr id="187" name="Back Button" descr="&lt;Tags&gt;&lt;SMARTRESIZEANCHORS&gt;Absolute,None,Absolute,None&lt;/SMARTRESIZEANCHORS&gt;&lt;/Tags&gt;">
                <a:extLst>
                  <a:ext uri="{FF2B5EF4-FFF2-40B4-BE49-F238E27FC236}">
                    <a16:creationId xmlns:a16="http://schemas.microsoft.com/office/drawing/2014/main" id="{860F8DEA-49DB-4F18-A218-BCA3587C007E}"/>
                  </a:ext>
                </a:extLst>
              </p:cNvPr>
              <p:cNvSpPr>
                <a:spLocks noChangeAspect="1"/>
              </p:cNvSpPr>
              <p:nvPr/>
            </p:nvSpPr>
            <p:spPr bwMode="auto">
              <a:xfrm>
                <a:off x="1109511" y="1270670"/>
                <a:ext cx="149225" cy="138113"/>
              </a:xfrm>
              <a:custGeom>
                <a:avLst/>
                <a:gdLst>
                  <a:gd name="T0" fmla="*/ 256 w 552"/>
                  <a:gd name="T1" fmla="*/ 0 h 512"/>
                  <a:gd name="T2" fmla="*/ 0 w 552"/>
                  <a:gd name="T3" fmla="*/ 256 h 512"/>
                  <a:gd name="T4" fmla="*/ 256 w 552"/>
                  <a:gd name="T5" fmla="*/ 512 h 512"/>
                  <a:gd name="T6" fmla="*/ 276 w 552"/>
                  <a:gd name="T7" fmla="*/ 492 h 512"/>
                  <a:gd name="T8" fmla="*/ 55 w 552"/>
                  <a:gd name="T9" fmla="*/ 270 h 512"/>
                  <a:gd name="T10" fmla="*/ 552 w 552"/>
                  <a:gd name="T11" fmla="*/ 270 h 512"/>
                  <a:gd name="T12" fmla="*/ 552 w 552"/>
                  <a:gd name="T13" fmla="*/ 242 h 512"/>
                  <a:gd name="T14" fmla="*/ 53 w 552"/>
                  <a:gd name="T15" fmla="*/ 242 h 512"/>
                  <a:gd name="T16" fmla="*/ 276 w 552"/>
                  <a:gd name="T17" fmla="*/ 20 h 512"/>
                  <a:gd name="T18" fmla="*/ 256 w 55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2" h="512">
                    <a:moveTo>
                      <a:pt x="256" y="0"/>
                    </a:moveTo>
                    <a:cubicBezTo>
                      <a:pt x="172" y="87"/>
                      <a:pt x="83" y="169"/>
                      <a:pt x="0" y="256"/>
                    </a:cubicBezTo>
                    <a:cubicBezTo>
                      <a:pt x="85" y="341"/>
                      <a:pt x="171" y="427"/>
                      <a:pt x="256" y="512"/>
                    </a:cubicBezTo>
                    <a:lnTo>
                      <a:pt x="276" y="492"/>
                    </a:lnTo>
                    <a:lnTo>
                      <a:pt x="55" y="270"/>
                    </a:lnTo>
                    <a:lnTo>
                      <a:pt x="552" y="270"/>
                    </a:lnTo>
                    <a:lnTo>
                      <a:pt x="552" y="242"/>
                    </a:lnTo>
                    <a:lnTo>
                      <a:pt x="53" y="242"/>
                    </a:lnTo>
                    <a:lnTo>
                      <a:pt x="276" y="20"/>
                    </a:lnTo>
                    <a:lnTo>
                      <a:pt x="2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grpSp>
            <p:nvGrpSpPr>
              <p:cNvPr id="188" name="Search Box">
                <a:extLst>
                  <a:ext uri="{FF2B5EF4-FFF2-40B4-BE49-F238E27FC236}">
                    <a16:creationId xmlns:a16="http://schemas.microsoft.com/office/drawing/2014/main" id="{164C15FB-FAB7-4B82-965F-05768166264B}"/>
                  </a:ext>
                </a:extLst>
              </p:cNvPr>
              <p:cNvGrpSpPr/>
              <p:nvPr/>
            </p:nvGrpSpPr>
            <p:grpSpPr>
              <a:xfrm>
                <a:off x="6303169" y="1197771"/>
                <a:ext cx="2143125" cy="283365"/>
                <a:chOff x="1355596" y="2263959"/>
                <a:chExt cx="2092683" cy="228600"/>
              </a:xfrm>
            </p:grpSpPr>
            <p:sp>
              <p:nvSpPr>
                <p:cNvPr id="189" name="Text Box" descr="&lt;Tags&gt;&lt;SMARTRESIZEANCHORS&gt;Absolute,None,None,Absolute&lt;/SMARTRESIZEANCHORS&gt;&lt;/Tags&gt;">
                  <a:extLst>
                    <a:ext uri="{FF2B5EF4-FFF2-40B4-BE49-F238E27FC236}">
                      <a16:creationId xmlns:a16="http://schemas.microsoft.com/office/drawing/2014/main" id="{339568F8-E5A1-479D-AA36-895218735641}"/>
                    </a:ext>
                  </a:extLst>
                </p:cNvPr>
                <p:cNvSpPr/>
                <p:nvPr/>
              </p:nvSpPr>
              <p:spPr>
                <a:xfrm>
                  <a:off x="1355596" y="2263959"/>
                  <a:ext cx="2092683" cy="22860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666666"/>
                      </a:solidFill>
                      <a:latin typeface="Segoe UI" panose="020B0502040204020203" pitchFamily="34" charset="0"/>
                      <a:cs typeface="Segoe UI" panose="020B0502040204020203" pitchFamily="34" charset="0"/>
                    </a:rPr>
                    <a:t>Search Quotes</a:t>
                  </a:r>
                </a:p>
              </p:txBody>
            </p:sp>
            <p:sp>
              <p:nvSpPr>
                <p:cNvPr id="190" name="Search Icon" descr="&lt;Tags&gt;&lt;SMARTRESIZEANCHORS&gt;Absolute,None,None,Absolute&lt;/SMARTRESIZEANCHORS&gt;&lt;/Tags&gt;">
                  <a:extLst>
                    <a:ext uri="{FF2B5EF4-FFF2-40B4-BE49-F238E27FC236}">
                      <a16:creationId xmlns:a16="http://schemas.microsoft.com/office/drawing/2014/main" id="{71959958-731B-43CD-A842-26B8825186AC}"/>
                    </a:ext>
                  </a:extLst>
                </p:cNvPr>
                <p:cNvSpPr>
                  <a:spLocks noChangeAspect="1" noEditPoints="1"/>
                </p:cNvSpPr>
                <p:nvPr/>
              </p:nvSpPr>
              <p:spPr bwMode="auto">
                <a:xfrm>
                  <a:off x="3291591" y="2337284"/>
                  <a:ext cx="97659" cy="81964"/>
                </a:xfrm>
                <a:custGeom>
                  <a:avLst/>
                  <a:gdLst>
                    <a:gd name="T0" fmla="*/ 232 w 354"/>
                    <a:gd name="T1" fmla="*/ 0 h 354"/>
                    <a:gd name="T2" fmla="*/ 264 w 354"/>
                    <a:gd name="T3" fmla="*/ 5 h 354"/>
                    <a:gd name="T4" fmla="*/ 293 w 354"/>
                    <a:gd name="T5" fmla="*/ 17 h 354"/>
                    <a:gd name="T6" fmla="*/ 318 w 354"/>
                    <a:gd name="T7" fmla="*/ 36 h 354"/>
                    <a:gd name="T8" fmla="*/ 337 w 354"/>
                    <a:gd name="T9" fmla="*/ 61 h 354"/>
                    <a:gd name="T10" fmla="*/ 349 w 354"/>
                    <a:gd name="T11" fmla="*/ 90 h 354"/>
                    <a:gd name="T12" fmla="*/ 354 w 354"/>
                    <a:gd name="T13" fmla="*/ 122 h 354"/>
                    <a:gd name="T14" fmla="*/ 349 w 354"/>
                    <a:gd name="T15" fmla="*/ 154 h 354"/>
                    <a:gd name="T16" fmla="*/ 337 w 354"/>
                    <a:gd name="T17" fmla="*/ 183 h 354"/>
                    <a:gd name="T18" fmla="*/ 318 w 354"/>
                    <a:gd name="T19" fmla="*/ 208 h 354"/>
                    <a:gd name="T20" fmla="*/ 293 w 354"/>
                    <a:gd name="T21" fmla="*/ 227 h 354"/>
                    <a:gd name="T22" fmla="*/ 264 w 354"/>
                    <a:gd name="T23" fmla="*/ 239 h 354"/>
                    <a:gd name="T24" fmla="*/ 232 w 354"/>
                    <a:gd name="T25" fmla="*/ 244 h 354"/>
                    <a:gd name="T26" fmla="*/ 191 w 354"/>
                    <a:gd name="T27" fmla="*/ 236 h 354"/>
                    <a:gd name="T28" fmla="*/ 154 w 354"/>
                    <a:gd name="T29" fmla="*/ 215 h 354"/>
                    <a:gd name="T30" fmla="*/ 19 w 354"/>
                    <a:gd name="T31" fmla="*/ 351 h 354"/>
                    <a:gd name="T32" fmla="*/ 11 w 354"/>
                    <a:gd name="T33" fmla="*/ 354 h 354"/>
                    <a:gd name="T34" fmla="*/ 3 w 354"/>
                    <a:gd name="T35" fmla="*/ 351 h 354"/>
                    <a:gd name="T36" fmla="*/ 0 w 354"/>
                    <a:gd name="T37" fmla="*/ 343 h 354"/>
                    <a:gd name="T38" fmla="*/ 3 w 354"/>
                    <a:gd name="T39" fmla="*/ 335 h 354"/>
                    <a:gd name="T40" fmla="*/ 139 w 354"/>
                    <a:gd name="T41" fmla="*/ 200 h 354"/>
                    <a:gd name="T42" fmla="*/ 118 w 354"/>
                    <a:gd name="T43" fmla="*/ 163 h 354"/>
                    <a:gd name="T44" fmla="*/ 110 w 354"/>
                    <a:gd name="T45" fmla="*/ 122 h 354"/>
                    <a:gd name="T46" fmla="*/ 115 w 354"/>
                    <a:gd name="T47" fmla="*/ 90 h 354"/>
                    <a:gd name="T48" fmla="*/ 127 w 354"/>
                    <a:gd name="T49" fmla="*/ 61 h 354"/>
                    <a:gd name="T50" fmla="*/ 146 w 354"/>
                    <a:gd name="T51" fmla="*/ 36 h 354"/>
                    <a:gd name="T52" fmla="*/ 171 w 354"/>
                    <a:gd name="T53" fmla="*/ 17 h 354"/>
                    <a:gd name="T54" fmla="*/ 200 w 354"/>
                    <a:gd name="T55" fmla="*/ 5 h 354"/>
                    <a:gd name="T56" fmla="*/ 232 w 354"/>
                    <a:gd name="T57" fmla="*/ 0 h 354"/>
                    <a:gd name="T58" fmla="*/ 232 w 354"/>
                    <a:gd name="T59" fmla="*/ 221 h 354"/>
                    <a:gd name="T60" fmla="*/ 271 w 354"/>
                    <a:gd name="T61" fmla="*/ 214 h 354"/>
                    <a:gd name="T62" fmla="*/ 302 w 354"/>
                    <a:gd name="T63" fmla="*/ 192 h 354"/>
                    <a:gd name="T64" fmla="*/ 324 w 354"/>
                    <a:gd name="T65" fmla="*/ 161 h 354"/>
                    <a:gd name="T66" fmla="*/ 331 w 354"/>
                    <a:gd name="T67" fmla="*/ 122 h 354"/>
                    <a:gd name="T68" fmla="*/ 324 w 354"/>
                    <a:gd name="T69" fmla="*/ 83 h 354"/>
                    <a:gd name="T70" fmla="*/ 302 w 354"/>
                    <a:gd name="T71" fmla="*/ 52 h 354"/>
                    <a:gd name="T72" fmla="*/ 271 w 354"/>
                    <a:gd name="T73" fmla="*/ 30 h 354"/>
                    <a:gd name="T74" fmla="*/ 232 w 354"/>
                    <a:gd name="T75" fmla="*/ 23 h 354"/>
                    <a:gd name="T76" fmla="*/ 193 w 354"/>
                    <a:gd name="T77" fmla="*/ 30 h 354"/>
                    <a:gd name="T78" fmla="*/ 162 w 354"/>
                    <a:gd name="T79" fmla="*/ 52 h 354"/>
                    <a:gd name="T80" fmla="*/ 140 w 354"/>
                    <a:gd name="T81" fmla="*/ 83 h 354"/>
                    <a:gd name="T82" fmla="*/ 133 w 354"/>
                    <a:gd name="T83" fmla="*/ 122 h 354"/>
                    <a:gd name="T84" fmla="*/ 140 w 354"/>
                    <a:gd name="T85" fmla="*/ 161 h 354"/>
                    <a:gd name="T86" fmla="*/ 162 w 354"/>
                    <a:gd name="T87" fmla="*/ 192 h 354"/>
                    <a:gd name="T88" fmla="*/ 193 w 354"/>
                    <a:gd name="T89" fmla="*/ 214 h 354"/>
                    <a:gd name="T90" fmla="*/ 232 w 354"/>
                    <a:gd name="T91" fmla="*/ 22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4" h="354">
                      <a:moveTo>
                        <a:pt x="232" y="0"/>
                      </a:moveTo>
                      <a:cubicBezTo>
                        <a:pt x="243" y="0"/>
                        <a:pt x="254" y="2"/>
                        <a:pt x="264" y="5"/>
                      </a:cubicBezTo>
                      <a:cubicBezTo>
                        <a:pt x="275" y="8"/>
                        <a:pt x="284" y="12"/>
                        <a:pt x="293" y="17"/>
                      </a:cubicBezTo>
                      <a:cubicBezTo>
                        <a:pt x="302" y="22"/>
                        <a:pt x="310" y="29"/>
                        <a:pt x="318" y="36"/>
                      </a:cubicBezTo>
                      <a:cubicBezTo>
                        <a:pt x="325" y="44"/>
                        <a:pt x="332" y="52"/>
                        <a:pt x="337" y="61"/>
                      </a:cubicBezTo>
                      <a:cubicBezTo>
                        <a:pt x="342" y="70"/>
                        <a:pt x="346" y="79"/>
                        <a:pt x="349" y="90"/>
                      </a:cubicBezTo>
                      <a:cubicBezTo>
                        <a:pt x="352" y="100"/>
                        <a:pt x="354" y="111"/>
                        <a:pt x="354" y="122"/>
                      </a:cubicBezTo>
                      <a:cubicBezTo>
                        <a:pt x="354" y="133"/>
                        <a:pt x="352" y="144"/>
                        <a:pt x="349" y="154"/>
                      </a:cubicBezTo>
                      <a:cubicBezTo>
                        <a:pt x="346" y="165"/>
                        <a:pt x="342" y="174"/>
                        <a:pt x="337" y="183"/>
                      </a:cubicBezTo>
                      <a:cubicBezTo>
                        <a:pt x="332" y="192"/>
                        <a:pt x="325" y="200"/>
                        <a:pt x="318" y="208"/>
                      </a:cubicBezTo>
                      <a:cubicBezTo>
                        <a:pt x="310" y="215"/>
                        <a:pt x="302" y="222"/>
                        <a:pt x="293" y="227"/>
                      </a:cubicBezTo>
                      <a:cubicBezTo>
                        <a:pt x="284" y="232"/>
                        <a:pt x="275" y="236"/>
                        <a:pt x="264" y="239"/>
                      </a:cubicBezTo>
                      <a:cubicBezTo>
                        <a:pt x="254" y="242"/>
                        <a:pt x="243" y="244"/>
                        <a:pt x="232" y="244"/>
                      </a:cubicBezTo>
                      <a:cubicBezTo>
                        <a:pt x="218" y="244"/>
                        <a:pt x="204" y="241"/>
                        <a:pt x="191" y="236"/>
                      </a:cubicBezTo>
                      <a:cubicBezTo>
                        <a:pt x="177" y="231"/>
                        <a:pt x="165" y="224"/>
                        <a:pt x="154" y="215"/>
                      </a:cubicBezTo>
                      <a:lnTo>
                        <a:pt x="19" y="351"/>
                      </a:lnTo>
                      <a:cubicBezTo>
                        <a:pt x="17" y="353"/>
                        <a:pt x="14" y="354"/>
                        <a:pt x="11" y="354"/>
                      </a:cubicBezTo>
                      <a:cubicBezTo>
                        <a:pt x="8" y="354"/>
                        <a:pt x="5" y="353"/>
                        <a:pt x="3" y="351"/>
                      </a:cubicBezTo>
                      <a:cubicBezTo>
                        <a:pt x="1" y="349"/>
                        <a:pt x="0" y="346"/>
                        <a:pt x="0" y="343"/>
                      </a:cubicBezTo>
                      <a:cubicBezTo>
                        <a:pt x="0" y="340"/>
                        <a:pt x="1" y="337"/>
                        <a:pt x="3" y="335"/>
                      </a:cubicBezTo>
                      <a:lnTo>
                        <a:pt x="139" y="200"/>
                      </a:lnTo>
                      <a:cubicBezTo>
                        <a:pt x="130" y="189"/>
                        <a:pt x="123" y="177"/>
                        <a:pt x="118" y="163"/>
                      </a:cubicBezTo>
                      <a:cubicBezTo>
                        <a:pt x="113" y="150"/>
                        <a:pt x="110" y="136"/>
                        <a:pt x="110" y="122"/>
                      </a:cubicBezTo>
                      <a:cubicBezTo>
                        <a:pt x="110" y="111"/>
                        <a:pt x="112" y="100"/>
                        <a:pt x="115" y="90"/>
                      </a:cubicBezTo>
                      <a:cubicBezTo>
                        <a:pt x="118" y="79"/>
                        <a:pt x="122" y="70"/>
                        <a:pt x="127" y="61"/>
                      </a:cubicBezTo>
                      <a:cubicBezTo>
                        <a:pt x="132" y="52"/>
                        <a:pt x="139" y="44"/>
                        <a:pt x="146" y="36"/>
                      </a:cubicBezTo>
                      <a:cubicBezTo>
                        <a:pt x="154" y="29"/>
                        <a:pt x="162" y="22"/>
                        <a:pt x="171" y="17"/>
                      </a:cubicBezTo>
                      <a:cubicBezTo>
                        <a:pt x="180" y="12"/>
                        <a:pt x="189" y="8"/>
                        <a:pt x="200" y="5"/>
                      </a:cubicBezTo>
                      <a:cubicBezTo>
                        <a:pt x="210" y="2"/>
                        <a:pt x="221" y="0"/>
                        <a:pt x="232" y="0"/>
                      </a:cubicBezTo>
                      <a:close/>
                      <a:moveTo>
                        <a:pt x="232" y="221"/>
                      </a:moveTo>
                      <a:cubicBezTo>
                        <a:pt x="246" y="221"/>
                        <a:pt x="259" y="219"/>
                        <a:pt x="271" y="214"/>
                      </a:cubicBezTo>
                      <a:cubicBezTo>
                        <a:pt x="283" y="208"/>
                        <a:pt x="293" y="201"/>
                        <a:pt x="302" y="192"/>
                      </a:cubicBezTo>
                      <a:cubicBezTo>
                        <a:pt x="311" y="183"/>
                        <a:pt x="318" y="173"/>
                        <a:pt x="324" y="161"/>
                      </a:cubicBezTo>
                      <a:cubicBezTo>
                        <a:pt x="329" y="149"/>
                        <a:pt x="331" y="136"/>
                        <a:pt x="331" y="122"/>
                      </a:cubicBezTo>
                      <a:cubicBezTo>
                        <a:pt x="331" y="108"/>
                        <a:pt x="329" y="95"/>
                        <a:pt x="324" y="83"/>
                      </a:cubicBezTo>
                      <a:cubicBezTo>
                        <a:pt x="318" y="71"/>
                        <a:pt x="311" y="61"/>
                        <a:pt x="302" y="52"/>
                      </a:cubicBezTo>
                      <a:cubicBezTo>
                        <a:pt x="293" y="43"/>
                        <a:pt x="283" y="36"/>
                        <a:pt x="271" y="30"/>
                      </a:cubicBezTo>
                      <a:cubicBezTo>
                        <a:pt x="259" y="25"/>
                        <a:pt x="246" y="23"/>
                        <a:pt x="232" y="23"/>
                      </a:cubicBezTo>
                      <a:cubicBezTo>
                        <a:pt x="218" y="23"/>
                        <a:pt x="205" y="25"/>
                        <a:pt x="193" y="30"/>
                      </a:cubicBezTo>
                      <a:cubicBezTo>
                        <a:pt x="181" y="36"/>
                        <a:pt x="171" y="43"/>
                        <a:pt x="162" y="52"/>
                      </a:cubicBezTo>
                      <a:cubicBezTo>
                        <a:pt x="153" y="61"/>
                        <a:pt x="146" y="71"/>
                        <a:pt x="140" y="83"/>
                      </a:cubicBezTo>
                      <a:cubicBezTo>
                        <a:pt x="135" y="95"/>
                        <a:pt x="133" y="108"/>
                        <a:pt x="133" y="122"/>
                      </a:cubicBezTo>
                      <a:cubicBezTo>
                        <a:pt x="133" y="136"/>
                        <a:pt x="135" y="149"/>
                        <a:pt x="140" y="161"/>
                      </a:cubicBezTo>
                      <a:cubicBezTo>
                        <a:pt x="146" y="173"/>
                        <a:pt x="153" y="183"/>
                        <a:pt x="162" y="192"/>
                      </a:cubicBezTo>
                      <a:cubicBezTo>
                        <a:pt x="171" y="201"/>
                        <a:pt x="181" y="208"/>
                        <a:pt x="193" y="214"/>
                      </a:cubicBezTo>
                      <a:cubicBezTo>
                        <a:pt x="205" y="219"/>
                        <a:pt x="218" y="221"/>
                        <a:pt x="232" y="221"/>
                      </a:cubicBezTo>
                      <a:close/>
                    </a:path>
                  </a:pathLst>
                </a:custGeom>
                <a:solidFill>
                  <a:srgbClr val="66666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sp>
          <p:nvSpPr>
            <p:cNvPr id="154" name="Title Bar" descr="&lt;Tags&gt;&lt;SMARTRESIZEANCHORS&gt;Absolute,None,Absolute,Absolute&lt;/SMARTRESIZEANCHORS&gt;&lt;/Tags&gt;">
              <a:extLst>
                <a:ext uri="{FF2B5EF4-FFF2-40B4-BE49-F238E27FC236}">
                  <a16:creationId xmlns:a16="http://schemas.microsoft.com/office/drawing/2014/main" id="{19867698-C32A-4BE7-A747-B770A29ADB3F}"/>
                </a:ext>
              </a:extLst>
            </p:cNvPr>
            <p:cNvSpPr/>
            <p:nvPr/>
          </p:nvSpPr>
          <p:spPr>
            <a:xfrm>
              <a:off x="1003130" y="1512563"/>
              <a:ext cx="7480618" cy="342594"/>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lIns="17373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b="1" dirty="0">
                  <a:solidFill>
                    <a:srgbClr val="2B2B2B"/>
                  </a:solidFill>
                  <a:latin typeface="Segoe UI" panose="020B0502040204020203" pitchFamily="34" charset="0"/>
                  <a:cs typeface="Segoe UI" panose="020B0502040204020203" pitchFamily="34" charset="0"/>
                </a:rPr>
                <a:t>Summary</a:t>
              </a:r>
            </a:p>
          </p:txBody>
        </p:sp>
        <p:sp>
          <p:nvSpPr>
            <p:cNvPr id="155" name="Label" descr="&lt;Tags&gt;&lt;SMARTRESIZEANCHORS&gt;Absolute,None,Absolute,None&lt;/SMARTRESIZEANCHORS&gt;&lt;/Tags&gt;">
              <a:extLst>
                <a:ext uri="{FF2B5EF4-FFF2-40B4-BE49-F238E27FC236}">
                  <a16:creationId xmlns:a16="http://schemas.microsoft.com/office/drawing/2014/main" id="{615F4EBE-1D1B-4E1E-A951-8797887FA242}"/>
                </a:ext>
              </a:extLst>
            </p:cNvPr>
            <p:cNvSpPr txBox="1"/>
            <p:nvPr/>
          </p:nvSpPr>
          <p:spPr>
            <a:xfrm>
              <a:off x="1128561" y="1942146"/>
              <a:ext cx="650819"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666666"/>
                  </a:solidFill>
                  <a:latin typeface="Segoe UI" panose="020B0502040204020203" pitchFamily="34" charset="0"/>
                  <a:cs typeface="Segoe UI" panose="020B0502040204020203" pitchFamily="34" charset="0"/>
                </a:rPr>
                <a:t>Loan Amount</a:t>
              </a:r>
            </a:p>
          </p:txBody>
        </p:sp>
        <p:grpSp>
          <p:nvGrpSpPr>
            <p:cNvPr id="156" name="Active Text Box">
              <a:extLst>
                <a:ext uri="{FF2B5EF4-FFF2-40B4-BE49-F238E27FC236}">
                  <a16:creationId xmlns:a16="http://schemas.microsoft.com/office/drawing/2014/main" id="{5530F80D-BB6A-42C6-A3CF-A6A955E0BC45}"/>
                </a:ext>
              </a:extLst>
            </p:cNvPr>
            <p:cNvGrpSpPr/>
            <p:nvPr/>
          </p:nvGrpSpPr>
          <p:grpSpPr>
            <a:xfrm>
              <a:off x="1128561" y="2137658"/>
              <a:ext cx="2233764" cy="228600"/>
              <a:chOff x="1355596" y="1891025"/>
              <a:chExt cx="2092683" cy="228600"/>
            </a:xfrm>
          </p:grpSpPr>
          <p:sp>
            <p:nvSpPr>
              <p:cNvPr id="184" name="Text Box" descr="&lt;Tags&gt;&lt;SMARTRESIZEANCHORS&gt;Absolute,None,Absolute,None&lt;/SMARTRESIZEANCHORS&gt;&lt;/Tags&gt;">
                <a:extLst>
                  <a:ext uri="{FF2B5EF4-FFF2-40B4-BE49-F238E27FC236}">
                    <a16:creationId xmlns:a16="http://schemas.microsoft.com/office/drawing/2014/main" id="{E80C2EBF-1296-411C-84E3-66C8DC9AAE79}"/>
                  </a:ext>
                </a:extLst>
              </p:cNvPr>
              <p:cNvSpPr/>
              <p:nvPr/>
            </p:nvSpPr>
            <p:spPr>
              <a:xfrm>
                <a:off x="1355596" y="1891025"/>
                <a:ext cx="2092683" cy="228600"/>
              </a:xfrm>
              <a:prstGeom prst="rect">
                <a:avLst/>
              </a:prstGeom>
              <a:solidFill>
                <a:srgbClr val="FFFFFF"/>
              </a:solidFill>
              <a:ln>
                <a:solidFill>
                  <a:srgbClr val="10893E"/>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250,000</a:t>
                </a:r>
              </a:p>
            </p:txBody>
          </p:sp>
          <p:sp>
            <p:nvSpPr>
              <p:cNvPr id="185" name="Cancel Icon" descr="&lt;Tags&gt;&lt;SMARTRESIZEANCHORS&gt;Absolute,None,Absolute,None&lt;/SMARTRESIZEANCHORS&gt;&lt;/Tags&gt;">
                <a:extLst>
                  <a:ext uri="{FF2B5EF4-FFF2-40B4-BE49-F238E27FC236}">
                    <a16:creationId xmlns:a16="http://schemas.microsoft.com/office/drawing/2014/main" id="{64141058-AA8C-46D7-8568-F62669DFF91C}"/>
                  </a:ext>
                </a:extLst>
              </p:cNvPr>
              <p:cNvSpPr>
                <a:spLocks noChangeAspect="1"/>
              </p:cNvSpPr>
              <p:nvPr/>
            </p:nvSpPr>
            <p:spPr bwMode="auto">
              <a:xfrm>
                <a:off x="3323230" y="1970400"/>
                <a:ext cx="65438" cy="69850"/>
              </a:xfrm>
              <a:custGeom>
                <a:avLst/>
                <a:gdLst>
                  <a:gd name="T0" fmla="*/ 56 w 56"/>
                  <a:gd name="T1" fmla="*/ 3 h 56"/>
                  <a:gd name="T2" fmla="*/ 31 w 56"/>
                  <a:gd name="T3" fmla="*/ 28 h 56"/>
                  <a:gd name="T4" fmla="*/ 56 w 56"/>
                  <a:gd name="T5" fmla="*/ 52 h 56"/>
                  <a:gd name="T6" fmla="*/ 53 w 56"/>
                  <a:gd name="T7" fmla="*/ 56 h 56"/>
                  <a:gd name="T8" fmla="*/ 28 w 56"/>
                  <a:gd name="T9" fmla="*/ 31 h 56"/>
                  <a:gd name="T10" fmla="*/ 3 w 56"/>
                  <a:gd name="T11" fmla="*/ 56 h 56"/>
                  <a:gd name="T12" fmla="*/ 0 w 56"/>
                  <a:gd name="T13" fmla="*/ 52 h 56"/>
                  <a:gd name="T14" fmla="*/ 25 w 56"/>
                  <a:gd name="T15" fmla="*/ 28 h 56"/>
                  <a:gd name="T16" fmla="*/ 0 w 56"/>
                  <a:gd name="T17" fmla="*/ 3 h 56"/>
                  <a:gd name="T18" fmla="*/ 3 w 56"/>
                  <a:gd name="T19" fmla="*/ 0 h 56"/>
                  <a:gd name="T20" fmla="*/ 28 w 56"/>
                  <a:gd name="T21" fmla="*/ 25 h 56"/>
                  <a:gd name="T22" fmla="*/ 53 w 56"/>
                  <a:gd name="T23" fmla="*/ 0 h 56"/>
                  <a:gd name="T24" fmla="*/ 56 w 56"/>
                  <a:gd name="T25"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6">
                    <a:moveTo>
                      <a:pt x="56" y="3"/>
                    </a:moveTo>
                    <a:lnTo>
                      <a:pt x="31" y="28"/>
                    </a:lnTo>
                    <a:lnTo>
                      <a:pt x="56" y="52"/>
                    </a:lnTo>
                    <a:lnTo>
                      <a:pt x="53" y="56"/>
                    </a:lnTo>
                    <a:lnTo>
                      <a:pt x="28" y="31"/>
                    </a:lnTo>
                    <a:lnTo>
                      <a:pt x="3" y="56"/>
                    </a:lnTo>
                    <a:lnTo>
                      <a:pt x="0" y="52"/>
                    </a:lnTo>
                    <a:lnTo>
                      <a:pt x="25" y="28"/>
                    </a:lnTo>
                    <a:lnTo>
                      <a:pt x="0" y="3"/>
                    </a:lnTo>
                    <a:lnTo>
                      <a:pt x="3" y="0"/>
                    </a:lnTo>
                    <a:lnTo>
                      <a:pt x="28" y="25"/>
                    </a:lnTo>
                    <a:lnTo>
                      <a:pt x="53" y="0"/>
                    </a:lnTo>
                    <a:lnTo>
                      <a:pt x="56" y="3"/>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sp>
          <p:nvSpPr>
            <p:cNvPr id="157" name="Label" descr="&lt;Tags&gt;&lt;SMARTRESIZEANCHORS&gt;Absolute,None,Absolute,None&lt;/SMARTRESIZEANCHORS&gt;&lt;/Tags&gt;">
              <a:extLst>
                <a:ext uri="{FF2B5EF4-FFF2-40B4-BE49-F238E27FC236}">
                  <a16:creationId xmlns:a16="http://schemas.microsoft.com/office/drawing/2014/main" id="{E36E2759-7DB9-4BF3-94CF-E18319539F8F}"/>
                </a:ext>
              </a:extLst>
            </p:cNvPr>
            <p:cNvSpPr txBox="1"/>
            <p:nvPr/>
          </p:nvSpPr>
          <p:spPr>
            <a:xfrm>
              <a:off x="1128561" y="2509423"/>
              <a:ext cx="477695"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666666"/>
                  </a:solidFill>
                  <a:latin typeface="Segoe UI" panose="020B0502040204020203" pitchFamily="34" charset="0"/>
                  <a:cs typeface="Segoe UI" panose="020B0502040204020203" pitchFamily="34" charset="0"/>
                </a:rPr>
                <a:t>Loan Fees</a:t>
              </a:r>
            </a:p>
          </p:txBody>
        </p:sp>
        <p:sp>
          <p:nvSpPr>
            <p:cNvPr id="158" name="Text Box" descr="&lt;Tags&gt;&lt;SMARTRESIZEANCHORS&gt;Absolute,None,Absolute,None&lt;/SMARTRESIZEANCHORS&gt;&lt;/Tags&gt;">
              <a:extLst>
                <a:ext uri="{FF2B5EF4-FFF2-40B4-BE49-F238E27FC236}">
                  <a16:creationId xmlns:a16="http://schemas.microsoft.com/office/drawing/2014/main" id="{2543B75A-CD3D-40B7-BA14-92E995AF8C06}"/>
                </a:ext>
              </a:extLst>
            </p:cNvPr>
            <p:cNvSpPr/>
            <p:nvPr/>
          </p:nvSpPr>
          <p:spPr>
            <a:xfrm>
              <a:off x="1128561" y="2708852"/>
              <a:ext cx="2233764"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1,000</a:t>
              </a:r>
            </a:p>
          </p:txBody>
        </p:sp>
        <p:sp>
          <p:nvSpPr>
            <p:cNvPr id="159" name="Label" descr="&lt;Tags&gt;&lt;SMARTRESIZEANCHORS&gt;Absolute,None,Absolute,None&lt;/SMARTRESIZEANCHORS&gt;&lt;/Tags&gt;">
              <a:extLst>
                <a:ext uri="{FF2B5EF4-FFF2-40B4-BE49-F238E27FC236}">
                  <a16:creationId xmlns:a16="http://schemas.microsoft.com/office/drawing/2014/main" id="{BD0DEBA9-782A-4103-A711-28D63C6AD867}"/>
                </a:ext>
              </a:extLst>
            </p:cNvPr>
            <p:cNvSpPr txBox="1"/>
            <p:nvPr/>
          </p:nvSpPr>
          <p:spPr>
            <a:xfrm>
              <a:off x="1128561" y="3068709"/>
              <a:ext cx="950581"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666666"/>
                  </a:solidFill>
                  <a:latin typeface="Segoe UI" panose="020B0502040204020203" pitchFamily="34" charset="0"/>
                  <a:cs typeface="Segoe UI" panose="020B0502040204020203" pitchFamily="34" charset="0"/>
                </a:rPr>
                <a:t>Annual Interest (%)</a:t>
              </a:r>
            </a:p>
          </p:txBody>
        </p:sp>
        <p:sp>
          <p:nvSpPr>
            <p:cNvPr id="160" name="Text Box" descr="&lt;Tags&gt;&lt;SMARTRESIZEANCHORS&gt;Absolute,None,Absolute,None&lt;/SMARTRESIZEANCHORS&gt;&lt;/Tags&gt;">
              <a:extLst>
                <a:ext uri="{FF2B5EF4-FFF2-40B4-BE49-F238E27FC236}">
                  <a16:creationId xmlns:a16="http://schemas.microsoft.com/office/drawing/2014/main" id="{F5C6AE57-9560-4F11-BC55-112B89B40D4C}"/>
                </a:ext>
              </a:extLst>
            </p:cNvPr>
            <p:cNvSpPr/>
            <p:nvPr/>
          </p:nvSpPr>
          <p:spPr>
            <a:xfrm>
              <a:off x="1128561" y="3276446"/>
              <a:ext cx="2233764"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3.5%</a:t>
              </a:r>
            </a:p>
          </p:txBody>
        </p:sp>
        <p:sp>
          <p:nvSpPr>
            <p:cNvPr id="161" name="Label" descr="&lt;Tags&gt;&lt;SMARTRESIZEANCHORS&gt;Absolute,None,Absolute,None&lt;/SMARTRESIZEANCHORS&gt;&lt;/Tags&gt;">
              <a:extLst>
                <a:ext uri="{FF2B5EF4-FFF2-40B4-BE49-F238E27FC236}">
                  <a16:creationId xmlns:a16="http://schemas.microsoft.com/office/drawing/2014/main" id="{6DD28CCC-C09B-44D0-805E-13772AF3BE38}"/>
                </a:ext>
              </a:extLst>
            </p:cNvPr>
            <p:cNvSpPr txBox="1"/>
            <p:nvPr/>
          </p:nvSpPr>
          <p:spPr>
            <a:xfrm>
              <a:off x="1128561" y="3635432"/>
              <a:ext cx="815929"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666666"/>
                  </a:solidFill>
                  <a:latin typeface="Segoe UI" panose="020B0502040204020203" pitchFamily="34" charset="0"/>
                  <a:cs typeface="Segoe UI" panose="020B0502040204020203" pitchFamily="34" charset="0"/>
                </a:rPr>
                <a:t>Number of Years</a:t>
              </a:r>
            </a:p>
          </p:txBody>
        </p:sp>
        <p:sp>
          <p:nvSpPr>
            <p:cNvPr id="162" name="Text Box" descr="&lt;Tags&gt;&lt;SMARTRESIZEANCHORS&gt;Absolute,None,Absolute,None&lt;/SMARTRESIZEANCHORS&gt;&lt;/Tags&gt;">
              <a:extLst>
                <a:ext uri="{FF2B5EF4-FFF2-40B4-BE49-F238E27FC236}">
                  <a16:creationId xmlns:a16="http://schemas.microsoft.com/office/drawing/2014/main" id="{7AB5CEC9-1744-4C77-B179-5A73A2C8CDC0}"/>
                </a:ext>
              </a:extLst>
            </p:cNvPr>
            <p:cNvSpPr/>
            <p:nvPr/>
          </p:nvSpPr>
          <p:spPr>
            <a:xfrm>
              <a:off x="1128561" y="3845131"/>
              <a:ext cx="2233764"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20</a:t>
              </a:r>
            </a:p>
          </p:txBody>
        </p:sp>
        <p:sp>
          <p:nvSpPr>
            <p:cNvPr id="163" name="Button" descr="&lt;Tags&gt;&lt;SMARTRESIZEANCHORS&gt;Absolute,None,Absolute,None&lt;/SMARTRESIZEANCHORS&gt;&lt;/Tags&gt;">
              <a:extLst>
                <a:ext uri="{FF2B5EF4-FFF2-40B4-BE49-F238E27FC236}">
                  <a16:creationId xmlns:a16="http://schemas.microsoft.com/office/drawing/2014/main" id="{F12B2C35-5FD4-4335-9BA4-D797C18B328A}"/>
                </a:ext>
              </a:extLst>
            </p:cNvPr>
            <p:cNvSpPr/>
            <p:nvPr/>
          </p:nvSpPr>
          <p:spPr>
            <a:xfrm>
              <a:off x="1128561" y="4176419"/>
              <a:ext cx="830471" cy="228600"/>
            </a:xfrm>
            <a:prstGeom prst="rect">
              <a:avLst/>
            </a:prstGeom>
            <a:solidFill>
              <a:srgbClr val="10893E"/>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4572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dirty="0">
                  <a:solidFill>
                    <a:srgbClr val="FFFFFF"/>
                  </a:solidFill>
                  <a:latin typeface="Segoe UI" panose="020B0502040204020203" pitchFamily="34" charset="0"/>
                  <a:cs typeface="Segoe UI" panose="020B0502040204020203" pitchFamily="34" charset="0"/>
                </a:rPr>
                <a:t>Calculate</a:t>
              </a:r>
            </a:p>
          </p:txBody>
        </p:sp>
        <p:grpSp>
          <p:nvGrpSpPr>
            <p:cNvPr id="164" name="Calculation">
              <a:extLst>
                <a:ext uri="{FF2B5EF4-FFF2-40B4-BE49-F238E27FC236}">
                  <a16:creationId xmlns:a16="http://schemas.microsoft.com/office/drawing/2014/main" id="{CAEFB359-EF3B-4B12-8C79-7E124E401E8E}"/>
                </a:ext>
              </a:extLst>
            </p:cNvPr>
            <p:cNvGrpSpPr/>
            <p:nvPr/>
          </p:nvGrpSpPr>
          <p:grpSpPr>
            <a:xfrm>
              <a:off x="3545460" y="1971351"/>
              <a:ext cx="4806187" cy="1305094"/>
              <a:chOff x="3545460" y="1971351"/>
              <a:chExt cx="4806187" cy="1305094"/>
            </a:xfrm>
            <a:solidFill>
              <a:srgbClr val="5F5F5F"/>
            </a:solidFill>
          </p:grpSpPr>
          <p:sp>
            <p:nvSpPr>
              <p:cNvPr id="176" name="Calculation Background" descr="&lt;Tags&gt;&lt;SMARTRESIZEANCHORS&gt;Absolute,None,Absolute,Absolute&lt;/SMARTRESIZEANCHORS&gt;&lt;/Tags&gt;">
                <a:extLst>
                  <a:ext uri="{FF2B5EF4-FFF2-40B4-BE49-F238E27FC236}">
                    <a16:creationId xmlns:a16="http://schemas.microsoft.com/office/drawing/2014/main" id="{356C1421-4B54-412F-BA71-9789BF81C6A5}"/>
                  </a:ext>
                </a:extLst>
              </p:cNvPr>
              <p:cNvSpPr/>
              <p:nvPr/>
            </p:nvSpPr>
            <p:spPr>
              <a:xfrm>
                <a:off x="3545460" y="1971351"/>
                <a:ext cx="4806187" cy="130509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tIns="14630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FFFFFF"/>
                    </a:solidFill>
                    <a:latin typeface="Segoe UI" panose="020B0502040204020203" pitchFamily="34" charset="0"/>
                    <a:cs typeface="Segoe UI" panose="020B0502040204020203" pitchFamily="34" charset="0"/>
                  </a:rPr>
                  <a:t>To pay off a loan of $250,000.00 in 20 years at an annual interest rate of 3.5%, your monthly payment would be</a:t>
                </a:r>
              </a:p>
            </p:txBody>
          </p:sp>
          <p:sp>
            <p:nvSpPr>
              <p:cNvPr id="177" name="Monthly Payment" descr="&lt;Tags&gt;&lt;SMARTRESIZEANCHORS&gt;Absolute,None,Absolute,None&lt;/SMARTRESIZEANCHORS&gt;&lt;/Tags&gt;">
                <a:extLst>
                  <a:ext uri="{FF2B5EF4-FFF2-40B4-BE49-F238E27FC236}">
                    <a16:creationId xmlns:a16="http://schemas.microsoft.com/office/drawing/2014/main" id="{686B3BF9-7B7A-4C79-B85A-9C351A4A5607}"/>
                  </a:ext>
                </a:extLst>
              </p:cNvPr>
              <p:cNvSpPr txBox="1"/>
              <p:nvPr/>
            </p:nvSpPr>
            <p:spPr>
              <a:xfrm>
                <a:off x="3678810" y="2620537"/>
                <a:ext cx="883255" cy="400110"/>
              </a:xfrm>
              <a:prstGeom prst="rect">
                <a:avLst/>
              </a:prstGeom>
              <a:grp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600" dirty="0">
                    <a:solidFill>
                      <a:srgbClr val="FFFFFF"/>
                    </a:solidFill>
                    <a:latin typeface="Segoe UI Light" panose="020B0502040204020203" pitchFamily="34" charset="0"/>
                    <a:cs typeface="Segoe UI Light" panose="020B0502040204020203" pitchFamily="34" charset="0"/>
                  </a:rPr>
                  <a:t>$1,456</a:t>
                </a:r>
              </a:p>
            </p:txBody>
          </p:sp>
          <p:grpSp>
            <p:nvGrpSpPr>
              <p:cNvPr id="178" name="Total Amount">
                <a:extLst>
                  <a:ext uri="{FF2B5EF4-FFF2-40B4-BE49-F238E27FC236}">
                    <a16:creationId xmlns:a16="http://schemas.microsoft.com/office/drawing/2014/main" id="{0F50276E-9412-4595-B962-6EC18C83AC56}"/>
                  </a:ext>
                </a:extLst>
              </p:cNvPr>
              <p:cNvGrpSpPr/>
              <p:nvPr/>
            </p:nvGrpSpPr>
            <p:grpSpPr>
              <a:xfrm>
                <a:off x="5907453" y="2640228"/>
                <a:ext cx="896079" cy="393491"/>
                <a:chOff x="14126003" y="2640228"/>
                <a:chExt cx="896079" cy="393491"/>
              </a:xfrm>
              <a:grpFill/>
            </p:grpSpPr>
            <p:sp>
              <p:nvSpPr>
                <p:cNvPr id="182" name="Total Amount" descr="&lt;Tags&gt;&lt;SMARTRESIZEANCHORS&gt;Absolute,None,None,Absolute&lt;/SMARTRESIZEANCHORS&gt;&lt;/Tags&gt;">
                  <a:extLst>
                    <a:ext uri="{FF2B5EF4-FFF2-40B4-BE49-F238E27FC236}">
                      <a16:creationId xmlns:a16="http://schemas.microsoft.com/office/drawing/2014/main" id="{35C794AE-2035-4CE6-8BE1-9C100F9991C6}"/>
                    </a:ext>
                  </a:extLst>
                </p:cNvPr>
                <p:cNvSpPr txBox="1"/>
                <p:nvPr/>
              </p:nvSpPr>
              <p:spPr>
                <a:xfrm>
                  <a:off x="14126003" y="2787498"/>
                  <a:ext cx="819135" cy="246221"/>
                </a:xfrm>
                <a:prstGeom prst="rect">
                  <a:avLst/>
                </a:prstGeom>
                <a:grp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a:solidFill>
                        <a:srgbClr val="FFFFFF"/>
                      </a:solidFill>
                      <a:latin typeface="Segoe UI" panose="020B0502040204020203" pitchFamily="34" charset="0"/>
                      <a:cs typeface="Segoe UI" panose="020B0502040204020203" pitchFamily="34" charset="0"/>
                    </a:rPr>
                    <a:t>$349,368</a:t>
                  </a:r>
                </a:p>
              </p:txBody>
            </p:sp>
            <p:sp>
              <p:nvSpPr>
                <p:cNvPr id="183" name="Total Amount Label" descr="&lt;Tags&gt;&lt;SMARTRESIZEANCHORS&gt;Absolute,None,None,Absolute&lt;/SMARTRESIZEANCHORS&gt;&lt;/Tags&gt;">
                  <a:extLst>
                    <a:ext uri="{FF2B5EF4-FFF2-40B4-BE49-F238E27FC236}">
                      <a16:creationId xmlns:a16="http://schemas.microsoft.com/office/drawing/2014/main" id="{AAC16236-6DCA-44CA-801F-482D6CF91757}"/>
                    </a:ext>
                  </a:extLst>
                </p:cNvPr>
                <p:cNvSpPr txBox="1"/>
                <p:nvPr/>
              </p:nvSpPr>
              <p:spPr>
                <a:xfrm>
                  <a:off x="14126003" y="2640228"/>
                  <a:ext cx="896079" cy="130805"/>
                </a:xfrm>
                <a:prstGeom prst="rect">
                  <a:avLst/>
                </a:prstGeom>
                <a:grp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50" dirty="0">
                      <a:solidFill>
                        <a:srgbClr val="FFFFFF"/>
                      </a:solidFill>
                      <a:latin typeface="Segoe UI" panose="020B0502040204020203" pitchFamily="34" charset="0"/>
                      <a:cs typeface="Segoe UI" panose="020B0502040204020203" pitchFamily="34" charset="0"/>
                    </a:rPr>
                    <a:t>Total Amount Paid</a:t>
                  </a:r>
                </a:p>
              </p:txBody>
            </p:sp>
          </p:grpSp>
          <p:grpSp>
            <p:nvGrpSpPr>
              <p:cNvPr id="179" name="Interest">
                <a:extLst>
                  <a:ext uri="{FF2B5EF4-FFF2-40B4-BE49-F238E27FC236}">
                    <a16:creationId xmlns:a16="http://schemas.microsoft.com/office/drawing/2014/main" id="{ACD0A07D-F2B1-432E-B3CC-D985099571CC}"/>
                  </a:ext>
                </a:extLst>
              </p:cNvPr>
              <p:cNvGrpSpPr/>
              <p:nvPr/>
            </p:nvGrpSpPr>
            <p:grpSpPr>
              <a:xfrm>
                <a:off x="6967903" y="2640228"/>
                <a:ext cx="708527" cy="393491"/>
                <a:chOff x="15186453" y="2640228"/>
                <a:chExt cx="708527" cy="393491"/>
              </a:xfrm>
              <a:grpFill/>
            </p:grpSpPr>
            <p:sp>
              <p:nvSpPr>
                <p:cNvPr id="180" name="Interest" descr="&lt;Tags&gt;&lt;SMARTRESIZEANCHORS&gt;Absolute,None,None,Absolute&lt;/SMARTRESIZEANCHORS&gt;&lt;/Tags&gt;">
                  <a:extLst>
                    <a:ext uri="{FF2B5EF4-FFF2-40B4-BE49-F238E27FC236}">
                      <a16:creationId xmlns:a16="http://schemas.microsoft.com/office/drawing/2014/main" id="{062A6006-F22C-42F3-B304-1CAA3CDA3E99}"/>
                    </a:ext>
                  </a:extLst>
                </p:cNvPr>
                <p:cNvSpPr txBox="1"/>
                <p:nvPr/>
              </p:nvSpPr>
              <p:spPr>
                <a:xfrm>
                  <a:off x="15186453" y="2787498"/>
                  <a:ext cx="708527" cy="246221"/>
                </a:xfrm>
                <a:prstGeom prst="rect">
                  <a:avLst/>
                </a:prstGeom>
                <a:grp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a:solidFill>
                        <a:srgbClr val="FFFFFF"/>
                      </a:solidFill>
                      <a:latin typeface="Segoe UI" panose="020B0502040204020203" pitchFamily="34" charset="0"/>
                      <a:cs typeface="Segoe UI" panose="020B0502040204020203" pitchFamily="34" charset="0"/>
                    </a:rPr>
                    <a:t>$98,368</a:t>
                  </a:r>
                </a:p>
              </p:txBody>
            </p:sp>
            <p:sp>
              <p:nvSpPr>
                <p:cNvPr id="181" name="Interest Label" descr="&lt;Tags&gt;&lt;SMARTRESIZEANCHORS&gt;Absolute,None,None,Absolute&lt;/SMARTRESIZEANCHORS&gt;&lt;/Tags&gt;">
                  <a:extLst>
                    <a:ext uri="{FF2B5EF4-FFF2-40B4-BE49-F238E27FC236}">
                      <a16:creationId xmlns:a16="http://schemas.microsoft.com/office/drawing/2014/main" id="{CB2AC720-67CF-46D0-B6D9-1927988E3E2F}"/>
                    </a:ext>
                  </a:extLst>
                </p:cNvPr>
                <p:cNvSpPr txBox="1"/>
                <p:nvPr/>
              </p:nvSpPr>
              <p:spPr>
                <a:xfrm>
                  <a:off x="15186453" y="2640228"/>
                  <a:ext cx="601127" cy="130805"/>
                </a:xfrm>
                <a:prstGeom prst="rect">
                  <a:avLst/>
                </a:prstGeom>
                <a:grp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50" dirty="0">
                      <a:solidFill>
                        <a:srgbClr val="FFFFFF"/>
                      </a:solidFill>
                      <a:latin typeface="Segoe UI" panose="020B0502040204020203" pitchFamily="34" charset="0"/>
                      <a:cs typeface="Segoe UI" panose="020B0502040204020203" pitchFamily="34" charset="0"/>
                    </a:rPr>
                    <a:t>Interest Paid</a:t>
                  </a:r>
                </a:p>
              </p:txBody>
            </p:sp>
          </p:grpSp>
        </p:grpSp>
        <p:grpSp>
          <p:nvGrpSpPr>
            <p:cNvPr id="165" name="Chart">
              <a:extLst>
                <a:ext uri="{FF2B5EF4-FFF2-40B4-BE49-F238E27FC236}">
                  <a16:creationId xmlns:a16="http://schemas.microsoft.com/office/drawing/2014/main" id="{75383AE3-C7C3-4ADC-9EDF-1ABC36D42BF9}"/>
                </a:ext>
              </a:extLst>
            </p:cNvPr>
            <p:cNvGrpSpPr/>
            <p:nvPr/>
          </p:nvGrpSpPr>
          <p:grpSpPr>
            <a:xfrm>
              <a:off x="3545460" y="3276445"/>
              <a:ext cx="4806187" cy="2902354"/>
              <a:chOff x="3545460" y="3276445"/>
              <a:chExt cx="4806187" cy="2902354"/>
            </a:xfrm>
          </p:grpSpPr>
          <p:sp>
            <p:nvSpPr>
              <p:cNvPr id="167" name="Chart Background" descr="&lt;Tags&gt;&lt;SMARTRESIZEANCHORS&gt;Absolute,Absolute,Absolute,Absolute&lt;/SMARTRESIZEANCHORS&gt;&lt;/Tags&gt;">
                <a:extLst>
                  <a:ext uri="{FF2B5EF4-FFF2-40B4-BE49-F238E27FC236}">
                    <a16:creationId xmlns:a16="http://schemas.microsoft.com/office/drawing/2014/main" id="{82337C54-BE6A-4DF3-AB07-361586C33E4D}"/>
                  </a:ext>
                </a:extLst>
              </p:cNvPr>
              <p:cNvSpPr/>
              <p:nvPr/>
            </p:nvSpPr>
            <p:spPr>
              <a:xfrm>
                <a:off x="3545460" y="3276445"/>
                <a:ext cx="4806187" cy="290235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graphicFrame>
            <p:nvGraphicFramePr>
              <p:cNvPr id="168" name="Chart" descr="&lt;Tags&gt;&lt;SMARTRESIZEANCHORS&gt;Absolute,None,Absolute,Absolute&lt;/SMARTRESIZEANCHORS&gt;&lt;/Tags&gt;">
                <a:extLst>
                  <a:ext uri="{FF2B5EF4-FFF2-40B4-BE49-F238E27FC236}">
                    <a16:creationId xmlns:a16="http://schemas.microsoft.com/office/drawing/2014/main" id="{34732A9A-ACFC-4AA2-B164-DFF93945C29C}"/>
                  </a:ext>
                </a:extLst>
              </p:cNvPr>
              <p:cNvGraphicFramePr/>
              <p:nvPr/>
            </p:nvGraphicFramePr>
            <p:xfrm>
              <a:off x="3668585" y="3291723"/>
              <a:ext cx="4667250" cy="1721938"/>
            </p:xfrm>
            <a:graphic>
              <a:graphicData uri="http://schemas.openxmlformats.org/drawingml/2006/chart">
                <c:chart xmlns:c="http://schemas.openxmlformats.org/drawingml/2006/chart" xmlns:r="http://schemas.openxmlformats.org/officeDocument/2006/relationships" r:id="rId3"/>
              </a:graphicData>
            </a:graphic>
          </p:graphicFrame>
          <p:grpSp>
            <p:nvGrpSpPr>
              <p:cNvPr id="169" name="Legend">
                <a:extLst>
                  <a:ext uri="{FF2B5EF4-FFF2-40B4-BE49-F238E27FC236}">
                    <a16:creationId xmlns:a16="http://schemas.microsoft.com/office/drawing/2014/main" id="{213CEEB4-FD3B-4A0E-8B0B-69B883CA095C}"/>
                  </a:ext>
                </a:extLst>
              </p:cNvPr>
              <p:cNvGrpSpPr/>
              <p:nvPr/>
            </p:nvGrpSpPr>
            <p:grpSpPr>
              <a:xfrm>
                <a:off x="3726202" y="5129192"/>
                <a:ext cx="2821487" cy="169277"/>
                <a:chOff x="3726202" y="5129192"/>
                <a:chExt cx="2821487" cy="169277"/>
              </a:xfrm>
            </p:grpSpPr>
            <p:sp>
              <p:nvSpPr>
                <p:cNvPr id="172" name="Legend Color" descr="&lt;Tags&gt;&lt;SMARTRESIZEANCHORS&gt;Absolute,None,Absolute,None&lt;/SMARTRESIZEANCHORS&gt;&lt;/Tags&gt;">
                  <a:extLst>
                    <a:ext uri="{FF2B5EF4-FFF2-40B4-BE49-F238E27FC236}">
                      <a16:creationId xmlns:a16="http://schemas.microsoft.com/office/drawing/2014/main" id="{57C1544F-9D09-4DD1-8353-77419F85DD75}"/>
                    </a:ext>
                  </a:extLst>
                </p:cNvPr>
                <p:cNvSpPr>
                  <a:spLocks noChangeAspect="1"/>
                </p:cNvSpPr>
                <p:nvPr/>
              </p:nvSpPr>
              <p:spPr>
                <a:xfrm>
                  <a:off x="3726202" y="5145964"/>
                  <a:ext cx="135732" cy="135732"/>
                </a:xfrm>
                <a:prstGeom prst="ellipse">
                  <a:avLst/>
                </a:prstGeom>
                <a:solidFill>
                  <a:srgbClr val="47B2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dirty="0">
                    <a:solidFill>
                      <a:srgbClr val="000000"/>
                    </a:solidFill>
                    <a:latin typeface="Segoe UI" panose="020B0502040204020203" pitchFamily="34" charset="0"/>
                    <a:cs typeface="Segoe UI" panose="020B0502040204020203" pitchFamily="34" charset="0"/>
                  </a:endParaRPr>
                </a:p>
              </p:txBody>
            </p:sp>
            <p:sp>
              <p:nvSpPr>
                <p:cNvPr id="173" name="Label" descr="&lt;Tags&gt;&lt;SMARTRESIZEANCHORS&gt;Absolute,None,Absolute,None&lt;/SMARTRESIZEANCHORS&gt;&lt;/Tags&gt;">
                  <a:extLst>
                    <a:ext uri="{FF2B5EF4-FFF2-40B4-BE49-F238E27FC236}">
                      <a16:creationId xmlns:a16="http://schemas.microsoft.com/office/drawing/2014/main" id="{9EFEA2A0-4BF1-4DA8-AF84-2A7A0130962A}"/>
                    </a:ext>
                  </a:extLst>
                </p:cNvPr>
                <p:cNvSpPr txBox="1"/>
                <p:nvPr/>
              </p:nvSpPr>
              <p:spPr>
                <a:xfrm>
                  <a:off x="3947961" y="5129192"/>
                  <a:ext cx="948978" cy="169277"/>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1100" dirty="0">
                      <a:solidFill>
                        <a:srgbClr val="666666"/>
                      </a:solidFill>
                      <a:latin typeface="Segoe UI" panose="020B0502040204020203" pitchFamily="34" charset="0"/>
                      <a:cs typeface="Segoe UI" panose="020B0502040204020203" pitchFamily="34" charset="0"/>
                    </a:rPr>
                    <a:t>Ending Balance</a:t>
                  </a:r>
                </a:p>
              </p:txBody>
            </p:sp>
            <p:sp>
              <p:nvSpPr>
                <p:cNvPr id="174" name="Legend Color" descr="&lt;Tags&gt;&lt;SMARTRESIZEANCHORS&gt;Absolute,None,Absolute,None&lt;/SMARTRESIZEANCHORS&gt;&lt;/Tags&gt;">
                  <a:extLst>
                    <a:ext uri="{FF2B5EF4-FFF2-40B4-BE49-F238E27FC236}">
                      <a16:creationId xmlns:a16="http://schemas.microsoft.com/office/drawing/2014/main" id="{2D366DF9-7665-4FDB-940A-F6E9DFD7F12B}"/>
                    </a:ext>
                  </a:extLst>
                </p:cNvPr>
                <p:cNvSpPr>
                  <a:spLocks noChangeAspect="1"/>
                </p:cNvSpPr>
                <p:nvPr/>
              </p:nvSpPr>
              <p:spPr>
                <a:xfrm>
                  <a:off x="5046734" y="5145964"/>
                  <a:ext cx="135732" cy="135732"/>
                </a:xfrm>
                <a:prstGeom prst="ellipse">
                  <a:avLst/>
                </a:prstGeom>
                <a:solidFill>
                  <a:srgbClr val="005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dirty="0">
                    <a:solidFill>
                      <a:srgbClr val="000000"/>
                    </a:solidFill>
                    <a:latin typeface="Segoe UI" panose="020B0502040204020203" pitchFamily="34" charset="0"/>
                    <a:cs typeface="Segoe UI" panose="020B0502040204020203" pitchFamily="34" charset="0"/>
                  </a:endParaRPr>
                </a:p>
              </p:txBody>
            </p:sp>
            <p:sp>
              <p:nvSpPr>
                <p:cNvPr id="175" name="Label" descr="&lt;Tags&gt;&lt;SMARTRESIZEANCHORS&gt;Absolute,None,Absolute,None&lt;/SMARTRESIZEANCHORS&gt;&lt;/Tags&gt;">
                  <a:extLst>
                    <a:ext uri="{FF2B5EF4-FFF2-40B4-BE49-F238E27FC236}">
                      <a16:creationId xmlns:a16="http://schemas.microsoft.com/office/drawing/2014/main" id="{64E6E63E-2AE7-416B-BC1F-26927FDF9273}"/>
                    </a:ext>
                  </a:extLst>
                </p:cNvPr>
                <p:cNvSpPr txBox="1"/>
                <p:nvPr/>
              </p:nvSpPr>
              <p:spPr>
                <a:xfrm>
                  <a:off x="5268493" y="5129192"/>
                  <a:ext cx="1279196" cy="169277"/>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1100" dirty="0">
                      <a:solidFill>
                        <a:srgbClr val="666666"/>
                      </a:solidFill>
                      <a:latin typeface="Segoe UI" panose="020B0502040204020203" pitchFamily="34" charset="0"/>
                      <a:cs typeface="Segoe UI" panose="020B0502040204020203" pitchFamily="34" charset="0"/>
                    </a:rPr>
                    <a:t>Cumulative Payment</a:t>
                  </a:r>
                </a:p>
              </p:txBody>
            </p:sp>
          </p:grpSp>
          <p:sp>
            <p:nvSpPr>
              <p:cNvPr id="170" name="Button" descr="&lt;Tags&gt;&lt;SMARTRESIZEANCHORS&gt;Absolute,None,Absolute,None&lt;/SMARTRESIZEANCHORS&gt;&lt;/Tags&gt;">
                <a:extLst>
                  <a:ext uri="{FF2B5EF4-FFF2-40B4-BE49-F238E27FC236}">
                    <a16:creationId xmlns:a16="http://schemas.microsoft.com/office/drawing/2014/main" id="{1F2205A3-DA67-4E36-A657-83308257D3DA}"/>
                  </a:ext>
                </a:extLst>
              </p:cNvPr>
              <p:cNvSpPr/>
              <p:nvPr/>
            </p:nvSpPr>
            <p:spPr>
              <a:xfrm>
                <a:off x="4403796" y="5564725"/>
                <a:ext cx="642938" cy="228600"/>
              </a:xfrm>
              <a:prstGeom prst="rect">
                <a:avLst/>
              </a:prstGeom>
              <a:solidFill>
                <a:srgbClr val="CCCCCC"/>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4572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dirty="0">
                    <a:solidFill>
                      <a:srgbClr val="000000"/>
                    </a:solidFill>
                    <a:latin typeface="Segoe UI" panose="020B0502040204020203" pitchFamily="34" charset="0"/>
                    <a:cs typeface="Segoe UI" panose="020B0502040204020203" pitchFamily="34" charset="0"/>
                  </a:rPr>
                  <a:t>Schedule</a:t>
                </a:r>
              </a:p>
            </p:txBody>
          </p:sp>
          <p:sp>
            <p:nvSpPr>
              <p:cNvPr id="171" name="Button" descr="&lt;Tags&gt;&lt;SMARTRESIZEANCHORS&gt;Absolute,None,Absolute,None&lt;/SMARTRESIZEANCHORS&gt;&lt;/Tags&gt;">
                <a:extLst>
                  <a:ext uri="{FF2B5EF4-FFF2-40B4-BE49-F238E27FC236}">
                    <a16:creationId xmlns:a16="http://schemas.microsoft.com/office/drawing/2014/main" id="{C1870963-B94E-4CC0-98F7-5378D8F9F74B}"/>
                  </a:ext>
                </a:extLst>
              </p:cNvPr>
              <p:cNvSpPr/>
              <p:nvPr/>
            </p:nvSpPr>
            <p:spPr>
              <a:xfrm>
                <a:off x="3721025" y="5564725"/>
                <a:ext cx="642938" cy="228600"/>
              </a:xfrm>
              <a:prstGeom prst="rect">
                <a:avLst/>
              </a:prstGeom>
              <a:solidFill>
                <a:srgbClr val="10893E"/>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4572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dirty="0">
                    <a:solidFill>
                      <a:srgbClr val="FFFFFF"/>
                    </a:solidFill>
                    <a:latin typeface="Segoe UI" panose="020B0502040204020203" pitchFamily="34" charset="0"/>
                    <a:cs typeface="Segoe UI" panose="020B0502040204020203" pitchFamily="34" charset="0"/>
                  </a:rPr>
                  <a:t>Chart</a:t>
                </a:r>
              </a:p>
            </p:txBody>
          </p:sp>
        </p:grpSp>
        <p:sp>
          <p:nvSpPr>
            <p:cNvPr id="166" name="Window Frame" descr="&lt;Tags&gt;&lt;SMARTRESIZEANCHORS&gt;Absolute,Absolute,Absolute,Absolute&lt;/SMARTRESIZEANCHORS&gt;&lt;/Tags&gt;">
              <a:extLst>
                <a:ext uri="{FF2B5EF4-FFF2-40B4-BE49-F238E27FC236}">
                  <a16:creationId xmlns:a16="http://schemas.microsoft.com/office/drawing/2014/main" id="{8622E4CA-D61F-4CF0-864A-5524A86FC65D}"/>
                </a:ext>
              </a:extLst>
            </p:cNvPr>
            <p:cNvSpPr/>
            <p:nvPr/>
          </p:nvSpPr>
          <p:spPr>
            <a:xfrm>
              <a:off x="660251" y="940889"/>
              <a:ext cx="7823497" cy="5351416"/>
            </a:xfrm>
            <a:prstGeom prst="rect">
              <a:avLst/>
            </a:prstGeom>
            <a:noFill/>
            <a:ln w="6350">
              <a:solidFill>
                <a:srgbClr val="0078D7"/>
              </a:solidFill>
            </a:ln>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680" dirty="0">
                <a:solidFill>
                  <a:srgbClr val="000000"/>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407777354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3D1FBD-C4C5-4848-BB86-1202DFB1F7CF}"/>
              </a:ext>
            </a:extLst>
          </p:cNvPr>
          <p:cNvSpPr>
            <a:spLocks noGrp="1"/>
          </p:cNvSpPr>
          <p:nvPr>
            <p:ph type="title"/>
          </p:nvPr>
        </p:nvSpPr>
        <p:spPr/>
        <p:txBody>
          <a:bodyPr>
            <a:normAutofit fontScale="90000"/>
          </a:bodyPr>
          <a:lstStyle/>
          <a:p>
            <a:r>
              <a:rPr lang="de-DE" dirty="0"/>
              <a:t>Windows Navigation</a:t>
            </a:r>
          </a:p>
        </p:txBody>
      </p:sp>
      <p:grpSp>
        <p:nvGrpSpPr>
          <p:cNvPr id="72" name="Add Button">
            <a:extLst>
              <a:ext uri="{FF2B5EF4-FFF2-40B4-BE49-F238E27FC236}">
                <a16:creationId xmlns:a16="http://schemas.microsoft.com/office/drawing/2014/main" id="{366FCCEE-8ADE-4F15-8C91-8CF90F490CF2}"/>
              </a:ext>
            </a:extLst>
          </p:cNvPr>
          <p:cNvGrpSpPr/>
          <p:nvPr/>
        </p:nvGrpSpPr>
        <p:grpSpPr>
          <a:xfrm>
            <a:off x="515273" y="1244600"/>
            <a:ext cx="1153853" cy="228600"/>
            <a:chOff x="1709058" y="1808276"/>
            <a:chExt cx="1153853" cy="228600"/>
          </a:xfrm>
        </p:grpSpPr>
        <p:sp>
          <p:nvSpPr>
            <p:cNvPr id="73" name="Button Background">
              <a:extLst>
                <a:ext uri="{FF2B5EF4-FFF2-40B4-BE49-F238E27FC236}">
                  <a16:creationId xmlns:a16="http://schemas.microsoft.com/office/drawing/2014/main" id="{80072C91-E615-46D2-BF19-215A4DDD129F}"/>
                </a:ext>
              </a:extLst>
            </p:cNvPr>
            <p:cNvSpPr>
              <a:spLocks noChangeAspect="1"/>
            </p:cNvSpPr>
            <p:nvPr/>
          </p:nvSpPr>
          <p:spPr>
            <a:xfrm>
              <a:off x="1709058" y="1808276"/>
              <a:ext cx="228600" cy="228600"/>
            </a:xfrm>
            <a:prstGeom prst="rect">
              <a:avLst/>
            </a:prstGeom>
            <a:solidFill>
              <a:srgbClr val="CC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dirty="0">
                <a:solidFill>
                  <a:srgbClr val="000000"/>
                </a:solidFill>
                <a:latin typeface="Segoe UI" panose="020B0502040204020203" pitchFamily="34" charset="0"/>
                <a:cs typeface="Segoe UI" panose="020B0502040204020203" pitchFamily="34" charset="0"/>
              </a:endParaRPr>
            </a:p>
          </p:txBody>
        </p:sp>
        <p:sp>
          <p:nvSpPr>
            <p:cNvPr id="74" name="Add Icon">
              <a:extLst>
                <a:ext uri="{FF2B5EF4-FFF2-40B4-BE49-F238E27FC236}">
                  <a16:creationId xmlns:a16="http://schemas.microsoft.com/office/drawing/2014/main" id="{E36C1E49-A394-4190-84D8-90AC2DFAEADA}"/>
                </a:ext>
              </a:extLst>
            </p:cNvPr>
            <p:cNvSpPr>
              <a:spLocks noChangeAspect="1"/>
            </p:cNvSpPr>
            <p:nvPr/>
          </p:nvSpPr>
          <p:spPr bwMode="auto">
            <a:xfrm>
              <a:off x="1763953" y="1865426"/>
              <a:ext cx="118811" cy="114300"/>
            </a:xfrm>
            <a:custGeom>
              <a:avLst/>
              <a:gdLst>
                <a:gd name="T0" fmla="*/ 34 w 79"/>
                <a:gd name="T1" fmla="*/ 0 h 76"/>
                <a:gd name="T2" fmla="*/ 34 w 79"/>
                <a:gd name="T3" fmla="*/ 33 h 76"/>
                <a:gd name="T4" fmla="*/ 0 w 79"/>
                <a:gd name="T5" fmla="*/ 33 h 76"/>
                <a:gd name="T6" fmla="*/ 0 w 79"/>
                <a:gd name="T7" fmla="*/ 43 h 76"/>
                <a:gd name="T8" fmla="*/ 34 w 79"/>
                <a:gd name="T9" fmla="*/ 43 h 76"/>
                <a:gd name="T10" fmla="*/ 34 w 79"/>
                <a:gd name="T11" fmla="*/ 76 h 76"/>
                <a:gd name="T12" fmla="*/ 44 w 79"/>
                <a:gd name="T13" fmla="*/ 76 h 76"/>
                <a:gd name="T14" fmla="*/ 44 w 79"/>
                <a:gd name="T15" fmla="*/ 43 h 76"/>
                <a:gd name="T16" fmla="*/ 79 w 79"/>
                <a:gd name="T17" fmla="*/ 43 h 76"/>
                <a:gd name="T18" fmla="*/ 79 w 79"/>
                <a:gd name="T19" fmla="*/ 33 h 76"/>
                <a:gd name="T20" fmla="*/ 44 w 79"/>
                <a:gd name="T21" fmla="*/ 33 h 76"/>
                <a:gd name="T22" fmla="*/ 44 w 79"/>
                <a:gd name="T23" fmla="*/ 0 h 76"/>
                <a:gd name="T24" fmla="*/ 34 w 79"/>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76">
                  <a:moveTo>
                    <a:pt x="34" y="0"/>
                  </a:moveTo>
                  <a:lnTo>
                    <a:pt x="34" y="33"/>
                  </a:lnTo>
                  <a:lnTo>
                    <a:pt x="0" y="33"/>
                  </a:lnTo>
                  <a:lnTo>
                    <a:pt x="0" y="43"/>
                  </a:lnTo>
                  <a:lnTo>
                    <a:pt x="34" y="43"/>
                  </a:lnTo>
                  <a:lnTo>
                    <a:pt x="34" y="76"/>
                  </a:lnTo>
                  <a:lnTo>
                    <a:pt x="44" y="76"/>
                  </a:lnTo>
                  <a:lnTo>
                    <a:pt x="44" y="43"/>
                  </a:lnTo>
                  <a:lnTo>
                    <a:pt x="79" y="43"/>
                  </a:lnTo>
                  <a:lnTo>
                    <a:pt x="79" y="33"/>
                  </a:lnTo>
                  <a:lnTo>
                    <a:pt x="44" y="33"/>
                  </a:lnTo>
                  <a:lnTo>
                    <a:pt x="44" y="0"/>
                  </a:lnTo>
                  <a:lnTo>
                    <a:pt x="34" y="0"/>
                  </a:lnTo>
                  <a:close/>
                </a:path>
              </a:pathLst>
            </a:custGeom>
            <a:solidFill>
              <a:srgbClr val="33333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75" name="Label">
              <a:extLst>
                <a:ext uri="{FF2B5EF4-FFF2-40B4-BE49-F238E27FC236}">
                  <a16:creationId xmlns:a16="http://schemas.microsoft.com/office/drawing/2014/main" id="{1F5E6381-9EDD-44C9-AF64-2A32636545B6}"/>
                </a:ext>
              </a:extLst>
            </p:cNvPr>
            <p:cNvSpPr txBox="1"/>
            <p:nvPr/>
          </p:nvSpPr>
          <p:spPr>
            <a:xfrm>
              <a:off x="1937658" y="1808276"/>
              <a:ext cx="925253" cy="223138"/>
            </a:xfrm>
            <a:prstGeom prst="rect">
              <a:avLst/>
            </a:prstGeom>
            <a:noFill/>
          </p:spPr>
          <p:txBody>
            <a:bodyPr wrap="none"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50" dirty="0">
                  <a:solidFill>
                    <a:srgbClr val="000000"/>
                  </a:solidFill>
                  <a:latin typeface="Segoe UI" panose="020B0502040204020203" pitchFamily="34" charset="0"/>
                  <a:cs typeface="Segoe UI" panose="020B0502040204020203" pitchFamily="34" charset="0"/>
                </a:rPr>
                <a:t>Add something</a:t>
              </a:r>
            </a:p>
          </p:txBody>
        </p:sp>
      </p:grpSp>
      <p:sp>
        <p:nvSpPr>
          <p:cNvPr id="76" name="Back Button">
            <a:extLst>
              <a:ext uri="{FF2B5EF4-FFF2-40B4-BE49-F238E27FC236}">
                <a16:creationId xmlns:a16="http://schemas.microsoft.com/office/drawing/2014/main" id="{6A6D8AE7-D778-4225-B2EC-EE95E36C307B}"/>
              </a:ext>
            </a:extLst>
          </p:cNvPr>
          <p:cNvSpPr>
            <a:spLocks noChangeAspect="1"/>
          </p:cNvSpPr>
          <p:nvPr/>
        </p:nvSpPr>
        <p:spPr bwMode="auto">
          <a:xfrm>
            <a:off x="2579688" y="1353343"/>
            <a:ext cx="149225" cy="138113"/>
          </a:xfrm>
          <a:custGeom>
            <a:avLst/>
            <a:gdLst>
              <a:gd name="T0" fmla="*/ 256 w 552"/>
              <a:gd name="T1" fmla="*/ 0 h 512"/>
              <a:gd name="T2" fmla="*/ 0 w 552"/>
              <a:gd name="T3" fmla="*/ 256 h 512"/>
              <a:gd name="T4" fmla="*/ 256 w 552"/>
              <a:gd name="T5" fmla="*/ 512 h 512"/>
              <a:gd name="T6" fmla="*/ 276 w 552"/>
              <a:gd name="T7" fmla="*/ 492 h 512"/>
              <a:gd name="T8" fmla="*/ 55 w 552"/>
              <a:gd name="T9" fmla="*/ 270 h 512"/>
              <a:gd name="T10" fmla="*/ 552 w 552"/>
              <a:gd name="T11" fmla="*/ 270 h 512"/>
              <a:gd name="T12" fmla="*/ 552 w 552"/>
              <a:gd name="T13" fmla="*/ 242 h 512"/>
              <a:gd name="T14" fmla="*/ 53 w 552"/>
              <a:gd name="T15" fmla="*/ 242 h 512"/>
              <a:gd name="T16" fmla="*/ 276 w 552"/>
              <a:gd name="T17" fmla="*/ 20 h 512"/>
              <a:gd name="T18" fmla="*/ 256 w 55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2" h="512">
                <a:moveTo>
                  <a:pt x="256" y="0"/>
                </a:moveTo>
                <a:cubicBezTo>
                  <a:pt x="172" y="87"/>
                  <a:pt x="83" y="169"/>
                  <a:pt x="0" y="256"/>
                </a:cubicBezTo>
                <a:cubicBezTo>
                  <a:pt x="85" y="341"/>
                  <a:pt x="171" y="427"/>
                  <a:pt x="256" y="512"/>
                </a:cubicBezTo>
                <a:lnTo>
                  <a:pt x="276" y="492"/>
                </a:lnTo>
                <a:lnTo>
                  <a:pt x="55" y="270"/>
                </a:lnTo>
                <a:lnTo>
                  <a:pt x="552" y="270"/>
                </a:lnTo>
                <a:lnTo>
                  <a:pt x="552" y="242"/>
                </a:lnTo>
                <a:lnTo>
                  <a:pt x="53" y="242"/>
                </a:lnTo>
                <a:lnTo>
                  <a:pt x="276" y="20"/>
                </a:lnTo>
                <a:lnTo>
                  <a:pt x="2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77" name="Button">
            <a:extLst>
              <a:ext uri="{FF2B5EF4-FFF2-40B4-BE49-F238E27FC236}">
                <a16:creationId xmlns:a16="http://schemas.microsoft.com/office/drawing/2014/main" id="{799A4662-7B78-4598-8EFC-F27890ADBE7A}"/>
              </a:ext>
            </a:extLst>
          </p:cNvPr>
          <p:cNvSpPr/>
          <p:nvPr/>
        </p:nvSpPr>
        <p:spPr>
          <a:xfrm>
            <a:off x="465931" y="1841500"/>
            <a:ext cx="642938" cy="228600"/>
          </a:xfrm>
          <a:prstGeom prst="rect">
            <a:avLst/>
          </a:prstGeom>
          <a:solidFill>
            <a:srgbClr val="CCCCCC"/>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4572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dirty="0">
                <a:solidFill>
                  <a:srgbClr val="000000"/>
                </a:solidFill>
                <a:latin typeface="Segoe UI" panose="020B0502040204020203" pitchFamily="34" charset="0"/>
                <a:cs typeface="Segoe UI" panose="020B0502040204020203" pitchFamily="34" charset="0"/>
              </a:rPr>
              <a:t>Button</a:t>
            </a:r>
          </a:p>
        </p:txBody>
      </p:sp>
      <p:sp>
        <p:nvSpPr>
          <p:cNvPr id="78" name="Button">
            <a:extLst>
              <a:ext uri="{FF2B5EF4-FFF2-40B4-BE49-F238E27FC236}">
                <a16:creationId xmlns:a16="http://schemas.microsoft.com/office/drawing/2014/main" id="{50611AAC-316C-4440-A9F1-E74D2BCD2F61}"/>
              </a:ext>
            </a:extLst>
          </p:cNvPr>
          <p:cNvSpPr/>
          <p:nvPr/>
        </p:nvSpPr>
        <p:spPr>
          <a:xfrm>
            <a:off x="1431131" y="1854200"/>
            <a:ext cx="642938" cy="228600"/>
          </a:xfrm>
          <a:prstGeom prst="rect">
            <a:avLst/>
          </a:prstGeom>
          <a:solidFill>
            <a:srgbClr val="CCCCCC"/>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4572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dirty="0">
                <a:solidFill>
                  <a:srgbClr val="9D9D9D"/>
                </a:solidFill>
                <a:latin typeface="Segoe UI" panose="020B0502040204020203" pitchFamily="34" charset="0"/>
                <a:cs typeface="Segoe UI" panose="020B0502040204020203" pitchFamily="34" charset="0"/>
              </a:rPr>
              <a:t>Button</a:t>
            </a:r>
          </a:p>
        </p:txBody>
      </p:sp>
      <p:sp>
        <p:nvSpPr>
          <p:cNvPr id="79" name="Button">
            <a:extLst>
              <a:ext uri="{FF2B5EF4-FFF2-40B4-BE49-F238E27FC236}">
                <a16:creationId xmlns:a16="http://schemas.microsoft.com/office/drawing/2014/main" id="{047EFC65-EEE8-45AE-91EC-012EF637227C}"/>
              </a:ext>
            </a:extLst>
          </p:cNvPr>
          <p:cNvSpPr/>
          <p:nvPr/>
        </p:nvSpPr>
        <p:spPr>
          <a:xfrm>
            <a:off x="2459831" y="1866900"/>
            <a:ext cx="642938" cy="228600"/>
          </a:xfrm>
          <a:prstGeom prst="rect">
            <a:avLst/>
          </a:prstGeom>
          <a:solidFill>
            <a:srgbClr val="CCCCCC"/>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wrap="none" tIns="4572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dirty="0">
                <a:solidFill>
                  <a:srgbClr val="000000"/>
                </a:solidFill>
                <a:latin typeface="Segoe UI" panose="020B0502040204020203" pitchFamily="34" charset="0"/>
                <a:cs typeface="Segoe UI" panose="020B0502040204020203" pitchFamily="34" charset="0"/>
              </a:rPr>
              <a:t>Button</a:t>
            </a:r>
          </a:p>
        </p:txBody>
      </p:sp>
      <p:grpSp>
        <p:nvGrpSpPr>
          <p:cNvPr id="80" name="Command Bar" descr="&lt;Tags&gt;&lt;SMARTRESIZEENABLED&gt;True&lt;/SMARTRESIZEENABLED&gt;&lt;/Tags&gt;">
            <a:extLst>
              <a:ext uri="{FF2B5EF4-FFF2-40B4-BE49-F238E27FC236}">
                <a16:creationId xmlns:a16="http://schemas.microsoft.com/office/drawing/2014/main" id="{862BFF05-065C-4616-9F9B-BF48CB1E15C7}"/>
              </a:ext>
            </a:extLst>
          </p:cNvPr>
          <p:cNvGrpSpPr/>
          <p:nvPr/>
        </p:nvGrpSpPr>
        <p:grpSpPr>
          <a:xfrm>
            <a:off x="371475" y="2381250"/>
            <a:ext cx="6419850" cy="342900"/>
            <a:chOff x="1212850" y="2267715"/>
            <a:chExt cx="6419850" cy="342900"/>
          </a:xfrm>
        </p:grpSpPr>
        <p:sp>
          <p:nvSpPr>
            <p:cNvPr id="81" name="Command Bar Background">
              <a:extLst>
                <a:ext uri="{FF2B5EF4-FFF2-40B4-BE49-F238E27FC236}">
                  <a16:creationId xmlns:a16="http://schemas.microsoft.com/office/drawing/2014/main" id="{EFD11D5F-E363-40B5-B725-9AC3A7ADCDF6}"/>
                </a:ext>
              </a:extLst>
            </p:cNvPr>
            <p:cNvSpPr/>
            <p:nvPr/>
          </p:nvSpPr>
          <p:spPr>
            <a:xfrm>
              <a:off x="1212850" y="2267715"/>
              <a:ext cx="6419850" cy="34290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050" b="1" cap="all" dirty="0">
                  <a:solidFill>
                    <a:srgbClr val="000000"/>
                  </a:solidFill>
                  <a:latin typeface="Segoe UI" panose="020B0502040204020203" pitchFamily="34" charset="0"/>
                  <a:cs typeface="Segoe UI" panose="020B0502040204020203" pitchFamily="34" charset="0"/>
                </a:rPr>
                <a:t>Page Title</a:t>
              </a:r>
            </a:p>
          </p:txBody>
        </p:sp>
        <p:sp>
          <p:nvSpPr>
            <p:cNvPr id="82" name="Edit" descr="&lt;Tags&gt;&lt;SMARTRESIZEANCHORS&gt;Absolute,None,None,Absolute&lt;/SMARTRESIZEANCHORS&gt;&lt;/Tags&gt;">
              <a:extLst>
                <a:ext uri="{FF2B5EF4-FFF2-40B4-BE49-F238E27FC236}">
                  <a16:creationId xmlns:a16="http://schemas.microsoft.com/office/drawing/2014/main" id="{D92C7C16-DC05-4CDB-89FB-501E647958E3}"/>
                </a:ext>
              </a:extLst>
            </p:cNvPr>
            <p:cNvSpPr>
              <a:spLocks noChangeAspect="1" noEditPoints="1"/>
            </p:cNvSpPr>
            <p:nvPr/>
          </p:nvSpPr>
          <p:spPr bwMode="auto">
            <a:xfrm>
              <a:off x="5766595" y="2364950"/>
              <a:ext cx="148430" cy="148430"/>
            </a:xfrm>
            <a:custGeom>
              <a:avLst/>
              <a:gdLst>
                <a:gd name="T0" fmla="*/ 36 w 434"/>
                <a:gd name="T1" fmla="*/ 299 h 434"/>
                <a:gd name="T2" fmla="*/ 0 w 434"/>
                <a:gd name="T3" fmla="*/ 434 h 434"/>
                <a:gd name="T4" fmla="*/ 135 w 434"/>
                <a:gd name="T5" fmla="*/ 398 h 434"/>
                <a:gd name="T6" fmla="*/ 377 w 434"/>
                <a:gd name="T7" fmla="*/ 156 h 434"/>
                <a:gd name="T8" fmla="*/ 399 w 434"/>
                <a:gd name="T9" fmla="*/ 135 h 434"/>
                <a:gd name="T10" fmla="*/ 406 w 434"/>
                <a:gd name="T11" fmla="*/ 28 h 434"/>
                <a:gd name="T12" fmla="*/ 299 w 434"/>
                <a:gd name="T13" fmla="*/ 35 h 434"/>
                <a:gd name="T14" fmla="*/ 278 w 434"/>
                <a:gd name="T15" fmla="*/ 57 h 434"/>
                <a:gd name="T16" fmla="*/ 36 w 434"/>
                <a:gd name="T17" fmla="*/ 299 h 434"/>
                <a:gd name="T18" fmla="*/ 74 w 434"/>
                <a:gd name="T19" fmla="*/ 301 h 434"/>
                <a:gd name="T20" fmla="*/ 292 w 434"/>
                <a:gd name="T21" fmla="*/ 82 h 434"/>
                <a:gd name="T22" fmla="*/ 352 w 434"/>
                <a:gd name="T23" fmla="*/ 142 h 434"/>
                <a:gd name="T24" fmla="*/ 132 w 434"/>
                <a:gd name="T25" fmla="*/ 362 h 434"/>
                <a:gd name="T26" fmla="*/ 99 w 434"/>
                <a:gd name="T27" fmla="*/ 315 h 434"/>
                <a:gd name="T28" fmla="*/ 74 w 434"/>
                <a:gd name="T29" fmla="*/ 301 h 434"/>
                <a:gd name="T30" fmla="*/ 312 w 434"/>
                <a:gd name="T31" fmla="*/ 62 h 434"/>
                <a:gd name="T32" fmla="*/ 319 w 434"/>
                <a:gd name="T33" fmla="*/ 55 h 434"/>
                <a:gd name="T34" fmla="*/ 386 w 434"/>
                <a:gd name="T35" fmla="*/ 48 h 434"/>
                <a:gd name="T36" fmla="*/ 379 w 434"/>
                <a:gd name="T37" fmla="*/ 115 h 434"/>
                <a:gd name="T38" fmla="*/ 372 w 434"/>
                <a:gd name="T39" fmla="*/ 122 h 434"/>
                <a:gd name="T40" fmla="*/ 312 w 434"/>
                <a:gd name="T41" fmla="*/ 62 h 434"/>
                <a:gd name="T42" fmla="*/ 57 w 434"/>
                <a:gd name="T43" fmla="*/ 325 h 434"/>
                <a:gd name="T44" fmla="*/ 82 w 434"/>
                <a:gd name="T45" fmla="*/ 337 h 434"/>
                <a:gd name="T46" fmla="*/ 107 w 434"/>
                <a:gd name="T47" fmla="*/ 377 h 434"/>
                <a:gd name="T48" fmla="*/ 40 w 434"/>
                <a:gd name="T49" fmla="*/ 394 h 434"/>
                <a:gd name="T50" fmla="*/ 57 w 434"/>
                <a:gd name="T51" fmla="*/ 32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4" h="434">
                  <a:moveTo>
                    <a:pt x="36" y="299"/>
                  </a:moveTo>
                  <a:cubicBezTo>
                    <a:pt x="22" y="349"/>
                    <a:pt x="12" y="388"/>
                    <a:pt x="0" y="434"/>
                  </a:cubicBezTo>
                  <a:cubicBezTo>
                    <a:pt x="46" y="422"/>
                    <a:pt x="95" y="409"/>
                    <a:pt x="135" y="398"/>
                  </a:cubicBezTo>
                  <a:lnTo>
                    <a:pt x="377" y="156"/>
                  </a:lnTo>
                  <a:lnTo>
                    <a:pt x="399" y="135"/>
                  </a:lnTo>
                  <a:cubicBezTo>
                    <a:pt x="430" y="104"/>
                    <a:pt x="434" y="56"/>
                    <a:pt x="406" y="28"/>
                  </a:cubicBezTo>
                  <a:cubicBezTo>
                    <a:pt x="378" y="0"/>
                    <a:pt x="330" y="4"/>
                    <a:pt x="299" y="35"/>
                  </a:cubicBezTo>
                  <a:lnTo>
                    <a:pt x="278" y="57"/>
                  </a:lnTo>
                  <a:lnTo>
                    <a:pt x="36" y="299"/>
                  </a:lnTo>
                  <a:close/>
                  <a:moveTo>
                    <a:pt x="74" y="301"/>
                  </a:moveTo>
                  <a:lnTo>
                    <a:pt x="292" y="82"/>
                  </a:lnTo>
                  <a:lnTo>
                    <a:pt x="352" y="142"/>
                  </a:lnTo>
                  <a:cubicBezTo>
                    <a:pt x="279" y="215"/>
                    <a:pt x="205" y="289"/>
                    <a:pt x="132" y="362"/>
                  </a:cubicBezTo>
                  <a:cubicBezTo>
                    <a:pt x="123" y="340"/>
                    <a:pt x="112" y="325"/>
                    <a:pt x="99" y="315"/>
                  </a:cubicBezTo>
                  <a:cubicBezTo>
                    <a:pt x="91" y="308"/>
                    <a:pt x="82" y="304"/>
                    <a:pt x="74" y="301"/>
                  </a:cubicBezTo>
                  <a:close/>
                  <a:moveTo>
                    <a:pt x="312" y="62"/>
                  </a:moveTo>
                  <a:lnTo>
                    <a:pt x="319" y="55"/>
                  </a:lnTo>
                  <a:cubicBezTo>
                    <a:pt x="341" y="33"/>
                    <a:pt x="370" y="32"/>
                    <a:pt x="386" y="48"/>
                  </a:cubicBezTo>
                  <a:cubicBezTo>
                    <a:pt x="402" y="64"/>
                    <a:pt x="401" y="93"/>
                    <a:pt x="379" y="115"/>
                  </a:cubicBezTo>
                  <a:lnTo>
                    <a:pt x="372" y="122"/>
                  </a:lnTo>
                  <a:lnTo>
                    <a:pt x="312" y="62"/>
                  </a:lnTo>
                  <a:close/>
                  <a:moveTo>
                    <a:pt x="57" y="325"/>
                  </a:moveTo>
                  <a:cubicBezTo>
                    <a:pt x="66" y="328"/>
                    <a:pt x="75" y="332"/>
                    <a:pt x="82" y="337"/>
                  </a:cubicBezTo>
                  <a:cubicBezTo>
                    <a:pt x="91" y="345"/>
                    <a:pt x="100" y="357"/>
                    <a:pt x="107" y="377"/>
                  </a:cubicBezTo>
                  <a:lnTo>
                    <a:pt x="40" y="394"/>
                  </a:lnTo>
                  <a:lnTo>
                    <a:pt x="57" y="3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83" name="Delete" descr="&lt;Tags&gt;&lt;SMARTRESIZEANCHORS&gt;Absolute,None,None,Absolute&lt;/SMARTRESIZEANCHORS&gt;&lt;/Tags&gt;">
              <a:extLst>
                <a:ext uri="{FF2B5EF4-FFF2-40B4-BE49-F238E27FC236}">
                  <a16:creationId xmlns:a16="http://schemas.microsoft.com/office/drawing/2014/main" id="{6A6A8043-D7C1-42C7-90ED-60CAECCEC9F4}"/>
                </a:ext>
              </a:extLst>
            </p:cNvPr>
            <p:cNvSpPr>
              <a:spLocks noChangeAspect="1" noEditPoints="1"/>
            </p:cNvSpPr>
            <p:nvPr/>
          </p:nvSpPr>
          <p:spPr bwMode="auto">
            <a:xfrm>
              <a:off x="6263482" y="2361378"/>
              <a:ext cx="125412" cy="155575"/>
            </a:xfrm>
            <a:custGeom>
              <a:avLst/>
              <a:gdLst>
                <a:gd name="T0" fmla="*/ 186 w 452"/>
                <a:gd name="T1" fmla="*/ 0 h 558"/>
                <a:gd name="T2" fmla="*/ 144 w 452"/>
                <a:gd name="T3" fmla="*/ 43 h 558"/>
                <a:gd name="T4" fmla="*/ 144 w 452"/>
                <a:gd name="T5" fmla="*/ 71 h 558"/>
                <a:gd name="T6" fmla="*/ 0 w 452"/>
                <a:gd name="T7" fmla="*/ 71 h 558"/>
                <a:gd name="T8" fmla="*/ 0 w 452"/>
                <a:gd name="T9" fmla="*/ 99 h 558"/>
                <a:gd name="T10" fmla="*/ 36 w 452"/>
                <a:gd name="T11" fmla="*/ 99 h 558"/>
                <a:gd name="T12" fmla="*/ 36 w 452"/>
                <a:gd name="T13" fmla="*/ 498 h 558"/>
                <a:gd name="T14" fmla="*/ 93 w 452"/>
                <a:gd name="T15" fmla="*/ 558 h 558"/>
                <a:gd name="T16" fmla="*/ 358 w 452"/>
                <a:gd name="T17" fmla="*/ 558 h 558"/>
                <a:gd name="T18" fmla="*/ 415 w 452"/>
                <a:gd name="T19" fmla="*/ 498 h 558"/>
                <a:gd name="T20" fmla="*/ 415 w 452"/>
                <a:gd name="T21" fmla="*/ 99 h 558"/>
                <a:gd name="T22" fmla="*/ 452 w 452"/>
                <a:gd name="T23" fmla="*/ 99 h 558"/>
                <a:gd name="T24" fmla="*/ 452 w 452"/>
                <a:gd name="T25" fmla="*/ 71 h 558"/>
                <a:gd name="T26" fmla="*/ 313 w 452"/>
                <a:gd name="T27" fmla="*/ 71 h 558"/>
                <a:gd name="T28" fmla="*/ 313 w 452"/>
                <a:gd name="T29" fmla="*/ 43 h 558"/>
                <a:gd name="T30" fmla="*/ 270 w 452"/>
                <a:gd name="T31" fmla="*/ 0 h 558"/>
                <a:gd name="T32" fmla="*/ 186 w 452"/>
                <a:gd name="T33" fmla="*/ 0 h 558"/>
                <a:gd name="T34" fmla="*/ 186 w 452"/>
                <a:gd name="T35" fmla="*/ 28 h 558"/>
                <a:gd name="T36" fmla="*/ 270 w 452"/>
                <a:gd name="T37" fmla="*/ 28 h 558"/>
                <a:gd name="T38" fmla="*/ 285 w 452"/>
                <a:gd name="T39" fmla="*/ 43 h 558"/>
                <a:gd name="T40" fmla="*/ 285 w 452"/>
                <a:gd name="T41" fmla="*/ 71 h 558"/>
                <a:gd name="T42" fmla="*/ 172 w 452"/>
                <a:gd name="T43" fmla="*/ 71 h 558"/>
                <a:gd name="T44" fmla="*/ 172 w 452"/>
                <a:gd name="T45" fmla="*/ 43 h 558"/>
                <a:gd name="T46" fmla="*/ 186 w 452"/>
                <a:gd name="T47" fmla="*/ 28 h 558"/>
                <a:gd name="T48" fmla="*/ 64 w 452"/>
                <a:gd name="T49" fmla="*/ 99 h 558"/>
                <a:gd name="T50" fmla="*/ 387 w 452"/>
                <a:gd name="T51" fmla="*/ 99 h 558"/>
                <a:gd name="T52" fmla="*/ 387 w 452"/>
                <a:gd name="T53" fmla="*/ 498 h 558"/>
                <a:gd name="T54" fmla="*/ 358 w 452"/>
                <a:gd name="T55" fmla="*/ 530 h 558"/>
                <a:gd name="T56" fmla="*/ 93 w 452"/>
                <a:gd name="T57" fmla="*/ 530 h 558"/>
                <a:gd name="T58" fmla="*/ 64 w 452"/>
                <a:gd name="T59" fmla="*/ 498 h 558"/>
                <a:gd name="T60" fmla="*/ 64 w 452"/>
                <a:gd name="T61" fmla="*/ 99 h 558"/>
                <a:gd name="T62" fmla="*/ 142 w 452"/>
                <a:gd name="T63" fmla="*/ 174 h 558"/>
                <a:gd name="T64" fmla="*/ 142 w 452"/>
                <a:gd name="T65" fmla="*/ 455 h 558"/>
                <a:gd name="T66" fmla="*/ 170 w 452"/>
                <a:gd name="T67" fmla="*/ 455 h 558"/>
                <a:gd name="T68" fmla="*/ 170 w 452"/>
                <a:gd name="T69" fmla="*/ 174 h 558"/>
                <a:gd name="T70" fmla="*/ 142 w 452"/>
                <a:gd name="T71" fmla="*/ 174 h 558"/>
                <a:gd name="T72" fmla="*/ 212 w 452"/>
                <a:gd name="T73" fmla="*/ 174 h 558"/>
                <a:gd name="T74" fmla="*/ 212 w 452"/>
                <a:gd name="T75" fmla="*/ 455 h 558"/>
                <a:gd name="T76" fmla="*/ 240 w 452"/>
                <a:gd name="T77" fmla="*/ 455 h 558"/>
                <a:gd name="T78" fmla="*/ 240 w 452"/>
                <a:gd name="T79" fmla="*/ 174 h 558"/>
                <a:gd name="T80" fmla="*/ 212 w 452"/>
                <a:gd name="T81" fmla="*/ 174 h 558"/>
                <a:gd name="T82" fmla="*/ 281 w 452"/>
                <a:gd name="T83" fmla="*/ 174 h 558"/>
                <a:gd name="T84" fmla="*/ 281 w 452"/>
                <a:gd name="T85" fmla="*/ 455 h 558"/>
                <a:gd name="T86" fmla="*/ 310 w 452"/>
                <a:gd name="T87" fmla="*/ 455 h 558"/>
                <a:gd name="T88" fmla="*/ 310 w 452"/>
                <a:gd name="T89" fmla="*/ 174 h 558"/>
                <a:gd name="T90" fmla="*/ 281 w 452"/>
                <a:gd name="T91" fmla="*/ 17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 h="558">
                  <a:moveTo>
                    <a:pt x="186" y="0"/>
                  </a:moveTo>
                  <a:cubicBezTo>
                    <a:pt x="162" y="0"/>
                    <a:pt x="144" y="20"/>
                    <a:pt x="144" y="43"/>
                  </a:cubicBezTo>
                  <a:lnTo>
                    <a:pt x="144" y="71"/>
                  </a:lnTo>
                  <a:lnTo>
                    <a:pt x="0" y="71"/>
                  </a:lnTo>
                  <a:lnTo>
                    <a:pt x="0" y="99"/>
                  </a:lnTo>
                  <a:lnTo>
                    <a:pt x="36" y="99"/>
                  </a:lnTo>
                  <a:lnTo>
                    <a:pt x="36" y="498"/>
                  </a:lnTo>
                  <a:cubicBezTo>
                    <a:pt x="36" y="530"/>
                    <a:pt x="62" y="558"/>
                    <a:pt x="93" y="558"/>
                  </a:cubicBezTo>
                  <a:lnTo>
                    <a:pt x="358" y="558"/>
                  </a:lnTo>
                  <a:cubicBezTo>
                    <a:pt x="390" y="558"/>
                    <a:pt x="415" y="530"/>
                    <a:pt x="415" y="498"/>
                  </a:cubicBezTo>
                  <a:lnTo>
                    <a:pt x="415" y="99"/>
                  </a:lnTo>
                  <a:lnTo>
                    <a:pt x="452" y="99"/>
                  </a:lnTo>
                  <a:lnTo>
                    <a:pt x="452" y="71"/>
                  </a:lnTo>
                  <a:lnTo>
                    <a:pt x="313" y="71"/>
                  </a:lnTo>
                  <a:lnTo>
                    <a:pt x="313" y="43"/>
                  </a:lnTo>
                  <a:cubicBezTo>
                    <a:pt x="313" y="19"/>
                    <a:pt x="294" y="0"/>
                    <a:pt x="270" y="0"/>
                  </a:cubicBezTo>
                  <a:lnTo>
                    <a:pt x="186" y="0"/>
                  </a:lnTo>
                  <a:close/>
                  <a:moveTo>
                    <a:pt x="186" y="28"/>
                  </a:moveTo>
                  <a:lnTo>
                    <a:pt x="270" y="28"/>
                  </a:lnTo>
                  <a:cubicBezTo>
                    <a:pt x="278" y="28"/>
                    <a:pt x="285" y="35"/>
                    <a:pt x="285" y="43"/>
                  </a:cubicBezTo>
                  <a:lnTo>
                    <a:pt x="285" y="71"/>
                  </a:lnTo>
                  <a:lnTo>
                    <a:pt x="172" y="71"/>
                  </a:lnTo>
                  <a:lnTo>
                    <a:pt x="172" y="43"/>
                  </a:lnTo>
                  <a:cubicBezTo>
                    <a:pt x="172" y="35"/>
                    <a:pt x="178" y="28"/>
                    <a:pt x="186" y="28"/>
                  </a:cubicBezTo>
                  <a:close/>
                  <a:moveTo>
                    <a:pt x="64" y="99"/>
                  </a:moveTo>
                  <a:lnTo>
                    <a:pt x="387" y="99"/>
                  </a:lnTo>
                  <a:lnTo>
                    <a:pt x="387" y="498"/>
                  </a:lnTo>
                  <a:cubicBezTo>
                    <a:pt x="387" y="516"/>
                    <a:pt x="373" y="530"/>
                    <a:pt x="358" y="530"/>
                  </a:cubicBezTo>
                  <a:lnTo>
                    <a:pt x="93" y="530"/>
                  </a:lnTo>
                  <a:cubicBezTo>
                    <a:pt x="78" y="530"/>
                    <a:pt x="64" y="516"/>
                    <a:pt x="64" y="498"/>
                  </a:cubicBezTo>
                  <a:lnTo>
                    <a:pt x="64" y="99"/>
                  </a:lnTo>
                  <a:close/>
                  <a:moveTo>
                    <a:pt x="142" y="174"/>
                  </a:moveTo>
                  <a:lnTo>
                    <a:pt x="142" y="455"/>
                  </a:lnTo>
                  <a:lnTo>
                    <a:pt x="170" y="455"/>
                  </a:lnTo>
                  <a:lnTo>
                    <a:pt x="170" y="174"/>
                  </a:lnTo>
                  <a:lnTo>
                    <a:pt x="142" y="174"/>
                  </a:lnTo>
                  <a:close/>
                  <a:moveTo>
                    <a:pt x="212" y="174"/>
                  </a:moveTo>
                  <a:lnTo>
                    <a:pt x="212" y="455"/>
                  </a:lnTo>
                  <a:lnTo>
                    <a:pt x="240" y="455"/>
                  </a:lnTo>
                  <a:lnTo>
                    <a:pt x="240" y="174"/>
                  </a:lnTo>
                  <a:lnTo>
                    <a:pt x="212" y="174"/>
                  </a:lnTo>
                  <a:close/>
                  <a:moveTo>
                    <a:pt x="281" y="174"/>
                  </a:moveTo>
                  <a:lnTo>
                    <a:pt x="281" y="455"/>
                  </a:lnTo>
                  <a:lnTo>
                    <a:pt x="310" y="455"/>
                  </a:lnTo>
                  <a:lnTo>
                    <a:pt x="310" y="174"/>
                  </a:lnTo>
                  <a:lnTo>
                    <a:pt x="281" y="174"/>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84" name="Sort" descr="&lt;Tags&gt;&lt;SMARTRESIZEANCHORS&gt;Absolute,None,None,Absolute&lt;/SMARTRESIZEANCHORS&gt;&lt;/Tags&gt;">
              <a:extLst>
                <a:ext uri="{FF2B5EF4-FFF2-40B4-BE49-F238E27FC236}">
                  <a16:creationId xmlns:a16="http://schemas.microsoft.com/office/drawing/2014/main" id="{72DA6F4A-D947-40EF-89AB-CC5F40DBD85E}"/>
                </a:ext>
              </a:extLst>
            </p:cNvPr>
            <p:cNvSpPr>
              <a:spLocks noChangeAspect="1" noEditPoints="1"/>
            </p:cNvSpPr>
            <p:nvPr/>
          </p:nvSpPr>
          <p:spPr bwMode="auto">
            <a:xfrm>
              <a:off x="6977063" y="2364553"/>
              <a:ext cx="141288" cy="149225"/>
            </a:xfrm>
            <a:custGeom>
              <a:avLst/>
              <a:gdLst>
                <a:gd name="T0" fmla="*/ 126 w 499"/>
                <a:gd name="T1" fmla="*/ 0 h 549"/>
                <a:gd name="T2" fmla="*/ 0 w 499"/>
                <a:gd name="T3" fmla="*/ 131 h 549"/>
                <a:gd name="T4" fmla="*/ 20 w 499"/>
                <a:gd name="T5" fmla="*/ 150 h 549"/>
                <a:gd name="T6" fmla="*/ 112 w 499"/>
                <a:gd name="T7" fmla="*/ 55 h 549"/>
                <a:gd name="T8" fmla="*/ 112 w 499"/>
                <a:gd name="T9" fmla="*/ 549 h 549"/>
                <a:gd name="T10" fmla="*/ 140 w 499"/>
                <a:gd name="T11" fmla="*/ 549 h 549"/>
                <a:gd name="T12" fmla="*/ 140 w 499"/>
                <a:gd name="T13" fmla="*/ 55 h 549"/>
                <a:gd name="T14" fmla="*/ 232 w 499"/>
                <a:gd name="T15" fmla="*/ 150 h 549"/>
                <a:gd name="T16" fmla="*/ 252 w 499"/>
                <a:gd name="T17" fmla="*/ 131 h 549"/>
                <a:gd name="T18" fmla="*/ 126 w 499"/>
                <a:gd name="T19" fmla="*/ 0 h 549"/>
                <a:gd name="T20" fmla="*/ 359 w 499"/>
                <a:gd name="T21" fmla="*/ 0 h 549"/>
                <a:gd name="T22" fmla="*/ 359 w 499"/>
                <a:gd name="T23" fmla="*/ 494 h 549"/>
                <a:gd name="T24" fmla="*/ 267 w 499"/>
                <a:gd name="T25" fmla="*/ 399 h 549"/>
                <a:gd name="T26" fmla="*/ 247 w 499"/>
                <a:gd name="T27" fmla="*/ 418 h 549"/>
                <a:gd name="T28" fmla="*/ 373 w 499"/>
                <a:gd name="T29" fmla="*/ 549 h 549"/>
                <a:gd name="T30" fmla="*/ 499 w 499"/>
                <a:gd name="T31" fmla="*/ 418 h 549"/>
                <a:gd name="T32" fmla="*/ 479 w 499"/>
                <a:gd name="T33" fmla="*/ 399 h 549"/>
                <a:gd name="T34" fmla="*/ 387 w 499"/>
                <a:gd name="T35" fmla="*/ 494 h 549"/>
                <a:gd name="T36" fmla="*/ 387 w 499"/>
                <a:gd name="T37" fmla="*/ 0 h 549"/>
                <a:gd name="T38" fmla="*/ 359 w 499"/>
                <a:gd name="T39" fmla="*/ 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9" h="549">
                  <a:moveTo>
                    <a:pt x="126" y="0"/>
                  </a:moveTo>
                  <a:cubicBezTo>
                    <a:pt x="85" y="45"/>
                    <a:pt x="42" y="88"/>
                    <a:pt x="0" y="131"/>
                  </a:cubicBezTo>
                  <a:lnTo>
                    <a:pt x="20" y="150"/>
                  </a:lnTo>
                  <a:lnTo>
                    <a:pt x="112" y="55"/>
                  </a:lnTo>
                  <a:lnTo>
                    <a:pt x="112" y="549"/>
                  </a:lnTo>
                  <a:lnTo>
                    <a:pt x="140" y="549"/>
                  </a:lnTo>
                  <a:lnTo>
                    <a:pt x="140" y="55"/>
                  </a:lnTo>
                  <a:lnTo>
                    <a:pt x="232" y="150"/>
                  </a:lnTo>
                  <a:lnTo>
                    <a:pt x="252" y="131"/>
                  </a:lnTo>
                  <a:cubicBezTo>
                    <a:pt x="210" y="87"/>
                    <a:pt x="168" y="44"/>
                    <a:pt x="126" y="0"/>
                  </a:cubicBezTo>
                  <a:close/>
                  <a:moveTo>
                    <a:pt x="359" y="0"/>
                  </a:moveTo>
                  <a:lnTo>
                    <a:pt x="359" y="494"/>
                  </a:lnTo>
                  <a:lnTo>
                    <a:pt x="267" y="399"/>
                  </a:lnTo>
                  <a:lnTo>
                    <a:pt x="247" y="418"/>
                  </a:lnTo>
                  <a:cubicBezTo>
                    <a:pt x="289" y="462"/>
                    <a:pt x="331" y="505"/>
                    <a:pt x="373" y="549"/>
                  </a:cubicBezTo>
                  <a:cubicBezTo>
                    <a:pt x="414" y="505"/>
                    <a:pt x="457" y="462"/>
                    <a:pt x="499" y="418"/>
                  </a:cubicBezTo>
                  <a:lnTo>
                    <a:pt x="479" y="399"/>
                  </a:lnTo>
                  <a:lnTo>
                    <a:pt x="387" y="494"/>
                  </a:lnTo>
                  <a:lnTo>
                    <a:pt x="387" y="0"/>
                  </a:lnTo>
                  <a:lnTo>
                    <a:pt x="35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85" name="More" descr="&lt;Tags&gt;&lt;SMARTRESIZEANCHORS&gt;Absolute,None,None,Absolute&lt;/SMARTRESIZEANCHORS&gt;&lt;/Tags&gt;">
              <a:extLst>
                <a:ext uri="{FF2B5EF4-FFF2-40B4-BE49-F238E27FC236}">
                  <a16:creationId xmlns:a16="http://schemas.microsoft.com/office/drawing/2014/main" id="{D199C1D6-F456-404F-A3AC-864C3C4B85E5}"/>
                </a:ext>
              </a:extLst>
            </p:cNvPr>
            <p:cNvSpPr>
              <a:spLocks noChangeAspect="1" noEditPoints="1"/>
            </p:cNvSpPr>
            <p:nvPr/>
          </p:nvSpPr>
          <p:spPr bwMode="auto">
            <a:xfrm>
              <a:off x="7405688" y="2428846"/>
              <a:ext cx="111125" cy="20638"/>
            </a:xfrm>
            <a:custGeom>
              <a:avLst/>
              <a:gdLst>
                <a:gd name="T0" fmla="*/ 0 w 395"/>
                <a:gd name="T1" fmla="*/ 0 h 56"/>
                <a:gd name="T2" fmla="*/ 0 w 395"/>
                <a:gd name="T3" fmla="*/ 56 h 56"/>
                <a:gd name="T4" fmla="*/ 56 w 395"/>
                <a:gd name="T5" fmla="*/ 56 h 56"/>
                <a:gd name="T6" fmla="*/ 56 w 395"/>
                <a:gd name="T7" fmla="*/ 0 h 56"/>
                <a:gd name="T8" fmla="*/ 0 w 395"/>
                <a:gd name="T9" fmla="*/ 0 h 56"/>
                <a:gd name="T10" fmla="*/ 169 w 395"/>
                <a:gd name="T11" fmla="*/ 0 h 56"/>
                <a:gd name="T12" fmla="*/ 169 w 395"/>
                <a:gd name="T13" fmla="*/ 56 h 56"/>
                <a:gd name="T14" fmla="*/ 226 w 395"/>
                <a:gd name="T15" fmla="*/ 56 h 56"/>
                <a:gd name="T16" fmla="*/ 226 w 395"/>
                <a:gd name="T17" fmla="*/ 0 h 56"/>
                <a:gd name="T18" fmla="*/ 169 w 395"/>
                <a:gd name="T19" fmla="*/ 0 h 56"/>
                <a:gd name="T20" fmla="*/ 339 w 395"/>
                <a:gd name="T21" fmla="*/ 0 h 56"/>
                <a:gd name="T22" fmla="*/ 339 w 395"/>
                <a:gd name="T23" fmla="*/ 56 h 56"/>
                <a:gd name="T24" fmla="*/ 395 w 395"/>
                <a:gd name="T25" fmla="*/ 56 h 56"/>
                <a:gd name="T26" fmla="*/ 395 w 395"/>
                <a:gd name="T27" fmla="*/ 0 h 56"/>
                <a:gd name="T28" fmla="*/ 339 w 395"/>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5" h="56">
                  <a:moveTo>
                    <a:pt x="0" y="0"/>
                  </a:moveTo>
                  <a:lnTo>
                    <a:pt x="0" y="56"/>
                  </a:lnTo>
                  <a:lnTo>
                    <a:pt x="56" y="56"/>
                  </a:lnTo>
                  <a:lnTo>
                    <a:pt x="56" y="0"/>
                  </a:lnTo>
                  <a:lnTo>
                    <a:pt x="0" y="0"/>
                  </a:lnTo>
                  <a:close/>
                  <a:moveTo>
                    <a:pt x="169" y="0"/>
                  </a:moveTo>
                  <a:lnTo>
                    <a:pt x="169" y="56"/>
                  </a:lnTo>
                  <a:lnTo>
                    <a:pt x="226" y="56"/>
                  </a:lnTo>
                  <a:lnTo>
                    <a:pt x="226" y="0"/>
                  </a:lnTo>
                  <a:lnTo>
                    <a:pt x="169" y="0"/>
                  </a:lnTo>
                  <a:close/>
                  <a:moveTo>
                    <a:pt x="339" y="0"/>
                  </a:moveTo>
                  <a:lnTo>
                    <a:pt x="339" y="56"/>
                  </a:lnTo>
                  <a:lnTo>
                    <a:pt x="395" y="56"/>
                  </a:lnTo>
                  <a:lnTo>
                    <a:pt x="395" y="0"/>
                  </a:lnTo>
                  <a:lnTo>
                    <a:pt x="33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cxnSp>
          <p:nvCxnSpPr>
            <p:cNvPr id="86" name="Separator" descr="&lt;Tags&gt;&lt;SMARTRESIZEANCHORS&gt;Absolute,None,None,Absolute&lt;/SMARTRESIZEANCHORS&gt;&lt;/Tags&gt;">
              <a:extLst>
                <a:ext uri="{FF2B5EF4-FFF2-40B4-BE49-F238E27FC236}">
                  <a16:creationId xmlns:a16="http://schemas.microsoft.com/office/drawing/2014/main" id="{AC1F2682-5856-417D-82B0-D542342F6696}"/>
                </a:ext>
              </a:extLst>
            </p:cNvPr>
            <p:cNvCxnSpPr/>
            <p:nvPr/>
          </p:nvCxnSpPr>
          <p:spPr>
            <a:xfrm>
              <a:off x="6696869" y="2366013"/>
              <a:ext cx="0" cy="146304"/>
            </a:xfrm>
            <a:prstGeom prst="line">
              <a:avLst/>
            </a:prstGeom>
            <a:ln>
              <a:solidFill>
                <a:srgbClr val="999999"/>
              </a:solidFill>
            </a:ln>
          </p:spPr>
          <p:style>
            <a:lnRef idx="1">
              <a:schemeClr val="accent1"/>
            </a:lnRef>
            <a:fillRef idx="0">
              <a:schemeClr val="accent1"/>
            </a:fillRef>
            <a:effectRef idx="0">
              <a:schemeClr val="accent1"/>
            </a:effectRef>
            <a:fontRef idx="minor">
              <a:schemeClr val="tx1"/>
            </a:fontRef>
          </p:style>
        </p:cxnSp>
      </p:grpSp>
      <p:grpSp>
        <p:nvGrpSpPr>
          <p:cNvPr id="87" name="Command Bar with Menu" descr="&lt;SmartSettings&gt;&lt;SmartResize enabled=&quot;True&quot; minWidth=&quot;0&quot; minHeight=&quot;0&quot; /&gt;&lt;/SmartSettings&gt;">
            <a:extLst>
              <a:ext uri="{FF2B5EF4-FFF2-40B4-BE49-F238E27FC236}">
                <a16:creationId xmlns:a16="http://schemas.microsoft.com/office/drawing/2014/main" id="{AF274374-DB66-4DBC-99F4-FCF124E5B33B}"/>
              </a:ext>
            </a:extLst>
          </p:cNvPr>
          <p:cNvGrpSpPr/>
          <p:nvPr>
            <p:custDataLst>
              <p:tags r:id="rId1"/>
            </p:custDataLst>
          </p:nvPr>
        </p:nvGrpSpPr>
        <p:grpSpPr>
          <a:xfrm>
            <a:off x="663575" y="3267311"/>
            <a:ext cx="6419850" cy="1364779"/>
            <a:chOff x="774700" y="3563938"/>
            <a:chExt cx="6419850" cy="1364779"/>
          </a:xfrm>
        </p:grpSpPr>
        <p:grpSp>
          <p:nvGrpSpPr>
            <p:cNvPr id="88" name="Command Bar">
              <a:extLst>
                <a:ext uri="{FF2B5EF4-FFF2-40B4-BE49-F238E27FC236}">
                  <a16:creationId xmlns:a16="http://schemas.microsoft.com/office/drawing/2014/main" id="{CE65D754-4822-4187-86F9-AB7D5665722B}"/>
                </a:ext>
              </a:extLst>
            </p:cNvPr>
            <p:cNvGrpSpPr/>
            <p:nvPr/>
          </p:nvGrpSpPr>
          <p:grpSpPr>
            <a:xfrm>
              <a:off x="774700" y="3563938"/>
              <a:ext cx="6419850" cy="428625"/>
              <a:chOff x="774700" y="3563938"/>
              <a:chExt cx="6419850" cy="428625"/>
            </a:xfrm>
          </p:grpSpPr>
          <p:sp>
            <p:nvSpPr>
              <p:cNvPr id="90" name="Command Bar Background" descr="&lt;Tags&gt;&lt;SMARTRESIZEANCHORS&gt;Absolute,None,Absolute,Absolute&lt;/SMARTRESIZEANCHORS&gt;&lt;/Tags&gt;">
                <a:extLst>
                  <a:ext uri="{FF2B5EF4-FFF2-40B4-BE49-F238E27FC236}">
                    <a16:creationId xmlns:a16="http://schemas.microsoft.com/office/drawing/2014/main" id="{5394CA3E-E438-409D-8AFF-D6530155E004}"/>
                  </a:ext>
                </a:extLst>
              </p:cNvPr>
              <p:cNvSpPr/>
              <p:nvPr/>
            </p:nvSpPr>
            <p:spPr>
              <a:xfrm>
                <a:off x="774700" y="3563938"/>
                <a:ext cx="6419850" cy="428625"/>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050" b="1" cap="all" dirty="0">
                    <a:solidFill>
                      <a:srgbClr val="000000"/>
                    </a:solidFill>
                    <a:latin typeface="Segoe UI" panose="020B0502040204020203" pitchFamily="34" charset="0"/>
                    <a:cs typeface="Segoe UI" panose="020B0502040204020203" pitchFamily="34" charset="0"/>
                  </a:rPr>
                  <a:t>Page Title</a:t>
                </a:r>
              </a:p>
            </p:txBody>
          </p:sp>
          <p:sp>
            <p:nvSpPr>
              <p:cNvPr id="91" name="Edit" descr="&lt;Tags&gt;&lt;SMARTRESIZEANCHORS&gt;Absolute,None,None,Absolute&lt;/SMARTRESIZEANCHORS&gt;&lt;/Tags&gt;">
                <a:extLst>
                  <a:ext uri="{FF2B5EF4-FFF2-40B4-BE49-F238E27FC236}">
                    <a16:creationId xmlns:a16="http://schemas.microsoft.com/office/drawing/2014/main" id="{F10BCDA2-991D-4D3B-927D-DC797A755102}"/>
                  </a:ext>
                </a:extLst>
              </p:cNvPr>
              <p:cNvSpPr>
                <a:spLocks noChangeAspect="1" noEditPoints="1"/>
              </p:cNvSpPr>
              <p:nvPr/>
            </p:nvSpPr>
            <p:spPr bwMode="auto">
              <a:xfrm>
                <a:off x="5328445" y="3661173"/>
                <a:ext cx="148430" cy="148430"/>
              </a:xfrm>
              <a:custGeom>
                <a:avLst/>
                <a:gdLst>
                  <a:gd name="T0" fmla="*/ 36 w 434"/>
                  <a:gd name="T1" fmla="*/ 299 h 434"/>
                  <a:gd name="T2" fmla="*/ 0 w 434"/>
                  <a:gd name="T3" fmla="*/ 434 h 434"/>
                  <a:gd name="T4" fmla="*/ 135 w 434"/>
                  <a:gd name="T5" fmla="*/ 398 h 434"/>
                  <a:gd name="T6" fmla="*/ 377 w 434"/>
                  <a:gd name="T7" fmla="*/ 156 h 434"/>
                  <a:gd name="T8" fmla="*/ 399 w 434"/>
                  <a:gd name="T9" fmla="*/ 135 h 434"/>
                  <a:gd name="T10" fmla="*/ 406 w 434"/>
                  <a:gd name="T11" fmla="*/ 28 h 434"/>
                  <a:gd name="T12" fmla="*/ 299 w 434"/>
                  <a:gd name="T13" fmla="*/ 35 h 434"/>
                  <a:gd name="T14" fmla="*/ 278 w 434"/>
                  <a:gd name="T15" fmla="*/ 57 h 434"/>
                  <a:gd name="T16" fmla="*/ 36 w 434"/>
                  <a:gd name="T17" fmla="*/ 299 h 434"/>
                  <a:gd name="T18" fmla="*/ 74 w 434"/>
                  <a:gd name="T19" fmla="*/ 301 h 434"/>
                  <a:gd name="T20" fmla="*/ 292 w 434"/>
                  <a:gd name="T21" fmla="*/ 82 h 434"/>
                  <a:gd name="T22" fmla="*/ 352 w 434"/>
                  <a:gd name="T23" fmla="*/ 142 h 434"/>
                  <a:gd name="T24" fmla="*/ 132 w 434"/>
                  <a:gd name="T25" fmla="*/ 362 h 434"/>
                  <a:gd name="T26" fmla="*/ 99 w 434"/>
                  <a:gd name="T27" fmla="*/ 315 h 434"/>
                  <a:gd name="T28" fmla="*/ 74 w 434"/>
                  <a:gd name="T29" fmla="*/ 301 h 434"/>
                  <a:gd name="T30" fmla="*/ 312 w 434"/>
                  <a:gd name="T31" fmla="*/ 62 h 434"/>
                  <a:gd name="T32" fmla="*/ 319 w 434"/>
                  <a:gd name="T33" fmla="*/ 55 h 434"/>
                  <a:gd name="T34" fmla="*/ 386 w 434"/>
                  <a:gd name="T35" fmla="*/ 48 h 434"/>
                  <a:gd name="T36" fmla="*/ 379 w 434"/>
                  <a:gd name="T37" fmla="*/ 115 h 434"/>
                  <a:gd name="T38" fmla="*/ 372 w 434"/>
                  <a:gd name="T39" fmla="*/ 122 h 434"/>
                  <a:gd name="T40" fmla="*/ 312 w 434"/>
                  <a:gd name="T41" fmla="*/ 62 h 434"/>
                  <a:gd name="T42" fmla="*/ 57 w 434"/>
                  <a:gd name="T43" fmla="*/ 325 h 434"/>
                  <a:gd name="T44" fmla="*/ 82 w 434"/>
                  <a:gd name="T45" fmla="*/ 337 h 434"/>
                  <a:gd name="T46" fmla="*/ 107 w 434"/>
                  <a:gd name="T47" fmla="*/ 377 h 434"/>
                  <a:gd name="T48" fmla="*/ 40 w 434"/>
                  <a:gd name="T49" fmla="*/ 394 h 434"/>
                  <a:gd name="T50" fmla="*/ 57 w 434"/>
                  <a:gd name="T51" fmla="*/ 32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4" h="434">
                    <a:moveTo>
                      <a:pt x="36" y="299"/>
                    </a:moveTo>
                    <a:cubicBezTo>
                      <a:pt x="22" y="349"/>
                      <a:pt x="12" y="388"/>
                      <a:pt x="0" y="434"/>
                    </a:cubicBezTo>
                    <a:cubicBezTo>
                      <a:pt x="46" y="422"/>
                      <a:pt x="95" y="409"/>
                      <a:pt x="135" y="398"/>
                    </a:cubicBezTo>
                    <a:lnTo>
                      <a:pt x="377" y="156"/>
                    </a:lnTo>
                    <a:lnTo>
                      <a:pt x="399" y="135"/>
                    </a:lnTo>
                    <a:cubicBezTo>
                      <a:pt x="430" y="104"/>
                      <a:pt x="434" y="56"/>
                      <a:pt x="406" y="28"/>
                    </a:cubicBezTo>
                    <a:cubicBezTo>
                      <a:pt x="378" y="0"/>
                      <a:pt x="330" y="4"/>
                      <a:pt x="299" y="35"/>
                    </a:cubicBezTo>
                    <a:lnTo>
                      <a:pt x="278" y="57"/>
                    </a:lnTo>
                    <a:lnTo>
                      <a:pt x="36" y="299"/>
                    </a:lnTo>
                    <a:close/>
                    <a:moveTo>
                      <a:pt x="74" y="301"/>
                    </a:moveTo>
                    <a:lnTo>
                      <a:pt x="292" y="82"/>
                    </a:lnTo>
                    <a:lnTo>
                      <a:pt x="352" y="142"/>
                    </a:lnTo>
                    <a:cubicBezTo>
                      <a:pt x="279" y="215"/>
                      <a:pt x="205" y="289"/>
                      <a:pt x="132" y="362"/>
                    </a:cubicBezTo>
                    <a:cubicBezTo>
                      <a:pt x="123" y="340"/>
                      <a:pt x="112" y="325"/>
                      <a:pt x="99" y="315"/>
                    </a:cubicBezTo>
                    <a:cubicBezTo>
                      <a:pt x="91" y="308"/>
                      <a:pt x="82" y="304"/>
                      <a:pt x="74" y="301"/>
                    </a:cubicBezTo>
                    <a:close/>
                    <a:moveTo>
                      <a:pt x="312" y="62"/>
                    </a:moveTo>
                    <a:lnTo>
                      <a:pt x="319" y="55"/>
                    </a:lnTo>
                    <a:cubicBezTo>
                      <a:pt x="341" y="33"/>
                      <a:pt x="370" y="32"/>
                      <a:pt x="386" y="48"/>
                    </a:cubicBezTo>
                    <a:cubicBezTo>
                      <a:pt x="402" y="64"/>
                      <a:pt x="401" y="93"/>
                      <a:pt x="379" y="115"/>
                    </a:cubicBezTo>
                    <a:lnTo>
                      <a:pt x="372" y="122"/>
                    </a:lnTo>
                    <a:lnTo>
                      <a:pt x="312" y="62"/>
                    </a:lnTo>
                    <a:close/>
                    <a:moveTo>
                      <a:pt x="57" y="325"/>
                    </a:moveTo>
                    <a:cubicBezTo>
                      <a:pt x="66" y="328"/>
                      <a:pt x="75" y="332"/>
                      <a:pt x="82" y="337"/>
                    </a:cubicBezTo>
                    <a:cubicBezTo>
                      <a:pt x="91" y="345"/>
                      <a:pt x="100" y="357"/>
                      <a:pt x="107" y="377"/>
                    </a:cubicBezTo>
                    <a:lnTo>
                      <a:pt x="40" y="394"/>
                    </a:lnTo>
                    <a:lnTo>
                      <a:pt x="57" y="3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92" name="Delete" descr="&lt;Tags&gt;&lt;SMARTRESIZEANCHORS&gt;Absolute,None,None,Absolute&lt;/SMARTRESIZEANCHORS&gt;&lt;/Tags&gt;">
                <a:extLst>
                  <a:ext uri="{FF2B5EF4-FFF2-40B4-BE49-F238E27FC236}">
                    <a16:creationId xmlns:a16="http://schemas.microsoft.com/office/drawing/2014/main" id="{27E8D590-F5D5-444D-89F1-DFBA7D7CDD6F}"/>
                  </a:ext>
                </a:extLst>
              </p:cNvPr>
              <p:cNvSpPr>
                <a:spLocks noChangeAspect="1" noEditPoints="1"/>
              </p:cNvSpPr>
              <p:nvPr/>
            </p:nvSpPr>
            <p:spPr bwMode="auto">
              <a:xfrm>
                <a:off x="5825332" y="3657601"/>
                <a:ext cx="125412" cy="155575"/>
              </a:xfrm>
              <a:custGeom>
                <a:avLst/>
                <a:gdLst>
                  <a:gd name="T0" fmla="*/ 186 w 452"/>
                  <a:gd name="T1" fmla="*/ 0 h 558"/>
                  <a:gd name="T2" fmla="*/ 144 w 452"/>
                  <a:gd name="T3" fmla="*/ 43 h 558"/>
                  <a:gd name="T4" fmla="*/ 144 w 452"/>
                  <a:gd name="T5" fmla="*/ 71 h 558"/>
                  <a:gd name="T6" fmla="*/ 0 w 452"/>
                  <a:gd name="T7" fmla="*/ 71 h 558"/>
                  <a:gd name="T8" fmla="*/ 0 w 452"/>
                  <a:gd name="T9" fmla="*/ 99 h 558"/>
                  <a:gd name="T10" fmla="*/ 36 w 452"/>
                  <a:gd name="T11" fmla="*/ 99 h 558"/>
                  <a:gd name="T12" fmla="*/ 36 w 452"/>
                  <a:gd name="T13" fmla="*/ 498 h 558"/>
                  <a:gd name="T14" fmla="*/ 93 w 452"/>
                  <a:gd name="T15" fmla="*/ 558 h 558"/>
                  <a:gd name="T16" fmla="*/ 358 w 452"/>
                  <a:gd name="T17" fmla="*/ 558 h 558"/>
                  <a:gd name="T18" fmla="*/ 415 w 452"/>
                  <a:gd name="T19" fmla="*/ 498 h 558"/>
                  <a:gd name="T20" fmla="*/ 415 w 452"/>
                  <a:gd name="T21" fmla="*/ 99 h 558"/>
                  <a:gd name="T22" fmla="*/ 452 w 452"/>
                  <a:gd name="T23" fmla="*/ 99 h 558"/>
                  <a:gd name="T24" fmla="*/ 452 w 452"/>
                  <a:gd name="T25" fmla="*/ 71 h 558"/>
                  <a:gd name="T26" fmla="*/ 313 w 452"/>
                  <a:gd name="T27" fmla="*/ 71 h 558"/>
                  <a:gd name="T28" fmla="*/ 313 w 452"/>
                  <a:gd name="T29" fmla="*/ 43 h 558"/>
                  <a:gd name="T30" fmla="*/ 270 w 452"/>
                  <a:gd name="T31" fmla="*/ 0 h 558"/>
                  <a:gd name="T32" fmla="*/ 186 w 452"/>
                  <a:gd name="T33" fmla="*/ 0 h 558"/>
                  <a:gd name="T34" fmla="*/ 186 w 452"/>
                  <a:gd name="T35" fmla="*/ 28 h 558"/>
                  <a:gd name="T36" fmla="*/ 270 w 452"/>
                  <a:gd name="T37" fmla="*/ 28 h 558"/>
                  <a:gd name="T38" fmla="*/ 285 w 452"/>
                  <a:gd name="T39" fmla="*/ 43 h 558"/>
                  <a:gd name="T40" fmla="*/ 285 w 452"/>
                  <a:gd name="T41" fmla="*/ 71 h 558"/>
                  <a:gd name="T42" fmla="*/ 172 w 452"/>
                  <a:gd name="T43" fmla="*/ 71 h 558"/>
                  <a:gd name="T44" fmla="*/ 172 w 452"/>
                  <a:gd name="T45" fmla="*/ 43 h 558"/>
                  <a:gd name="T46" fmla="*/ 186 w 452"/>
                  <a:gd name="T47" fmla="*/ 28 h 558"/>
                  <a:gd name="T48" fmla="*/ 64 w 452"/>
                  <a:gd name="T49" fmla="*/ 99 h 558"/>
                  <a:gd name="T50" fmla="*/ 387 w 452"/>
                  <a:gd name="T51" fmla="*/ 99 h 558"/>
                  <a:gd name="T52" fmla="*/ 387 w 452"/>
                  <a:gd name="T53" fmla="*/ 498 h 558"/>
                  <a:gd name="T54" fmla="*/ 358 w 452"/>
                  <a:gd name="T55" fmla="*/ 530 h 558"/>
                  <a:gd name="T56" fmla="*/ 93 w 452"/>
                  <a:gd name="T57" fmla="*/ 530 h 558"/>
                  <a:gd name="T58" fmla="*/ 64 w 452"/>
                  <a:gd name="T59" fmla="*/ 498 h 558"/>
                  <a:gd name="T60" fmla="*/ 64 w 452"/>
                  <a:gd name="T61" fmla="*/ 99 h 558"/>
                  <a:gd name="T62" fmla="*/ 142 w 452"/>
                  <a:gd name="T63" fmla="*/ 174 h 558"/>
                  <a:gd name="T64" fmla="*/ 142 w 452"/>
                  <a:gd name="T65" fmla="*/ 455 h 558"/>
                  <a:gd name="T66" fmla="*/ 170 w 452"/>
                  <a:gd name="T67" fmla="*/ 455 h 558"/>
                  <a:gd name="T68" fmla="*/ 170 w 452"/>
                  <a:gd name="T69" fmla="*/ 174 h 558"/>
                  <a:gd name="T70" fmla="*/ 142 w 452"/>
                  <a:gd name="T71" fmla="*/ 174 h 558"/>
                  <a:gd name="T72" fmla="*/ 212 w 452"/>
                  <a:gd name="T73" fmla="*/ 174 h 558"/>
                  <a:gd name="T74" fmla="*/ 212 w 452"/>
                  <a:gd name="T75" fmla="*/ 455 h 558"/>
                  <a:gd name="T76" fmla="*/ 240 w 452"/>
                  <a:gd name="T77" fmla="*/ 455 h 558"/>
                  <a:gd name="T78" fmla="*/ 240 w 452"/>
                  <a:gd name="T79" fmla="*/ 174 h 558"/>
                  <a:gd name="T80" fmla="*/ 212 w 452"/>
                  <a:gd name="T81" fmla="*/ 174 h 558"/>
                  <a:gd name="T82" fmla="*/ 281 w 452"/>
                  <a:gd name="T83" fmla="*/ 174 h 558"/>
                  <a:gd name="T84" fmla="*/ 281 w 452"/>
                  <a:gd name="T85" fmla="*/ 455 h 558"/>
                  <a:gd name="T86" fmla="*/ 310 w 452"/>
                  <a:gd name="T87" fmla="*/ 455 h 558"/>
                  <a:gd name="T88" fmla="*/ 310 w 452"/>
                  <a:gd name="T89" fmla="*/ 174 h 558"/>
                  <a:gd name="T90" fmla="*/ 281 w 452"/>
                  <a:gd name="T91" fmla="*/ 17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 h="558">
                    <a:moveTo>
                      <a:pt x="186" y="0"/>
                    </a:moveTo>
                    <a:cubicBezTo>
                      <a:pt x="162" y="0"/>
                      <a:pt x="144" y="20"/>
                      <a:pt x="144" y="43"/>
                    </a:cubicBezTo>
                    <a:lnTo>
                      <a:pt x="144" y="71"/>
                    </a:lnTo>
                    <a:lnTo>
                      <a:pt x="0" y="71"/>
                    </a:lnTo>
                    <a:lnTo>
                      <a:pt x="0" y="99"/>
                    </a:lnTo>
                    <a:lnTo>
                      <a:pt x="36" y="99"/>
                    </a:lnTo>
                    <a:lnTo>
                      <a:pt x="36" y="498"/>
                    </a:lnTo>
                    <a:cubicBezTo>
                      <a:pt x="36" y="530"/>
                      <a:pt x="62" y="558"/>
                      <a:pt x="93" y="558"/>
                    </a:cubicBezTo>
                    <a:lnTo>
                      <a:pt x="358" y="558"/>
                    </a:lnTo>
                    <a:cubicBezTo>
                      <a:pt x="390" y="558"/>
                      <a:pt x="415" y="530"/>
                      <a:pt x="415" y="498"/>
                    </a:cubicBezTo>
                    <a:lnTo>
                      <a:pt x="415" y="99"/>
                    </a:lnTo>
                    <a:lnTo>
                      <a:pt x="452" y="99"/>
                    </a:lnTo>
                    <a:lnTo>
                      <a:pt x="452" y="71"/>
                    </a:lnTo>
                    <a:lnTo>
                      <a:pt x="313" y="71"/>
                    </a:lnTo>
                    <a:lnTo>
                      <a:pt x="313" y="43"/>
                    </a:lnTo>
                    <a:cubicBezTo>
                      <a:pt x="313" y="19"/>
                      <a:pt x="294" y="0"/>
                      <a:pt x="270" y="0"/>
                    </a:cubicBezTo>
                    <a:lnTo>
                      <a:pt x="186" y="0"/>
                    </a:lnTo>
                    <a:close/>
                    <a:moveTo>
                      <a:pt x="186" y="28"/>
                    </a:moveTo>
                    <a:lnTo>
                      <a:pt x="270" y="28"/>
                    </a:lnTo>
                    <a:cubicBezTo>
                      <a:pt x="278" y="28"/>
                      <a:pt x="285" y="35"/>
                      <a:pt x="285" y="43"/>
                    </a:cubicBezTo>
                    <a:lnTo>
                      <a:pt x="285" y="71"/>
                    </a:lnTo>
                    <a:lnTo>
                      <a:pt x="172" y="71"/>
                    </a:lnTo>
                    <a:lnTo>
                      <a:pt x="172" y="43"/>
                    </a:lnTo>
                    <a:cubicBezTo>
                      <a:pt x="172" y="35"/>
                      <a:pt x="178" y="28"/>
                      <a:pt x="186" y="28"/>
                    </a:cubicBezTo>
                    <a:close/>
                    <a:moveTo>
                      <a:pt x="64" y="99"/>
                    </a:moveTo>
                    <a:lnTo>
                      <a:pt x="387" y="99"/>
                    </a:lnTo>
                    <a:lnTo>
                      <a:pt x="387" y="498"/>
                    </a:lnTo>
                    <a:cubicBezTo>
                      <a:pt x="387" y="516"/>
                      <a:pt x="373" y="530"/>
                      <a:pt x="358" y="530"/>
                    </a:cubicBezTo>
                    <a:lnTo>
                      <a:pt x="93" y="530"/>
                    </a:lnTo>
                    <a:cubicBezTo>
                      <a:pt x="78" y="530"/>
                      <a:pt x="64" y="516"/>
                      <a:pt x="64" y="498"/>
                    </a:cubicBezTo>
                    <a:lnTo>
                      <a:pt x="64" y="99"/>
                    </a:lnTo>
                    <a:close/>
                    <a:moveTo>
                      <a:pt x="142" y="174"/>
                    </a:moveTo>
                    <a:lnTo>
                      <a:pt x="142" y="455"/>
                    </a:lnTo>
                    <a:lnTo>
                      <a:pt x="170" y="455"/>
                    </a:lnTo>
                    <a:lnTo>
                      <a:pt x="170" y="174"/>
                    </a:lnTo>
                    <a:lnTo>
                      <a:pt x="142" y="174"/>
                    </a:lnTo>
                    <a:close/>
                    <a:moveTo>
                      <a:pt x="212" y="174"/>
                    </a:moveTo>
                    <a:lnTo>
                      <a:pt x="212" y="455"/>
                    </a:lnTo>
                    <a:lnTo>
                      <a:pt x="240" y="455"/>
                    </a:lnTo>
                    <a:lnTo>
                      <a:pt x="240" y="174"/>
                    </a:lnTo>
                    <a:lnTo>
                      <a:pt x="212" y="174"/>
                    </a:lnTo>
                    <a:close/>
                    <a:moveTo>
                      <a:pt x="281" y="174"/>
                    </a:moveTo>
                    <a:lnTo>
                      <a:pt x="281" y="455"/>
                    </a:lnTo>
                    <a:lnTo>
                      <a:pt x="310" y="455"/>
                    </a:lnTo>
                    <a:lnTo>
                      <a:pt x="310" y="174"/>
                    </a:lnTo>
                    <a:lnTo>
                      <a:pt x="281" y="174"/>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93" name="Sort" descr="&lt;Tags&gt;&lt;SMARTRESIZEANCHORS&gt;Absolute,None,None,Absolute&lt;/SMARTRESIZEANCHORS&gt;&lt;/Tags&gt;">
                <a:extLst>
                  <a:ext uri="{FF2B5EF4-FFF2-40B4-BE49-F238E27FC236}">
                    <a16:creationId xmlns:a16="http://schemas.microsoft.com/office/drawing/2014/main" id="{79E18102-2297-449E-9594-24EFDAC0D74E}"/>
                  </a:ext>
                </a:extLst>
              </p:cNvPr>
              <p:cNvSpPr>
                <a:spLocks noChangeAspect="1" noEditPoints="1"/>
              </p:cNvSpPr>
              <p:nvPr/>
            </p:nvSpPr>
            <p:spPr bwMode="auto">
              <a:xfrm>
                <a:off x="6538913" y="3660776"/>
                <a:ext cx="141288" cy="149225"/>
              </a:xfrm>
              <a:custGeom>
                <a:avLst/>
                <a:gdLst>
                  <a:gd name="T0" fmla="*/ 126 w 499"/>
                  <a:gd name="T1" fmla="*/ 0 h 549"/>
                  <a:gd name="T2" fmla="*/ 0 w 499"/>
                  <a:gd name="T3" fmla="*/ 131 h 549"/>
                  <a:gd name="T4" fmla="*/ 20 w 499"/>
                  <a:gd name="T5" fmla="*/ 150 h 549"/>
                  <a:gd name="T6" fmla="*/ 112 w 499"/>
                  <a:gd name="T7" fmla="*/ 55 h 549"/>
                  <a:gd name="T8" fmla="*/ 112 w 499"/>
                  <a:gd name="T9" fmla="*/ 549 h 549"/>
                  <a:gd name="T10" fmla="*/ 140 w 499"/>
                  <a:gd name="T11" fmla="*/ 549 h 549"/>
                  <a:gd name="T12" fmla="*/ 140 w 499"/>
                  <a:gd name="T13" fmla="*/ 55 h 549"/>
                  <a:gd name="T14" fmla="*/ 232 w 499"/>
                  <a:gd name="T15" fmla="*/ 150 h 549"/>
                  <a:gd name="T16" fmla="*/ 252 w 499"/>
                  <a:gd name="T17" fmla="*/ 131 h 549"/>
                  <a:gd name="T18" fmla="*/ 126 w 499"/>
                  <a:gd name="T19" fmla="*/ 0 h 549"/>
                  <a:gd name="T20" fmla="*/ 359 w 499"/>
                  <a:gd name="T21" fmla="*/ 0 h 549"/>
                  <a:gd name="T22" fmla="*/ 359 w 499"/>
                  <a:gd name="T23" fmla="*/ 494 h 549"/>
                  <a:gd name="T24" fmla="*/ 267 w 499"/>
                  <a:gd name="T25" fmla="*/ 399 h 549"/>
                  <a:gd name="T26" fmla="*/ 247 w 499"/>
                  <a:gd name="T27" fmla="*/ 418 h 549"/>
                  <a:gd name="T28" fmla="*/ 373 w 499"/>
                  <a:gd name="T29" fmla="*/ 549 h 549"/>
                  <a:gd name="T30" fmla="*/ 499 w 499"/>
                  <a:gd name="T31" fmla="*/ 418 h 549"/>
                  <a:gd name="T32" fmla="*/ 479 w 499"/>
                  <a:gd name="T33" fmla="*/ 399 h 549"/>
                  <a:gd name="T34" fmla="*/ 387 w 499"/>
                  <a:gd name="T35" fmla="*/ 494 h 549"/>
                  <a:gd name="T36" fmla="*/ 387 w 499"/>
                  <a:gd name="T37" fmla="*/ 0 h 549"/>
                  <a:gd name="T38" fmla="*/ 359 w 499"/>
                  <a:gd name="T39" fmla="*/ 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9" h="549">
                    <a:moveTo>
                      <a:pt x="126" y="0"/>
                    </a:moveTo>
                    <a:cubicBezTo>
                      <a:pt x="85" y="45"/>
                      <a:pt x="42" y="88"/>
                      <a:pt x="0" y="131"/>
                    </a:cubicBezTo>
                    <a:lnTo>
                      <a:pt x="20" y="150"/>
                    </a:lnTo>
                    <a:lnTo>
                      <a:pt x="112" y="55"/>
                    </a:lnTo>
                    <a:lnTo>
                      <a:pt x="112" y="549"/>
                    </a:lnTo>
                    <a:lnTo>
                      <a:pt x="140" y="549"/>
                    </a:lnTo>
                    <a:lnTo>
                      <a:pt x="140" y="55"/>
                    </a:lnTo>
                    <a:lnTo>
                      <a:pt x="232" y="150"/>
                    </a:lnTo>
                    <a:lnTo>
                      <a:pt x="252" y="131"/>
                    </a:lnTo>
                    <a:cubicBezTo>
                      <a:pt x="210" y="87"/>
                      <a:pt x="168" y="44"/>
                      <a:pt x="126" y="0"/>
                    </a:cubicBezTo>
                    <a:close/>
                    <a:moveTo>
                      <a:pt x="359" y="0"/>
                    </a:moveTo>
                    <a:lnTo>
                      <a:pt x="359" y="494"/>
                    </a:lnTo>
                    <a:lnTo>
                      <a:pt x="267" y="399"/>
                    </a:lnTo>
                    <a:lnTo>
                      <a:pt x="247" y="418"/>
                    </a:lnTo>
                    <a:cubicBezTo>
                      <a:pt x="289" y="462"/>
                      <a:pt x="331" y="505"/>
                      <a:pt x="373" y="549"/>
                    </a:cubicBezTo>
                    <a:cubicBezTo>
                      <a:pt x="414" y="505"/>
                      <a:pt x="457" y="462"/>
                      <a:pt x="499" y="418"/>
                    </a:cubicBezTo>
                    <a:lnTo>
                      <a:pt x="479" y="399"/>
                    </a:lnTo>
                    <a:lnTo>
                      <a:pt x="387" y="494"/>
                    </a:lnTo>
                    <a:lnTo>
                      <a:pt x="387" y="0"/>
                    </a:lnTo>
                    <a:lnTo>
                      <a:pt x="35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94" name="More" descr="&lt;Tags&gt;&lt;SMARTRESIZEANCHORS&gt;Absolute,None,None,Absolute&lt;/SMARTRESIZEANCHORS&gt;&lt;/Tags&gt;">
                <a:extLst>
                  <a:ext uri="{FF2B5EF4-FFF2-40B4-BE49-F238E27FC236}">
                    <a16:creationId xmlns:a16="http://schemas.microsoft.com/office/drawing/2014/main" id="{D8D9A661-2E32-448D-904A-0340A42769B5}"/>
                  </a:ext>
                </a:extLst>
              </p:cNvPr>
              <p:cNvSpPr>
                <a:spLocks noChangeAspect="1" noEditPoints="1"/>
              </p:cNvSpPr>
              <p:nvPr/>
            </p:nvSpPr>
            <p:spPr bwMode="auto">
              <a:xfrm>
                <a:off x="6967538" y="3725069"/>
                <a:ext cx="111125" cy="20638"/>
              </a:xfrm>
              <a:custGeom>
                <a:avLst/>
                <a:gdLst>
                  <a:gd name="T0" fmla="*/ 0 w 395"/>
                  <a:gd name="T1" fmla="*/ 0 h 56"/>
                  <a:gd name="T2" fmla="*/ 0 w 395"/>
                  <a:gd name="T3" fmla="*/ 56 h 56"/>
                  <a:gd name="T4" fmla="*/ 56 w 395"/>
                  <a:gd name="T5" fmla="*/ 56 h 56"/>
                  <a:gd name="T6" fmla="*/ 56 w 395"/>
                  <a:gd name="T7" fmla="*/ 0 h 56"/>
                  <a:gd name="T8" fmla="*/ 0 w 395"/>
                  <a:gd name="T9" fmla="*/ 0 h 56"/>
                  <a:gd name="T10" fmla="*/ 169 w 395"/>
                  <a:gd name="T11" fmla="*/ 0 h 56"/>
                  <a:gd name="T12" fmla="*/ 169 w 395"/>
                  <a:gd name="T13" fmla="*/ 56 h 56"/>
                  <a:gd name="T14" fmla="*/ 226 w 395"/>
                  <a:gd name="T15" fmla="*/ 56 h 56"/>
                  <a:gd name="T16" fmla="*/ 226 w 395"/>
                  <a:gd name="T17" fmla="*/ 0 h 56"/>
                  <a:gd name="T18" fmla="*/ 169 w 395"/>
                  <a:gd name="T19" fmla="*/ 0 h 56"/>
                  <a:gd name="T20" fmla="*/ 339 w 395"/>
                  <a:gd name="T21" fmla="*/ 0 h 56"/>
                  <a:gd name="T22" fmla="*/ 339 w 395"/>
                  <a:gd name="T23" fmla="*/ 56 h 56"/>
                  <a:gd name="T24" fmla="*/ 395 w 395"/>
                  <a:gd name="T25" fmla="*/ 56 h 56"/>
                  <a:gd name="T26" fmla="*/ 395 w 395"/>
                  <a:gd name="T27" fmla="*/ 0 h 56"/>
                  <a:gd name="T28" fmla="*/ 339 w 395"/>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5" h="56">
                    <a:moveTo>
                      <a:pt x="0" y="0"/>
                    </a:moveTo>
                    <a:lnTo>
                      <a:pt x="0" y="56"/>
                    </a:lnTo>
                    <a:lnTo>
                      <a:pt x="56" y="56"/>
                    </a:lnTo>
                    <a:lnTo>
                      <a:pt x="56" y="0"/>
                    </a:lnTo>
                    <a:lnTo>
                      <a:pt x="0" y="0"/>
                    </a:lnTo>
                    <a:close/>
                    <a:moveTo>
                      <a:pt x="169" y="0"/>
                    </a:moveTo>
                    <a:lnTo>
                      <a:pt x="169" y="56"/>
                    </a:lnTo>
                    <a:lnTo>
                      <a:pt x="226" y="56"/>
                    </a:lnTo>
                    <a:lnTo>
                      <a:pt x="226" y="0"/>
                    </a:lnTo>
                    <a:lnTo>
                      <a:pt x="169" y="0"/>
                    </a:lnTo>
                    <a:close/>
                    <a:moveTo>
                      <a:pt x="339" y="0"/>
                    </a:moveTo>
                    <a:lnTo>
                      <a:pt x="339" y="56"/>
                    </a:lnTo>
                    <a:lnTo>
                      <a:pt x="395" y="56"/>
                    </a:lnTo>
                    <a:lnTo>
                      <a:pt x="395" y="0"/>
                    </a:lnTo>
                    <a:lnTo>
                      <a:pt x="33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cxnSp>
            <p:nvCxnSpPr>
              <p:cNvPr id="95" name="Separator" descr="&lt;Tags&gt;&lt;SMARTRESIZEANCHORS&gt;Absolute,None,None,Absolute&lt;/SMARTRESIZEANCHORS&gt;&lt;/Tags&gt;">
                <a:extLst>
                  <a:ext uri="{FF2B5EF4-FFF2-40B4-BE49-F238E27FC236}">
                    <a16:creationId xmlns:a16="http://schemas.microsoft.com/office/drawing/2014/main" id="{025B122C-FEAA-44A1-A876-4142F5AD801F}"/>
                  </a:ext>
                </a:extLst>
              </p:cNvPr>
              <p:cNvCxnSpPr/>
              <p:nvPr/>
            </p:nvCxnSpPr>
            <p:spPr>
              <a:xfrm>
                <a:off x="6258719" y="3662236"/>
                <a:ext cx="0" cy="146304"/>
              </a:xfrm>
              <a:prstGeom prst="line">
                <a:avLst/>
              </a:prstGeom>
              <a:ln>
                <a:solidFill>
                  <a:srgbClr val="999999"/>
                </a:solidFill>
              </a:ln>
            </p:spPr>
            <p:style>
              <a:lnRef idx="1">
                <a:schemeClr val="accent1"/>
              </a:lnRef>
              <a:fillRef idx="0">
                <a:schemeClr val="accent1"/>
              </a:fillRef>
              <a:effectRef idx="0">
                <a:schemeClr val="accent1"/>
              </a:effectRef>
              <a:fontRef idx="minor">
                <a:schemeClr val="tx1"/>
              </a:fontRef>
            </p:style>
          </p:cxnSp>
          <p:sp>
            <p:nvSpPr>
              <p:cNvPr id="96" name="Label" descr="&lt;Tags&gt;&lt;SMARTRESIZEANCHORS&gt;Absolute,None,None,Absolute&lt;/SMARTRESIZEANCHORS&gt;&lt;/Tags&gt;">
                <a:extLst>
                  <a:ext uri="{FF2B5EF4-FFF2-40B4-BE49-F238E27FC236}">
                    <a16:creationId xmlns:a16="http://schemas.microsoft.com/office/drawing/2014/main" id="{BDA88C94-0A65-4471-8DDB-F796ECA4BCC6}"/>
                  </a:ext>
                </a:extLst>
              </p:cNvPr>
              <p:cNvSpPr txBox="1"/>
              <p:nvPr/>
            </p:nvSpPr>
            <p:spPr>
              <a:xfrm>
                <a:off x="5328445" y="3849008"/>
                <a:ext cx="150682" cy="107722"/>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solidFill>
                    <a:latin typeface="Segoe UI" panose="020B0502040204020203" pitchFamily="34" charset="0"/>
                    <a:cs typeface="Segoe UI" panose="020B0502040204020203" pitchFamily="34" charset="0"/>
                  </a:rPr>
                  <a:t>Edit</a:t>
                </a:r>
              </a:p>
            </p:txBody>
          </p:sp>
          <p:sp>
            <p:nvSpPr>
              <p:cNvPr id="97" name="Label" descr="&lt;Tags&gt;&lt;SMARTRESIZEANCHORS&gt;Absolute,None,None,Absolute&lt;/SMARTRESIZEANCHORS&gt;&lt;/Tags&gt;">
                <a:extLst>
                  <a:ext uri="{FF2B5EF4-FFF2-40B4-BE49-F238E27FC236}">
                    <a16:creationId xmlns:a16="http://schemas.microsoft.com/office/drawing/2014/main" id="{71BA82CF-F94E-4AC4-A0CD-486A5AF12F34}"/>
                  </a:ext>
                </a:extLst>
              </p:cNvPr>
              <p:cNvSpPr txBox="1"/>
              <p:nvPr/>
            </p:nvSpPr>
            <p:spPr>
              <a:xfrm>
                <a:off x="5760602" y="3849008"/>
                <a:ext cx="254878" cy="107722"/>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solidFill>
                    <a:latin typeface="Segoe UI" panose="020B0502040204020203" pitchFamily="34" charset="0"/>
                    <a:cs typeface="Segoe UI" panose="020B0502040204020203" pitchFamily="34" charset="0"/>
                  </a:rPr>
                  <a:t>Delete</a:t>
                </a:r>
              </a:p>
            </p:txBody>
          </p:sp>
          <p:sp>
            <p:nvSpPr>
              <p:cNvPr id="98" name="Label" descr="&lt;Tags&gt;&lt;SMARTRESIZEANCHORS&gt;Absolute,None,None,Absolute&lt;/SMARTRESIZEANCHORS&gt;&lt;/Tags&gt;">
                <a:extLst>
                  <a:ext uri="{FF2B5EF4-FFF2-40B4-BE49-F238E27FC236}">
                    <a16:creationId xmlns:a16="http://schemas.microsoft.com/office/drawing/2014/main" id="{F79D249C-4A4C-4087-9538-3B18B881274D}"/>
                  </a:ext>
                </a:extLst>
              </p:cNvPr>
              <p:cNvSpPr txBox="1"/>
              <p:nvPr/>
            </p:nvSpPr>
            <p:spPr>
              <a:xfrm>
                <a:off x="6528606" y="3849008"/>
                <a:ext cx="161904" cy="107722"/>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000000"/>
                    </a:solidFill>
                    <a:latin typeface="Segoe UI" panose="020B0502040204020203" pitchFamily="34" charset="0"/>
                    <a:cs typeface="Segoe UI" panose="020B0502040204020203" pitchFamily="34" charset="0"/>
                  </a:rPr>
                  <a:t>Sort</a:t>
                </a:r>
              </a:p>
            </p:txBody>
          </p:sp>
        </p:grpSp>
        <p:sp>
          <p:nvSpPr>
            <p:cNvPr id="89" name="Menu" descr="&lt;Tags&gt;&lt;SMARTRESIZEANCHORS&gt;Absolute,None,None,Absolute&lt;/SMARTRESIZEANCHORS&gt;&lt;/Tags&gt;">
              <a:extLst>
                <a:ext uri="{FF2B5EF4-FFF2-40B4-BE49-F238E27FC236}">
                  <a16:creationId xmlns:a16="http://schemas.microsoft.com/office/drawing/2014/main" id="{37ABC5F2-937A-43E9-A811-C44574976BB4}"/>
                </a:ext>
              </a:extLst>
            </p:cNvPr>
            <p:cNvSpPr/>
            <p:nvPr/>
          </p:nvSpPr>
          <p:spPr>
            <a:xfrm>
              <a:off x="6045294" y="3992563"/>
              <a:ext cx="1149256" cy="936154"/>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91440" bIns="9144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Menu Item 1</a:t>
              </a:r>
            </a:p>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Menu Item 2</a:t>
              </a:r>
            </a:p>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Menu Item 3</a:t>
              </a:r>
            </a:p>
          </p:txBody>
        </p:sp>
      </p:grpSp>
      <p:grpSp>
        <p:nvGrpSpPr>
          <p:cNvPr id="99" name="Context Menu" descr="&lt;SmartSettings&gt;&lt;SmartResize enabled=&quot;True&quot; minWidth=&quot;0&quot; minHeight=&quot;0&quot; /&gt;&lt;/SmartSettings&gt;">
            <a:extLst>
              <a:ext uri="{FF2B5EF4-FFF2-40B4-BE49-F238E27FC236}">
                <a16:creationId xmlns:a16="http://schemas.microsoft.com/office/drawing/2014/main" id="{9F44E33D-BE29-4331-A377-11EC166DA97C}"/>
              </a:ext>
            </a:extLst>
          </p:cNvPr>
          <p:cNvGrpSpPr/>
          <p:nvPr>
            <p:custDataLst>
              <p:tags r:id="rId2"/>
            </p:custDataLst>
          </p:nvPr>
        </p:nvGrpSpPr>
        <p:grpSpPr>
          <a:xfrm>
            <a:off x="4039683" y="1434052"/>
            <a:ext cx="1115434" cy="637097"/>
            <a:chOff x="894814" y="2194465"/>
            <a:chExt cx="1115434" cy="637097"/>
          </a:xfrm>
        </p:grpSpPr>
        <p:sp>
          <p:nvSpPr>
            <p:cNvPr id="100" name="Context Menu Background">
              <a:extLst>
                <a:ext uri="{FF2B5EF4-FFF2-40B4-BE49-F238E27FC236}">
                  <a16:creationId xmlns:a16="http://schemas.microsoft.com/office/drawing/2014/main" id="{B2E1BB80-490D-43FB-9FA5-4965C2A3ECE3}"/>
                </a:ext>
              </a:extLst>
            </p:cNvPr>
            <p:cNvSpPr txBox="1"/>
            <p:nvPr/>
          </p:nvSpPr>
          <p:spPr>
            <a:xfrm>
              <a:off x="894814" y="2194465"/>
              <a:ext cx="1115434" cy="637097"/>
            </a:xfrm>
            <a:prstGeom prst="rect">
              <a:avLst/>
            </a:prstGeom>
            <a:solidFill>
              <a:srgbClr val="FFFFFF"/>
            </a:solidFill>
            <a:ln w="12700">
              <a:solidFill>
                <a:srgbClr val="000000"/>
              </a:solidFill>
            </a:ln>
          </p:spPr>
          <p:txBody>
            <a:bodyPr wrap="none" lIns="155448" tIns="109728" rIns="155448" bIns="10972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ts val="600"/>
                </a:spcBef>
                <a:spcAft>
                  <a:spcPts val="600"/>
                </a:spcAft>
              </a:pPr>
              <a:r>
                <a:rPr lang="en-US" sz="850" dirty="0">
                  <a:solidFill>
                    <a:srgbClr val="000000"/>
                  </a:solidFill>
                  <a:latin typeface="Segoe UI" panose="020B0502040204020203" pitchFamily="34" charset="0"/>
                  <a:cs typeface="Segoe UI" panose="020B0502040204020203" pitchFamily="34" charset="0"/>
                </a:rPr>
                <a:t>Open with</a:t>
              </a:r>
            </a:p>
            <a:p>
              <a:pPr>
                <a:spcBef>
                  <a:spcPts val="600"/>
                </a:spcBef>
                <a:spcAft>
                  <a:spcPts val="600"/>
                </a:spcAft>
              </a:pPr>
              <a:r>
                <a:rPr lang="en-US" sz="850" dirty="0">
                  <a:solidFill>
                    <a:srgbClr val="000000"/>
                  </a:solidFill>
                  <a:latin typeface="Segoe UI" panose="020B0502040204020203" pitchFamily="34" charset="0"/>
                  <a:cs typeface="Segoe UI" panose="020B0502040204020203" pitchFamily="34" charset="0"/>
                </a:rPr>
                <a:t>Save attachment</a:t>
              </a:r>
            </a:p>
          </p:txBody>
        </p:sp>
        <p:sp>
          <p:nvSpPr>
            <p:cNvPr id="101" name="Selection" descr="&lt;Tags&gt;&lt;SMARTRESIZEANCHORS&gt;Absolute,None,Absolute,Absolute&lt;/SMARTRESIZEANCHORS&gt;&lt;/Tags&gt;">
              <a:extLst>
                <a:ext uri="{FF2B5EF4-FFF2-40B4-BE49-F238E27FC236}">
                  <a16:creationId xmlns:a16="http://schemas.microsoft.com/office/drawing/2014/main" id="{6796FF6E-BF18-41AB-B18C-635852DCC535}"/>
                </a:ext>
              </a:extLst>
            </p:cNvPr>
            <p:cNvSpPr/>
            <p:nvPr/>
          </p:nvSpPr>
          <p:spPr>
            <a:xfrm>
              <a:off x="894814" y="2232085"/>
              <a:ext cx="1115434" cy="286484"/>
            </a:xfrm>
            <a:prstGeom prst="rect">
              <a:avLst/>
            </a:prstGeom>
            <a:solidFill>
              <a:srgbClr val="00000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sp>
        <p:nvSpPr>
          <p:cNvPr id="102" name="Hamburger Button">
            <a:extLst>
              <a:ext uri="{FF2B5EF4-FFF2-40B4-BE49-F238E27FC236}">
                <a16:creationId xmlns:a16="http://schemas.microsoft.com/office/drawing/2014/main" id="{5D2F8501-36BD-4382-B4CA-7690ADD22246}"/>
              </a:ext>
            </a:extLst>
          </p:cNvPr>
          <p:cNvSpPr>
            <a:spLocks noChangeAspect="1" noEditPoints="1"/>
          </p:cNvSpPr>
          <p:nvPr/>
        </p:nvSpPr>
        <p:spPr bwMode="auto">
          <a:xfrm>
            <a:off x="6113463" y="1354583"/>
            <a:ext cx="142875" cy="84833"/>
          </a:xfrm>
          <a:custGeom>
            <a:avLst/>
            <a:gdLst>
              <a:gd name="T0" fmla="*/ 0 w 564"/>
              <a:gd name="T1" fmla="*/ 0 h 310"/>
              <a:gd name="T2" fmla="*/ 0 w 564"/>
              <a:gd name="T3" fmla="*/ 28 h 310"/>
              <a:gd name="T4" fmla="*/ 564 w 564"/>
              <a:gd name="T5" fmla="*/ 28 h 310"/>
              <a:gd name="T6" fmla="*/ 564 w 564"/>
              <a:gd name="T7" fmla="*/ 0 h 310"/>
              <a:gd name="T8" fmla="*/ 0 w 564"/>
              <a:gd name="T9" fmla="*/ 0 h 310"/>
              <a:gd name="T10" fmla="*/ 0 w 564"/>
              <a:gd name="T11" fmla="*/ 141 h 310"/>
              <a:gd name="T12" fmla="*/ 0 w 564"/>
              <a:gd name="T13" fmla="*/ 169 h 310"/>
              <a:gd name="T14" fmla="*/ 564 w 564"/>
              <a:gd name="T15" fmla="*/ 169 h 310"/>
              <a:gd name="T16" fmla="*/ 564 w 564"/>
              <a:gd name="T17" fmla="*/ 141 h 310"/>
              <a:gd name="T18" fmla="*/ 0 w 564"/>
              <a:gd name="T19" fmla="*/ 141 h 310"/>
              <a:gd name="T20" fmla="*/ 0 w 564"/>
              <a:gd name="T21" fmla="*/ 282 h 310"/>
              <a:gd name="T22" fmla="*/ 0 w 564"/>
              <a:gd name="T23" fmla="*/ 310 h 310"/>
              <a:gd name="T24" fmla="*/ 564 w 564"/>
              <a:gd name="T25" fmla="*/ 310 h 310"/>
              <a:gd name="T26" fmla="*/ 564 w 564"/>
              <a:gd name="T27" fmla="*/ 282 h 310"/>
              <a:gd name="T28" fmla="*/ 0 w 564"/>
              <a:gd name="T29" fmla="*/ 28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4" h="310">
                <a:moveTo>
                  <a:pt x="0" y="0"/>
                </a:moveTo>
                <a:lnTo>
                  <a:pt x="0" y="28"/>
                </a:lnTo>
                <a:lnTo>
                  <a:pt x="564" y="28"/>
                </a:lnTo>
                <a:lnTo>
                  <a:pt x="564" y="0"/>
                </a:lnTo>
                <a:lnTo>
                  <a:pt x="0" y="0"/>
                </a:lnTo>
                <a:close/>
                <a:moveTo>
                  <a:pt x="0" y="141"/>
                </a:moveTo>
                <a:lnTo>
                  <a:pt x="0" y="169"/>
                </a:lnTo>
                <a:lnTo>
                  <a:pt x="564" y="169"/>
                </a:lnTo>
                <a:lnTo>
                  <a:pt x="564" y="141"/>
                </a:lnTo>
                <a:lnTo>
                  <a:pt x="0" y="141"/>
                </a:lnTo>
                <a:close/>
                <a:moveTo>
                  <a:pt x="0" y="282"/>
                </a:moveTo>
                <a:lnTo>
                  <a:pt x="0" y="310"/>
                </a:lnTo>
                <a:lnTo>
                  <a:pt x="564" y="310"/>
                </a:lnTo>
                <a:lnTo>
                  <a:pt x="564" y="282"/>
                </a:lnTo>
                <a:lnTo>
                  <a:pt x="0" y="282"/>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103" name="Hyperlink">
            <a:extLst>
              <a:ext uri="{FF2B5EF4-FFF2-40B4-BE49-F238E27FC236}">
                <a16:creationId xmlns:a16="http://schemas.microsoft.com/office/drawing/2014/main" id="{C8B50B15-CBEA-4679-B374-42166C0BBCD5}"/>
              </a:ext>
            </a:extLst>
          </p:cNvPr>
          <p:cNvSpPr txBox="1"/>
          <p:nvPr/>
        </p:nvSpPr>
        <p:spPr>
          <a:xfrm>
            <a:off x="6896272" y="1268097"/>
            <a:ext cx="456856" cy="13080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50" u="sng" dirty="0">
                <a:solidFill>
                  <a:srgbClr val="0078D7"/>
                </a:solidFill>
                <a:latin typeface="Segoe UI" panose="020B0502040204020203" pitchFamily="34" charset="0"/>
                <a:cs typeface="Segoe UI" panose="020B0502040204020203" pitchFamily="34" charset="0"/>
              </a:rPr>
              <a:t>Hyperlink</a:t>
            </a:r>
          </a:p>
        </p:txBody>
      </p:sp>
      <p:grpSp>
        <p:nvGrpSpPr>
          <p:cNvPr id="104" name="Nav Pane" descr="&lt;SmartSettings&gt;&lt;SmartResize enabled=&quot;True&quot; minWidth=&quot;0&quot; minHeight=&quot;0&quot; /&gt;&lt;/SmartSettings&gt;">
            <a:extLst>
              <a:ext uri="{FF2B5EF4-FFF2-40B4-BE49-F238E27FC236}">
                <a16:creationId xmlns:a16="http://schemas.microsoft.com/office/drawing/2014/main" id="{B54C0DB1-940E-49FF-974F-340BC91A7EF1}"/>
              </a:ext>
            </a:extLst>
          </p:cNvPr>
          <p:cNvGrpSpPr/>
          <p:nvPr>
            <p:custDataLst>
              <p:tags r:id="rId3"/>
            </p:custDataLst>
          </p:nvPr>
        </p:nvGrpSpPr>
        <p:grpSpPr>
          <a:xfrm>
            <a:off x="9279554" y="470545"/>
            <a:ext cx="342900" cy="4033520"/>
            <a:chOff x="730250" y="1689100"/>
            <a:chExt cx="342900" cy="4033520"/>
          </a:xfrm>
        </p:grpSpPr>
        <p:sp>
          <p:nvSpPr>
            <p:cNvPr id="105" name="Nav Pane Background">
              <a:extLst>
                <a:ext uri="{FF2B5EF4-FFF2-40B4-BE49-F238E27FC236}">
                  <a16:creationId xmlns:a16="http://schemas.microsoft.com/office/drawing/2014/main" id="{E8D5577A-5974-4182-9B99-77B1CABF8FB0}"/>
                </a:ext>
              </a:extLst>
            </p:cNvPr>
            <p:cNvSpPr>
              <a:spLocks/>
            </p:cNvSpPr>
            <p:nvPr/>
          </p:nvSpPr>
          <p:spPr>
            <a:xfrm>
              <a:off x="730250" y="1689100"/>
              <a:ext cx="342900" cy="403352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06" name="Button Background">
              <a:extLst>
                <a:ext uri="{FF2B5EF4-FFF2-40B4-BE49-F238E27FC236}">
                  <a16:creationId xmlns:a16="http://schemas.microsoft.com/office/drawing/2014/main" id="{BBDD30FF-8F6D-420A-BCBB-5C171EC430C7}"/>
                </a:ext>
              </a:extLst>
            </p:cNvPr>
            <p:cNvSpPr>
              <a:spLocks noChangeAspect="1"/>
            </p:cNvSpPr>
            <p:nvPr/>
          </p:nvSpPr>
          <p:spPr>
            <a:xfrm>
              <a:off x="730250" y="1689100"/>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07" name="Button Background">
              <a:extLst>
                <a:ext uri="{FF2B5EF4-FFF2-40B4-BE49-F238E27FC236}">
                  <a16:creationId xmlns:a16="http://schemas.microsoft.com/office/drawing/2014/main" id="{688B2A82-7966-4E0C-9C7D-E0F6AF036705}"/>
                </a:ext>
              </a:extLst>
            </p:cNvPr>
            <p:cNvSpPr>
              <a:spLocks noChangeAspect="1"/>
            </p:cNvSpPr>
            <p:nvPr/>
          </p:nvSpPr>
          <p:spPr>
            <a:xfrm>
              <a:off x="730250" y="2032000"/>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08" name="Button Background" descr="&lt;Tags&gt;&lt;SMARTRESIZEANCHORS&gt;Absolute,None,Absolute,Absolute&lt;/SMARTRESIZEANCHORS&gt;&lt;/Tags&gt;">
              <a:extLst>
                <a:ext uri="{FF2B5EF4-FFF2-40B4-BE49-F238E27FC236}">
                  <a16:creationId xmlns:a16="http://schemas.microsoft.com/office/drawing/2014/main" id="{2C795D84-9C08-42D4-A958-3CEC6380CA54}"/>
                </a:ext>
              </a:extLst>
            </p:cNvPr>
            <p:cNvSpPr>
              <a:spLocks noChangeAspect="1"/>
            </p:cNvSpPr>
            <p:nvPr/>
          </p:nvSpPr>
          <p:spPr>
            <a:xfrm>
              <a:off x="730250" y="2374900"/>
              <a:ext cx="342900" cy="342900"/>
            </a:xfrm>
            <a:prstGeom prst="rect">
              <a:avLst/>
            </a:prstGeom>
            <a:solidFill>
              <a:srgbClr val="91C1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09" name="Button Background">
              <a:extLst>
                <a:ext uri="{FF2B5EF4-FFF2-40B4-BE49-F238E27FC236}">
                  <a16:creationId xmlns:a16="http://schemas.microsoft.com/office/drawing/2014/main" id="{F8041B7B-8B47-4C8F-9C51-D12B83B7D573}"/>
                </a:ext>
              </a:extLst>
            </p:cNvPr>
            <p:cNvSpPr>
              <a:spLocks noChangeAspect="1"/>
            </p:cNvSpPr>
            <p:nvPr/>
          </p:nvSpPr>
          <p:spPr>
            <a:xfrm>
              <a:off x="730250" y="2717800"/>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10" name="Button Background">
              <a:extLst>
                <a:ext uri="{FF2B5EF4-FFF2-40B4-BE49-F238E27FC236}">
                  <a16:creationId xmlns:a16="http://schemas.microsoft.com/office/drawing/2014/main" id="{4EC476B2-D42F-4E07-AC0F-7F54C3BFBFAE}"/>
                </a:ext>
              </a:extLst>
            </p:cNvPr>
            <p:cNvSpPr>
              <a:spLocks noChangeAspect="1"/>
            </p:cNvSpPr>
            <p:nvPr/>
          </p:nvSpPr>
          <p:spPr>
            <a:xfrm>
              <a:off x="730250" y="3060700"/>
              <a:ext cx="3429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11" name="Hamburger Button" descr="&lt;Tags&gt;&lt;SMARTRESIZEANCHORS&gt;Absolute,None,None,None&lt;/SMARTRESIZEANCHORS&gt;&lt;/Tags&gt;">
              <a:extLst>
                <a:ext uri="{FF2B5EF4-FFF2-40B4-BE49-F238E27FC236}">
                  <a16:creationId xmlns:a16="http://schemas.microsoft.com/office/drawing/2014/main" id="{E3873C99-3DE0-429C-98AC-31F9E0A58DE3}"/>
                </a:ext>
              </a:extLst>
            </p:cNvPr>
            <p:cNvSpPr>
              <a:spLocks noChangeAspect="1" noEditPoints="1"/>
            </p:cNvSpPr>
            <p:nvPr/>
          </p:nvSpPr>
          <p:spPr bwMode="auto">
            <a:xfrm>
              <a:off x="830261" y="1818133"/>
              <a:ext cx="142875" cy="84833"/>
            </a:xfrm>
            <a:custGeom>
              <a:avLst/>
              <a:gdLst>
                <a:gd name="T0" fmla="*/ 0 w 564"/>
                <a:gd name="T1" fmla="*/ 0 h 310"/>
                <a:gd name="T2" fmla="*/ 0 w 564"/>
                <a:gd name="T3" fmla="*/ 28 h 310"/>
                <a:gd name="T4" fmla="*/ 564 w 564"/>
                <a:gd name="T5" fmla="*/ 28 h 310"/>
                <a:gd name="T6" fmla="*/ 564 w 564"/>
                <a:gd name="T7" fmla="*/ 0 h 310"/>
                <a:gd name="T8" fmla="*/ 0 w 564"/>
                <a:gd name="T9" fmla="*/ 0 h 310"/>
                <a:gd name="T10" fmla="*/ 0 w 564"/>
                <a:gd name="T11" fmla="*/ 141 h 310"/>
                <a:gd name="T12" fmla="*/ 0 w 564"/>
                <a:gd name="T13" fmla="*/ 169 h 310"/>
                <a:gd name="T14" fmla="*/ 564 w 564"/>
                <a:gd name="T15" fmla="*/ 169 h 310"/>
                <a:gd name="T16" fmla="*/ 564 w 564"/>
                <a:gd name="T17" fmla="*/ 141 h 310"/>
                <a:gd name="T18" fmla="*/ 0 w 564"/>
                <a:gd name="T19" fmla="*/ 141 h 310"/>
                <a:gd name="T20" fmla="*/ 0 w 564"/>
                <a:gd name="T21" fmla="*/ 282 h 310"/>
                <a:gd name="T22" fmla="*/ 0 w 564"/>
                <a:gd name="T23" fmla="*/ 310 h 310"/>
                <a:gd name="T24" fmla="*/ 564 w 564"/>
                <a:gd name="T25" fmla="*/ 310 h 310"/>
                <a:gd name="T26" fmla="*/ 564 w 564"/>
                <a:gd name="T27" fmla="*/ 282 h 310"/>
                <a:gd name="T28" fmla="*/ 0 w 564"/>
                <a:gd name="T29" fmla="*/ 28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4" h="310">
                  <a:moveTo>
                    <a:pt x="0" y="0"/>
                  </a:moveTo>
                  <a:lnTo>
                    <a:pt x="0" y="28"/>
                  </a:lnTo>
                  <a:lnTo>
                    <a:pt x="564" y="28"/>
                  </a:lnTo>
                  <a:lnTo>
                    <a:pt x="564" y="0"/>
                  </a:lnTo>
                  <a:lnTo>
                    <a:pt x="0" y="0"/>
                  </a:lnTo>
                  <a:close/>
                  <a:moveTo>
                    <a:pt x="0" y="141"/>
                  </a:moveTo>
                  <a:lnTo>
                    <a:pt x="0" y="169"/>
                  </a:lnTo>
                  <a:lnTo>
                    <a:pt x="564" y="169"/>
                  </a:lnTo>
                  <a:lnTo>
                    <a:pt x="564" y="141"/>
                  </a:lnTo>
                  <a:lnTo>
                    <a:pt x="0" y="141"/>
                  </a:lnTo>
                  <a:close/>
                  <a:moveTo>
                    <a:pt x="0" y="282"/>
                  </a:moveTo>
                  <a:lnTo>
                    <a:pt x="0" y="310"/>
                  </a:lnTo>
                  <a:lnTo>
                    <a:pt x="564" y="310"/>
                  </a:lnTo>
                  <a:lnTo>
                    <a:pt x="564" y="282"/>
                  </a:lnTo>
                  <a:lnTo>
                    <a:pt x="0" y="282"/>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12" name="Back Button" descr="&lt;Tags&gt;&lt;SMARTRESIZEANCHORS&gt;Absolute,None,None,None&lt;/SMARTRESIZEANCHORS&gt;&lt;/Tags&gt;">
              <a:extLst>
                <a:ext uri="{FF2B5EF4-FFF2-40B4-BE49-F238E27FC236}">
                  <a16:creationId xmlns:a16="http://schemas.microsoft.com/office/drawing/2014/main" id="{C4727074-51A6-4584-A779-EBC11FA33246}"/>
                </a:ext>
              </a:extLst>
            </p:cNvPr>
            <p:cNvSpPr>
              <a:spLocks noChangeAspect="1"/>
            </p:cNvSpPr>
            <p:nvPr/>
          </p:nvSpPr>
          <p:spPr bwMode="auto">
            <a:xfrm>
              <a:off x="843382" y="2149475"/>
              <a:ext cx="116635" cy="107950"/>
            </a:xfrm>
            <a:custGeom>
              <a:avLst/>
              <a:gdLst>
                <a:gd name="T0" fmla="*/ 256 w 552"/>
                <a:gd name="T1" fmla="*/ 0 h 512"/>
                <a:gd name="T2" fmla="*/ 0 w 552"/>
                <a:gd name="T3" fmla="*/ 256 h 512"/>
                <a:gd name="T4" fmla="*/ 256 w 552"/>
                <a:gd name="T5" fmla="*/ 512 h 512"/>
                <a:gd name="T6" fmla="*/ 276 w 552"/>
                <a:gd name="T7" fmla="*/ 492 h 512"/>
                <a:gd name="T8" fmla="*/ 55 w 552"/>
                <a:gd name="T9" fmla="*/ 270 h 512"/>
                <a:gd name="T10" fmla="*/ 552 w 552"/>
                <a:gd name="T11" fmla="*/ 270 h 512"/>
                <a:gd name="T12" fmla="*/ 552 w 552"/>
                <a:gd name="T13" fmla="*/ 242 h 512"/>
                <a:gd name="T14" fmla="*/ 53 w 552"/>
                <a:gd name="T15" fmla="*/ 242 h 512"/>
                <a:gd name="T16" fmla="*/ 276 w 552"/>
                <a:gd name="T17" fmla="*/ 20 h 512"/>
                <a:gd name="T18" fmla="*/ 256 w 55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2" h="512">
                  <a:moveTo>
                    <a:pt x="256" y="0"/>
                  </a:moveTo>
                  <a:cubicBezTo>
                    <a:pt x="172" y="87"/>
                    <a:pt x="83" y="169"/>
                    <a:pt x="0" y="256"/>
                  </a:cubicBezTo>
                  <a:cubicBezTo>
                    <a:pt x="85" y="341"/>
                    <a:pt x="171" y="427"/>
                    <a:pt x="256" y="512"/>
                  </a:cubicBezTo>
                  <a:lnTo>
                    <a:pt x="276" y="492"/>
                  </a:lnTo>
                  <a:lnTo>
                    <a:pt x="55" y="270"/>
                  </a:lnTo>
                  <a:lnTo>
                    <a:pt x="552" y="270"/>
                  </a:lnTo>
                  <a:lnTo>
                    <a:pt x="552" y="242"/>
                  </a:lnTo>
                  <a:lnTo>
                    <a:pt x="53" y="242"/>
                  </a:lnTo>
                  <a:lnTo>
                    <a:pt x="276" y="20"/>
                  </a:lnTo>
                  <a:lnTo>
                    <a:pt x="2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13" name="User" descr="&lt;Tags&gt;&lt;SMARTRESIZEANCHORS&gt;Absolute,None,None,None&lt;/SMARTRESIZEANCHORS&gt;&lt;/Tags&gt;">
              <a:extLst>
                <a:ext uri="{FF2B5EF4-FFF2-40B4-BE49-F238E27FC236}">
                  <a16:creationId xmlns:a16="http://schemas.microsoft.com/office/drawing/2014/main" id="{3DDF5764-AF0E-4DFD-9819-B78BBB49DF40}"/>
                </a:ext>
              </a:extLst>
            </p:cNvPr>
            <p:cNvSpPr>
              <a:spLocks noChangeAspect="1" noEditPoints="1"/>
            </p:cNvSpPr>
            <p:nvPr/>
          </p:nvSpPr>
          <p:spPr bwMode="auto">
            <a:xfrm>
              <a:off x="847283" y="2484047"/>
              <a:ext cx="108834" cy="124606"/>
            </a:xfrm>
            <a:custGeom>
              <a:avLst/>
              <a:gdLst>
                <a:gd name="T0" fmla="*/ 201 w 400"/>
                <a:gd name="T1" fmla="*/ 0 h 455"/>
                <a:gd name="T2" fmla="*/ 60 w 400"/>
                <a:gd name="T3" fmla="*/ 141 h 455"/>
                <a:gd name="T4" fmla="*/ 138 w 400"/>
                <a:gd name="T5" fmla="*/ 265 h 455"/>
                <a:gd name="T6" fmla="*/ 0 w 400"/>
                <a:gd name="T7" fmla="*/ 455 h 455"/>
                <a:gd name="T8" fmla="*/ 26 w 400"/>
                <a:gd name="T9" fmla="*/ 455 h 455"/>
                <a:gd name="T10" fmla="*/ 201 w 400"/>
                <a:gd name="T11" fmla="*/ 283 h 455"/>
                <a:gd name="T12" fmla="*/ 375 w 400"/>
                <a:gd name="T13" fmla="*/ 455 h 455"/>
                <a:gd name="T14" fmla="*/ 400 w 400"/>
                <a:gd name="T15" fmla="*/ 455 h 455"/>
                <a:gd name="T16" fmla="*/ 263 w 400"/>
                <a:gd name="T17" fmla="*/ 265 h 455"/>
                <a:gd name="T18" fmla="*/ 340 w 400"/>
                <a:gd name="T19" fmla="*/ 141 h 455"/>
                <a:gd name="T20" fmla="*/ 201 w 400"/>
                <a:gd name="T21" fmla="*/ 0 h 455"/>
                <a:gd name="T22" fmla="*/ 201 w 400"/>
                <a:gd name="T23" fmla="*/ 28 h 455"/>
                <a:gd name="T24" fmla="*/ 312 w 400"/>
                <a:gd name="T25" fmla="*/ 141 h 455"/>
                <a:gd name="T26" fmla="*/ 201 w 400"/>
                <a:gd name="T27" fmla="*/ 252 h 455"/>
                <a:gd name="T28" fmla="*/ 88 w 400"/>
                <a:gd name="T29" fmla="*/ 141 h 455"/>
                <a:gd name="T30" fmla="*/ 201 w 400"/>
                <a:gd name="T31" fmla="*/ 28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455">
                  <a:moveTo>
                    <a:pt x="201" y="0"/>
                  </a:moveTo>
                  <a:cubicBezTo>
                    <a:pt x="124" y="0"/>
                    <a:pt x="60" y="64"/>
                    <a:pt x="60" y="141"/>
                  </a:cubicBezTo>
                  <a:cubicBezTo>
                    <a:pt x="60" y="196"/>
                    <a:pt x="92" y="243"/>
                    <a:pt x="138" y="265"/>
                  </a:cubicBezTo>
                  <a:cubicBezTo>
                    <a:pt x="63" y="292"/>
                    <a:pt x="8" y="366"/>
                    <a:pt x="0" y="455"/>
                  </a:cubicBezTo>
                  <a:lnTo>
                    <a:pt x="26" y="455"/>
                  </a:lnTo>
                  <a:cubicBezTo>
                    <a:pt x="35" y="359"/>
                    <a:pt x="111" y="283"/>
                    <a:pt x="201" y="283"/>
                  </a:cubicBezTo>
                  <a:cubicBezTo>
                    <a:pt x="292" y="283"/>
                    <a:pt x="365" y="359"/>
                    <a:pt x="375" y="455"/>
                  </a:cubicBezTo>
                  <a:lnTo>
                    <a:pt x="400" y="455"/>
                  </a:lnTo>
                  <a:cubicBezTo>
                    <a:pt x="393" y="366"/>
                    <a:pt x="338" y="292"/>
                    <a:pt x="263" y="265"/>
                  </a:cubicBezTo>
                  <a:cubicBezTo>
                    <a:pt x="309" y="243"/>
                    <a:pt x="340" y="196"/>
                    <a:pt x="340" y="141"/>
                  </a:cubicBezTo>
                  <a:cubicBezTo>
                    <a:pt x="340" y="64"/>
                    <a:pt x="278" y="0"/>
                    <a:pt x="201" y="0"/>
                  </a:cubicBezTo>
                  <a:close/>
                  <a:moveTo>
                    <a:pt x="201" y="28"/>
                  </a:moveTo>
                  <a:cubicBezTo>
                    <a:pt x="263" y="28"/>
                    <a:pt x="312" y="79"/>
                    <a:pt x="312" y="141"/>
                  </a:cubicBezTo>
                  <a:cubicBezTo>
                    <a:pt x="312" y="203"/>
                    <a:pt x="263" y="252"/>
                    <a:pt x="201" y="252"/>
                  </a:cubicBezTo>
                  <a:cubicBezTo>
                    <a:pt x="139" y="252"/>
                    <a:pt x="88" y="203"/>
                    <a:pt x="88" y="141"/>
                  </a:cubicBezTo>
                  <a:cubicBezTo>
                    <a:pt x="88" y="79"/>
                    <a:pt x="139" y="28"/>
                    <a:pt x="201" y="28"/>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14" name="Edit" descr="&lt;Tags&gt;&lt;SMARTRESIZEANCHORS&gt;Absolute,None,None,None&lt;/SMARTRESIZEANCHORS&gt;&lt;/Tags&gt;">
              <a:extLst>
                <a:ext uri="{FF2B5EF4-FFF2-40B4-BE49-F238E27FC236}">
                  <a16:creationId xmlns:a16="http://schemas.microsoft.com/office/drawing/2014/main" id="{2ADD8117-885D-407A-92E7-66A9C27F5837}"/>
                </a:ext>
              </a:extLst>
            </p:cNvPr>
            <p:cNvSpPr>
              <a:spLocks noChangeAspect="1" noEditPoints="1"/>
            </p:cNvSpPr>
            <p:nvPr/>
          </p:nvSpPr>
          <p:spPr bwMode="auto">
            <a:xfrm>
              <a:off x="841375" y="2828925"/>
              <a:ext cx="120650" cy="120650"/>
            </a:xfrm>
            <a:custGeom>
              <a:avLst/>
              <a:gdLst>
                <a:gd name="T0" fmla="*/ 36 w 434"/>
                <a:gd name="T1" fmla="*/ 299 h 434"/>
                <a:gd name="T2" fmla="*/ 0 w 434"/>
                <a:gd name="T3" fmla="*/ 434 h 434"/>
                <a:gd name="T4" fmla="*/ 135 w 434"/>
                <a:gd name="T5" fmla="*/ 398 h 434"/>
                <a:gd name="T6" fmla="*/ 377 w 434"/>
                <a:gd name="T7" fmla="*/ 156 h 434"/>
                <a:gd name="T8" fmla="*/ 399 w 434"/>
                <a:gd name="T9" fmla="*/ 135 h 434"/>
                <a:gd name="T10" fmla="*/ 406 w 434"/>
                <a:gd name="T11" fmla="*/ 28 h 434"/>
                <a:gd name="T12" fmla="*/ 299 w 434"/>
                <a:gd name="T13" fmla="*/ 35 h 434"/>
                <a:gd name="T14" fmla="*/ 278 w 434"/>
                <a:gd name="T15" fmla="*/ 57 h 434"/>
                <a:gd name="T16" fmla="*/ 36 w 434"/>
                <a:gd name="T17" fmla="*/ 299 h 434"/>
                <a:gd name="T18" fmla="*/ 74 w 434"/>
                <a:gd name="T19" fmla="*/ 301 h 434"/>
                <a:gd name="T20" fmla="*/ 292 w 434"/>
                <a:gd name="T21" fmla="*/ 82 h 434"/>
                <a:gd name="T22" fmla="*/ 352 w 434"/>
                <a:gd name="T23" fmla="*/ 142 h 434"/>
                <a:gd name="T24" fmla="*/ 132 w 434"/>
                <a:gd name="T25" fmla="*/ 362 h 434"/>
                <a:gd name="T26" fmla="*/ 99 w 434"/>
                <a:gd name="T27" fmla="*/ 315 h 434"/>
                <a:gd name="T28" fmla="*/ 74 w 434"/>
                <a:gd name="T29" fmla="*/ 301 h 434"/>
                <a:gd name="T30" fmla="*/ 312 w 434"/>
                <a:gd name="T31" fmla="*/ 62 h 434"/>
                <a:gd name="T32" fmla="*/ 319 w 434"/>
                <a:gd name="T33" fmla="*/ 55 h 434"/>
                <a:gd name="T34" fmla="*/ 386 w 434"/>
                <a:gd name="T35" fmla="*/ 48 h 434"/>
                <a:gd name="T36" fmla="*/ 379 w 434"/>
                <a:gd name="T37" fmla="*/ 115 h 434"/>
                <a:gd name="T38" fmla="*/ 372 w 434"/>
                <a:gd name="T39" fmla="*/ 122 h 434"/>
                <a:gd name="T40" fmla="*/ 312 w 434"/>
                <a:gd name="T41" fmla="*/ 62 h 434"/>
                <a:gd name="T42" fmla="*/ 57 w 434"/>
                <a:gd name="T43" fmla="*/ 325 h 434"/>
                <a:gd name="T44" fmla="*/ 82 w 434"/>
                <a:gd name="T45" fmla="*/ 337 h 434"/>
                <a:gd name="T46" fmla="*/ 107 w 434"/>
                <a:gd name="T47" fmla="*/ 377 h 434"/>
                <a:gd name="T48" fmla="*/ 40 w 434"/>
                <a:gd name="T49" fmla="*/ 394 h 434"/>
                <a:gd name="T50" fmla="*/ 57 w 434"/>
                <a:gd name="T51" fmla="*/ 32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4" h="434">
                  <a:moveTo>
                    <a:pt x="36" y="299"/>
                  </a:moveTo>
                  <a:cubicBezTo>
                    <a:pt x="22" y="349"/>
                    <a:pt x="12" y="388"/>
                    <a:pt x="0" y="434"/>
                  </a:cubicBezTo>
                  <a:cubicBezTo>
                    <a:pt x="46" y="422"/>
                    <a:pt x="95" y="409"/>
                    <a:pt x="135" y="398"/>
                  </a:cubicBezTo>
                  <a:lnTo>
                    <a:pt x="377" y="156"/>
                  </a:lnTo>
                  <a:lnTo>
                    <a:pt x="399" y="135"/>
                  </a:lnTo>
                  <a:cubicBezTo>
                    <a:pt x="430" y="104"/>
                    <a:pt x="434" y="56"/>
                    <a:pt x="406" y="28"/>
                  </a:cubicBezTo>
                  <a:cubicBezTo>
                    <a:pt x="378" y="0"/>
                    <a:pt x="330" y="4"/>
                    <a:pt x="299" y="35"/>
                  </a:cubicBezTo>
                  <a:lnTo>
                    <a:pt x="278" y="57"/>
                  </a:lnTo>
                  <a:lnTo>
                    <a:pt x="36" y="299"/>
                  </a:lnTo>
                  <a:close/>
                  <a:moveTo>
                    <a:pt x="74" y="301"/>
                  </a:moveTo>
                  <a:lnTo>
                    <a:pt x="292" y="82"/>
                  </a:lnTo>
                  <a:lnTo>
                    <a:pt x="352" y="142"/>
                  </a:lnTo>
                  <a:cubicBezTo>
                    <a:pt x="279" y="215"/>
                    <a:pt x="205" y="289"/>
                    <a:pt x="132" y="362"/>
                  </a:cubicBezTo>
                  <a:cubicBezTo>
                    <a:pt x="123" y="340"/>
                    <a:pt x="112" y="325"/>
                    <a:pt x="99" y="315"/>
                  </a:cubicBezTo>
                  <a:cubicBezTo>
                    <a:pt x="91" y="308"/>
                    <a:pt x="82" y="304"/>
                    <a:pt x="74" y="301"/>
                  </a:cubicBezTo>
                  <a:close/>
                  <a:moveTo>
                    <a:pt x="312" y="62"/>
                  </a:moveTo>
                  <a:lnTo>
                    <a:pt x="319" y="55"/>
                  </a:lnTo>
                  <a:cubicBezTo>
                    <a:pt x="341" y="33"/>
                    <a:pt x="370" y="32"/>
                    <a:pt x="386" y="48"/>
                  </a:cubicBezTo>
                  <a:cubicBezTo>
                    <a:pt x="402" y="64"/>
                    <a:pt x="401" y="93"/>
                    <a:pt x="379" y="115"/>
                  </a:cubicBezTo>
                  <a:lnTo>
                    <a:pt x="372" y="122"/>
                  </a:lnTo>
                  <a:lnTo>
                    <a:pt x="312" y="62"/>
                  </a:lnTo>
                  <a:close/>
                  <a:moveTo>
                    <a:pt x="57" y="325"/>
                  </a:moveTo>
                  <a:cubicBezTo>
                    <a:pt x="66" y="328"/>
                    <a:pt x="75" y="332"/>
                    <a:pt x="82" y="337"/>
                  </a:cubicBezTo>
                  <a:cubicBezTo>
                    <a:pt x="91" y="345"/>
                    <a:pt x="100" y="357"/>
                    <a:pt x="107" y="377"/>
                  </a:cubicBezTo>
                  <a:lnTo>
                    <a:pt x="40" y="394"/>
                  </a:lnTo>
                  <a:lnTo>
                    <a:pt x="57" y="3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15" name="Star" descr="&lt;Tags&gt;&lt;SMARTRESIZEANCHORS&gt;Absolute,None,None,None&lt;/SMARTRESIZEANCHORS&gt;&lt;/Tags&gt;">
              <a:extLst>
                <a:ext uri="{FF2B5EF4-FFF2-40B4-BE49-F238E27FC236}">
                  <a16:creationId xmlns:a16="http://schemas.microsoft.com/office/drawing/2014/main" id="{E21F4340-EBDB-4FC9-88C5-03539F31C41A}"/>
                </a:ext>
              </a:extLst>
            </p:cNvPr>
            <p:cNvSpPr>
              <a:spLocks noChangeAspect="1"/>
            </p:cNvSpPr>
            <p:nvPr/>
          </p:nvSpPr>
          <p:spPr bwMode="auto">
            <a:xfrm>
              <a:off x="838200" y="3169444"/>
              <a:ext cx="127000" cy="125412"/>
            </a:xfrm>
            <a:custGeom>
              <a:avLst/>
              <a:gdLst>
                <a:gd name="T0" fmla="*/ 40 w 80"/>
                <a:gd name="T1" fmla="*/ 0 h 79"/>
                <a:gd name="T2" fmla="*/ 30 w 80"/>
                <a:gd name="T3" fmla="*/ 30 h 79"/>
                <a:gd name="T4" fmla="*/ 0 w 80"/>
                <a:gd name="T5" fmla="*/ 30 h 79"/>
                <a:gd name="T6" fmla="*/ 26 w 80"/>
                <a:gd name="T7" fmla="*/ 45 h 79"/>
                <a:gd name="T8" fmla="*/ 15 w 80"/>
                <a:gd name="T9" fmla="*/ 79 h 79"/>
                <a:gd name="T10" fmla="*/ 40 w 80"/>
                <a:gd name="T11" fmla="*/ 58 h 79"/>
                <a:gd name="T12" fmla="*/ 65 w 80"/>
                <a:gd name="T13" fmla="*/ 79 h 79"/>
                <a:gd name="T14" fmla="*/ 54 w 80"/>
                <a:gd name="T15" fmla="*/ 45 h 79"/>
                <a:gd name="T16" fmla="*/ 80 w 80"/>
                <a:gd name="T17" fmla="*/ 30 h 79"/>
                <a:gd name="T18" fmla="*/ 49 w 80"/>
                <a:gd name="T19" fmla="*/ 30 h 79"/>
                <a:gd name="T20" fmla="*/ 40 w 80"/>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9">
                  <a:moveTo>
                    <a:pt x="40" y="0"/>
                  </a:moveTo>
                  <a:lnTo>
                    <a:pt x="30" y="30"/>
                  </a:lnTo>
                  <a:lnTo>
                    <a:pt x="0" y="30"/>
                  </a:lnTo>
                  <a:lnTo>
                    <a:pt x="26" y="45"/>
                  </a:lnTo>
                  <a:lnTo>
                    <a:pt x="15" y="79"/>
                  </a:lnTo>
                  <a:lnTo>
                    <a:pt x="40" y="58"/>
                  </a:lnTo>
                  <a:lnTo>
                    <a:pt x="65" y="79"/>
                  </a:lnTo>
                  <a:lnTo>
                    <a:pt x="54" y="45"/>
                  </a:lnTo>
                  <a:lnTo>
                    <a:pt x="80" y="30"/>
                  </a:lnTo>
                  <a:lnTo>
                    <a:pt x="49" y="30"/>
                  </a:lnTo>
                  <a:lnTo>
                    <a:pt x="40" y="0"/>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16" name="Nav Pane" descr="&lt;SmartSettings&gt;&lt;SmartResize enabled=&quot;True&quot; minWidth=&quot;0&quot; minHeight=&quot;0&quot; /&gt;&lt;/SmartSettings&gt;">
            <a:extLst>
              <a:ext uri="{FF2B5EF4-FFF2-40B4-BE49-F238E27FC236}">
                <a16:creationId xmlns:a16="http://schemas.microsoft.com/office/drawing/2014/main" id="{6E640AC9-53E0-431A-8E7E-68BE21F60D58}"/>
              </a:ext>
            </a:extLst>
          </p:cNvPr>
          <p:cNvGrpSpPr/>
          <p:nvPr>
            <p:custDataLst>
              <p:tags r:id="rId4"/>
            </p:custDataLst>
          </p:nvPr>
        </p:nvGrpSpPr>
        <p:grpSpPr>
          <a:xfrm>
            <a:off x="10008044" y="470545"/>
            <a:ext cx="1828800" cy="4033520"/>
            <a:chOff x="565150" y="1324928"/>
            <a:chExt cx="1828800" cy="4033520"/>
          </a:xfrm>
        </p:grpSpPr>
        <p:sp>
          <p:nvSpPr>
            <p:cNvPr id="117" name="Nav Pane Background">
              <a:extLst>
                <a:ext uri="{FF2B5EF4-FFF2-40B4-BE49-F238E27FC236}">
                  <a16:creationId xmlns:a16="http://schemas.microsoft.com/office/drawing/2014/main" id="{F55003C7-9FE7-4F8B-9B51-C1DC92BA9CC5}"/>
                </a:ext>
              </a:extLst>
            </p:cNvPr>
            <p:cNvSpPr>
              <a:spLocks/>
            </p:cNvSpPr>
            <p:nvPr/>
          </p:nvSpPr>
          <p:spPr>
            <a:xfrm>
              <a:off x="565150" y="1324928"/>
              <a:ext cx="1828800" cy="403352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18" name="Button Background">
              <a:extLst>
                <a:ext uri="{FF2B5EF4-FFF2-40B4-BE49-F238E27FC236}">
                  <a16:creationId xmlns:a16="http://schemas.microsoft.com/office/drawing/2014/main" id="{750CD532-653C-4085-A2AE-A644010F8B27}"/>
                </a:ext>
              </a:extLst>
            </p:cNvPr>
            <p:cNvSpPr>
              <a:spLocks/>
            </p:cNvSpPr>
            <p:nvPr/>
          </p:nvSpPr>
          <p:spPr>
            <a:xfrm>
              <a:off x="565150" y="1324928"/>
              <a:ext cx="18288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19" name="Button Background" descr="&lt;Tags&gt;&lt;SMARTRESIZEANCHORS&gt;Absolute,None,Absolute,Absolute&lt;/SMARTRESIZEANCHORS&gt;&lt;/Tags&gt;">
              <a:extLst>
                <a:ext uri="{FF2B5EF4-FFF2-40B4-BE49-F238E27FC236}">
                  <a16:creationId xmlns:a16="http://schemas.microsoft.com/office/drawing/2014/main" id="{EA6E79F5-B518-4105-96E9-785E0E095C59}"/>
                </a:ext>
              </a:extLst>
            </p:cNvPr>
            <p:cNvSpPr>
              <a:spLocks/>
            </p:cNvSpPr>
            <p:nvPr/>
          </p:nvSpPr>
          <p:spPr>
            <a:xfrm>
              <a:off x="565150" y="1667828"/>
              <a:ext cx="18288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7472"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000000"/>
                  </a:solidFill>
                  <a:latin typeface="Segoe UI" panose="020B0502040204020203" pitchFamily="34" charset="0"/>
                  <a:cs typeface="Segoe UI" panose="020B0502040204020203" pitchFamily="34" charset="0"/>
                </a:rPr>
                <a:t>Back</a:t>
              </a:r>
            </a:p>
          </p:txBody>
        </p:sp>
        <p:sp>
          <p:nvSpPr>
            <p:cNvPr id="120" name="Button Background" descr="&lt;SmartSettings&gt;&lt;SmartResize anchorLeft=&quot;Absolute&quot; anchorTop=&quot;Absolute&quot; anchorRight=&quot;Absolute&quot; anchorBottom=&quot;None&quot; /&gt;&lt;/SmartSettings&gt;">
              <a:extLst>
                <a:ext uri="{FF2B5EF4-FFF2-40B4-BE49-F238E27FC236}">
                  <a16:creationId xmlns:a16="http://schemas.microsoft.com/office/drawing/2014/main" id="{1141CD82-B353-4871-B652-762DDE172FF0}"/>
                </a:ext>
              </a:extLst>
            </p:cNvPr>
            <p:cNvSpPr>
              <a:spLocks/>
            </p:cNvSpPr>
            <p:nvPr>
              <p:custDataLst>
                <p:tags r:id="rId9"/>
              </p:custDataLst>
            </p:nvPr>
          </p:nvSpPr>
          <p:spPr>
            <a:xfrm>
              <a:off x="565150" y="2010728"/>
              <a:ext cx="1828800" cy="342900"/>
            </a:xfrm>
            <a:prstGeom prst="rect">
              <a:avLst/>
            </a:prstGeom>
            <a:solidFill>
              <a:srgbClr val="91C1E7"/>
            </a:solidFill>
            <a:ln>
              <a:noFill/>
            </a:ln>
          </p:spPr>
          <p:style>
            <a:lnRef idx="2">
              <a:schemeClr val="accent1">
                <a:shade val="50000"/>
              </a:schemeClr>
            </a:lnRef>
            <a:fillRef idx="1">
              <a:schemeClr val="accent1"/>
            </a:fillRef>
            <a:effectRef idx="0">
              <a:schemeClr val="accent1"/>
            </a:effectRef>
            <a:fontRef idx="minor">
              <a:schemeClr val="lt1"/>
            </a:fontRef>
          </p:style>
          <p:txBody>
            <a:bodyPr lIns="347472"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000000"/>
                  </a:solidFill>
                  <a:latin typeface="Segoe UI" panose="020B0502040204020203" pitchFamily="34" charset="0"/>
                  <a:cs typeface="Segoe UI" panose="020B0502040204020203" pitchFamily="34" charset="0"/>
                </a:rPr>
                <a:t>Page 1</a:t>
              </a:r>
            </a:p>
          </p:txBody>
        </p:sp>
        <p:sp>
          <p:nvSpPr>
            <p:cNvPr id="121" name="Button Background" descr="&lt;Tags&gt;&lt;SMARTRESIZEANCHORS&gt;Absolute,None,Absolute,Absolute&lt;/SMARTRESIZEANCHORS&gt;&lt;/Tags&gt;">
              <a:extLst>
                <a:ext uri="{FF2B5EF4-FFF2-40B4-BE49-F238E27FC236}">
                  <a16:creationId xmlns:a16="http://schemas.microsoft.com/office/drawing/2014/main" id="{BB9373BF-7A62-4E33-B70B-408539D94078}"/>
                </a:ext>
              </a:extLst>
            </p:cNvPr>
            <p:cNvSpPr>
              <a:spLocks/>
            </p:cNvSpPr>
            <p:nvPr/>
          </p:nvSpPr>
          <p:spPr>
            <a:xfrm>
              <a:off x="565150" y="2353628"/>
              <a:ext cx="18288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7472"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000000"/>
                  </a:solidFill>
                  <a:latin typeface="Segoe UI" panose="020B0502040204020203" pitchFamily="34" charset="0"/>
                  <a:cs typeface="Segoe UI" panose="020B0502040204020203" pitchFamily="34" charset="0"/>
                </a:rPr>
                <a:t>Page 2</a:t>
              </a:r>
            </a:p>
          </p:txBody>
        </p:sp>
        <p:sp>
          <p:nvSpPr>
            <p:cNvPr id="122" name="Button Background" descr="&lt;Tags&gt;&lt;SMARTRESIZEANCHORS&gt;Absolute,None,Absolute,Absolute&lt;/SMARTRESIZEANCHORS&gt;&lt;/Tags&gt;">
              <a:extLst>
                <a:ext uri="{FF2B5EF4-FFF2-40B4-BE49-F238E27FC236}">
                  <a16:creationId xmlns:a16="http://schemas.microsoft.com/office/drawing/2014/main" id="{FEE28AB3-35FC-4262-BAD5-7619B9D32720}"/>
                </a:ext>
              </a:extLst>
            </p:cNvPr>
            <p:cNvSpPr>
              <a:spLocks/>
            </p:cNvSpPr>
            <p:nvPr/>
          </p:nvSpPr>
          <p:spPr>
            <a:xfrm>
              <a:off x="565150" y="2696528"/>
              <a:ext cx="1828800"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7472"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000000"/>
                  </a:solidFill>
                  <a:latin typeface="Segoe UI" panose="020B0502040204020203" pitchFamily="34" charset="0"/>
                  <a:cs typeface="Segoe UI" panose="020B0502040204020203" pitchFamily="34" charset="0"/>
                </a:rPr>
                <a:t>Page 3</a:t>
              </a:r>
            </a:p>
          </p:txBody>
        </p:sp>
        <p:sp>
          <p:nvSpPr>
            <p:cNvPr id="123" name="Hamburger Button" descr="&lt;Tags&gt;&lt;SMARTRESIZEANCHORS&gt;Absolute,None,Absolute,None&lt;/SMARTRESIZEANCHORS&gt;&lt;/Tags&gt;">
              <a:extLst>
                <a:ext uri="{FF2B5EF4-FFF2-40B4-BE49-F238E27FC236}">
                  <a16:creationId xmlns:a16="http://schemas.microsoft.com/office/drawing/2014/main" id="{2BC33CCF-7232-425E-8144-B8507E78E361}"/>
                </a:ext>
              </a:extLst>
            </p:cNvPr>
            <p:cNvSpPr>
              <a:spLocks noChangeAspect="1" noEditPoints="1"/>
            </p:cNvSpPr>
            <p:nvPr/>
          </p:nvSpPr>
          <p:spPr bwMode="auto">
            <a:xfrm>
              <a:off x="665161" y="1453961"/>
              <a:ext cx="142875" cy="84833"/>
            </a:xfrm>
            <a:custGeom>
              <a:avLst/>
              <a:gdLst>
                <a:gd name="T0" fmla="*/ 0 w 564"/>
                <a:gd name="T1" fmla="*/ 0 h 310"/>
                <a:gd name="T2" fmla="*/ 0 w 564"/>
                <a:gd name="T3" fmla="*/ 28 h 310"/>
                <a:gd name="T4" fmla="*/ 564 w 564"/>
                <a:gd name="T5" fmla="*/ 28 h 310"/>
                <a:gd name="T6" fmla="*/ 564 w 564"/>
                <a:gd name="T7" fmla="*/ 0 h 310"/>
                <a:gd name="T8" fmla="*/ 0 w 564"/>
                <a:gd name="T9" fmla="*/ 0 h 310"/>
                <a:gd name="T10" fmla="*/ 0 w 564"/>
                <a:gd name="T11" fmla="*/ 141 h 310"/>
                <a:gd name="T12" fmla="*/ 0 w 564"/>
                <a:gd name="T13" fmla="*/ 169 h 310"/>
                <a:gd name="T14" fmla="*/ 564 w 564"/>
                <a:gd name="T15" fmla="*/ 169 h 310"/>
                <a:gd name="T16" fmla="*/ 564 w 564"/>
                <a:gd name="T17" fmla="*/ 141 h 310"/>
                <a:gd name="T18" fmla="*/ 0 w 564"/>
                <a:gd name="T19" fmla="*/ 141 h 310"/>
                <a:gd name="T20" fmla="*/ 0 w 564"/>
                <a:gd name="T21" fmla="*/ 282 h 310"/>
                <a:gd name="T22" fmla="*/ 0 w 564"/>
                <a:gd name="T23" fmla="*/ 310 h 310"/>
                <a:gd name="T24" fmla="*/ 564 w 564"/>
                <a:gd name="T25" fmla="*/ 310 h 310"/>
                <a:gd name="T26" fmla="*/ 564 w 564"/>
                <a:gd name="T27" fmla="*/ 282 h 310"/>
                <a:gd name="T28" fmla="*/ 0 w 564"/>
                <a:gd name="T29" fmla="*/ 28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4" h="310">
                  <a:moveTo>
                    <a:pt x="0" y="0"/>
                  </a:moveTo>
                  <a:lnTo>
                    <a:pt x="0" y="28"/>
                  </a:lnTo>
                  <a:lnTo>
                    <a:pt x="564" y="28"/>
                  </a:lnTo>
                  <a:lnTo>
                    <a:pt x="564" y="0"/>
                  </a:lnTo>
                  <a:lnTo>
                    <a:pt x="0" y="0"/>
                  </a:lnTo>
                  <a:close/>
                  <a:moveTo>
                    <a:pt x="0" y="141"/>
                  </a:moveTo>
                  <a:lnTo>
                    <a:pt x="0" y="169"/>
                  </a:lnTo>
                  <a:lnTo>
                    <a:pt x="564" y="169"/>
                  </a:lnTo>
                  <a:lnTo>
                    <a:pt x="564" y="141"/>
                  </a:lnTo>
                  <a:lnTo>
                    <a:pt x="0" y="141"/>
                  </a:lnTo>
                  <a:close/>
                  <a:moveTo>
                    <a:pt x="0" y="282"/>
                  </a:moveTo>
                  <a:lnTo>
                    <a:pt x="0" y="310"/>
                  </a:lnTo>
                  <a:lnTo>
                    <a:pt x="564" y="310"/>
                  </a:lnTo>
                  <a:lnTo>
                    <a:pt x="564" y="282"/>
                  </a:lnTo>
                  <a:lnTo>
                    <a:pt x="0" y="282"/>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24" name="Back Button" descr="&lt;Tags&gt;&lt;SMARTRESIZEANCHORS&gt;Absolute,None,Absolute,None&lt;/SMARTRESIZEANCHORS&gt;&lt;/Tags&gt;">
              <a:extLst>
                <a:ext uri="{FF2B5EF4-FFF2-40B4-BE49-F238E27FC236}">
                  <a16:creationId xmlns:a16="http://schemas.microsoft.com/office/drawing/2014/main" id="{E3765EE4-CB6E-4AA0-B5A6-CFC7100BB832}"/>
                </a:ext>
              </a:extLst>
            </p:cNvPr>
            <p:cNvSpPr>
              <a:spLocks noChangeAspect="1"/>
            </p:cNvSpPr>
            <p:nvPr/>
          </p:nvSpPr>
          <p:spPr bwMode="auto">
            <a:xfrm>
              <a:off x="678282" y="1785303"/>
              <a:ext cx="116635" cy="107950"/>
            </a:xfrm>
            <a:custGeom>
              <a:avLst/>
              <a:gdLst>
                <a:gd name="T0" fmla="*/ 256 w 552"/>
                <a:gd name="T1" fmla="*/ 0 h 512"/>
                <a:gd name="T2" fmla="*/ 0 w 552"/>
                <a:gd name="T3" fmla="*/ 256 h 512"/>
                <a:gd name="T4" fmla="*/ 256 w 552"/>
                <a:gd name="T5" fmla="*/ 512 h 512"/>
                <a:gd name="T6" fmla="*/ 276 w 552"/>
                <a:gd name="T7" fmla="*/ 492 h 512"/>
                <a:gd name="T8" fmla="*/ 55 w 552"/>
                <a:gd name="T9" fmla="*/ 270 h 512"/>
                <a:gd name="T10" fmla="*/ 552 w 552"/>
                <a:gd name="T11" fmla="*/ 270 h 512"/>
                <a:gd name="T12" fmla="*/ 552 w 552"/>
                <a:gd name="T13" fmla="*/ 242 h 512"/>
                <a:gd name="T14" fmla="*/ 53 w 552"/>
                <a:gd name="T15" fmla="*/ 242 h 512"/>
                <a:gd name="T16" fmla="*/ 276 w 552"/>
                <a:gd name="T17" fmla="*/ 20 h 512"/>
                <a:gd name="T18" fmla="*/ 256 w 55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2" h="512">
                  <a:moveTo>
                    <a:pt x="256" y="0"/>
                  </a:moveTo>
                  <a:cubicBezTo>
                    <a:pt x="172" y="87"/>
                    <a:pt x="83" y="169"/>
                    <a:pt x="0" y="256"/>
                  </a:cubicBezTo>
                  <a:cubicBezTo>
                    <a:pt x="85" y="341"/>
                    <a:pt x="171" y="427"/>
                    <a:pt x="256" y="512"/>
                  </a:cubicBezTo>
                  <a:lnTo>
                    <a:pt x="276" y="492"/>
                  </a:lnTo>
                  <a:lnTo>
                    <a:pt x="55" y="270"/>
                  </a:lnTo>
                  <a:lnTo>
                    <a:pt x="552" y="270"/>
                  </a:lnTo>
                  <a:lnTo>
                    <a:pt x="552" y="242"/>
                  </a:lnTo>
                  <a:lnTo>
                    <a:pt x="53" y="242"/>
                  </a:lnTo>
                  <a:lnTo>
                    <a:pt x="276" y="20"/>
                  </a:lnTo>
                  <a:lnTo>
                    <a:pt x="2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25" name="User" descr="&lt;Tags&gt;&lt;SMARTRESIZEANCHORS&gt;Absolute,None,Absolute,None&lt;/SMARTRESIZEANCHORS&gt;&lt;/Tags&gt;">
              <a:extLst>
                <a:ext uri="{FF2B5EF4-FFF2-40B4-BE49-F238E27FC236}">
                  <a16:creationId xmlns:a16="http://schemas.microsoft.com/office/drawing/2014/main" id="{A9A902B7-FD07-4BB4-818D-0BC5CF72C289}"/>
                </a:ext>
              </a:extLst>
            </p:cNvPr>
            <p:cNvSpPr>
              <a:spLocks noChangeAspect="1" noEditPoints="1"/>
            </p:cNvSpPr>
            <p:nvPr/>
          </p:nvSpPr>
          <p:spPr bwMode="auto">
            <a:xfrm>
              <a:off x="682183" y="2119875"/>
              <a:ext cx="108834" cy="124606"/>
            </a:xfrm>
            <a:custGeom>
              <a:avLst/>
              <a:gdLst>
                <a:gd name="T0" fmla="*/ 201 w 400"/>
                <a:gd name="T1" fmla="*/ 0 h 455"/>
                <a:gd name="T2" fmla="*/ 60 w 400"/>
                <a:gd name="T3" fmla="*/ 141 h 455"/>
                <a:gd name="T4" fmla="*/ 138 w 400"/>
                <a:gd name="T5" fmla="*/ 265 h 455"/>
                <a:gd name="T6" fmla="*/ 0 w 400"/>
                <a:gd name="T7" fmla="*/ 455 h 455"/>
                <a:gd name="T8" fmla="*/ 26 w 400"/>
                <a:gd name="T9" fmla="*/ 455 h 455"/>
                <a:gd name="T10" fmla="*/ 201 w 400"/>
                <a:gd name="T11" fmla="*/ 283 h 455"/>
                <a:gd name="T12" fmla="*/ 375 w 400"/>
                <a:gd name="T13" fmla="*/ 455 h 455"/>
                <a:gd name="T14" fmla="*/ 400 w 400"/>
                <a:gd name="T15" fmla="*/ 455 h 455"/>
                <a:gd name="T16" fmla="*/ 263 w 400"/>
                <a:gd name="T17" fmla="*/ 265 h 455"/>
                <a:gd name="T18" fmla="*/ 340 w 400"/>
                <a:gd name="T19" fmla="*/ 141 h 455"/>
                <a:gd name="T20" fmla="*/ 201 w 400"/>
                <a:gd name="T21" fmla="*/ 0 h 455"/>
                <a:gd name="T22" fmla="*/ 201 w 400"/>
                <a:gd name="T23" fmla="*/ 28 h 455"/>
                <a:gd name="T24" fmla="*/ 312 w 400"/>
                <a:gd name="T25" fmla="*/ 141 h 455"/>
                <a:gd name="T26" fmla="*/ 201 w 400"/>
                <a:gd name="T27" fmla="*/ 252 h 455"/>
                <a:gd name="T28" fmla="*/ 88 w 400"/>
                <a:gd name="T29" fmla="*/ 141 h 455"/>
                <a:gd name="T30" fmla="*/ 201 w 400"/>
                <a:gd name="T31" fmla="*/ 28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455">
                  <a:moveTo>
                    <a:pt x="201" y="0"/>
                  </a:moveTo>
                  <a:cubicBezTo>
                    <a:pt x="124" y="0"/>
                    <a:pt x="60" y="64"/>
                    <a:pt x="60" y="141"/>
                  </a:cubicBezTo>
                  <a:cubicBezTo>
                    <a:pt x="60" y="196"/>
                    <a:pt x="92" y="243"/>
                    <a:pt x="138" y="265"/>
                  </a:cubicBezTo>
                  <a:cubicBezTo>
                    <a:pt x="63" y="292"/>
                    <a:pt x="8" y="366"/>
                    <a:pt x="0" y="455"/>
                  </a:cubicBezTo>
                  <a:lnTo>
                    <a:pt x="26" y="455"/>
                  </a:lnTo>
                  <a:cubicBezTo>
                    <a:pt x="35" y="359"/>
                    <a:pt x="111" y="283"/>
                    <a:pt x="201" y="283"/>
                  </a:cubicBezTo>
                  <a:cubicBezTo>
                    <a:pt x="292" y="283"/>
                    <a:pt x="365" y="359"/>
                    <a:pt x="375" y="455"/>
                  </a:cubicBezTo>
                  <a:lnTo>
                    <a:pt x="400" y="455"/>
                  </a:lnTo>
                  <a:cubicBezTo>
                    <a:pt x="393" y="366"/>
                    <a:pt x="338" y="292"/>
                    <a:pt x="263" y="265"/>
                  </a:cubicBezTo>
                  <a:cubicBezTo>
                    <a:pt x="309" y="243"/>
                    <a:pt x="340" y="196"/>
                    <a:pt x="340" y="141"/>
                  </a:cubicBezTo>
                  <a:cubicBezTo>
                    <a:pt x="340" y="64"/>
                    <a:pt x="278" y="0"/>
                    <a:pt x="201" y="0"/>
                  </a:cubicBezTo>
                  <a:close/>
                  <a:moveTo>
                    <a:pt x="201" y="28"/>
                  </a:moveTo>
                  <a:cubicBezTo>
                    <a:pt x="263" y="28"/>
                    <a:pt x="312" y="79"/>
                    <a:pt x="312" y="141"/>
                  </a:cubicBezTo>
                  <a:cubicBezTo>
                    <a:pt x="312" y="203"/>
                    <a:pt x="263" y="252"/>
                    <a:pt x="201" y="252"/>
                  </a:cubicBezTo>
                  <a:cubicBezTo>
                    <a:pt x="139" y="252"/>
                    <a:pt x="88" y="203"/>
                    <a:pt x="88" y="141"/>
                  </a:cubicBezTo>
                  <a:cubicBezTo>
                    <a:pt x="88" y="79"/>
                    <a:pt x="139" y="28"/>
                    <a:pt x="201" y="28"/>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26" name="Edit" descr="&lt;Tags&gt;&lt;SMARTRESIZEANCHORS&gt;Absolute,None,Absolute,None&lt;/SMARTRESIZEANCHORS&gt;&lt;/Tags&gt;">
              <a:extLst>
                <a:ext uri="{FF2B5EF4-FFF2-40B4-BE49-F238E27FC236}">
                  <a16:creationId xmlns:a16="http://schemas.microsoft.com/office/drawing/2014/main" id="{495D89F9-2D42-459D-AE19-B934C89ED273}"/>
                </a:ext>
              </a:extLst>
            </p:cNvPr>
            <p:cNvSpPr>
              <a:spLocks noChangeAspect="1" noEditPoints="1"/>
            </p:cNvSpPr>
            <p:nvPr/>
          </p:nvSpPr>
          <p:spPr bwMode="auto">
            <a:xfrm>
              <a:off x="676275" y="2464753"/>
              <a:ext cx="120650" cy="120650"/>
            </a:xfrm>
            <a:custGeom>
              <a:avLst/>
              <a:gdLst>
                <a:gd name="T0" fmla="*/ 36 w 434"/>
                <a:gd name="T1" fmla="*/ 299 h 434"/>
                <a:gd name="T2" fmla="*/ 0 w 434"/>
                <a:gd name="T3" fmla="*/ 434 h 434"/>
                <a:gd name="T4" fmla="*/ 135 w 434"/>
                <a:gd name="T5" fmla="*/ 398 h 434"/>
                <a:gd name="T6" fmla="*/ 377 w 434"/>
                <a:gd name="T7" fmla="*/ 156 h 434"/>
                <a:gd name="T8" fmla="*/ 399 w 434"/>
                <a:gd name="T9" fmla="*/ 135 h 434"/>
                <a:gd name="T10" fmla="*/ 406 w 434"/>
                <a:gd name="T11" fmla="*/ 28 h 434"/>
                <a:gd name="T12" fmla="*/ 299 w 434"/>
                <a:gd name="T13" fmla="*/ 35 h 434"/>
                <a:gd name="T14" fmla="*/ 278 w 434"/>
                <a:gd name="T15" fmla="*/ 57 h 434"/>
                <a:gd name="T16" fmla="*/ 36 w 434"/>
                <a:gd name="T17" fmla="*/ 299 h 434"/>
                <a:gd name="T18" fmla="*/ 74 w 434"/>
                <a:gd name="T19" fmla="*/ 301 h 434"/>
                <a:gd name="T20" fmla="*/ 292 w 434"/>
                <a:gd name="T21" fmla="*/ 82 h 434"/>
                <a:gd name="T22" fmla="*/ 352 w 434"/>
                <a:gd name="T23" fmla="*/ 142 h 434"/>
                <a:gd name="T24" fmla="*/ 132 w 434"/>
                <a:gd name="T25" fmla="*/ 362 h 434"/>
                <a:gd name="T26" fmla="*/ 99 w 434"/>
                <a:gd name="T27" fmla="*/ 315 h 434"/>
                <a:gd name="T28" fmla="*/ 74 w 434"/>
                <a:gd name="T29" fmla="*/ 301 h 434"/>
                <a:gd name="T30" fmla="*/ 312 w 434"/>
                <a:gd name="T31" fmla="*/ 62 h 434"/>
                <a:gd name="T32" fmla="*/ 319 w 434"/>
                <a:gd name="T33" fmla="*/ 55 h 434"/>
                <a:gd name="T34" fmla="*/ 386 w 434"/>
                <a:gd name="T35" fmla="*/ 48 h 434"/>
                <a:gd name="T36" fmla="*/ 379 w 434"/>
                <a:gd name="T37" fmla="*/ 115 h 434"/>
                <a:gd name="T38" fmla="*/ 372 w 434"/>
                <a:gd name="T39" fmla="*/ 122 h 434"/>
                <a:gd name="T40" fmla="*/ 312 w 434"/>
                <a:gd name="T41" fmla="*/ 62 h 434"/>
                <a:gd name="T42" fmla="*/ 57 w 434"/>
                <a:gd name="T43" fmla="*/ 325 h 434"/>
                <a:gd name="T44" fmla="*/ 82 w 434"/>
                <a:gd name="T45" fmla="*/ 337 h 434"/>
                <a:gd name="T46" fmla="*/ 107 w 434"/>
                <a:gd name="T47" fmla="*/ 377 h 434"/>
                <a:gd name="T48" fmla="*/ 40 w 434"/>
                <a:gd name="T49" fmla="*/ 394 h 434"/>
                <a:gd name="T50" fmla="*/ 57 w 434"/>
                <a:gd name="T51" fmla="*/ 32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4" h="434">
                  <a:moveTo>
                    <a:pt x="36" y="299"/>
                  </a:moveTo>
                  <a:cubicBezTo>
                    <a:pt x="22" y="349"/>
                    <a:pt x="12" y="388"/>
                    <a:pt x="0" y="434"/>
                  </a:cubicBezTo>
                  <a:cubicBezTo>
                    <a:pt x="46" y="422"/>
                    <a:pt x="95" y="409"/>
                    <a:pt x="135" y="398"/>
                  </a:cubicBezTo>
                  <a:lnTo>
                    <a:pt x="377" y="156"/>
                  </a:lnTo>
                  <a:lnTo>
                    <a:pt x="399" y="135"/>
                  </a:lnTo>
                  <a:cubicBezTo>
                    <a:pt x="430" y="104"/>
                    <a:pt x="434" y="56"/>
                    <a:pt x="406" y="28"/>
                  </a:cubicBezTo>
                  <a:cubicBezTo>
                    <a:pt x="378" y="0"/>
                    <a:pt x="330" y="4"/>
                    <a:pt x="299" y="35"/>
                  </a:cubicBezTo>
                  <a:lnTo>
                    <a:pt x="278" y="57"/>
                  </a:lnTo>
                  <a:lnTo>
                    <a:pt x="36" y="299"/>
                  </a:lnTo>
                  <a:close/>
                  <a:moveTo>
                    <a:pt x="74" y="301"/>
                  </a:moveTo>
                  <a:lnTo>
                    <a:pt x="292" y="82"/>
                  </a:lnTo>
                  <a:lnTo>
                    <a:pt x="352" y="142"/>
                  </a:lnTo>
                  <a:cubicBezTo>
                    <a:pt x="279" y="215"/>
                    <a:pt x="205" y="289"/>
                    <a:pt x="132" y="362"/>
                  </a:cubicBezTo>
                  <a:cubicBezTo>
                    <a:pt x="123" y="340"/>
                    <a:pt x="112" y="325"/>
                    <a:pt x="99" y="315"/>
                  </a:cubicBezTo>
                  <a:cubicBezTo>
                    <a:pt x="91" y="308"/>
                    <a:pt x="82" y="304"/>
                    <a:pt x="74" y="301"/>
                  </a:cubicBezTo>
                  <a:close/>
                  <a:moveTo>
                    <a:pt x="312" y="62"/>
                  </a:moveTo>
                  <a:lnTo>
                    <a:pt x="319" y="55"/>
                  </a:lnTo>
                  <a:cubicBezTo>
                    <a:pt x="341" y="33"/>
                    <a:pt x="370" y="32"/>
                    <a:pt x="386" y="48"/>
                  </a:cubicBezTo>
                  <a:cubicBezTo>
                    <a:pt x="402" y="64"/>
                    <a:pt x="401" y="93"/>
                    <a:pt x="379" y="115"/>
                  </a:cubicBezTo>
                  <a:lnTo>
                    <a:pt x="372" y="122"/>
                  </a:lnTo>
                  <a:lnTo>
                    <a:pt x="312" y="62"/>
                  </a:lnTo>
                  <a:close/>
                  <a:moveTo>
                    <a:pt x="57" y="325"/>
                  </a:moveTo>
                  <a:cubicBezTo>
                    <a:pt x="66" y="328"/>
                    <a:pt x="75" y="332"/>
                    <a:pt x="82" y="337"/>
                  </a:cubicBezTo>
                  <a:cubicBezTo>
                    <a:pt x="91" y="345"/>
                    <a:pt x="100" y="357"/>
                    <a:pt x="107" y="377"/>
                  </a:cubicBezTo>
                  <a:lnTo>
                    <a:pt x="40" y="394"/>
                  </a:lnTo>
                  <a:lnTo>
                    <a:pt x="57" y="3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27" name="Star" descr="&lt;Tags&gt;&lt;SMARTRESIZEANCHORS&gt;Absolute,None,Absolute,None&lt;/SMARTRESIZEANCHORS&gt;&lt;/Tags&gt;">
              <a:extLst>
                <a:ext uri="{FF2B5EF4-FFF2-40B4-BE49-F238E27FC236}">
                  <a16:creationId xmlns:a16="http://schemas.microsoft.com/office/drawing/2014/main" id="{046B589B-E888-48B2-B344-F0AF1B76DA82}"/>
                </a:ext>
              </a:extLst>
            </p:cNvPr>
            <p:cNvSpPr>
              <a:spLocks noChangeAspect="1"/>
            </p:cNvSpPr>
            <p:nvPr/>
          </p:nvSpPr>
          <p:spPr bwMode="auto">
            <a:xfrm>
              <a:off x="673100" y="2805272"/>
              <a:ext cx="127000" cy="125412"/>
            </a:xfrm>
            <a:custGeom>
              <a:avLst/>
              <a:gdLst>
                <a:gd name="T0" fmla="*/ 40 w 80"/>
                <a:gd name="T1" fmla="*/ 0 h 79"/>
                <a:gd name="T2" fmla="*/ 30 w 80"/>
                <a:gd name="T3" fmla="*/ 30 h 79"/>
                <a:gd name="T4" fmla="*/ 0 w 80"/>
                <a:gd name="T5" fmla="*/ 30 h 79"/>
                <a:gd name="T6" fmla="*/ 26 w 80"/>
                <a:gd name="T7" fmla="*/ 45 h 79"/>
                <a:gd name="T8" fmla="*/ 15 w 80"/>
                <a:gd name="T9" fmla="*/ 79 h 79"/>
                <a:gd name="T10" fmla="*/ 40 w 80"/>
                <a:gd name="T11" fmla="*/ 58 h 79"/>
                <a:gd name="T12" fmla="*/ 65 w 80"/>
                <a:gd name="T13" fmla="*/ 79 h 79"/>
                <a:gd name="T14" fmla="*/ 54 w 80"/>
                <a:gd name="T15" fmla="*/ 45 h 79"/>
                <a:gd name="T16" fmla="*/ 80 w 80"/>
                <a:gd name="T17" fmla="*/ 30 h 79"/>
                <a:gd name="T18" fmla="*/ 49 w 80"/>
                <a:gd name="T19" fmla="*/ 30 h 79"/>
                <a:gd name="T20" fmla="*/ 40 w 80"/>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9">
                  <a:moveTo>
                    <a:pt x="40" y="0"/>
                  </a:moveTo>
                  <a:lnTo>
                    <a:pt x="30" y="30"/>
                  </a:lnTo>
                  <a:lnTo>
                    <a:pt x="0" y="30"/>
                  </a:lnTo>
                  <a:lnTo>
                    <a:pt x="26" y="45"/>
                  </a:lnTo>
                  <a:lnTo>
                    <a:pt x="15" y="79"/>
                  </a:lnTo>
                  <a:lnTo>
                    <a:pt x="40" y="58"/>
                  </a:lnTo>
                  <a:lnTo>
                    <a:pt x="65" y="79"/>
                  </a:lnTo>
                  <a:lnTo>
                    <a:pt x="54" y="45"/>
                  </a:lnTo>
                  <a:lnTo>
                    <a:pt x="80" y="30"/>
                  </a:lnTo>
                  <a:lnTo>
                    <a:pt x="49" y="30"/>
                  </a:lnTo>
                  <a:lnTo>
                    <a:pt x="40" y="0"/>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sp>
        <p:nvSpPr>
          <p:cNvPr id="128" name="TextBox 3">
            <a:extLst>
              <a:ext uri="{FF2B5EF4-FFF2-40B4-BE49-F238E27FC236}">
                <a16:creationId xmlns:a16="http://schemas.microsoft.com/office/drawing/2014/main" id="{00D98080-637B-42F0-8936-5A1784D498A1}"/>
              </a:ext>
            </a:extLst>
          </p:cNvPr>
          <p:cNvSpPr txBox="1"/>
          <p:nvPr/>
        </p:nvSpPr>
        <p:spPr>
          <a:xfrm>
            <a:off x="371475" y="4852462"/>
            <a:ext cx="2882520" cy="41549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100" dirty="0">
                <a:solidFill>
                  <a:srgbClr val="000000"/>
                </a:solidFill>
                <a:latin typeface="Segoe UI Light" panose="020B0502040204020203" pitchFamily="34" charset="0"/>
                <a:cs typeface="Segoe UI Light" panose="020B0502040204020203" pitchFamily="34" charset="0"/>
              </a:rPr>
              <a:t>Pivot 1   </a:t>
            </a:r>
            <a:r>
              <a:rPr lang="en-US" sz="2100" dirty="0">
                <a:solidFill>
                  <a:srgbClr val="666666"/>
                </a:solidFill>
                <a:latin typeface="Segoe UI Light" panose="020B0502040204020203" pitchFamily="34" charset="0"/>
                <a:cs typeface="Segoe UI Light" panose="020B0502040204020203" pitchFamily="34" charset="0"/>
              </a:rPr>
              <a:t>Pivot 2   Pivot 3</a:t>
            </a:r>
          </a:p>
        </p:txBody>
      </p:sp>
      <p:grpSp>
        <p:nvGrpSpPr>
          <p:cNvPr id="129" name="Scrollbar" descr="&lt;SmartSettings&gt;&lt;SmartResize enabled=&quot;True&quot; minWidth=&quot;18&quot; minHeight=&quot;4.5&quot; /&gt;&lt;/SmartSettings&gt;">
            <a:extLst>
              <a:ext uri="{FF2B5EF4-FFF2-40B4-BE49-F238E27FC236}">
                <a16:creationId xmlns:a16="http://schemas.microsoft.com/office/drawing/2014/main" id="{1D317D5B-7B11-4602-B975-30A313EA0E0E}"/>
              </a:ext>
            </a:extLst>
          </p:cNvPr>
          <p:cNvGrpSpPr/>
          <p:nvPr>
            <p:custDataLst>
              <p:tags r:id="rId5"/>
            </p:custDataLst>
          </p:nvPr>
        </p:nvGrpSpPr>
        <p:grpSpPr>
          <a:xfrm>
            <a:off x="4834732" y="5940660"/>
            <a:ext cx="2743200" cy="85725"/>
            <a:chOff x="812766" y="1291730"/>
            <a:chExt cx="2743200" cy="85725"/>
          </a:xfrm>
        </p:grpSpPr>
        <p:sp>
          <p:nvSpPr>
            <p:cNvPr id="130" name="Track">
              <a:extLst>
                <a:ext uri="{FF2B5EF4-FFF2-40B4-BE49-F238E27FC236}">
                  <a16:creationId xmlns:a16="http://schemas.microsoft.com/office/drawing/2014/main" id="{E4C23478-C769-47BD-90C3-D345D68612C7}"/>
                </a:ext>
              </a:extLst>
            </p:cNvPr>
            <p:cNvSpPr/>
            <p:nvPr/>
          </p:nvSpPr>
          <p:spPr>
            <a:xfrm>
              <a:off x="812766" y="1291730"/>
              <a:ext cx="2743200" cy="85725"/>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1" name="Arrow Left" descr="&lt;Tags&gt;&lt;SMARTRESIZEANCHORS&gt;None,None,Absolute,None&lt;/SMARTRESIZEANCHORS&gt;&lt;/Tags&gt;">
              <a:extLst>
                <a:ext uri="{FF2B5EF4-FFF2-40B4-BE49-F238E27FC236}">
                  <a16:creationId xmlns:a16="http://schemas.microsoft.com/office/drawing/2014/main" id="{50080324-76B7-4C94-8ACC-43B34F26733D}"/>
                </a:ext>
              </a:extLst>
            </p:cNvPr>
            <p:cNvSpPr>
              <a:spLocks noChangeAspect="1"/>
            </p:cNvSpPr>
            <p:nvPr/>
          </p:nvSpPr>
          <p:spPr bwMode="auto">
            <a:xfrm>
              <a:off x="839755" y="1306017"/>
              <a:ext cx="31750" cy="57150"/>
            </a:xfrm>
            <a:custGeom>
              <a:avLst/>
              <a:gdLst>
                <a:gd name="T0" fmla="*/ 94 w 116"/>
                <a:gd name="T1" fmla="*/ 0 h 204"/>
                <a:gd name="T2" fmla="*/ 0 w 116"/>
                <a:gd name="T3" fmla="*/ 102 h 204"/>
                <a:gd name="T4" fmla="*/ 94 w 116"/>
                <a:gd name="T5" fmla="*/ 204 h 204"/>
                <a:gd name="T6" fmla="*/ 116 w 116"/>
                <a:gd name="T7" fmla="*/ 185 h 204"/>
                <a:gd name="T8" fmla="*/ 39 w 116"/>
                <a:gd name="T9" fmla="*/ 102 h 204"/>
                <a:gd name="T10" fmla="*/ 116 w 116"/>
                <a:gd name="T11" fmla="*/ 18 h 204"/>
                <a:gd name="T12" fmla="*/ 94 w 116"/>
                <a:gd name="T13" fmla="*/ 0 h 204"/>
              </a:gdLst>
              <a:ahLst/>
              <a:cxnLst>
                <a:cxn ang="0">
                  <a:pos x="T0" y="T1"/>
                </a:cxn>
                <a:cxn ang="0">
                  <a:pos x="T2" y="T3"/>
                </a:cxn>
                <a:cxn ang="0">
                  <a:pos x="T4" y="T5"/>
                </a:cxn>
                <a:cxn ang="0">
                  <a:pos x="T6" y="T7"/>
                </a:cxn>
                <a:cxn ang="0">
                  <a:pos x="T8" y="T9"/>
                </a:cxn>
                <a:cxn ang="0">
                  <a:pos x="T10" y="T11"/>
                </a:cxn>
                <a:cxn ang="0">
                  <a:pos x="T12" y="T13"/>
                </a:cxn>
              </a:cxnLst>
              <a:rect l="0" t="0" r="r" b="b"/>
              <a:pathLst>
                <a:path w="116" h="204">
                  <a:moveTo>
                    <a:pt x="94" y="0"/>
                  </a:moveTo>
                  <a:cubicBezTo>
                    <a:pt x="63" y="34"/>
                    <a:pt x="31" y="68"/>
                    <a:pt x="0" y="102"/>
                  </a:cubicBezTo>
                  <a:cubicBezTo>
                    <a:pt x="31" y="136"/>
                    <a:pt x="63" y="170"/>
                    <a:pt x="94" y="204"/>
                  </a:cubicBezTo>
                  <a:lnTo>
                    <a:pt x="116" y="185"/>
                  </a:lnTo>
                  <a:lnTo>
                    <a:pt x="39" y="102"/>
                  </a:lnTo>
                  <a:lnTo>
                    <a:pt x="116" y="18"/>
                  </a:lnTo>
                  <a:lnTo>
                    <a:pt x="94" y="0"/>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32" name="Arrow Right" descr="&lt;Tags&gt;&lt;SMARTRESIZEANCHORS&gt;None,None,None,Absolute&lt;/SMARTRESIZEANCHORS&gt;&lt;/Tags&gt;">
              <a:extLst>
                <a:ext uri="{FF2B5EF4-FFF2-40B4-BE49-F238E27FC236}">
                  <a16:creationId xmlns:a16="http://schemas.microsoft.com/office/drawing/2014/main" id="{ADA2E0E7-D7C7-49D7-927E-4A7270453EB8}"/>
                </a:ext>
              </a:extLst>
            </p:cNvPr>
            <p:cNvSpPr>
              <a:spLocks noChangeAspect="1"/>
            </p:cNvSpPr>
            <p:nvPr/>
          </p:nvSpPr>
          <p:spPr bwMode="auto">
            <a:xfrm>
              <a:off x="3497230" y="1306017"/>
              <a:ext cx="31750" cy="57150"/>
            </a:xfrm>
            <a:custGeom>
              <a:avLst/>
              <a:gdLst>
                <a:gd name="T0" fmla="*/ 21 w 115"/>
                <a:gd name="T1" fmla="*/ 205 h 205"/>
                <a:gd name="T2" fmla="*/ 115 w 115"/>
                <a:gd name="T3" fmla="*/ 103 h 205"/>
                <a:gd name="T4" fmla="*/ 21 w 115"/>
                <a:gd name="T5" fmla="*/ 0 h 205"/>
                <a:gd name="T6" fmla="*/ 0 w 115"/>
                <a:gd name="T7" fmla="*/ 20 h 205"/>
                <a:gd name="T8" fmla="*/ 76 w 115"/>
                <a:gd name="T9" fmla="*/ 103 h 205"/>
                <a:gd name="T10" fmla="*/ 0 w 115"/>
                <a:gd name="T11" fmla="*/ 186 h 205"/>
                <a:gd name="T12" fmla="*/ 21 w 115"/>
                <a:gd name="T13" fmla="*/ 205 h 205"/>
              </a:gdLst>
              <a:ahLst/>
              <a:cxnLst>
                <a:cxn ang="0">
                  <a:pos x="T0" y="T1"/>
                </a:cxn>
                <a:cxn ang="0">
                  <a:pos x="T2" y="T3"/>
                </a:cxn>
                <a:cxn ang="0">
                  <a:pos x="T4" y="T5"/>
                </a:cxn>
                <a:cxn ang="0">
                  <a:pos x="T6" y="T7"/>
                </a:cxn>
                <a:cxn ang="0">
                  <a:pos x="T8" y="T9"/>
                </a:cxn>
                <a:cxn ang="0">
                  <a:pos x="T10" y="T11"/>
                </a:cxn>
                <a:cxn ang="0">
                  <a:pos x="T12" y="T13"/>
                </a:cxn>
              </a:cxnLst>
              <a:rect l="0" t="0" r="r" b="b"/>
              <a:pathLst>
                <a:path w="115" h="205">
                  <a:moveTo>
                    <a:pt x="21" y="205"/>
                  </a:moveTo>
                  <a:cubicBezTo>
                    <a:pt x="52" y="171"/>
                    <a:pt x="84" y="137"/>
                    <a:pt x="115" y="103"/>
                  </a:cubicBezTo>
                  <a:cubicBezTo>
                    <a:pt x="84" y="68"/>
                    <a:pt x="52" y="34"/>
                    <a:pt x="21" y="0"/>
                  </a:cubicBezTo>
                  <a:lnTo>
                    <a:pt x="0" y="20"/>
                  </a:lnTo>
                  <a:lnTo>
                    <a:pt x="76" y="103"/>
                  </a:lnTo>
                  <a:lnTo>
                    <a:pt x="0" y="186"/>
                  </a:lnTo>
                  <a:lnTo>
                    <a:pt x="21" y="205"/>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33" name="Thumb" descr="&lt;Tags&gt;&lt;SMARTRESIZEANCHORS&gt;Absolute,Absolute,Absolute,Relative&lt;/SMARTRESIZEANCHORS&gt;&lt;/Tags&gt;">
              <a:extLst>
                <a:ext uri="{FF2B5EF4-FFF2-40B4-BE49-F238E27FC236}">
                  <a16:creationId xmlns:a16="http://schemas.microsoft.com/office/drawing/2014/main" id="{5C05A95C-2A19-4CF5-AE71-78C13A6A674B}"/>
                </a:ext>
              </a:extLst>
            </p:cNvPr>
            <p:cNvSpPr/>
            <p:nvPr/>
          </p:nvSpPr>
          <p:spPr>
            <a:xfrm>
              <a:off x="898492" y="1291730"/>
              <a:ext cx="1668383" cy="85725"/>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grpSp>
        <p:nvGrpSpPr>
          <p:cNvPr id="134" name="Scrollbar" descr="&lt;SmartSettings&gt;&lt;SmartResize enabled=&quot;True&quot; minWidth=&quot;4.5&quot; minHeight=&quot;18&quot; /&gt;&lt;/SmartSettings&gt;">
            <a:extLst>
              <a:ext uri="{FF2B5EF4-FFF2-40B4-BE49-F238E27FC236}">
                <a16:creationId xmlns:a16="http://schemas.microsoft.com/office/drawing/2014/main" id="{7C8E530A-1620-45E1-8863-6BF22D9FE616}"/>
              </a:ext>
            </a:extLst>
          </p:cNvPr>
          <p:cNvGrpSpPr/>
          <p:nvPr>
            <p:custDataLst>
              <p:tags r:id="rId6"/>
            </p:custDataLst>
          </p:nvPr>
        </p:nvGrpSpPr>
        <p:grpSpPr>
          <a:xfrm>
            <a:off x="7842252" y="3267311"/>
            <a:ext cx="85725" cy="2743200"/>
            <a:chOff x="5794310" y="1229599"/>
            <a:chExt cx="85725" cy="2743200"/>
          </a:xfrm>
        </p:grpSpPr>
        <p:sp>
          <p:nvSpPr>
            <p:cNvPr id="135" name="Track">
              <a:extLst>
                <a:ext uri="{FF2B5EF4-FFF2-40B4-BE49-F238E27FC236}">
                  <a16:creationId xmlns:a16="http://schemas.microsoft.com/office/drawing/2014/main" id="{DE7BF9C5-3C4A-4483-A3DB-98D8EFE17DB2}"/>
                </a:ext>
              </a:extLst>
            </p:cNvPr>
            <p:cNvSpPr/>
            <p:nvPr/>
          </p:nvSpPr>
          <p:spPr>
            <a:xfrm>
              <a:off x="5794310" y="1229599"/>
              <a:ext cx="85725" cy="27432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6" name="Thumb" descr="&lt;Tags&gt;&lt;SMARTRESIZEANCHORS&gt;Absolute,Relative,Absolute,Absolute&lt;/SMARTRESIZEANCHORS&gt;&lt;/Tags&gt;">
              <a:extLst>
                <a:ext uri="{FF2B5EF4-FFF2-40B4-BE49-F238E27FC236}">
                  <a16:creationId xmlns:a16="http://schemas.microsoft.com/office/drawing/2014/main" id="{DFA9F875-10DD-4428-AEF0-6AF9635BA1F9}"/>
                </a:ext>
              </a:extLst>
            </p:cNvPr>
            <p:cNvSpPr/>
            <p:nvPr/>
          </p:nvSpPr>
          <p:spPr>
            <a:xfrm>
              <a:off x="5794310" y="1315324"/>
              <a:ext cx="85725" cy="1668382"/>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7" name="Arrow Up" descr="&lt;Tags&gt;&lt;SMARTRESIZEANCHORS&gt;Absolute,None,None,None&lt;/SMARTRESIZEANCHORS&gt;&lt;/Tags&gt;">
              <a:extLst>
                <a:ext uri="{FF2B5EF4-FFF2-40B4-BE49-F238E27FC236}">
                  <a16:creationId xmlns:a16="http://schemas.microsoft.com/office/drawing/2014/main" id="{88F333AC-C648-4350-9C8A-D1516E931243}"/>
                </a:ext>
              </a:extLst>
            </p:cNvPr>
            <p:cNvSpPr>
              <a:spLocks noChangeAspect="1"/>
            </p:cNvSpPr>
            <p:nvPr/>
          </p:nvSpPr>
          <p:spPr bwMode="auto">
            <a:xfrm>
              <a:off x="5808597" y="1256587"/>
              <a:ext cx="57150" cy="31750"/>
            </a:xfrm>
            <a:custGeom>
              <a:avLst/>
              <a:gdLst>
                <a:gd name="T0" fmla="*/ 205 w 205"/>
                <a:gd name="T1" fmla="*/ 94 h 116"/>
                <a:gd name="T2" fmla="*/ 103 w 205"/>
                <a:gd name="T3" fmla="*/ 0 h 116"/>
                <a:gd name="T4" fmla="*/ 0 w 205"/>
                <a:gd name="T5" fmla="*/ 94 h 116"/>
                <a:gd name="T6" fmla="*/ 20 w 205"/>
                <a:gd name="T7" fmla="*/ 116 h 116"/>
                <a:gd name="T8" fmla="*/ 103 w 205"/>
                <a:gd name="T9" fmla="*/ 39 h 116"/>
                <a:gd name="T10" fmla="*/ 187 w 205"/>
                <a:gd name="T11" fmla="*/ 116 h 116"/>
                <a:gd name="T12" fmla="*/ 205 w 205"/>
                <a:gd name="T13" fmla="*/ 94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205" y="94"/>
                  </a:moveTo>
                  <a:cubicBezTo>
                    <a:pt x="171" y="63"/>
                    <a:pt x="137" y="31"/>
                    <a:pt x="103" y="0"/>
                  </a:cubicBezTo>
                  <a:cubicBezTo>
                    <a:pt x="69" y="31"/>
                    <a:pt x="35" y="63"/>
                    <a:pt x="0" y="94"/>
                  </a:cubicBezTo>
                  <a:lnTo>
                    <a:pt x="20" y="116"/>
                  </a:lnTo>
                  <a:lnTo>
                    <a:pt x="103" y="39"/>
                  </a:lnTo>
                  <a:lnTo>
                    <a:pt x="187" y="116"/>
                  </a:lnTo>
                  <a:lnTo>
                    <a:pt x="205" y="94"/>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38" name="Arrow Down" descr="&lt;Tags&gt;&lt;SMARTRESIZEANCHORS&gt;None,Absolute,None,None&lt;/SMARTRESIZEANCHORS&gt;&lt;/Tags&gt;">
              <a:extLst>
                <a:ext uri="{FF2B5EF4-FFF2-40B4-BE49-F238E27FC236}">
                  <a16:creationId xmlns:a16="http://schemas.microsoft.com/office/drawing/2014/main" id="{0194BFD2-7729-4E1E-892E-2EEDF7C19457}"/>
                </a:ext>
              </a:extLst>
            </p:cNvPr>
            <p:cNvSpPr>
              <a:spLocks noChangeAspect="1"/>
            </p:cNvSpPr>
            <p:nvPr/>
          </p:nvSpPr>
          <p:spPr bwMode="auto">
            <a:xfrm>
              <a:off x="5808597" y="3914061"/>
              <a:ext cx="57150" cy="31750"/>
            </a:xfrm>
            <a:custGeom>
              <a:avLst/>
              <a:gdLst>
                <a:gd name="T0" fmla="*/ 0 w 205"/>
                <a:gd name="T1" fmla="*/ 22 h 116"/>
                <a:gd name="T2" fmla="*/ 102 w 205"/>
                <a:gd name="T3" fmla="*/ 116 h 116"/>
                <a:gd name="T4" fmla="*/ 205 w 205"/>
                <a:gd name="T5" fmla="*/ 22 h 116"/>
                <a:gd name="T6" fmla="*/ 185 w 205"/>
                <a:gd name="T7" fmla="*/ 0 h 116"/>
                <a:gd name="T8" fmla="*/ 102 w 205"/>
                <a:gd name="T9" fmla="*/ 77 h 116"/>
                <a:gd name="T10" fmla="*/ 18 w 205"/>
                <a:gd name="T11" fmla="*/ 0 h 116"/>
                <a:gd name="T12" fmla="*/ 0 w 205"/>
                <a:gd name="T13" fmla="*/ 22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0" y="22"/>
                  </a:moveTo>
                  <a:cubicBezTo>
                    <a:pt x="34" y="53"/>
                    <a:pt x="68" y="85"/>
                    <a:pt x="102" y="116"/>
                  </a:cubicBezTo>
                  <a:cubicBezTo>
                    <a:pt x="136" y="85"/>
                    <a:pt x="170" y="53"/>
                    <a:pt x="205" y="22"/>
                  </a:cubicBezTo>
                  <a:lnTo>
                    <a:pt x="185" y="0"/>
                  </a:lnTo>
                  <a:lnTo>
                    <a:pt x="102" y="77"/>
                  </a:lnTo>
                  <a:lnTo>
                    <a:pt x="18" y="0"/>
                  </a:lnTo>
                  <a:lnTo>
                    <a:pt x="0" y="22"/>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39" name="Slider" descr="&lt;SmartSettings&gt;&lt;SmartResize enabled=&quot;True&quot; minWidth=&quot;12&quot; minHeight=&quot;12&quot; /&gt;&lt;/SmartSettings&gt;">
            <a:extLst>
              <a:ext uri="{FF2B5EF4-FFF2-40B4-BE49-F238E27FC236}">
                <a16:creationId xmlns:a16="http://schemas.microsoft.com/office/drawing/2014/main" id="{C3ABEE60-8870-4DB4-821D-8ECE86ABF7E2}"/>
              </a:ext>
            </a:extLst>
          </p:cNvPr>
          <p:cNvGrpSpPr/>
          <p:nvPr>
            <p:custDataLst>
              <p:tags r:id="rId7"/>
            </p:custDataLst>
          </p:nvPr>
        </p:nvGrpSpPr>
        <p:grpSpPr>
          <a:xfrm>
            <a:off x="6927852" y="6550895"/>
            <a:ext cx="1828800" cy="171450"/>
            <a:chOff x="898872" y="1728800"/>
            <a:chExt cx="1828800" cy="171450"/>
          </a:xfrm>
        </p:grpSpPr>
        <p:sp>
          <p:nvSpPr>
            <p:cNvPr id="140" name="Track" descr="&lt;Tags&gt;&lt;SMARTRESIZEANCHORS&gt;None,None,Relative,Relative&lt;/SMARTRESIZEANCHORS&gt;&lt;/Tags&gt;">
              <a:extLst>
                <a:ext uri="{FF2B5EF4-FFF2-40B4-BE49-F238E27FC236}">
                  <a16:creationId xmlns:a16="http://schemas.microsoft.com/office/drawing/2014/main" id="{E3B6EE5B-AFCF-46F9-8C56-A96060E59A2C}"/>
                </a:ext>
              </a:extLst>
            </p:cNvPr>
            <p:cNvSpPr/>
            <p:nvPr/>
          </p:nvSpPr>
          <p:spPr>
            <a:xfrm>
              <a:off x="898872" y="1807381"/>
              <a:ext cx="1828800" cy="14288"/>
            </a:xfrm>
            <a:prstGeom prst="rect">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1" name="Value" descr="&lt;Tags&gt;&lt;SMARTRESIZEANCHORS&gt;None,None,Relative,Relative&lt;/SMARTRESIZEANCHORS&gt;&lt;/Tags&gt;">
              <a:extLst>
                <a:ext uri="{FF2B5EF4-FFF2-40B4-BE49-F238E27FC236}">
                  <a16:creationId xmlns:a16="http://schemas.microsoft.com/office/drawing/2014/main" id="{0E4E11A3-5967-4B7B-8412-C5CE76BDDC1C}"/>
                </a:ext>
              </a:extLst>
            </p:cNvPr>
            <p:cNvSpPr/>
            <p:nvPr/>
          </p:nvSpPr>
          <p:spPr>
            <a:xfrm>
              <a:off x="898872" y="1807381"/>
              <a:ext cx="914400" cy="14288"/>
            </a:xfrm>
            <a:prstGeom prst="rect">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2" name="Handle" descr="&lt;Tags&gt;&lt;SMARTRESIZEANCHORS&gt;None,None,None,None&lt;/SMARTRESIZEANCHORS&gt;&lt;/Tags&gt;">
              <a:extLst>
                <a:ext uri="{FF2B5EF4-FFF2-40B4-BE49-F238E27FC236}">
                  <a16:creationId xmlns:a16="http://schemas.microsoft.com/office/drawing/2014/main" id="{B6F5A444-14ED-4A0E-BCF2-069113937938}"/>
                </a:ext>
              </a:extLst>
            </p:cNvPr>
            <p:cNvSpPr/>
            <p:nvPr/>
          </p:nvSpPr>
          <p:spPr>
            <a:xfrm>
              <a:off x="1779934" y="1728800"/>
              <a:ext cx="57150" cy="171450"/>
            </a:xfrm>
            <a:prstGeom prst="roundRect">
              <a:avLst>
                <a:gd name="adj" fmla="val 50000"/>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grpSp>
        <p:nvGrpSpPr>
          <p:cNvPr id="143" name="Slider" descr="&lt;SmartSettings&gt;&lt;SmartResize enabled=&quot;True&quot; minWidth=&quot;12&quot; minHeight=&quot;12&quot; /&gt;&lt;/SmartSettings&gt;">
            <a:extLst>
              <a:ext uri="{FF2B5EF4-FFF2-40B4-BE49-F238E27FC236}">
                <a16:creationId xmlns:a16="http://schemas.microsoft.com/office/drawing/2014/main" id="{4BADEFA8-1F3A-44B2-B64D-9F08D1175AB1}"/>
              </a:ext>
            </a:extLst>
          </p:cNvPr>
          <p:cNvGrpSpPr/>
          <p:nvPr>
            <p:custDataLst>
              <p:tags r:id="rId8"/>
            </p:custDataLst>
          </p:nvPr>
        </p:nvGrpSpPr>
        <p:grpSpPr>
          <a:xfrm>
            <a:off x="8734427" y="5729840"/>
            <a:ext cx="171450" cy="822960"/>
            <a:chOff x="754857" y="1676809"/>
            <a:chExt cx="171450" cy="822960"/>
          </a:xfrm>
        </p:grpSpPr>
        <p:sp>
          <p:nvSpPr>
            <p:cNvPr id="144" name="Track" descr="&lt;Tags&gt;&lt;SMARTRESIZEANCHORS&gt;Relative,Relative,None,None&lt;/SMARTRESIZEANCHORS&gt;&lt;/Tags&gt;">
              <a:extLst>
                <a:ext uri="{FF2B5EF4-FFF2-40B4-BE49-F238E27FC236}">
                  <a16:creationId xmlns:a16="http://schemas.microsoft.com/office/drawing/2014/main" id="{44B8E785-3AB9-4FEB-B6A7-9E80086F6502}"/>
                </a:ext>
              </a:extLst>
            </p:cNvPr>
            <p:cNvSpPr/>
            <p:nvPr/>
          </p:nvSpPr>
          <p:spPr>
            <a:xfrm>
              <a:off x="833438" y="1676809"/>
              <a:ext cx="14288" cy="822960"/>
            </a:xfrm>
            <a:prstGeom prst="rect">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5" name="Handle" descr="&lt;Tags&gt;&lt;SMARTRESIZEANCHORS&gt;None,None,None,None&lt;/SMARTRESIZEANCHORS&gt;&lt;/Tags&gt;">
              <a:extLst>
                <a:ext uri="{FF2B5EF4-FFF2-40B4-BE49-F238E27FC236}">
                  <a16:creationId xmlns:a16="http://schemas.microsoft.com/office/drawing/2014/main" id="{412E5896-64E2-45C7-A8C5-46F72B7058E1}"/>
                </a:ext>
              </a:extLst>
            </p:cNvPr>
            <p:cNvSpPr/>
            <p:nvPr/>
          </p:nvSpPr>
          <p:spPr>
            <a:xfrm rot="16200000">
              <a:off x="812007" y="2002564"/>
              <a:ext cx="57150" cy="171450"/>
            </a:xfrm>
            <a:prstGeom prst="roundRect">
              <a:avLst>
                <a:gd name="adj" fmla="val 50000"/>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6" name="Value" descr="&lt;Tags&gt;&lt;SMARTRESIZEANCHORS&gt;Relative,Relative,None,None&lt;/SMARTRESIZEANCHORS&gt;&lt;/Tags&gt;">
              <a:extLst>
                <a:ext uri="{FF2B5EF4-FFF2-40B4-BE49-F238E27FC236}">
                  <a16:creationId xmlns:a16="http://schemas.microsoft.com/office/drawing/2014/main" id="{45957AD5-09D6-4232-B207-387B8E315EC6}"/>
                </a:ext>
              </a:extLst>
            </p:cNvPr>
            <p:cNvSpPr/>
            <p:nvPr/>
          </p:nvSpPr>
          <p:spPr>
            <a:xfrm>
              <a:off x="833438" y="2088289"/>
              <a:ext cx="14288" cy="411480"/>
            </a:xfrm>
            <a:prstGeom prst="rect">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5556426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3D1FBD-C4C5-4848-BB86-1202DFB1F7CF}"/>
              </a:ext>
            </a:extLst>
          </p:cNvPr>
          <p:cNvSpPr>
            <a:spLocks noGrp="1"/>
          </p:cNvSpPr>
          <p:nvPr>
            <p:ph type="title"/>
          </p:nvPr>
        </p:nvSpPr>
        <p:spPr/>
        <p:txBody>
          <a:bodyPr>
            <a:normAutofit fontScale="90000"/>
          </a:bodyPr>
          <a:lstStyle/>
          <a:p>
            <a:r>
              <a:rPr lang="de-DE" dirty="0"/>
              <a:t>Windows Navigation</a:t>
            </a:r>
          </a:p>
        </p:txBody>
      </p:sp>
      <p:grpSp>
        <p:nvGrpSpPr>
          <p:cNvPr id="147" name="Tab Bar">
            <a:extLst>
              <a:ext uri="{FF2B5EF4-FFF2-40B4-BE49-F238E27FC236}">
                <a16:creationId xmlns:a16="http://schemas.microsoft.com/office/drawing/2014/main" id="{425F91BE-FA3D-4A3B-A53C-FFE076576A10}"/>
              </a:ext>
            </a:extLst>
          </p:cNvPr>
          <p:cNvGrpSpPr>
            <a:grpSpLocks noChangeAspect="1"/>
          </p:cNvGrpSpPr>
          <p:nvPr/>
        </p:nvGrpSpPr>
        <p:grpSpPr>
          <a:xfrm>
            <a:off x="1336675" y="2045011"/>
            <a:ext cx="6419850" cy="634378"/>
            <a:chOff x="353144" y="1169333"/>
            <a:chExt cx="6419850" cy="634378"/>
          </a:xfrm>
        </p:grpSpPr>
        <p:sp>
          <p:nvSpPr>
            <p:cNvPr id="148" name="Tab Bar Background">
              <a:extLst>
                <a:ext uri="{FF2B5EF4-FFF2-40B4-BE49-F238E27FC236}">
                  <a16:creationId xmlns:a16="http://schemas.microsoft.com/office/drawing/2014/main" id="{57275ECF-CD32-45C4-AF74-8F210CD6E837}"/>
                </a:ext>
              </a:extLst>
            </p:cNvPr>
            <p:cNvSpPr/>
            <p:nvPr/>
          </p:nvSpPr>
          <p:spPr>
            <a:xfrm>
              <a:off x="353144" y="1169333"/>
              <a:ext cx="6419850" cy="63437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1050" dirty="0">
                <a:solidFill>
                  <a:srgbClr val="000000"/>
                </a:solidFill>
                <a:latin typeface="Segoe UI" panose="020B0502040204020203" pitchFamily="34" charset="0"/>
                <a:cs typeface="Segoe UI" panose="020B0502040204020203" pitchFamily="34" charset="0"/>
              </a:endParaRPr>
            </a:p>
          </p:txBody>
        </p:sp>
        <p:sp>
          <p:nvSpPr>
            <p:cNvPr id="149" name="Tab">
              <a:extLst>
                <a:ext uri="{FF2B5EF4-FFF2-40B4-BE49-F238E27FC236}">
                  <a16:creationId xmlns:a16="http://schemas.microsoft.com/office/drawing/2014/main" id="{53E03CC1-BE80-44D3-9E5E-424BC9338868}"/>
                </a:ext>
              </a:extLst>
            </p:cNvPr>
            <p:cNvSpPr/>
            <p:nvPr/>
          </p:nvSpPr>
          <p:spPr>
            <a:xfrm>
              <a:off x="353144" y="1169333"/>
              <a:ext cx="1069256" cy="634378"/>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All</a:t>
              </a:r>
            </a:p>
          </p:txBody>
        </p:sp>
        <p:sp>
          <p:nvSpPr>
            <p:cNvPr id="150" name="Tab">
              <a:extLst>
                <a:ext uri="{FF2B5EF4-FFF2-40B4-BE49-F238E27FC236}">
                  <a16:creationId xmlns:a16="http://schemas.microsoft.com/office/drawing/2014/main" id="{016F6373-20A5-494D-BC07-4AEA423901FA}"/>
                </a:ext>
              </a:extLst>
            </p:cNvPr>
            <p:cNvSpPr/>
            <p:nvPr/>
          </p:nvSpPr>
          <p:spPr>
            <a:xfrm>
              <a:off x="1422400" y="1169333"/>
              <a:ext cx="1069256" cy="6343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Popular</a:t>
              </a:r>
            </a:p>
          </p:txBody>
        </p:sp>
        <p:sp>
          <p:nvSpPr>
            <p:cNvPr id="151" name="Tab">
              <a:extLst>
                <a:ext uri="{FF2B5EF4-FFF2-40B4-BE49-F238E27FC236}">
                  <a16:creationId xmlns:a16="http://schemas.microsoft.com/office/drawing/2014/main" id="{4229D50E-36DD-40D6-9B38-1F0F93BCB5D8}"/>
                </a:ext>
              </a:extLst>
            </p:cNvPr>
            <p:cNvSpPr/>
            <p:nvPr/>
          </p:nvSpPr>
          <p:spPr>
            <a:xfrm>
              <a:off x="2491656" y="1169333"/>
              <a:ext cx="1069256" cy="6343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Favorites</a:t>
              </a:r>
            </a:p>
          </p:txBody>
        </p:sp>
        <p:sp>
          <p:nvSpPr>
            <p:cNvPr id="152" name="Tab">
              <a:extLst>
                <a:ext uri="{FF2B5EF4-FFF2-40B4-BE49-F238E27FC236}">
                  <a16:creationId xmlns:a16="http://schemas.microsoft.com/office/drawing/2014/main" id="{4EA81C37-D39A-4769-A279-5DFC714484CD}"/>
                </a:ext>
              </a:extLst>
            </p:cNvPr>
            <p:cNvSpPr/>
            <p:nvPr/>
          </p:nvSpPr>
          <p:spPr>
            <a:xfrm>
              <a:off x="3560912" y="1169333"/>
              <a:ext cx="1069256" cy="6343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050" dirty="0">
                  <a:solidFill>
                    <a:srgbClr val="000000"/>
                  </a:solidFill>
                  <a:latin typeface="Segoe UI" panose="020B0502040204020203" pitchFamily="34" charset="0"/>
                  <a:cs typeface="Segoe UI" panose="020B0502040204020203" pitchFamily="34" charset="0"/>
                </a:rPr>
                <a:t>Schedule</a:t>
              </a:r>
            </a:p>
          </p:txBody>
        </p:sp>
      </p:grpSp>
      <p:grpSp>
        <p:nvGrpSpPr>
          <p:cNvPr id="153" name="Tab Bar" descr="&lt;SmartSettings&gt;&lt;SmartResize enabled=&quot;True&quot; minWidth=&quot;0&quot; minHeight=&quot;0&quot; /&gt;&lt;/SmartSettings&gt;">
            <a:extLst>
              <a:ext uri="{FF2B5EF4-FFF2-40B4-BE49-F238E27FC236}">
                <a16:creationId xmlns:a16="http://schemas.microsoft.com/office/drawing/2014/main" id="{9A06B3D6-8D68-4E34-AC7B-765FB5487432}"/>
              </a:ext>
            </a:extLst>
          </p:cNvPr>
          <p:cNvGrpSpPr/>
          <p:nvPr>
            <p:custDataLst>
              <p:tags r:id="rId1"/>
            </p:custDataLst>
          </p:nvPr>
        </p:nvGrpSpPr>
        <p:grpSpPr>
          <a:xfrm>
            <a:off x="1336675" y="3240086"/>
            <a:ext cx="6419850" cy="428628"/>
            <a:chOff x="335866" y="2182028"/>
            <a:chExt cx="6419850" cy="428628"/>
          </a:xfrm>
        </p:grpSpPr>
        <p:sp>
          <p:nvSpPr>
            <p:cNvPr id="154" name="Tab Bar">
              <a:extLst>
                <a:ext uri="{FF2B5EF4-FFF2-40B4-BE49-F238E27FC236}">
                  <a16:creationId xmlns:a16="http://schemas.microsoft.com/office/drawing/2014/main" id="{9F5B9597-0234-44D7-BE8B-019CE0A121A7}"/>
                </a:ext>
              </a:extLst>
            </p:cNvPr>
            <p:cNvSpPr/>
            <p:nvPr/>
          </p:nvSpPr>
          <p:spPr>
            <a:xfrm>
              <a:off x="335866" y="2182030"/>
              <a:ext cx="6419850" cy="428625"/>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55" name="Selection" descr="&lt;Tags&gt;&lt;SMARTRESIZEANCHORS&gt;None,Absolute,Absolute,None&lt;/SMARTRESIZEANCHORS&gt;&lt;/Tags&gt;">
              <a:extLst>
                <a:ext uri="{FF2B5EF4-FFF2-40B4-BE49-F238E27FC236}">
                  <a16:creationId xmlns:a16="http://schemas.microsoft.com/office/drawing/2014/main" id="{0BD80ADB-59CF-443A-B041-4E9A8CC9FF7E}"/>
                </a:ext>
              </a:extLst>
            </p:cNvPr>
            <p:cNvSpPr/>
            <p:nvPr/>
          </p:nvSpPr>
          <p:spPr>
            <a:xfrm>
              <a:off x="500062" y="2596367"/>
              <a:ext cx="571500" cy="14288"/>
            </a:xfrm>
            <a:prstGeom prst="rect">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56" name="Tab" descr="&lt;Tags&gt;&lt;SMARTRESIZEANCHORS&gt;Absolute,Absolute,Absolute,None&lt;/SMARTRESIZEANCHORS&gt;&lt;/Tags&gt;">
              <a:extLst>
                <a:ext uri="{FF2B5EF4-FFF2-40B4-BE49-F238E27FC236}">
                  <a16:creationId xmlns:a16="http://schemas.microsoft.com/office/drawing/2014/main" id="{AB48A055-46AF-4B90-A767-CBDA37C0D449}"/>
                </a:ext>
              </a:extLst>
            </p:cNvPr>
            <p:cNvSpPr/>
            <p:nvPr/>
          </p:nvSpPr>
          <p:spPr>
            <a:xfrm>
              <a:off x="500062" y="2182029"/>
              <a:ext cx="571500" cy="4286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bIns="64008" rtlCol="0" anchor="b"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0078D7"/>
                  </a:solidFill>
                  <a:latin typeface="Segoe UI" panose="020B0502040204020203" pitchFamily="34" charset="0"/>
                  <a:cs typeface="Segoe UI" panose="020B0502040204020203" pitchFamily="34" charset="0"/>
                </a:rPr>
                <a:t>Tab 1</a:t>
              </a:r>
            </a:p>
          </p:txBody>
        </p:sp>
        <p:sp>
          <p:nvSpPr>
            <p:cNvPr id="157" name="Tab" descr="&lt;Tags&gt;&lt;SMARTRESIZEANCHORS&gt;Absolute,Absolute,Absolute,None&lt;/SMARTRESIZEANCHORS&gt;&lt;/Tags&gt;">
              <a:extLst>
                <a:ext uri="{FF2B5EF4-FFF2-40B4-BE49-F238E27FC236}">
                  <a16:creationId xmlns:a16="http://schemas.microsoft.com/office/drawing/2014/main" id="{B28D4FC5-0A49-4D58-BC16-04E6911CEC9D}"/>
                </a:ext>
              </a:extLst>
            </p:cNvPr>
            <p:cNvSpPr/>
            <p:nvPr/>
          </p:nvSpPr>
          <p:spPr>
            <a:xfrm>
              <a:off x="1071562" y="2182028"/>
              <a:ext cx="571500" cy="4286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bIns="64008" rtlCol="0" anchor="b"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666666"/>
                  </a:solidFill>
                  <a:latin typeface="Segoe UI" panose="020B0502040204020203" pitchFamily="34" charset="0"/>
                  <a:cs typeface="Segoe UI" panose="020B0502040204020203" pitchFamily="34" charset="0"/>
                </a:rPr>
                <a:t>Tab 2</a:t>
              </a:r>
            </a:p>
          </p:txBody>
        </p:sp>
        <p:sp>
          <p:nvSpPr>
            <p:cNvPr id="158" name="Tab" descr="&lt;Tags&gt;&lt;SMARTRESIZEANCHORS&gt;Absolute,Absolute,Absolute,None&lt;/SMARTRESIZEANCHORS&gt;&lt;/Tags&gt;">
              <a:extLst>
                <a:ext uri="{FF2B5EF4-FFF2-40B4-BE49-F238E27FC236}">
                  <a16:creationId xmlns:a16="http://schemas.microsoft.com/office/drawing/2014/main" id="{7E1AB7B1-0142-4A51-8ED2-25B38A8D41F6}"/>
                </a:ext>
              </a:extLst>
            </p:cNvPr>
            <p:cNvSpPr/>
            <p:nvPr/>
          </p:nvSpPr>
          <p:spPr>
            <a:xfrm>
              <a:off x="1643061" y="2182028"/>
              <a:ext cx="571500" cy="4286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bIns="64008" rtlCol="0" anchor="b"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666666"/>
                  </a:solidFill>
                  <a:latin typeface="Segoe UI" panose="020B0502040204020203" pitchFamily="34" charset="0"/>
                  <a:cs typeface="Segoe UI" panose="020B0502040204020203" pitchFamily="34" charset="0"/>
                </a:rPr>
                <a:t>Tab 3</a:t>
              </a:r>
            </a:p>
          </p:txBody>
        </p:sp>
        <p:sp>
          <p:nvSpPr>
            <p:cNvPr id="159" name="Tab" descr="&lt;Tags&gt;&lt;SMARTRESIZEANCHORS&gt;Absolute,Absolute,Absolute,None&lt;/SMARTRESIZEANCHORS&gt;&lt;/Tags&gt;">
              <a:extLst>
                <a:ext uri="{FF2B5EF4-FFF2-40B4-BE49-F238E27FC236}">
                  <a16:creationId xmlns:a16="http://schemas.microsoft.com/office/drawing/2014/main" id="{74D92C6B-8850-4942-B07A-1943EFA754B4}"/>
                </a:ext>
              </a:extLst>
            </p:cNvPr>
            <p:cNvSpPr/>
            <p:nvPr/>
          </p:nvSpPr>
          <p:spPr>
            <a:xfrm>
              <a:off x="2214560" y="2182028"/>
              <a:ext cx="571500" cy="4286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bIns="64008" rtlCol="0" anchor="b"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666666"/>
                  </a:solidFill>
                  <a:latin typeface="Segoe UI" panose="020B0502040204020203" pitchFamily="34" charset="0"/>
                  <a:cs typeface="Segoe UI" panose="020B0502040204020203" pitchFamily="34" charset="0"/>
                </a:rPr>
                <a:t>Tab 4</a:t>
              </a:r>
            </a:p>
          </p:txBody>
        </p:sp>
        <p:sp>
          <p:nvSpPr>
            <p:cNvPr id="160" name="Icon Placeholder" descr="&lt;Tags&gt;&lt;SMARTRESIZEANCHORS&gt;None,None,Absolute,None&lt;/SMARTRESIZEANCHORS&gt;&lt;/Tags&gt;">
              <a:extLst>
                <a:ext uri="{FF2B5EF4-FFF2-40B4-BE49-F238E27FC236}">
                  <a16:creationId xmlns:a16="http://schemas.microsoft.com/office/drawing/2014/main" id="{238FACB6-62BF-4963-9BF8-03E144040CD9}"/>
                </a:ext>
              </a:extLst>
            </p:cNvPr>
            <p:cNvSpPr>
              <a:spLocks noChangeAspect="1"/>
            </p:cNvSpPr>
            <p:nvPr/>
          </p:nvSpPr>
          <p:spPr>
            <a:xfrm>
              <a:off x="728662" y="2262600"/>
              <a:ext cx="114300" cy="114300"/>
            </a:xfrm>
            <a:prstGeom prst="rect">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61" name="Icon Placeholder" descr="&lt;Tags&gt;&lt;SMARTRESIZEANCHORS&gt;None,None,Absolute,None&lt;/SMARTRESIZEANCHORS&gt;&lt;/Tags&gt;">
              <a:extLst>
                <a:ext uri="{FF2B5EF4-FFF2-40B4-BE49-F238E27FC236}">
                  <a16:creationId xmlns:a16="http://schemas.microsoft.com/office/drawing/2014/main" id="{57C687A7-D5B7-46DA-B66A-B2DA2404881D}"/>
                </a:ext>
              </a:extLst>
            </p:cNvPr>
            <p:cNvSpPr>
              <a:spLocks noChangeAspect="1"/>
            </p:cNvSpPr>
            <p:nvPr/>
          </p:nvSpPr>
          <p:spPr>
            <a:xfrm>
              <a:off x="1300162" y="2262600"/>
              <a:ext cx="114300" cy="114300"/>
            </a:xfrm>
            <a:prstGeom prst="rect">
              <a:avLst/>
            </a:prstGeom>
            <a:solidFill>
              <a:srgbClr val="66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62" name="Icon Placeholder" descr="&lt;Tags&gt;&lt;SMARTRESIZEANCHORS&gt;None,None,Absolute,None&lt;/SMARTRESIZEANCHORS&gt;&lt;/Tags&gt;">
              <a:extLst>
                <a:ext uri="{FF2B5EF4-FFF2-40B4-BE49-F238E27FC236}">
                  <a16:creationId xmlns:a16="http://schemas.microsoft.com/office/drawing/2014/main" id="{AB45589A-9F9C-4B86-B334-4F72E9405CF1}"/>
                </a:ext>
              </a:extLst>
            </p:cNvPr>
            <p:cNvSpPr>
              <a:spLocks noChangeAspect="1"/>
            </p:cNvSpPr>
            <p:nvPr/>
          </p:nvSpPr>
          <p:spPr>
            <a:xfrm>
              <a:off x="1871662" y="2262600"/>
              <a:ext cx="114300" cy="114300"/>
            </a:xfrm>
            <a:prstGeom prst="rect">
              <a:avLst/>
            </a:prstGeom>
            <a:solidFill>
              <a:srgbClr val="66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63" name="Icon Placeholder" descr="&lt;Tags&gt;&lt;SMARTRESIZEANCHORS&gt;None,None,Absolute,None&lt;/SMARTRESIZEANCHORS&gt;&lt;/Tags&gt;">
              <a:extLst>
                <a:ext uri="{FF2B5EF4-FFF2-40B4-BE49-F238E27FC236}">
                  <a16:creationId xmlns:a16="http://schemas.microsoft.com/office/drawing/2014/main" id="{BA78D631-E0DB-4B94-89B8-2CCD93E4E8D7}"/>
                </a:ext>
              </a:extLst>
            </p:cNvPr>
            <p:cNvSpPr>
              <a:spLocks noChangeAspect="1"/>
            </p:cNvSpPr>
            <p:nvPr/>
          </p:nvSpPr>
          <p:spPr>
            <a:xfrm>
              <a:off x="2443162" y="2262600"/>
              <a:ext cx="114300" cy="114300"/>
            </a:xfrm>
            <a:prstGeom prst="rect">
              <a:avLst/>
            </a:prstGeom>
            <a:solidFill>
              <a:srgbClr val="66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02997112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3D1FBD-C4C5-4848-BB86-1202DFB1F7CF}"/>
              </a:ext>
            </a:extLst>
          </p:cNvPr>
          <p:cNvSpPr>
            <a:spLocks noGrp="1"/>
          </p:cNvSpPr>
          <p:nvPr>
            <p:ph type="title"/>
          </p:nvPr>
        </p:nvSpPr>
        <p:spPr/>
        <p:txBody>
          <a:bodyPr>
            <a:normAutofit fontScale="90000"/>
          </a:bodyPr>
          <a:lstStyle/>
          <a:p>
            <a:r>
              <a:rPr lang="de-DE" dirty="0"/>
              <a:t>Windows Inhalt</a:t>
            </a:r>
          </a:p>
        </p:txBody>
      </p:sp>
      <p:grpSp>
        <p:nvGrpSpPr>
          <p:cNvPr id="20" name="Flip View" descr="&lt;SmartSettings&gt;&lt;SmartResize enabled=&quot;True&quot; minWidth=&quot;30&quot; minHeight=&quot;30&quot; /&gt;&lt;/SmartSettings&gt;">
            <a:extLst>
              <a:ext uri="{FF2B5EF4-FFF2-40B4-BE49-F238E27FC236}">
                <a16:creationId xmlns:a16="http://schemas.microsoft.com/office/drawing/2014/main" id="{DEBBF447-2125-4410-A212-29E7DD0794C0}"/>
              </a:ext>
            </a:extLst>
          </p:cNvPr>
          <p:cNvGrpSpPr/>
          <p:nvPr>
            <p:custDataLst>
              <p:tags r:id="rId1"/>
            </p:custDataLst>
          </p:nvPr>
        </p:nvGrpSpPr>
        <p:grpSpPr>
          <a:xfrm>
            <a:off x="186850" y="1111250"/>
            <a:ext cx="3791899" cy="2527300"/>
            <a:chOff x="848677" y="1612900"/>
            <a:chExt cx="3791899" cy="2527300"/>
          </a:xfrm>
        </p:grpSpPr>
        <p:sp>
          <p:nvSpPr>
            <p:cNvPr id="21" name="Panel">
              <a:extLst>
                <a:ext uri="{FF2B5EF4-FFF2-40B4-BE49-F238E27FC236}">
                  <a16:creationId xmlns:a16="http://schemas.microsoft.com/office/drawing/2014/main" id="{1D8C3196-A42A-4F02-838F-3924C3E8677C}"/>
                </a:ext>
              </a:extLst>
            </p:cNvPr>
            <p:cNvSpPr/>
            <p:nvPr/>
          </p:nvSpPr>
          <p:spPr>
            <a:xfrm>
              <a:off x="848677" y="1612900"/>
              <a:ext cx="3791899" cy="2527300"/>
            </a:xfrm>
            <a:prstGeom prst="rect">
              <a:avLst/>
            </a:prstGeom>
            <a:solidFill>
              <a:srgbClr val="8F8F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nvGrpSpPr>
            <p:cNvPr id="22" name="Previous Button">
              <a:extLst>
                <a:ext uri="{FF2B5EF4-FFF2-40B4-BE49-F238E27FC236}">
                  <a16:creationId xmlns:a16="http://schemas.microsoft.com/office/drawing/2014/main" id="{84DF173D-B065-4973-B801-370EECE7DECB}"/>
                </a:ext>
              </a:extLst>
            </p:cNvPr>
            <p:cNvGrpSpPr/>
            <p:nvPr/>
          </p:nvGrpSpPr>
          <p:grpSpPr>
            <a:xfrm>
              <a:off x="848677" y="2705100"/>
              <a:ext cx="187166" cy="342901"/>
              <a:chOff x="848677" y="2705100"/>
              <a:chExt cx="187166" cy="342901"/>
            </a:xfrm>
          </p:grpSpPr>
          <p:sp>
            <p:nvSpPr>
              <p:cNvPr id="26" name="Previous Background" descr="&lt;Tags&gt;&lt;SMARTRESIZEANCHORS&gt;None,None,Absolute,None&lt;/SMARTRESIZEANCHORS&gt;&lt;/Tags&gt;">
                <a:extLst>
                  <a:ext uri="{FF2B5EF4-FFF2-40B4-BE49-F238E27FC236}">
                    <a16:creationId xmlns:a16="http://schemas.microsoft.com/office/drawing/2014/main" id="{F7B8409D-8D62-47B9-9104-47AA9DA77399}"/>
                  </a:ext>
                </a:extLst>
              </p:cNvPr>
              <p:cNvSpPr/>
              <p:nvPr/>
            </p:nvSpPr>
            <p:spPr>
              <a:xfrm>
                <a:off x="848677" y="2705100"/>
                <a:ext cx="187166" cy="342901"/>
              </a:xfrm>
              <a:prstGeom prst="rect">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27" name="Previous Arrow" descr="&lt;Tags&gt;&lt;SMARTRESIZEANCHORS&gt;None,None,Absolute,None&lt;/SMARTRESIZEANCHORS&gt;&lt;/Tags&gt;">
                <a:extLst>
                  <a:ext uri="{FF2B5EF4-FFF2-40B4-BE49-F238E27FC236}">
                    <a16:creationId xmlns:a16="http://schemas.microsoft.com/office/drawing/2014/main" id="{0C6A97B0-5B9C-4FD2-A800-9316A073EE4C}"/>
                  </a:ext>
                </a:extLst>
              </p:cNvPr>
              <p:cNvSpPr>
                <a:spLocks noChangeAspect="1"/>
              </p:cNvSpPr>
              <p:nvPr/>
            </p:nvSpPr>
            <p:spPr bwMode="auto">
              <a:xfrm>
                <a:off x="905748" y="2813844"/>
                <a:ext cx="73025" cy="125413"/>
              </a:xfrm>
              <a:custGeom>
                <a:avLst/>
                <a:gdLst>
                  <a:gd name="T0" fmla="*/ 173 w 193"/>
                  <a:gd name="T1" fmla="*/ 0 h 346"/>
                  <a:gd name="T2" fmla="*/ 0 w 193"/>
                  <a:gd name="T3" fmla="*/ 173 h 346"/>
                  <a:gd name="T4" fmla="*/ 173 w 193"/>
                  <a:gd name="T5" fmla="*/ 346 h 346"/>
                  <a:gd name="T6" fmla="*/ 193 w 193"/>
                  <a:gd name="T7" fmla="*/ 327 h 346"/>
                  <a:gd name="T8" fmla="*/ 40 w 193"/>
                  <a:gd name="T9" fmla="*/ 173 h 346"/>
                  <a:gd name="T10" fmla="*/ 193 w 193"/>
                  <a:gd name="T11" fmla="*/ 20 h 346"/>
                  <a:gd name="T12" fmla="*/ 173 w 193"/>
                  <a:gd name="T13" fmla="*/ 0 h 346"/>
                </a:gdLst>
                <a:ahLst/>
                <a:cxnLst>
                  <a:cxn ang="0">
                    <a:pos x="T0" y="T1"/>
                  </a:cxn>
                  <a:cxn ang="0">
                    <a:pos x="T2" y="T3"/>
                  </a:cxn>
                  <a:cxn ang="0">
                    <a:pos x="T4" y="T5"/>
                  </a:cxn>
                  <a:cxn ang="0">
                    <a:pos x="T6" y="T7"/>
                  </a:cxn>
                  <a:cxn ang="0">
                    <a:pos x="T8" y="T9"/>
                  </a:cxn>
                  <a:cxn ang="0">
                    <a:pos x="T10" y="T11"/>
                  </a:cxn>
                  <a:cxn ang="0">
                    <a:pos x="T12" y="T13"/>
                  </a:cxn>
                </a:cxnLst>
                <a:rect l="0" t="0" r="r" b="b"/>
                <a:pathLst>
                  <a:path w="193" h="346">
                    <a:moveTo>
                      <a:pt x="173" y="0"/>
                    </a:moveTo>
                    <a:lnTo>
                      <a:pt x="0" y="173"/>
                    </a:lnTo>
                    <a:lnTo>
                      <a:pt x="173" y="346"/>
                    </a:lnTo>
                    <a:lnTo>
                      <a:pt x="193" y="327"/>
                    </a:lnTo>
                    <a:lnTo>
                      <a:pt x="40" y="173"/>
                    </a:lnTo>
                    <a:lnTo>
                      <a:pt x="193" y="20"/>
                    </a:lnTo>
                    <a:lnTo>
                      <a:pt x="173" y="0"/>
                    </a:lnTo>
                    <a:close/>
                  </a:path>
                </a:pathLst>
              </a:custGeom>
              <a:solidFill>
                <a:srgbClr val="000000">
                  <a:alpha val="6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23" name="Next Button">
              <a:extLst>
                <a:ext uri="{FF2B5EF4-FFF2-40B4-BE49-F238E27FC236}">
                  <a16:creationId xmlns:a16="http://schemas.microsoft.com/office/drawing/2014/main" id="{270A5545-FD97-464A-9B30-947F5EB65DF4}"/>
                </a:ext>
              </a:extLst>
            </p:cNvPr>
            <p:cNvGrpSpPr/>
            <p:nvPr/>
          </p:nvGrpSpPr>
          <p:grpSpPr>
            <a:xfrm>
              <a:off x="4453410" y="2705100"/>
              <a:ext cx="187166" cy="342901"/>
              <a:chOff x="4453410" y="2705100"/>
              <a:chExt cx="187166" cy="342901"/>
            </a:xfrm>
          </p:grpSpPr>
          <p:sp>
            <p:nvSpPr>
              <p:cNvPr id="24" name="Next Background" descr="&lt;Tags&gt;&lt;SMARTRESIZEANCHORS&gt;None,None,None,Absolute&lt;/SMARTRESIZEANCHORS&gt;&lt;/Tags&gt;">
                <a:extLst>
                  <a:ext uri="{FF2B5EF4-FFF2-40B4-BE49-F238E27FC236}">
                    <a16:creationId xmlns:a16="http://schemas.microsoft.com/office/drawing/2014/main" id="{C00447C5-265F-4A58-810B-327908BF04C9}"/>
                  </a:ext>
                </a:extLst>
              </p:cNvPr>
              <p:cNvSpPr/>
              <p:nvPr/>
            </p:nvSpPr>
            <p:spPr>
              <a:xfrm>
                <a:off x="4453410" y="2705100"/>
                <a:ext cx="187166" cy="342901"/>
              </a:xfrm>
              <a:prstGeom prst="rect">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25" name="Next Arrow" descr="&lt;Tags&gt;&lt;SMARTRESIZEANCHORS&gt;None,None,None,Absolute&lt;/SMARTRESIZEANCHORS&gt;&lt;/Tags&gt;">
                <a:extLst>
                  <a:ext uri="{FF2B5EF4-FFF2-40B4-BE49-F238E27FC236}">
                    <a16:creationId xmlns:a16="http://schemas.microsoft.com/office/drawing/2014/main" id="{CF4F20BD-1F16-46E9-B655-4B81FEBD284C}"/>
                  </a:ext>
                </a:extLst>
              </p:cNvPr>
              <p:cNvSpPr>
                <a:spLocks noChangeAspect="1"/>
              </p:cNvSpPr>
              <p:nvPr/>
            </p:nvSpPr>
            <p:spPr bwMode="auto">
              <a:xfrm>
                <a:off x="4511274" y="2813844"/>
                <a:ext cx="71438" cy="125413"/>
              </a:xfrm>
              <a:custGeom>
                <a:avLst/>
                <a:gdLst>
                  <a:gd name="T0" fmla="*/ 20 w 193"/>
                  <a:gd name="T1" fmla="*/ 345 h 345"/>
                  <a:gd name="T2" fmla="*/ 193 w 193"/>
                  <a:gd name="T3" fmla="*/ 173 h 345"/>
                  <a:gd name="T4" fmla="*/ 20 w 193"/>
                  <a:gd name="T5" fmla="*/ 0 h 345"/>
                  <a:gd name="T6" fmla="*/ 0 w 193"/>
                  <a:gd name="T7" fmla="*/ 19 h 345"/>
                  <a:gd name="T8" fmla="*/ 153 w 193"/>
                  <a:gd name="T9" fmla="*/ 173 h 345"/>
                  <a:gd name="T10" fmla="*/ 0 w 193"/>
                  <a:gd name="T11" fmla="*/ 326 h 345"/>
                  <a:gd name="T12" fmla="*/ 20 w 193"/>
                  <a:gd name="T13" fmla="*/ 345 h 345"/>
                </a:gdLst>
                <a:ahLst/>
                <a:cxnLst>
                  <a:cxn ang="0">
                    <a:pos x="T0" y="T1"/>
                  </a:cxn>
                  <a:cxn ang="0">
                    <a:pos x="T2" y="T3"/>
                  </a:cxn>
                  <a:cxn ang="0">
                    <a:pos x="T4" y="T5"/>
                  </a:cxn>
                  <a:cxn ang="0">
                    <a:pos x="T6" y="T7"/>
                  </a:cxn>
                  <a:cxn ang="0">
                    <a:pos x="T8" y="T9"/>
                  </a:cxn>
                  <a:cxn ang="0">
                    <a:pos x="T10" y="T11"/>
                  </a:cxn>
                  <a:cxn ang="0">
                    <a:pos x="T12" y="T13"/>
                  </a:cxn>
                </a:cxnLst>
                <a:rect l="0" t="0" r="r" b="b"/>
                <a:pathLst>
                  <a:path w="193" h="345">
                    <a:moveTo>
                      <a:pt x="20" y="345"/>
                    </a:moveTo>
                    <a:lnTo>
                      <a:pt x="193" y="173"/>
                    </a:lnTo>
                    <a:lnTo>
                      <a:pt x="20" y="0"/>
                    </a:lnTo>
                    <a:lnTo>
                      <a:pt x="0" y="19"/>
                    </a:lnTo>
                    <a:lnTo>
                      <a:pt x="153" y="173"/>
                    </a:lnTo>
                    <a:lnTo>
                      <a:pt x="0" y="326"/>
                    </a:lnTo>
                    <a:lnTo>
                      <a:pt x="20" y="345"/>
                    </a:lnTo>
                    <a:close/>
                  </a:path>
                </a:pathLst>
              </a:custGeom>
              <a:solidFill>
                <a:srgbClr val="000000">
                  <a:alpha val="60000"/>
                </a:srgbClr>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grpSp>
        <p:nvGrpSpPr>
          <p:cNvPr id="29" name="Grid View" descr="&lt;SmartSettings&gt;&lt;SmartResize enabled=&quot;True&quot; minWidth=&quot;100&quot; minHeight=&quot;100&quot; /&gt;&lt;/SmartSettings&gt;">
            <a:extLst>
              <a:ext uri="{FF2B5EF4-FFF2-40B4-BE49-F238E27FC236}">
                <a16:creationId xmlns:a16="http://schemas.microsoft.com/office/drawing/2014/main" id="{1704BB8B-511F-4CA2-A29E-9FEFB3994224}"/>
              </a:ext>
            </a:extLst>
          </p:cNvPr>
          <p:cNvGrpSpPr/>
          <p:nvPr>
            <p:custDataLst>
              <p:tags r:id="rId2"/>
            </p:custDataLst>
          </p:nvPr>
        </p:nvGrpSpPr>
        <p:grpSpPr>
          <a:xfrm>
            <a:off x="4391706" y="1113631"/>
            <a:ext cx="3865787" cy="3360738"/>
            <a:chOff x="481499" y="1325561"/>
            <a:chExt cx="3865787" cy="3360738"/>
          </a:xfrm>
        </p:grpSpPr>
        <p:sp>
          <p:nvSpPr>
            <p:cNvPr id="30" name="Grid View Background" descr="&lt;Tags&gt;&lt;SMARTRESIZEANCHORS&gt;Absolute,Absolute,Absolute,Absolute&lt;/SMARTRESIZEANCHORS&gt;&lt;/Tags&gt;">
              <a:extLst>
                <a:ext uri="{FF2B5EF4-FFF2-40B4-BE49-F238E27FC236}">
                  <a16:creationId xmlns:a16="http://schemas.microsoft.com/office/drawing/2014/main" id="{3E6AEA1F-CF1E-4399-B386-C2C550444998}"/>
                </a:ext>
              </a:extLst>
            </p:cNvPr>
            <p:cNvSpPr/>
            <p:nvPr/>
          </p:nvSpPr>
          <p:spPr>
            <a:xfrm>
              <a:off x="481499" y="1325562"/>
              <a:ext cx="3785701" cy="3360737"/>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dirty="0">
                <a:solidFill>
                  <a:srgbClr val="000000"/>
                </a:solidFill>
                <a:latin typeface="Segoe UI" panose="020B0502040204020203" pitchFamily="34" charset="0"/>
                <a:cs typeface="Segoe UI" panose="020B0502040204020203" pitchFamily="34" charset="0"/>
              </a:endParaRPr>
            </a:p>
          </p:txBody>
        </p:sp>
        <p:grpSp>
          <p:nvGrpSpPr>
            <p:cNvPr id="31" name="Scroll Bar">
              <a:extLst>
                <a:ext uri="{FF2B5EF4-FFF2-40B4-BE49-F238E27FC236}">
                  <a16:creationId xmlns:a16="http://schemas.microsoft.com/office/drawing/2014/main" id="{0CB6A32D-322A-4401-9586-99B433292E0D}"/>
                </a:ext>
              </a:extLst>
            </p:cNvPr>
            <p:cNvGrpSpPr/>
            <p:nvPr/>
          </p:nvGrpSpPr>
          <p:grpSpPr>
            <a:xfrm>
              <a:off x="4261561" y="1325561"/>
              <a:ext cx="85725" cy="3360738"/>
              <a:chOff x="6627043" y="1951741"/>
              <a:chExt cx="85725" cy="3360738"/>
            </a:xfrm>
          </p:grpSpPr>
          <p:sp>
            <p:nvSpPr>
              <p:cNvPr id="57" name="Track" descr="&lt;Tags&gt;&lt;SMARTRESIZEANCHORS&gt;Absolute,Absolute,None,Absolute&lt;/SMARTRESIZEANCHORS&gt;&lt;/Tags&gt;">
                <a:extLst>
                  <a:ext uri="{FF2B5EF4-FFF2-40B4-BE49-F238E27FC236}">
                    <a16:creationId xmlns:a16="http://schemas.microsoft.com/office/drawing/2014/main" id="{301F092F-F186-45BA-8175-CDB859385396}"/>
                  </a:ext>
                </a:extLst>
              </p:cNvPr>
              <p:cNvSpPr/>
              <p:nvPr/>
            </p:nvSpPr>
            <p:spPr>
              <a:xfrm>
                <a:off x="6627043" y="1951741"/>
                <a:ext cx="85725" cy="336073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58" name="Thumb" descr="&lt;Tags&gt;&lt;SMARTRESIZEANCHORS&gt;Absolute,Relative,None,Absolute&lt;/SMARTRESIZEANCHORS&gt;&lt;/Tags&gt;">
                <a:extLst>
                  <a:ext uri="{FF2B5EF4-FFF2-40B4-BE49-F238E27FC236}">
                    <a16:creationId xmlns:a16="http://schemas.microsoft.com/office/drawing/2014/main" id="{C400FC96-C555-4A59-B1B3-968F9744F0FF}"/>
                  </a:ext>
                </a:extLst>
              </p:cNvPr>
              <p:cNvSpPr/>
              <p:nvPr/>
            </p:nvSpPr>
            <p:spPr>
              <a:xfrm>
                <a:off x="6627043" y="2037466"/>
                <a:ext cx="85725" cy="1118616"/>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59" name="Arrow Up" descr="&lt;Tags&gt;&lt;SMARTRESIZEANCHORS&gt;Absolute,None,None,Absolute&lt;/SMARTRESIZEANCHORS&gt;&lt;/Tags&gt;">
                <a:extLst>
                  <a:ext uri="{FF2B5EF4-FFF2-40B4-BE49-F238E27FC236}">
                    <a16:creationId xmlns:a16="http://schemas.microsoft.com/office/drawing/2014/main" id="{9B06E1D9-B178-422B-9A78-9E254F5BA1F1}"/>
                  </a:ext>
                </a:extLst>
              </p:cNvPr>
              <p:cNvSpPr>
                <a:spLocks noChangeAspect="1"/>
              </p:cNvSpPr>
              <p:nvPr/>
            </p:nvSpPr>
            <p:spPr bwMode="auto">
              <a:xfrm>
                <a:off x="6641330" y="1978729"/>
                <a:ext cx="57150" cy="31750"/>
              </a:xfrm>
              <a:custGeom>
                <a:avLst/>
                <a:gdLst>
                  <a:gd name="T0" fmla="*/ 205 w 205"/>
                  <a:gd name="T1" fmla="*/ 94 h 116"/>
                  <a:gd name="T2" fmla="*/ 103 w 205"/>
                  <a:gd name="T3" fmla="*/ 0 h 116"/>
                  <a:gd name="T4" fmla="*/ 0 w 205"/>
                  <a:gd name="T5" fmla="*/ 94 h 116"/>
                  <a:gd name="T6" fmla="*/ 20 w 205"/>
                  <a:gd name="T7" fmla="*/ 116 h 116"/>
                  <a:gd name="T8" fmla="*/ 103 w 205"/>
                  <a:gd name="T9" fmla="*/ 39 h 116"/>
                  <a:gd name="T10" fmla="*/ 187 w 205"/>
                  <a:gd name="T11" fmla="*/ 116 h 116"/>
                  <a:gd name="T12" fmla="*/ 205 w 205"/>
                  <a:gd name="T13" fmla="*/ 94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205" y="94"/>
                    </a:moveTo>
                    <a:cubicBezTo>
                      <a:pt x="171" y="63"/>
                      <a:pt x="137" y="31"/>
                      <a:pt x="103" y="0"/>
                    </a:cubicBezTo>
                    <a:cubicBezTo>
                      <a:pt x="69" y="31"/>
                      <a:pt x="35" y="63"/>
                      <a:pt x="0" y="94"/>
                    </a:cubicBezTo>
                    <a:lnTo>
                      <a:pt x="20" y="116"/>
                    </a:lnTo>
                    <a:lnTo>
                      <a:pt x="103" y="39"/>
                    </a:lnTo>
                    <a:lnTo>
                      <a:pt x="187" y="116"/>
                    </a:lnTo>
                    <a:lnTo>
                      <a:pt x="205" y="94"/>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60" name="Arrow Down" descr="&lt;Tags&gt;&lt;SMARTRESIZEANCHORS&gt;None,Absolute,None,Absolute&lt;/SMARTRESIZEANCHORS&gt;&lt;/Tags&gt;">
                <a:extLst>
                  <a:ext uri="{FF2B5EF4-FFF2-40B4-BE49-F238E27FC236}">
                    <a16:creationId xmlns:a16="http://schemas.microsoft.com/office/drawing/2014/main" id="{2E62BD79-4494-4CF6-B84F-B7CEE1A11E5B}"/>
                  </a:ext>
                </a:extLst>
              </p:cNvPr>
              <p:cNvSpPr>
                <a:spLocks noChangeAspect="1"/>
              </p:cNvSpPr>
              <p:nvPr/>
            </p:nvSpPr>
            <p:spPr bwMode="auto">
              <a:xfrm>
                <a:off x="6641330" y="5253741"/>
                <a:ext cx="57150" cy="31750"/>
              </a:xfrm>
              <a:custGeom>
                <a:avLst/>
                <a:gdLst>
                  <a:gd name="T0" fmla="*/ 0 w 205"/>
                  <a:gd name="T1" fmla="*/ 22 h 116"/>
                  <a:gd name="T2" fmla="*/ 102 w 205"/>
                  <a:gd name="T3" fmla="*/ 116 h 116"/>
                  <a:gd name="T4" fmla="*/ 205 w 205"/>
                  <a:gd name="T5" fmla="*/ 22 h 116"/>
                  <a:gd name="T6" fmla="*/ 185 w 205"/>
                  <a:gd name="T7" fmla="*/ 0 h 116"/>
                  <a:gd name="T8" fmla="*/ 102 w 205"/>
                  <a:gd name="T9" fmla="*/ 77 h 116"/>
                  <a:gd name="T10" fmla="*/ 18 w 205"/>
                  <a:gd name="T11" fmla="*/ 0 h 116"/>
                  <a:gd name="T12" fmla="*/ 0 w 205"/>
                  <a:gd name="T13" fmla="*/ 22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0" y="22"/>
                    </a:moveTo>
                    <a:cubicBezTo>
                      <a:pt x="34" y="53"/>
                      <a:pt x="68" y="85"/>
                      <a:pt x="102" y="116"/>
                    </a:cubicBezTo>
                    <a:cubicBezTo>
                      <a:pt x="136" y="85"/>
                      <a:pt x="170" y="53"/>
                      <a:pt x="205" y="22"/>
                    </a:cubicBezTo>
                    <a:lnTo>
                      <a:pt x="185" y="0"/>
                    </a:lnTo>
                    <a:lnTo>
                      <a:pt x="102" y="77"/>
                    </a:lnTo>
                    <a:lnTo>
                      <a:pt x="18" y="0"/>
                    </a:lnTo>
                    <a:lnTo>
                      <a:pt x="0" y="22"/>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sp>
          <p:nvSpPr>
            <p:cNvPr id="32" name="Icon Placeholder">
              <a:extLst>
                <a:ext uri="{FF2B5EF4-FFF2-40B4-BE49-F238E27FC236}">
                  <a16:creationId xmlns:a16="http://schemas.microsoft.com/office/drawing/2014/main" id="{6C98421E-D9D9-4F82-A8CA-14DD7B705184}"/>
                </a:ext>
              </a:extLst>
            </p:cNvPr>
            <p:cNvSpPr>
              <a:spLocks noChangeAspect="1"/>
            </p:cNvSpPr>
            <p:nvPr/>
          </p:nvSpPr>
          <p:spPr>
            <a:xfrm>
              <a:off x="564102" y="1407064"/>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33" name="Text">
              <a:extLst>
                <a:ext uri="{FF2B5EF4-FFF2-40B4-BE49-F238E27FC236}">
                  <a16:creationId xmlns:a16="http://schemas.microsoft.com/office/drawing/2014/main" id="{02705FDD-25C7-4ED5-97E6-CF099C9BBDC2}"/>
                </a:ext>
              </a:extLst>
            </p:cNvPr>
            <p:cNvSpPr txBox="1"/>
            <p:nvPr/>
          </p:nvSpPr>
          <p:spPr>
            <a:xfrm>
              <a:off x="564102" y="2191151"/>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1</a:t>
              </a:r>
            </a:p>
          </p:txBody>
        </p:sp>
        <p:sp>
          <p:nvSpPr>
            <p:cNvPr id="34" name="Icon Placeholder">
              <a:extLst>
                <a:ext uri="{FF2B5EF4-FFF2-40B4-BE49-F238E27FC236}">
                  <a16:creationId xmlns:a16="http://schemas.microsoft.com/office/drawing/2014/main" id="{EA928AAF-60C1-4878-81FB-049919AECB09}"/>
                </a:ext>
              </a:extLst>
            </p:cNvPr>
            <p:cNvSpPr>
              <a:spLocks noChangeAspect="1"/>
            </p:cNvSpPr>
            <p:nvPr/>
          </p:nvSpPr>
          <p:spPr>
            <a:xfrm>
              <a:off x="1508363" y="1407064"/>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35" name="Text">
              <a:extLst>
                <a:ext uri="{FF2B5EF4-FFF2-40B4-BE49-F238E27FC236}">
                  <a16:creationId xmlns:a16="http://schemas.microsoft.com/office/drawing/2014/main" id="{D2147AAF-1C4D-4388-88B7-42E4DCEEE4DB}"/>
                </a:ext>
              </a:extLst>
            </p:cNvPr>
            <p:cNvSpPr txBox="1"/>
            <p:nvPr/>
          </p:nvSpPr>
          <p:spPr>
            <a:xfrm>
              <a:off x="1508363" y="2191151"/>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2</a:t>
              </a:r>
            </a:p>
          </p:txBody>
        </p:sp>
        <p:sp>
          <p:nvSpPr>
            <p:cNvPr id="36" name="Icon Placeholder">
              <a:extLst>
                <a:ext uri="{FF2B5EF4-FFF2-40B4-BE49-F238E27FC236}">
                  <a16:creationId xmlns:a16="http://schemas.microsoft.com/office/drawing/2014/main" id="{434D4011-928F-4CA0-AD47-508FA548C09B}"/>
                </a:ext>
              </a:extLst>
            </p:cNvPr>
            <p:cNvSpPr>
              <a:spLocks noChangeAspect="1"/>
            </p:cNvSpPr>
            <p:nvPr/>
          </p:nvSpPr>
          <p:spPr>
            <a:xfrm>
              <a:off x="2452624" y="1407064"/>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37" name="Text">
              <a:extLst>
                <a:ext uri="{FF2B5EF4-FFF2-40B4-BE49-F238E27FC236}">
                  <a16:creationId xmlns:a16="http://schemas.microsoft.com/office/drawing/2014/main" id="{3B58FFEF-2242-486B-B277-7A47BE748853}"/>
                </a:ext>
              </a:extLst>
            </p:cNvPr>
            <p:cNvSpPr txBox="1"/>
            <p:nvPr/>
          </p:nvSpPr>
          <p:spPr>
            <a:xfrm>
              <a:off x="2452624" y="2191151"/>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3</a:t>
              </a:r>
            </a:p>
          </p:txBody>
        </p:sp>
        <p:sp>
          <p:nvSpPr>
            <p:cNvPr id="38" name="Icon Placeholder">
              <a:extLst>
                <a:ext uri="{FF2B5EF4-FFF2-40B4-BE49-F238E27FC236}">
                  <a16:creationId xmlns:a16="http://schemas.microsoft.com/office/drawing/2014/main" id="{7ADE2D79-5533-4891-8D7B-80BF733F1D1B}"/>
                </a:ext>
              </a:extLst>
            </p:cNvPr>
            <p:cNvSpPr>
              <a:spLocks noChangeAspect="1"/>
            </p:cNvSpPr>
            <p:nvPr/>
          </p:nvSpPr>
          <p:spPr>
            <a:xfrm>
              <a:off x="3396885" y="1407064"/>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39" name="Text">
              <a:extLst>
                <a:ext uri="{FF2B5EF4-FFF2-40B4-BE49-F238E27FC236}">
                  <a16:creationId xmlns:a16="http://schemas.microsoft.com/office/drawing/2014/main" id="{04021A5A-FD3B-478B-AE1D-961159DC0706}"/>
                </a:ext>
              </a:extLst>
            </p:cNvPr>
            <p:cNvSpPr txBox="1"/>
            <p:nvPr/>
          </p:nvSpPr>
          <p:spPr>
            <a:xfrm>
              <a:off x="3396885" y="2191151"/>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4</a:t>
              </a:r>
            </a:p>
          </p:txBody>
        </p:sp>
        <p:sp>
          <p:nvSpPr>
            <p:cNvPr id="40" name="Icon Placeholder">
              <a:extLst>
                <a:ext uri="{FF2B5EF4-FFF2-40B4-BE49-F238E27FC236}">
                  <a16:creationId xmlns:a16="http://schemas.microsoft.com/office/drawing/2014/main" id="{89B223AC-3C64-42F0-BB7F-6E6D2702F017}"/>
                </a:ext>
              </a:extLst>
            </p:cNvPr>
            <p:cNvSpPr>
              <a:spLocks noChangeAspect="1"/>
            </p:cNvSpPr>
            <p:nvPr/>
          </p:nvSpPr>
          <p:spPr>
            <a:xfrm>
              <a:off x="564102" y="2504428"/>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41" name="Text">
              <a:extLst>
                <a:ext uri="{FF2B5EF4-FFF2-40B4-BE49-F238E27FC236}">
                  <a16:creationId xmlns:a16="http://schemas.microsoft.com/office/drawing/2014/main" id="{48C35D69-E4C3-43EE-AA4F-87900FA85143}"/>
                </a:ext>
              </a:extLst>
            </p:cNvPr>
            <p:cNvSpPr txBox="1"/>
            <p:nvPr/>
          </p:nvSpPr>
          <p:spPr>
            <a:xfrm>
              <a:off x="564102" y="3288515"/>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5</a:t>
              </a:r>
            </a:p>
          </p:txBody>
        </p:sp>
        <p:sp>
          <p:nvSpPr>
            <p:cNvPr id="42" name="Icon Placeholder">
              <a:extLst>
                <a:ext uri="{FF2B5EF4-FFF2-40B4-BE49-F238E27FC236}">
                  <a16:creationId xmlns:a16="http://schemas.microsoft.com/office/drawing/2014/main" id="{B95D27B5-6160-467E-9804-FE6BFB7E2585}"/>
                </a:ext>
              </a:extLst>
            </p:cNvPr>
            <p:cNvSpPr>
              <a:spLocks noChangeAspect="1"/>
            </p:cNvSpPr>
            <p:nvPr/>
          </p:nvSpPr>
          <p:spPr>
            <a:xfrm>
              <a:off x="1508363" y="2504428"/>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43" name="Text">
              <a:extLst>
                <a:ext uri="{FF2B5EF4-FFF2-40B4-BE49-F238E27FC236}">
                  <a16:creationId xmlns:a16="http://schemas.microsoft.com/office/drawing/2014/main" id="{9D2CF921-49FC-47A6-9D91-2AC5004E4E44}"/>
                </a:ext>
              </a:extLst>
            </p:cNvPr>
            <p:cNvSpPr txBox="1"/>
            <p:nvPr/>
          </p:nvSpPr>
          <p:spPr>
            <a:xfrm>
              <a:off x="1508363" y="3288515"/>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6</a:t>
              </a:r>
            </a:p>
          </p:txBody>
        </p:sp>
        <p:sp>
          <p:nvSpPr>
            <p:cNvPr id="44" name="Icon Placeholder">
              <a:extLst>
                <a:ext uri="{FF2B5EF4-FFF2-40B4-BE49-F238E27FC236}">
                  <a16:creationId xmlns:a16="http://schemas.microsoft.com/office/drawing/2014/main" id="{1E0E966E-1BE0-4BDB-9BC4-12E953FBFF18}"/>
                </a:ext>
              </a:extLst>
            </p:cNvPr>
            <p:cNvSpPr>
              <a:spLocks noChangeAspect="1"/>
            </p:cNvSpPr>
            <p:nvPr/>
          </p:nvSpPr>
          <p:spPr>
            <a:xfrm>
              <a:off x="2452624" y="2504428"/>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45" name="Text">
              <a:extLst>
                <a:ext uri="{FF2B5EF4-FFF2-40B4-BE49-F238E27FC236}">
                  <a16:creationId xmlns:a16="http://schemas.microsoft.com/office/drawing/2014/main" id="{C8C56E61-D276-4F6E-B35C-B2FBCCF63984}"/>
                </a:ext>
              </a:extLst>
            </p:cNvPr>
            <p:cNvSpPr txBox="1"/>
            <p:nvPr/>
          </p:nvSpPr>
          <p:spPr>
            <a:xfrm>
              <a:off x="2452624" y="3288515"/>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7</a:t>
              </a:r>
            </a:p>
          </p:txBody>
        </p:sp>
        <p:sp>
          <p:nvSpPr>
            <p:cNvPr id="46" name="Icon Placeholder">
              <a:extLst>
                <a:ext uri="{FF2B5EF4-FFF2-40B4-BE49-F238E27FC236}">
                  <a16:creationId xmlns:a16="http://schemas.microsoft.com/office/drawing/2014/main" id="{F47A87C4-F834-4070-92FD-25121A66EEE8}"/>
                </a:ext>
              </a:extLst>
            </p:cNvPr>
            <p:cNvSpPr>
              <a:spLocks noChangeAspect="1"/>
            </p:cNvSpPr>
            <p:nvPr/>
          </p:nvSpPr>
          <p:spPr>
            <a:xfrm>
              <a:off x="3396885" y="2504428"/>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47" name="Text">
              <a:extLst>
                <a:ext uri="{FF2B5EF4-FFF2-40B4-BE49-F238E27FC236}">
                  <a16:creationId xmlns:a16="http://schemas.microsoft.com/office/drawing/2014/main" id="{7766216D-180E-4959-9BF3-C128545D27A9}"/>
                </a:ext>
              </a:extLst>
            </p:cNvPr>
            <p:cNvSpPr txBox="1"/>
            <p:nvPr/>
          </p:nvSpPr>
          <p:spPr>
            <a:xfrm>
              <a:off x="3396885" y="3288515"/>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8</a:t>
              </a:r>
            </a:p>
          </p:txBody>
        </p:sp>
        <p:sp>
          <p:nvSpPr>
            <p:cNvPr id="48" name="Icon Placeholder">
              <a:extLst>
                <a:ext uri="{FF2B5EF4-FFF2-40B4-BE49-F238E27FC236}">
                  <a16:creationId xmlns:a16="http://schemas.microsoft.com/office/drawing/2014/main" id="{C9CDE9D7-0BCC-48B3-8AF4-F4789894431C}"/>
                </a:ext>
              </a:extLst>
            </p:cNvPr>
            <p:cNvSpPr>
              <a:spLocks noChangeAspect="1"/>
            </p:cNvSpPr>
            <p:nvPr/>
          </p:nvSpPr>
          <p:spPr>
            <a:xfrm>
              <a:off x="564102" y="3601792"/>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49" name="Text">
              <a:extLst>
                <a:ext uri="{FF2B5EF4-FFF2-40B4-BE49-F238E27FC236}">
                  <a16:creationId xmlns:a16="http://schemas.microsoft.com/office/drawing/2014/main" id="{89AF9038-AB46-47F4-8500-F7562F2280E6}"/>
                </a:ext>
              </a:extLst>
            </p:cNvPr>
            <p:cNvSpPr txBox="1"/>
            <p:nvPr/>
          </p:nvSpPr>
          <p:spPr>
            <a:xfrm>
              <a:off x="564102" y="4385879"/>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9</a:t>
              </a:r>
            </a:p>
          </p:txBody>
        </p:sp>
        <p:sp>
          <p:nvSpPr>
            <p:cNvPr id="50" name="Icon Placeholder">
              <a:extLst>
                <a:ext uri="{FF2B5EF4-FFF2-40B4-BE49-F238E27FC236}">
                  <a16:creationId xmlns:a16="http://schemas.microsoft.com/office/drawing/2014/main" id="{5A73CC40-21B3-442E-A46D-6C888FF7C4A5}"/>
                </a:ext>
              </a:extLst>
            </p:cNvPr>
            <p:cNvSpPr>
              <a:spLocks noChangeAspect="1"/>
            </p:cNvSpPr>
            <p:nvPr/>
          </p:nvSpPr>
          <p:spPr>
            <a:xfrm>
              <a:off x="1508363" y="3601792"/>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51" name="Text">
              <a:extLst>
                <a:ext uri="{FF2B5EF4-FFF2-40B4-BE49-F238E27FC236}">
                  <a16:creationId xmlns:a16="http://schemas.microsoft.com/office/drawing/2014/main" id="{6D4C7130-EB4E-4F52-BD6E-E7CC41F22F81}"/>
                </a:ext>
              </a:extLst>
            </p:cNvPr>
            <p:cNvSpPr txBox="1"/>
            <p:nvPr/>
          </p:nvSpPr>
          <p:spPr>
            <a:xfrm>
              <a:off x="1508363" y="4385879"/>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10</a:t>
              </a:r>
            </a:p>
          </p:txBody>
        </p:sp>
        <p:sp>
          <p:nvSpPr>
            <p:cNvPr id="52" name="Icon Placeholder">
              <a:extLst>
                <a:ext uri="{FF2B5EF4-FFF2-40B4-BE49-F238E27FC236}">
                  <a16:creationId xmlns:a16="http://schemas.microsoft.com/office/drawing/2014/main" id="{DAEEA02B-60A8-4743-8A9D-606EE82936C1}"/>
                </a:ext>
              </a:extLst>
            </p:cNvPr>
            <p:cNvSpPr>
              <a:spLocks noChangeAspect="1"/>
            </p:cNvSpPr>
            <p:nvPr/>
          </p:nvSpPr>
          <p:spPr>
            <a:xfrm>
              <a:off x="2452624" y="3601792"/>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53" name="Text">
              <a:extLst>
                <a:ext uri="{FF2B5EF4-FFF2-40B4-BE49-F238E27FC236}">
                  <a16:creationId xmlns:a16="http://schemas.microsoft.com/office/drawing/2014/main" id="{2B5C43D9-9E8F-406C-9B58-DD1C7579E9A4}"/>
                </a:ext>
              </a:extLst>
            </p:cNvPr>
            <p:cNvSpPr txBox="1"/>
            <p:nvPr/>
          </p:nvSpPr>
          <p:spPr>
            <a:xfrm>
              <a:off x="2452624" y="4385879"/>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11</a:t>
              </a:r>
            </a:p>
          </p:txBody>
        </p:sp>
        <p:sp>
          <p:nvSpPr>
            <p:cNvPr id="54" name="Icon Placeholder">
              <a:extLst>
                <a:ext uri="{FF2B5EF4-FFF2-40B4-BE49-F238E27FC236}">
                  <a16:creationId xmlns:a16="http://schemas.microsoft.com/office/drawing/2014/main" id="{7F998403-106A-4465-BB5A-772E70948077}"/>
                </a:ext>
              </a:extLst>
            </p:cNvPr>
            <p:cNvSpPr>
              <a:spLocks noChangeAspect="1"/>
            </p:cNvSpPr>
            <p:nvPr/>
          </p:nvSpPr>
          <p:spPr>
            <a:xfrm>
              <a:off x="3396885" y="3601792"/>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55" name="Text">
              <a:extLst>
                <a:ext uri="{FF2B5EF4-FFF2-40B4-BE49-F238E27FC236}">
                  <a16:creationId xmlns:a16="http://schemas.microsoft.com/office/drawing/2014/main" id="{4A0C6EC8-C138-43F8-BD81-10D09D44C7A9}"/>
                </a:ext>
              </a:extLst>
            </p:cNvPr>
            <p:cNvSpPr txBox="1"/>
            <p:nvPr/>
          </p:nvSpPr>
          <p:spPr>
            <a:xfrm>
              <a:off x="3396885" y="4385879"/>
              <a:ext cx="784087" cy="228199"/>
            </a:xfrm>
            <a:prstGeom prst="rect">
              <a:avLst/>
            </a:prstGeom>
            <a:noFill/>
          </p:spPr>
          <p:txBody>
            <a:bodyPr wrap="square" lIns="54864" tIns="9144" rIns="54864" bIns="9144"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Item 12</a:t>
              </a:r>
            </a:p>
          </p:txBody>
        </p:sp>
        <p:sp>
          <p:nvSpPr>
            <p:cNvPr id="56" name="Selection">
              <a:extLst>
                <a:ext uri="{FF2B5EF4-FFF2-40B4-BE49-F238E27FC236}">
                  <a16:creationId xmlns:a16="http://schemas.microsoft.com/office/drawing/2014/main" id="{D0B2E054-96DC-4DC3-822E-7E8DACF52C9F}"/>
                </a:ext>
              </a:extLst>
            </p:cNvPr>
            <p:cNvSpPr/>
            <p:nvPr/>
          </p:nvSpPr>
          <p:spPr>
            <a:xfrm>
              <a:off x="485756" y="1331120"/>
              <a:ext cx="936379" cy="1088230"/>
            </a:xfrm>
            <a:prstGeom prst="rect">
              <a:avLst/>
            </a:prstGeom>
            <a:noFill/>
            <a:ln>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dirty="0">
                <a:solidFill>
                  <a:srgbClr val="000000"/>
                </a:solidFill>
                <a:latin typeface="Segoe UI" panose="020B0502040204020203" pitchFamily="34" charset="0"/>
                <a:cs typeface="Segoe UI" panose="020B0502040204020203" pitchFamily="34" charset="0"/>
              </a:endParaRPr>
            </a:p>
          </p:txBody>
        </p:sp>
      </p:grpSp>
      <p:grpSp>
        <p:nvGrpSpPr>
          <p:cNvPr id="61" name="Grid View" descr="&lt;SmartSettings&gt;&lt;SmartResize enabled=&quot;True&quot; minWidth=&quot;100&quot; minHeight=&quot;100&quot; /&gt;&lt;/SmartSettings&gt;">
            <a:extLst>
              <a:ext uri="{FF2B5EF4-FFF2-40B4-BE49-F238E27FC236}">
                <a16:creationId xmlns:a16="http://schemas.microsoft.com/office/drawing/2014/main" id="{32542918-2080-46DB-B964-8C19986C3D68}"/>
              </a:ext>
            </a:extLst>
          </p:cNvPr>
          <p:cNvGrpSpPr/>
          <p:nvPr>
            <p:custDataLst>
              <p:tags r:id="rId3"/>
            </p:custDataLst>
          </p:nvPr>
        </p:nvGrpSpPr>
        <p:grpSpPr>
          <a:xfrm>
            <a:off x="8582372" y="976294"/>
            <a:ext cx="4095056" cy="2390811"/>
            <a:chOff x="755337" y="1596354"/>
            <a:chExt cx="4095056" cy="2390811"/>
          </a:xfrm>
        </p:grpSpPr>
        <p:sp>
          <p:nvSpPr>
            <p:cNvPr id="62" name="Grid View Background" descr="&lt;Tags&gt;&lt;SMARTRESIZEANCHORS&gt;Absolute,Absolute,Absolute,Absolute&lt;/SMARTRESIZEANCHORS&gt;&lt;/Tags&gt;">
              <a:extLst>
                <a:ext uri="{FF2B5EF4-FFF2-40B4-BE49-F238E27FC236}">
                  <a16:creationId xmlns:a16="http://schemas.microsoft.com/office/drawing/2014/main" id="{534EAD4F-F279-4120-B75F-68BB6E67D255}"/>
                </a:ext>
              </a:extLst>
            </p:cNvPr>
            <p:cNvSpPr/>
            <p:nvPr/>
          </p:nvSpPr>
          <p:spPr>
            <a:xfrm>
              <a:off x="755337" y="1596354"/>
              <a:ext cx="4009331" cy="2390811"/>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nvGrpSpPr>
            <p:cNvPr id="63" name="Scroll Bar">
              <a:extLst>
                <a:ext uri="{FF2B5EF4-FFF2-40B4-BE49-F238E27FC236}">
                  <a16:creationId xmlns:a16="http://schemas.microsoft.com/office/drawing/2014/main" id="{B04B14F4-5982-40D1-975F-1E2563BFEAEA}"/>
                </a:ext>
              </a:extLst>
            </p:cNvPr>
            <p:cNvGrpSpPr/>
            <p:nvPr/>
          </p:nvGrpSpPr>
          <p:grpSpPr>
            <a:xfrm>
              <a:off x="4764668" y="1596779"/>
              <a:ext cx="85725" cy="2390386"/>
              <a:chOff x="6627043" y="1951741"/>
              <a:chExt cx="85725" cy="2390386"/>
            </a:xfrm>
          </p:grpSpPr>
          <p:sp>
            <p:nvSpPr>
              <p:cNvPr id="85" name="Track" descr="&lt;Tags&gt;&lt;SMARTRESIZEANCHORS&gt;Absolute,Absolute,None,Absolute&lt;/SMARTRESIZEANCHORS&gt;&lt;/Tags&gt;">
                <a:extLst>
                  <a:ext uri="{FF2B5EF4-FFF2-40B4-BE49-F238E27FC236}">
                    <a16:creationId xmlns:a16="http://schemas.microsoft.com/office/drawing/2014/main" id="{4F744A12-44AF-4D1D-B4D9-D80217DB5C05}"/>
                  </a:ext>
                </a:extLst>
              </p:cNvPr>
              <p:cNvSpPr/>
              <p:nvPr/>
            </p:nvSpPr>
            <p:spPr>
              <a:xfrm>
                <a:off x="6627043" y="1951741"/>
                <a:ext cx="85725" cy="2390386"/>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86" name="Thumb" descr="&lt;Tags&gt;&lt;SMARTRESIZEANCHORS&gt;Absolute,Relative,None,Absolute&lt;/SMARTRESIZEANCHORS&gt;&lt;/Tags&gt;">
                <a:extLst>
                  <a:ext uri="{FF2B5EF4-FFF2-40B4-BE49-F238E27FC236}">
                    <a16:creationId xmlns:a16="http://schemas.microsoft.com/office/drawing/2014/main" id="{A6734D3C-6A5B-4FA5-A9B3-8EF7E14EB9B9}"/>
                  </a:ext>
                </a:extLst>
              </p:cNvPr>
              <p:cNvSpPr/>
              <p:nvPr/>
            </p:nvSpPr>
            <p:spPr>
              <a:xfrm>
                <a:off x="6627043" y="2037466"/>
                <a:ext cx="85725" cy="1118616"/>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87" name="Arrow Up" descr="&lt;Tags&gt;&lt;SMARTRESIZEANCHORS&gt;Absolute,None,None,Absolute&lt;/SMARTRESIZEANCHORS&gt;&lt;/Tags&gt;">
                <a:extLst>
                  <a:ext uri="{FF2B5EF4-FFF2-40B4-BE49-F238E27FC236}">
                    <a16:creationId xmlns:a16="http://schemas.microsoft.com/office/drawing/2014/main" id="{693D1057-018A-4A4E-BBC0-1D2558E98154}"/>
                  </a:ext>
                </a:extLst>
              </p:cNvPr>
              <p:cNvSpPr>
                <a:spLocks noChangeAspect="1"/>
              </p:cNvSpPr>
              <p:nvPr/>
            </p:nvSpPr>
            <p:spPr bwMode="auto">
              <a:xfrm>
                <a:off x="6641330" y="1978729"/>
                <a:ext cx="57150" cy="31750"/>
              </a:xfrm>
              <a:custGeom>
                <a:avLst/>
                <a:gdLst>
                  <a:gd name="T0" fmla="*/ 205 w 205"/>
                  <a:gd name="T1" fmla="*/ 94 h 116"/>
                  <a:gd name="T2" fmla="*/ 103 w 205"/>
                  <a:gd name="T3" fmla="*/ 0 h 116"/>
                  <a:gd name="T4" fmla="*/ 0 w 205"/>
                  <a:gd name="T5" fmla="*/ 94 h 116"/>
                  <a:gd name="T6" fmla="*/ 20 w 205"/>
                  <a:gd name="T7" fmla="*/ 116 h 116"/>
                  <a:gd name="T8" fmla="*/ 103 w 205"/>
                  <a:gd name="T9" fmla="*/ 39 h 116"/>
                  <a:gd name="T10" fmla="*/ 187 w 205"/>
                  <a:gd name="T11" fmla="*/ 116 h 116"/>
                  <a:gd name="T12" fmla="*/ 205 w 205"/>
                  <a:gd name="T13" fmla="*/ 94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205" y="94"/>
                    </a:moveTo>
                    <a:cubicBezTo>
                      <a:pt x="171" y="63"/>
                      <a:pt x="137" y="31"/>
                      <a:pt x="103" y="0"/>
                    </a:cubicBezTo>
                    <a:cubicBezTo>
                      <a:pt x="69" y="31"/>
                      <a:pt x="35" y="63"/>
                      <a:pt x="0" y="94"/>
                    </a:cubicBezTo>
                    <a:lnTo>
                      <a:pt x="20" y="116"/>
                    </a:lnTo>
                    <a:lnTo>
                      <a:pt x="103" y="39"/>
                    </a:lnTo>
                    <a:lnTo>
                      <a:pt x="187" y="116"/>
                    </a:lnTo>
                    <a:lnTo>
                      <a:pt x="205" y="94"/>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88" name="Arrow Down" descr="&lt;Tags&gt;&lt;SMARTRESIZEANCHORS&gt;None,Absolute,None,Absolute&lt;/SMARTRESIZEANCHORS&gt;&lt;/Tags&gt;">
                <a:extLst>
                  <a:ext uri="{FF2B5EF4-FFF2-40B4-BE49-F238E27FC236}">
                    <a16:creationId xmlns:a16="http://schemas.microsoft.com/office/drawing/2014/main" id="{CF72D25D-0754-434A-9CB6-80D6773177E3}"/>
                  </a:ext>
                </a:extLst>
              </p:cNvPr>
              <p:cNvSpPr>
                <a:spLocks noChangeAspect="1"/>
              </p:cNvSpPr>
              <p:nvPr/>
            </p:nvSpPr>
            <p:spPr bwMode="auto">
              <a:xfrm>
                <a:off x="6636781" y="4283389"/>
                <a:ext cx="57150" cy="31750"/>
              </a:xfrm>
              <a:custGeom>
                <a:avLst/>
                <a:gdLst>
                  <a:gd name="T0" fmla="*/ 0 w 205"/>
                  <a:gd name="T1" fmla="*/ 22 h 116"/>
                  <a:gd name="T2" fmla="*/ 102 w 205"/>
                  <a:gd name="T3" fmla="*/ 116 h 116"/>
                  <a:gd name="T4" fmla="*/ 205 w 205"/>
                  <a:gd name="T5" fmla="*/ 22 h 116"/>
                  <a:gd name="T6" fmla="*/ 185 w 205"/>
                  <a:gd name="T7" fmla="*/ 0 h 116"/>
                  <a:gd name="T8" fmla="*/ 102 w 205"/>
                  <a:gd name="T9" fmla="*/ 77 h 116"/>
                  <a:gd name="T10" fmla="*/ 18 w 205"/>
                  <a:gd name="T11" fmla="*/ 0 h 116"/>
                  <a:gd name="T12" fmla="*/ 0 w 205"/>
                  <a:gd name="T13" fmla="*/ 22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0" y="22"/>
                    </a:moveTo>
                    <a:cubicBezTo>
                      <a:pt x="34" y="53"/>
                      <a:pt x="68" y="85"/>
                      <a:pt x="102" y="116"/>
                    </a:cubicBezTo>
                    <a:cubicBezTo>
                      <a:pt x="136" y="85"/>
                      <a:pt x="170" y="53"/>
                      <a:pt x="205" y="22"/>
                    </a:cubicBezTo>
                    <a:lnTo>
                      <a:pt x="185" y="0"/>
                    </a:lnTo>
                    <a:lnTo>
                      <a:pt x="102" y="77"/>
                    </a:lnTo>
                    <a:lnTo>
                      <a:pt x="18" y="0"/>
                    </a:lnTo>
                    <a:lnTo>
                      <a:pt x="0" y="22"/>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sp>
          <p:nvSpPr>
            <p:cNvPr id="64" name="Icon Placeholder" descr="&lt;Tags&gt;&lt;SMARTRESIZEANCHORS&gt;Absolute,None,Absolute,None&lt;/SMARTRESIZEANCHORS&gt;&lt;/Tags&gt;">
              <a:extLst>
                <a:ext uri="{FF2B5EF4-FFF2-40B4-BE49-F238E27FC236}">
                  <a16:creationId xmlns:a16="http://schemas.microsoft.com/office/drawing/2014/main" id="{74B618AA-B7F6-44FA-A67E-4EE3EB3B69D2}"/>
                </a:ext>
              </a:extLst>
            </p:cNvPr>
            <p:cNvSpPr>
              <a:spLocks noChangeAspect="1"/>
            </p:cNvSpPr>
            <p:nvPr/>
          </p:nvSpPr>
          <p:spPr>
            <a:xfrm>
              <a:off x="819665" y="1657472"/>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65" name="Text" descr="&lt;Tags&gt;&lt;SMARTRESIZEANCHORS&gt;Absolute,None,Absolute,Relative&lt;/SMARTRESIZEANCHORS&gt;&lt;/Tags&gt;">
              <a:extLst>
                <a:ext uri="{FF2B5EF4-FFF2-40B4-BE49-F238E27FC236}">
                  <a16:creationId xmlns:a16="http://schemas.microsoft.com/office/drawing/2014/main" id="{51A876CE-34B4-4C2C-9B3C-097C76F6B416}"/>
                </a:ext>
              </a:extLst>
            </p:cNvPr>
            <p:cNvSpPr txBox="1"/>
            <p:nvPr/>
          </p:nvSpPr>
          <p:spPr>
            <a:xfrm>
              <a:off x="1131487" y="1659182"/>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1</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66" name="Icon Placeholder" descr="&lt;Tags&gt;&lt;SMARTRESIZEANCHORS&gt;Absolute,None,Relative,None&lt;/SMARTRESIZEANCHORS&gt;&lt;/Tags&gt;">
              <a:extLst>
                <a:ext uri="{FF2B5EF4-FFF2-40B4-BE49-F238E27FC236}">
                  <a16:creationId xmlns:a16="http://schemas.microsoft.com/office/drawing/2014/main" id="{F068A36D-562B-4B12-A2C3-21F1A417643B}"/>
                </a:ext>
              </a:extLst>
            </p:cNvPr>
            <p:cNvSpPr>
              <a:spLocks noChangeAspect="1"/>
            </p:cNvSpPr>
            <p:nvPr/>
          </p:nvSpPr>
          <p:spPr>
            <a:xfrm>
              <a:off x="2845894" y="1657472"/>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67" name="Text" descr="&lt;Tags&gt;&lt;SMARTRESIZEANCHORS&gt;Absolute,None,Relative,Absolute&lt;/SMARTRESIZEANCHORS&gt;&lt;/Tags&gt;">
              <a:extLst>
                <a:ext uri="{FF2B5EF4-FFF2-40B4-BE49-F238E27FC236}">
                  <a16:creationId xmlns:a16="http://schemas.microsoft.com/office/drawing/2014/main" id="{972E48B8-5B9C-4D93-AA85-0A11685DF237}"/>
                </a:ext>
              </a:extLst>
            </p:cNvPr>
            <p:cNvSpPr txBox="1"/>
            <p:nvPr/>
          </p:nvSpPr>
          <p:spPr>
            <a:xfrm>
              <a:off x="3157716" y="1659182"/>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2</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68" name="Icon Placeholder" descr="&lt;Tags&gt;&lt;SMARTRESIZEANCHORS&gt;Absolute,None,Absolute,None&lt;/SMARTRESIZEANCHORS&gt;&lt;/Tags&gt;">
              <a:extLst>
                <a:ext uri="{FF2B5EF4-FFF2-40B4-BE49-F238E27FC236}">
                  <a16:creationId xmlns:a16="http://schemas.microsoft.com/office/drawing/2014/main" id="{DFA2643F-7A53-4ECB-80A0-5E647175CDB4}"/>
                </a:ext>
              </a:extLst>
            </p:cNvPr>
            <p:cNvSpPr>
              <a:spLocks noChangeAspect="1"/>
            </p:cNvSpPr>
            <p:nvPr/>
          </p:nvSpPr>
          <p:spPr>
            <a:xfrm>
              <a:off x="816985" y="2127400"/>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69" name="Text" descr="&lt;Tags&gt;&lt;SMARTRESIZEANCHORS&gt;Absolute,None,Absolute,Relative&lt;/SMARTRESIZEANCHORS&gt;&lt;/Tags&gt;">
              <a:extLst>
                <a:ext uri="{FF2B5EF4-FFF2-40B4-BE49-F238E27FC236}">
                  <a16:creationId xmlns:a16="http://schemas.microsoft.com/office/drawing/2014/main" id="{A199709E-7AFA-4F7E-BE2D-90C4C2F949E8}"/>
                </a:ext>
              </a:extLst>
            </p:cNvPr>
            <p:cNvSpPr txBox="1"/>
            <p:nvPr/>
          </p:nvSpPr>
          <p:spPr>
            <a:xfrm>
              <a:off x="1128807" y="2129110"/>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3</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70" name="Icon Placeholder" descr="&lt;Tags&gt;&lt;SMARTRESIZEANCHORS&gt;Absolute,None,Relative,None&lt;/SMARTRESIZEANCHORS&gt;&lt;/Tags&gt;">
              <a:extLst>
                <a:ext uri="{FF2B5EF4-FFF2-40B4-BE49-F238E27FC236}">
                  <a16:creationId xmlns:a16="http://schemas.microsoft.com/office/drawing/2014/main" id="{1D600BC9-360F-474D-96D9-52EC4E5A1AC4}"/>
                </a:ext>
              </a:extLst>
            </p:cNvPr>
            <p:cNvSpPr>
              <a:spLocks noChangeAspect="1"/>
            </p:cNvSpPr>
            <p:nvPr/>
          </p:nvSpPr>
          <p:spPr>
            <a:xfrm>
              <a:off x="2845894" y="2127400"/>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71" name="Text" descr="&lt;Tags&gt;&lt;SMARTRESIZEANCHORS&gt;Absolute,None,Relative,Absolute&lt;/SMARTRESIZEANCHORS&gt;&lt;/Tags&gt;">
              <a:extLst>
                <a:ext uri="{FF2B5EF4-FFF2-40B4-BE49-F238E27FC236}">
                  <a16:creationId xmlns:a16="http://schemas.microsoft.com/office/drawing/2014/main" id="{1041B1BC-BFDA-4C29-B551-36FBE49D9A5E}"/>
                </a:ext>
              </a:extLst>
            </p:cNvPr>
            <p:cNvSpPr txBox="1"/>
            <p:nvPr/>
          </p:nvSpPr>
          <p:spPr>
            <a:xfrm>
              <a:off x="3157716" y="2129110"/>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4</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72" name="Icon Placeholder" descr="&lt;Tags&gt;&lt;SMARTRESIZEANCHORS&gt;Absolute,None,Absolute,None&lt;/SMARTRESIZEANCHORS&gt;&lt;/Tags&gt;">
              <a:extLst>
                <a:ext uri="{FF2B5EF4-FFF2-40B4-BE49-F238E27FC236}">
                  <a16:creationId xmlns:a16="http://schemas.microsoft.com/office/drawing/2014/main" id="{CAA4A4FF-538E-412A-B99A-D4EB19557212}"/>
                </a:ext>
              </a:extLst>
            </p:cNvPr>
            <p:cNvSpPr>
              <a:spLocks noChangeAspect="1"/>
            </p:cNvSpPr>
            <p:nvPr/>
          </p:nvSpPr>
          <p:spPr>
            <a:xfrm>
              <a:off x="816985" y="2597328"/>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73" name="Text" descr="&lt;Tags&gt;&lt;SMARTRESIZEANCHORS&gt;Absolute,None,Absolute,Relative&lt;/SMARTRESIZEANCHORS&gt;&lt;/Tags&gt;">
              <a:extLst>
                <a:ext uri="{FF2B5EF4-FFF2-40B4-BE49-F238E27FC236}">
                  <a16:creationId xmlns:a16="http://schemas.microsoft.com/office/drawing/2014/main" id="{9BFFD6B1-53FF-4066-8BC4-76074E5D2EC9}"/>
                </a:ext>
              </a:extLst>
            </p:cNvPr>
            <p:cNvSpPr txBox="1"/>
            <p:nvPr/>
          </p:nvSpPr>
          <p:spPr>
            <a:xfrm>
              <a:off x="1128807" y="2599038"/>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5</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74" name="Icon Placeholder" descr="&lt;Tags&gt;&lt;SMARTRESIZEANCHORS&gt;Absolute,None,Relative,None&lt;/SMARTRESIZEANCHORS&gt;&lt;/Tags&gt;">
              <a:extLst>
                <a:ext uri="{FF2B5EF4-FFF2-40B4-BE49-F238E27FC236}">
                  <a16:creationId xmlns:a16="http://schemas.microsoft.com/office/drawing/2014/main" id="{0E8693A9-C7F9-4857-8AB7-C2AB798A649D}"/>
                </a:ext>
              </a:extLst>
            </p:cNvPr>
            <p:cNvSpPr>
              <a:spLocks noChangeAspect="1"/>
            </p:cNvSpPr>
            <p:nvPr/>
          </p:nvSpPr>
          <p:spPr>
            <a:xfrm>
              <a:off x="2845894" y="2591808"/>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75" name="Text" descr="&lt;Tags&gt;&lt;SMARTRESIZEANCHORS&gt;Absolute,None,Relative,Absolute&lt;/SMARTRESIZEANCHORS&gt;&lt;/Tags&gt;">
              <a:extLst>
                <a:ext uri="{FF2B5EF4-FFF2-40B4-BE49-F238E27FC236}">
                  <a16:creationId xmlns:a16="http://schemas.microsoft.com/office/drawing/2014/main" id="{8BAAF960-923C-4217-9945-F706B5619A77}"/>
                </a:ext>
              </a:extLst>
            </p:cNvPr>
            <p:cNvSpPr txBox="1"/>
            <p:nvPr/>
          </p:nvSpPr>
          <p:spPr>
            <a:xfrm>
              <a:off x="3157716" y="2593518"/>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6</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76" name="Icon Placeholder" descr="&lt;Tags&gt;&lt;SMARTRESIZEANCHORS&gt;Absolute,None,Absolute,None&lt;/SMARTRESIZEANCHORS&gt;&lt;/Tags&gt;">
              <a:extLst>
                <a:ext uri="{FF2B5EF4-FFF2-40B4-BE49-F238E27FC236}">
                  <a16:creationId xmlns:a16="http://schemas.microsoft.com/office/drawing/2014/main" id="{A05C13C7-076A-450B-9C48-A2F108B90FC6}"/>
                </a:ext>
              </a:extLst>
            </p:cNvPr>
            <p:cNvSpPr>
              <a:spLocks noChangeAspect="1"/>
            </p:cNvSpPr>
            <p:nvPr/>
          </p:nvSpPr>
          <p:spPr>
            <a:xfrm>
              <a:off x="811740" y="3067256"/>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77" name="Text" descr="&lt;Tags&gt;&lt;SMARTRESIZEANCHORS&gt;Absolute,None,Absolute,Relative&lt;/SMARTRESIZEANCHORS&gt;&lt;/Tags&gt;">
              <a:extLst>
                <a:ext uri="{FF2B5EF4-FFF2-40B4-BE49-F238E27FC236}">
                  <a16:creationId xmlns:a16="http://schemas.microsoft.com/office/drawing/2014/main" id="{AD8E7F23-C467-4801-8F85-5D723893A5EA}"/>
                </a:ext>
              </a:extLst>
            </p:cNvPr>
            <p:cNvSpPr txBox="1"/>
            <p:nvPr/>
          </p:nvSpPr>
          <p:spPr>
            <a:xfrm>
              <a:off x="1123562" y="3068966"/>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7</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78" name="Icon Placeholder" descr="&lt;Tags&gt;&lt;SMARTRESIZEANCHORS&gt;Absolute,None,Relative,None&lt;/SMARTRESIZEANCHORS&gt;&lt;/Tags&gt;">
              <a:extLst>
                <a:ext uri="{FF2B5EF4-FFF2-40B4-BE49-F238E27FC236}">
                  <a16:creationId xmlns:a16="http://schemas.microsoft.com/office/drawing/2014/main" id="{4FBDE1A2-F0EA-4DC3-910B-247C6DFB6081}"/>
                </a:ext>
              </a:extLst>
            </p:cNvPr>
            <p:cNvSpPr>
              <a:spLocks noChangeAspect="1"/>
            </p:cNvSpPr>
            <p:nvPr/>
          </p:nvSpPr>
          <p:spPr>
            <a:xfrm>
              <a:off x="2845894" y="3032646"/>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79" name="Text" descr="&lt;Tags&gt;&lt;SMARTRESIZEANCHORS&gt;Absolute,None,Relative,Absolute&lt;/SMARTRESIZEANCHORS&gt;&lt;/Tags&gt;">
              <a:extLst>
                <a:ext uri="{FF2B5EF4-FFF2-40B4-BE49-F238E27FC236}">
                  <a16:creationId xmlns:a16="http://schemas.microsoft.com/office/drawing/2014/main" id="{7F43A8EA-6500-4E84-BD2F-8248BA51B827}"/>
                </a:ext>
              </a:extLst>
            </p:cNvPr>
            <p:cNvSpPr txBox="1"/>
            <p:nvPr/>
          </p:nvSpPr>
          <p:spPr>
            <a:xfrm>
              <a:off x="3157716" y="3034356"/>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8</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80" name="Icon Placeholder" descr="&lt;Tags&gt;&lt;SMARTRESIZEANCHORS&gt;Absolute,None,Absolute,None&lt;/SMARTRESIZEANCHORS&gt;&lt;/Tags&gt;">
              <a:extLst>
                <a:ext uri="{FF2B5EF4-FFF2-40B4-BE49-F238E27FC236}">
                  <a16:creationId xmlns:a16="http://schemas.microsoft.com/office/drawing/2014/main" id="{4E865118-D7DA-4BCE-866F-64C79DD94DFB}"/>
                </a:ext>
              </a:extLst>
            </p:cNvPr>
            <p:cNvSpPr>
              <a:spLocks noChangeAspect="1"/>
            </p:cNvSpPr>
            <p:nvPr/>
          </p:nvSpPr>
          <p:spPr>
            <a:xfrm>
              <a:off x="819665" y="3537184"/>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81" name="Text" descr="&lt;Tags&gt;&lt;SMARTRESIZEANCHORS&gt;Absolute,None,Absolute,Relative&lt;/SMARTRESIZEANCHORS&gt;&lt;/Tags&gt;">
              <a:extLst>
                <a:ext uri="{FF2B5EF4-FFF2-40B4-BE49-F238E27FC236}">
                  <a16:creationId xmlns:a16="http://schemas.microsoft.com/office/drawing/2014/main" id="{532316B4-C28B-466C-AB7D-4D579882FF22}"/>
                </a:ext>
              </a:extLst>
            </p:cNvPr>
            <p:cNvSpPr txBox="1"/>
            <p:nvPr/>
          </p:nvSpPr>
          <p:spPr>
            <a:xfrm>
              <a:off x="1131487" y="3538894"/>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9</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82" name="Icon Placeholder" descr="&lt;Tags&gt;&lt;SMARTRESIZEANCHORS&gt;Absolute,None,Relative,None&lt;/SMARTRESIZEANCHORS&gt;&lt;/Tags&gt;">
              <a:extLst>
                <a:ext uri="{FF2B5EF4-FFF2-40B4-BE49-F238E27FC236}">
                  <a16:creationId xmlns:a16="http://schemas.microsoft.com/office/drawing/2014/main" id="{6C04365C-B377-4C42-A0D3-13F0F828FF8C}"/>
                </a:ext>
              </a:extLst>
            </p:cNvPr>
            <p:cNvSpPr>
              <a:spLocks noChangeAspect="1"/>
            </p:cNvSpPr>
            <p:nvPr/>
          </p:nvSpPr>
          <p:spPr>
            <a:xfrm>
              <a:off x="2845894" y="3504284"/>
              <a:ext cx="311821" cy="311821"/>
            </a:xfrm>
            <a:prstGeom prst="ellipse">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83" name="Text" descr="&lt;Tags&gt;&lt;SMARTRESIZEANCHORS&gt;Absolute,None,Relative,Absolute&lt;/SMARTRESIZEANCHORS&gt;&lt;/Tags&gt;">
              <a:extLst>
                <a:ext uri="{FF2B5EF4-FFF2-40B4-BE49-F238E27FC236}">
                  <a16:creationId xmlns:a16="http://schemas.microsoft.com/office/drawing/2014/main" id="{EE9A0C38-1099-41CD-B586-471B9B31C38C}"/>
                </a:ext>
              </a:extLst>
            </p:cNvPr>
            <p:cNvSpPr txBox="1"/>
            <p:nvPr/>
          </p:nvSpPr>
          <p:spPr>
            <a:xfrm>
              <a:off x="3157716" y="3505994"/>
              <a:ext cx="1606952" cy="310111"/>
            </a:xfrm>
            <a:prstGeom prst="rect">
              <a:avLst/>
            </a:prstGeom>
            <a:noFill/>
          </p:spPr>
          <p:txBody>
            <a:bodyPr wrap="square" lIns="118872"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sz="850" b="1" noProof="1">
                  <a:solidFill>
                    <a:srgbClr val="000000"/>
                  </a:solidFill>
                  <a:latin typeface="Segoe UI" panose="020B0502040204020203" pitchFamily="34" charset="0"/>
                  <a:cs typeface="Segoe UI" panose="020B0502040204020203" pitchFamily="34" charset="0"/>
                </a:rPr>
                <a:t>Item 10</a:t>
              </a:r>
            </a:p>
            <a:p>
              <a:pPr>
                <a:lnSpc>
                  <a:spcPct val="110000"/>
                </a:lnSpc>
              </a:pPr>
              <a:r>
                <a:rPr lang="en-US" sz="850" noProof="1">
                  <a:solidFill>
                    <a:srgbClr val="000000"/>
                  </a:solidFill>
                  <a:latin typeface="Segoe UI" panose="020B0502040204020203" pitchFamily="34" charset="0"/>
                  <a:cs typeface="Segoe UI" panose="020B0502040204020203" pitchFamily="34" charset="0"/>
                </a:rPr>
                <a:t>Lorem ipsum dolor sit amet</a:t>
              </a:r>
            </a:p>
          </p:txBody>
        </p:sp>
        <p:sp>
          <p:nvSpPr>
            <p:cNvPr id="84" name="Selection" descr="&lt;Tags&gt;&lt;SMARTRESIZEANCHORS&gt;Absolute,None,Absolute,Relative&lt;/SMARTRESIZEANCHORS&gt;&lt;/Tags&gt;">
              <a:extLst>
                <a:ext uri="{FF2B5EF4-FFF2-40B4-BE49-F238E27FC236}">
                  <a16:creationId xmlns:a16="http://schemas.microsoft.com/office/drawing/2014/main" id="{3AA1FAD4-A958-46BE-9B44-4E5505D79D9E}"/>
                </a:ext>
              </a:extLst>
            </p:cNvPr>
            <p:cNvSpPr/>
            <p:nvPr/>
          </p:nvSpPr>
          <p:spPr>
            <a:xfrm>
              <a:off x="761485" y="1599317"/>
              <a:ext cx="1991240" cy="424746"/>
            </a:xfrm>
            <a:prstGeom prst="rect">
              <a:avLst/>
            </a:prstGeom>
            <a:noFill/>
            <a:ln>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dirty="0">
                <a:solidFill>
                  <a:srgbClr val="000000"/>
                </a:solidFill>
                <a:latin typeface="Segoe UI" panose="020B0502040204020203" pitchFamily="34" charset="0"/>
                <a:cs typeface="Segoe UI" panose="020B0502040204020203" pitchFamily="34" charset="0"/>
              </a:endParaRPr>
            </a:p>
          </p:txBody>
        </p:sp>
      </p:grpSp>
      <p:grpSp>
        <p:nvGrpSpPr>
          <p:cNvPr id="111" name="Media Player" descr="&lt;SmartSettings&gt;&lt;SmartResize enabled=&quot;True&quot; minWidth=&quot;100&quot; minHeight=&quot;100&quot; /&gt;&lt;/SmartSettings&gt;">
            <a:extLst>
              <a:ext uri="{FF2B5EF4-FFF2-40B4-BE49-F238E27FC236}">
                <a16:creationId xmlns:a16="http://schemas.microsoft.com/office/drawing/2014/main" id="{0E8EEB71-A391-4967-9F5D-4E437A35224A}"/>
              </a:ext>
            </a:extLst>
          </p:cNvPr>
          <p:cNvGrpSpPr/>
          <p:nvPr>
            <p:custDataLst>
              <p:tags r:id="rId4"/>
            </p:custDataLst>
          </p:nvPr>
        </p:nvGrpSpPr>
        <p:grpSpPr>
          <a:xfrm>
            <a:off x="8743950" y="3898503"/>
            <a:ext cx="2857500" cy="2464594"/>
            <a:chOff x="695060" y="2005087"/>
            <a:chExt cx="2857500" cy="2464594"/>
          </a:xfrm>
        </p:grpSpPr>
        <p:grpSp>
          <p:nvGrpSpPr>
            <p:cNvPr id="112" name="Media Controls">
              <a:extLst>
                <a:ext uri="{FF2B5EF4-FFF2-40B4-BE49-F238E27FC236}">
                  <a16:creationId xmlns:a16="http://schemas.microsoft.com/office/drawing/2014/main" id="{C0A288B5-B570-4F20-94C7-8D9969B3BABC}"/>
                </a:ext>
              </a:extLst>
            </p:cNvPr>
            <p:cNvGrpSpPr/>
            <p:nvPr/>
          </p:nvGrpSpPr>
          <p:grpSpPr>
            <a:xfrm>
              <a:off x="695060" y="3612431"/>
              <a:ext cx="2857500" cy="857250"/>
              <a:chOff x="695060" y="3612431"/>
              <a:chExt cx="2857500" cy="857250"/>
            </a:xfrm>
          </p:grpSpPr>
          <p:sp>
            <p:nvSpPr>
              <p:cNvPr id="114" name="Controls Background" descr="&lt;Tags&gt;&lt;SMARTRESIZEANCHORS&gt;None,Absolute,Absolute,Absolute&lt;/SMARTRESIZEANCHORS&gt;&lt;/Tags&gt;">
                <a:extLst>
                  <a:ext uri="{FF2B5EF4-FFF2-40B4-BE49-F238E27FC236}">
                    <a16:creationId xmlns:a16="http://schemas.microsoft.com/office/drawing/2014/main" id="{A2E26C9B-1294-4AEC-B0EF-430D1285F239}"/>
                  </a:ext>
                </a:extLst>
              </p:cNvPr>
              <p:cNvSpPr/>
              <p:nvPr/>
            </p:nvSpPr>
            <p:spPr>
              <a:xfrm>
                <a:off x="695060" y="3612431"/>
                <a:ext cx="2857500" cy="857250"/>
              </a:xfrm>
              <a:prstGeom prst="rect">
                <a:avLst/>
              </a:prstGeom>
              <a:solidFill>
                <a:srgbClr val="1F1F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FFFFFF"/>
                  </a:solidFill>
                  <a:latin typeface="Segoe UI" panose="020B0502040204020203" pitchFamily="34" charset="0"/>
                  <a:cs typeface="Segoe UI" panose="020B0502040204020203" pitchFamily="34" charset="0"/>
                </a:endParaRPr>
              </a:p>
            </p:txBody>
          </p:sp>
          <p:grpSp>
            <p:nvGrpSpPr>
              <p:cNvPr id="115" name="Buttons">
                <a:extLst>
                  <a:ext uri="{FF2B5EF4-FFF2-40B4-BE49-F238E27FC236}">
                    <a16:creationId xmlns:a16="http://schemas.microsoft.com/office/drawing/2014/main" id="{A175582A-FD10-4E2E-B88C-1E797D154D7A}"/>
                  </a:ext>
                </a:extLst>
              </p:cNvPr>
              <p:cNvGrpSpPr/>
              <p:nvPr/>
            </p:nvGrpSpPr>
            <p:grpSpPr>
              <a:xfrm>
                <a:off x="1362869" y="4058444"/>
                <a:ext cx="1524000" cy="134937"/>
                <a:chOff x="2134394" y="3505994"/>
                <a:chExt cx="1524000" cy="134937"/>
              </a:xfrm>
            </p:grpSpPr>
            <p:sp>
              <p:nvSpPr>
                <p:cNvPr id="120" name="Cast to Device" descr="&lt;Tags&gt;&lt;SMARTRESIZEANCHORS&gt;None,Absolute,None,None&lt;/SMARTRESIZEANCHORS&gt;&lt;/Tags&gt;">
                  <a:extLst>
                    <a:ext uri="{FF2B5EF4-FFF2-40B4-BE49-F238E27FC236}">
                      <a16:creationId xmlns:a16="http://schemas.microsoft.com/office/drawing/2014/main" id="{34388972-929F-4335-85D2-57C4FA42CF79}"/>
                    </a:ext>
                  </a:extLst>
                </p:cNvPr>
                <p:cNvSpPr>
                  <a:spLocks noChangeAspect="1" noEditPoints="1"/>
                </p:cNvSpPr>
                <p:nvPr/>
              </p:nvSpPr>
              <p:spPr bwMode="auto">
                <a:xfrm>
                  <a:off x="2134394" y="3507581"/>
                  <a:ext cx="144463" cy="119062"/>
                </a:xfrm>
                <a:custGeom>
                  <a:avLst/>
                  <a:gdLst>
                    <a:gd name="T0" fmla="*/ 459 w 564"/>
                    <a:gd name="T1" fmla="*/ 247 h 459"/>
                    <a:gd name="T2" fmla="*/ 494 w 564"/>
                    <a:gd name="T3" fmla="*/ 247 h 459"/>
                    <a:gd name="T4" fmla="*/ 494 w 564"/>
                    <a:gd name="T5" fmla="*/ 424 h 459"/>
                    <a:gd name="T6" fmla="*/ 491 w 564"/>
                    <a:gd name="T7" fmla="*/ 437 h 459"/>
                    <a:gd name="T8" fmla="*/ 484 w 564"/>
                    <a:gd name="T9" fmla="*/ 449 h 459"/>
                    <a:gd name="T10" fmla="*/ 472 w 564"/>
                    <a:gd name="T11" fmla="*/ 456 h 459"/>
                    <a:gd name="T12" fmla="*/ 459 w 564"/>
                    <a:gd name="T13" fmla="*/ 459 h 459"/>
                    <a:gd name="T14" fmla="*/ 35 w 564"/>
                    <a:gd name="T15" fmla="*/ 459 h 459"/>
                    <a:gd name="T16" fmla="*/ 21 w 564"/>
                    <a:gd name="T17" fmla="*/ 456 h 459"/>
                    <a:gd name="T18" fmla="*/ 10 w 564"/>
                    <a:gd name="T19" fmla="*/ 449 h 459"/>
                    <a:gd name="T20" fmla="*/ 3 w 564"/>
                    <a:gd name="T21" fmla="*/ 437 h 459"/>
                    <a:gd name="T22" fmla="*/ 0 w 564"/>
                    <a:gd name="T23" fmla="*/ 424 h 459"/>
                    <a:gd name="T24" fmla="*/ 0 w 564"/>
                    <a:gd name="T25" fmla="*/ 106 h 459"/>
                    <a:gd name="T26" fmla="*/ 3 w 564"/>
                    <a:gd name="T27" fmla="*/ 92 h 459"/>
                    <a:gd name="T28" fmla="*/ 10 w 564"/>
                    <a:gd name="T29" fmla="*/ 81 h 459"/>
                    <a:gd name="T30" fmla="*/ 21 w 564"/>
                    <a:gd name="T31" fmla="*/ 74 h 459"/>
                    <a:gd name="T32" fmla="*/ 35 w 564"/>
                    <a:gd name="T33" fmla="*/ 71 h 459"/>
                    <a:gd name="T34" fmla="*/ 318 w 564"/>
                    <a:gd name="T35" fmla="*/ 71 h 459"/>
                    <a:gd name="T36" fmla="*/ 318 w 564"/>
                    <a:gd name="T37" fmla="*/ 106 h 459"/>
                    <a:gd name="T38" fmla="*/ 35 w 564"/>
                    <a:gd name="T39" fmla="*/ 106 h 459"/>
                    <a:gd name="T40" fmla="*/ 35 w 564"/>
                    <a:gd name="T41" fmla="*/ 424 h 459"/>
                    <a:gd name="T42" fmla="*/ 459 w 564"/>
                    <a:gd name="T43" fmla="*/ 424 h 459"/>
                    <a:gd name="T44" fmla="*/ 459 w 564"/>
                    <a:gd name="T45" fmla="*/ 247 h 459"/>
                    <a:gd name="T46" fmla="*/ 388 w 564"/>
                    <a:gd name="T47" fmla="*/ 212 h 459"/>
                    <a:gd name="T48" fmla="*/ 385 w 564"/>
                    <a:gd name="T49" fmla="*/ 198 h 459"/>
                    <a:gd name="T50" fmla="*/ 378 w 564"/>
                    <a:gd name="T51" fmla="*/ 187 h 459"/>
                    <a:gd name="T52" fmla="*/ 367 w 564"/>
                    <a:gd name="T53" fmla="*/ 179 h 459"/>
                    <a:gd name="T54" fmla="*/ 353 w 564"/>
                    <a:gd name="T55" fmla="*/ 177 h 459"/>
                    <a:gd name="T56" fmla="*/ 353 w 564"/>
                    <a:gd name="T57" fmla="*/ 141 h 459"/>
                    <a:gd name="T58" fmla="*/ 380 w 564"/>
                    <a:gd name="T59" fmla="*/ 147 h 459"/>
                    <a:gd name="T60" fmla="*/ 403 w 564"/>
                    <a:gd name="T61" fmla="*/ 162 h 459"/>
                    <a:gd name="T62" fmla="*/ 418 w 564"/>
                    <a:gd name="T63" fmla="*/ 185 h 459"/>
                    <a:gd name="T64" fmla="*/ 423 w 564"/>
                    <a:gd name="T65" fmla="*/ 212 h 459"/>
                    <a:gd name="T66" fmla="*/ 388 w 564"/>
                    <a:gd name="T67" fmla="*/ 212 h 459"/>
                    <a:gd name="T68" fmla="*/ 353 w 564"/>
                    <a:gd name="T69" fmla="*/ 71 h 459"/>
                    <a:gd name="T70" fmla="*/ 408 w 564"/>
                    <a:gd name="T71" fmla="*/ 82 h 459"/>
                    <a:gd name="T72" fmla="*/ 453 w 564"/>
                    <a:gd name="T73" fmla="*/ 112 h 459"/>
                    <a:gd name="T74" fmla="*/ 483 w 564"/>
                    <a:gd name="T75" fmla="*/ 157 h 459"/>
                    <a:gd name="T76" fmla="*/ 494 w 564"/>
                    <a:gd name="T77" fmla="*/ 212 h 459"/>
                    <a:gd name="T78" fmla="*/ 459 w 564"/>
                    <a:gd name="T79" fmla="*/ 212 h 459"/>
                    <a:gd name="T80" fmla="*/ 450 w 564"/>
                    <a:gd name="T81" fmla="*/ 171 h 459"/>
                    <a:gd name="T82" fmla="*/ 428 w 564"/>
                    <a:gd name="T83" fmla="*/ 137 h 459"/>
                    <a:gd name="T84" fmla="*/ 394 w 564"/>
                    <a:gd name="T85" fmla="*/ 114 h 459"/>
                    <a:gd name="T86" fmla="*/ 353 w 564"/>
                    <a:gd name="T87" fmla="*/ 106 h 459"/>
                    <a:gd name="T88" fmla="*/ 353 w 564"/>
                    <a:gd name="T89" fmla="*/ 71 h 459"/>
                    <a:gd name="T90" fmla="*/ 353 w 564"/>
                    <a:gd name="T91" fmla="*/ 0 h 459"/>
                    <a:gd name="T92" fmla="*/ 409 w 564"/>
                    <a:gd name="T93" fmla="*/ 8 h 459"/>
                    <a:gd name="T94" fmla="*/ 460 w 564"/>
                    <a:gd name="T95" fmla="*/ 29 h 459"/>
                    <a:gd name="T96" fmla="*/ 502 w 564"/>
                    <a:gd name="T97" fmla="*/ 62 h 459"/>
                    <a:gd name="T98" fmla="*/ 536 w 564"/>
                    <a:gd name="T99" fmla="*/ 105 h 459"/>
                    <a:gd name="T100" fmla="*/ 557 w 564"/>
                    <a:gd name="T101" fmla="*/ 156 h 459"/>
                    <a:gd name="T102" fmla="*/ 564 w 564"/>
                    <a:gd name="T103" fmla="*/ 212 h 459"/>
                    <a:gd name="T104" fmla="*/ 529 w 564"/>
                    <a:gd name="T105" fmla="*/ 212 h 459"/>
                    <a:gd name="T106" fmla="*/ 523 w 564"/>
                    <a:gd name="T107" fmla="*/ 165 h 459"/>
                    <a:gd name="T108" fmla="*/ 505 w 564"/>
                    <a:gd name="T109" fmla="*/ 123 h 459"/>
                    <a:gd name="T110" fmla="*/ 477 w 564"/>
                    <a:gd name="T111" fmla="*/ 87 h 459"/>
                    <a:gd name="T112" fmla="*/ 442 w 564"/>
                    <a:gd name="T113" fmla="*/ 60 h 459"/>
                    <a:gd name="T114" fmla="*/ 400 w 564"/>
                    <a:gd name="T115" fmla="*/ 42 h 459"/>
                    <a:gd name="T116" fmla="*/ 353 w 564"/>
                    <a:gd name="T117" fmla="*/ 36 h 459"/>
                    <a:gd name="T118" fmla="*/ 353 w 564"/>
                    <a:gd name="T119"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4" h="459">
                      <a:moveTo>
                        <a:pt x="459" y="247"/>
                      </a:moveTo>
                      <a:lnTo>
                        <a:pt x="494" y="247"/>
                      </a:lnTo>
                      <a:lnTo>
                        <a:pt x="494" y="424"/>
                      </a:lnTo>
                      <a:cubicBezTo>
                        <a:pt x="494" y="429"/>
                        <a:pt x="493" y="433"/>
                        <a:pt x="491" y="437"/>
                      </a:cubicBezTo>
                      <a:cubicBezTo>
                        <a:pt x="489" y="442"/>
                        <a:pt x="487" y="445"/>
                        <a:pt x="484" y="449"/>
                      </a:cubicBezTo>
                      <a:cubicBezTo>
                        <a:pt x="480" y="452"/>
                        <a:pt x="477" y="454"/>
                        <a:pt x="472" y="456"/>
                      </a:cubicBezTo>
                      <a:cubicBezTo>
                        <a:pt x="468" y="458"/>
                        <a:pt x="464" y="459"/>
                        <a:pt x="459" y="459"/>
                      </a:cubicBezTo>
                      <a:lnTo>
                        <a:pt x="35" y="459"/>
                      </a:lnTo>
                      <a:cubicBezTo>
                        <a:pt x="30" y="459"/>
                        <a:pt x="26" y="458"/>
                        <a:pt x="21" y="456"/>
                      </a:cubicBezTo>
                      <a:cubicBezTo>
                        <a:pt x="17" y="454"/>
                        <a:pt x="14" y="452"/>
                        <a:pt x="10" y="449"/>
                      </a:cubicBezTo>
                      <a:cubicBezTo>
                        <a:pt x="7" y="445"/>
                        <a:pt x="5" y="442"/>
                        <a:pt x="3" y="437"/>
                      </a:cubicBezTo>
                      <a:cubicBezTo>
                        <a:pt x="1" y="433"/>
                        <a:pt x="0" y="429"/>
                        <a:pt x="0" y="424"/>
                      </a:cubicBezTo>
                      <a:lnTo>
                        <a:pt x="0" y="106"/>
                      </a:lnTo>
                      <a:cubicBezTo>
                        <a:pt x="0" y="101"/>
                        <a:pt x="1" y="97"/>
                        <a:pt x="3" y="92"/>
                      </a:cubicBezTo>
                      <a:cubicBezTo>
                        <a:pt x="5" y="88"/>
                        <a:pt x="7" y="84"/>
                        <a:pt x="10" y="81"/>
                      </a:cubicBezTo>
                      <a:cubicBezTo>
                        <a:pt x="14" y="78"/>
                        <a:pt x="17" y="75"/>
                        <a:pt x="21" y="74"/>
                      </a:cubicBezTo>
                      <a:cubicBezTo>
                        <a:pt x="26" y="72"/>
                        <a:pt x="30" y="71"/>
                        <a:pt x="35" y="71"/>
                      </a:cubicBezTo>
                      <a:lnTo>
                        <a:pt x="318" y="71"/>
                      </a:lnTo>
                      <a:lnTo>
                        <a:pt x="318" y="106"/>
                      </a:lnTo>
                      <a:lnTo>
                        <a:pt x="35" y="106"/>
                      </a:lnTo>
                      <a:lnTo>
                        <a:pt x="35" y="424"/>
                      </a:lnTo>
                      <a:lnTo>
                        <a:pt x="459" y="424"/>
                      </a:lnTo>
                      <a:lnTo>
                        <a:pt x="459" y="247"/>
                      </a:lnTo>
                      <a:close/>
                      <a:moveTo>
                        <a:pt x="388" y="212"/>
                      </a:moveTo>
                      <a:cubicBezTo>
                        <a:pt x="388" y="207"/>
                        <a:pt x="387" y="202"/>
                        <a:pt x="385" y="198"/>
                      </a:cubicBezTo>
                      <a:cubicBezTo>
                        <a:pt x="383" y="194"/>
                        <a:pt x="381" y="190"/>
                        <a:pt x="378" y="187"/>
                      </a:cubicBezTo>
                      <a:cubicBezTo>
                        <a:pt x="375" y="184"/>
                        <a:pt x="371" y="181"/>
                        <a:pt x="367" y="179"/>
                      </a:cubicBezTo>
                      <a:cubicBezTo>
                        <a:pt x="362" y="178"/>
                        <a:pt x="358" y="177"/>
                        <a:pt x="353" y="177"/>
                      </a:cubicBezTo>
                      <a:lnTo>
                        <a:pt x="353" y="141"/>
                      </a:lnTo>
                      <a:cubicBezTo>
                        <a:pt x="363" y="141"/>
                        <a:pt x="372" y="143"/>
                        <a:pt x="380" y="147"/>
                      </a:cubicBezTo>
                      <a:cubicBezTo>
                        <a:pt x="389" y="151"/>
                        <a:pt x="396" y="156"/>
                        <a:pt x="403" y="162"/>
                      </a:cubicBezTo>
                      <a:cubicBezTo>
                        <a:pt x="409" y="168"/>
                        <a:pt x="414" y="176"/>
                        <a:pt x="418" y="185"/>
                      </a:cubicBezTo>
                      <a:cubicBezTo>
                        <a:pt x="421" y="193"/>
                        <a:pt x="423" y="202"/>
                        <a:pt x="423" y="212"/>
                      </a:cubicBezTo>
                      <a:lnTo>
                        <a:pt x="388" y="212"/>
                      </a:lnTo>
                      <a:close/>
                      <a:moveTo>
                        <a:pt x="353" y="71"/>
                      </a:moveTo>
                      <a:cubicBezTo>
                        <a:pt x="372" y="71"/>
                        <a:pt x="391" y="75"/>
                        <a:pt x="408" y="82"/>
                      </a:cubicBezTo>
                      <a:cubicBezTo>
                        <a:pt x="425" y="89"/>
                        <a:pt x="440" y="99"/>
                        <a:pt x="453" y="112"/>
                      </a:cubicBezTo>
                      <a:cubicBezTo>
                        <a:pt x="465" y="125"/>
                        <a:pt x="476" y="140"/>
                        <a:pt x="483" y="157"/>
                      </a:cubicBezTo>
                      <a:cubicBezTo>
                        <a:pt x="490" y="174"/>
                        <a:pt x="494" y="192"/>
                        <a:pt x="494" y="212"/>
                      </a:cubicBezTo>
                      <a:lnTo>
                        <a:pt x="459" y="212"/>
                      </a:lnTo>
                      <a:cubicBezTo>
                        <a:pt x="459" y="197"/>
                        <a:pt x="456" y="184"/>
                        <a:pt x="450" y="171"/>
                      </a:cubicBezTo>
                      <a:cubicBezTo>
                        <a:pt x="445" y="158"/>
                        <a:pt x="437" y="147"/>
                        <a:pt x="428" y="137"/>
                      </a:cubicBezTo>
                      <a:cubicBezTo>
                        <a:pt x="418" y="127"/>
                        <a:pt x="407" y="120"/>
                        <a:pt x="394" y="114"/>
                      </a:cubicBezTo>
                      <a:cubicBezTo>
                        <a:pt x="381" y="109"/>
                        <a:pt x="367" y="106"/>
                        <a:pt x="353" y="106"/>
                      </a:cubicBezTo>
                      <a:lnTo>
                        <a:pt x="353" y="71"/>
                      </a:lnTo>
                      <a:close/>
                      <a:moveTo>
                        <a:pt x="353" y="0"/>
                      </a:moveTo>
                      <a:cubicBezTo>
                        <a:pt x="372" y="0"/>
                        <a:pt x="391" y="3"/>
                        <a:pt x="409" y="8"/>
                      </a:cubicBezTo>
                      <a:cubicBezTo>
                        <a:pt x="427" y="13"/>
                        <a:pt x="444" y="20"/>
                        <a:pt x="460" y="29"/>
                      </a:cubicBezTo>
                      <a:cubicBezTo>
                        <a:pt x="475" y="38"/>
                        <a:pt x="490" y="49"/>
                        <a:pt x="502" y="62"/>
                      </a:cubicBezTo>
                      <a:cubicBezTo>
                        <a:pt x="515" y="75"/>
                        <a:pt x="526" y="89"/>
                        <a:pt x="536" y="105"/>
                      </a:cubicBezTo>
                      <a:cubicBezTo>
                        <a:pt x="545" y="121"/>
                        <a:pt x="552" y="137"/>
                        <a:pt x="557" y="156"/>
                      </a:cubicBezTo>
                      <a:cubicBezTo>
                        <a:pt x="562" y="174"/>
                        <a:pt x="564" y="192"/>
                        <a:pt x="564" y="212"/>
                      </a:cubicBezTo>
                      <a:lnTo>
                        <a:pt x="529" y="212"/>
                      </a:lnTo>
                      <a:cubicBezTo>
                        <a:pt x="529" y="196"/>
                        <a:pt x="527" y="180"/>
                        <a:pt x="523" y="165"/>
                      </a:cubicBezTo>
                      <a:cubicBezTo>
                        <a:pt x="519" y="150"/>
                        <a:pt x="513" y="136"/>
                        <a:pt x="505" y="123"/>
                      </a:cubicBezTo>
                      <a:cubicBezTo>
                        <a:pt x="497" y="110"/>
                        <a:pt x="488" y="98"/>
                        <a:pt x="477" y="87"/>
                      </a:cubicBezTo>
                      <a:cubicBezTo>
                        <a:pt x="467" y="76"/>
                        <a:pt x="455" y="67"/>
                        <a:pt x="442" y="60"/>
                      </a:cubicBezTo>
                      <a:cubicBezTo>
                        <a:pt x="429" y="52"/>
                        <a:pt x="415" y="46"/>
                        <a:pt x="400" y="42"/>
                      </a:cubicBezTo>
                      <a:cubicBezTo>
                        <a:pt x="385" y="38"/>
                        <a:pt x="369" y="36"/>
                        <a:pt x="353" y="36"/>
                      </a:cubicBezTo>
                      <a:lnTo>
                        <a:pt x="353"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21" name="Aspect Ratio" descr="&lt;Tags&gt;&lt;SMARTRESIZEANCHORS&gt;None,Absolute,None,None&lt;/SMARTRESIZEANCHORS&gt;&lt;/Tags&gt;">
                  <a:extLst>
                    <a:ext uri="{FF2B5EF4-FFF2-40B4-BE49-F238E27FC236}">
                      <a16:creationId xmlns:a16="http://schemas.microsoft.com/office/drawing/2014/main" id="{F03867E2-3A48-4BD6-81BB-164CDF87A61B}"/>
                    </a:ext>
                  </a:extLst>
                </p:cNvPr>
                <p:cNvSpPr>
                  <a:spLocks noChangeAspect="1" noEditPoints="1"/>
                </p:cNvSpPr>
                <p:nvPr/>
              </p:nvSpPr>
              <p:spPr bwMode="auto">
                <a:xfrm>
                  <a:off x="2478882" y="3518694"/>
                  <a:ext cx="144463" cy="101600"/>
                </a:xfrm>
                <a:custGeom>
                  <a:avLst/>
                  <a:gdLst>
                    <a:gd name="T0" fmla="*/ 0 w 565"/>
                    <a:gd name="T1" fmla="*/ 0 h 388"/>
                    <a:gd name="T2" fmla="*/ 36 w 565"/>
                    <a:gd name="T3" fmla="*/ 36 h 388"/>
                    <a:gd name="T4" fmla="*/ 0 w 565"/>
                    <a:gd name="T5" fmla="*/ 106 h 388"/>
                    <a:gd name="T6" fmla="*/ 36 w 565"/>
                    <a:gd name="T7" fmla="*/ 71 h 388"/>
                    <a:gd name="T8" fmla="*/ 0 w 565"/>
                    <a:gd name="T9" fmla="*/ 106 h 388"/>
                    <a:gd name="T10" fmla="*/ 0 w 565"/>
                    <a:gd name="T11" fmla="*/ 142 h 388"/>
                    <a:gd name="T12" fmla="*/ 36 w 565"/>
                    <a:gd name="T13" fmla="*/ 177 h 388"/>
                    <a:gd name="T14" fmla="*/ 0 w 565"/>
                    <a:gd name="T15" fmla="*/ 247 h 388"/>
                    <a:gd name="T16" fmla="*/ 36 w 565"/>
                    <a:gd name="T17" fmla="*/ 212 h 388"/>
                    <a:gd name="T18" fmla="*/ 0 w 565"/>
                    <a:gd name="T19" fmla="*/ 247 h 388"/>
                    <a:gd name="T20" fmla="*/ 0 w 565"/>
                    <a:gd name="T21" fmla="*/ 353 h 388"/>
                    <a:gd name="T22" fmla="*/ 36 w 565"/>
                    <a:gd name="T23" fmla="*/ 388 h 388"/>
                    <a:gd name="T24" fmla="*/ 71 w 565"/>
                    <a:gd name="T25" fmla="*/ 36 h 388"/>
                    <a:gd name="T26" fmla="*/ 106 w 565"/>
                    <a:gd name="T27" fmla="*/ 0 h 388"/>
                    <a:gd name="T28" fmla="*/ 71 w 565"/>
                    <a:gd name="T29" fmla="*/ 36 h 388"/>
                    <a:gd name="T30" fmla="*/ 71 w 565"/>
                    <a:gd name="T31" fmla="*/ 353 h 388"/>
                    <a:gd name="T32" fmla="*/ 106 w 565"/>
                    <a:gd name="T33" fmla="*/ 388 h 388"/>
                    <a:gd name="T34" fmla="*/ 529 w 565"/>
                    <a:gd name="T35" fmla="*/ 388 h 388"/>
                    <a:gd name="T36" fmla="*/ 565 w 565"/>
                    <a:gd name="T37" fmla="*/ 353 h 388"/>
                    <a:gd name="T38" fmla="*/ 529 w 565"/>
                    <a:gd name="T39" fmla="*/ 388 h 388"/>
                    <a:gd name="T40" fmla="*/ 0 w 565"/>
                    <a:gd name="T41" fmla="*/ 283 h 388"/>
                    <a:gd name="T42" fmla="*/ 36 w 565"/>
                    <a:gd name="T43" fmla="*/ 318 h 388"/>
                    <a:gd name="T44" fmla="*/ 529 w 565"/>
                    <a:gd name="T45" fmla="*/ 318 h 388"/>
                    <a:gd name="T46" fmla="*/ 565 w 565"/>
                    <a:gd name="T47" fmla="*/ 283 h 388"/>
                    <a:gd name="T48" fmla="*/ 529 w 565"/>
                    <a:gd name="T49" fmla="*/ 318 h 388"/>
                    <a:gd name="T50" fmla="*/ 529 w 565"/>
                    <a:gd name="T51" fmla="*/ 212 h 388"/>
                    <a:gd name="T52" fmla="*/ 565 w 565"/>
                    <a:gd name="T53" fmla="*/ 247 h 388"/>
                    <a:gd name="T54" fmla="*/ 529 w 565"/>
                    <a:gd name="T55" fmla="*/ 177 h 388"/>
                    <a:gd name="T56" fmla="*/ 565 w 565"/>
                    <a:gd name="T57" fmla="*/ 142 h 388"/>
                    <a:gd name="T58" fmla="*/ 529 w 565"/>
                    <a:gd name="T59" fmla="*/ 177 h 388"/>
                    <a:gd name="T60" fmla="*/ 529 w 565"/>
                    <a:gd name="T61" fmla="*/ 71 h 388"/>
                    <a:gd name="T62" fmla="*/ 565 w 565"/>
                    <a:gd name="T63" fmla="*/ 106 h 388"/>
                    <a:gd name="T64" fmla="*/ 529 w 565"/>
                    <a:gd name="T65" fmla="*/ 0 h 388"/>
                    <a:gd name="T66" fmla="*/ 565 w 565"/>
                    <a:gd name="T67" fmla="*/ 36 h 388"/>
                    <a:gd name="T68" fmla="*/ 529 w 565"/>
                    <a:gd name="T69" fmla="*/ 0 h 388"/>
                    <a:gd name="T70" fmla="*/ 459 w 565"/>
                    <a:gd name="T71" fmla="*/ 353 h 388"/>
                    <a:gd name="T72" fmla="*/ 494 w 565"/>
                    <a:gd name="T73" fmla="*/ 388 h 388"/>
                    <a:gd name="T74" fmla="*/ 459 w 565"/>
                    <a:gd name="T75" fmla="*/ 36 h 388"/>
                    <a:gd name="T76" fmla="*/ 494 w 565"/>
                    <a:gd name="T77" fmla="*/ 0 h 388"/>
                    <a:gd name="T78" fmla="*/ 459 w 565"/>
                    <a:gd name="T79" fmla="*/ 36 h 388"/>
                    <a:gd name="T80" fmla="*/ 141 w 565"/>
                    <a:gd name="T81" fmla="*/ 0 h 388"/>
                    <a:gd name="T82" fmla="*/ 424 w 565"/>
                    <a:gd name="T83" fmla="*/ 388 h 388"/>
                    <a:gd name="T84" fmla="*/ 177 w 565"/>
                    <a:gd name="T85" fmla="*/ 36 h 388"/>
                    <a:gd name="T86" fmla="*/ 388 w 565"/>
                    <a:gd name="T87" fmla="*/ 353 h 388"/>
                    <a:gd name="T88" fmla="*/ 177 w 565"/>
                    <a:gd name="T89" fmla="*/ 36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5" h="388">
                      <a:moveTo>
                        <a:pt x="0" y="36"/>
                      </a:moveTo>
                      <a:lnTo>
                        <a:pt x="0" y="0"/>
                      </a:lnTo>
                      <a:lnTo>
                        <a:pt x="36" y="0"/>
                      </a:lnTo>
                      <a:lnTo>
                        <a:pt x="36" y="36"/>
                      </a:lnTo>
                      <a:lnTo>
                        <a:pt x="0" y="36"/>
                      </a:lnTo>
                      <a:close/>
                      <a:moveTo>
                        <a:pt x="0" y="106"/>
                      </a:moveTo>
                      <a:lnTo>
                        <a:pt x="0" y="71"/>
                      </a:lnTo>
                      <a:lnTo>
                        <a:pt x="36" y="71"/>
                      </a:lnTo>
                      <a:lnTo>
                        <a:pt x="36" y="106"/>
                      </a:lnTo>
                      <a:lnTo>
                        <a:pt x="0" y="106"/>
                      </a:lnTo>
                      <a:close/>
                      <a:moveTo>
                        <a:pt x="0" y="177"/>
                      </a:moveTo>
                      <a:lnTo>
                        <a:pt x="0" y="142"/>
                      </a:lnTo>
                      <a:lnTo>
                        <a:pt x="36" y="142"/>
                      </a:lnTo>
                      <a:lnTo>
                        <a:pt x="36" y="177"/>
                      </a:lnTo>
                      <a:lnTo>
                        <a:pt x="0" y="177"/>
                      </a:lnTo>
                      <a:close/>
                      <a:moveTo>
                        <a:pt x="0" y="247"/>
                      </a:moveTo>
                      <a:lnTo>
                        <a:pt x="0" y="212"/>
                      </a:lnTo>
                      <a:lnTo>
                        <a:pt x="36" y="212"/>
                      </a:lnTo>
                      <a:lnTo>
                        <a:pt x="36" y="247"/>
                      </a:lnTo>
                      <a:lnTo>
                        <a:pt x="0" y="247"/>
                      </a:lnTo>
                      <a:close/>
                      <a:moveTo>
                        <a:pt x="0" y="388"/>
                      </a:moveTo>
                      <a:lnTo>
                        <a:pt x="0" y="353"/>
                      </a:lnTo>
                      <a:lnTo>
                        <a:pt x="36" y="353"/>
                      </a:lnTo>
                      <a:lnTo>
                        <a:pt x="36" y="388"/>
                      </a:lnTo>
                      <a:lnTo>
                        <a:pt x="0" y="388"/>
                      </a:lnTo>
                      <a:close/>
                      <a:moveTo>
                        <a:pt x="71" y="36"/>
                      </a:moveTo>
                      <a:lnTo>
                        <a:pt x="71" y="0"/>
                      </a:lnTo>
                      <a:lnTo>
                        <a:pt x="106" y="0"/>
                      </a:lnTo>
                      <a:lnTo>
                        <a:pt x="106" y="36"/>
                      </a:lnTo>
                      <a:lnTo>
                        <a:pt x="71" y="36"/>
                      </a:lnTo>
                      <a:close/>
                      <a:moveTo>
                        <a:pt x="71" y="388"/>
                      </a:moveTo>
                      <a:lnTo>
                        <a:pt x="71" y="353"/>
                      </a:lnTo>
                      <a:lnTo>
                        <a:pt x="106" y="353"/>
                      </a:lnTo>
                      <a:lnTo>
                        <a:pt x="106" y="388"/>
                      </a:lnTo>
                      <a:lnTo>
                        <a:pt x="71" y="388"/>
                      </a:lnTo>
                      <a:close/>
                      <a:moveTo>
                        <a:pt x="529" y="388"/>
                      </a:moveTo>
                      <a:lnTo>
                        <a:pt x="529" y="353"/>
                      </a:lnTo>
                      <a:lnTo>
                        <a:pt x="565" y="353"/>
                      </a:lnTo>
                      <a:lnTo>
                        <a:pt x="565" y="388"/>
                      </a:lnTo>
                      <a:lnTo>
                        <a:pt x="529" y="388"/>
                      </a:lnTo>
                      <a:close/>
                      <a:moveTo>
                        <a:pt x="0" y="318"/>
                      </a:moveTo>
                      <a:lnTo>
                        <a:pt x="0" y="283"/>
                      </a:lnTo>
                      <a:lnTo>
                        <a:pt x="36" y="283"/>
                      </a:lnTo>
                      <a:lnTo>
                        <a:pt x="36" y="318"/>
                      </a:lnTo>
                      <a:lnTo>
                        <a:pt x="0" y="318"/>
                      </a:lnTo>
                      <a:close/>
                      <a:moveTo>
                        <a:pt x="529" y="318"/>
                      </a:moveTo>
                      <a:lnTo>
                        <a:pt x="529" y="283"/>
                      </a:lnTo>
                      <a:lnTo>
                        <a:pt x="565" y="283"/>
                      </a:lnTo>
                      <a:lnTo>
                        <a:pt x="565" y="318"/>
                      </a:lnTo>
                      <a:lnTo>
                        <a:pt x="529" y="318"/>
                      </a:lnTo>
                      <a:close/>
                      <a:moveTo>
                        <a:pt x="529" y="247"/>
                      </a:moveTo>
                      <a:lnTo>
                        <a:pt x="529" y="212"/>
                      </a:lnTo>
                      <a:lnTo>
                        <a:pt x="565" y="212"/>
                      </a:lnTo>
                      <a:lnTo>
                        <a:pt x="565" y="247"/>
                      </a:lnTo>
                      <a:lnTo>
                        <a:pt x="529" y="247"/>
                      </a:lnTo>
                      <a:close/>
                      <a:moveTo>
                        <a:pt x="529" y="177"/>
                      </a:moveTo>
                      <a:lnTo>
                        <a:pt x="529" y="142"/>
                      </a:lnTo>
                      <a:lnTo>
                        <a:pt x="565" y="142"/>
                      </a:lnTo>
                      <a:lnTo>
                        <a:pt x="565" y="177"/>
                      </a:lnTo>
                      <a:lnTo>
                        <a:pt x="529" y="177"/>
                      </a:lnTo>
                      <a:close/>
                      <a:moveTo>
                        <a:pt x="529" y="106"/>
                      </a:moveTo>
                      <a:lnTo>
                        <a:pt x="529" y="71"/>
                      </a:lnTo>
                      <a:lnTo>
                        <a:pt x="565" y="71"/>
                      </a:lnTo>
                      <a:lnTo>
                        <a:pt x="565" y="106"/>
                      </a:lnTo>
                      <a:lnTo>
                        <a:pt x="529" y="106"/>
                      </a:lnTo>
                      <a:close/>
                      <a:moveTo>
                        <a:pt x="529" y="0"/>
                      </a:moveTo>
                      <a:lnTo>
                        <a:pt x="565" y="0"/>
                      </a:lnTo>
                      <a:lnTo>
                        <a:pt x="565" y="36"/>
                      </a:lnTo>
                      <a:lnTo>
                        <a:pt x="529" y="36"/>
                      </a:lnTo>
                      <a:lnTo>
                        <a:pt x="529" y="0"/>
                      </a:lnTo>
                      <a:close/>
                      <a:moveTo>
                        <a:pt x="459" y="388"/>
                      </a:moveTo>
                      <a:lnTo>
                        <a:pt x="459" y="353"/>
                      </a:lnTo>
                      <a:lnTo>
                        <a:pt x="494" y="353"/>
                      </a:lnTo>
                      <a:lnTo>
                        <a:pt x="494" y="388"/>
                      </a:lnTo>
                      <a:lnTo>
                        <a:pt x="459" y="388"/>
                      </a:lnTo>
                      <a:close/>
                      <a:moveTo>
                        <a:pt x="459" y="36"/>
                      </a:moveTo>
                      <a:lnTo>
                        <a:pt x="459" y="0"/>
                      </a:lnTo>
                      <a:lnTo>
                        <a:pt x="494" y="0"/>
                      </a:lnTo>
                      <a:lnTo>
                        <a:pt x="494" y="36"/>
                      </a:lnTo>
                      <a:lnTo>
                        <a:pt x="459" y="36"/>
                      </a:lnTo>
                      <a:close/>
                      <a:moveTo>
                        <a:pt x="141" y="388"/>
                      </a:moveTo>
                      <a:lnTo>
                        <a:pt x="141" y="0"/>
                      </a:lnTo>
                      <a:lnTo>
                        <a:pt x="424" y="0"/>
                      </a:lnTo>
                      <a:lnTo>
                        <a:pt x="424" y="388"/>
                      </a:lnTo>
                      <a:lnTo>
                        <a:pt x="141" y="388"/>
                      </a:lnTo>
                      <a:close/>
                      <a:moveTo>
                        <a:pt x="177" y="36"/>
                      </a:moveTo>
                      <a:lnTo>
                        <a:pt x="177" y="353"/>
                      </a:lnTo>
                      <a:lnTo>
                        <a:pt x="388" y="353"/>
                      </a:lnTo>
                      <a:lnTo>
                        <a:pt x="388" y="36"/>
                      </a:lnTo>
                      <a:lnTo>
                        <a:pt x="177" y="36"/>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22" name="Play" descr="&lt;Tags&gt;&lt;SMARTRESIZEANCHORS&gt;None,Absolute,None,None&lt;/SMARTRESIZEANCHORS&gt;&lt;/Tags&gt;">
                  <a:extLst>
                    <a:ext uri="{FF2B5EF4-FFF2-40B4-BE49-F238E27FC236}">
                      <a16:creationId xmlns:a16="http://schemas.microsoft.com/office/drawing/2014/main" id="{5F60164E-08F6-4F91-AC92-200E35AA268B}"/>
                    </a:ext>
                  </a:extLst>
                </p:cNvPr>
                <p:cNvSpPr>
                  <a:spLocks noChangeAspect="1" noEditPoints="1"/>
                </p:cNvSpPr>
                <p:nvPr/>
              </p:nvSpPr>
              <p:spPr bwMode="auto">
                <a:xfrm>
                  <a:off x="2851944" y="3512344"/>
                  <a:ext cx="88900" cy="128587"/>
                </a:xfrm>
                <a:custGeom>
                  <a:avLst/>
                  <a:gdLst>
                    <a:gd name="T0" fmla="*/ 0 w 353"/>
                    <a:gd name="T1" fmla="*/ 0 h 494"/>
                    <a:gd name="T2" fmla="*/ 353 w 353"/>
                    <a:gd name="T3" fmla="*/ 247 h 494"/>
                    <a:gd name="T4" fmla="*/ 0 w 353"/>
                    <a:gd name="T5" fmla="*/ 494 h 494"/>
                    <a:gd name="T6" fmla="*/ 0 w 353"/>
                    <a:gd name="T7" fmla="*/ 0 h 494"/>
                    <a:gd name="T8" fmla="*/ 35 w 353"/>
                    <a:gd name="T9" fmla="*/ 68 h 494"/>
                    <a:gd name="T10" fmla="*/ 35 w 353"/>
                    <a:gd name="T11" fmla="*/ 426 h 494"/>
                    <a:gd name="T12" fmla="*/ 291 w 353"/>
                    <a:gd name="T13" fmla="*/ 247 h 494"/>
                    <a:gd name="T14" fmla="*/ 35 w 353"/>
                    <a:gd name="T15" fmla="*/ 68 h 4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3" h="494">
                      <a:moveTo>
                        <a:pt x="0" y="0"/>
                      </a:moveTo>
                      <a:lnTo>
                        <a:pt x="353" y="247"/>
                      </a:lnTo>
                      <a:lnTo>
                        <a:pt x="0" y="494"/>
                      </a:lnTo>
                      <a:lnTo>
                        <a:pt x="0" y="0"/>
                      </a:lnTo>
                      <a:close/>
                      <a:moveTo>
                        <a:pt x="35" y="68"/>
                      </a:moveTo>
                      <a:lnTo>
                        <a:pt x="35" y="426"/>
                      </a:lnTo>
                      <a:lnTo>
                        <a:pt x="291" y="247"/>
                      </a:lnTo>
                      <a:lnTo>
                        <a:pt x="35" y="68"/>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23" name="Volume" descr="&lt;Tags&gt;&lt;SMARTRESIZEANCHORS&gt;None,Absolute,None,None&lt;/SMARTRESIZEANCHORS&gt;&lt;/Tags&gt;">
                  <a:extLst>
                    <a:ext uri="{FF2B5EF4-FFF2-40B4-BE49-F238E27FC236}">
                      <a16:creationId xmlns:a16="http://schemas.microsoft.com/office/drawing/2014/main" id="{37032726-8FE6-418B-898A-68BB8AB0D9AF}"/>
                    </a:ext>
                  </a:extLst>
                </p:cNvPr>
                <p:cNvSpPr>
                  <a:spLocks noChangeAspect="1" noEditPoints="1"/>
                </p:cNvSpPr>
                <p:nvPr/>
              </p:nvSpPr>
              <p:spPr bwMode="auto">
                <a:xfrm>
                  <a:off x="3174207" y="3510756"/>
                  <a:ext cx="144463" cy="128587"/>
                </a:xfrm>
                <a:custGeom>
                  <a:avLst/>
                  <a:gdLst>
                    <a:gd name="T0" fmla="*/ 462 w 565"/>
                    <a:gd name="T1" fmla="*/ 0 h 499"/>
                    <a:gd name="T2" fmla="*/ 506 w 565"/>
                    <a:gd name="T3" fmla="*/ 54 h 499"/>
                    <a:gd name="T4" fmla="*/ 538 w 565"/>
                    <a:gd name="T5" fmla="*/ 115 h 499"/>
                    <a:gd name="T6" fmla="*/ 558 w 565"/>
                    <a:gd name="T7" fmla="*/ 180 h 499"/>
                    <a:gd name="T8" fmla="*/ 565 w 565"/>
                    <a:gd name="T9" fmla="*/ 250 h 499"/>
                    <a:gd name="T10" fmla="*/ 558 w 565"/>
                    <a:gd name="T11" fmla="*/ 319 h 499"/>
                    <a:gd name="T12" fmla="*/ 538 w 565"/>
                    <a:gd name="T13" fmla="*/ 385 h 499"/>
                    <a:gd name="T14" fmla="*/ 506 w 565"/>
                    <a:gd name="T15" fmla="*/ 445 h 499"/>
                    <a:gd name="T16" fmla="*/ 462 w 565"/>
                    <a:gd name="T17" fmla="*/ 499 h 499"/>
                    <a:gd name="T18" fmla="*/ 437 w 565"/>
                    <a:gd name="T19" fmla="*/ 474 h 499"/>
                    <a:gd name="T20" fmla="*/ 476 w 565"/>
                    <a:gd name="T21" fmla="*/ 426 h 499"/>
                    <a:gd name="T22" fmla="*/ 506 w 565"/>
                    <a:gd name="T23" fmla="*/ 371 h 499"/>
                    <a:gd name="T24" fmla="*/ 524 w 565"/>
                    <a:gd name="T25" fmla="*/ 312 h 499"/>
                    <a:gd name="T26" fmla="*/ 530 w 565"/>
                    <a:gd name="T27" fmla="*/ 250 h 499"/>
                    <a:gd name="T28" fmla="*/ 524 w 565"/>
                    <a:gd name="T29" fmla="*/ 187 h 499"/>
                    <a:gd name="T30" fmla="*/ 506 w 565"/>
                    <a:gd name="T31" fmla="*/ 128 h 499"/>
                    <a:gd name="T32" fmla="*/ 476 w 565"/>
                    <a:gd name="T33" fmla="*/ 73 h 499"/>
                    <a:gd name="T34" fmla="*/ 437 w 565"/>
                    <a:gd name="T35" fmla="*/ 25 h 499"/>
                    <a:gd name="T36" fmla="*/ 462 w 565"/>
                    <a:gd name="T37" fmla="*/ 0 h 499"/>
                    <a:gd name="T38" fmla="*/ 387 w 565"/>
                    <a:gd name="T39" fmla="*/ 75 h 499"/>
                    <a:gd name="T40" fmla="*/ 418 w 565"/>
                    <a:gd name="T41" fmla="*/ 112 h 499"/>
                    <a:gd name="T42" fmla="*/ 440 w 565"/>
                    <a:gd name="T43" fmla="*/ 155 h 499"/>
                    <a:gd name="T44" fmla="*/ 454 w 565"/>
                    <a:gd name="T45" fmla="*/ 201 h 499"/>
                    <a:gd name="T46" fmla="*/ 459 w 565"/>
                    <a:gd name="T47" fmla="*/ 250 h 499"/>
                    <a:gd name="T48" fmla="*/ 454 w 565"/>
                    <a:gd name="T49" fmla="*/ 298 h 499"/>
                    <a:gd name="T50" fmla="*/ 440 w 565"/>
                    <a:gd name="T51" fmla="*/ 344 h 499"/>
                    <a:gd name="T52" fmla="*/ 418 w 565"/>
                    <a:gd name="T53" fmla="*/ 387 h 499"/>
                    <a:gd name="T54" fmla="*/ 387 w 565"/>
                    <a:gd name="T55" fmla="*/ 424 h 499"/>
                    <a:gd name="T56" fmla="*/ 362 w 565"/>
                    <a:gd name="T57" fmla="*/ 399 h 499"/>
                    <a:gd name="T58" fmla="*/ 408 w 565"/>
                    <a:gd name="T59" fmla="*/ 331 h 499"/>
                    <a:gd name="T60" fmla="*/ 424 w 565"/>
                    <a:gd name="T61" fmla="*/ 250 h 499"/>
                    <a:gd name="T62" fmla="*/ 408 w 565"/>
                    <a:gd name="T63" fmla="*/ 168 h 499"/>
                    <a:gd name="T64" fmla="*/ 362 w 565"/>
                    <a:gd name="T65" fmla="*/ 100 h 499"/>
                    <a:gd name="T66" fmla="*/ 387 w 565"/>
                    <a:gd name="T67" fmla="*/ 75 h 499"/>
                    <a:gd name="T68" fmla="*/ 312 w 565"/>
                    <a:gd name="T69" fmla="*/ 150 h 499"/>
                    <a:gd name="T70" fmla="*/ 343 w 565"/>
                    <a:gd name="T71" fmla="*/ 195 h 499"/>
                    <a:gd name="T72" fmla="*/ 353 w 565"/>
                    <a:gd name="T73" fmla="*/ 250 h 499"/>
                    <a:gd name="T74" fmla="*/ 343 w 565"/>
                    <a:gd name="T75" fmla="*/ 304 h 499"/>
                    <a:gd name="T76" fmla="*/ 312 w 565"/>
                    <a:gd name="T77" fmla="*/ 349 h 499"/>
                    <a:gd name="T78" fmla="*/ 287 w 565"/>
                    <a:gd name="T79" fmla="*/ 325 h 499"/>
                    <a:gd name="T80" fmla="*/ 310 w 565"/>
                    <a:gd name="T81" fmla="*/ 290 h 499"/>
                    <a:gd name="T82" fmla="*/ 318 w 565"/>
                    <a:gd name="T83" fmla="*/ 250 h 499"/>
                    <a:gd name="T84" fmla="*/ 310 w 565"/>
                    <a:gd name="T85" fmla="*/ 209 h 499"/>
                    <a:gd name="T86" fmla="*/ 287 w 565"/>
                    <a:gd name="T87" fmla="*/ 175 h 499"/>
                    <a:gd name="T88" fmla="*/ 312 w 565"/>
                    <a:gd name="T89" fmla="*/ 150 h 499"/>
                    <a:gd name="T90" fmla="*/ 187 w 565"/>
                    <a:gd name="T91" fmla="*/ 38 h 499"/>
                    <a:gd name="T92" fmla="*/ 212 w 565"/>
                    <a:gd name="T93" fmla="*/ 38 h 499"/>
                    <a:gd name="T94" fmla="*/ 212 w 565"/>
                    <a:gd name="T95" fmla="*/ 461 h 499"/>
                    <a:gd name="T96" fmla="*/ 187 w 565"/>
                    <a:gd name="T97" fmla="*/ 461 h 499"/>
                    <a:gd name="T98" fmla="*/ 81 w 565"/>
                    <a:gd name="T99" fmla="*/ 355 h 499"/>
                    <a:gd name="T100" fmla="*/ 0 w 565"/>
                    <a:gd name="T101" fmla="*/ 355 h 499"/>
                    <a:gd name="T102" fmla="*/ 0 w 565"/>
                    <a:gd name="T103" fmla="*/ 144 h 499"/>
                    <a:gd name="T104" fmla="*/ 81 w 565"/>
                    <a:gd name="T105" fmla="*/ 144 h 499"/>
                    <a:gd name="T106" fmla="*/ 187 w 565"/>
                    <a:gd name="T107" fmla="*/ 38 h 499"/>
                    <a:gd name="T108" fmla="*/ 177 w 565"/>
                    <a:gd name="T109" fmla="*/ 98 h 499"/>
                    <a:gd name="T110" fmla="*/ 96 w 565"/>
                    <a:gd name="T111" fmla="*/ 179 h 499"/>
                    <a:gd name="T112" fmla="*/ 36 w 565"/>
                    <a:gd name="T113" fmla="*/ 179 h 499"/>
                    <a:gd name="T114" fmla="*/ 36 w 565"/>
                    <a:gd name="T115" fmla="*/ 320 h 499"/>
                    <a:gd name="T116" fmla="*/ 96 w 565"/>
                    <a:gd name="T117" fmla="*/ 320 h 499"/>
                    <a:gd name="T118" fmla="*/ 177 w 565"/>
                    <a:gd name="T119" fmla="*/ 401 h 499"/>
                    <a:gd name="T120" fmla="*/ 177 w 565"/>
                    <a:gd name="T121" fmla="*/ 9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5" h="499">
                      <a:moveTo>
                        <a:pt x="462" y="0"/>
                      </a:moveTo>
                      <a:cubicBezTo>
                        <a:pt x="478" y="17"/>
                        <a:pt x="493" y="34"/>
                        <a:pt x="506" y="54"/>
                      </a:cubicBezTo>
                      <a:cubicBezTo>
                        <a:pt x="519" y="73"/>
                        <a:pt x="529" y="93"/>
                        <a:pt x="538" y="115"/>
                      </a:cubicBezTo>
                      <a:cubicBezTo>
                        <a:pt x="547" y="136"/>
                        <a:pt x="554" y="158"/>
                        <a:pt x="558" y="180"/>
                      </a:cubicBezTo>
                      <a:cubicBezTo>
                        <a:pt x="563" y="203"/>
                        <a:pt x="565" y="226"/>
                        <a:pt x="565" y="250"/>
                      </a:cubicBezTo>
                      <a:cubicBezTo>
                        <a:pt x="565" y="273"/>
                        <a:pt x="563" y="296"/>
                        <a:pt x="558" y="319"/>
                      </a:cubicBezTo>
                      <a:cubicBezTo>
                        <a:pt x="554" y="341"/>
                        <a:pt x="547" y="363"/>
                        <a:pt x="538" y="385"/>
                      </a:cubicBezTo>
                      <a:cubicBezTo>
                        <a:pt x="529" y="406"/>
                        <a:pt x="519" y="426"/>
                        <a:pt x="506" y="445"/>
                      </a:cubicBezTo>
                      <a:cubicBezTo>
                        <a:pt x="493" y="465"/>
                        <a:pt x="478" y="483"/>
                        <a:pt x="462" y="499"/>
                      </a:cubicBezTo>
                      <a:lnTo>
                        <a:pt x="437" y="474"/>
                      </a:lnTo>
                      <a:cubicBezTo>
                        <a:pt x="452" y="459"/>
                        <a:pt x="465" y="443"/>
                        <a:pt x="476" y="426"/>
                      </a:cubicBezTo>
                      <a:cubicBezTo>
                        <a:pt x="488" y="409"/>
                        <a:pt x="498" y="390"/>
                        <a:pt x="506" y="371"/>
                      </a:cubicBezTo>
                      <a:cubicBezTo>
                        <a:pt x="513" y="352"/>
                        <a:pt x="520" y="332"/>
                        <a:pt x="524" y="312"/>
                      </a:cubicBezTo>
                      <a:cubicBezTo>
                        <a:pt x="528" y="291"/>
                        <a:pt x="530" y="270"/>
                        <a:pt x="530" y="250"/>
                      </a:cubicBezTo>
                      <a:cubicBezTo>
                        <a:pt x="530" y="229"/>
                        <a:pt x="528" y="208"/>
                        <a:pt x="524" y="187"/>
                      </a:cubicBezTo>
                      <a:cubicBezTo>
                        <a:pt x="520" y="167"/>
                        <a:pt x="513" y="147"/>
                        <a:pt x="506" y="128"/>
                      </a:cubicBezTo>
                      <a:cubicBezTo>
                        <a:pt x="498" y="109"/>
                        <a:pt x="488" y="91"/>
                        <a:pt x="476" y="73"/>
                      </a:cubicBezTo>
                      <a:cubicBezTo>
                        <a:pt x="465" y="56"/>
                        <a:pt x="452" y="40"/>
                        <a:pt x="437" y="25"/>
                      </a:cubicBezTo>
                      <a:lnTo>
                        <a:pt x="462" y="0"/>
                      </a:lnTo>
                      <a:close/>
                      <a:moveTo>
                        <a:pt x="387" y="75"/>
                      </a:moveTo>
                      <a:cubicBezTo>
                        <a:pt x="399" y="86"/>
                        <a:pt x="409" y="99"/>
                        <a:pt x="418" y="112"/>
                      </a:cubicBezTo>
                      <a:cubicBezTo>
                        <a:pt x="427" y="126"/>
                        <a:pt x="434" y="140"/>
                        <a:pt x="440" y="155"/>
                      </a:cubicBezTo>
                      <a:cubicBezTo>
                        <a:pt x="447" y="170"/>
                        <a:pt x="451" y="185"/>
                        <a:pt x="454" y="201"/>
                      </a:cubicBezTo>
                      <a:cubicBezTo>
                        <a:pt x="458" y="217"/>
                        <a:pt x="459" y="233"/>
                        <a:pt x="459" y="250"/>
                      </a:cubicBezTo>
                      <a:cubicBezTo>
                        <a:pt x="459" y="266"/>
                        <a:pt x="458" y="282"/>
                        <a:pt x="454" y="298"/>
                      </a:cubicBezTo>
                      <a:cubicBezTo>
                        <a:pt x="451" y="314"/>
                        <a:pt x="447" y="329"/>
                        <a:pt x="440" y="344"/>
                      </a:cubicBezTo>
                      <a:cubicBezTo>
                        <a:pt x="434" y="359"/>
                        <a:pt x="427" y="373"/>
                        <a:pt x="418" y="387"/>
                      </a:cubicBezTo>
                      <a:cubicBezTo>
                        <a:pt x="409" y="400"/>
                        <a:pt x="399" y="413"/>
                        <a:pt x="387" y="424"/>
                      </a:cubicBezTo>
                      <a:lnTo>
                        <a:pt x="362" y="399"/>
                      </a:lnTo>
                      <a:cubicBezTo>
                        <a:pt x="382" y="379"/>
                        <a:pt x="397" y="357"/>
                        <a:pt x="408" y="331"/>
                      </a:cubicBezTo>
                      <a:cubicBezTo>
                        <a:pt x="419" y="305"/>
                        <a:pt x="424" y="278"/>
                        <a:pt x="424" y="250"/>
                      </a:cubicBezTo>
                      <a:cubicBezTo>
                        <a:pt x="424" y="221"/>
                        <a:pt x="419" y="194"/>
                        <a:pt x="408" y="168"/>
                      </a:cubicBezTo>
                      <a:cubicBezTo>
                        <a:pt x="397" y="143"/>
                        <a:pt x="382" y="120"/>
                        <a:pt x="362" y="100"/>
                      </a:cubicBezTo>
                      <a:lnTo>
                        <a:pt x="387" y="75"/>
                      </a:lnTo>
                      <a:close/>
                      <a:moveTo>
                        <a:pt x="312" y="150"/>
                      </a:moveTo>
                      <a:cubicBezTo>
                        <a:pt x="325" y="163"/>
                        <a:pt x="335" y="178"/>
                        <a:pt x="343" y="195"/>
                      </a:cubicBezTo>
                      <a:cubicBezTo>
                        <a:pt x="350" y="213"/>
                        <a:pt x="353" y="231"/>
                        <a:pt x="353" y="250"/>
                      </a:cubicBezTo>
                      <a:cubicBezTo>
                        <a:pt x="353" y="268"/>
                        <a:pt x="350" y="286"/>
                        <a:pt x="343" y="304"/>
                      </a:cubicBezTo>
                      <a:cubicBezTo>
                        <a:pt x="335" y="321"/>
                        <a:pt x="325" y="336"/>
                        <a:pt x="312" y="349"/>
                      </a:cubicBezTo>
                      <a:lnTo>
                        <a:pt x="287" y="325"/>
                      </a:lnTo>
                      <a:cubicBezTo>
                        <a:pt x="297" y="315"/>
                        <a:pt x="305" y="303"/>
                        <a:pt x="310" y="290"/>
                      </a:cubicBezTo>
                      <a:cubicBezTo>
                        <a:pt x="315" y="277"/>
                        <a:pt x="318" y="264"/>
                        <a:pt x="318" y="250"/>
                      </a:cubicBezTo>
                      <a:cubicBezTo>
                        <a:pt x="318" y="235"/>
                        <a:pt x="315" y="222"/>
                        <a:pt x="310" y="209"/>
                      </a:cubicBezTo>
                      <a:cubicBezTo>
                        <a:pt x="305" y="196"/>
                        <a:pt x="297" y="184"/>
                        <a:pt x="287" y="175"/>
                      </a:cubicBezTo>
                      <a:lnTo>
                        <a:pt x="312" y="150"/>
                      </a:lnTo>
                      <a:close/>
                      <a:moveTo>
                        <a:pt x="187" y="38"/>
                      </a:moveTo>
                      <a:lnTo>
                        <a:pt x="212" y="38"/>
                      </a:lnTo>
                      <a:lnTo>
                        <a:pt x="212" y="461"/>
                      </a:lnTo>
                      <a:lnTo>
                        <a:pt x="187" y="461"/>
                      </a:lnTo>
                      <a:lnTo>
                        <a:pt x="81" y="355"/>
                      </a:lnTo>
                      <a:lnTo>
                        <a:pt x="0" y="355"/>
                      </a:lnTo>
                      <a:lnTo>
                        <a:pt x="0" y="144"/>
                      </a:lnTo>
                      <a:lnTo>
                        <a:pt x="81" y="144"/>
                      </a:lnTo>
                      <a:lnTo>
                        <a:pt x="187" y="38"/>
                      </a:lnTo>
                      <a:close/>
                      <a:moveTo>
                        <a:pt x="177" y="98"/>
                      </a:moveTo>
                      <a:lnTo>
                        <a:pt x="96" y="179"/>
                      </a:lnTo>
                      <a:lnTo>
                        <a:pt x="36" y="179"/>
                      </a:lnTo>
                      <a:lnTo>
                        <a:pt x="36" y="320"/>
                      </a:lnTo>
                      <a:lnTo>
                        <a:pt x="96" y="320"/>
                      </a:lnTo>
                      <a:lnTo>
                        <a:pt x="177" y="401"/>
                      </a:lnTo>
                      <a:lnTo>
                        <a:pt x="177" y="98"/>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24" name="Full Screen" descr="&lt;Tags&gt;&lt;SMARTRESIZEANCHORS&gt;None,Absolute,None,None&lt;/SMARTRESIZEANCHORS&gt;&lt;/Tags&gt;">
                  <a:extLst>
                    <a:ext uri="{FF2B5EF4-FFF2-40B4-BE49-F238E27FC236}">
                      <a16:creationId xmlns:a16="http://schemas.microsoft.com/office/drawing/2014/main" id="{5BD956A7-EB75-4F60-972F-4E369E6DF51C}"/>
                    </a:ext>
                  </a:extLst>
                </p:cNvPr>
                <p:cNvSpPr>
                  <a:spLocks noChangeAspect="1"/>
                </p:cNvSpPr>
                <p:nvPr/>
              </p:nvSpPr>
              <p:spPr bwMode="auto">
                <a:xfrm>
                  <a:off x="3525044" y="3505994"/>
                  <a:ext cx="133350" cy="134937"/>
                </a:xfrm>
                <a:custGeom>
                  <a:avLst/>
                  <a:gdLst>
                    <a:gd name="T0" fmla="*/ 54 w 84"/>
                    <a:gd name="T1" fmla="*/ 0 h 85"/>
                    <a:gd name="T2" fmla="*/ 84 w 84"/>
                    <a:gd name="T3" fmla="*/ 0 h 85"/>
                    <a:gd name="T4" fmla="*/ 84 w 84"/>
                    <a:gd name="T5" fmla="*/ 31 h 85"/>
                    <a:gd name="T6" fmla="*/ 78 w 84"/>
                    <a:gd name="T7" fmla="*/ 31 h 85"/>
                    <a:gd name="T8" fmla="*/ 78 w 84"/>
                    <a:gd name="T9" fmla="*/ 11 h 85"/>
                    <a:gd name="T10" fmla="*/ 11 w 84"/>
                    <a:gd name="T11" fmla="*/ 79 h 85"/>
                    <a:gd name="T12" fmla="*/ 30 w 84"/>
                    <a:gd name="T13" fmla="*/ 79 h 85"/>
                    <a:gd name="T14" fmla="*/ 30 w 84"/>
                    <a:gd name="T15" fmla="*/ 85 h 85"/>
                    <a:gd name="T16" fmla="*/ 0 w 84"/>
                    <a:gd name="T17" fmla="*/ 85 h 85"/>
                    <a:gd name="T18" fmla="*/ 0 w 84"/>
                    <a:gd name="T19" fmla="*/ 55 h 85"/>
                    <a:gd name="T20" fmla="*/ 6 w 84"/>
                    <a:gd name="T21" fmla="*/ 55 h 85"/>
                    <a:gd name="T22" fmla="*/ 6 w 84"/>
                    <a:gd name="T23" fmla="*/ 75 h 85"/>
                    <a:gd name="T24" fmla="*/ 74 w 84"/>
                    <a:gd name="T25" fmla="*/ 6 h 85"/>
                    <a:gd name="T26" fmla="*/ 54 w 84"/>
                    <a:gd name="T27" fmla="*/ 6 h 85"/>
                    <a:gd name="T28" fmla="*/ 54 w 84"/>
                    <a:gd name="T2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5">
                      <a:moveTo>
                        <a:pt x="54" y="0"/>
                      </a:moveTo>
                      <a:lnTo>
                        <a:pt x="84" y="0"/>
                      </a:lnTo>
                      <a:lnTo>
                        <a:pt x="84" y="31"/>
                      </a:lnTo>
                      <a:lnTo>
                        <a:pt x="78" y="31"/>
                      </a:lnTo>
                      <a:lnTo>
                        <a:pt x="78" y="11"/>
                      </a:lnTo>
                      <a:lnTo>
                        <a:pt x="11" y="79"/>
                      </a:lnTo>
                      <a:lnTo>
                        <a:pt x="30" y="79"/>
                      </a:lnTo>
                      <a:lnTo>
                        <a:pt x="30" y="85"/>
                      </a:lnTo>
                      <a:lnTo>
                        <a:pt x="0" y="85"/>
                      </a:lnTo>
                      <a:lnTo>
                        <a:pt x="0" y="55"/>
                      </a:lnTo>
                      <a:lnTo>
                        <a:pt x="6" y="55"/>
                      </a:lnTo>
                      <a:lnTo>
                        <a:pt x="6" y="75"/>
                      </a:lnTo>
                      <a:lnTo>
                        <a:pt x="74" y="6"/>
                      </a:lnTo>
                      <a:lnTo>
                        <a:pt x="54" y="6"/>
                      </a:lnTo>
                      <a:lnTo>
                        <a:pt x="54"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cxnSp>
            <p:nvCxnSpPr>
              <p:cNvPr id="116" name="Track" descr="&lt;Tags&gt;&lt;SMARTRESIZEANCHORS&gt;None,Absolute,Absolute,Absolute&lt;/SMARTRESIZEANCHORS&gt;&lt;/Tags&gt;">
                <a:extLst>
                  <a:ext uri="{FF2B5EF4-FFF2-40B4-BE49-F238E27FC236}">
                    <a16:creationId xmlns:a16="http://schemas.microsoft.com/office/drawing/2014/main" id="{B0BAA2DA-FB17-437D-A01B-11705B5E9998}"/>
                  </a:ext>
                </a:extLst>
              </p:cNvPr>
              <p:cNvCxnSpPr/>
              <p:nvPr/>
            </p:nvCxnSpPr>
            <p:spPr>
              <a:xfrm flipH="1">
                <a:off x="786937" y="3750469"/>
                <a:ext cx="267414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17" name="Thumb" descr="&lt;Tags&gt;&lt;SMARTRESIZEANCHORS&gt;None,Absolute,Absolute,None&lt;/SMARTRESIZEANCHORS&gt;&lt;/Tags&gt;">
                <a:extLst>
                  <a:ext uri="{FF2B5EF4-FFF2-40B4-BE49-F238E27FC236}">
                    <a16:creationId xmlns:a16="http://schemas.microsoft.com/office/drawing/2014/main" id="{C0EE64A4-824A-498F-A2BA-F5D118F0BD03}"/>
                  </a:ext>
                </a:extLst>
              </p:cNvPr>
              <p:cNvSpPr>
                <a:spLocks noChangeAspect="1"/>
              </p:cNvSpPr>
              <p:nvPr/>
            </p:nvSpPr>
            <p:spPr>
              <a:xfrm>
                <a:off x="785414" y="3670083"/>
                <a:ext cx="160772" cy="160772"/>
              </a:xfrm>
              <a:prstGeom prst="ellipse">
                <a:avLst/>
              </a:prstGeom>
              <a:solidFill>
                <a:srgbClr val="1F1F1F"/>
              </a:solidFill>
              <a:ln>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18" name="Start" descr="&lt;Tags&gt;&lt;SMARTRESIZEANCHORS&gt;None,Absolute,Absolute,None&lt;/SMARTRESIZEANCHORS&gt;&lt;/Tags&gt;">
                <a:extLst>
                  <a:ext uri="{FF2B5EF4-FFF2-40B4-BE49-F238E27FC236}">
                    <a16:creationId xmlns:a16="http://schemas.microsoft.com/office/drawing/2014/main" id="{35CD6F6F-0306-4255-AD3B-C238EFA57357}"/>
                  </a:ext>
                </a:extLst>
              </p:cNvPr>
              <p:cNvSpPr txBox="1"/>
              <p:nvPr/>
            </p:nvSpPr>
            <p:spPr>
              <a:xfrm>
                <a:off x="779497" y="3853474"/>
                <a:ext cx="270908" cy="104644"/>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80" dirty="0">
                    <a:solidFill>
                      <a:srgbClr val="FFFFFF"/>
                    </a:solidFill>
                    <a:latin typeface="Segoe UI" panose="020B0502040204020203" pitchFamily="34" charset="0"/>
                    <a:cs typeface="Segoe UI" panose="020B0502040204020203" pitchFamily="34" charset="0"/>
                  </a:rPr>
                  <a:t>0:00:00</a:t>
                </a:r>
              </a:p>
            </p:txBody>
          </p:sp>
          <p:sp>
            <p:nvSpPr>
              <p:cNvPr id="119" name="End" descr="&lt;Tags&gt;&lt;SMARTRESIZEANCHORS&gt;None,Absolute,None,Absolute&lt;/SMARTRESIZEANCHORS&gt;&lt;/Tags&gt;">
                <a:extLst>
                  <a:ext uri="{FF2B5EF4-FFF2-40B4-BE49-F238E27FC236}">
                    <a16:creationId xmlns:a16="http://schemas.microsoft.com/office/drawing/2014/main" id="{E3313668-76BB-4E0A-8FF7-88DDD2DEBB70}"/>
                  </a:ext>
                </a:extLst>
              </p:cNvPr>
              <p:cNvSpPr txBox="1"/>
              <p:nvPr/>
            </p:nvSpPr>
            <p:spPr>
              <a:xfrm>
                <a:off x="3190173" y="3853474"/>
                <a:ext cx="270908" cy="104644"/>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680" dirty="0">
                    <a:solidFill>
                      <a:srgbClr val="FFFFFF"/>
                    </a:solidFill>
                    <a:latin typeface="Segoe UI" panose="020B0502040204020203" pitchFamily="34" charset="0"/>
                    <a:cs typeface="Segoe UI" panose="020B0502040204020203" pitchFamily="34" charset="0"/>
                  </a:rPr>
                  <a:t>0:03:17</a:t>
                </a:r>
              </a:p>
            </p:txBody>
          </p:sp>
        </p:grpSp>
        <p:sp>
          <p:nvSpPr>
            <p:cNvPr id="113" name="Video Placeholder" descr="&lt;Tags&gt;&lt;SMARTRESIZEANCHORS&gt;Absolute,Absolute,Absolute,Absolute&lt;/SMARTRESIZEANCHORS&gt;&lt;/Tags&gt;">
              <a:extLst>
                <a:ext uri="{FF2B5EF4-FFF2-40B4-BE49-F238E27FC236}">
                  <a16:creationId xmlns:a16="http://schemas.microsoft.com/office/drawing/2014/main" id="{041D648A-F343-4DF1-BDA2-722D9CDF87C9}"/>
                </a:ext>
              </a:extLst>
            </p:cNvPr>
            <p:cNvSpPr/>
            <p:nvPr/>
          </p:nvSpPr>
          <p:spPr>
            <a:xfrm>
              <a:off x="695060" y="2005087"/>
              <a:ext cx="2857500" cy="1607344"/>
            </a:xfrm>
            <a:prstGeom prst="rect">
              <a:avLst/>
            </a:prstGeom>
            <a:solidFill>
              <a:srgbClr val="8F8F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16667542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3D1FBD-C4C5-4848-BB86-1202DFB1F7CF}"/>
              </a:ext>
            </a:extLst>
          </p:cNvPr>
          <p:cNvSpPr>
            <a:spLocks noGrp="1"/>
          </p:cNvSpPr>
          <p:nvPr>
            <p:ph type="title"/>
          </p:nvPr>
        </p:nvSpPr>
        <p:spPr/>
        <p:txBody>
          <a:bodyPr>
            <a:normAutofit fontScale="90000"/>
          </a:bodyPr>
          <a:lstStyle/>
          <a:p>
            <a:r>
              <a:rPr lang="de-DE" dirty="0"/>
              <a:t>Windows Inhalt</a:t>
            </a:r>
          </a:p>
        </p:txBody>
      </p:sp>
      <p:grpSp>
        <p:nvGrpSpPr>
          <p:cNvPr id="125" name="Image" descr="&lt;SmartSettings&gt;&lt;SmartResize enabled=&quot;True&quot; minWidth=&quot;0&quot; minHeight=&quot;0&quot; /&gt;&lt;/SmartSettings&gt;">
            <a:extLst>
              <a:ext uri="{FF2B5EF4-FFF2-40B4-BE49-F238E27FC236}">
                <a16:creationId xmlns:a16="http://schemas.microsoft.com/office/drawing/2014/main" id="{2EF7FCB9-F527-473C-9CBF-C27A0894E613}"/>
              </a:ext>
            </a:extLst>
          </p:cNvPr>
          <p:cNvGrpSpPr/>
          <p:nvPr>
            <p:custDataLst>
              <p:tags r:id="rId1"/>
            </p:custDataLst>
          </p:nvPr>
        </p:nvGrpSpPr>
        <p:grpSpPr>
          <a:xfrm>
            <a:off x="419100" y="1143000"/>
            <a:ext cx="1828800" cy="1371600"/>
            <a:chOff x="604837" y="1325563"/>
            <a:chExt cx="1828800" cy="1371600"/>
          </a:xfrm>
        </p:grpSpPr>
        <p:sp>
          <p:nvSpPr>
            <p:cNvPr id="126" name="Image Background">
              <a:extLst>
                <a:ext uri="{FF2B5EF4-FFF2-40B4-BE49-F238E27FC236}">
                  <a16:creationId xmlns:a16="http://schemas.microsoft.com/office/drawing/2014/main" id="{30B50B4F-3898-40FF-888E-D3D99FAA34EF}"/>
                </a:ext>
              </a:extLst>
            </p:cNvPr>
            <p:cNvSpPr>
              <a:spLocks/>
            </p:cNvSpPr>
            <p:nvPr/>
          </p:nvSpPr>
          <p:spPr>
            <a:xfrm>
              <a:off x="604837" y="1325563"/>
              <a:ext cx="1828800" cy="1371600"/>
            </a:xfrm>
            <a:prstGeom prst="rect">
              <a:avLst/>
            </a:prstGeom>
            <a:solidFill>
              <a:srgbClr val="8F8F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27" name="Picture Icon" descr="&lt;Tags&gt;&lt;SMARTRESIZEANCHORS&gt;None,None,None,None&lt;/SMARTRESIZEANCHORS&gt;&lt;/Tags&gt;">
              <a:extLst>
                <a:ext uri="{FF2B5EF4-FFF2-40B4-BE49-F238E27FC236}">
                  <a16:creationId xmlns:a16="http://schemas.microsoft.com/office/drawing/2014/main" id="{D51E7A4F-E9A0-4C1D-944F-D2ED48608D40}"/>
                </a:ext>
              </a:extLst>
            </p:cNvPr>
            <p:cNvSpPr>
              <a:spLocks noChangeAspect="1" noEditPoints="1"/>
            </p:cNvSpPr>
            <p:nvPr/>
          </p:nvSpPr>
          <p:spPr bwMode="auto">
            <a:xfrm>
              <a:off x="1187450" y="1767682"/>
              <a:ext cx="663575" cy="487363"/>
            </a:xfrm>
            <a:custGeom>
              <a:avLst/>
              <a:gdLst>
                <a:gd name="T0" fmla="*/ 0 w 379"/>
                <a:gd name="T1" fmla="*/ 0 h 295"/>
                <a:gd name="T2" fmla="*/ 0 w 379"/>
                <a:gd name="T3" fmla="*/ 295 h 295"/>
                <a:gd name="T4" fmla="*/ 379 w 379"/>
                <a:gd name="T5" fmla="*/ 295 h 295"/>
                <a:gd name="T6" fmla="*/ 379 w 379"/>
                <a:gd name="T7" fmla="*/ 0 h 295"/>
                <a:gd name="T8" fmla="*/ 0 w 379"/>
                <a:gd name="T9" fmla="*/ 0 h 295"/>
                <a:gd name="T10" fmla="*/ 28 w 379"/>
                <a:gd name="T11" fmla="*/ 28 h 295"/>
                <a:gd name="T12" fmla="*/ 351 w 379"/>
                <a:gd name="T13" fmla="*/ 28 h 295"/>
                <a:gd name="T14" fmla="*/ 351 w 379"/>
                <a:gd name="T15" fmla="*/ 215 h 295"/>
                <a:gd name="T16" fmla="*/ 275 w 379"/>
                <a:gd name="T17" fmla="*/ 133 h 295"/>
                <a:gd name="T18" fmla="*/ 210 w 379"/>
                <a:gd name="T19" fmla="*/ 193 h 295"/>
                <a:gd name="T20" fmla="*/ 123 w 379"/>
                <a:gd name="T21" fmla="*/ 105 h 295"/>
                <a:gd name="T22" fmla="*/ 28 w 379"/>
                <a:gd name="T23" fmla="*/ 196 h 295"/>
                <a:gd name="T24" fmla="*/ 28 w 379"/>
                <a:gd name="T25" fmla="*/ 28 h 295"/>
                <a:gd name="T26" fmla="*/ 298 w 379"/>
                <a:gd name="T27" fmla="*/ 56 h 295"/>
                <a:gd name="T28" fmla="*/ 271 w 379"/>
                <a:gd name="T29" fmla="*/ 83 h 295"/>
                <a:gd name="T30" fmla="*/ 298 w 379"/>
                <a:gd name="T31" fmla="*/ 110 h 295"/>
                <a:gd name="T32" fmla="*/ 325 w 379"/>
                <a:gd name="T33" fmla="*/ 83 h 295"/>
                <a:gd name="T34" fmla="*/ 298 w 379"/>
                <a:gd name="T35" fmla="*/ 56 h 295"/>
                <a:gd name="T36" fmla="*/ 123 w 379"/>
                <a:gd name="T37" fmla="*/ 145 h 295"/>
                <a:gd name="T38" fmla="*/ 243 w 379"/>
                <a:gd name="T39" fmla="*/ 267 h 295"/>
                <a:gd name="T40" fmla="*/ 28 w 379"/>
                <a:gd name="T41" fmla="*/ 267 h 295"/>
                <a:gd name="T42" fmla="*/ 28 w 379"/>
                <a:gd name="T43" fmla="*/ 234 h 295"/>
                <a:gd name="T44" fmla="*/ 123 w 379"/>
                <a:gd name="T45" fmla="*/ 145 h 295"/>
                <a:gd name="T46" fmla="*/ 274 w 379"/>
                <a:gd name="T47" fmla="*/ 172 h 295"/>
                <a:gd name="T48" fmla="*/ 351 w 379"/>
                <a:gd name="T49" fmla="*/ 255 h 295"/>
                <a:gd name="T50" fmla="*/ 351 w 379"/>
                <a:gd name="T51" fmla="*/ 267 h 295"/>
                <a:gd name="T52" fmla="*/ 283 w 379"/>
                <a:gd name="T53" fmla="*/ 267 h 295"/>
                <a:gd name="T54" fmla="*/ 229 w 379"/>
                <a:gd name="T55" fmla="*/ 213 h 295"/>
                <a:gd name="T56" fmla="*/ 274 w 379"/>
                <a:gd name="T57" fmla="*/ 17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9" h="295">
                  <a:moveTo>
                    <a:pt x="0" y="0"/>
                  </a:moveTo>
                  <a:lnTo>
                    <a:pt x="0" y="295"/>
                  </a:lnTo>
                  <a:lnTo>
                    <a:pt x="379" y="295"/>
                  </a:lnTo>
                  <a:lnTo>
                    <a:pt x="379" y="0"/>
                  </a:lnTo>
                  <a:lnTo>
                    <a:pt x="0" y="0"/>
                  </a:lnTo>
                  <a:close/>
                  <a:moveTo>
                    <a:pt x="28" y="28"/>
                  </a:moveTo>
                  <a:lnTo>
                    <a:pt x="351" y="28"/>
                  </a:lnTo>
                  <a:lnTo>
                    <a:pt x="351" y="215"/>
                  </a:lnTo>
                  <a:cubicBezTo>
                    <a:pt x="326" y="187"/>
                    <a:pt x="300" y="160"/>
                    <a:pt x="275" y="133"/>
                  </a:cubicBezTo>
                  <a:cubicBezTo>
                    <a:pt x="254" y="154"/>
                    <a:pt x="232" y="173"/>
                    <a:pt x="210" y="193"/>
                  </a:cubicBezTo>
                  <a:cubicBezTo>
                    <a:pt x="181" y="164"/>
                    <a:pt x="152" y="134"/>
                    <a:pt x="123" y="105"/>
                  </a:cubicBezTo>
                  <a:cubicBezTo>
                    <a:pt x="92" y="136"/>
                    <a:pt x="60" y="166"/>
                    <a:pt x="28" y="196"/>
                  </a:cubicBezTo>
                  <a:lnTo>
                    <a:pt x="28" y="28"/>
                  </a:lnTo>
                  <a:close/>
                  <a:moveTo>
                    <a:pt x="298" y="56"/>
                  </a:moveTo>
                  <a:cubicBezTo>
                    <a:pt x="283" y="56"/>
                    <a:pt x="271" y="68"/>
                    <a:pt x="271" y="83"/>
                  </a:cubicBezTo>
                  <a:cubicBezTo>
                    <a:pt x="271" y="98"/>
                    <a:pt x="283" y="110"/>
                    <a:pt x="298" y="110"/>
                  </a:cubicBezTo>
                  <a:cubicBezTo>
                    <a:pt x="313" y="110"/>
                    <a:pt x="325" y="98"/>
                    <a:pt x="325" y="83"/>
                  </a:cubicBezTo>
                  <a:cubicBezTo>
                    <a:pt x="325" y="68"/>
                    <a:pt x="313" y="56"/>
                    <a:pt x="298" y="56"/>
                  </a:cubicBezTo>
                  <a:close/>
                  <a:moveTo>
                    <a:pt x="123" y="145"/>
                  </a:moveTo>
                  <a:lnTo>
                    <a:pt x="243" y="267"/>
                  </a:lnTo>
                  <a:lnTo>
                    <a:pt x="28" y="267"/>
                  </a:lnTo>
                  <a:lnTo>
                    <a:pt x="28" y="234"/>
                  </a:lnTo>
                  <a:lnTo>
                    <a:pt x="123" y="145"/>
                  </a:lnTo>
                  <a:close/>
                  <a:moveTo>
                    <a:pt x="274" y="172"/>
                  </a:moveTo>
                  <a:lnTo>
                    <a:pt x="351" y="255"/>
                  </a:lnTo>
                  <a:lnTo>
                    <a:pt x="351" y="267"/>
                  </a:lnTo>
                  <a:lnTo>
                    <a:pt x="283" y="267"/>
                  </a:lnTo>
                  <a:lnTo>
                    <a:pt x="229" y="213"/>
                  </a:lnTo>
                  <a:lnTo>
                    <a:pt x="274" y="172"/>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28" name="Profile Picture">
            <a:extLst>
              <a:ext uri="{FF2B5EF4-FFF2-40B4-BE49-F238E27FC236}">
                <a16:creationId xmlns:a16="http://schemas.microsoft.com/office/drawing/2014/main" id="{0EBA0737-FC80-41D3-AAD0-FEDDFC5E9F5A}"/>
              </a:ext>
            </a:extLst>
          </p:cNvPr>
          <p:cNvGrpSpPr>
            <a:grpSpLocks noChangeAspect="1"/>
          </p:cNvGrpSpPr>
          <p:nvPr/>
        </p:nvGrpSpPr>
        <p:grpSpPr>
          <a:xfrm>
            <a:off x="3067824" y="1061223"/>
            <a:ext cx="468353" cy="468353"/>
            <a:chOff x="5459192" y="1847688"/>
            <a:chExt cx="1371600" cy="1371600"/>
          </a:xfrm>
        </p:grpSpPr>
        <p:sp>
          <p:nvSpPr>
            <p:cNvPr id="129" name="Background">
              <a:extLst>
                <a:ext uri="{FF2B5EF4-FFF2-40B4-BE49-F238E27FC236}">
                  <a16:creationId xmlns:a16="http://schemas.microsoft.com/office/drawing/2014/main" id="{CF941A69-572D-4073-861B-2CEC4925C4F0}"/>
                </a:ext>
              </a:extLst>
            </p:cNvPr>
            <p:cNvSpPr>
              <a:spLocks noChangeAspect="1"/>
            </p:cNvSpPr>
            <p:nvPr/>
          </p:nvSpPr>
          <p:spPr>
            <a:xfrm>
              <a:off x="5459192" y="1847688"/>
              <a:ext cx="1371600" cy="1371600"/>
            </a:xfrm>
            <a:prstGeom prst="ellipse">
              <a:avLst/>
            </a:prstGeom>
            <a:solidFill>
              <a:srgbClr val="8F8F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0" name="Profile Icon">
              <a:extLst>
                <a:ext uri="{FF2B5EF4-FFF2-40B4-BE49-F238E27FC236}">
                  <a16:creationId xmlns:a16="http://schemas.microsoft.com/office/drawing/2014/main" id="{60EE170B-BB19-4915-BCCC-2DE097247419}"/>
                </a:ext>
              </a:extLst>
            </p:cNvPr>
            <p:cNvSpPr>
              <a:spLocks noChangeAspect="1" noEditPoints="1"/>
            </p:cNvSpPr>
            <p:nvPr/>
          </p:nvSpPr>
          <p:spPr bwMode="auto">
            <a:xfrm>
              <a:off x="5861992" y="2209476"/>
              <a:ext cx="566000" cy="648024"/>
            </a:xfrm>
            <a:custGeom>
              <a:avLst/>
              <a:gdLst>
                <a:gd name="T0" fmla="*/ 201 w 400"/>
                <a:gd name="T1" fmla="*/ 0 h 455"/>
                <a:gd name="T2" fmla="*/ 60 w 400"/>
                <a:gd name="T3" fmla="*/ 141 h 455"/>
                <a:gd name="T4" fmla="*/ 138 w 400"/>
                <a:gd name="T5" fmla="*/ 265 h 455"/>
                <a:gd name="T6" fmla="*/ 0 w 400"/>
                <a:gd name="T7" fmla="*/ 455 h 455"/>
                <a:gd name="T8" fmla="*/ 26 w 400"/>
                <a:gd name="T9" fmla="*/ 455 h 455"/>
                <a:gd name="T10" fmla="*/ 201 w 400"/>
                <a:gd name="T11" fmla="*/ 283 h 455"/>
                <a:gd name="T12" fmla="*/ 375 w 400"/>
                <a:gd name="T13" fmla="*/ 455 h 455"/>
                <a:gd name="T14" fmla="*/ 400 w 400"/>
                <a:gd name="T15" fmla="*/ 455 h 455"/>
                <a:gd name="T16" fmla="*/ 263 w 400"/>
                <a:gd name="T17" fmla="*/ 265 h 455"/>
                <a:gd name="T18" fmla="*/ 340 w 400"/>
                <a:gd name="T19" fmla="*/ 141 h 455"/>
                <a:gd name="T20" fmla="*/ 201 w 400"/>
                <a:gd name="T21" fmla="*/ 0 h 455"/>
                <a:gd name="T22" fmla="*/ 201 w 400"/>
                <a:gd name="T23" fmla="*/ 28 h 455"/>
                <a:gd name="T24" fmla="*/ 312 w 400"/>
                <a:gd name="T25" fmla="*/ 141 h 455"/>
                <a:gd name="T26" fmla="*/ 201 w 400"/>
                <a:gd name="T27" fmla="*/ 252 h 455"/>
                <a:gd name="T28" fmla="*/ 88 w 400"/>
                <a:gd name="T29" fmla="*/ 141 h 455"/>
                <a:gd name="T30" fmla="*/ 201 w 400"/>
                <a:gd name="T31" fmla="*/ 28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455">
                  <a:moveTo>
                    <a:pt x="201" y="0"/>
                  </a:moveTo>
                  <a:cubicBezTo>
                    <a:pt x="124" y="0"/>
                    <a:pt x="60" y="64"/>
                    <a:pt x="60" y="141"/>
                  </a:cubicBezTo>
                  <a:cubicBezTo>
                    <a:pt x="60" y="196"/>
                    <a:pt x="92" y="243"/>
                    <a:pt x="138" y="265"/>
                  </a:cubicBezTo>
                  <a:cubicBezTo>
                    <a:pt x="63" y="292"/>
                    <a:pt x="8" y="366"/>
                    <a:pt x="0" y="455"/>
                  </a:cubicBezTo>
                  <a:lnTo>
                    <a:pt x="26" y="455"/>
                  </a:lnTo>
                  <a:cubicBezTo>
                    <a:pt x="35" y="359"/>
                    <a:pt x="111" y="283"/>
                    <a:pt x="201" y="283"/>
                  </a:cubicBezTo>
                  <a:cubicBezTo>
                    <a:pt x="292" y="283"/>
                    <a:pt x="365" y="359"/>
                    <a:pt x="375" y="455"/>
                  </a:cubicBezTo>
                  <a:lnTo>
                    <a:pt x="400" y="455"/>
                  </a:lnTo>
                  <a:cubicBezTo>
                    <a:pt x="393" y="366"/>
                    <a:pt x="338" y="292"/>
                    <a:pt x="263" y="265"/>
                  </a:cubicBezTo>
                  <a:cubicBezTo>
                    <a:pt x="309" y="243"/>
                    <a:pt x="340" y="196"/>
                    <a:pt x="340" y="141"/>
                  </a:cubicBezTo>
                  <a:cubicBezTo>
                    <a:pt x="340" y="64"/>
                    <a:pt x="278" y="0"/>
                    <a:pt x="201" y="0"/>
                  </a:cubicBezTo>
                  <a:close/>
                  <a:moveTo>
                    <a:pt x="201" y="28"/>
                  </a:moveTo>
                  <a:cubicBezTo>
                    <a:pt x="263" y="28"/>
                    <a:pt x="312" y="79"/>
                    <a:pt x="312" y="141"/>
                  </a:cubicBezTo>
                  <a:cubicBezTo>
                    <a:pt x="312" y="203"/>
                    <a:pt x="263" y="252"/>
                    <a:pt x="201" y="252"/>
                  </a:cubicBezTo>
                  <a:cubicBezTo>
                    <a:pt x="139" y="252"/>
                    <a:pt x="88" y="203"/>
                    <a:pt x="88" y="141"/>
                  </a:cubicBezTo>
                  <a:cubicBezTo>
                    <a:pt x="88" y="79"/>
                    <a:pt x="139" y="28"/>
                    <a:pt x="201" y="28"/>
                  </a:cubicBez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31" name="Progress Bar">
            <a:extLst>
              <a:ext uri="{FF2B5EF4-FFF2-40B4-BE49-F238E27FC236}">
                <a16:creationId xmlns:a16="http://schemas.microsoft.com/office/drawing/2014/main" id="{1D31574B-00A7-41EB-ACE5-77EDA8B86E64}"/>
              </a:ext>
            </a:extLst>
          </p:cNvPr>
          <p:cNvGrpSpPr/>
          <p:nvPr/>
        </p:nvGrpSpPr>
        <p:grpSpPr>
          <a:xfrm>
            <a:off x="4181475" y="2681288"/>
            <a:ext cx="2000250" cy="47625"/>
            <a:chOff x="561790" y="1619643"/>
            <a:chExt cx="2000250" cy="42863"/>
          </a:xfrm>
        </p:grpSpPr>
        <p:sp>
          <p:nvSpPr>
            <p:cNvPr id="132" name="Track">
              <a:extLst>
                <a:ext uri="{FF2B5EF4-FFF2-40B4-BE49-F238E27FC236}">
                  <a16:creationId xmlns:a16="http://schemas.microsoft.com/office/drawing/2014/main" id="{C25AF164-81A7-4D47-A35B-05D91EC630FB}"/>
                </a:ext>
              </a:extLst>
            </p:cNvPr>
            <p:cNvSpPr/>
            <p:nvPr/>
          </p:nvSpPr>
          <p:spPr>
            <a:xfrm>
              <a:off x="561790" y="1619643"/>
              <a:ext cx="2000250" cy="42863"/>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3" name="Value">
              <a:extLst>
                <a:ext uri="{FF2B5EF4-FFF2-40B4-BE49-F238E27FC236}">
                  <a16:creationId xmlns:a16="http://schemas.microsoft.com/office/drawing/2014/main" id="{E9C91182-901D-43F9-B192-00275C9BF7BC}"/>
                </a:ext>
              </a:extLst>
            </p:cNvPr>
            <p:cNvSpPr/>
            <p:nvPr/>
          </p:nvSpPr>
          <p:spPr>
            <a:xfrm>
              <a:off x="561790" y="1619643"/>
              <a:ext cx="1143000" cy="42863"/>
            </a:xfrm>
            <a:prstGeom prst="rect">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grpSp>
        <p:nvGrpSpPr>
          <p:cNvPr id="134" name="Progress Bar">
            <a:extLst>
              <a:ext uri="{FF2B5EF4-FFF2-40B4-BE49-F238E27FC236}">
                <a16:creationId xmlns:a16="http://schemas.microsoft.com/office/drawing/2014/main" id="{6271F0F9-E02D-458D-9733-E9BFC327E0D9}"/>
              </a:ext>
            </a:extLst>
          </p:cNvPr>
          <p:cNvGrpSpPr/>
          <p:nvPr/>
        </p:nvGrpSpPr>
        <p:grpSpPr>
          <a:xfrm>
            <a:off x="4110289" y="2274888"/>
            <a:ext cx="2000250" cy="47625"/>
            <a:chOff x="516070" y="1642503"/>
            <a:chExt cx="2000250" cy="47625"/>
          </a:xfrm>
        </p:grpSpPr>
        <p:sp>
          <p:nvSpPr>
            <p:cNvPr id="135" name="Track">
              <a:extLst>
                <a:ext uri="{FF2B5EF4-FFF2-40B4-BE49-F238E27FC236}">
                  <a16:creationId xmlns:a16="http://schemas.microsoft.com/office/drawing/2014/main" id="{D11CE38A-BB07-424A-B95C-EE9E1A8CB12F}"/>
                </a:ext>
              </a:extLst>
            </p:cNvPr>
            <p:cNvSpPr/>
            <p:nvPr/>
          </p:nvSpPr>
          <p:spPr>
            <a:xfrm>
              <a:off x="516070" y="1642503"/>
              <a:ext cx="2000250" cy="47625"/>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nvGrpSpPr>
            <p:cNvPr id="136" name="Dots">
              <a:extLst>
                <a:ext uri="{FF2B5EF4-FFF2-40B4-BE49-F238E27FC236}">
                  <a16:creationId xmlns:a16="http://schemas.microsoft.com/office/drawing/2014/main" id="{F2490867-656A-47DD-9FFB-3798FB43E1A5}"/>
                </a:ext>
              </a:extLst>
            </p:cNvPr>
            <p:cNvGrpSpPr/>
            <p:nvPr/>
          </p:nvGrpSpPr>
          <p:grpSpPr>
            <a:xfrm>
              <a:off x="1192129" y="1647265"/>
              <a:ext cx="425882" cy="38100"/>
              <a:chOff x="692009" y="1381721"/>
              <a:chExt cx="425882" cy="38100"/>
            </a:xfrm>
          </p:grpSpPr>
          <p:sp>
            <p:nvSpPr>
              <p:cNvPr id="137" name="Dot">
                <a:extLst>
                  <a:ext uri="{FF2B5EF4-FFF2-40B4-BE49-F238E27FC236}">
                    <a16:creationId xmlns:a16="http://schemas.microsoft.com/office/drawing/2014/main" id="{DAD38673-09D6-4393-A77A-BD2AA2AABDD0}"/>
                  </a:ext>
                </a:extLst>
              </p:cNvPr>
              <p:cNvSpPr>
                <a:spLocks noChangeAspect="1"/>
              </p:cNvSpPr>
              <p:nvPr/>
            </p:nvSpPr>
            <p:spPr>
              <a:xfrm>
                <a:off x="692009" y="1381721"/>
                <a:ext cx="38100" cy="3810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8" name="Dot">
                <a:extLst>
                  <a:ext uri="{FF2B5EF4-FFF2-40B4-BE49-F238E27FC236}">
                    <a16:creationId xmlns:a16="http://schemas.microsoft.com/office/drawing/2014/main" id="{F4992522-BF80-4B06-A7FD-3468955D5637}"/>
                  </a:ext>
                </a:extLst>
              </p:cNvPr>
              <p:cNvSpPr>
                <a:spLocks noChangeAspect="1"/>
              </p:cNvSpPr>
              <p:nvPr/>
            </p:nvSpPr>
            <p:spPr>
              <a:xfrm>
                <a:off x="818241" y="1381721"/>
                <a:ext cx="38100" cy="3810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9" name="Dot">
                <a:extLst>
                  <a:ext uri="{FF2B5EF4-FFF2-40B4-BE49-F238E27FC236}">
                    <a16:creationId xmlns:a16="http://schemas.microsoft.com/office/drawing/2014/main" id="{9FB27543-C615-4F3B-BA92-41C5D8813C85}"/>
                  </a:ext>
                </a:extLst>
              </p:cNvPr>
              <p:cNvSpPr>
                <a:spLocks noChangeAspect="1"/>
              </p:cNvSpPr>
              <p:nvPr/>
            </p:nvSpPr>
            <p:spPr>
              <a:xfrm>
                <a:off x="916314" y="1381721"/>
                <a:ext cx="38100" cy="3810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0" name="Dot">
                <a:extLst>
                  <a:ext uri="{FF2B5EF4-FFF2-40B4-BE49-F238E27FC236}">
                    <a16:creationId xmlns:a16="http://schemas.microsoft.com/office/drawing/2014/main" id="{249BF1E2-0D7F-4BC9-8B83-7E6F573C55BD}"/>
                  </a:ext>
                </a:extLst>
              </p:cNvPr>
              <p:cNvSpPr>
                <a:spLocks noChangeAspect="1"/>
              </p:cNvSpPr>
              <p:nvPr/>
            </p:nvSpPr>
            <p:spPr>
              <a:xfrm>
                <a:off x="1001625" y="1381721"/>
                <a:ext cx="38100" cy="3810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1" name="Dot">
                <a:extLst>
                  <a:ext uri="{FF2B5EF4-FFF2-40B4-BE49-F238E27FC236}">
                    <a16:creationId xmlns:a16="http://schemas.microsoft.com/office/drawing/2014/main" id="{602EA284-9E36-4BFB-B36A-F93A3C672EE5}"/>
                  </a:ext>
                </a:extLst>
              </p:cNvPr>
              <p:cNvSpPr>
                <a:spLocks noChangeAspect="1"/>
              </p:cNvSpPr>
              <p:nvPr/>
            </p:nvSpPr>
            <p:spPr>
              <a:xfrm>
                <a:off x="1079791" y="1381721"/>
                <a:ext cx="38100" cy="3810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grpSp>
      <p:grpSp>
        <p:nvGrpSpPr>
          <p:cNvPr id="142" name="Progress Ring">
            <a:extLst>
              <a:ext uri="{FF2B5EF4-FFF2-40B4-BE49-F238E27FC236}">
                <a16:creationId xmlns:a16="http://schemas.microsoft.com/office/drawing/2014/main" id="{4CC00230-2D35-4CD4-8714-11C6AB7387A9}"/>
              </a:ext>
            </a:extLst>
          </p:cNvPr>
          <p:cNvGrpSpPr>
            <a:grpSpLocks noChangeAspect="1"/>
          </p:cNvGrpSpPr>
          <p:nvPr/>
        </p:nvGrpSpPr>
        <p:grpSpPr>
          <a:xfrm>
            <a:off x="4110289" y="1269492"/>
            <a:ext cx="285750" cy="287602"/>
            <a:chOff x="884995" y="2953959"/>
            <a:chExt cx="285750" cy="287602"/>
          </a:xfrm>
        </p:grpSpPr>
        <p:sp>
          <p:nvSpPr>
            <p:cNvPr id="143" name="Circle">
              <a:extLst>
                <a:ext uri="{FF2B5EF4-FFF2-40B4-BE49-F238E27FC236}">
                  <a16:creationId xmlns:a16="http://schemas.microsoft.com/office/drawing/2014/main" id="{D947CAF8-AD22-4625-BE4C-50C3DEC1C0B2}"/>
                </a:ext>
              </a:extLst>
            </p:cNvPr>
            <p:cNvSpPr>
              <a:spLocks noChangeAspect="1"/>
            </p:cNvSpPr>
            <p:nvPr/>
          </p:nvSpPr>
          <p:spPr>
            <a:xfrm>
              <a:off x="884995" y="2955811"/>
              <a:ext cx="285750" cy="28575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4" name="Dot">
              <a:extLst>
                <a:ext uri="{FF2B5EF4-FFF2-40B4-BE49-F238E27FC236}">
                  <a16:creationId xmlns:a16="http://schemas.microsoft.com/office/drawing/2014/main" id="{FF4FED16-403D-4B10-8EFE-2196C2826394}"/>
                </a:ext>
              </a:extLst>
            </p:cNvPr>
            <p:cNvSpPr>
              <a:spLocks noChangeAspect="1"/>
            </p:cNvSpPr>
            <p:nvPr/>
          </p:nvSpPr>
          <p:spPr>
            <a:xfrm>
              <a:off x="1125155" y="3033225"/>
              <a:ext cx="36576" cy="36576"/>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5" name="Dot">
              <a:extLst>
                <a:ext uri="{FF2B5EF4-FFF2-40B4-BE49-F238E27FC236}">
                  <a16:creationId xmlns:a16="http://schemas.microsoft.com/office/drawing/2014/main" id="{ED73F14C-9EC8-45C3-BAD9-63B5EDB243B7}"/>
                </a:ext>
              </a:extLst>
            </p:cNvPr>
            <p:cNvSpPr>
              <a:spLocks noChangeAspect="1"/>
            </p:cNvSpPr>
            <p:nvPr/>
          </p:nvSpPr>
          <p:spPr>
            <a:xfrm>
              <a:off x="1080949" y="2978878"/>
              <a:ext cx="36576" cy="36576"/>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6" name="Dot">
              <a:extLst>
                <a:ext uri="{FF2B5EF4-FFF2-40B4-BE49-F238E27FC236}">
                  <a16:creationId xmlns:a16="http://schemas.microsoft.com/office/drawing/2014/main" id="{24ADBC3B-3174-4BAD-B51E-1F998EB9FCEC}"/>
                </a:ext>
              </a:extLst>
            </p:cNvPr>
            <p:cNvSpPr>
              <a:spLocks noChangeAspect="1"/>
            </p:cNvSpPr>
            <p:nvPr/>
          </p:nvSpPr>
          <p:spPr>
            <a:xfrm>
              <a:off x="1012953" y="2953959"/>
              <a:ext cx="36576" cy="36576"/>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7" name="Dot">
              <a:extLst>
                <a:ext uri="{FF2B5EF4-FFF2-40B4-BE49-F238E27FC236}">
                  <a16:creationId xmlns:a16="http://schemas.microsoft.com/office/drawing/2014/main" id="{804698C8-99C2-4816-A723-6A7CA8440ADA}"/>
                </a:ext>
              </a:extLst>
            </p:cNvPr>
            <p:cNvSpPr>
              <a:spLocks noChangeAspect="1"/>
            </p:cNvSpPr>
            <p:nvPr/>
          </p:nvSpPr>
          <p:spPr>
            <a:xfrm>
              <a:off x="946624" y="2973802"/>
              <a:ext cx="36576" cy="36576"/>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8" name="Dot">
              <a:extLst>
                <a:ext uri="{FF2B5EF4-FFF2-40B4-BE49-F238E27FC236}">
                  <a16:creationId xmlns:a16="http://schemas.microsoft.com/office/drawing/2014/main" id="{A91A8F97-B5E5-4349-BB57-4EF351F3F8B1}"/>
                </a:ext>
              </a:extLst>
            </p:cNvPr>
            <p:cNvSpPr>
              <a:spLocks noChangeAspect="1"/>
            </p:cNvSpPr>
            <p:nvPr/>
          </p:nvSpPr>
          <p:spPr>
            <a:xfrm>
              <a:off x="899750" y="3023220"/>
              <a:ext cx="36576" cy="36576"/>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49" name="Dot">
              <a:extLst>
                <a:ext uri="{FF2B5EF4-FFF2-40B4-BE49-F238E27FC236}">
                  <a16:creationId xmlns:a16="http://schemas.microsoft.com/office/drawing/2014/main" id="{67BC0097-5DC1-4A16-8D58-C7D91E26AE35}"/>
                </a:ext>
              </a:extLst>
            </p:cNvPr>
            <p:cNvSpPr>
              <a:spLocks noChangeAspect="1"/>
            </p:cNvSpPr>
            <p:nvPr/>
          </p:nvSpPr>
          <p:spPr>
            <a:xfrm>
              <a:off x="1123039" y="3132602"/>
              <a:ext cx="36576" cy="36576"/>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grpSp>
        <p:nvGrpSpPr>
          <p:cNvPr id="150" name="Progress Ring">
            <a:extLst>
              <a:ext uri="{FF2B5EF4-FFF2-40B4-BE49-F238E27FC236}">
                <a16:creationId xmlns:a16="http://schemas.microsoft.com/office/drawing/2014/main" id="{B9088F5C-BEDF-4CA8-8CED-F0DE0D2FAA54}"/>
              </a:ext>
            </a:extLst>
          </p:cNvPr>
          <p:cNvGrpSpPr>
            <a:grpSpLocks noChangeAspect="1"/>
          </p:cNvGrpSpPr>
          <p:nvPr/>
        </p:nvGrpSpPr>
        <p:grpSpPr>
          <a:xfrm>
            <a:off x="5261024" y="1184761"/>
            <a:ext cx="428625" cy="428625"/>
            <a:chOff x="1445299" y="2909297"/>
            <a:chExt cx="428625" cy="428625"/>
          </a:xfrm>
        </p:grpSpPr>
        <p:sp>
          <p:nvSpPr>
            <p:cNvPr id="151" name="Circle">
              <a:extLst>
                <a:ext uri="{FF2B5EF4-FFF2-40B4-BE49-F238E27FC236}">
                  <a16:creationId xmlns:a16="http://schemas.microsoft.com/office/drawing/2014/main" id="{0AB05287-0F9D-4670-A822-CA96A5147B0A}"/>
                </a:ext>
              </a:extLst>
            </p:cNvPr>
            <p:cNvSpPr>
              <a:spLocks noChangeAspect="1"/>
            </p:cNvSpPr>
            <p:nvPr/>
          </p:nvSpPr>
          <p:spPr>
            <a:xfrm>
              <a:off x="1445299" y="2909297"/>
              <a:ext cx="428625" cy="4286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52" name="Dot">
              <a:extLst>
                <a:ext uri="{FF2B5EF4-FFF2-40B4-BE49-F238E27FC236}">
                  <a16:creationId xmlns:a16="http://schemas.microsoft.com/office/drawing/2014/main" id="{4D0A45B8-B776-4F6E-83C8-7C2DB403F053}"/>
                </a:ext>
              </a:extLst>
            </p:cNvPr>
            <p:cNvSpPr>
              <a:spLocks noChangeAspect="1"/>
            </p:cNvSpPr>
            <p:nvPr/>
          </p:nvSpPr>
          <p:spPr>
            <a:xfrm>
              <a:off x="1809110" y="3018275"/>
              <a:ext cx="45720" cy="4572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53" name="Dot">
              <a:extLst>
                <a:ext uri="{FF2B5EF4-FFF2-40B4-BE49-F238E27FC236}">
                  <a16:creationId xmlns:a16="http://schemas.microsoft.com/office/drawing/2014/main" id="{721C0491-6653-43D8-9601-56A7E1F58850}"/>
                </a:ext>
              </a:extLst>
            </p:cNvPr>
            <p:cNvSpPr>
              <a:spLocks noChangeAspect="1"/>
            </p:cNvSpPr>
            <p:nvPr/>
          </p:nvSpPr>
          <p:spPr>
            <a:xfrm>
              <a:off x="1735659" y="2936754"/>
              <a:ext cx="45720" cy="4572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54" name="Dot">
              <a:extLst>
                <a:ext uri="{FF2B5EF4-FFF2-40B4-BE49-F238E27FC236}">
                  <a16:creationId xmlns:a16="http://schemas.microsoft.com/office/drawing/2014/main" id="{1C448709-6DC3-4B67-8843-12CAF3982440}"/>
                </a:ext>
              </a:extLst>
            </p:cNvPr>
            <p:cNvSpPr>
              <a:spLocks noChangeAspect="1"/>
            </p:cNvSpPr>
            <p:nvPr/>
          </p:nvSpPr>
          <p:spPr>
            <a:xfrm>
              <a:off x="1637236" y="2910091"/>
              <a:ext cx="45720" cy="4572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55" name="Dot">
              <a:extLst>
                <a:ext uri="{FF2B5EF4-FFF2-40B4-BE49-F238E27FC236}">
                  <a16:creationId xmlns:a16="http://schemas.microsoft.com/office/drawing/2014/main" id="{B775770C-7153-4168-97F7-B1C93F86784C}"/>
                </a:ext>
              </a:extLst>
            </p:cNvPr>
            <p:cNvSpPr>
              <a:spLocks noChangeAspect="1"/>
            </p:cNvSpPr>
            <p:nvPr/>
          </p:nvSpPr>
          <p:spPr>
            <a:xfrm>
              <a:off x="1537742" y="2936284"/>
              <a:ext cx="45720" cy="4572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56" name="Dot">
              <a:extLst>
                <a:ext uri="{FF2B5EF4-FFF2-40B4-BE49-F238E27FC236}">
                  <a16:creationId xmlns:a16="http://schemas.microsoft.com/office/drawing/2014/main" id="{097C12C3-347B-4C45-A68A-496521F190F8}"/>
                </a:ext>
              </a:extLst>
            </p:cNvPr>
            <p:cNvSpPr>
              <a:spLocks noChangeAspect="1"/>
            </p:cNvSpPr>
            <p:nvPr/>
          </p:nvSpPr>
          <p:spPr>
            <a:xfrm>
              <a:off x="1467432" y="3010410"/>
              <a:ext cx="45720" cy="4572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57" name="Dot">
              <a:extLst>
                <a:ext uri="{FF2B5EF4-FFF2-40B4-BE49-F238E27FC236}">
                  <a16:creationId xmlns:a16="http://schemas.microsoft.com/office/drawing/2014/main" id="{8E6FEDD5-1787-4A2F-877E-23AACF4A421A}"/>
                </a:ext>
              </a:extLst>
            </p:cNvPr>
            <p:cNvSpPr>
              <a:spLocks noChangeAspect="1"/>
            </p:cNvSpPr>
            <p:nvPr/>
          </p:nvSpPr>
          <p:spPr>
            <a:xfrm>
              <a:off x="1813080" y="3174483"/>
              <a:ext cx="45720" cy="45720"/>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grpSp>
        <p:nvGrpSpPr>
          <p:cNvPr id="158" name="Progress Ring">
            <a:extLst>
              <a:ext uri="{FF2B5EF4-FFF2-40B4-BE49-F238E27FC236}">
                <a16:creationId xmlns:a16="http://schemas.microsoft.com/office/drawing/2014/main" id="{680D4C09-594A-4745-A75B-49913D33948F}"/>
              </a:ext>
            </a:extLst>
          </p:cNvPr>
          <p:cNvGrpSpPr>
            <a:grpSpLocks noChangeAspect="1"/>
          </p:cNvGrpSpPr>
          <p:nvPr/>
        </p:nvGrpSpPr>
        <p:grpSpPr>
          <a:xfrm>
            <a:off x="6138330" y="1147763"/>
            <a:ext cx="143940" cy="142875"/>
            <a:chOff x="440219" y="3002095"/>
            <a:chExt cx="143940" cy="142875"/>
          </a:xfrm>
        </p:grpSpPr>
        <p:sp>
          <p:nvSpPr>
            <p:cNvPr id="159" name="Circle">
              <a:extLst>
                <a:ext uri="{FF2B5EF4-FFF2-40B4-BE49-F238E27FC236}">
                  <a16:creationId xmlns:a16="http://schemas.microsoft.com/office/drawing/2014/main" id="{4D71B8B0-1F19-4C59-8B0E-9C5B28BD6F8A}"/>
                </a:ext>
              </a:extLst>
            </p:cNvPr>
            <p:cNvSpPr>
              <a:spLocks noChangeAspect="1"/>
            </p:cNvSpPr>
            <p:nvPr/>
          </p:nvSpPr>
          <p:spPr>
            <a:xfrm>
              <a:off x="440219" y="3002095"/>
              <a:ext cx="142875" cy="14287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60" name="Dot">
              <a:extLst>
                <a:ext uri="{FF2B5EF4-FFF2-40B4-BE49-F238E27FC236}">
                  <a16:creationId xmlns:a16="http://schemas.microsoft.com/office/drawing/2014/main" id="{737D7F2B-3249-4637-A881-526E5E250821}"/>
                </a:ext>
              </a:extLst>
            </p:cNvPr>
            <p:cNvSpPr>
              <a:spLocks noChangeAspect="1"/>
            </p:cNvSpPr>
            <p:nvPr/>
          </p:nvSpPr>
          <p:spPr>
            <a:xfrm>
              <a:off x="556727" y="3057470"/>
              <a:ext cx="27432" cy="27432"/>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61" name="Dot">
              <a:extLst>
                <a:ext uri="{FF2B5EF4-FFF2-40B4-BE49-F238E27FC236}">
                  <a16:creationId xmlns:a16="http://schemas.microsoft.com/office/drawing/2014/main" id="{FE3EA450-5AAE-43A1-AB90-7F6F57842960}"/>
                </a:ext>
              </a:extLst>
            </p:cNvPr>
            <p:cNvSpPr>
              <a:spLocks noChangeAspect="1"/>
            </p:cNvSpPr>
            <p:nvPr/>
          </p:nvSpPr>
          <p:spPr>
            <a:xfrm>
              <a:off x="539387" y="3018390"/>
              <a:ext cx="27432" cy="27432"/>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62" name="Dot">
              <a:extLst>
                <a:ext uri="{FF2B5EF4-FFF2-40B4-BE49-F238E27FC236}">
                  <a16:creationId xmlns:a16="http://schemas.microsoft.com/office/drawing/2014/main" id="{1C6881E7-674E-43EB-AFD0-EF80773B5A28}"/>
                </a:ext>
              </a:extLst>
            </p:cNvPr>
            <p:cNvSpPr>
              <a:spLocks noChangeAspect="1"/>
            </p:cNvSpPr>
            <p:nvPr/>
          </p:nvSpPr>
          <p:spPr>
            <a:xfrm>
              <a:off x="504198" y="3002360"/>
              <a:ext cx="27432" cy="27432"/>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63" name="Dot">
              <a:extLst>
                <a:ext uri="{FF2B5EF4-FFF2-40B4-BE49-F238E27FC236}">
                  <a16:creationId xmlns:a16="http://schemas.microsoft.com/office/drawing/2014/main" id="{B1ED9FD0-6B1F-41B9-A897-8DD96E60B02C}"/>
                </a:ext>
              </a:extLst>
            </p:cNvPr>
            <p:cNvSpPr>
              <a:spLocks noChangeAspect="1"/>
            </p:cNvSpPr>
            <p:nvPr/>
          </p:nvSpPr>
          <p:spPr>
            <a:xfrm>
              <a:off x="466271" y="3013472"/>
              <a:ext cx="27432" cy="27432"/>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64" name="Dot">
              <a:extLst>
                <a:ext uri="{FF2B5EF4-FFF2-40B4-BE49-F238E27FC236}">
                  <a16:creationId xmlns:a16="http://schemas.microsoft.com/office/drawing/2014/main" id="{A0312D93-5470-4F12-AF92-A56FDB19B74F}"/>
                </a:ext>
              </a:extLst>
            </p:cNvPr>
            <p:cNvSpPr>
              <a:spLocks noChangeAspect="1"/>
            </p:cNvSpPr>
            <p:nvPr/>
          </p:nvSpPr>
          <p:spPr>
            <a:xfrm>
              <a:off x="442835" y="3042942"/>
              <a:ext cx="27432" cy="27432"/>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65" name="Dot">
              <a:extLst>
                <a:ext uri="{FF2B5EF4-FFF2-40B4-BE49-F238E27FC236}">
                  <a16:creationId xmlns:a16="http://schemas.microsoft.com/office/drawing/2014/main" id="{225A57ED-DFC9-4C1E-B1A3-6A44144C0F5E}"/>
                </a:ext>
              </a:extLst>
            </p:cNvPr>
            <p:cNvSpPr>
              <a:spLocks noChangeAspect="1"/>
            </p:cNvSpPr>
            <p:nvPr/>
          </p:nvSpPr>
          <p:spPr>
            <a:xfrm>
              <a:off x="536619" y="3102395"/>
              <a:ext cx="27432" cy="27432"/>
            </a:xfrm>
            <a:prstGeom prst="ellipse">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cxnSp>
        <p:nvCxnSpPr>
          <p:cNvPr id="166" name="Separator" descr="&lt;SmartSettings&gt;&lt;SmartResize anchorLeft=&quot;Absolute&quot; anchorTop=&quot;None&quot; anchorRight=&quot;Relative&quot; anchorBottom=&quot;Absolute&quot; /&gt;&lt;/SmartSettings&gt;">
            <a:extLst>
              <a:ext uri="{FF2B5EF4-FFF2-40B4-BE49-F238E27FC236}">
                <a16:creationId xmlns:a16="http://schemas.microsoft.com/office/drawing/2014/main" id="{242DB838-AA12-4583-AAC9-ABC3DC9D5BA2}"/>
              </a:ext>
            </a:extLst>
          </p:cNvPr>
          <p:cNvCxnSpPr/>
          <p:nvPr>
            <p:custDataLst>
              <p:tags r:id="rId2"/>
            </p:custDataLst>
          </p:nvPr>
        </p:nvCxnSpPr>
        <p:spPr>
          <a:xfrm>
            <a:off x="8247686" y="1473200"/>
            <a:ext cx="1056029" cy="0"/>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cxnSp>
        <p:nvCxnSpPr>
          <p:cNvPr id="167" name="Separator" descr="&lt;SmartSettings&gt;&lt;SmartResize anchorLeft=&quot;Absolute&quot; anchorTop=&quot;None&quot; anchorRight=&quot;Relative&quot; anchorBottom=&quot;Absolute&quot; /&gt;&lt;/SmartSettings&gt;">
            <a:extLst>
              <a:ext uri="{FF2B5EF4-FFF2-40B4-BE49-F238E27FC236}">
                <a16:creationId xmlns:a16="http://schemas.microsoft.com/office/drawing/2014/main" id="{A27C20A4-9AF3-4092-981F-9FF7DB96DBF0}"/>
              </a:ext>
            </a:extLst>
          </p:cNvPr>
          <p:cNvCxnSpPr/>
          <p:nvPr>
            <p:custDataLst>
              <p:tags r:id="rId3"/>
            </p:custDataLst>
          </p:nvPr>
        </p:nvCxnSpPr>
        <p:spPr>
          <a:xfrm flipV="1">
            <a:off x="7924800" y="1261504"/>
            <a:ext cx="0" cy="347193"/>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sp>
        <p:nvSpPr>
          <p:cNvPr id="168" name="Body">
            <a:extLst>
              <a:ext uri="{FF2B5EF4-FFF2-40B4-BE49-F238E27FC236}">
                <a16:creationId xmlns:a16="http://schemas.microsoft.com/office/drawing/2014/main" id="{471971CC-9D56-420D-8651-763D1F9AB48E}"/>
              </a:ext>
            </a:extLst>
          </p:cNvPr>
          <p:cNvSpPr txBox="1"/>
          <p:nvPr/>
        </p:nvSpPr>
        <p:spPr>
          <a:xfrm>
            <a:off x="841454" y="3236597"/>
            <a:ext cx="476092" cy="13080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000000"/>
                </a:solidFill>
                <a:latin typeface="Segoe UI" panose="020B0502040204020203" pitchFamily="34" charset="0"/>
                <a:cs typeface="Segoe UI" panose="020B0502040204020203" pitchFamily="34" charset="0"/>
              </a:rPr>
              <a:t>Body Text</a:t>
            </a:r>
          </a:p>
        </p:txBody>
      </p:sp>
      <p:sp>
        <p:nvSpPr>
          <p:cNvPr id="169" name="Caption">
            <a:extLst>
              <a:ext uri="{FF2B5EF4-FFF2-40B4-BE49-F238E27FC236}">
                <a16:creationId xmlns:a16="http://schemas.microsoft.com/office/drawing/2014/main" id="{D0506DC7-C684-4D66-B743-43B152451241}"/>
              </a:ext>
            </a:extLst>
          </p:cNvPr>
          <p:cNvSpPr txBox="1"/>
          <p:nvPr/>
        </p:nvSpPr>
        <p:spPr>
          <a:xfrm>
            <a:off x="1540021" y="3250062"/>
            <a:ext cx="298159" cy="10387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75" dirty="0">
                <a:solidFill>
                  <a:srgbClr val="000000"/>
                </a:solidFill>
                <a:latin typeface="Segoe UI" panose="020B0502040204020203" pitchFamily="34" charset="0"/>
                <a:cs typeface="Segoe UI" panose="020B0502040204020203" pitchFamily="34" charset="0"/>
              </a:rPr>
              <a:t>Caption</a:t>
            </a:r>
          </a:p>
        </p:txBody>
      </p:sp>
      <p:sp>
        <p:nvSpPr>
          <p:cNvPr id="170" name="Error">
            <a:extLst>
              <a:ext uri="{FF2B5EF4-FFF2-40B4-BE49-F238E27FC236}">
                <a16:creationId xmlns:a16="http://schemas.microsoft.com/office/drawing/2014/main" id="{9CAA632C-F3C2-4697-9ACA-0545D4EA12D9}"/>
              </a:ext>
            </a:extLst>
          </p:cNvPr>
          <p:cNvSpPr txBox="1"/>
          <p:nvPr/>
        </p:nvSpPr>
        <p:spPr>
          <a:xfrm>
            <a:off x="2956915" y="3325497"/>
            <a:ext cx="944169" cy="130805"/>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50" dirty="0">
                <a:solidFill>
                  <a:srgbClr val="FF3300"/>
                </a:solidFill>
                <a:latin typeface="Segoe UI" panose="020B0502040204020203" pitchFamily="34" charset="0"/>
                <a:cs typeface="Segoe UI" panose="020B0502040204020203" pitchFamily="34" charset="0"/>
              </a:rPr>
              <a:t>This is an error text.</a:t>
            </a:r>
          </a:p>
        </p:txBody>
      </p:sp>
      <p:sp>
        <p:nvSpPr>
          <p:cNvPr id="171" name="Header">
            <a:extLst>
              <a:ext uri="{FF2B5EF4-FFF2-40B4-BE49-F238E27FC236}">
                <a16:creationId xmlns:a16="http://schemas.microsoft.com/office/drawing/2014/main" id="{6ABD8E96-1883-4301-B6C8-0499A12A212E}"/>
              </a:ext>
            </a:extLst>
          </p:cNvPr>
          <p:cNvSpPr txBox="1"/>
          <p:nvPr/>
        </p:nvSpPr>
        <p:spPr>
          <a:xfrm>
            <a:off x="795941" y="3914745"/>
            <a:ext cx="1024319" cy="400110"/>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600" dirty="0">
                <a:solidFill>
                  <a:srgbClr val="000000"/>
                </a:solidFill>
                <a:latin typeface="Segoe UI Light" panose="020B0502040204020203" pitchFamily="34" charset="0"/>
                <a:cs typeface="Segoe UI Light" panose="020B0502040204020203" pitchFamily="34" charset="0"/>
              </a:rPr>
              <a:t>Header</a:t>
            </a:r>
          </a:p>
        </p:txBody>
      </p:sp>
      <p:sp>
        <p:nvSpPr>
          <p:cNvPr id="172" name="Text">
            <a:extLst>
              <a:ext uri="{FF2B5EF4-FFF2-40B4-BE49-F238E27FC236}">
                <a16:creationId xmlns:a16="http://schemas.microsoft.com/office/drawing/2014/main" id="{0DD943DB-D439-4755-8411-0F8DD7D2D37B}"/>
              </a:ext>
            </a:extLst>
          </p:cNvPr>
          <p:cNvSpPr txBox="1"/>
          <p:nvPr/>
        </p:nvSpPr>
        <p:spPr>
          <a:xfrm>
            <a:off x="841454" y="5091455"/>
            <a:ext cx="2947763" cy="1410643"/>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400"/>
              </a:spcAft>
            </a:pPr>
            <a:r>
              <a:rPr lang="en-US" sz="850" noProof="1">
                <a:solidFill>
                  <a:srgbClr val="000000"/>
                </a:solidFill>
                <a:latin typeface="Segoe UI" panose="020B0502040204020203" pitchFamily="34" charset="0"/>
                <a:cs typeface="Segoe UI" panose="020B0502040204020203" pitchFamily="34" charset="0"/>
              </a:rPr>
              <a:t>Lorem ipsum dolor sit amet, consetetur sadipscing elitr,  sed diam nonumy eirmod tempor invidunt ut labore et dolore magna aliquyam erat, sed diam voluptua.</a:t>
            </a:r>
          </a:p>
          <a:p>
            <a:pPr algn="just">
              <a:spcAft>
                <a:spcPts val="400"/>
              </a:spcAft>
            </a:pPr>
            <a:r>
              <a:rPr lang="en-US" sz="850" noProof="1">
                <a:solidFill>
                  <a:srgbClr val="000000"/>
                </a:solidFill>
                <a:latin typeface="Segoe UI" panose="020B0502040204020203" pitchFamily="34" charset="0"/>
                <a:cs typeface="Segoe UI" panose="020B0502040204020203" pitchFamily="34" charset="0"/>
              </a:rPr>
              <a:t>At vero eos et accusam et justo duo dolores et ea rebum. Stet clita kasd gubergren, no sea takimata sanctus est Lorem ipsum dolor sit amet.</a:t>
            </a:r>
          </a:p>
          <a:p>
            <a:pPr algn="just">
              <a:spcAft>
                <a:spcPts val="400"/>
              </a:spcAft>
            </a:pPr>
            <a:r>
              <a:rPr lang="en-US" sz="850" noProof="1">
                <a:solidFill>
                  <a:srgbClr val="000000"/>
                </a:solidFill>
                <a:latin typeface="Segoe UI" panose="020B0502040204020203" pitchFamily="34" charset="0"/>
                <a:cs typeface="Segoe UI" panose="020B0502040204020203" pitchFamily="34" charset="0"/>
              </a:rPr>
              <a:t>Lorem ipsum dolor sit amet, consetetur sadipscing elitr,  sed diam nonumy eirmod tempor invidunt ut labore et dolore magna aliquyam erat, sed diam voluptua. At vero eos et accusam et justo duo dolores et ea rebum.</a:t>
            </a:r>
          </a:p>
        </p:txBody>
      </p:sp>
      <p:sp>
        <p:nvSpPr>
          <p:cNvPr id="173" name="Subheader">
            <a:extLst>
              <a:ext uri="{FF2B5EF4-FFF2-40B4-BE49-F238E27FC236}">
                <a16:creationId xmlns:a16="http://schemas.microsoft.com/office/drawing/2014/main" id="{F3C10D58-732F-4AAE-97F4-4D5B39CB3345}"/>
              </a:ext>
            </a:extLst>
          </p:cNvPr>
          <p:cNvSpPr txBox="1"/>
          <p:nvPr/>
        </p:nvSpPr>
        <p:spPr>
          <a:xfrm>
            <a:off x="799116" y="4458549"/>
            <a:ext cx="1101264" cy="292388"/>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900" dirty="0">
                <a:solidFill>
                  <a:srgbClr val="000000"/>
                </a:solidFill>
                <a:latin typeface="Segoe UI Light" panose="020B0502040204020203" pitchFamily="34" charset="0"/>
                <a:cs typeface="Segoe UI Light" panose="020B0502040204020203" pitchFamily="34" charset="0"/>
              </a:rPr>
              <a:t>Subheader</a:t>
            </a:r>
          </a:p>
        </p:txBody>
      </p:sp>
      <p:sp>
        <p:nvSpPr>
          <p:cNvPr id="174" name="Subtitle">
            <a:extLst>
              <a:ext uri="{FF2B5EF4-FFF2-40B4-BE49-F238E27FC236}">
                <a16:creationId xmlns:a16="http://schemas.microsoft.com/office/drawing/2014/main" id="{62D43BD1-2A4B-43B8-B8CA-E6731ACBAB13}"/>
              </a:ext>
            </a:extLst>
          </p:cNvPr>
          <p:cNvSpPr txBox="1"/>
          <p:nvPr/>
        </p:nvSpPr>
        <p:spPr>
          <a:xfrm>
            <a:off x="836645" y="4808069"/>
            <a:ext cx="485710" cy="173124"/>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25" dirty="0">
                <a:solidFill>
                  <a:srgbClr val="000000"/>
                </a:solidFill>
                <a:latin typeface="Segoe UI" panose="020B0502040204020203" pitchFamily="34" charset="0"/>
                <a:cs typeface="Segoe UI" panose="020B0502040204020203" pitchFamily="34" charset="0"/>
              </a:rPr>
              <a:t>Subtitle</a:t>
            </a:r>
          </a:p>
        </p:txBody>
      </p:sp>
      <p:sp>
        <p:nvSpPr>
          <p:cNvPr id="175" name="Title">
            <a:extLst>
              <a:ext uri="{FF2B5EF4-FFF2-40B4-BE49-F238E27FC236}">
                <a16:creationId xmlns:a16="http://schemas.microsoft.com/office/drawing/2014/main" id="{E161BDEE-C382-46DE-A9F7-BB871B05480A}"/>
              </a:ext>
            </a:extLst>
          </p:cNvPr>
          <p:cNvSpPr txBox="1"/>
          <p:nvPr/>
        </p:nvSpPr>
        <p:spPr>
          <a:xfrm>
            <a:off x="4480810" y="4176025"/>
            <a:ext cx="309380" cy="20774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350" dirty="0">
                <a:solidFill>
                  <a:srgbClr val="000000"/>
                </a:solidFill>
                <a:latin typeface="Segoe UI Semilight" panose="020B0402040204020203" pitchFamily="34" charset="0"/>
                <a:cs typeface="Segoe UI Semilight" panose="020B0402040204020203" pitchFamily="34" charset="0"/>
              </a:rPr>
              <a:t>Title</a:t>
            </a:r>
          </a:p>
        </p:txBody>
      </p:sp>
      <p:sp>
        <p:nvSpPr>
          <p:cNvPr id="176" name="ToolTip">
            <a:extLst>
              <a:ext uri="{FF2B5EF4-FFF2-40B4-BE49-F238E27FC236}">
                <a16:creationId xmlns:a16="http://schemas.microsoft.com/office/drawing/2014/main" id="{B5D01D5F-183A-4603-A67A-53599A7E92EE}"/>
              </a:ext>
            </a:extLst>
          </p:cNvPr>
          <p:cNvSpPr txBox="1"/>
          <p:nvPr/>
        </p:nvSpPr>
        <p:spPr>
          <a:xfrm>
            <a:off x="4447967" y="5112363"/>
            <a:ext cx="679866" cy="214674"/>
          </a:xfrm>
          <a:prstGeom prst="rect">
            <a:avLst/>
          </a:prstGeom>
          <a:solidFill>
            <a:srgbClr val="FFFFFF"/>
          </a:solidFill>
          <a:ln w="12700">
            <a:solidFill>
              <a:srgbClr val="8F8F8F"/>
            </a:solidFill>
          </a:ln>
        </p:spPr>
        <p:txBody>
          <a:bodyPr wrap="none" lIns="54864" tIns="54864" rIns="54864" bIns="54864"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75" dirty="0">
                <a:solidFill>
                  <a:srgbClr val="666666"/>
                </a:solidFill>
                <a:latin typeface="Segoe UI" panose="020B0502040204020203" pitchFamily="34" charset="0"/>
                <a:cs typeface="Segoe UI" panose="020B0502040204020203" pitchFamily="34" charset="0"/>
              </a:rPr>
              <a:t>Simple ToolTip</a:t>
            </a:r>
          </a:p>
        </p:txBody>
      </p:sp>
      <p:sp>
        <p:nvSpPr>
          <p:cNvPr id="177" name="Flyout">
            <a:extLst>
              <a:ext uri="{FF2B5EF4-FFF2-40B4-BE49-F238E27FC236}">
                <a16:creationId xmlns:a16="http://schemas.microsoft.com/office/drawing/2014/main" id="{5FDCD448-57A4-4148-B2B8-65C6FCF0D6C6}"/>
              </a:ext>
            </a:extLst>
          </p:cNvPr>
          <p:cNvSpPr/>
          <p:nvPr/>
        </p:nvSpPr>
        <p:spPr>
          <a:xfrm>
            <a:off x="10159952" y="1303584"/>
            <a:ext cx="967060" cy="297004"/>
          </a:xfrm>
          <a:prstGeom prst="rect">
            <a:avLst/>
          </a:prstGeom>
          <a:solidFill>
            <a:srgbClr val="F2F2F2"/>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128016" tIns="82296" rIns="128016" bIns="82296" rtlCol="0" anchor="ctr">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1F1F1F"/>
                </a:solidFill>
                <a:latin typeface="Segoe UI" panose="020B0502040204020203" pitchFamily="34" charset="0"/>
                <a:cs typeface="Segoe UI" panose="020B0502040204020203" pitchFamily="34" charset="0"/>
              </a:rPr>
              <a:t>This is a flyout.</a:t>
            </a:r>
          </a:p>
        </p:txBody>
      </p:sp>
      <p:grpSp>
        <p:nvGrpSpPr>
          <p:cNvPr id="178" name="List Box" descr="&lt;SmartSettings&gt;&lt;SmartResize enabled=&quot;True&quot; minWidth=&quot;20&quot; minHeight=&quot;20&quot; /&gt;&lt;/SmartSettings&gt;">
            <a:extLst>
              <a:ext uri="{FF2B5EF4-FFF2-40B4-BE49-F238E27FC236}">
                <a16:creationId xmlns:a16="http://schemas.microsoft.com/office/drawing/2014/main" id="{B7811C7B-496A-4F6D-8C8E-FC85FEDF33DF}"/>
              </a:ext>
            </a:extLst>
          </p:cNvPr>
          <p:cNvGrpSpPr/>
          <p:nvPr>
            <p:custDataLst>
              <p:tags r:id="rId4"/>
            </p:custDataLst>
          </p:nvPr>
        </p:nvGrpSpPr>
        <p:grpSpPr>
          <a:xfrm>
            <a:off x="7057938" y="2090357"/>
            <a:ext cx="2140769" cy="1181862"/>
            <a:chOff x="609599" y="1189741"/>
            <a:chExt cx="2140769" cy="1181862"/>
          </a:xfrm>
        </p:grpSpPr>
        <p:sp>
          <p:nvSpPr>
            <p:cNvPr id="179" name="Box Background" descr="&lt;Tags&gt;&lt;SMARTRESIZEANCHORS&gt;Absolute,Absolute,Absolute,Absolute&lt;/SMARTRESIZEANCHORS&gt;&lt;/Tags&gt;">
              <a:extLst>
                <a:ext uri="{FF2B5EF4-FFF2-40B4-BE49-F238E27FC236}">
                  <a16:creationId xmlns:a16="http://schemas.microsoft.com/office/drawing/2014/main" id="{2E03224F-1F3C-47E3-9F93-E054EE9EDB95}"/>
                </a:ext>
              </a:extLst>
            </p:cNvPr>
            <p:cNvSpPr/>
            <p:nvPr/>
          </p:nvSpPr>
          <p:spPr>
            <a:xfrm>
              <a:off x="609600" y="1189741"/>
              <a:ext cx="2055043" cy="1181862"/>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tIns="73152"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Item 1</a:t>
              </a:r>
            </a:p>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Item 2</a:t>
              </a:r>
            </a:p>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Item 3</a:t>
              </a:r>
            </a:p>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Item 4</a:t>
              </a:r>
            </a:p>
          </p:txBody>
        </p:sp>
        <p:grpSp>
          <p:nvGrpSpPr>
            <p:cNvPr id="180" name="Scroll Bar">
              <a:extLst>
                <a:ext uri="{FF2B5EF4-FFF2-40B4-BE49-F238E27FC236}">
                  <a16:creationId xmlns:a16="http://schemas.microsoft.com/office/drawing/2014/main" id="{E9715315-AA5F-4893-B120-C2CD3E1634A1}"/>
                </a:ext>
              </a:extLst>
            </p:cNvPr>
            <p:cNvGrpSpPr/>
            <p:nvPr/>
          </p:nvGrpSpPr>
          <p:grpSpPr>
            <a:xfrm>
              <a:off x="2664643" y="1189741"/>
              <a:ext cx="85725" cy="1181862"/>
              <a:chOff x="6627043" y="1951741"/>
              <a:chExt cx="85725" cy="1181862"/>
            </a:xfrm>
          </p:grpSpPr>
          <p:sp>
            <p:nvSpPr>
              <p:cNvPr id="182" name="Track" descr="&lt;Tags&gt;&lt;SMARTRESIZEANCHORS&gt;Absolute,Absolute,None,Absolute&lt;/SMARTRESIZEANCHORS&gt;&lt;/Tags&gt;">
                <a:extLst>
                  <a:ext uri="{FF2B5EF4-FFF2-40B4-BE49-F238E27FC236}">
                    <a16:creationId xmlns:a16="http://schemas.microsoft.com/office/drawing/2014/main" id="{9AFD79BC-B755-4923-9BF1-84D14A5EAB1B}"/>
                  </a:ext>
                </a:extLst>
              </p:cNvPr>
              <p:cNvSpPr/>
              <p:nvPr/>
            </p:nvSpPr>
            <p:spPr>
              <a:xfrm>
                <a:off x="6627043" y="1951741"/>
                <a:ext cx="85725" cy="1181862"/>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83" name="Thumb" descr="&lt;Tags&gt;&lt;SMARTRESIZEANCHORS&gt;Absolute,Relative,None,Absolute&lt;/SMARTRESIZEANCHORS&gt;&lt;/Tags&gt;">
                <a:extLst>
                  <a:ext uri="{FF2B5EF4-FFF2-40B4-BE49-F238E27FC236}">
                    <a16:creationId xmlns:a16="http://schemas.microsoft.com/office/drawing/2014/main" id="{047FF7D6-E89F-4D96-A522-FA58A086FB4C}"/>
                  </a:ext>
                </a:extLst>
              </p:cNvPr>
              <p:cNvSpPr/>
              <p:nvPr/>
            </p:nvSpPr>
            <p:spPr>
              <a:xfrm>
                <a:off x="6627043" y="2037466"/>
                <a:ext cx="85725" cy="632709"/>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84" name="Arrow Up" descr="&lt;Tags&gt;&lt;SMARTRESIZEANCHORS&gt;Absolute,None,None,Absolute&lt;/SMARTRESIZEANCHORS&gt;&lt;/Tags&gt;">
                <a:extLst>
                  <a:ext uri="{FF2B5EF4-FFF2-40B4-BE49-F238E27FC236}">
                    <a16:creationId xmlns:a16="http://schemas.microsoft.com/office/drawing/2014/main" id="{5BEA325A-F60A-4450-B61C-0301B3EF3E80}"/>
                  </a:ext>
                </a:extLst>
              </p:cNvPr>
              <p:cNvSpPr>
                <a:spLocks noChangeAspect="1"/>
              </p:cNvSpPr>
              <p:nvPr/>
            </p:nvSpPr>
            <p:spPr bwMode="auto">
              <a:xfrm>
                <a:off x="6641330" y="1978729"/>
                <a:ext cx="57150" cy="31750"/>
              </a:xfrm>
              <a:custGeom>
                <a:avLst/>
                <a:gdLst>
                  <a:gd name="T0" fmla="*/ 205 w 205"/>
                  <a:gd name="T1" fmla="*/ 94 h 116"/>
                  <a:gd name="T2" fmla="*/ 103 w 205"/>
                  <a:gd name="T3" fmla="*/ 0 h 116"/>
                  <a:gd name="T4" fmla="*/ 0 w 205"/>
                  <a:gd name="T5" fmla="*/ 94 h 116"/>
                  <a:gd name="T6" fmla="*/ 20 w 205"/>
                  <a:gd name="T7" fmla="*/ 116 h 116"/>
                  <a:gd name="T8" fmla="*/ 103 w 205"/>
                  <a:gd name="T9" fmla="*/ 39 h 116"/>
                  <a:gd name="T10" fmla="*/ 187 w 205"/>
                  <a:gd name="T11" fmla="*/ 116 h 116"/>
                  <a:gd name="T12" fmla="*/ 205 w 205"/>
                  <a:gd name="T13" fmla="*/ 94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205" y="94"/>
                    </a:moveTo>
                    <a:cubicBezTo>
                      <a:pt x="171" y="63"/>
                      <a:pt x="137" y="31"/>
                      <a:pt x="103" y="0"/>
                    </a:cubicBezTo>
                    <a:cubicBezTo>
                      <a:pt x="69" y="31"/>
                      <a:pt x="35" y="63"/>
                      <a:pt x="0" y="94"/>
                    </a:cubicBezTo>
                    <a:lnTo>
                      <a:pt x="20" y="116"/>
                    </a:lnTo>
                    <a:lnTo>
                      <a:pt x="103" y="39"/>
                    </a:lnTo>
                    <a:lnTo>
                      <a:pt x="187" y="116"/>
                    </a:lnTo>
                    <a:lnTo>
                      <a:pt x="205" y="94"/>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85" name="Arrow Down" descr="&lt;Tags&gt;&lt;SMARTRESIZEANCHORS&gt;None,Absolute,None,Absolute&lt;/SMARTRESIZEANCHORS&gt;&lt;/Tags&gt;">
                <a:extLst>
                  <a:ext uri="{FF2B5EF4-FFF2-40B4-BE49-F238E27FC236}">
                    <a16:creationId xmlns:a16="http://schemas.microsoft.com/office/drawing/2014/main" id="{5FE645B9-8E00-47AD-B256-C4C907CA5E4C}"/>
                  </a:ext>
                </a:extLst>
              </p:cNvPr>
              <p:cNvSpPr>
                <a:spLocks noChangeAspect="1"/>
              </p:cNvSpPr>
              <p:nvPr/>
            </p:nvSpPr>
            <p:spPr bwMode="auto">
              <a:xfrm>
                <a:off x="6641330" y="3074865"/>
                <a:ext cx="57150" cy="31750"/>
              </a:xfrm>
              <a:custGeom>
                <a:avLst/>
                <a:gdLst>
                  <a:gd name="T0" fmla="*/ 0 w 205"/>
                  <a:gd name="T1" fmla="*/ 22 h 116"/>
                  <a:gd name="T2" fmla="*/ 102 w 205"/>
                  <a:gd name="T3" fmla="*/ 116 h 116"/>
                  <a:gd name="T4" fmla="*/ 205 w 205"/>
                  <a:gd name="T5" fmla="*/ 22 h 116"/>
                  <a:gd name="T6" fmla="*/ 185 w 205"/>
                  <a:gd name="T7" fmla="*/ 0 h 116"/>
                  <a:gd name="T8" fmla="*/ 102 w 205"/>
                  <a:gd name="T9" fmla="*/ 77 h 116"/>
                  <a:gd name="T10" fmla="*/ 18 w 205"/>
                  <a:gd name="T11" fmla="*/ 0 h 116"/>
                  <a:gd name="T12" fmla="*/ 0 w 205"/>
                  <a:gd name="T13" fmla="*/ 22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0" y="22"/>
                    </a:moveTo>
                    <a:cubicBezTo>
                      <a:pt x="34" y="53"/>
                      <a:pt x="68" y="85"/>
                      <a:pt x="102" y="116"/>
                    </a:cubicBezTo>
                    <a:cubicBezTo>
                      <a:pt x="136" y="85"/>
                      <a:pt x="170" y="53"/>
                      <a:pt x="205" y="22"/>
                    </a:cubicBezTo>
                    <a:lnTo>
                      <a:pt x="185" y="0"/>
                    </a:lnTo>
                    <a:lnTo>
                      <a:pt x="102" y="77"/>
                    </a:lnTo>
                    <a:lnTo>
                      <a:pt x="18" y="0"/>
                    </a:lnTo>
                    <a:lnTo>
                      <a:pt x="0" y="22"/>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sp>
          <p:nvSpPr>
            <p:cNvPr id="181" name="Selection" descr="&lt;Tags&gt;&lt;SMARTRESIZEANCHORS&gt;Absolute,None,Absolute,Absolute&lt;/SMARTRESIZEANCHORS&gt;&lt;/Tags&gt;">
              <a:extLst>
                <a:ext uri="{FF2B5EF4-FFF2-40B4-BE49-F238E27FC236}">
                  <a16:creationId xmlns:a16="http://schemas.microsoft.com/office/drawing/2014/main" id="{A1798B69-1FFD-4795-9E0D-FBC27BB285AE}"/>
                </a:ext>
              </a:extLst>
            </p:cNvPr>
            <p:cNvSpPr/>
            <p:nvPr/>
          </p:nvSpPr>
          <p:spPr>
            <a:xfrm>
              <a:off x="609599" y="1482696"/>
              <a:ext cx="2055043" cy="314325"/>
            </a:xfrm>
            <a:prstGeom prst="rect">
              <a:avLst/>
            </a:prstGeom>
            <a:solidFill>
              <a:srgbClr val="0078D7">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grpSp>
        <p:nvGrpSpPr>
          <p:cNvPr id="186" name="List View" descr="&lt;SmartSettings&gt;&lt;SmartResize enabled=&quot;True&quot; minWidth=&quot;100&quot; minHeight=&quot;100&quot; /&gt;&lt;/SmartSettings&gt;">
            <a:extLst>
              <a:ext uri="{FF2B5EF4-FFF2-40B4-BE49-F238E27FC236}">
                <a16:creationId xmlns:a16="http://schemas.microsoft.com/office/drawing/2014/main" id="{15780494-6C7A-44F4-A1EC-2C9D1708B7C2}"/>
              </a:ext>
            </a:extLst>
          </p:cNvPr>
          <p:cNvGrpSpPr/>
          <p:nvPr>
            <p:custDataLst>
              <p:tags r:id="rId5"/>
            </p:custDataLst>
          </p:nvPr>
        </p:nvGrpSpPr>
        <p:grpSpPr>
          <a:xfrm>
            <a:off x="7886700" y="3585782"/>
            <a:ext cx="3828832" cy="2855670"/>
            <a:chOff x="481499" y="1325563"/>
            <a:chExt cx="3828832" cy="2855670"/>
          </a:xfrm>
        </p:grpSpPr>
        <p:sp>
          <p:nvSpPr>
            <p:cNvPr id="187" name="List View Background" descr="&lt;Tags&gt;&lt;SMARTRESIZEANCHORS&gt;Absolute,Absolute,Absolute,Absolute&lt;/SMARTRESIZEANCHORS&gt;&lt;/Tags&gt;">
              <a:extLst>
                <a:ext uri="{FF2B5EF4-FFF2-40B4-BE49-F238E27FC236}">
                  <a16:creationId xmlns:a16="http://schemas.microsoft.com/office/drawing/2014/main" id="{D89238C4-DB4A-4C9A-A42A-41DCDD9A22D7}"/>
                </a:ext>
              </a:extLst>
            </p:cNvPr>
            <p:cNvSpPr/>
            <p:nvPr/>
          </p:nvSpPr>
          <p:spPr>
            <a:xfrm>
              <a:off x="481499" y="1325563"/>
              <a:ext cx="3743107" cy="285567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88" name="Selection" descr="&lt;Tags&gt;&lt;SMARTRESIZEANCHORS&gt;Absolute,None,Absolute,Absolute&lt;/SMARTRESIZEANCHORS&gt;&lt;/Tags&gt;">
              <a:extLst>
                <a:ext uri="{FF2B5EF4-FFF2-40B4-BE49-F238E27FC236}">
                  <a16:creationId xmlns:a16="http://schemas.microsoft.com/office/drawing/2014/main" id="{FBCF0ACF-3D25-4B9C-8BD0-8A470D98539F}"/>
                </a:ext>
              </a:extLst>
            </p:cNvPr>
            <p:cNvSpPr/>
            <p:nvPr/>
          </p:nvSpPr>
          <p:spPr>
            <a:xfrm>
              <a:off x="488526" y="2265314"/>
              <a:ext cx="3736080" cy="927100"/>
            </a:xfrm>
            <a:prstGeom prst="rect">
              <a:avLst/>
            </a:prstGeom>
            <a:solidFill>
              <a:srgbClr val="0078D7">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nvGrpSpPr>
            <p:cNvPr id="189" name="Scroll Bar">
              <a:extLst>
                <a:ext uri="{FF2B5EF4-FFF2-40B4-BE49-F238E27FC236}">
                  <a16:creationId xmlns:a16="http://schemas.microsoft.com/office/drawing/2014/main" id="{D7FA0B60-C53A-476A-AB42-115C6228DB22}"/>
                </a:ext>
              </a:extLst>
            </p:cNvPr>
            <p:cNvGrpSpPr/>
            <p:nvPr/>
          </p:nvGrpSpPr>
          <p:grpSpPr>
            <a:xfrm>
              <a:off x="4224606" y="1325563"/>
              <a:ext cx="85725" cy="2855670"/>
              <a:chOff x="6627043" y="1951741"/>
              <a:chExt cx="85725" cy="2855670"/>
            </a:xfrm>
          </p:grpSpPr>
          <p:sp>
            <p:nvSpPr>
              <p:cNvPr id="196" name="Track" descr="&lt;Tags&gt;&lt;SMARTRESIZEANCHORS&gt;Absolute,Absolute,None,Absolute&lt;/SMARTRESIZEANCHORS&gt;&lt;/Tags&gt;">
                <a:extLst>
                  <a:ext uri="{FF2B5EF4-FFF2-40B4-BE49-F238E27FC236}">
                    <a16:creationId xmlns:a16="http://schemas.microsoft.com/office/drawing/2014/main" id="{7007180D-2367-4ECC-8608-F0C1D3C47E41}"/>
                  </a:ext>
                </a:extLst>
              </p:cNvPr>
              <p:cNvSpPr/>
              <p:nvPr/>
            </p:nvSpPr>
            <p:spPr>
              <a:xfrm>
                <a:off x="6627043" y="1951741"/>
                <a:ext cx="85725" cy="285567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7" name="Thumb" descr="&lt;Tags&gt;&lt;SMARTRESIZEANCHORS&gt;Absolute,Relative,None,Absolute&lt;/SMARTRESIZEANCHORS&gt;&lt;/Tags&gt;">
                <a:extLst>
                  <a:ext uri="{FF2B5EF4-FFF2-40B4-BE49-F238E27FC236}">
                    <a16:creationId xmlns:a16="http://schemas.microsoft.com/office/drawing/2014/main" id="{BB5208E7-4D41-4487-868A-F6D08EC62D25}"/>
                  </a:ext>
                </a:extLst>
              </p:cNvPr>
              <p:cNvSpPr/>
              <p:nvPr/>
            </p:nvSpPr>
            <p:spPr>
              <a:xfrm>
                <a:off x="6627043" y="2037466"/>
                <a:ext cx="85725" cy="1118616"/>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8" name="Arrow Up" descr="&lt;Tags&gt;&lt;SMARTRESIZEANCHORS&gt;Absolute,None,None,Absolute&lt;/SMARTRESIZEANCHORS&gt;&lt;/Tags&gt;">
                <a:extLst>
                  <a:ext uri="{FF2B5EF4-FFF2-40B4-BE49-F238E27FC236}">
                    <a16:creationId xmlns:a16="http://schemas.microsoft.com/office/drawing/2014/main" id="{B3731A26-2550-4E16-8011-CA768DF96979}"/>
                  </a:ext>
                </a:extLst>
              </p:cNvPr>
              <p:cNvSpPr>
                <a:spLocks noChangeAspect="1"/>
              </p:cNvSpPr>
              <p:nvPr/>
            </p:nvSpPr>
            <p:spPr bwMode="auto">
              <a:xfrm>
                <a:off x="6641330" y="1978729"/>
                <a:ext cx="57150" cy="31750"/>
              </a:xfrm>
              <a:custGeom>
                <a:avLst/>
                <a:gdLst>
                  <a:gd name="T0" fmla="*/ 205 w 205"/>
                  <a:gd name="T1" fmla="*/ 94 h 116"/>
                  <a:gd name="T2" fmla="*/ 103 w 205"/>
                  <a:gd name="T3" fmla="*/ 0 h 116"/>
                  <a:gd name="T4" fmla="*/ 0 w 205"/>
                  <a:gd name="T5" fmla="*/ 94 h 116"/>
                  <a:gd name="T6" fmla="*/ 20 w 205"/>
                  <a:gd name="T7" fmla="*/ 116 h 116"/>
                  <a:gd name="T8" fmla="*/ 103 w 205"/>
                  <a:gd name="T9" fmla="*/ 39 h 116"/>
                  <a:gd name="T10" fmla="*/ 187 w 205"/>
                  <a:gd name="T11" fmla="*/ 116 h 116"/>
                  <a:gd name="T12" fmla="*/ 205 w 205"/>
                  <a:gd name="T13" fmla="*/ 94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205" y="94"/>
                    </a:moveTo>
                    <a:cubicBezTo>
                      <a:pt x="171" y="63"/>
                      <a:pt x="137" y="31"/>
                      <a:pt x="103" y="0"/>
                    </a:cubicBezTo>
                    <a:cubicBezTo>
                      <a:pt x="69" y="31"/>
                      <a:pt x="35" y="63"/>
                      <a:pt x="0" y="94"/>
                    </a:cubicBezTo>
                    <a:lnTo>
                      <a:pt x="20" y="116"/>
                    </a:lnTo>
                    <a:lnTo>
                      <a:pt x="103" y="39"/>
                    </a:lnTo>
                    <a:lnTo>
                      <a:pt x="187" y="116"/>
                    </a:lnTo>
                    <a:lnTo>
                      <a:pt x="205" y="94"/>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99" name="Arrow Down" descr="&lt;Tags&gt;&lt;SMARTRESIZEANCHORS&gt;None,Absolute,None,Absolute&lt;/SMARTRESIZEANCHORS&gt;&lt;/Tags&gt;">
                <a:extLst>
                  <a:ext uri="{FF2B5EF4-FFF2-40B4-BE49-F238E27FC236}">
                    <a16:creationId xmlns:a16="http://schemas.microsoft.com/office/drawing/2014/main" id="{023AB0BD-D50E-4A89-8A4A-779548FC69E8}"/>
                  </a:ext>
                </a:extLst>
              </p:cNvPr>
              <p:cNvSpPr>
                <a:spLocks noChangeAspect="1"/>
              </p:cNvSpPr>
              <p:nvPr/>
            </p:nvSpPr>
            <p:spPr bwMode="auto">
              <a:xfrm>
                <a:off x="6635117" y="4748673"/>
                <a:ext cx="57150" cy="31750"/>
              </a:xfrm>
              <a:custGeom>
                <a:avLst/>
                <a:gdLst>
                  <a:gd name="T0" fmla="*/ 0 w 205"/>
                  <a:gd name="T1" fmla="*/ 22 h 116"/>
                  <a:gd name="T2" fmla="*/ 102 w 205"/>
                  <a:gd name="T3" fmla="*/ 116 h 116"/>
                  <a:gd name="T4" fmla="*/ 205 w 205"/>
                  <a:gd name="T5" fmla="*/ 22 h 116"/>
                  <a:gd name="T6" fmla="*/ 185 w 205"/>
                  <a:gd name="T7" fmla="*/ 0 h 116"/>
                  <a:gd name="T8" fmla="*/ 102 w 205"/>
                  <a:gd name="T9" fmla="*/ 77 h 116"/>
                  <a:gd name="T10" fmla="*/ 18 w 205"/>
                  <a:gd name="T11" fmla="*/ 0 h 116"/>
                  <a:gd name="T12" fmla="*/ 0 w 205"/>
                  <a:gd name="T13" fmla="*/ 22 h 116"/>
                </a:gdLst>
                <a:ahLst/>
                <a:cxnLst>
                  <a:cxn ang="0">
                    <a:pos x="T0" y="T1"/>
                  </a:cxn>
                  <a:cxn ang="0">
                    <a:pos x="T2" y="T3"/>
                  </a:cxn>
                  <a:cxn ang="0">
                    <a:pos x="T4" y="T5"/>
                  </a:cxn>
                  <a:cxn ang="0">
                    <a:pos x="T6" y="T7"/>
                  </a:cxn>
                  <a:cxn ang="0">
                    <a:pos x="T8" y="T9"/>
                  </a:cxn>
                  <a:cxn ang="0">
                    <a:pos x="T10" y="T11"/>
                  </a:cxn>
                  <a:cxn ang="0">
                    <a:pos x="T12" y="T13"/>
                  </a:cxn>
                </a:cxnLst>
                <a:rect l="0" t="0" r="r" b="b"/>
                <a:pathLst>
                  <a:path w="205" h="116">
                    <a:moveTo>
                      <a:pt x="0" y="22"/>
                    </a:moveTo>
                    <a:cubicBezTo>
                      <a:pt x="34" y="53"/>
                      <a:pt x="68" y="85"/>
                      <a:pt x="102" y="116"/>
                    </a:cubicBezTo>
                    <a:cubicBezTo>
                      <a:pt x="136" y="85"/>
                      <a:pt x="170" y="53"/>
                      <a:pt x="205" y="22"/>
                    </a:cubicBezTo>
                    <a:lnTo>
                      <a:pt x="185" y="0"/>
                    </a:lnTo>
                    <a:lnTo>
                      <a:pt x="102" y="77"/>
                    </a:lnTo>
                    <a:lnTo>
                      <a:pt x="18" y="0"/>
                    </a:lnTo>
                    <a:lnTo>
                      <a:pt x="0" y="22"/>
                    </a:lnTo>
                    <a:close/>
                  </a:path>
                </a:pathLst>
              </a:custGeom>
              <a:solidFill>
                <a:srgbClr val="999999"/>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sp>
          <p:nvSpPr>
            <p:cNvPr id="190" name="Icon Placeholder" descr="&lt;Tags&gt;&lt;SMARTRESIZEANCHORS&gt;Absolute,None,Absolute,None&lt;/SMARTRESIZEANCHORS&gt;&lt;/Tags&gt;">
              <a:extLst>
                <a:ext uri="{FF2B5EF4-FFF2-40B4-BE49-F238E27FC236}">
                  <a16:creationId xmlns:a16="http://schemas.microsoft.com/office/drawing/2014/main" id="{D1176476-A79B-45B0-B5CF-1F8506AA39FD}"/>
                </a:ext>
              </a:extLst>
            </p:cNvPr>
            <p:cNvSpPr>
              <a:spLocks noChangeAspect="1"/>
            </p:cNvSpPr>
            <p:nvPr/>
          </p:nvSpPr>
          <p:spPr>
            <a:xfrm>
              <a:off x="564102" y="1407064"/>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1" name="Text" descr="&lt;Tags&gt;&lt;SMARTRESIZEANCHORS&gt;Absolute,None,Absolute,Absolute&lt;/SMARTRESIZEANCHORS&gt;&lt;/Tags&gt;">
              <a:extLst>
                <a:ext uri="{FF2B5EF4-FFF2-40B4-BE49-F238E27FC236}">
                  <a16:creationId xmlns:a16="http://schemas.microsoft.com/office/drawing/2014/main" id="{10DA5658-62C8-49F0-AF94-32045EFE0BF2}"/>
                </a:ext>
              </a:extLst>
            </p:cNvPr>
            <p:cNvSpPr txBox="1"/>
            <p:nvPr/>
          </p:nvSpPr>
          <p:spPr>
            <a:xfrm>
              <a:off x="1348189" y="1407064"/>
              <a:ext cx="2776539" cy="784087"/>
            </a:xfrm>
            <a:prstGeom prst="rect">
              <a:avLst/>
            </a:prstGeom>
            <a:noFill/>
          </p:spPr>
          <p:txBody>
            <a:bodyPr wrap="square" lIns="54864"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spcBef>
                  <a:spcPts val="300"/>
                </a:spcBef>
                <a:spcAft>
                  <a:spcPts val="300"/>
                </a:spcAft>
              </a:pPr>
              <a:r>
                <a:rPr lang="en-US" sz="850" b="1" noProof="1">
                  <a:solidFill>
                    <a:srgbClr val="000000"/>
                  </a:solidFill>
                  <a:latin typeface="Segoe UI" panose="020B0502040204020203" pitchFamily="34" charset="0"/>
                  <a:cs typeface="Segoe UI" panose="020B0502040204020203" pitchFamily="34" charset="0"/>
                </a:rPr>
                <a:t>Item 1</a:t>
              </a:r>
            </a:p>
            <a:p>
              <a:pP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Lorem ipsum dolor sit amet, consetetur sadipscing elitr, sed diam nonumy eirmod tempor invidunt ut labore et dolore magna aliquyam erat, sed diam voluptua.</a:t>
              </a:r>
            </a:p>
          </p:txBody>
        </p:sp>
        <p:sp>
          <p:nvSpPr>
            <p:cNvPr id="192" name="Icon Placeholder" descr="&lt;Tags&gt;&lt;SMARTRESIZEANCHORS&gt;Absolute,None,Absolute,None&lt;/SMARTRESIZEANCHORS&gt;&lt;/Tags&gt;">
              <a:extLst>
                <a:ext uri="{FF2B5EF4-FFF2-40B4-BE49-F238E27FC236}">
                  <a16:creationId xmlns:a16="http://schemas.microsoft.com/office/drawing/2014/main" id="{E6D8C40F-4394-485C-9191-2A69AD4F9583}"/>
                </a:ext>
              </a:extLst>
            </p:cNvPr>
            <p:cNvSpPr>
              <a:spLocks noChangeAspect="1"/>
            </p:cNvSpPr>
            <p:nvPr/>
          </p:nvSpPr>
          <p:spPr>
            <a:xfrm>
              <a:off x="564102" y="2336821"/>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3" name="Text" descr="&lt;Tags&gt;&lt;SMARTRESIZEANCHORS&gt;Absolute,None,Absolute,Absolute&lt;/SMARTRESIZEANCHORS&gt;&lt;/Tags&gt;">
              <a:extLst>
                <a:ext uri="{FF2B5EF4-FFF2-40B4-BE49-F238E27FC236}">
                  <a16:creationId xmlns:a16="http://schemas.microsoft.com/office/drawing/2014/main" id="{75A2A9C1-4AEE-4028-BE02-F5F1B5F6CFD1}"/>
                </a:ext>
              </a:extLst>
            </p:cNvPr>
            <p:cNvSpPr txBox="1"/>
            <p:nvPr/>
          </p:nvSpPr>
          <p:spPr>
            <a:xfrm>
              <a:off x="1348189" y="2336821"/>
              <a:ext cx="2776539" cy="784087"/>
            </a:xfrm>
            <a:prstGeom prst="rect">
              <a:avLst/>
            </a:prstGeom>
            <a:noFill/>
          </p:spPr>
          <p:txBody>
            <a:bodyPr wrap="square" lIns="54864"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spcBef>
                  <a:spcPts val="300"/>
                </a:spcBef>
                <a:spcAft>
                  <a:spcPts val="300"/>
                </a:spcAft>
              </a:pPr>
              <a:r>
                <a:rPr lang="en-US" sz="850" b="1" noProof="1">
                  <a:solidFill>
                    <a:srgbClr val="000000"/>
                  </a:solidFill>
                  <a:latin typeface="Segoe UI" panose="020B0502040204020203" pitchFamily="34" charset="0"/>
                  <a:cs typeface="Segoe UI" panose="020B0502040204020203" pitchFamily="34" charset="0"/>
                </a:rPr>
                <a:t>Item 2</a:t>
              </a:r>
            </a:p>
            <a:p>
              <a:pP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Lorem ipsum dolor sit amet, consetetur sadipscing elitr, sed diam nonumy eirmod tempor invidunt ut labore et dolore magna aliquyam erat, sed diam voluptua.</a:t>
              </a:r>
            </a:p>
          </p:txBody>
        </p:sp>
        <p:sp>
          <p:nvSpPr>
            <p:cNvPr id="194" name="Icon Placeholder" descr="&lt;Tags&gt;&lt;SMARTRESIZEANCHORS&gt;Absolute,None,Absolute,None&lt;/SMARTRESIZEANCHORS&gt;&lt;/Tags&gt;">
              <a:extLst>
                <a:ext uri="{FF2B5EF4-FFF2-40B4-BE49-F238E27FC236}">
                  <a16:creationId xmlns:a16="http://schemas.microsoft.com/office/drawing/2014/main" id="{9EE534ED-D592-4918-B0E4-01FF793F08CE}"/>
                </a:ext>
              </a:extLst>
            </p:cNvPr>
            <p:cNvSpPr>
              <a:spLocks noChangeAspect="1"/>
            </p:cNvSpPr>
            <p:nvPr/>
          </p:nvSpPr>
          <p:spPr>
            <a:xfrm>
              <a:off x="564102" y="3266578"/>
              <a:ext cx="784087" cy="784087"/>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95" name="Text" descr="&lt;Tags&gt;&lt;SMARTRESIZEANCHORS&gt;Absolute,None,Absolute,Absolute&lt;/SMARTRESIZEANCHORS&gt;&lt;/Tags&gt;">
              <a:extLst>
                <a:ext uri="{FF2B5EF4-FFF2-40B4-BE49-F238E27FC236}">
                  <a16:creationId xmlns:a16="http://schemas.microsoft.com/office/drawing/2014/main" id="{1ADA8AC9-221A-484D-AF95-2C8B518DA3C6}"/>
                </a:ext>
              </a:extLst>
            </p:cNvPr>
            <p:cNvSpPr txBox="1"/>
            <p:nvPr/>
          </p:nvSpPr>
          <p:spPr>
            <a:xfrm>
              <a:off x="1348189" y="3266578"/>
              <a:ext cx="2776539" cy="784087"/>
            </a:xfrm>
            <a:prstGeom prst="rect">
              <a:avLst/>
            </a:prstGeom>
            <a:noFill/>
          </p:spPr>
          <p:txBody>
            <a:bodyPr wrap="square" lIns="54864" tIns="45720" rIns="54864" bIns="4572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spcBef>
                  <a:spcPts val="300"/>
                </a:spcBef>
                <a:spcAft>
                  <a:spcPts val="300"/>
                </a:spcAft>
              </a:pPr>
              <a:r>
                <a:rPr lang="en-US" sz="850" b="1" noProof="1">
                  <a:solidFill>
                    <a:srgbClr val="000000"/>
                  </a:solidFill>
                  <a:latin typeface="Segoe UI" panose="020B0502040204020203" pitchFamily="34" charset="0"/>
                  <a:cs typeface="Segoe UI" panose="020B0502040204020203" pitchFamily="34" charset="0"/>
                </a:rPr>
                <a:t>Item 3</a:t>
              </a:r>
            </a:p>
            <a:p>
              <a:pPr>
                <a:lnSpc>
                  <a:spcPct val="110000"/>
                </a:lnSpc>
                <a:spcBef>
                  <a:spcPts val="300"/>
                </a:spcBef>
                <a:spcAft>
                  <a:spcPts val="300"/>
                </a:spcAft>
              </a:pPr>
              <a:r>
                <a:rPr lang="en-US" sz="850" noProof="1">
                  <a:solidFill>
                    <a:srgbClr val="000000"/>
                  </a:solidFill>
                  <a:latin typeface="Segoe UI" panose="020B0502040204020203" pitchFamily="34" charset="0"/>
                  <a:cs typeface="Segoe UI" panose="020B0502040204020203" pitchFamily="34" charset="0"/>
                </a:rPr>
                <a:t>Lorem ipsum dolor sit amet, consetetur sadipscing elitr, sed diam nonumy eirmod tempor invidunt ut labore et dolore magna aliquyam erat, sed diam voluptua.</a:t>
              </a:r>
            </a:p>
          </p:txBody>
        </p:sp>
      </p:grpSp>
    </p:spTree>
    <p:extLst>
      <p:ext uri="{BB962C8B-B14F-4D97-AF65-F5344CB8AC3E}">
        <p14:creationId xmlns:p14="http://schemas.microsoft.com/office/powerpoint/2010/main" val="379393333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C428F0A-15DC-4760-8557-6E6E8854E8EF}"/>
              </a:ext>
            </a:extLst>
          </p:cNvPr>
          <p:cNvSpPr>
            <a:spLocks noGrp="1"/>
          </p:cNvSpPr>
          <p:nvPr>
            <p:ph type="title"/>
          </p:nvPr>
        </p:nvSpPr>
        <p:spPr/>
        <p:txBody>
          <a:bodyPr>
            <a:normAutofit fontScale="90000"/>
          </a:bodyPr>
          <a:lstStyle/>
          <a:p>
            <a:r>
              <a:rPr lang="de-DE" dirty="0"/>
              <a:t>Windows Input</a:t>
            </a:r>
          </a:p>
        </p:txBody>
      </p:sp>
      <p:grpSp>
        <p:nvGrpSpPr>
          <p:cNvPr id="3" name="Auto-Suggest Box" descr="&lt;SmartSettings&gt;&lt;SmartResize enabled=&quot;True&quot; minWidth=&quot;34&quot; minHeight=&quot;24&quot; /&gt;&lt;/SmartSettings&gt;">
            <a:extLst>
              <a:ext uri="{FF2B5EF4-FFF2-40B4-BE49-F238E27FC236}">
                <a16:creationId xmlns:a16="http://schemas.microsoft.com/office/drawing/2014/main" id="{545DA071-BF05-4F78-A5D1-CB1A9012C700}"/>
              </a:ext>
            </a:extLst>
          </p:cNvPr>
          <p:cNvGrpSpPr/>
          <p:nvPr>
            <p:custDataLst>
              <p:tags r:id="rId1"/>
            </p:custDataLst>
          </p:nvPr>
        </p:nvGrpSpPr>
        <p:grpSpPr>
          <a:xfrm>
            <a:off x="376059" y="1139426"/>
            <a:ext cx="2092683" cy="1175549"/>
            <a:chOff x="581770" y="1146899"/>
            <a:chExt cx="2092683" cy="1175549"/>
          </a:xfrm>
        </p:grpSpPr>
        <p:sp>
          <p:nvSpPr>
            <p:cNvPr id="4" name="Drop-Down Box" descr="&lt;Tags&gt;&lt;SMARTRESIZEANCHORS&gt;Absolute,Absolute,Absolute,Absolute&lt;/SMARTRESIZEANCHORS&gt;&lt;/Tags&gt;">
              <a:extLst>
                <a:ext uri="{FF2B5EF4-FFF2-40B4-BE49-F238E27FC236}">
                  <a16:creationId xmlns:a16="http://schemas.microsoft.com/office/drawing/2014/main" id="{5AEFEB8B-8F9C-4070-A3D1-EDCAC9170551}"/>
                </a:ext>
              </a:extLst>
            </p:cNvPr>
            <p:cNvSpPr/>
            <p:nvPr/>
          </p:nvSpPr>
          <p:spPr>
            <a:xfrm>
              <a:off x="581770" y="1386294"/>
              <a:ext cx="2092683" cy="936154"/>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91440" bIns="9144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Andra Scheyer (Ludcke)</a:t>
              </a:r>
            </a:p>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Aliza Balitmore (Andrews)</a:t>
              </a:r>
            </a:p>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Lorrie Nestle (Ballard Spahr Andrews)</a:t>
              </a:r>
            </a:p>
          </p:txBody>
        </p:sp>
        <p:sp>
          <p:nvSpPr>
            <p:cNvPr id="5" name="Text Box" descr="&lt;Tags&gt;&lt;SMARTRESIZEANCHORS&gt;Absolute,None,Absolute,Absolute&lt;/SMARTRESIZEANCHORS&gt;&lt;/Tags&gt;">
              <a:extLst>
                <a:ext uri="{FF2B5EF4-FFF2-40B4-BE49-F238E27FC236}">
                  <a16:creationId xmlns:a16="http://schemas.microsoft.com/office/drawing/2014/main" id="{0AC3FE84-7B3E-4C52-8E7C-24841AC04225}"/>
                </a:ext>
              </a:extLst>
            </p:cNvPr>
            <p:cNvSpPr/>
            <p:nvPr/>
          </p:nvSpPr>
          <p:spPr>
            <a:xfrm>
              <a:off x="581770" y="1146899"/>
              <a:ext cx="2092683" cy="228600"/>
            </a:xfrm>
            <a:prstGeom prst="rect">
              <a:avLst/>
            </a:prstGeom>
            <a:solidFill>
              <a:srgbClr val="FFFFFF"/>
            </a:solidFill>
            <a:ln>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Andr│</a:t>
              </a:r>
            </a:p>
          </p:txBody>
        </p:sp>
        <p:sp>
          <p:nvSpPr>
            <p:cNvPr id="6" name="Cancel Icon" descr="&lt;Tags&gt;&lt;SMARTRESIZEANCHORS&gt;Absolute,None,None,Absolute&lt;/SMARTRESIZEANCHORS&gt;&lt;/Tags&gt;">
              <a:extLst>
                <a:ext uri="{FF2B5EF4-FFF2-40B4-BE49-F238E27FC236}">
                  <a16:creationId xmlns:a16="http://schemas.microsoft.com/office/drawing/2014/main" id="{E982488C-FABA-43EC-B46D-32F2CF3AA01F}"/>
                </a:ext>
              </a:extLst>
            </p:cNvPr>
            <p:cNvSpPr>
              <a:spLocks noChangeAspect="1"/>
            </p:cNvSpPr>
            <p:nvPr/>
          </p:nvSpPr>
          <p:spPr bwMode="auto">
            <a:xfrm>
              <a:off x="2302840" y="1226274"/>
              <a:ext cx="69850" cy="69850"/>
            </a:xfrm>
            <a:custGeom>
              <a:avLst/>
              <a:gdLst>
                <a:gd name="T0" fmla="*/ 56 w 56"/>
                <a:gd name="T1" fmla="*/ 3 h 56"/>
                <a:gd name="T2" fmla="*/ 31 w 56"/>
                <a:gd name="T3" fmla="*/ 28 h 56"/>
                <a:gd name="T4" fmla="*/ 56 w 56"/>
                <a:gd name="T5" fmla="*/ 52 h 56"/>
                <a:gd name="T6" fmla="*/ 53 w 56"/>
                <a:gd name="T7" fmla="*/ 56 h 56"/>
                <a:gd name="T8" fmla="*/ 28 w 56"/>
                <a:gd name="T9" fmla="*/ 31 h 56"/>
                <a:gd name="T10" fmla="*/ 3 w 56"/>
                <a:gd name="T11" fmla="*/ 56 h 56"/>
                <a:gd name="T12" fmla="*/ 0 w 56"/>
                <a:gd name="T13" fmla="*/ 52 h 56"/>
                <a:gd name="T14" fmla="*/ 25 w 56"/>
                <a:gd name="T15" fmla="*/ 28 h 56"/>
                <a:gd name="T16" fmla="*/ 0 w 56"/>
                <a:gd name="T17" fmla="*/ 3 h 56"/>
                <a:gd name="T18" fmla="*/ 3 w 56"/>
                <a:gd name="T19" fmla="*/ 0 h 56"/>
                <a:gd name="T20" fmla="*/ 28 w 56"/>
                <a:gd name="T21" fmla="*/ 25 h 56"/>
                <a:gd name="T22" fmla="*/ 53 w 56"/>
                <a:gd name="T23" fmla="*/ 0 h 56"/>
                <a:gd name="T24" fmla="*/ 56 w 56"/>
                <a:gd name="T25"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6">
                  <a:moveTo>
                    <a:pt x="56" y="3"/>
                  </a:moveTo>
                  <a:lnTo>
                    <a:pt x="31" y="28"/>
                  </a:lnTo>
                  <a:lnTo>
                    <a:pt x="56" y="52"/>
                  </a:lnTo>
                  <a:lnTo>
                    <a:pt x="53" y="56"/>
                  </a:lnTo>
                  <a:lnTo>
                    <a:pt x="28" y="31"/>
                  </a:lnTo>
                  <a:lnTo>
                    <a:pt x="3" y="56"/>
                  </a:lnTo>
                  <a:lnTo>
                    <a:pt x="0" y="52"/>
                  </a:lnTo>
                  <a:lnTo>
                    <a:pt x="25" y="28"/>
                  </a:lnTo>
                  <a:lnTo>
                    <a:pt x="0" y="3"/>
                  </a:lnTo>
                  <a:lnTo>
                    <a:pt x="3" y="0"/>
                  </a:lnTo>
                  <a:lnTo>
                    <a:pt x="28" y="25"/>
                  </a:lnTo>
                  <a:lnTo>
                    <a:pt x="53" y="0"/>
                  </a:lnTo>
                  <a:lnTo>
                    <a:pt x="56" y="3"/>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7" name="Search Icon" descr="&lt;Tags&gt;&lt;SMARTRESIZEANCHORS&gt;Absolute,None,None,Absolute&lt;/SMARTRESIZEANCHORS&gt;&lt;/Tags&gt;">
              <a:extLst>
                <a:ext uri="{FF2B5EF4-FFF2-40B4-BE49-F238E27FC236}">
                  <a16:creationId xmlns:a16="http://schemas.microsoft.com/office/drawing/2014/main" id="{7AC0343B-7804-48B4-A560-AED7724795A4}"/>
                </a:ext>
              </a:extLst>
            </p:cNvPr>
            <p:cNvSpPr>
              <a:spLocks noChangeAspect="1" noEditPoints="1"/>
            </p:cNvSpPr>
            <p:nvPr/>
          </p:nvSpPr>
          <p:spPr bwMode="auto">
            <a:xfrm>
              <a:off x="2521368" y="1215479"/>
              <a:ext cx="90012" cy="91440"/>
            </a:xfrm>
            <a:custGeom>
              <a:avLst/>
              <a:gdLst>
                <a:gd name="T0" fmla="*/ 232 w 354"/>
                <a:gd name="T1" fmla="*/ 0 h 354"/>
                <a:gd name="T2" fmla="*/ 264 w 354"/>
                <a:gd name="T3" fmla="*/ 5 h 354"/>
                <a:gd name="T4" fmla="*/ 293 w 354"/>
                <a:gd name="T5" fmla="*/ 17 h 354"/>
                <a:gd name="T6" fmla="*/ 318 w 354"/>
                <a:gd name="T7" fmla="*/ 36 h 354"/>
                <a:gd name="T8" fmla="*/ 337 w 354"/>
                <a:gd name="T9" fmla="*/ 61 h 354"/>
                <a:gd name="T10" fmla="*/ 349 w 354"/>
                <a:gd name="T11" fmla="*/ 90 h 354"/>
                <a:gd name="T12" fmla="*/ 354 w 354"/>
                <a:gd name="T13" fmla="*/ 122 h 354"/>
                <a:gd name="T14" fmla="*/ 349 w 354"/>
                <a:gd name="T15" fmla="*/ 154 h 354"/>
                <a:gd name="T16" fmla="*/ 337 w 354"/>
                <a:gd name="T17" fmla="*/ 183 h 354"/>
                <a:gd name="T18" fmla="*/ 318 w 354"/>
                <a:gd name="T19" fmla="*/ 208 h 354"/>
                <a:gd name="T20" fmla="*/ 293 w 354"/>
                <a:gd name="T21" fmla="*/ 227 h 354"/>
                <a:gd name="T22" fmla="*/ 264 w 354"/>
                <a:gd name="T23" fmla="*/ 239 h 354"/>
                <a:gd name="T24" fmla="*/ 232 w 354"/>
                <a:gd name="T25" fmla="*/ 244 h 354"/>
                <a:gd name="T26" fmla="*/ 191 w 354"/>
                <a:gd name="T27" fmla="*/ 236 h 354"/>
                <a:gd name="T28" fmla="*/ 154 w 354"/>
                <a:gd name="T29" fmla="*/ 215 h 354"/>
                <a:gd name="T30" fmla="*/ 19 w 354"/>
                <a:gd name="T31" fmla="*/ 351 h 354"/>
                <a:gd name="T32" fmla="*/ 11 w 354"/>
                <a:gd name="T33" fmla="*/ 354 h 354"/>
                <a:gd name="T34" fmla="*/ 3 w 354"/>
                <a:gd name="T35" fmla="*/ 351 h 354"/>
                <a:gd name="T36" fmla="*/ 0 w 354"/>
                <a:gd name="T37" fmla="*/ 343 h 354"/>
                <a:gd name="T38" fmla="*/ 3 w 354"/>
                <a:gd name="T39" fmla="*/ 335 h 354"/>
                <a:gd name="T40" fmla="*/ 139 w 354"/>
                <a:gd name="T41" fmla="*/ 200 h 354"/>
                <a:gd name="T42" fmla="*/ 118 w 354"/>
                <a:gd name="T43" fmla="*/ 163 h 354"/>
                <a:gd name="T44" fmla="*/ 110 w 354"/>
                <a:gd name="T45" fmla="*/ 122 h 354"/>
                <a:gd name="T46" fmla="*/ 115 w 354"/>
                <a:gd name="T47" fmla="*/ 90 h 354"/>
                <a:gd name="T48" fmla="*/ 127 w 354"/>
                <a:gd name="T49" fmla="*/ 61 h 354"/>
                <a:gd name="T50" fmla="*/ 146 w 354"/>
                <a:gd name="T51" fmla="*/ 36 h 354"/>
                <a:gd name="T52" fmla="*/ 171 w 354"/>
                <a:gd name="T53" fmla="*/ 17 h 354"/>
                <a:gd name="T54" fmla="*/ 200 w 354"/>
                <a:gd name="T55" fmla="*/ 5 h 354"/>
                <a:gd name="T56" fmla="*/ 232 w 354"/>
                <a:gd name="T57" fmla="*/ 0 h 354"/>
                <a:gd name="T58" fmla="*/ 232 w 354"/>
                <a:gd name="T59" fmla="*/ 221 h 354"/>
                <a:gd name="T60" fmla="*/ 271 w 354"/>
                <a:gd name="T61" fmla="*/ 214 h 354"/>
                <a:gd name="T62" fmla="*/ 302 w 354"/>
                <a:gd name="T63" fmla="*/ 192 h 354"/>
                <a:gd name="T64" fmla="*/ 324 w 354"/>
                <a:gd name="T65" fmla="*/ 161 h 354"/>
                <a:gd name="T66" fmla="*/ 331 w 354"/>
                <a:gd name="T67" fmla="*/ 122 h 354"/>
                <a:gd name="T68" fmla="*/ 324 w 354"/>
                <a:gd name="T69" fmla="*/ 83 h 354"/>
                <a:gd name="T70" fmla="*/ 302 w 354"/>
                <a:gd name="T71" fmla="*/ 52 h 354"/>
                <a:gd name="T72" fmla="*/ 271 w 354"/>
                <a:gd name="T73" fmla="*/ 30 h 354"/>
                <a:gd name="T74" fmla="*/ 232 w 354"/>
                <a:gd name="T75" fmla="*/ 23 h 354"/>
                <a:gd name="T76" fmla="*/ 193 w 354"/>
                <a:gd name="T77" fmla="*/ 30 h 354"/>
                <a:gd name="T78" fmla="*/ 162 w 354"/>
                <a:gd name="T79" fmla="*/ 52 h 354"/>
                <a:gd name="T80" fmla="*/ 140 w 354"/>
                <a:gd name="T81" fmla="*/ 83 h 354"/>
                <a:gd name="T82" fmla="*/ 133 w 354"/>
                <a:gd name="T83" fmla="*/ 122 h 354"/>
                <a:gd name="T84" fmla="*/ 140 w 354"/>
                <a:gd name="T85" fmla="*/ 161 h 354"/>
                <a:gd name="T86" fmla="*/ 162 w 354"/>
                <a:gd name="T87" fmla="*/ 192 h 354"/>
                <a:gd name="T88" fmla="*/ 193 w 354"/>
                <a:gd name="T89" fmla="*/ 214 h 354"/>
                <a:gd name="T90" fmla="*/ 232 w 354"/>
                <a:gd name="T91" fmla="*/ 22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4" h="354">
                  <a:moveTo>
                    <a:pt x="232" y="0"/>
                  </a:moveTo>
                  <a:cubicBezTo>
                    <a:pt x="243" y="0"/>
                    <a:pt x="254" y="2"/>
                    <a:pt x="264" y="5"/>
                  </a:cubicBezTo>
                  <a:cubicBezTo>
                    <a:pt x="275" y="8"/>
                    <a:pt x="284" y="12"/>
                    <a:pt x="293" y="17"/>
                  </a:cubicBezTo>
                  <a:cubicBezTo>
                    <a:pt x="302" y="22"/>
                    <a:pt x="310" y="29"/>
                    <a:pt x="318" y="36"/>
                  </a:cubicBezTo>
                  <a:cubicBezTo>
                    <a:pt x="325" y="44"/>
                    <a:pt x="332" y="52"/>
                    <a:pt x="337" y="61"/>
                  </a:cubicBezTo>
                  <a:cubicBezTo>
                    <a:pt x="342" y="70"/>
                    <a:pt x="346" y="79"/>
                    <a:pt x="349" y="90"/>
                  </a:cubicBezTo>
                  <a:cubicBezTo>
                    <a:pt x="352" y="100"/>
                    <a:pt x="354" y="111"/>
                    <a:pt x="354" y="122"/>
                  </a:cubicBezTo>
                  <a:cubicBezTo>
                    <a:pt x="354" y="133"/>
                    <a:pt x="352" y="144"/>
                    <a:pt x="349" y="154"/>
                  </a:cubicBezTo>
                  <a:cubicBezTo>
                    <a:pt x="346" y="165"/>
                    <a:pt x="342" y="174"/>
                    <a:pt x="337" y="183"/>
                  </a:cubicBezTo>
                  <a:cubicBezTo>
                    <a:pt x="332" y="192"/>
                    <a:pt x="325" y="200"/>
                    <a:pt x="318" y="208"/>
                  </a:cubicBezTo>
                  <a:cubicBezTo>
                    <a:pt x="310" y="215"/>
                    <a:pt x="302" y="222"/>
                    <a:pt x="293" y="227"/>
                  </a:cubicBezTo>
                  <a:cubicBezTo>
                    <a:pt x="284" y="232"/>
                    <a:pt x="275" y="236"/>
                    <a:pt x="264" y="239"/>
                  </a:cubicBezTo>
                  <a:cubicBezTo>
                    <a:pt x="254" y="242"/>
                    <a:pt x="243" y="244"/>
                    <a:pt x="232" y="244"/>
                  </a:cubicBezTo>
                  <a:cubicBezTo>
                    <a:pt x="218" y="244"/>
                    <a:pt x="204" y="241"/>
                    <a:pt x="191" y="236"/>
                  </a:cubicBezTo>
                  <a:cubicBezTo>
                    <a:pt x="177" y="231"/>
                    <a:pt x="165" y="224"/>
                    <a:pt x="154" y="215"/>
                  </a:cubicBezTo>
                  <a:lnTo>
                    <a:pt x="19" y="351"/>
                  </a:lnTo>
                  <a:cubicBezTo>
                    <a:pt x="17" y="353"/>
                    <a:pt x="14" y="354"/>
                    <a:pt x="11" y="354"/>
                  </a:cubicBezTo>
                  <a:cubicBezTo>
                    <a:pt x="8" y="354"/>
                    <a:pt x="5" y="353"/>
                    <a:pt x="3" y="351"/>
                  </a:cubicBezTo>
                  <a:cubicBezTo>
                    <a:pt x="1" y="349"/>
                    <a:pt x="0" y="346"/>
                    <a:pt x="0" y="343"/>
                  </a:cubicBezTo>
                  <a:cubicBezTo>
                    <a:pt x="0" y="340"/>
                    <a:pt x="1" y="337"/>
                    <a:pt x="3" y="335"/>
                  </a:cubicBezTo>
                  <a:lnTo>
                    <a:pt x="139" y="200"/>
                  </a:lnTo>
                  <a:cubicBezTo>
                    <a:pt x="130" y="189"/>
                    <a:pt x="123" y="177"/>
                    <a:pt x="118" y="163"/>
                  </a:cubicBezTo>
                  <a:cubicBezTo>
                    <a:pt x="113" y="150"/>
                    <a:pt x="110" y="136"/>
                    <a:pt x="110" y="122"/>
                  </a:cubicBezTo>
                  <a:cubicBezTo>
                    <a:pt x="110" y="111"/>
                    <a:pt x="112" y="100"/>
                    <a:pt x="115" y="90"/>
                  </a:cubicBezTo>
                  <a:cubicBezTo>
                    <a:pt x="118" y="79"/>
                    <a:pt x="122" y="70"/>
                    <a:pt x="127" y="61"/>
                  </a:cubicBezTo>
                  <a:cubicBezTo>
                    <a:pt x="132" y="52"/>
                    <a:pt x="139" y="44"/>
                    <a:pt x="146" y="36"/>
                  </a:cubicBezTo>
                  <a:cubicBezTo>
                    <a:pt x="154" y="29"/>
                    <a:pt x="162" y="22"/>
                    <a:pt x="171" y="17"/>
                  </a:cubicBezTo>
                  <a:cubicBezTo>
                    <a:pt x="180" y="12"/>
                    <a:pt x="189" y="8"/>
                    <a:pt x="200" y="5"/>
                  </a:cubicBezTo>
                  <a:cubicBezTo>
                    <a:pt x="210" y="2"/>
                    <a:pt x="221" y="0"/>
                    <a:pt x="232" y="0"/>
                  </a:cubicBezTo>
                  <a:close/>
                  <a:moveTo>
                    <a:pt x="232" y="221"/>
                  </a:moveTo>
                  <a:cubicBezTo>
                    <a:pt x="246" y="221"/>
                    <a:pt x="259" y="219"/>
                    <a:pt x="271" y="214"/>
                  </a:cubicBezTo>
                  <a:cubicBezTo>
                    <a:pt x="283" y="208"/>
                    <a:pt x="293" y="201"/>
                    <a:pt x="302" y="192"/>
                  </a:cubicBezTo>
                  <a:cubicBezTo>
                    <a:pt x="311" y="183"/>
                    <a:pt x="318" y="173"/>
                    <a:pt x="324" y="161"/>
                  </a:cubicBezTo>
                  <a:cubicBezTo>
                    <a:pt x="329" y="149"/>
                    <a:pt x="331" y="136"/>
                    <a:pt x="331" y="122"/>
                  </a:cubicBezTo>
                  <a:cubicBezTo>
                    <a:pt x="331" y="108"/>
                    <a:pt x="329" y="95"/>
                    <a:pt x="324" y="83"/>
                  </a:cubicBezTo>
                  <a:cubicBezTo>
                    <a:pt x="318" y="71"/>
                    <a:pt x="311" y="61"/>
                    <a:pt x="302" y="52"/>
                  </a:cubicBezTo>
                  <a:cubicBezTo>
                    <a:pt x="293" y="43"/>
                    <a:pt x="283" y="36"/>
                    <a:pt x="271" y="30"/>
                  </a:cubicBezTo>
                  <a:cubicBezTo>
                    <a:pt x="259" y="25"/>
                    <a:pt x="246" y="23"/>
                    <a:pt x="232" y="23"/>
                  </a:cubicBezTo>
                  <a:cubicBezTo>
                    <a:pt x="218" y="23"/>
                    <a:pt x="205" y="25"/>
                    <a:pt x="193" y="30"/>
                  </a:cubicBezTo>
                  <a:cubicBezTo>
                    <a:pt x="181" y="36"/>
                    <a:pt x="171" y="43"/>
                    <a:pt x="162" y="52"/>
                  </a:cubicBezTo>
                  <a:cubicBezTo>
                    <a:pt x="153" y="61"/>
                    <a:pt x="146" y="71"/>
                    <a:pt x="140" y="83"/>
                  </a:cubicBezTo>
                  <a:cubicBezTo>
                    <a:pt x="135" y="95"/>
                    <a:pt x="133" y="108"/>
                    <a:pt x="133" y="122"/>
                  </a:cubicBezTo>
                  <a:cubicBezTo>
                    <a:pt x="133" y="136"/>
                    <a:pt x="135" y="149"/>
                    <a:pt x="140" y="161"/>
                  </a:cubicBezTo>
                  <a:cubicBezTo>
                    <a:pt x="146" y="173"/>
                    <a:pt x="153" y="183"/>
                    <a:pt x="162" y="192"/>
                  </a:cubicBezTo>
                  <a:cubicBezTo>
                    <a:pt x="171" y="201"/>
                    <a:pt x="181" y="208"/>
                    <a:pt x="193" y="214"/>
                  </a:cubicBezTo>
                  <a:cubicBezTo>
                    <a:pt x="205" y="219"/>
                    <a:pt x="218" y="221"/>
                    <a:pt x="232" y="22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8" name="Calendar Date Picker" descr="&lt;SmartSettings&gt;&lt;SmartResize enabled=&quot;True&quot; minWidth=&quot;12&quot; minHeight=&quot;12&quot; /&gt;&lt;/SmartSettings&gt;">
            <a:extLst>
              <a:ext uri="{FF2B5EF4-FFF2-40B4-BE49-F238E27FC236}">
                <a16:creationId xmlns:a16="http://schemas.microsoft.com/office/drawing/2014/main" id="{1C7C134B-30AD-4493-9BE6-47B2DDC1326D}"/>
              </a:ext>
            </a:extLst>
          </p:cNvPr>
          <p:cNvGrpSpPr/>
          <p:nvPr>
            <p:custDataLst>
              <p:tags r:id="rId2"/>
            </p:custDataLst>
          </p:nvPr>
        </p:nvGrpSpPr>
        <p:grpSpPr>
          <a:xfrm>
            <a:off x="2890658" y="1117600"/>
            <a:ext cx="2092683" cy="228600"/>
            <a:chOff x="616865" y="1325563"/>
            <a:chExt cx="2092683" cy="228600"/>
          </a:xfrm>
        </p:grpSpPr>
        <p:sp>
          <p:nvSpPr>
            <p:cNvPr id="9" name="Box Background">
              <a:extLst>
                <a:ext uri="{FF2B5EF4-FFF2-40B4-BE49-F238E27FC236}">
                  <a16:creationId xmlns:a16="http://schemas.microsoft.com/office/drawing/2014/main" id="{483FE151-6AC3-4C0B-83E7-99B695ED7E6E}"/>
                </a:ext>
              </a:extLst>
            </p:cNvPr>
            <p:cNvSpPr/>
            <p:nvPr/>
          </p:nvSpPr>
          <p:spPr>
            <a:xfrm>
              <a:off x="616865" y="1325563"/>
              <a:ext cx="2092683"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666666"/>
                  </a:solidFill>
                  <a:latin typeface="Segoe UI" panose="020B0502040204020203" pitchFamily="34" charset="0"/>
                  <a:cs typeface="Segoe UI" panose="020B0502040204020203" pitchFamily="34" charset="0"/>
                </a:rPr>
                <a:t>mm/dd/yyyy</a:t>
              </a:r>
            </a:p>
          </p:txBody>
        </p:sp>
        <p:sp>
          <p:nvSpPr>
            <p:cNvPr id="10" name="Calendar Icon" descr="&lt;Tags&gt;&lt;SMARTRESIZEANCHORS&gt;None,None,None,Absolute&lt;/SMARTRESIZEANCHORS&gt;&lt;/Tags&gt;">
              <a:extLst>
                <a:ext uri="{FF2B5EF4-FFF2-40B4-BE49-F238E27FC236}">
                  <a16:creationId xmlns:a16="http://schemas.microsoft.com/office/drawing/2014/main" id="{5BD0A8D8-B12B-425F-AF23-7BC5156E2983}"/>
                </a:ext>
              </a:extLst>
            </p:cNvPr>
            <p:cNvSpPr>
              <a:spLocks noChangeAspect="1" noEditPoints="1"/>
            </p:cNvSpPr>
            <p:nvPr/>
          </p:nvSpPr>
          <p:spPr bwMode="auto">
            <a:xfrm>
              <a:off x="2540580" y="1385094"/>
              <a:ext cx="115888" cy="109538"/>
            </a:xfrm>
            <a:custGeom>
              <a:avLst/>
              <a:gdLst>
                <a:gd name="T0" fmla="*/ 169 w 452"/>
                <a:gd name="T1" fmla="*/ 169 h 423"/>
                <a:gd name="T2" fmla="*/ 198 w 452"/>
                <a:gd name="T3" fmla="*/ 197 h 423"/>
                <a:gd name="T4" fmla="*/ 254 w 452"/>
                <a:gd name="T5" fmla="*/ 367 h 423"/>
                <a:gd name="T6" fmla="*/ 282 w 452"/>
                <a:gd name="T7" fmla="*/ 338 h 423"/>
                <a:gd name="T8" fmla="*/ 254 w 452"/>
                <a:gd name="T9" fmla="*/ 367 h 423"/>
                <a:gd name="T10" fmla="*/ 339 w 452"/>
                <a:gd name="T11" fmla="*/ 169 h 423"/>
                <a:gd name="T12" fmla="*/ 367 w 452"/>
                <a:gd name="T13" fmla="*/ 197 h 423"/>
                <a:gd name="T14" fmla="*/ 254 w 452"/>
                <a:gd name="T15" fmla="*/ 197 h 423"/>
                <a:gd name="T16" fmla="*/ 282 w 452"/>
                <a:gd name="T17" fmla="*/ 169 h 423"/>
                <a:gd name="T18" fmla="*/ 254 w 452"/>
                <a:gd name="T19" fmla="*/ 197 h 423"/>
                <a:gd name="T20" fmla="*/ 169 w 452"/>
                <a:gd name="T21" fmla="*/ 225 h 423"/>
                <a:gd name="T22" fmla="*/ 198 w 452"/>
                <a:gd name="T23" fmla="*/ 254 h 423"/>
                <a:gd name="T24" fmla="*/ 85 w 452"/>
                <a:gd name="T25" fmla="*/ 254 h 423"/>
                <a:gd name="T26" fmla="*/ 113 w 452"/>
                <a:gd name="T27" fmla="*/ 225 h 423"/>
                <a:gd name="T28" fmla="*/ 85 w 452"/>
                <a:gd name="T29" fmla="*/ 254 h 423"/>
                <a:gd name="T30" fmla="*/ 339 w 452"/>
                <a:gd name="T31" fmla="*/ 225 h 423"/>
                <a:gd name="T32" fmla="*/ 367 w 452"/>
                <a:gd name="T33" fmla="*/ 254 h 423"/>
                <a:gd name="T34" fmla="*/ 254 w 452"/>
                <a:gd name="T35" fmla="*/ 254 h 423"/>
                <a:gd name="T36" fmla="*/ 282 w 452"/>
                <a:gd name="T37" fmla="*/ 225 h 423"/>
                <a:gd name="T38" fmla="*/ 254 w 452"/>
                <a:gd name="T39" fmla="*/ 254 h 423"/>
                <a:gd name="T40" fmla="*/ 169 w 452"/>
                <a:gd name="T41" fmla="*/ 282 h 423"/>
                <a:gd name="T42" fmla="*/ 198 w 452"/>
                <a:gd name="T43" fmla="*/ 310 h 423"/>
                <a:gd name="T44" fmla="*/ 85 w 452"/>
                <a:gd name="T45" fmla="*/ 310 h 423"/>
                <a:gd name="T46" fmla="*/ 113 w 452"/>
                <a:gd name="T47" fmla="*/ 282 h 423"/>
                <a:gd name="T48" fmla="*/ 85 w 452"/>
                <a:gd name="T49" fmla="*/ 310 h 423"/>
                <a:gd name="T50" fmla="*/ 339 w 452"/>
                <a:gd name="T51" fmla="*/ 282 h 423"/>
                <a:gd name="T52" fmla="*/ 367 w 452"/>
                <a:gd name="T53" fmla="*/ 310 h 423"/>
                <a:gd name="T54" fmla="*/ 254 w 452"/>
                <a:gd name="T55" fmla="*/ 310 h 423"/>
                <a:gd name="T56" fmla="*/ 282 w 452"/>
                <a:gd name="T57" fmla="*/ 282 h 423"/>
                <a:gd name="T58" fmla="*/ 254 w 452"/>
                <a:gd name="T59" fmla="*/ 310 h 423"/>
                <a:gd name="T60" fmla="*/ 169 w 452"/>
                <a:gd name="T61" fmla="*/ 338 h 423"/>
                <a:gd name="T62" fmla="*/ 198 w 452"/>
                <a:gd name="T63" fmla="*/ 367 h 423"/>
                <a:gd name="T64" fmla="*/ 85 w 452"/>
                <a:gd name="T65" fmla="*/ 367 h 423"/>
                <a:gd name="T66" fmla="*/ 113 w 452"/>
                <a:gd name="T67" fmla="*/ 338 h 423"/>
                <a:gd name="T68" fmla="*/ 85 w 452"/>
                <a:gd name="T69" fmla="*/ 367 h 423"/>
                <a:gd name="T70" fmla="*/ 452 w 452"/>
                <a:gd name="T71" fmla="*/ 28 h 423"/>
                <a:gd name="T72" fmla="*/ 0 w 452"/>
                <a:gd name="T73" fmla="*/ 423 h 423"/>
                <a:gd name="T74" fmla="*/ 85 w 452"/>
                <a:gd name="T75" fmla="*/ 28 h 423"/>
                <a:gd name="T76" fmla="*/ 113 w 452"/>
                <a:gd name="T77" fmla="*/ 0 h 423"/>
                <a:gd name="T78" fmla="*/ 339 w 452"/>
                <a:gd name="T79" fmla="*/ 28 h 423"/>
                <a:gd name="T80" fmla="*/ 367 w 452"/>
                <a:gd name="T81" fmla="*/ 0 h 423"/>
                <a:gd name="T82" fmla="*/ 85 w 452"/>
                <a:gd name="T83" fmla="*/ 56 h 423"/>
                <a:gd name="T84" fmla="*/ 28 w 452"/>
                <a:gd name="T85" fmla="*/ 113 h 423"/>
                <a:gd name="T86" fmla="*/ 423 w 452"/>
                <a:gd name="T87" fmla="*/ 56 h 423"/>
                <a:gd name="T88" fmla="*/ 367 w 452"/>
                <a:gd name="T89" fmla="*/ 84 h 423"/>
                <a:gd name="T90" fmla="*/ 339 w 452"/>
                <a:gd name="T91" fmla="*/ 56 h 423"/>
                <a:gd name="T92" fmla="*/ 113 w 452"/>
                <a:gd name="T93" fmla="*/ 84 h 423"/>
                <a:gd name="T94" fmla="*/ 85 w 452"/>
                <a:gd name="T95" fmla="*/ 56 h 423"/>
                <a:gd name="T96" fmla="*/ 423 w 452"/>
                <a:gd name="T97" fmla="*/ 395 h 423"/>
                <a:gd name="T98" fmla="*/ 28 w 452"/>
                <a:gd name="T99" fmla="*/ 141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2" h="423">
                  <a:moveTo>
                    <a:pt x="169" y="197"/>
                  </a:moveTo>
                  <a:lnTo>
                    <a:pt x="169" y="169"/>
                  </a:lnTo>
                  <a:lnTo>
                    <a:pt x="198" y="169"/>
                  </a:lnTo>
                  <a:lnTo>
                    <a:pt x="198" y="197"/>
                  </a:lnTo>
                  <a:lnTo>
                    <a:pt x="169" y="197"/>
                  </a:lnTo>
                  <a:close/>
                  <a:moveTo>
                    <a:pt x="254" y="367"/>
                  </a:moveTo>
                  <a:lnTo>
                    <a:pt x="254" y="338"/>
                  </a:lnTo>
                  <a:lnTo>
                    <a:pt x="282" y="338"/>
                  </a:lnTo>
                  <a:lnTo>
                    <a:pt x="282" y="367"/>
                  </a:lnTo>
                  <a:lnTo>
                    <a:pt x="254" y="367"/>
                  </a:lnTo>
                  <a:close/>
                  <a:moveTo>
                    <a:pt x="339" y="197"/>
                  </a:moveTo>
                  <a:lnTo>
                    <a:pt x="339" y="169"/>
                  </a:lnTo>
                  <a:lnTo>
                    <a:pt x="367" y="169"/>
                  </a:lnTo>
                  <a:lnTo>
                    <a:pt x="367" y="197"/>
                  </a:lnTo>
                  <a:lnTo>
                    <a:pt x="339" y="197"/>
                  </a:lnTo>
                  <a:close/>
                  <a:moveTo>
                    <a:pt x="254" y="197"/>
                  </a:moveTo>
                  <a:lnTo>
                    <a:pt x="254" y="169"/>
                  </a:lnTo>
                  <a:lnTo>
                    <a:pt x="282" y="169"/>
                  </a:lnTo>
                  <a:lnTo>
                    <a:pt x="282" y="197"/>
                  </a:lnTo>
                  <a:lnTo>
                    <a:pt x="254" y="197"/>
                  </a:lnTo>
                  <a:close/>
                  <a:moveTo>
                    <a:pt x="169" y="254"/>
                  </a:moveTo>
                  <a:lnTo>
                    <a:pt x="169" y="225"/>
                  </a:lnTo>
                  <a:lnTo>
                    <a:pt x="198" y="225"/>
                  </a:lnTo>
                  <a:lnTo>
                    <a:pt x="198" y="254"/>
                  </a:lnTo>
                  <a:lnTo>
                    <a:pt x="169" y="254"/>
                  </a:lnTo>
                  <a:close/>
                  <a:moveTo>
                    <a:pt x="85" y="254"/>
                  </a:moveTo>
                  <a:lnTo>
                    <a:pt x="85" y="225"/>
                  </a:lnTo>
                  <a:lnTo>
                    <a:pt x="113" y="225"/>
                  </a:lnTo>
                  <a:lnTo>
                    <a:pt x="113" y="254"/>
                  </a:lnTo>
                  <a:lnTo>
                    <a:pt x="85" y="254"/>
                  </a:lnTo>
                  <a:close/>
                  <a:moveTo>
                    <a:pt x="339" y="254"/>
                  </a:moveTo>
                  <a:lnTo>
                    <a:pt x="339" y="225"/>
                  </a:lnTo>
                  <a:lnTo>
                    <a:pt x="367" y="225"/>
                  </a:lnTo>
                  <a:lnTo>
                    <a:pt x="367" y="254"/>
                  </a:lnTo>
                  <a:lnTo>
                    <a:pt x="339" y="254"/>
                  </a:lnTo>
                  <a:close/>
                  <a:moveTo>
                    <a:pt x="254" y="254"/>
                  </a:moveTo>
                  <a:lnTo>
                    <a:pt x="254" y="225"/>
                  </a:lnTo>
                  <a:lnTo>
                    <a:pt x="282" y="225"/>
                  </a:lnTo>
                  <a:lnTo>
                    <a:pt x="282" y="254"/>
                  </a:lnTo>
                  <a:lnTo>
                    <a:pt x="254" y="254"/>
                  </a:lnTo>
                  <a:close/>
                  <a:moveTo>
                    <a:pt x="169" y="310"/>
                  </a:moveTo>
                  <a:lnTo>
                    <a:pt x="169" y="282"/>
                  </a:lnTo>
                  <a:lnTo>
                    <a:pt x="198" y="282"/>
                  </a:lnTo>
                  <a:lnTo>
                    <a:pt x="198" y="310"/>
                  </a:lnTo>
                  <a:lnTo>
                    <a:pt x="169" y="310"/>
                  </a:lnTo>
                  <a:close/>
                  <a:moveTo>
                    <a:pt x="85" y="310"/>
                  </a:moveTo>
                  <a:lnTo>
                    <a:pt x="85" y="282"/>
                  </a:lnTo>
                  <a:lnTo>
                    <a:pt x="113" y="282"/>
                  </a:lnTo>
                  <a:lnTo>
                    <a:pt x="113" y="310"/>
                  </a:lnTo>
                  <a:lnTo>
                    <a:pt x="85" y="310"/>
                  </a:lnTo>
                  <a:close/>
                  <a:moveTo>
                    <a:pt x="339" y="310"/>
                  </a:moveTo>
                  <a:lnTo>
                    <a:pt x="339" y="282"/>
                  </a:lnTo>
                  <a:lnTo>
                    <a:pt x="367" y="282"/>
                  </a:lnTo>
                  <a:lnTo>
                    <a:pt x="367" y="310"/>
                  </a:lnTo>
                  <a:lnTo>
                    <a:pt x="339" y="310"/>
                  </a:lnTo>
                  <a:close/>
                  <a:moveTo>
                    <a:pt x="254" y="310"/>
                  </a:moveTo>
                  <a:lnTo>
                    <a:pt x="254" y="282"/>
                  </a:lnTo>
                  <a:lnTo>
                    <a:pt x="282" y="282"/>
                  </a:lnTo>
                  <a:lnTo>
                    <a:pt x="282" y="310"/>
                  </a:lnTo>
                  <a:lnTo>
                    <a:pt x="254" y="310"/>
                  </a:lnTo>
                  <a:close/>
                  <a:moveTo>
                    <a:pt x="169" y="367"/>
                  </a:moveTo>
                  <a:lnTo>
                    <a:pt x="169" y="338"/>
                  </a:lnTo>
                  <a:lnTo>
                    <a:pt x="198" y="338"/>
                  </a:lnTo>
                  <a:lnTo>
                    <a:pt x="198" y="367"/>
                  </a:lnTo>
                  <a:lnTo>
                    <a:pt x="169" y="367"/>
                  </a:lnTo>
                  <a:close/>
                  <a:moveTo>
                    <a:pt x="85" y="367"/>
                  </a:moveTo>
                  <a:lnTo>
                    <a:pt x="85" y="338"/>
                  </a:lnTo>
                  <a:lnTo>
                    <a:pt x="113" y="338"/>
                  </a:lnTo>
                  <a:lnTo>
                    <a:pt x="113" y="367"/>
                  </a:lnTo>
                  <a:lnTo>
                    <a:pt x="85" y="367"/>
                  </a:lnTo>
                  <a:close/>
                  <a:moveTo>
                    <a:pt x="367" y="28"/>
                  </a:moveTo>
                  <a:lnTo>
                    <a:pt x="452" y="28"/>
                  </a:lnTo>
                  <a:lnTo>
                    <a:pt x="452" y="423"/>
                  </a:lnTo>
                  <a:lnTo>
                    <a:pt x="0" y="423"/>
                  </a:lnTo>
                  <a:lnTo>
                    <a:pt x="0" y="28"/>
                  </a:lnTo>
                  <a:lnTo>
                    <a:pt x="85" y="28"/>
                  </a:lnTo>
                  <a:lnTo>
                    <a:pt x="85" y="0"/>
                  </a:lnTo>
                  <a:lnTo>
                    <a:pt x="113" y="0"/>
                  </a:lnTo>
                  <a:lnTo>
                    <a:pt x="113" y="28"/>
                  </a:lnTo>
                  <a:lnTo>
                    <a:pt x="339" y="28"/>
                  </a:lnTo>
                  <a:lnTo>
                    <a:pt x="339" y="0"/>
                  </a:lnTo>
                  <a:lnTo>
                    <a:pt x="367" y="0"/>
                  </a:lnTo>
                  <a:lnTo>
                    <a:pt x="367" y="28"/>
                  </a:lnTo>
                  <a:close/>
                  <a:moveTo>
                    <a:pt x="85" y="56"/>
                  </a:moveTo>
                  <a:lnTo>
                    <a:pt x="28" y="56"/>
                  </a:lnTo>
                  <a:lnTo>
                    <a:pt x="28" y="113"/>
                  </a:lnTo>
                  <a:lnTo>
                    <a:pt x="423" y="113"/>
                  </a:lnTo>
                  <a:lnTo>
                    <a:pt x="423" y="56"/>
                  </a:lnTo>
                  <a:lnTo>
                    <a:pt x="367" y="56"/>
                  </a:lnTo>
                  <a:lnTo>
                    <a:pt x="367" y="84"/>
                  </a:lnTo>
                  <a:lnTo>
                    <a:pt x="339" y="84"/>
                  </a:lnTo>
                  <a:lnTo>
                    <a:pt x="339" y="56"/>
                  </a:lnTo>
                  <a:lnTo>
                    <a:pt x="113" y="56"/>
                  </a:lnTo>
                  <a:lnTo>
                    <a:pt x="113" y="84"/>
                  </a:lnTo>
                  <a:lnTo>
                    <a:pt x="85" y="84"/>
                  </a:lnTo>
                  <a:lnTo>
                    <a:pt x="85" y="56"/>
                  </a:lnTo>
                  <a:close/>
                  <a:moveTo>
                    <a:pt x="28" y="395"/>
                  </a:moveTo>
                  <a:lnTo>
                    <a:pt x="423" y="395"/>
                  </a:lnTo>
                  <a:lnTo>
                    <a:pt x="423" y="141"/>
                  </a:lnTo>
                  <a:lnTo>
                    <a:pt x="28" y="141"/>
                  </a:lnTo>
                  <a:lnTo>
                    <a:pt x="28" y="395"/>
                  </a:lnTo>
                  <a:close/>
                </a:path>
              </a:pathLst>
            </a:custGeom>
            <a:solidFill>
              <a:srgbClr val="1F1F1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1" name="Calendar View" descr="&lt;SmartSettings&gt;&lt;SmartResize enabled=&quot;True&quot; minWidth=&quot;100&quot; minHeight=&quot;100&quot; /&gt;&lt;/SmartSettings&gt;">
            <a:extLst>
              <a:ext uri="{FF2B5EF4-FFF2-40B4-BE49-F238E27FC236}">
                <a16:creationId xmlns:a16="http://schemas.microsoft.com/office/drawing/2014/main" id="{1D4136C4-A7DF-46D2-A1EB-43FEA256C2A7}"/>
              </a:ext>
            </a:extLst>
          </p:cNvPr>
          <p:cNvGrpSpPr/>
          <p:nvPr>
            <p:custDataLst>
              <p:tags r:id="rId3"/>
            </p:custDataLst>
          </p:nvPr>
        </p:nvGrpSpPr>
        <p:grpSpPr>
          <a:xfrm>
            <a:off x="2864963" y="1612338"/>
            <a:ext cx="2093273" cy="2388724"/>
            <a:chOff x="720560" y="3680979"/>
            <a:chExt cx="2093273" cy="2388724"/>
          </a:xfrm>
        </p:grpSpPr>
        <p:sp>
          <p:nvSpPr>
            <p:cNvPr id="12" name="Calendar Date Picker">
              <a:extLst>
                <a:ext uri="{FF2B5EF4-FFF2-40B4-BE49-F238E27FC236}">
                  <a16:creationId xmlns:a16="http://schemas.microsoft.com/office/drawing/2014/main" id="{F60C80C8-F4F5-4A25-8BC5-697D9E56D673}"/>
                </a:ext>
              </a:extLst>
            </p:cNvPr>
            <p:cNvSpPr/>
            <p:nvPr/>
          </p:nvSpPr>
          <p:spPr>
            <a:xfrm>
              <a:off x="721148" y="3680979"/>
              <a:ext cx="2092095" cy="2388723"/>
            </a:xfrm>
            <a:prstGeom prst="rect">
              <a:avLst/>
            </a:prstGeom>
            <a:solidFill>
              <a:srgbClr val="FFFFFF"/>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100" noProof="1">
                <a:solidFill>
                  <a:srgbClr val="1F1F1F"/>
                </a:solidFill>
                <a:latin typeface="Segoe UI" panose="020B0502040204020203" pitchFamily="34" charset="0"/>
                <a:cs typeface="Segoe UI" panose="020B0502040204020203" pitchFamily="34" charset="0"/>
              </a:endParaRPr>
            </a:p>
          </p:txBody>
        </p:sp>
        <p:sp>
          <p:nvSpPr>
            <p:cNvPr id="13" name="Day">
              <a:extLst>
                <a:ext uri="{FF2B5EF4-FFF2-40B4-BE49-F238E27FC236}">
                  <a16:creationId xmlns:a16="http://schemas.microsoft.com/office/drawing/2014/main" id="{6E3F66D0-036B-456D-BA39-8520C6251411}"/>
                </a:ext>
              </a:extLst>
            </p:cNvPr>
            <p:cNvSpPr/>
            <p:nvPr/>
          </p:nvSpPr>
          <p:spPr>
            <a:xfrm>
              <a:off x="721149" y="425919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26</a:t>
              </a:r>
            </a:p>
          </p:txBody>
        </p:sp>
        <p:sp>
          <p:nvSpPr>
            <p:cNvPr id="14" name="Day">
              <a:extLst>
                <a:ext uri="{FF2B5EF4-FFF2-40B4-BE49-F238E27FC236}">
                  <a16:creationId xmlns:a16="http://schemas.microsoft.com/office/drawing/2014/main" id="{0025340E-AAFD-479B-98D6-F75D0F34A541}"/>
                </a:ext>
              </a:extLst>
            </p:cNvPr>
            <p:cNvSpPr/>
            <p:nvPr/>
          </p:nvSpPr>
          <p:spPr>
            <a:xfrm>
              <a:off x="1020188" y="425919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27</a:t>
              </a:r>
            </a:p>
          </p:txBody>
        </p:sp>
        <p:sp>
          <p:nvSpPr>
            <p:cNvPr id="15" name="Day">
              <a:extLst>
                <a:ext uri="{FF2B5EF4-FFF2-40B4-BE49-F238E27FC236}">
                  <a16:creationId xmlns:a16="http://schemas.microsoft.com/office/drawing/2014/main" id="{C1A63F4B-5066-4A9A-96C3-868A7917AD72}"/>
                </a:ext>
              </a:extLst>
            </p:cNvPr>
            <p:cNvSpPr/>
            <p:nvPr/>
          </p:nvSpPr>
          <p:spPr>
            <a:xfrm>
              <a:off x="1319227" y="425919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28</a:t>
              </a:r>
            </a:p>
          </p:txBody>
        </p:sp>
        <p:sp>
          <p:nvSpPr>
            <p:cNvPr id="16" name="Day">
              <a:extLst>
                <a:ext uri="{FF2B5EF4-FFF2-40B4-BE49-F238E27FC236}">
                  <a16:creationId xmlns:a16="http://schemas.microsoft.com/office/drawing/2014/main" id="{9D2C5016-E47F-4288-BFB0-B5E927BF96CF}"/>
                </a:ext>
              </a:extLst>
            </p:cNvPr>
            <p:cNvSpPr/>
            <p:nvPr/>
          </p:nvSpPr>
          <p:spPr>
            <a:xfrm>
              <a:off x="1618266" y="425919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29</a:t>
              </a:r>
            </a:p>
          </p:txBody>
        </p:sp>
        <p:sp>
          <p:nvSpPr>
            <p:cNvPr id="17" name="Day">
              <a:extLst>
                <a:ext uri="{FF2B5EF4-FFF2-40B4-BE49-F238E27FC236}">
                  <a16:creationId xmlns:a16="http://schemas.microsoft.com/office/drawing/2014/main" id="{EC06CE47-729F-4D5E-9944-7CF2AE161E4F}"/>
                </a:ext>
              </a:extLst>
            </p:cNvPr>
            <p:cNvSpPr/>
            <p:nvPr/>
          </p:nvSpPr>
          <p:spPr>
            <a:xfrm>
              <a:off x="1917305" y="425919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30</a:t>
              </a:r>
            </a:p>
          </p:txBody>
        </p:sp>
        <p:sp>
          <p:nvSpPr>
            <p:cNvPr id="18" name="Day">
              <a:extLst>
                <a:ext uri="{FF2B5EF4-FFF2-40B4-BE49-F238E27FC236}">
                  <a16:creationId xmlns:a16="http://schemas.microsoft.com/office/drawing/2014/main" id="{65400C8F-2A83-41E5-B655-3930B4A24B3E}"/>
                </a:ext>
              </a:extLst>
            </p:cNvPr>
            <p:cNvSpPr/>
            <p:nvPr/>
          </p:nvSpPr>
          <p:spPr>
            <a:xfrm>
              <a:off x="2216344" y="425919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31</a:t>
              </a:r>
            </a:p>
          </p:txBody>
        </p:sp>
        <p:sp>
          <p:nvSpPr>
            <p:cNvPr id="19" name="Day">
              <a:extLst>
                <a:ext uri="{FF2B5EF4-FFF2-40B4-BE49-F238E27FC236}">
                  <a16:creationId xmlns:a16="http://schemas.microsoft.com/office/drawing/2014/main" id="{66C889BC-3EB6-4C9F-8CC9-C0E23DFFAFD8}"/>
                </a:ext>
              </a:extLst>
            </p:cNvPr>
            <p:cNvSpPr/>
            <p:nvPr/>
          </p:nvSpPr>
          <p:spPr>
            <a:xfrm>
              <a:off x="2515383" y="4259191"/>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a:t>
              </a:r>
            </a:p>
          </p:txBody>
        </p:sp>
        <p:sp>
          <p:nvSpPr>
            <p:cNvPr id="20" name="Day">
              <a:extLst>
                <a:ext uri="{FF2B5EF4-FFF2-40B4-BE49-F238E27FC236}">
                  <a16:creationId xmlns:a16="http://schemas.microsoft.com/office/drawing/2014/main" id="{C6B15E24-5BE0-4C26-AB5C-B9F74ACA22AB}"/>
                </a:ext>
              </a:extLst>
            </p:cNvPr>
            <p:cNvSpPr/>
            <p:nvPr/>
          </p:nvSpPr>
          <p:spPr>
            <a:xfrm>
              <a:off x="721149" y="4560943"/>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a:t>
              </a:r>
            </a:p>
          </p:txBody>
        </p:sp>
        <p:sp>
          <p:nvSpPr>
            <p:cNvPr id="21" name="Day">
              <a:extLst>
                <a:ext uri="{FF2B5EF4-FFF2-40B4-BE49-F238E27FC236}">
                  <a16:creationId xmlns:a16="http://schemas.microsoft.com/office/drawing/2014/main" id="{26C29A3F-E9FC-4964-90F9-9759DD064BE1}"/>
                </a:ext>
              </a:extLst>
            </p:cNvPr>
            <p:cNvSpPr/>
            <p:nvPr/>
          </p:nvSpPr>
          <p:spPr>
            <a:xfrm>
              <a:off x="1020188" y="4560943"/>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3</a:t>
              </a:r>
            </a:p>
          </p:txBody>
        </p:sp>
        <p:sp>
          <p:nvSpPr>
            <p:cNvPr id="22" name="Day">
              <a:extLst>
                <a:ext uri="{FF2B5EF4-FFF2-40B4-BE49-F238E27FC236}">
                  <a16:creationId xmlns:a16="http://schemas.microsoft.com/office/drawing/2014/main" id="{91A7622A-3F8E-4E80-8D4D-BB2E37CC0AF1}"/>
                </a:ext>
              </a:extLst>
            </p:cNvPr>
            <p:cNvSpPr/>
            <p:nvPr/>
          </p:nvSpPr>
          <p:spPr>
            <a:xfrm>
              <a:off x="1319227" y="4560943"/>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4</a:t>
              </a:r>
            </a:p>
          </p:txBody>
        </p:sp>
        <p:sp>
          <p:nvSpPr>
            <p:cNvPr id="23" name="Day">
              <a:extLst>
                <a:ext uri="{FF2B5EF4-FFF2-40B4-BE49-F238E27FC236}">
                  <a16:creationId xmlns:a16="http://schemas.microsoft.com/office/drawing/2014/main" id="{D8317627-B55E-44BC-ADF5-66A23CF3BAF9}"/>
                </a:ext>
              </a:extLst>
            </p:cNvPr>
            <p:cNvSpPr/>
            <p:nvPr/>
          </p:nvSpPr>
          <p:spPr>
            <a:xfrm>
              <a:off x="1618266" y="4560943"/>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5</a:t>
              </a:r>
            </a:p>
          </p:txBody>
        </p:sp>
        <p:sp>
          <p:nvSpPr>
            <p:cNvPr id="24" name="Day">
              <a:extLst>
                <a:ext uri="{FF2B5EF4-FFF2-40B4-BE49-F238E27FC236}">
                  <a16:creationId xmlns:a16="http://schemas.microsoft.com/office/drawing/2014/main" id="{8CCED35C-EC86-476C-9064-89FDE3868788}"/>
                </a:ext>
              </a:extLst>
            </p:cNvPr>
            <p:cNvSpPr/>
            <p:nvPr/>
          </p:nvSpPr>
          <p:spPr>
            <a:xfrm>
              <a:off x="1917305" y="4560943"/>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6</a:t>
              </a:r>
            </a:p>
          </p:txBody>
        </p:sp>
        <p:sp>
          <p:nvSpPr>
            <p:cNvPr id="25" name="Day">
              <a:extLst>
                <a:ext uri="{FF2B5EF4-FFF2-40B4-BE49-F238E27FC236}">
                  <a16:creationId xmlns:a16="http://schemas.microsoft.com/office/drawing/2014/main" id="{9CA66194-2589-440D-A3D4-7B42B95FBDEC}"/>
                </a:ext>
              </a:extLst>
            </p:cNvPr>
            <p:cNvSpPr/>
            <p:nvPr/>
          </p:nvSpPr>
          <p:spPr>
            <a:xfrm>
              <a:off x="2216344" y="4560943"/>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7</a:t>
              </a:r>
            </a:p>
          </p:txBody>
        </p:sp>
        <p:sp>
          <p:nvSpPr>
            <p:cNvPr id="26" name="Day">
              <a:extLst>
                <a:ext uri="{FF2B5EF4-FFF2-40B4-BE49-F238E27FC236}">
                  <a16:creationId xmlns:a16="http://schemas.microsoft.com/office/drawing/2014/main" id="{52D7FD36-6E24-4273-A68F-5B7050DAB378}"/>
                </a:ext>
              </a:extLst>
            </p:cNvPr>
            <p:cNvSpPr/>
            <p:nvPr/>
          </p:nvSpPr>
          <p:spPr>
            <a:xfrm>
              <a:off x="2515383" y="4560943"/>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8</a:t>
              </a:r>
            </a:p>
          </p:txBody>
        </p:sp>
        <p:sp>
          <p:nvSpPr>
            <p:cNvPr id="27" name="Day">
              <a:extLst>
                <a:ext uri="{FF2B5EF4-FFF2-40B4-BE49-F238E27FC236}">
                  <a16:creationId xmlns:a16="http://schemas.microsoft.com/office/drawing/2014/main" id="{55481FE2-2D4F-4A58-A693-56262FCD2B83}"/>
                </a:ext>
              </a:extLst>
            </p:cNvPr>
            <p:cNvSpPr/>
            <p:nvPr/>
          </p:nvSpPr>
          <p:spPr>
            <a:xfrm>
              <a:off x="721149" y="4862695"/>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9</a:t>
              </a:r>
            </a:p>
          </p:txBody>
        </p:sp>
        <p:sp>
          <p:nvSpPr>
            <p:cNvPr id="28" name="Day">
              <a:extLst>
                <a:ext uri="{FF2B5EF4-FFF2-40B4-BE49-F238E27FC236}">
                  <a16:creationId xmlns:a16="http://schemas.microsoft.com/office/drawing/2014/main" id="{2B6C3300-BC46-4F53-8373-BD238349455D}"/>
                </a:ext>
              </a:extLst>
            </p:cNvPr>
            <p:cNvSpPr/>
            <p:nvPr/>
          </p:nvSpPr>
          <p:spPr>
            <a:xfrm>
              <a:off x="1020188" y="4862695"/>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10</a:t>
              </a:r>
            </a:p>
          </p:txBody>
        </p:sp>
        <p:sp>
          <p:nvSpPr>
            <p:cNvPr id="29" name="Day">
              <a:extLst>
                <a:ext uri="{FF2B5EF4-FFF2-40B4-BE49-F238E27FC236}">
                  <a16:creationId xmlns:a16="http://schemas.microsoft.com/office/drawing/2014/main" id="{7322C7D9-766D-4146-99AE-B4843C5A40A3}"/>
                </a:ext>
              </a:extLst>
            </p:cNvPr>
            <p:cNvSpPr/>
            <p:nvPr/>
          </p:nvSpPr>
          <p:spPr>
            <a:xfrm>
              <a:off x="1319227" y="4862695"/>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11</a:t>
              </a:r>
            </a:p>
          </p:txBody>
        </p:sp>
        <p:sp>
          <p:nvSpPr>
            <p:cNvPr id="30" name="Day">
              <a:extLst>
                <a:ext uri="{FF2B5EF4-FFF2-40B4-BE49-F238E27FC236}">
                  <a16:creationId xmlns:a16="http://schemas.microsoft.com/office/drawing/2014/main" id="{667CDC25-4A16-4170-AF9A-CB0CA6D25EA5}"/>
                </a:ext>
              </a:extLst>
            </p:cNvPr>
            <p:cNvSpPr/>
            <p:nvPr/>
          </p:nvSpPr>
          <p:spPr>
            <a:xfrm>
              <a:off x="1618266" y="4862695"/>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12</a:t>
              </a:r>
            </a:p>
          </p:txBody>
        </p:sp>
        <p:sp>
          <p:nvSpPr>
            <p:cNvPr id="31" name="Day">
              <a:extLst>
                <a:ext uri="{FF2B5EF4-FFF2-40B4-BE49-F238E27FC236}">
                  <a16:creationId xmlns:a16="http://schemas.microsoft.com/office/drawing/2014/main" id="{56B978D2-3CA8-4B28-828F-F15BAB246ACB}"/>
                </a:ext>
              </a:extLst>
            </p:cNvPr>
            <p:cNvSpPr/>
            <p:nvPr/>
          </p:nvSpPr>
          <p:spPr>
            <a:xfrm>
              <a:off x="1917305" y="4862695"/>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13</a:t>
              </a:r>
            </a:p>
          </p:txBody>
        </p:sp>
        <p:sp>
          <p:nvSpPr>
            <p:cNvPr id="32" name="Day">
              <a:extLst>
                <a:ext uri="{FF2B5EF4-FFF2-40B4-BE49-F238E27FC236}">
                  <a16:creationId xmlns:a16="http://schemas.microsoft.com/office/drawing/2014/main" id="{995A9A5A-1A8E-479A-971F-7C1A80297305}"/>
                </a:ext>
              </a:extLst>
            </p:cNvPr>
            <p:cNvSpPr/>
            <p:nvPr/>
          </p:nvSpPr>
          <p:spPr>
            <a:xfrm>
              <a:off x="2216344" y="4862695"/>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0078D7"/>
                  </a:solidFill>
                  <a:latin typeface="Segoe UI" panose="020B0502040204020203" pitchFamily="34" charset="0"/>
                  <a:cs typeface="Segoe UI" panose="020B0502040204020203" pitchFamily="34" charset="0"/>
                </a:rPr>
                <a:t>14</a:t>
              </a:r>
            </a:p>
          </p:txBody>
        </p:sp>
        <p:sp>
          <p:nvSpPr>
            <p:cNvPr id="33" name="Day">
              <a:extLst>
                <a:ext uri="{FF2B5EF4-FFF2-40B4-BE49-F238E27FC236}">
                  <a16:creationId xmlns:a16="http://schemas.microsoft.com/office/drawing/2014/main" id="{0A14A01A-894E-4183-A2CA-5624A3B1135E}"/>
                </a:ext>
              </a:extLst>
            </p:cNvPr>
            <p:cNvSpPr/>
            <p:nvPr/>
          </p:nvSpPr>
          <p:spPr>
            <a:xfrm>
              <a:off x="2515383" y="4862695"/>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15</a:t>
              </a:r>
            </a:p>
          </p:txBody>
        </p:sp>
        <p:sp>
          <p:nvSpPr>
            <p:cNvPr id="34" name="Day">
              <a:extLst>
                <a:ext uri="{FF2B5EF4-FFF2-40B4-BE49-F238E27FC236}">
                  <a16:creationId xmlns:a16="http://schemas.microsoft.com/office/drawing/2014/main" id="{2955E9B4-6C89-4826-ADFC-CD2A4BB5DCF4}"/>
                </a:ext>
              </a:extLst>
            </p:cNvPr>
            <p:cNvSpPr/>
            <p:nvPr/>
          </p:nvSpPr>
          <p:spPr>
            <a:xfrm>
              <a:off x="721149" y="5164447"/>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16</a:t>
              </a:r>
            </a:p>
          </p:txBody>
        </p:sp>
        <p:sp>
          <p:nvSpPr>
            <p:cNvPr id="35" name="Day">
              <a:extLst>
                <a:ext uri="{FF2B5EF4-FFF2-40B4-BE49-F238E27FC236}">
                  <a16:creationId xmlns:a16="http://schemas.microsoft.com/office/drawing/2014/main" id="{20C8C9DC-36BA-4946-9A01-5EBE62CD72A8}"/>
                </a:ext>
              </a:extLst>
            </p:cNvPr>
            <p:cNvSpPr/>
            <p:nvPr/>
          </p:nvSpPr>
          <p:spPr>
            <a:xfrm>
              <a:off x="1020188" y="5164447"/>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17</a:t>
              </a:r>
            </a:p>
          </p:txBody>
        </p:sp>
        <p:sp>
          <p:nvSpPr>
            <p:cNvPr id="36" name="Day">
              <a:extLst>
                <a:ext uri="{FF2B5EF4-FFF2-40B4-BE49-F238E27FC236}">
                  <a16:creationId xmlns:a16="http://schemas.microsoft.com/office/drawing/2014/main" id="{E86A3CC7-D2F0-45B4-9AC6-4EC49571B1C4}"/>
                </a:ext>
              </a:extLst>
            </p:cNvPr>
            <p:cNvSpPr/>
            <p:nvPr/>
          </p:nvSpPr>
          <p:spPr>
            <a:xfrm>
              <a:off x="1319227" y="5164447"/>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18</a:t>
              </a:r>
            </a:p>
          </p:txBody>
        </p:sp>
        <p:sp>
          <p:nvSpPr>
            <p:cNvPr id="37" name="Day">
              <a:extLst>
                <a:ext uri="{FF2B5EF4-FFF2-40B4-BE49-F238E27FC236}">
                  <a16:creationId xmlns:a16="http://schemas.microsoft.com/office/drawing/2014/main" id="{0CF18F0D-D42F-46E1-AAC5-304824CD1012}"/>
                </a:ext>
              </a:extLst>
            </p:cNvPr>
            <p:cNvSpPr/>
            <p:nvPr/>
          </p:nvSpPr>
          <p:spPr>
            <a:xfrm>
              <a:off x="1618266" y="5164447"/>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19</a:t>
              </a:r>
            </a:p>
          </p:txBody>
        </p:sp>
        <p:sp>
          <p:nvSpPr>
            <p:cNvPr id="38" name="Day">
              <a:extLst>
                <a:ext uri="{FF2B5EF4-FFF2-40B4-BE49-F238E27FC236}">
                  <a16:creationId xmlns:a16="http://schemas.microsoft.com/office/drawing/2014/main" id="{9D45C8D4-0668-4725-AE8E-33C7CB72EE48}"/>
                </a:ext>
              </a:extLst>
            </p:cNvPr>
            <p:cNvSpPr/>
            <p:nvPr/>
          </p:nvSpPr>
          <p:spPr>
            <a:xfrm>
              <a:off x="1917305" y="5164447"/>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20</a:t>
              </a:r>
            </a:p>
          </p:txBody>
        </p:sp>
        <p:sp>
          <p:nvSpPr>
            <p:cNvPr id="39" name="Day">
              <a:extLst>
                <a:ext uri="{FF2B5EF4-FFF2-40B4-BE49-F238E27FC236}">
                  <a16:creationId xmlns:a16="http://schemas.microsoft.com/office/drawing/2014/main" id="{160E663C-D173-434F-B84D-A6E2CAD785A9}"/>
                </a:ext>
              </a:extLst>
            </p:cNvPr>
            <p:cNvSpPr/>
            <p:nvPr/>
          </p:nvSpPr>
          <p:spPr>
            <a:xfrm>
              <a:off x="2216344" y="5164447"/>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21</a:t>
              </a:r>
            </a:p>
          </p:txBody>
        </p:sp>
        <p:sp>
          <p:nvSpPr>
            <p:cNvPr id="40" name="Day">
              <a:extLst>
                <a:ext uri="{FF2B5EF4-FFF2-40B4-BE49-F238E27FC236}">
                  <a16:creationId xmlns:a16="http://schemas.microsoft.com/office/drawing/2014/main" id="{AF1E91F7-3042-4102-9441-4234D5EC9C4B}"/>
                </a:ext>
              </a:extLst>
            </p:cNvPr>
            <p:cNvSpPr/>
            <p:nvPr/>
          </p:nvSpPr>
          <p:spPr>
            <a:xfrm>
              <a:off x="2515383" y="5164447"/>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22</a:t>
              </a:r>
            </a:p>
          </p:txBody>
        </p:sp>
        <p:sp>
          <p:nvSpPr>
            <p:cNvPr id="41" name="Day">
              <a:extLst>
                <a:ext uri="{FF2B5EF4-FFF2-40B4-BE49-F238E27FC236}">
                  <a16:creationId xmlns:a16="http://schemas.microsoft.com/office/drawing/2014/main" id="{FA8ABE8D-D314-44C0-B040-8650B34DB196}"/>
                </a:ext>
              </a:extLst>
            </p:cNvPr>
            <p:cNvSpPr/>
            <p:nvPr/>
          </p:nvSpPr>
          <p:spPr>
            <a:xfrm>
              <a:off x="721149" y="5466199"/>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23</a:t>
              </a:r>
            </a:p>
          </p:txBody>
        </p:sp>
        <p:sp>
          <p:nvSpPr>
            <p:cNvPr id="42" name="Day">
              <a:extLst>
                <a:ext uri="{FF2B5EF4-FFF2-40B4-BE49-F238E27FC236}">
                  <a16:creationId xmlns:a16="http://schemas.microsoft.com/office/drawing/2014/main" id="{D6E1B7DC-519B-4A2E-9055-07C139EF0088}"/>
                </a:ext>
              </a:extLst>
            </p:cNvPr>
            <p:cNvSpPr/>
            <p:nvPr/>
          </p:nvSpPr>
          <p:spPr>
            <a:xfrm>
              <a:off x="1020188" y="5466199"/>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24</a:t>
              </a:r>
            </a:p>
          </p:txBody>
        </p:sp>
        <p:sp>
          <p:nvSpPr>
            <p:cNvPr id="43" name="Day">
              <a:extLst>
                <a:ext uri="{FF2B5EF4-FFF2-40B4-BE49-F238E27FC236}">
                  <a16:creationId xmlns:a16="http://schemas.microsoft.com/office/drawing/2014/main" id="{9F24007B-1F6A-4E8B-BB71-09BDB680A976}"/>
                </a:ext>
              </a:extLst>
            </p:cNvPr>
            <p:cNvSpPr/>
            <p:nvPr/>
          </p:nvSpPr>
          <p:spPr>
            <a:xfrm>
              <a:off x="1319227" y="5466199"/>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25</a:t>
              </a:r>
            </a:p>
          </p:txBody>
        </p:sp>
        <p:sp>
          <p:nvSpPr>
            <p:cNvPr id="44" name="Day">
              <a:extLst>
                <a:ext uri="{FF2B5EF4-FFF2-40B4-BE49-F238E27FC236}">
                  <a16:creationId xmlns:a16="http://schemas.microsoft.com/office/drawing/2014/main" id="{1612DFB7-F6DD-43CE-8DD7-4F30FFF24D56}"/>
                </a:ext>
              </a:extLst>
            </p:cNvPr>
            <p:cNvSpPr/>
            <p:nvPr/>
          </p:nvSpPr>
          <p:spPr>
            <a:xfrm>
              <a:off x="1618266" y="5466199"/>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26</a:t>
              </a:r>
            </a:p>
          </p:txBody>
        </p:sp>
        <p:sp>
          <p:nvSpPr>
            <p:cNvPr id="45" name="Day">
              <a:extLst>
                <a:ext uri="{FF2B5EF4-FFF2-40B4-BE49-F238E27FC236}">
                  <a16:creationId xmlns:a16="http://schemas.microsoft.com/office/drawing/2014/main" id="{411B99BC-2155-4436-A330-550230F4285C}"/>
                </a:ext>
              </a:extLst>
            </p:cNvPr>
            <p:cNvSpPr/>
            <p:nvPr/>
          </p:nvSpPr>
          <p:spPr>
            <a:xfrm>
              <a:off x="1917305" y="5466199"/>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27</a:t>
              </a:r>
            </a:p>
          </p:txBody>
        </p:sp>
        <p:sp>
          <p:nvSpPr>
            <p:cNvPr id="46" name="Day">
              <a:extLst>
                <a:ext uri="{FF2B5EF4-FFF2-40B4-BE49-F238E27FC236}">
                  <a16:creationId xmlns:a16="http://schemas.microsoft.com/office/drawing/2014/main" id="{934497D6-924B-4A12-B28E-B6E82B9C3C0D}"/>
                </a:ext>
              </a:extLst>
            </p:cNvPr>
            <p:cNvSpPr/>
            <p:nvPr/>
          </p:nvSpPr>
          <p:spPr>
            <a:xfrm>
              <a:off x="2216344" y="5466199"/>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28</a:t>
              </a:r>
            </a:p>
          </p:txBody>
        </p:sp>
        <p:sp>
          <p:nvSpPr>
            <p:cNvPr id="47" name="Day">
              <a:extLst>
                <a:ext uri="{FF2B5EF4-FFF2-40B4-BE49-F238E27FC236}">
                  <a16:creationId xmlns:a16="http://schemas.microsoft.com/office/drawing/2014/main" id="{3B530A59-FDFF-460D-A858-58CA2309C73D}"/>
                </a:ext>
              </a:extLst>
            </p:cNvPr>
            <p:cNvSpPr/>
            <p:nvPr/>
          </p:nvSpPr>
          <p:spPr>
            <a:xfrm>
              <a:off x="2515383" y="5466199"/>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29</a:t>
              </a:r>
            </a:p>
          </p:txBody>
        </p:sp>
        <p:sp>
          <p:nvSpPr>
            <p:cNvPr id="48" name="Day">
              <a:extLst>
                <a:ext uri="{FF2B5EF4-FFF2-40B4-BE49-F238E27FC236}">
                  <a16:creationId xmlns:a16="http://schemas.microsoft.com/office/drawing/2014/main" id="{95F20853-E433-48A9-AE2F-6B6F226DF6C3}"/>
                </a:ext>
              </a:extLst>
            </p:cNvPr>
            <p:cNvSpPr/>
            <p:nvPr/>
          </p:nvSpPr>
          <p:spPr>
            <a:xfrm>
              <a:off x="721149" y="5767951"/>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30</a:t>
              </a:r>
            </a:p>
          </p:txBody>
        </p:sp>
        <p:sp>
          <p:nvSpPr>
            <p:cNvPr id="49" name="Day">
              <a:extLst>
                <a:ext uri="{FF2B5EF4-FFF2-40B4-BE49-F238E27FC236}">
                  <a16:creationId xmlns:a16="http://schemas.microsoft.com/office/drawing/2014/main" id="{1D584F4E-A382-4985-8B1C-13806A11A265}"/>
                </a:ext>
              </a:extLst>
            </p:cNvPr>
            <p:cNvSpPr/>
            <p:nvPr/>
          </p:nvSpPr>
          <p:spPr>
            <a:xfrm>
              <a:off x="1020188" y="5767951"/>
              <a:ext cx="298450" cy="301752"/>
            </a:xfrm>
            <a:prstGeom prst="rect">
              <a:avLst/>
            </a:prstGeom>
            <a:no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31</a:t>
              </a:r>
            </a:p>
          </p:txBody>
        </p:sp>
        <p:sp>
          <p:nvSpPr>
            <p:cNvPr id="50" name="Day">
              <a:extLst>
                <a:ext uri="{FF2B5EF4-FFF2-40B4-BE49-F238E27FC236}">
                  <a16:creationId xmlns:a16="http://schemas.microsoft.com/office/drawing/2014/main" id="{907D7F69-C3E4-4B25-A56A-DA35FEB5E2FE}"/>
                </a:ext>
              </a:extLst>
            </p:cNvPr>
            <p:cNvSpPr/>
            <p:nvPr/>
          </p:nvSpPr>
          <p:spPr>
            <a:xfrm>
              <a:off x="1319227" y="576795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1</a:t>
              </a:r>
            </a:p>
          </p:txBody>
        </p:sp>
        <p:sp>
          <p:nvSpPr>
            <p:cNvPr id="51" name="Day">
              <a:extLst>
                <a:ext uri="{FF2B5EF4-FFF2-40B4-BE49-F238E27FC236}">
                  <a16:creationId xmlns:a16="http://schemas.microsoft.com/office/drawing/2014/main" id="{B501EEC9-78D4-442F-BB39-258B5DF9894F}"/>
                </a:ext>
              </a:extLst>
            </p:cNvPr>
            <p:cNvSpPr/>
            <p:nvPr/>
          </p:nvSpPr>
          <p:spPr>
            <a:xfrm>
              <a:off x="1618266" y="576795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2</a:t>
              </a:r>
            </a:p>
          </p:txBody>
        </p:sp>
        <p:sp>
          <p:nvSpPr>
            <p:cNvPr id="52" name="Day">
              <a:extLst>
                <a:ext uri="{FF2B5EF4-FFF2-40B4-BE49-F238E27FC236}">
                  <a16:creationId xmlns:a16="http://schemas.microsoft.com/office/drawing/2014/main" id="{153403E5-005F-490B-85D3-E88D0A766CCF}"/>
                </a:ext>
              </a:extLst>
            </p:cNvPr>
            <p:cNvSpPr/>
            <p:nvPr/>
          </p:nvSpPr>
          <p:spPr>
            <a:xfrm>
              <a:off x="1917305" y="576795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3</a:t>
              </a:r>
            </a:p>
          </p:txBody>
        </p:sp>
        <p:sp>
          <p:nvSpPr>
            <p:cNvPr id="53" name="Day">
              <a:extLst>
                <a:ext uri="{FF2B5EF4-FFF2-40B4-BE49-F238E27FC236}">
                  <a16:creationId xmlns:a16="http://schemas.microsoft.com/office/drawing/2014/main" id="{826FC6CB-E715-478F-A5C2-C6ED8144C473}"/>
                </a:ext>
              </a:extLst>
            </p:cNvPr>
            <p:cNvSpPr/>
            <p:nvPr/>
          </p:nvSpPr>
          <p:spPr>
            <a:xfrm>
              <a:off x="2216344" y="576795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4</a:t>
              </a:r>
            </a:p>
          </p:txBody>
        </p:sp>
        <p:sp>
          <p:nvSpPr>
            <p:cNvPr id="54" name="Day">
              <a:extLst>
                <a:ext uri="{FF2B5EF4-FFF2-40B4-BE49-F238E27FC236}">
                  <a16:creationId xmlns:a16="http://schemas.microsoft.com/office/drawing/2014/main" id="{953DE6DB-A68F-49E2-88EB-B66BD4AE5BBC}"/>
                </a:ext>
              </a:extLst>
            </p:cNvPr>
            <p:cNvSpPr/>
            <p:nvPr/>
          </p:nvSpPr>
          <p:spPr>
            <a:xfrm>
              <a:off x="2515383" y="5767951"/>
              <a:ext cx="298450" cy="301752"/>
            </a:xfrm>
            <a:prstGeom prst="rect">
              <a:avLst/>
            </a:prstGeom>
            <a:solidFill>
              <a:srgbClr val="DEDEDE"/>
            </a:solidFill>
            <a:ln w="6350">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noProof="1">
                  <a:solidFill>
                    <a:srgbClr val="1F1F1F"/>
                  </a:solidFill>
                  <a:latin typeface="Segoe UI" panose="020B0502040204020203" pitchFamily="34" charset="0"/>
                  <a:cs typeface="Segoe UI" panose="020B0502040204020203" pitchFamily="34" charset="0"/>
                </a:rPr>
                <a:t>5</a:t>
              </a:r>
            </a:p>
          </p:txBody>
        </p:sp>
        <p:sp>
          <p:nvSpPr>
            <p:cNvPr id="55" name="Day">
              <a:extLst>
                <a:ext uri="{FF2B5EF4-FFF2-40B4-BE49-F238E27FC236}">
                  <a16:creationId xmlns:a16="http://schemas.microsoft.com/office/drawing/2014/main" id="{585AAE7C-F674-4260-AA0E-41E68A1FF65F}"/>
                </a:ext>
              </a:extLst>
            </p:cNvPr>
            <p:cNvSpPr/>
            <p:nvPr/>
          </p:nvSpPr>
          <p:spPr>
            <a:xfrm>
              <a:off x="720560" y="4007689"/>
              <a:ext cx="298450" cy="25029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Su</a:t>
              </a:r>
            </a:p>
          </p:txBody>
        </p:sp>
        <p:sp>
          <p:nvSpPr>
            <p:cNvPr id="56" name="Day">
              <a:extLst>
                <a:ext uri="{FF2B5EF4-FFF2-40B4-BE49-F238E27FC236}">
                  <a16:creationId xmlns:a16="http://schemas.microsoft.com/office/drawing/2014/main" id="{72B01AAF-37AD-4964-A466-FCC32BB5865B}"/>
                </a:ext>
              </a:extLst>
            </p:cNvPr>
            <p:cNvSpPr/>
            <p:nvPr/>
          </p:nvSpPr>
          <p:spPr>
            <a:xfrm>
              <a:off x="1019599" y="4007689"/>
              <a:ext cx="298450" cy="25029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Mo</a:t>
              </a:r>
            </a:p>
          </p:txBody>
        </p:sp>
        <p:sp>
          <p:nvSpPr>
            <p:cNvPr id="57" name="Day">
              <a:extLst>
                <a:ext uri="{FF2B5EF4-FFF2-40B4-BE49-F238E27FC236}">
                  <a16:creationId xmlns:a16="http://schemas.microsoft.com/office/drawing/2014/main" id="{19DF624C-0D4D-4BCD-92CC-217E6DABF88A}"/>
                </a:ext>
              </a:extLst>
            </p:cNvPr>
            <p:cNvSpPr/>
            <p:nvPr/>
          </p:nvSpPr>
          <p:spPr>
            <a:xfrm>
              <a:off x="1318638" y="4007689"/>
              <a:ext cx="298450" cy="25029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Tu</a:t>
              </a:r>
            </a:p>
          </p:txBody>
        </p:sp>
        <p:sp>
          <p:nvSpPr>
            <p:cNvPr id="58" name="Day">
              <a:extLst>
                <a:ext uri="{FF2B5EF4-FFF2-40B4-BE49-F238E27FC236}">
                  <a16:creationId xmlns:a16="http://schemas.microsoft.com/office/drawing/2014/main" id="{3370B973-7092-4306-809B-E890E9164646}"/>
                </a:ext>
              </a:extLst>
            </p:cNvPr>
            <p:cNvSpPr/>
            <p:nvPr/>
          </p:nvSpPr>
          <p:spPr>
            <a:xfrm>
              <a:off x="1617677" y="4007689"/>
              <a:ext cx="298450" cy="25029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We</a:t>
              </a:r>
            </a:p>
          </p:txBody>
        </p:sp>
        <p:sp>
          <p:nvSpPr>
            <p:cNvPr id="59" name="Day">
              <a:extLst>
                <a:ext uri="{FF2B5EF4-FFF2-40B4-BE49-F238E27FC236}">
                  <a16:creationId xmlns:a16="http://schemas.microsoft.com/office/drawing/2014/main" id="{67E424DC-4438-40D6-A48C-8ED3994BE1D7}"/>
                </a:ext>
              </a:extLst>
            </p:cNvPr>
            <p:cNvSpPr/>
            <p:nvPr/>
          </p:nvSpPr>
          <p:spPr>
            <a:xfrm>
              <a:off x="1916716" y="4007689"/>
              <a:ext cx="298450" cy="25029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Th</a:t>
              </a:r>
            </a:p>
          </p:txBody>
        </p:sp>
        <p:sp>
          <p:nvSpPr>
            <p:cNvPr id="60" name="Day">
              <a:extLst>
                <a:ext uri="{FF2B5EF4-FFF2-40B4-BE49-F238E27FC236}">
                  <a16:creationId xmlns:a16="http://schemas.microsoft.com/office/drawing/2014/main" id="{F4664C89-8F19-476C-BE0A-4516166C871E}"/>
                </a:ext>
              </a:extLst>
            </p:cNvPr>
            <p:cNvSpPr/>
            <p:nvPr/>
          </p:nvSpPr>
          <p:spPr>
            <a:xfrm>
              <a:off x="2215755" y="4007689"/>
              <a:ext cx="298450" cy="25029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Fr</a:t>
              </a:r>
            </a:p>
          </p:txBody>
        </p:sp>
        <p:sp>
          <p:nvSpPr>
            <p:cNvPr id="61" name="Day">
              <a:extLst>
                <a:ext uri="{FF2B5EF4-FFF2-40B4-BE49-F238E27FC236}">
                  <a16:creationId xmlns:a16="http://schemas.microsoft.com/office/drawing/2014/main" id="{A04EF552-C7B2-47DF-B285-E9C55DA867B9}"/>
                </a:ext>
              </a:extLst>
            </p:cNvPr>
            <p:cNvSpPr/>
            <p:nvPr/>
          </p:nvSpPr>
          <p:spPr>
            <a:xfrm>
              <a:off x="2514794" y="4007689"/>
              <a:ext cx="298450" cy="25029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80" noProof="1">
                  <a:solidFill>
                    <a:srgbClr val="1F1F1F"/>
                  </a:solidFill>
                  <a:latin typeface="Segoe UI" panose="020B0502040204020203" pitchFamily="34" charset="0"/>
                  <a:cs typeface="Segoe UI" panose="020B0502040204020203" pitchFamily="34" charset="0"/>
                </a:rPr>
                <a:t>Sa</a:t>
              </a:r>
            </a:p>
          </p:txBody>
        </p:sp>
        <p:sp>
          <p:nvSpPr>
            <p:cNvPr id="62" name="Month">
              <a:extLst>
                <a:ext uri="{FF2B5EF4-FFF2-40B4-BE49-F238E27FC236}">
                  <a16:creationId xmlns:a16="http://schemas.microsoft.com/office/drawing/2014/main" id="{7570A2A7-D4C5-4514-822B-F23FD348BAF4}"/>
                </a:ext>
              </a:extLst>
            </p:cNvPr>
            <p:cNvSpPr txBox="1"/>
            <p:nvPr/>
          </p:nvSpPr>
          <p:spPr>
            <a:xfrm>
              <a:off x="807619" y="3757772"/>
              <a:ext cx="804707" cy="173124"/>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25" dirty="0">
                  <a:solidFill>
                    <a:srgbClr val="000000"/>
                  </a:solidFill>
                  <a:latin typeface="Segoe UI" panose="020B0502040204020203" pitchFamily="34" charset="0"/>
                  <a:cs typeface="Segoe UI" panose="020B0502040204020203" pitchFamily="34" charset="0"/>
                </a:rPr>
                <a:t>August 2015</a:t>
              </a:r>
            </a:p>
          </p:txBody>
        </p:sp>
        <p:sp>
          <p:nvSpPr>
            <p:cNvPr id="63" name="Arrow Up" descr="&lt;Tags&gt;&lt;SMARTRESIZEANCHORS&gt;Absolute,None,None,Absolute&lt;/SMARTRESIZEANCHORS&gt;&lt;/Tags&gt;">
              <a:extLst>
                <a:ext uri="{FF2B5EF4-FFF2-40B4-BE49-F238E27FC236}">
                  <a16:creationId xmlns:a16="http://schemas.microsoft.com/office/drawing/2014/main" id="{07E9405E-DD85-408F-9A8E-A90CF69B4F46}"/>
                </a:ext>
              </a:extLst>
            </p:cNvPr>
            <p:cNvSpPr>
              <a:spLocks noChangeAspect="1"/>
            </p:cNvSpPr>
            <p:nvPr/>
          </p:nvSpPr>
          <p:spPr bwMode="auto">
            <a:xfrm>
              <a:off x="2293938" y="3787775"/>
              <a:ext cx="144463" cy="79375"/>
            </a:xfrm>
            <a:custGeom>
              <a:avLst/>
              <a:gdLst>
                <a:gd name="T0" fmla="*/ 46 w 91"/>
                <a:gd name="T1" fmla="*/ 0 h 50"/>
                <a:gd name="T2" fmla="*/ 0 w 91"/>
                <a:gd name="T3" fmla="*/ 47 h 50"/>
                <a:gd name="T4" fmla="*/ 3 w 91"/>
                <a:gd name="T5" fmla="*/ 50 h 50"/>
                <a:gd name="T6" fmla="*/ 46 w 91"/>
                <a:gd name="T7" fmla="*/ 7 h 50"/>
                <a:gd name="T8" fmla="*/ 88 w 91"/>
                <a:gd name="T9" fmla="*/ 49 h 50"/>
                <a:gd name="T10" fmla="*/ 91 w 91"/>
                <a:gd name="T11" fmla="*/ 45 h 50"/>
                <a:gd name="T12" fmla="*/ 46 w 91"/>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91" h="50">
                  <a:moveTo>
                    <a:pt x="46" y="0"/>
                  </a:moveTo>
                  <a:lnTo>
                    <a:pt x="0" y="47"/>
                  </a:lnTo>
                  <a:lnTo>
                    <a:pt x="3" y="50"/>
                  </a:lnTo>
                  <a:lnTo>
                    <a:pt x="46" y="7"/>
                  </a:lnTo>
                  <a:lnTo>
                    <a:pt x="88" y="49"/>
                  </a:lnTo>
                  <a:lnTo>
                    <a:pt x="91" y="45"/>
                  </a:lnTo>
                  <a:lnTo>
                    <a:pt x="46" y="0"/>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64" name="Arrow Down" descr="&lt;Tags&gt;&lt;SMARTRESIZEANCHORS&gt;Absolute,None,None,Absolute&lt;/SMARTRESIZEANCHORS&gt;&lt;/Tags&gt;">
              <a:extLst>
                <a:ext uri="{FF2B5EF4-FFF2-40B4-BE49-F238E27FC236}">
                  <a16:creationId xmlns:a16="http://schemas.microsoft.com/office/drawing/2014/main" id="{34D586AC-F655-4DDD-9361-84EBB170D5B1}"/>
                </a:ext>
              </a:extLst>
            </p:cNvPr>
            <p:cNvSpPr>
              <a:spLocks noChangeAspect="1"/>
            </p:cNvSpPr>
            <p:nvPr/>
          </p:nvSpPr>
          <p:spPr bwMode="auto">
            <a:xfrm>
              <a:off x="2601913" y="3787775"/>
              <a:ext cx="144463" cy="79375"/>
            </a:xfrm>
            <a:custGeom>
              <a:avLst/>
              <a:gdLst>
                <a:gd name="T0" fmla="*/ 45 w 91"/>
                <a:gd name="T1" fmla="*/ 50 h 50"/>
                <a:gd name="T2" fmla="*/ 91 w 91"/>
                <a:gd name="T3" fmla="*/ 3 h 50"/>
                <a:gd name="T4" fmla="*/ 88 w 91"/>
                <a:gd name="T5" fmla="*/ 0 h 50"/>
                <a:gd name="T6" fmla="*/ 45 w 91"/>
                <a:gd name="T7" fmla="*/ 44 h 50"/>
                <a:gd name="T8" fmla="*/ 3 w 91"/>
                <a:gd name="T9" fmla="*/ 2 h 50"/>
                <a:gd name="T10" fmla="*/ 0 w 91"/>
                <a:gd name="T11" fmla="*/ 5 h 50"/>
                <a:gd name="T12" fmla="*/ 45 w 91"/>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91" h="50">
                  <a:moveTo>
                    <a:pt x="45" y="50"/>
                  </a:moveTo>
                  <a:lnTo>
                    <a:pt x="91" y="3"/>
                  </a:lnTo>
                  <a:lnTo>
                    <a:pt x="88" y="0"/>
                  </a:lnTo>
                  <a:lnTo>
                    <a:pt x="45" y="44"/>
                  </a:lnTo>
                  <a:lnTo>
                    <a:pt x="3" y="2"/>
                  </a:lnTo>
                  <a:lnTo>
                    <a:pt x="0" y="5"/>
                  </a:lnTo>
                  <a:lnTo>
                    <a:pt x="45" y="50"/>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65" name="Check Box">
            <a:extLst>
              <a:ext uri="{FF2B5EF4-FFF2-40B4-BE49-F238E27FC236}">
                <a16:creationId xmlns:a16="http://schemas.microsoft.com/office/drawing/2014/main" id="{C506BBE0-25B7-4495-9E6D-309BDCD14882}"/>
              </a:ext>
            </a:extLst>
          </p:cNvPr>
          <p:cNvGrpSpPr/>
          <p:nvPr/>
        </p:nvGrpSpPr>
        <p:grpSpPr>
          <a:xfrm>
            <a:off x="5977836" y="1254125"/>
            <a:ext cx="693528" cy="133350"/>
            <a:chOff x="539954" y="1515571"/>
            <a:chExt cx="693528" cy="133350"/>
          </a:xfrm>
        </p:grpSpPr>
        <p:sp>
          <p:nvSpPr>
            <p:cNvPr id="66" name="Box" descr="&lt;Tags&gt;&lt;SMARTRESIZEANCHORS&gt;None,None,Absolute,None&lt;/SMARTRESIZEANCHORS&gt;&lt;/Tags&gt;">
              <a:extLst>
                <a:ext uri="{FF2B5EF4-FFF2-40B4-BE49-F238E27FC236}">
                  <a16:creationId xmlns:a16="http://schemas.microsoft.com/office/drawing/2014/main" id="{A1D43717-B160-4BD9-89FB-6E9E0194D541}"/>
                </a:ext>
              </a:extLst>
            </p:cNvPr>
            <p:cNvSpPr>
              <a:spLocks noChangeAspect="1"/>
            </p:cNvSpPr>
            <p:nvPr/>
          </p:nvSpPr>
          <p:spPr>
            <a:xfrm>
              <a:off x="539954" y="1515571"/>
              <a:ext cx="133350" cy="133350"/>
            </a:xfrm>
            <a:prstGeom prst="rect">
              <a:avLst/>
            </a:prstGeom>
            <a:solidFill>
              <a:srgbClr val="FFFFFF"/>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67" name="Label" descr="&lt;Tags&gt;&lt;SMARTRESIZEANCHORS&gt;Relative,Relative,Absolute,Relative&lt;/SMARTRESIZEANCHORS&gt;&lt;/Tags&gt;">
              <a:extLst>
                <a:ext uri="{FF2B5EF4-FFF2-40B4-BE49-F238E27FC236}">
                  <a16:creationId xmlns:a16="http://schemas.microsoft.com/office/drawing/2014/main" id="{9384BB2F-0C58-4363-A691-FF3D0DE8A854}"/>
                </a:ext>
              </a:extLst>
            </p:cNvPr>
            <p:cNvSpPr txBox="1"/>
            <p:nvPr/>
          </p:nvSpPr>
          <p:spPr>
            <a:xfrm>
              <a:off x="736551" y="1516844"/>
              <a:ext cx="496931"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000000"/>
                  </a:solidFill>
                  <a:latin typeface="Segoe UI" panose="020B0502040204020203" pitchFamily="34" charset="0"/>
                  <a:cs typeface="Segoe UI" panose="020B0502040204020203" pitchFamily="34" charset="0"/>
                </a:rPr>
                <a:t>Check Box</a:t>
              </a:r>
            </a:p>
          </p:txBody>
        </p:sp>
      </p:grpSp>
      <p:grpSp>
        <p:nvGrpSpPr>
          <p:cNvPr id="68" name="Check Box">
            <a:extLst>
              <a:ext uri="{FF2B5EF4-FFF2-40B4-BE49-F238E27FC236}">
                <a16:creationId xmlns:a16="http://schemas.microsoft.com/office/drawing/2014/main" id="{AD017EDC-385A-4192-B5AB-E2FE66230729}"/>
              </a:ext>
            </a:extLst>
          </p:cNvPr>
          <p:cNvGrpSpPr/>
          <p:nvPr/>
        </p:nvGrpSpPr>
        <p:grpSpPr>
          <a:xfrm>
            <a:off x="7285936" y="1279525"/>
            <a:ext cx="693528" cy="133350"/>
            <a:chOff x="539954" y="1974644"/>
            <a:chExt cx="693528" cy="133350"/>
          </a:xfrm>
        </p:grpSpPr>
        <p:sp>
          <p:nvSpPr>
            <p:cNvPr id="69" name="Box" descr="&lt;Tags&gt;&lt;SMARTRESIZEANCHORS&gt;None,None,Absolute,None&lt;/SMARTRESIZEANCHORS&gt;&lt;/Tags&gt;">
              <a:extLst>
                <a:ext uri="{FF2B5EF4-FFF2-40B4-BE49-F238E27FC236}">
                  <a16:creationId xmlns:a16="http://schemas.microsoft.com/office/drawing/2014/main" id="{61F69504-AF9D-4975-8446-7D8B697A3100}"/>
                </a:ext>
              </a:extLst>
            </p:cNvPr>
            <p:cNvSpPr>
              <a:spLocks noChangeAspect="1"/>
            </p:cNvSpPr>
            <p:nvPr/>
          </p:nvSpPr>
          <p:spPr>
            <a:xfrm>
              <a:off x="539954" y="1974644"/>
              <a:ext cx="133350" cy="133350"/>
            </a:xfrm>
            <a:prstGeom prst="rect">
              <a:avLst/>
            </a:prstGeom>
            <a:solidFill>
              <a:srgbClr val="0078D7"/>
            </a:solidFill>
            <a:ln w="127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70" name="Label" descr="&lt;Tags&gt;&lt;SMARTRESIZEANCHORS&gt;Relative,Relative,Absolute,Relative&lt;/SMARTRESIZEANCHORS&gt;&lt;/Tags&gt;">
              <a:extLst>
                <a:ext uri="{FF2B5EF4-FFF2-40B4-BE49-F238E27FC236}">
                  <a16:creationId xmlns:a16="http://schemas.microsoft.com/office/drawing/2014/main" id="{B2F0F1D2-0712-4D83-8C04-B50E6C6D829E}"/>
                </a:ext>
              </a:extLst>
            </p:cNvPr>
            <p:cNvSpPr txBox="1"/>
            <p:nvPr/>
          </p:nvSpPr>
          <p:spPr>
            <a:xfrm>
              <a:off x="736551" y="1975917"/>
              <a:ext cx="496931"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000000"/>
                  </a:solidFill>
                  <a:latin typeface="Segoe UI" panose="020B0502040204020203" pitchFamily="34" charset="0"/>
                  <a:cs typeface="Segoe UI" panose="020B0502040204020203" pitchFamily="34" charset="0"/>
                </a:rPr>
                <a:t>Check Box</a:t>
              </a:r>
            </a:p>
          </p:txBody>
        </p:sp>
        <p:sp>
          <p:nvSpPr>
            <p:cNvPr id="71" name="Check" descr="&lt;Tags&gt;&lt;SMARTRESIZEANCHORS&gt;None,None,Absolute,None&lt;/SMARTRESIZEANCHORS&gt;&lt;/Tags&gt;">
              <a:extLst>
                <a:ext uri="{FF2B5EF4-FFF2-40B4-BE49-F238E27FC236}">
                  <a16:creationId xmlns:a16="http://schemas.microsoft.com/office/drawing/2014/main" id="{AAB74BC7-CDF6-430C-9C63-F0A31580448C}"/>
                </a:ext>
              </a:extLst>
            </p:cNvPr>
            <p:cNvSpPr>
              <a:spLocks noChangeAspect="1"/>
            </p:cNvSpPr>
            <p:nvPr/>
          </p:nvSpPr>
          <p:spPr bwMode="auto">
            <a:xfrm>
              <a:off x="547252" y="1999981"/>
              <a:ext cx="118755" cy="82677"/>
            </a:xfrm>
            <a:custGeom>
              <a:avLst/>
              <a:gdLst>
                <a:gd name="T0" fmla="*/ 74 w 79"/>
                <a:gd name="T1" fmla="*/ 0 h 55"/>
                <a:gd name="T2" fmla="*/ 79 w 79"/>
                <a:gd name="T3" fmla="*/ 4 h 55"/>
                <a:gd name="T4" fmla="*/ 27 w 79"/>
                <a:gd name="T5" fmla="*/ 55 h 55"/>
                <a:gd name="T6" fmla="*/ 0 w 79"/>
                <a:gd name="T7" fmla="*/ 29 h 55"/>
                <a:gd name="T8" fmla="*/ 4 w 79"/>
                <a:gd name="T9" fmla="*/ 24 h 55"/>
                <a:gd name="T10" fmla="*/ 27 w 79"/>
                <a:gd name="T11" fmla="*/ 47 h 55"/>
                <a:gd name="T12" fmla="*/ 74 w 79"/>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9" h="55">
                  <a:moveTo>
                    <a:pt x="74" y="0"/>
                  </a:moveTo>
                  <a:lnTo>
                    <a:pt x="79" y="4"/>
                  </a:lnTo>
                  <a:lnTo>
                    <a:pt x="27" y="55"/>
                  </a:lnTo>
                  <a:lnTo>
                    <a:pt x="0" y="29"/>
                  </a:lnTo>
                  <a:lnTo>
                    <a:pt x="4" y="24"/>
                  </a:lnTo>
                  <a:lnTo>
                    <a:pt x="27" y="47"/>
                  </a:lnTo>
                  <a:lnTo>
                    <a:pt x="74"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72" name="Indeterminate">
            <a:extLst>
              <a:ext uri="{FF2B5EF4-FFF2-40B4-BE49-F238E27FC236}">
                <a16:creationId xmlns:a16="http://schemas.microsoft.com/office/drawing/2014/main" id="{B994837F-EA28-40C9-87D9-C6B186A83A1F}"/>
              </a:ext>
            </a:extLst>
          </p:cNvPr>
          <p:cNvGrpSpPr/>
          <p:nvPr/>
        </p:nvGrpSpPr>
        <p:grpSpPr>
          <a:xfrm>
            <a:off x="8301936" y="1304925"/>
            <a:ext cx="693528" cy="133350"/>
            <a:chOff x="539954" y="1750372"/>
            <a:chExt cx="693528" cy="133350"/>
          </a:xfrm>
        </p:grpSpPr>
        <p:sp>
          <p:nvSpPr>
            <p:cNvPr id="73" name="Box" descr="&lt;Tags&gt;&lt;SMARTRESIZEANCHORS&gt;None,None,Absolute,None&lt;/SMARTRESIZEANCHORS&gt;&lt;/Tags&gt;">
              <a:extLst>
                <a:ext uri="{FF2B5EF4-FFF2-40B4-BE49-F238E27FC236}">
                  <a16:creationId xmlns:a16="http://schemas.microsoft.com/office/drawing/2014/main" id="{523FF9F2-F482-4BC5-8D33-0FB25B33C0F4}"/>
                </a:ext>
              </a:extLst>
            </p:cNvPr>
            <p:cNvSpPr>
              <a:spLocks noChangeAspect="1"/>
            </p:cNvSpPr>
            <p:nvPr/>
          </p:nvSpPr>
          <p:spPr>
            <a:xfrm>
              <a:off x="539954" y="1750372"/>
              <a:ext cx="133350" cy="133350"/>
            </a:xfrm>
            <a:prstGeom prst="rect">
              <a:avLst/>
            </a:prstGeom>
            <a:solidFill>
              <a:srgbClr val="FFFFFF"/>
            </a:solidFill>
            <a:ln w="127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74" name="Label" descr="&lt;Tags&gt;&lt;SMARTRESIZEANCHORS&gt;Relative,Relative,Absolute,Relative&lt;/SMARTRESIZEANCHORS&gt;&lt;/Tags&gt;">
              <a:extLst>
                <a:ext uri="{FF2B5EF4-FFF2-40B4-BE49-F238E27FC236}">
                  <a16:creationId xmlns:a16="http://schemas.microsoft.com/office/drawing/2014/main" id="{A386CE74-1D1E-4D2C-8C62-4A4A16DD46EF}"/>
                </a:ext>
              </a:extLst>
            </p:cNvPr>
            <p:cNvSpPr txBox="1"/>
            <p:nvPr/>
          </p:nvSpPr>
          <p:spPr>
            <a:xfrm>
              <a:off x="736551" y="1751645"/>
              <a:ext cx="496931"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000000"/>
                  </a:solidFill>
                  <a:latin typeface="Segoe UI" panose="020B0502040204020203" pitchFamily="34" charset="0"/>
                  <a:cs typeface="Segoe UI" panose="020B0502040204020203" pitchFamily="34" charset="0"/>
                </a:rPr>
                <a:t>Check Box</a:t>
              </a:r>
            </a:p>
          </p:txBody>
        </p:sp>
        <p:sp>
          <p:nvSpPr>
            <p:cNvPr id="75" name="Indeterminate" descr="&lt;Tags&gt;&lt;SMARTRESIZEANCHORS&gt;None,None,Absolute,None&lt;/SMARTRESIZEANCHORS&gt;&lt;/Tags&gt;">
              <a:extLst>
                <a:ext uri="{FF2B5EF4-FFF2-40B4-BE49-F238E27FC236}">
                  <a16:creationId xmlns:a16="http://schemas.microsoft.com/office/drawing/2014/main" id="{93B539DE-CD0A-4FD4-9F18-63FCCF790EC1}"/>
                </a:ext>
              </a:extLst>
            </p:cNvPr>
            <p:cNvSpPr>
              <a:spLocks noChangeAspect="1"/>
            </p:cNvSpPr>
            <p:nvPr/>
          </p:nvSpPr>
          <p:spPr>
            <a:xfrm>
              <a:off x="576935" y="1787353"/>
              <a:ext cx="59388" cy="59388"/>
            </a:xfrm>
            <a:prstGeom prst="rect">
              <a:avLst/>
            </a:prstGeom>
            <a:solidFill>
              <a:srgbClr val="000000"/>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grpSp>
      <p:grpSp>
        <p:nvGrpSpPr>
          <p:cNvPr id="76" name="Date Picker">
            <a:extLst>
              <a:ext uri="{FF2B5EF4-FFF2-40B4-BE49-F238E27FC236}">
                <a16:creationId xmlns:a16="http://schemas.microsoft.com/office/drawing/2014/main" id="{85C6C7C5-AFE1-4EA2-81B0-1039F1F8B9A4}"/>
              </a:ext>
            </a:extLst>
          </p:cNvPr>
          <p:cNvGrpSpPr/>
          <p:nvPr/>
        </p:nvGrpSpPr>
        <p:grpSpPr>
          <a:xfrm>
            <a:off x="5773558" y="1943100"/>
            <a:ext cx="2092683" cy="228600"/>
            <a:chOff x="673427" y="1324058"/>
            <a:chExt cx="2092683" cy="228600"/>
          </a:xfrm>
        </p:grpSpPr>
        <p:sp>
          <p:nvSpPr>
            <p:cNvPr id="77" name="Month">
              <a:extLst>
                <a:ext uri="{FF2B5EF4-FFF2-40B4-BE49-F238E27FC236}">
                  <a16:creationId xmlns:a16="http://schemas.microsoft.com/office/drawing/2014/main" id="{07ED0B99-87A5-4284-A2B2-A37AACEC6509}"/>
                </a:ext>
              </a:extLst>
            </p:cNvPr>
            <p:cNvSpPr/>
            <p:nvPr/>
          </p:nvSpPr>
          <p:spPr>
            <a:xfrm>
              <a:off x="673427" y="1324058"/>
              <a:ext cx="928479"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9144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August</a:t>
              </a:r>
            </a:p>
          </p:txBody>
        </p:sp>
        <p:sp>
          <p:nvSpPr>
            <p:cNvPr id="78" name="Day">
              <a:extLst>
                <a:ext uri="{FF2B5EF4-FFF2-40B4-BE49-F238E27FC236}">
                  <a16:creationId xmlns:a16="http://schemas.microsoft.com/office/drawing/2014/main" id="{251F3C37-B025-4DA5-A586-59459E415603}"/>
                </a:ext>
              </a:extLst>
            </p:cNvPr>
            <p:cNvSpPr/>
            <p:nvPr/>
          </p:nvSpPr>
          <p:spPr>
            <a:xfrm>
              <a:off x="1601906" y="1324058"/>
              <a:ext cx="582102"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9144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000000"/>
                  </a:solidFill>
                  <a:latin typeface="Segoe UI" panose="020B0502040204020203" pitchFamily="34" charset="0"/>
                  <a:cs typeface="Segoe UI" panose="020B0502040204020203" pitchFamily="34" charset="0"/>
                </a:rPr>
                <a:t>13</a:t>
              </a:r>
            </a:p>
          </p:txBody>
        </p:sp>
        <p:sp>
          <p:nvSpPr>
            <p:cNvPr id="79" name="Year">
              <a:extLst>
                <a:ext uri="{FF2B5EF4-FFF2-40B4-BE49-F238E27FC236}">
                  <a16:creationId xmlns:a16="http://schemas.microsoft.com/office/drawing/2014/main" id="{0A74D3AE-49E5-4F60-BE78-1D3EE37BA0CF}"/>
                </a:ext>
              </a:extLst>
            </p:cNvPr>
            <p:cNvSpPr/>
            <p:nvPr/>
          </p:nvSpPr>
          <p:spPr>
            <a:xfrm>
              <a:off x="2184008" y="1324058"/>
              <a:ext cx="582102"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9144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000000"/>
                  </a:solidFill>
                  <a:latin typeface="Segoe UI" panose="020B0502040204020203" pitchFamily="34" charset="0"/>
                  <a:cs typeface="Segoe UI" panose="020B0502040204020203" pitchFamily="34" charset="0"/>
                </a:rPr>
                <a:t>2015</a:t>
              </a:r>
            </a:p>
          </p:txBody>
        </p:sp>
      </p:grpSp>
      <p:grpSp>
        <p:nvGrpSpPr>
          <p:cNvPr id="80" name="Date Picker" descr="&lt;SmartSettings&gt;&lt;SmartResize enabled=&quot;True&quot; minWidth=&quot;100&quot; minHeight=&quot;100&quot; /&gt;&lt;/SmartSettings&gt;">
            <a:extLst>
              <a:ext uri="{FF2B5EF4-FFF2-40B4-BE49-F238E27FC236}">
                <a16:creationId xmlns:a16="http://schemas.microsoft.com/office/drawing/2014/main" id="{82964C2C-3024-4657-96A1-FB48EC7B3D96}"/>
              </a:ext>
            </a:extLst>
          </p:cNvPr>
          <p:cNvGrpSpPr/>
          <p:nvPr>
            <p:custDataLst>
              <p:tags r:id="rId4"/>
            </p:custDataLst>
          </p:nvPr>
        </p:nvGrpSpPr>
        <p:grpSpPr>
          <a:xfrm>
            <a:off x="5732544" y="2564716"/>
            <a:ext cx="2098512" cy="2388969"/>
            <a:chOff x="609960" y="1325563"/>
            <a:chExt cx="2098512" cy="2388969"/>
          </a:xfrm>
        </p:grpSpPr>
        <p:sp>
          <p:nvSpPr>
            <p:cNvPr id="81" name="Months" descr="&lt;Tags&gt;&lt;SMARTRESIZEANCHORS&gt;Absolute,Absolute,Absolute,Relative&lt;/SMARTRESIZEANCHORS&gt;&lt;/Tags&gt;">
              <a:extLst>
                <a:ext uri="{FF2B5EF4-FFF2-40B4-BE49-F238E27FC236}">
                  <a16:creationId xmlns:a16="http://schemas.microsoft.com/office/drawing/2014/main" id="{A5ED665C-E487-4953-82EF-3DC6FD3E4F67}"/>
                </a:ext>
              </a:extLst>
            </p:cNvPr>
            <p:cNvSpPr/>
            <p:nvPr/>
          </p:nvSpPr>
          <p:spPr>
            <a:xfrm>
              <a:off x="615789" y="1325564"/>
              <a:ext cx="928479" cy="2085186"/>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Ins="9144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May</a:t>
              </a:r>
            </a:p>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June</a:t>
              </a:r>
            </a:p>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July</a:t>
              </a:r>
            </a:p>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August</a:t>
              </a:r>
            </a:p>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September</a:t>
              </a:r>
            </a:p>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October</a:t>
              </a:r>
            </a:p>
            <a:p>
              <a:pP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November</a:t>
              </a:r>
            </a:p>
          </p:txBody>
        </p:sp>
        <p:sp>
          <p:nvSpPr>
            <p:cNvPr id="82" name="Days" descr="&lt;Tags&gt;&lt;SMARTRESIZEANCHORS&gt;Absolute,Absolute,Relative,Relative&lt;/SMARTRESIZEANCHORS&gt;&lt;/Tags&gt;">
              <a:extLst>
                <a:ext uri="{FF2B5EF4-FFF2-40B4-BE49-F238E27FC236}">
                  <a16:creationId xmlns:a16="http://schemas.microsoft.com/office/drawing/2014/main" id="{CC56762F-4A9A-4002-AAA5-E084DB30F3BD}"/>
                </a:ext>
              </a:extLst>
            </p:cNvPr>
            <p:cNvSpPr/>
            <p:nvPr/>
          </p:nvSpPr>
          <p:spPr>
            <a:xfrm>
              <a:off x="1544268" y="1325564"/>
              <a:ext cx="582102" cy="2085186"/>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Ins="9144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11</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12</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13</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14</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15</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16</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17</a:t>
              </a:r>
            </a:p>
          </p:txBody>
        </p:sp>
        <p:sp>
          <p:nvSpPr>
            <p:cNvPr id="83" name="Years" descr="&lt;Tags&gt;&lt;SMARTRESIZEANCHORS&gt;Absolute,Absolute,Relative,Absolute&lt;/SMARTRESIZEANCHORS&gt;&lt;/Tags&gt;">
              <a:extLst>
                <a:ext uri="{FF2B5EF4-FFF2-40B4-BE49-F238E27FC236}">
                  <a16:creationId xmlns:a16="http://schemas.microsoft.com/office/drawing/2014/main" id="{EEBC55CF-079B-43FD-92CC-420CBAA70DFF}"/>
                </a:ext>
              </a:extLst>
            </p:cNvPr>
            <p:cNvSpPr/>
            <p:nvPr/>
          </p:nvSpPr>
          <p:spPr>
            <a:xfrm>
              <a:off x="2126370" y="1325564"/>
              <a:ext cx="582102" cy="2085186"/>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Ins="9144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2012</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2013</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2014</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2015</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2016</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2017</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2018</a:t>
              </a:r>
            </a:p>
          </p:txBody>
        </p:sp>
        <p:cxnSp>
          <p:nvCxnSpPr>
            <p:cNvPr id="84" name="Line" descr="&lt;Tags&gt;&lt;SMARTRESIZEANCHORS&gt;Absolute,Absolute,Relative,Relative&lt;/SMARTRESIZEANCHORS&gt;&lt;/Tags&gt;">
              <a:extLst>
                <a:ext uri="{FF2B5EF4-FFF2-40B4-BE49-F238E27FC236}">
                  <a16:creationId xmlns:a16="http://schemas.microsoft.com/office/drawing/2014/main" id="{05803F49-FAD4-4A31-970E-F948C53AB00F}"/>
                </a:ext>
              </a:extLst>
            </p:cNvPr>
            <p:cNvCxnSpPr/>
            <p:nvPr/>
          </p:nvCxnSpPr>
          <p:spPr>
            <a:xfrm>
              <a:off x="1538438" y="1325563"/>
              <a:ext cx="0" cy="2085187"/>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cxnSp>
          <p:nvCxnSpPr>
            <p:cNvPr id="85" name="Line" descr="&lt;Tags&gt;&lt;SMARTRESIZEANCHORS&gt;Absolute,Absolute,Relative,Relative&lt;/SMARTRESIZEANCHORS&gt;&lt;/Tags&gt;">
              <a:extLst>
                <a:ext uri="{FF2B5EF4-FFF2-40B4-BE49-F238E27FC236}">
                  <a16:creationId xmlns:a16="http://schemas.microsoft.com/office/drawing/2014/main" id="{18B566FF-3E0F-4AB1-8C44-521898BC58A8}"/>
                </a:ext>
              </a:extLst>
            </p:cNvPr>
            <p:cNvCxnSpPr/>
            <p:nvPr/>
          </p:nvCxnSpPr>
          <p:spPr>
            <a:xfrm>
              <a:off x="2126370" y="1325563"/>
              <a:ext cx="0" cy="2085187"/>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sp>
          <p:nvSpPr>
            <p:cNvPr id="86" name="OK Box" descr="&lt;Tags&gt;&lt;SMARTRESIZEANCHORS&gt;None,Absolute,Absolute,Relative&lt;/SMARTRESIZEANCHORS&gt;&lt;/Tags&gt;">
              <a:extLst>
                <a:ext uri="{FF2B5EF4-FFF2-40B4-BE49-F238E27FC236}">
                  <a16:creationId xmlns:a16="http://schemas.microsoft.com/office/drawing/2014/main" id="{D541CCEA-5FDA-4571-BCA0-C5EFE96AD875}"/>
                </a:ext>
              </a:extLst>
            </p:cNvPr>
            <p:cNvSpPr/>
            <p:nvPr/>
          </p:nvSpPr>
          <p:spPr>
            <a:xfrm>
              <a:off x="609960" y="3410750"/>
              <a:ext cx="1049256" cy="303782"/>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87" name="Cancel Box" descr="&lt;Tags&gt;&lt;SMARTRESIZEANCHORS&gt;None,Absolute,Relative,Absolute&lt;/SMARTRESIZEANCHORS&gt;&lt;/Tags&gt;">
              <a:extLst>
                <a:ext uri="{FF2B5EF4-FFF2-40B4-BE49-F238E27FC236}">
                  <a16:creationId xmlns:a16="http://schemas.microsoft.com/office/drawing/2014/main" id="{E20E97C3-4F72-4C2E-8B64-2FC5BCD46F7A}"/>
                </a:ext>
              </a:extLst>
            </p:cNvPr>
            <p:cNvSpPr/>
            <p:nvPr/>
          </p:nvSpPr>
          <p:spPr>
            <a:xfrm>
              <a:off x="1659216" y="3410750"/>
              <a:ext cx="1049256" cy="303782"/>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cxnSp>
          <p:nvCxnSpPr>
            <p:cNvPr id="88" name="Line" descr="&lt;Tags&gt;&lt;SMARTRESIZEANCHORS&gt;None,Absolute,Absolute,Absolute&lt;/SMARTRESIZEANCHORS&gt;&lt;/Tags&gt;">
              <a:extLst>
                <a:ext uri="{FF2B5EF4-FFF2-40B4-BE49-F238E27FC236}">
                  <a16:creationId xmlns:a16="http://schemas.microsoft.com/office/drawing/2014/main" id="{0AD60B36-65EC-408D-8E3D-DE6C7447A58A}"/>
                </a:ext>
              </a:extLst>
            </p:cNvPr>
            <p:cNvCxnSpPr/>
            <p:nvPr/>
          </p:nvCxnSpPr>
          <p:spPr>
            <a:xfrm flipH="1">
              <a:off x="609960" y="3410750"/>
              <a:ext cx="2098512" cy="0"/>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sp>
          <p:nvSpPr>
            <p:cNvPr id="89" name="Cancel Icon" descr="&lt;Tags&gt;&lt;SMARTRESIZEANCHORS&gt;None,Absolute,None,None&lt;/SMARTRESIZEANCHORS&gt;&lt;/Tags&gt;">
              <a:extLst>
                <a:ext uri="{FF2B5EF4-FFF2-40B4-BE49-F238E27FC236}">
                  <a16:creationId xmlns:a16="http://schemas.microsoft.com/office/drawing/2014/main" id="{683C87F5-9D9B-494D-A707-03732E5E0222}"/>
                </a:ext>
              </a:extLst>
            </p:cNvPr>
            <p:cNvSpPr>
              <a:spLocks noChangeAspect="1"/>
            </p:cNvSpPr>
            <p:nvPr/>
          </p:nvSpPr>
          <p:spPr bwMode="auto">
            <a:xfrm>
              <a:off x="2139394" y="3518191"/>
              <a:ext cx="88900" cy="88900"/>
            </a:xfrm>
            <a:custGeom>
              <a:avLst/>
              <a:gdLst>
                <a:gd name="T0" fmla="*/ 56 w 56"/>
                <a:gd name="T1" fmla="*/ 3 h 56"/>
                <a:gd name="T2" fmla="*/ 31 w 56"/>
                <a:gd name="T3" fmla="*/ 28 h 56"/>
                <a:gd name="T4" fmla="*/ 56 w 56"/>
                <a:gd name="T5" fmla="*/ 52 h 56"/>
                <a:gd name="T6" fmla="*/ 53 w 56"/>
                <a:gd name="T7" fmla="*/ 56 h 56"/>
                <a:gd name="T8" fmla="*/ 28 w 56"/>
                <a:gd name="T9" fmla="*/ 31 h 56"/>
                <a:gd name="T10" fmla="*/ 3 w 56"/>
                <a:gd name="T11" fmla="*/ 56 h 56"/>
                <a:gd name="T12" fmla="*/ 0 w 56"/>
                <a:gd name="T13" fmla="*/ 52 h 56"/>
                <a:gd name="T14" fmla="*/ 25 w 56"/>
                <a:gd name="T15" fmla="*/ 28 h 56"/>
                <a:gd name="T16" fmla="*/ 0 w 56"/>
                <a:gd name="T17" fmla="*/ 3 h 56"/>
                <a:gd name="T18" fmla="*/ 3 w 56"/>
                <a:gd name="T19" fmla="*/ 0 h 56"/>
                <a:gd name="T20" fmla="*/ 28 w 56"/>
                <a:gd name="T21" fmla="*/ 25 h 56"/>
                <a:gd name="T22" fmla="*/ 53 w 56"/>
                <a:gd name="T23" fmla="*/ 0 h 56"/>
                <a:gd name="T24" fmla="*/ 56 w 56"/>
                <a:gd name="T25"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6">
                  <a:moveTo>
                    <a:pt x="56" y="3"/>
                  </a:moveTo>
                  <a:lnTo>
                    <a:pt x="31" y="28"/>
                  </a:lnTo>
                  <a:lnTo>
                    <a:pt x="56" y="52"/>
                  </a:lnTo>
                  <a:lnTo>
                    <a:pt x="53" y="56"/>
                  </a:lnTo>
                  <a:lnTo>
                    <a:pt x="28" y="31"/>
                  </a:lnTo>
                  <a:lnTo>
                    <a:pt x="3" y="56"/>
                  </a:lnTo>
                  <a:lnTo>
                    <a:pt x="0" y="52"/>
                  </a:lnTo>
                  <a:lnTo>
                    <a:pt x="25" y="28"/>
                  </a:lnTo>
                  <a:lnTo>
                    <a:pt x="0" y="3"/>
                  </a:lnTo>
                  <a:lnTo>
                    <a:pt x="3" y="0"/>
                  </a:lnTo>
                  <a:lnTo>
                    <a:pt x="28" y="25"/>
                  </a:lnTo>
                  <a:lnTo>
                    <a:pt x="53" y="0"/>
                  </a:lnTo>
                  <a:lnTo>
                    <a:pt x="56" y="3"/>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90" name="OK Icon" descr="&lt;Tags&gt;&lt;SMARTRESIZEANCHORS&gt;None,Absolute,None,None&lt;/SMARTRESIZEANCHORS&gt;&lt;/Tags&gt;">
              <a:extLst>
                <a:ext uri="{FF2B5EF4-FFF2-40B4-BE49-F238E27FC236}">
                  <a16:creationId xmlns:a16="http://schemas.microsoft.com/office/drawing/2014/main" id="{887E4AAB-B3B7-473C-9703-C8391E7DB520}"/>
                </a:ext>
              </a:extLst>
            </p:cNvPr>
            <p:cNvSpPr>
              <a:spLocks noChangeAspect="1"/>
            </p:cNvSpPr>
            <p:nvPr/>
          </p:nvSpPr>
          <p:spPr bwMode="auto">
            <a:xfrm>
              <a:off x="1071882" y="3518985"/>
              <a:ext cx="125413" cy="87312"/>
            </a:xfrm>
            <a:custGeom>
              <a:avLst/>
              <a:gdLst>
                <a:gd name="T0" fmla="*/ 74 w 79"/>
                <a:gd name="T1" fmla="*/ 0 h 55"/>
                <a:gd name="T2" fmla="*/ 79 w 79"/>
                <a:gd name="T3" fmla="*/ 4 h 55"/>
                <a:gd name="T4" fmla="*/ 27 w 79"/>
                <a:gd name="T5" fmla="*/ 55 h 55"/>
                <a:gd name="T6" fmla="*/ 0 w 79"/>
                <a:gd name="T7" fmla="*/ 29 h 55"/>
                <a:gd name="T8" fmla="*/ 4 w 79"/>
                <a:gd name="T9" fmla="*/ 24 h 55"/>
                <a:gd name="T10" fmla="*/ 27 w 79"/>
                <a:gd name="T11" fmla="*/ 47 h 55"/>
                <a:gd name="T12" fmla="*/ 74 w 79"/>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9" h="55">
                  <a:moveTo>
                    <a:pt x="74" y="0"/>
                  </a:moveTo>
                  <a:lnTo>
                    <a:pt x="79" y="4"/>
                  </a:lnTo>
                  <a:lnTo>
                    <a:pt x="27" y="55"/>
                  </a:lnTo>
                  <a:lnTo>
                    <a:pt x="0" y="29"/>
                  </a:lnTo>
                  <a:lnTo>
                    <a:pt x="4" y="24"/>
                  </a:lnTo>
                  <a:lnTo>
                    <a:pt x="27" y="47"/>
                  </a:lnTo>
                  <a:lnTo>
                    <a:pt x="74" y="0"/>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91" name="Selection" descr="&lt;Tags&gt;&lt;SMARTRESIZEANCHORS&gt;Absolute,None,Absolute,Absolute&lt;/SMARTRESIZEANCHORS&gt;&lt;/Tags&gt;">
              <a:extLst>
                <a:ext uri="{FF2B5EF4-FFF2-40B4-BE49-F238E27FC236}">
                  <a16:creationId xmlns:a16="http://schemas.microsoft.com/office/drawing/2014/main" id="{F9F7C3FB-3502-434A-A894-CF1A26423B48}"/>
                </a:ext>
              </a:extLst>
            </p:cNvPr>
            <p:cNvSpPr/>
            <p:nvPr/>
          </p:nvSpPr>
          <p:spPr>
            <a:xfrm>
              <a:off x="609960" y="2204643"/>
              <a:ext cx="2098512" cy="314325"/>
            </a:xfrm>
            <a:prstGeom prst="rect">
              <a:avLst/>
            </a:prstGeom>
            <a:solidFill>
              <a:srgbClr val="0078D7">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grpSp>
        <p:nvGrpSpPr>
          <p:cNvPr id="92" name="Drop-Down Box" descr="&lt;SmartSettings&gt;&lt;SmartResize enabled=&quot;True&quot; minWidth=&quot;20&quot; minHeight=&quot;5&quot; /&gt;&lt;/SmartSettings&gt;">
            <a:extLst>
              <a:ext uri="{FF2B5EF4-FFF2-40B4-BE49-F238E27FC236}">
                <a16:creationId xmlns:a16="http://schemas.microsoft.com/office/drawing/2014/main" id="{4A9A8020-80FD-45F9-BC2B-22B077C7B999}"/>
              </a:ext>
            </a:extLst>
          </p:cNvPr>
          <p:cNvGrpSpPr/>
          <p:nvPr>
            <p:custDataLst>
              <p:tags r:id="rId5"/>
            </p:custDataLst>
          </p:nvPr>
        </p:nvGrpSpPr>
        <p:grpSpPr>
          <a:xfrm>
            <a:off x="8569933" y="1981200"/>
            <a:ext cx="1783133" cy="228600"/>
            <a:chOff x="2045616" y="1912925"/>
            <a:chExt cx="1783133" cy="228600"/>
          </a:xfrm>
        </p:grpSpPr>
        <p:sp>
          <p:nvSpPr>
            <p:cNvPr id="93" name="Box Background">
              <a:extLst>
                <a:ext uri="{FF2B5EF4-FFF2-40B4-BE49-F238E27FC236}">
                  <a16:creationId xmlns:a16="http://schemas.microsoft.com/office/drawing/2014/main" id="{DCA2566B-2F36-4CC7-9DE8-56F33D32B3EF}"/>
                </a:ext>
              </a:extLst>
            </p:cNvPr>
            <p:cNvSpPr/>
            <p:nvPr/>
          </p:nvSpPr>
          <p:spPr>
            <a:xfrm>
              <a:off x="2045616" y="1912925"/>
              <a:ext cx="1783133"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000000"/>
                  </a:solidFill>
                  <a:latin typeface="Segoe UI" panose="020B0502040204020203" pitchFamily="34" charset="0"/>
                  <a:cs typeface="Segoe UI" panose="020B0502040204020203" pitchFamily="34" charset="0"/>
                </a:rPr>
                <a:t>Drop-Down List</a:t>
              </a:r>
            </a:p>
          </p:txBody>
        </p:sp>
        <p:sp>
          <p:nvSpPr>
            <p:cNvPr id="94" name="Drop-Down Arrow" descr="&lt;Tags&gt;&lt;SMARTRESIZEANCHORS&gt;None,None,None,Absolute&lt;/SMARTRESIZEANCHORS&gt;&lt;/Tags&gt;">
              <a:extLst>
                <a:ext uri="{FF2B5EF4-FFF2-40B4-BE49-F238E27FC236}">
                  <a16:creationId xmlns:a16="http://schemas.microsoft.com/office/drawing/2014/main" id="{9D5DE6EF-A933-4BCF-A65B-835AB8DDD3CD}"/>
                </a:ext>
              </a:extLst>
            </p:cNvPr>
            <p:cNvSpPr>
              <a:spLocks noChangeAspect="1"/>
            </p:cNvSpPr>
            <p:nvPr/>
          </p:nvSpPr>
          <p:spPr bwMode="auto">
            <a:xfrm>
              <a:off x="3670300" y="2002619"/>
              <a:ext cx="92075" cy="49213"/>
            </a:xfrm>
            <a:custGeom>
              <a:avLst/>
              <a:gdLst>
                <a:gd name="T0" fmla="*/ 19 w 336"/>
                <a:gd name="T1" fmla="*/ 0 h 189"/>
                <a:gd name="T2" fmla="*/ 0 w 336"/>
                <a:gd name="T3" fmla="*/ 21 h 189"/>
                <a:gd name="T4" fmla="*/ 168 w 336"/>
                <a:gd name="T5" fmla="*/ 189 h 189"/>
                <a:gd name="T6" fmla="*/ 336 w 336"/>
                <a:gd name="T7" fmla="*/ 21 h 189"/>
                <a:gd name="T8" fmla="*/ 317 w 336"/>
                <a:gd name="T9" fmla="*/ 0 h 189"/>
                <a:gd name="T10" fmla="*/ 168 w 336"/>
                <a:gd name="T11" fmla="*/ 148 h 189"/>
                <a:gd name="T12" fmla="*/ 19 w 336"/>
                <a:gd name="T13" fmla="*/ 0 h 189"/>
              </a:gdLst>
              <a:ahLst/>
              <a:cxnLst>
                <a:cxn ang="0">
                  <a:pos x="T0" y="T1"/>
                </a:cxn>
                <a:cxn ang="0">
                  <a:pos x="T2" y="T3"/>
                </a:cxn>
                <a:cxn ang="0">
                  <a:pos x="T4" y="T5"/>
                </a:cxn>
                <a:cxn ang="0">
                  <a:pos x="T6" y="T7"/>
                </a:cxn>
                <a:cxn ang="0">
                  <a:pos x="T8" y="T9"/>
                </a:cxn>
                <a:cxn ang="0">
                  <a:pos x="T10" y="T11"/>
                </a:cxn>
                <a:cxn ang="0">
                  <a:pos x="T12" y="T13"/>
                </a:cxn>
              </a:cxnLst>
              <a:rect l="0" t="0" r="r" b="b"/>
              <a:pathLst>
                <a:path w="336" h="189">
                  <a:moveTo>
                    <a:pt x="19" y="0"/>
                  </a:moveTo>
                  <a:lnTo>
                    <a:pt x="0" y="21"/>
                  </a:lnTo>
                  <a:cubicBezTo>
                    <a:pt x="56" y="77"/>
                    <a:pt x="112" y="133"/>
                    <a:pt x="168" y="189"/>
                  </a:cubicBezTo>
                  <a:cubicBezTo>
                    <a:pt x="223" y="132"/>
                    <a:pt x="280" y="77"/>
                    <a:pt x="336" y="21"/>
                  </a:cubicBezTo>
                  <a:lnTo>
                    <a:pt x="317" y="0"/>
                  </a:lnTo>
                  <a:lnTo>
                    <a:pt x="168" y="148"/>
                  </a:lnTo>
                  <a:lnTo>
                    <a:pt x="19" y="0"/>
                  </a:lnTo>
                  <a:close/>
                </a:path>
              </a:pathLst>
            </a:custGeom>
            <a:solidFill>
              <a:srgbClr val="8F8F8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95" name="Drop-Down List (Expanded)" descr="&lt;SmartSettings&gt;&lt;SmartResize enabled=&quot;True&quot; minWidth=&quot;0&quot; minHeight=&quot;0&quot; /&gt;&lt;/SmartSettings&gt;">
            <a:extLst>
              <a:ext uri="{FF2B5EF4-FFF2-40B4-BE49-F238E27FC236}">
                <a16:creationId xmlns:a16="http://schemas.microsoft.com/office/drawing/2014/main" id="{5901B270-824E-458A-A9D3-BC2194D83C8E}"/>
              </a:ext>
            </a:extLst>
          </p:cNvPr>
          <p:cNvGrpSpPr/>
          <p:nvPr>
            <p:custDataLst>
              <p:tags r:id="rId6"/>
            </p:custDataLst>
          </p:nvPr>
        </p:nvGrpSpPr>
        <p:grpSpPr>
          <a:xfrm>
            <a:off x="8506320" y="2366572"/>
            <a:ext cx="2055044" cy="1181862"/>
            <a:chOff x="2183875" y="1994605"/>
            <a:chExt cx="2055044" cy="1181862"/>
          </a:xfrm>
        </p:grpSpPr>
        <p:sp>
          <p:nvSpPr>
            <p:cNvPr id="96" name="Box Background">
              <a:extLst>
                <a:ext uri="{FF2B5EF4-FFF2-40B4-BE49-F238E27FC236}">
                  <a16:creationId xmlns:a16="http://schemas.microsoft.com/office/drawing/2014/main" id="{B693C5E0-AD67-49EA-8423-E93BA89FFB28}"/>
                </a:ext>
              </a:extLst>
            </p:cNvPr>
            <p:cNvSpPr/>
            <p:nvPr/>
          </p:nvSpPr>
          <p:spPr>
            <a:xfrm>
              <a:off x="2183876" y="1994605"/>
              <a:ext cx="2055043" cy="1181862"/>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tIns="73152"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Item 1</a:t>
              </a:r>
            </a:p>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Item 2</a:t>
              </a:r>
            </a:p>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Item 3</a:t>
              </a:r>
            </a:p>
            <a:p>
              <a:pPr>
                <a:spcBef>
                  <a:spcPts val="700"/>
                </a:spcBef>
                <a:spcAft>
                  <a:spcPts val="700"/>
                </a:spcAft>
              </a:pPr>
              <a:r>
                <a:rPr lang="en-US" sz="850" dirty="0">
                  <a:solidFill>
                    <a:srgbClr val="000000"/>
                  </a:solidFill>
                  <a:latin typeface="Segoe UI" panose="020B0502040204020203" pitchFamily="34" charset="0"/>
                  <a:cs typeface="Segoe UI" panose="020B0502040204020203" pitchFamily="34" charset="0"/>
                </a:rPr>
                <a:t>Item 4</a:t>
              </a:r>
            </a:p>
          </p:txBody>
        </p:sp>
        <p:sp>
          <p:nvSpPr>
            <p:cNvPr id="97" name="Selection" descr="&lt;Tags&gt;&lt;SMARTRESIZEANCHORS&gt;Absolute,None,Relative,Relative&lt;/SMARTRESIZEANCHORS&gt;&lt;/Tags&gt;">
              <a:extLst>
                <a:ext uri="{FF2B5EF4-FFF2-40B4-BE49-F238E27FC236}">
                  <a16:creationId xmlns:a16="http://schemas.microsoft.com/office/drawing/2014/main" id="{6C25BFE0-BC80-453F-A488-8053692F9288}"/>
                </a:ext>
              </a:extLst>
            </p:cNvPr>
            <p:cNvSpPr/>
            <p:nvPr/>
          </p:nvSpPr>
          <p:spPr>
            <a:xfrm>
              <a:off x="2183875" y="2287560"/>
              <a:ext cx="2055043" cy="314325"/>
            </a:xfrm>
            <a:prstGeom prst="rect">
              <a:avLst/>
            </a:prstGeom>
            <a:solidFill>
              <a:srgbClr val="0078D7">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grpSp>
      <p:sp>
        <p:nvSpPr>
          <p:cNvPr id="98" name="Password Box">
            <a:extLst>
              <a:ext uri="{FF2B5EF4-FFF2-40B4-BE49-F238E27FC236}">
                <a16:creationId xmlns:a16="http://schemas.microsoft.com/office/drawing/2014/main" id="{35FCD224-0F2A-4A94-81A8-F0FF0200B6AA}"/>
              </a:ext>
            </a:extLst>
          </p:cNvPr>
          <p:cNvSpPr/>
          <p:nvPr/>
        </p:nvSpPr>
        <p:spPr>
          <a:xfrm>
            <a:off x="337959" y="3060700"/>
            <a:ext cx="2092683"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a:t>
            </a:r>
          </a:p>
        </p:txBody>
      </p:sp>
      <p:grpSp>
        <p:nvGrpSpPr>
          <p:cNvPr id="99" name="Radio Button">
            <a:extLst>
              <a:ext uri="{FF2B5EF4-FFF2-40B4-BE49-F238E27FC236}">
                <a16:creationId xmlns:a16="http://schemas.microsoft.com/office/drawing/2014/main" id="{EF585B62-C2C1-40FE-851B-0720EE85F76C}"/>
              </a:ext>
            </a:extLst>
          </p:cNvPr>
          <p:cNvGrpSpPr/>
          <p:nvPr/>
        </p:nvGrpSpPr>
        <p:grpSpPr>
          <a:xfrm>
            <a:off x="9382607" y="1267944"/>
            <a:ext cx="824974" cy="133350"/>
            <a:chOff x="539954" y="1750372"/>
            <a:chExt cx="824974" cy="133350"/>
          </a:xfrm>
        </p:grpSpPr>
        <p:sp>
          <p:nvSpPr>
            <p:cNvPr id="100" name="Circle" descr="&lt;Tags&gt;&lt;SMARTRESIZEANCHORS&gt;None,None,Absolute,None&lt;/SMARTRESIZEANCHORS&gt;&lt;/Tags&gt;">
              <a:extLst>
                <a:ext uri="{FF2B5EF4-FFF2-40B4-BE49-F238E27FC236}">
                  <a16:creationId xmlns:a16="http://schemas.microsoft.com/office/drawing/2014/main" id="{25D4FF24-63F3-4059-B608-309DEB30E716}"/>
                </a:ext>
              </a:extLst>
            </p:cNvPr>
            <p:cNvSpPr>
              <a:spLocks noChangeAspect="1"/>
            </p:cNvSpPr>
            <p:nvPr/>
          </p:nvSpPr>
          <p:spPr>
            <a:xfrm>
              <a:off x="539954" y="1750372"/>
              <a:ext cx="133350" cy="133350"/>
            </a:xfrm>
            <a:prstGeom prst="ellipse">
              <a:avLst/>
            </a:prstGeom>
            <a:solidFill>
              <a:srgbClr val="FFFFFF"/>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01" name="Label" descr="&lt;Tags&gt;&lt;SMARTRESIZEANCHORS&gt;Relative,Relative,Absolute,Relative&lt;/SMARTRESIZEANCHORS&gt;&lt;/Tags&gt;">
              <a:extLst>
                <a:ext uri="{FF2B5EF4-FFF2-40B4-BE49-F238E27FC236}">
                  <a16:creationId xmlns:a16="http://schemas.microsoft.com/office/drawing/2014/main" id="{EF1A04EF-EDE8-4A10-92DD-5C42539EE7ED}"/>
                </a:ext>
              </a:extLst>
            </p:cNvPr>
            <p:cNvSpPr txBox="1"/>
            <p:nvPr/>
          </p:nvSpPr>
          <p:spPr>
            <a:xfrm>
              <a:off x="736551" y="1751645"/>
              <a:ext cx="628377"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000000"/>
                  </a:solidFill>
                  <a:latin typeface="Segoe UI" panose="020B0502040204020203" pitchFamily="34" charset="0"/>
                  <a:cs typeface="Segoe UI" panose="020B0502040204020203" pitchFamily="34" charset="0"/>
                </a:rPr>
                <a:t>Radio Button</a:t>
              </a:r>
            </a:p>
          </p:txBody>
        </p:sp>
      </p:grpSp>
      <p:grpSp>
        <p:nvGrpSpPr>
          <p:cNvPr id="102" name="Radio Button">
            <a:extLst>
              <a:ext uri="{FF2B5EF4-FFF2-40B4-BE49-F238E27FC236}">
                <a16:creationId xmlns:a16="http://schemas.microsoft.com/office/drawing/2014/main" id="{571484AD-9279-42AB-85E4-18794E8E1F21}"/>
              </a:ext>
            </a:extLst>
          </p:cNvPr>
          <p:cNvGrpSpPr/>
          <p:nvPr/>
        </p:nvGrpSpPr>
        <p:grpSpPr>
          <a:xfrm>
            <a:off x="10611113" y="1266825"/>
            <a:ext cx="824974" cy="133350"/>
            <a:chOff x="539954" y="1750372"/>
            <a:chExt cx="824974" cy="133350"/>
          </a:xfrm>
        </p:grpSpPr>
        <p:sp>
          <p:nvSpPr>
            <p:cNvPr id="103" name="Circle" descr="&lt;Tags&gt;&lt;SMARTRESIZEANCHORS&gt;None,None,Absolute,None&lt;/SMARTRESIZEANCHORS&gt;&lt;/Tags&gt;">
              <a:extLst>
                <a:ext uri="{FF2B5EF4-FFF2-40B4-BE49-F238E27FC236}">
                  <a16:creationId xmlns:a16="http://schemas.microsoft.com/office/drawing/2014/main" id="{D7D34D91-F5D0-4ED2-AF84-A3790B2F8D4A}"/>
                </a:ext>
              </a:extLst>
            </p:cNvPr>
            <p:cNvSpPr>
              <a:spLocks noChangeAspect="1"/>
            </p:cNvSpPr>
            <p:nvPr/>
          </p:nvSpPr>
          <p:spPr>
            <a:xfrm>
              <a:off x="539954" y="1750372"/>
              <a:ext cx="133350" cy="133350"/>
            </a:xfrm>
            <a:prstGeom prst="ellipse">
              <a:avLst/>
            </a:prstGeom>
            <a:solidFill>
              <a:srgbClr val="FFFFFF"/>
            </a:solidFill>
            <a:ln w="127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04" name="Label" descr="&lt;Tags&gt;&lt;SMARTRESIZEANCHORS&gt;Relative,Relative,Absolute,Relative&lt;/SMARTRESIZEANCHORS&gt;&lt;/Tags&gt;">
              <a:extLst>
                <a:ext uri="{FF2B5EF4-FFF2-40B4-BE49-F238E27FC236}">
                  <a16:creationId xmlns:a16="http://schemas.microsoft.com/office/drawing/2014/main" id="{6496152C-C61C-48E1-9A32-1316D664C569}"/>
                </a:ext>
              </a:extLst>
            </p:cNvPr>
            <p:cNvSpPr txBox="1"/>
            <p:nvPr/>
          </p:nvSpPr>
          <p:spPr>
            <a:xfrm>
              <a:off x="736551" y="1751645"/>
              <a:ext cx="628377"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000000"/>
                  </a:solidFill>
                  <a:latin typeface="Segoe UI" panose="020B0502040204020203" pitchFamily="34" charset="0"/>
                  <a:cs typeface="Segoe UI" panose="020B0502040204020203" pitchFamily="34" charset="0"/>
                </a:rPr>
                <a:t>Radio Button</a:t>
              </a:r>
            </a:p>
          </p:txBody>
        </p:sp>
        <p:sp>
          <p:nvSpPr>
            <p:cNvPr id="105" name="Check" descr="&lt;Tags&gt;&lt;SMARTRESIZEANCHORS&gt;None,None,Absolute,None&lt;/SMARTRESIZEANCHORS&gt;&lt;/Tags&gt;">
              <a:extLst>
                <a:ext uri="{FF2B5EF4-FFF2-40B4-BE49-F238E27FC236}">
                  <a16:creationId xmlns:a16="http://schemas.microsoft.com/office/drawing/2014/main" id="{B7A70D3A-714D-4976-BF0B-725C7993E3E9}"/>
                </a:ext>
              </a:extLst>
            </p:cNvPr>
            <p:cNvSpPr>
              <a:spLocks noChangeAspect="1"/>
            </p:cNvSpPr>
            <p:nvPr/>
          </p:nvSpPr>
          <p:spPr>
            <a:xfrm>
              <a:off x="579959" y="1790377"/>
              <a:ext cx="53340" cy="53340"/>
            </a:xfrm>
            <a:prstGeom prst="ellipse">
              <a:avLst/>
            </a:prstGeom>
            <a:solidFill>
              <a:srgbClr val="000000"/>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06" name="Search Box" descr="&lt;SmartSettings&gt;&lt;SmartResize enabled=&quot;True&quot; minWidth=&quot;10&quot; minHeight=&quot;6&quot; /&gt;&lt;/SmartSettings&gt;">
            <a:extLst>
              <a:ext uri="{FF2B5EF4-FFF2-40B4-BE49-F238E27FC236}">
                <a16:creationId xmlns:a16="http://schemas.microsoft.com/office/drawing/2014/main" id="{3249D8CB-F222-4185-A2E3-3CEE37534EA7}"/>
              </a:ext>
            </a:extLst>
          </p:cNvPr>
          <p:cNvGrpSpPr/>
          <p:nvPr>
            <p:custDataLst>
              <p:tags r:id="rId7"/>
            </p:custDataLst>
          </p:nvPr>
        </p:nvGrpSpPr>
        <p:grpSpPr>
          <a:xfrm>
            <a:off x="363359" y="3530600"/>
            <a:ext cx="2092683" cy="228600"/>
            <a:chOff x="1355596" y="2263966"/>
            <a:chExt cx="2092683" cy="228600"/>
          </a:xfrm>
        </p:grpSpPr>
        <p:sp>
          <p:nvSpPr>
            <p:cNvPr id="107" name="Text Box">
              <a:extLst>
                <a:ext uri="{FF2B5EF4-FFF2-40B4-BE49-F238E27FC236}">
                  <a16:creationId xmlns:a16="http://schemas.microsoft.com/office/drawing/2014/main" id="{D663F07F-EA46-49AF-9F4F-B9A0F5F2CADD}"/>
                </a:ext>
              </a:extLst>
            </p:cNvPr>
            <p:cNvSpPr/>
            <p:nvPr/>
          </p:nvSpPr>
          <p:spPr>
            <a:xfrm>
              <a:off x="1355596" y="2263966"/>
              <a:ext cx="2092683"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Search</a:t>
              </a:r>
            </a:p>
          </p:txBody>
        </p:sp>
        <p:sp>
          <p:nvSpPr>
            <p:cNvPr id="108" name="Search Icon" descr="&lt;Tags&gt;&lt;SMARTRESIZEANCHORS&gt;None,None,None,Absolute&lt;/SMARTRESIZEANCHORS&gt;&lt;/Tags&gt;">
              <a:extLst>
                <a:ext uri="{FF2B5EF4-FFF2-40B4-BE49-F238E27FC236}">
                  <a16:creationId xmlns:a16="http://schemas.microsoft.com/office/drawing/2014/main" id="{D561F561-74D7-4CF9-847B-2E31E8677E09}"/>
                </a:ext>
              </a:extLst>
            </p:cNvPr>
            <p:cNvSpPr>
              <a:spLocks noChangeAspect="1" noEditPoints="1"/>
            </p:cNvSpPr>
            <p:nvPr/>
          </p:nvSpPr>
          <p:spPr bwMode="auto">
            <a:xfrm>
              <a:off x="3287812" y="2327466"/>
              <a:ext cx="100013" cy="101600"/>
            </a:xfrm>
            <a:custGeom>
              <a:avLst/>
              <a:gdLst>
                <a:gd name="T0" fmla="*/ 232 w 354"/>
                <a:gd name="T1" fmla="*/ 0 h 354"/>
                <a:gd name="T2" fmla="*/ 264 w 354"/>
                <a:gd name="T3" fmla="*/ 5 h 354"/>
                <a:gd name="T4" fmla="*/ 293 w 354"/>
                <a:gd name="T5" fmla="*/ 17 h 354"/>
                <a:gd name="T6" fmla="*/ 318 w 354"/>
                <a:gd name="T7" fmla="*/ 36 h 354"/>
                <a:gd name="T8" fmla="*/ 337 w 354"/>
                <a:gd name="T9" fmla="*/ 61 h 354"/>
                <a:gd name="T10" fmla="*/ 349 w 354"/>
                <a:gd name="T11" fmla="*/ 90 h 354"/>
                <a:gd name="T12" fmla="*/ 354 w 354"/>
                <a:gd name="T13" fmla="*/ 122 h 354"/>
                <a:gd name="T14" fmla="*/ 349 w 354"/>
                <a:gd name="T15" fmla="*/ 154 h 354"/>
                <a:gd name="T16" fmla="*/ 337 w 354"/>
                <a:gd name="T17" fmla="*/ 183 h 354"/>
                <a:gd name="T18" fmla="*/ 318 w 354"/>
                <a:gd name="T19" fmla="*/ 208 h 354"/>
                <a:gd name="T20" fmla="*/ 293 w 354"/>
                <a:gd name="T21" fmla="*/ 227 h 354"/>
                <a:gd name="T22" fmla="*/ 264 w 354"/>
                <a:gd name="T23" fmla="*/ 239 h 354"/>
                <a:gd name="T24" fmla="*/ 232 w 354"/>
                <a:gd name="T25" fmla="*/ 244 h 354"/>
                <a:gd name="T26" fmla="*/ 191 w 354"/>
                <a:gd name="T27" fmla="*/ 236 h 354"/>
                <a:gd name="T28" fmla="*/ 154 w 354"/>
                <a:gd name="T29" fmla="*/ 215 h 354"/>
                <a:gd name="T30" fmla="*/ 19 w 354"/>
                <a:gd name="T31" fmla="*/ 351 h 354"/>
                <a:gd name="T32" fmla="*/ 11 w 354"/>
                <a:gd name="T33" fmla="*/ 354 h 354"/>
                <a:gd name="T34" fmla="*/ 3 w 354"/>
                <a:gd name="T35" fmla="*/ 351 h 354"/>
                <a:gd name="T36" fmla="*/ 0 w 354"/>
                <a:gd name="T37" fmla="*/ 343 h 354"/>
                <a:gd name="T38" fmla="*/ 3 w 354"/>
                <a:gd name="T39" fmla="*/ 335 h 354"/>
                <a:gd name="T40" fmla="*/ 139 w 354"/>
                <a:gd name="T41" fmla="*/ 200 h 354"/>
                <a:gd name="T42" fmla="*/ 118 w 354"/>
                <a:gd name="T43" fmla="*/ 163 h 354"/>
                <a:gd name="T44" fmla="*/ 110 w 354"/>
                <a:gd name="T45" fmla="*/ 122 h 354"/>
                <a:gd name="T46" fmla="*/ 115 w 354"/>
                <a:gd name="T47" fmla="*/ 90 h 354"/>
                <a:gd name="T48" fmla="*/ 127 w 354"/>
                <a:gd name="T49" fmla="*/ 61 h 354"/>
                <a:gd name="T50" fmla="*/ 146 w 354"/>
                <a:gd name="T51" fmla="*/ 36 h 354"/>
                <a:gd name="T52" fmla="*/ 171 w 354"/>
                <a:gd name="T53" fmla="*/ 17 h 354"/>
                <a:gd name="T54" fmla="*/ 200 w 354"/>
                <a:gd name="T55" fmla="*/ 5 h 354"/>
                <a:gd name="T56" fmla="*/ 232 w 354"/>
                <a:gd name="T57" fmla="*/ 0 h 354"/>
                <a:gd name="T58" fmla="*/ 232 w 354"/>
                <a:gd name="T59" fmla="*/ 221 h 354"/>
                <a:gd name="T60" fmla="*/ 271 w 354"/>
                <a:gd name="T61" fmla="*/ 214 h 354"/>
                <a:gd name="T62" fmla="*/ 302 w 354"/>
                <a:gd name="T63" fmla="*/ 192 h 354"/>
                <a:gd name="T64" fmla="*/ 324 w 354"/>
                <a:gd name="T65" fmla="*/ 161 h 354"/>
                <a:gd name="T66" fmla="*/ 331 w 354"/>
                <a:gd name="T67" fmla="*/ 122 h 354"/>
                <a:gd name="T68" fmla="*/ 324 w 354"/>
                <a:gd name="T69" fmla="*/ 83 h 354"/>
                <a:gd name="T70" fmla="*/ 302 w 354"/>
                <a:gd name="T71" fmla="*/ 52 h 354"/>
                <a:gd name="T72" fmla="*/ 271 w 354"/>
                <a:gd name="T73" fmla="*/ 30 h 354"/>
                <a:gd name="T74" fmla="*/ 232 w 354"/>
                <a:gd name="T75" fmla="*/ 23 h 354"/>
                <a:gd name="T76" fmla="*/ 193 w 354"/>
                <a:gd name="T77" fmla="*/ 30 h 354"/>
                <a:gd name="T78" fmla="*/ 162 w 354"/>
                <a:gd name="T79" fmla="*/ 52 h 354"/>
                <a:gd name="T80" fmla="*/ 140 w 354"/>
                <a:gd name="T81" fmla="*/ 83 h 354"/>
                <a:gd name="T82" fmla="*/ 133 w 354"/>
                <a:gd name="T83" fmla="*/ 122 h 354"/>
                <a:gd name="T84" fmla="*/ 140 w 354"/>
                <a:gd name="T85" fmla="*/ 161 h 354"/>
                <a:gd name="T86" fmla="*/ 162 w 354"/>
                <a:gd name="T87" fmla="*/ 192 h 354"/>
                <a:gd name="T88" fmla="*/ 193 w 354"/>
                <a:gd name="T89" fmla="*/ 214 h 354"/>
                <a:gd name="T90" fmla="*/ 232 w 354"/>
                <a:gd name="T91" fmla="*/ 22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4" h="354">
                  <a:moveTo>
                    <a:pt x="232" y="0"/>
                  </a:moveTo>
                  <a:cubicBezTo>
                    <a:pt x="243" y="0"/>
                    <a:pt x="254" y="2"/>
                    <a:pt x="264" y="5"/>
                  </a:cubicBezTo>
                  <a:cubicBezTo>
                    <a:pt x="275" y="8"/>
                    <a:pt x="284" y="12"/>
                    <a:pt x="293" y="17"/>
                  </a:cubicBezTo>
                  <a:cubicBezTo>
                    <a:pt x="302" y="22"/>
                    <a:pt x="310" y="29"/>
                    <a:pt x="318" y="36"/>
                  </a:cubicBezTo>
                  <a:cubicBezTo>
                    <a:pt x="325" y="44"/>
                    <a:pt x="332" y="52"/>
                    <a:pt x="337" y="61"/>
                  </a:cubicBezTo>
                  <a:cubicBezTo>
                    <a:pt x="342" y="70"/>
                    <a:pt x="346" y="79"/>
                    <a:pt x="349" y="90"/>
                  </a:cubicBezTo>
                  <a:cubicBezTo>
                    <a:pt x="352" y="100"/>
                    <a:pt x="354" y="111"/>
                    <a:pt x="354" y="122"/>
                  </a:cubicBezTo>
                  <a:cubicBezTo>
                    <a:pt x="354" y="133"/>
                    <a:pt x="352" y="144"/>
                    <a:pt x="349" y="154"/>
                  </a:cubicBezTo>
                  <a:cubicBezTo>
                    <a:pt x="346" y="165"/>
                    <a:pt x="342" y="174"/>
                    <a:pt x="337" y="183"/>
                  </a:cubicBezTo>
                  <a:cubicBezTo>
                    <a:pt x="332" y="192"/>
                    <a:pt x="325" y="200"/>
                    <a:pt x="318" y="208"/>
                  </a:cubicBezTo>
                  <a:cubicBezTo>
                    <a:pt x="310" y="215"/>
                    <a:pt x="302" y="222"/>
                    <a:pt x="293" y="227"/>
                  </a:cubicBezTo>
                  <a:cubicBezTo>
                    <a:pt x="284" y="232"/>
                    <a:pt x="275" y="236"/>
                    <a:pt x="264" y="239"/>
                  </a:cubicBezTo>
                  <a:cubicBezTo>
                    <a:pt x="254" y="242"/>
                    <a:pt x="243" y="244"/>
                    <a:pt x="232" y="244"/>
                  </a:cubicBezTo>
                  <a:cubicBezTo>
                    <a:pt x="218" y="244"/>
                    <a:pt x="204" y="241"/>
                    <a:pt x="191" y="236"/>
                  </a:cubicBezTo>
                  <a:cubicBezTo>
                    <a:pt x="177" y="231"/>
                    <a:pt x="165" y="224"/>
                    <a:pt x="154" y="215"/>
                  </a:cubicBezTo>
                  <a:lnTo>
                    <a:pt x="19" y="351"/>
                  </a:lnTo>
                  <a:cubicBezTo>
                    <a:pt x="17" y="353"/>
                    <a:pt x="14" y="354"/>
                    <a:pt x="11" y="354"/>
                  </a:cubicBezTo>
                  <a:cubicBezTo>
                    <a:pt x="8" y="354"/>
                    <a:pt x="5" y="353"/>
                    <a:pt x="3" y="351"/>
                  </a:cubicBezTo>
                  <a:cubicBezTo>
                    <a:pt x="1" y="349"/>
                    <a:pt x="0" y="346"/>
                    <a:pt x="0" y="343"/>
                  </a:cubicBezTo>
                  <a:cubicBezTo>
                    <a:pt x="0" y="340"/>
                    <a:pt x="1" y="337"/>
                    <a:pt x="3" y="335"/>
                  </a:cubicBezTo>
                  <a:lnTo>
                    <a:pt x="139" y="200"/>
                  </a:lnTo>
                  <a:cubicBezTo>
                    <a:pt x="130" y="189"/>
                    <a:pt x="123" y="177"/>
                    <a:pt x="118" y="163"/>
                  </a:cubicBezTo>
                  <a:cubicBezTo>
                    <a:pt x="113" y="150"/>
                    <a:pt x="110" y="136"/>
                    <a:pt x="110" y="122"/>
                  </a:cubicBezTo>
                  <a:cubicBezTo>
                    <a:pt x="110" y="111"/>
                    <a:pt x="112" y="100"/>
                    <a:pt x="115" y="90"/>
                  </a:cubicBezTo>
                  <a:cubicBezTo>
                    <a:pt x="118" y="79"/>
                    <a:pt x="122" y="70"/>
                    <a:pt x="127" y="61"/>
                  </a:cubicBezTo>
                  <a:cubicBezTo>
                    <a:pt x="132" y="52"/>
                    <a:pt x="139" y="44"/>
                    <a:pt x="146" y="36"/>
                  </a:cubicBezTo>
                  <a:cubicBezTo>
                    <a:pt x="154" y="29"/>
                    <a:pt x="162" y="22"/>
                    <a:pt x="171" y="17"/>
                  </a:cubicBezTo>
                  <a:cubicBezTo>
                    <a:pt x="180" y="12"/>
                    <a:pt x="189" y="8"/>
                    <a:pt x="200" y="5"/>
                  </a:cubicBezTo>
                  <a:cubicBezTo>
                    <a:pt x="210" y="2"/>
                    <a:pt x="221" y="0"/>
                    <a:pt x="232" y="0"/>
                  </a:cubicBezTo>
                  <a:close/>
                  <a:moveTo>
                    <a:pt x="232" y="221"/>
                  </a:moveTo>
                  <a:cubicBezTo>
                    <a:pt x="246" y="221"/>
                    <a:pt x="259" y="219"/>
                    <a:pt x="271" y="214"/>
                  </a:cubicBezTo>
                  <a:cubicBezTo>
                    <a:pt x="283" y="208"/>
                    <a:pt x="293" y="201"/>
                    <a:pt x="302" y="192"/>
                  </a:cubicBezTo>
                  <a:cubicBezTo>
                    <a:pt x="311" y="183"/>
                    <a:pt x="318" y="173"/>
                    <a:pt x="324" y="161"/>
                  </a:cubicBezTo>
                  <a:cubicBezTo>
                    <a:pt x="329" y="149"/>
                    <a:pt x="331" y="136"/>
                    <a:pt x="331" y="122"/>
                  </a:cubicBezTo>
                  <a:cubicBezTo>
                    <a:pt x="331" y="108"/>
                    <a:pt x="329" y="95"/>
                    <a:pt x="324" y="83"/>
                  </a:cubicBezTo>
                  <a:cubicBezTo>
                    <a:pt x="318" y="71"/>
                    <a:pt x="311" y="61"/>
                    <a:pt x="302" y="52"/>
                  </a:cubicBezTo>
                  <a:cubicBezTo>
                    <a:pt x="293" y="43"/>
                    <a:pt x="283" y="36"/>
                    <a:pt x="271" y="30"/>
                  </a:cubicBezTo>
                  <a:cubicBezTo>
                    <a:pt x="259" y="25"/>
                    <a:pt x="246" y="23"/>
                    <a:pt x="232" y="23"/>
                  </a:cubicBezTo>
                  <a:cubicBezTo>
                    <a:pt x="218" y="23"/>
                    <a:pt x="205" y="25"/>
                    <a:pt x="193" y="30"/>
                  </a:cubicBezTo>
                  <a:cubicBezTo>
                    <a:pt x="181" y="36"/>
                    <a:pt x="171" y="43"/>
                    <a:pt x="162" y="52"/>
                  </a:cubicBezTo>
                  <a:cubicBezTo>
                    <a:pt x="153" y="61"/>
                    <a:pt x="146" y="71"/>
                    <a:pt x="140" y="83"/>
                  </a:cubicBezTo>
                  <a:cubicBezTo>
                    <a:pt x="135" y="95"/>
                    <a:pt x="133" y="108"/>
                    <a:pt x="133" y="122"/>
                  </a:cubicBezTo>
                  <a:cubicBezTo>
                    <a:pt x="133" y="136"/>
                    <a:pt x="135" y="149"/>
                    <a:pt x="140" y="161"/>
                  </a:cubicBezTo>
                  <a:cubicBezTo>
                    <a:pt x="146" y="173"/>
                    <a:pt x="153" y="183"/>
                    <a:pt x="162" y="192"/>
                  </a:cubicBezTo>
                  <a:cubicBezTo>
                    <a:pt x="171" y="201"/>
                    <a:pt x="181" y="208"/>
                    <a:pt x="193" y="214"/>
                  </a:cubicBezTo>
                  <a:cubicBezTo>
                    <a:pt x="205" y="219"/>
                    <a:pt x="218" y="221"/>
                    <a:pt x="232" y="22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sp>
        <p:nvSpPr>
          <p:cNvPr id="109" name="Text Box">
            <a:extLst>
              <a:ext uri="{FF2B5EF4-FFF2-40B4-BE49-F238E27FC236}">
                <a16:creationId xmlns:a16="http://schemas.microsoft.com/office/drawing/2014/main" id="{93D927E2-C162-4F79-9C20-C33540E86165}"/>
              </a:ext>
            </a:extLst>
          </p:cNvPr>
          <p:cNvSpPr/>
          <p:nvPr/>
        </p:nvSpPr>
        <p:spPr>
          <a:xfrm>
            <a:off x="350659" y="4140200"/>
            <a:ext cx="2092683"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Text Box</a:t>
            </a:r>
          </a:p>
        </p:txBody>
      </p:sp>
      <p:sp>
        <p:nvSpPr>
          <p:cNvPr id="110" name="Text Box">
            <a:extLst>
              <a:ext uri="{FF2B5EF4-FFF2-40B4-BE49-F238E27FC236}">
                <a16:creationId xmlns:a16="http://schemas.microsoft.com/office/drawing/2014/main" id="{81E09DFF-B9AA-404A-A349-3F76A1889CB6}"/>
              </a:ext>
            </a:extLst>
          </p:cNvPr>
          <p:cNvSpPr/>
          <p:nvPr/>
        </p:nvSpPr>
        <p:spPr>
          <a:xfrm>
            <a:off x="299859" y="4549422"/>
            <a:ext cx="2092683" cy="807155"/>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228600"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noProof="1">
                <a:solidFill>
                  <a:srgbClr val="000000"/>
                </a:solidFill>
                <a:latin typeface="Segoe UI" panose="020B0502040204020203" pitchFamily="34" charset="0"/>
                <a:cs typeface="Segoe UI" panose="020B0502040204020203" pitchFamily="34" charset="0"/>
              </a:rPr>
              <a:t>Lorem ipsum dolor sit amet, consetetur sadipscing elitr, sed diam nonumy eirmod tempor invidunt│</a:t>
            </a:r>
          </a:p>
        </p:txBody>
      </p:sp>
      <p:grpSp>
        <p:nvGrpSpPr>
          <p:cNvPr id="111" name="Time Picker">
            <a:extLst>
              <a:ext uri="{FF2B5EF4-FFF2-40B4-BE49-F238E27FC236}">
                <a16:creationId xmlns:a16="http://schemas.microsoft.com/office/drawing/2014/main" id="{2A34A4BF-483B-4DD6-8001-47768E9C1BB1}"/>
              </a:ext>
            </a:extLst>
          </p:cNvPr>
          <p:cNvGrpSpPr/>
          <p:nvPr/>
        </p:nvGrpSpPr>
        <p:grpSpPr>
          <a:xfrm>
            <a:off x="2869286" y="4318000"/>
            <a:ext cx="1729028" cy="228600"/>
            <a:chOff x="454980" y="2346382"/>
            <a:chExt cx="1729028" cy="228600"/>
          </a:xfrm>
        </p:grpSpPr>
        <p:sp>
          <p:nvSpPr>
            <p:cNvPr id="112" name="Hour">
              <a:extLst>
                <a:ext uri="{FF2B5EF4-FFF2-40B4-BE49-F238E27FC236}">
                  <a16:creationId xmlns:a16="http://schemas.microsoft.com/office/drawing/2014/main" id="{289BDDD8-FA64-4DFC-9689-6FEE0CDBC65E}"/>
                </a:ext>
              </a:extLst>
            </p:cNvPr>
            <p:cNvSpPr/>
            <p:nvPr/>
          </p:nvSpPr>
          <p:spPr>
            <a:xfrm>
              <a:off x="454980" y="2346382"/>
              <a:ext cx="576343"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9144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000000"/>
                  </a:solidFill>
                  <a:latin typeface="Segoe UI" panose="020B0502040204020203" pitchFamily="34" charset="0"/>
                  <a:cs typeface="Segoe UI" panose="020B0502040204020203" pitchFamily="34" charset="0"/>
                </a:rPr>
                <a:t>11</a:t>
              </a:r>
            </a:p>
          </p:txBody>
        </p:sp>
        <p:sp>
          <p:nvSpPr>
            <p:cNvPr id="113" name="Minutes">
              <a:extLst>
                <a:ext uri="{FF2B5EF4-FFF2-40B4-BE49-F238E27FC236}">
                  <a16:creationId xmlns:a16="http://schemas.microsoft.com/office/drawing/2014/main" id="{BA5E9311-B448-4C8C-86E3-B214C0C15394}"/>
                </a:ext>
              </a:extLst>
            </p:cNvPr>
            <p:cNvSpPr/>
            <p:nvPr/>
          </p:nvSpPr>
          <p:spPr>
            <a:xfrm>
              <a:off x="1031323" y="2346382"/>
              <a:ext cx="576343"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9144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000000"/>
                  </a:solidFill>
                  <a:latin typeface="Segoe UI" panose="020B0502040204020203" pitchFamily="34" charset="0"/>
                  <a:cs typeface="Segoe UI" panose="020B0502040204020203" pitchFamily="34" charset="0"/>
                </a:rPr>
                <a:t>15</a:t>
              </a:r>
            </a:p>
          </p:txBody>
        </p:sp>
        <p:sp>
          <p:nvSpPr>
            <p:cNvPr id="114" name="AM/PM">
              <a:extLst>
                <a:ext uri="{FF2B5EF4-FFF2-40B4-BE49-F238E27FC236}">
                  <a16:creationId xmlns:a16="http://schemas.microsoft.com/office/drawing/2014/main" id="{8C4C372E-07FA-45E2-B0AD-37DE83EE92C5}"/>
                </a:ext>
              </a:extLst>
            </p:cNvPr>
            <p:cNvSpPr/>
            <p:nvPr/>
          </p:nvSpPr>
          <p:spPr>
            <a:xfrm>
              <a:off x="1607665" y="2346382"/>
              <a:ext cx="576343" cy="228600"/>
            </a:xfrm>
            <a:prstGeom prst="rect">
              <a:avLst/>
            </a:prstGeom>
            <a:solidFill>
              <a:srgbClr val="F2F2F2"/>
            </a:solidFill>
            <a:ln>
              <a:solidFill>
                <a:srgbClr val="8F8F8F"/>
              </a:solidFill>
            </a:ln>
          </p:spPr>
          <p:style>
            <a:lnRef idx="2">
              <a:schemeClr val="accent1">
                <a:shade val="50000"/>
              </a:schemeClr>
            </a:lnRef>
            <a:fillRef idx="1">
              <a:schemeClr val="accent1"/>
            </a:fillRef>
            <a:effectRef idx="0">
              <a:schemeClr val="accent1"/>
            </a:effectRef>
            <a:fontRef idx="minor">
              <a:schemeClr val="lt1"/>
            </a:fontRef>
          </p:style>
          <p:txBody>
            <a:bodyPr rIns="9144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noProof="1">
                  <a:solidFill>
                    <a:srgbClr val="000000"/>
                  </a:solidFill>
                  <a:latin typeface="Segoe UI" panose="020B0502040204020203" pitchFamily="34" charset="0"/>
                  <a:cs typeface="Segoe UI" panose="020B0502040204020203" pitchFamily="34" charset="0"/>
                </a:rPr>
                <a:t>AM</a:t>
              </a:r>
            </a:p>
          </p:txBody>
        </p:sp>
      </p:grpSp>
      <p:grpSp>
        <p:nvGrpSpPr>
          <p:cNvPr id="115" name="Time Picker" descr="&lt;SmartSettings&gt;&lt;SmartResize enabled=&quot;True&quot; minWidth=&quot;100&quot; minHeight=&quot;100&quot; /&gt;&lt;/SmartSettings&gt;">
            <a:extLst>
              <a:ext uri="{FF2B5EF4-FFF2-40B4-BE49-F238E27FC236}">
                <a16:creationId xmlns:a16="http://schemas.microsoft.com/office/drawing/2014/main" id="{A5298D72-7640-4BE6-BA42-6F2360A9E453}"/>
              </a:ext>
            </a:extLst>
          </p:cNvPr>
          <p:cNvGrpSpPr/>
          <p:nvPr>
            <p:custDataLst>
              <p:tags r:id="rId8"/>
            </p:custDataLst>
          </p:nvPr>
        </p:nvGrpSpPr>
        <p:grpSpPr>
          <a:xfrm>
            <a:off x="2754986" y="4850714"/>
            <a:ext cx="1729028" cy="2388972"/>
            <a:chOff x="695165" y="1442449"/>
            <a:chExt cx="1729028" cy="2388972"/>
          </a:xfrm>
        </p:grpSpPr>
        <p:sp>
          <p:nvSpPr>
            <p:cNvPr id="116" name="Hours" descr="&lt;Tags&gt;&lt;SMARTRESIZEANCHORS&gt;Absolute,Absolute,Absolute,Relative&lt;/SMARTRESIZEANCHORS&gt;&lt;/Tags&gt;">
              <a:extLst>
                <a:ext uri="{FF2B5EF4-FFF2-40B4-BE49-F238E27FC236}">
                  <a16:creationId xmlns:a16="http://schemas.microsoft.com/office/drawing/2014/main" id="{3AB03F7B-2069-43E0-BC01-0F889BF47F90}"/>
                </a:ext>
              </a:extLst>
            </p:cNvPr>
            <p:cNvSpPr/>
            <p:nvPr/>
          </p:nvSpPr>
          <p:spPr>
            <a:xfrm>
              <a:off x="699968" y="1442453"/>
              <a:ext cx="571540" cy="2085186"/>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Ins="91440" rtlCol="0" anchor="t" anchorCtr="0">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8</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9</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10</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11</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12</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2</a:t>
              </a:r>
            </a:p>
          </p:txBody>
        </p:sp>
        <p:sp>
          <p:nvSpPr>
            <p:cNvPr id="117" name="Minutes" descr="&lt;Tags&gt;&lt;SMARTRESIZEANCHORS&gt;Absolute,Absolute,Relative,Relative&lt;/SMARTRESIZEANCHORS&gt;&lt;/Tags&gt;">
              <a:extLst>
                <a:ext uri="{FF2B5EF4-FFF2-40B4-BE49-F238E27FC236}">
                  <a16:creationId xmlns:a16="http://schemas.microsoft.com/office/drawing/2014/main" id="{E3F35A7D-2C7C-43A5-9DBA-8BA6355CF5F7}"/>
                </a:ext>
              </a:extLst>
            </p:cNvPr>
            <p:cNvSpPr/>
            <p:nvPr/>
          </p:nvSpPr>
          <p:spPr>
            <a:xfrm>
              <a:off x="1276310" y="1442452"/>
              <a:ext cx="571540" cy="2085186"/>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Ins="91440" rtlCol="0" anchor="t" anchorCtr="0">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12</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13</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14</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15</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16</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17</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18</a:t>
              </a:r>
            </a:p>
          </p:txBody>
        </p:sp>
        <p:sp>
          <p:nvSpPr>
            <p:cNvPr id="118" name="AM/PM" descr="&lt;Tags&gt;&lt;SMARTRESIZEANCHORS&gt;Absolute,Absolute,Relative,Absolute&lt;/SMARTRESIZEANCHORS&gt;&lt;/Tags&gt;">
              <a:extLst>
                <a:ext uri="{FF2B5EF4-FFF2-40B4-BE49-F238E27FC236}">
                  <a16:creationId xmlns:a16="http://schemas.microsoft.com/office/drawing/2014/main" id="{76AB360B-6F16-4FCD-A5B1-8942314123F0}"/>
                </a:ext>
              </a:extLst>
            </p:cNvPr>
            <p:cNvSpPr/>
            <p:nvPr/>
          </p:nvSpPr>
          <p:spPr>
            <a:xfrm>
              <a:off x="1852652" y="1442451"/>
              <a:ext cx="571540" cy="2085186"/>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Ins="91440" rtlCol="0" anchor="t" anchorCtr="0">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ts val="700"/>
                </a:spcBef>
                <a:spcAft>
                  <a:spcPts val="700"/>
                </a:spcAft>
              </a:pPr>
              <a:endParaRPr lang="en-US" sz="850" noProof="1">
                <a:solidFill>
                  <a:srgbClr val="000000"/>
                </a:solidFill>
                <a:latin typeface="Segoe UI" panose="020B0502040204020203" pitchFamily="34" charset="0"/>
                <a:cs typeface="Segoe UI" panose="020B0502040204020203" pitchFamily="34" charset="0"/>
              </a:endParaRPr>
            </a:p>
            <a:p>
              <a:pPr algn="ctr">
                <a:spcBef>
                  <a:spcPts val="700"/>
                </a:spcBef>
                <a:spcAft>
                  <a:spcPts val="700"/>
                </a:spcAft>
              </a:pPr>
              <a:endParaRPr lang="en-US" sz="850" noProof="1">
                <a:solidFill>
                  <a:srgbClr val="000000"/>
                </a:solidFill>
                <a:latin typeface="Segoe UI" panose="020B0502040204020203" pitchFamily="34" charset="0"/>
                <a:cs typeface="Segoe UI" panose="020B0502040204020203" pitchFamily="34" charset="0"/>
              </a:endParaRPr>
            </a:p>
            <a:p>
              <a:pPr algn="ctr">
                <a:spcBef>
                  <a:spcPts val="700"/>
                </a:spcBef>
                <a:spcAft>
                  <a:spcPts val="700"/>
                </a:spcAft>
              </a:pPr>
              <a:endParaRPr lang="en-US" sz="850" noProof="1">
                <a:solidFill>
                  <a:srgbClr val="000000"/>
                </a:solidFill>
                <a:latin typeface="Segoe UI" panose="020B0502040204020203" pitchFamily="34" charset="0"/>
                <a:cs typeface="Segoe UI" panose="020B0502040204020203" pitchFamily="34" charset="0"/>
              </a:endParaRP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AM</a:t>
              </a:r>
            </a:p>
            <a:p>
              <a:pPr algn="ctr">
                <a:spcBef>
                  <a:spcPts val="700"/>
                </a:spcBef>
                <a:spcAft>
                  <a:spcPts val="700"/>
                </a:spcAft>
              </a:pPr>
              <a:r>
                <a:rPr lang="en-US" sz="850" noProof="1">
                  <a:solidFill>
                    <a:srgbClr val="000000"/>
                  </a:solidFill>
                  <a:latin typeface="Segoe UI" panose="020B0502040204020203" pitchFamily="34" charset="0"/>
                  <a:cs typeface="Segoe UI" panose="020B0502040204020203" pitchFamily="34" charset="0"/>
                </a:rPr>
                <a:t>PM</a:t>
              </a:r>
            </a:p>
            <a:p>
              <a:pPr algn="ctr">
                <a:spcBef>
                  <a:spcPts val="700"/>
                </a:spcBef>
                <a:spcAft>
                  <a:spcPts val="700"/>
                </a:spcAft>
              </a:pPr>
              <a:endParaRPr lang="en-US" sz="850" noProof="1">
                <a:solidFill>
                  <a:srgbClr val="000000"/>
                </a:solidFill>
                <a:latin typeface="Segoe UI" panose="020B0502040204020203" pitchFamily="34" charset="0"/>
                <a:cs typeface="Segoe UI" panose="020B0502040204020203" pitchFamily="34" charset="0"/>
              </a:endParaRPr>
            </a:p>
          </p:txBody>
        </p:sp>
        <p:cxnSp>
          <p:nvCxnSpPr>
            <p:cNvPr id="119" name="Line" descr="&lt;Tags&gt;&lt;SMARTRESIZEANCHORS&gt;Absolute,Absolute,Relative,Relative&lt;/SMARTRESIZEANCHORS&gt;&lt;/Tags&gt;">
              <a:extLst>
                <a:ext uri="{FF2B5EF4-FFF2-40B4-BE49-F238E27FC236}">
                  <a16:creationId xmlns:a16="http://schemas.microsoft.com/office/drawing/2014/main" id="{1C9EAB6E-3184-4120-B097-3C682B655311}"/>
                </a:ext>
              </a:extLst>
            </p:cNvPr>
            <p:cNvCxnSpPr/>
            <p:nvPr/>
          </p:nvCxnSpPr>
          <p:spPr>
            <a:xfrm>
              <a:off x="1271508" y="1442450"/>
              <a:ext cx="0" cy="2085187"/>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cxnSp>
          <p:nvCxnSpPr>
            <p:cNvPr id="120" name="Line" descr="&lt;Tags&gt;&lt;SMARTRESIZEANCHORS&gt;Absolute,Absolute,Relative,Relative&lt;/SMARTRESIZEANCHORS&gt;&lt;/Tags&gt;">
              <a:extLst>
                <a:ext uri="{FF2B5EF4-FFF2-40B4-BE49-F238E27FC236}">
                  <a16:creationId xmlns:a16="http://schemas.microsoft.com/office/drawing/2014/main" id="{B2F88CD6-1293-4258-A4DF-303C18D643D6}"/>
                </a:ext>
              </a:extLst>
            </p:cNvPr>
            <p:cNvCxnSpPr/>
            <p:nvPr/>
          </p:nvCxnSpPr>
          <p:spPr>
            <a:xfrm>
              <a:off x="1847850" y="1442449"/>
              <a:ext cx="0" cy="2085187"/>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sp>
          <p:nvSpPr>
            <p:cNvPr id="121" name="OK Box" descr="&lt;Tags&gt;&lt;SMARTRESIZEANCHORS&gt;None,Absolute,Absolute,Relative&lt;/SMARTRESIZEANCHORS&gt;&lt;/Tags&gt;">
              <a:extLst>
                <a:ext uri="{FF2B5EF4-FFF2-40B4-BE49-F238E27FC236}">
                  <a16:creationId xmlns:a16="http://schemas.microsoft.com/office/drawing/2014/main" id="{15C8042A-A896-4AB8-B158-76E83C946D9F}"/>
                </a:ext>
              </a:extLst>
            </p:cNvPr>
            <p:cNvSpPr/>
            <p:nvPr/>
          </p:nvSpPr>
          <p:spPr>
            <a:xfrm>
              <a:off x="695165" y="3527639"/>
              <a:ext cx="864514" cy="303782"/>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22" name="Cancel Box" descr="&lt;Tags&gt;&lt;SMARTRESIZEANCHORS&gt;None,Absolute,Relative,Absolute&lt;/SMARTRESIZEANCHORS&gt;&lt;/Tags&gt;">
              <a:extLst>
                <a:ext uri="{FF2B5EF4-FFF2-40B4-BE49-F238E27FC236}">
                  <a16:creationId xmlns:a16="http://schemas.microsoft.com/office/drawing/2014/main" id="{B1B03091-F720-4A2B-87EF-BBD1BE105676}"/>
                </a:ext>
              </a:extLst>
            </p:cNvPr>
            <p:cNvSpPr/>
            <p:nvPr/>
          </p:nvSpPr>
          <p:spPr>
            <a:xfrm>
              <a:off x="1559679" y="3527639"/>
              <a:ext cx="864514" cy="303782"/>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cxnSp>
          <p:nvCxnSpPr>
            <p:cNvPr id="123" name="Line" descr="&lt;Tags&gt;&lt;SMARTRESIZEANCHORS&gt;None,Absolute,Absolute,Absolute&lt;/SMARTRESIZEANCHORS&gt;&lt;/Tags&gt;">
              <a:extLst>
                <a:ext uri="{FF2B5EF4-FFF2-40B4-BE49-F238E27FC236}">
                  <a16:creationId xmlns:a16="http://schemas.microsoft.com/office/drawing/2014/main" id="{EC11071D-4446-4628-BD52-6EA317F9A06B}"/>
                </a:ext>
              </a:extLst>
            </p:cNvPr>
            <p:cNvCxnSpPr/>
            <p:nvPr/>
          </p:nvCxnSpPr>
          <p:spPr>
            <a:xfrm flipH="1">
              <a:off x="695165" y="3527639"/>
              <a:ext cx="1729028" cy="0"/>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sp>
          <p:nvSpPr>
            <p:cNvPr id="124" name="Selection" descr="&lt;Tags&gt;&lt;SMARTRESIZEANCHORS&gt;Absolute,None,Absolute,Absolute&lt;/SMARTRESIZEANCHORS&gt;&lt;/Tags&gt;">
              <a:extLst>
                <a:ext uri="{FF2B5EF4-FFF2-40B4-BE49-F238E27FC236}">
                  <a16:creationId xmlns:a16="http://schemas.microsoft.com/office/drawing/2014/main" id="{EFD99A77-EFB8-462D-A8CC-5FEFE3C27C69}"/>
                </a:ext>
              </a:extLst>
            </p:cNvPr>
            <p:cNvSpPr/>
            <p:nvPr/>
          </p:nvSpPr>
          <p:spPr>
            <a:xfrm>
              <a:off x="695165" y="2322612"/>
              <a:ext cx="1729027" cy="314325"/>
            </a:xfrm>
            <a:prstGeom prst="rect">
              <a:avLst/>
            </a:prstGeom>
            <a:solidFill>
              <a:srgbClr val="0078D7">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25" name="Cancel Icon" descr="&lt;Tags&gt;&lt;SMARTRESIZEANCHORS&gt;None,Absolute,None,None&lt;/SMARTRESIZEANCHORS&gt;&lt;/Tags&gt;">
              <a:extLst>
                <a:ext uri="{FF2B5EF4-FFF2-40B4-BE49-F238E27FC236}">
                  <a16:creationId xmlns:a16="http://schemas.microsoft.com/office/drawing/2014/main" id="{E8F78749-E03D-4601-85F8-F5ABD9602E9B}"/>
                </a:ext>
              </a:extLst>
            </p:cNvPr>
            <p:cNvSpPr>
              <a:spLocks noChangeAspect="1"/>
            </p:cNvSpPr>
            <p:nvPr/>
          </p:nvSpPr>
          <p:spPr bwMode="auto">
            <a:xfrm>
              <a:off x="1947486" y="3635080"/>
              <a:ext cx="88900" cy="88900"/>
            </a:xfrm>
            <a:custGeom>
              <a:avLst/>
              <a:gdLst>
                <a:gd name="T0" fmla="*/ 56 w 56"/>
                <a:gd name="T1" fmla="*/ 3 h 56"/>
                <a:gd name="T2" fmla="*/ 31 w 56"/>
                <a:gd name="T3" fmla="*/ 28 h 56"/>
                <a:gd name="T4" fmla="*/ 56 w 56"/>
                <a:gd name="T5" fmla="*/ 52 h 56"/>
                <a:gd name="T6" fmla="*/ 53 w 56"/>
                <a:gd name="T7" fmla="*/ 56 h 56"/>
                <a:gd name="T8" fmla="*/ 28 w 56"/>
                <a:gd name="T9" fmla="*/ 31 h 56"/>
                <a:gd name="T10" fmla="*/ 3 w 56"/>
                <a:gd name="T11" fmla="*/ 56 h 56"/>
                <a:gd name="T12" fmla="*/ 0 w 56"/>
                <a:gd name="T13" fmla="*/ 52 h 56"/>
                <a:gd name="T14" fmla="*/ 25 w 56"/>
                <a:gd name="T15" fmla="*/ 28 h 56"/>
                <a:gd name="T16" fmla="*/ 0 w 56"/>
                <a:gd name="T17" fmla="*/ 3 h 56"/>
                <a:gd name="T18" fmla="*/ 3 w 56"/>
                <a:gd name="T19" fmla="*/ 0 h 56"/>
                <a:gd name="T20" fmla="*/ 28 w 56"/>
                <a:gd name="T21" fmla="*/ 25 h 56"/>
                <a:gd name="T22" fmla="*/ 53 w 56"/>
                <a:gd name="T23" fmla="*/ 0 h 56"/>
                <a:gd name="T24" fmla="*/ 56 w 56"/>
                <a:gd name="T25"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6">
                  <a:moveTo>
                    <a:pt x="56" y="3"/>
                  </a:moveTo>
                  <a:lnTo>
                    <a:pt x="31" y="28"/>
                  </a:lnTo>
                  <a:lnTo>
                    <a:pt x="56" y="52"/>
                  </a:lnTo>
                  <a:lnTo>
                    <a:pt x="53" y="56"/>
                  </a:lnTo>
                  <a:lnTo>
                    <a:pt x="28" y="31"/>
                  </a:lnTo>
                  <a:lnTo>
                    <a:pt x="3" y="56"/>
                  </a:lnTo>
                  <a:lnTo>
                    <a:pt x="0" y="52"/>
                  </a:lnTo>
                  <a:lnTo>
                    <a:pt x="25" y="28"/>
                  </a:lnTo>
                  <a:lnTo>
                    <a:pt x="0" y="3"/>
                  </a:lnTo>
                  <a:lnTo>
                    <a:pt x="3" y="0"/>
                  </a:lnTo>
                  <a:lnTo>
                    <a:pt x="28" y="25"/>
                  </a:lnTo>
                  <a:lnTo>
                    <a:pt x="53" y="0"/>
                  </a:lnTo>
                  <a:lnTo>
                    <a:pt x="56" y="3"/>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26" name="OK Icon" descr="&lt;Tags&gt;&lt;SMARTRESIZEANCHORS&gt;None,Absolute,None,None&lt;/SMARTRESIZEANCHORS&gt;&lt;/Tags&gt;">
              <a:extLst>
                <a:ext uri="{FF2B5EF4-FFF2-40B4-BE49-F238E27FC236}">
                  <a16:creationId xmlns:a16="http://schemas.microsoft.com/office/drawing/2014/main" id="{7BBB30D2-00CF-4DBC-82E9-698E59A4316B}"/>
                </a:ext>
              </a:extLst>
            </p:cNvPr>
            <p:cNvSpPr>
              <a:spLocks noChangeAspect="1"/>
            </p:cNvSpPr>
            <p:nvPr/>
          </p:nvSpPr>
          <p:spPr bwMode="auto">
            <a:xfrm>
              <a:off x="1064716" y="3635874"/>
              <a:ext cx="125413" cy="87312"/>
            </a:xfrm>
            <a:custGeom>
              <a:avLst/>
              <a:gdLst>
                <a:gd name="T0" fmla="*/ 74 w 79"/>
                <a:gd name="T1" fmla="*/ 0 h 55"/>
                <a:gd name="T2" fmla="*/ 79 w 79"/>
                <a:gd name="T3" fmla="*/ 4 h 55"/>
                <a:gd name="T4" fmla="*/ 27 w 79"/>
                <a:gd name="T5" fmla="*/ 55 h 55"/>
                <a:gd name="T6" fmla="*/ 0 w 79"/>
                <a:gd name="T7" fmla="*/ 29 h 55"/>
                <a:gd name="T8" fmla="*/ 4 w 79"/>
                <a:gd name="T9" fmla="*/ 24 h 55"/>
                <a:gd name="T10" fmla="*/ 27 w 79"/>
                <a:gd name="T11" fmla="*/ 47 h 55"/>
                <a:gd name="T12" fmla="*/ 74 w 79"/>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9" h="55">
                  <a:moveTo>
                    <a:pt x="74" y="0"/>
                  </a:moveTo>
                  <a:lnTo>
                    <a:pt x="79" y="4"/>
                  </a:lnTo>
                  <a:lnTo>
                    <a:pt x="27" y="55"/>
                  </a:lnTo>
                  <a:lnTo>
                    <a:pt x="0" y="29"/>
                  </a:lnTo>
                  <a:lnTo>
                    <a:pt x="4" y="24"/>
                  </a:lnTo>
                  <a:lnTo>
                    <a:pt x="27" y="47"/>
                  </a:lnTo>
                  <a:lnTo>
                    <a:pt x="74" y="0"/>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grpSp>
        <p:nvGrpSpPr>
          <p:cNvPr id="127" name="Toggle Switch">
            <a:extLst>
              <a:ext uri="{FF2B5EF4-FFF2-40B4-BE49-F238E27FC236}">
                <a16:creationId xmlns:a16="http://schemas.microsoft.com/office/drawing/2014/main" id="{C49C78A0-03CF-452B-80A4-20EA7B3719F2}"/>
              </a:ext>
            </a:extLst>
          </p:cNvPr>
          <p:cNvGrpSpPr/>
          <p:nvPr/>
        </p:nvGrpSpPr>
        <p:grpSpPr>
          <a:xfrm>
            <a:off x="6229845" y="5608320"/>
            <a:ext cx="545111" cy="137160"/>
            <a:chOff x="840582" y="1350472"/>
            <a:chExt cx="545111" cy="137160"/>
          </a:xfrm>
        </p:grpSpPr>
        <p:sp>
          <p:nvSpPr>
            <p:cNvPr id="128" name="Switch Box">
              <a:extLst>
                <a:ext uri="{FF2B5EF4-FFF2-40B4-BE49-F238E27FC236}">
                  <a16:creationId xmlns:a16="http://schemas.microsoft.com/office/drawing/2014/main" id="{4D50F652-CFEF-4525-89E2-CE18D52AFCC6}"/>
                </a:ext>
              </a:extLst>
            </p:cNvPr>
            <p:cNvSpPr/>
            <p:nvPr/>
          </p:nvSpPr>
          <p:spPr>
            <a:xfrm>
              <a:off x="840582" y="1350472"/>
              <a:ext cx="301752" cy="137160"/>
            </a:xfrm>
            <a:prstGeom prst="roundRect">
              <a:avLst>
                <a:gd name="adj" fmla="val 50000"/>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29" name="Switch">
              <a:extLst>
                <a:ext uri="{FF2B5EF4-FFF2-40B4-BE49-F238E27FC236}">
                  <a16:creationId xmlns:a16="http://schemas.microsoft.com/office/drawing/2014/main" id="{CE1E4ACD-4BD2-416A-9AF1-F2080C851A1D}"/>
                </a:ext>
              </a:extLst>
            </p:cNvPr>
            <p:cNvSpPr>
              <a:spLocks noChangeAspect="1"/>
            </p:cNvSpPr>
            <p:nvPr/>
          </p:nvSpPr>
          <p:spPr>
            <a:xfrm>
              <a:off x="879634" y="1388096"/>
              <a:ext cx="61913" cy="61913"/>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0" name="Label">
              <a:extLst>
                <a:ext uri="{FF2B5EF4-FFF2-40B4-BE49-F238E27FC236}">
                  <a16:creationId xmlns:a16="http://schemas.microsoft.com/office/drawing/2014/main" id="{1955C520-1D90-426A-9E54-6F4765235F17}"/>
                </a:ext>
              </a:extLst>
            </p:cNvPr>
            <p:cNvSpPr txBox="1"/>
            <p:nvPr/>
          </p:nvSpPr>
          <p:spPr>
            <a:xfrm>
              <a:off x="1236613" y="1353650"/>
              <a:ext cx="149080"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000000"/>
                  </a:solidFill>
                  <a:latin typeface="Segoe UI" panose="020B0502040204020203" pitchFamily="34" charset="0"/>
                  <a:cs typeface="Segoe UI" panose="020B0502040204020203" pitchFamily="34" charset="0"/>
                </a:rPr>
                <a:t>Off</a:t>
              </a:r>
            </a:p>
          </p:txBody>
        </p:sp>
      </p:grpSp>
      <p:grpSp>
        <p:nvGrpSpPr>
          <p:cNvPr id="131" name="Toggle Switch">
            <a:extLst>
              <a:ext uri="{FF2B5EF4-FFF2-40B4-BE49-F238E27FC236}">
                <a16:creationId xmlns:a16="http://schemas.microsoft.com/office/drawing/2014/main" id="{FB494B1B-AD0A-4C00-BCEA-03F2DCE6C416}"/>
              </a:ext>
            </a:extLst>
          </p:cNvPr>
          <p:cNvGrpSpPr/>
          <p:nvPr/>
        </p:nvGrpSpPr>
        <p:grpSpPr>
          <a:xfrm>
            <a:off x="7109351" y="5633720"/>
            <a:ext cx="538699" cy="137160"/>
            <a:chOff x="840582" y="1601197"/>
            <a:chExt cx="538699" cy="137160"/>
          </a:xfrm>
        </p:grpSpPr>
        <p:sp>
          <p:nvSpPr>
            <p:cNvPr id="132" name="Switch Box">
              <a:extLst>
                <a:ext uri="{FF2B5EF4-FFF2-40B4-BE49-F238E27FC236}">
                  <a16:creationId xmlns:a16="http://schemas.microsoft.com/office/drawing/2014/main" id="{303CC293-212A-4D25-B750-65BC8697889C}"/>
                </a:ext>
              </a:extLst>
            </p:cNvPr>
            <p:cNvSpPr/>
            <p:nvPr/>
          </p:nvSpPr>
          <p:spPr>
            <a:xfrm>
              <a:off x="840582" y="1601197"/>
              <a:ext cx="301752" cy="137160"/>
            </a:xfrm>
            <a:prstGeom prst="roundRect">
              <a:avLst>
                <a:gd name="adj" fmla="val 50000"/>
              </a:avLst>
            </a:prstGeom>
            <a:solidFill>
              <a:srgbClr val="0078D7"/>
            </a:solidFill>
            <a:ln w="127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3" name="Switch">
              <a:extLst>
                <a:ext uri="{FF2B5EF4-FFF2-40B4-BE49-F238E27FC236}">
                  <a16:creationId xmlns:a16="http://schemas.microsoft.com/office/drawing/2014/main" id="{A79C475B-983B-4055-B193-5CBC555F1D41}"/>
                </a:ext>
              </a:extLst>
            </p:cNvPr>
            <p:cNvSpPr>
              <a:spLocks noChangeAspect="1"/>
            </p:cNvSpPr>
            <p:nvPr/>
          </p:nvSpPr>
          <p:spPr>
            <a:xfrm>
              <a:off x="1043943" y="1638821"/>
              <a:ext cx="61913" cy="61913"/>
            </a:xfrm>
            <a:prstGeom prst="ellipse">
              <a:avLst/>
            </a:prstGeom>
            <a:solidFill>
              <a:srgbClr val="FFFFFF"/>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34" name="Label">
              <a:extLst>
                <a:ext uri="{FF2B5EF4-FFF2-40B4-BE49-F238E27FC236}">
                  <a16:creationId xmlns:a16="http://schemas.microsoft.com/office/drawing/2014/main" id="{3F536C53-760B-499E-94D7-7A2ECC0542C6}"/>
                </a:ext>
              </a:extLst>
            </p:cNvPr>
            <p:cNvSpPr txBox="1"/>
            <p:nvPr/>
          </p:nvSpPr>
          <p:spPr>
            <a:xfrm>
              <a:off x="1236613" y="1604375"/>
              <a:ext cx="142668" cy="130805"/>
            </a:xfrm>
            <a:prstGeom prst="rect">
              <a:avLst/>
            </a:prstGeom>
            <a:noFill/>
          </p:spPr>
          <p:txBody>
            <a:bodyPr wrap="none" lIns="0" tIns="0" rIns="0" bIns="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dirty="0">
                  <a:solidFill>
                    <a:srgbClr val="000000"/>
                  </a:solidFill>
                  <a:latin typeface="Segoe UI" panose="020B0502040204020203" pitchFamily="34" charset="0"/>
                  <a:cs typeface="Segoe UI" panose="020B0502040204020203" pitchFamily="34" charset="0"/>
                </a:rPr>
                <a:t>On</a:t>
              </a:r>
            </a:p>
          </p:txBody>
        </p:sp>
      </p:grpSp>
    </p:spTree>
    <p:extLst>
      <p:ext uri="{BB962C8B-B14F-4D97-AF65-F5344CB8AC3E}">
        <p14:creationId xmlns:p14="http://schemas.microsoft.com/office/powerpoint/2010/main" val="152432298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C428F0A-15DC-4760-8557-6E6E8854E8EF}"/>
              </a:ext>
            </a:extLst>
          </p:cNvPr>
          <p:cNvSpPr>
            <a:spLocks noGrp="1"/>
          </p:cNvSpPr>
          <p:nvPr>
            <p:ph type="title"/>
          </p:nvPr>
        </p:nvSpPr>
        <p:spPr/>
        <p:txBody>
          <a:bodyPr>
            <a:normAutofit fontScale="90000"/>
          </a:bodyPr>
          <a:lstStyle/>
          <a:p>
            <a:r>
              <a:rPr lang="de-DE" dirty="0"/>
              <a:t>Windows System</a:t>
            </a:r>
          </a:p>
        </p:txBody>
      </p:sp>
      <p:grpSp>
        <p:nvGrpSpPr>
          <p:cNvPr id="135" name="Edge Browser" descr="&lt;SmartSettings&gt;&lt;SmartResize enabled=&quot;True&quot; minWidth=&quot;270&quot; minHeight=&quot;70&quot; /&gt;&lt;/SmartSettings&gt;">
            <a:extLst>
              <a:ext uri="{FF2B5EF4-FFF2-40B4-BE49-F238E27FC236}">
                <a16:creationId xmlns:a16="http://schemas.microsoft.com/office/drawing/2014/main" id="{24ED4EC2-7E3A-4A4A-8E0D-4C4B7472AA9C}"/>
              </a:ext>
            </a:extLst>
          </p:cNvPr>
          <p:cNvGrpSpPr/>
          <p:nvPr>
            <p:custDataLst>
              <p:tags r:id="rId1"/>
            </p:custDataLst>
          </p:nvPr>
        </p:nvGrpSpPr>
        <p:grpSpPr>
          <a:xfrm>
            <a:off x="451607" y="1500295"/>
            <a:ext cx="6208786" cy="4136809"/>
            <a:chOff x="785234" y="1336280"/>
            <a:chExt cx="6208786" cy="4136809"/>
          </a:xfrm>
        </p:grpSpPr>
        <p:sp>
          <p:nvSpPr>
            <p:cNvPr id="136" name="Window Background" descr="&lt;Tags&gt;&lt;SMARTRESIZEANCHORS&gt;Absolute,Absolute,Absolute,Absolute&lt;/SMARTRESIZEANCHORS&gt;&lt;/Tags&gt;">
              <a:extLst>
                <a:ext uri="{FF2B5EF4-FFF2-40B4-BE49-F238E27FC236}">
                  <a16:creationId xmlns:a16="http://schemas.microsoft.com/office/drawing/2014/main" id="{6EF08DFE-95EF-40EB-9D2A-158F9E9319DE}"/>
                </a:ext>
              </a:extLst>
            </p:cNvPr>
            <p:cNvSpPr/>
            <p:nvPr/>
          </p:nvSpPr>
          <p:spPr>
            <a:xfrm>
              <a:off x="785235" y="1336280"/>
              <a:ext cx="6208785" cy="4136809"/>
            </a:xfrm>
            <a:prstGeom prst="rect">
              <a:avLst/>
            </a:prstGeom>
            <a:solidFill>
              <a:srgbClr val="FFFFFF"/>
            </a:solidFill>
            <a:ln w="6350">
              <a:noFill/>
            </a:ln>
            <a:effectLst>
              <a:outerShdw blurRad="1524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137" name="Toolbar" descr="&lt;Tags&gt;&lt;SMARTRESIZEANCHORS&gt;Absolute,None,Absolute,Absolute&lt;/SMARTRESIZEANCHORS&gt;&lt;/Tags&gt;">
              <a:extLst>
                <a:ext uri="{FF2B5EF4-FFF2-40B4-BE49-F238E27FC236}">
                  <a16:creationId xmlns:a16="http://schemas.microsoft.com/office/drawing/2014/main" id="{DB25FB6A-0171-4DCC-8399-05B056FED95A}"/>
                </a:ext>
              </a:extLst>
            </p:cNvPr>
            <p:cNvSpPr/>
            <p:nvPr/>
          </p:nvSpPr>
          <p:spPr>
            <a:xfrm>
              <a:off x="785234" y="1558050"/>
              <a:ext cx="6208785" cy="316469"/>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138" name="Back" descr="&lt;Tags&gt;&lt;SMARTRESIZEANCHORS&gt;Absolute,None,Absolute,None&lt;/SMARTRESIZEANCHORS&gt;&lt;/Tags&gt;">
              <a:extLst>
                <a:ext uri="{FF2B5EF4-FFF2-40B4-BE49-F238E27FC236}">
                  <a16:creationId xmlns:a16="http://schemas.microsoft.com/office/drawing/2014/main" id="{56B826AD-5750-4378-B840-82F5D7993D66}"/>
                </a:ext>
              </a:extLst>
            </p:cNvPr>
            <p:cNvSpPr>
              <a:spLocks noChangeAspect="1"/>
            </p:cNvSpPr>
            <p:nvPr/>
          </p:nvSpPr>
          <p:spPr bwMode="auto">
            <a:xfrm>
              <a:off x="889000" y="1645840"/>
              <a:ext cx="142875" cy="133350"/>
            </a:xfrm>
            <a:custGeom>
              <a:avLst/>
              <a:gdLst>
                <a:gd name="T0" fmla="*/ 90 w 90"/>
                <a:gd name="T1" fmla="*/ 39 h 84"/>
                <a:gd name="T2" fmla="*/ 90 w 90"/>
                <a:gd name="T3" fmla="*/ 45 h 84"/>
                <a:gd name="T4" fmla="*/ 11 w 90"/>
                <a:gd name="T5" fmla="*/ 45 h 84"/>
                <a:gd name="T6" fmla="*/ 46 w 90"/>
                <a:gd name="T7" fmla="*/ 80 h 84"/>
                <a:gd name="T8" fmla="*/ 42 w 90"/>
                <a:gd name="T9" fmla="*/ 84 h 84"/>
                <a:gd name="T10" fmla="*/ 0 w 90"/>
                <a:gd name="T11" fmla="*/ 42 h 84"/>
                <a:gd name="T12" fmla="*/ 42 w 90"/>
                <a:gd name="T13" fmla="*/ 0 h 84"/>
                <a:gd name="T14" fmla="*/ 46 w 90"/>
                <a:gd name="T15" fmla="*/ 4 h 84"/>
                <a:gd name="T16" fmla="*/ 11 w 90"/>
                <a:gd name="T17" fmla="*/ 39 h 84"/>
                <a:gd name="T18" fmla="*/ 90 w 90"/>
                <a:gd name="T19" fmla="*/ 3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4">
                  <a:moveTo>
                    <a:pt x="90" y="39"/>
                  </a:moveTo>
                  <a:lnTo>
                    <a:pt x="90" y="45"/>
                  </a:lnTo>
                  <a:lnTo>
                    <a:pt x="11" y="45"/>
                  </a:lnTo>
                  <a:lnTo>
                    <a:pt x="46" y="80"/>
                  </a:lnTo>
                  <a:lnTo>
                    <a:pt x="42" y="84"/>
                  </a:lnTo>
                  <a:lnTo>
                    <a:pt x="0" y="42"/>
                  </a:lnTo>
                  <a:lnTo>
                    <a:pt x="42" y="0"/>
                  </a:lnTo>
                  <a:lnTo>
                    <a:pt x="46" y="4"/>
                  </a:lnTo>
                  <a:lnTo>
                    <a:pt x="11" y="39"/>
                  </a:lnTo>
                  <a:lnTo>
                    <a:pt x="90" y="39"/>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39" name="Forward" descr="&lt;Tags&gt;&lt;SMARTRESIZEANCHORS&gt;Absolute,None,Absolute,None&lt;/SMARTRESIZEANCHORS&gt;&lt;/Tags&gt;">
              <a:extLst>
                <a:ext uri="{FF2B5EF4-FFF2-40B4-BE49-F238E27FC236}">
                  <a16:creationId xmlns:a16="http://schemas.microsoft.com/office/drawing/2014/main" id="{C1892D9C-FC5B-4924-9B97-5A944A20DDE6}"/>
                </a:ext>
              </a:extLst>
            </p:cNvPr>
            <p:cNvSpPr>
              <a:spLocks noChangeAspect="1"/>
            </p:cNvSpPr>
            <p:nvPr/>
          </p:nvSpPr>
          <p:spPr bwMode="auto">
            <a:xfrm>
              <a:off x="1230312" y="1645840"/>
              <a:ext cx="142875" cy="133350"/>
            </a:xfrm>
            <a:custGeom>
              <a:avLst/>
              <a:gdLst>
                <a:gd name="T0" fmla="*/ 49 w 90"/>
                <a:gd name="T1" fmla="*/ 0 h 84"/>
                <a:gd name="T2" fmla="*/ 90 w 90"/>
                <a:gd name="T3" fmla="*/ 42 h 84"/>
                <a:gd name="T4" fmla="*/ 49 w 90"/>
                <a:gd name="T5" fmla="*/ 84 h 84"/>
                <a:gd name="T6" fmla="*/ 45 w 90"/>
                <a:gd name="T7" fmla="*/ 80 h 84"/>
                <a:gd name="T8" fmla="*/ 79 w 90"/>
                <a:gd name="T9" fmla="*/ 45 h 84"/>
                <a:gd name="T10" fmla="*/ 0 w 90"/>
                <a:gd name="T11" fmla="*/ 45 h 84"/>
                <a:gd name="T12" fmla="*/ 0 w 90"/>
                <a:gd name="T13" fmla="*/ 39 h 84"/>
                <a:gd name="T14" fmla="*/ 79 w 90"/>
                <a:gd name="T15" fmla="*/ 39 h 84"/>
                <a:gd name="T16" fmla="*/ 45 w 90"/>
                <a:gd name="T17" fmla="*/ 4 h 84"/>
                <a:gd name="T18" fmla="*/ 49 w 90"/>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4">
                  <a:moveTo>
                    <a:pt x="49" y="0"/>
                  </a:moveTo>
                  <a:lnTo>
                    <a:pt x="90" y="42"/>
                  </a:lnTo>
                  <a:lnTo>
                    <a:pt x="49" y="84"/>
                  </a:lnTo>
                  <a:lnTo>
                    <a:pt x="45" y="80"/>
                  </a:lnTo>
                  <a:lnTo>
                    <a:pt x="79" y="45"/>
                  </a:lnTo>
                  <a:lnTo>
                    <a:pt x="0" y="45"/>
                  </a:lnTo>
                  <a:lnTo>
                    <a:pt x="0" y="39"/>
                  </a:lnTo>
                  <a:lnTo>
                    <a:pt x="79" y="39"/>
                  </a:lnTo>
                  <a:lnTo>
                    <a:pt x="45" y="4"/>
                  </a:lnTo>
                  <a:lnTo>
                    <a:pt x="49" y="0"/>
                  </a:lnTo>
                  <a:close/>
                </a:path>
              </a:pathLst>
            </a:custGeom>
            <a:solidFill>
              <a:srgbClr val="666666"/>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40" name="Refresh" descr="&lt;Tags&gt;&lt;SMARTRESIZEANCHORS&gt;Absolute,None,Absolute,None&lt;/SMARTRESIZEANCHORS&gt;&lt;/Tags&gt;">
              <a:extLst>
                <a:ext uri="{FF2B5EF4-FFF2-40B4-BE49-F238E27FC236}">
                  <a16:creationId xmlns:a16="http://schemas.microsoft.com/office/drawing/2014/main" id="{C6D8C21C-47F3-45A9-8A02-4D4CC7D834DE}"/>
                </a:ext>
              </a:extLst>
            </p:cNvPr>
            <p:cNvSpPr>
              <a:spLocks noChangeAspect="1"/>
            </p:cNvSpPr>
            <p:nvPr/>
          </p:nvSpPr>
          <p:spPr bwMode="auto">
            <a:xfrm>
              <a:off x="1579563" y="1639490"/>
              <a:ext cx="142875" cy="146050"/>
            </a:xfrm>
            <a:custGeom>
              <a:avLst/>
              <a:gdLst>
                <a:gd name="T0" fmla="*/ 357 w 563"/>
                <a:gd name="T1" fmla="*/ 10 h 563"/>
                <a:gd name="T2" fmla="*/ 440 w 563"/>
                <a:gd name="T3" fmla="*/ 49 h 563"/>
                <a:gd name="T4" fmla="*/ 506 w 563"/>
                <a:gd name="T5" fmla="*/ 111 h 563"/>
                <a:gd name="T6" fmla="*/ 548 w 563"/>
                <a:gd name="T7" fmla="*/ 191 h 563"/>
                <a:gd name="T8" fmla="*/ 563 w 563"/>
                <a:gd name="T9" fmla="*/ 281 h 563"/>
                <a:gd name="T10" fmla="*/ 553 w 563"/>
                <a:gd name="T11" fmla="*/ 356 h 563"/>
                <a:gd name="T12" fmla="*/ 525 w 563"/>
                <a:gd name="T13" fmla="*/ 424 h 563"/>
                <a:gd name="T14" fmla="*/ 481 w 563"/>
                <a:gd name="T15" fmla="*/ 481 h 563"/>
                <a:gd name="T16" fmla="*/ 424 w 563"/>
                <a:gd name="T17" fmla="*/ 525 h 563"/>
                <a:gd name="T18" fmla="*/ 357 w 563"/>
                <a:gd name="T19" fmla="*/ 553 h 563"/>
                <a:gd name="T20" fmla="*/ 282 w 563"/>
                <a:gd name="T21" fmla="*/ 563 h 563"/>
                <a:gd name="T22" fmla="*/ 207 w 563"/>
                <a:gd name="T23" fmla="*/ 553 h 563"/>
                <a:gd name="T24" fmla="*/ 140 w 563"/>
                <a:gd name="T25" fmla="*/ 525 h 563"/>
                <a:gd name="T26" fmla="*/ 82 w 563"/>
                <a:gd name="T27" fmla="*/ 481 h 563"/>
                <a:gd name="T28" fmla="*/ 38 w 563"/>
                <a:gd name="T29" fmla="*/ 424 h 563"/>
                <a:gd name="T30" fmla="*/ 10 w 563"/>
                <a:gd name="T31" fmla="*/ 356 h 563"/>
                <a:gd name="T32" fmla="*/ 0 w 563"/>
                <a:gd name="T33" fmla="*/ 281 h 563"/>
                <a:gd name="T34" fmla="*/ 10 w 563"/>
                <a:gd name="T35" fmla="*/ 207 h 563"/>
                <a:gd name="T36" fmla="*/ 39 w 563"/>
                <a:gd name="T37" fmla="*/ 138 h 563"/>
                <a:gd name="T38" fmla="*/ 85 w 563"/>
                <a:gd name="T39" fmla="*/ 80 h 563"/>
                <a:gd name="T40" fmla="*/ 146 w 563"/>
                <a:gd name="T41" fmla="*/ 35 h 563"/>
                <a:gd name="T42" fmla="*/ 71 w 563"/>
                <a:gd name="T43" fmla="*/ 35 h 563"/>
                <a:gd name="T44" fmla="*/ 71 w 563"/>
                <a:gd name="T45" fmla="*/ 0 h 563"/>
                <a:gd name="T46" fmla="*/ 211 w 563"/>
                <a:gd name="T47" fmla="*/ 0 h 563"/>
                <a:gd name="T48" fmla="*/ 211 w 563"/>
                <a:gd name="T49" fmla="*/ 141 h 563"/>
                <a:gd name="T50" fmla="*/ 176 w 563"/>
                <a:gd name="T51" fmla="*/ 141 h 563"/>
                <a:gd name="T52" fmla="*/ 176 w 563"/>
                <a:gd name="T53" fmla="*/ 59 h 563"/>
                <a:gd name="T54" fmla="*/ 118 w 563"/>
                <a:gd name="T55" fmla="*/ 98 h 563"/>
                <a:gd name="T56" fmla="*/ 74 w 563"/>
                <a:gd name="T57" fmla="*/ 150 h 563"/>
                <a:gd name="T58" fmla="*/ 45 w 563"/>
                <a:gd name="T59" fmla="*/ 212 h 563"/>
                <a:gd name="T60" fmla="*/ 35 w 563"/>
                <a:gd name="T61" fmla="*/ 281 h 563"/>
                <a:gd name="T62" fmla="*/ 44 w 563"/>
                <a:gd name="T63" fmla="*/ 347 h 563"/>
                <a:gd name="T64" fmla="*/ 69 w 563"/>
                <a:gd name="T65" fmla="*/ 406 h 563"/>
                <a:gd name="T66" fmla="*/ 108 w 563"/>
                <a:gd name="T67" fmla="*/ 456 h 563"/>
                <a:gd name="T68" fmla="*/ 158 w 563"/>
                <a:gd name="T69" fmla="*/ 494 h 563"/>
                <a:gd name="T70" fmla="*/ 216 w 563"/>
                <a:gd name="T71" fmla="*/ 519 h 563"/>
                <a:gd name="T72" fmla="*/ 282 w 563"/>
                <a:gd name="T73" fmla="*/ 528 h 563"/>
                <a:gd name="T74" fmla="*/ 347 w 563"/>
                <a:gd name="T75" fmla="*/ 519 h 563"/>
                <a:gd name="T76" fmla="*/ 406 w 563"/>
                <a:gd name="T77" fmla="*/ 494 h 563"/>
                <a:gd name="T78" fmla="*/ 456 w 563"/>
                <a:gd name="T79" fmla="*/ 456 h 563"/>
                <a:gd name="T80" fmla="*/ 495 w 563"/>
                <a:gd name="T81" fmla="*/ 406 h 563"/>
                <a:gd name="T82" fmla="*/ 519 w 563"/>
                <a:gd name="T83" fmla="*/ 347 h 563"/>
                <a:gd name="T84" fmla="*/ 528 w 563"/>
                <a:gd name="T85" fmla="*/ 281 h 563"/>
                <a:gd name="T86" fmla="*/ 515 w 563"/>
                <a:gd name="T87" fmla="*/ 202 h 563"/>
                <a:gd name="T88" fmla="*/ 478 w 563"/>
                <a:gd name="T89" fmla="*/ 132 h 563"/>
                <a:gd name="T90" fmla="*/ 421 w 563"/>
                <a:gd name="T91" fmla="*/ 78 h 563"/>
                <a:gd name="T92" fmla="*/ 348 w 563"/>
                <a:gd name="T93" fmla="*/ 44 h 563"/>
                <a:gd name="T94" fmla="*/ 357 w 563"/>
                <a:gd name="T95" fmla="*/ 1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3" h="563">
                  <a:moveTo>
                    <a:pt x="357" y="10"/>
                  </a:moveTo>
                  <a:cubicBezTo>
                    <a:pt x="387" y="18"/>
                    <a:pt x="415" y="31"/>
                    <a:pt x="440" y="49"/>
                  </a:cubicBezTo>
                  <a:cubicBezTo>
                    <a:pt x="466" y="66"/>
                    <a:pt x="488" y="87"/>
                    <a:pt x="506" y="111"/>
                  </a:cubicBezTo>
                  <a:cubicBezTo>
                    <a:pt x="524" y="135"/>
                    <a:pt x="538" y="161"/>
                    <a:pt x="548" y="191"/>
                  </a:cubicBezTo>
                  <a:cubicBezTo>
                    <a:pt x="558" y="220"/>
                    <a:pt x="563" y="250"/>
                    <a:pt x="563" y="281"/>
                  </a:cubicBezTo>
                  <a:cubicBezTo>
                    <a:pt x="563" y="307"/>
                    <a:pt x="560" y="332"/>
                    <a:pt x="553" y="356"/>
                  </a:cubicBezTo>
                  <a:cubicBezTo>
                    <a:pt x="547" y="380"/>
                    <a:pt x="537" y="403"/>
                    <a:pt x="525" y="424"/>
                  </a:cubicBezTo>
                  <a:cubicBezTo>
                    <a:pt x="513" y="445"/>
                    <a:pt x="498" y="464"/>
                    <a:pt x="481" y="481"/>
                  </a:cubicBezTo>
                  <a:cubicBezTo>
                    <a:pt x="464" y="498"/>
                    <a:pt x="445" y="513"/>
                    <a:pt x="424" y="525"/>
                  </a:cubicBezTo>
                  <a:cubicBezTo>
                    <a:pt x="403" y="537"/>
                    <a:pt x="381" y="546"/>
                    <a:pt x="357" y="553"/>
                  </a:cubicBezTo>
                  <a:cubicBezTo>
                    <a:pt x="333" y="560"/>
                    <a:pt x="308" y="563"/>
                    <a:pt x="282" y="563"/>
                  </a:cubicBezTo>
                  <a:cubicBezTo>
                    <a:pt x="256" y="563"/>
                    <a:pt x="231" y="560"/>
                    <a:pt x="207" y="553"/>
                  </a:cubicBezTo>
                  <a:cubicBezTo>
                    <a:pt x="183" y="546"/>
                    <a:pt x="160" y="537"/>
                    <a:pt x="140" y="525"/>
                  </a:cubicBezTo>
                  <a:cubicBezTo>
                    <a:pt x="119" y="513"/>
                    <a:pt x="100" y="498"/>
                    <a:pt x="82" y="481"/>
                  </a:cubicBezTo>
                  <a:cubicBezTo>
                    <a:pt x="65" y="464"/>
                    <a:pt x="51" y="445"/>
                    <a:pt x="38" y="424"/>
                  </a:cubicBezTo>
                  <a:cubicBezTo>
                    <a:pt x="26" y="403"/>
                    <a:pt x="17" y="380"/>
                    <a:pt x="10" y="356"/>
                  </a:cubicBezTo>
                  <a:cubicBezTo>
                    <a:pt x="3" y="332"/>
                    <a:pt x="0" y="307"/>
                    <a:pt x="0" y="281"/>
                  </a:cubicBezTo>
                  <a:cubicBezTo>
                    <a:pt x="0" y="256"/>
                    <a:pt x="3" y="231"/>
                    <a:pt x="10" y="207"/>
                  </a:cubicBezTo>
                  <a:cubicBezTo>
                    <a:pt x="17" y="182"/>
                    <a:pt x="27" y="160"/>
                    <a:pt x="39" y="138"/>
                  </a:cubicBezTo>
                  <a:cubicBezTo>
                    <a:pt x="52" y="117"/>
                    <a:pt x="67" y="97"/>
                    <a:pt x="85" y="80"/>
                  </a:cubicBezTo>
                  <a:cubicBezTo>
                    <a:pt x="103" y="62"/>
                    <a:pt x="123" y="47"/>
                    <a:pt x="146" y="35"/>
                  </a:cubicBezTo>
                  <a:lnTo>
                    <a:pt x="71" y="35"/>
                  </a:lnTo>
                  <a:lnTo>
                    <a:pt x="71" y="0"/>
                  </a:lnTo>
                  <a:lnTo>
                    <a:pt x="211" y="0"/>
                  </a:lnTo>
                  <a:lnTo>
                    <a:pt x="211" y="141"/>
                  </a:lnTo>
                  <a:lnTo>
                    <a:pt x="176" y="141"/>
                  </a:lnTo>
                  <a:lnTo>
                    <a:pt x="176" y="59"/>
                  </a:lnTo>
                  <a:cubicBezTo>
                    <a:pt x="155" y="69"/>
                    <a:pt x="135" y="82"/>
                    <a:pt x="118" y="98"/>
                  </a:cubicBezTo>
                  <a:cubicBezTo>
                    <a:pt x="101" y="113"/>
                    <a:pt x="86" y="130"/>
                    <a:pt x="74" y="150"/>
                  </a:cubicBezTo>
                  <a:cubicBezTo>
                    <a:pt x="61" y="169"/>
                    <a:pt x="52" y="190"/>
                    <a:pt x="45" y="212"/>
                  </a:cubicBezTo>
                  <a:cubicBezTo>
                    <a:pt x="39" y="235"/>
                    <a:pt x="35" y="258"/>
                    <a:pt x="35" y="281"/>
                  </a:cubicBezTo>
                  <a:cubicBezTo>
                    <a:pt x="35" y="304"/>
                    <a:pt x="38" y="326"/>
                    <a:pt x="44" y="347"/>
                  </a:cubicBezTo>
                  <a:cubicBezTo>
                    <a:pt x="50" y="368"/>
                    <a:pt x="58" y="387"/>
                    <a:pt x="69" y="406"/>
                  </a:cubicBezTo>
                  <a:cubicBezTo>
                    <a:pt x="80" y="424"/>
                    <a:pt x="93" y="441"/>
                    <a:pt x="108" y="456"/>
                  </a:cubicBezTo>
                  <a:cubicBezTo>
                    <a:pt x="123" y="471"/>
                    <a:pt x="139" y="483"/>
                    <a:pt x="158" y="494"/>
                  </a:cubicBezTo>
                  <a:cubicBezTo>
                    <a:pt x="176" y="505"/>
                    <a:pt x="195" y="513"/>
                    <a:pt x="216" y="519"/>
                  </a:cubicBezTo>
                  <a:cubicBezTo>
                    <a:pt x="237" y="525"/>
                    <a:pt x="259" y="528"/>
                    <a:pt x="282" y="528"/>
                  </a:cubicBezTo>
                  <a:cubicBezTo>
                    <a:pt x="304" y="528"/>
                    <a:pt x="326" y="525"/>
                    <a:pt x="347" y="519"/>
                  </a:cubicBezTo>
                  <a:cubicBezTo>
                    <a:pt x="368" y="513"/>
                    <a:pt x="388" y="505"/>
                    <a:pt x="406" y="494"/>
                  </a:cubicBezTo>
                  <a:cubicBezTo>
                    <a:pt x="424" y="483"/>
                    <a:pt x="441" y="471"/>
                    <a:pt x="456" y="456"/>
                  </a:cubicBezTo>
                  <a:cubicBezTo>
                    <a:pt x="471" y="441"/>
                    <a:pt x="484" y="424"/>
                    <a:pt x="495" y="406"/>
                  </a:cubicBezTo>
                  <a:cubicBezTo>
                    <a:pt x="505" y="387"/>
                    <a:pt x="514" y="368"/>
                    <a:pt x="519" y="347"/>
                  </a:cubicBezTo>
                  <a:cubicBezTo>
                    <a:pt x="525" y="326"/>
                    <a:pt x="528" y="304"/>
                    <a:pt x="528" y="281"/>
                  </a:cubicBezTo>
                  <a:cubicBezTo>
                    <a:pt x="528" y="254"/>
                    <a:pt x="524" y="227"/>
                    <a:pt x="515" y="202"/>
                  </a:cubicBezTo>
                  <a:cubicBezTo>
                    <a:pt x="506" y="176"/>
                    <a:pt x="494" y="153"/>
                    <a:pt x="478" y="132"/>
                  </a:cubicBezTo>
                  <a:cubicBezTo>
                    <a:pt x="462" y="111"/>
                    <a:pt x="443" y="93"/>
                    <a:pt x="421" y="78"/>
                  </a:cubicBezTo>
                  <a:cubicBezTo>
                    <a:pt x="398" y="63"/>
                    <a:pt x="374" y="51"/>
                    <a:pt x="348" y="44"/>
                  </a:cubicBezTo>
                  <a:lnTo>
                    <a:pt x="357" y="1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cxnSp>
          <p:nvCxnSpPr>
            <p:cNvPr id="141" name="Toolbar Separator" descr="&lt;Tags&gt;&lt;SMARTRESIZEANCHORS&gt;Absolute,None,Absolute,None&lt;/SMARTRESIZEANCHORS&gt;&lt;/Tags&gt;">
              <a:extLst>
                <a:ext uri="{FF2B5EF4-FFF2-40B4-BE49-F238E27FC236}">
                  <a16:creationId xmlns:a16="http://schemas.microsoft.com/office/drawing/2014/main" id="{0B785A6A-93C8-4CF5-9766-B001EE9DF627}"/>
                </a:ext>
              </a:extLst>
            </p:cNvPr>
            <p:cNvCxnSpPr>
              <a:cxnSpLocks noChangeAspect="1"/>
            </p:cNvCxnSpPr>
            <p:nvPr/>
          </p:nvCxnSpPr>
          <p:spPr>
            <a:xfrm>
              <a:off x="1924050" y="1620044"/>
              <a:ext cx="0" cy="184943"/>
            </a:xfrm>
            <a:prstGeom prst="line">
              <a:avLst/>
            </a:prstGeom>
            <a:ln>
              <a:solidFill>
                <a:srgbClr val="464646"/>
              </a:solidFill>
            </a:ln>
          </p:spPr>
          <p:style>
            <a:lnRef idx="1">
              <a:schemeClr val="accent1"/>
            </a:lnRef>
            <a:fillRef idx="0">
              <a:schemeClr val="accent1"/>
            </a:fillRef>
            <a:effectRef idx="0">
              <a:schemeClr val="accent1"/>
            </a:effectRef>
            <a:fontRef idx="minor">
              <a:schemeClr val="tx1"/>
            </a:fontRef>
          </p:style>
        </p:cxnSp>
        <p:sp>
          <p:nvSpPr>
            <p:cNvPr id="142" name="Address Bar" descr="&lt;Tags&gt;&lt;SMARTRESIZEANCHORS&gt;Absolute,None,Absolute,Absolute&lt;/SMARTRESIZEANCHORS&gt;&lt;/Tags&gt;">
              <a:extLst>
                <a:ext uri="{FF2B5EF4-FFF2-40B4-BE49-F238E27FC236}">
                  <a16:creationId xmlns:a16="http://schemas.microsoft.com/office/drawing/2014/main" id="{01BC34B7-C7E8-4DDB-9BBC-0E7E0B0144C2}"/>
                </a:ext>
              </a:extLst>
            </p:cNvPr>
            <p:cNvSpPr txBox="1"/>
            <p:nvPr/>
          </p:nvSpPr>
          <p:spPr>
            <a:xfrm>
              <a:off x="1928814" y="1608010"/>
              <a:ext cx="3203573" cy="196977"/>
            </a:xfrm>
            <a:prstGeom prst="rect">
              <a:avLst/>
            </a:prstGeom>
            <a:noFill/>
          </p:spPr>
          <p:txBody>
            <a:bodyPr wrap="square" lIns="91440" tIns="45720" rIns="91440" bIns="4572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680" dirty="0">
                  <a:solidFill>
                    <a:srgbClr val="000000"/>
                  </a:solidFill>
                  <a:latin typeface="Segoe UI" panose="020B0502040204020203" pitchFamily="34" charset="0"/>
                  <a:cs typeface="Segoe UI" panose="020B0502040204020203" pitchFamily="34" charset="0"/>
                </a:rPr>
                <a:t>example.com</a:t>
              </a:r>
            </a:p>
          </p:txBody>
        </p:sp>
        <p:sp>
          <p:nvSpPr>
            <p:cNvPr id="143" name="Bookmark" descr="&lt;Tags&gt;&lt;SMARTRESIZEANCHORS&gt;Absolute,None,None,Absolute&lt;/SMARTRESIZEANCHORS&gt;&lt;/Tags&gt;">
              <a:extLst>
                <a:ext uri="{FF2B5EF4-FFF2-40B4-BE49-F238E27FC236}">
                  <a16:creationId xmlns:a16="http://schemas.microsoft.com/office/drawing/2014/main" id="{03F8F70F-448A-43D9-9E5E-48E3ECD25F0B}"/>
                </a:ext>
              </a:extLst>
            </p:cNvPr>
            <p:cNvSpPr>
              <a:spLocks noChangeAspect="1" noEditPoints="1"/>
            </p:cNvSpPr>
            <p:nvPr/>
          </p:nvSpPr>
          <p:spPr bwMode="auto">
            <a:xfrm>
              <a:off x="5132389" y="1645046"/>
              <a:ext cx="146050" cy="134938"/>
            </a:xfrm>
            <a:custGeom>
              <a:avLst/>
              <a:gdLst>
                <a:gd name="T0" fmla="*/ 80 w 572"/>
                <a:gd name="T1" fmla="*/ 0 h 527"/>
                <a:gd name="T2" fmla="*/ 80 w 572"/>
                <a:gd name="T3" fmla="*/ 44 h 527"/>
                <a:gd name="T4" fmla="*/ 0 w 572"/>
                <a:gd name="T5" fmla="*/ 44 h 527"/>
                <a:gd name="T6" fmla="*/ 0 w 572"/>
                <a:gd name="T7" fmla="*/ 527 h 527"/>
                <a:gd name="T8" fmla="*/ 572 w 572"/>
                <a:gd name="T9" fmla="*/ 526 h 527"/>
                <a:gd name="T10" fmla="*/ 572 w 572"/>
                <a:gd name="T11" fmla="*/ 43 h 527"/>
                <a:gd name="T12" fmla="*/ 492 w 572"/>
                <a:gd name="T13" fmla="*/ 47 h 527"/>
                <a:gd name="T14" fmla="*/ 492 w 572"/>
                <a:gd name="T15" fmla="*/ 0 h 527"/>
                <a:gd name="T16" fmla="*/ 475 w 572"/>
                <a:gd name="T17" fmla="*/ 0 h 527"/>
                <a:gd name="T18" fmla="*/ 286 w 572"/>
                <a:gd name="T19" fmla="*/ 61 h 527"/>
                <a:gd name="T20" fmla="*/ 97 w 572"/>
                <a:gd name="T21" fmla="*/ 0 h 527"/>
                <a:gd name="T22" fmla="*/ 80 w 572"/>
                <a:gd name="T23" fmla="*/ 0 h 527"/>
                <a:gd name="T24" fmla="*/ 457 w 572"/>
                <a:gd name="T25" fmla="*/ 35 h 527"/>
                <a:gd name="T26" fmla="*/ 457 w 572"/>
                <a:gd name="T27" fmla="*/ 431 h 527"/>
                <a:gd name="T28" fmla="*/ 304 w 572"/>
                <a:gd name="T29" fmla="*/ 475 h 527"/>
                <a:gd name="T30" fmla="*/ 304 w 572"/>
                <a:gd name="T31" fmla="*/ 92 h 527"/>
                <a:gd name="T32" fmla="*/ 457 w 572"/>
                <a:gd name="T33" fmla="*/ 35 h 527"/>
                <a:gd name="T34" fmla="*/ 115 w 572"/>
                <a:gd name="T35" fmla="*/ 35 h 527"/>
                <a:gd name="T36" fmla="*/ 268 w 572"/>
                <a:gd name="T37" fmla="*/ 92 h 527"/>
                <a:gd name="T38" fmla="*/ 268 w 572"/>
                <a:gd name="T39" fmla="*/ 474 h 527"/>
                <a:gd name="T40" fmla="*/ 115 w 572"/>
                <a:gd name="T41" fmla="*/ 431 h 527"/>
                <a:gd name="T42" fmla="*/ 115 w 572"/>
                <a:gd name="T43" fmla="*/ 35 h 527"/>
                <a:gd name="T44" fmla="*/ 35 w 572"/>
                <a:gd name="T45" fmla="*/ 79 h 527"/>
                <a:gd name="T46" fmla="*/ 80 w 572"/>
                <a:gd name="T47" fmla="*/ 79 h 527"/>
                <a:gd name="T48" fmla="*/ 80 w 572"/>
                <a:gd name="T49" fmla="*/ 466 h 527"/>
                <a:gd name="T50" fmla="*/ 97 w 572"/>
                <a:gd name="T51" fmla="*/ 466 h 527"/>
                <a:gd name="T52" fmla="*/ 238 w 572"/>
                <a:gd name="T53" fmla="*/ 495 h 527"/>
                <a:gd name="T54" fmla="*/ 35 w 572"/>
                <a:gd name="T55" fmla="*/ 492 h 527"/>
                <a:gd name="T56" fmla="*/ 35 w 572"/>
                <a:gd name="T57" fmla="*/ 79 h 527"/>
                <a:gd name="T58" fmla="*/ 537 w 572"/>
                <a:gd name="T59" fmla="*/ 80 h 527"/>
                <a:gd name="T60" fmla="*/ 537 w 572"/>
                <a:gd name="T61" fmla="*/ 492 h 527"/>
                <a:gd name="T62" fmla="*/ 335 w 572"/>
                <a:gd name="T63" fmla="*/ 496 h 527"/>
                <a:gd name="T64" fmla="*/ 475 w 572"/>
                <a:gd name="T65" fmla="*/ 466 h 527"/>
                <a:gd name="T66" fmla="*/ 492 w 572"/>
                <a:gd name="T67" fmla="*/ 466 h 527"/>
                <a:gd name="T68" fmla="*/ 492 w 572"/>
                <a:gd name="T69" fmla="*/ 448 h 527"/>
                <a:gd name="T70" fmla="*/ 492 w 572"/>
                <a:gd name="T71" fmla="*/ 82 h 527"/>
                <a:gd name="T72" fmla="*/ 537 w 572"/>
                <a:gd name="T73" fmla="*/ 80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2" h="527">
                  <a:moveTo>
                    <a:pt x="80" y="0"/>
                  </a:moveTo>
                  <a:lnTo>
                    <a:pt x="80" y="44"/>
                  </a:lnTo>
                  <a:cubicBezTo>
                    <a:pt x="49" y="43"/>
                    <a:pt x="28" y="44"/>
                    <a:pt x="0" y="44"/>
                  </a:cubicBezTo>
                  <a:lnTo>
                    <a:pt x="0" y="527"/>
                  </a:lnTo>
                  <a:lnTo>
                    <a:pt x="572" y="526"/>
                  </a:lnTo>
                  <a:lnTo>
                    <a:pt x="572" y="43"/>
                  </a:lnTo>
                  <a:cubicBezTo>
                    <a:pt x="545" y="44"/>
                    <a:pt x="517" y="45"/>
                    <a:pt x="492" y="47"/>
                  </a:cubicBezTo>
                  <a:lnTo>
                    <a:pt x="492" y="0"/>
                  </a:lnTo>
                  <a:lnTo>
                    <a:pt x="475" y="0"/>
                  </a:lnTo>
                  <a:cubicBezTo>
                    <a:pt x="377" y="0"/>
                    <a:pt x="333" y="34"/>
                    <a:pt x="286" y="61"/>
                  </a:cubicBezTo>
                  <a:cubicBezTo>
                    <a:pt x="241" y="34"/>
                    <a:pt x="185" y="0"/>
                    <a:pt x="97" y="0"/>
                  </a:cubicBezTo>
                  <a:lnTo>
                    <a:pt x="80" y="0"/>
                  </a:lnTo>
                  <a:close/>
                  <a:moveTo>
                    <a:pt x="457" y="35"/>
                  </a:moveTo>
                  <a:lnTo>
                    <a:pt x="457" y="431"/>
                  </a:lnTo>
                  <a:cubicBezTo>
                    <a:pt x="384" y="433"/>
                    <a:pt x="341" y="449"/>
                    <a:pt x="304" y="475"/>
                  </a:cubicBezTo>
                  <a:lnTo>
                    <a:pt x="304" y="92"/>
                  </a:lnTo>
                  <a:cubicBezTo>
                    <a:pt x="349" y="65"/>
                    <a:pt x="380" y="39"/>
                    <a:pt x="457" y="35"/>
                  </a:cubicBezTo>
                  <a:close/>
                  <a:moveTo>
                    <a:pt x="115" y="35"/>
                  </a:moveTo>
                  <a:cubicBezTo>
                    <a:pt x="183" y="40"/>
                    <a:pt x="227" y="67"/>
                    <a:pt x="268" y="92"/>
                  </a:cubicBezTo>
                  <a:lnTo>
                    <a:pt x="268" y="474"/>
                  </a:lnTo>
                  <a:cubicBezTo>
                    <a:pt x="234" y="450"/>
                    <a:pt x="201" y="433"/>
                    <a:pt x="115" y="431"/>
                  </a:cubicBezTo>
                  <a:lnTo>
                    <a:pt x="115" y="35"/>
                  </a:lnTo>
                  <a:close/>
                  <a:moveTo>
                    <a:pt x="35" y="79"/>
                  </a:moveTo>
                  <a:cubicBezTo>
                    <a:pt x="51" y="79"/>
                    <a:pt x="66" y="79"/>
                    <a:pt x="80" y="79"/>
                  </a:cubicBezTo>
                  <a:lnTo>
                    <a:pt x="80" y="466"/>
                  </a:lnTo>
                  <a:lnTo>
                    <a:pt x="97" y="466"/>
                  </a:lnTo>
                  <a:cubicBezTo>
                    <a:pt x="182" y="466"/>
                    <a:pt x="210" y="475"/>
                    <a:pt x="238" y="495"/>
                  </a:cubicBezTo>
                  <a:cubicBezTo>
                    <a:pt x="170" y="494"/>
                    <a:pt x="103" y="493"/>
                    <a:pt x="35" y="492"/>
                  </a:cubicBezTo>
                  <a:lnTo>
                    <a:pt x="35" y="79"/>
                  </a:lnTo>
                  <a:close/>
                  <a:moveTo>
                    <a:pt x="537" y="80"/>
                  </a:moveTo>
                  <a:lnTo>
                    <a:pt x="537" y="492"/>
                  </a:lnTo>
                  <a:cubicBezTo>
                    <a:pt x="470" y="495"/>
                    <a:pt x="403" y="495"/>
                    <a:pt x="335" y="496"/>
                  </a:cubicBezTo>
                  <a:cubicBezTo>
                    <a:pt x="368" y="476"/>
                    <a:pt x="404" y="466"/>
                    <a:pt x="475" y="466"/>
                  </a:cubicBezTo>
                  <a:lnTo>
                    <a:pt x="492" y="466"/>
                  </a:lnTo>
                  <a:lnTo>
                    <a:pt x="492" y="448"/>
                  </a:lnTo>
                  <a:lnTo>
                    <a:pt x="492" y="82"/>
                  </a:lnTo>
                  <a:cubicBezTo>
                    <a:pt x="506" y="81"/>
                    <a:pt x="521" y="81"/>
                    <a:pt x="537" y="80"/>
                  </a:cubicBezTo>
                  <a:close/>
                </a:path>
              </a:pathLst>
            </a:custGeom>
            <a:solidFill>
              <a:srgbClr val="66666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44" name="Favorite" descr="&lt;Tags&gt;&lt;SMARTRESIZEANCHORS&gt;Absolute,None,None,Absolute&lt;/SMARTRESIZEANCHORS&gt;&lt;/Tags&gt;">
              <a:extLst>
                <a:ext uri="{FF2B5EF4-FFF2-40B4-BE49-F238E27FC236}">
                  <a16:creationId xmlns:a16="http://schemas.microsoft.com/office/drawing/2014/main" id="{8115A743-C6E0-4101-AFD3-FD5E224B5C60}"/>
                </a:ext>
              </a:extLst>
            </p:cNvPr>
            <p:cNvSpPr>
              <a:spLocks noChangeAspect="1" noEditPoints="1"/>
            </p:cNvSpPr>
            <p:nvPr/>
          </p:nvSpPr>
          <p:spPr bwMode="auto">
            <a:xfrm>
              <a:off x="5356226" y="1639490"/>
              <a:ext cx="144462" cy="146050"/>
            </a:xfrm>
            <a:custGeom>
              <a:avLst/>
              <a:gdLst>
                <a:gd name="T0" fmla="*/ 390 w 563"/>
                <a:gd name="T1" fmla="*/ 345 h 563"/>
                <a:gd name="T2" fmla="*/ 458 w 563"/>
                <a:gd name="T3" fmla="*/ 563 h 563"/>
                <a:gd name="T4" fmla="*/ 282 w 563"/>
                <a:gd name="T5" fmla="*/ 428 h 563"/>
                <a:gd name="T6" fmla="*/ 106 w 563"/>
                <a:gd name="T7" fmla="*/ 563 h 563"/>
                <a:gd name="T8" fmla="*/ 174 w 563"/>
                <a:gd name="T9" fmla="*/ 345 h 563"/>
                <a:gd name="T10" fmla="*/ 0 w 563"/>
                <a:gd name="T11" fmla="*/ 211 h 563"/>
                <a:gd name="T12" fmla="*/ 216 w 563"/>
                <a:gd name="T13" fmla="*/ 211 h 563"/>
                <a:gd name="T14" fmla="*/ 282 w 563"/>
                <a:gd name="T15" fmla="*/ 0 h 563"/>
                <a:gd name="T16" fmla="*/ 348 w 563"/>
                <a:gd name="T17" fmla="*/ 211 h 563"/>
                <a:gd name="T18" fmla="*/ 563 w 563"/>
                <a:gd name="T19" fmla="*/ 211 h 563"/>
                <a:gd name="T20" fmla="*/ 390 w 563"/>
                <a:gd name="T21" fmla="*/ 345 h 563"/>
                <a:gd name="T22" fmla="*/ 391 w 563"/>
                <a:gd name="T23" fmla="*/ 467 h 563"/>
                <a:gd name="T24" fmla="*/ 370 w 563"/>
                <a:gd name="T25" fmla="*/ 399 h 563"/>
                <a:gd name="T26" fmla="*/ 349 w 563"/>
                <a:gd name="T27" fmla="*/ 332 h 563"/>
                <a:gd name="T28" fmla="*/ 404 w 563"/>
                <a:gd name="T29" fmla="*/ 289 h 563"/>
                <a:gd name="T30" fmla="*/ 460 w 563"/>
                <a:gd name="T31" fmla="*/ 246 h 563"/>
                <a:gd name="T32" fmla="*/ 322 w 563"/>
                <a:gd name="T33" fmla="*/ 246 h 563"/>
                <a:gd name="T34" fmla="*/ 282 w 563"/>
                <a:gd name="T35" fmla="*/ 118 h 563"/>
                <a:gd name="T36" fmla="*/ 242 w 563"/>
                <a:gd name="T37" fmla="*/ 246 h 563"/>
                <a:gd name="T38" fmla="*/ 103 w 563"/>
                <a:gd name="T39" fmla="*/ 246 h 563"/>
                <a:gd name="T40" fmla="*/ 159 w 563"/>
                <a:gd name="T41" fmla="*/ 289 h 563"/>
                <a:gd name="T42" fmla="*/ 215 w 563"/>
                <a:gd name="T43" fmla="*/ 332 h 563"/>
                <a:gd name="T44" fmla="*/ 193 w 563"/>
                <a:gd name="T45" fmla="*/ 399 h 563"/>
                <a:gd name="T46" fmla="*/ 173 w 563"/>
                <a:gd name="T47" fmla="*/ 467 h 563"/>
                <a:gd name="T48" fmla="*/ 282 w 563"/>
                <a:gd name="T49" fmla="*/ 383 h 563"/>
                <a:gd name="T50" fmla="*/ 391 w 563"/>
                <a:gd name="T51" fmla="*/ 467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3" h="563">
                  <a:moveTo>
                    <a:pt x="390" y="345"/>
                  </a:moveTo>
                  <a:lnTo>
                    <a:pt x="458" y="563"/>
                  </a:lnTo>
                  <a:lnTo>
                    <a:pt x="282" y="428"/>
                  </a:lnTo>
                  <a:lnTo>
                    <a:pt x="106" y="563"/>
                  </a:lnTo>
                  <a:lnTo>
                    <a:pt x="174" y="345"/>
                  </a:lnTo>
                  <a:lnTo>
                    <a:pt x="0" y="211"/>
                  </a:lnTo>
                  <a:lnTo>
                    <a:pt x="216" y="211"/>
                  </a:lnTo>
                  <a:lnTo>
                    <a:pt x="282" y="0"/>
                  </a:lnTo>
                  <a:lnTo>
                    <a:pt x="348" y="211"/>
                  </a:lnTo>
                  <a:lnTo>
                    <a:pt x="563" y="211"/>
                  </a:lnTo>
                  <a:lnTo>
                    <a:pt x="390" y="345"/>
                  </a:lnTo>
                  <a:close/>
                  <a:moveTo>
                    <a:pt x="391" y="467"/>
                  </a:moveTo>
                  <a:cubicBezTo>
                    <a:pt x="384" y="445"/>
                    <a:pt x="377" y="422"/>
                    <a:pt x="370" y="399"/>
                  </a:cubicBezTo>
                  <a:cubicBezTo>
                    <a:pt x="363" y="377"/>
                    <a:pt x="356" y="354"/>
                    <a:pt x="349" y="332"/>
                  </a:cubicBezTo>
                  <a:cubicBezTo>
                    <a:pt x="367" y="318"/>
                    <a:pt x="386" y="303"/>
                    <a:pt x="404" y="289"/>
                  </a:cubicBezTo>
                  <a:cubicBezTo>
                    <a:pt x="423" y="275"/>
                    <a:pt x="441" y="260"/>
                    <a:pt x="460" y="246"/>
                  </a:cubicBezTo>
                  <a:lnTo>
                    <a:pt x="322" y="246"/>
                  </a:lnTo>
                  <a:lnTo>
                    <a:pt x="282" y="118"/>
                  </a:lnTo>
                  <a:lnTo>
                    <a:pt x="242" y="246"/>
                  </a:lnTo>
                  <a:lnTo>
                    <a:pt x="103" y="246"/>
                  </a:lnTo>
                  <a:cubicBezTo>
                    <a:pt x="122" y="260"/>
                    <a:pt x="141" y="275"/>
                    <a:pt x="159" y="289"/>
                  </a:cubicBezTo>
                  <a:cubicBezTo>
                    <a:pt x="177" y="303"/>
                    <a:pt x="196" y="318"/>
                    <a:pt x="215" y="332"/>
                  </a:cubicBezTo>
                  <a:cubicBezTo>
                    <a:pt x="208" y="354"/>
                    <a:pt x="200" y="377"/>
                    <a:pt x="193" y="399"/>
                  </a:cubicBezTo>
                  <a:cubicBezTo>
                    <a:pt x="186" y="422"/>
                    <a:pt x="179" y="445"/>
                    <a:pt x="173" y="467"/>
                  </a:cubicBezTo>
                  <a:lnTo>
                    <a:pt x="282" y="383"/>
                  </a:lnTo>
                  <a:lnTo>
                    <a:pt x="391" y="467"/>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cxnSp>
          <p:nvCxnSpPr>
            <p:cNvPr id="145" name="Toolbar Separator" descr="&lt;Tags&gt;&lt;SMARTRESIZEANCHORS&gt;Absolute,None,None,Absolute&lt;/SMARTRESIZEANCHORS&gt;&lt;/Tags&gt;">
              <a:extLst>
                <a:ext uri="{FF2B5EF4-FFF2-40B4-BE49-F238E27FC236}">
                  <a16:creationId xmlns:a16="http://schemas.microsoft.com/office/drawing/2014/main" id="{2877AF62-EEE6-4584-A524-04DB221518F3}"/>
                </a:ext>
              </a:extLst>
            </p:cNvPr>
            <p:cNvCxnSpPr>
              <a:cxnSpLocks noChangeAspect="1"/>
            </p:cNvCxnSpPr>
            <p:nvPr/>
          </p:nvCxnSpPr>
          <p:spPr>
            <a:xfrm>
              <a:off x="5581650" y="1620044"/>
              <a:ext cx="0" cy="184943"/>
            </a:xfrm>
            <a:prstGeom prst="line">
              <a:avLst/>
            </a:prstGeom>
            <a:ln>
              <a:solidFill>
                <a:srgbClr val="464646"/>
              </a:solidFill>
            </a:ln>
          </p:spPr>
          <p:style>
            <a:lnRef idx="1">
              <a:schemeClr val="accent1"/>
            </a:lnRef>
            <a:fillRef idx="0">
              <a:schemeClr val="accent1"/>
            </a:fillRef>
            <a:effectRef idx="0">
              <a:schemeClr val="accent1"/>
            </a:effectRef>
            <a:fontRef idx="minor">
              <a:schemeClr val="tx1"/>
            </a:fontRef>
          </p:style>
        </p:cxnSp>
        <p:sp>
          <p:nvSpPr>
            <p:cNvPr id="146" name="Hub" descr="&lt;Tags&gt;&lt;SMARTRESIZEANCHORS&gt;Absolute,None,None,Absolute&lt;/SMARTRESIZEANCHORS&gt;&lt;/Tags&gt;">
              <a:extLst>
                <a:ext uri="{FF2B5EF4-FFF2-40B4-BE49-F238E27FC236}">
                  <a16:creationId xmlns:a16="http://schemas.microsoft.com/office/drawing/2014/main" id="{6DBED0B5-24C6-48C6-B622-3C795B04953D}"/>
                </a:ext>
              </a:extLst>
            </p:cNvPr>
            <p:cNvSpPr>
              <a:spLocks noChangeAspect="1" noEditPoints="1"/>
            </p:cNvSpPr>
            <p:nvPr/>
          </p:nvSpPr>
          <p:spPr bwMode="auto">
            <a:xfrm>
              <a:off x="5803107" y="1672034"/>
              <a:ext cx="144462" cy="80963"/>
            </a:xfrm>
            <a:custGeom>
              <a:avLst/>
              <a:gdLst>
                <a:gd name="T0" fmla="*/ 0 w 563"/>
                <a:gd name="T1" fmla="*/ 317 h 317"/>
                <a:gd name="T2" fmla="*/ 0 w 563"/>
                <a:gd name="T3" fmla="*/ 282 h 317"/>
                <a:gd name="T4" fmla="*/ 352 w 563"/>
                <a:gd name="T5" fmla="*/ 282 h 317"/>
                <a:gd name="T6" fmla="*/ 352 w 563"/>
                <a:gd name="T7" fmla="*/ 317 h 317"/>
                <a:gd name="T8" fmla="*/ 0 w 563"/>
                <a:gd name="T9" fmla="*/ 317 h 317"/>
                <a:gd name="T10" fmla="*/ 0 w 563"/>
                <a:gd name="T11" fmla="*/ 141 h 317"/>
                <a:gd name="T12" fmla="*/ 563 w 563"/>
                <a:gd name="T13" fmla="*/ 141 h 317"/>
                <a:gd name="T14" fmla="*/ 563 w 563"/>
                <a:gd name="T15" fmla="*/ 176 h 317"/>
                <a:gd name="T16" fmla="*/ 0 w 563"/>
                <a:gd name="T17" fmla="*/ 176 h 317"/>
                <a:gd name="T18" fmla="*/ 0 w 563"/>
                <a:gd name="T19" fmla="*/ 141 h 317"/>
                <a:gd name="T20" fmla="*/ 458 w 563"/>
                <a:gd name="T21" fmla="*/ 0 h 317"/>
                <a:gd name="T22" fmla="*/ 458 w 563"/>
                <a:gd name="T23" fmla="*/ 35 h 317"/>
                <a:gd name="T24" fmla="*/ 0 w 563"/>
                <a:gd name="T25" fmla="*/ 35 h 317"/>
                <a:gd name="T26" fmla="*/ 0 w 563"/>
                <a:gd name="T27" fmla="*/ 0 h 317"/>
                <a:gd name="T28" fmla="*/ 458 w 563"/>
                <a:gd name="T29"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3" h="317">
                  <a:moveTo>
                    <a:pt x="0" y="317"/>
                  </a:moveTo>
                  <a:lnTo>
                    <a:pt x="0" y="282"/>
                  </a:lnTo>
                  <a:lnTo>
                    <a:pt x="352" y="282"/>
                  </a:lnTo>
                  <a:lnTo>
                    <a:pt x="352" y="317"/>
                  </a:lnTo>
                  <a:lnTo>
                    <a:pt x="0" y="317"/>
                  </a:lnTo>
                  <a:close/>
                  <a:moveTo>
                    <a:pt x="0" y="141"/>
                  </a:moveTo>
                  <a:lnTo>
                    <a:pt x="563" y="141"/>
                  </a:lnTo>
                  <a:lnTo>
                    <a:pt x="563" y="176"/>
                  </a:lnTo>
                  <a:lnTo>
                    <a:pt x="0" y="176"/>
                  </a:lnTo>
                  <a:lnTo>
                    <a:pt x="0" y="141"/>
                  </a:lnTo>
                  <a:close/>
                  <a:moveTo>
                    <a:pt x="458" y="0"/>
                  </a:moveTo>
                  <a:lnTo>
                    <a:pt x="458" y="35"/>
                  </a:lnTo>
                  <a:lnTo>
                    <a:pt x="0" y="35"/>
                  </a:lnTo>
                  <a:lnTo>
                    <a:pt x="0" y="0"/>
                  </a:lnTo>
                  <a:lnTo>
                    <a:pt x="4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47" name="Web Note" descr="&lt;Tags&gt;&lt;SMARTRESIZEANCHORS&gt;Absolute,None,None,Absolute&lt;/SMARTRESIZEANCHORS&gt;&lt;/Tags&gt;">
              <a:extLst>
                <a:ext uri="{FF2B5EF4-FFF2-40B4-BE49-F238E27FC236}">
                  <a16:creationId xmlns:a16="http://schemas.microsoft.com/office/drawing/2014/main" id="{631F543D-9AA8-4D89-AEF3-40734B308855}"/>
                </a:ext>
              </a:extLst>
            </p:cNvPr>
            <p:cNvSpPr>
              <a:spLocks noChangeAspect="1" noEditPoints="1"/>
            </p:cNvSpPr>
            <p:nvPr/>
          </p:nvSpPr>
          <p:spPr bwMode="auto">
            <a:xfrm>
              <a:off x="6132514" y="1647428"/>
              <a:ext cx="131762" cy="130175"/>
            </a:xfrm>
            <a:custGeom>
              <a:avLst/>
              <a:gdLst>
                <a:gd name="T0" fmla="*/ 438 w 513"/>
                <a:gd name="T1" fmla="*/ 0 h 509"/>
                <a:gd name="T2" fmla="*/ 409 w 513"/>
                <a:gd name="T3" fmla="*/ 6 h 509"/>
                <a:gd name="T4" fmla="*/ 384 w 513"/>
                <a:gd name="T5" fmla="*/ 22 h 509"/>
                <a:gd name="T6" fmla="*/ 356 w 513"/>
                <a:gd name="T7" fmla="*/ 50 h 509"/>
                <a:gd name="T8" fmla="*/ 0 w 513"/>
                <a:gd name="T9" fmla="*/ 50 h 509"/>
                <a:gd name="T10" fmla="*/ 0 w 513"/>
                <a:gd name="T11" fmla="*/ 509 h 509"/>
                <a:gd name="T12" fmla="*/ 459 w 513"/>
                <a:gd name="T13" fmla="*/ 509 h 509"/>
                <a:gd name="T14" fmla="*/ 459 w 513"/>
                <a:gd name="T15" fmla="*/ 160 h 509"/>
                <a:gd name="T16" fmla="*/ 491 w 513"/>
                <a:gd name="T17" fmla="*/ 129 h 509"/>
                <a:gd name="T18" fmla="*/ 507 w 513"/>
                <a:gd name="T19" fmla="*/ 104 h 509"/>
                <a:gd name="T20" fmla="*/ 513 w 513"/>
                <a:gd name="T21" fmla="*/ 75 h 509"/>
                <a:gd name="T22" fmla="*/ 507 w 513"/>
                <a:gd name="T23" fmla="*/ 46 h 509"/>
                <a:gd name="T24" fmla="*/ 491 w 513"/>
                <a:gd name="T25" fmla="*/ 22 h 509"/>
                <a:gd name="T26" fmla="*/ 467 w 513"/>
                <a:gd name="T27" fmla="*/ 6 h 509"/>
                <a:gd name="T28" fmla="*/ 438 w 513"/>
                <a:gd name="T29" fmla="*/ 0 h 509"/>
                <a:gd name="T30" fmla="*/ 437 w 513"/>
                <a:gd name="T31" fmla="*/ 29 h 509"/>
                <a:gd name="T32" fmla="*/ 455 w 513"/>
                <a:gd name="T33" fmla="*/ 33 h 509"/>
                <a:gd name="T34" fmla="*/ 470 w 513"/>
                <a:gd name="T35" fmla="*/ 43 h 509"/>
                <a:gd name="T36" fmla="*/ 480 w 513"/>
                <a:gd name="T37" fmla="*/ 57 h 509"/>
                <a:gd name="T38" fmla="*/ 484 w 513"/>
                <a:gd name="T39" fmla="*/ 75 h 509"/>
                <a:gd name="T40" fmla="*/ 482 w 513"/>
                <a:gd name="T41" fmla="*/ 90 h 509"/>
                <a:gd name="T42" fmla="*/ 475 w 513"/>
                <a:gd name="T43" fmla="*/ 102 h 509"/>
                <a:gd name="T44" fmla="*/ 466 w 513"/>
                <a:gd name="T45" fmla="*/ 113 h 509"/>
                <a:gd name="T46" fmla="*/ 455 w 513"/>
                <a:gd name="T47" fmla="*/ 123 h 509"/>
                <a:gd name="T48" fmla="*/ 183 w 513"/>
                <a:gd name="T49" fmla="*/ 395 h 509"/>
                <a:gd name="T50" fmla="*/ 93 w 513"/>
                <a:gd name="T51" fmla="*/ 420 h 509"/>
                <a:gd name="T52" fmla="*/ 116 w 513"/>
                <a:gd name="T53" fmla="*/ 330 h 509"/>
                <a:gd name="T54" fmla="*/ 390 w 513"/>
                <a:gd name="T55" fmla="*/ 58 h 509"/>
                <a:gd name="T56" fmla="*/ 400 w 513"/>
                <a:gd name="T57" fmla="*/ 47 h 509"/>
                <a:gd name="T58" fmla="*/ 411 w 513"/>
                <a:gd name="T59" fmla="*/ 38 h 509"/>
                <a:gd name="T60" fmla="*/ 422 w 513"/>
                <a:gd name="T61" fmla="*/ 31 h 509"/>
                <a:gd name="T62" fmla="*/ 437 w 513"/>
                <a:gd name="T63" fmla="*/ 29 h 509"/>
                <a:gd name="T64" fmla="*/ 29 w 513"/>
                <a:gd name="T65" fmla="*/ 79 h 509"/>
                <a:gd name="T66" fmla="*/ 328 w 513"/>
                <a:gd name="T67" fmla="*/ 79 h 509"/>
                <a:gd name="T68" fmla="*/ 89 w 513"/>
                <a:gd name="T69" fmla="*/ 317 h 509"/>
                <a:gd name="T70" fmla="*/ 54 w 513"/>
                <a:gd name="T71" fmla="*/ 459 h 509"/>
                <a:gd name="T72" fmla="*/ 196 w 513"/>
                <a:gd name="T73" fmla="*/ 424 h 509"/>
                <a:gd name="T74" fmla="*/ 430 w 513"/>
                <a:gd name="T75" fmla="*/ 189 h 509"/>
                <a:gd name="T76" fmla="*/ 430 w 513"/>
                <a:gd name="T77" fmla="*/ 480 h 509"/>
                <a:gd name="T78" fmla="*/ 29 w 513"/>
                <a:gd name="T79" fmla="*/ 480 h 509"/>
                <a:gd name="T80" fmla="*/ 29 w 513"/>
                <a:gd name="T81" fmla="*/ 7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3" h="509">
                  <a:moveTo>
                    <a:pt x="438" y="0"/>
                  </a:moveTo>
                  <a:cubicBezTo>
                    <a:pt x="428" y="0"/>
                    <a:pt x="418" y="2"/>
                    <a:pt x="409" y="6"/>
                  </a:cubicBezTo>
                  <a:cubicBezTo>
                    <a:pt x="400" y="9"/>
                    <a:pt x="391" y="15"/>
                    <a:pt x="384" y="22"/>
                  </a:cubicBezTo>
                  <a:lnTo>
                    <a:pt x="356" y="50"/>
                  </a:lnTo>
                  <a:lnTo>
                    <a:pt x="0" y="50"/>
                  </a:lnTo>
                  <a:lnTo>
                    <a:pt x="0" y="509"/>
                  </a:lnTo>
                  <a:lnTo>
                    <a:pt x="459" y="509"/>
                  </a:lnTo>
                  <a:lnTo>
                    <a:pt x="459" y="160"/>
                  </a:lnTo>
                  <a:lnTo>
                    <a:pt x="491" y="129"/>
                  </a:lnTo>
                  <a:cubicBezTo>
                    <a:pt x="498" y="121"/>
                    <a:pt x="503" y="113"/>
                    <a:pt x="507" y="104"/>
                  </a:cubicBezTo>
                  <a:cubicBezTo>
                    <a:pt x="511" y="95"/>
                    <a:pt x="513" y="85"/>
                    <a:pt x="513" y="75"/>
                  </a:cubicBezTo>
                  <a:cubicBezTo>
                    <a:pt x="513" y="65"/>
                    <a:pt x="511" y="55"/>
                    <a:pt x="507" y="46"/>
                  </a:cubicBezTo>
                  <a:cubicBezTo>
                    <a:pt x="503" y="37"/>
                    <a:pt x="497" y="29"/>
                    <a:pt x="491" y="22"/>
                  </a:cubicBezTo>
                  <a:cubicBezTo>
                    <a:pt x="484" y="15"/>
                    <a:pt x="476" y="10"/>
                    <a:pt x="467" y="6"/>
                  </a:cubicBezTo>
                  <a:cubicBezTo>
                    <a:pt x="458" y="2"/>
                    <a:pt x="448" y="0"/>
                    <a:pt x="438" y="0"/>
                  </a:cubicBezTo>
                  <a:close/>
                  <a:moveTo>
                    <a:pt x="437" y="29"/>
                  </a:moveTo>
                  <a:cubicBezTo>
                    <a:pt x="444" y="29"/>
                    <a:pt x="450" y="30"/>
                    <a:pt x="455" y="33"/>
                  </a:cubicBezTo>
                  <a:cubicBezTo>
                    <a:pt x="461" y="35"/>
                    <a:pt x="466" y="38"/>
                    <a:pt x="470" y="43"/>
                  </a:cubicBezTo>
                  <a:cubicBezTo>
                    <a:pt x="474" y="47"/>
                    <a:pt x="478" y="52"/>
                    <a:pt x="480" y="57"/>
                  </a:cubicBezTo>
                  <a:cubicBezTo>
                    <a:pt x="483" y="63"/>
                    <a:pt x="484" y="69"/>
                    <a:pt x="484" y="75"/>
                  </a:cubicBezTo>
                  <a:cubicBezTo>
                    <a:pt x="484" y="81"/>
                    <a:pt x="483" y="86"/>
                    <a:pt x="482" y="90"/>
                  </a:cubicBezTo>
                  <a:cubicBezTo>
                    <a:pt x="480" y="95"/>
                    <a:pt x="478" y="99"/>
                    <a:pt x="475" y="102"/>
                  </a:cubicBezTo>
                  <a:cubicBezTo>
                    <a:pt x="473" y="106"/>
                    <a:pt x="470" y="109"/>
                    <a:pt x="466" y="113"/>
                  </a:cubicBezTo>
                  <a:cubicBezTo>
                    <a:pt x="463" y="116"/>
                    <a:pt x="459" y="119"/>
                    <a:pt x="455" y="123"/>
                  </a:cubicBezTo>
                  <a:cubicBezTo>
                    <a:pt x="358" y="217"/>
                    <a:pt x="268" y="314"/>
                    <a:pt x="183" y="395"/>
                  </a:cubicBezTo>
                  <a:lnTo>
                    <a:pt x="93" y="420"/>
                  </a:lnTo>
                  <a:cubicBezTo>
                    <a:pt x="101" y="390"/>
                    <a:pt x="107" y="360"/>
                    <a:pt x="116" y="330"/>
                  </a:cubicBezTo>
                  <a:cubicBezTo>
                    <a:pt x="204" y="243"/>
                    <a:pt x="302" y="145"/>
                    <a:pt x="390" y="58"/>
                  </a:cubicBezTo>
                  <a:cubicBezTo>
                    <a:pt x="393" y="54"/>
                    <a:pt x="397" y="50"/>
                    <a:pt x="400" y="47"/>
                  </a:cubicBezTo>
                  <a:cubicBezTo>
                    <a:pt x="403" y="43"/>
                    <a:pt x="407" y="40"/>
                    <a:pt x="411" y="38"/>
                  </a:cubicBezTo>
                  <a:cubicBezTo>
                    <a:pt x="414" y="35"/>
                    <a:pt x="418" y="33"/>
                    <a:pt x="422" y="31"/>
                  </a:cubicBezTo>
                  <a:cubicBezTo>
                    <a:pt x="427" y="30"/>
                    <a:pt x="432" y="29"/>
                    <a:pt x="437" y="29"/>
                  </a:cubicBezTo>
                  <a:close/>
                  <a:moveTo>
                    <a:pt x="29" y="79"/>
                  </a:moveTo>
                  <a:lnTo>
                    <a:pt x="328" y="79"/>
                  </a:lnTo>
                  <a:lnTo>
                    <a:pt x="89" y="317"/>
                  </a:lnTo>
                  <a:lnTo>
                    <a:pt x="54" y="459"/>
                  </a:lnTo>
                  <a:lnTo>
                    <a:pt x="196" y="424"/>
                  </a:lnTo>
                  <a:lnTo>
                    <a:pt x="430" y="189"/>
                  </a:lnTo>
                  <a:lnTo>
                    <a:pt x="430" y="480"/>
                  </a:lnTo>
                  <a:lnTo>
                    <a:pt x="29" y="480"/>
                  </a:lnTo>
                  <a:lnTo>
                    <a:pt x="29" y="79"/>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48" name="Share" descr="&lt;Tags&gt;&lt;SMARTRESIZEANCHORS&gt;Absolute,None,None,Absolute&lt;/SMARTRESIZEANCHORS&gt;&lt;/Tags&gt;">
              <a:extLst>
                <a:ext uri="{FF2B5EF4-FFF2-40B4-BE49-F238E27FC236}">
                  <a16:creationId xmlns:a16="http://schemas.microsoft.com/office/drawing/2014/main" id="{C1B36593-2D5F-461C-8C24-92B3FF9C71AD}"/>
                </a:ext>
              </a:extLst>
            </p:cNvPr>
            <p:cNvSpPr>
              <a:spLocks noChangeAspect="1" noEditPoints="1"/>
            </p:cNvSpPr>
            <p:nvPr/>
          </p:nvSpPr>
          <p:spPr bwMode="auto">
            <a:xfrm>
              <a:off x="6432552" y="1640284"/>
              <a:ext cx="144462" cy="144463"/>
            </a:xfrm>
            <a:custGeom>
              <a:avLst/>
              <a:gdLst>
                <a:gd name="T0" fmla="*/ 553 w 564"/>
                <a:gd name="T1" fmla="*/ 398 h 563"/>
                <a:gd name="T2" fmla="*/ 557 w 564"/>
                <a:gd name="T3" fmla="*/ 474 h 563"/>
                <a:gd name="T4" fmla="*/ 476 w 564"/>
                <a:gd name="T5" fmla="*/ 528 h 563"/>
                <a:gd name="T6" fmla="*/ 282 w 564"/>
                <a:gd name="T7" fmla="*/ 563 h 563"/>
                <a:gd name="T8" fmla="*/ 88 w 564"/>
                <a:gd name="T9" fmla="*/ 528 h 563"/>
                <a:gd name="T10" fmla="*/ 7 w 564"/>
                <a:gd name="T11" fmla="*/ 474 h 563"/>
                <a:gd name="T12" fmla="*/ 11 w 564"/>
                <a:gd name="T13" fmla="*/ 398 h 563"/>
                <a:gd name="T14" fmla="*/ 37 w 564"/>
                <a:gd name="T15" fmla="*/ 341 h 563"/>
                <a:gd name="T16" fmla="*/ 79 w 564"/>
                <a:gd name="T17" fmla="*/ 177 h 563"/>
                <a:gd name="T18" fmla="*/ 201 w 564"/>
                <a:gd name="T19" fmla="*/ 53 h 563"/>
                <a:gd name="T20" fmla="*/ 282 w 564"/>
                <a:gd name="T21" fmla="*/ 0 h 563"/>
                <a:gd name="T22" fmla="*/ 363 w 564"/>
                <a:gd name="T23" fmla="*/ 53 h 563"/>
                <a:gd name="T24" fmla="*/ 485 w 564"/>
                <a:gd name="T25" fmla="*/ 177 h 563"/>
                <a:gd name="T26" fmla="*/ 527 w 564"/>
                <a:gd name="T27" fmla="*/ 341 h 563"/>
                <a:gd name="T28" fmla="*/ 261 w 564"/>
                <a:gd name="T29" fmla="*/ 39 h 563"/>
                <a:gd name="T30" fmla="*/ 229 w 564"/>
                <a:gd name="T31" fmla="*/ 88 h 563"/>
                <a:gd name="T32" fmla="*/ 261 w 564"/>
                <a:gd name="T33" fmla="*/ 136 h 563"/>
                <a:gd name="T34" fmla="*/ 319 w 564"/>
                <a:gd name="T35" fmla="*/ 125 h 563"/>
                <a:gd name="T36" fmla="*/ 331 w 564"/>
                <a:gd name="T37" fmla="*/ 67 h 563"/>
                <a:gd name="T38" fmla="*/ 282 w 564"/>
                <a:gd name="T39" fmla="*/ 35 h 563"/>
                <a:gd name="T40" fmla="*/ 51 w 564"/>
                <a:gd name="T41" fmla="*/ 477 h 563"/>
                <a:gd name="T42" fmla="*/ 109 w 564"/>
                <a:gd name="T43" fmla="*/ 488 h 563"/>
                <a:gd name="T44" fmla="*/ 141 w 564"/>
                <a:gd name="T45" fmla="*/ 440 h 563"/>
                <a:gd name="T46" fmla="*/ 109 w 564"/>
                <a:gd name="T47" fmla="*/ 391 h 563"/>
                <a:gd name="T48" fmla="*/ 51 w 564"/>
                <a:gd name="T49" fmla="*/ 402 h 563"/>
                <a:gd name="T50" fmla="*/ 282 w 564"/>
                <a:gd name="T51" fmla="*/ 528 h 563"/>
                <a:gd name="T52" fmla="*/ 392 w 564"/>
                <a:gd name="T53" fmla="*/ 466 h 563"/>
                <a:gd name="T54" fmla="*/ 414 w 564"/>
                <a:gd name="T55" fmla="*/ 378 h 563"/>
                <a:gd name="T56" fmla="*/ 483 w 564"/>
                <a:gd name="T57" fmla="*/ 352 h 563"/>
                <a:gd name="T58" fmla="*/ 484 w 564"/>
                <a:gd name="T59" fmla="*/ 255 h 563"/>
                <a:gd name="T60" fmla="*/ 363 w 564"/>
                <a:gd name="T61" fmla="*/ 122 h 563"/>
                <a:gd name="T62" fmla="*/ 308 w 564"/>
                <a:gd name="T63" fmla="*/ 172 h 563"/>
                <a:gd name="T64" fmla="*/ 233 w 564"/>
                <a:gd name="T65" fmla="*/ 161 h 563"/>
                <a:gd name="T66" fmla="*/ 147 w 564"/>
                <a:gd name="T67" fmla="*/ 154 h 563"/>
                <a:gd name="T68" fmla="*/ 71 w 564"/>
                <a:gd name="T69" fmla="*/ 317 h 563"/>
                <a:gd name="T70" fmla="*/ 145 w 564"/>
                <a:gd name="T71" fmla="*/ 373 h 563"/>
                <a:gd name="T72" fmla="*/ 172 w 564"/>
                <a:gd name="T73" fmla="*/ 466 h 563"/>
                <a:gd name="T74" fmla="*/ 282 w 564"/>
                <a:gd name="T75" fmla="*/ 528 h 563"/>
                <a:gd name="T76" fmla="*/ 513 w 564"/>
                <a:gd name="T77" fmla="*/ 477 h 563"/>
                <a:gd name="T78" fmla="*/ 524 w 564"/>
                <a:gd name="T79" fmla="*/ 419 h 563"/>
                <a:gd name="T80" fmla="*/ 476 w 564"/>
                <a:gd name="T81" fmla="*/ 387 h 563"/>
                <a:gd name="T82" fmla="*/ 427 w 564"/>
                <a:gd name="T83" fmla="*/ 419 h 563"/>
                <a:gd name="T84" fmla="*/ 438 w 564"/>
                <a:gd name="T85" fmla="*/ 477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4" h="563">
                  <a:moveTo>
                    <a:pt x="523" y="366"/>
                  </a:moveTo>
                  <a:cubicBezTo>
                    <a:pt x="530" y="370"/>
                    <a:pt x="535" y="375"/>
                    <a:pt x="540" y="380"/>
                  </a:cubicBezTo>
                  <a:cubicBezTo>
                    <a:pt x="545" y="385"/>
                    <a:pt x="550" y="391"/>
                    <a:pt x="553" y="398"/>
                  </a:cubicBezTo>
                  <a:cubicBezTo>
                    <a:pt x="557" y="404"/>
                    <a:pt x="559" y="411"/>
                    <a:pt x="561" y="418"/>
                  </a:cubicBezTo>
                  <a:cubicBezTo>
                    <a:pt x="563" y="425"/>
                    <a:pt x="564" y="432"/>
                    <a:pt x="564" y="440"/>
                  </a:cubicBezTo>
                  <a:cubicBezTo>
                    <a:pt x="564" y="452"/>
                    <a:pt x="561" y="463"/>
                    <a:pt x="557" y="474"/>
                  </a:cubicBezTo>
                  <a:cubicBezTo>
                    <a:pt x="552" y="485"/>
                    <a:pt x="546" y="494"/>
                    <a:pt x="538" y="502"/>
                  </a:cubicBezTo>
                  <a:cubicBezTo>
                    <a:pt x="530" y="510"/>
                    <a:pt x="520" y="516"/>
                    <a:pt x="510" y="521"/>
                  </a:cubicBezTo>
                  <a:cubicBezTo>
                    <a:pt x="499" y="525"/>
                    <a:pt x="488" y="528"/>
                    <a:pt x="476" y="528"/>
                  </a:cubicBezTo>
                  <a:cubicBezTo>
                    <a:pt x="459" y="528"/>
                    <a:pt x="443" y="523"/>
                    <a:pt x="429" y="514"/>
                  </a:cubicBezTo>
                  <a:cubicBezTo>
                    <a:pt x="408" y="530"/>
                    <a:pt x="385" y="542"/>
                    <a:pt x="360" y="551"/>
                  </a:cubicBezTo>
                  <a:cubicBezTo>
                    <a:pt x="334" y="559"/>
                    <a:pt x="308" y="563"/>
                    <a:pt x="282" y="563"/>
                  </a:cubicBezTo>
                  <a:cubicBezTo>
                    <a:pt x="256" y="563"/>
                    <a:pt x="230" y="559"/>
                    <a:pt x="205" y="551"/>
                  </a:cubicBezTo>
                  <a:cubicBezTo>
                    <a:pt x="179" y="542"/>
                    <a:pt x="156" y="530"/>
                    <a:pt x="135" y="514"/>
                  </a:cubicBezTo>
                  <a:cubicBezTo>
                    <a:pt x="121" y="523"/>
                    <a:pt x="105" y="528"/>
                    <a:pt x="88" y="528"/>
                  </a:cubicBezTo>
                  <a:cubicBezTo>
                    <a:pt x="76" y="528"/>
                    <a:pt x="65" y="525"/>
                    <a:pt x="54" y="521"/>
                  </a:cubicBezTo>
                  <a:cubicBezTo>
                    <a:pt x="44" y="516"/>
                    <a:pt x="34" y="510"/>
                    <a:pt x="26" y="502"/>
                  </a:cubicBezTo>
                  <a:cubicBezTo>
                    <a:pt x="18" y="494"/>
                    <a:pt x="12" y="485"/>
                    <a:pt x="7" y="474"/>
                  </a:cubicBezTo>
                  <a:cubicBezTo>
                    <a:pt x="3" y="463"/>
                    <a:pt x="0" y="452"/>
                    <a:pt x="0" y="440"/>
                  </a:cubicBezTo>
                  <a:cubicBezTo>
                    <a:pt x="0" y="432"/>
                    <a:pt x="1" y="425"/>
                    <a:pt x="3" y="418"/>
                  </a:cubicBezTo>
                  <a:cubicBezTo>
                    <a:pt x="5" y="411"/>
                    <a:pt x="8" y="404"/>
                    <a:pt x="11" y="398"/>
                  </a:cubicBezTo>
                  <a:cubicBezTo>
                    <a:pt x="15" y="391"/>
                    <a:pt x="19" y="385"/>
                    <a:pt x="24" y="380"/>
                  </a:cubicBezTo>
                  <a:cubicBezTo>
                    <a:pt x="29" y="375"/>
                    <a:pt x="35" y="370"/>
                    <a:pt x="41" y="366"/>
                  </a:cubicBezTo>
                  <a:cubicBezTo>
                    <a:pt x="39" y="358"/>
                    <a:pt x="38" y="349"/>
                    <a:pt x="37" y="341"/>
                  </a:cubicBezTo>
                  <a:cubicBezTo>
                    <a:pt x="36" y="333"/>
                    <a:pt x="36" y="325"/>
                    <a:pt x="36" y="317"/>
                  </a:cubicBezTo>
                  <a:cubicBezTo>
                    <a:pt x="36" y="291"/>
                    <a:pt x="39" y="267"/>
                    <a:pt x="47" y="243"/>
                  </a:cubicBezTo>
                  <a:cubicBezTo>
                    <a:pt x="55" y="219"/>
                    <a:pt x="65" y="197"/>
                    <a:pt x="79" y="177"/>
                  </a:cubicBezTo>
                  <a:cubicBezTo>
                    <a:pt x="93" y="157"/>
                    <a:pt x="110" y="139"/>
                    <a:pt x="129" y="123"/>
                  </a:cubicBezTo>
                  <a:cubicBezTo>
                    <a:pt x="149" y="108"/>
                    <a:pt x="170" y="95"/>
                    <a:pt x="194" y="86"/>
                  </a:cubicBezTo>
                  <a:cubicBezTo>
                    <a:pt x="194" y="74"/>
                    <a:pt x="197" y="63"/>
                    <a:pt x="201" y="53"/>
                  </a:cubicBezTo>
                  <a:cubicBezTo>
                    <a:pt x="206" y="42"/>
                    <a:pt x="212" y="33"/>
                    <a:pt x="220" y="25"/>
                  </a:cubicBezTo>
                  <a:cubicBezTo>
                    <a:pt x="228" y="17"/>
                    <a:pt x="238" y="11"/>
                    <a:pt x="248" y="7"/>
                  </a:cubicBezTo>
                  <a:cubicBezTo>
                    <a:pt x="259" y="2"/>
                    <a:pt x="270" y="0"/>
                    <a:pt x="282" y="0"/>
                  </a:cubicBezTo>
                  <a:cubicBezTo>
                    <a:pt x="294" y="0"/>
                    <a:pt x="305" y="2"/>
                    <a:pt x="316" y="7"/>
                  </a:cubicBezTo>
                  <a:cubicBezTo>
                    <a:pt x="327" y="11"/>
                    <a:pt x="336" y="17"/>
                    <a:pt x="344" y="25"/>
                  </a:cubicBezTo>
                  <a:cubicBezTo>
                    <a:pt x="352" y="33"/>
                    <a:pt x="358" y="42"/>
                    <a:pt x="363" y="53"/>
                  </a:cubicBezTo>
                  <a:cubicBezTo>
                    <a:pt x="367" y="63"/>
                    <a:pt x="370" y="74"/>
                    <a:pt x="370" y="86"/>
                  </a:cubicBezTo>
                  <a:cubicBezTo>
                    <a:pt x="394" y="95"/>
                    <a:pt x="416" y="108"/>
                    <a:pt x="435" y="123"/>
                  </a:cubicBezTo>
                  <a:cubicBezTo>
                    <a:pt x="454" y="139"/>
                    <a:pt x="471" y="157"/>
                    <a:pt x="485" y="177"/>
                  </a:cubicBezTo>
                  <a:cubicBezTo>
                    <a:pt x="499" y="197"/>
                    <a:pt x="510" y="219"/>
                    <a:pt x="517" y="243"/>
                  </a:cubicBezTo>
                  <a:cubicBezTo>
                    <a:pt x="525" y="267"/>
                    <a:pt x="529" y="291"/>
                    <a:pt x="529" y="317"/>
                  </a:cubicBezTo>
                  <a:cubicBezTo>
                    <a:pt x="529" y="325"/>
                    <a:pt x="528" y="333"/>
                    <a:pt x="527" y="341"/>
                  </a:cubicBezTo>
                  <a:cubicBezTo>
                    <a:pt x="526" y="349"/>
                    <a:pt x="525" y="358"/>
                    <a:pt x="523" y="366"/>
                  </a:cubicBezTo>
                  <a:close/>
                  <a:moveTo>
                    <a:pt x="282" y="35"/>
                  </a:moveTo>
                  <a:cubicBezTo>
                    <a:pt x="275" y="35"/>
                    <a:pt x="268" y="36"/>
                    <a:pt x="261" y="39"/>
                  </a:cubicBezTo>
                  <a:cubicBezTo>
                    <a:pt x="255" y="42"/>
                    <a:pt x="249" y="46"/>
                    <a:pt x="245" y="50"/>
                  </a:cubicBezTo>
                  <a:cubicBezTo>
                    <a:pt x="240" y="55"/>
                    <a:pt x="236" y="61"/>
                    <a:pt x="233" y="67"/>
                  </a:cubicBezTo>
                  <a:cubicBezTo>
                    <a:pt x="231" y="73"/>
                    <a:pt x="229" y="80"/>
                    <a:pt x="229" y="88"/>
                  </a:cubicBezTo>
                  <a:cubicBezTo>
                    <a:pt x="229" y="95"/>
                    <a:pt x="231" y="102"/>
                    <a:pt x="233" y="108"/>
                  </a:cubicBezTo>
                  <a:cubicBezTo>
                    <a:pt x="236" y="115"/>
                    <a:pt x="240" y="120"/>
                    <a:pt x="245" y="125"/>
                  </a:cubicBezTo>
                  <a:cubicBezTo>
                    <a:pt x="249" y="130"/>
                    <a:pt x="255" y="134"/>
                    <a:pt x="261" y="136"/>
                  </a:cubicBezTo>
                  <a:cubicBezTo>
                    <a:pt x="268" y="139"/>
                    <a:pt x="275" y="140"/>
                    <a:pt x="282" y="140"/>
                  </a:cubicBezTo>
                  <a:cubicBezTo>
                    <a:pt x="289" y="140"/>
                    <a:pt x="296" y="139"/>
                    <a:pt x="303" y="136"/>
                  </a:cubicBezTo>
                  <a:cubicBezTo>
                    <a:pt x="309" y="134"/>
                    <a:pt x="315" y="130"/>
                    <a:pt x="319" y="125"/>
                  </a:cubicBezTo>
                  <a:cubicBezTo>
                    <a:pt x="324" y="120"/>
                    <a:pt x="328" y="115"/>
                    <a:pt x="331" y="108"/>
                  </a:cubicBezTo>
                  <a:cubicBezTo>
                    <a:pt x="334" y="102"/>
                    <a:pt x="335" y="95"/>
                    <a:pt x="335" y="88"/>
                  </a:cubicBezTo>
                  <a:cubicBezTo>
                    <a:pt x="335" y="80"/>
                    <a:pt x="334" y="73"/>
                    <a:pt x="331" y="67"/>
                  </a:cubicBezTo>
                  <a:cubicBezTo>
                    <a:pt x="328" y="61"/>
                    <a:pt x="324" y="55"/>
                    <a:pt x="319" y="50"/>
                  </a:cubicBezTo>
                  <a:cubicBezTo>
                    <a:pt x="315" y="46"/>
                    <a:pt x="309" y="42"/>
                    <a:pt x="303" y="39"/>
                  </a:cubicBezTo>
                  <a:cubicBezTo>
                    <a:pt x="296" y="36"/>
                    <a:pt x="289" y="35"/>
                    <a:pt x="282" y="35"/>
                  </a:cubicBezTo>
                  <a:close/>
                  <a:moveTo>
                    <a:pt x="36" y="440"/>
                  </a:moveTo>
                  <a:cubicBezTo>
                    <a:pt x="36" y="447"/>
                    <a:pt x="37" y="454"/>
                    <a:pt x="40" y="460"/>
                  </a:cubicBezTo>
                  <a:cubicBezTo>
                    <a:pt x="43" y="467"/>
                    <a:pt x="46" y="472"/>
                    <a:pt x="51" y="477"/>
                  </a:cubicBezTo>
                  <a:cubicBezTo>
                    <a:pt x="56" y="482"/>
                    <a:pt x="61" y="486"/>
                    <a:pt x="68" y="488"/>
                  </a:cubicBezTo>
                  <a:cubicBezTo>
                    <a:pt x="74" y="491"/>
                    <a:pt x="81" y="493"/>
                    <a:pt x="88" y="493"/>
                  </a:cubicBezTo>
                  <a:cubicBezTo>
                    <a:pt x="96" y="493"/>
                    <a:pt x="103" y="491"/>
                    <a:pt x="109" y="488"/>
                  </a:cubicBezTo>
                  <a:cubicBezTo>
                    <a:pt x="115" y="486"/>
                    <a:pt x="121" y="482"/>
                    <a:pt x="126" y="477"/>
                  </a:cubicBezTo>
                  <a:cubicBezTo>
                    <a:pt x="131" y="472"/>
                    <a:pt x="134" y="467"/>
                    <a:pt x="137" y="460"/>
                  </a:cubicBezTo>
                  <a:cubicBezTo>
                    <a:pt x="140" y="454"/>
                    <a:pt x="141" y="447"/>
                    <a:pt x="141" y="440"/>
                  </a:cubicBezTo>
                  <a:cubicBezTo>
                    <a:pt x="141" y="432"/>
                    <a:pt x="140" y="426"/>
                    <a:pt x="137" y="419"/>
                  </a:cubicBezTo>
                  <a:cubicBezTo>
                    <a:pt x="134" y="413"/>
                    <a:pt x="131" y="407"/>
                    <a:pt x="126" y="402"/>
                  </a:cubicBezTo>
                  <a:cubicBezTo>
                    <a:pt x="121" y="398"/>
                    <a:pt x="115" y="394"/>
                    <a:pt x="109" y="391"/>
                  </a:cubicBezTo>
                  <a:cubicBezTo>
                    <a:pt x="103" y="388"/>
                    <a:pt x="96" y="387"/>
                    <a:pt x="88" y="387"/>
                  </a:cubicBezTo>
                  <a:cubicBezTo>
                    <a:pt x="81" y="387"/>
                    <a:pt x="74" y="388"/>
                    <a:pt x="68" y="391"/>
                  </a:cubicBezTo>
                  <a:cubicBezTo>
                    <a:pt x="61" y="394"/>
                    <a:pt x="56" y="398"/>
                    <a:pt x="51" y="402"/>
                  </a:cubicBezTo>
                  <a:cubicBezTo>
                    <a:pt x="46" y="407"/>
                    <a:pt x="43" y="413"/>
                    <a:pt x="40" y="419"/>
                  </a:cubicBezTo>
                  <a:cubicBezTo>
                    <a:pt x="37" y="426"/>
                    <a:pt x="36" y="432"/>
                    <a:pt x="36" y="440"/>
                  </a:cubicBezTo>
                  <a:close/>
                  <a:moveTo>
                    <a:pt x="282" y="528"/>
                  </a:moveTo>
                  <a:cubicBezTo>
                    <a:pt x="304" y="528"/>
                    <a:pt x="325" y="525"/>
                    <a:pt x="345" y="518"/>
                  </a:cubicBezTo>
                  <a:cubicBezTo>
                    <a:pt x="366" y="512"/>
                    <a:pt x="385" y="502"/>
                    <a:pt x="403" y="490"/>
                  </a:cubicBezTo>
                  <a:cubicBezTo>
                    <a:pt x="398" y="482"/>
                    <a:pt x="394" y="474"/>
                    <a:pt x="392" y="466"/>
                  </a:cubicBezTo>
                  <a:cubicBezTo>
                    <a:pt x="389" y="457"/>
                    <a:pt x="388" y="449"/>
                    <a:pt x="388" y="440"/>
                  </a:cubicBezTo>
                  <a:cubicBezTo>
                    <a:pt x="388" y="428"/>
                    <a:pt x="390" y="416"/>
                    <a:pt x="395" y="406"/>
                  </a:cubicBezTo>
                  <a:cubicBezTo>
                    <a:pt x="399" y="395"/>
                    <a:pt x="406" y="386"/>
                    <a:pt x="414" y="378"/>
                  </a:cubicBezTo>
                  <a:cubicBezTo>
                    <a:pt x="422" y="370"/>
                    <a:pt x="431" y="363"/>
                    <a:pt x="442" y="359"/>
                  </a:cubicBezTo>
                  <a:cubicBezTo>
                    <a:pt x="452" y="354"/>
                    <a:pt x="464" y="352"/>
                    <a:pt x="476" y="352"/>
                  </a:cubicBezTo>
                  <a:cubicBezTo>
                    <a:pt x="478" y="352"/>
                    <a:pt x="481" y="352"/>
                    <a:pt x="483" y="352"/>
                  </a:cubicBezTo>
                  <a:cubicBezTo>
                    <a:pt x="485" y="352"/>
                    <a:pt x="488" y="352"/>
                    <a:pt x="490" y="353"/>
                  </a:cubicBezTo>
                  <a:cubicBezTo>
                    <a:pt x="492" y="341"/>
                    <a:pt x="493" y="329"/>
                    <a:pt x="493" y="317"/>
                  </a:cubicBezTo>
                  <a:cubicBezTo>
                    <a:pt x="493" y="295"/>
                    <a:pt x="490" y="274"/>
                    <a:pt x="484" y="255"/>
                  </a:cubicBezTo>
                  <a:cubicBezTo>
                    <a:pt x="478" y="235"/>
                    <a:pt x="469" y="216"/>
                    <a:pt x="458" y="199"/>
                  </a:cubicBezTo>
                  <a:cubicBezTo>
                    <a:pt x="447" y="182"/>
                    <a:pt x="433" y="167"/>
                    <a:pt x="417" y="154"/>
                  </a:cubicBezTo>
                  <a:cubicBezTo>
                    <a:pt x="401" y="141"/>
                    <a:pt x="383" y="130"/>
                    <a:pt x="363" y="122"/>
                  </a:cubicBezTo>
                  <a:cubicBezTo>
                    <a:pt x="360" y="130"/>
                    <a:pt x="355" y="137"/>
                    <a:pt x="350" y="144"/>
                  </a:cubicBezTo>
                  <a:cubicBezTo>
                    <a:pt x="344" y="150"/>
                    <a:pt x="338" y="156"/>
                    <a:pt x="331" y="161"/>
                  </a:cubicBezTo>
                  <a:cubicBezTo>
                    <a:pt x="324" y="166"/>
                    <a:pt x="316" y="169"/>
                    <a:pt x="308" y="172"/>
                  </a:cubicBezTo>
                  <a:cubicBezTo>
                    <a:pt x="299" y="174"/>
                    <a:pt x="291" y="176"/>
                    <a:pt x="282" y="176"/>
                  </a:cubicBezTo>
                  <a:cubicBezTo>
                    <a:pt x="273" y="176"/>
                    <a:pt x="265" y="174"/>
                    <a:pt x="257" y="172"/>
                  </a:cubicBezTo>
                  <a:cubicBezTo>
                    <a:pt x="248" y="169"/>
                    <a:pt x="241" y="166"/>
                    <a:pt x="233" y="161"/>
                  </a:cubicBezTo>
                  <a:cubicBezTo>
                    <a:pt x="226" y="156"/>
                    <a:pt x="220" y="150"/>
                    <a:pt x="214" y="144"/>
                  </a:cubicBezTo>
                  <a:cubicBezTo>
                    <a:pt x="209" y="137"/>
                    <a:pt x="204" y="130"/>
                    <a:pt x="201" y="122"/>
                  </a:cubicBezTo>
                  <a:cubicBezTo>
                    <a:pt x="181" y="130"/>
                    <a:pt x="163" y="141"/>
                    <a:pt x="147" y="154"/>
                  </a:cubicBezTo>
                  <a:cubicBezTo>
                    <a:pt x="131" y="167"/>
                    <a:pt x="117" y="182"/>
                    <a:pt x="106" y="199"/>
                  </a:cubicBezTo>
                  <a:cubicBezTo>
                    <a:pt x="95" y="216"/>
                    <a:pt x="86" y="235"/>
                    <a:pt x="80" y="255"/>
                  </a:cubicBezTo>
                  <a:cubicBezTo>
                    <a:pt x="74" y="274"/>
                    <a:pt x="71" y="295"/>
                    <a:pt x="71" y="317"/>
                  </a:cubicBezTo>
                  <a:cubicBezTo>
                    <a:pt x="71" y="329"/>
                    <a:pt x="72" y="341"/>
                    <a:pt x="74" y="353"/>
                  </a:cubicBezTo>
                  <a:cubicBezTo>
                    <a:pt x="87" y="351"/>
                    <a:pt x="100" y="351"/>
                    <a:pt x="113" y="355"/>
                  </a:cubicBezTo>
                  <a:cubicBezTo>
                    <a:pt x="125" y="359"/>
                    <a:pt x="136" y="365"/>
                    <a:pt x="145" y="373"/>
                  </a:cubicBezTo>
                  <a:cubicBezTo>
                    <a:pt x="155" y="381"/>
                    <a:pt x="162" y="391"/>
                    <a:pt x="168" y="402"/>
                  </a:cubicBezTo>
                  <a:cubicBezTo>
                    <a:pt x="174" y="414"/>
                    <a:pt x="176" y="426"/>
                    <a:pt x="176" y="440"/>
                  </a:cubicBezTo>
                  <a:cubicBezTo>
                    <a:pt x="176" y="449"/>
                    <a:pt x="175" y="457"/>
                    <a:pt x="172" y="466"/>
                  </a:cubicBezTo>
                  <a:cubicBezTo>
                    <a:pt x="170" y="474"/>
                    <a:pt x="166" y="482"/>
                    <a:pt x="161" y="490"/>
                  </a:cubicBezTo>
                  <a:cubicBezTo>
                    <a:pt x="179" y="502"/>
                    <a:pt x="198" y="512"/>
                    <a:pt x="219" y="518"/>
                  </a:cubicBezTo>
                  <a:cubicBezTo>
                    <a:pt x="239" y="525"/>
                    <a:pt x="260" y="528"/>
                    <a:pt x="282" y="528"/>
                  </a:cubicBezTo>
                  <a:close/>
                  <a:moveTo>
                    <a:pt x="476" y="493"/>
                  </a:moveTo>
                  <a:cubicBezTo>
                    <a:pt x="483" y="493"/>
                    <a:pt x="490" y="491"/>
                    <a:pt x="496" y="488"/>
                  </a:cubicBezTo>
                  <a:cubicBezTo>
                    <a:pt x="503" y="486"/>
                    <a:pt x="508" y="482"/>
                    <a:pt x="513" y="477"/>
                  </a:cubicBezTo>
                  <a:cubicBezTo>
                    <a:pt x="518" y="472"/>
                    <a:pt x="522" y="467"/>
                    <a:pt x="524" y="460"/>
                  </a:cubicBezTo>
                  <a:cubicBezTo>
                    <a:pt x="527" y="454"/>
                    <a:pt x="529" y="447"/>
                    <a:pt x="529" y="440"/>
                  </a:cubicBezTo>
                  <a:cubicBezTo>
                    <a:pt x="529" y="432"/>
                    <a:pt x="527" y="426"/>
                    <a:pt x="524" y="419"/>
                  </a:cubicBezTo>
                  <a:cubicBezTo>
                    <a:pt x="522" y="413"/>
                    <a:pt x="518" y="407"/>
                    <a:pt x="513" y="402"/>
                  </a:cubicBezTo>
                  <a:cubicBezTo>
                    <a:pt x="508" y="398"/>
                    <a:pt x="503" y="394"/>
                    <a:pt x="496" y="391"/>
                  </a:cubicBezTo>
                  <a:cubicBezTo>
                    <a:pt x="490" y="388"/>
                    <a:pt x="483" y="387"/>
                    <a:pt x="476" y="387"/>
                  </a:cubicBezTo>
                  <a:cubicBezTo>
                    <a:pt x="468" y="387"/>
                    <a:pt x="462" y="388"/>
                    <a:pt x="455" y="391"/>
                  </a:cubicBezTo>
                  <a:cubicBezTo>
                    <a:pt x="449" y="394"/>
                    <a:pt x="443" y="398"/>
                    <a:pt x="438" y="402"/>
                  </a:cubicBezTo>
                  <a:cubicBezTo>
                    <a:pt x="434" y="407"/>
                    <a:pt x="430" y="413"/>
                    <a:pt x="427" y="419"/>
                  </a:cubicBezTo>
                  <a:cubicBezTo>
                    <a:pt x="424" y="426"/>
                    <a:pt x="423" y="432"/>
                    <a:pt x="423" y="440"/>
                  </a:cubicBezTo>
                  <a:cubicBezTo>
                    <a:pt x="423" y="447"/>
                    <a:pt x="424" y="454"/>
                    <a:pt x="427" y="460"/>
                  </a:cubicBezTo>
                  <a:cubicBezTo>
                    <a:pt x="430" y="467"/>
                    <a:pt x="434" y="472"/>
                    <a:pt x="438" y="477"/>
                  </a:cubicBezTo>
                  <a:cubicBezTo>
                    <a:pt x="443" y="482"/>
                    <a:pt x="449" y="486"/>
                    <a:pt x="455" y="488"/>
                  </a:cubicBezTo>
                  <a:cubicBezTo>
                    <a:pt x="462" y="491"/>
                    <a:pt x="468" y="493"/>
                    <a:pt x="476" y="49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49" name="More Actions" descr="&lt;Tags&gt;&lt;SMARTRESIZEANCHORS&gt;Absolute,None,None,Absolute&lt;/SMARTRESIZEANCHORS&gt;&lt;/Tags&gt;">
              <a:extLst>
                <a:ext uri="{FF2B5EF4-FFF2-40B4-BE49-F238E27FC236}">
                  <a16:creationId xmlns:a16="http://schemas.microsoft.com/office/drawing/2014/main" id="{2A76227A-6DC9-494F-B317-A70A3C9F531D}"/>
                </a:ext>
              </a:extLst>
            </p:cNvPr>
            <p:cNvSpPr>
              <a:spLocks noChangeAspect="1" noEditPoints="1"/>
            </p:cNvSpPr>
            <p:nvPr/>
          </p:nvSpPr>
          <p:spPr bwMode="auto">
            <a:xfrm>
              <a:off x="6753227" y="1699815"/>
              <a:ext cx="127000" cy="25400"/>
            </a:xfrm>
            <a:custGeom>
              <a:avLst/>
              <a:gdLst>
                <a:gd name="T0" fmla="*/ 453 w 499"/>
                <a:gd name="T1" fmla="*/ 0 h 98"/>
                <a:gd name="T2" fmla="*/ 405 w 499"/>
                <a:gd name="T3" fmla="*/ 47 h 98"/>
                <a:gd name="T4" fmla="*/ 453 w 499"/>
                <a:gd name="T5" fmla="*/ 95 h 98"/>
                <a:gd name="T6" fmla="*/ 499 w 499"/>
                <a:gd name="T7" fmla="*/ 47 h 98"/>
                <a:gd name="T8" fmla="*/ 453 w 499"/>
                <a:gd name="T9" fmla="*/ 0 h 98"/>
                <a:gd name="T10" fmla="*/ 47 w 499"/>
                <a:gd name="T11" fmla="*/ 5 h 98"/>
                <a:gd name="T12" fmla="*/ 0 w 499"/>
                <a:gd name="T13" fmla="*/ 51 h 98"/>
                <a:gd name="T14" fmla="*/ 47 w 499"/>
                <a:gd name="T15" fmla="*/ 98 h 98"/>
                <a:gd name="T16" fmla="*/ 94 w 499"/>
                <a:gd name="T17" fmla="*/ 51 h 98"/>
                <a:gd name="T18" fmla="*/ 47 w 499"/>
                <a:gd name="T19" fmla="*/ 5 h 98"/>
                <a:gd name="T20" fmla="*/ 250 w 499"/>
                <a:gd name="T21" fmla="*/ 5 h 98"/>
                <a:gd name="T22" fmla="*/ 203 w 499"/>
                <a:gd name="T23" fmla="*/ 51 h 98"/>
                <a:gd name="T24" fmla="*/ 250 w 499"/>
                <a:gd name="T25" fmla="*/ 98 h 98"/>
                <a:gd name="T26" fmla="*/ 297 w 499"/>
                <a:gd name="T27" fmla="*/ 51 h 98"/>
                <a:gd name="T28" fmla="*/ 250 w 499"/>
                <a:gd name="T29" fmla="*/ 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9" h="98">
                  <a:moveTo>
                    <a:pt x="453" y="0"/>
                  </a:moveTo>
                  <a:cubicBezTo>
                    <a:pt x="427" y="0"/>
                    <a:pt x="405" y="21"/>
                    <a:pt x="405" y="47"/>
                  </a:cubicBezTo>
                  <a:cubicBezTo>
                    <a:pt x="405" y="73"/>
                    <a:pt x="427" y="95"/>
                    <a:pt x="453" y="95"/>
                  </a:cubicBezTo>
                  <a:cubicBezTo>
                    <a:pt x="479" y="95"/>
                    <a:pt x="499" y="73"/>
                    <a:pt x="499" y="47"/>
                  </a:cubicBezTo>
                  <a:cubicBezTo>
                    <a:pt x="499" y="21"/>
                    <a:pt x="479" y="0"/>
                    <a:pt x="453" y="0"/>
                  </a:cubicBezTo>
                  <a:close/>
                  <a:moveTo>
                    <a:pt x="47" y="5"/>
                  </a:moveTo>
                  <a:cubicBezTo>
                    <a:pt x="21" y="5"/>
                    <a:pt x="0" y="25"/>
                    <a:pt x="0" y="51"/>
                  </a:cubicBezTo>
                  <a:cubicBezTo>
                    <a:pt x="0" y="77"/>
                    <a:pt x="21" y="98"/>
                    <a:pt x="47" y="98"/>
                  </a:cubicBezTo>
                  <a:cubicBezTo>
                    <a:pt x="73" y="98"/>
                    <a:pt x="94" y="77"/>
                    <a:pt x="94" y="51"/>
                  </a:cubicBezTo>
                  <a:cubicBezTo>
                    <a:pt x="94" y="25"/>
                    <a:pt x="73" y="5"/>
                    <a:pt x="47" y="5"/>
                  </a:cubicBezTo>
                  <a:close/>
                  <a:moveTo>
                    <a:pt x="250" y="5"/>
                  </a:moveTo>
                  <a:cubicBezTo>
                    <a:pt x="224" y="5"/>
                    <a:pt x="203" y="25"/>
                    <a:pt x="203" y="51"/>
                  </a:cubicBezTo>
                  <a:cubicBezTo>
                    <a:pt x="203" y="77"/>
                    <a:pt x="224" y="98"/>
                    <a:pt x="250" y="98"/>
                  </a:cubicBezTo>
                  <a:cubicBezTo>
                    <a:pt x="276" y="98"/>
                    <a:pt x="297" y="77"/>
                    <a:pt x="297" y="51"/>
                  </a:cubicBezTo>
                  <a:cubicBezTo>
                    <a:pt x="297" y="25"/>
                    <a:pt x="276" y="5"/>
                    <a:pt x="250"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50" name="Tab" descr="&lt;Tags&gt;&lt;SMARTRESIZEANCHORS&gt;Absolute,None,Absolute,None&lt;/SMARTRESIZEANCHORS&gt;&lt;/Tags&gt;">
              <a:extLst>
                <a:ext uri="{FF2B5EF4-FFF2-40B4-BE49-F238E27FC236}">
                  <a16:creationId xmlns:a16="http://schemas.microsoft.com/office/drawing/2014/main" id="{016CEFD9-5AA3-4B18-894E-0F47F7622A2F}"/>
                </a:ext>
              </a:extLst>
            </p:cNvPr>
            <p:cNvSpPr/>
            <p:nvPr/>
          </p:nvSpPr>
          <p:spPr>
            <a:xfrm>
              <a:off x="785235" y="1336280"/>
              <a:ext cx="1436471" cy="221456"/>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lIns="246888"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680" dirty="0">
                  <a:solidFill>
                    <a:srgbClr val="000000"/>
                  </a:solidFill>
                  <a:latin typeface="Segoe UI" panose="020B0502040204020203" pitchFamily="34" charset="0"/>
                  <a:cs typeface="Segoe UI" panose="020B0502040204020203" pitchFamily="34" charset="0"/>
                </a:rPr>
                <a:t>Page Title</a:t>
              </a:r>
            </a:p>
          </p:txBody>
        </p:sp>
        <p:sp>
          <p:nvSpPr>
            <p:cNvPr id="151" name="Close Tab" descr="&lt;Tags&gt;&lt;SMARTRESIZEANCHORS&gt;Absolute,None,Absolute,None&lt;/SMARTRESIZEANCHORS&gt;&lt;/Tags&gt;">
              <a:extLst>
                <a:ext uri="{FF2B5EF4-FFF2-40B4-BE49-F238E27FC236}">
                  <a16:creationId xmlns:a16="http://schemas.microsoft.com/office/drawing/2014/main" id="{3F4B8ACD-37A6-426D-8827-CA61F3F6E48B}"/>
                </a:ext>
              </a:extLst>
            </p:cNvPr>
            <p:cNvSpPr>
              <a:spLocks noChangeAspect="1"/>
            </p:cNvSpPr>
            <p:nvPr/>
          </p:nvSpPr>
          <p:spPr bwMode="auto">
            <a:xfrm>
              <a:off x="2054225" y="1401762"/>
              <a:ext cx="74612" cy="76200"/>
            </a:xfrm>
            <a:custGeom>
              <a:avLst/>
              <a:gdLst>
                <a:gd name="T0" fmla="*/ 43 w 47"/>
                <a:gd name="T1" fmla="*/ 48 h 48"/>
                <a:gd name="T2" fmla="*/ 23 w 47"/>
                <a:gd name="T3" fmla="*/ 28 h 48"/>
                <a:gd name="T4" fmla="*/ 3 w 47"/>
                <a:gd name="T5" fmla="*/ 48 h 48"/>
                <a:gd name="T6" fmla="*/ 0 w 47"/>
                <a:gd name="T7" fmla="*/ 44 h 48"/>
                <a:gd name="T8" fmla="*/ 19 w 47"/>
                <a:gd name="T9" fmla="*/ 24 h 48"/>
                <a:gd name="T10" fmla="*/ 0 w 47"/>
                <a:gd name="T11" fmla="*/ 4 h 48"/>
                <a:gd name="T12" fmla="*/ 3 w 47"/>
                <a:gd name="T13" fmla="*/ 0 h 48"/>
                <a:gd name="T14" fmla="*/ 23 w 47"/>
                <a:gd name="T15" fmla="*/ 20 h 48"/>
                <a:gd name="T16" fmla="*/ 43 w 47"/>
                <a:gd name="T17" fmla="*/ 0 h 48"/>
                <a:gd name="T18" fmla="*/ 47 w 47"/>
                <a:gd name="T19" fmla="*/ 4 h 48"/>
                <a:gd name="T20" fmla="*/ 27 w 47"/>
                <a:gd name="T21" fmla="*/ 24 h 48"/>
                <a:gd name="T22" fmla="*/ 47 w 47"/>
                <a:gd name="T23" fmla="*/ 44 h 48"/>
                <a:gd name="T24" fmla="*/ 43 w 47"/>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8">
                  <a:moveTo>
                    <a:pt x="43" y="48"/>
                  </a:moveTo>
                  <a:lnTo>
                    <a:pt x="23" y="28"/>
                  </a:lnTo>
                  <a:lnTo>
                    <a:pt x="3" y="48"/>
                  </a:lnTo>
                  <a:lnTo>
                    <a:pt x="0" y="44"/>
                  </a:lnTo>
                  <a:lnTo>
                    <a:pt x="19" y="24"/>
                  </a:lnTo>
                  <a:lnTo>
                    <a:pt x="0" y="4"/>
                  </a:lnTo>
                  <a:lnTo>
                    <a:pt x="3" y="0"/>
                  </a:lnTo>
                  <a:lnTo>
                    <a:pt x="23" y="20"/>
                  </a:lnTo>
                  <a:lnTo>
                    <a:pt x="43" y="0"/>
                  </a:lnTo>
                  <a:lnTo>
                    <a:pt x="47" y="4"/>
                  </a:lnTo>
                  <a:lnTo>
                    <a:pt x="27" y="24"/>
                  </a:lnTo>
                  <a:lnTo>
                    <a:pt x="47" y="44"/>
                  </a:lnTo>
                  <a:lnTo>
                    <a:pt x="43" y="48"/>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52" name="Favicon" descr="&lt;SmartSettings&gt;&lt;SmartResize anchorLeft=&quot;Absolute&quot; anchorTop=&quot;Absolute&quot; anchorRight=&quot;None&quot; anchorBottom=&quot;None&quot; /&gt;&lt;/SmartSettings&gt;">
              <a:extLst>
                <a:ext uri="{FF2B5EF4-FFF2-40B4-BE49-F238E27FC236}">
                  <a16:creationId xmlns:a16="http://schemas.microsoft.com/office/drawing/2014/main" id="{65CC8F18-1063-4414-9155-4914DB4A3B76}"/>
                </a:ext>
              </a:extLst>
            </p:cNvPr>
            <p:cNvSpPr>
              <a:spLocks noChangeAspect="1"/>
            </p:cNvSpPr>
            <p:nvPr>
              <p:custDataLst>
                <p:tags r:id="rId5"/>
              </p:custDataLst>
            </p:nvPr>
          </p:nvSpPr>
          <p:spPr>
            <a:xfrm>
              <a:off x="855592" y="1381125"/>
              <a:ext cx="116682" cy="116682"/>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53" name="Title Bar" descr="&lt;Tags&gt;&lt;SMARTRESIZEANCHORS&gt;Absolute,None,Absolute,Absolute&lt;/SMARTRESIZEANCHORS&gt;&lt;/Tags&gt;">
              <a:extLst>
                <a:ext uri="{FF2B5EF4-FFF2-40B4-BE49-F238E27FC236}">
                  <a16:creationId xmlns:a16="http://schemas.microsoft.com/office/drawing/2014/main" id="{2FA1203F-9A25-4964-A180-C159E3CD26BC}"/>
                </a:ext>
              </a:extLst>
            </p:cNvPr>
            <p:cNvSpPr/>
            <p:nvPr/>
          </p:nvSpPr>
          <p:spPr>
            <a:xfrm>
              <a:off x="2221706" y="1336280"/>
              <a:ext cx="4772314" cy="221456"/>
            </a:xfrm>
            <a:prstGeom prst="rect">
              <a:avLst/>
            </a:prstGeom>
            <a:solidFill>
              <a:srgbClr val="C2C2C2"/>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154" name="Add Page" descr="&lt;Tags&gt;&lt;SMARTRESIZEANCHORS&gt;Absolute,None,Absolute,None&lt;/SMARTRESIZEANCHORS&gt;&lt;/Tags&gt;">
              <a:extLst>
                <a:ext uri="{FF2B5EF4-FFF2-40B4-BE49-F238E27FC236}">
                  <a16:creationId xmlns:a16="http://schemas.microsoft.com/office/drawing/2014/main" id="{5103E7C6-1134-42EA-82A4-077467426EFE}"/>
                </a:ext>
              </a:extLst>
            </p:cNvPr>
            <p:cNvSpPr>
              <a:spLocks noChangeAspect="1"/>
            </p:cNvSpPr>
            <p:nvPr/>
          </p:nvSpPr>
          <p:spPr bwMode="auto">
            <a:xfrm>
              <a:off x="2296319" y="1393031"/>
              <a:ext cx="85725" cy="88900"/>
            </a:xfrm>
            <a:custGeom>
              <a:avLst/>
              <a:gdLst>
                <a:gd name="T0" fmla="*/ 337 w 337"/>
                <a:gd name="T1" fmla="*/ 149 h 344"/>
                <a:gd name="T2" fmla="*/ 337 w 337"/>
                <a:gd name="T3" fmla="*/ 199 h 344"/>
                <a:gd name="T4" fmla="*/ 195 w 337"/>
                <a:gd name="T5" fmla="*/ 199 h 344"/>
                <a:gd name="T6" fmla="*/ 195 w 337"/>
                <a:gd name="T7" fmla="*/ 344 h 344"/>
                <a:gd name="T8" fmla="*/ 145 w 337"/>
                <a:gd name="T9" fmla="*/ 344 h 344"/>
                <a:gd name="T10" fmla="*/ 145 w 337"/>
                <a:gd name="T11" fmla="*/ 199 h 344"/>
                <a:gd name="T12" fmla="*/ 0 w 337"/>
                <a:gd name="T13" fmla="*/ 199 h 344"/>
                <a:gd name="T14" fmla="*/ 0 w 337"/>
                <a:gd name="T15" fmla="*/ 149 h 344"/>
                <a:gd name="T16" fmla="*/ 145 w 337"/>
                <a:gd name="T17" fmla="*/ 149 h 344"/>
                <a:gd name="T18" fmla="*/ 145 w 337"/>
                <a:gd name="T19" fmla="*/ 0 h 344"/>
                <a:gd name="T20" fmla="*/ 195 w 337"/>
                <a:gd name="T21" fmla="*/ 0 h 344"/>
                <a:gd name="T22" fmla="*/ 195 w 337"/>
                <a:gd name="T23" fmla="*/ 149 h 344"/>
                <a:gd name="T24" fmla="*/ 337 w 337"/>
                <a:gd name="T25" fmla="*/ 1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344">
                  <a:moveTo>
                    <a:pt x="337" y="149"/>
                  </a:moveTo>
                  <a:lnTo>
                    <a:pt x="337" y="199"/>
                  </a:lnTo>
                  <a:lnTo>
                    <a:pt x="195" y="199"/>
                  </a:lnTo>
                  <a:lnTo>
                    <a:pt x="195" y="344"/>
                  </a:lnTo>
                  <a:lnTo>
                    <a:pt x="145" y="344"/>
                  </a:lnTo>
                  <a:lnTo>
                    <a:pt x="145" y="199"/>
                  </a:lnTo>
                  <a:lnTo>
                    <a:pt x="0" y="199"/>
                  </a:lnTo>
                  <a:lnTo>
                    <a:pt x="0" y="149"/>
                  </a:lnTo>
                  <a:lnTo>
                    <a:pt x="145" y="149"/>
                  </a:lnTo>
                  <a:lnTo>
                    <a:pt x="145" y="0"/>
                  </a:lnTo>
                  <a:lnTo>
                    <a:pt x="195" y="0"/>
                  </a:lnTo>
                  <a:lnTo>
                    <a:pt x="195" y="149"/>
                  </a:lnTo>
                  <a:lnTo>
                    <a:pt x="337" y="149"/>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cxnSp>
          <p:nvCxnSpPr>
            <p:cNvPr id="155" name="Line" descr="&lt;Tags&gt;&lt;SMARTRESIZEANCHORS&gt;Absolute,None,Absolute,Absolute&lt;/SMARTRESIZEANCHORS&gt;&lt;/Tags&gt;">
              <a:extLst>
                <a:ext uri="{FF2B5EF4-FFF2-40B4-BE49-F238E27FC236}">
                  <a16:creationId xmlns:a16="http://schemas.microsoft.com/office/drawing/2014/main" id="{516CDE29-0FCB-42A3-A725-A835C0FD0371}"/>
                </a:ext>
              </a:extLst>
            </p:cNvPr>
            <p:cNvCxnSpPr/>
            <p:nvPr/>
          </p:nvCxnSpPr>
          <p:spPr>
            <a:xfrm>
              <a:off x="785234" y="1874519"/>
              <a:ext cx="6208785" cy="0"/>
            </a:xfrm>
            <a:prstGeom prst="line">
              <a:avLst/>
            </a:prstGeom>
            <a:ln>
              <a:solidFill>
                <a:srgbClr val="C2C2C2"/>
              </a:solidFill>
            </a:ln>
          </p:spPr>
          <p:style>
            <a:lnRef idx="1">
              <a:schemeClr val="accent1"/>
            </a:lnRef>
            <a:fillRef idx="0">
              <a:schemeClr val="accent1"/>
            </a:fillRef>
            <a:effectRef idx="0">
              <a:schemeClr val="accent1"/>
            </a:effectRef>
            <a:fontRef idx="minor">
              <a:schemeClr val="tx1"/>
            </a:fontRef>
          </p:style>
        </p:cxnSp>
        <p:sp>
          <p:nvSpPr>
            <p:cNvPr id="156" name="Minimize" descr="&lt;Tags&gt;&lt;SMARTRESIZEANCHORS&gt;Absolute,None,None,Absolute&lt;/SMARTRESIZEANCHORS&gt;&lt;/Tags&gt;">
              <a:extLst>
                <a:ext uri="{FF2B5EF4-FFF2-40B4-BE49-F238E27FC236}">
                  <a16:creationId xmlns:a16="http://schemas.microsoft.com/office/drawing/2014/main" id="{59F3A63B-88C1-4F39-8811-6706786789AB}"/>
                </a:ext>
              </a:extLst>
            </p:cNvPr>
            <p:cNvSpPr>
              <a:spLocks noChangeAspect="1" noChangeArrowheads="1"/>
            </p:cNvSpPr>
            <p:nvPr/>
          </p:nvSpPr>
          <p:spPr bwMode="auto">
            <a:xfrm>
              <a:off x="6123728" y="1443199"/>
              <a:ext cx="74613" cy="793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57" name="Maximize" descr="&lt;Tags&gt;&lt;SMARTRESIZEANCHORS&gt;Absolute,None,None,Absolute&lt;/SMARTRESIZEANCHORS&gt;&lt;/Tags&gt;">
              <a:extLst>
                <a:ext uri="{FF2B5EF4-FFF2-40B4-BE49-F238E27FC236}">
                  <a16:creationId xmlns:a16="http://schemas.microsoft.com/office/drawing/2014/main" id="{D89826B2-BAFE-4425-BB77-A94061EC7005}"/>
                </a:ext>
              </a:extLst>
            </p:cNvPr>
            <p:cNvSpPr>
              <a:spLocks noChangeAspect="1" noEditPoints="1"/>
            </p:cNvSpPr>
            <p:nvPr/>
          </p:nvSpPr>
          <p:spPr bwMode="auto">
            <a:xfrm>
              <a:off x="6455516" y="1409067"/>
              <a:ext cx="73025" cy="76200"/>
            </a:xfrm>
            <a:custGeom>
              <a:avLst/>
              <a:gdLst>
                <a:gd name="T0" fmla="*/ 0 w 282"/>
                <a:gd name="T1" fmla="*/ 0 h 282"/>
                <a:gd name="T2" fmla="*/ 0 w 282"/>
                <a:gd name="T3" fmla="*/ 282 h 282"/>
                <a:gd name="T4" fmla="*/ 282 w 282"/>
                <a:gd name="T5" fmla="*/ 282 h 282"/>
                <a:gd name="T6" fmla="*/ 282 w 282"/>
                <a:gd name="T7" fmla="*/ 0 h 282"/>
                <a:gd name="T8" fmla="*/ 0 w 282"/>
                <a:gd name="T9" fmla="*/ 0 h 282"/>
                <a:gd name="T10" fmla="*/ 28 w 282"/>
                <a:gd name="T11" fmla="*/ 28 h 282"/>
                <a:gd name="T12" fmla="*/ 254 w 282"/>
                <a:gd name="T13" fmla="*/ 28 h 282"/>
                <a:gd name="T14" fmla="*/ 254 w 282"/>
                <a:gd name="T15" fmla="*/ 254 h 282"/>
                <a:gd name="T16" fmla="*/ 28 w 282"/>
                <a:gd name="T17" fmla="*/ 254 h 282"/>
                <a:gd name="T18" fmla="*/ 28 w 282"/>
                <a:gd name="T19" fmla="*/ 2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82">
                  <a:moveTo>
                    <a:pt x="0" y="0"/>
                  </a:moveTo>
                  <a:lnTo>
                    <a:pt x="0" y="282"/>
                  </a:lnTo>
                  <a:lnTo>
                    <a:pt x="282" y="282"/>
                  </a:lnTo>
                  <a:lnTo>
                    <a:pt x="282" y="0"/>
                  </a:lnTo>
                  <a:lnTo>
                    <a:pt x="0" y="0"/>
                  </a:lnTo>
                  <a:close/>
                  <a:moveTo>
                    <a:pt x="28" y="28"/>
                  </a:moveTo>
                  <a:lnTo>
                    <a:pt x="254" y="28"/>
                  </a:lnTo>
                  <a:lnTo>
                    <a:pt x="254" y="254"/>
                  </a:lnTo>
                  <a:lnTo>
                    <a:pt x="28" y="254"/>
                  </a:lnTo>
                  <a:lnTo>
                    <a:pt x="28" y="28"/>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58" name="Close" descr="&lt;Tags&gt;&lt;SMARTRESIZEANCHORS&gt;Absolute,None,None,Absolute&lt;/SMARTRESIZEANCHORS&gt;&lt;/Tags&gt;">
              <a:extLst>
                <a:ext uri="{FF2B5EF4-FFF2-40B4-BE49-F238E27FC236}">
                  <a16:creationId xmlns:a16="http://schemas.microsoft.com/office/drawing/2014/main" id="{30ABC82C-D326-4E6A-AD09-660807C5AAD1}"/>
                </a:ext>
              </a:extLst>
            </p:cNvPr>
            <p:cNvSpPr>
              <a:spLocks noChangeAspect="1"/>
            </p:cNvSpPr>
            <p:nvPr/>
          </p:nvSpPr>
          <p:spPr bwMode="auto">
            <a:xfrm>
              <a:off x="6787305" y="1407480"/>
              <a:ext cx="74613" cy="79375"/>
            </a:xfrm>
            <a:custGeom>
              <a:avLst/>
              <a:gdLst>
                <a:gd name="T0" fmla="*/ 3 w 47"/>
                <a:gd name="T1" fmla="*/ 0 h 50"/>
                <a:gd name="T2" fmla="*/ 0 w 47"/>
                <a:gd name="T3" fmla="*/ 3 h 50"/>
                <a:gd name="T4" fmla="*/ 20 w 47"/>
                <a:gd name="T5" fmla="*/ 25 h 50"/>
                <a:gd name="T6" fmla="*/ 0 w 47"/>
                <a:gd name="T7" fmla="*/ 46 h 50"/>
                <a:gd name="T8" fmla="*/ 3 w 47"/>
                <a:gd name="T9" fmla="*/ 50 h 50"/>
                <a:gd name="T10" fmla="*/ 23 w 47"/>
                <a:gd name="T11" fmla="*/ 28 h 50"/>
                <a:gd name="T12" fmla="*/ 44 w 47"/>
                <a:gd name="T13" fmla="*/ 49 h 50"/>
                <a:gd name="T14" fmla="*/ 47 w 47"/>
                <a:gd name="T15" fmla="*/ 46 h 50"/>
                <a:gd name="T16" fmla="*/ 27 w 47"/>
                <a:gd name="T17" fmla="*/ 25 h 50"/>
                <a:gd name="T18" fmla="*/ 47 w 47"/>
                <a:gd name="T19" fmla="*/ 3 h 50"/>
                <a:gd name="T20" fmla="*/ 44 w 47"/>
                <a:gd name="T21" fmla="*/ 0 h 50"/>
                <a:gd name="T22" fmla="*/ 24 w 47"/>
                <a:gd name="T23" fmla="*/ 21 h 50"/>
                <a:gd name="T24" fmla="*/ 3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3" y="0"/>
                  </a:moveTo>
                  <a:lnTo>
                    <a:pt x="0" y="3"/>
                  </a:lnTo>
                  <a:lnTo>
                    <a:pt x="20" y="25"/>
                  </a:lnTo>
                  <a:lnTo>
                    <a:pt x="0" y="46"/>
                  </a:lnTo>
                  <a:lnTo>
                    <a:pt x="3" y="50"/>
                  </a:lnTo>
                  <a:lnTo>
                    <a:pt x="23" y="28"/>
                  </a:lnTo>
                  <a:lnTo>
                    <a:pt x="44" y="49"/>
                  </a:lnTo>
                  <a:lnTo>
                    <a:pt x="47" y="46"/>
                  </a:lnTo>
                  <a:lnTo>
                    <a:pt x="27" y="25"/>
                  </a:lnTo>
                  <a:lnTo>
                    <a:pt x="47" y="3"/>
                  </a:lnTo>
                  <a:lnTo>
                    <a:pt x="44" y="0"/>
                  </a:lnTo>
                  <a:lnTo>
                    <a:pt x="24" y="21"/>
                  </a:lnTo>
                  <a:lnTo>
                    <a:pt x="3"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59" name="Window Frame" descr="&lt;Tags&gt;&lt;SMARTRESIZEANCHORS&gt;Absolute,Absolute,Absolute,Absolute&lt;/SMARTRESIZEANCHORS&gt;&lt;/Tags&gt;">
              <a:extLst>
                <a:ext uri="{FF2B5EF4-FFF2-40B4-BE49-F238E27FC236}">
                  <a16:creationId xmlns:a16="http://schemas.microsoft.com/office/drawing/2014/main" id="{8D620E59-B3B5-40C5-B148-3531906EF822}"/>
                </a:ext>
              </a:extLst>
            </p:cNvPr>
            <p:cNvSpPr/>
            <p:nvPr/>
          </p:nvSpPr>
          <p:spPr>
            <a:xfrm>
              <a:off x="785235" y="1336280"/>
              <a:ext cx="6208785" cy="4136809"/>
            </a:xfrm>
            <a:prstGeom prst="rect">
              <a:avLst/>
            </a:prstGeom>
            <a:noFill/>
            <a:ln w="6350">
              <a:solidFill>
                <a:srgbClr val="0078D7"/>
              </a:solidFill>
            </a:ln>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grpSp>
      <p:grpSp>
        <p:nvGrpSpPr>
          <p:cNvPr id="160" name="Message Dialog" descr="&lt;SmartSettings&gt;&lt;SmartResize enabled=&quot;True&quot; minWidth=&quot;100&quot; minHeight=&quot;50&quot; /&gt;&lt;/SmartSettings&gt;">
            <a:extLst>
              <a:ext uri="{FF2B5EF4-FFF2-40B4-BE49-F238E27FC236}">
                <a16:creationId xmlns:a16="http://schemas.microsoft.com/office/drawing/2014/main" id="{959ECAEE-E049-49D4-B475-6D241FAE0315}"/>
              </a:ext>
            </a:extLst>
          </p:cNvPr>
          <p:cNvGrpSpPr/>
          <p:nvPr>
            <p:custDataLst>
              <p:tags r:id="rId2"/>
            </p:custDataLst>
          </p:nvPr>
        </p:nvGrpSpPr>
        <p:grpSpPr>
          <a:xfrm>
            <a:off x="7063241" y="1453260"/>
            <a:ext cx="4872718" cy="1386081"/>
            <a:chOff x="600076" y="1398574"/>
            <a:chExt cx="4872718" cy="1386081"/>
          </a:xfrm>
        </p:grpSpPr>
        <p:sp>
          <p:nvSpPr>
            <p:cNvPr id="161" name="Window Frame">
              <a:extLst>
                <a:ext uri="{FF2B5EF4-FFF2-40B4-BE49-F238E27FC236}">
                  <a16:creationId xmlns:a16="http://schemas.microsoft.com/office/drawing/2014/main" id="{BCF79E29-C230-4BE4-83F8-120B89A16C19}"/>
                </a:ext>
              </a:extLst>
            </p:cNvPr>
            <p:cNvSpPr/>
            <p:nvPr/>
          </p:nvSpPr>
          <p:spPr>
            <a:xfrm>
              <a:off x="600076" y="1398574"/>
              <a:ext cx="4872718" cy="1386081"/>
            </a:xfrm>
            <a:prstGeom prst="rect">
              <a:avLst/>
            </a:prstGeom>
            <a:solidFill>
              <a:srgbClr val="FFFFFF"/>
            </a:solidFill>
            <a:ln w="6350">
              <a:solidFill>
                <a:srgbClr val="0078D7"/>
              </a:solidFill>
            </a:ln>
            <a:effectLst>
              <a:outerShdw blurRad="1524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680" noProof="1">
                  <a:solidFill>
                    <a:srgbClr val="000000"/>
                  </a:solidFill>
                  <a:latin typeface="Segoe UI" panose="020B0502040204020203" pitchFamily="34" charset="0"/>
                  <a:cs typeface="Segoe UI" panose="020B0502040204020203" pitchFamily="34" charset="0"/>
                </a:rPr>
                <a:t>Dialog Title</a:t>
              </a:r>
            </a:p>
          </p:txBody>
        </p:sp>
        <p:sp>
          <p:nvSpPr>
            <p:cNvPr id="162" name="Title" descr="&lt;Tags&gt;&lt;SMARTRESIZEANCHORS&gt;Absolute,None,Absolute,Absolute&lt;/SMARTRESIZEANCHORS&gt;&lt;/Tags&gt;">
              <a:extLst>
                <a:ext uri="{FF2B5EF4-FFF2-40B4-BE49-F238E27FC236}">
                  <a16:creationId xmlns:a16="http://schemas.microsoft.com/office/drawing/2014/main" id="{5B9F400E-F729-4992-AB54-DEBED57491BC}"/>
                </a:ext>
              </a:extLst>
            </p:cNvPr>
            <p:cNvSpPr txBox="1"/>
            <p:nvPr/>
          </p:nvSpPr>
          <p:spPr>
            <a:xfrm>
              <a:off x="786038" y="1777116"/>
              <a:ext cx="4505100" cy="207749"/>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350" noProof="1">
                  <a:solidFill>
                    <a:srgbClr val="000000"/>
                  </a:solidFill>
                  <a:latin typeface="Segoe UI Semilight" panose="020B0402040204020203" pitchFamily="34" charset="0"/>
                  <a:cs typeface="Segoe UI Semilight" panose="020B0402040204020203" pitchFamily="34" charset="0"/>
                </a:rPr>
                <a:t>This is a message dialog.</a:t>
              </a:r>
            </a:p>
          </p:txBody>
        </p:sp>
        <p:sp>
          <p:nvSpPr>
            <p:cNvPr id="163" name="Body" descr="&lt;Tags&gt;&lt;SMARTRESIZEANCHORS&gt;Absolute,Relative,Absolute,Absolute&lt;/SMARTRESIZEANCHORS&gt;&lt;/Tags&gt;">
              <a:extLst>
                <a:ext uri="{FF2B5EF4-FFF2-40B4-BE49-F238E27FC236}">
                  <a16:creationId xmlns:a16="http://schemas.microsoft.com/office/drawing/2014/main" id="{D208E1A3-3EBC-4FDE-95E1-3977D58B2F55}"/>
                </a:ext>
              </a:extLst>
            </p:cNvPr>
            <p:cNvSpPr txBox="1"/>
            <p:nvPr/>
          </p:nvSpPr>
          <p:spPr>
            <a:xfrm>
              <a:off x="786038" y="2067401"/>
              <a:ext cx="4505100" cy="130805"/>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noProof="1">
                  <a:solidFill>
                    <a:srgbClr val="000000"/>
                  </a:solidFill>
                  <a:latin typeface="Segoe UI" panose="020B0502040204020203" pitchFamily="34" charset="0"/>
                  <a:cs typeface="Segoe UI" panose="020B0502040204020203" pitchFamily="34" charset="0"/>
                </a:rPr>
                <a:t>Lorem ipsum dolor sit amet, consetetur sadipscing elitr, sed diam nonumy.</a:t>
              </a:r>
            </a:p>
          </p:txBody>
        </p:sp>
        <p:sp>
          <p:nvSpPr>
            <p:cNvPr id="164" name="Button" descr="&lt;Tags&gt;&lt;SMARTRESIZEANCHORS&gt;None,Absolute,None,Absolute&lt;/SMARTRESIZEANCHORS&gt;&lt;/Tags&gt;">
              <a:extLst>
                <a:ext uri="{FF2B5EF4-FFF2-40B4-BE49-F238E27FC236}">
                  <a16:creationId xmlns:a16="http://schemas.microsoft.com/office/drawing/2014/main" id="{1F57FDFB-FFE1-4EFA-B115-9A9CBDF1DFDD}"/>
                </a:ext>
              </a:extLst>
            </p:cNvPr>
            <p:cNvSpPr/>
            <p:nvPr/>
          </p:nvSpPr>
          <p:spPr>
            <a:xfrm>
              <a:off x="4648200" y="2377130"/>
              <a:ext cx="642938" cy="228600"/>
            </a:xfrm>
            <a:prstGeom prst="rect">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4572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dirty="0">
                  <a:solidFill>
                    <a:srgbClr val="FFFFFF"/>
                  </a:solidFill>
                  <a:latin typeface="Segoe UI" panose="020B0502040204020203" pitchFamily="34" charset="0"/>
                  <a:cs typeface="Segoe UI" panose="020B0502040204020203" pitchFamily="34" charset="0"/>
                </a:rPr>
                <a:t>OK</a:t>
              </a:r>
            </a:p>
          </p:txBody>
        </p:sp>
      </p:grpSp>
      <p:grpSp>
        <p:nvGrpSpPr>
          <p:cNvPr id="165" name="Message Dialog" descr="&lt;SmartSettings&gt;&lt;SmartResize enabled=&quot;True&quot; minWidth=&quot;100&quot; minHeight=&quot;40&quot; /&gt;&lt;/SmartSettings&gt;">
            <a:extLst>
              <a:ext uri="{FF2B5EF4-FFF2-40B4-BE49-F238E27FC236}">
                <a16:creationId xmlns:a16="http://schemas.microsoft.com/office/drawing/2014/main" id="{23B0A081-43F3-4608-8FF3-E64F878A0290}"/>
              </a:ext>
            </a:extLst>
          </p:cNvPr>
          <p:cNvGrpSpPr/>
          <p:nvPr>
            <p:custDataLst>
              <p:tags r:id="rId3"/>
            </p:custDataLst>
          </p:nvPr>
        </p:nvGrpSpPr>
        <p:grpSpPr>
          <a:xfrm>
            <a:off x="7063241" y="3045544"/>
            <a:ext cx="4872718" cy="1071712"/>
            <a:chOff x="600076" y="3516030"/>
            <a:chExt cx="4872718" cy="1071712"/>
          </a:xfrm>
        </p:grpSpPr>
        <p:sp>
          <p:nvSpPr>
            <p:cNvPr id="166" name="Window Frame">
              <a:extLst>
                <a:ext uri="{FF2B5EF4-FFF2-40B4-BE49-F238E27FC236}">
                  <a16:creationId xmlns:a16="http://schemas.microsoft.com/office/drawing/2014/main" id="{C3875310-A121-46F1-B6E2-56D5811B5FB8}"/>
                </a:ext>
              </a:extLst>
            </p:cNvPr>
            <p:cNvSpPr/>
            <p:nvPr/>
          </p:nvSpPr>
          <p:spPr>
            <a:xfrm>
              <a:off x="600076" y="3516030"/>
              <a:ext cx="4872718" cy="1071712"/>
            </a:xfrm>
            <a:prstGeom prst="rect">
              <a:avLst/>
            </a:prstGeom>
            <a:solidFill>
              <a:srgbClr val="FFFFFF"/>
            </a:solidFill>
            <a:ln w="6350">
              <a:solidFill>
                <a:srgbClr val="0078D7"/>
              </a:solidFill>
            </a:ln>
            <a:effectLst>
              <a:outerShdw blurRad="1524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680" noProof="1">
                <a:solidFill>
                  <a:srgbClr val="000000"/>
                </a:solidFill>
                <a:latin typeface="Segoe UI" panose="020B0502040204020203" pitchFamily="34" charset="0"/>
                <a:cs typeface="Segoe UI" panose="020B0502040204020203" pitchFamily="34" charset="0"/>
              </a:endParaRPr>
            </a:p>
          </p:txBody>
        </p:sp>
        <p:sp>
          <p:nvSpPr>
            <p:cNvPr id="167" name="Body" descr="&lt;Tags&gt;&lt;SMARTRESIZEANCHORS&gt;Absolute,Relative,Absolute,Absolute&lt;/SMARTRESIZEANCHORS&gt;&lt;/Tags&gt;">
              <a:extLst>
                <a:ext uri="{FF2B5EF4-FFF2-40B4-BE49-F238E27FC236}">
                  <a16:creationId xmlns:a16="http://schemas.microsoft.com/office/drawing/2014/main" id="{CD7A9C48-6943-45B1-9C44-243B9A65C62A}"/>
                </a:ext>
              </a:extLst>
            </p:cNvPr>
            <p:cNvSpPr txBox="1"/>
            <p:nvPr/>
          </p:nvSpPr>
          <p:spPr>
            <a:xfrm>
              <a:off x="786038" y="3870525"/>
              <a:ext cx="4505100" cy="130805"/>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400"/>
                </a:spcAft>
              </a:pPr>
              <a:r>
                <a:rPr lang="en-US" sz="850" noProof="1">
                  <a:solidFill>
                    <a:srgbClr val="000000"/>
                  </a:solidFill>
                  <a:latin typeface="Segoe UI" panose="020B0502040204020203" pitchFamily="34" charset="0"/>
                  <a:cs typeface="Segoe UI" panose="020B0502040204020203" pitchFamily="34" charset="0"/>
                </a:rPr>
                <a:t>This is a dummy text. This is a dummy text.</a:t>
              </a:r>
            </a:p>
          </p:txBody>
        </p:sp>
        <p:sp>
          <p:nvSpPr>
            <p:cNvPr id="168" name="Button" descr="&lt;Tags&gt;&lt;SMARTRESIZEANCHORS&gt;None,Absolute,None,Absolute&lt;/SMARTRESIZEANCHORS&gt;&lt;/Tags&gt;">
              <a:extLst>
                <a:ext uri="{FF2B5EF4-FFF2-40B4-BE49-F238E27FC236}">
                  <a16:creationId xmlns:a16="http://schemas.microsoft.com/office/drawing/2014/main" id="{4415839E-0D34-4AAE-840A-12FA8C4313A4}"/>
                </a:ext>
              </a:extLst>
            </p:cNvPr>
            <p:cNvSpPr/>
            <p:nvPr/>
          </p:nvSpPr>
          <p:spPr>
            <a:xfrm>
              <a:off x="4648200" y="4175494"/>
              <a:ext cx="642938" cy="228600"/>
            </a:xfrm>
            <a:prstGeom prst="rect">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4572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50" dirty="0">
                  <a:solidFill>
                    <a:srgbClr val="FFFFFF"/>
                  </a:solidFill>
                  <a:latin typeface="Segoe UI" panose="020B0502040204020203" pitchFamily="34" charset="0"/>
                  <a:cs typeface="Segoe UI" panose="020B0502040204020203" pitchFamily="34" charset="0"/>
                </a:rPr>
                <a:t>OK</a:t>
              </a:r>
            </a:p>
          </p:txBody>
        </p:sp>
      </p:grpSp>
      <p:grpSp>
        <p:nvGrpSpPr>
          <p:cNvPr id="169" name="Toast" descr="&lt;SmartSettings&gt;&lt;SmartResize enabled=&quot;True&quot; minWidth=&quot;0&quot; minHeight=&quot;0&quot; /&gt;&lt;/SmartSettings&gt;">
            <a:extLst>
              <a:ext uri="{FF2B5EF4-FFF2-40B4-BE49-F238E27FC236}">
                <a16:creationId xmlns:a16="http://schemas.microsoft.com/office/drawing/2014/main" id="{73662B5B-6C33-4CC8-BE76-AB4700EDDC8F}"/>
              </a:ext>
            </a:extLst>
          </p:cNvPr>
          <p:cNvGrpSpPr/>
          <p:nvPr>
            <p:custDataLst>
              <p:tags r:id="rId4"/>
            </p:custDataLst>
          </p:nvPr>
        </p:nvGrpSpPr>
        <p:grpSpPr>
          <a:xfrm>
            <a:off x="7501936" y="4567723"/>
            <a:ext cx="2750729" cy="643554"/>
            <a:chOff x="1861880" y="1463089"/>
            <a:chExt cx="2750729" cy="643554"/>
          </a:xfrm>
        </p:grpSpPr>
        <p:sp>
          <p:nvSpPr>
            <p:cNvPr id="170" name="Background">
              <a:extLst>
                <a:ext uri="{FF2B5EF4-FFF2-40B4-BE49-F238E27FC236}">
                  <a16:creationId xmlns:a16="http://schemas.microsoft.com/office/drawing/2014/main" id="{183A03B2-A78C-4B41-B22A-9DE4A37CDF71}"/>
                </a:ext>
              </a:extLst>
            </p:cNvPr>
            <p:cNvSpPr/>
            <p:nvPr/>
          </p:nvSpPr>
          <p:spPr>
            <a:xfrm>
              <a:off x="1861881" y="1463615"/>
              <a:ext cx="2750728" cy="643028"/>
            </a:xfrm>
            <a:prstGeom prst="rect">
              <a:avLst/>
            </a:prstGeom>
            <a:solidFill>
              <a:srgbClr val="464646"/>
            </a:solidFill>
            <a:ln w="12700">
              <a:solidFill>
                <a:srgbClr val="C2C2C2">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lIns="713232"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200"/>
                </a:spcAft>
              </a:pPr>
              <a:r>
                <a:rPr lang="en-US" sz="850" b="1" dirty="0">
                  <a:solidFill>
                    <a:srgbClr val="FFFFFF"/>
                  </a:solidFill>
                  <a:latin typeface="Segoe UI" panose="020B0502040204020203" pitchFamily="34" charset="0"/>
                  <a:cs typeface="Segoe UI" panose="020B0502040204020203" pitchFamily="34" charset="0"/>
                </a:rPr>
                <a:t>Toast Notification</a:t>
              </a:r>
            </a:p>
            <a:p>
              <a:pPr>
                <a:spcAft>
                  <a:spcPts val="200"/>
                </a:spcAft>
              </a:pPr>
              <a:r>
                <a:rPr lang="en-US" sz="850" dirty="0">
                  <a:solidFill>
                    <a:srgbClr val="FFFFFF"/>
                  </a:solidFill>
                  <a:latin typeface="Segoe UI" panose="020B0502040204020203" pitchFamily="34" charset="0"/>
                  <a:cs typeface="Segoe UI" panose="020B0502040204020203" pitchFamily="34" charset="0"/>
                </a:rPr>
                <a:t>Please insert a description here.</a:t>
              </a:r>
            </a:p>
          </p:txBody>
        </p:sp>
        <p:sp>
          <p:nvSpPr>
            <p:cNvPr id="171" name="Image Dummy" descr="&lt;Tags&gt;&lt;SMARTRESIZEANCHORS&gt;Absolute,Absolute,Absolute,None&lt;/SMARTRESIZEANCHORS&gt;&lt;/Tags&gt;">
              <a:extLst>
                <a:ext uri="{FF2B5EF4-FFF2-40B4-BE49-F238E27FC236}">
                  <a16:creationId xmlns:a16="http://schemas.microsoft.com/office/drawing/2014/main" id="{F789AD16-F0BF-40F8-8965-88A40591B231}"/>
                </a:ext>
              </a:extLst>
            </p:cNvPr>
            <p:cNvSpPr>
              <a:spLocks noChangeAspect="1"/>
            </p:cNvSpPr>
            <p:nvPr/>
          </p:nvSpPr>
          <p:spPr>
            <a:xfrm>
              <a:off x="1861880" y="1463089"/>
              <a:ext cx="643553" cy="643553"/>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72" name="Icon Dummy" descr="&lt;Tags&gt;&lt;SMARTRESIZEANCHORS&gt;None,Absolute,None,Absolute&lt;/SMARTRESIZEANCHORS&gt;&lt;/Tags&gt;">
              <a:extLst>
                <a:ext uri="{FF2B5EF4-FFF2-40B4-BE49-F238E27FC236}">
                  <a16:creationId xmlns:a16="http://schemas.microsoft.com/office/drawing/2014/main" id="{5FDD74DF-E6DE-4F7C-A6C8-37AA603ED766}"/>
                </a:ext>
              </a:extLst>
            </p:cNvPr>
            <p:cNvSpPr>
              <a:spLocks noChangeAspect="1"/>
            </p:cNvSpPr>
            <p:nvPr/>
          </p:nvSpPr>
          <p:spPr>
            <a:xfrm>
              <a:off x="4263913" y="1820863"/>
              <a:ext cx="213095" cy="213095"/>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850">
                <a:solidFill>
                  <a:srgbClr val="000000"/>
                </a:solidFill>
                <a:latin typeface="Segoe UI" panose="020B0502040204020203" pitchFamily="34" charset="0"/>
                <a:cs typeface="Segoe UI" panose="020B0502040204020203" pitchFamily="34" charset="0"/>
              </a:endParaRPr>
            </a:p>
          </p:txBody>
        </p:sp>
        <p:sp>
          <p:nvSpPr>
            <p:cNvPr id="173" name="Border">
              <a:extLst>
                <a:ext uri="{FF2B5EF4-FFF2-40B4-BE49-F238E27FC236}">
                  <a16:creationId xmlns:a16="http://schemas.microsoft.com/office/drawing/2014/main" id="{0CCEA1EB-49C1-4336-9C79-0FADD0A0311D}"/>
                </a:ext>
              </a:extLst>
            </p:cNvPr>
            <p:cNvSpPr/>
            <p:nvPr/>
          </p:nvSpPr>
          <p:spPr>
            <a:xfrm>
              <a:off x="1861880" y="1463554"/>
              <a:ext cx="2750728" cy="643028"/>
            </a:xfrm>
            <a:prstGeom prst="rect">
              <a:avLst/>
            </a:prstGeom>
            <a:noFill/>
            <a:ln>
              <a:solidFill>
                <a:srgbClr val="C2C2C2"/>
              </a:solidFill>
            </a:ln>
          </p:spPr>
          <p:style>
            <a:lnRef idx="2">
              <a:schemeClr val="accent1">
                <a:shade val="50000"/>
              </a:schemeClr>
            </a:lnRef>
            <a:fillRef idx="1">
              <a:schemeClr val="accent1"/>
            </a:fillRef>
            <a:effectRef idx="0">
              <a:schemeClr val="accent1"/>
            </a:effectRef>
            <a:fontRef idx="minor">
              <a:schemeClr val="lt1"/>
            </a:fontRef>
          </p:style>
          <p:txBody>
            <a:bodyPr lIns="9144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200"/>
                </a:spcAft>
              </a:pPr>
              <a:endParaRPr lang="en-US" sz="850" dirty="0">
                <a:solidFill>
                  <a:srgbClr val="000000"/>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313029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C428F0A-15DC-4760-8557-6E6E8854E8EF}"/>
              </a:ext>
            </a:extLst>
          </p:cNvPr>
          <p:cNvSpPr>
            <a:spLocks noGrp="1"/>
          </p:cNvSpPr>
          <p:nvPr>
            <p:ph type="title"/>
          </p:nvPr>
        </p:nvSpPr>
        <p:spPr/>
        <p:txBody>
          <a:bodyPr>
            <a:normAutofit fontScale="90000"/>
          </a:bodyPr>
          <a:lstStyle/>
          <a:p>
            <a:r>
              <a:rPr lang="de-DE" dirty="0"/>
              <a:t>Windows System</a:t>
            </a:r>
          </a:p>
        </p:txBody>
      </p:sp>
      <p:grpSp>
        <p:nvGrpSpPr>
          <p:cNvPr id="174" name="Window" descr="&lt;SmartSettings&gt;&lt;SmartResize enabled=&quot;True&quot; minWidth=&quot;0&quot; minHeight=&quot;0&quot; /&gt;&lt;/SmartSettings&gt;">
            <a:extLst>
              <a:ext uri="{FF2B5EF4-FFF2-40B4-BE49-F238E27FC236}">
                <a16:creationId xmlns:a16="http://schemas.microsoft.com/office/drawing/2014/main" id="{4ECE9772-7232-4515-B6F9-F1B6A037BDC9}"/>
              </a:ext>
            </a:extLst>
          </p:cNvPr>
          <p:cNvGrpSpPr/>
          <p:nvPr>
            <p:custDataLst>
              <p:tags r:id="rId1"/>
            </p:custDataLst>
          </p:nvPr>
        </p:nvGrpSpPr>
        <p:grpSpPr>
          <a:xfrm>
            <a:off x="857793" y="1315237"/>
            <a:ext cx="6453529" cy="4430726"/>
            <a:chOff x="660251" y="1104556"/>
            <a:chExt cx="6453529" cy="4430726"/>
          </a:xfrm>
        </p:grpSpPr>
        <p:sp>
          <p:nvSpPr>
            <p:cNvPr id="175" name="Window Background" descr="&lt;Tags&gt;&lt;SMARTRESIZEANCHORS&gt;Absolute,Absolute,Absolute,Absolute&lt;/SMARTRESIZEANCHORS&gt;&lt;/Tags&gt;">
              <a:extLst>
                <a:ext uri="{FF2B5EF4-FFF2-40B4-BE49-F238E27FC236}">
                  <a16:creationId xmlns:a16="http://schemas.microsoft.com/office/drawing/2014/main" id="{94D3C10E-7C9D-431A-8B81-5A388D0E8D27}"/>
                </a:ext>
              </a:extLst>
            </p:cNvPr>
            <p:cNvSpPr/>
            <p:nvPr/>
          </p:nvSpPr>
          <p:spPr>
            <a:xfrm>
              <a:off x="660251" y="1104556"/>
              <a:ext cx="6453529" cy="4430726"/>
            </a:xfrm>
            <a:prstGeom prst="rect">
              <a:avLst/>
            </a:prstGeom>
            <a:solidFill>
              <a:srgbClr val="FFFFFF"/>
            </a:solidFill>
            <a:ln w="6350">
              <a:solidFill>
                <a:srgbClr val="0078D7"/>
              </a:solidFill>
            </a:ln>
            <a:effectLst>
              <a:outerShdw blurRad="1524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680" dirty="0">
                <a:solidFill>
                  <a:srgbClr val="000000"/>
                </a:solidFill>
                <a:latin typeface="Segoe UI" panose="020B0502040204020203" pitchFamily="34" charset="0"/>
                <a:cs typeface="Segoe UI" panose="020B0502040204020203" pitchFamily="34" charset="0"/>
              </a:endParaRPr>
            </a:p>
          </p:txBody>
        </p:sp>
        <p:grpSp>
          <p:nvGrpSpPr>
            <p:cNvPr id="176" name="Title Bar">
              <a:extLst>
                <a:ext uri="{FF2B5EF4-FFF2-40B4-BE49-F238E27FC236}">
                  <a16:creationId xmlns:a16="http://schemas.microsoft.com/office/drawing/2014/main" id="{9CC6A2B0-7DEA-474C-BC6D-1FE28932F1A2}"/>
                </a:ext>
              </a:extLst>
            </p:cNvPr>
            <p:cNvGrpSpPr/>
            <p:nvPr/>
          </p:nvGrpSpPr>
          <p:grpSpPr>
            <a:xfrm>
              <a:off x="660251" y="1104556"/>
              <a:ext cx="6453529" cy="228774"/>
              <a:chOff x="990600" y="1423197"/>
              <a:chExt cx="6401693" cy="28183"/>
            </a:xfrm>
            <a:solidFill>
              <a:srgbClr val="FFFFFF"/>
            </a:solidFill>
          </p:grpSpPr>
          <p:sp>
            <p:nvSpPr>
              <p:cNvPr id="178" name="Title Bar Background" descr="&lt;Tags&gt;&lt;SMARTRESIZEANCHORS&gt;Absolute,None,Absolute,Absolute&lt;/SMARTRESIZEANCHORS&gt;&lt;/Tags&gt;">
                <a:extLst>
                  <a:ext uri="{FF2B5EF4-FFF2-40B4-BE49-F238E27FC236}">
                    <a16:creationId xmlns:a16="http://schemas.microsoft.com/office/drawing/2014/main" id="{4E0DFE68-1149-4C9D-B499-612F23371A8F}"/>
                  </a:ext>
                </a:extLst>
              </p:cNvPr>
              <p:cNvSpPr/>
              <p:nvPr/>
            </p:nvSpPr>
            <p:spPr>
              <a:xfrm>
                <a:off x="990600" y="1423197"/>
                <a:ext cx="6401693" cy="28183"/>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tIns="54864"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680" dirty="0">
                    <a:solidFill>
                      <a:srgbClr val="000000"/>
                    </a:solidFill>
                    <a:latin typeface="Segoe UI" panose="020B0502040204020203" pitchFamily="34" charset="0"/>
                    <a:cs typeface="Segoe UI" panose="020B0502040204020203" pitchFamily="34" charset="0"/>
                  </a:rPr>
                  <a:t>Window Title</a:t>
                </a:r>
              </a:p>
            </p:txBody>
          </p:sp>
          <p:sp>
            <p:nvSpPr>
              <p:cNvPr id="179" name="Minimize" descr="&lt;Tags&gt;&lt;SMARTRESIZEANCHORS&gt;Absolute,None,None,Absolute&lt;/SMARTRESIZEANCHORS&gt;&lt;/Tags&gt;">
                <a:extLst>
                  <a:ext uri="{FF2B5EF4-FFF2-40B4-BE49-F238E27FC236}">
                    <a16:creationId xmlns:a16="http://schemas.microsoft.com/office/drawing/2014/main" id="{C95F6D0E-4956-4F6B-83A1-097CEA407C1F}"/>
                  </a:ext>
                </a:extLst>
              </p:cNvPr>
              <p:cNvSpPr>
                <a:spLocks noChangeAspect="1" noChangeArrowheads="1"/>
              </p:cNvSpPr>
              <p:nvPr/>
            </p:nvSpPr>
            <p:spPr bwMode="auto">
              <a:xfrm>
                <a:off x="6528994" y="1436310"/>
                <a:ext cx="74014" cy="979"/>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80" name="Maximize" descr="&lt;Tags&gt;&lt;SMARTRESIZEANCHORS&gt;Absolute,None,None,Absolute&lt;/SMARTRESIZEANCHORS&gt;&lt;/Tags&gt;">
                <a:extLst>
                  <a:ext uri="{FF2B5EF4-FFF2-40B4-BE49-F238E27FC236}">
                    <a16:creationId xmlns:a16="http://schemas.microsoft.com/office/drawing/2014/main" id="{563260E2-5E62-4B68-96B3-BAC4C20EF3F0}"/>
                  </a:ext>
                </a:extLst>
              </p:cNvPr>
              <p:cNvSpPr>
                <a:spLocks noChangeAspect="1" noEditPoints="1"/>
              </p:cNvSpPr>
              <p:nvPr/>
            </p:nvSpPr>
            <p:spPr bwMode="auto">
              <a:xfrm>
                <a:off x="6858115" y="1432102"/>
                <a:ext cx="72438" cy="9394"/>
              </a:xfrm>
              <a:custGeom>
                <a:avLst/>
                <a:gdLst>
                  <a:gd name="T0" fmla="*/ 0 w 282"/>
                  <a:gd name="T1" fmla="*/ 0 h 282"/>
                  <a:gd name="T2" fmla="*/ 0 w 282"/>
                  <a:gd name="T3" fmla="*/ 282 h 282"/>
                  <a:gd name="T4" fmla="*/ 282 w 282"/>
                  <a:gd name="T5" fmla="*/ 282 h 282"/>
                  <a:gd name="T6" fmla="*/ 282 w 282"/>
                  <a:gd name="T7" fmla="*/ 0 h 282"/>
                  <a:gd name="T8" fmla="*/ 0 w 282"/>
                  <a:gd name="T9" fmla="*/ 0 h 282"/>
                  <a:gd name="T10" fmla="*/ 28 w 282"/>
                  <a:gd name="T11" fmla="*/ 28 h 282"/>
                  <a:gd name="T12" fmla="*/ 254 w 282"/>
                  <a:gd name="T13" fmla="*/ 28 h 282"/>
                  <a:gd name="T14" fmla="*/ 254 w 282"/>
                  <a:gd name="T15" fmla="*/ 254 h 282"/>
                  <a:gd name="T16" fmla="*/ 28 w 282"/>
                  <a:gd name="T17" fmla="*/ 254 h 282"/>
                  <a:gd name="T18" fmla="*/ 28 w 282"/>
                  <a:gd name="T19" fmla="*/ 2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82">
                    <a:moveTo>
                      <a:pt x="0" y="0"/>
                    </a:moveTo>
                    <a:lnTo>
                      <a:pt x="0" y="282"/>
                    </a:lnTo>
                    <a:lnTo>
                      <a:pt x="282" y="282"/>
                    </a:lnTo>
                    <a:lnTo>
                      <a:pt x="282" y="0"/>
                    </a:lnTo>
                    <a:lnTo>
                      <a:pt x="0" y="0"/>
                    </a:lnTo>
                    <a:close/>
                    <a:moveTo>
                      <a:pt x="28" y="28"/>
                    </a:moveTo>
                    <a:lnTo>
                      <a:pt x="254" y="28"/>
                    </a:lnTo>
                    <a:lnTo>
                      <a:pt x="254" y="254"/>
                    </a:lnTo>
                    <a:lnTo>
                      <a:pt x="28" y="254"/>
                    </a:lnTo>
                    <a:lnTo>
                      <a:pt x="28" y="28"/>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81" name="Close" descr="&lt;Tags&gt;&lt;SMARTRESIZEANCHORS&gt;Absolute,None,None,Absolute&lt;/SMARTRESIZEANCHORS&gt;&lt;/Tags&gt;">
                <a:extLst>
                  <a:ext uri="{FF2B5EF4-FFF2-40B4-BE49-F238E27FC236}">
                    <a16:creationId xmlns:a16="http://schemas.microsoft.com/office/drawing/2014/main" id="{7B16BBBF-83FD-4A05-BDD2-CEBB17F51CD8}"/>
                  </a:ext>
                </a:extLst>
              </p:cNvPr>
              <p:cNvSpPr>
                <a:spLocks noChangeAspect="1"/>
              </p:cNvSpPr>
              <p:nvPr/>
            </p:nvSpPr>
            <p:spPr bwMode="auto">
              <a:xfrm>
                <a:off x="7187239" y="1431907"/>
                <a:ext cx="74014" cy="9786"/>
              </a:xfrm>
              <a:custGeom>
                <a:avLst/>
                <a:gdLst>
                  <a:gd name="T0" fmla="*/ 3 w 47"/>
                  <a:gd name="T1" fmla="*/ 0 h 50"/>
                  <a:gd name="T2" fmla="*/ 0 w 47"/>
                  <a:gd name="T3" fmla="*/ 3 h 50"/>
                  <a:gd name="T4" fmla="*/ 20 w 47"/>
                  <a:gd name="T5" fmla="*/ 25 h 50"/>
                  <a:gd name="T6" fmla="*/ 0 w 47"/>
                  <a:gd name="T7" fmla="*/ 46 h 50"/>
                  <a:gd name="T8" fmla="*/ 3 w 47"/>
                  <a:gd name="T9" fmla="*/ 50 h 50"/>
                  <a:gd name="T10" fmla="*/ 23 w 47"/>
                  <a:gd name="T11" fmla="*/ 28 h 50"/>
                  <a:gd name="T12" fmla="*/ 44 w 47"/>
                  <a:gd name="T13" fmla="*/ 49 h 50"/>
                  <a:gd name="T14" fmla="*/ 47 w 47"/>
                  <a:gd name="T15" fmla="*/ 46 h 50"/>
                  <a:gd name="T16" fmla="*/ 27 w 47"/>
                  <a:gd name="T17" fmla="*/ 25 h 50"/>
                  <a:gd name="T18" fmla="*/ 47 w 47"/>
                  <a:gd name="T19" fmla="*/ 3 h 50"/>
                  <a:gd name="T20" fmla="*/ 44 w 47"/>
                  <a:gd name="T21" fmla="*/ 0 h 50"/>
                  <a:gd name="T22" fmla="*/ 24 w 47"/>
                  <a:gd name="T23" fmla="*/ 21 h 50"/>
                  <a:gd name="T24" fmla="*/ 3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3" y="0"/>
                    </a:moveTo>
                    <a:lnTo>
                      <a:pt x="0" y="3"/>
                    </a:lnTo>
                    <a:lnTo>
                      <a:pt x="20" y="25"/>
                    </a:lnTo>
                    <a:lnTo>
                      <a:pt x="0" y="46"/>
                    </a:lnTo>
                    <a:lnTo>
                      <a:pt x="3" y="50"/>
                    </a:lnTo>
                    <a:lnTo>
                      <a:pt x="23" y="28"/>
                    </a:lnTo>
                    <a:lnTo>
                      <a:pt x="44" y="49"/>
                    </a:lnTo>
                    <a:lnTo>
                      <a:pt x="47" y="46"/>
                    </a:lnTo>
                    <a:lnTo>
                      <a:pt x="27" y="25"/>
                    </a:lnTo>
                    <a:lnTo>
                      <a:pt x="47" y="3"/>
                    </a:lnTo>
                    <a:lnTo>
                      <a:pt x="44" y="0"/>
                    </a:lnTo>
                    <a:lnTo>
                      <a:pt x="24" y="21"/>
                    </a:lnTo>
                    <a:lnTo>
                      <a:pt x="3"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grpSp>
        <p:sp>
          <p:nvSpPr>
            <p:cNvPr id="177" name="Window Frame" descr="&lt;Tags&gt;&lt;SMARTRESIZEANCHORS&gt;Absolute,Absolute,Absolute,Absolute&lt;/SMARTRESIZEANCHORS&gt;&lt;/Tags&gt;">
              <a:extLst>
                <a:ext uri="{FF2B5EF4-FFF2-40B4-BE49-F238E27FC236}">
                  <a16:creationId xmlns:a16="http://schemas.microsoft.com/office/drawing/2014/main" id="{76248CB8-FB2B-466E-9E05-8F9A8BB15EF5}"/>
                </a:ext>
              </a:extLst>
            </p:cNvPr>
            <p:cNvSpPr/>
            <p:nvPr/>
          </p:nvSpPr>
          <p:spPr>
            <a:xfrm>
              <a:off x="660251" y="1104556"/>
              <a:ext cx="6453529" cy="4430726"/>
            </a:xfrm>
            <a:prstGeom prst="rect">
              <a:avLst/>
            </a:prstGeom>
            <a:noFill/>
            <a:ln w="6350">
              <a:solidFill>
                <a:srgbClr val="0078D7"/>
              </a:solidFill>
            </a:ln>
            <a:effectLst/>
          </p:spPr>
          <p:style>
            <a:lnRef idx="2">
              <a:schemeClr val="accent1">
                <a:shade val="50000"/>
              </a:schemeClr>
            </a:lnRef>
            <a:fillRef idx="1">
              <a:schemeClr val="accent1"/>
            </a:fillRef>
            <a:effectRef idx="0">
              <a:schemeClr val="accent1"/>
            </a:effectRef>
            <a:fontRef idx="minor">
              <a:schemeClr val="lt1"/>
            </a:fontRef>
          </p:style>
          <p:txBody>
            <a:bodyPr tIns="54864"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680" dirty="0">
                <a:solidFill>
                  <a:srgbClr val="000000"/>
                </a:solidFill>
                <a:latin typeface="Segoe UI" panose="020B0502040204020203" pitchFamily="34" charset="0"/>
                <a:cs typeface="Segoe UI" panose="020B0502040204020203" pitchFamily="34" charset="0"/>
              </a:endParaRPr>
            </a:p>
          </p:txBody>
        </p:sp>
      </p:grpSp>
      <p:grpSp>
        <p:nvGrpSpPr>
          <p:cNvPr id="182" name="Taskbar" descr="&lt;SmartSettings&gt;&lt;SmartResize enabled=&quot;True&quot; minWidth=&quot;400&quot; minHeight=&quot;22&quot; /&gt;&lt;/SmartSettings&gt;">
            <a:extLst>
              <a:ext uri="{FF2B5EF4-FFF2-40B4-BE49-F238E27FC236}">
                <a16:creationId xmlns:a16="http://schemas.microsoft.com/office/drawing/2014/main" id="{24593A3F-5730-455C-99F7-7C0E862EF87A}"/>
              </a:ext>
            </a:extLst>
          </p:cNvPr>
          <p:cNvGrpSpPr/>
          <p:nvPr>
            <p:custDataLst>
              <p:tags r:id="rId2"/>
            </p:custDataLst>
          </p:nvPr>
        </p:nvGrpSpPr>
        <p:grpSpPr>
          <a:xfrm>
            <a:off x="1524000" y="6251574"/>
            <a:ext cx="9144000" cy="285751"/>
            <a:chOff x="0" y="6572250"/>
            <a:chExt cx="9144000" cy="285751"/>
          </a:xfrm>
        </p:grpSpPr>
        <p:sp>
          <p:nvSpPr>
            <p:cNvPr id="183" name="Taskbar Background" descr="&lt;Tags&gt;&lt;SMARTRESIZEANCHORS&gt;Absolute,Absolute,Absolute,Absolute&lt;/SMARTRESIZEANCHORS&gt;&lt;/Tags&gt;">
              <a:extLst>
                <a:ext uri="{FF2B5EF4-FFF2-40B4-BE49-F238E27FC236}">
                  <a16:creationId xmlns:a16="http://schemas.microsoft.com/office/drawing/2014/main" id="{B5400921-86CD-42FE-BFE1-37CE24CDE568}"/>
                </a:ext>
              </a:extLst>
            </p:cNvPr>
            <p:cNvSpPr/>
            <p:nvPr/>
          </p:nvSpPr>
          <p:spPr>
            <a:xfrm>
              <a:off x="0" y="6572250"/>
              <a:ext cx="9144000" cy="285750"/>
            </a:xfrm>
            <a:prstGeom prst="rect">
              <a:avLst/>
            </a:prstGeom>
            <a:solidFill>
              <a:srgbClr val="00020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118872"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a:spcAft>
                  <a:spcPts val="200"/>
                </a:spcAft>
              </a:pPr>
              <a:r>
                <a:rPr lang="en-US" sz="680" dirty="0">
                  <a:solidFill>
                    <a:srgbClr val="FFFFFF"/>
                  </a:solidFill>
                  <a:latin typeface="Segoe UI" panose="020B0502040204020203" pitchFamily="34" charset="0"/>
                  <a:cs typeface="Segoe UI" panose="020B0502040204020203" pitchFamily="34" charset="0"/>
                </a:rPr>
                <a:t>3:14 PM</a:t>
              </a:r>
            </a:p>
            <a:p>
              <a:pPr algn="r">
                <a:spcAft>
                  <a:spcPts val="200"/>
                </a:spcAft>
              </a:pPr>
              <a:r>
                <a:rPr lang="en-US" sz="680" dirty="0">
                  <a:solidFill>
                    <a:srgbClr val="FFFFFF"/>
                  </a:solidFill>
                  <a:latin typeface="Segoe UI" panose="020B0502040204020203" pitchFamily="34" charset="0"/>
                  <a:cs typeface="Segoe UI" panose="020B0502040204020203" pitchFamily="34" charset="0"/>
                </a:rPr>
                <a:t>8/14/2015</a:t>
              </a:r>
            </a:p>
          </p:txBody>
        </p:sp>
        <p:sp>
          <p:nvSpPr>
            <p:cNvPr id="184" name="Windows Logo" descr="&lt;Tags&gt;&lt;SMARTRESIZEANCHORS&gt;None,None,Absolute,None&lt;/SMARTRESIZEANCHORS&gt;&lt;/Tags&gt;">
              <a:extLst>
                <a:ext uri="{FF2B5EF4-FFF2-40B4-BE49-F238E27FC236}">
                  <a16:creationId xmlns:a16="http://schemas.microsoft.com/office/drawing/2014/main" id="{71317D56-527D-4B27-A216-562394B1C39A}"/>
                </a:ext>
              </a:extLst>
            </p:cNvPr>
            <p:cNvSpPr>
              <a:spLocks noChangeAspect="1" noEditPoints="1"/>
            </p:cNvSpPr>
            <p:nvPr/>
          </p:nvSpPr>
          <p:spPr bwMode="auto">
            <a:xfrm>
              <a:off x="109538" y="6652418"/>
              <a:ext cx="123825" cy="122238"/>
            </a:xfrm>
            <a:custGeom>
              <a:avLst/>
              <a:gdLst>
                <a:gd name="T0" fmla="*/ 0 w 160"/>
                <a:gd name="T1" fmla="*/ 23 h 160"/>
                <a:gd name="T2" fmla="*/ 65 w 160"/>
                <a:gd name="T3" fmla="*/ 14 h 160"/>
                <a:gd name="T4" fmla="*/ 65 w 160"/>
                <a:gd name="T5" fmla="*/ 77 h 160"/>
                <a:gd name="T6" fmla="*/ 0 w 160"/>
                <a:gd name="T7" fmla="*/ 77 h 160"/>
                <a:gd name="T8" fmla="*/ 0 w 160"/>
                <a:gd name="T9" fmla="*/ 23 h 160"/>
                <a:gd name="T10" fmla="*/ 65 w 160"/>
                <a:gd name="T11" fmla="*/ 84 h 160"/>
                <a:gd name="T12" fmla="*/ 65 w 160"/>
                <a:gd name="T13" fmla="*/ 147 h 160"/>
                <a:gd name="T14" fmla="*/ 0 w 160"/>
                <a:gd name="T15" fmla="*/ 138 h 160"/>
                <a:gd name="T16" fmla="*/ 0 w 160"/>
                <a:gd name="T17" fmla="*/ 84 h 160"/>
                <a:gd name="T18" fmla="*/ 65 w 160"/>
                <a:gd name="T19" fmla="*/ 84 h 160"/>
                <a:gd name="T20" fmla="*/ 73 w 160"/>
                <a:gd name="T21" fmla="*/ 13 h 160"/>
                <a:gd name="T22" fmla="*/ 160 w 160"/>
                <a:gd name="T23" fmla="*/ 0 h 160"/>
                <a:gd name="T24" fmla="*/ 160 w 160"/>
                <a:gd name="T25" fmla="*/ 76 h 160"/>
                <a:gd name="T26" fmla="*/ 73 w 160"/>
                <a:gd name="T27" fmla="*/ 77 h 160"/>
                <a:gd name="T28" fmla="*/ 73 w 160"/>
                <a:gd name="T29" fmla="*/ 13 h 160"/>
                <a:gd name="T30" fmla="*/ 160 w 160"/>
                <a:gd name="T31" fmla="*/ 85 h 160"/>
                <a:gd name="T32" fmla="*/ 160 w 160"/>
                <a:gd name="T33" fmla="*/ 160 h 160"/>
                <a:gd name="T34" fmla="*/ 73 w 160"/>
                <a:gd name="T35" fmla="*/ 148 h 160"/>
                <a:gd name="T36" fmla="*/ 73 w 160"/>
                <a:gd name="T37" fmla="*/ 85 h 160"/>
                <a:gd name="T38" fmla="*/ 160 w 160"/>
                <a:gd name="T3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60">
                  <a:moveTo>
                    <a:pt x="0" y="23"/>
                  </a:moveTo>
                  <a:lnTo>
                    <a:pt x="65" y="14"/>
                  </a:lnTo>
                  <a:lnTo>
                    <a:pt x="65" y="77"/>
                  </a:lnTo>
                  <a:lnTo>
                    <a:pt x="0" y="77"/>
                  </a:lnTo>
                  <a:lnTo>
                    <a:pt x="0" y="23"/>
                  </a:lnTo>
                  <a:close/>
                  <a:moveTo>
                    <a:pt x="65" y="84"/>
                  </a:moveTo>
                  <a:lnTo>
                    <a:pt x="65" y="147"/>
                  </a:lnTo>
                  <a:lnTo>
                    <a:pt x="0" y="138"/>
                  </a:lnTo>
                  <a:lnTo>
                    <a:pt x="0" y="84"/>
                  </a:lnTo>
                  <a:lnTo>
                    <a:pt x="65" y="84"/>
                  </a:lnTo>
                  <a:close/>
                  <a:moveTo>
                    <a:pt x="73" y="13"/>
                  </a:moveTo>
                  <a:lnTo>
                    <a:pt x="160" y="0"/>
                  </a:lnTo>
                  <a:lnTo>
                    <a:pt x="160" y="76"/>
                  </a:lnTo>
                  <a:lnTo>
                    <a:pt x="73" y="77"/>
                  </a:lnTo>
                  <a:lnTo>
                    <a:pt x="73" y="13"/>
                  </a:lnTo>
                  <a:close/>
                  <a:moveTo>
                    <a:pt x="160" y="85"/>
                  </a:moveTo>
                  <a:lnTo>
                    <a:pt x="160" y="160"/>
                  </a:lnTo>
                  <a:lnTo>
                    <a:pt x="73" y="148"/>
                  </a:lnTo>
                  <a:lnTo>
                    <a:pt x="73" y="85"/>
                  </a:lnTo>
                  <a:lnTo>
                    <a:pt x="160" y="85"/>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dirty="0">
                <a:solidFill>
                  <a:srgbClr val="000000"/>
                </a:solidFill>
                <a:latin typeface="Segoe UI" panose="020B0502040204020203" pitchFamily="34" charset="0"/>
                <a:cs typeface="Segoe UI" panose="020B0502040204020203" pitchFamily="34" charset="0"/>
              </a:endParaRPr>
            </a:p>
          </p:txBody>
        </p:sp>
        <p:sp>
          <p:nvSpPr>
            <p:cNvPr id="185" name="Search Box" descr="&lt;Tags&gt;&lt;SMARTRESIZEANCHORS&gt;Absolute,Absolute,Absolute,None&lt;/SMARTRESIZEANCHORS&gt;&lt;/Tags&gt;">
              <a:extLst>
                <a:ext uri="{FF2B5EF4-FFF2-40B4-BE49-F238E27FC236}">
                  <a16:creationId xmlns:a16="http://schemas.microsoft.com/office/drawing/2014/main" id="{E8B6E271-8D09-4345-9416-AFDBCB66FC42}"/>
                </a:ext>
              </a:extLst>
            </p:cNvPr>
            <p:cNvSpPr/>
            <p:nvPr/>
          </p:nvSpPr>
          <p:spPr>
            <a:xfrm>
              <a:off x="342900" y="6572251"/>
              <a:ext cx="2457450" cy="285750"/>
            </a:xfrm>
            <a:prstGeom prst="rect">
              <a:avLst/>
            </a:prstGeom>
            <a:solidFill>
              <a:srgbClr val="3333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50" dirty="0">
                  <a:solidFill>
                    <a:srgbClr val="FFFFFF"/>
                  </a:solidFill>
                  <a:latin typeface="Segoe UI" panose="020B0502040204020203" pitchFamily="34" charset="0"/>
                  <a:cs typeface="Segoe UI" panose="020B0502040204020203" pitchFamily="34" charset="0"/>
                </a:rPr>
                <a:t>Search the web and Windows</a:t>
              </a:r>
            </a:p>
          </p:txBody>
        </p:sp>
        <p:sp>
          <p:nvSpPr>
            <p:cNvPr id="186" name="Task View" descr="&lt;Tags&gt;&lt;SMARTRESIZEANCHORS&gt;None,None,Absolute,None&lt;/SMARTRESIZEANCHORS&gt;&lt;/Tags&gt;">
              <a:extLst>
                <a:ext uri="{FF2B5EF4-FFF2-40B4-BE49-F238E27FC236}">
                  <a16:creationId xmlns:a16="http://schemas.microsoft.com/office/drawing/2014/main" id="{C3AA3BC6-1B6C-49CA-B641-3A4073319E6D}"/>
                </a:ext>
              </a:extLst>
            </p:cNvPr>
            <p:cNvSpPr>
              <a:spLocks noChangeAspect="1" noEditPoints="1"/>
            </p:cNvSpPr>
            <p:nvPr/>
          </p:nvSpPr>
          <p:spPr bwMode="auto">
            <a:xfrm>
              <a:off x="2911477" y="6657578"/>
              <a:ext cx="152400" cy="111125"/>
            </a:xfrm>
            <a:custGeom>
              <a:avLst/>
              <a:gdLst>
                <a:gd name="T0" fmla="*/ 113 w 564"/>
                <a:gd name="T1" fmla="*/ 0 h 395"/>
                <a:gd name="T2" fmla="*/ 113 w 564"/>
                <a:gd name="T3" fmla="*/ 395 h 395"/>
                <a:gd name="T4" fmla="*/ 452 w 564"/>
                <a:gd name="T5" fmla="*/ 395 h 395"/>
                <a:gd name="T6" fmla="*/ 452 w 564"/>
                <a:gd name="T7" fmla="*/ 0 h 395"/>
                <a:gd name="T8" fmla="*/ 113 w 564"/>
                <a:gd name="T9" fmla="*/ 0 h 395"/>
                <a:gd name="T10" fmla="*/ 141 w 564"/>
                <a:gd name="T11" fmla="*/ 28 h 395"/>
                <a:gd name="T12" fmla="*/ 423 w 564"/>
                <a:gd name="T13" fmla="*/ 28 h 395"/>
                <a:gd name="T14" fmla="*/ 423 w 564"/>
                <a:gd name="T15" fmla="*/ 367 h 395"/>
                <a:gd name="T16" fmla="*/ 141 w 564"/>
                <a:gd name="T17" fmla="*/ 367 h 395"/>
                <a:gd name="T18" fmla="*/ 141 w 564"/>
                <a:gd name="T19" fmla="*/ 28 h 395"/>
                <a:gd name="T20" fmla="*/ 0 w 564"/>
                <a:gd name="T21" fmla="*/ 56 h 395"/>
                <a:gd name="T22" fmla="*/ 0 w 564"/>
                <a:gd name="T23" fmla="*/ 339 h 395"/>
                <a:gd name="T24" fmla="*/ 85 w 564"/>
                <a:gd name="T25" fmla="*/ 339 h 395"/>
                <a:gd name="T26" fmla="*/ 85 w 564"/>
                <a:gd name="T27" fmla="*/ 310 h 395"/>
                <a:gd name="T28" fmla="*/ 28 w 564"/>
                <a:gd name="T29" fmla="*/ 310 h 395"/>
                <a:gd name="T30" fmla="*/ 28 w 564"/>
                <a:gd name="T31" fmla="*/ 85 h 395"/>
                <a:gd name="T32" fmla="*/ 85 w 564"/>
                <a:gd name="T33" fmla="*/ 85 h 395"/>
                <a:gd name="T34" fmla="*/ 85 w 564"/>
                <a:gd name="T35" fmla="*/ 56 h 395"/>
                <a:gd name="T36" fmla="*/ 0 w 564"/>
                <a:gd name="T37" fmla="*/ 56 h 395"/>
                <a:gd name="T38" fmla="*/ 480 w 564"/>
                <a:gd name="T39" fmla="*/ 56 h 395"/>
                <a:gd name="T40" fmla="*/ 480 w 564"/>
                <a:gd name="T41" fmla="*/ 85 h 395"/>
                <a:gd name="T42" fmla="*/ 536 w 564"/>
                <a:gd name="T43" fmla="*/ 85 h 395"/>
                <a:gd name="T44" fmla="*/ 536 w 564"/>
                <a:gd name="T45" fmla="*/ 310 h 395"/>
                <a:gd name="T46" fmla="*/ 480 w 564"/>
                <a:gd name="T47" fmla="*/ 310 h 395"/>
                <a:gd name="T48" fmla="*/ 480 w 564"/>
                <a:gd name="T49" fmla="*/ 339 h 395"/>
                <a:gd name="T50" fmla="*/ 564 w 564"/>
                <a:gd name="T51" fmla="*/ 339 h 395"/>
                <a:gd name="T52" fmla="*/ 564 w 564"/>
                <a:gd name="T53" fmla="*/ 56 h 395"/>
                <a:gd name="T54" fmla="*/ 480 w 564"/>
                <a:gd name="T55" fmla="*/ 5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4" h="395">
                  <a:moveTo>
                    <a:pt x="113" y="0"/>
                  </a:moveTo>
                  <a:lnTo>
                    <a:pt x="113" y="395"/>
                  </a:lnTo>
                  <a:lnTo>
                    <a:pt x="452" y="395"/>
                  </a:lnTo>
                  <a:lnTo>
                    <a:pt x="452" y="0"/>
                  </a:lnTo>
                  <a:lnTo>
                    <a:pt x="113" y="0"/>
                  </a:lnTo>
                  <a:close/>
                  <a:moveTo>
                    <a:pt x="141" y="28"/>
                  </a:moveTo>
                  <a:lnTo>
                    <a:pt x="423" y="28"/>
                  </a:lnTo>
                  <a:lnTo>
                    <a:pt x="423" y="367"/>
                  </a:lnTo>
                  <a:lnTo>
                    <a:pt x="141" y="367"/>
                  </a:lnTo>
                  <a:lnTo>
                    <a:pt x="141" y="28"/>
                  </a:lnTo>
                  <a:close/>
                  <a:moveTo>
                    <a:pt x="0" y="56"/>
                  </a:moveTo>
                  <a:lnTo>
                    <a:pt x="0" y="339"/>
                  </a:lnTo>
                  <a:lnTo>
                    <a:pt x="85" y="339"/>
                  </a:lnTo>
                  <a:lnTo>
                    <a:pt x="85" y="310"/>
                  </a:lnTo>
                  <a:lnTo>
                    <a:pt x="28" y="310"/>
                  </a:lnTo>
                  <a:lnTo>
                    <a:pt x="28" y="85"/>
                  </a:lnTo>
                  <a:lnTo>
                    <a:pt x="85" y="85"/>
                  </a:lnTo>
                  <a:lnTo>
                    <a:pt x="85" y="56"/>
                  </a:lnTo>
                  <a:lnTo>
                    <a:pt x="0" y="56"/>
                  </a:lnTo>
                  <a:close/>
                  <a:moveTo>
                    <a:pt x="480" y="56"/>
                  </a:moveTo>
                  <a:lnTo>
                    <a:pt x="480" y="85"/>
                  </a:lnTo>
                  <a:lnTo>
                    <a:pt x="536" y="85"/>
                  </a:lnTo>
                  <a:lnTo>
                    <a:pt x="536" y="310"/>
                  </a:lnTo>
                  <a:lnTo>
                    <a:pt x="480" y="310"/>
                  </a:lnTo>
                  <a:lnTo>
                    <a:pt x="480" y="339"/>
                  </a:lnTo>
                  <a:lnTo>
                    <a:pt x="564" y="339"/>
                  </a:lnTo>
                  <a:lnTo>
                    <a:pt x="564" y="56"/>
                  </a:lnTo>
                  <a:lnTo>
                    <a:pt x="480" y="56"/>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87" name="Edge" descr="&lt;Tags&gt;&lt;SMARTRESIZEANCHORS&gt;None,None,Absolute,None&lt;/SMARTRESIZEANCHORS&gt;&lt;/Tags&gt;">
              <a:extLst>
                <a:ext uri="{FF2B5EF4-FFF2-40B4-BE49-F238E27FC236}">
                  <a16:creationId xmlns:a16="http://schemas.microsoft.com/office/drawing/2014/main" id="{2D8A5004-CE7B-4FAA-8F89-8E06B757F314}"/>
                </a:ext>
              </a:extLst>
            </p:cNvPr>
            <p:cNvSpPr>
              <a:spLocks noChangeAspect="1"/>
            </p:cNvSpPr>
            <p:nvPr/>
          </p:nvSpPr>
          <p:spPr bwMode="auto">
            <a:xfrm>
              <a:off x="3254968" y="6633093"/>
              <a:ext cx="143869" cy="160094"/>
            </a:xfrm>
            <a:custGeom>
              <a:avLst/>
              <a:gdLst>
                <a:gd name="T0" fmla="*/ 116 w 573"/>
                <a:gd name="T1" fmla="*/ 165 h 621"/>
                <a:gd name="T2" fmla="*/ 0 w 573"/>
                <a:gd name="T3" fmla="*/ 276 h 621"/>
                <a:gd name="T4" fmla="*/ 116 w 573"/>
                <a:gd name="T5" fmla="*/ 59 h 621"/>
                <a:gd name="T6" fmla="*/ 292 w 573"/>
                <a:gd name="T7" fmla="*/ 0 h 621"/>
                <a:gd name="T8" fmla="*/ 436 w 573"/>
                <a:gd name="T9" fmla="*/ 39 h 621"/>
                <a:gd name="T10" fmla="*/ 537 w 573"/>
                <a:gd name="T11" fmla="*/ 142 h 621"/>
                <a:gd name="T12" fmla="*/ 562 w 573"/>
                <a:gd name="T13" fmla="*/ 205 h 621"/>
                <a:gd name="T14" fmla="*/ 573 w 573"/>
                <a:gd name="T15" fmla="*/ 295 h 621"/>
                <a:gd name="T16" fmla="*/ 573 w 573"/>
                <a:gd name="T17" fmla="*/ 360 h 621"/>
                <a:gd name="T18" fmla="*/ 183 w 573"/>
                <a:gd name="T19" fmla="*/ 360 h 621"/>
                <a:gd name="T20" fmla="*/ 353 w 573"/>
                <a:gd name="T21" fmla="*/ 491 h 621"/>
                <a:gd name="T22" fmla="*/ 458 w 573"/>
                <a:gd name="T23" fmla="*/ 476 h 621"/>
                <a:gd name="T24" fmla="*/ 521 w 573"/>
                <a:gd name="T25" fmla="*/ 445 h 621"/>
                <a:gd name="T26" fmla="*/ 521 w 573"/>
                <a:gd name="T27" fmla="*/ 576 h 621"/>
                <a:gd name="T28" fmla="*/ 337 w 573"/>
                <a:gd name="T29" fmla="*/ 621 h 621"/>
                <a:gd name="T30" fmla="*/ 241 w 573"/>
                <a:gd name="T31" fmla="*/ 608 h 621"/>
                <a:gd name="T32" fmla="*/ 116 w 573"/>
                <a:gd name="T33" fmla="*/ 518 h 621"/>
                <a:gd name="T34" fmla="*/ 80 w 573"/>
                <a:gd name="T35" fmla="*/ 445 h 621"/>
                <a:gd name="T36" fmla="*/ 72 w 573"/>
                <a:gd name="T37" fmla="*/ 374 h 621"/>
                <a:gd name="T38" fmla="*/ 125 w 573"/>
                <a:gd name="T39" fmla="*/ 224 h 621"/>
                <a:gd name="T40" fmla="*/ 223 w 573"/>
                <a:gd name="T41" fmla="*/ 151 h 621"/>
                <a:gd name="T42" fmla="*/ 195 w 573"/>
                <a:gd name="T43" fmla="*/ 198 h 621"/>
                <a:gd name="T44" fmla="*/ 181 w 573"/>
                <a:gd name="T45" fmla="*/ 250 h 621"/>
                <a:gd name="T46" fmla="*/ 401 w 573"/>
                <a:gd name="T47" fmla="*/ 250 h 621"/>
                <a:gd name="T48" fmla="*/ 276 w 573"/>
                <a:gd name="T49" fmla="*/ 119 h 621"/>
                <a:gd name="T50" fmla="*/ 116 w 573"/>
                <a:gd name="T51" fmla="*/ 16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3" h="621">
                  <a:moveTo>
                    <a:pt x="116" y="165"/>
                  </a:moveTo>
                  <a:cubicBezTo>
                    <a:pt x="42" y="211"/>
                    <a:pt x="0" y="276"/>
                    <a:pt x="0" y="276"/>
                  </a:cubicBezTo>
                  <a:cubicBezTo>
                    <a:pt x="0" y="276"/>
                    <a:pt x="11" y="139"/>
                    <a:pt x="116" y="59"/>
                  </a:cubicBezTo>
                  <a:cubicBezTo>
                    <a:pt x="158" y="27"/>
                    <a:pt x="215" y="0"/>
                    <a:pt x="292" y="0"/>
                  </a:cubicBezTo>
                  <a:cubicBezTo>
                    <a:pt x="321" y="0"/>
                    <a:pt x="381" y="5"/>
                    <a:pt x="436" y="39"/>
                  </a:cubicBezTo>
                  <a:cubicBezTo>
                    <a:pt x="491" y="72"/>
                    <a:pt x="513" y="101"/>
                    <a:pt x="537" y="142"/>
                  </a:cubicBezTo>
                  <a:cubicBezTo>
                    <a:pt x="548" y="160"/>
                    <a:pt x="556" y="183"/>
                    <a:pt x="562" y="205"/>
                  </a:cubicBezTo>
                  <a:cubicBezTo>
                    <a:pt x="572" y="246"/>
                    <a:pt x="573" y="295"/>
                    <a:pt x="573" y="295"/>
                  </a:cubicBezTo>
                  <a:lnTo>
                    <a:pt x="573" y="360"/>
                  </a:lnTo>
                  <a:lnTo>
                    <a:pt x="183" y="360"/>
                  </a:lnTo>
                  <a:cubicBezTo>
                    <a:pt x="183" y="360"/>
                    <a:pt x="174" y="491"/>
                    <a:pt x="353" y="491"/>
                  </a:cubicBezTo>
                  <a:cubicBezTo>
                    <a:pt x="415" y="491"/>
                    <a:pt x="437" y="482"/>
                    <a:pt x="458" y="476"/>
                  </a:cubicBezTo>
                  <a:cubicBezTo>
                    <a:pt x="490" y="466"/>
                    <a:pt x="521" y="445"/>
                    <a:pt x="521" y="445"/>
                  </a:cubicBezTo>
                  <a:lnTo>
                    <a:pt x="521" y="576"/>
                  </a:lnTo>
                  <a:cubicBezTo>
                    <a:pt x="521" y="576"/>
                    <a:pt x="448" y="621"/>
                    <a:pt x="337" y="621"/>
                  </a:cubicBezTo>
                  <a:cubicBezTo>
                    <a:pt x="305" y="621"/>
                    <a:pt x="272" y="618"/>
                    <a:pt x="241" y="608"/>
                  </a:cubicBezTo>
                  <a:cubicBezTo>
                    <a:pt x="213" y="599"/>
                    <a:pt x="155" y="575"/>
                    <a:pt x="116" y="518"/>
                  </a:cubicBezTo>
                  <a:cubicBezTo>
                    <a:pt x="102" y="498"/>
                    <a:pt x="87" y="471"/>
                    <a:pt x="80" y="445"/>
                  </a:cubicBezTo>
                  <a:cubicBezTo>
                    <a:pt x="72" y="417"/>
                    <a:pt x="72" y="389"/>
                    <a:pt x="72" y="374"/>
                  </a:cubicBezTo>
                  <a:cubicBezTo>
                    <a:pt x="72" y="317"/>
                    <a:pt x="92" y="263"/>
                    <a:pt x="125" y="224"/>
                  </a:cubicBezTo>
                  <a:cubicBezTo>
                    <a:pt x="169" y="174"/>
                    <a:pt x="223" y="151"/>
                    <a:pt x="223" y="151"/>
                  </a:cubicBezTo>
                  <a:cubicBezTo>
                    <a:pt x="223" y="151"/>
                    <a:pt x="206" y="172"/>
                    <a:pt x="195" y="198"/>
                  </a:cubicBezTo>
                  <a:cubicBezTo>
                    <a:pt x="184" y="224"/>
                    <a:pt x="181" y="250"/>
                    <a:pt x="181" y="250"/>
                  </a:cubicBezTo>
                  <a:lnTo>
                    <a:pt x="401" y="250"/>
                  </a:lnTo>
                  <a:cubicBezTo>
                    <a:pt x="401" y="250"/>
                    <a:pt x="414" y="119"/>
                    <a:pt x="276" y="119"/>
                  </a:cubicBezTo>
                  <a:cubicBezTo>
                    <a:pt x="224" y="119"/>
                    <a:pt x="161" y="137"/>
                    <a:pt x="116" y="165"/>
                  </a:cubicBezTo>
                  <a:close/>
                </a:path>
              </a:pathLst>
            </a:custGeom>
            <a:solidFill>
              <a:srgbClr val="0078D7"/>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pic>
          <p:nvPicPr>
            <p:cNvPr id="188" name="Explorer" descr="&lt;SmartSettings&gt;&lt;SmartResize anchorLeft=&quot;Absolute&quot; anchorTop=&quot;None&quot; anchorRight=&quot;None&quot; anchorBottom=&quot;None&quot; /&gt;&lt;/SmartSettings&gt;">
              <a:extLst>
                <a:ext uri="{FF2B5EF4-FFF2-40B4-BE49-F238E27FC236}">
                  <a16:creationId xmlns:a16="http://schemas.microsoft.com/office/drawing/2014/main" id="{E0443BC8-F4C7-4BE4-878F-9EB91FC8A631}"/>
                </a:ext>
              </a:extLst>
            </p:cNvPr>
            <p:cNvPicPr>
              <a:picLocks noChangeAspect="1"/>
            </p:cNvPicPr>
            <p:nvPr>
              <p:custDataLst>
                <p:tags r:id="rId3"/>
              </p:custDataLst>
            </p:nvPr>
          </p:nvPicPr>
          <p:blipFill>
            <a:blip r:embed="rId5">
              <a:extLst>
                <a:ext uri="{28A0092B-C50C-407E-A947-70E740481C1C}">
                  <a14:useLocalDpi xmlns:a14="http://schemas.microsoft.com/office/drawing/2010/main" val="0"/>
                </a:ext>
              </a:extLst>
            </a:blip>
            <a:stretch>
              <a:fillRect/>
            </a:stretch>
          </p:blipFill>
          <p:spPr>
            <a:xfrm>
              <a:off x="3591719" y="6643287"/>
              <a:ext cx="165100" cy="143676"/>
            </a:xfrm>
            <a:prstGeom prst="rect">
              <a:avLst/>
            </a:prstGeom>
          </p:spPr>
        </p:pic>
        <p:sp>
          <p:nvSpPr>
            <p:cNvPr id="189" name="Store" descr="&lt;Tags&gt;&lt;SMARTRESIZEANCHORS&gt;None,None,Absolute,None&lt;/SMARTRESIZEANCHORS&gt;&lt;/Tags&gt;">
              <a:extLst>
                <a:ext uri="{FF2B5EF4-FFF2-40B4-BE49-F238E27FC236}">
                  <a16:creationId xmlns:a16="http://schemas.microsoft.com/office/drawing/2014/main" id="{342AFBF5-AA9D-45E7-BFC3-8323D283745E}"/>
                </a:ext>
              </a:extLst>
            </p:cNvPr>
            <p:cNvSpPr>
              <a:spLocks noEditPoints="1"/>
            </p:cNvSpPr>
            <p:nvPr/>
          </p:nvSpPr>
          <p:spPr bwMode="auto">
            <a:xfrm>
              <a:off x="3943350" y="6617890"/>
              <a:ext cx="161925" cy="190500"/>
            </a:xfrm>
            <a:custGeom>
              <a:avLst/>
              <a:gdLst>
                <a:gd name="T0" fmla="*/ 240 w 587"/>
                <a:gd name="T1" fmla="*/ 1 h 678"/>
                <a:gd name="T2" fmla="*/ 137 w 587"/>
                <a:gd name="T3" fmla="*/ 59 h 678"/>
                <a:gd name="T4" fmla="*/ 112 w 587"/>
                <a:gd name="T5" fmla="*/ 171 h 678"/>
                <a:gd name="T6" fmla="*/ 0 w 587"/>
                <a:gd name="T7" fmla="*/ 195 h 678"/>
                <a:gd name="T8" fmla="*/ 0 w 587"/>
                <a:gd name="T9" fmla="*/ 574 h 678"/>
                <a:gd name="T10" fmla="*/ 490 w 587"/>
                <a:gd name="T11" fmla="*/ 678 h 678"/>
                <a:gd name="T12" fmla="*/ 587 w 587"/>
                <a:gd name="T13" fmla="*/ 640 h 678"/>
                <a:gd name="T14" fmla="*/ 587 w 587"/>
                <a:gd name="T15" fmla="*/ 128 h 678"/>
                <a:gd name="T16" fmla="*/ 490 w 587"/>
                <a:gd name="T17" fmla="*/ 90 h 678"/>
                <a:gd name="T18" fmla="*/ 417 w 587"/>
                <a:gd name="T19" fmla="*/ 106 h 678"/>
                <a:gd name="T20" fmla="*/ 393 w 587"/>
                <a:gd name="T21" fmla="*/ 62 h 678"/>
                <a:gd name="T22" fmla="*/ 320 w 587"/>
                <a:gd name="T23" fmla="*/ 22 h 678"/>
                <a:gd name="T24" fmla="*/ 338 w 587"/>
                <a:gd name="T25" fmla="*/ 39 h 678"/>
                <a:gd name="T26" fmla="*/ 382 w 587"/>
                <a:gd name="T27" fmla="*/ 72 h 678"/>
                <a:gd name="T28" fmla="*/ 402 w 587"/>
                <a:gd name="T29" fmla="*/ 109 h 678"/>
                <a:gd name="T30" fmla="*/ 362 w 587"/>
                <a:gd name="T31" fmla="*/ 117 h 678"/>
                <a:gd name="T32" fmla="*/ 321 w 587"/>
                <a:gd name="T33" fmla="*/ 33 h 678"/>
                <a:gd name="T34" fmla="*/ 240 w 587"/>
                <a:gd name="T35" fmla="*/ 1 h 678"/>
                <a:gd name="T36" fmla="*/ 240 w 587"/>
                <a:gd name="T37" fmla="*/ 16 h 678"/>
                <a:gd name="T38" fmla="*/ 311 w 587"/>
                <a:gd name="T39" fmla="*/ 45 h 678"/>
                <a:gd name="T40" fmla="*/ 347 w 587"/>
                <a:gd name="T41" fmla="*/ 121 h 678"/>
                <a:gd name="T42" fmla="*/ 191 w 587"/>
                <a:gd name="T43" fmla="*/ 154 h 678"/>
                <a:gd name="T44" fmla="*/ 205 w 587"/>
                <a:gd name="T45" fmla="*/ 90 h 678"/>
                <a:gd name="T46" fmla="*/ 276 w 587"/>
                <a:gd name="T47" fmla="*/ 33 h 678"/>
                <a:gd name="T48" fmla="*/ 260 w 587"/>
                <a:gd name="T49" fmla="*/ 27 h 678"/>
                <a:gd name="T50" fmla="*/ 191 w 587"/>
                <a:gd name="T51" fmla="*/ 83 h 678"/>
                <a:gd name="T52" fmla="*/ 175 w 587"/>
                <a:gd name="T53" fmla="*/ 157 h 678"/>
                <a:gd name="T54" fmla="*/ 127 w 587"/>
                <a:gd name="T55" fmla="*/ 167 h 678"/>
                <a:gd name="T56" fmla="*/ 150 w 587"/>
                <a:gd name="T57" fmla="*/ 67 h 678"/>
                <a:gd name="T58" fmla="*/ 240 w 587"/>
                <a:gd name="T59" fmla="*/ 16 h 678"/>
                <a:gd name="T60" fmla="*/ 364 w 587"/>
                <a:gd name="T61" fmla="*/ 242 h 678"/>
                <a:gd name="T62" fmla="*/ 364 w 587"/>
                <a:gd name="T63" fmla="*/ 368 h 678"/>
                <a:gd name="T64" fmla="*/ 228 w 587"/>
                <a:gd name="T65" fmla="*/ 368 h 678"/>
                <a:gd name="T66" fmla="*/ 228 w 587"/>
                <a:gd name="T67" fmla="*/ 263 h 678"/>
                <a:gd name="T68" fmla="*/ 364 w 587"/>
                <a:gd name="T69" fmla="*/ 242 h 678"/>
                <a:gd name="T70" fmla="*/ 214 w 587"/>
                <a:gd name="T71" fmla="*/ 264 h 678"/>
                <a:gd name="T72" fmla="*/ 214 w 587"/>
                <a:gd name="T73" fmla="*/ 368 h 678"/>
                <a:gd name="T74" fmla="*/ 105 w 587"/>
                <a:gd name="T75" fmla="*/ 368 h 678"/>
                <a:gd name="T76" fmla="*/ 105 w 587"/>
                <a:gd name="T77" fmla="*/ 280 h 678"/>
                <a:gd name="T78" fmla="*/ 214 w 587"/>
                <a:gd name="T79" fmla="*/ 264 h 678"/>
                <a:gd name="T80" fmla="*/ 105 w 587"/>
                <a:gd name="T81" fmla="*/ 383 h 678"/>
                <a:gd name="T82" fmla="*/ 214 w 587"/>
                <a:gd name="T83" fmla="*/ 383 h 678"/>
                <a:gd name="T84" fmla="*/ 214 w 587"/>
                <a:gd name="T85" fmla="*/ 495 h 678"/>
                <a:gd name="T86" fmla="*/ 105 w 587"/>
                <a:gd name="T87" fmla="*/ 479 h 678"/>
                <a:gd name="T88" fmla="*/ 105 w 587"/>
                <a:gd name="T89" fmla="*/ 383 h 678"/>
                <a:gd name="T90" fmla="*/ 228 w 587"/>
                <a:gd name="T91" fmla="*/ 383 h 678"/>
                <a:gd name="T92" fmla="*/ 364 w 587"/>
                <a:gd name="T93" fmla="*/ 383 h 678"/>
                <a:gd name="T94" fmla="*/ 364 w 587"/>
                <a:gd name="T95" fmla="*/ 518 h 678"/>
                <a:gd name="T96" fmla="*/ 228 w 587"/>
                <a:gd name="T97" fmla="*/ 496 h 678"/>
                <a:gd name="T98" fmla="*/ 228 w 587"/>
                <a:gd name="T99" fmla="*/ 38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7" h="678">
                  <a:moveTo>
                    <a:pt x="240" y="1"/>
                  </a:moveTo>
                  <a:cubicBezTo>
                    <a:pt x="190" y="1"/>
                    <a:pt x="156" y="26"/>
                    <a:pt x="137" y="59"/>
                  </a:cubicBezTo>
                  <a:cubicBezTo>
                    <a:pt x="118" y="95"/>
                    <a:pt x="111" y="128"/>
                    <a:pt x="112" y="171"/>
                  </a:cubicBezTo>
                  <a:lnTo>
                    <a:pt x="0" y="195"/>
                  </a:lnTo>
                  <a:lnTo>
                    <a:pt x="0" y="574"/>
                  </a:lnTo>
                  <a:lnTo>
                    <a:pt x="490" y="678"/>
                  </a:lnTo>
                  <a:lnTo>
                    <a:pt x="587" y="640"/>
                  </a:lnTo>
                  <a:lnTo>
                    <a:pt x="587" y="128"/>
                  </a:lnTo>
                  <a:lnTo>
                    <a:pt x="490" y="90"/>
                  </a:lnTo>
                  <a:lnTo>
                    <a:pt x="417" y="106"/>
                  </a:lnTo>
                  <a:cubicBezTo>
                    <a:pt x="414" y="89"/>
                    <a:pt x="405" y="74"/>
                    <a:pt x="393" y="62"/>
                  </a:cubicBezTo>
                  <a:cubicBezTo>
                    <a:pt x="374" y="44"/>
                    <a:pt x="341" y="27"/>
                    <a:pt x="320" y="22"/>
                  </a:cubicBezTo>
                  <a:lnTo>
                    <a:pt x="338" y="39"/>
                  </a:lnTo>
                  <a:cubicBezTo>
                    <a:pt x="355" y="45"/>
                    <a:pt x="370" y="59"/>
                    <a:pt x="382" y="72"/>
                  </a:cubicBezTo>
                  <a:cubicBezTo>
                    <a:pt x="392" y="83"/>
                    <a:pt x="399" y="95"/>
                    <a:pt x="402" y="109"/>
                  </a:cubicBezTo>
                  <a:lnTo>
                    <a:pt x="362" y="117"/>
                  </a:lnTo>
                  <a:cubicBezTo>
                    <a:pt x="361" y="82"/>
                    <a:pt x="344" y="53"/>
                    <a:pt x="321" y="33"/>
                  </a:cubicBezTo>
                  <a:cubicBezTo>
                    <a:pt x="297" y="12"/>
                    <a:pt x="267" y="0"/>
                    <a:pt x="240" y="1"/>
                  </a:cubicBezTo>
                  <a:close/>
                  <a:moveTo>
                    <a:pt x="240" y="16"/>
                  </a:moveTo>
                  <a:cubicBezTo>
                    <a:pt x="262" y="16"/>
                    <a:pt x="289" y="26"/>
                    <a:pt x="311" y="45"/>
                  </a:cubicBezTo>
                  <a:cubicBezTo>
                    <a:pt x="331" y="63"/>
                    <a:pt x="347" y="89"/>
                    <a:pt x="347" y="121"/>
                  </a:cubicBezTo>
                  <a:lnTo>
                    <a:pt x="191" y="154"/>
                  </a:lnTo>
                  <a:cubicBezTo>
                    <a:pt x="191" y="133"/>
                    <a:pt x="195" y="110"/>
                    <a:pt x="205" y="90"/>
                  </a:cubicBezTo>
                  <a:cubicBezTo>
                    <a:pt x="227" y="55"/>
                    <a:pt x="244" y="47"/>
                    <a:pt x="276" y="33"/>
                  </a:cubicBezTo>
                  <a:lnTo>
                    <a:pt x="260" y="27"/>
                  </a:lnTo>
                  <a:cubicBezTo>
                    <a:pt x="230" y="37"/>
                    <a:pt x="204" y="59"/>
                    <a:pt x="191" y="83"/>
                  </a:cubicBezTo>
                  <a:cubicBezTo>
                    <a:pt x="181" y="107"/>
                    <a:pt x="175" y="134"/>
                    <a:pt x="175" y="157"/>
                  </a:cubicBezTo>
                  <a:lnTo>
                    <a:pt x="127" y="167"/>
                  </a:lnTo>
                  <a:cubicBezTo>
                    <a:pt x="127" y="134"/>
                    <a:pt x="133" y="96"/>
                    <a:pt x="150" y="67"/>
                  </a:cubicBezTo>
                  <a:cubicBezTo>
                    <a:pt x="168" y="37"/>
                    <a:pt x="195" y="17"/>
                    <a:pt x="240" y="16"/>
                  </a:cubicBezTo>
                  <a:close/>
                  <a:moveTo>
                    <a:pt x="364" y="242"/>
                  </a:moveTo>
                  <a:lnTo>
                    <a:pt x="364" y="368"/>
                  </a:lnTo>
                  <a:lnTo>
                    <a:pt x="228" y="368"/>
                  </a:lnTo>
                  <a:lnTo>
                    <a:pt x="228" y="263"/>
                  </a:lnTo>
                  <a:lnTo>
                    <a:pt x="364" y="242"/>
                  </a:lnTo>
                  <a:close/>
                  <a:moveTo>
                    <a:pt x="214" y="264"/>
                  </a:moveTo>
                  <a:lnTo>
                    <a:pt x="214" y="368"/>
                  </a:lnTo>
                  <a:lnTo>
                    <a:pt x="105" y="368"/>
                  </a:lnTo>
                  <a:lnTo>
                    <a:pt x="105" y="280"/>
                  </a:lnTo>
                  <a:lnTo>
                    <a:pt x="214" y="264"/>
                  </a:lnTo>
                  <a:close/>
                  <a:moveTo>
                    <a:pt x="105" y="383"/>
                  </a:moveTo>
                  <a:lnTo>
                    <a:pt x="214" y="383"/>
                  </a:lnTo>
                  <a:lnTo>
                    <a:pt x="214" y="495"/>
                  </a:lnTo>
                  <a:lnTo>
                    <a:pt x="105" y="479"/>
                  </a:lnTo>
                  <a:lnTo>
                    <a:pt x="105" y="383"/>
                  </a:lnTo>
                  <a:close/>
                  <a:moveTo>
                    <a:pt x="228" y="383"/>
                  </a:moveTo>
                  <a:lnTo>
                    <a:pt x="364" y="383"/>
                  </a:lnTo>
                  <a:lnTo>
                    <a:pt x="364" y="518"/>
                  </a:lnTo>
                  <a:lnTo>
                    <a:pt x="228" y="496"/>
                  </a:lnTo>
                  <a:lnTo>
                    <a:pt x="228" y="383"/>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90" name="Chevron Up" descr="&lt;Tags&gt;&lt;SMARTRESIZEANCHORS&gt;None,None,None,Absolute&lt;/SMARTRESIZEANCHORS&gt;&lt;/Tags&gt;">
              <a:extLst>
                <a:ext uri="{FF2B5EF4-FFF2-40B4-BE49-F238E27FC236}">
                  <a16:creationId xmlns:a16="http://schemas.microsoft.com/office/drawing/2014/main" id="{4920A9D3-2B28-4DE6-8B6D-1A176641EFE6}"/>
                </a:ext>
              </a:extLst>
            </p:cNvPr>
            <p:cNvSpPr>
              <a:spLocks noChangeAspect="1"/>
            </p:cNvSpPr>
            <p:nvPr/>
          </p:nvSpPr>
          <p:spPr bwMode="auto">
            <a:xfrm>
              <a:off x="7870825" y="6686152"/>
              <a:ext cx="95250" cy="53975"/>
            </a:xfrm>
            <a:custGeom>
              <a:avLst/>
              <a:gdLst>
                <a:gd name="T0" fmla="*/ 172 w 344"/>
                <a:gd name="T1" fmla="*/ 0 h 178"/>
                <a:gd name="T2" fmla="*/ 0 w 344"/>
                <a:gd name="T3" fmla="*/ 157 h 178"/>
                <a:gd name="T4" fmla="*/ 19 w 344"/>
                <a:gd name="T5" fmla="*/ 178 h 178"/>
                <a:gd name="T6" fmla="*/ 172 w 344"/>
                <a:gd name="T7" fmla="*/ 39 h 178"/>
                <a:gd name="T8" fmla="*/ 325 w 344"/>
                <a:gd name="T9" fmla="*/ 178 h 178"/>
                <a:gd name="T10" fmla="*/ 344 w 344"/>
                <a:gd name="T11" fmla="*/ 157 h 178"/>
                <a:gd name="T12" fmla="*/ 172 w 344"/>
                <a:gd name="T13" fmla="*/ 0 h 178"/>
              </a:gdLst>
              <a:ahLst/>
              <a:cxnLst>
                <a:cxn ang="0">
                  <a:pos x="T0" y="T1"/>
                </a:cxn>
                <a:cxn ang="0">
                  <a:pos x="T2" y="T3"/>
                </a:cxn>
                <a:cxn ang="0">
                  <a:pos x="T4" y="T5"/>
                </a:cxn>
                <a:cxn ang="0">
                  <a:pos x="T6" y="T7"/>
                </a:cxn>
                <a:cxn ang="0">
                  <a:pos x="T8" y="T9"/>
                </a:cxn>
                <a:cxn ang="0">
                  <a:pos x="T10" y="T11"/>
                </a:cxn>
                <a:cxn ang="0">
                  <a:pos x="T12" y="T13"/>
                </a:cxn>
              </a:cxnLst>
              <a:rect l="0" t="0" r="r" b="b"/>
              <a:pathLst>
                <a:path w="344" h="178">
                  <a:moveTo>
                    <a:pt x="172" y="0"/>
                  </a:moveTo>
                  <a:cubicBezTo>
                    <a:pt x="115" y="52"/>
                    <a:pt x="57" y="104"/>
                    <a:pt x="0" y="157"/>
                  </a:cubicBezTo>
                  <a:lnTo>
                    <a:pt x="19" y="178"/>
                  </a:lnTo>
                  <a:lnTo>
                    <a:pt x="172" y="39"/>
                  </a:lnTo>
                  <a:lnTo>
                    <a:pt x="325" y="178"/>
                  </a:lnTo>
                  <a:lnTo>
                    <a:pt x="344" y="157"/>
                  </a:lnTo>
                  <a:cubicBezTo>
                    <a:pt x="287" y="105"/>
                    <a:pt x="229" y="52"/>
                    <a:pt x="172" y="0"/>
                  </a:cubicBez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91" name="Network" descr="&lt;Tags&gt;&lt;SMARTRESIZEANCHORS&gt;None,None,None,Absolute&lt;/SMARTRESIZEANCHORS&gt;&lt;/Tags&gt;">
              <a:extLst>
                <a:ext uri="{FF2B5EF4-FFF2-40B4-BE49-F238E27FC236}">
                  <a16:creationId xmlns:a16="http://schemas.microsoft.com/office/drawing/2014/main" id="{ABC0BB42-5656-408F-877C-5C0B0E32B75C}"/>
                </a:ext>
              </a:extLst>
            </p:cNvPr>
            <p:cNvSpPr>
              <a:spLocks noChangeAspect="1" noEditPoints="1"/>
            </p:cNvSpPr>
            <p:nvPr/>
          </p:nvSpPr>
          <p:spPr bwMode="auto">
            <a:xfrm>
              <a:off x="8030898" y="6663928"/>
              <a:ext cx="123825" cy="104775"/>
            </a:xfrm>
            <a:custGeom>
              <a:avLst/>
              <a:gdLst>
                <a:gd name="T0" fmla="*/ 0 w 452"/>
                <a:gd name="T1" fmla="*/ 0 h 367"/>
                <a:gd name="T2" fmla="*/ 0 w 452"/>
                <a:gd name="T3" fmla="*/ 169 h 367"/>
                <a:gd name="T4" fmla="*/ 56 w 452"/>
                <a:gd name="T5" fmla="*/ 169 h 367"/>
                <a:gd name="T6" fmla="*/ 56 w 452"/>
                <a:gd name="T7" fmla="*/ 367 h 367"/>
                <a:gd name="T8" fmla="*/ 85 w 452"/>
                <a:gd name="T9" fmla="*/ 367 h 367"/>
                <a:gd name="T10" fmla="*/ 85 w 452"/>
                <a:gd name="T11" fmla="*/ 282 h 367"/>
                <a:gd name="T12" fmla="*/ 226 w 452"/>
                <a:gd name="T13" fmla="*/ 282 h 367"/>
                <a:gd name="T14" fmla="*/ 226 w 452"/>
                <a:gd name="T15" fmla="*/ 339 h 367"/>
                <a:gd name="T16" fmla="*/ 141 w 452"/>
                <a:gd name="T17" fmla="*/ 339 h 367"/>
                <a:gd name="T18" fmla="*/ 141 w 452"/>
                <a:gd name="T19" fmla="*/ 367 h 367"/>
                <a:gd name="T20" fmla="*/ 339 w 452"/>
                <a:gd name="T21" fmla="*/ 367 h 367"/>
                <a:gd name="T22" fmla="*/ 339 w 452"/>
                <a:gd name="T23" fmla="*/ 339 h 367"/>
                <a:gd name="T24" fmla="*/ 254 w 452"/>
                <a:gd name="T25" fmla="*/ 339 h 367"/>
                <a:gd name="T26" fmla="*/ 254 w 452"/>
                <a:gd name="T27" fmla="*/ 282 h 367"/>
                <a:gd name="T28" fmla="*/ 452 w 452"/>
                <a:gd name="T29" fmla="*/ 282 h 367"/>
                <a:gd name="T30" fmla="*/ 452 w 452"/>
                <a:gd name="T31" fmla="*/ 0 h 367"/>
                <a:gd name="T32" fmla="*/ 0 w 452"/>
                <a:gd name="T33" fmla="*/ 0 h 367"/>
                <a:gd name="T34" fmla="*/ 28 w 452"/>
                <a:gd name="T35" fmla="*/ 28 h 367"/>
                <a:gd name="T36" fmla="*/ 113 w 452"/>
                <a:gd name="T37" fmla="*/ 28 h 367"/>
                <a:gd name="T38" fmla="*/ 113 w 452"/>
                <a:gd name="T39" fmla="*/ 57 h 367"/>
                <a:gd name="T40" fmla="*/ 28 w 452"/>
                <a:gd name="T41" fmla="*/ 57 h 367"/>
                <a:gd name="T42" fmla="*/ 28 w 452"/>
                <a:gd name="T43" fmla="*/ 28 h 367"/>
                <a:gd name="T44" fmla="*/ 141 w 452"/>
                <a:gd name="T45" fmla="*/ 28 h 367"/>
                <a:gd name="T46" fmla="*/ 423 w 452"/>
                <a:gd name="T47" fmla="*/ 28 h 367"/>
                <a:gd name="T48" fmla="*/ 423 w 452"/>
                <a:gd name="T49" fmla="*/ 254 h 367"/>
                <a:gd name="T50" fmla="*/ 85 w 452"/>
                <a:gd name="T51" fmla="*/ 254 h 367"/>
                <a:gd name="T52" fmla="*/ 85 w 452"/>
                <a:gd name="T53" fmla="*/ 169 h 367"/>
                <a:gd name="T54" fmla="*/ 141 w 452"/>
                <a:gd name="T55" fmla="*/ 169 h 367"/>
                <a:gd name="T56" fmla="*/ 141 w 452"/>
                <a:gd name="T57" fmla="*/ 28 h 367"/>
                <a:gd name="T58" fmla="*/ 28 w 452"/>
                <a:gd name="T59" fmla="*/ 85 h 367"/>
                <a:gd name="T60" fmla="*/ 56 w 452"/>
                <a:gd name="T61" fmla="*/ 85 h 367"/>
                <a:gd name="T62" fmla="*/ 56 w 452"/>
                <a:gd name="T63" fmla="*/ 113 h 367"/>
                <a:gd name="T64" fmla="*/ 85 w 452"/>
                <a:gd name="T65" fmla="*/ 113 h 367"/>
                <a:gd name="T66" fmla="*/ 85 w 452"/>
                <a:gd name="T67" fmla="*/ 85 h 367"/>
                <a:gd name="T68" fmla="*/ 113 w 452"/>
                <a:gd name="T69" fmla="*/ 85 h 367"/>
                <a:gd name="T70" fmla="*/ 113 w 452"/>
                <a:gd name="T71" fmla="*/ 141 h 367"/>
                <a:gd name="T72" fmla="*/ 28 w 452"/>
                <a:gd name="T73" fmla="*/ 141 h 367"/>
                <a:gd name="T74" fmla="*/ 28 w 452"/>
                <a:gd name="T75" fmla="*/ 8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2" h="367">
                  <a:moveTo>
                    <a:pt x="0" y="0"/>
                  </a:moveTo>
                  <a:lnTo>
                    <a:pt x="0" y="169"/>
                  </a:lnTo>
                  <a:lnTo>
                    <a:pt x="56" y="169"/>
                  </a:lnTo>
                  <a:lnTo>
                    <a:pt x="56" y="367"/>
                  </a:lnTo>
                  <a:lnTo>
                    <a:pt x="85" y="367"/>
                  </a:lnTo>
                  <a:lnTo>
                    <a:pt x="85" y="282"/>
                  </a:lnTo>
                  <a:lnTo>
                    <a:pt x="226" y="282"/>
                  </a:lnTo>
                  <a:lnTo>
                    <a:pt x="226" y="339"/>
                  </a:lnTo>
                  <a:lnTo>
                    <a:pt x="141" y="339"/>
                  </a:lnTo>
                  <a:lnTo>
                    <a:pt x="141" y="367"/>
                  </a:lnTo>
                  <a:lnTo>
                    <a:pt x="339" y="367"/>
                  </a:lnTo>
                  <a:lnTo>
                    <a:pt x="339" y="339"/>
                  </a:lnTo>
                  <a:lnTo>
                    <a:pt x="254" y="339"/>
                  </a:lnTo>
                  <a:lnTo>
                    <a:pt x="254" y="282"/>
                  </a:lnTo>
                  <a:lnTo>
                    <a:pt x="452" y="282"/>
                  </a:lnTo>
                  <a:lnTo>
                    <a:pt x="452" y="0"/>
                  </a:lnTo>
                  <a:lnTo>
                    <a:pt x="0" y="0"/>
                  </a:lnTo>
                  <a:close/>
                  <a:moveTo>
                    <a:pt x="28" y="28"/>
                  </a:moveTo>
                  <a:lnTo>
                    <a:pt x="113" y="28"/>
                  </a:lnTo>
                  <a:lnTo>
                    <a:pt x="113" y="57"/>
                  </a:lnTo>
                  <a:lnTo>
                    <a:pt x="28" y="57"/>
                  </a:lnTo>
                  <a:lnTo>
                    <a:pt x="28" y="28"/>
                  </a:lnTo>
                  <a:close/>
                  <a:moveTo>
                    <a:pt x="141" y="28"/>
                  </a:moveTo>
                  <a:lnTo>
                    <a:pt x="423" y="28"/>
                  </a:lnTo>
                  <a:lnTo>
                    <a:pt x="423" y="254"/>
                  </a:lnTo>
                  <a:lnTo>
                    <a:pt x="85" y="254"/>
                  </a:lnTo>
                  <a:lnTo>
                    <a:pt x="85" y="169"/>
                  </a:lnTo>
                  <a:lnTo>
                    <a:pt x="141" y="169"/>
                  </a:lnTo>
                  <a:lnTo>
                    <a:pt x="141" y="28"/>
                  </a:lnTo>
                  <a:close/>
                  <a:moveTo>
                    <a:pt x="28" y="85"/>
                  </a:moveTo>
                  <a:lnTo>
                    <a:pt x="56" y="85"/>
                  </a:lnTo>
                  <a:lnTo>
                    <a:pt x="56" y="113"/>
                  </a:lnTo>
                  <a:lnTo>
                    <a:pt x="85" y="113"/>
                  </a:lnTo>
                  <a:lnTo>
                    <a:pt x="85" y="85"/>
                  </a:lnTo>
                  <a:lnTo>
                    <a:pt x="113" y="85"/>
                  </a:lnTo>
                  <a:lnTo>
                    <a:pt x="113" y="141"/>
                  </a:lnTo>
                  <a:lnTo>
                    <a:pt x="28" y="141"/>
                  </a:lnTo>
                  <a:lnTo>
                    <a:pt x="28" y="85"/>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92" name="Volume" descr="&lt;Tags&gt;&lt;SMARTRESIZEANCHORS&gt;None,None,None,Absolute&lt;/SMARTRESIZEANCHORS&gt;&lt;/Tags&gt;">
              <a:extLst>
                <a:ext uri="{FF2B5EF4-FFF2-40B4-BE49-F238E27FC236}">
                  <a16:creationId xmlns:a16="http://schemas.microsoft.com/office/drawing/2014/main" id="{8EA51B6E-8927-451E-AC69-D82DE16CC56D}"/>
                </a:ext>
              </a:extLst>
            </p:cNvPr>
            <p:cNvSpPr>
              <a:spLocks noChangeAspect="1" noEditPoints="1"/>
            </p:cNvSpPr>
            <p:nvPr/>
          </p:nvSpPr>
          <p:spPr bwMode="auto">
            <a:xfrm>
              <a:off x="8210022" y="6659957"/>
              <a:ext cx="127000" cy="106363"/>
            </a:xfrm>
            <a:custGeom>
              <a:avLst/>
              <a:gdLst>
                <a:gd name="T0" fmla="*/ 385 w 445"/>
                <a:gd name="T1" fmla="*/ 0 h 386"/>
                <a:gd name="T2" fmla="*/ 363 w 445"/>
                <a:gd name="T3" fmla="*/ 17 h 386"/>
                <a:gd name="T4" fmla="*/ 417 w 445"/>
                <a:gd name="T5" fmla="*/ 193 h 386"/>
                <a:gd name="T6" fmla="*/ 363 w 445"/>
                <a:gd name="T7" fmla="*/ 368 h 386"/>
                <a:gd name="T8" fmla="*/ 385 w 445"/>
                <a:gd name="T9" fmla="*/ 386 h 386"/>
                <a:gd name="T10" fmla="*/ 445 w 445"/>
                <a:gd name="T11" fmla="*/ 193 h 386"/>
                <a:gd name="T12" fmla="*/ 385 w 445"/>
                <a:gd name="T13" fmla="*/ 0 h 386"/>
                <a:gd name="T14" fmla="*/ 169 w 445"/>
                <a:gd name="T15" fmla="*/ 20 h 386"/>
                <a:gd name="T16" fmla="*/ 65 w 445"/>
                <a:gd name="T17" fmla="*/ 107 h 386"/>
                <a:gd name="T18" fmla="*/ 0 w 445"/>
                <a:gd name="T19" fmla="*/ 107 h 386"/>
                <a:gd name="T20" fmla="*/ 0 w 445"/>
                <a:gd name="T21" fmla="*/ 277 h 386"/>
                <a:gd name="T22" fmla="*/ 66 w 445"/>
                <a:gd name="T23" fmla="*/ 277 h 386"/>
                <a:gd name="T24" fmla="*/ 169 w 445"/>
                <a:gd name="T25" fmla="*/ 363 h 386"/>
                <a:gd name="T26" fmla="*/ 169 w 445"/>
                <a:gd name="T27" fmla="*/ 20 h 386"/>
                <a:gd name="T28" fmla="*/ 319 w 445"/>
                <a:gd name="T29" fmla="*/ 55 h 386"/>
                <a:gd name="T30" fmla="*/ 297 w 445"/>
                <a:gd name="T31" fmla="*/ 74 h 386"/>
                <a:gd name="T32" fmla="*/ 332 w 445"/>
                <a:gd name="T33" fmla="*/ 193 h 386"/>
                <a:gd name="T34" fmla="*/ 297 w 445"/>
                <a:gd name="T35" fmla="*/ 313 h 386"/>
                <a:gd name="T36" fmla="*/ 319 w 445"/>
                <a:gd name="T37" fmla="*/ 331 h 386"/>
                <a:gd name="T38" fmla="*/ 360 w 445"/>
                <a:gd name="T39" fmla="*/ 193 h 386"/>
                <a:gd name="T40" fmla="*/ 319 w 445"/>
                <a:gd name="T41" fmla="*/ 55 h 386"/>
                <a:gd name="T42" fmla="*/ 141 w 445"/>
                <a:gd name="T43" fmla="*/ 81 h 386"/>
                <a:gd name="T44" fmla="*/ 141 w 445"/>
                <a:gd name="T45" fmla="*/ 302 h 386"/>
                <a:gd name="T46" fmla="*/ 76 w 445"/>
                <a:gd name="T47" fmla="*/ 248 h 386"/>
                <a:gd name="T48" fmla="*/ 28 w 445"/>
                <a:gd name="T49" fmla="*/ 248 h 386"/>
                <a:gd name="T50" fmla="*/ 28 w 445"/>
                <a:gd name="T51" fmla="*/ 136 h 386"/>
                <a:gd name="T52" fmla="*/ 76 w 445"/>
                <a:gd name="T53" fmla="*/ 136 h 386"/>
                <a:gd name="T54" fmla="*/ 141 w 445"/>
                <a:gd name="T55" fmla="*/ 81 h 386"/>
                <a:gd name="T56" fmla="*/ 254 w 445"/>
                <a:gd name="T57" fmla="*/ 109 h 386"/>
                <a:gd name="T58" fmla="*/ 232 w 445"/>
                <a:gd name="T59" fmla="*/ 128 h 386"/>
                <a:gd name="T60" fmla="*/ 248 w 445"/>
                <a:gd name="T61" fmla="*/ 193 h 386"/>
                <a:gd name="T62" fmla="*/ 232 w 445"/>
                <a:gd name="T63" fmla="*/ 257 h 386"/>
                <a:gd name="T64" fmla="*/ 255 w 445"/>
                <a:gd name="T65" fmla="*/ 277 h 386"/>
                <a:gd name="T66" fmla="*/ 276 w 445"/>
                <a:gd name="T67" fmla="*/ 193 h 386"/>
                <a:gd name="T68" fmla="*/ 254 w 445"/>
                <a:gd name="T69" fmla="*/ 10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5" h="386">
                  <a:moveTo>
                    <a:pt x="385" y="0"/>
                  </a:moveTo>
                  <a:lnTo>
                    <a:pt x="363" y="17"/>
                  </a:lnTo>
                  <a:cubicBezTo>
                    <a:pt x="397" y="67"/>
                    <a:pt x="417" y="128"/>
                    <a:pt x="417" y="193"/>
                  </a:cubicBezTo>
                  <a:cubicBezTo>
                    <a:pt x="417" y="258"/>
                    <a:pt x="397" y="318"/>
                    <a:pt x="363" y="368"/>
                  </a:cubicBezTo>
                  <a:lnTo>
                    <a:pt x="385" y="386"/>
                  </a:lnTo>
                  <a:cubicBezTo>
                    <a:pt x="423" y="331"/>
                    <a:pt x="445" y="264"/>
                    <a:pt x="445" y="193"/>
                  </a:cubicBezTo>
                  <a:cubicBezTo>
                    <a:pt x="445" y="121"/>
                    <a:pt x="423" y="55"/>
                    <a:pt x="385" y="0"/>
                  </a:cubicBezTo>
                  <a:close/>
                  <a:moveTo>
                    <a:pt x="169" y="20"/>
                  </a:moveTo>
                  <a:cubicBezTo>
                    <a:pt x="135" y="49"/>
                    <a:pt x="100" y="78"/>
                    <a:pt x="65" y="107"/>
                  </a:cubicBezTo>
                  <a:lnTo>
                    <a:pt x="0" y="107"/>
                  </a:lnTo>
                  <a:lnTo>
                    <a:pt x="0" y="277"/>
                  </a:lnTo>
                  <a:lnTo>
                    <a:pt x="66" y="277"/>
                  </a:lnTo>
                  <a:cubicBezTo>
                    <a:pt x="101" y="305"/>
                    <a:pt x="135" y="334"/>
                    <a:pt x="169" y="363"/>
                  </a:cubicBezTo>
                  <a:lnTo>
                    <a:pt x="169" y="20"/>
                  </a:lnTo>
                  <a:close/>
                  <a:moveTo>
                    <a:pt x="319" y="55"/>
                  </a:moveTo>
                  <a:lnTo>
                    <a:pt x="297" y="74"/>
                  </a:lnTo>
                  <a:cubicBezTo>
                    <a:pt x="319" y="109"/>
                    <a:pt x="332" y="149"/>
                    <a:pt x="332" y="193"/>
                  </a:cubicBezTo>
                  <a:cubicBezTo>
                    <a:pt x="332" y="237"/>
                    <a:pt x="319" y="278"/>
                    <a:pt x="297" y="313"/>
                  </a:cubicBezTo>
                  <a:lnTo>
                    <a:pt x="319" y="331"/>
                  </a:lnTo>
                  <a:cubicBezTo>
                    <a:pt x="345" y="291"/>
                    <a:pt x="360" y="244"/>
                    <a:pt x="360" y="193"/>
                  </a:cubicBezTo>
                  <a:cubicBezTo>
                    <a:pt x="360" y="142"/>
                    <a:pt x="345" y="95"/>
                    <a:pt x="319" y="55"/>
                  </a:cubicBezTo>
                  <a:close/>
                  <a:moveTo>
                    <a:pt x="141" y="81"/>
                  </a:moveTo>
                  <a:lnTo>
                    <a:pt x="141" y="302"/>
                  </a:lnTo>
                  <a:cubicBezTo>
                    <a:pt x="119" y="284"/>
                    <a:pt x="98" y="266"/>
                    <a:pt x="76" y="248"/>
                  </a:cubicBezTo>
                  <a:lnTo>
                    <a:pt x="28" y="248"/>
                  </a:lnTo>
                  <a:lnTo>
                    <a:pt x="28" y="136"/>
                  </a:lnTo>
                  <a:lnTo>
                    <a:pt x="76" y="136"/>
                  </a:lnTo>
                  <a:cubicBezTo>
                    <a:pt x="98" y="116"/>
                    <a:pt x="122" y="97"/>
                    <a:pt x="141" y="81"/>
                  </a:cubicBezTo>
                  <a:close/>
                  <a:moveTo>
                    <a:pt x="254" y="109"/>
                  </a:moveTo>
                  <a:lnTo>
                    <a:pt x="232" y="128"/>
                  </a:lnTo>
                  <a:cubicBezTo>
                    <a:pt x="242" y="148"/>
                    <a:pt x="248" y="170"/>
                    <a:pt x="248" y="193"/>
                  </a:cubicBezTo>
                  <a:cubicBezTo>
                    <a:pt x="248" y="216"/>
                    <a:pt x="242" y="238"/>
                    <a:pt x="232" y="257"/>
                  </a:cubicBezTo>
                  <a:lnTo>
                    <a:pt x="255" y="277"/>
                  </a:lnTo>
                  <a:cubicBezTo>
                    <a:pt x="269" y="252"/>
                    <a:pt x="276" y="223"/>
                    <a:pt x="276" y="193"/>
                  </a:cubicBezTo>
                  <a:cubicBezTo>
                    <a:pt x="276" y="162"/>
                    <a:pt x="268" y="134"/>
                    <a:pt x="254" y="109"/>
                  </a:cubicBez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sp>
          <p:nvSpPr>
            <p:cNvPr id="193" name="Notifications" descr="&lt;Tags&gt;&lt;SMARTRESIZEANCHORS&gt;None,None,None,Absolute&lt;/SMARTRESIZEANCHORS&gt;&lt;/Tags&gt;">
              <a:extLst>
                <a:ext uri="{FF2B5EF4-FFF2-40B4-BE49-F238E27FC236}">
                  <a16:creationId xmlns:a16="http://schemas.microsoft.com/office/drawing/2014/main" id="{FF50695E-CE1C-45A6-8524-EC15E462C0AE}"/>
                </a:ext>
              </a:extLst>
            </p:cNvPr>
            <p:cNvSpPr>
              <a:spLocks noChangeAspect="1" noEditPoints="1"/>
            </p:cNvSpPr>
            <p:nvPr/>
          </p:nvSpPr>
          <p:spPr bwMode="auto">
            <a:xfrm>
              <a:off x="8397083" y="6648248"/>
              <a:ext cx="125017" cy="129779"/>
            </a:xfrm>
            <a:custGeom>
              <a:avLst/>
              <a:gdLst>
                <a:gd name="T0" fmla="*/ 0 w 452"/>
                <a:gd name="T1" fmla="*/ 0 h 461"/>
                <a:gd name="T2" fmla="*/ 0 w 452"/>
                <a:gd name="T3" fmla="*/ 14 h 461"/>
                <a:gd name="T4" fmla="*/ 0 w 452"/>
                <a:gd name="T5" fmla="*/ 353 h 461"/>
                <a:gd name="T6" fmla="*/ 0 w 452"/>
                <a:gd name="T7" fmla="*/ 367 h 461"/>
                <a:gd name="T8" fmla="*/ 14 w 452"/>
                <a:gd name="T9" fmla="*/ 367 h 461"/>
                <a:gd name="T10" fmla="*/ 141 w 452"/>
                <a:gd name="T11" fmla="*/ 367 h 461"/>
                <a:gd name="T12" fmla="*/ 215 w 452"/>
                <a:gd name="T13" fmla="*/ 450 h 461"/>
                <a:gd name="T14" fmla="*/ 226 w 452"/>
                <a:gd name="T15" fmla="*/ 461 h 461"/>
                <a:gd name="T16" fmla="*/ 236 w 452"/>
                <a:gd name="T17" fmla="*/ 450 h 461"/>
                <a:gd name="T18" fmla="*/ 310 w 452"/>
                <a:gd name="T19" fmla="*/ 367 h 461"/>
                <a:gd name="T20" fmla="*/ 437 w 452"/>
                <a:gd name="T21" fmla="*/ 367 h 461"/>
                <a:gd name="T22" fmla="*/ 452 w 452"/>
                <a:gd name="T23" fmla="*/ 367 h 461"/>
                <a:gd name="T24" fmla="*/ 452 w 452"/>
                <a:gd name="T25" fmla="*/ 353 h 461"/>
                <a:gd name="T26" fmla="*/ 452 w 452"/>
                <a:gd name="T27" fmla="*/ 14 h 461"/>
                <a:gd name="T28" fmla="*/ 452 w 452"/>
                <a:gd name="T29" fmla="*/ 0 h 461"/>
                <a:gd name="T30" fmla="*/ 437 w 452"/>
                <a:gd name="T31" fmla="*/ 0 h 461"/>
                <a:gd name="T32" fmla="*/ 14 w 452"/>
                <a:gd name="T33" fmla="*/ 0 h 461"/>
                <a:gd name="T34" fmla="*/ 0 w 452"/>
                <a:gd name="T35" fmla="*/ 0 h 461"/>
                <a:gd name="T36" fmla="*/ 28 w 452"/>
                <a:gd name="T37" fmla="*/ 28 h 461"/>
                <a:gd name="T38" fmla="*/ 423 w 452"/>
                <a:gd name="T39" fmla="*/ 28 h 461"/>
                <a:gd name="T40" fmla="*/ 423 w 452"/>
                <a:gd name="T41" fmla="*/ 338 h 461"/>
                <a:gd name="T42" fmla="*/ 304 w 452"/>
                <a:gd name="T43" fmla="*/ 338 h 461"/>
                <a:gd name="T44" fmla="*/ 298 w 452"/>
                <a:gd name="T45" fmla="*/ 338 h 461"/>
                <a:gd name="T46" fmla="*/ 294 w 452"/>
                <a:gd name="T47" fmla="*/ 343 h 461"/>
                <a:gd name="T48" fmla="*/ 226 w 452"/>
                <a:gd name="T49" fmla="*/ 419 h 461"/>
                <a:gd name="T50" fmla="*/ 158 w 452"/>
                <a:gd name="T51" fmla="*/ 343 h 461"/>
                <a:gd name="T52" fmla="*/ 153 w 452"/>
                <a:gd name="T53" fmla="*/ 338 h 461"/>
                <a:gd name="T54" fmla="*/ 147 w 452"/>
                <a:gd name="T55" fmla="*/ 338 h 461"/>
                <a:gd name="T56" fmla="*/ 28 w 452"/>
                <a:gd name="T57" fmla="*/ 338 h 461"/>
                <a:gd name="T58" fmla="*/ 28 w 452"/>
                <a:gd name="T59" fmla="*/ 28 h 461"/>
                <a:gd name="T60" fmla="*/ 85 w 452"/>
                <a:gd name="T61" fmla="*/ 84 h 461"/>
                <a:gd name="T62" fmla="*/ 85 w 452"/>
                <a:gd name="T63" fmla="*/ 113 h 461"/>
                <a:gd name="T64" fmla="*/ 367 w 452"/>
                <a:gd name="T65" fmla="*/ 113 h 461"/>
                <a:gd name="T66" fmla="*/ 367 w 452"/>
                <a:gd name="T67" fmla="*/ 84 h 461"/>
                <a:gd name="T68" fmla="*/ 85 w 452"/>
                <a:gd name="T69" fmla="*/ 84 h 461"/>
                <a:gd name="T70" fmla="*/ 85 w 452"/>
                <a:gd name="T71" fmla="*/ 169 h 461"/>
                <a:gd name="T72" fmla="*/ 85 w 452"/>
                <a:gd name="T73" fmla="*/ 197 h 461"/>
                <a:gd name="T74" fmla="*/ 367 w 452"/>
                <a:gd name="T75" fmla="*/ 197 h 461"/>
                <a:gd name="T76" fmla="*/ 367 w 452"/>
                <a:gd name="T77" fmla="*/ 169 h 461"/>
                <a:gd name="T78" fmla="*/ 85 w 452"/>
                <a:gd name="T79" fmla="*/ 169 h 461"/>
                <a:gd name="T80" fmla="*/ 85 w 452"/>
                <a:gd name="T81" fmla="*/ 254 h 461"/>
                <a:gd name="T82" fmla="*/ 85 w 452"/>
                <a:gd name="T83" fmla="*/ 282 h 461"/>
                <a:gd name="T84" fmla="*/ 254 w 452"/>
                <a:gd name="T85" fmla="*/ 282 h 461"/>
                <a:gd name="T86" fmla="*/ 254 w 452"/>
                <a:gd name="T87" fmla="*/ 254 h 461"/>
                <a:gd name="T88" fmla="*/ 85 w 452"/>
                <a:gd name="T89" fmla="*/ 25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2" h="461">
                  <a:moveTo>
                    <a:pt x="0" y="0"/>
                  </a:moveTo>
                  <a:lnTo>
                    <a:pt x="0" y="14"/>
                  </a:lnTo>
                  <a:lnTo>
                    <a:pt x="0" y="353"/>
                  </a:lnTo>
                  <a:lnTo>
                    <a:pt x="0" y="367"/>
                  </a:lnTo>
                  <a:lnTo>
                    <a:pt x="14" y="367"/>
                  </a:lnTo>
                  <a:lnTo>
                    <a:pt x="141" y="367"/>
                  </a:lnTo>
                  <a:lnTo>
                    <a:pt x="215" y="450"/>
                  </a:lnTo>
                  <a:lnTo>
                    <a:pt x="226" y="461"/>
                  </a:lnTo>
                  <a:lnTo>
                    <a:pt x="236" y="450"/>
                  </a:lnTo>
                  <a:lnTo>
                    <a:pt x="310" y="367"/>
                  </a:lnTo>
                  <a:lnTo>
                    <a:pt x="437" y="367"/>
                  </a:lnTo>
                  <a:lnTo>
                    <a:pt x="452" y="367"/>
                  </a:lnTo>
                  <a:lnTo>
                    <a:pt x="452" y="353"/>
                  </a:lnTo>
                  <a:lnTo>
                    <a:pt x="452" y="14"/>
                  </a:lnTo>
                  <a:lnTo>
                    <a:pt x="452" y="0"/>
                  </a:lnTo>
                  <a:lnTo>
                    <a:pt x="437" y="0"/>
                  </a:lnTo>
                  <a:lnTo>
                    <a:pt x="14" y="0"/>
                  </a:lnTo>
                  <a:lnTo>
                    <a:pt x="0" y="0"/>
                  </a:lnTo>
                  <a:close/>
                  <a:moveTo>
                    <a:pt x="28" y="28"/>
                  </a:moveTo>
                  <a:lnTo>
                    <a:pt x="423" y="28"/>
                  </a:lnTo>
                  <a:lnTo>
                    <a:pt x="423" y="338"/>
                  </a:lnTo>
                  <a:lnTo>
                    <a:pt x="304" y="338"/>
                  </a:lnTo>
                  <a:lnTo>
                    <a:pt x="298" y="338"/>
                  </a:lnTo>
                  <a:lnTo>
                    <a:pt x="294" y="343"/>
                  </a:lnTo>
                  <a:lnTo>
                    <a:pt x="226" y="419"/>
                  </a:lnTo>
                  <a:lnTo>
                    <a:pt x="158" y="343"/>
                  </a:lnTo>
                  <a:lnTo>
                    <a:pt x="153" y="338"/>
                  </a:lnTo>
                  <a:lnTo>
                    <a:pt x="147" y="338"/>
                  </a:lnTo>
                  <a:lnTo>
                    <a:pt x="28" y="338"/>
                  </a:lnTo>
                  <a:lnTo>
                    <a:pt x="28" y="28"/>
                  </a:lnTo>
                  <a:close/>
                  <a:moveTo>
                    <a:pt x="85" y="84"/>
                  </a:moveTo>
                  <a:lnTo>
                    <a:pt x="85" y="113"/>
                  </a:lnTo>
                  <a:lnTo>
                    <a:pt x="367" y="113"/>
                  </a:lnTo>
                  <a:lnTo>
                    <a:pt x="367" y="84"/>
                  </a:lnTo>
                  <a:lnTo>
                    <a:pt x="85" y="84"/>
                  </a:lnTo>
                  <a:close/>
                  <a:moveTo>
                    <a:pt x="85" y="169"/>
                  </a:moveTo>
                  <a:lnTo>
                    <a:pt x="85" y="197"/>
                  </a:lnTo>
                  <a:lnTo>
                    <a:pt x="367" y="197"/>
                  </a:lnTo>
                  <a:lnTo>
                    <a:pt x="367" y="169"/>
                  </a:lnTo>
                  <a:lnTo>
                    <a:pt x="85" y="169"/>
                  </a:lnTo>
                  <a:close/>
                  <a:moveTo>
                    <a:pt x="85" y="254"/>
                  </a:moveTo>
                  <a:lnTo>
                    <a:pt x="85" y="282"/>
                  </a:lnTo>
                  <a:lnTo>
                    <a:pt x="254" y="282"/>
                  </a:lnTo>
                  <a:lnTo>
                    <a:pt x="254" y="254"/>
                  </a:lnTo>
                  <a:lnTo>
                    <a:pt x="85" y="254"/>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50">
                <a:solidFill>
                  <a:srgbClr val="000000"/>
                </a:solidFill>
                <a:latin typeface="Segoe UI" panose="020B0502040204020203" pitchFamily="34" charset="0"/>
                <a:cs typeface="Segoe UI" panose="020B0502040204020203" pitchFamily="34" charset="0"/>
              </a:endParaRPr>
            </a:p>
          </p:txBody>
        </p:sp>
        <p:cxnSp>
          <p:nvCxnSpPr>
            <p:cNvPr id="194" name="Line" descr="&lt;Tags&gt;&lt;SMARTRESIZEANCHORS&gt;Absolute,Absolute,None,Absolute&lt;/SMARTRESIZEANCHORS&gt;&lt;/Tags&gt;">
              <a:extLst>
                <a:ext uri="{FF2B5EF4-FFF2-40B4-BE49-F238E27FC236}">
                  <a16:creationId xmlns:a16="http://schemas.microsoft.com/office/drawing/2014/main" id="{1D8A2AE6-31B8-4DF9-9AD4-061C1BC15190}"/>
                </a:ext>
              </a:extLst>
            </p:cNvPr>
            <p:cNvCxnSpPr/>
            <p:nvPr/>
          </p:nvCxnSpPr>
          <p:spPr>
            <a:xfrm>
              <a:off x="9112250" y="6572250"/>
              <a:ext cx="0" cy="285750"/>
            </a:xfrm>
            <a:prstGeom prst="line">
              <a:avLst/>
            </a:prstGeom>
            <a:ln>
              <a:solidFill>
                <a:srgbClr val="999999"/>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045153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Container</a:t>
            </a:r>
          </a:p>
        </p:txBody>
      </p:sp>
      <p:grpSp>
        <p:nvGrpSpPr>
          <p:cNvPr id="20" name="Smartphone">
            <a:extLst>
              <a:ext uri="{FF2B5EF4-FFF2-40B4-BE49-F238E27FC236}">
                <a16:creationId xmlns:a16="http://schemas.microsoft.com/office/drawing/2014/main" id="{E1307A5C-E74B-4B94-AAA4-E7D60709FC5E}"/>
              </a:ext>
            </a:extLst>
          </p:cNvPr>
          <p:cNvGrpSpPr>
            <a:grpSpLocks noChangeAspect="1"/>
          </p:cNvGrpSpPr>
          <p:nvPr/>
        </p:nvGrpSpPr>
        <p:grpSpPr>
          <a:xfrm>
            <a:off x="-720600" y="1286912"/>
            <a:ext cx="2479208" cy="4859248"/>
            <a:chOff x="9165945" y="1228296"/>
            <a:chExt cx="2479208" cy="4859248"/>
          </a:xfrm>
        </p:grpSpPr>
        <p:sp>
          <p:nvSpPr>
            <p:cNvPr id="21" name="Case">
              <a:extLst>
                <a:ext uri="{FF2B5EF4-FFF2-40B4-BE49-F238E27FC236}">
                  <a16:creationId xmlns:a16="http://schemas.microsoft.com/office/drawing/2014/main" id="{8BE1ED45-463E-4FEE-868F-365FC3B8FADE}"/>
                </a:ext>
              </a:extLst>
            </p:cNvPr>
            <p:cNvSpPr>
              <a:spLocks/>
            </p:cNvSpPr>
            <p:nvPr/>
          </p:nvSpPr>
          <p:spPr bwMode="auto">
            <a:xfrm>
              <a:off x="9165945" y="1228296"/>
              <a:ext cx="2479208" cy="4859248"/>
            </a:xfrm>
            <a:custGeom>
              <a:avLst/>
              <a:gdLst>
                <a:gd name="T0" fmla="*/ 403 w 4052"/>
                <a:gd name="T1" fmla="*/ 0 h 7922"/>
                <a:gd name="T2" fmla="*/ 3649 w 4052"/>
                <a:gd name="T3" fmla="*/ 0 h 7922"/>
                <a:gd name="T4" fmla="*/ 4052 w 4052"/>
                <a:gd name="T5" fmla="*/ 403 h 7922"/>
                <a:gd name="T6" fmla="*/ 4052 w 4052"/>
                <a:gd name="T7" fmla="*/ 7519 h 7922"/>
                <a:gd name="T8" fmla="*/ 3649 w 4052"/>
                <a:gd name="T9" fmla="*/ 7922 h 7922"/>
                <a:gd name="T10" fmla="*/ 403 w 4052"/>
                <a:gd name="T11" fmla="*/ 7922 h 7922"/>
                <a:gd name="T12" fmla="*/ 0 w 4052"/>
                <a:gd name="T13" fmla="*/ 7519 h 7922"/>
                <a:gd name="T14" fmla="*/ 0 w 4052"/>
                <a:gd name="T15" fmla="*/ 403 h 7922"/>
                <a:gd name="T16" fmla="*/ 403 w 4052"/>
                <a:gd name="T17" fmla="*/ 0 h 7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2" h="7922">
                  <a:moveTo>
                    <a:pt x="403" y="0"/>
                  </a:moveTo>
                  <a:lnTo>
                    <a:pt x="3649" y="0"/>
                  </a:lnTo>
                  <a:cubicBezTo>
                    <a:pt x="3872" y="0"/>
                    <a:pt x="4052" y="179"/>
                    <a:pt x="4052" y="403"/>
                  </a:cubicBezTo>
                  <a:lnTo>
                    <a:pt x="4052" y="7519"/>
                  </a:lnTo>
                  <a:cubicBezTo>
                    <a:pt x="4052" y="7742"/>
                    <a:pt x="3872" y="7922"/>
                    <a:pt x="3649" y="7922"/>
                  </a:cubicBezTo>
                  <a:lnTo>
                    <a:pt x="403" y="7922"/>
                  </a:lnTo>
                  <a:cubicBezTo>
                    <a:pt x="180" y="7922"/>
                    <a:pt x="0" y="7742"/>
                    <a:pt x="0" y="7519"/>
                  </a:cubicBezTo>
                  <a:lnTo>
                    <a:pt x="0" y="403"/>
                  </a:lnTo>
                  <a:cubicBezTo>
                    <a:pt x="0" y="179"/>
                    <a:pt x="180" y="0"/>
                    <a:pt x="403" y="0"/>
                  </a:cubicBezTo>
                  <a:close/>
                </a:path>
              </a:pathLst>
            </a:custGeom>
            <a:solidFill>
              <a:srgbClr val="FFFFFF"/>
            </a:solid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2" name="Button">
              <a:extLst>
                <a:ext uri="{FF2B5EF4-FFF2-40B4-BE49-F238E27FC236}">
                  <a16:creationId xmlns:a16="http://schemas.microsoft.com/office/drawing/2014/main" id="{A556A3D6-EA3A-4FBB-9551-58E0F3ACD1FB}"/>
                </a:ext>
              </a:extLst>
            </p:cNvPr>
            <p:cNvSpPr>
              <a:spLocks/>
            </p:cNvSpPr>
            <p:nvPr/>
          </p:nvSpPr>
          <p:spPr bwMode="auto">
            <a:xfrm>
              <a:off x="10161072" y="5811732"/>
              <a:ext cx="488955" cy="161837"/>
            </a:xfrm>
            <a:custGeom>
              <a:avLst/>
              <a:gdLst>
                <a:gd name="T0" fmla="*/ 131 w 796"/>
                <a:gd name="T1" fmla="*/ 0 h 262"/>
                <a:gd name="T2" fmla="*/ 665 w 796"/>
                <a:gd name="T3" fmla="*/ 0 h 262"/>
                <a:gd name="T4" fmla="*/ 796 w 796"/>
                <a:gd name="T5" fmla="*/ 131 h 262"/>
                <a:gd name="T6" fmla="*/ 665 w 796"/>
                <a:gd name="T7" fmla="*/ 262 h 262"/>
                <a:gd name="T8" fmla="*/ 131 w 796"/>
                <a:gd name="T9" fmla="*/ 262 h 262"/>
                <a:gd name="T10" fmla="*/ 0 w 796"/>
                <a:gd name="T11" fmla="*/ 131 h 262"/>
                <a:gd name="T12" fmla="*/ 131 w 796"/>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796" h="262">
                  <a:moveTo>
                    <a:pt x="131" y="0"/>
                  </a:moveTo>
                  <a:lnTo>
                    <a:pt x="665" y="0"/>
                  </a:lnTo>
                  <a:cubicBezTo>
                    <a:pt x="738" y="0"/>
                    <a:pt x="796" y="59"/>
                    <a:pt x="796" y="131"/>
                  </a:cubicBezTo>
                  <a:cubicBezTo>
                    <a:pt x="796" y="204"/>
                    <a:pt x="738" y="262"/>
                    <a:pt x="665" y="262"/>
                  </a:cubicBezTo>
                  <a:lnTo>
                    <a:pt x="131" y="262"/>
                  </a:lnTo>
                  <a:cubicBezTo>
                    <a:pt x="58" y="262"/>
                    <a:pt x="0" y="204"/>
                    <a:pt x="0" y="131"/>
                  </a:cubicBezTo>
                  <a:cubicBezTo>
                    <a:pt x="0" y="59"/>
                    <a:pt x="58" y="0"/>
                    <a:pt x="131" y="0"/>
                  </a:cubicBezTo>
                  <a:close/>
                </a:path>
              </a:pathLst>
            </a:custGeom>
            <a:no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3" name="Camera">
              <a:extLst>
                <a:ext uri="{FF2B5EF4-FFF2-40B4-BE49-F238E27FC236}">
                  <a16:creationId xmlns:a16="http://schemas.microsoft.com/office/drawing/2014/main" id="{80E11661-41C7-43AF-A264-B127F0C40CC8}"/>
                </a:ext>
              </a:extLst>
            </p:cNvPr>
            <p:cNvSpPr>
              <a:spLocks noChangeArrowheads="1"/>
            </p:cNvSpPr>
            <p:nvPr/>
          </p:nvSpPr>
          <p:spPr bwMode="auto">
            <a:xfrm>
              <a:off x="11231952" y="1352256"/>
              <a:ext cx="123960" cy="123960"/>
            </a:xfrm>
            <a:prstGeom prst="ellipse">
              <a:avLst/>
            </a:prstGeom>
            <a:no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4" name="Speaker">
              <a:extLst>
                <a:ext uri="{FF2B5EF4-FFF2-40B4-BE49-F238E27FC236}">
                  <a16:creationId xmlns:a16="http://schemas.microsoft.com/office/drawing/2014/main" id="{36A2F9C4-B68C-4432-B10A-4032BA994F7C}"/>
                </a:ext>
              </a:extLst>
            </p:cNvPr>
            <p:cNvSpPr>
              <a:spLocks/>
            </p:cNvSpPr>
            <p:nvPr/>
          </p:nvSpPr>
          <p:spPr bwMode="auto">
            <a:xfrm>
              <a:off x="10140411" y="1414237"/>
              <a:ext cx="530275" cy="61980"/>
            </a:xfrm>
            <a:custGeom>
              <a:avLst/>
              <a:gdLst>
                <a:gd name="T0" fmla="*/ 50 w 866"/>
                <a:gd name="T1" fmla="*/ 0 h 101"/>
                <a:gd name="T2" fmla="*/ 816 w 866"/>
                <a:gd name="T3" fmla="*/ 0 h 101"/>
                <a:gd name="T4" fmla="*/ 866 w 866"/>
                <a:gd name="T5" fmla="*/ 50 h 101"/>
                <a:gd name="T6" fmla="*/ 816 w 866"/>
                <a:gd name="T7" fmla="*/ 101 h 101"/>
                <a:gd name="T8" fmla="*/ 50 w 866"/>
                <a:gd name="T9" fmla="*/ 101 h 101"/>
                <a:gd name="T10" fmla="*/ 0 w 866"/>
                <a:gd name="T11" fmla="*/ 50 h 101"/>
                <a:gd name="T12" fmla="*/ 50 w 866"/>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866" h="101">
                  <a:moveTo>
                    <a:pt x="50" y="0"/>
                  </a:moveTo>
                  <a:lnTo>
                    <a:pt x="816" y="0"/>
                  </a:lnTo>
                  <a:cubicBezTo>
                    <a:pt x="844" y="0"/>
                    <a:pt x="866" y="22"/>
                    <a:pt x="866" y="50"/>
                  </a:cubicBezTo>
                  <a:cubicBezTo>
                    <a:pt x="866" y="78"/>
                    <a:pt x="844" y="101"/>
                    <a:pt x="816" y="101"/>
                  </a:cubicBezTo>
                  <a:lnTo>
                    <a:pt x="50" y="101"/>
                  </a:lnTo>
                  <a:cubicBezTo>
                    <a:pt x="22" y="101"/>
                    <a:pt x="0" y="78"/>
                    <a:pt x="0" y="50"/>
                  </a:cubicBezTo>
                  <a:cubicBezTo>
                    <a:pt x="0" y="22"/>
                    <a:pt x="22" y="0"/>
                    <a:pt x="50" y="0"/>
                  </a:cubicBezTo>
                  <a:close/>
                </a:path>
              </a:pathLst>
            </a:custGeom>
            <a:no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5" name="Display">
              <a:extLst>
                <a:ext uri="{FF2B5EF4-FFF2-40B4-BE49-F238E27FC236}">
                  <a16:creationId xmlns:a16="http://schemas.microsoft.com/office/drawing/2014/main" id="{FC9452DB-260A-4CFD-B53D-21CE9CB22F08}"/>
                </a:ext>
              </a:extLst>
            </p:cNvPr>
            <p:cNvSpPr/>
            <p:nvPr/>
          </p:nvSpPr>
          <p:spPr>
            <a:xfrm>
              <a:off x="9262549" y="1643046"/>
              <a:ext cx="2286000" cy="406400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26" name="Tablet">
            <a:extLst>
              <a:ext uri="{FF2B5EF4-FFF2-40B4-BE49-F238E27FC236}">
                <a16:creationId xmlns:a16="http://schemas.microsoft.com/office/drawing/2014/main" id="{86C41F1D-12FE-46B6-B9A0-4DC6865A226D}"/>
              </a:ext>
            </a:extLst>
          </p:cNvPr>
          <p:cNvGrpSpPr>
            <a:grpSpLocks noChangeAspect="1"/>
          </p:cNvGrpSpPr>
          <p:nvPr/>
        </p:nvGrpSpPr>
        <p:grpSpPr>
          <a:xfrm rot="5400000">
            <a:off x="2757262" y="648094"/>
            <a:ext cx="4743187" cy="6142492"/>
            <a:chOff x="5552314" y="1201737"/>
            <a:chExt cx="4743187" cy="6142492"/>
          </a:xfrm>
        </p:grpSpPr>
        <p:sp>
          <p:nvSpPr>
            <p:cNvPr id="27" name="Case">
              <a:extLst>
                <a:ext uri="{FF2B5EF4-FFF2-40B4-BE49-F238E27FC236}">
                  <a16:creationId xmlns:a16="http://schemas.microsoft.com/office/drawing/2014/main" id="{CD93F6E2-0614-4DCA-B014-F9AA4E84B16C}"/>
                </a:ext>
              </a:extLst>
            </p:cNvPr>
            <p:cNvSpPr>
              <a:spLocks/>
            </p:cNvSpPr>
            <p:nvPr/>
          </p:nvSpPr>
          <p:spPr bwMode="auto">
            <a:xfrm>
              <a:off x="5552314" y="1201737"/>
              <a:ext cx="4743187" cy="6142492"/>
            </a:xfrm>
            <a:prstGeom prst="roundRect">
              <a:avLst>
                <a:gd name="adj" fmla="val 5018"/>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8" name="Camera">
              <a:extLst>
                <a:ext uri="{FF2B5EF4-FFF2-40B4-BE49-F238E27FC236}">
                  <a16:creationId xmlns:a16="http://schemas.microsoft.com/office/drawing/2014/main" id="{C23B1583-FA8F-4F59-A20A-ACF11A0BAD49}"/>
                </a:ext>
              </a:extLst>
            </p:cNvPr>
            <p:cNvSpPr>
              <a:spLocks noChangeAspect="1"/>
            </p:cNvSpPr>
            <p:nvPr/>
          </p:nvSpPr>
          <p:spPr bwMode="auto">
            <a:xfrm>
              <a:off x="7889041" y="1434996"/>
              <a:ext cx="69732" cy="69732"/>
            </a:xfrm>
            <a:prstGeom prst="ellipse">
              <a:avLst/>
            </a:prstGeom>
            <a:no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9" name="Button">
              <a:extLst>
                <a:ext uri="{FF2B5EF4-FFF2-40B4-BE49-F238E27FC236}">
                  <a16:creationId xmlns:a16="http://schemas.microsoft.com/office/drawing/2014/main" id="{C43D057D-1B31-426C-94AC-08F8E1C98C87}"/>
                </a:ext>
              </a:extLst>
            </p:cNvPr>
            <p:cNvSpPr>
              <a:spLocks/>
            </p:cNvSpPr>
            <p:nvPr/>
          </p:nvSpPr>
          <p:spPr bwMode="auto">
            <a:xfrm>
              <a:off x="7679104" y="7014584"/>
              <a:ext cx="489606" cy="162053"/>
            </a:xfrm>
            <a:custGeom>
              <a:avLst/>
              <a:gdLst>
                <a:gd name="T0" fmla="*/ 131 w 796"/>
                <a:gd name="T1" fmla="*/ 0 h 262"/>
                <a:gd name="T2" fmla="*/ 665 w 796"/>
                <a:gd name="T3" fmla="*/ 0 h 262"/>
                <a:gd name="T4" fmla="*/ 796 w 796"/>
                <a:gd name="T5" fmla="*/ 131 h 262"/>
                <a:gd name="T6" fmla="*/ 665 w 796"/>
                <a:gd name="T7" fmla="*/ 262 h 262"/>
                <a:gd name="T8" fmla="*/ 131 w 796"/>
                <a:gd name="T9" fmla="*/ 262 h 262"/>
                <a:gd name="T10" fmla="*/ 0 w 796"/>
                <a:gd name="T11" fmla="*/ 131 h 262"/>
                <a:gd name="T12" fmla="*/ 131 w 796"/>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796" h="262">
                  <a:moveTo>
                    <a:pt x="131" y="0"/>
                  </a:moveTo>
                  <a:lnTo>
                    <a:pt x="665" y="0"/>
                  </a:lnTo>
                  <a:cubicBezTo>
                    <a:pt x="738" y="0"/>
                    <a:pt x="796" y="59"/>
                    <a:pt x="796" y="131"/>
                  </a:cubicBezTo>
                  <a:cubicBezTo>
                    <a:pt x="796" y="204"/>
                    <a:pt x="738" y="262"/>
                    <a:pt x="665" y="262"/>
                  </a:cubicBezTo>
                  <a:lnTo>
                    <a:pt x="131" y="262"/>
                  </a:lnTo>
                  <a:cubicBezTo>
                    <a:pt x="58" y="262"/>
                    <a:pt x="0" y="204"/>
                    <a:pt x="0" y="131"/>
                  </a:cubicBezTo>
                  <a:cubicBezTo>
                    <a:pt x="0" y="59"/>
                    <a:pt x="58" y="0"/>
                    <a:pt x="131" y="0"/>
                  </a:cubicBezTo>
                  <a:close/>
                </a:path>
              </a:pathLst>
            </a:custGeom>
            <a:no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0" name="Display">
              <a:extLst>
                <a:ext uri="{FF2B5EF4-FFF2-40B4-BE49-F238E27FC236}">
                  <a16:creationId xmlns:a16="http://schemas.microsoft.com/office/drawing/2014/main" id="{0041B901-A20D-4D2A-A2EB-E23889DB8A6D}"/>
                </a:ext>
              </a:extLst>
            </p:cNvPr>
            <p:cNvSpPr>
              <a:spLocks/>
            </p:cNvSpPr>
            <p:nvPr/>
          </p:nvSpPr>
          <p:spPr bwMode="auto">
            <a:xfrm>
              <a:off x="6018907" y="1732983"/>
              <a:ext cx="3810000" cy="5080000"/>
            </a:xfrm>
            <a:prstGeom prst="rect">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31" name="Tablet">
            <a:extLst>
              <a:ext uri="{FF2B5EF4-FFF2-40B4-BE49-F238E27FC236}">
                <a16:creationId xmlns:a16="http://schemas.microsoft.com/office/drawing/2014/main" id="{12B58527-20CB-4293-97EC-6B904C23C6EC}"/>
              </a:ext>
            </a:extLst>
          </p:cNvPr>
          <p:cNvGrpSpPr>
            <a:grpSpLocks noChangeAspect="1"/>
          </p:cNvGrpSpPr>
          <p:nvPr/>
        </p:nvGrpSpPr>
        <p:grpSpPr>
          <a:xfrm>
            <a:off x="8067807" y="179954"/>
            <a:ext cx="4108186" cy="6142492"/>
            <a:chOff x="595687" y="1261242"/>
            <a:chExt cx="4108186" cy="6142492"/>
          </a:xfrm>
        </p:grpSpPr>
        <p:sp>
          <p:nvSpPr>
            <p:cNvPr id="32" name="Case">
              <a:extLst>
                <a:ext uri="{FF2B5EF4-FFF2-40B4-BE49-F238E27FC236}">
                  <a16:creationId xmlns:a16="http://schemas.microsoft.com/office/drawing/2014/main" id="{BFD57EDC-0009-45F9-B6B4-FA621BB33F96}"/>
                </a:ext>
              </a:extLst>
            </p:cNvPr>
            <p:cNvSpPr>
              <a:spLocks/>
            </p:cNvSpPr>
            <p:nvPr/>
          </p:nvSpPr>
          <p:spPr bwMode="auto">
            <a:xfrm>
              <a:off x="595687" y="1261242"/>
              <a:ext cx="4108186" cy="6142492"/>
            </a:xfrm>
            <a:prstGeom prst="roundRect">
              <a:avLst>
                <a:gd name="adj" fmla="val 5018"/>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3" name="Camera">
              <a:extLst>
                <a:ext uri="{FF2B5EF4-FFF2-40B4-BE49-F238E27FC236}">
                  <a16:creationId xmlns:a16="http://schemas.microsoft.com/office/drawing/2014/main" id="{342D7DA4-7D3E-4DA6-8C60-FB72B7042A80}"/>
                </a:ext>
              </a:extLst>
            </p:cNvPr>
            <p:cNvSpPr>
              <a:spLocks noChangeAspect="1"/>
            </p:cNvSpPr>
            <p:nvPr/>
          </p:nvSpPr>
          <p:spPr bwMode="auto">
            <a:xfrm>
              <a:off x="2614914" y="1494501"/>
              <a:ext cx="69732" cy="69732"/>
            </a:xfrm>
            <a:prstGeom prst="ellipse">
              <a:avLst/>
            </a:prstGeom>
            <a:no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4" name="Button">
              <a:extLst>
                <a:ext uri="{FF2B5EF4-FFF2-40B4-BE49-F238E27FC236}">
                  <a16:creationId xmlns:a16="http://schemas.microsoft.com/office/drawing/2014/main" id="{2CBF2D02-32F1-4942-82D2-3A16627B7796}"/>
                </a:ext>
              </a:extLst>
            </p:cNvPr>
            <p:cNvSpPr>
              <a:spLocks/>
            </p:cNvSpPr>
            <p:nvPr/>
          </p:nvSpPr>
          <p:spPr bwMode="auto">
            <a:xfrm>
              <a:off x="2404977" y="7074089"/>
              <a:ext cx="489606" cy="162053"/>
            </a:xfrm>
            <a:custGeom>
              <a:avLst/>
              <a:gdLst>
                <a:gd name="T0" fmla="*/ 131 w 796"/>
                <a:gd name="T1" fmla="*/ 0 h 262"/>
                <a:gd name="T2" fmla="*/ 665 w 796"/>
                <a:gd name="T3" fmla="*/ 0 h 262"/>
                <a:gd name="T4" fmla="*/ 796 w 796"/>
                <a:gd name="T5" fmla="*/ 131 h 262"/>
                <a:gd name="T6" fmla="*/ 665 w 796"/>
                <a:gd name="T7" fmla="*/ 262 h 262"/>
                <a:gd name="T8" fmla="*/ 131 w 796"/>
                <a:gd name="T9" fmla="*/ 262 h 262"/>
                <a:gd name="T10" fmla="*/ 0 w 796"/>
                <a:gd name="T11" fmla="*/ 131 h 262"/>
                <a:gd name="T12" fmla="*/ 131 w 796"/>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796" h="262">
                  <a:moveTo>
                    <a:pt x="131" y="0"/>
                  </a:moveTo>
                  <a:lnTo>
                    <a:pt x="665" y="0"/>
                  </a:lnTo>
                  <a:cubicBezTo>
                    <a:pt x="738" y="0"/>
                    <a:pt x="796" y="59"/>
                    <a:pt x="796" y="131"/>
                  </a:cubicBezTo>
                  <a:cubicBezTo>
                    <a:pt x="796" y="204"/>
                    <a:pt x="738" y="262"/>
                    <a:pt x="665" y="262"/>
                  </a:cubicBezTo>
                  <a:lnTo>
                    <a:pt x="131" y="262"/>
                  </a:lnTo>
                  <a:cubicBezTo>
                    <a:pt x="58" y="262"/>
                    <a:pt x="0" y="204"/>
                    <a:pt x="0" y="131"/>
                  </a:cubicBezTo>
                  <a:cubicBezTo>
                    <a:pt x="0" y="59"/>
                    <a:pt x="58" y="0"/>
                    <a:pt x="131" y="0"/>
                  </a:cubicBezTo>
                  <a:close/>
                </a:path>
              </a:pathLst>
            </a:custGeom>
            <a:no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5" name="Display">
              <a:extLst>
                <a:ext uri="{FF2B5EF4-FFF2-40B4-BE49-F238E27FC236}">
                  <a16:creationId xmlns:a16="http://schemas.microsoft.com/office/drawing/2014/main" id="{14134205-DDDD-4CC4-8345-6DEDA55DF569}"/>
                </a:ext>
              </a:extLst>
            </p:cNvPr>
            <p:cNvSpPr>
              <a:spLocks/>
            </p:cNvSpPr>
            <p:nvPr/>
          </p:nvSpPr>
          <p:spPr bwMode="auto">
            <a:xfrm>
              <a:off x="1062280" y="1792488"/>
              <a:ext cx="3175000" cy="5080000"/>
            </a:xfrm>
            <a:prstGeom prst="rect">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08400573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58A01F6-267E-4520-9FFE-0E09989A7852}"/>
              </a:ext>
            </a:extLst>
          </p:cNvPr>
          <p:cNvSpPr>
            <a:spLocks noGrp="1"/>
          </p:cNvSpPr>
          <p:nvPr>
            <p:ph type="title"/>
          </p:nvPr>
        </p:nvSpPr>
        <p:spPr/>
        <p:txBody>
          <a:bodyPr>
            <a:normAutofit fontScale="90000"/>
          </a:bodyPr>
          <a:lstStyle/>
          <a:p>
            <a:r>
              <a:rPr lang="de-DE" dirty="0" err="1"/>
              <a:t>PowerBi</a:t>
            </a:r>
            <a:r>
              <a:rPr lang="de-DE" dirty="0"/>
              <a:t> Dashboards</a:t>
            </a:r>
          </a:p>
        </p:txBody>
      </p:sp>
      <p:grpSp>
        <p:nvGrpSpPr>
          <p:cNvPr id="60" name="Example Dashboard">
            <a:extLst>
              <a:ext uri="{FF2B5EF4-FFF2-40B4-BE49-F238E27FC236}">
                <a16:creationId xmlns:a16="http://schemas.microsoft.com/office/drawing/2014/main" id="{CE89B567-3431-400F-8126-DB4B5D76A9EF}"/>
              </a:ext>
            </a:extLst>
          </p:cNvPr>
          <p:cNvGrpSpPr/>
          <p:nvPr/>
        </p:nvGrpSpPr>
        <p:grpSpPr>
          <a:xfrm>
            <a:off x="254793" y="919480"/>
            <a:ext cx="9142413" cy="5654041"/>
            <a:chOff x="1524794" y="601980"/>
            <a:chExt cx="9142413" cy="5654041"/>
          </a:xfrm>
        </p:grpSpPr>
        <p:grpSp>
          <p:nvGrpSpPr>
            <p:cNvPr id="61" name="Dashboard">
              <a:extLst>
                <a:ext uri="{FF2B5EF4-FFF2-40B4-BE49-F238E27FC236}">
                  <a16:creationId xmlns:a16="http://schemas.microsoft.com/office/drawing/2014/main" id="{2F8833EA-8500-4A75-B45F-0867B8307AA6}"/>
                </a:ext>
              </a:extLst>
            </p:cNvPr>
            <p:cNvGrpSpPr/>
            <p:nvPr/>
          </p:nvGrpSpPr>
          <p:grpSpPr>
            <a:xfrm>
              <a:off x="1524794" y="601980"/>
              <a:ext cx="9142413" cy="5654041"/>
              <a:chOff x="1524794" y="601980"/>
              <a:chExt cx="9142413" cy="5654041"/>
            </a:xfrm>
          </p:grpSpPr>
          <p:sp>
            <p:nvSpPr>
              <p:cNvPr id="609" name="Dashboard Background">
                <a:extLst>
                  <a:ext uri="{FF2B5EF4-FFF2-40B4-BE49-F238E27FC236}">
                    <a16:creationId xmlns:a16="http://schemas.microsoft.com/office/drawing/2014/main" id="{04E6AC64-E368-4B6F-890D-881F72F9D4C5}"/>
                  </a:ext>
                </a:extLst>
              </p:cNvPr>
              <p:cNvSpPr>
                <a:spLocks noChangeArrowheads="1"/>
              </p:cNvSpPr>
              <p:nvPr/>
            </p:nvSpPr>
            <p:spPr bwMode="auto">
              <a:xfrm>
                <a:off x="1524794" y="601980"/>
                <a:ext cx="9142413" cy="5654041"/>
              </a:xfrm>
              <a:prstGeom prst="rect">
                <a:avLst/>
              </a:prstGeom>
              <a:solidFill>
                <a:srgbClr val="E0E0E0"/>
              </a:solidFill>
              <a:ln w="0">
                <a:noFill/>
                <a:prstDash val="solid"/>
                <a:miter lim="800000"/>
                <a:headEnd/>
                <a:tailEnd/>
              </a:ln>
            </p:spPr>
            <p:txBody>
              <a:bodyPr vert="horz" wrap="square" lIns="109728" tIns="109728" rIns="109728" bIns="109728"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300" dirty="0">
                    <a:solidFill>
                      <a:srgbClr val="333333"/>
                    </a:solidFill>
                    <a:latin typeface="Segoe UI Light" panose="020B0502040204020203" pitchFamily="34" charset="0"/>
                    <a:cs typeface="Segoe UI Light" panose="020B0502040204020203" pitchFamily="34" charset="0"/>
                  </a:rPr>
                  <a:t>Executive Dashboard</a:t>
                </a:r>
              </a:p>
            </p:txBody>
          </p:sp>
          <p:sp>
            <p:nvSpPr>
              <p:cNvPr id="610" name="Placeholder Tile">
                <a:extLst>
                  <a:ext uri="{FF2B5EF4-FFF2-40B4-BE49-F238E27FC236}">
                    <a16:creationId xmlns:a16="http://schemas.microsoft.com/office/drawing/2014/main" id="{C94959ED-759F-4BF3-964E-42FDF4F920D0}"/>
                  </a:ext>
                </a:extLst>
              </p:cNvPr>
              <p:cNvSpPr>
                <a:spLocks noChangeAspect="1" noChangeArrowheads="1"/>
              </p:cNvSpPr>
              <p:nvPr/>
            </p:nvSpPr>
            <p:spPr bwMode="auto">
              <a:xfrm>
                <a:off x="1639094"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11" name="Placeholder Tile">
                <a:extLst>
                  <a:ext uri="{FF2B5EF4-FFF2-40B4-BE49-F238E27FC236}">
                    <a16:creationId xmlns:a16="http://schemas.microsoft.com/office/drawing/2014/main" id="{94212422-82F7-4F4D-A8FC-ADB98AC604D3}"/>
                  </a:ext>
                </a:extLst>
              </p:cNvPr>
              <p:cNvSpPr>
                <a:spLocks noChangeAspect="1" noChangeArrowheads="1"/>
              </p:cNvSpPr>
              <p:nvPr/>
            </p:nvSpPr>
            <p:spPr bwMode="auto">
              <a:xfrm>
                <a:off x="3134202"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12" name="Placeholder Tile">
                <a:extLst>
                  <a:ext uri="{FF2B5EF4-FFF2-40B4-BE49-F238E27FC236}">
                    <a16:creationId xmlns:a16="http://schemas.microsoft.com/office/drawing/2014/main" id="{1F126019-2E86-4AC5-833B-574AF987073B}"/>
                  </a:ext>
                </a:extLst>
              </p:cNvPr>
              <p:cNvSpPr>
                <a:spLocks noChangeAspect="1" noChangeArrowheads="1"/>
              </p:cNvSpPr>
              <p:nvPr/>
            </p:nvSpPr>
            <p:spPr bwMode="auto">
              <a:xfrm>
                <a:off x="4629310"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13" name="Placeholder Tile">
                <a:extLst>
                  <a:ext uri="{FF2B5EF4-FFF2-40B4-BE49-F238E27FC236}">
                    <a16:creationId xmlns:a16="http://schemas.microsoft.com/office/drawing/2014/main" id="{0250E8F6-3E30-4EB9-9632-3DA66A7DA32D}"/>
                  </a:ext>
                </a:extLst>
              </p:cNvPr>
              <p:cNvSpPr>
                <a:spLocks noChangeAspect="1" noChangeArrowheads="1"/>
              </p:cNvSpPr>
              <p:nvPr/>
            </p:nvSpPr>
            <p:spPr bwMode="auto">
              <a:xfrm>
                <a:off x="6124418"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14" name="Placeholder Tile">
                <a:extLst>
                  <a:ext uri="{FF2B5EF4-FFF2-40B4-BE49-F238E27FC236}">
                    <a16:creationId xmlns:a16="http://schemas.microsoft.com/office/drawing/2014/main" id="{937A0A0B-E337-4831-A421-A28E3DFA7740}"/>
                  </a:ext>
                </a:extLst>
              </p:cNvPr>
              <p:cNvSpPr>
                <a:spLocks noChangeAspect="1" noChangeArrowheads="1"/>
              </p:cNvSpPr>
              <p:nvPr/>
            </p:nvSpPr>
            <p:spPr bwMode="auto">
              <a:xfrm>
                <a:off x="7619526"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15" name="Placeholder Tile">
                <a:extLst>
                  <a:ext uri="{FF2B5EF4-FFF2-40B4-BE49-F238E27FC236}">
                    <a16:creationId xmlns:a16="http://schemas.microsoft.com/office/drawing/2014/main" id="{73F20D3C-3C9D-4A78-A7AA-6CCCD020EE50}"/>
                  </a:ext>
                </a:extLst>
              </p:cNvPr>
              <p:cNvSpPr>
                <a:spLocks noChangeAspect="1" noChangeArrowheads="1"/>
              </p:cNvSpPr>
              <p:nvPr/>
            </p:nvSpPr>
            <p:spPr bwMode="auto">
              <a:xfrm>
                <a:off x="9114632" y="1022033"/>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16" name="Placeholder Tile">
                <a:extLst>
                  <a:ext uri="{FF2B5EF4-FFF2-40B4-BE49-F238E27FC236}">
                    <a16:creationId xmlns:a16="http://schemas.microsoft.com/office/drawing/2014/main" id="{4D086075-74AD-4F71-BB1D-8B94BD3B856A}"/>
                  </a:ext>
                </a:extLst>
              </p:cNvPr>
              <p:cNvSpPr>
                <a:spLocks noChangeAspect="1" noChangeArrowheads="1"/>
              </p:cNvSpPr>
              <p:nvPr/>
            </p:nvSpPr>
            <p:spPr bwMode="auto">
              <a:xfrm>
                <a:off x="1639094"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17" name="Placeholder Tile">
                <a:extLst>
                  <a:ext uri="{FF2B5EF4-FFF2-40B4-BE49-F238E27FC236}">
                    <a16:creationId xmlns:a16="http://schemas.microsoft.com/office/drawing/2014/main" id="{E3514CA5-FCF3-48F3-8A81-1F6837EDC760}"/>
                  </a:ext>
                </a:extLst>
              </p:cNvPr>
              <p:cNvSpPr>
                <a:spLocks noChangeAspect="1" noChangeArrowheads="1"/>
              </p:cNvSpPr>
              <p:nvPr/>
            </p:nvSpPr>
            <p:spPr bwMode="auto">
              <a:xfrm>
                <a:off x="3134202"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18" name="Placeholder Tile">
                <a:extLst>
                  <a:ext uri="{FF2B5EF4-FFF2-40B4-BE49-F238E27FC236}">
                    <a16:creationId xmlns:a16="http://schemas.microsoft.com/office/drawing/2014/main" id="{3305B111-35C4-4F97-B69B-872CF47847FF}"/>
                  </a:ext>
                </a:extLst>
              </p:cNvPr>
              <p:cNvSpPr>
                <a:spLocks noChangeAspect="1" noChangeArrowheads="1"/>
              </p:cNvSpPr>
              <p:nvPr/>
            </p:nvSpPr>
            <p:spPr bwMode="auto">
              <a:xfrm>
                <a:off x="4629310"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19" name="Placeholder Tile">
                <a:extLst>
                  <a:ext uri="{FF2B5EF4-FFF2-40B4-BE49-F238E27FC236}">
                    <a16:creationId xmlns:a16="http://schemas.microsoft.com/office/drawing/2014/main" id="{8DA85C43-5FFA-4236-8FD6-EA798F300C2D}"/>
                  </a:ext>
                </a:extLst>
              </p:cNvPr>
              <p:cNvSpPr>
                <a:spLocks noChangeAspect="1" noChangeArrowheads="1"/>
              </p:cNvSpPr>
              <p:nvPr/>
            </p:nvSpPr>
            <p:spPr bwMode="auto">
              <a:xfrm>
                <a:off x="6124418"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0" name="Placeholder Tile">
                <a:extLst>
                  <a:ext uri="{FF2B5EF4-FFF2-40B4-BE49-F238E27FC236}">
                    <a16:creationId xmlns:a16="http://schemas.microsoft.com/office/drawing/2014/main" id="{670E3622-F296-4F98-A24E-D5728D0BDDCB}"/>
                  </a:ext>
                </a:extLst>
              </p:cNvPr>
              <p:cNvSpPr>
                <a:spLocks noChangeAspect="1" noChangeArrowheads="1"/>
              </p:cNvSpPr>
              <p:nvPr/>
            </p:nvSpPr>
            <p:spPr bwMode="auto">
              <a:xfrm>
                <a:off x="7619526"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1" name="Placeholder Tile">
                <a:extLst>
                  <a:ext uri="{FF2B5EF4-FFF2-40B4-BE49-F238E27FC236}">
                    <a16:creationId xmlns:a16="http://schemas.microsoft.com/office/drawing/2014/main" id="{D35639BB-0E91-4740-AC6D-64968C5F6A03}"/>
                  </a:ext>
                </a:extLst>
              </p:cNvPr>
              <p:cNvSpPr>
                <a:spLocks noChangeAspect="1" noChangeArrowheads="1"/>
              </p:cNvSpPr>
              <p:nvPr/>
            </p:nvSpPr>
            <p:spPr bwMode="auto">
              <a:xfrm>
                <a:off x="9114632" y="2057480"/>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2" name="Placeholder Tile">
                <a:extLst>
                  <a:ext uri="{FF2B5EF4-FFF2-40B4-BE49-F238E27FC236}">
                    <a16:creationId xmlns:a16="http://schemas.microsoft.com/office/drawing/2014/main" id="{1BD2C9AF-736F-40ED-A7B3-731B350AEB95}"/>
                  </a:ext>
                </a:extLst>
              </p:cNvPr>
              <p:cNvSpPr>
                <a:spLocks noChangeAspect="1" noChangeArrowheads="1"/>
              </p:cNvSpPr>
              <p:nvPr/>
            </p:nvSpPr>
            <p:spPr bwMode="auto">
              <a:xfrm>
                <a:off x="1639094"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3" name="Placeholder Tile">
                <a:extLst>
                  <a:ext uri="{FF2B5EF4-FFF2-40B4-BE49-F238E27FC236}">
                    <a16:creationId xmlns:a16="http://schemas.microsoft.com/office/drawing/2014/main" id="{A5D8ED2F-2AA0-4218-829A-23A8B9A56AB0}"/>
                  </a:ext>
                </a:extLst>
              </p:cNvPr>
              <p:cNvSpPr>
                <a:spLocks noChangeAspect="1" noChangeArrowheads="1"/>
              </p:cNvSpPr>
              <p:nvPr/>
            </p:nvSpPr>
            <p:spPr bwMode="auto">
              <a:xfrm>
                <a:off x="3134202"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4" name="Placeholder Tile">
                <a:extLst>
                  <a:ext uri="{FF2B5EF4-FFF2-40B4-BE49-F238E27FC236}">
                    <a16:creationId xmlns:a16="http://schemas.microsoft.com/office/drawing/2014/main" id="{A26909EF-245A-4A09-AD52-E880E85DBF52}"/>
                  </a:ext>
                </a:extLst>
              </p:cNvPr>
              <p:cNvSpPr>
                <a:spLocks noChangeAspect="1" noChangeArrowheads="1"/>
              </p:cNvSpPr>
              <p:nvPr/>
            </p:nvSpPr>
            <p:spPr bwMode="auto">
              <a:xfrm>
                <a:off x="4629310"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5" name="Placeholder Tile">
                <a:extLst>
                  <a:ext uri="{FF2B5EF4-FFF2-40B4-BE49-F238E27FC236}">
                    <a16:creationId xmlns:a16="http://schemas.microsoft.com/office/drawing/2014/main" id="{DD9FDD57-7380-4CC9-83FB-17300BC2CD7E}"/>
                  </a:ext>
                </a:extLst>
              </p:cNvPr>
              <p:cNvSpPr>
                <a:spLocks noChangeAspect="1" noChangeArrowheads="1"/>
              </p:cNvSpPr>
              <p:nvPr/>
            </p:nvSpPr>
            <p:spPr bwMode="auto">
              <a:xfrm>
                <a:off x="6124418"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6" name="Placeholder Tile">
                <a:extLst>
                  <a:ext uri="{FF2B5EF4-FFF2-40B4-BE49-F238E27FC236}">
                    <a16:creationId xmlns:a16="http://schemas.microsoft.com/office/drawing/2014/main" id="{BFD780E8-51CB-46C1-91CE-081004267780}"/>
                  </a:ext>
                </a:extLst>
              </p:cNvPr>
              <p:cNvSpPr>
                <a:spLocks noChangeAspect="1" noChangeArrowheads="1"/>
              </p:cNvSpPr>
              <p:nvPr/>
            </p:nvSpPr>
            <p:spPr bwMode="auto">
              <a:xfrm>
                <a:off x="7619526"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7" name="Placeholder Tile">
                <a:extLst>
                  <a:ext uri="{FF2B5EF4-FFF2-40B4-BE49-F238E27FC236}">
                    <a16:creationId xmlns:a16="http://schemas.microsoft.com/office/drawing/2014/main" id="{678E62FC-D42F-4F81-8EC6-1E363412C734}"/>
                  </a:ext>
                </a:extLst>
              </p:cNvPr>
              <p:cNvSpPr>
                <a:spLocks noChangeAspect="1" noChangeArrowheads="1"/>
              </p:cNvSpPr>
              <p:nvPr/>
            </p:nvSpPr>
            <p:spPr bwMode="auto">
              <a:xfrm>
                <a:off x="9114632" y="3092927"/>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8" name="Placeholder Tile">
                <a:extLst>
                  <a:ext uri="{FF2B5EF4-FFF2-40B4-BE49-F238E27FC236}">
                    <a16:creationId xmlns:a16="http://schemas.microsoft.com/office/drawing/2014/main" id="{E3B1B4C4-7D16-415D-83DD-3620514F2317}"/>
                  </a:ext>
                </a:extLst>
              </p:cNvPr>
              <p:cNvSpPr>
                <a:spLocks noChangeAspect="1" noChangeArrowheads="1"/>
              </p:cNvSpPr>
              <p:nvPr/>
            </p:nvSpPr>
            <p:spPr bwMode="auto">
              <a:xfrm>
                <a:off x="1639094"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29" name="Placeholder Tile">
                <a:extLst>
                  <a:ext uri="{FF2B5EF4-FFF2-40B4-BE49-F238E27FC236}">
                    <a16:creationId xmlns:a16="http://schemas.microsoft.com/office/drawing/2014/main" id="{825F8268-6FA7-4370-8E71-3F28F12AD877}"/>
                  </a:ext>
                </a:extLst>
              </p:cNvPr>
              <p:cNvSpPr>
                <a:spLocks noChangeAspect="1" noChangeArrowheads="1"/>
              </p:cNvSpPr>
              <p:nvPr/>
            </p:nvSpPr>
            <p:spPr bwMode="auto">
              <a:xfrm>
                <a:off x="3134202"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0" name="Placeholder Tile">
                <a:extLst>
                  <a:ext uri="{FF2B5EF4-FFF2-40B4-BE49-F238E27FC236}">
                    <a16:creationId xmlns:a16="http://schemas.microsoft.com/office/drawing/2014/main" id="{E429040C-7DF0-4119-8210-8C5719090F86}"/>
                  </a:ext>
                </a:extLst>
              </p:cNvPr>
              <p:cNvSpPr>
                <a:spLocks noChangeAspect="1" noChangeArrowheads="1"/>
              </p:cNvSpPr>
              <p:nvPr/>
            </p:nvSpPr>
            <p:spPr bwMode="auto">
              <a:xfrm>
                <a:off x="4629310"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1" name="Placeholder Tile">
                <a:extLst>
                  <a:ext uri="{FF2B5EF4-FFF2-40B4-BE49-F238E27FC236}">
                    <a16:creationId xmlns:a16="http://schemas.microsoft.com/office/drawing/2014/main" id="{E5662620-86BD-443F-A690-7FA9092875DA}"/>
                  </a:ext>
                </a:extLst>
              </p:cNvPr>
              <p:cNvSpPr>
                <a:spLocks noChangeAspect="1" noChangeArrowheads="1"/>
              </p:cNvSpPr>
              <p:nvPr/>
            </p:nvSpPr>
            <p:spPr bwMode="auto">
              <a:xfrm>
                <a:off x="6124418"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2" name="Placeholder Tile">
                <a:extLst>
                  <a:ext uri="{FF2B5EF4-FFF2-40B4-BE49-F238E27FC236}">
                    <a16:creationId xmlns:a16="http://schemas.microsoft.com/office/drawing/2014/main" id="{97050677-8EC1-42AF-A056-82CEA2B8495E}"/>
                  </a:ext>
                </a:extLst>
              </p:cNvPr>
              <p:cNvSpPr>
                <a:spLocks noChangeAspect="1" noChangeArrowheads="1"/>
              </p:cNvSpPr>
              <p:nvPr/>
            </p:nvSpPr>
            <p:spPr bwMode="auto">
              <a:xfrm>
                <a:off x="7619526"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3" name="Placeholder Tile">
                <a:extLst>
                  <a:ext uri="{FF2B5EF4-FFF2-40B4-BE49-F238E27FC236}">
                    <a16:creationId xmlns:a16="http://schemas.microsoft.com/office/drawing/2014/main" id="{B75DD995-BAB5-47E2-B53F-4B0EC948CFB1}"/>
                  </a:ext>
                </a:extLst>
              </p:cNvPr>
              <p:cNvSpPr>
                <a:spLocks noChangeAspect="1" noChangeArrowheads="1"/>
              </p:cNvSpPr>
              <p:nvPr/>
            </p:nvSpPr>
            <p:spPr bwMode="auto">
              <a:xfrm>
                <a:off x="9114632" y="4128374"/>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4" name="Placeholder Tile">
                <a:extLst>
                  <a:ext uri="{FF2B5EF4-FFF2-40B4-BE49-F238E27FC236}">
                    <a16:creationId xmlns:a16="http://schemas.microsoft.com/office/drawing/2014/main" id="{107B5ED5-1D78-4274-8530-FF8898700AEA}"/>
                  </a:ext>
                </a:extLst>
              </p:cNvPr>
              <p:cNvSpPr>
                <a:spLocks noChangeAspect="1" noChangeArrowheads="1"/>
              </p:cNvSpPr>
              <p:nvPr/>
            </p:nvSpPr>
            <p:spPr bwMode="auto">
              <a:xfrm>
                <a:off x="1639094"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5" name="Placeholder Tile">
                <a:extLst>
                  <a:ext uri="{FF2B5EF4-FFF2-40B4-BE49-F238E27FC236}">
                    <a16:creationId xmlns:a16="http://schemas.microsoft.com/office/drawing/2014/main" id="{D9AF63D8-506E-475B-B133-CAAE45E081E7}"/>
                  </a:ext>
                </a:extLst>
              </p:cNvPr>
              <p:cNvSpPr>
                <a:spLocks noChangeAspect="1" noChangeArrowheads="1"/>
              </p:cNvSpPr>
              <p:nvPr/>
            </p:nvSpPr>
            <p:spPr bwMode="auto">
              <a:xfrm>
                <a:off x="3134202"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6" name="Placeholder Tile">
                <a:extLst>
                  <a:ext uri="{FF2B5EF4-FFF2-40B4-BE49-F238E27FC236}">
                    <a16:creationId xmlns:a16="http://schemas.microsoft.com/office/drawing/2014/main" id="{CEAE378C-2CA3-4276-8CB6-99A39CC41316}"/>
                  </a:ext>
                </a:extLst>
              </p:cNvPr>
              <p:cNvSpPr>
                <a:spLocks noChangeAspect="1" noChangeArrowheads="1"/>
              </p:cNvSpPr>
              <p:nvPr/>
            </p:nvSpPr>
            <p:spPr bwMode="auto">
              <a:xfrm>
                <a:off x="4629310"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7" name="Placeholder Tile">
                <a:extLst>
                  <a:ext uri="{FF2B5EF4-FFF2-40B4-BE49-F238E27FC236}">
                    <a16:creationId xmlns:a16="http://schemas.microsoft.com/office/drawing/2014/main" id="{29F50E02-B38B-44A1-B7C8-04F73AE3D4D8}"/>
                  </a:ext>
                </a:extLst>
              </p:cNvPr>
              <p:cNvSpPr>
                <a:spLocks noChangeAspect="1" noChangeArrowheads="1"/>
              </p:cNvSpPr>
              <p:nvPr/>
            </p:nvSpPr>
            <p:spPr bwMode="auto">
              <a:xfrm>
                <a:off x="6124418"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8" name="Placeholder Tile">
                <a:extLst>
                  <a:ext uri="{FF2B5EF4-FFF2-40B4-BE49-F238E27FC236}">
                    <a16:creationId xmlns:a16="http://schemas.microsoft.com/office/drawing/2014/main" id="{0CA0ECDB-6162-411A-9970-068C48D784A0}"/>
                  </a:ext>
                </a:extLst>
              </p:cNvPr>
              <p:cNvSpPr>
                <a:spLocks noChangeAspect="1" noChangeArrowheads="1"/>
              </p:cNvSpPr>
              <p:nvPr/>
            </p:nvSpPr>
            <p:spPr bwMode="auto">
              <a:xfrm>
                <a:off x="7619526"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sp>
            <p:nvSpPr>
              <p:cNvPr id="639" name="Placeholder Tile">
                <a:extLst>
                  <a:ext uri="{FF2B5EF4-FFF2-40B4-BE49-F238E27FC236}">
                    <a16:creationId xmlns:a16="http://schemas.microsoft.com/office/drawing/2014/main" id="{2CAEAED7-AC7B-4AE8-9084-068279F9254C}"/>
                  </a:ext>
                </a:extLst>
              </p:cNvPr>
              <p:cNvSpPr>
                <a:spLocks noChangeAspect="1" noChangeArrowheads="1"/>
              </p:cNvSpPr>
              <p:nvPr/>
            </p:nvSpPr>
            <p:spPr bwMode="auto">
              <a:xfrm>
                <a:off x="9114632" y="5163821"/>
                <a:ext cx="1438275" cy="977900"/>
              </a:xfrm>
              <a:prstGeom prst="rect">
                <a:avLst/>
              </a:prstGeom>
              <a:solidFill>
                <a:srgbClr val="E8E8E8"/>
              </a:solidFill>
              <a:ln w="0">
                <a:noFill/>
                <a:prstDash val="solid"/>
                <a:miter lim="800000"/>
                <a:headEnd/>
                <a:tailEnd/>
              </a:ln>
            </p:spPr>
            <p:txBody>
              <a:bodyPr vert="horz" wrap="square" lIns="54864" tIns="36576" rIns="54864" bIns="36576"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333333"/>
                  </a:solidFill>
                  <a:latin typeface="Segoe UI" panose="020B0502040204020203" pitchFamily="34" charset="0"/>
                  <a:cs typeface="Segoe UI" panose="020B0502040204020203" pitchFamily="34" charset="0"/>
                </a:endParaRPr>
              </a:p>
            </p:txBody>
          </p:sp>
        </p:grpSp>
        <p:grpSp>
          <p:nvGrpSpPr>
            <p:cNvPr id="62" name="Column Chart" descr="&lt;SmartSettings&gt;&lt;SmartResize enabled=&quot;True&quot; minWidth=&quot;25&quot; minHeight=&quot;25&quot; /&gt;&lt;/SmartSettings&gt;">
              <a:extLst>
                <a:ext uri="{FF2B5EF4-FFF2-40B4-BE49-F238E27FC236}">
                  <a16:creationId xmlns:a16="http://schemas.microsoft.com/office/drawing/2014/main" id="{FBCBEFBE-AFC6-4338-BCB0-574F28302B0B}"/>
                </a:ext>
              </a:extLst>
            </p:cNvPr>
            <p:cNvGrpSpPr/>
            <p:nvPr/>
          </p:nvGrpSpPr>
          <p:grpSpPr>
            <a:xfrm>
              <a:off x="1639094" y="1022033"/>
              <a:ext cx="2933383" cy="2013347"/>
              <a:chOff x="1639094" y="1022032"/>
              <a:chExt cx="2933383" cy="2013347"/>
            </a:xfrm>
          </p:grpSpPr>
          <p:sp>
            <p:nvSpPr>
              <p:cNvPr id="552" name="Tile Background">
                <a:extLst>
                  <a:ext uri="{FF2B5EF4-FFF2-40B4-BE49-F238E27FC236}">
                    <a16:creationId xmlns:a16="http://schemas.microsoft.com/office/drawing/2014/main" id="{125DEFC6-14D9-4661-8F2F-1F7331DB6A0E}"/>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Revenue</a:t>
                </a:r>
              </a:p>
            </p:txBody>
          </p:sp>
          <p:sp>
            <p:nvSpPr>
              <p:cNvPr id="553"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431F615A-5EC8-49C7-9FF1-A16EF01D3FC8}"/>
                  </a:ext>
                </a:extLst>
              </p:cNvPr>
              <p:cNvSpPr>
                <a:spLocks noChangeArrowheads="1"/>
              </p:cNvSpPr>
              <p:nvPr/>
            </p:nvSpPr>
            <p:spPr bwMode="auto">
              <a:xfrm>
                <a:off x="1696244" y="1173836"/>
                <a:ext cx="32220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By Month</a:t>
                </a:r>
                <a:endParaRPr kumimoji="0" lang="en-US" altLang="en-US" sz="500" b="0" i="0" u="none" strike="noStrike" cap="all" normalizeH="0" dirty="0">
                  <a:ln>
                    <a:noFill/>
                  </a:ln>
                  <a:solidFill>
                    <a:schemeClr val="tx1"/>
                  </a:solidFill>
                  <a:effectLst/>
                </a:endParaRPr>
              </a:p>
            </p:txBody>
          </p:sp>
          <p:sp>
            <p:nvSpPr>
              <p:cNvPr id="554"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AF8879AF-ACEE-43FF-B292-388F686C606A}"/>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555" name="Lines">
                <a:extLst>
                  <a:ext uri="{FF2B5EF4-FFF2-40B4-BE49-F238E27FC236}">
                    <a16:creationId xmlns:a16="http://schemas.microsoft.com/office/drawing/2014/main" id="{9CA1A11D-BAE2-4879-97A9-2DA21ED4FDAA}"/>
                  </a:ext>
                </a:extLst>
              </p:cNvPr>
              <p:cNvGrpSpPr/>
              <p:nvPr/>
            </p:nvGrpSpPr>
            <p:grpSpPr>
              <a:xfrm>
                <a:off x="1896269" y="1562773"/>
                <a:ext cx="2619375" cy="1293813"/>
                <a:chOff x="1896269" y="1562773"/>
                <a:chExt cx="2619375" cy="1293813"/>
              </a:xfrm>
            </p:grpSpPr>
            <p:sp>
              <p:nvSpPr>
                <p:cNvPr id="604" name="Line">
                  <a:extLst>
                    <a:ext uri="{FF2B5EF4-FFF2-40B4-BE49-F238E27FC236}">
                      <a16:creationId xmlns:a16="http://schemas.microsoft.com/office/drawing/2014/main" id="{F973D887-875C-4BBF-AC05-E6285ECA59E2}"/>
                    </a:ext>
                  </a:extLst>
                </p:cNvPr>
                <p:cNvSpPr>
                  <a:spLocks noChangeShapeType="1"/>
                </p:cNvSpPr>
                <p:nvPr/>
              </p:nvSpPr>
              <p:spPr bwMode="auto">
                <a:xfrm>
                  <a:off x="1899444" y="2856586"/>
                  <a:ext cx="2613025"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5" name="Line">
                  <a:extLst>
                    <a:ext uri="{FF2B5EF4-FFF2-40B4-BE49-F238E27FC236}">
                      <a16:creationId xmlns:a16="http://schemas.microsoft.com/office/drawing/2014/main" id="{3747CF18-2A9A-4319-AD47-3DECB80C0113}"/>
                    </a:ext>
                  </a:extLst>
                </p:cNvPr>
                <p:cNvSpPr>
                  <a:spLocks noChangeShapeType="1"/>
                </p:cNvSpPr>
                <p:nvPr/>
              </p:nvSpPr>
              <p:spPr bwMode="auto">
                <a:xfrm>
                  <a:off x="1896269" y="22104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6" name="Line">
                  <a:extLst>
                    <a:ext uri="{FF2B5EF4-FFF2-40B4-BE49-F238E27FC236}">
                      <a16:creationId xmlns:a16="http://schemas.microsoft.com/office/drawing/2014/main" id="{2643ECFF-3631-47FE-9660-5CF5D607475E}"/>
                    </a:ext>
                  </a:extLst>
                </p:cNvPr>
                <p:cNvSpPr>
                  <a:spLocks noChangeShapeType="1"/>
                </p:cNvSpPr>
                <p:nvPr/>
              </p:nvSpPr>
              <p:spPr bwMode="auto">
                <a:xfrm>
                  <a:off x="1896269" y="18866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7" name="Line">
                  <a:extLst>
                    <a:ext uri="{FF2B5EF4-FFF2-40B4-BE49-F238E27FC236}">
                      <a16:creationId xmlns:a16="http://schemas.microsoft.com/office/drawing/2014/main" id="{B83484F4-D33A-4877-842B-F9CE5183CCA6}"/>
                    </a:ext>
                  </a:extLst>
                </p:cNvPr>
                <p:cNvSpPr>
                  <a:spLocks noChangeShapeType="1"/>
                </p:cNvSpPr>
                <p:nvPr/>
              </p:nvSpPr>
              <p:spPr bwMode="auto">
                <a:xfrm>
                  <a:off x="1896269" y="15627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8" name="Line">
                  <a:extLst>
                    <a:ext uri="{FF2B5EF4-FFF2-40B4-BE49-F238E27FC236}">
                      <a16:creationId xmlns:a16="http://schemas.microsoft.com/office/drawing/2014/main" id="{4F1978F7-AEB7-4ADB-B102-09D31BCBB0F6}"/>
                    </a:ext>
                  </a:extLst>
                </p:cNvPr>
                <p:cNvSpPr>
                  <a:spLocks noChangeShapeType="1"/>
                </p:cNvSpPr>
                <p:nvPr/>
              </p:nvSpPr>
              <p:spPr bwMode="auto">
                <a:xfrm>
                  <a:off x="1896269" y="25343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56" name="X Axis Labels">
                <a:extLst>
                  <a:ext uri="{FF2B5EF4-FFF2-40B4-BE49-F238E27FC236}">
                    <a16:creationId xmlns:a16="http://schemas.microsoft.com/office/drawing/2014/main" id="{A48789B5-D929-4408-A990-34A83368F859}"/>
                  </a:ext>
                </a:extLst>
              </p:cNvPr>
              <p:cNvGrpSpPr/>
              <p:nvPr/>
            </p:nvGrpSpPr>
            <p:grpSpPr>
              <a:xfrm>
                <a:off x="1987107" y="2901036"/>
                <a:ext cx="2456825" cy="78531"/>
                <a:chOff x="1987107" y="2901036"/>
                <a:chExt cx="2456825" cy="78531"/>
              </a:xfrm>
            </p:grpSpPr>
            <p:sp>
              <p:nvSpPr>
                <p:cNvPr id="592" name="Label">
                  <a:extLst>
                    <a:ext uri="{FF2B5EF4-FFF2-40B4-BE49-F238E27FC236}">
                      <a16:creationId xmlns:a16="http://schemas.microsoft.com/office/drawing/2014/main" id="{69688BBB-46F9-4141-BE72-0C9D2FE0A2B0}"/>
                    </a:ext>
                  </a:extLst>
                </p:cNvPr>
                <p:cNvSpPr>
                  <a:spLocks noChangeArrowheads="1"/>
                </p:cNvSpPr>
                <p:nvPr/>
              </p:nvSpPr>
              <p:spPr bwMode="auto">
                <a:xfrm>
                  <a:off x="1987107" y="2902623"/>
                  <a:ext cx="9137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Jan</a:t>
                  </a:r>
                  <a:endParaRPr kumimoji="0" lang="en-US" altLang="en-US" sz="500" b="0" i="0" u="none" strike="noStrike" cap="none" normalizeH="0" baseline="0" dirty="0">
                    <a:ln>
                      <a:noFill/>
                    </a:ln>
                    <a:solidFill>
                      <a:srgbClr val="777777"/>
                    </a:solidFill>
                    <a:effectLst/>
                  </a:endParaRPr>
                </a:p>
              </p:txBody>
            </p:sp>
            <p:sp>
              <p:nvSpPr>
                <p:cNvPr id="593" name="Label">
                  <a:extLst>
                    <a:ext uri="{FF2B5EF4-FFF2-40B4-BE49-F238E27FC236}">
                      <a16:creationId xmlns:a16="http://schemas.microsoft.com/office/drawing/2014/main" id="{240B5B92-AFDF-43A0-9F3B-C0A156D9CDAE}"/>
                    </a:ext>
                  </a:extLst>
                </p:cNvPr>
                <p:cNvSpPr>
                  <a:spLocks noChangeArrowheads="1"/>
                </p:cNvSpPr>
                <p:nvPr/>
              </p:nvSpPr>
              <p:spPr bwMode="auto">
                <a:xfrm>
                  <a:off x="2195008" y="2902623"/>
                  <a:ext cx="10419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Feb</a:t>
                  </a:r>
                  <a:endParaRPr kumimoji="0" lang="en-US" altLang="en-US" sz="500" b="0" i="0" u="none" strike="noStrike" cap="none" normalizeH="0" baseline="0" dirty="0">
                    <a:ln>
                      <a:noFill/>
                    </a:ln>
                    <a:solidFill>
                      <a:srgbClr val="777777"/>
                    </a:solidFill>
                    <a:effectLst/>
                  </a:endParaRPr>
                </a:p>
              </p:txBody>
            </p:sp>
            <p:sp>
              <p:nvSpPr>
                <p:cNvPr id="594" name="Label">
                  <a:extLst>
                    <a:ext uri="{FF2B5EF4-FFF2-40B4-BE49-F238E27FC236}">
                      <a16:creationId xmlns:a16="http://schemas.microsoft.com/office/drawing/2014/main" id="{70D9F998-FB1A-4DB8-A273-7D41A91277F6}"/>
                    </a:ext>
                  </a:extLst>
                </p:cNvPr>
                <p:cNvSpPr>
                  <a:spLocks noChangeArrowheads="1"/>
                </p:cNvSpPr>
                <p:nvPr/>
              </p:nvSpPr>
              <p:spPr bwMode="auto">
                <a:xfrm>
                  <a:off x="2405313" y="2902623"/>
                  <a:ext cx="11221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Mar</a:t>
                  </a:r>
                  <a:endParaRPr kumimoji="0" lang="en-US" altLang="en-US" sz="500" b="0" i="0" u="none" strike="noStrike" cap="none" normalizeH="0" baseline="0" dirty="0">
                    <a:ln>
                      <a:noFill/>
                    </a:ln>
                    <a:solidFill>
                      <a:srgbClr val="777777"/>
                    </a:solidFill>
                    <a:effectLst/>
                  </a:endParaRPr>
                </a:p>
              </p:txBody>
            </p:sp>
            <p:sp>
              <p:nvSpPr>
                <p:cNvPr id="595" name="Label">
                  <a:extLst>
                    <a:ext uri="{FF2B5EF4-FFF2-40B4-BE49-F238E27FC236}">
                      <a16:creationId xmlns:a16="http://schemas.microsoft.com/office/drawing/2014/main" id="{39F801A8-29DF-4048-BE7C-40F56884D0D8}"/>
                    </a:ext>
                  </a:extLst>
                </p:cNvPr>
                <p:cNvSpPr>
                  <a:spLocks noChangeArrowheads="1"/>
                </p:cNvSpPr>
                <p:nvPr/>
              </p:nvSpPr>
              <p:spPr bwMode="auto">
                <a:xfrm>
                  <a:off x="2624435" y="2902623"/>
                  <a:ext cx="10259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Apr</a:t>
                  </a:r>
                  <a:endParaRPr kumimoji="0" lang="en-US" altLang="en-US" sz="500" b="0" i="0" u="none" strike="noStrike" cap="none" normalizeH="0" baseline="0" dirty="0">
                    <a:ln>
                      <a:noFill/>
                    </a:ln>
                    <a:solidFill>
                      <a:srgbClr val="777777"/>
                    </a:solidFill>
                    <a:effectLst/>
                  </a:endParaRPr>
                </a:p>
              </p:txBody>
            </p:sp>
            <p:sp>
              <p:nvSpPr>
                <p:cNvPr id="596" name="Label">
                  <a:extLst>
                    <a:ext uri="{FF2B5EF4-FFF2-40B4-BE49-F238E27FC236}">
                      <a16:creationId xmlns:a16="http://schemas.microsoft.com/office/drawing/2014/main" id="{C9438D59-175B-4E0B-B684-E0BE8372F22F}"/>
                    </a:ext>
                  </a:extLst>
                </p:cNvPr>
                <p:cNvSpPr>
                  <a:spLocks noChangeArrowheads="1"/>
                </p:cNvSpPr>
                <p:nvPr/>
              </p:nvSpPr>
              <p:spPr bwMode="auto">
                <a:xfrm>
                  <a:off x="2829930" y="2902623"/>
                  <a:ext cx="12022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May</a:t>
                  </a:r>
                  <a:endParaRPr kumimoji="0" lang="en-US" altLang="en-US" sz="500" b="0" i="0" u="none" strike="noStrike" cap="none" normalizeH="0" baseline="0" dirty="0">
                    <a:ln>
                      <a:noFill/>
                    </a:ln>
                    <a:solidFill>
                      <a:srgbClr val="777777"/>
                    </a:solidFill>
                    <a:effectLst/>
                  </a:endParaRPr>
                </a:p>
              </p:txBody>
            </p:sp>
            <p:sp>
              <p:nvSpPr>
                <p:cNvPr id="597" name="Label">
                  <a:extLst>
                    <a:ext uri="{FF2B5EF4-FFF2-40B4-BE49-F238E27FC236}">
                      <a16:creationId xmlns:a16="http://schemas.microsoft.com/office/drawing/2014/main" id="{D23E1CD1-AB4C-4C80-87B1-992233234A27}"/>
                    </a:ext>
                  </a:extLst>
                </p:cNvPr>
                <p:cNvSpPr>
                  <a:spLocks noChangeArrowheads="1"/>
                </p:cNvSpPr>
                <p:nvPr/>
              </p:nvSpPr>
              <p:spPr bwMode="auto">
                <a:xfrm>
                  <a:off x="3056266" y="2902623"/>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Jun</a:t>
                  </a:r>
                  <a:endParaRPr kumimoji="0" lang="en-US" altLang="en-US" sz="500" b="0" i="0" u="none" strike="noStrike" cap="none" normalizeH="0" baseline="0" dirty="0">
                    <a:ln>
                      <a:noFill/>
                    </a:ln>
                    <a:solidFill>
                      <a:srgbClr val="777777"/>
                    </a:solidFill>
                    <a:effectLst/>
                  </a:endParaRPr>
                </a:p>
              </p:txBody>
            </p:sp>
            <p:sp>
              <p:nvSpPr>
                <p:cNvPr id="598" name="Label">
                  <a:extLst>
                    <a:ext uri="{FF2B5EF4-FFF2-40B4-BE49-F238E27FC236}">
                      <a16:creationId xmlns:a16="http://schemas.microsoft.com/office/drawing/2014/main" id="{BE3451F3-5FF9-4929-BF50-F208316D3AD1}"/>
                    </a:ext>
                  </a:extLst>
                </p:cNvPr>
                <p:cNvSpPr>
                  <a:spLocks noChangeArrowheads="1"/>
                </p:cNvSpPr>
                <p:nvPr/>
              </p:nvSpPr>
              <p:spPr bwMode="auto">
                <a:xfrm>
                  <a:off x="3280997" y="2902623"/>
                  <a:ext cx="753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Jul</a:t>
                  </a:r>
                  <a:endParaRPr kumimoji="0" lang="en-US" altLang="en-US" sz="500" b="0" i="0" u="none" strike="noStrike" cap="none" normalizeH="0" baseline="0" dirty="0">
                    <a:ln>
                      <a:noFill/>
                    </a:ln>
                    <a:solidFill>
                      <a:srgbClr val="777777"/>
                    </a:solidFill>
                    <a:effectLst/>
                  </a:endParaRPr>
                </a:p>
              </p:txBody>
            </p:sp>
            <p:sp>
              <p:nvSpPr>
                <p:cNvPr id="599" name="Label">
                  <a:extLst>
                    <a:ext uri="{FF2B5EF4-FFF2-40B4-BE49-F238E27FC236}">
                      <a16:creationId xmlns:a16="http://schemas.microsoft.com/office/drawing/2014/main" id="{F6818D3C-C8DB-4BB7-83DE-5A7F605CD717}"/>
                    </a:ext>
                  </a:extLst>
                </p:cNvPr>
                <p:cNvSpPr>
                  <a:spLocks noChangeArrowheads="1"/>
                </p:cNvSpPr>
                <p:nvPr/>
              </p:nvSpPr>
              <p:spPr bwMode="auto">
                <a:xfrm>
                  <a:off x="3474471" y="2902623"/>
                  <a:ext cx="11702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Aug</a:t>
                  </a:r>
                  <a:endParaRPr kumimoji="0" lang="en-US" altLang="en-US" sz="500" b="0" i="0" u="none" strike="noStrike" cap="none" normalizeH="0" baseline="0" dirty="0">
                    <a:ln>
                      <a:noFill/>
                    </a:ln>
                    <a:solidFill>
                      <a:srgbClr val="777777"/>
                    </a:solidFill>
                    <a:effectLst/>
                  </a:endParaRPr>
                </a:p>
              </p:txBody>
            </p:sp>
            <p:sp>
              <p:nvSpPr>
                <p:cNvPr id="600" name="Label">
                  <a:extLst>
                    <a:ext uri="{FF2B5EF4-FFF2-40B4-BE49-F238E27FC236}">
                      <a16:creationId xmlns:a16="http://schemas.microsoft.com/office/drawing/2014/main" id="{07E4DC2D-BEC5-4E3D-AA09-30C84FC0FDF3}"/>
                    </a:ext>
                  </a:extLst>
                </p:cNvPr>
                <p:cNvSpPr>
                  <a:spLocks noChangeArrowheads="1"/>
                </p:cNvSpPr>
                <p:nvPr/>
              </p:nvSpPr>
              <p:spPr bwMode="auto">
                <a:xfrm>
                  <a:off x="3694394" y="2902623"/>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Sep</a:t>
                  </a:r>
                  <a:endParaRPr kumimoji="0" lang="en-US" altLang="en-US" sz="500" b="0" i="0" u="none" strike="noStrike" cap="none" normalizeH="0" baseline="0" dirty="0">
                    <a:ln>
                      <a:noFill/>
                    </a:ln>
                    <a:solidFill>
                      <a:srgbClr val="777777"/>
                    </a:solidFill>
                    <a:effectLst/>
                  </a:endParaRPr>
                </a:p>
              </p:txBody>
            </p:sp>
            <p:sp>
              <p:nvSpPr>
                <p:cNvPr id="601" name="Label">
                  <a:extLst>
                    <a:ext uri="{FF2B5EF4-FFF2-40B4-BE49-F238E27FC236}">
                      <a16:creationId xmlns:a16="http://schemas.microsoft.com/office/drawing/2014/main" id="{C2415CD2-0384-459A-A61C-9EC8A8C5B348}"/>
                    </a:ext>
                  </a:extLst>
                </p:cNvPr>
                <p:cNvSpPr>
                  <a:spLocks noChangeArrowheads="1"/>
                </p:cNvSpPr>
                <p:nvPr/>
              </p:nvSpPr>
              <p:spPr bwMode="auto">
                <a:xfrm>
                  <a:off x="3911913" y="2901036"/>
                  <a:ext cx="9938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Oct</a:t>
                  </a:r>
                  <a:endParaRPr kumimoji="0" lang="en-US" altLang="en-US" sz="500" b="0" i="0" u="none" strike="noStrike" cap="none" normalizeH="0" baseline="0" dirty="0">
                    <a:ln>
                      <a:noFill/>
                    </a:ln>
                    <a:solidFill>
                      <a:srgbClr val="777777"/>
                    </a:solidFill>
                    <a:effectLst/>
                  </a:endParaRPr>
                </a:p>
              </p:txBody>
            </p:sp>
            <p:sp>
              <p:nvSpPr>
                <p:cNvPr id="602" name="Label">
                  <a:extLst>
                    <a:ext uri="{FF2B5EF4-FFF2-40B4-BE49-F238E27FC236}">
                      <a16:creationId xmlns:a16="http://schemas.microsoft.com/office/drawing/2014/main" id="{8EED17B1-0E09-431E-AB6A-2565AF77E162}"/>
                    </a:ext>
                  </a:extLst>
                </p:cNvPr>
                <p:cNvSpPr>
                  <a:spLocks noChangeArrowheads="1"/>
                </p:cNvSpPr>
                <p:nvPr/>
              </p:nvSpPr>
              <p:spPr bwMode="auto">
                <a:xfrm>
                  <a:off x="4118211" y="2902623"/>
                  <a:ext cx="11541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Nov</a:t>
                  </a:r>
                  <a:endParaRPr kumimoji="0" lang="en-US" altLang="en-US" sz="500" b="0" i="0" u="none" strike="noStrike" cap="none" normalizeH="0" baseline="0" dirty="0">
                    <a:ln>
                      <a:noFill/>
                    </a:ln>
                    <a:solidFill>
                      <a:srgbClr val="777777"/>
                    </a:solidFill>
                    <a:effectLst/>
                  </a:endParaRPr>
                </a:p>
              </p:txBody>
            </p:sp>
            <p:sp>
              <p:nvSpPr>
                <p:cNvPr id="603" name="Label">
                  <a:extLst>
                    <a:ext uri="{FF2B5EF4-FFF2-40B4-BE49-F238E27FC236}">
                      <a16:creationId xmlns:a16="http://schemas.microsoft.com/office/drawing/2014/main" id="{B08DBB8E-1112-477F-9040-ED0143524350}"/>
                    </a:ext>
                  </a:extLst>
                </p:cNvPr>
                <p:cNvSpPr>
                  <a:spLocks noChangeArrowheads="1"/>
                </p:cNvSpPr>
                <p:nvPr/>
              </p:nvSpPr>
              <p:spPr bwMode="auto">
                <a:xfrm>
                  <a:off x="4336530" y="2902623"/>
                  <a:ext cx="10740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Dec</a:t>
                  </a:r>
                  <a:endParaRPr kumimoji="0" lang="en-US" altLang="en-US" sz="500" b="0" i="0" u="none" strike="noStrike" cap="none" normalizeH="0" baseline="0" dirty="0">
                    <a:ln>
                      <a:noFill/>
                    </a:ln>
                    <a:solidFill>
                      <a:srgbClr val="777777"/>
                    </a:solidFill>
                    <a:effectLst/>
                  </a:endParaRPr>
                </a:p>
              </p:txBody>
            </p:sp>
          </p:grpSp>
          <p:grpSp>
            <p:nvGrpSpPr>
              <p:cNvPr id="557" name="Series 1 Data">
                <a:extLst>
                  <a:ext uri="{FF2B5EF4-FFF2-40B4-BE49-F238E27FC236}">
                    <a16:creationId xmlns:a16="http://schemas.microsoft.com/office/drawing/2014/main" id="{45C7BD99-B9B7-48B0-8A75-9CD83EC3C7A1}"/>
                  </a:ext>
                </a:extLst>
              </p:cNvPr>
              <p:cNvGrpSpPr/>
              <p:nvPr/>
            </p:nvGrpSpPr>
            <p:grpSpPr>
              <a:xfrm>
                <a:off x="1951831" y="1904999"/>
                <a:ext cx="2438400" cy="951587"/>
                <a:chOff x="1951831" y="1904999"/>
                <a:chExt cx="2438400" cy="951587"/>
              </a:xfrm>
            </p:grpSpPr>
            <p:sp>
              <p:nvSpPr>
                <p:cNvPr id="580" name="Column">
                  <a:extLst>
                    <a:ext uri="{FF2B5EF4-FFF2-40B4-BE49-F238E27FC236}">
                      <a16:creationId xmlns:a16="http://schemas.microsoft.com/office/drawing/2014/main" id="{E7A51800-C61A-431D-9D1C-7F4DA8D97057}"/>
                    </a:ext>
                  </a:extLst>
                </p:cNvPr>
                <p:cNvSpPr>
                  <a:spLocks noChangeArrowheads="1"/>
                </p:cNvSpPr>
                <p:nvPr/>
              </p:nvSpPr>
              <p:spPr bwMode="auto">
                <a:xfrm>
                  <a:off x="1951831" y="2173961"/>
                  <a:ext cx="80962" cy="68262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1" name="Column">
                  <a:extLst>
                    <a:ext uri="{FF2B5EF4-FFF2-40B4-BE49-F238E27FC236}">
                      <a16:creationId xmlns:a16="http://schemas.microsoft.com/office/drawing/2014/main" id="{2BB92289-21EB-4E09-BA16-6A345FAA0A8A}"/>
                    </a:ext>
                  </a:extLst>
                </p:cNvPr>
                <p:cNvSpPr>
                  <a:spLocks noChangeArrowheads="1"/>
                </p:cNvSpPr>
                <p:nvPr/>
              </p:nvSpPr>
              <p:spPr bwMode="auto">
                <a:xfrm>
                  <a:off x="2166144" y="2219324"/>
                  <a:ext cx="80962" cy="637262"/>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582" name="Column">
                  <a:extLst>
                    <a:ext uri="{FF2B5EF4-FFF2-40B4-BE49-F238E27FC236}">
                      <a16:creationId xmlns:a16="http://schemas.microsoft.com/office/drawing/2014/main" id="{2952E9EF-0893-413F-AEB7-02461FA84289}"/>
                    </a:ext>
                  </a:extLst>
                </p:cNvPr>
                <p:cNvSpPr>
                  <a:spLocks noChangeArrowheads="1"/>
                </p:cNvSpPr>
                <p:nvPr/>
              </p:nvSpPr>
              <p:spPr bwMode="auto">
                <a:xfrm>
                  <a:off x="2380456" y="2266036"/>
                  <a:ext cx="80962" cy="5905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3" name="Column">
                  <a:extLst>
                    <a:ext uri="{FF2B5EF4-FFF2-40B4-BE49-F238E27FC236}">
                      <a16:creationId xmlns:a16="http://schemas.microsoft.com/office/drawing/2014/main" id="{7E67C50F-2720-4098-B5E2-D7C5F8D9075B}"/>
                    </a:ext>
                  </a:extLst>
                </p:cNvPr>
                <p:cNvSpPr>
                  <a:spLocks noChangeArrowheads="1"/>
                </p:cNvSpPr>
                <p:nvPr/>
              </p:nvSpPr>
              <p:spPr bwMode="auto">
                <a:xfrm>
                  <a:off x="2594769" y="2130424"/>
                  <a:ext cx="80962" cy="726161"/>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4" name="Column">
                  <a:extLst>
                    <a:ext uri="{FF2B5EF4-FFF2-40B4-BE49-F238E27FC236}">
                      <a16:creationId xmlns:a16="http://schemas.microsoft.com/office/drawing/2014/main" id="{4977D5B0-766C-481A-8354-921342C8DA31}"/>
                    </a:ext>
                  </a:extLst>
                </p:cNvPr>
                <p:cNvSpPr>
                  <a:spLocks noChangeArrowheads="1"/>
                </p:cNvSpPr>
                <p:nvPr/>
              </p:nvSpPr>
              <p:spPr bwMode="auto">
                <a:xfrm>
                  <a:off x="2809081" y="2092324"/>
                  <a:ext cx="80962" cy="764261"/>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5" name="Column">
                  <a:extLst>
                    <a:ext uri="{FF2B5EF4-FFF2-40B4-BE49-F238E27FC236}">
                      <a16:creationId xmlns:a16="http://schemas.microsoft.com/office/drawing/2014/main" id="{C214933C-6420-4B6F-A018-A550EBEC4868}"/>
                    </a:ext>
                  </a:extLst>
                </p:cNvPr>
                <p:cNvSpPr>
                  <a:spLocks noChangeArrowheads="1"/>
                </p:cNvSpPr>
                <p:nvPr/>
              </p:nvSpPr>
              <p:spPr bwMode="auto">
                <a:xfrm>
                  <a:off x="3023394" y="1927224"/>
                  <a:ext cx="80962" cy="929361"/>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6" name="Column">
                  <a:extLst>
                    <a:ext uri="{FF2B5EF4-FFF2-40B4-BE49-F238E27FC236}">
                      <a16:creationId xmlns:a16="http://schemas.microsoft.com/office/drawing/2014/main" id="{AE265470-1496-4EE2-83FE-F39905F86463}"/>
                    </a:ext>
                  </a:extLst>
                </p:cNvPr>
                <p:cNvSpPr>
                  <a:spLocks noChangeArrowheads="1"/>
                </p:cNvSpPr>
                <p:nvPr/>
              </p:nvSpPr>
              <p:spPr bwMode="auto">
                <a:xfrm>
                  <a:off x="3237706" y="1904999"/>
                  <a:ext cx="80962" cy="951586"/>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7" name="Column">
                  <a:extLst>
                    <a:ext uri="{FF2B5EF4-FFF2-40B4-BE49-F238E27FC236}">
                      <a16:creationId xmlns:a16="http://schemas.microsoft.com/office/drawing/2014/main" id="{ED9A6143-20A0-4A1E-9734-AF007CDB7A0C}"/>
                    </a:ext>
                  </a:extLst>
                </p:cNvPr>
                <p:cNvSpPr>
                  <a:spLocks noChangeArrowheads="1"/>
                </p:cNvSpPr>
                <p:nvPr/>
              </p:nvSpPr>
              <p:spPr bwMode="auto">
                <a:xfrm>
                  <a:off x="3452019" y="1953298"/>
                  <a:ext cx="80962" cy="903288"/>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8" name="Column">
                  <a:extLst>
                    <a:ext uri="{FF2B5EF4-FFF2-40B4-BE49-F238E27FC236}">
                      <a16:creationId xmlns:a16="http://schemas.microsoft.com/office/drawing/2014/main" id="{5E986553-F21A-41B7-8158-3DD0C79C3E4A}"/>
                    </a:ext>
                  </a:extLst>
                </p:cNvPr>
                <p:cNvSpPr>
                  <a:spLocks noChangeArrowheads="1"/>
                </p:cNvSpPr>
                <p:nvPr/>
              </p:nvSpPr>
              <p:spPr bwMode="auto">
                <a:xfrm>
                  <a:off x="3666331" y="2023148"/>
                  <a:ext cx="80962" cy="833437"/>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9" name="Column">
                  <a:extLst>
                    <a:ext uri="{FF2B5EF4-FFF2-40B4-BE49-F238E27FC236}">
                      <a16:creationId xmlns:a16="http://schemas.microsoft.com/office/drawing/2014/main" id="{2FB80CC4-D198-4BDE-8CEB-6E908F946396}"/>
                    </a:ext>
                  </a:extLst>
                </p:cNvPr>
                <p:cNvSpPr>
                  <a:spLocks noChangeArrowheads="1"/>
                </p:cNvSpPr>
                <p:nvPr/>
              </p:nvSpPr>
              <p:spPr bwMode="auto">
                <a:xfrm>
                  <a:off x="3880644" y="1970761"/>
                  <a:ext cx="80962" cy="88582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0" name="Column">
                  <a:extLst>
                    <a:ext uri="{FF2B5EF4-FFF2-40B4-BE49-F238E27FC236}">
                      <a16:creationId xmlns:a16="http://schemas.microsoft.com/office/drawing/2014/main" id="{BD5F29D1-3F03-4B72-B975-751EA919A9AE}"/>
                    </a:ext>
                  </a:extLst>
                </p:cNvPr>
                <p:cNvSpPr>
                  <a:spLocks noChangeArrowheads="1"/>
                </p:cNvSpPr>
                <p:nvPr/>
              </p:nvSpPr>
              <p:spPr bwMode="auto">
                <a:xfrm>
                  <a:off x="4094956" y="1992985"/>
                  <a:ext cx="80962" cy="863599"/>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1" name="Column">
                  <a:extLst>
                    <a:ext uri="{FF2B5EF4-FFF2-40B4-BE49-F238E27FC236}">
                      <a16:creationId xmlns:a16="http://schemas.microsoft.com/office/drawing/2014/main" id="{BF220659-F527-4781-8B37-5CF881CC38E8}"/>
                    </a:ext>
                  </a:extLst>
                </p:cNvPr>
                <p:cNvSpPr>
                  <a:spLocks noChangeArrowheads="1"/>
                </p:cNvSpPr>
                <p:nvPr/>
              </p:nvSpPr>
              <p:spPr bwMode="auto">
                <a:xfrm>
                  <a:off x="4309269" y="2439073"/>
                  <a:ext cx="80962" cy="417512"/>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58" name="Series 2 Data">
                <a:extLst>
                  <a:ext uri="{FF2B5EF4-FFF2-40B4-BE49-F238E27FC236}">
                    <a16:creationId xmlns:a16="http://schemas.microsoft.com/office/drawing/2014/main" id="{87B7E34E-C302-45A7-B65E-E094E7AFB72C}"/>
                  </a:ext>
                </a:extLst>
              </p:cNvPr>
              <p:cNvGrpSpPr/>
              <p:nvPr/>
            </p:nvGrpSpPr>
            <p:grpSpPr>
              <a:xfrm>
                <a:off x="2032794" y="1758949"/>
                <a:ext cx="1795462" cy="1097638"/>
                <a:chOff x="2032794" y="1758949"/>
                <a:chExt cx="1795462" cy="1097638"/>
              </a:xfrm>
            </p:grpSpPr>
            <p:sp>
              <p:nvSpPr>
                <p:cNvPr id="571" name="Column">
                  <a:extLst>
                    <a:ext uri="{FF2B5EF4-FFF2-40B4-BE49-F238E27FC236}">
                      <a16:creationId xmlns:a16="http://schemas.microsoft.com/office/drawing/2014/main" id="{2B022A0D-A984-4BCA-A7F6-8F91B21F92F6}"/>
                    </a:ext>
                  </a:extLst>
                </p:cNvPr>
                <p:cNvSpPr>
                  <a:spLocks noChangeArrowheads="1"/>
                </p:cNvSpPr>
                <p:nvPr/>
              </p:nvSpPr>
              <p:spPr bwMode="auto">
                <a:xfrm>
                  <a:off x="2032794" y="2246986"/>
                  <a:ext cx="80962" cy="609599"/>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2" name="Column">
                  <a:extLst>
                    <a:ext uri="{FF2B5EF4-FFF2-40B4-BE49-F238E27FC236}">
                      <a16:creationId xmlns:a16="http://schemas.microsoft.com/office/drawing/2014/main" id="{6E8BBFA8-93D8-49D5-8818-5B92E3190672}"/>
                    </a:ext>
                  </a:extLst>
                </p:cNvPr>
                <p:cNvSpPr>
                  <a:spLocks noChangeArrowheads="1"/>
                </p:cNvSpPr>
                <p:nvPr/>
              </p:nvSpPr>
              <p:spPr bwMode="auto">
                <a:xfrm>
                  <a:off x="2247106" y="2254249"/>
                  <a:ext cx="80962" cy="602336"/>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3" name="Column">
                  <a:extLst>
                    <a:ext uri="{FF2B5EF4-FFF2-40B4-BE49-F238E27FC236}">
                      <a16:creationId xmlns:a16="http://schemas.microsoft.com/office/drawing/2014/main" id="{6865BD28-0EEB-4884-A144-C13A7CF9EADB}"/>
                    </a:ext>
                  </a:extLst>
                </p:cNvPr>
                <p:cNvSpPr>
                  <a:spLocks noChangeArrowheads="1"/>
                </p:cNvSpPr>
                <p:nvPr/>
              </p:nvSpPr>
              <p:spPr bwMode="auto">
                <a:xfrm>
                  <a:off x="2461419" y="2168524"/>
                  <a:ext cx="80962" cy="688061"/>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4" name="Column">
                  <a:extLst>
                    <a:ext uri="{FF2B5EF4-FFF2-40B4-BE49-F238E27FC236}">
                      <a16:creationId xmlns:a16="http://schemas.microsoft.com/office/drawing/2014/main" id="{86BE8974-98D7-42DB-899C-35294006D0BD}"/>
                    </a:ext>
                  </a:extLst>
                </p:cNvPr>
                <p:cNvSpPr>
                  <a:spLocks noChangeArrowheads="1"/>
                </p:cNvSpPr>
                <p:nvPr/>
              </p:nvSpPr>
              <p:spPr bwMode="auto">
                <a:xfrm>
                  <a:off x="2675731" y="2095500"/>
                  <a:ext cx="80962" cy="761086"/>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5" name="Column">
                  <a:extLst>
                    <a:ext uri="{FF2B5EF4-FFF2-40B4-BE49-F238E27FC236}">
                      <a16:creationId xmlns:a16="http://schemas.microsoft.com/office/drawing/2014/main" id="{E96A7F30-0761-4C95-8CAF-DA6A04DC8CA0}"/>
                    </a:ext>
                  </a:extLst>
                </p:cNvPr>
                <p:cNvSpPr>
                  <a:spLocks noChangeArrowheads="1"/>
                </p:cNvSpPr>
                <p:nvPr/>
              </p:nvSpPr>
              <p:spPr bwMode="auto">
                <a:xfrm>
                  <a:off x="2890044" y="2060575"/>
                  <a:ext cx="80962" cy="796012"/>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6" name="Column">
                  <a:extLst>
                    <a:ext uri="{FF2B5EF4-FFF2-40B4-BE49-F238E27FC236}">
                      <a16:creationId xmlns:a16="http://schemas.microsoft.com/office/drawing/2014/main" id="{6F388D7C-5830-432B-97B4-72392FC6518B}"/>
                    </a:ext>
                  </a:extLst>
                </p:cNvPr>
                <p:cNvSpPr>
                  <a:spLocks noChangeArrowheads="1"/>
                </p:cNvSpPr>
                <p:nvPr/>
              </p:nvSpPr>
              <p:spPr bwMode="auto">
                <a:xfrm>
                  <a:off x="3104356" y="1758949"/>
                  <a:ext cx="80962" cy="1097636"/>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7" name="Column">
                  <a:extLst>
                    <a:ext uri="{FF2B5EF4-FFF2-40B4-BE49-F238E27FC236}">
                      <a16:creationId xmlns:a16="http://schemas.microsoft.com/office/drawing/2014/main" id="{2188CEFC-3E4D-4891-B440-BE1B10F728A9}"/>
                    </a:ext>
                  </a:extLst>
                </p:cNvPr>
                <p:cNvSpPr>
                  <a:spLocks noChangeArrowheads="1"/>
                </p:cNvSpPr>
                <p:nvPr/>
              </p:nvSpPr>
              <p:spPr bwMode="auto">
                <a:xfrm>
                  <a:off x="3318669" y="1809630"/>
                  <a:ext cx="80962" cy="1046956"/>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8" name="Column">
                  <a:extLst>
                    <a:ext uri="{FF2B5EF4-FFF2-40B4-BE49-F238E27FC236}">
                      <a16:creationId xmlns:a16="http://schemas.microsoft.com/office/drawing/2014/main" id="{0F5F9B9E-3797-47C3-8D41-5748889F8AE6}"/>
                    </a:ext>
                  </a:extLst>
                </p:cNvPr>
                <p:cNvSpPr>
                  <a:spLocks noChangeArrowheads="1"/>
                </p:cNvSpPr>
                <p:nvPr/>
              </p:nvSpPr>
              <p:spPr bwMode="auto">
                <a:xfrm>
                  <a:off x="3532981" y="1981874"/>
                  <a:ext cx="80962" cy="874711"/>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9" name="Column">
                  <a:extLst>
                    <a:ext uri="{FF2B5EF4-FFF2-40B4-BE49-F238E27FC236}">
                      <a16:creationId xmlns:a16="http://schemas.microsoft.com/office/drawing/2014/main" id="{59B9CA31-A139-4ABE-B84F-5ED638E10A7C}"/>
                    </a:ext>
                  </a:extLst>
                </p:cNvPr>
                <p:cNvSpPr>
                  <a:spLocks noChangeArrowheads="1"/>
                </p:cNvSpPr>
                <p:nvPr/>
              </p:nvSpPr>
              <p:spPr bwMode="auto">
                <a:xfrm>
                  <a:off x="3747294" y="1992986"/>
                  <a:ext cx="80962" cy="86360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59" name="Series">
                <a:extLst>
                  <a:ext uri="{FF2B5EF4-FFF2-40B4-BE49-F238E27FC236}">
                    <a16:creationId xmlns:a16="http://schemas.microsoft.com/office/drawing/2014/main" id="{3FB2D5D6-E5F1-438E-AD03-5F16D06057AC}"/>
                  </a:ext>
                </a:extLst>
              </p:cNvPr>
              <p:cNvGrpSpPr/>
              <p:nvPr/>
            </p:nvGrpSpPr>
            <p:grpSpPr>
              <a:xfrm>
                <a:off x="1696244" y="1365923"/>
                <a:ext cx="1059128" cy="76944"/>
                <a:chOff x="1696244" y="1365923"/>
                <a:chExt cx="1059128" cy="76944"/>
              </a:xfrm>
            </p:grpSpPr>
            <p:sp>
              <p:nvSpPr>
                <p:cNvPr id="566" name="Series">
                  <a:extLst>
                    <a:ext uri="{FF2B5EF4-FFF2-40B4-BE49-F238E27FC236}">
                      <a16:creationId xmlns:a16="http://schemas.microsoft.com/office/drawing/2014/main" id="{9B4293DA-0A84-490A-B514-86F5626E1E09}"/>
                    </a:ext>
                  </a:extLst>
                </p:cNvPr>
                <p:cNvSpPr>
                  <a:spLocks noChangeArrowheads="1"/>
                </p:cNvSpPr>
                <p:nvPr/>
              </p:nvSpPr>
              <p:spPr bwMode="auto">
                <a:xfrm>
                  <a:off x="1696244" y="1365923"/>
                  <a:ext cx="1234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Year</a:t>
                  </a:r>
                  <a:endParaRPr kumimoji="0" lang="en-US" altLang="en-US" sz="500" b="0" i="0" u="none" strike="noStrike" cap="none" normalizeH="0" baseline="0" dirty="0">
                    <a:ln>
                      <a:noFill/>
                    </a:ln>
                    <a:solidFill>
                      <a:srgbClr val="333333"/>
                    </a:solidFill>
                    <a:effectLst/>
                  </a:endParaRPr>
                </a:p>
              </p:txBody>
            </p:sp>
            <p:sp>
              <p:nvSpPr>
                <p:cNvPr id="567" name="Series Label">
                  <a:extLst>
                    <a:ext uri="{FF2B5EF4-FFF2-40B4-BE49-F238E27FC236}">
                      <a16:creationId xmlns:a16="http://schemas.microsoft.com/office/drawing/2014/main" id="{19A44605-5E5C-4669-8E92-FDBE4CBCA720}"/>
                    </a:ext>
                  </a:extLst>
                </p:cNvPr>
                <p:cNvSpPr>
                  <a:spLocks noChangeArrowheads="1"/>
                </p:cNvSpPr>
                <p:nvPr/>
              </p:nvSpPr>
              <p:spPr bwMode="auto">
                <a:xfrm>
                  <a:off x="2004218" y="1365923"/>
                  <a:ext cx="2532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Last Year</a:t>
                  </a:r>
                  <a:endParaRPr kumimoji="0" lang="en-US" altLang="en-US" sz="1800" b="0" i="0" u="none" strike="noStrike" cap="none" normalizeH="0" baseline="0" dirty="0">
                    <a:ln>
                      <a:noFill/>
                    </a:ln>
                    <a:solidFill>
                      <a:srgbClr val="777777"/>
                    </a:solidFill>
                    <a:effectLst/>
                  </a:endParaRPr>
                </a:p>
              </p:txBody>
            </p:sp>
            <p:sp>
              <p:nvSpPr>
                <p:cNvPr id="568" name="Series Color">
                  <a:extLst>
                    <a:ext uri="{FF2B5EF4-FFF2-40B4-BE49-F238E27FC236}">
                      <a16:creationId xmlns:a16="http://schemas.microsoft.com/office/drawing/2014/main" id="{6E03FF50-3DFE-438D-B06B-302A9D3E053D}"/>
                    </a:ext>
                  </a:extLst>
                </p:cNvPr>
                <p:cNvSpPr>
                  <a:spLocks noChangeArrowheads="1"/>
                </p:cNvSpPr>
                <p:nvPr/>
              </p:nvSpPr>
              <p:spPr bwMode="auto">
                <a:xfrm>
                  <a:off x="1932781" y="1376614"/>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69" name="Series Label">
                  <a:extLst>
                    <a:ext uri="{FF2B5EF4-FFF2-40B4-BE49-F238E27FC236}">
                      <a16:creationId xmlns:a16="http://schemas.microsoft.com/office/drawing/2014/main" id="{8149E56B-20A5-4826-B827-666A56BBE981}"/>
                    </a:ext>
                  </a:extLst>
                </p:cNvPr>
                <p:cNvSpPr>
                  <a:spLocks noChangeArrowheads="1"/>
                </p:cNvSpPr>
                <p:nvPr/>
              </p:nvSpPr>
              <p:spPr bwMode="auto">
                <a:xfrm>
                  <a:off x="2399505" y="1365923"/>
                  <a:ext cx="35586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Current Year</a:t>
                  </a:r>
                  <a:endParaRPr kumimoji="0" lang="en-US" altLang="en-US" sz="1800" b="0" i="0" u="none" strike="noStrike" cap="none" normalizeH="0" baseline="0" dirty="0">
                    <a:ln>
                      <a:noFill/>
                    </a:ln>
                    <a:solidFill>
                      <a:srgbClr val="777777"/>
                    </a:solidFill>
                    <a:effectLst/>
                  </a:endParaRPr>
                </a:p>
              </p:txBody>
            </p:sp>
            <p:sp>
              <p:nvSpPr>
                <p:cNvPr id="570" name="Series Color">
                  <a:extLst>
                    <a:ext uri="{FF2B5EF4-FFF2-40B4-BE49-F238E27FC236}">
                      <a16:creationId xmlns:a16="http://schemas.microsoft.com/office/drawing/2014/main" id="{0450AF6A-AC8C-4822-8195-189D5FE6EE48}"/>
                    </a:ext>
                  </a:extLst>
                </p:cNvPr>
                <p:cNvSpPr>
                  <a:spLocks noChangeArrowheads="1"/>
                </p:cNvSpPr>
                <p:nvPr/>
              </p:nvSpPr>
              <p:spPr bwMode="auto">
                <a:xfrm>
                  <a:off x="2328069" y="1376614"/>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60" name="Y Axis Labels">
                <a:extLst>
                  <a:ext uri="{FF2B5EF4-FFF2-40B4-BE49-F238E27FC236}">
                    <a16:creationId xmlns:a16="http://schemas.microsoft.com/office/drawing/2014/main" id="{F0109FE8-93EE-4C44-ABBE-00F6F94434DB}"/>
                  </a:ext>
                </a:extLst>
              </p:cNvPr>
              <p:cNvGrpSpPr/>
              <p:nvPr/>
            </p:nvGrpSpPr>
            <p:grpSpPr>
              <a:xfrm>
                <a:off x="1703282" y="1524673"/>
                <a:ext cx="163506" cy="1370757"/>
                <a:chOff x="1703282" y="1524673"/>
                <a:chExt cx="163506" cy="1370757"/>
              </a:xfrm>
            </p:grpSpPr>
            <p:sp>
              <p:nvSpPr>
                <p:cNvPr id="561" name="Label">
                  <a:extLst>
                    <a:ext uri="{FF2B5EF4-FFF2-40B4-BE49-F238E27FC236}">
                      <a16:creationId xmlns:a16="http://schemas.microsoft.com/office/drawing/2014/main" id="{CC601BF8-7A4A-4B15-8268-23058DDF39D0}"/>
                    </a:ext>
                  </a:extLst>
                </p:cNvPr>
                <p:cNvSpPr>
                  <a:spLocks noChangeArrowheads="1"/>
                </p:cNvSpPr>
                <p:nvPr/>
              </p:nvSpPr>
              <p:spPr bwMode="auto">
                <a:xfrm>
                  <a:off x="1703282" y="1524673"/>
                  <a:ext cx="16350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$20M</a:t>
                  </a:r>
                  <a:endParaRPr kumimoji="0" lang="en-US" altLang="en-US" sz="500" b="0" i="0" u="none" strike="noStrike" cap="none" normalizeH="0" baseline="0" dirty="0">
                    <a:ln>
                      <a:noFill/>
                    </a:ln>
                    <a:solidFill>
                      <a:srgbClr val="777777"/>
                    </a:solidFill>
                    <a:effectLst/>
                  </a:endParaRPr>
                </a:p>
              </p:txBody>
            </p:sp>
            <p:sp>
              <p:nvSpPr>
                <p:cNvPr id="562" name="Label">
                  <a:extLst>
                    <a:ext uri="{FF2B5EF4-FFF2-40B4-BE49-F238E27FC236}">
                      <a16:creationId xmlns:a16="http://schemas.microsoft.com/office/drawing/2014/main" id="{44C339F7-F340-4D8E-B053-6C433A20A9D7}"/>
                    </a:ext>
                  </a:extLst>
                </p:cNvPr>
                <p:cNvSpPr>
                  <a:spLocks noChangeArrowheads="1"/>
                </p:cNvSpPr>
                <p:nvPr/>
              </p:nvSpPr>
              <p:spPr bwMode="auto">
                <a:xfrm>
                  <a:off x="1703282" y="1845348"/>
                  <a:ext cx="16350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$15M</a:t>
                  </a:r>
                  <a:endParaRPr kumimoji="0" lang="en-US" altLang="en-US" sz="500" b="0" i="0" u="none" strike="noStrike" cap="none" normalizeH="0" baseline="0" dirty="0">
                    <a:ln>
                      <a:noFill/>
                    </a:ln>
                    <a:solidFill>
                      <a:srgbClr val="777777"/>
                    </a:solidFill>
                    <a:effectLst/>
                  </a:endParaRPr>
                </a:p>
              </p:txBody>
            </p:sp>
            <p:sp>
              <p:nvSpPr>
                <p:cNvPr id="563" name="Label">
                  <a:extLst>
                    <a:ext uri="{FF2B5EF4-FFF2-40B4-BE49-F238E27FC236}">
                      <a16:creationId xmlns:a16="http://schemas.microsoft.com/office/drawing/2014/main" id="{7DEDA476-636F-4F78-BB1E-99F539F6BEE1}"/>
                    </a:ext>
                  </a:extLst>
                </p:cNvPr>
                <p:cNvSpPr>
                  <a:spLocks noChangeArrowheads="1"/>
                </p:cNvSpPr>
                <p:nvPr/>
              </p:nvSpPr>
              <p:spPr bwMode="auto">
                <a:xfrm>
                  <a:off x="1703282" y="2173961"/>
                  <a:ext cx="16350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$10M</a:t>
                  </a:r>
                  <a:endParaRPr kumimoji="0" lang="en-US" altLang="en-US" sz="500" b="0" i="0" u="none" strike="noStrike" cap="none" normalizeH="0" baseline="0" dirty="0">
                    <a:ln>
                      <a:noFill/>
                    </a:ln>
                    <a:solidFill>
                      <a:srgbClr val="777777"/>
                    </a:solidFill>
                    <a:effectLst/>
                  </a:endParaRPr>
                </a:p>
              </p:txBody>
            </p:sp>
            <p:sp>
              <p:nvSpPr>
                <p:cNvPr id="564" name="Label">
                  <a:extLst>
                    <a:ext uri="{FF2B5EF4-FFF2-40B4-BE49-F238E27FC236}">
                      <a16:creationId xmlns:a16="http://schemas.microsoft.com/office/drawing/2014/main" id="{4C09E353-2CA7-4A42-8C23-E1D0205530F9}"/>
                    </a:ext>
                  </a:extLst>
                </p:cNvPr>
                <p:cNvSpPr>
                  <a:spLocks noChangeArrowheads="1"/>
                </p:cNvSpPr>
                <p:nvPr/>
              </p:nvSpPr>
              <p:spPr bwMode="auto">
                <a:xfrm>
                  <a:off x="1738548" y="2497811"/>
                  <a:ext cx="12824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$5M</a:t>
                  </a:r>
                  <a:endParaRPr kumimoji="0" lang="en-US" altLang="en-US" sz="500" b="0" i="0" u="none" strike="noStrike" cap="none" normalizeH="0" baseline="0" dirty="0">
                    <a:ln>
                      <a:noFill/>
                    </a:ln>
                    <a:solidFill>
                      <a:srgbClr val="777777"/>
                    </a:solidFill>
                    <a:effectLst/>
                  </a:endParaRPr>
                </a:p>
              </p:txBody>
            </p:sp>
            <p:sp>
              <p:nvSpPr>
                <p:cNvPr id="565" name="Label">
                  <a:extLst>
                    <a:ext uri="{FF2B5EF4-FFF2-40B4-BE49-F238E27FC236}">
                      <a16:creationId xmlns:a16="http://schemas.microsoft.com/office/drawing/2014/main" id="{54569D80-FEBA-4C38-9081-E4EDB8802CF5}"/>
                    </a:ext>
                  </a:extLst>
                </p:cNvPr>
                <p:cNvSpPr>
                  <a:spLocks noChangeArrowheads="1"/>
                </p:cNvSpPr>
                <p:nvPr/>
              </p:nvSpPr>
              <p:spPr bwMode="auto">
                <a:xfrm>
                  <a:off x="1796256" y="2818486"/>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grpSp>
        <p:grpSp>
          <p:nvGrpSpPr>
            <p:cNvPr id="63" name="Gauge Chart" descr="&lt;SmartSettings&gt;&lt;SmartResize enabled=&quot;True&quot; minWidth=&quot;25&quot; minHeight=&quot;25&quot; /&gt;&lt;/SmartSettings&gt;">
              <a:extLst>
                <a:ext uri="{FF2B5EF4-FFF2-40B4-BE49-F238E27FC236}">
                  <a16:creationId xmlns:a16="http://schemas.microsoft.com/office/drawing/2014/main" id="{63060322-A62E-44C5-9648-A436E6B73B0E}"/>
                </a:ext>
              </a:extLst>
            </p:cNvPr>
            <p:cNvGrpSpPr/>
            <p:nvPr/>
          </p:nvGrpSpPr>
          <p:grpSpPr>
            <a:xfrm>
              <a:off x="4628912" y="1022033"/>
              <a:ext cx="1439069" cy="977900"/>
              <a:chOff x="4628912" y="1022033"/>
              <a:chExt cx="1439069" cy="977900"/>
            </a:xfrm>
          </p:grpSpPr>
          <p:sp>
            <p:nvSpPr>
              <p:cNvPr id="543" name="Tile Background">
                <a:extLst>
                  <a:ext uri="{FF2B5EF4-FFF2-40B4-BE49-F238E27FC236}">
                    <a16:creationId xmlns:a16="http://schemas.microsoft.com/office/drawing/2014/main" id="{33BCDFFD-045C-489E-86DB-E6FF164D82C8}"/>
                  </a:ext>
                </a:extLst>
              </p:cNvPr>
              <p:cNvSpPr>
                <a:spLocks noChangeAspect="1" noChangeArrowheads="1"/>
              </p:cNvSpPr>
              <p:nvPr/>
            </p:nvSpPr>
            <p:spPr bwMode="auto">
              <a:xfrm>
                <a:off x="4629706"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Total Revenue</a:t>
                </a:r>
              </a:p>
            </p:txBody>
          </p:sp>
          <p:sp>
            <p:nvSpPr>
              <p:cNvPr id="544"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66C63517-7A2F-43AD-A54B-69778748C850}"/>
                  </a:ext>
                </a:extLst>
              </p:cNvPr>
              <p:cNvSpPr>
                <a:spLocks noChangeArrowheads="1"/>
              </p:cNvSpPr>
              <p:nvPr/>
            </p:nvSpPr>
            <p:spPr bwMode="auto">
              <a:xfrm>
                <a:off x="4686856" y="1173836"/>
                <a:ext cx="11381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YTD</a:t>
                </a:r>
                <a:endParaRPr kumimoji="0" lang="en-US" altLang="en-US" sz="500" b="0" i="0" u="none" strike="noStrike" cap="all" normalizeH="0" dirty="0">
                  <a:ln>
                    <a:noFill/>
                  </a:ln>
                  <a:solidFill>
                    <a:schemeClr val="tx1"/>
                  </a:solidFill>
                  <a:effectLst/>
                </a:endParaRPr>
              </a:p>
            </p:txBody>
          </p:sp>
          <p:sp>
            <p:nvSpPr>
              <p:cNvPr id="545"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96FD8406-F07E-48E0-82C0-A07916D17834}"/>
                  </a:ext>
                </a:extLst>
              </p:cNvPr>
              <p:cNvSpPr>
                <a:spLocks noChangeShapeType="1"/>
              </p:cNvSpPr>
              <p:nvPr/>
            </p:nvSpPr>
            <p:spPr bwMode="auto">
              <a:xfrm>
                <a:off x="4628912"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6" name="Label">
                <a:extLst>
                  <a:ext uri="{FF2B5EF4-FFF2-40B4-BE49-F238E27FC236}">
                    <a16:creationId xmlns:a16="http://schemas.microsoft.com/office/drawing/2014/main" id="{0EAED058-93CB-40B5-9576-BB6D690FAF69}"/>
                  </a:ext>
                </a:extLst>
              </p:cNvPr>
              <p:cNvSpPr>
                <a:spLocks noChangeArrowheads="1"/>
              </p:cNvSpPr>
              <p:nvPr/>
            </p:nvSpPr>
            <p:spPr bwMode="auto">
              <a:xfrm>
                <a:off x="4760325" y="1834356"/>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eaLnBrk="0" fontAlgn="base" hangingPunct="0">
                  <a:spcBef>
                    <a:spcPct val="0"/>
                  </a:spcBef>
                  <a:spcAft>
                    <a:spcPct val="0"/>
                  </a:spcAft>
                </a:pPr>
                <a:r>
                  <a:rPr lang="en-US" altLang="en-US" sz="500" dirty="0">
                    <a:solidFill>
                      <a:srgbClr val="333333"/>
                    </a:solidFill>
                    <a:latin typeface="Segoe UI" panose="020B0502040204020203" pitchFamily="34" charset="0"/>
                  </a:rPr>
                  <a:t>$0</a:t>
                </a:r>
              </a:p>
            </p:txBody>
          </p:sp>
          <p:sp>
            <p:nvSpPr>
              <p:cNvPr id="547" name="Label">
                <a:extLst>
                  <a:ext uri="{FF2B5EF4-FFF2-40B4-BE49-F238E27FC236}">
                    <a16:creationId xmlns:a16="http://schemas.microsoft.com/office/drawing/2014/main" id="{B6972900-F105-4B16-B08C-4C0C7E22608B}"/>
                  </a:ext>
                </a:extLst>
              </p:cNvPr>
              <p:cNvSpPr>
                <a:spLocks noChangeArrowheads="1"/>
              </p:cNvSpPr>
              <p:nvPr/>
            </p:nvSpPr>
            <p:spPr bwMode="auto">
              <a:xfrm>
                <a:off x="5815559" y="1834356"/>
                <a:ext cx="19877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fontAlgn="base" hangingPunct="0">
                  <a:spcBef>
                    <a:spcPct val="0"/>
                  </a:spcBef>
                  <a:spcAft>
                    <a:spcPct val="0"/>
                  </a:spcAft>
                </a:pPr>
                <a:r>
                  <a:rPr lang="en-US" altLang="en-US" sz="500" dirty="0">
                    <a:solidFill>
                      <a:srgbClr val="333333"/>
                    </a:solidFill>
                    <a:latin typeface="Segoe UI" panose="020B0502040204020203" pitchFamily="34" charset="0"/>
                  </a:rPr>
                  <a:t>$142M</a:t>
                </a:r>
              </a:p>
            </p:txBody>
          </p:sp>
          <p:sp>
            <p:nvSpPr>
              <p:cNvPr id="548" name="Label">
                <a:extLst>
                  <a:ext uri="{FF2B5EF4-FFF2-40B4-BE49-F238E27FC236}">
                    <a16:creationId xmlns:a16="http://schemas.microsoft.com/office/drawing/2014/main" id="{59220BD5-97DB-4487-A9A1-BAEA4470873E}"/>
                  </a:ext>
                </a:extLst>
              </p:cNvPr>
              <p:cNvSpPr>
                <a:spLocks noChangeArrowheads="1"/>
              </p:cNvSpPr>
              <p:nvPr/>
            </p:nvSpPr>
            <p:spPr bwMode="auto">
              <a:xfrm>
                <a:off x="5113413" y="1686844"/>
                <a:ext cx="42800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333333"/>
                    </a:solidFill>
                    <a:effectLst/>
                    <a:latin typeface="Segoe UI" panose="020B0502040204020203" pitchFamily="34" charset="0"/>
                  </a:rPr>
                  <a:t>$113M</a:t>
                </a:r>
                <a:endParaRPr kumimoji="0" lang="en-US" altLang="en-US" sz="1100" b="0" i="0" u="none" strike="noStrike" cap="none" normalizeH="0" baseline="0" dirty="0">
                  <a:ln>
                    <a:noFill/>
                  </a:ln>
                  <a:solidFill>
                    <a:srgbClr val="333333"/>
                  </a:solidFill>
                  <a:effectLst/>
                </a:endParaRPr>
              </a:p>
            </p:txBody>
          </p:sp>
          <p:grpSp>
            <p:nvGrpSpPr>
              <p:cNvPr id="549" name="Gauge">
                <a:extLst>
                  <a:ext uri="{FF2B5EF4-FFF2-40B4-BE49-F238E27FC236}">
                    <a16:creationId xmlns:a16="http://schemas.microsoft.com/office/drawing/2014/main" id="{320BCB23-7C68-40C7-8926-01EA283F2AF3}"/>
                  </a:ext>
                </a:extLst>
              </p:cNvPr>
              <p:cNvGrpSpPr/>
              <p:nvPr/>
            </p:nvGrpSpPr>
            <p:grpSpPr>
              <a:xfrm>
                <a:off x="4854863" y="1436636"/>
                <a:ext cx="945102" cy="474664"/>
                <a:chOff x="3395663" y="1389063"/>
                <a:chExt cx="1065213" cy="534988"/>
              </a:xfrm>
            </p:grpSpPr>
            <p:sp>
              <p:nvSpPr>
                <p:cNvPr id="550" name="Gauge Track">
                  <a:extLst>
                    <a:ext uri="{FF2B5EF4-FFF2-40B4-BE49-F238E27FC236}">
                      <a16:creationId xmlns:a16="http://schemas.microsoft.com/office/drawing/2014/main" id="{C8B7CF5A-F5B8-49F2-AC9E-9C29F8FC9713}"/>
                    </a:ext>
                  </a:extLst>
                </p:cNvPr>
                <p:cNvSpPr>
                  <a:spLocks/>
                </p:cNvSpPr>
                <p:nvPr/>
              </p:nvSpPr>
              <p:spPr bwMode="auto">
                <a:xfrm>
                  <a:off x="3395663" y="1389063"/>
                  <a:ext cx="1065213" cy="534988"/>
                </a:xfrm>
                <a:custGeom>
                  <a:avLst/>
                  <a:gdLst>
                    <a:gd name="T0" fmla="*/ 2639 w 5277"/>
                    <a:gd name="T1" fmla="*/ 0 h 2639"/>
                    <a:gd name="T2" fmla="*/ 0 w 5277"/>
                    <a:gd name="T3" fmla="*/ 2639 h 2639"/>
                    <a:gd name="T4" fmla="*/ 805 w 5277"/>
                    <a:gd name="T5" fmla="*/ 2639 h 2639"/>
                    <a:gd name="T6" fmla="*/ 2639 w 5277"/>
                    <a:gd name="T7" fmla="*/ 806 h 2639"/>
                    <a:gd name="T8" fmla="*/ 4472 w 5277"/>
                    <a:gd name="T9" fmla="*/ 2639 h 2639"/>
                    <a:gd name="T10" fmla="*/ 5277 w 5277"/>
                    <a:gd name="T11" fmla="*/ 2639 h 2639"/>
                    <a:gd name="T12" fmla="*/ 2639 w 5277"/>
                    <a:gd name="T13" fmla="*/ 0 h 2639"/>
                  </a:gdLst>
                  <a:ahLst/>
                  <a:cxnLst>
                    <a:cxn ang="0">
                      <a:pos x="T0" y="T1"/>
                    </a:cxn>
                    <a:cxn ang="0">
                      <a:pos x="T2" y="T3"/>
                    </a:cxn>
                    <a:cxn ang="0">
                      <a:pos x="T4" y="T5"/>
                    </a:cxn>
                    <a:cxn ang="0">
                      <a:pos x="T6" y="T7"/>
                    </a:cxn>
                    <a:cxn ang="0">
                      <a:pos x="T8" y="T9"/>
                    </a:cxn>
                    <a:cxn ang="0">
                      <a:pos x="T10" y="T11"/>
                    </a:cxn>
                    <a:cxn ang="0">
                      <a:pos x="T12" y="T13"/>
                    </a:cxn>
                  </a:cxnLst>
                  <a:rect l="0" t="0" r="r" b="b"/>
                  <a:pathLst>
                    <a:path w="5277" h="2639">
                      <a:moveTo>
                        <a:pt x="2639" y="0"/>
                      </a:moveTo>
                      <a:cubicBezTo>
                        <a:pt x="1181" y="0"/>
                        <a:pt x="0" y="1182"/>
                        <a:pt x="0" y="2639"/>
                      </a:cubicBezTo>
                      <a:lnTo>
                        <a:pt x="805" y="2639"/>
                      </a:lnTo>
                      <a:cubicBezTo>
                        <a:pt x="805" y="1627"/>
                        <a:pt x="1626" y="806"/>
                        <a:pt x="2639" y="806"/>
                      </a:cubicBezTo>
                      <a:cubicBezTo>
                        <a:pt x="3651" y="806"/>
                        <a:pt x="4472" y="1627"/>
                        <a:pt x="4472" y="2639"/>
                      </a:cubicBezTo>
                      <a:lnTo>
                        <a:pt x="5277" y="2639"/>
                      </a:lnTo>
                      <a:cubicBezTo>
                        <a:pt x="5277" y="1182"/>
                        <a:pt x="4096" y="0"/>
                        <a:pt x="2639" y="0"/>
                      </a:cubicBezTo>
                      <a:close/>
                    </a:path>
                  </a:pathLst>
                </a:custGeom>
                <a:solidFill>
                  <a:srgbClr val="DCDCD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333333"/>
                    </a:solidFill>
                    <a:latin typeface="Segoe UI" panose="020B0502040204020203" pitchFamily="34" charset="0"/>
                    <a:cs typeface="Segoe UI" panose="020B0502040204020203" pitchFamily="34" charset="0"/>
                  </a:endParaRPr>
                </a:p>
              </p:txBody>
            </p:sp>
            <p:sp>
              <p:nvSpPr>
                <p:cNvPr id="551" name="Gauge Value">
                  <a:extLst>
                    <a:ext uri="{FF2B5EF4-FFF2-40B4-BE49-F238E27FC236}">
                      <a16:creationId xmlns:a16="http://schemas.microsoft.com/office/drawing/2014/main" id="{7064B524-050B-4AB7-9F51-F074476E6114}"/>
                    </a:ext>
                  </a:extLst>
                </p:cNvPr>
                <p:cNvSpPr>
                  <a:spLocks/>
                </p:cNvSpPr>
                <p:nvPr/>
              </p:nvSpPr>
              <p:spPr bwMode="auto">
                <a:xfrm>
                  <a:off x="3395663" y="1389063"/>
                  <a:ext cx="993775" cy="534988"/>
                </a:xfrm>
                <a:custGeom>
                  <a:avLst/>
                  <a:gdLst>
                    <a:gd name="T0" fmla="*/ 2639 w 4924"/>
                    <a:gd name="T1" fmla="*/ 0 h 2639"/>
                    <a:gd name="T2" fmla="*/ 0 w 4924"/>
                    <a:gd name="T3" fmla="*/ 2639 h 2639"/>
                    <a:gd name="T4" fmla="*/ 805 w 4924"/>
                    <a:gd name="T5" fmla="*/ 2639 h 2639"/>
                    <a:gd name="T6" fmla="*/ 2639 w 4924"/>
                    <a:gd name="T7" fmla="*/ 806 h 2639"/>
                    <a:gd name="T8" fmla="*/ 4226 w 4924"/>
                    <a:gd name="T9" fmla="*/ 1723 h 2639"/>
                    <a:gd name="T10" fmla="*/ 4924 w 4924"/>
                    <a:gd name="T11" fmla="*/ 1320 h 2639"/>
                    <a:gd name="T12" fmla="*/ 2639 w 4924"/>
                    <a:gd name="T13" fmla="*/ 0 h 2639"/>
                  </a:gdLst>
                  <a:ahLst/>
                  <a:cxnLst>
                    <a:cxn ang="0">
                      <a:pos x="T0" y="T1"/>
                    </a:cxn>
                    <a:cxn ang="0">
                      <a:pos x="T2" y="T3"/>
                    </a:cxn>
                    <a:cxn ang="0">
                      <a:pos x="T4" y="T5"/>
                    </a:cxn>
                    <a:cxn ang="0">
                      <a:pos x="T6" y="T7"/>
                    </a:cxn>
                    <a:cxn ang="0">
                      <a:pos x="T8" y="T9"/>
                    </a:cxn>
                    <a:cxn ang="0">
                      <a:pos x="T10" y="T11"/>
                    </a:cxn>
                    <a:cxn ang="0">
                      <a:pos x="T12" y="T13"/>
                    </a:cxn>
                  </a:cxnLst>
                  <a:rect l="0" t="0" r="r" b="b"/>
                  <a:pathLst>
                    <a:path w="4924" h="2639">
                      <a:moveTo>
                        <a:pt x="2639" y="0"/>
                      </a:moveTo>
                      <a:cubicBezTo>
                        <a:pt x="1181" y="0"/>
                        <a:pt x="0" y="1182"/>
                        <a:pt x="0" y="2639"/>
                      </a:cubicBezTo>
                      <a:lnTo>
                        <a:pt x="805" y="2639"/>
                      </a:lnTo>
                      <a:cubicBezTo>
                        <a:pt x="805" y="1627"/>
                        <a:pt x="1626" y="806"/>
                        <a:pt x="2639" y="806"/>
                      </a:cubicBezTo>
                      <a:cubicBezTo>
                        <a:pt x="3317" y="806"/>
                        <a:pt x="3909" y="1175"/>
                        <a:pt x="4226" y="1723"/>
                      </a:cubicBezTo>
                      <a:lnTo>
                        <a:pt x="4924" y="1320"/>
                      </a:lnTo>
                      <a:cubicBezTo>
                        <a:pt x="4452" y="503"/>
                        <a:pt x="3581" y="0"/>
                        <a:pt x="2639" y="0"/>
                      </a:cubicBezTo>
                      <a:close/>
                    </a:path>
                  </a:pathLst>
                </a:cu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grpSp>
        </p:grpSp>
        <p:grpSp>
          <p:nvGrpSpPr>
            <p:cNvPr id="64" name="Gauge Chart" descr="&lt;SmartSettings&gt;&lt;SmartResize enabled=&quot;True&quot; minWidth=&quot;25&quot; minHeight=&quot;25&quot; /&gt;&lt;/SmartSettings&gt;">
              <a:extLst>
                <a:ext uri="{FF2B5EF4-FFF2-40B4-BE49-F238E27FC236}">
                  <a16:creationId xmlns:a16="http://schemas.microsoft.com/office/drawing/2014/main" id="{E61F9534-4EF7-4B28-8453-C9337E667F79}"/>
                </a:ext>
              </a:extLst>
            </p:cNvPr>
            <p:cNvGrpSpPr/>
            <p:nvPr/>
          </p:nvGrpSpPr>
          <p:grpSpPr>
            <a:xfrm>
              <a:off x="6123624" y="1022033"/>
              <a:ext cx="1439069" cy="977900"/>
              <a:chOff x="6123624" y="1022033"/>
              <a:chExt cx="1439069" cy="977900"/>
            </a:xfrm>
          </p:grpSpPr>
          <p:sp>
            <p:nvSpPr>
              <p:cNvPr id="534" name="Tile Background">
                <a:extLst>
                  <a:ext uri="{FF2B5EF4-FFF2-40B4-BE49-F238E27FC236}">
                    <a16:creationId xmlns:a16="http://schemas.microsoft.com/office/drawing/2014/main" id="{46603996-FF84-4379-9FB7-86582B4BD8FA}"/>
                  </a:ext>
                </a:extLst>
              </p:cNvPr>
              <p:cNvSpPr>
                <a:spLocks noChangeAspect="1" noChangeArrowheads="1"/>
              </p:cNvSpPr>
              <p:nvPr/>
            </p:nvSpPr>
            <p:spPr bwMode="auto">
              <a:xfrm>
                <a:off x="6124418"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Units Sold</a:t>
                </a:r>
              </a:p>
            </p:txBody>
          </p:sp>
          <p:sp>
            <p:nvSpPr>
              <p:cNvPr id="535"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18C364DA-F3F8-4B92-976B-C2283580CDBB}"/>
                  </a:ext>
                </a:extLst>
              </p:cNvPr>
              <p:cNvSpPr>
                <a:spLocks noChangeArrowheads="1"/>
              </p:cNvSpPr>
              <p:nvPr/>
            </p:nvSpPr>
            <p:spPr bwMode="auto">
              <a:xfrm>
                <a:off x="6181568" y="1173836"/>
                <a:ext cx="11381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YTD</a:t>
                </a:r>
                <a:endParaRPr kumimoji="0" lang="en-US" altLang="en-US" sz="500" b="0" i="0" u="none" strike="noStrike" cap="all" normalizeH="0" dirty="0">
                  <a:ln>
                    <a:noFill/>
                  </a:ln>
                  <a:solidFill>
                    <a:schemeClr val="tx1"/>
                  </a:solidFill>
                  <a:effectLst/>
                </a:endParaRPr>
              </a:p>
            </p:txBody>
          </p:sp>
          <p:sp>
            <p:nvSpPr>
              <p:cNvPr id="536"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25B4EDA5-955B-4E3C-8026-AC6BDE86EDCD}"/>
                  </a:ext>
                </a:extLst>
              </p:cNvPr>
              <p:cNvSpPr>
                <a:spLocks noChangeShapeType="1"/>
              </p:cNvSpPr>
              <p:nvPr/>
            </p:nvSpPr>
            <p:spPr bwMode="auto">
              <a:xfrm>
                <a:off x="6123624"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7" name="Label">
                <a:extLst>
                  <a:ext uri="{FF2B5EF4-FFF2-40B4-BE49-F238E27FC236}">
                    <a16:creationId xmlns:a16="http://schemas.microsoft.com/office/drawing/2014/main" id="{0A0F8931-92DA-41E2-B545-835E56CED446}"/>
                  </a:ext>
                </a:extLst>
              </p:cNvPr>
              <p:cNvSpPr>
                <a:spLocks noChangeArrowheads="1"/>
              </p:cNvSpPr>
              <p:nvPr/>
            </p:nvSpPr>
            <p:spPr bwMode="auto">
              <a:xfrm>
                <a:off x="6290303" y="1834356"/>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eaLnBrk="0" fontAlgn="base" hangingPunct="0">
                  <a:spcBef>
                    <a:spcPct val="0"/>
                  </a:spcBef>
                  <a:spcAft>
                    <a:spcPct val="0"/>
                  </a:spcAft>
                </a:pPr>
                <a:r>
                  <a:rPr lang="en-US" altLang="en-US" sz="500" dirty="0">
                    <a:solidFill>
                      <a:srgbClr val="333333"/>
                    </a:solidFill>
                    <a:latin typeface="Segoe UI" panose="020B0502040204020203" pitchFamily="34" charset="0"/>
                  </a:rPr>
                  <a:t>0</a:t>
                </a:r>
              </a:p>
            </p:txBody>
          </p:sp>
          <p:sp>
            <p:nvSpPr>
              <p:cNvPr id="538" name="Label">
                <a:extLst>
                  <a:ext uri="{FF2B5EF4-FFF2-40B4-BE49-F238E27FC236}">
                    <a16:creationId xmlns:a16="http://schemas.microsoft.com/office/drawing/2014/main" id="{2E8BAAD0-50BB-4716-B9D3-4E2A289DB55F}"/>
                  </a:ext>
                </a:extLst>
              </p:cNvPr>
              <p:cNvSpPr>
                <a:spLocks noChangeArrowheads="1"/>
              </p:cNvSpPr>
              <p:nvPr/>
            </p:nvSpPr>
            <p:spPr bwMode="auto">
              <a:xfrm>
                <a:off x="7310271" y="1834356"/>
                <a:ext cx="14266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fontAlgn="base" hangingPunct="0">
                  <a:spcBef>
                    <a:spcPct val="0"/>
                  </a:spcBef>
                  <a:spcAft>
                    <a:spcPct val="0"/>
                  </a:spcAft>
                </a:pPr>
                <a:r>
                  <a:rPr lang="en-US" altLang="en-US" sz="500" dirty="0">
                    <a:solidFill>
                      <a:srgbClr val="333333"/>
                    </a:solidFill>
                    <a:latin typeface="Segoe UI" panose="020B0502040204020203" pitchFamily="34" charset="0"/>
                  </a:rPr>
                  <a:t>202K</a:t>
                </a:r>
              </a:p>
            </p:txBody>
          </p:sp>
          <p:sp>
            <p:nvSpPr>
              <p:cNvPr id="539" name="Label">
                <a:extLst>
                  <a:ext uri="{FF2B5EF4-FFF2-40B4-BE49-F238E27FC236}">
                    <a16:creationId xmlns:a16="http://schemas.microsoft.com/office/drawing/2014/main" id="{57551A18-CBFA-418F-80C7-C3B0ED0CA7BC}"/>
                  </a:ext>
                </a:extLst>
              </p:cNvPr>
              <p:cNvSpPr>
                <a:spLocks noChangeArrowheads="1"/>
              </p:cNvSpPr>
              <p:nvPr/>
            </p:nvSpPr>
            <p:spPr bwMode="auto">
              <a:xfrm>
                <a:off x="6668237" y="1686844"/>
                <a:ext cx="30777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333333"/>
                    </a:solidFill>
                    <a:effectLst/>
                    <a:latin typeface="Segoe UI" panose="020B0502040204020203" pitchFamily="34" charset="0"/>
                  </a:rPr>
                  <a:t>135K</a:t>
                </a:r>
                <a:endParaRPr kumimoji="0" lang="en-US" altLang="en-US" sz="1100" b="0" i="0" u="none" strike="noStrike" cap="none" normalizeH="0" baseline="0" dirty="0">
                  <a:ln>
                    <a:noFill/>
                  </a:ln>
                  <a:solidFill>
                    <a:srgbClr val="333333"/>
                  </a:solidFill>
                  <a:effectLst/>
                </a:endParaRPr>
              </a:p>
            </p:txBody>
          </p:sp>
          <p:grpSp>
            <p:nvGrpSpPr>
              <p:cNvPr id="540" name="Gauge">
                <a:extLst>
                  <a:ext uri="{FF2B5EF4-FFF2-40B4-BE49-F238E27FC236}">
                    <a16:creationId xmlns:a16="http://schemas.microsoft.com/office/drawing/2014/main" id="{058431AD-3ADF-45E5-A561-A4C396923821}"/>
                  </a:ext>
                </a:extLst>
              </p:cNvPr>
              <p:cNvGrpSpPr/>
              <p:nvPr/>
            </p:nvGrpSpPr>
            <p:grpSpPr>
              <a:xfrm>
                <a:off x="6349575" y="1440977"/>
                <a:ext cx="940644" cy="470323"/>
                <a:chOff x="7566025" y="-38100"/>
                <a:chExt cx="1073150" cy="536576"/>
              </a:xfrm>
            </p:grpSpPr>
            <p:sp>
              <p:nvSpPr>
                <p:cNvPr id="541" name="Gauge Track">
                  <a:extLst>
                    <a:ext uri="{FF2B5EF4-FFF2-40B4-BE49-F238E27FC236}">
                      <a16:creationId xmlns:a16="http://schemas.microsoft.com/office/drawing/2014/main" id="{801007AE-3808-4B5D-879F-496F88C13F44}"/>
                    </a:ext>
                  </a:extLst>
                </p:cNvPr>
                <p:cNvSpPr>
                  <a:spLocks/>
                </p:cNvSpPr>
                <p:nvPr/>
              </p:nvSpPr>
              <p:spPr bwMode="auto">
                <a:xfrm>
                  <a:off x="7566025" y="-38100"/>
                  <a:ext cx="1073150" cy="536576"/>
                </a:xfrm>
                <a:custGeom>
                  <a:avLst/>
                  <a:gdLst>
                    <a:gd name="T0" fmla="*/ 2639 w 5277"/>
                    <a:gd name="T1" fmla="*/ 0 h 2639"/>
                    <a:gd name="T2" fmla="*/ 0 w 5277"/>
                    <a:gd name="T3" fmla="*/ 2639 h 2639"/>
                    <a:gd name="T4" fmla="*/ 805 w 5277"/>
                    <a:gd name="T5" fmla="*/ 2639 h 2639"/>
                    <a:gd name="T6" fmla="*/ 2639 w 5277"/>
                    <a:gd name="T7" fmla="*/ 806 h 2639"/>
                    <a:gd name="T8" fmla="*/ 4472 w 5277"/>
                    <a:gd name="T9" fmla="*/ 2639 h 2639"/>
                    <a:gd name="T10" fmla="*/ 5277 w 5277"/>
                    <a:gd name="T11" fmla="*/ 2639 h 2639"/>
                    <a:gd name="T12" fmla="*/ 2639 w 5277"/>
                    <a:gd name="T13" fmla="*/ 0 h 2639"/>
                  </a:gdLst>
                  <a:ahLst/>
                  <a:cxnLst>
                    <a:cxn ang="0">
                      <a:pos x="T0" y="T1"/>
                    </a:cxn>
                    <a:cxn ang="0">
                      <a:pos x="T2" y="T3"/>
                    </a:cxn>
                    <a:cxn ang="0">
                      <a:pos x="T4" y="T5"/>
                    </a:cxn>
                    <a:cxn ang="0">
                      <a:pos x="T6" y="T7"/>
                    </a:cxn>
                    <a:cxn ang="0">
                      <a:pos x="T8" y="T9"/>
                    </a:cxn>
                    <a:cxn ang="0">
                      <a:pos x="T10" y="T11"/>
                    </a:cxn>
                    <a:cxn ang="0">
                      <a:pos x="T12" y="T13"/>
                    </a:cxn>
                  </a:cxnLst>
                  <a:rect l="0" t="0" r="r" b="b"/>
                  <a:pathLst>
                    <a:path w="5277" h="2639">
                      <a:moveTo>
                        <a:pt x="2639" y="0"/>
                      </a:moveTo>
                      <a:cubicBezTo>
                        <a:pt x="1181" y="0"/>
                        <a:pt x="0" y="1182"/>
                        <a:pt x="0" y="2639"/>
                      </a:cubicBezTo>
                      <a:lnTo>
                        <a:pt x="805" y="2639"/>
                      </a:lnTo>
                      <a:cubicBezTo>
                        <a:pt x="805" y="1627"/>
                        <a:pt x="1626" y="806"/>
                        <a:pt x="2639" y="806"/>
                      </a:cubicBezTo>
                      <a:cubicBezTo>
                        <a:pt x="3651" y="806"/>
                        <a:pt x="4472" y="1627"/>
                        <a:pt x="4472" y="2639"/>
                      </a:cubicBezTo>
                      <a:lnTo>
                        <a:pt x="5277" y="2639"/>
                      </a:lnTo>
                      <a:cubicBezTo>
                        <a:pt x="5277" y="1182"/>
                        <a:pt x="4096" y="0"/>
                        <a:pt x="2639" y="0"/>
                      </a:cubicBezTo>
                      <a:close/>
                    </a:path>
                  </a:pathLst>
                </a:custGeom>
                <a:solidFill>
                  <a:srgbClr val="DCDCD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333333"/>
                    </a:solidFill>
                    <a:latin typeface="Segoe UI" panose="020B0502040204020203" pitchFamily="34" charset="0"/>
                    <a:cs typeface="Segoe UI" panose="020B0502040204020203" pitchFamily="34" charset="0"/>
                  </a:endParaRPr>
                </a:p>
              </p:txBody>
            </p:sp>
            <p:sp>
              <p:nvSpPr>
                <p:cNvPr id="542" name="Gauge Value">
                  <a:extLst>
                    <a:ext uri="{FF2B5EF4-FFF2-40B4-BE49-F238E27FC236}">
                      <a16:creationId xmlns:a16="http://schemas.microsoft.com/office/drawing/2014/main" id="{2BFCB239-99B9-414E-8D89-A3D2ADB7FF5B}"/>
                    </a:ext>
                  </a:extLst>
                </p:cNvPr>
                <p:cNvSpPr>
                  <a:spLocks/>
                </p:cNvSpPr>
                <p:nvPr/>
              </p:nvSpPr>
              <p:spPr bwMode="auto">
                <a:xfrm>
                  <a:off x="7566025" y="-38100"/>
                  <a:ext cx="803275" cy="536576"/>
                </a:xfrm>
                <a:custGeom>
                  <a:avLst/>
                  <a:gdLst>
                    <a:gd name="T0" fmla="*/ 2638 w 3946"/>
                    <a:gd name="T1" fmla="*/ 0 h 2638"/>
                    <a:gd name="T2" fmla="*/ 0 w 3946"/>
                    <a:gd name="T3" fmla="*/ 2638 h 2638"/>
                    <a:gd name="T4" fmla="*/ 806 w 3946"/>
                    <a:gd name="T5" fmla="*/ 2638 h 2638"/>
                    <a:gd name="T6" fmla="*/ 2638 w 3946"/>
                    <a:gd name="T7" fmla="*/ 805 h 2638"/>
                    <a:gd name="T8" fmla="*/ 3543 w 3946"/>
                    <a:gd name="T9" fmla="*/ 1044 h 2638"/>
                    <a:gd name="T10" fmla="*/ 3946 w 3946"/>
                    <a:gd name="T11" fmla="*/ 347 h 2638"/>
                    <a:gd name="T12" fmla="*/ 2638 w 3946"/>
                    <a:gd name="T13" fmla="*/ 0 h 2638"/>
                  </a:gdLst>
                  <a:ahLst/>
                  <a:cxnLst>
                    <a:cxn ang="0">
                      <a:pos x="T0" y="T1"/>
                    </a:cxn>
                    <a:cxn ang="0">
                      <a:pos x="T2" y="T3"/>
                    </a:cxn>
                    <a:cxn ang="0">
                      <a:pos x="T4" y="T5"/>
                    </a:cxn>
                    <a:cxn ang="0">
                      <a:pos x="T6" y="T7"/>
                    </a:cxn>
                    <a:cxn ang="0">
                      <a:pos x="T8" y="T9"/>
                    </a:cxn>
                    <a:cxn ang="0">
                      <a:pos x="T10" y="T11"/>
                    </a:cxn>
                    <a:cxn ang="0">
                      <a:pos x="T12" y="T13"/>
                    </a:cxn>
                  </a:cxnLst>
                  <a:rect l="0" t="0" r="r" b="b"/>
                  <a:pathLst>
                    <a:path w="3946" h="2638">
                      <a:moveTo>
                        <a:pt x="2638" y="0"/>
                      </a:moveTo>
                      <a:cubicBezTo>
                        <a:pt x="1181" y="0"/>
                        <a:pt x="0" y="1181"/>
                        <a:pt x="0" y="2638"/>
                      </a:cubicBezTo>
                      <a:lnTo>
                        <a:pt x="806" y="2638"/>
                      </a:lnTo>
                      <a:cubicBezTo>
                        <a:pt x="806" y="1626"/>
                        <a:pt x="1626" y="805"/>
                        <a:pt x="2638" y="805"/>
                      </a:cubicBezTo>
                      <a:cubicBezTo>
                        <a:pt x="2967" y="805"/>
                        <a:pt x="3276" y="892"/>
                        <a:pt x="3543" y="1044"/>
                      </a:cubicBezTo>
                      <a:lnTo>
                        <a:pt x="3946" y="347"/>
                      </a:lnTo>
                      <a:cubicBezTo>
                        <a:pt x="3554" y="123"/>
                        <a:pt x="3105" y="0"/>
                        <a:pt x="2638" y="0"/>
                      </a:cubicBezTo>
                      <a:close/>
                    </a:path>
                  </a:pathLst>
                </a:cu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grpSp>
        </p:grpSp>
        <p:grpSp>
          <p:nvGrpSpPr>
            <p:cNvPr id="65" name="Gauge Chart" descr="&lt;SmartSettings&gt;&lt;SmartResize enabled=&quot;True&quot; minWidth=&quot;25&quot; minHeight=&quot;25&quot; /&gt;&lt;/SmartSettings&gt;">
              <a:extLst>
                <a:ext uri="{FF2B5EF4-FFF2-40B4-BE49-F238E27FC236}">
                  <a16:creationId xmlns:a16="http://schemas.microsoft.com/office/drawing/2014/main" id="{5AD63BDC-9C12-4979-925F-75A8935A611E}"/>
                </a:ext>
              </a:extLst>
            </p:cNvPr>
            <p:cNvGrpSpPr/>
            <p:nvPr/>
          </p:nvGrpSpPr>
          <p:grpSpPr>
            <a:xfrm>
              <a:off x="4628912" y="2057480"/>
              <a:ext cx="1439069" cy="977900"/>
              <a:chOff x="4628912" y="1022033"/>
              <a:chExt cx="1439069" cy="977900"/>
            </a:xfrm>
          </p:grpSpPr>
          <p:sp>
            <p:nvSpPr>
              <p:cNvPr id="525" name="Tile Background">
                <a:extLst>
                  <a:ext uri="{FF2B5EF4-FFF2-40B4-BE49-F238E27FC236}">
                    <a16:creationId xmlns:a16="http://schemas.microsoft.com/office/drawing/2014/main" id="{35A93331-1329-4164-8A52-0935EC212539}"/>
                  </a:ext>
                </a:extLst>
              </p:cNvPr>
              <p:cNvSpPr>
                <a:spLocks noChangeAspect="1" noChangeArrowheads="1"/>
              </p:cNvSpPr>
              <p:nvPr/>
            </p:nvSpPr>
            <p:spPr bwMode="auto">
              <a:xfrm>
                <a:off x="4629706"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Net Profit</a:t>
                </a:r>
              </a:p>
            </p:txBody>
          </p:sp>
          <p:sp>
            <p:nvSpPr>
              <p:cNvPr id="526"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A3DC4EF0-332C-4AA5-BF5E-2441BA38E64E}"/>
                  </a:ext>
                </a:extLst>
              </p:cNvPr>
              <p:cNvSpPr>
                <a:spLocks noChangeArrowheads="1"/>
              </p:cNvSpPr>
              <p:nvPr/>
            </p:nvSpPr>
            <p:spPr bwMode="auto">
              <a:xfrm>
                <a:off x="4686856" y="1173836"/>
                <a:ext cx="11381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YTD</a:t>
                </a:r>
                <a:endParaRPr kumimoji="0" lang="en-US" altLang="en-US" sz="500" b="0" i="0" u="none" strike="noStrike" cap="all" normalizeH="0" dirty="0">
                  <a:ln>
                    <a:noFill/>
                  </a:ln>
                  <a:solidFill>
                    <a:schemeClr val="tx1"/>
                  </a:solidFill>
                  <a:effectLst/>
                </a:endParaRPr>
              </a:p>
            </p:txBody>
          </p:sp>
          <p:sp>
            <p:nvSpPr>
              <p:cNvPr id="527"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359E3B79-21D8-4D04-9FB9-97E31DA8032D}"/>
                  </a:ext>
                </a:extLst>
              </p:cNvPr>
              <p:cNvSpPr>
                <a:spLocks noChangeShapeType="1"/>
              </p:cNvSpPr>
              <p:nvPr/>
            </p:nvSpPr>
            <p:spPr bwMode="auto">
              <a:xfrm>
                <a:off x="4628912"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8" name="Label">
                <a:extLst>
                  <a:ext uri="{FF2B5EF4-FFF2-40B4-BE49-F238E27FC236}">
                    <a16:creationId xmlns:a16="http://schemas.microsoft.com/office/drawing/2014/main" id="{206317E5-5E22-4366-9FFD-1FAA83DF0E40}"/>
                  </a:ext>
                </a:extLst>
              </p:cNvPr>
              <p:cNvSpPr>
                <a:spLocks noChangeArrowheads="1"/>
              </p:cNvSpPr>
              <p:nvPr/>
            </p:nvSpPr>
            <p:spPr bwMode="auto">
              <a:xfrm>
                <a:off x="4760325" y="1834356"/>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eaLnBrk="0" fontAlgn="base" hangingPunct="0">
                  <a:spcBef>
                    <a:spcPct val="0"/>
                  </a:spcBef>
                  <a:spcAft>
                    <a:spcPct val="0"/>
                  </a:spcAft>
                </a:pPr>
                <a:r>
                  <a:rPr lang="en-US" altLang="en-US" sz="500" dirty="0">
                    <a:solidFill>
                      <a:srgbClr val="333333"/>
                    </a:solidFill>
                    <a:latin typeface="Segoe UI" panose="020B0502040204020203" pitchFamily="34" charset="0"/>
                  </a:rPr>
                  <a:t>$0</a:t>
                </a:r>
              </a:p>
            </p:txBody>
          </p:sp>
          <p:sp>
            <p:nvSpPr>
              <p:cNvPr id="529" name="Label">
                <a:extLst>
                  <a:ext uri="{FF2B5EF4-FFF2-40B4-BE49-F238E27FC236}">
                    <a16:creationId xmlns:a16="http://schemas.microsoft.com/office/drawing/2014/main" id="{DE76756E-17D3-4CC0-BBEF-03721D586C68}"/>
                  </a:ext>
                </a:extLst>
              </p:cNvPr>
              <p:cNvSpPr>
                <a:spLocks noChangeArrowheads="1"/>
              </p:cNvSpPr>
              <p:nvPr/>
            </p:nvSpPr>
            <p:spPr bwMode="auto">
              <a:xfrm>
                <a:off x="5815559" y="1834356"/>
                <a:ext cx="16350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fontAlgn="base" hangingPunct="0">
                  <a:spcBef>
                    <a:spcPct val="0"/>
                  </a:spcBef>
                  <a:spcAft>
                    <a:spcPct val="0"/>
                  </a:spcAft>
                </a:pPr>
                <a:r>
                  <a:rPr lang="en-US" altLang="en-US" sz="500" dirty="0">
                    <a:solidFill>
                      <a:srgbClr val="333333"/>
                    </a:solidFill>
                    <a:latin typeface="Segoe UI" panose="020B0502040204020203" pitchFamily="34" charset="0"/>
                  </a:rPr>
                  <a:t>$31M</a:t>
                </a:r>
              </a:p>
            </p:txBody>
          </p:sp>
          <p:sp>
            <p:nvSpPr>
              <p:cNvPr id="530" name="Label">
                <a:extLst>
                  <a:ext uri="{FF2B5EF4-FFF2-40B4-BE49-F238E27FC236}">
                    <a16:creationId xmlns:a16="http://schemas.microsoft.com/office/drawing/2014/main" id="{28182543-A3C1-4063-8348-39F8C9052D70}"/>
                  </a:ext>
                </a:extLst>
              </p:cNvPr>
              <p:cNvSpPr>
                <a:spLocks noChangeArrowheads="1"/>
              </p:cNvSpPr>
              <p:nvPr/>
            </p:nvSpPr>
            <p:spPr bwMode="auto">
              <a:xfrm>
                <a:off x="5151083" y="1686844"/>
                <a:ext cx="35266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333333"/>
                    </a:solidFill>
                    <a:effectLst/>
                    <a:latin typeface="Segoe UI" panose="020B0502040204020203" pitchFamily="34" charset="0"/>
                  </a:rPr>
                  <a:t>$26M</a:t>
                </a:r>
                <a:endParaRPr kumimoji="0" lang="en-US" altLang="en-US" sz="1100" b="0" i="0" u="none" strike="noStrike" cap="none" normalizeH="0" baseline="0" dirty="0">
                  <a:ln>
                    <a:noFill/>
                  </a:ln>
                  <a:solidFill>
                    <a:srgbClr val="333333"/>
                  </a:solidFill>
                  <a:effectLst/>
                </a:endParaRPr>
              </a:p>
            </p:txBody>
          </p:sp>
          <p:grpSp>
            <p:nvGrpSpPr>
              <p:cNvPr id="531" name="Gauge">
                <a:extLst>
                  <a:ext uri="{FF2B5EF4-FFF2-40B4-BE49-F238E27FC236}">
                    <a16:creationId xmlns:a16="http://schemas.microsoft.com/office/drawing/2014/main" id="{66BE3F3C-F5B0-435E-93DE-DD7B5D23FC9E}"/>
                  </a:ext>
                </a:extLst>
              </p:cNvPr>
              <p:cNvGrpSpPr/>
              <p:nvPr/>
            </p:nvGrpSpPr>
            <p:grpSpPr>
              <a:xfrm>
                <a:off x="4854863" y="1436636"/>
                <a:ext cx="945102" cy="474664"/>
                <a:chOff x="3395663" y="1389063"/>
                <a:chExt cx="1065213" cy="534988"/>
              </a:xfrm>
            </p:grpSpPr>
            <p:sp>
              <p:nvSpPr>
                <p:cNvPr id="532" name="Gauge Track">
                  <a:extLst>
                    <a:ext uri="{FF2B5EF4-FFF2-40B4-BE49-F238E27FC236}">
                      <a16:creationId xmlns:a16="http://schemas.microsoft.com/office/drawing/2014/main" id="{07C8D2F4-09B9-4BB7-9C13-A4B0E18C418C}"/>
                    </a:ext>
                  </a:extLst>
                </p:cNvPr>
                <p:cNvSpPr>
                  <a:spLocks/>
                </p:cNvSpPr>
                <p:nvPr/>
              </p:nvSpPr>
              <p:spPr bwMode="auto">
                <a:xfrm>
                  <a:off x="3395663" y="1389063"/>
                  <a:ext cx="1065213" cy="534988"/>
                </a:xfrm>
                <a:custGeom>
                  <a:avLst/>
                  <a:gdLst>
                    <a:gd name="T0" fmla="*/ 2639 w 5277"/>
                    <a:gd name="T1" fmla="*/ 0 h 2639"/>
                    <a:gd name="T2" fmla="*/ 0 w 5277"/>
                    <a:gd name="T3" fmla="*/ 2639 h 2639"/>
                    <a:gd name="T4" fmla="*/ 805 w 5277"/>
                    <a:gd name="T5" fmla="*/ 2639 h 2639"/>
                    <a:gd name="T6" fmla="*/ 2639 w 5277"/>
                    <a:gd name="T7" fmla="*/ 806 h 2639"/>
                    <a:gd name="T8" fmla="*/ 4472 w 5277"/>
                    <a:gd name="T9" fmla="*/ 2639 h 2639"/>
                    <a:gd name="T10" fmla="*/ 5277 w 5277"/>
                    <a:gd name="T11" fmla="*/ 2639 h 2639"/>
                    <a:gd name="T12" fmla="*/ 2639 w 5277"/>
                    <a:gd name="T13" fmla="*/ 0 h 2639"/>
                  </a:gdLst>
                  <a:ahLst/>
                  <a:cxnLst>
                    <a:cxn ang="0">
                      <a:pos x="T0" y="T1"/>
                    </a:cxn>
                    <a:cxn ang="0">
                      <a:pos x="T2" y="T3"/>
                    </a:cxn>
                    <a:cxn ang="0">
                      <a:pos x="T4" y="T5"/>
                    </a:cxn>
                    <a:cxn ang="0">
                      <a:pos x="T6" y="T7"/>
                    </a:cxn>
                    <a:cxn ang="0">
                      <a:pos x="T8" y="T9"/>
                    </a:cxn>
                    <a:cxn ang="0">
                      <a:pos x="T10" y="T11"/>
                    </a:cxn>
                    <a:cxn ang="0">
                      <a:pos x="T12" y="T13"/>
                    </a:cxn>
                  </a:cxnLst>
                  <a:rect l="0" t="0" r="r" b="b"/>
                  <a:pathLst>
                    <a:path w="5277" h="2639">
                      <a:moveTo>
                        <a:pt x="2639" y="0"/>
                      </a:moveTo>
                      <a:cubicBezTo>
                        <a:pt x="1181" y="0"/>
                        <a:pt x="0" y="1182"/>
                        <a:pt x="0" y="2639"/>
                      </a:cubicBezTo>
                      <a:lnTo>
                        <a:pt x="805" y="2639"/>
                      </a:lnTo>
                      <a:cubicBezTo>
                        <a:pt x="805" y="1627"/>
                        <a:pt x="1626" y="806"/>
                        <a:pt x="2639" y="806"/>
                      </a:cubicBezTo>
                      <a:cubicBezTo>
                        <a:pt x="3651" y="806"/>
                        <a:pt x="4472" y="1627"/>
                        <a:pt x="4472" y="2639"/>
                      </a:cubicBezTo>
                      <a:lnTo>
                        <a:pt x="5277" y="2639"/>
                      </a:lnTo>
                      <a:cubicBezTo>
                        <a:pt x="5277" y="1182"/>
                        <a:pt x="4096" y="0"/>
                        <a:pt x="2639" y="0"/>
                      </a:cubicBezTo>
                      <a:close/>
                    </a:path>
                  </a:pathLst>
                </a:custGeom>
                <a:solidFill>
                  <a:srgbClr val="DCDCD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333333"/>
                    </a:solidFill>
                    <a:latin typeface="Segoe UI" panose="020B0502040204020203" pitchFamily="34" charset="0"/>
                    <a:cs typeface="Segoe UI" panose="020B0502040204020203" pitchFamily="34" charset="0"/>
                  </a:endParaRPr>
                </a:p>
              </p:txBody>
            </p:sp>
            <p:sp>
              <p:nvSpPr>
                <p:cNvPr id="533" name="Gauge Value">
                  <a:extLst>
                    <a:ext uri="{FF2B5EF4-FFF2-40B4-BE49-F238E27FC236}">
                      <a16:creationId xmlns:a16="http://schemas.microsoft.com/office/drawing/2014/main" id="{8741CC49-1E9C-4014-A36F-654950217B76}"/>
                    </a:ext>
                  </a:extLst>
                </p:cNvPr>
                <p:cNvSpPr>
                  <a:spLocks/>
                </p:cNvSpPr>
                <p:nvPr/>
              </p:nvSpPr>
              <p:spPr bwMode="auto">
                <a:xfrm>
                  <a:off x="3395663" y="1389063"/>
                  <a:ext cx="993775" cy="534988"/>
                </a:xfrm>
                <a:custGeom>
                  <a:avLst/>
                  <a:gdLst>
                    <a:gd name="T0" fmla="*/ 2639 w 4924"/>
                    <a:gd name="T1" fmla="*/ 0 h 2639"/>
                    <a:gd name="T2" fmla="*/ 0 w 4924"/>
                    <a:gd name="T3" fmla="*/ 2639 h 2639"/>
                    <a:gd name="T4" fmla="*/ 805 w 4924"/>
                    <a:gd name="T5" fmla="*/ 2639 h 2639"/>
                    <a:gd name="T6" fmla="*/ 2639 w 4924"/>
                    <a:gd name="T7" fmla="*/ 806 h 2639"/>
                    <a:gd name="T8" fmla="*/ 4226 w 4924"/>
                    <a:gd name="T9" fmla="*/ 1723 h 2639"/>
                    <a:gd name="T10" fmla="*/ 4924 w 4924"/>
                    <a:gd name="T11" fmla="*/ 1320 h 2639"/>
                    <a:gd name="T12" fmla="*/ 2639 w 4924"/>
                    <a:gd name="T13" fmla="*/ 0 h 2639"/>
                  </a:gdLst>
                  <a:ahLst/>
                  <a:cxnLst>
                    <a:cxn ang="0">
                      <a:pos x="T0" y="T1"/>
                    </a:cxn>
                    <a:cxn ang="0">
                      <a:pos x="T2" y="T3"/>
                    </a:cxn>
                    <a:cxn ang="0">
                      <a:pos x="T4" y="T5"/>
                    </a:cxn>
                    <a:cxn ang="0">
                      <a:pos x="T6" y="T7"/>
                    </a:cxn>
                    <a:cxn ang="0">
                      <a:pos x="T8" y="T9"/>
                    </a:cxn>
                    <a:cxn ang="0">
                      <a:pos x="T10" y="T11"/>
                    </a:cxn>
                    <a:cxn ang="0">
                      <a:pos x="T12" y="T13"/>
                    </a:cxn>
                  </a:cxnLst>
                  <a:rect l="0" t="0" r="r" b="b"/>
                  <a:pathLst>
                    <a:path w="4924" h="2639">
                      <a:moveTo>
                        <a:pt x="2639" y="0"/>
                      </a:moveTo>
                      <a:cubicBezTo>
                        <a:pt x="1181" y="0"/>
                        <a:pt x="0" y="1182"/>
                        <a:pt x="0" y="2639"/>
                      </a:cubicBezTo>
                      <a:lnTo>
                        <a:pt x="805" y="2639"/>
                      </a:lnTo>
                      <a:cubicBezTo>
                        <a:pt x="805" y="1627"/>
                        <a:pt x="1626" y="806"/>
                        <a:pt x="2639" y="806"/>
                      </a:cubicBezTo>
                      <a:cubicBezTo>
                        <a:pt x="3317" y="806"/>
                        <a:pt x="3909" y="1175"/>
                        <a:pt x="4226" y="1723"/>
                      </a:cubicBezTo>
                      <a:lnTo>
                        <a:pt x="4924" y="1320"/>
                      </a:lnTo>
                      <a:cubicBezTo>
                        <a:pt x="4452" y="503"/>
                        <a:pt x="3581" y="0"/>
                        <a:pt x="2639" y="0"/>
                      </a:cubicBezTo>
                      <a:close/>
                    </a:path>
                  </a:pathLst>
                </a:cu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grpSp>
        </p:grpSp>
        <p:grpSp>
          <p:nvGrpSpPr>
            <p:cNvPr id="66" name="KPI" descr="&lt;SmartSettings&gt;&lt;SmartResize enabled=&quot;True&quot; minWidth=&quot;25&quot; minHeight=&quot;25&quot; /&gt;&lt;/SmartSettings&gt;">
              <a:extLst>
                <a:ext uri="{FF2B5EF4-FFF2-40B4-BE49-F238E27FC236}">
                  <a16:creationId xmlns:a16="http://schemas.microsoft.com/office/drawing/2014/main" id="{4E8D973E-F819-42C1-923B-38AA12FE8AD3}"/>
                </a:ext>
              </a:extLst>
            </p:cNvPr>
            <p:cNvGrpSpPr/>
            <p:nvPr/>
          </p:nvGrpSpPr>
          <p:grpSpPr>
            <a:xfrm>
              <a:off x="6123624" y="2057480"/>
              <a:ext cx="1439069" cy="977900"/>
              <a:chOff x="1638300" y="1022033"/>
              <a:chExt cx="1439069" cy="977900"/>
            </a:xfrm>
          </p:grpSpPr>
          <p:sp>
            <p:nvSpPr>
              <p:cNvPr id="519" name="Tile Background">
                <a:extLst>
                  <a:ext uri="{FF2B5EF4-FFF2-40B4-BE49-F238E27FC236}">
                    <a16:creationId xmlns:a16="http://schemas.microsoft.com/office/drawing/2014/main" id="{B46AB707-94C1-48EC-B088-F1C046BB1C1D}"/>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Profit Margin</a:t>
                </a:r>
              </a:p>
            </p:txBody>
          </p:sp>
          <p:sp>
            <p:nvSpPr>
              <p:cNvPr id="520"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DF26524F-92EF-43EE-8E32-6427BB83A405}"/>
                  </a:ext>
                </a:extLst>
              </p:cNvPr>
              <p:cNvSpPr>
                <a:spLocks noChangeArrowheads="1"/>
              </p:cNvSpPr>
              <p:nvPr/>
            </p:nvSpPr>
            <p:spPr bwMode="auto">
              <a:xfrm>
                <a:off x="1696244" y="1173836"/>
                <a:ext cx="11381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YTD</a:t>
                </a:r>
                <a:endParaRPr kumimoji="0" lang="en-US" altLang="en-US" sz="500" b="0" i="0" u="none" strike="noStrike" cap="all" normalizeH="0" dirty="0">
                  <a:ln>
                    <a:noFill/>
                  </a:ln>
                  <a:solidFill>
                    <a:schemeClr val="tx1"/>
                  </a:solidFill>
                  <a:effectLst/>
                </a:endParaRPr>
              </a:p>
            </p:txBody>
          </p:sp>
          <p:sp>
            <p:nvSpPr>
              <p:cNvPr id="521"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3A048BEE-273D-4195-9D2F-36D789250D94}"/>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2" name="Area Chart">
                <a:extLst>
                  <a:ext uri="{FF2B5EF4-FFF2-40B4-BE49-F238E27FC236}">
                    <a16:creationId xmlns:a16="http://schemas.microsoft.com/office/drawing/2014/main" id="{69DE298E-78A4-468D-A124-3AD8381A6620}"/>
                  </a:ext>
                </a:extLst>
              </p:cNvPr>
              <p:cNvSpPr>
                <a:spLocks/>
              </p:cNvSpPr>
              <p:nvPr/>
            </p:nvSpPr>
            <p:spPr bwMode="auto">
              <a:xfrm>
                <a:off x="1702594" y="1479962"/>
                <a:ext cx="1311275" cy="461551"/>
              </a:xfrm>
              <a:custGeom>
                <a:avLst/>
                <a:gdLst>
                  <a:gd name="T0" fmla="*/ 6463 w 6463"/>
                  <a:gd name="T1" fmla="*/ 2136 h 2797"/>
                  <a:gd name="T2" fmla="*/ 5663 w 6463"/>
                  <a:gd name="T3" fmla="*/ 1816 h 2797"/>
                  <a:gd name="T4" fmla="*/ 5003 w 6463"/>
                  <a:gd name="T5" fmla="*/ 1238 h 2797"/>
                  <a:gd name="T6" fmla="*/ 4062 w 6463"/>
                  <a:gd name="T7" fmla="*/ 1238 h 2797"/>
                  <a:gd name="T8" fmla="*/ 3022 w 6463"/>
                  <a:gd name="T9" fmla="*/ 579 h 2797"/>
                  <a:gd name="T10" fmla="*/ 2281 w 6463"/>
                  <a:gd name="T11" fmla="*/ 1098 h 2797"/>
                  <a:gd name="T12" fmla="*/ 1381 w 6463"/>
                  <a:gd name="T13" fmla="*/ 519 h 2797"/>
                  <a:gd name="T14" fmla="*/ 661 w 6463"/>
                  <a:gd name="T15" fmla="*/ 1297 h 2797"/>
                  <a:gd name="T16" fmla="*/ 0 w 6463"/>
                  <a:gd name="T17" fmla="*/ 0 h 2797"/>
                  <a:gd name="T18" fmla="*/ 0 w 6463"/>
                  <a:gd name="T19" fmla="*/ 2797 h 2797"/>
                  <a:gd name="T20" fmla="*/ 6463 w 6463"/>
                  <a:gd name="T21" fmla="*/ 2797 h 2797"/>
                  <a:gd name="T22" fmla="*/ 6463 w 6463"/>
                  <a:gd name="T23" fmla="*/ 2136 h 2797"/>
                  <a:gd name="connsiteX0" fmla="*/ 10000 w 10000"/>
                  <a:gd name="connsiteY0" fmla="*/ 7637 h 10000"/>
                  <a:gd name="connsiteX1" fmla="*/ 8762 w 10000"/>
                  <a:gd name="connsiteY1" fmla="*/ 6493 h 10000"/>
                  <a:gd name="connsiteX2" fmla="*/ 7741 w 10000"/>
                  <a:gd name="connsiteY2" fmla="*/ 4426 h 10000"/>
                  <a:gd name="connsiteX3" fmla="*/ 6285 w 10000"/>
                  <a:gd name="connsiteY3" fmla="*/ 4426 h 10000"/>
                  <a:gd name="connsiteX4" fmla="*/ 4676 w 10000"/>
                  <a:gd name="connsiteY4" fmla="*/ 2070 h 10000"/>
                  <a:gd name="connsiteX5" fmla="*/ 3529 w 10000"/>
                  <a:gd name="connsiteY5" fmla="*/ 3926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7637 h 10000"/>
                  <a:gd name="connsiteX0" fmla="*/ 10000 w 10000"/>
                  <a:gd name="connsiteY0" fmla="*/ 5781 h 8144"/>
                  <a:gd name="connsiteX1" fmla="*/ 8762 w 10000"/>
                  <a:gd name="connsiteY1" fmla="*/ 4637 h 8144"/>
                  <a:gd name="connsiteX2" fmla="*/ 7741 w 10000"/>
                  <a:gd name="connsiteY2" fmla="*/ 2570 h 8144"/>
                  <a:gd name="connsiteX3" fmla="*/ 6285 w 10000"/>
                  <a:gd name="connsiteY3" fmla="*/ 2570 h 8144"/>
                  <a:gd name="connsiteX4" fmla="*/ 4676 w 10000"/>
                  <a:gd name="connsiteY4" fmla="*/ 214 h 8144"/>
                  <a:gd name="connsiteX5" fmla="*/ 3529 w 10000"/>
                  <a:gd name="connsiteY5" fmla="*/ 2070 h 8144"/>
                  <a:gd name="connsiteX6" fmla="*/ 2137 w 10000"/>
                  <a:gd name="connsiteY6" fmla="*/ 0 h 8144"/>
                  <a:gd name="connsiteX7" fmla="*/ 1023 w 10000"/>
                  <a:gd name="connsiteY7" fmla="*/ 2781 h 8144"/>
                  <a:gd name="connsiteX8" fmla="*/ 0 w 10000"/>
                  <a:gd name="connsiteY8" fmla="*/ 917 h 8144"/>
                  <a:gd name="connsiteX9" fmla="*/ 0 w 10000"/>
                  <a:gd name="connsiteY9" fmla="*/ 8144 h 8144"/>
                  <a:gd name="connsiteX10" fmla="*/ 10000 w 10000"/>
                  <a:gd name="connsiteY10" fmla="*/ 8144 h 8144"/>
                  <a:gd name="connsiteX11" fmla="*/ 10000 w 10000"/>
                  <a:gd name="connsiteY11" fmla="*/ 5781 h 8144"/>
                  <a:gd name="connsiteX0" fmla="*/ 10000 w 10000"/>
                  <a:gd name="connsiteY0" fmla="*/ 5086 h 10000"/>
                  <a:gd name="connsiteX1" fmla="*/ 8762 w 10000"/>
                  <a:gd name="connsiteY1" fmla="*/ 5694 h 10000"/>
                  <a:gd name="connsiteX2" fmla="*/ 7741 w 10000"/>
                  <a:gd name="connsiteY2" fmla="*/ 3156 h 10000"/>
                  <a:gd name="connsiteX3" fmla="*/ 6285 w 10000"/>
                  <a:gd name="connsiteY3" fmla="*/ 3156 h 10000"/>
                  <a:gd name="connsiteX4" fmla="*/ 4676 w 10000"/>
                  <a:gd name="connsiteY4" fmla="*/ 263 h 10000"/>
                  <a:gd name="connsiteX5" fmla="*/ 3529 w 10000"/>
                  <a:gd name="connsiteY5" fmla="*/ 2542 h 10000"/>
                  <a:gd name="connsiteX6" fmla="*/ 2137 w 10000"/>
                  <a:gd name="connsiteY6" fmla="*/ 0 h 10000"/>
                  <a:gd name="connsiteX7" fmla="*/ 1023 w 10000"/>
                  <a:gd name="connsiteY7" fmla="*/ 3415 h 10000"/>
                  <a:gd name="connsiteX8" fmla="*/ 0 w 10000"/>
                  <a:gd name="connsiteY8" fmla="*/ 1126 h 10000"/>
                  <a:gd name="connsiteX9" fmla="*/ 0 w 10000"/>
                  <a:gd name="connsiteY9" fmla="*/ 10000 h 10000"/>
                  <a:gd name="connsiteX10" fmla="*/ 10000 w 10000"/>
                  <a:gd name="connsiteY10" fmla="*/ 10000 h 10000"/>
                  <a:gd name="connsiteX11" fmla="*/ 10000 w 10000"/>
                  <a:gd name="connsiteY11" fmla="*/ 5086 h 10000"/>
                  <a:gd name="connsiteX0" fmla="*/ 10000 w 10000"/>
                  <a:gd name="connsiteY0" fmla="*/ 3074 h 10000"/>
                  <a:gd name="connsiteX1" fmla="*/ 8762 w 10000"/>
                  <a:gd name="connsiteY1" fmla="*/ 5694 h 10000"/>
                  <a:gd name="connsiteX2" fmla="*/ 7741 w 10000"/>
                  <a:gd name="connsiteY2" fmla="*/ 3156 h 10000"/>
                  <a:gd name="connsiteX3" fmla="*/ 6285 w 10000"/>
                  <a:gd name="connsiteY3" fmla="*/ 3156 h 10000"/>
                  <a:gd name="connsiteX4" fmla="*/ 4676 w 10000"/>
                  <a:gd name="connsiteY4" fmla="*/ 263 h 10000"/>
                  <a:gd name="connsiteX5" fmla="*/ 3529 w 10000"/>
                  <a:gd name="connsiteY5" fmla="*/ 2542 h 10000"/>
                  <a:gd name="connsiteX6" fmla="*/ 2137 w 10000"/>
                  <a:gd name="connsiteY6" fmla="*/ 0 h 10000"/>
                  <a:gd name="connsiteX7" fmla="*/ 1023 w 10000"/>
                  <a:gd name="connsiteY7" fmla="*/ 3415 h 10000"/>
                  <a:gd name="connsiteX8" fmla="*/ 0 w 10000"/>
                  <a:gd name="connsiteY8" fmla="*/ 1126 h 10000"/>
                  <a:gd name="connsiteX9" fmla="*/ 0 w 10000"/>
                  <a:gd name="connsiteY9" fmla="*/ 10000 h 10000"/>
                  <a:gd name="connsiteX10" fmla="*/ 10000 w 10000"/>
                  <a:gd name="connsiteY10" fmla="*/ 10000 h 10000"/>
                  <a:gd name="connsiteX11" fmla="*/ 10000 w 10000"/>
                  <a:gd name="connsiteY11" fmla="*/ 307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00">
                    <a:moveTo>
                      <a:pt x="10000" y="3074"/>
                    </a:moveTo>
                    <a:lnTo>
                      <a:pt x="8762" y="5694"/>
                    </a:lnTo>
                    <a:lnTo>
                      <a:pt x="7741" y="3156"/>
                    </a:lnTo>
                    <a:lnTo>
                      <a:pt x="6285" y="3156"/>
                    </a:lnTo>
                    <a:lnTo>
                      <a:pt x="4676" y="263"/>
                    </a:lnTo>
                    <a:lnTo>
                      <a:pt x="3529" y="2542"/>
                    </a:lnTo>
                    <a:lnTo>
                      <a:pt x="2137" y="0"/>
                    </a:lnTo>
                    <a:lnTo>
                      <a:pt x="1023" y="3415"/>
                    </a:lnTo>
                    <a:lnTo>
                      <a:pt x="0" y="1126"/>
                    </a:lnTo>
                    <a:lnTo>
                      <a:pt x="0" y="10000"/>
                    </a:lnTo>
                    <a:lnTo>
                      <a:pt x="10000" y="10000"/>
                    </a:lnTo>
                    <a:lnTo>
                      <a:pt x="10000" y="3074"/>
                    </a:lnTo>
                    <a:close/>
                  </a:path>
                </a:pathLst>
              </a:custGeom>
              <a:solidFill>
                <a:srgbClr val="DCDCDC"/>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777777"/>
                  </a:solidFill>
                  <a:latin typeface="Segoe UI" panose="020B0502040204020203" pitchFamily="34" charset="0"/>
                  <a:cs typeface="Segoe UI" panose="020B0502040204020203" pitchFamily="34" charset="0"/>
                </a:endParaRPr>
              </a:p>
            </p:txBody>
          </p:sp>
          <p:sp>
            <p:nvSpPr>
              <p:cNvPr id="523" name="Text">
                <a:extLst>
                  <a:ext uri="{FF2B5EF4-FFF2-40B4-BE49-F238E27FC236}">
                    <a16:creationId xmlns:a16="http://schemas.microsoft.com/office/drawing/2014/main" id="{7AE26897-F374-4B48-92DF-A6A33CE91156}"/>
                  </a:ext>
                </a:extLst>
              </p:cNvPr>
              <p:cNvSpPr>
                <a:spLocks noChangeArrowheads="1"/>
              </p:cNvSpPr>
              <p:nvPr/>
            </p:nvSpPr>
            <p:spPr bwMode="auto">
              <a:xfrm>
                <a:off x="2102835" y="1447800"/>
                <a:ext cx="46166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333333"/>
                    </a:solidFill>
                    <a:effectLst/>
                    <a:latin typeface="Segoe UI" panose="020B0502040204020203" pitchFamily="34" charset="0"/>
                  </a:rPr>
                  <a:t>23%</a:t>
                </a:r>
                <a:endParaRPr kumimoji="0" lang="en-US" altLang="en-US" sz="1900" b="0" i="0" u="none" strike="noStrike" cap="none" normalizeH="0" baseline="0" dirty="0">
                  <a:ln>
                    <a:noFill/>
                  </a:ln>
                  <a:solidFill>
                    <a:srgbClr val="333333"/>
                  </a:solidFill>
                  <a:effectLst/>
                </a:endParaRPr>
              </a:p>
            </p:txBody>
          </p:sp>
          <p:sp>
            <p:nvSpPr>
              <p:cNvPr id="524" name="Indicator">
                <a:extLst>
                  <a:ext uri="{FF2B5EF4-FFF2-40B4-BE49-F238E27FC236}">
                    <a16:creationId xmlns:a16="http://schemas.microsoft.com/office/drawing/2014/main" id="{F5C55A26-6575-4B64-AC51-A5790E8507BE}"/>
                  </a:ext>
                </a:extLst>
              </p:cNvPr>
              <p:cNvSpPr>
                <a:spLocks/>
              </p:cNvSpPr>
              <p:nvPr/>
            </p:nvSpPr>
            <p:spPr bwMode="auto">
              <a:xfrm rot="10800000">
                <a:off x="2594768" y="1540671"/>
                <a:ext cx="114300" cy="98425"/>
              </a:xfrm>
              <a:custGeom>
                <a:avLst/>
                <a:gdLst>
                  <a:gd name="T0" fmla="*/ 281 w 560"/>
                  <a:gd name="T1" fmla="*/ 487 h 487"/>
                  <a:gd name="T2" fmla="*/ 0 w 560"/>
                  <a:gd name="T3" fmla="*/ 0 h 487"/>
                  <a:gd name="T4" fmla="*/ 560 w 560"/>
                  <a:gd name="T5" fmla="*/ 2 h 487"/>
                  <a:gd name="T6" fmla="*/ 281 w 560"/>
                  <a:gd name="T7" fmla="*/ 487 h 487"/>
                </a:gdLst>
                <a:ahLst/>
                <a:cxnLst>
                  <a:cxn ang="0">
                    <a:pos x="T0" y="T1"/>
                  </a:cxn>
                  <a:cxn ang="0">
                    <a:pos x="T2" y="T3"/>
                  </a:cxn>
                  <a:cxn ang="0">
                    <a:pos x="T4" y="T5"/>
                  </a:cxn>
                  <a:cxn ang="0">
                    <a:pos x="T6" y="T7"/>
                  </a:cxn>
                </a:cxnLst>
                <a:rect l="0" t="0" r="r" b="b"/>
                <a:pathLst>
                  <a:path w="560" h="487">
                    <a:moveTo>
                      <a:pt x="281" y="487"/>
                    </a:moveTo>
                    <a:lnTo>
                      <a:pt x="0" y="0"/>
                    </a:lnTo>
                    <a:lnTo>
                      <a:pt x="560" y="2"/>
                    </a:lnTo>
                    <a:lnTo>
                      <a:pt x="281" y="487"/>
                    </a:lnTo>
                    <a:close/>
                  </a:path>
                </a:pathLst>
              </a:custGeom>
              <a:solidFill>
                <a:srgbClr val="10A88E"/>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FFFFFF"/>
                  </a:solidFill>
                  <a:latin typeface="Segoe UI" panose="020B0502040204020203" pitchFamily="34" charset="0"/>
                  <a:cs typeface="Segoe UI" panose="020B0502040204020203" pitchFamily="34" charset="0"/>
                </a:endParaRPr>
              </a:p>
            </p:txBody>
          </p:sp>
        </p:grpSp>
        <p:grpSp>
          <p:nvGrpSpPr>
            <p:cNvPr id="67" name="Map Chart" descr="&lt;SmartSettings&gt;&lt;SmartResize enabled=&quot;True&quot; minWidth=&quot;25&quot; minHeight=&quot;25&quot; /&gt;&lt;/SmartSettings&gt;">
              <a:extLst>
                <a:ext uri="{FF2B5EF4-FFF2-40B4-BE49-F238E27FC236}">
                  <a16:creationId xmlns:a16="http://schemas.microsoft.com/office/drawing/2014/main" id="{F1F6782D-689F-43DA-BA5A-1D66459BF77B}"/>
                </a:ext>
              </a:extLst>
            </p:cNvPr>
            <p:cNvGrpSpPr/>
            <p:nvPr/>
          </p:nvGrpSpPr>
          <p:grpSpPr>
            <a:xfrm>
              <a:off x="7619524" y="1022033"/>
              <a:ext cx="2933383" cy="2013347"/>
              <a:chOff x="1639094" y="1022032"/>
              <a:chExt cx="2933383" cy="2013347"/>
            </a:xfrm>
          </p:grpSpPr>
          <p:sp>
            <p:nvSpPr>
              <p:cNvPr id="329" name="Tile Background">
                <a:extLst>
                  <a:ext uri="{FF2B5EF4-FFF2-40B4-BE49-F238E27FC236}">
                    <a16:creationId xmlns:a16="http://schemas.microsoft.com/office/drawing/2014/main" id="{E6DF7C01-A5D6-4B23-8A73-5AEFBB74CE7B}"/>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Revenue</a:t>
                </a:r>
              </a:p>
            </p:txBody>
          </p:sp>
          <p:sp>
            <p:nvSpPr>
              <p:cNvPr id="330"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260FE996-B5B4-4E76-93B2-BB2B824DDBF2}"/>
                  </a:ext>
                </a:extLst>
              </p:cNvPr>
              <p:cNvSpPr>
                <a:spLocks noChangeArrowheads="1"/>
              </p:cNvSpPr>
              <p:nvPr/>
            </p:nvSpPr>
            <p:spPr bwMode="auto">
              <a:xfrm>
                <a:off x="1696244" y="1173836"/>
                <a:ext cx="317395"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By Region</a:t>
                </a:r>
                <a:endParaRPr kumimoji="0" lang="en-US" altLang="en-US" sz="500" b="0" i="0" u="none" strike="noStrike" cap="all" normalizeH="0" dirty="0">
                  <a:ln>
                    <a:noFill/>
                  </a:ln>
                  <a:solidFill>
                    <a:schemeClr val="tx1"/>
                  </a:solidFill>
                  <a:effectLst/>
                </a:endParaRPr>
              </a:p>
            </p:txBody>
          </p:sp>
          <p:sp>
            <p:nvSpPr>
              <p:cNvPr id="331"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49ED8F10-5572-4AE2-B8CC-D04EFE2C908F}"/>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32" name="World Map">
                <a:extLst>
                  <a:ext uri="{FF2B5EF4-FFF2-40B4-BE49-F238E27FC236}">
                    <a16:creationId xmlns:a16="http://schemas.microsoft.com/office/drawing/2014/main" id="{FA9E6A4C-856A-4D49-B1C5-2F8DB8581DBC}"/>
                  </a:ext>
                </a:extLst>
              </p:cNvPr>
              <p:cNvGrpSpPr/>
              <p:nvPr/>
            </p:nvGrpSpPr>
            <p:grpSpPr>
              <a:xfrm>
                <a:off x="1698467" y="1352550"/>
                <a:ext cx="2814637" cy="1606550"/>
                <a:chOff x="4902200" y="1352550"/>
                <a:chExt cx="2814637" cy="1606550"/>
              </a:xfrm>
            </p:grpSpPr>
            <p:sp>
              <p:nvSpPr>
                <p:cNvPr id="341" name="Water">
                  <a:extLst>
                    <a:ext uri="{FF2B5EF4-FFF2-40B4-BE49-F238E27FC236}">
                      <a16:creationId xmlns:a16="http://schemas.microsoft.com/office/drawing/2014/main" id="{9CE2B3B7-3840-4A84-9A71-E1BC23C27654}"/>
                    </a:ext>
                  </a:extLst>
                </p:cNvPr>
                <p:cNvSpPr>
                  <a:spLocks noChangeArrowheads="1"/>
                </p:cNvSpPr>
                <p:nvPr/>
              </p:nvSpPr>
              <p:spPr bwMode="auto">
                <a:xfrm>
                  <a:off x="4902200" y="1352550"/>
                  <a:ext cx="2814637" cy="1606550"/>
                </a:xfrm>
                <a:prstGeom prst="rect">
                  <a:avLst/>
                </a:prstGeom>
                <a:solidFill>
                  <a:srgbClr val="A7C4F1"/>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grpSp>
              <p:nvGrpSpPr>
                <p:cNvPr id="342" name="Countries">
                  <a:extLst>
                    <a:ext uri="{FF2B5EF4-FFF2-40B4-BE49-F238E27FC236}">
                      <a16:creationId xmlns:a16="http://schemas.microsoft.com/office/drawing/2014/main" id="{F0272F19-7422-4627-B639-DD5EEAF9213C}"/>
                    </a:ext>
                  </a:extLst>
                </p:cNvPr>
                <p:cNvGrpSpPr/>
                <p:nvPr/>
              </p:nvGrpSpPr>
              <p:grpSpPr>
                <a:xfrm>
                  <a:off x="4929188" y="1352550"/>
                  <a:ext cx="2774949" cy="1598613"/>
                  <a:chOff x="4929188" y="1352550"/>
                  <a:chExt cx="2774949" cy="1598613"/>
                </a:xfrm>
              </p:grpSpPr>
              <p:sp>
                <p:nvSpPr>
                  <p:cNvPr id="343" name="Country">
                    <a:extLst>
                      <a:ext uri="{FF2B5EF4-FFF2-40B4-BE49-F238E27FC236}">
                        <a16:creationId xmlns:a16="http://schemas.microsoft.com/office/drawing/2014/main" id="{65E7F206-8B16-4090-B746-87A1D133F673}"/>
                      </a:ext>
                    </a:extLst>
                  </p:cNvPr>
                  <p:cNvSpPr>
                    <a:spLocks/>
                  </p:cNvSpPr>
                  <p:nvPr/>
                </p:nvSpPr>
                <p:spPr bwMode="auto">
                  <a:xfrm>
                    <a:off x="6635750" y="2228850"/>
                    <a:ext cx="36512" cy="30163"/>
                  </a:xfrm>
                  <a:custGeom>
                    <a:avLst/>
                    <a:gdLst>
                      <a:gd name="T0" fmla="*/ 0 w 182"/>
                      <a:gd name="T1" fmla="*/ 76 h 147"/>
                      <a:gd name="T2" fmla="*/ 6 w 182"/>
                      <a:gd name="T3" fmla="*/ 73 h 147"/>
                      <a:gd name="T4" fmla="*/ 8 w 182"/>
                      <a:gd name="T5" fmla="*/ 85 h 147"/>
                      <a:gd name="T6" fmla="*/ 37 w 182"/>
                      <a:gd name="T7" fmla="*/ 78 h 147"/>
                      <a:gd name="T8" fmla="*/ 69 w 182"/>
                      <a:gd name="T9" fmla="*/ 79 h 147"/>
                      <a:gd name="T10" fmla="*/ 92 w 182"/>
                      <a:gd name="T11" fmla="*/ 81 h 147"/>
                      <a:gd name="T12" fmla="*/ 118 w 182"/>
                      <a:gd name="T13" fmla="*/ 53 h 147"/>
                      <a:gd name="T14" fmla="*/ 146 w 182"/>
                      <a:gd name="T15" fmla="*/ 26 h 147"/>
                      <a:gd name="T16" fmla="*/ 170 w 182"/>
                      <a:gd name="T17" fmla="*/ 0 h 147"/>
                      <a:gd name="T18" fmla="*/ 177 w 182"/>
                      <a:gd name="T19" fmla="*/ 14 h 147"/>
                      <a:gd name="T20" fmla="*/ 182 w 182"/>
                      <a:gd name="T21" fmla="*/ 47 h 147"/>
                      <a:gd name="T22" fmla="*/ 163 w 182"/>
                      <a:gd name="T23" fmla="*/ 47 h 147"/>
                      <a:gd name="T24" fmla="*/ 160 w 182"/>
                      <a:gd name="T25" fmla="*/ 74 h 147"/>
                      <a:gd name="T26" fmla="*/ 167 w 182"/>
                      <a:gd name="T27" fmla="*/ 80 h 147"/>
                      <a:gd name="T28" fmla="*/ 149 w 182"/>
                      <a:gd name="T29" fmla="*/ 88 h 147"/>
                      <a:gd name="T30" fmla="*/ 149 w 182"/>
                      <a:gd name="T31" fmla="*/ 105 h 147"/>
                      <a:gd name="T32" fmla="*/ 138 w 182"/>
                      <a:gd name="T33" fmla="*/ 122 h 147"/>
                      <a:gd name="T34" fmla="*/ 137 w 182"/>
                      <a:gd name="T35" fmla="*/ 138 h 147"/>
                      <a:gd name="T36" fmla="*/ 130 w 182"/>
                      <a:gd name="T37" fmla="*/ 147 h 147"/>
                      <a:gd name="T38" fmla="*/ 16 w 182"/>
                      <a:gd name="T39" fmla="*/ 127 h 147"/>
                      <a:gd name="T40" fmla="*/ 1 w 182"/>
                      <a:gd name="T41" fmla="*/ 85 h 147"/>
                      <a:gd name="T42" fmla="*/ 0 w 182"/>
                      <a:gd name="T43"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2" h="147">
                        <a:moveTo>
                          <a:pt x="0" y="76"/>
                        </a:moveTo>
                        <a:lnTo>
                          <a:pt x="6" y="73"/>
                        </a:lnTo>
                        <a:lnTo>
                          <a:pt x="8" y="85"/>
                        </a:lnTo>
                        <a:lnTo>
                          <a:pt x="37" y="78"/>
                        </a:lnTo>
                        <a:lnTo>
                          <a:pt x="69" y="79"/>
                        </a:lnTo>
                        <a:lnTo>
                          <a:pt x="92" y="81"/>
                        </a:lnTo>
                        <a:lnTo>
                          <a:pt x="118" y="53"/>
                        </a:lnTo>
                        <a:lnTo>
                          <a:pt x="146" y="26"/>
                        </a:lnTo>
                        <a:lnTo>
                          <a:pt x="170" y="0"/>
                        </a:lnTo>
                        <a:lnTo>
                          <a:pt x="177" y="14"/>
                        </a:lnTo>
                        <a:lnTo>
                          <a:pt x="182" y="47"/>
                        </a:lnTo>
                        <a:lnTo>
                          <a:pt x="163" y="47"/>
                        </a:lnTo>
                        <a:lnTo>
                          <a:pt x="160" y="74"/>
                        </a:lnTo>
                        <a:lnTo>
                          <a:pt x="167" y="80"/>
                        </a:lnTo>
                        <a:lnTo>
                          <a:pt x="149" y="88"/>
                        </a:lnTo>
                        <a:lnTo>
                          <a:pt x="149" y="105"/>
                        </a:lnTo>
                        <a:lnTo>
                          <a:pt x="138" y="122"/>
                        </a:lnTo>
                        <a:lnTo>
                          <a:pt x="137" y="138"/>
                        </a:lnTo>
                        <a:lnTo>
                          <a:pt x="130" y="147"/>
                        </a:lnTo>
                        <a:lnTo>
                          <a:pt x="16" y="127"/>
                        </a:lnTo>
                        <a:lnTo>
                          <a:pt x="1" y="85"/>
                        </a:lnTo>
                        <a:lnTo>
                          <a:pt x="0" y="7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44" name="Country">
                    <a:extLst>
                      <a:ext uri="{FF2B5EF4-FFF2-40B4-BE49-F238E27FC236}">
                        <a16:creationId xmlns:a16="http://schemas.microsoft.com/office/drawing/2014/main" id="{D7228B05-FE4F-4DED-BC22-A4AB9758998B}"/>
                      </a:ext>
                    </a:extLst>
                  </p:cNvPr>
                  <p:cNvSpPr>
                    <a:spLocks/>
                  </p:cNvSpPr>
                  <p:nvPr/>
                </p:nvSpPr>
                <p:spPr bwMode="auto">
                  <a:xfrm>
                    <a:off x="6704013" y="2116138"/>
                    <a:ext cx="112712" cy="85725"/>
                  </a:xfrm>
                  <a:custGeom>
                    <a:avLst/>
                    <a:gdLst>
                      <a:gd name="T0" fmla="*/ 64 w 555"/>
                      <a:gd name="T1" fmla="*/ 152 h 417"/>
                      <a:gd name="T2" fmla="*/ 101 w 555"/>
                      <a:gd name="T3" fmla="*/ 125 h 417"/>
                      <a:gd name="T4" fmla="*/ 152 w 555"/>
                      <a:gd name="T5" fmla="*/ 103 h 417"/>
                      <a:gd name="T6" fmla="*/ 192 w 555"/>
                      <a:gd name="T7" fmla="*/ 56 h 417"/>
                      <a:gd name="T8" fmla="*/ 216 w 555"/>
                      <a:gd name="T9" fmla="*/ 52 h 417"/>
                      <a:gd name="T10" fmla="*/ 248 w 555"/>
                      <a:gd name="T11" fmla="*/ 54 h 417"/>
                      <a:gd name="T12" fmla="*/ 288 w 555"/>
                      <a:gd name="T13" fmla="*/ 70 h 417"/>
                      <a:gd name="T14" fmla="*/ 329 w 555"/>
                      <a:gd name="T15" fmla="*/ 64 h 417"/>
                      <a:gd name="T16" fmla="*/ 363 w 555"/>
                      <a:gd name="T17" fmla="*/ 43 h 417"/>
                      <a:gd name="T18" fmla="*/ 373 w 555"/>
                      <a:gd name="T19" fmla="*/ 17 h 417"/>
                      <a:gd name="T20" fmla="*/ 410 w 555"/>
                      <a:gd name="T21" fmla="*/ 11 h 417"/>
                      <a:gd name="T22" fmla="*/ 418 w 555"/>
                      <a:gd name="T23" fmla="*/ 28 h 417"/>
                      <a:gd name="T24" fmla="*/ 429 w 555"/>
                      <a:gd name="T25" fmla="*/ 83 h 417"/>
                      <a:gd name="T26" fmla="*/ 459 w 555"/>
                      <a:gd name="T27" fmla="*/ 69 h 417"/>
                      <a:gd name="T28" fmla="*/ 509 w 555"/>
                      <a:gd name="T29" fmla="*/ 51 h 417"/>
                      <a:gd name="T30" fmla="*/ 555 w 555"/>
                      <a:gd name="T31" fmla="*/ 65 h 417"/>
                      <a:gd name="T32" fmla="*/ 513 w 555"/>
                      <a:gd name="T33" fmla="*/ 79 h 417"/>
                      <a:gd name="T34" fmla="*/ 429 w 555"/>
                      <a:gd name="T35" fmla="*/ 94 h 417"/>
                      <a:gd name="T36" fmla="*/ 416 w 555"/>
                      <a:gd name="T37" fmla="*/ 134 h 417"/>
                      <a:gd name="T38" fmla="*/ 401 w 555"/>
                      <a:gd name="T39" fmla="*/ 176 h 417"/>
                      <a:gd name="T40" fmla="*/ 393 w 555"/>
                      <a:gd name="T41" fmla="*/ 210 h 417"/>
                      <a:gd name="T42" fmla="*/ 371 w 555"/>
                      <a:gd name="T43" fmla="*/ 239 h 417"/>
                      <a:gd name="T44" fmla="*/ 331 w 555"/>
                      <a:gd name="T45" fmla="*/ 277 h 417"/>
                      <a:gd name="T46" fmla="*/ 318 w 555"/>
                      <a:gd name="T47" fmla="*/ 317 h 417"/>
                      <a:gd name="T48" fmla="*/ 275 w 555"/>
                      <a:gd name="T49" fmla="*/ 318 h 417"/>
                      <a:gd name="T50" fmla="*/ 243 w 555"/>
                      <a:gd name="T51" fmla="*/ 331 h 417"/>
                      <a:gd name="T52" fmla="*/ 221 w 555"/>
                      <a:gd name="T53" fmla="*/ 393 h 417"/>
                      <a:gd name="T54" fmla="*/ 145 w 555"/>
                      <a:gd name="T55" fmla="*/ 407 h 417"/>
                      <a:gd name="T56" fmla="*/ 114 w 555"/>
                      <a:gd name="T57" fmla="*/ 411 h 417"/>
                      <a:gd name="T58" fmla="*/ 13 w 555"/>
                      <a:gd name="T59" fmla="*/ 395 h 417"/>
                      <a:gd name="T60" fmla="*/ 44 w 555"/>
                      <a:gd name="T61" fmla="*/ 327 h 417"/>
                      <a:gd name="T62" fmla="*/ 13 w 555"/>
                      <a:gd name="T63" fmla="*/ 292 h 417"/>
                      <a:gd name="T64" fmla="*/ 16 w 555"/>
                      <a:gd name="T65" fmla="*/ 231 h 417"/>
                      <a:gd name="T66" fmla="*/ 10 w 555"/>
                      <a:gd name="T67" fmla="*/ 1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5" h="417">
                        <a:moveTo>
                          <a:pt x="26" y="134"/>
                        </a:moveTo>
                        <a:lnTo>
                          <a:pt x="64" y="152"/>
                        </a:lnTo>
                        <a:lnTo>
                          <a:pt x="93" y="145"/>
                        </a:lnTo>
                        <a:lnTo>
                          <a:pt x="101" y="125"/>
                        </a:lnTo>
                        <a:lnTo>
                          <a:pt x="131" y="118"/>
                        </a:lnTo>
                        <a:lnTo>
                          <a:pt x="152" y="103"/>
                        </a:lnTo>
                        <a:lnTo>
                          <a:pt x="160" y="66"/>
                        </a:lnTo>
                        <a:lnTo>
                          <a:pt x="192" y="56"/>
                        </a:lnTo>
                        <a:lnTo>
                          <a:pt x="198" y="40"/>
                        </a:lnTo>
                        <a:lnTo>
                          <a:pt x="216" y="52"/>
                        </a:lnTo>
                        <a:lnTo>
                          <a:pt x="227" y="54"/>
                        </a:lnTo>
                        <a:lnTo>
                          <a:pt x="248" y="54"/>
                        </a:lnTo>
                        <a:lnTo>
                          <a:pt x="277" y="64"/>
                        </a:lnTo>
                        <a:lnTo>
                          <a:pt x="288" y="70"/>
                        </a:lnTo>
                        <a:lnTo>
                          <a:pt x="316" y="55"/>
                        </a:lnTo>
                        <a:lnTo>
                          <a:pt x="329" y="64"/>
                        </a:lnTo>
                        <a:lnTo>
                          <a:pt x="341" y="42"/>
                        </a:lnTo>
                        <a:lnTo>
                          <a:pt x="363" y="43"/>
                        </a:lnTo>
                        <a:lnTo>
                          <a:pt x="369" y="36"/>
                        </a:lnTo>
                        <a:lnTo>
                          <a:pt x="373" y="17"/>
                        </a:lnTo>
                        <a:lnTo>
                          <a:pt x="390" y="0"/>
                        </a:lnTo>
                        <a:lnTo>
                          <a:pt x="410" y="11"/>
                        </a:lnTo>
                        <a:lnTo>
                          <a:pt x="406" y="26"/>
                        </a:lnTo>
                        <a:lnTo>
                          <a:pt x="418" y="28"/>
                        </a:lnTo>
                        <a:lnTo>
                          <a:pt x="414" y="68"/>
                        </a:lnTo>
                        <a:lnTo>
                          <a:pt x="429" y="83"/>
                        </a:lnTo>
                        <a:lnTo>
                          <a:pt x="442" y="73"/>
                        </a:lnTo>
                        <a:lnTo>
                          <a:pt x="459" y="69"/>
                        </a:lnTo>
                        <a:lnTo>
                          <a:pt x="483" y="48"/>
                        </a:lnTo>
                        <a:lnTo>
                          <a:pt x="509" y="51"/>
                        </a:lnTo>
                        <a:lnTo>
                          <a:pt x="548" y="51"/>
                        </a:lnTo>
                        <a:lnTo>
                          <a:pt x="555" y="65"/>
                        </a:lnTo>
                        <a:lnTo>
                          <a:pt x="532" y="70"/>
                        </a:lnTo>
                        <a:lnTo>
                          <a:pt x="513" y="79"/>
                        </a:lnTo>
                        <a:lnTo>
                          <a:pt x="470" y="84"/>
                        </a:lnTo>
                        <a:lnTo>
                          <a:pt x="429" y="94"/>
                        </a:lnTo>
                        <a:lnTo>
                          <a:pt x="407" y="114"/>
                        </a:lnTo>
                        <a:lnTo>
                          <a:pt x="416" y="134"/>
                        </a:lnTo>
                        <a:lnTo>
                          <a:pt x="420" y="157"/>
                        </a:lnTo>
                        <a:lnTo>
                          <a:pt x="401" y="176"/>
                        </a:lnTo>
                        <a:lnTo>
                          <a:pt x="403" y="194"/>
                        </a:lnTo>
                        <a:lnTo>
                          <a:pt x="393" y="210"/>
                        </a:lnTo>
                        <a:lnTo>
                          <a:pt x="356" y="209"/>
                        </a:lnTo>
                        <a:lnTo>
                          <a:pt x="371" y="239"/>
                        </a:lnTo>
                        <a:lnTo>
                          <a:pt x="347" y="250"/>
                        </a:lnTo>
                        <a:lnTo>
                          <a:pt x="331" y="277"/>
                        </a:lnTo>
                        <a:lnTo>
                          <a:pt x="333" y="304"/>
                        </a:lnTo>
                        <a:lnTo>
                          <a:pt x="318" y="317"/>
                        </a:lnTo>
                        <a:lnTo>
                          <a:pt x="304" y="313"/>
                        </a:lnTo>
                        <a:lnTo>
                          <a:pt x="275" y="318"/>
                        </a:lnTo>
                        <a:lnTo>
                          <a:pt x="271" y="331"/>
                        </a:lnTo>
                        <a:lnTo>
                          <a:pt x="243" y="331"/>
                        </a:lnTo>
                        <a:lnTo>
                          <a:pt x="222" y="356"/>
                        </a:lnTo>
                        <a:lnTo>
                          <a:pt x="221" y="393"/>
                        </a:lnTo>
                        <a:lnTo>
                          <a:pt x="171" y="411"/>
                        </a:lnTo>
                        <a:lnTo>
                          <a:pt x="145" y="407"/>
                        </a:lnTo>
                        <a:lnTo>
                          <a:pt x="137" y="416"/>
                        </a:lnTo>
                        <a:lnTo>
                          <a:pt x="114" y="411"/>
                        </a:lnTo>
                        <a:lnTo>
                          <a:pt x="76" y="417"/>
                        </a:lnTo>
                        <a:lnTo>
                          <a:pt x="13" y="395"/>
                        </a:lnTo>
                        <a:lnTo>
                          <a:pt x="47" y="356"/>
                        </a:lnTo>
                        <a:lnTo>
                          <a:pt x="44" y="327"/>
                        </a:lnTo>
                        <a:lnTo>
                          <a:pt x="16" y="320"/>
                        </a:lnTo>
                        <a:lnTo>
                          <a:pt x="13" y="292"/>
                        </a:lnTo>
                        <a:lnTo>
                          <a:pt x="0" y="256"/>
                        </a:lnTo>
                        <a:lnTo>
                          <a:pt x="16" y="231"/>
                        </a:lnTo>
                        <a:lnTo>
                          <a:pt x="0" y="225"/>
                        </a:lnTo>
                        <a:lnTo>
                          <a:pt x="10" y="192"/>
                        </a:lnTo>
                        <a:lnTo>
                          <a:pt x="26" y="13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45" name="Country">
                    <a:extLst>
                      <a:ext uri="{FF2B5EF4-FFF2-40B4-BE49-F238E27FC236}">
                        <a16:creationId xmlns:a16="http://schemas.microsoft.com/office/drawing/2014/main" id="{98C9303C-B229-4713-863B-40AC732007AC}"/>
                      </a:ext>
                    </a:extLst>
                  </p:cNvPr>
                  <p:cNvSpPr>
                    <a:spLocks/>
                  </p:cNvSpPr>
                  <p:nvPr/>
                </p:nvSpPr>
                <p:spPr bwMode="auto">
                  <a:xfrm>
                    <a:off x="6386513" y="2073275"/>
                    <a:ext cx="12700" cy="31750"/>
                  </a:xfrm>
                  <a:custGeom>
                    <a:avLst/>
                    <a:gdLst>
                      <a:gd name="T0" fmla="*/ 48 w 65"/>
                      <a:gd name="T1" fmla="*/ 43 h 154"/>
                      <a:gd name="T2" fmla="*/ 44 w 65"/>
                      <a:gd name="T3" fmla="*/ 60 h 154"/>
                      <a:gd name="T4" fmla="*/ 49 w 65"/>
                      <a:gd name="T5" fmla="*/ 81 h 154"/>
                      <a:gd name="T6" fmla="*/ 65 w 65"/>
                      <a:gd name="T7" fmla="*/ 93 h 154"/>
                      <a:gd name="T8" fmla="*/ 64 w 65"/>
                      <a:gd name="T9" fmla="*/ 107 h 154"/>
                      <a:gd name="T10" fmla="*/ 52 w 65"/>
                      <a:gd name="T11" fmla="*/ 114 h 154"/>
                      <a:gd name="T12" fmla="*/ 49 w 65"/>
                      <a:gd name="T13" fmla="*/ 130 h 154"/>
                      <a:gd name="T14" fmla="*/ 32 w 65"/>
                      <a:gd name="T15" fmla="*/ 154 h 154"/>
                      <a:gd name="T16" fmla="*/ 25 w 65"/>
                      <a:gd name="T17" fmla="*/ 150 h 154"/>
                      <a:gd name="T18" fmla="*/ 25 w 65"/>
                      <a:gd name="T19" fmla="*/ 140 h 154"/>
                      <a:gd name="T20" fmla="*/ 4 w 65"/>
                      <a:gd name="T21" fmla="*/ 123 h 154"/>
                      <a:gd name="T22" fmla="*/ 0 w 65"/>
                      <a:gd name="T23" fmla="*/ 99 h 154"/>
                      <a:gd name="T24" fmla="*/ 4 w 65"/>
                      <a:gd name="T25" fmla="*/ 65 h 154"/>
                      <a:gd name="T26" fmla="*/ 9 w 65"/>
                      <a:gd name="T27" fmla="*/ 49 h 154"/>
                      <a:gd name="T28" fmla="*/ 2 w 65"/>
                      <a:gd name="T29" fmla="*/ 41 h 154"/>
                      <a:gd name="T30" fmla="*/ 0 w 65"/>
                      <a:gd name="T31" fmla="*/ 25 h 154"/>
                      <a:gd name="T32" fmla="*/ 16 w 65"/>
                      <a:gd name="T33" fmla="*/ 0 h 154"/>
                      <a:gd name="T34" fmla="*/ 19 w 65"/>
                      <a:gd name="T35" fmla="*/ 10 h 154"/>
                      <a:gd name="T36" fmla="*/ 29 w 65"/>
                      <a:gd name="T37" fmla="*/ 5 h 154"/>
                      <a:gd name="T38" fmla="*/ 37 w 65"/>
                      <a:gd name="T39" fmla="*/ 19 h 154"/>
                      <a:gd name="T40" fmla="*/ 46 w 65"/>
                      <a:gd name="T41" fmla="*/ 24 h 154"/>
                      <a:gd name="T42" fmla="*/ 48 w 65"/>
                      <a:gd name="T43" fmla="*/ 4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54">
                        <a:moveTo>
                          <a:pt x="48" y="43"/>
                        </a:moveTo>
                        <a:lnTo>
                          <a:pt x="44" y="60"/>
                        </a:lnTo>
                        <a:lnTo>
                          <a:pt x="49" y="81"/>
                        </a:lnTo>
                        <a:lnTo>
                          <a:pt x="65" y="93"/>
                        </a:lnTo>
                        <a:lnTo>
                          <a:pt x="64" y="107"/>
                        </a:lnTo>
                        <a:lnTo>
                          <a:pt x="52" y="114"/>
                        </a:lnTo>
                        <a:lnTo>
                          <a:pt x="49" y="130"/>
                        </a:lnTo>
                        <a:lnTo>
                          <a:pt x="32" y="154"/>
                        </a:lnTo>
                        <a:lnTo>
                          <a:pt x="25" y="150"/>
                        </a:lnTo>
                        <a:lnTo>
                          <a:pt x="25" y="140"/>
                        </a:lnTo>
                        <a:lnTo>
                          <a:pt x="4" y="123"/>
                        </a:lnTo>
                        <a:lnTo>
                          <a:pt x="0" y="99"/>
                        </a:lnTo>
                        <a:lnTo>
                          <a:pt x="4" y="65"/>
                        </a:lnTo>
                        <a:lnTo>
                          <a:pt x="9" y="49"/>
                        </a:lnTo>
                        <a:lnTo>
                          <a:pt x="2" y="41"/>
                        </a:lnTo>
                        <a:lnTo>
                          <a:pt x="0" y="25"/>
                        </a:lnTo>
                        <a:lnTo>
                          <a:pt x="16" y="0"/>
                        </a:lnTo>
                        <a:lnTo>
                          <a:pt x="19" y="10"/>
                        </a:lnTo>
                        <a:lnTo>
                          <a:pt x="29" y="5"/>
                        </a:lnTo>
                        <a:lnTo>
                          <a:pt x="37" y="19"/>
                        </a:lnTo>
                        <a:lnTo>
                          <a:pt x="46" y="24"/>
                        </a:lnTo>
                        <a:lnTo>
                          <a:pt x="48" y="4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46" name="Country">
                    <a:extLst>
                      <a:ext uri="{FF2B5EF4-FFF2-40B4-BE49-F238E27FC236}">
                        <a16:creationId xmlns:a16="http://schemas.microsoft.com/office/drawing/2014/main" id="{5E8C344B-284F-4A07-8050-2DC293F669B1}"/>
                      </a:ext>
                    </a:extLst>
                  </p:cNvPr>
                  <p:cNvSpPr>
                    <a:spLocks/>
                  </p:cNvSpPr>
                  <p:nvPr/>
                </p:nvSpPr>
                <p:spPr bwMode="auto">
                  <a:xfrm>
                    <a:off x="6573838" y="2089150"/>
                    <a:ext cx="22225" cy="25400"/>
                  </a:xfrm>
                  <a:custGeom>
                    <a:avLst/>
                    <a:gdLst>
                      <a:gd name="T0" fmla="*/ 0 w 111"/>
                      <a:gd name="T1" fmla="*/ 8 h 124"/>
                      <a:gd name="T2" fmla="*/ 53 w 111"/>
                      <a:gd name="T3" fmla="*/ 0 h 124"/>
                      <a:gd name="T4" fmla="*/ 61 w 111"/>
                      <a:gd name="T5" fmla="*/ 13 h 124"/>
                      <a:gd name="T6" fmla="*/ 75 w 111"/>
                      <a:gd name="T7" fmla="*/ 22 h 124"/>
                      <a:gd name="T8" fmla="*/ 68 w 111"/>
                      <a:gd name="T9" fmla="*/ 35 h 124"/>
                      <a:gd name="T10" fmla="*/ 88 w 111"/>
                      <a:gd name="T11" fmla="*/ 52 h 124"/>
                      <a:gd name="T12" fmla="*/ 77 w 111"/>
                      <a:gd name="T13" fmla="*/ 67 h 124"/>
                      <a:gd name="T14" fmla="*/ 93 w 111"/>
                      <a:gd name="T15" fmla="*/ 81 h 124"/>
                      <a:gd name="T16" fmla="*/ 110 w 111"/>
                      <a:gd name="T17" fmla="*/ 89 h 124"/>
                      <a:gd name="T18" fmla="*/ 111 w 111"/>
                      <a:gd name="T19" fmla="*/ 122 h 124"/>
                      <a:gd name="T20" fmla="*/ 97 w 111"/>
                      <a:gd name="T21" fmla="*/ 124 h 124"/>
                      <a:gd name="T22" fmla="*/ 82 w 111"/>
                      <a:gd name="T23" fmla="*/ 96 h 124"/>
                      <a:gd name="T24" fmla="*/ 82 w 111"/>
                      <a:gd name="T25" fmla="*/ 88 h 124"/>
                      <a:gd name="T26" fmla="*/ 65 w 111"/>
                      <a:gd name="T27" fmla="*/ 88 h 124"/>
                      <a:gd name="T28" fmla="*/ 54 w 111"/>
                      <a:gd name="T29" fmla="*/ 75 h 124"/>
                      <a:gd name="T30" fmla="*/ 46 w 111"/>
                      <a:gd name="T31" fmla="*/ 76 h 124"/>
                      <a:gd name="T32" fmla="*/ 31 w 111"/>
                      <a:gd name="T33" fmla="*/ 62 h 124"/>
                      <a:gd name="T34" fmla="*/ 3 w 111"/>
                      <a:gd name="T35" fmla="*/ 50 h 124"/>
                      <a:gd name="T36" fmla="*/ 7 w 111"/>
                      <a:gd name="T37" fmla="*/ 25 h 124"/>
                      <a:gd name="T38" fmla="*/ 0 w 111"/>
                      <a:gd name="T39"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24">
                        <a:moveTo>
                          <a:pt x="0" y="8"/>
                        </a:moveTo>
                        <a:lnTo>
                          <a:pt x="53" y="0"/>
                        </a:lnTo>
                        <a:lnTo>
                          <a:pt x="61" y="13"/>
                        </a:lnTo>
                        <a:lnTo>
                          <a:pt x="75" y="22"/>
                        </a:lnTo>
                        <a:lnTo>
                          <a:pt x="68" y="35"/>
                        </a:lnTo>
                        <a:lnTo>
                          <a:pt x="88" y="52"/>
                        </a:lnTo>
                        <a:lnTo>
                          <a:pt x="77" y="67"/>
                        </a:lnTo>
                        <a:lnTo>
                          <a:pt x="93" y="81"/>
                        </a:lnTo>
                        <a:lnTo>
                          <a:pt x="110" y="89"/>
                        </a:lnTo>
                        <a:lnTo>
                          <a:pt x="111" y="122"/>
                        </a:lnTo>
                        <a:lnTo>
                          <a:pt x="97" y="124"/>
                        </a:lnTo>
                        <a:lnTo>
                          <a:pt x="82" y="96"/>
                        </a:lnTo>
                        <a:lnTo>
                          <a:pt x="82" y="88"/>
                        </a:lnTo>
                        <a:lnTo>
                          <a:pt x="65" y="88"/>
                        </a:lnTo>
                        <a:lnTo>
                          <a:pt x="54" y="75"/>
                        </a:lnTo>
                        <a:lnTo>
                          <a:pt x="46" y="76"/>
                        </a:lnTo>
                        <a:lnTo>
                          <a:pt x="31" y="62"/>
                        </a:lnTo>
                        <a:lnTo>
                          <a:pt x="3" y="50"/>
                        </a:lnTo>
                        <a:lnTo>
                          <a:pt x="7" y="25"/>
                        </a:lnTo>
                        <a:lnTo>
                          <a:pt x="0" y="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47" name="Country">
                    <a:extLst>
                      <a:ext uri="{FF2B5EF4-FFF2-40B4-BE49-F238E27FC236}">
                        <a16:creationId xmlns:a16="http://schemas.microsoft.com/office/drawing/2014/main" id="{64CF776F-B656-4D32-81C1-A6A45FA35E1B}"/>
                      </a:ext>
                    </a:extLst>
                  </p:cNvPr>
                  <p:cNvSpPr>
                    <a:spLocks noEditPoints="1"/>
                  </p:cNvSpPr>
                  <p:nvPr/>
                </p:nvSpPr>
                <p:spPr bwMode="auto">
                  <a:xfrm>
                    <a:off x="6326188" y="2470150"/>
                    <a:ext cx="96837" cy="104775"/>
                  </a:xfrm>
                  <a:custGeom>
                    <a:avLst/>
                    <a:gdLst>
                      <a:gd name="T0" fmla="*/ 187 w 472"/>
                      <a:gd name="T1" fmla="*/ 82 h 519"/>
                      <a:gd name="T2" fmla="*/ 207 w 472"/>
                      <a:gd name="T3" fmla="*/ 117 h 519"/>
                      <a:gd name="T4" fmla="*/ 246 w 472"/>
                      <a:gd name="T5" fmla="*/ 134 h 519"/>
                      <a:gd name="T6" fmla="*/ 280 w 472"/>
                      <a:gd name="T7" fmla="*/ 134 h 519"/>
                      <a:gd name="T8" fmla="*/ 295 w 472"/>
                      <a:gd name="T9" fmla="*/ 102 h 519"/>
                      <a:gd name="T10" fmla="*/ 320 w 472"/>
                      <a:gd name="T11" fmla="*/ 94 h 519"/>
                      <a:gd name="T12" fmla="*/ 337 w 472"/>
                      <a:gd name="T13" fmla="*/ 108 h 519"/>
                      <a:gd name="T14" fmla="*/ 383 w 472"/>
                      <a:gd name="T15" fmla="*/ 132 h 519"/>
                      <a:gd name="T16" fmla="*/ 385 w 472"/>
                      <a:gd name="T17" fmla="*/ 169 h 519"/>
                      <a:gd name="T18" fmla="*/ 401 w 472"/>
                      <a:gd name="T19" fmla="*/ 207 h 519"/>
                      <a:gd name="T20" fmla="*/ 408 w 472"/>
                      <a:gd name="T21" fmla="*/ 249 h 519"/>
                      <a:gd name="T22" fmla="*/ 448 w 472"/>
                      <a:gd name="T23" fmla="*/ 244 h 519"/>
                      <a:gd name="T24" fmla="*/ 470 w 472"/>
                      <a:gd name="T25" fmla="*/ 258 h 519"/>
                      <a:gd name="T26" fmla="*/ 472 w 472"/>
                      <a:gd name="T27" fmla="*/ 295 h 519"/>
                      <a:gd name="T28" fmla="*/ 469 w 472"/>
                      <a:gd name="T29" fmla="*/ 323 h 519"/>
                      <a:gd name="T30" fmla="*/ 389 w 472"/>
                      <a:gd name="T31" fmla="*/ 446 h 519"/>
                      <a:gd name="T32" fmla="*/ 439 w 472"/>
                      <a:gd name="T33" fmla="*/ 503 h 519"/>
                      <a:gd name="T34" fmla="*/ 278 w 472"/>
                      <a:gd name="T35" fmla="*/ 513 h 519"/>
                      <a:gd name="T36" fmla="*/ 98 w 472"/>
                      <a:gd name="T37" fmla="*/ 496 h 519"/>
                      <a:gd name="T38" fmla="*/ 69 w 472"/>
                      <a:gd name="T39" fmla="*/ 481 h 519"/>
                      <a:gd name="T40" fmla="*/ 22 w 472"/>
                      <a:gd name="T41" fmla="*/ 487 h 519"/>
                      <a:gd name="T42" fmla="*/ 0 w 472"/>
                      <a:gd name="T43" fmla="*/ 470 h 519"/>
                      <a:gd name="T44" fmla="*/ 19 w 472"/>
                      <a:gd name="T45" fmla="*/ 399 h 519"/>
                      <a:gd name="T46" fmla="*/ 33 w 472"/>
                      <a:gd name="T47" fmla="*/ 348 h 519"/>
                      <a:gd name="T48" fmla="*/ 64 w 472"/>
                      <a:gd name="T49" fmla="*/ 307 h 519"/>
                      <a:gd name="T50" fmla="*/ 80 w 472"/>
                      <a:gd name="T51" fmla="*/ 261 h 519"/>
                      <a:gd name="T52" fmla="*/ 66 w 472"/>
                      <a:gd name="T53" fmla="*/ 226 h 519"/>
                      <a:gd name="T54" fmla="*/ 47 w 472"/>
                      <a:gd name="T55" fmla="*/ 180 h 519"/>
                      <a:gd name="T56" fmla="*/ 61 w 472"/>
                      <a:gd name="T57" fmla="*/ 156 h 519"/>
                      <a:gd name="T58" fmla="*/ 41 w 472"/>
                      <a:gd name="T59" fmla="*/ 94 h 519"/>
                      <a:gd name="T60" fmla="*/ 26 w 472"/>
                      <a:gd name="T61" fmla="*/ 63 h 519"/>
                      <a:gd name="T62" fmla="*/ 53 w 472"/>
                      <a:gd name="T63" fmla="*/ 59 h 519"/>
                      <a:gd name="T64" fmla="*/ 178 w 472"/>
                      <a:gd name="T65" fmla="*/ 54 h 519"/>
                      <a:gd name="T66" fmla="*/ 21 w 472"/>
                      <a:gd name="T67" fmla="*/ 51 h 519"/>
                      <a:gd name="T68" fmla="*/ 26 w 472"/>
                      <a:gd name="T69" fmla="*/ 6 h 519"/>
                      <a:gd name="T70" fmla="*/ 52 w 472"/>
                      <a:gd name="T71" fmla="*/ 13 h 519"/>
                      <a:gd name="T72" fmla="*/ 32 w 472"/>
                      <a:gd name="T73" fmla="*/ 3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2" h="519">
                        <a:moveTo>
                          <a:pt x="178" y="54"/>
                        </a:moveTo>
                        <a:lnTo>
                          <a:pt x="187" y="82"/>
                        </a:lnTo>
                        <a:lnTo>
                          <a:pt x="198" y="105"/>
                        </a:lnTo>
                        <a:lnTo>
                          <a:pt x="207" y="117"/>
                        </a:lnTo>
                        <a:lnTo>
                          <a:pt x="221" y="137"/>
                        </a:lnTo>
                        <a:lnTo>
                          <a:pt x="246" y="134"/>
                        </a:lnTo>
                        <a:lnTo>
                          <a:pt x="259" y="129"/>
                        </a:lnTo>
                        <a:lnTo>
                          <a:pt x="280" y="134"/>
                        </a:lnTo>
                        <a:lnTo>
                          <a:pt x="285" y="125"/>
                        </a:lnTo>
                        <a:lnTo>
                          <a:pt x="295" y="102"/>
                        </a:lnTo>
                        <a:lnTo>
                          <a:pt x="318" y="101"/>
                        </a:lnTo>
                        <a:lnTo>
                          <a:pt x="320" y="94"/>
                        </a:lnTo>
                        <a:lnTo>
                          <a:pt x="340" y="94"/>
                        </a:lnTo>
                        <a:lnTo>
                          <a:pt x="337" y="108"/>
                        </a:lnTo>
                        <a:lnTo>
                          <a:pt x="382" y="108"/>
                        </a:lnTo>
                        <a:lnTo>
                          <a:pt x="383" y="132"/>
                        </a:lnTo>
                        <a:lnTo>
                          <a:pt x="391" y="146"/>
                        </a:lnTo>
                        <a:lnTo>
                          <a:pt x="385" y="169"/>
                        </a:lnTo>
                        <a:lnTo>
                          <a:pt x="388" y="193"/>
                        </a:lnTo>
                        <a:lnTo>
                          <a:pt x="401" y="207"/>
                        </a:lnTo>
                        <a:lnTo>
                          <a:pt x="399" y="252"/>
                        </a:lnTo>
                        <a:lnTo>
                          <a:pt x="408" y="249"/>
                        </a:lnTo>
                        <a:lnTo>
                          <a:pt x="425" y="250"/>
                        </a:lnTo>
                        <a:lnTo>
                          <a:pt x="448" y="244"/>
                        </a:lnTo>
                        <a:lnTo>
                          <a:pt x="466" y="247"/>
                        </a:lnTo>
                        <a:lnTo>
                          <a:pt x="470" y="258"/>
                        </a:lnTo>
                        <a:lnTo>
                          <a:pt x="465" y="277"/>
                        </a:lnTo>
                        <a:lnTo>
                          <a:pt x="472" y="295"/>
                        </a:lnTo>
                        <a:lnTo>
                          <a:pt x="466" y="310"/>
                        </a:lnTo>
                        <a:lnTo>
                          <a:pt x="469" y="323"/>
                        </a:lnTo>
                        <a:lnTo>
                          <a:pt x="390" y="322"/>
                        </a:lnTo>
                        <a:lnTo>
                          <a:pt x="389" y="446"/>
                        </a:lnTo>
                        <a:lnTo>
                          <a:pt x="414" y="478"/>
                        </a:lnTo>
                        <a:lnTo>
                          <a:pt x="439" y="503"/>
                        </a:lnTo>
                        <a:lnTo>
                          <a:pt x="369" y="519"/>
                        </a:lnTo>
                        <a:lnTo>
                          <a:pt x="278" y="513"/>
                        </a:lnTo>
                        <a:lnTo>
                          <a:pt x="251" y="495"/>
                        </a:lnTo>
                        <a:lnTo>
                          <a:pt x="98" y="496"/>
                        </a:lnTo>
                        <a:lnTo>
                          <a:pt x="92" y="499"/>
                        </a:lnTo>
                        <a:lnTo>
                          <a:pt x="69" y="481"/>
                        </a:lnTo>
                        <a:lnTo>
                          <a:pt x="45" y="480"/>
                        </a:lnTo>
                        <a:lnTo>
                          <a:pt x="22" y="487"/>
                        </a:lnTo>
                        <a:lnTo>
                          <a:pt x="4" y="494"/>
                        </a:lnTo>
                        <a:lnTo>
                          <a:pt x="0" y="470"/>
                        </a:lnTo>
                        <a:lnTo>
                          <a:pt x="5" y="435"/>
                        </a:lnTo>
                        <a:lnTo>
                          <a:pt x="19" y="399"/>
                        </a:lnTo>
                        <a:lnTo>
                          <a:pt x="21" y="383"/>
                        </a:lnTo>
                        <a:lnTo>
                          <a:pt x="33" y="348"/>
                        </a:lnTo>
                        <a:lnTo>
                          <a:pt x="42" y="332"/>
                        </a:lnTo>
                        <a:lnTo>
                          <a:pt x="64" y="307"/>
                        </a:lnTo>
                        <a:lnTo>
                          <a:pt x="76" y="289"/>
                        </a:lnTo>
                        <a:lnTo>
                          <a:pt x="80" y="261"/>
                        </a:lnTo>
                        <a:lnTo>
                          <a:pt x="78" y="239"/>
                        </a:lnTo>
                        <a:lnTo>
                          <a:pt x="66" y="226"/>
                        </a:lnTo>
                        <a:lnTo>
                          <a:pt x="56" y="202"/>
                        </a:lnTo>
                        <a:lnTo>
                          <a:pt x="47" y="180"/>
                        </a:lnTo>
                        <a:lnTo>
                          <a:pt x="49" y="172"/>
                        </a:lnTo>
                        <a:lnTo>
                          <a:pt x="61" y="156"/>
                        </a:lnTo>
                        <a:lnTo>
                          <a:pt x="49" y="120"/>
                        </a:lnTo>
                        <a:lnTo>
                          <a:pt x="41" y="94"/>
                        </a:lnTo>
                        <a:lnTo>
                          <a:pt x="23" y="70"/>
                        </a:lnTo>
                        <a:lnTo>
                          <a:pt x="26" y="63"/>
                        </a:lnTo>
                        <a:lnTo>
                          <a:pt x="42" y="58"/>
                        </a:lnTo>
                        <a:lnTo>
                          <a:pt x="53" y="59"/>
                        </a:lnTo>
                        <a:lnTo>
                          <a:pt x="66" y="54"/>
                        </a:lnTo>
                        <a:lnTo>
                          <a:pt x="178" y="54"/>
                        </a:lnTo>
                        <a:close/>
                        <a:moveTo>
                          <a:pt x="30" y="47"/>
                        </a:moveTo>
                        <a:lnTo>
                          <a:pt x="21" y="51"/>
                        </a:lnTo>
                        <a:lnTo>
                          <a:pt x="11" y="22"/>
                        </a:lnTo>
                        <a:lnTo>
                          <a:pt x="26" y="6"/>
                        </a:lnTo>
                        <a:lnTo>
                          <a:pt x="37" y="0"/>
                        </a:lnTo>
                        <a:lnTo>
                          <a:pt x="52" y="13"/>
                        </a:lnTo>
                        <a:lnTo>
                          <a:pt x="38" y="21"/>
                        </a:lnTo>
                        <a:lnTo>
                          <a:pt x="32" y="30"/>
                        </a:lnTo>
                        <a:lnTo>
                          <a:pt x="30" y="4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48" name="Country">
                    <a:extLst>
                      <a:ext uri="{FF2B5EF4-FFF2-40B4-BE49-F238E27FC236}">
                        <a16:creationId xmlns:a16="http://schemas.microsoft.com/office/drawing/2014/main" id="{CC1A194F-6165-47E9-A3DF-8E2D145C8A51}"/>
                      </a:ext>
                    </a:extLst>
                  </p:cNvPr>
                  <p:cNvSpPr>
                    <a:spLocks noEditPoints="1"/>
                  </p:cNvSpPr>
                  <p:nvPr/>
                </p:nvSpPr>
                <p:spPr bwMode="auto">
                  <a:xfrm>
                    <a:off x="5670550" y="2606675"/>
                    <a:ext cx="152400" cy="339725"/>
                  </a:xfrm>
                  <a:custGeom>
                    <a:avLst/>
                    <a:gdLst>
                      <a:gd name="T0" fmla="*/ 263 w 749"/>
                      <a:gd name="T1" fmla="*/ 1667 h 1667"/>
                      <a:gd name="T2" fmla="*/ 221 w 749"/>
                      <a:gd name="T3" fmla="*/ 1642 h 1667"/>
                      <a:gd name="T4" fmla="*/ 181 w 749"/>
                      <a:gd name="T5" fmla="*/ 1499 h 1667"/>
                      <a:gd name="T6" fmla="*/ 214 w 749"/>
                      <a:gd name="T7" fmla="*/ 1576 h 1667"/>
                      <a:gd name="T8" fmla="*/ 317 w 749"/>
                      <a:gd name="T9" fmla="*/ 1631 h 1667"/>
                      <a:gd name="T10" fmla="*/ 320 w 749"/>
                      <a:gd name="T11" fmla="*/ 10 h 1667"/>
                      <a:gd name="T12" fmla="*/ 357 w 749"/>
                      <a:gd name="T13" fmla="*/ 6 h 1667"/>
                      <a:gd name="T14" fmla="*/ 406 w 749"/>
                      <a:gd name="T15" fmla="*/ 17 h 1667"/>
                      <a:gd name="T16" fmla="*/ 507 w 749"/>
                      <a:gd name="T17" fmla="*/ 90 h 1667"/>
                      <a:gd name="T18" fmla="*/ 592 w 749"/>
                      <a:gd name="T19" fmla="*/ 136 h 1667"/>
                      <a:gd name="T20" fmla="*/ 560 w 749"/>
                      <a:gd name="T21" fmla="*/ 219 h 1667"/>
                      <a:gd name="T22" fmla="*/ 641 w 749"/>
                      <a:gd name="T23" fmla="*/ 237 h 1667"/>
                      <a:gd name="T24" fmla="*/ 705 w 749"/>
                      <a:gd name="T25" fmla="*/ 197 h 1667"/>
                      <a:gd name="T26" fmla="*/ 730 w 749"/>
                      <a:gd name="T27" fmla="*/ 152 h 1667"/>
                      <a:gd name="T28" fmla="*/ 749 w 749"/>
                      <a:gd name="T29" fmla="*/ 210 h 1667"/>
                      <a:gd name="T30" fmla="*/ 691 w 749"/>
                      <a:gd name="T31" fmla="*/ 251 h 1667"/>
                      <a:gd name="T32" fmla="*/ 598 w 749"/>
                      <a:gd name="T33" fmla="*/ 352 h 1667"/>
                      <a:gd name="T34" fmla="*/ 578 w 749"/>
                      <a:gd name="T35" fmla="*/ 432 h 1667"/>
                      <a:gd name="T36" fmla="*/ 571 w 749"/>
                      <a:gd name="T37" fmla="*/ 487 h 1667"/>
                      <a:gd name="T38" fmla="*/ 565 w 749"/>
                      <a:gd name="T39" fmla="*/ 540 h 1667"/>
                      <a:gd name="T40" fmla="*/ 608 w 749"/>
                      <a:gd name="T41" fmla="*/ 611 h 1667"/>
                      <a:gd name="T42" fmla="*/ 630 w 749"/>
                      <a:gd name="T43" fmla="*/ 654 h 1667"/>
                      <a:gd name="T44" fmla="*/ 537 w 749"/>
                      <a:gd name="T45" fmla="*/ 741 h 1667"/>
                      <a:gd name="T46" fmla="*/ 420 w 749"/>
                      <a:gd name="T47" fmla="*/ 747 h 1667"/>
                      <a:gd name="T48" fmla="*/ 420 w 749"/>
                      <a:gd name="T49" fmla="*/ 812 h 1667"/>
                      <a:gd name="T50" fmla="*/ 404 w 749"/>
                      <a:gd name="T51" fmla="*/ 855 h 1667"/>
                      <a:gd name="T52" fmla="*/ 329 w 749"/>
                      <a:gd name="T53" fmla="*/ 844 h 1667"/>
                      <a:gd name="T54" fmla="*/ 319 w 749"/>
                      <a:gd name="T55" fmla="*/ 907 h 1667"/>
                      <a:gd name="T56" fmla="*/ 366 w 749"/>
                      <a:gd name="T57" fmla="*/ 906 h 1667"/>
                      <a:gd name="T58" fmla="*/ 342 w 749"/>
                      <a:gd name="T59" fmla="*/ 949 h 1667"/>
                      <a:gd name="T60" fmla="*/ 306 w 749"/>
                      <a:gd name="T61" fmla="*/ 1033 h 1667"/>
                      <a:gd name="T62" fmla="*/ 262 w 749"/>
                      <a:gd name="T63" fmla="*/ 1062 h 1667"/>
                      <a:gd name="T64" fmla="*/ 221 w 749"/>
                      <a:gd name="T65" fmla="*/ 1130 h 1667"/>
                      <a:gd name="T66" fmla="*/ 295 w 749"/>
                      <a:gd name="T67" fmla="*/ 1182 h 1667"/>
                      <a:gd name="T68" fmla="*/ 237 w 749"/>
                      <a:gd name="T69" fmla="*/ 1264 h 1667"/>
                      <a:gd name="T70" fmla="*/ 178 w 749"/>
                      <a:gd name="T71" fmla="*/ 1355 h 1667"/>
                      <a:gd name="T72" fmla="*/ 174 w 749"/>
                      <a:gd name="T73" fmla="*/ 1446 h 1667"/>
                      <a:gd name="T74" fmla="*/ 184 w 749"/>
                      <a:gd name="T75" fmla="*/ 1478 h 1667"/>
                      <a:gd name="T76" fmla="*/ 57 w 749"/>
                      <a:gd name="T77" fmla="*/ 1460 h 1667"/>
                      <a:gd name="T78" fmla="*/ 42 w 749"/>
                      <a:gd name="T79" fmla="*/ 1380 h 1667"/>
                      <a:gd name="T80" fmla="*/ 3 w 749"/>
                      <a:gd name="T81" fmla="*/ 1362 h 1667"/>
                      <a:gd name="T82" fmla="*/ 29 w 749"/>
                      <a:gd name="T83" fmla="*/ 1275 h 1667"/>
                      <a:gd name="T84" fmla="*/ 36 w 749"/>
                      <a:gd name="T85" fmla="*/ 1210 h 1667"/>
                      <a:gd name="T86" fmla="*/ 70 w 749"/>
                      <a:gd name="T87" fmla="*/ 1090 h 1667"/>
                      <a:gd name="T88" fmla="*/ 83 w 749"/>
                      <a:gd name="T89" fmla="*/ 1048 h 1667"/>
                      <a:gd name="T90" fmla="*/ 61 w 749"/>
                      <a:gd name="T91" fmla="*/ 1018 h 1667"/>
                      <a:gd name="T92" fmla="*/ 56 w 749"/>
                      <a:gd name="T93" fmla="*/ 976 h 1667"/>
                      <a:gd name="T94" fmla="*/ 63 w 749"/>
                      <a:gd name="T95" fmla="*/ 906 h 1667"/>
                      <a:gd name="T96" fmla="*/ 66 w 749"/>
                      <a:gd name="T97" fmla="*/ 794 h 1667"/>
                      <a:gd name="T98" fmla="*/ 98 w 749"/>
                      <a:gd name="T99" fmla="*/ 733 h 1667"/>
                      <a:gd name="T100" fmla="*/ 87 w 749"/>
                      <a:gd name="T101" fmla="*/ 643 h 1667"/>
                      <a:gd name="T102" fmla="*/ 115 w 749"/>
                      <a:gd name="T103" fmla="*/ 574 h 1667"/>
                      <a:gd name="T104" fmla="*/ 136 w 749"/>
                      <a:gd name="T105" fmla="*/ 487 h 1667"/>
                      <a:gd name="T106" fmla="*/ 109 w 749"/>
                      <a:gd name="T107" fmla="*/ 402 h 1667"/>
                      <a:gd name="T108" fmla="*/ 129 w 749"/>
                      <a:gd name="T109" fmla="*/ 315 h 1667"/>
                      <a:gd name="T110" fmla="*/ 167 w 749"/>
                      <a:gd name="T111" fmla="*/ 236 h 1667"/>
                      <a:gd name="T112" fmla="*/ 183 w 749"/>
                      <a:gd name="T113" fmla="*/ 193 h 1667"/>
                      <a:gd name="T114" fmla="*/ 189 w 749"/>
                      <a:gd name="T115" fmla="*/ 110 h 1667"/>
                      <a:gd name="T116" fmla="*/ 244 w 749"/>
                      <a:gd name="T117" fmla="*/ 47 h 1667"/>
                      <a:gd name="T118" fmla="*/ 271 w 749"/>
                      <a:gd name="T119" fmla="*/ 0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667">
                        <a:moveTo>
                          <a:pt x="299" y="1664"/>
                        </a:moveTo>
                        <a:lnTo>
                          <a:pt x="263" y="1667"/>
                        </a:lnTo>
                        <a:lnTo>
                          <a:pt x="244" y="1644"/>
                        </a:lnTo>
                        <a:lnTo>
                          <a:pt x="221" y="1642"/>
                        </a:lnTo>
                        <a:lnTo>
                          <a:pt x="181" y="1642"/>
                        </a:lnTo>
                        <a:lnTo>
                          <a:pt x="181" y="1499"/>
                        </a:lnTo>
                        <a:lnTo>
                          <a:pt x="195" y="1528"/>
                        </a:lnTo>
                        <a:lnTo>
                          <a:pt x="214" y="1576"/>
                        </a:lnTo>
                        <a:lnTo>
                          <a:pt x="263" y="1615"/>
                        </a:lnTo>
                        <a:lnTo>
                          <a:pt x="317" y="1631"/>
                        </a:lnTo>
                        <a:lnTo>
                          <a:pt x="299" y="1664"/>
                        </a:lnTo>
                        <a:close/>
                        <a:moveTo>
                          <a:pt x="320" y="10"/>
                        </a:moveTo>
                        <a:lnTo>
                          <a:pt x="342" y="39"/>
                        </a:lnTo>
                        <a:lnTo>
                          <a:pt x="357" y="6"/>
                        </a:lnTo>
                        <a:lnTo>
                          <a:pt x="400" y="8"/>
                        </a:lnTo>
                        <a:lnTo>
                          <a:pt x="406" y="17"/>
                        </a:lnTo>
                        <a:lnTo>
                          <a:pt x="476" y="83"/>
                        </a:lnTo>
                        <a:lnTo>
                          <a:pt x="507" y="90"/>
                        </a:lnTo>
                        <a:lnTo>
                          <a:pt x="553" y="120"/>
                        </a:lnTo>
                        <a:lnTo>
                          <a:pt x="592" y="136"/>
                        </a:lnTo>
                        <a:lnTo>
                          <a:pt x="597" y="155"/>
                        </a:lnTo>
                        <a:lnTo>
                          <a:pt x="560" y="219"/>
                        </a:lnTo>
                        <a:lnTo>
                          <a:pt x="598" y="230"/>
                        </a:lnTo>
                        <a:lnTo>
                          <a:pt x="641" y="237"/>
                        </a:lnTo>
                        <a:lnTo>
                          <a:pt x="671" y="230"/>
                        </a:lnTo>
                        <a:lnTo>
                          <a:pt x="705" y="197"/>
                        </a:lnTo>
                        <a:lnTo>
                          <a:pt x="712" y="160"/>
                        </a:lnTo>
                        <a:lnTo>
                          <a:pt x="730" y="152"/>
                        </a:lnTo>
                        <a:lnTo>
                          <a:pt x="749" y="177"/>
                        </a:lnTo>
                        <a:lnTo>
                          <a:pt x="749" y="210"/>
                        </a:lnTo>
                        <a:lnTo>
                          <a:pt x="717" y="234"/>
                        </a:lnTo>
                        <a:lnTo>
                          <a:pt x="691" y="251"/>
                        </a:lnTo>
                        <a:lnTo>
                          <a:pt x="649" y="293"/>
                        </a:lnTo>
                        <a:lnTo>
                          <a:pt x="598" y="352"/>
                        </a:lnTo>
                        <a:lnTo>
                          <a:pt x="589" y="387"/>
                        </a:lnTo>
                        <a:lnTo>
                          <a:pt x="578" y="432"/>
                        </a:lnTo>
                        <a:lnTo>
                          <a:pt x="579" y="477"/>
                        </a:lnTo>
                        <a:lnTo>
                          <a:pt x="571" y="487"/>
                        </a:lnTo>
                        <a:lnTo>
                          <a:pt x="568" y="516"/>
                        </a:lnTo>
                        <a:lnTo>
                          <a:pt x="565" y="540"/>
                        </a:lnTo>
                        <a:lnTo>
                          <a:pt x="613" y="579"/>
                        </a:lnTo>
                        <a:lnTo>
                          <a:pt x="608" y="611"/>
                        </a:lnTo>
                        <a:lnTo>
                          <a:pt x="632" y="631"/>
                        </a:lnTo>
                        <a:lnTo>
                          <a:pt x="630" y="654"/>
                        </a:lnTo>
                        <a:lnTo>
                          <a:pt x="593" y="715"/>
                        </a:lnTo>
                        <a:lnTo>
                          <a:pt x="537" y="741"/>
                        </a:lnTo>
                        <a:lnTo>
                          <a:pt x="461" y="751"/>
                        </a:lnTo>
                        <a:lnTo>
                          <a:pt x="420" y="747"/>
                        </a:lnTo>
                        <a:lnTo>
                          <a:pt x="428" y="776"/>
                        </a:lnTo>
                        <a:lnTo>
                          <a:pt x="420" y="812"/>
                        </a:lnTo>
                        <a:lnTo>
                          <a:pt x="427" y="837"/>
                        </a:lnTo>
                        <a:lnTo>
                          <a:pt x="404" y="855"/>
                        </a:lnTo>
                        <a:lnTo>
                          <a:pt x="365" y="862"/>
                        </a:lnTo>
                        <a:lnTo>
                          <a:pt x="329" y="844"/>
                        </a:lnTo>
                        <a:lnTo>
                          <a:pt x="314" y="857"/>
                        </a:lnTo>
                        <a:lnTo>
                          <a:pt x="319" y="907"/>
                        </a:lnTo>
                        <a:lnTo>
                          <a:pt x="345" y="922"/>
                        </a:lnTo>
                        <a:lnTo>
                          <a:pt x="366" y="906"/>
                        </a:lnTo>
                        <a:lnTo>
                          <a:pt x="377" y="933"/>
                        </a:lnTo>
                        <a:lnTo>
                          <a:pt x="342" y="949"/>
                        </a:lnTo>
                        <a:lnTo>
                          <a:pt x="312" y="981"/>
                        </a:lnTo>
                        <a:lnTo>
                          <a:pt x="306" y="1033"/>
                        </a:lnTo>
                        <a:lnTo>
                          <a:pt x="297" y="1062"/>
                        </a:lnTo>
                        <a:lnTo>
                          <a:pt x="262" y="1062"/>
                        </a:lnTo>
                        <a:lnTo>
                          <a:pt x="232" y="1090"/>
                        </a:lnTo>
                        <a:lnTo>
                          <a:pt x="221" y="1130"/>
                        </a:lnTo>
                        <a:lnTo>
                          <a:pt x="258" y="1170"/>
                        </a:lnTo>
                        <a:lnTo>
                          <a:pt x="295" y="1182"/>
                        </a:lnTo>
                        <a:lnTo>
                          <a:pt x="282" y="1232"/>
                        </a:lnTo>
                        <a:lnTo>
                          <a:pt x="237" y="1264"/>
                        </a:lnTo>
                        <a:lnTo>
                          <a:pt x="212" y="1332"/>
                        </a:lnTo>
                        <a:lnTo>
                          <a:pt x="178" y="1355"/>
                        </a:lnTo>
                        <a:lnTo>
                          <a:pt x="162" y="1383"/>
                        </a:lnTo>
                        <a:lnTo>
                          <a:pt x="174" y="1446"/>
                        </a:lnTo>
                        <a:lnTo>
                          <a:pt x="200" y="1481"/>
                        </a:lnTo>
                        <a:lnTo>
                          <a:pt x="184" y="1478"/>
                        </a:lnTo>
                        <a:lnTo>
                          <a:pt x="149" y="1469"/>
                        </a:lnTo>
                        <a:lnTo>
                          <a:pt x="57" y="1460"/>
                        </a:lnTo>
                        <a:lnTo>
                          <a:pt x="41" y="1425"/>
                        </a:lnTo>
                        <a:lnTo>
                          <a:pt x="42" y="1380"/>
                        </a:lnTo>
                        <a:lnTo>
                          <a:pt x="17" y="1384"/>
                        </a:lnTo>
                        <a:lnTo>
                          <a:pt x="3" y="1362"/>
                        </a:lnTo>
                        <a:lnTo>
                          <a:pt x="0" y="1300"/>
                        </a:lnTo>
                        <a:lnTo>
                          <a:pt x="29" y="1275"/>
                        </a:lnTo>
                        <a:lnTo>
                          <a:pt x="41" y="1238"/>
                        </a:lnTo>
                        <a:lnTo>
                          <a:pt x="36" y="1210"/>
                        </a:lnTo>
                        <a:lnTo>
                          <a:pt x="57" y="1162"/>
                        </a:lnTo>
                        <a:lnTo>
                          <a:pt x="70" y="1090"/>
                        </a:lnTo>
                        <a:lnTo>
                          <a:pt x="66" y="1059"/>
                        </a:lnTo>
                        <a:lnTo>
                          <a:pt x="83" y="1048"/>
                        </a:lnTo>
                        <a:lnTo>
                          <a:pt x="79" y="1028"/>
                        </a:lnTo>
                        <a:lnTo>
                          <a:pt x="61" y="1018"/>
                        </a:lnTo>
                        <a:lnTo>
                          <a:pt x="74" y="996"/>
                        </a:lnTo>
                        <a:lnTo>
                          <a:pt x="56" y="976"/>
                        </a:lnTo>
                        <a:lnTo>
                          <a:pt x="48" y="917"/>
                        </a:lnTo>
                        <a:lnTo>
                          <a:pt x="63" y="906"/>
                        </a:lnTo>
                        <a:lnTo>
                          <a:pt x="57" y="845"/>
                        </a:lnTo>
                        <a:lnTo>
                          <a:pt x="66" y="794"/>
                        </a:lnTo>
                        <a:lnTo>
                          <a:pt x="76" y="751"/>
                        </a:lnTo>
                        <a:lnTo>
                          <a:pt x="98" y="733"/>
                        </a:lnTo>
                        <a:lnTo>
                          <a:pt x="87" y="687"/>
                        </a:lnTo>
                        <a:lnTo>
                          <a:pt x="87" y="643"/>
                        </a:lnTo>
                        <a:lnTo>
                          <a:pt x="116" y="613"/>
                        </a:lnTo>
                        <a:lnTo>
                          <a:pt x="115" y="574"/>
                        </a:lnTo>
                        <a:lnTo>
                          <a:pt x="136" y="529"/>
                        </a:lnTo>
                        <a:lnTo>
                          <a:pt x="136" y="487"/>
                        </a:lnTo>
                        <a:lnTo>
                          <a:pt x="127" y="479"/>
                        </a:lnTo>
                        <a:lnTo>
                          <a:pt x="109" y="402"/>
                        </a:lnTo>
                        <a:lnTo>
                          <a:pt x="132" y="357"/>
                        </a:lnTo>
                        <a:lnTo>
                          <a:pt x="129" y="315"/>
                        </a:lnTo>
                        <a:lnTo>
                          <a:pt x="142" y="276"/>
                        </a:lnTo>
                        <a:lnTo>
                          <a:pt x="167" y="236"/>
                        </a:lnTo>
                        <a:lnTo>
                          <a:pt x="194" y="210"/>
                        </a:lnTo>
                        <a:lnTo>
                          <a:pt x="183" y="193"/>
                        </a:lnTo>
                        <a:lnTo>
                          <a:pt x="191" y="179"/>
                        </a:lnTo>
                        <a:lnTo>
                          <a:pt x="189" y="110"/>
                        </a:lnTo>
                        <a:lnTo>
                          <a:pt x="231" y="90"/>
                        </a:lnTo>
                        <a:lnTo>
                          <a:pt x="244" y="47"/>
                        </a:lnTo>
                        <a:lnTo>
                          <a:pt x="239" y="37"/>
                        </a:lnTo>
                        <a:lnTo>
                          <a:pt x="271" y="0"/>
                        </a:lnTo>
                        <a:lnTo>
                          <a:pt x="320" y="1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49" name="Country">
                    <a:extLst>
                      <a:ext uri="{FF2B5EF4-FFF2-40B4-BE49-F238E27FC236}">
                        <a16:creationId xmlns:a16="http://schemas.microsoft.com/office/drawing/2014/main" id="{9D53CDCF-E04A-4617-9E4F-567BA81080A1}"/>
                      </a:ext>
                    </a:extLst>
                  </p:cNvPr>
                  <p:cNvSpPr>
                    <a:spLocks/>
                  </p:cNvSpPr>
                  <p:nvPr/>
                </p:nvSpPr>
                <p:spPr bwMode="auto">
                  <a:xfrm>
                    <a:off x="6310313" y="2003425"/>
                    <a:ext cx="57150" cy="30163"/>
                  </a:xfrm>
                  <a:custGeom>
                    <a:avLst/>
                    <a:gdLst>
                      <a:gd name="T0" fmla="*/ 285 w 285"/>
                      <a:gd name="T1" fmla="*/ 53 h 147"/>
                      <a:gd name="T2" fmla="*/ 282 w 285"/>
                      <a:gd name="T3" fmla="*/ 76 h 147"/>
                      <a:gd name="T4" fmla="*/ 260 w 285"/>
                      <a:gd name="T5" fmla="*/ 76 h 147"/>
                      <a:gd name="T6" fmla="*/ 268 w 285"/>
                      <a:gd name="T7" fmla="*/ 88 h 147"/>
                      <a:gd name="T8" fmla="*/ 255 w 285"/>
                      <a:gd name="T9" fmla="*/ 123 h 147"/>
                      <a:gd name="T10" fmla="*/ 248 w 285"/>
                      <a:gd name="T11" fmla="*/ 133 h 147"/>
                      <a:gd name="T12" fmla="*/ 215 w 285"/>
                      <a:gd name="T13" fmla="*/ 134 h 147"/>
                      <a:gd name="T14" fmla="*/ 196 w 285"/>
                      <a:gd name="T15" fmla="*/ 147 h 147"/>
                      <a:gd name="T16" fmla="*/ 164 w 285"/>
                      <a:gd name="T17" fmla="*/ 142 h 147"/>
                      <a:gd name="T18" fmla="*/ 110 w 285"/>
                      <a:gd name="T19" fmla="*/ 128 h 147"/>
                      <a:gd name="T20" fmla="*/ 102 w 285"/>
                      <a:gd name="T21" fmla="*/ 109 h 147"/>
                      <a:gd name="T22" fmla="*/ 64 w 285"/>
                      <a:gd name="T23" fmla="*/ 119 h 147"/>
                      <a:gd name="T24" fmla="*/ 60 w 285"/>
                      <a:gd name="T25" fmla="*/ 129 h 147"/>
                      <a:gd name="T26" fmla="*/ 37 w 285"/>
                      <a:gd name="T27" fmla="*/ 121 h 147"/>
                      <a:gd name="T28" fmla="*/ 17 w 285"/>
                      <a:gd name="T29" fmla="*/ 120 h 147"/>
                      <a:gd name="T30" fmla="*/ 0 w 285"/>
                      <a:gd name="T31" fmla="*/ 110 h 147"/>
                      <a:gd name="T32" fmla="*/ 6 w 285"/>
                      <a:gd name="T33" fmla="*/ 96 h 147"/>
                      <a:gd name="T34" fmla="*/ 5 w 285"/>
                      <a:gd name="T35" fmla="*/ 86 h 147"/>
                      <a:gd name="T36" fmla="*/ 16 w 285"/>
                      <a:gd name="T37" fmla="*/ 83 h 147"/>
                      <a:gd name="T38" fmla="*/ 35 w 285"/>
                      <a:gd name="T39" fmla="*/ 98 h 147"/>
                      <a:gd name="T40" fmla="*/ 41 w 285"/>
                      <a:gd name="T41" fmla="*/ 84 h 147"/>
                      <a:gd name="T42" fmla="*/ 74 w 285"/>
                      <a:gd name="T43" fmla="*/ 86 h 147"/>
                      <a:gd name="T44" fmla="*/ 101 w 285"/>
                      <a:gd name="T45" fmla="*/ 76 h 147"/>
                      <a:gd name="T46" fmla="*/ 119 w 285"/>
                      <a:gd name="T47" fmla="*/ 78 h 147"/>
                      <a:gd name="T48" fmla="*/ 131 w 285"/>
                      <a:gd name="T49" fmla="*/ 89 h 147"/>
                      <a:gd name="T50" fmla="*/ 135 w 285"/>
                      <a:gd name="T51" fmla="*/ 80 h 147"/>
                      <a:gd name="T52" fmla="*/ 129 w 285"/>
                      <a:gd name="T53" fmla="*/ 43 h 147"/>
                      <a:gd name="T54" fmla="*/ 143 w 285"/>
                      <a:gd name="T55" fmla="*/ 36 h 147"/>
                      <a:gd name="T56" fmla="*/ 156 w 285"/>
                      <a:gd name="T57" fmla="*/ 9 h 147"/>
                      <a:gd name="T58" fmla="*/ 185 w 285"/>
                      <a:gd name="T59" fmla="*/ 28 h 147"/>
                      <a:gd name="T60" fmla="*/ 206 w 285"/>
                      <a:gd name="T61" fmla="*/ 4 h 147"/>
                      <a:gd name="T62" fmla="*/ 219 w 285"/>
                      <a:gd name="T63" fmla="*/ 0 h 147"/>
                      <a:gd name="T64" fmla="*/ 249 w 285"/>
                      <a:gd name="T65" fmla="*/ 18 h 147"/>
                      <a:gd name="T66" fmla="*/ 266 w 285"/>
                      <a:gd name="T67" fmla="*/ 15 h 147"/>
                      <a:gd name="T68" fmla="*/ 284 w 285"/>
                      <a:gd name="T69" fmla="*/ 26 h 147"/>
                      <a:gd name="T70" fmla="*/ 281 w 285"/>
                      <a:gd name="T71" fmla="*/ 33 h 147"/>
                      <a:gd name="T72" fmla="*/ 285 w 285"/>
                      <a:gd name="T73" fmla="*/ 5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5" h="147">
                        <a:moveTo>
                          <a:pt x="285" y="53"/>
                        </a:moveTo>
                        <a:lnTo>
                          <a:pt x="282" y="76"/>
                        </a:lnTo>
                        <a:lnTo>
                          <a:pt x="260" y="76"/>
                        </a:lnTo>
                        <a:lnTo>
                          <a:pt x="268" y="88"/>
                        </a:lnTo>
                        <a:lnTo>
                          <a:pt x="255" y="123"/>
                        </a:lnTo>
                        <a:lnTo>
                          <a:pt x="248" y="133"/>
                        </a:lnTo>
                        <a:lnTo>
                          <a:pt x="215" y="134"/>
                        </a:lnTo>
                        <a:lnTo>
                          <a:pt x="196" y="147"/>
                        </a:lnTo>
                        <a:lnTo>
                          <a:pt x="164" y="142"/>
                        </a:lnTo>
                        <a:lnTo>
                          <a:pt x="110" y="128"/>
                        </a:lnTo>
                        <a:lnTo>
                          <a:pt x="102" y="109"/>
                        </a:lnTo>
                        <a:lnTo>
                          <a:pt x="64" y="119"/>
                        </a:lnTo>
                        <a:lnTo>
                          <a:pt x="60" y="129"/>
                        </a:lnTo>
                        <a:lnTo>
                          <a:pt x="37" y="121"/>
                        </a:lnTo>
                        <a:lnTo>
                          <a:pt x="17" y="120"/>
                        </a:lnTo>
                        <a:lnTo>
                          <a:pt x="0" y="110"/>
                        </a:lnTo>
                        <a:lnTo>
                          <a:pt x="6" y="96"/>
                        </a:lnTo>
                        <a:lnTo>
                          <a:pt x="5" y="86"/>
                        </a:lnTo>
                        <a:lnTo>
                          <a:pt x="16" y="83"/>
                        </a:lnTo>
                        <a:lnTo>
                          <a:pt x="35" y="98"/>
                        </a:lnTo>
                        <a:lnTo>
                          <a:pt x="41" y="84"/>
                        </a:lnTo>
                        <a:lnTo>
                          <a:pt x="74" y="86"/>
                        </a:lnTo>
                        <a:lnTo>
                          <a:pt x="101" y="76"/>
                        </a:lnTo>
                        <a:lnTo>
                          <a:pt x="119" y="78"/>
                        </a:lnTo>
                        <a:lnTo>
                          <a:pt x="131" y="89"/>
                        </a:lnTo>
                        <a:lnTo>
                          <a:pt x="135" y="80"/>
                        </a:lnTo>
                        <a:lnTo>
                          <a:pt x="129" y="43"/>
                        </a:lnTo>
                        <a:lnTo>
                          <a:pt x="143" y="36"/>
                        </a:lnTo>
                        <a:lnTo>
                          <a:pt x="156" y="9"/>
                        </a:lnTo>
                        <a:lnTo>
                          <a:pt x="185" y="28"/>
                        </a:lnTo>
                        <a:lnTo>
                          <a:pt x="206" y="4"/>
                        </a:lnTo>
                        <a:lnTo>
                          <a:pt x="219" y="0"/>
                        </a:lnTo>
                        <a:lnTo>
                          <a:pt x="249" y="18"/>
                        </a:lnTo>
                        <a:lnTo>
                          <a:pt x="266" y="15"/>
                        </a:lnTo>
                        <a:lnTo>
                          <a:pt x="284" y="26"/>
                        </a:lnTo>
                        <a:lnTo>
                          <a:pt x="281" y="33"/>
                        </a:lnTo>
                        <a:lnTo>
                          <a:pt x="285" y="5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0" name="Country">
                    <a:extLst>
                      <a:ext uri="{FF2B5EF4-FFF2-40B4-BE49-F238E27FC236}">
                        <a16:creationId xmlns:a16="http://schemas.microsoft.com/office/drawing/2014/main" id="{22ADD701-1470-451C-9F4D-3F3D5C0FE670}"/>
                      </a:ext>
                    </a:extLst>
                  </p:cNvPr>
                  <p:cNvSpPr>
                    <a:spLocks noEditPoints="1"/>
                  </p:cNvSpPr>
                  <p:nvPr/>
                </p:nvSpPr>
                <p:spPr bwMode="auto">
                  <a:xfrm>
                    <a:off x="7112000" y="2517775"/>
                    <a:ext cx="309562" cy="290513"/>
                  </a:xfrm>
                  <a:custGeom>
                    <a:avLst/>
                    <a:gdLst>
                      <a:gd name="T0" fmla="*/ 1303 w 1526"/>
                      <a:gd name="T1" fmla="*/ 1282 h 1426"/>
                      <a:gd name="T2" fmla="*/ 1311 w 1526"/>
                      <a:gd name="T3" fmla="*/ 1404 h 1426"/>
                      <a:gd name="T4" fmla="*/ 1241 w 1526"/>
                      <a:gd name="T5" fmla="*/ 1421 h 1426"/>
                      <a:gd name="T6" fmla="*/ 1191 w 1526"/>
                      <a:gd name="T7" fmla="*/ 1277 h 1426"/>
                      <a:gd name="T8" fmla="*/ 1184 w 1526"/>
                      <a:gd name="T9" fmla="*/ 134 h 1426"/>
                      <a:gd name="T10" fmla="*/ 1219 w 1526"/>
                      <a:gd name="T11" fmla="*/ 217 h 1426"/>
                      <a:gd name="T12" fmla="*/ 1241 w 1526"/>
                      <a:gd name="T13" fmla="*/ 296 h 1426"/>
                      <a:gd name="T14" fmla="*/ 1347 w 1526"/>
                      <a:gd name="T15" fmla="*/ 380 h 1426"/>
                      <a:gd name="T16" fmla="*/ 1393 w 1526"/>
                      <a:gd name="T17" fmla="*/ 450 h 1426"/>
                      <a:gd name="T18" fmla="*/ 1452 w 1526"/>
                      <a:gd name="T19" fmla="*/ 530 h 1426"/>
                      <a:gd name="T20" fmla="*/ 1510 w 1526"/>
                      <a:gd name="T21" fmla="*/ 637 h 1426"/>
                      <a:gd name="T22" fmla="*/ 1517 w 1526"/>
                      <a:gd name="T23" fmla="*/ 757 h 1426"/>
                      <a:gd name="T24" fmla="*/ 1484 w 1526"/>
                      <a:gd name="T25" fmla="*/ 893 h 1426"/>
                      <a:gd name="T26" fmla="*/ 1418 w 1526"/>
                      <a:gd name="T27" fmla="*/ 1012 h 1426"/>
                      <a:gd name="T28" fmla="*/ 1391 w 1526"/>
                      <a:gd name="T29" fmla="*/ 1118 h 1426"/>
                      <a:gd name="T30" fmla="*/ 1274 w 1526"/>
                      <a:gd name="T31" fmla="*/ 1174 h 1426"/>
                      <a:gd name="T32" fmla="*/ 1202 w 1526"/>
                      <a:gd name="T33" fmla="*/ 1140 h 1426"/>
                      <a:gd name="T34" fmla="*/ 1094 w 1526"/>
                      <a:gd name="T35" fmla="*/ 1163 h 1426"/>
                      <a:gd name="T36" fmla="*/ 1004 w 1526"/>
                      <a:gd name="T37" fmla="*/ 1081 h 1426"/>
                      <a:gd name="T38" fmla="*/ 953 w 1526"/>
                      <a:gd name="T39" fmla="*/ 1010 h 1426"/>
                      <a:gd name="T40" fmla="*/ 911 w 1526"/>
                      <a:gd name="T41" fmla="*/ 991 h 1426"/>
                      <a:gd name="T42" fmla="*/ 898 w 1526"/>
                      <a:gd name="T43" fmla="*/ 947 h 1426"/>
                      <a:gd name="T44" fmla="*/ 831 w 1526"/>
                      <a:gd name="T45" fmla="*/ 956 h 1426"/>
                      <a:gd name="T46" fmla="*/ 746 w 1526"/>
                      <a:gd name="T47" fmla="*/ 869 h 1426"/>
                      <a:gd name="T48" fmla="*/ 566 w 1526"/>
                      <a:gd name="T49" fmla="*/ 866 h 1426"/>
                      <a:gd name="T50" fmla="*/ 413 w 1526"/>
                      <a:gd name="T51" fmla="*/ 912 h 1426"/>
                      <a:gd name="T52" fmla="*/ 336 w 1526"/>
                      <a:gd name="T53" fmla="*/ 959 h 1426"/>
                      <a:gd name="T54" fmla="*/ 227 w 1526"/>
                      <a:gd name="T55" fmla="*/ 982 h 1426"/>
                      <a:gd name="T56" fmla="*/ 150 w 1526"/>
                      <a:gd name="T57" fmla="*/ 1006 h 1426"/>
                      <a:gd name="T58" fmla="*/ 65 w 1526"/>
                      <a:gd name="T59" fmla="*/ 942 h 1426"/>
                      <a:gd name="T60" fmla="*/ 94 w 1526"/>
                      <a:gd name="T61" fmla="*/ 878 h 1426"/>
                      <a:gd name="T62" fmla="*/ 65 w 1526"/>
                      <a:gd name="T63" fmla="*/ 757 h 1426"/>
                      <a:gd name="T64" fmla="*/ 27 w 1526"/>
                      <a:gd name="T65" fmla="*/ 666 h 1426"/>
                      <a:gd name="T66" fmla="*/ 4 w 1526"/>
                      <a:gd name="T67" fmla="*/ 594 h 1426"/>
                      <a:gd name="T68" fmla="*/ 15 w 1526"/>
                      <a:gd name="T69" fmla="*/ 568 h 1426"/>
                      <a:gd name="T70" fmla="*/ 14 w 1526"/>
                      <a:gd name="T71" fmla="*/ 509 h 1426"/>
                      <a:gd name="T72" fmla="*/ 34 w 1526"/>
                      <a:gd name="T73" fmla="*/ 466 h 1426"/>
                      <a:gd name="T74" fmla="*/ 128 w 1526"/>
                      <a:gd name="T75" fmla="*/ 392 h 1426"/>
                      <a:gd name="T76" fmla="*/ 208 w 1526"/>
                      <a:gd name="T77" fmla="*/ 375 h 1426"/>
                      <a:gd name="T78" fmla="*/ 285 w 1526"/>
                      <a:gd name="T79" fmla="*/ 351 h 1426"/>
                      <a:gd name="T80" fmla="*/ 339 w 1526"/>
                      <a:gd name="T81" fmla="*/ 276 h 1426"/>
                      <a:gd name="T82" fmla="*/ 399 w 1526"/>
                      <a:gd name="T83" fmla="*/ 248 h 1426"/>
                      <a:gd name="T84" fmla="*/ 418 w 1526"/>
                      <a:gd name="T85" fmla="*/ 189 h 1426"/>
                      <a:gd name="T86" fmla="*/ 468 w 1526"/>
                      <a:gd name="T87" fmla="*/ 137 h 1426"/>
                      <a:gd name="T88" fmla="*/ 520 w 1526"/>
                      <a:gd name="T89" fmla="*/ 121 h 1426"/>
                      <a:gd name="T90" fmla="*/ 617 w 1526"/>
                      <a:gd name="T91" fmla="*/ 166 h 1426"/>
                      <a:gd name="T92" fmla="*/ 638 w 1526"/>
                      <a:gd name="T93" fmla="*/ 93 h 1426"/>
                      <a:gd name="T94" fmla="*/ 729 w 1526"/>
                      <a:gd name="T95" fmla="*/ 55 h 1426"/>
                      <a:gd name="T96" fmla="*/ 746 w 1526"/>
                      <a:gd name="T97" fmla="*/ 27 h 1426"/>
                      <a:gd name="T98" fmla="*/ 832 w 1526"/>
                      <a:gd name="T99" fmla="*/ 60 h 1426"/>
                      <a:gd name="T100" fmla="*/ 895 w 1526"/>
                      <a:gd name="T101" fmla="*/ 64 h 1426"/>
                      <a:gd name="T102" fmla="*/ 862 w 1526"/>
                      <a:gd name="T103" fmla="*/ 117 h 1426"/>
                      <a:gd name="T104" fmla="*/ 870 w 1526"/>
                      <a:gd name="T105" fmla="*/ 188 h 1426"/>
                      <a:gd name="T106" fmla="*/ 957 w 1526"/>
                      <a:gd name="T107" fmla="*/ 238 h 1426"/>
                      <a:gd name="T108" fmla="*/ 1044 w 1526"/>
                      <a:gd name="T109" fmla="*/ 260 h 1426"/>
                      <a:gd name="T110" fmla="*/ 1076 w 1526"/>
                      <a:gd name="T111" fmla="*/ 169 h 1426"/>
                      <a:gd name="T112" fmla="*/ 1074 w 1526"/>
                      <a:gd name="T113" fmla="*/ 87 h 1426"/>
                      <a:gd name="T114" fmla="*/ 1091 w 1526"/>
                      <a:gd name="T115" fmla="*/ 25 h 1426"/>
                      <a:gd name="T116" fmla="*/ 1120 w 1526"/>
                      <a:gd name="T117" fmla="*/ 43 h 1426"/>
                      <a:gd name="T118" fmla="*/ 1147 w 1526"/>
                      <a:gd name="T119" fmla="*/ 105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6" h="1426">
                        <a:moveTo>
                          <a:pt x="1216" y="1281"/>
                        </a:moveTo>
                        <a:lnTo>
                          <a:pt x="1253" y="1298"/>
                        </a:lnTo>
                        <a:lnTo>
                          <a:pt x="1273" y="1292"/>
                        </a:lnTo>
                        <a:lnTo>
                          <a:pt x="1303" y="1282"/>
                        </a:lnTo>
                        <a:lnTo>
                          <a:pt x="1326" y="1285"/>
                        </a:lnTo>
                        <a:lnTo>
                          <a:pt x="1328" y="1345"/>
                        </a:lnTo>
                        <a:lnTo>
                          <a:pt x="1315" y="1363"/>
                        </a:lnTo>
                        <a:lnTo>
                          <a:pt x="1311" y="1404"/>
                        </a:lnTo>
                        <a:lnTo>
                          <a:pt x="1298" y="1390"/>
                        </a:lnTo>
                        <a:lnTo>
                          <a:pt x="1272" y="1426"/>
                        </a:lnTo>
                        <a:lnTo>
                          <a:pt x="1264" y="1423"/>
                        </a:lnTo>
                        <a:lnTo>
                          <a:pt x="1241" y="1421"/>
                        </a:lnTo>
                        <a:lnTo>
                          <a:pt x="1217" y="1377"/>
                        </a:lnTo>
                        <a:lnTo>
                          <a:pt x="1212" y="1343"/>
                        </a:lnTo>
                        <a:lnTo>
                          <a:pt x="1190" y="1300"/>
                        </a:lnTo>
                        <a:lnTo>
                          <a:pt x="1191" y="1277"/>
                        </a:lnTo>
                        <a:lnTo>
                          <a:pt x="1216" y="1281"/>
                        </a:lnTo>
                        <a:close/>
                        <a:moveTo>
                          <a:pt x="1146" y="119"/>
                        </a:moveTo>
                        <a:lnTo>
                          <a:pt x="1160" y="149"/>
                        </a:lnTo>
                        <a:lnTo>
                          <a:pt x="1184" y="134"/>
                        </a:lnTo>
                        <a:lnTo>
                          <a:pt x="1197" y="151"/>
                        </a:lnTo>
                        <a:lnTo>
                          <a:pt x="1215" y="166"/>
                        </a:lnTo>
                        <a:lnTo>
                          <a:pt x="1211" y="183"/>
                        </a:lnTo>
                        <a:lnTo>
                          <a:pt x="1219" y="217"/>
                        </a:lnTo>
                        <a:lnTo>
                          <a:pt x="1225" y="237"/>
                        </a:lnTo>
                        <a:lnTo>
                          <a:pt x="1235" y="241"/>
                        </a:lnTo>
                        <a:lnTo>
                          <a:pt x="1245" y="275"/>
                        </a:lnTo>
                        <a:lnTo>
                          <a:pt x="1241" y="296"/>
                        </a:lnTo>
                        <a:lnTo>
                          <a:pt x="1254" y="322"/>
                        </a:lnTo>
                        <a:lnTo>
                          <a:pt x="1295" y="343"/>
                        </a:lnTo>
                        <a:lnTo>
                          <a:pt x="1322" y="362"/>
                        </a:lnTo>
                        <a:lnTo>
                          <a:pt x="1347" y="380"/>
                        </a:lnTo>
                        <a:lnTo>
                          <a:pt x="1342" y="389"/>
                        </a:lnTo>
                        <a:lnTo>
                          <a:pt x="1364" y="415"/>
                        </a:lnTo>
                        <a:lnTo>
                          <a:pt x="1378" y="459"/>
                        </a:lnTo>
                        <a:lnTo>
                          <a:pt x="1393" y="450"/>
                        </a:lnTo>
                        <a:lnTo>
                          <a:pt x="1409" y="467"/>
                        </a:lnTo>
                        <a:lnTo>
                          <a:pt x="1418" y="461"/>
                        </a:lnTo>
                        <a:lnTo>
                          <a:pt x="1425" y="505"/>
                        </a:lnTo>
                        <a:lnTo>
                          <a:pt x="1452" y="530"/>
                        </a:lnTo>
                        <a:lnTo>
                          <a:pt x="1469" y="546"/>
                        </a:lnTo>
                        <a:lnTo>
                          <a:pt x="1499" y="579"/>
                        </a:lnTo>
                        <a:lnTo>
                          <a:pt x="1509" y="613"/>
                        </a:lnTo>
                        <a:lnTo>
                          <a:pt x="1510" y="637"/>
                        </a:lnTo>
                        <a:lnTo>
                          <a:pt x="1508" y="663"/>
                        </a:lnTo>
                        <a:lnTo>
                          <a:pt x="1526" y="699"/>
                        </a:lnTo>
                        <a:lnTo>
                          <a:pt x="1524" y="737"/>
                        </a:lnTo>
                        <a:lnTo>
                          <a:pt x="1517" y="757"/>
                        </a:lnTo>
                        <a:lnTo>
                          <a:pt x="1507" y="796"/>
                        </a:lnTo>
                        <a:lnTo>
                          <a:pt x="1508" y="821"/>
                        </a:lnTo>
                        <a:lnTo>
                          <a:pt x="1500" y="853"/>
                        </a:lnTo>
                        <a:lnTo>
                          <a:pt x="1484" y="893"/>
                        </a:lnTo>
                        <a:lnTo>
                          <a:pt x="1455" y="915"/>
                        </a:lnTo>
                        <a:lnTo>
                          <a:pt x="1442" y="950"/>
                        </a:lnTo>
                        <a:lnTo>
                          <a:pt x="1429" y="973"/>
                        </a:lnTo>
                        <a:lnTo>
                          <a:pt x="1418" y="1012"/>
                        </a:lnTo>
                        <a:lnTo>
                          <a:pt x="1403" y="1035"/>
                        </a:lnTo>
                        <a:lnTo>
                          <a:pt x="1393" y="1070"/>
                        </a:lnTo>
                        <a:lnTo>
                          <a:pt x="1389" y="1103"/>
                        </a:lnTo>
                        <a:lnTo>
                          <a:pt x="1391" y="1118"/>
                        </a:lnTo>
                        <a:lnTo>
                          <a:pt x="1369" y="1134"/>
                        </a:lnTo>
                        <a:lnTo>
                          <a:pt x="1326" y="1136"/>
                        </a:lnTo>
                        <a:lnTo>
                          <a:pt x="1291" y="1155"/>
                        </a:lnTo>
                        <a:lnTo>
                          <a:pt x="1274" y="1174"/>
                        </a:lnTo>
                        <a:lnTo>
                          <a:pt x="1251" y="1195"/>
                        </a:lnTo>
                        <a:lnTo>
                          <a:pt x="1220" y="1174"/>
                        </a:lnTo>
                        <a:lnTo>
                          <a:pt x="1196" y="1165"/>
                        </a:lnTo>
                        <a:lnTo>
                          <a:pt x="1202" y="1140"/>
                        </a:lnTo>
                        <a:lnTo>
                          <a:pt x="1182" y="1149"/>
                        </a:lnTo>
                        <a:lnTo>
                          <a:pt x="1148" y="1184"/>
                        </a:lnTo>
                        <a:lnTo>
                          <a:pt x="1116" y="1171"/>
                        </a:lnTo>
                        <a:lnTo>
                          <a:pt x="1094" y="1163"/>
                        </a:lnTo>
                        <a:lnTo>
                          <a:pt x="1072" y="1160"/>
                        </a:lnTo>
                        <a:lnTo>
                          <a:pt x="1036" y="1146"/>
                        </a:lnTo>
                        <a:lnTo>
                          <a:pt x="1011" y="1117"/>
                        </a:lnTo>
                        <a:lnTo>
                          <a:pt x="1004" y="1081"/>
                        </a:lnTo>
                        <a:lnTo>
                          <a:pt x="995" y="1057"/>
                        </a:lnTo>
                        <a:lnTo>
                          <a:pt x="977" y="1038"/>
                        </a:lnTo>
                        <a:lnTo>
                          <a:pt x="940" y="1033"/>
                        </a:lnTo>
                        <a:lnTo>
                          <a:pt x="953" y="1010"/>
                        </a:lnTo>
                        <a:lnTo>
                          <a:pt x="944" y="976"/>
                        </a:lnTo>
                        <a:lnTo>
                          <a:pt x="925" y="1008"/>
                        </a:lnTo>
                        <a:lnTo>
                          <a:pt x="891" y="1016"/>
                        </a:lnTo>
                        <a:lnTo>
                          <a:pt x="911" y="991"/>
                        </a:lnTo>
                        <a:lnTo>
                          <a:pt x="917" y="965"/>
                        </a:lnTo>
                        <a:lnTo>
                          <a:pt x="931" y="942"/>
                        </a:lnTo>
                        <a:lnTo>
                          <a:pt x="928" y="909"/>
                        </a:lnTo>
                        <a:lnTo>
                          <a:pt x="898" y="947"/>
                        </a:lnTo>
                        <a:lnTo>
                          <a:pt x="874" y="963"/>
                        </a:lnTo>
                        <a:lnTo>
                          <a:pt x="859" y="999"/>
                        </a:lnTo>
                        <a:lnTo>
                          <a:pt x="830" y="980"/>
                        </a:lnTo>
                        <a:lnTo>
                          <a:pt x="831" y="956"/>
                        </a:lnTo>
                        <a:lnTo>
                          <a:pt x="807" y="923"/>
                        </a:lnTo>
                        <a:lnTo>
                          <a:pt x="787" y="907"/>
                        </a:lnTo>
                        <a:lnTo>
                          <a:pt x="795" y="896"/>
                        </a:lnTo>
                        <a:lnTo>
                          <a:pt x="746" y="869"/>
                        </a:lnTo>
                        <a:lnTo>
                          <a:pt x="719" y="868"/>
                        </a:lnTo>
                        <a:lnTo>
                          <a:pt x="683" y="846"/>
                        </a:lnTo>
                        <a:lnTo>
                          <a:pt x="615" y="850"/>
                        </a:lnTo>
                        <a:lnTo>
                          <a:pt x="566" y="866"/>
                        </a:lnTo>
                        <a:lnTo>
                          <a:pt x="523" y="881"/>
                        </a:lnTo>
                        <a:lnTo>
                          <a:pt x="486" y="878"/>
                        </a:lnTo>
                        <a:lnTo>
                          <a:pt x="446" y="901"/>
                        </a:lnTo>
                        <a:lnTo>
                          <a:pt x="413" y="912"/>
                        </a:lnTo>
                        <a:lnTo>
                          <a:pt x="406" y="935"/>
                        </a:lnTo>
                        <a:lnTo>
                          <a:pt x="392" y="954"/>
                        </a:lnTo>
                        <a:lnTo>
                          <a:pt x="360" y="955"/>
                        </a:lnTo>
                        <a:lnTo>
                          <a:pt x="336" y="959"/>
                        </a:lnTo>
                        <a:lnTo>
                          <a:pt x="302" y="951"/>
                        </a:lnTo>
                        <a:lnTo>
                          <a:pt x="275" y="956"/>
                        </a:lnTo>
                        <a:lnTo>
                          <a:pt x="249" y="958"/>
                        </a:lnTo>
                        <a:lnTo>
                          <a:pt x="227" y="982"/>
                        </a:lnTo>
                        <a:lnTo>
                          <a:pt x="215" y="980"/>
                        </a:lnTo>
                        <a:lnTo>
                          <a:pt x="196" y="993"/>
                        </a:lnTo>
                        <a:lnTo>
                          <a:pt x="178" y="1007"/>
                        </a:lnTo>
                        <a:lnTo>
                          <a:pt x="150" y="1006"/>
                        </a:lnTo>
                        <a:lnTo>
                          <a:pt x="125" y="1006"/>
                        </a:lnTo>
                        <a:lnTo>
                          <a:pt x="85" y="976"/>
                        </a:lnTo>
                        <a:lnTo>
                          <a:pt x="64" y="968"/>
                        </a:lnTo>
                        <a:lnTo>
                          <a:pt x="65" y="942"/>
                        </a:lnTo>
                        <a:lnTo>
                          <a:pt x="84" y="935"/>
                        </a:lnTo>
                        <a:lnTo>
                          <a:pt x="91" y="925"/>
                        </a:lnTo>
                        <a:lnTo>
                          <a:pt x="89" y="909"/>
                        </a:lnTo>
                        <a:lnTo>
                          <a:pt x="94" y="878"/>
                        </a:lnTo>
                        <a:lnTo>
                          <a:pt x="90" y="852"/>
                        </a:lnTo>
                        <a:lnTo>
                          <a:pt x="70" y="807"/>
                        </a:lnTo>
                        <a:lnTo>
                          <a:pt x="63" y="782"/>
                        </a:lnTo>
                        <a:lnTo>
                          <a:pt x="65" y="757"/>
                        </a:lnTo>
                        <a:lnTo>
                          <a:pt x="50" y="729"/>
                        </a:lnTo>
                        <a:lnTo>
                          <a:pt x="49" y="717"/>
                        </a:lnTo>
                        <a:lnTo>
                          <a:pt x="32" y="700"/>
                        </a:lnTo>
                        <a:lnTo>
                          <a:pt x="27" y="666"/>
                        </a:lnTo>
                        <a:lnTo>
                          <a:pt x="6" y="633"/>
                        </a:lnTo>
                        <a:lnTo>
                          <a:pt x="0" y="615"/>
                        </a:lnTo>
                        <a:lnTo>
                          <a:pt x="17" y="633"/>
                        </a:lnTo>
                        <a:lnTo>
                          <a:pt x="4" y="594"/>
                        </a:lnTo>
                        <a:lnTo>
                          <a:pt x="23" y="606"/>
                        </a:lnTo>
                        <a:lnTo>
                          <a:pt x="34" y="623"/>
                        </a:lnTo>
                        <a:lnTo>
                          <a:pt x="34" y="601"/>
                        </a:lnTo>
                        <a:lnTo>
                          <a:pt x="15" y="568"/>
                        </a:lnTo>
                        <a:lnTo>
                          <a:pt x="11" y="555"/>
                        </a:lnTo>
                        <a:lnTo>
                          <a:pt x="2" y="543"/>
                        </a:lnTo>
                        <a:lnTo>
                          <a:pt x="6" y="519"/>
                        </a:lnTo>
                        <a:lnTo>
                          <a:pt x="14" y="509"/>
                        </a:lnTo>
                        <a:lnTo>
                          <a:pt x="19" y="488"/>
                        </a:lnTo>
                        <a:lnTo>
                          <a:pt x="15" y="464"/>
                        </a:lnTo>
                        <a:lnTo>
                          <a:pt x="31" y="435"/>
                        </a:lnTo>
                        <a:lnTo>
                          <a:pt x="34" y="466"/>
                        </a:lnTo>
                        <a:lnTo>
                          <a:pt x="50" y="438"/>
                        </a:lnTo>
                        <a:lnTo>
                          <a:pt x="80" y="424"/>
                        </a:lnTo>
                        <a:lnTo>
                          <a:pt x="99" y="407"/>
                        </a:lnTo>
                        <a:lnTo>
                          <a:pt x="128" y="392"/>
                        </a:lnTo>
                        <a:lnTo>
                          <a:pt x="145" y="389"/>
                        </a:lnTo>
                        <a:lnTo>
                          <a:pt x="156" y="394"/>
                        </a:lnTo>
                        <a:lnTo>
                          <a:pt x="185" y="379"/>
                        </a:lnTo>
                        <a:lnTo>
                          <a:pt x="208" y="375"/>
                        </a:lnTo>
                        <a:lnTo>
                          <a:pt x="214" y="366"/>
                        </a:lnTo>
                        <a:lnTo>
                          <a:pt x="224" y="362"/>
                        </a:lnTo>
                        <a:lnTo>
                          <a:pt x="245" y="363"/>
                        </a:lnTo>
                        <a:lnTo>
                          <a:pt x="285" y="351"/>
                        </a:lnTo>
                        <a:lnTo>
                          <a:pt x="306" y="334"/>
                        </a:lnTo>
                        <a:lnTo>
                          <a:pt x="315" y="312"/>
                        </a:lnTo>
                        <a:lnTo>
                          <a:pt x="337" y="292"/>
                        </a:lnTo>
                        <a:lnTo>
                          <a:pt x="339" y="276"/>
                        </a:lnTo>
                        <a:lnTo>
                          <a:pt x="340" y="255"/>
                        </a:lnTo>
                        <a:lnTo>
                          <a:pt x="367" y="222"/>
                        </a:lnTo>
                        <a:lnTo>
                          <a:pt x="383" y="256"/>
                        </a:lnTo>
                        <a:lnTo>
                          <a:pt x="399" y="248"/>
                        </a:lnTo>
                        <a:lnTo>
                          <a:pt x="385" y="229"/>
                        </a:lnTo>
                        <a:lnTo>
                          <a:pt x="397" y="210"/>
                        </a:lnTo>
                        <a:lnTo>
                          <a:pt x="414" y="219"/>
                        </a:lnTo>
                        <a:lnTo>
                          <a:pt x="418" y="189"/>
                        </a:lnTo>
                        <a:lnTo>
                          <a:pt x="439" y="169"/>
                        </a:lnTo>
                        <a:lnTo>
                          <a:pt x="448" y="154"/>
                        </a:lnTo>
                        <a:lnTo>
                          <a:pt x="467" y="147"/>
                        </a:lnTo>
                        <a:lnTo>
                          <a:pt x="468" y="137"/>
                        </a:lnTo>
                        <a:lnTo>
                          <a:pt x="485" y="141"/>
                        </a:lnTo>
                        <a:lnTo>
                          <a:pt x="485" y="132"/>
                        </a:lnTo>
                        <a:lnTo>
                          <a:pt x="502" y="126"/>
                        </a:lnTo>
                        <a:lnTo>
                          <a:pt x="520" y="121"/>
                        </a:lnTo>
                        <a:lnTo>
                          <a:pt x="548" y="139"/>
                        </a:lnTo>
                        <a:lnTo>
                          <a:pt x="569" y="162"/>
                        </a:lnTo>
                        <a:lnTo>
                          <a:pt x="593" y="162"/>
                        </a:lnTo>
                        <a:lnTo>
                          <a:pt x="617" y="166"/>
                        </a:lnTo>
                        <a:lnTo>
                          <a:pt x="609" y="144"/>
                        </a:lnTo>
                        <a:lnTo>
                          <a:pt x="627" y="113"/>
                        </a:lnTo>
                        <a:lnTo>
                          <a:pt x="644" y="103"/>
                        </a:lnTo>
                        <a:lnTo>
                          <a:pt x="638" y="93"/>
                        </a:lnTo>
                        <a:lnTo>
                          <a:pt x="655" y="71"/>
                        </a:lnTo>
                        <a:lnTo>
                          <a:pt x="678" y="58"/>
                        </a:lnTo>
                        <a:lnTo>
                          <a:pt x="697" y="62"/>
                        </a:lnTo>
                        <a:lnTo>
                          <a:pt x="729" y="55"/>
                        </a:lnTo>
                        <a:lnTo>
                          <a:pt x="728" y="36"/>
                        </a:lnTo>
                        <a:lnTo>
                          <a:pt x="701" y="23"/>
                        </a:lnTo>
                        <a:lnTo>
                          <a:pt x="721" y="17"/>
                        </a:lnTo>
                        <a:lnTo>
                          <a:pt x="746" y="27"/>
                        </a:lnTo>
                        <a:lnTo>
                          <a:pt x="766" y="43"/>
                        </a:lnTo>
                        <a:lnTo>
                          <a:pt x="798" y="52"/>
                        </a:lnTo>
                        <a:lnTo>
                          <a:pt x="809" y="48"/>
                        </a:lnTo>
                        <a:lnTo>
                          <a:pt x="832" y="60"/>
                        </a:lnTo>
                        <a:lnTo>
                          <a:pt x="855" y="49"/>
                        </a:lnTo>
                        <a:lnTo>
                          <a:pt x="869" y="53"/>
                        </a:lnTo>
                        <a:lnTo>
                          <a:pt x="878" y="45"/>
                        </a:lnTo>
                        <a:lnTo>
                          <a:pt x="895" y="64"/>
                        </a:lnTo>
                        <a:lnTo>
                          <a:pt x="885" y="85"/>
                        </a:lnTo>
                        <a:lnTo>
                          <a:pt x="871" y="101"/>
                        </a:lnTo>
                        <a:lnTo>
                          <a:pt x="858" y="102"/>
                        </a:lnTo>
                        <a:lnTo>
                          <a:pt x="862" y="117"/>
                        </a:lnTo>
                        <a:lnTo>
                          <a:pt x="851" y="137"/>
                        </a:lnTo>
                        <a:lnTo>
                          <a:pt x="838" y="156"/>
                        </a:lnTo>
                        <a:lnTo>
                          <a:pt x="840" y="167"/>
                        </a:lnTo>
                        <a:lnTo>
                          <a:pt x="870" y="188"/>
                        </a:lnTo>
                        <a:lnTo>
                          <a:pt x="900" y="201"/>
                        </a:lnTo>
                        <a:lnTo>
                          <a:pt x="919" y="214"/>
                        </a:lnTo>
                        <a:lnTo>
                          <a:pt x="947" y="238"/>
                        </a:lnTo>
                        <a:lnTo>
                          <a:pt x="957" y="238"/>
                        </a:lnTo>
                        <a:lnTo>
                          <a:pt x="977" y="248"/>
                        </a:lnTo>
                        <a:lnTo>
                          <a:pt x="983" y="260"/>
                        </a:lnTo>
                        <a:lnTo>
                          <a:pt x="1019" y="273"/>
                        </a:lnTo>
                        <a:lnTo>
                          <a:pt x="1044" y="260"/>
                        </a:lnTo>
                        <a:lnTo>
                          <a:pt x="1052" y="239"/>
                        </a:lnTo>
                        <a:lnTo>
                          <a:pt x="1059" y="221"/>
                        </a:lnTo>
                        <a:lnTo>
                          <a:pt x="1064" y="200"/>
                        </a:lnTo>
                        <a:lnTo>
                          <a:pt x="1076" y="169"/>
                        </a:lnTo>
                        <a:lnTo>
                          <a:pt x="1070" y="150"/>
                        </a:lnTo>
                        <a:lnTo>
                          <a:pt x="1073" y="139"/>
                        </a:lnTo>
                        <a:lnTo>
                          <a:pt x="1069" y="116"/>
                        </a:lnTo>
                        <a:lnTo>
                          <a:pt x="1074" y="87"/>
                        </a:lnTo>
                        <a:lnTo>
                          <a:pt x="1081" y="79"/>
                        </a:lnTo>
                        <a:lnTo>
                          <a:pt x="1075" y="67"/>
                        </a:lnTo>
                        <a:lnTo>
                          <a:pt x="1084" y="46"/>
                        </a:lnTo>
                        <a:lnTo>
                          <a:pt x="1091" y="25"/>
                        </a:lnTo>
                        <a:lnTo>
                          <a:pt x="1092" y="14"/>
                        </a:lnTo>
                        <a:lnTo>
                          <a:pt x="1106" y="0"/>
                        </a:lnTo>
                        <a:lnTo>
                          <a:pt x="1117" y="19"/>
                        </a:lnTo>
                        <a:lnTo>
                          <a:pt x="1120" y="43"/>
                        </a:lnTo>
                        <a:lnTo>
                          <a:pt x="1129" y="47"/>
                        </a:lnTo>
                        <a:lnTo>
                          <a:pt x="1131" y="63"/>
                        </a:lnTo>
                        <a:lnTo>
                          <a:pt x="1145" y="83"/>
                        </a:lnTo>
                        <a:lnTo>
                          <a:pt x="1147" y="105"/>
                        </a:lnTo>
                        <a:lnTo>
                          <a:pt x="1146" y="1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1" name="Country">
                    <a:extLst>
                      <a:ext uri="{FF2B5EF4-FFF2-40B4-BE49-F238E27FC236}">
                        <a16:creationId xmlns:a16="http://schemas.microsoft.com/office/drawing/2014/main" id="{C99A9E20-A568-4999-8D5F-9B2257B00C9E}"/>
                      </a:ext>
                    </a:extLst>
                  </p:cNvPr>
                  <p:cNvSpPr>
                    <a:spLocks noEditPoints="1"/>
                  </p:cNvSpPr>
                  <p:nvPr/>
                </p:nvSpPr>
                <p:spPr bwMode="auto">
                  <a:xfrm>
                    <a:off x="6583363" y="2082800"/>
                    <a:ext cx="42862" cy="34925"/>
                  </a:xfrm>
                  <a:custGeom>
                    <a:avLst/>
                    <a:gdLst>
                      <a:gd name="T0" fmla="*/ 8 w 212"/>
                      <a:gd name="T1" fmla="*/ 106 h 177"/>
                      <a:gd name="T2" fmla="*/ 19 w 212"/>
                      <a:gd name="T3" fmla="*/ 119 h 177"/>
                      <a:gd name="T4" fmla="*/ 36 w 212"/>
                      <a:gd name="T5" fmla="*/ 119 h 177"/>
                      <a:gd name="T6" fmla="*/ 36 w 212"/>
                      <a:gd name="T7" fmla="*/ 127 h 177"/>
                      <a:gd name="T8" fmla="*/ 52 w 212"/>
                      <a:gd name="T9" fmla="*/ 155 h 177"/>
                      <a:gd name="T10" fmla="*/ 26 w 212"/>
                      <a:gd name="T11" fmla="*/ 148 h 177"/>
                      <a:gd name="T12" fmla="*/ 6 w 212"/>
                      <a:gd name="T13" fmla="*/ 126 h 177"/>
                      <a:gd name="T14" fmla="*/ 0 w 212"/>
                      <a:gd name="T15" fmla="*/ 107 h 177"/>
                      <a:gd name="T16" fmla="*/ 8 w 212"/>
                      <a:gd name="T17" fmla="*/ 106 h 177"/>
                      <a:gd name="T18" fmla="*/ 98 w 212"/>
                      <a:gd name="T19" fmla="*/ 33 h 177"/>
                      <a:gd name="T20" fmla="*/ 115 w 212"/>
                      <a:gd name="T21" fmla="*/ 36 h 177"/>
                      <a:gd name="T22" fmla="*/ 121 w 212"/>
                      <a:gd name="T23" fmla="*/ 23 h 177"/>
                      <a:gd name="T24" fmla="*/ 144 w 212"/>
                      <a:gd name="T25" fmla="*/ 3 h 177"/>
                      <a:gd name="T26" fmla="*/ 164 w 212"/>
                      <a:gd name="T27" fmla="*/ 29 h 177"/>
                      <a:gd name="T28" fmla="*/ 183 w 212"/>
                      <a:gd name="T29" fmla="*/ 65 h 177"/>
                      <a:gd name="T30" fmla="*/ 201 w 212"/>
                      <a:gd name="T31" fmla="*/ 67 h 177"/>
                      <a:gd name="T32" fmla="*/ 212 w 212"/>
                      <a:gd name="T33" fmla="*/ 81 h 177"/>
                      <a:gd name="T34" fmla="*/ 181 w 212"/>
                      <a:gd name="T35" fmla="*/ 84 h 177"/>
                      <a:gd name="T36" fmla="*/ 175 w 212"/>
                      <a:gd name="T37" fmla="*/ 123 h 177"/>
                      <a:gd name="T38" fmla="*/ 168 w 212"/>
                      <a:gd name="T39" fmla="*/ 140 h 177"/>
                      <a:gd name="T40" fmla="*/ 154 w 212"/>
                      <a:gd name="T41" fmla="*/ 151 h 177"/>
                      <a:gd name="T42" fmla="*/ 155 w 212"/>
                      <a:gd name="T43" fmla="*/ 175 h 177"/>
                      <a:gd name="T44" fmla="*/ 146 w 212"/>
                      <a:gd name="T45" fmla="*/ 177 h 177"/>
                      <a:gd name="T46" fmla="*/ 122 w 212"/>
                      <a:gd name="T47" fmla="*/ 152 h 177"/>
                      <a:gd name="T48" fmla="*/ 135 w 212"/>
                      <a:gd name="T49" fmla="*/ 128 h 177"/>
                      <a:gd name="T50" fmla="*/ 124 w 212"/>
                      <a:gd name="T51" fmla="*/ 114 h 177"/>
                      <a:gd name="T52" fmla="*/ 110 w 212"/>
                      <a:gd name="T53" fmla="*/ 117 h 177"/>
                      <a:gd name="T54" fmla="*/ 65 w 212"/>
                      <a:gd name="T55" fmla="*/ 153 h 177"/>
                      <a:gd name="T56" fmla="*/ 64 w 212"/>
                      <a:gd name="T57" fmla="*/ 119 h 177"/>
                      <a:gd name="T58" fmla="*/ 47 w 212"/>
                      <a:gd name="T59" fmla="*/ 111 h 177"/>
                      <a:gd name="T60" fmla="*/ 31 w 212"/>
                      <a:gd name="T61" fmla="*/ 98 h 177"/>
                      <a:gd name="T62" fmla="*/ 42 w 212"/>
                      <a:gd name="T63" fmla="*/ 82 h 177"/>
                      <a:gd name="T64" fmla="*/ 22 w 212"/>
                      <a:gd name="T65" fmla="*/ 65 h 177"/>
                      <a:gd name="T66" fmla="*/ 29 w 212"/>
                      <a:gd name="T67" fmla="*/ 53 h 177"/>
                      <a:gd name="T68" fmla="*/ 15 w 212"/>
                      <a:gd name="T69" fmla="*/ 44 h 177"/>
                      <a:gd name="T70" fmla="*/ 7 w 212"/>
                      <a:gd name="T71" fmla="*/ 31 h 177"/>
                      <a:gd name="T72" fmla="*/ 16 w 212"/>
                      <a:gd name="T73" fmla="*/ 23 h 177"/>
                      <a:gd name="T74" fmla="*/ 45 w 212"/>
                      <a:gd name="T75" fmla="*/ 37 h 177"/>
                      <a:gd name="T76" fmla="*/ 65 w 212"/>
                      <a:gd name="T77" fmla="*/ 40 h 177"/>
                      <a:gd name="T78" fmla="*/ 70 w 212"/>
                      <a:gd name="T79" fmla="*/ 35 h 177"/>
                      <a:gd name="T80" fmla="*/ 51 w 212"/>
                      <a:gd name="T81" fmla="*/ 7 h 177"/>
                      <a:gd name="T82" fmla="*/ 61 w 212"/>
                      <a:gd name="T83" fmla="*/ 0 h 177"/>
                      <a:gd name="T84" fmla="*/ 72 w 212"/>
                      <a:gd name="T85" fmla="*/ 2 h 177"/>
                      <a:gd name="T86" fmla="*/ 98 w 212"/>
                      <a:gd name="T87" fmla="*/ 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 h="177">
                        <a:moveTo>
                          <a:pt x="8" y="106"/>
                        </a:moveTo>
                        <a:lnTo>
                          <a:pt x="19" y="119"/>
                        </a:lnTo>
                        <a:lnTo>
                          <a:pt x="36" y="119"/>
                        </a:lnTo>
                        <a:lnTo>
                          <a:pt x="36" y="127"/>
                        </a:lnTo>
                        <a:lnTo>
                          <a:pt x="52" y="155"/>
                        </a:lnTo>
                        <a:lnTo>
                          <a:pt x="26" y="148"/>
                        </a:lnTo>
                        <a:lnTo>
                          <a:pt x="6" y="126"/>
                        </a:lnTo>
                        <a:lnTo>
                          <a:pt x="0" y="107"/>
                        </a:lnTo>
                        <a:lnTo>
                          <a:pt x="8" y="106"/>
                        </a:lnTo>
                        <a:close/>
                        <a:moveTo>
                          <a:pt x="98" y="33"/>
                        </a:moveTo>
                        <a:lnTo>
                          <a:pt x="115" y="36"/>
                        </a:lnTo>
                        <a:lnTo>
                          <a:pt x="121" y="23"/>
                        </a:lnTo>
                        <a:lnTo>
                          <a:pt x="144" y="3"/>
                        </a:lnTo>
                        <a:lnTo>
                          <a:pt x="164" y="29"/>
                        </a:lnTo>
                        <a:lnTo>
                          <a:pt x="183" y="65"/>
                        </a:lnTo>
                        <a:lnTo>
                          <a:pt x="201" y="67"/>
                        </a:lnTo>
                        <a:lnTo>
                          <a:pt x="212" y="81"/>
                        </a:lnTo>
                        <a:lnTo>
                          <a:pt x="181" y="84"/>
                        </a:lnTo>
                        <a:lnTo>
                          <a:pt x="175" y="123"/>
                        </a:lnTo>
                        <a:lnTo>
                          <a:pt x="168" y="140"/>
                        </a:lnTo>
                        <a:lnTo>
                          <a:pt x="154" y="151"/>
                        </a:lnTo>
                        <a:lnTo>
                          <a:pt x="155" y="175"/>
                        </a:lnTo>
                        <a:lnTo>
                          <a:pt x="146" y="177"/>
                        </a:lnTo>
                        <a:lnTo>
                          <a:pt x="122" y="152"/>
                        </a:lnTo>
                        <a:lnTo>
                          <a:pt x="135" y="128"/>
                        </a:lnTo>
                        <a:lnTo>
                          <a:pt x="124" y="114"/>
                        </a:lnTo>
                        <a:lnTo>
                          <a:pt x="110" y="117"/>
                        </a:lnTo>
                        <a:lnTo>
                          <a:pt x="65" y="153"/>
                        </a:lnTo>
                        <a:lnTo>
                          <a:pt x="64" y="119"/>
                        </a:lnTo>
                        <a:lnTo>
                          <a:pt x="47" y="111"/>
                        </a:lnTo>
                        <a:lnTo>
                          <a:pt x="31" y="98"/>
                        </a:lnTo>
                        <a:lnTo>
                          <a:pt x="42" y="82"/>
                        </a:lnTo>
                        <a:lnTo>
                          <a:pt x="22" y="65"/>
                        </a:lnTo>
                        <a:lnTo>
                          <a:pt x="29" y="53"/>
                        </a:lnTo>
                        <a:lnTo>
                          <a:pt x="15" y="44"/>
                        </a:lnTo>
                        <a:lnTo>
                          <a:pt x="7" y="31"/>
                        </a:lnTo>
                        <a:lnTo>
                          <a:pt x="16" y="23"/>
                        </a:lnTo>
                        <a:lnTo>
                          <a:pt x="45" y="37"/>
                        </a:lnTo>
                        <a:lnTo>
                          <a:pt x="65" y="40"/>
                        </a:lnTo>
                        <a:lnTo>
                          <a:pt x="70" y="35"/>
                        </a:lnTo>
                        <a:lnTo>
                          <a:pt x="51" y="7"/>
                        </a:lnTo>
                        <a:lnTo>
                          <a:pt x="61" y="0"/>
                        </a:lnTo>
                        <a:lnTo>
                          <a:pt x="72" y="2"/>
                        </a:lnTo>
                        <a:lnTo>
                          <a:pt x="98" y="3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2" name="Country">
                    <a:extLst>
                      <a:ext uri="{FF2B5EF4-FFF2-40B4-BE49-F238E27FC236}">
                        <a16:creationId xmlns:a16="http://schemas.microsoft.com/office/drawing/2014/main" id="{85FEBE8A-B043-47E3-ADDE-7B2DCB9C532F}"/>
                      </a:ext>
                    </a:extLst>
                  </p:cNvPr>
                  <p:cNvSpPr>
                    <a:spLocks/>
                  </p:cNvSpPr>
                  <p:nvPr/>
                </p:nvSpPr>
                <p:spPr bwMode="auto">
                  <a:xfrm>
                    <a:off x="6357938" y="2046288"/>
                    <a:ext cx="30162" cy="28575"/>
                  </a:xfrm>
                  <a:custGeom>
                    <a:avLst/>
                    <a:gdLst>
                      <a:gd name="T0" fmla="*/ 123 w 146"/>
                      <a:gd name="T1" fmla="*/ 20 h 135"/>
                      <a:gd name="T2" fmla="*/ 137 w 146"/>
                      <a:gd name="T3" fmla="*/ 20 h 135"/>
                      <a:gd name="T4" fmla="*/ 128 w 146"/>
                      <a:gd name="T5" fmla="*/ 43 h 135"/>
                      <a:gd name="T6" fmla="*/ 146 w 146"/>
                      <a:gd name="T7" fmla="*/ 63 h 135"/>
                      <a:gd name="T8" fmla="*/ 140 w 146"/>
                      <a:gd name="T9" fmla="*/ 88 h 135"/>
                      <a:gd name="T10" fmla="*/ 132 w 146"/>
                      <a:gd name="T11" fmla="*/ 90 h 135"/>
                      <a:gd name="T12" fmla="*/ 124 w 146"/>
                      <a:gd name="T13" fmla="*/ 95 h 135"/>
                      <a:gd name="T14" fmla="*/ 112 w 146"/>
                      <a:gd name="T15" fmla="*/ 107 h 135"/>
                      <a:gd name="T16" fmla="*/ 107 w 146"/>
                      <a:gd name="T17" fmla="*/ 135 h 135"/>
                      <a:gd name="T18" fmla="*/ 73 w 146"/>
                      <a:gd name="T19" fmla="*/ 116 h 135"/>
                      <a:gd name="T20" fmla="*/ 59 w 146"/>
                      <a:gd name="T21" fmla="*/ 94 h 135"/>
                      <a:gd name="T22" fmla="*/ 44 w 146"/>
                      <a:gd name="T23" fmla="*/ 83 h 135"/>
                      <a:gd name="T24" fmla="*/ 27 w 146"/>
                      <a:gd name="T25" fmla="*/ 63 h 135"/>
                      <a:gd name="T26" fmla="*/ 19 w 146"/>
                      <a:gd name="T27" fmla="*/ 47 h 135"/>
                      <a:gd name="T28" fmla="*/ 0 w 146"/>
                      <a:gd name="T29" fmla="*/ 22 h 135"/>
                      <a:gd name="T30" fmla="*/ 8 w 146"/>
                      <a:gd name="T31" fmla="*/ 0 h 135"/>
                      <a:gd name="T32" fmla="*/ 22 w 146"/>
                      <a:gd name="T33" fmla="*/ 12 h 135"/>
                      <a:gd name="T34" fmla="*/ 30 w 146"/>
                      <a:gd name="T35" fmla="*/ 1 h 135"/>
                      <a:gd name="T36" fmla="*/ 47 w 146"/>
                      <a:gd name="T37" fmla="*/ 0 h 135"/>
                      <a:gd name="T38" fmla="*/ 80 w 146"/>
                      <a:gd name="T39" fmla="*/ 9 h 135"/>
                      <a:gd name="T40" fmla="*/ 106 w 146"/>
                      <a:gd name="T41" fmla="*/ 8 h 135"/>
                      <a:gd name="T42" fmla="*/ 123 w 146"/>
                      <a:gd name="T43" fmla="*/ 2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135">
                        <a:moveTo>
                          <a:pt x="123" y="20"/>
                        </a:moveTo>
                        <a:lnTo>
                          <a:pt x="137" y="20"/>
                        </a:lnTo>
                        <a:lnTo>
                          <a:pt x="128" y="43"/>
                        </a:lnTo>
                        <a:lnTo>
                          <a:pt x="146" y="63"/>
                        </a:lnTo>
                        <a:lnTo>
                          <a:pt x="140" y="88"/>
                        </a:lnTo>
                        <a:lnTo>
                          <a:pt x="132" y="90"/>
                        </a:lnTo>
                        <a:lnTo>
                          <a:pt x="124" y="95"/>
                        </a:lnTo>
                        <a:lnTo>
                          <a:pt x="112" y="107"/>
                        </a:lnTo>
                        <a:lnTo>
                          <a:pt x="107" y="135"/>
                        </a:lnTo>
                        <a:lnTo>
                          <a:pt x="73" y="116"/>
                        </a:lnTo>
                        <a:lnTo>
                          <a:pt x="59" y="94"/>
                        </a:lnTo>
                        <a:lnTo>
                          <a:pt x="44" y="83"/>
                        </a:lnTo>
                        <a:lnTo>
                          <a:pt x="27" y="63"/>
                        </a:lnTo>
                        <a:lnTo>
                          <a:pt x="19" y="47"/>
                        </a:lnTo>
                        <a:lnTo>
                          <a:pt x="0" y="22"/>
                        </a:lnTo>
                        <a:lnTo>
                          <a:pt x="8" y="0"/>
                        </a:lnTo>
                        <a:lnTo>
                          <a:pt x="22" y="12"/>
                        </a:lnTo>
                        <a:lnTo>
                          <a:pt x="30" y="1"/>
                        </a:lnTo>
                        <a:lnTo>
                          <a:pt x="47" y="0"/>
                        </a:lnTo>
                        <a:lnTo>
                          <a:pt x="80" y="9"/>
                        </a:lnTo>
                        <a:lnTo>
                          <a:pt x="106" y="8"/>
                        </a:lnTo>
                        <a:lnTo>
                          <a:pt x="123" y="2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dirty="0">
                      <a:solidFill>
                        <a:srgbClr val="777777"/>
                      </a:solidFill>
                      <a:latin typeface="Segoe UI" panose="020B0502040204020203" pitchFamily="34" charset="0"/>
                      <a:cs typeface="Segoe UI" panose="020B0502040204020203" pitchFamily="34" charset="0"/>
                    </a:endParaRPr>
                  </a:p>
                </p:txBody>
              </p:sp>
              <p:sp>
                <p:nvSpPr>
                  <p:cNvPr id="353" name="Country">
                    <a:extLst>
                      <a:ext uri="{FF2B5EF4-FFF2-40B4-BE49-F238E27FC236}">
                        <a16:creationId xmlns:a16="http://schemas.microsoft.com/office/drawing/2014/main" id="{81A699E5-0565-4694-8408-D4A515A54284}"/>
                      </a:ext>
                    </a:extLst>
                  </p:cNvPr>
                  <p:cNvSpPr>
                    <a:spLocks/>
                  </p:cNvSpPr>
                  <p:nvPr/>
                </p:nvSpPr>
                <p:spPr bwMode="auto">
                  <a:xfrm>
                    <a:off x="6916738" y="2225675"/>
                    <a:ext cx="34925" cy="49213"/>
                  </a:xfrm>
                  <a:custGeom>
                    <a:avLst/>
                    <a:gdLst>
                      <a:gd name="T0" fmla="*/ 174 w 174"/>
                      <a:gd name="T1" fmla="*/ 182 h 237"/>
                      <a:gd name="T2" fmla="*/ 173 w 174"/>
                      <a:gd name="T3" fmla="*/ 211 h 237"/>
                      <a:gd name="T4" fmla="*/ 160 w 174"/>
                      <a:gd name="T5" fmla="*/ 205 h 237"/>
                      <a:gd name="T6" fmla="*/ 162 w 174"/>
                      <a:gd name="T7" fmla="*/ 237 h 237"/>
                      <a:gd name="T8" fmla="*/ 151 w 174"/>
                      <a:gd name="T9" fmla="*/ 216 h 237"/>
                      <a:gd name="T10" fmla="*/ 149 w 174"/>
                      <a:gd name="T11" fmla="*/ 196 h 237"/>
                      <a:gd name="T12" fmla="*/ 142 w 174"/>
                      <a:gd name="T13" fmla="*/ 176 h 237"/>
                      <a:gd name="T14" fmla="*/ 126 w 174"/>
                      <a:gd name="T15" fmla="*/ 152 h 237"/>
                      <a:gd name="T16" fmla="*/ 91 w 174"/>
                      <a:gd name="T17" fmla="*/ 151 h 237"/>
                      <a:gd name="T18" fmla="*/ 95 w 174"/>
                      <a:gd name="T19" fmla="*/ 168 h 237"/>
                      <a:gd name="T20" fmla="*/ 83 w 174"/>
                      <a:gd name="T21" fmla="*/ 190 h 237"/>
                      <a:gd name="T22" fmla="*/ 67 w 174"/>
                      <a:gd name="T23" fmla="*/ 182 h 237"/>
                      <a:gd name="T24" fmla="*/ 61 w 174"/>
                      <a:gd name="T25" fmla="*/ 189 h 237"/>
                      <a:gd name="T26" fmla="*/ 50 w 174"/>
                      <a:gd name="T27" fmla="*/ 185 h 237"/>
                      <a:gd name="T28" fmla="*/ 36 w 174"/>
                      <a:gd name="T29" fmla="*/ 181 h 237"/>
                      <a:gd name="T30" fmla="*/ 30 w 174"/>
                      <a:gd name="T31" fmla="*/ 148 h 237"/>
                      <a:gd name="T32" fmla="*/ 17 w 174"/>
                      <a:gd name="T33" fmla="*/ 117 h 237"/>
                      <a:gd name="T34" fmla="*/ 23 w 174"/>
                      <a:gd name="T35" fmla="*/ 92 h 237"/>
                      <a:gd name="T36" fmla="*/ 0 w 174"/>
                      <a:gd name="T37" fmla="*/ 81 h 237"/>
                      <a:gd name="T38" fmla="*/ 8 w 174"/>
                      <a:gd name="T39" fmla="*/ 66 h 237"/>
                      <a:gd name="T40" fmla="*/ 32 w 174"/>
                      <a:gd name="T41" fmla="*/ 50 h 237"/>
                      <a:gd name="T42" fmla="*/ 4 w 174"/>
                      <a:gd name="T43" fmla="*/ 28 h 237"/>
                      <a:gd name="T44" fmla="*/ 18 w 174"/>
                      <a:gd name="T45" fmla="*/ 0 h 237"/>
                      <a:gd name="T46" fmla="*/ 48 w 174"/>
                      <a:gd name="T47" fmla="*/ 18 h 237"/>
                      <a:gd name="T48" fmla="*/ 66 w 174"/>
                      <a:gd name="T49" fmla="*/ 20 h 237"/>
                      <a:gd name="T50" fmla="*/ 69 w 174"/>
                      <a:gd name="T51" fmla="*/ 49 h 237"/>
                      <a:gd name="T52" fmla="*/ 105 w 174"/>
                      <a:gd name="T53" fmla="*/ 55 h 237"/>
                      <a:gd name="T54" fmla="*/ 141 w 174"/>
                      <a:gd name="T55" fmla="*/ 54 h 237"/>
                      <a:gd name="T56" fmla="*/ 162 w 174"/>
                      <a:gd name="T57" fmla="*/ 61 h 237"/>
                      <a:gd name="T58" fmla="*/ 145 w 174"/>
                      <a:gd name="T59" fmla="*/ 96 h 237"/>
                      <a:gd name="T60" fmla="*/ 128 w 174"/>
                      <a:gd name="T61" fmla="*/ 99 h 237"/>
                      <a:gd name="T62" fmla="*/ 116 w 174"/>
                      <a:gd name="T63" fmla="*/ 122 h 237"/>
                      <a:gd name="T64" fmla="*/ 137 w 174"/>
                      <a:gd name="T65" fmla="*/ 143 h 237"/>
                      <a:gd name="T66" fmla="*/ 143 w 174"/>
                      <a:gd name="T67" fmla="*/ 117 h 237"/>
                      <a:gd name="T68" fmla="*/ 154 w 174"/>
                      <a:gd name="T69" fmla="*/ 117 h 237"/>
                      <a:gd name="T70" fmla="*/ 174 w 174"/>
                      <a:gd name="T71" fmla="*/ 18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4" h="237">
                        <a:moveTo>
                          <a:pt x="174" y="182"/>
                        </a:moveTo>
                        <a:lnTo>
                          <a:pt x="173" y="211"/>
                        </a:lnTo>
                        <a:lnTo>
                          <a:pt x="160" y="205"/>
                        </a:lnTo>
                        <a:lnTo>
                          <a:pt x="162" y="237"/>
                        </a:lnTo>
                        <a:lnTo>
                          <a:pt x="151" y="216"/>
                        </a:lnTo>
                        <a:lnTo>
                          <a:pt x="149" y="196"/>
                        </a:lnTo>
                        <a:lnTo>
                          <a:pt x="142" y="176"/>
                        </a:lnTo>
                        <a:lnTo>
                          <a:pt x="126" y="152"/>
                        </a:lnTo>
                        <a:lnTo>
                          <a:pt x="91" y="151"/>
                        </a:lnTo>
                        <a:lnTo>
                          <a:pt x="95" y="168"/>
                        </a:lnTo>
                        <a:lnTo>
                          <a:pt x="83" y="190"/>
                        </a:lnTo>
                        <a:lnTo>
                          <a:pt x="67" y="182"/>
                        </a:lnTo>
                        <a:lnTo>
                          <a:pt x="61" y="189"/>
                        </a:lnTo>
                        <a:lnTo>
                          <a:pt x="50" y="185"/>
                        </a:lnTo>
                        <a:lnTo>
                          <a:pt x="36" y="181"/>
                        </a:lnTo>
                        <a:lnTo>
                          <a:pt x="30" y="148"/>
                        </a:lnTo>
                        <a:lnTo>
                          <a:pt x="17" y="117"/>
                        </a:lnTo>
                        <a:lnTo>
                          <a:pt x="23" y="92"/>
                        </a:lnTo>
                        <a:lnTo>
                          <a:pt x="0" y="81"/>
                        </a:lnTo>
                        <a:lnTo>
                          <a:pt x="8" y="66"/>
                        </a:lnTo>
                        <a:lnTo>
                          <a:pt x="32" y="50"/>
                        </a:lnTo>
                        <a:lnTo>
                          <a:pt x="4" y="28"/>
                        </a:lnTo>
                        <a:lnTo>
                          <a:pt x="18" y="0"/>
                        </a:lnTo>
                        <a:lnTo>
                          <a:pt x="48" y="18"/>
                        </a:lnTo>
                        <a:lnTo>
                          <a:pt x="66" y="20"/>
                        </a:lnTo>
                        <a:lnTo>
                          <a:pt x="69" y="49"/>
                        </a:lnTo>
                        <a:lnTo>
                          <a:pt x="105" y="55"/>
                        </a:lnTo>
                        <a:lnTo>
                          <a:pt x="141" y="54"/>
                        </a:lnTo>
                        <a:lnTo>
                          <a:pt x="162" y="61"/>
                        </a:lnTo>
                        <a:lnTo>
                          <a:pt x="145" y="96"/>
                        </a:lnTo>
                        <a:lnTo>
                          <a:pt x="128" y="99"/>
                        </a:lnTo>
                        <a:lnTo>
                          <a:pt x="116" y="122"/>
                        </a:lnTo>
                        <a:lnTo>
                          <a:pt x="137" y="143"/>
                        </a:lnTo>
                        <a:lnTo>
                          <a:pt x="143" y="117"/>
                        </a:lnTo>
                        <a:lnTo>
                          <a:pt x="154" y="117"/>
                        </a:lnTo>
                        <a:lnTo>
                          <a:pt x="174" y="18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dirty="0">
                      <a:solidFill>
                        <a:srgbClr val="777777"/>
                      </a:solidFill>
                      <a:latin typeface="Segoe UI" panose="020B0502040204020203" pitchFamily="34" charset="0"/>
                      <a:cs typeface="Segoe UI" panose="020B0502040204020203" pitchFamily="34" charset="0"/>
                    </a:endParaRPr>
                  </a:p>
                </p:txBody>
              </p:sp>
              <p:sp>
                <p:nvSpPr>
                  <p:cNvPr id="354" name="Country">
                    <a:extLst>
                      <a:ext uri="{FF2B5EF4-FFF2-40B4-BE49-F238E27FC236}">
                        <a16:creationId xmlns:a16="http://schemas.microsoft.com/office/drawing/2014/main" id="{AAE83CD0-0DD4-4D18-9887-5AFD77298907}"/>
                      </a:ext>
                    </a:extLst>
                  </p:cNvPr>
                  <p:cNvSpPr>
                    <a:spLocks/>
                  </p:cNvSpPr>
                  <p:nvPr/>
                </p:nvSpPr>
                <p:spPr bwMode="auto">
                  <a:xfrm>
                    <a:off x="6256338" y="1974850"/>
                    <a:ext cx="28575" cy="23813"/>
                  </a:xfrm>
                  <a:custGeom>
                    <a:avLst/>
                    <a:gdLst>
                      <a:gd name="T0" fmla="*/ 31 w 138"/>
                      <a:gd name="T1" fmla="*/ 8 h 116"/>
                      <a:gd name="T2" fmla="*/ 58 w 138"/>
                      <a:gd name="T3" fmla="*/ 13 h 116"/>
                      <a:gd name="T4" fmla="*/ 93 w 138"/>
                      <a:gd name="T5" fmla="*/ 0 h 116"/>
                      <a:gd name="T6" fmla="*/ 117 w 138"/>
                      <a:gd name="T7" fmla="*/ 27 h 116"/>
                      <a:gd name="T8" fmla="*/ 138 w 138"/>
                      <a:gd name="T9" fmla="*/ 41 h 116"/>
                      <a:gd name="T10" fmla="*/ 134 w 138"/>
                      <a:gd name="T11" fmla="*/ 81 h 116"/>
                      <a:gd name="T12" fmla="*/ 124 w 138"/>
                      <a:gd name="T13" fmla="*/ 83 h 116"/>
                      <a:gd name="T14" fmla="*/ 120 w 138"/>
                      <a:gd name="T15" fmla="*/ 116 h 116"/>
                      <a:gd name="T16" fmla="*/ 87 w 138"/>
                      <a:gd name="T17" fmla="*/ 89 h 116"/>
                      <a:gd name="T18" fmla="*/ 67 w 138"/>
                      <a:gd name="T19" fmla="*/ 94 h 116"/>
                      <a:gd name="T20" fmla="*/ 41 w 138"/>
                      <a:gd name="T21" fmla="*/ 66 h 116"/>
                      <a:gd name="T22" fmla="*/ 23 w 138"/>
                      <a:gd name="T23" fmla="*/ 42 h 116"/>
                      <a:gd name="T24" fmla="*/ 6 w 138"/>
                      <a:gd name="T25" fmla="*/ 41 h 116"/>
                      <a:gd name="T26" fmla="*/ 0 w 138"/>
                      <a:gd name="T27" fmla="*/ 20 h 116"/>
                      <a:gd name="T28" fmla="*/ 31 w 138"/>
                      <a:gd name="T29"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16">
                        <a:moveTo>
                          <a:pt x="31" y="8"/>
                        </a:moveTo>
                        <a:lnTo>
                          <a:pt x="58" y="13"/>
                        </a:lnTo>
                        <a:lnTo>
                          <a:pt x="93" y="0"/>
                        </a:lnTo>
                        <a:lnTo>
                          <a:pt x="117" y="27"/>
                        </a:lnTo>
                        <a:lnTo>
                          <a:pt x="138" y="41"/>
                        </a:lnTo>
                        <a:lnTo>
                          <a:pt x="134" y="81"/>
                        </a:lnTo>
                        <a:lnTo>
                          <a:pt x="124" y="83"/>
                        </a:lnTo>
                        <a:lnTo>
                          <a:pt x="120" y="116"/>
                        </a:lnTo>
                        <a:lnTo>
                          <a:pt x="87" y="89"/>
                        </a:lnTo>
                        <a:lnTo>
                          <a:pt x="67" y="94"/>
                        </a:lnTo>
                        <a:lnTo>
                          <a:pt x="41" y="66"/>
                        </a:lnTo>
                        <a:lnTo>
                          <a:pt x="23" y="42"/>
                        </a:lnTo>
                        <a:lnTo>
                          <a:pt x="6" y="41"/>
                        </a:lnTo>
                        <a:lnTo>
                          <a:pt x="0" y="20"/>
                        </a:lnTo>
                        <a:lnTo>
                          <a:pt x="31" y="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5" name="Country">
                    <a:extLst>
                      <a:ext uri="{FF2B5EF4-FFF2-40B4-BE49-F238E27FC236}">
                        <a16:creationId xmlns:a16="http://schemas.microsoft.com/office/drawing/2014/main" id="{4A445B15-445F-4688-B487-423EF0D5A3C4}"/>
                      </a:ext>
                    </a:extLst>
                  </p:cNvPr>
                  <p:cNvSpPr>
                    <a:spLocks/>
                  </p:cNvSpPr>
                  <p:nvPr/>
                </p:nvSpPr>
                <p:spPr bwMode="auto">
                  <a:xfrm>
                    <a:off x="6194425" y="2319338"/>
                    <a:ext cx="58737" cy="42863"/>
                  </a:xfrm>
                  <a:custGeom>
                    <a:avLst/>
                    <a:gdLst>
                      <a:gd name="T0" fmla="*/ 101 w 290"/>
                      <a:gd name="T1" fmla="*/ 211 h 212"/>
                      <a:gd name="T2" fmla="*/ 75 w 290"/>
                      <a:gd name="T3" fmla="*/ 201 h 212"/>
                      <a:gd name="T4" fmla="*/ 57 w 290"/>
                      <a:gd name="T5" fmla="*/ 203 h 212"/>
                      <a:gd name="T6" fmla="*/ 44 w 290"/>
                      <a:gd name="T7" fmla="*/ 212 h 212"/>
                      <a:gd name="T8" fmla="*/ 27 w 290"/>
                      <a:gd name="T9" fmla="*/ 204 h 212"/>
                      <a:gd name="T10" fmla="*/ 20 w 290"/>
                      <a:gd name="T11" fmla="*/ 192 h 212"/>
                      <a:gd name="T12" fmla="*/ 3 w 290"/>
                      <a:gd name="T13" fmla="*/ 183 h 212"/>
                      <a:gd name="T14" fmla="*/ 0 w 290"/>
                      <a:gd name="T15" fmla="*/ 161 h 212"/>
                      <a:gd name="T16" fmla="*/ 11 w 290"/>
                      <a:gd name="T17" fmla="*/ 145 h 212"/>
                      <a:gd name="T18" fmla="*/ 10 w 290"/>
                      <a:gd name="T19" fmla="*/ 132 h 212"/>
                      <a:gd name="T20" fmla="*/ 40 w 290"/>
                      <a:gd name="T21" fmla="*/ 100 h 212"/>
                      <a:gd name="T22" fmla="*/ 46 w 290"/>
                      <a:gd name="T23" fmla="*/ 73 h 212"/>
                      <a:gd name="T24" fmla="*/ 56 w 290"/>
                      <a:gd name="T25" fmla="*/ 64 h 212"/>
                      <a:gd name="T26" fmla="*/ 74 w 290"/>
                      <a:gd name="T27" fmla="*/ 69 h 212"/>
                      <a:gd name="T28" fmla="*/ 90 w 290"/>
                      <a:gd name="T29" fmla="*/ 61 h 212"/>
                      <a:gd name="T30" fmla="*/ 95 w 290"/>
                      <a:gd name="T31" fmla="*/ 51 h 212"/>
                      <a:gd name="T32" fmla="*/ 125 w 290"/>
                      <a:gd name="T33" fmla="*/ 34 h 212"/>
                      <a:gd name="T34" fmla="*/ 132 w 290"/>
                      <a:gd name="T35" fmla="*/ 22 h 212"/>
                      <a:gd name="T36" fmla="*/ 167 w 290"/>
                      <a:gd name="T37" fmla="*/ 6 h 212"/>
                      <a:gd name="T38" fmla="*/ 188 w 290"/>
                      <a:gd name="T39" fmla="*/ 0 h 212"/>
                      <a:gd name="T40" fmla="*/ 198 w 290"/>
                      <a:gd name="T41" fmla="*/ 7 h 212"/>
                      <a:gd name="T42" fmla="*/ 222 w 290"/>
                      <a:gd name="T43" fmla="*/ 7 h 212"/>
                      <a:gd name="T44" fmla="*/ 219 w 290"/>
                      <a:gd name="T45" fmla="*/ 26 h 212"/>
                      <a:gd name="T46" fmla="*/ 224 w 290"/>
                      <a:gd name="T47" fmla="*/ 44 h 212"/>
                      <a:gd name="T48" fmla="*/ 246 w 290"/>
                      <a:gd name="T49" fmla="*/ 69 h 212"/>
                      <a:gd name="T50" fmla="*/ 247 w 290"/>
                      <a:gd name="T51" fmla="*/ 88 h 212"/>
                      <a:gd name="T52" fmla="*/ 290 w 290"/>
                      <a:gd name="T53" fmla="*/ 97 h 212"/>
                      <a:gd name="T54" fmla="*/ 289 w 290"/>
                      <a:gd name="T55" fmla="*/ 123 h 212"/>
                      <a:gd name="T56" fmla="*/ 281 w 290"/>
                      <a:gd name="T57" fmla="*/ 135 h 212"/>
                      <a:gd name="T58" fmla="*/ 263 w 290"/>
                      <a:gd name="T59" fmla="*/ 138 h 212"/>
                      <a:gd name="T60" fmla="*/ 255 w 290"/>
                      <a:gd name="T61" fmla="*/ 155 h 212"/>
                      <a:gd name="T62" fmla="*/ 242 w 290"/>
                      <a:gd name="T63" fmla="*/ 159 h 212"/>
                      <a:gd name="T64" fmla="*/ 209 w 290"/>
                      <a:gd name="T65" fmla="*/ 159 h 212"/>
                      <a:gd name="T66" fmla="*/ 191 w 290"/>
                      <a:gd name="T67" fmla="*/ 156 h 212"/>
                      <a:gd name="T68" fmla="*/ 179 w 290"/>
                      <a:gd name="T69" fmla="*/ 162 h 212"/>
                      <a:gd name="T70" fmla="*/ 162 w 290"/>
                      <a:gd name="T71" fmla="*/ 159 h 212"/>
                      <a:gd name="T72" fmla="*/ 96 w 290"/>
                      <a:gd name="T73" fmla="*/ 161 h 212"/>
                      <a:gd name="T74" fmla="*/ 95 w 290"/>
                      <a:gd name="T75" fmla="*/ 182 h 212"/>
                      <a:gd name="T76" fmla="*/ 101 w 290"/>
                      <a:gd name="T77" fmla="*/ 21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0" h="212">
                        <a:moveTo>
                          <a:pt x="101" y="211"/>
                        </a:moveTo>
                        <a:lnTo>
                          <a:pt x="75" y="201"/>
                        </a:lnTo>
                        <a:lnTo>
                          <a:pt x="57" y="203"/>
                        </a:lnTo>
                        <a:lnTo>
                          <a:pt x="44" y="212"/>
                        </a:lnTo>
                        <a:lnTo>
                          <a:pt x="27" y="204"/>
                        </a:lnTo>
                        <a:lnTo>
                          <a:pt x="20" y="192"/>
                        </a:lnTo>
                        <a:lnTo>
                          <a:pt x="3" y="183"/>
                        </a:lnTo>
                        <a:lnTo>
                          <a:pt x="0" y="161"/>
                        </a:lnTo>
                        <a:lnTo>
                          <a:pt x="11" y="145"/>
                        </a:lnTo>
                        <a:lnTo>
                          <a:pt x="10" y="132"/>
                        </a:lnTo>
                        <a:lnTo>
                          <a:pt x="40" y="100"/>
                        </a:lnTo>
                        <a:lnTo>
                          <a:pt x="46" y="73"/>
                        </a:lnTo>
                        <a:lnTo>
                          <a:pt x="56" y="64"/>
                        </a:lnTo>
                        <a:lnTo>
                          <a:pt x="74" y="69"/>
                        </a:lnTo>
                        <a:lnTo>
                          <a:pt x="90" y="61"/>
                        </a:lnTo>
                        <a:lnTo>
                          <a:pt x="95" y="51"/>
                        </a:lnTo>
                        <a:lnTo>
                          <a:pt x="125" y="34"/>
                        </a:lnTo>
                        <a:lnTo>
                          <a:pt x="132" y="22"/>
                        </a:lnTo>
                        <a:lnTo>
                          <a:pt x="167" y="6"/>
                        </a:lnTo>
                        <a:lnTo>
                          <a:pt x="188" y="0"/>
                        </a:lnTo>
                        <a:lnTo>
                          <a:pt x="198" y="7"/>
                        </a:lnTo>
                        <a:lnTo>
                          <a:pt x="222" y="7"/>
                        </a:lnTo>
                        <a:lnTo>
                          <a:pt x="219" y="26"/>
                        </a:lnTo>
                        <a:lnTo>
                          <a:pt x="224" y="44"/>
                        </a:lnTo>
                        <a:lnTo>
                          <a:pt x="246" y="69"/>
                        </a:lnTo>
                        <a:lnTo>
                          <a:pt x="247" y="88"/>
                        </a:lnTo>
                        <a:lnTo>
                          <a:pt x="290" y="97"/>
                        </a:lnTo>
                        <a:lnTo>
                          <a:pt x="289" y="123"/>
                        </a:lnTo>
                        <a:lnTo>
                          <a:pt x="281" y="135"/>
                        </a:lnTo>
                        <a:lnTo>
                          <a:pt x="263" y="138"/>
                        </a:lnTo>
                        <a:lnTo>
                          <a:pt x="255" y="155"/>
                        </a:lnTo>
                        <a:lnTo>
                          <a:pt x="242" y="159"/>
                        </a:lnTo>
                        <a:lnTo>
                          <a:pt x="209" y="159"/>
                        </a:lnTo>
                        <a:lnTo>
                          <a:pt x="191" y="156"/>
                        </a:lnTo>
                        <a:lnTo>
                          <a:pt x="179" y="162"/>
                        </a:lnTo>
                        <a:lnTo>
                          <a:pt x="162" y="159"/>
                        </a:lnTo>
                        <a:lnTo>
                          <a:pt x="96" y="161"/>
                        </a:lnTo>
                        <a:lnTo>
                          <a:pt x="95" y="182"/>
                        </a:lnTo>
                        <a:lnTo>
                          <a:pt x="101" y="21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6" name="Country">
                    <a:extLst>
                      <a:ext uri="{FF2B5EF4-FFF2-40B4-BE49-F238E27FC236}">
                        <a16:creationId xmlns:a16="http://schemas.microsoft.com/office/drawing/2014/main" id="{707560D5-4B2B-4506-89B3-BFF8F40C9E52}"/>
                      </a:ext>
                    </a:extLst>
                  </p:cNvPr>
                  <p:cNvSpPr>
                    <a:spLocks/>
                  </p:cNvSpPr>
                  <p:nvPr/>
                </p:nvSpPr>
                <p:spPr bwMode="auto">
                  <a:xfrm>
                    <a:off x="6410325" y="2057400"/>
                    <a:ext cx="47625" cy="31750"/>
                  </a:xfrm>
                  <a:custGeom>
                    <a:avLst/>
                    <a:gdLst>
                      <a:gd name="T0" fmla="*/ 11 w 235"/>
                      <a:gd name="T1" fmla="*/ 0 h 154"/>
                      <a:gd name="T2" fmla="*/ 22 w 235"/>
                      <a:gd name="T3" fmla="*/ 21 h 154"/>
                      <a:gd name="T4" fmla="*/ 36 w 235"/>
                      <a:gd name="T5" fmla="*/ 17 h 154"/>
                      <a:gd name="T6" fmla="*/ 66 w 235"/>
                      <a:gd name="T7" fmla="*/ 26 h 154"/>
                      <a:gd name="T8" fmla="*/ 121 w 235"/>
                      <a:gd name="T9" fmla="*/ 28 h 154"/>
                      <a:gd name="T10" fmla="*/ 140 w 235"/>
                      <a:gd name="T11" fmla="*/ 15 h 154"/>
                      <a:gd name="T12" fmla="*/ 185 w 235"/>
                      <a:gd name="T13" fmla="*/ 3 h 154"/>
                      <a:gd name="T14" fmla="*/ 212 w 235"/>
                      <a:gd name="T15" fmla="*/ 22 h 154"/>
                      <a:gd name="T16" fmla="*/ 235 w 235"/>
                      <a:gd name="T17" fmla="*/ 27 h 154"/>
                      <a:gd name="T18" fmla="*/ 215 w 235"/>
                      <a:gd name="T19" fmla="*/ 49 h 154"/>
                      <a:gd name="T20" fmla="*/ 201 w 235"/>
                      <a:gd name="T21" fmla="*/ 86 h 154"/>
                      <a:gd name="T22" fmla="*/ 213 w 235"/>
                      <a:gd name="T23" fmla="*/ 115 h 154"/>
                      <a:gd name="T24" fmla="*/ 181 w 235"/>
                      <a:gd name="T25" fmla="*/ 108 h 154"/>
                      <a:gd name="T26" fmla="*/ 142 w 235"/>
                      <a:gd name="T27" fmla="*/ 124 h 154"/>
                      <a:gd name="T28" fmla="*/ 142 w 235"/>
                      <a:gd name="T29" fmla="*/ 149 h 154"/>
                      <a:gd name="T30" fmla="*/ 107 w 235"/>
                      <a:gd name="T31" fmla="*/ 154 h 154"/>
                      <a:gd name="T32" fmla="*/ 81 w 235"/>
                      <a:gd name="T33" fmla="*/ 136 h 154"/>
                      <a:gd name="T34" fmla="*/ 50 w 235"/>
                      <a:gd name="T35" fmla="*/ 150 h 154"/>
                      <a:gd name="T36" fmla="*/ 22 w 235"/>
                      <a:gd name="T37" fmla="*/ 149 h 154"/>
                      <a:gd name="T38" fmla="*/ 19 w 235"/>
                      <a:gd name="T39" fmla="*/ 115 h 154"/>
                      <a:gd name="T40" fmla="*/ 0 w 235"/>
                      <a:gd name="T41" fmla="*/ 99 h 154"/>
                      <a:gd name="T42" fmla="*/ 7 w 235"/>
                      <a:gd name="T43" fmla="*/ 92 h 154"/>
                      <a:gd name="T44" fmla="*/ 3 w 235"/>
                      <a:gd name="T45" fmla="*/ 86 h 154"/>
                      <a:gd name="T46" fmla="*/ 9 w 235"/>
                      <a:gd name="T47" fmla="*/ 69 h 154"/>
                      <a:gd name="T48" fmla="*/ 23 w 235"/>
                      <a:gd name="T49" fmla="*/ 53 h 154"/>
                      <a:gd name="T50" fmla="*/ 5 w 235"/>
                      <a:gd name="T51" fmla="*/ 31 h 154"/>
                      <a:gd name="T52" fmla="*/ 2 w 235"/>
                      <a:gd name="T53" fmla="*/ 12 h 154"/>
                      <a:gd name="T54" fmla="*/ 11 w 235"/>
                      <a:gd name="T5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5" h="154">
                        <a:moveTo>
                          <a:pt x="11" y="0"/>
                        </a:moveTo>
                        <a:lnTo>
                          <a:pt x="22" y="21"/>
                        </a:lnTo>
                        <a:lnTo>
                          <a:pt x="36" y="17"/>
                        </a:lnTo>
                        <a:lnTo>
                          <a:pt x="66" y="26"/>
                        </a:lnTo>
                        <a:lnTo>
                          <a:pt x="121" y="28"/>
                        </a:lnTo>
                        <a:lnTo>
                          <a:pt x="140" y="15"/>
                        </a:lnTo>
                        <a:lnTo>
                          <a:pt x="185" y="3"/>
                        </a:lnTo>
                        <a:lnTo>
                          <a:pt x="212" y="22"/>
                        </a:lnTo>
                        <a:lnTo>
                          <a:pt x="235" y="27"/>
                        </a:lnTo>
                        <a:lnTo>
                          <a:pt x="215" y="49"/>
                        </a:lnTo>
                        <a:lnTo>
                          <a:pt x="201" y="86"/>
                        </a:lnTo>
                        <a:lnTo>
                          <a:pt x="213" y="115"/>
                        </a:lnTo>
                        <a:lnTo>
                          <a:pt x="181" y="108"/>
                        </a:lnTo>
                        <a:lnTo>
                          <a:pt x="142" y="124"/>
                        </a:lnTo>
                        <a:lnTo>
                          <a:pt x="142" y="149"/>
                        </a:lnTo>
                        <a:lnTo>
                          <a:pt x="107" y="154"/>
                        </a:lnTo>
                        <a:lnTo>
                          <a:pt x="81" y="136"/>
                        </a:lnTo>
                        <a:lnTo>
                          <a:pt x="50" y="150"/>
                        </a:lnTo>
                        <a:lnTo>
                          <a:pt x="22" y="149"/>
                        </a:lnTo>
                        <a:lnTo>
                          <a:pt x="19" y="115"/>
                        </a:lnTo>
                        <a:lnTo>
                          <a:pt x="0" y="99"/>
                        </a:lnTo>
                        <a:lnTo>
                          <a:pt x="7" y="92"/>
                        </a:lnTo>
                        <a:lnTo>
                          <a:pt x="3" y="86"/>
                        </a:lnTo>
                        <a:lnTo>
                          <a:pt x="9" y="69"/>
                        </a:lnTo>
                        <a:lnTo>
                          <a:pt x="23" y="53"/>
                        </a:lnTo>
                        <a:lnTo>
                          <a:pt x="5" y="31"/>
                        </a:lnTo>
                        <a:lnTo>
                          <a:pt x="2" y="12"/>
                        </a:lnTo>
                        <a:lnTo>
                          <a:pt x="11"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7" name="Country">
                    <a:extLst>
                      <a:ext uri="{FF2B5EF4-FFF2-40B4-BE49-F238E27FC236}">
                        <a16:creationId xmlns:a16="http://schemas.microsoft.com/office/drawing/2014/main" id="{2D7E1E58-5EF4-4F6E-9862-07ABF07738D9}"/>
                      </a:ext>
                    </a:extLst>
                  </p:cNvPr>
                  <p:cNvSpPr>
                    <a:spLocks/>
                  </p:cNvSpPr>
                  <p:nvPr/>
                </p:nvSpPr>
                <p:spPr bwMode="auto">
                  <a:xfrm>
                    <a:off x="6461125" y="2454275"/>
                    <a:ext cx="12700" cy="15875"/>
                  </a:xfrm>
                  <a:custGeom>
                    <a:avLst/>
                    <a:gdLst>
                      <a:gd name="T0" fmla="*/ 12 w 66"/>
                      <a:gd name="T1" fmla="*/ 81 h 81"/>
                      <a:gd name="T2" fmla="*/ 10 w 66"/>
                      <a:gd name="T3" fmla="*/ 36 h 81"/>
                      <a:gd name="T4" fmla="*/ 0 w 66"/>
                      <a:gd name="T5" fmla="*/ 19 h 81"/>
                      <a:gd name="T6" fmla="*/ 23 w 66"/>
                      <a:gd name="T7" fmla="*/ 21 h 81"/>
                      <a:gd name="T8" fmla="*/ 35 w 66"/>
                      <a:gd name="T9" fmla="*/ 0 h 81"/>
                      <a:gd name="T10" fmla="*/ 55 w 66"/>
                      <a:gd name="T11" fmla="*/ 2 h 81"/>
                      <a:gd name="T12" fmla="*/ 57 w 66"/>
                      <a:gd name="T13" fmla="*/ 17 h 81"/>
                      <a:gd name="T14" fmla="*/ 66 w 66"/>
                      <a:gd name="T15" fmla="*/ 26 h 81"/>
                      <a:gd name="T16" fmla="*/ 66 w 66"/>
                      <a:gd name="T17" fmla="*/ 38 h 81"/>
                      <a:gd name="T18" fmla="*/ 57 w 66"/>
                      <a:gd name="T19" fmla="*/ 46 h 81"/>
                      <a:gd name="T20" fmla="*/ 42 w 66"/>
                      <a:gd name="T21" fmla="*/ 66 h 81"/>
                      <a:gd name="T22" fmla="*/ 28 w 66"/>
                      <a:gd name="T23" fmla="*/ 79 h 81"/>
                      <a:gd name="T24" fmla="*/ 12 w 66"/>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81">
                        <a:moveTo>
                          <a:pt x="12" y="81"/>
                        </a:moveTo>
                        <a:lnTo>
                          <a:pt x="10" y="36"/>
                        </a:lnTo>
                        <a:lnTo>
                          <a:pt x="0" y="19"/>
                        </a:lnTo>
                        <a:lnTo>
                          <a:pt x="23" y="21"/>
                        </a:lnTo>
                        <a:lnTo>
                          <a:pt x="35" y="0"/>
                        </a:lnTo>
                        <a:lnTo>
                          <a:pt x="55" y="2"/>
                        </a:lnTo>
                        <a:lnTo>
                          <a:pt x="57" y="17"/>
                        </a:lnTo>
                        <a:lnTo>
                          <a:pt x="66" y="26"/>
                        </a:lnTo>
                        <a:lnTo>
                          <a:pt x="66" y="38"/>
                        </a:lnTo>
                        <a:lnTo>
                          <a:pt x="57" y="46"/>
                        </a:lnTo>
                        <a:lnTo>
                          <a:pt x="42" y="66"/>
                        </a:lnTo>
                        <a:lnTo>
                          <a:pt x="28" y="79"/>
                        </a:lnTo>
                        <a:lnTo>
                          <a:pt x="12" y="8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8" name="Country">
                    <a:extLst>
                      <a:ext uri="{FF2B5EF4-FFF2-40B4-BE49-F238E27FC236}">
                        <a16:creationId xmlns:a16="http://schemas.microsoft.com/office/drawing/2014/main" id="{78311D29-9681-4955-8CC5-F34CD8E16AB8}"/>
                      </a:ext>
                    </a:extLst>
                  </p:cNvPr>
                  <p:cNvSpPr>
                    <a:spLocks/>
                  </p:cNvSpPr>
                  <p:nvPr/>
                </p:nvSpPr>
                <p:spPr bwMode="auto">
                  <a:xfrm>
                    <a:off x="6243638" y="2341563"/>
                    <a:ext cx="22225" cy="47625"/>
                  </a:xfrm>
                  <a:custGeom>
                    <a:avLst/>
                    <a:gdLst>
                      <a:gd name="T0" fmla="*/ 73 w 115"/>
                      <a:gd name="T1" fmla="*/ 228 h 232"/>
                      <a:gd name="T2" fmla="*/ 42 w 115"/>
                      <a:gd name="T3" fmla="*/ 232 h 232"/>
                      <a:gd name="T4" fmla="*/ 32 w 115"/>
                      <a:gd name="T5" fmla="*/ 206 h 232"/>
                      <a:gd name="T6" fmla="*/ 34 w 115"/>
                      <a:gd name="T7" fmla="*/ 119 h 232"/>
                      <a:gd name="T8" fmla="*/ 26 w 115"/>
                      <a:gd name="T9" fmla="*/ 111 h 232"/>
                      <a:gd name="T10" fmla="*/ 25 w 115"/>
                      <a:gd name="T11" fmla="*/ 92 h 232"/>
                      <a:gd name="T12" fmla="*/ 12 w 115"/>
                      <a:gd name="T13" fmla="*/ 79 h 232"/>
                      <a:gd name="T14" fmla="*/ 0 w 115"/>
                      <a:gd name="T15" fmla="*/ 67 h 232"/>
                      <a:gd name="T16" fmla="*/ 5 w 115"/>
                      <a:gd name="T17" fmla="*/ 47 h 232"/>
                      <a:gd name="T18" fmla="*/ 18 w 115"/>
                      <a:gd name="T19" fmla="*/ 43 h 232"/>
                      <a:gd name="T20" fmla="*/ 26 w 115"/>
                      <a:gd name="T21" fmla="*/ 26 h 232"/>
                      <a:gd name="T22" fmla="*/ 44 w 115"/>
                      <a:gd name="T23" fmla="*/ 23 h 232"/>
                      <a:gd name="T24" fmla="*/ 52 w 115"/>
                      <a:gd name="T25" fmla="*/ 11 h 232"/>
                      <a:gd name="T26" fmla="*/ 65 w 115"/>
                      <a:gd name="T27" fmla="*/ 0 h 232"/>
                      <a:gd name="T28" fmla="*/ 79 w 115"/>
                      <a:gd name="T29" fmla="*/ 0 h 232"/>
                      <a:gd name="T30" fmla="*/ 108 w 115"/>
                      <a:gd name="T31" fmla="*/ 22 h 232"/>
                      <a:gd name="T32" fmla="*/ 106 w 115"/>
                      <a:gd name="T33" fmla="*/ 35 h 232"/>
                      <a:gd name="T34" fmla="*/ 115 w 115"/>
                      <a:gd name="T35" fmla="*/ 57 h 232"/>
                      <a:gd name="T36" fmla="*/ 107 w 115"/>
                      <a:gd name="T37" fmla="*/ 73 h 232"/>
                      <a:gd name="T38" fmla="*/ 111 w 115"/>
                      <a:gd name="T39" fmla="*/ 83 h 232"/>
                      <a:gd name="T40" fmla="*/ 93 w 115"/>
                      <a:gd name="T41" fmla="*/ 107 h 232"/>
                      <a:gd name="T42" fmla="*/ 81 w 115"/>
                      <a:gd name="T43" fmla="*/ 119 h 232"/>
                      <a:gd name="T44" fmla="*/ 74 w 115"/>
                      <a:gd name="T45" fmla="*/ 142 h 232"/>
                      <a:gd name="T46" fmla="*/ 75 w 115"/>
                      <a:gd name="T47" fmla="*/ 167 h 232"/>
                      <a:gd name="T48" fmla="*/ 73 w 115"/>
                      <a:gd name="T49" fmla="*/ 22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232">
                        <a:moveTo>
                          <a:pt x="73" y="228"/>
                        </a:moveTo>
                        <a:lnTo>
                          <a:pt x="42" y="232"/>
                        </a:lnTo>
                        <a:lnTo>
                          <a:pt x="32" y="206"/>
                        </a:lnTo>
                        <a:lnTo>
                          <a:pt x="34" y="119"/>
                        </a:lnTo>
                        <a:lnTo>
                          <a:pt x="26" y="111"/>
                        </a:lnTo>
                        <a:lnTo>
                          <a:pt x="25" y="92"/>
                        </a:lnTo>
                        <a:lnTo>
                          <a:pt x="12" y="79"/>
                        </a:lnTo>
                        <a:lnTo>
                          <a:pt x="0" y="67"/>
                        </a:lnTo>
                        <a:lnTo>
                          <a:pt x="5" y="47"/>
                        </a:lnTo>
                        <a:lnTo>
                          <a:pt x="18" y="43"/>
                        </a:lnTo>
                        <a:lnTo>
                          <a:pt x="26" y="26"/>
                        </a:lnTo>
                        <a:lnTo>
                          <a:pt x="44" y="23"/>
                        </a:lnTo>
                        <a:lnTo>
                          <a:pt x="52" y="11"/>
                        </a:lnTo>
                        <a:lnTo>
                          <a:pt x="65" y="0"/>
                        </a:lnTo>
                        <a:lnTo>
                          <a:pt x="79" y="0"/>
                        </a:lnTo>
                        <a:lnTo>
                          <a:pt x="108" y="22"/>
                        </a:lnTo>
                        <a:lnTo>
                          <a:pt x="106" y="35"/>
                        </a:lnTo>
                        <a:lnTo>
                          <a:pt x="115" y="57"/>
                        </a:lnTo>
                        <a:lnTo>
                          <a:pt x="107" y="73"/>
                        </a:lnTo>
                        <a:lnTo>
                          <a:pt x="111" y="83"/>
                        </a:lnTo>
                        <a:lnTo>
                          <a:pt x="93" y="107"/>
                        </a:lnTo>
                        <a:lnTo>
                          <a:pt x="81" y="119"/>
                        </a:lnTo>
                        <a:lnTo>
                          <a:pt x="74" y="142"/>
                        </a:lnTo>
                        <a:lnTo>
                          <a:pt x="75" y="167"/>
                        </a:lnTo>
                        <a:lnTo>
                          <a:pt x="73" y="22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9" name="Country">
                    <a:extLst>
                      <a:ext uri="{FF2B5EF4-FFF2-40B4-BE49-F238E27FC236}">
                        <a16:creationId xmlns:a16="http://schemas.microsoft.com/office/drawing/2014/main" id="{4BCDC1FB-D256-469F-BB5F-D1DCD40714A3}"/>
                      </a:ext>
                    </a:extLst>
                  </p:cNvPr>
                  <p:cNvSpPr>
                    <a:spLocks/>
                  </p:cNvSpPr>
                  <p:nvPr/>
                </p:nvSpPr>
                <p:spPr bwMode="auto">
                  <a:xfrm>
                    <a:off x="7118350" y="2393950"/>
                    <a:ext cx="9525" cy="11113"/>
                  </a:xfrm>
                  <a:custGeom>
                    <a:avLst/>
                    <a:gdLst>
                      <a:gd name="T0" fmla="*/ 0 w 47"/>
                      <a:gd name="T1" fmla="*/ 35 h 55"/>
                      <a:gd name="T2" fmla="*/ 15 w 47"/>
                      <a:gd name="T3" fmla="*/ 21 h 55"/>
                      <a:gd name="T4" fmla="*/ 47 w 47"/>
                      <a:gd name="T5" fmla="*/ 0 h 55"/>
                      <a:gd name="T6" fmla="*/ 46 w 47"/>
                      <a:gd name="T7" fmla="*/ 19 h 55"/>
                      <a:gd name="T8" fmla="*/ 43 w 47"/>
                      <a:gd name="T9" fmla="*/ 43 h 55"/>
                      <a:gd name="T10" fmla="*/ 25 w 47"/>
                      <a:gd name="T11" fmla="*/ 42 h 55"/>
                      <a:gd name="T12" fmla="*/ 17 w 47"/>
                      <a:gd name="T13" fmla="*/ 55 h 55"/>
                      <a:gd name="T14" fmla="*/ 0 w 47"/>
                      <a:gd name="T15" fmla="*/ 3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5">
                        <a:moveTo>
                          <a:pt x="0" y="35"/>
                        </a:moveTo>
                        <a:lnTo>
                          <a:pt x="15" y="21"/>
                        </a:lnTo>
                        <a:lnTo>
                          <a:pt x="47" y="0"/>
                        </a:lnTo>
                        <a:lnTo>
                          <a:pt x="46" y="19"/>
                        </a:lnTo>
                        <a:lnTo>
                          <a:pt x="43" y="43"/>
                        </a:lnTo>
                        <a:lnTo>
                          <a:pt x="25" y="42"/>
                        </a:lnTo>
                        <a:lnTo>
                          <a:pt x="17" y="55"/>
                        </a:lnTo>
                        <a:lnTo>
                          <a:pt x="0" y="3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0" name="Country">
                    <a:extLst>
                      <a:ext uri="{FF2B5EF4-FFF2-40B4-BE49-F238E27FC236}">
                        <a16:creationId xmlns:a16="http://schemas.microsoft.com/office/drawing/2014/main" id="{C49BF39A-AB06-453F-ACE4-9069CDECA603}"/>
                      </a:ext>
                    </a:extLst>
                  </p:cNvPr>
                  <p:cNvSpPr>
                    <a:spLocks/>
                  </p:cNvSpPr>
                  <p:nvPr/>
                </p:nvSpPr>
                <p:spPr bwMode="auto">
                  <a:xfrm>
                    <a:off x="5700713" y="2511425"/>
                    <a:ext cx="92075" cy="104775"/>
                  </a:xfrm>
                  <a:custGeom>
                    <a:avLst/>
                    <a:gdLst>
                      <a:gd name="T0" fmla="*/ 256 w 459"/>
                      <a:gd name="T1" fmla="*/ 481 h 515"/>
                      <a:gd name="T2" fmla="*/ 213 w 459"/>
                      <a:gd name="T3" fmla="*/ 479 h 515"/>
                      <a:gd name="T4" fmla="*/ 198 w 459"/>
                      <a:gd name="T5" fmla="*/ 512 h 515"/>
                      <a:gd name="T6" fmla="*/ 176 w 459"/>
                      <a:gd name="T7" fmla="*/ 483 h 515"/>
                      <a:gd name="T8" fmla="*/ 126 w 459"/>
                      <a:gd name="T9" fmla="*/ 473 h 515"/>
                      <a:gd name="T10" fmla="*/ 94 w 459"/>
                      <a:gd name="T11" fmla="*/ 510 h 515"/>
                      <a:gd name="T12" fmla="*/ 67 w 459"/>
                      <a:gd name="T13" fmla="*/ 515 h 515"/>
                      <a:gd name="T14" fmla="*/ 52 w 459"/>
                      <a:gd name="T15" fmla="*/ 459 h 515"/>
                      <a:gd name="T16" fmla="*/ 32 w 459"/>
                      <a:gd name="T17" fmla="*/ 414 h 515"/>
                      <a:gd name="T18" fmla="*/ 44 w 459"/>
                      <a:gd name="T19" fmla="*/ 375 h 515"/>
                      <a:gd name="T20" fmla="*/ 24 w 459"/>
                      <a:gd name="T21" fmla="*/ 358 h 515"/>
                      <a:gd name="T22" fmla="*/ 19 w 459"/>
                      <a:gd name="T23" fmla="*/ 330 h 515"/>
                      <a:gd name="T24" fmla="*/ 0 w 459"/>
                      <a:gd name="T25" fmla="*/ 303 h 515"/>
                      <a:gd name="T26" fmla="*/ 24 w 459"/>
                      <a:gd name="T27" fmla="*/ 260 h 515"/>
                      <a:gd name="T28" fmla="*/ 8 w 459"/>
                      <a:gd name="T29" fmla="*/ 227 h 515"/>
                      <a:gd name="T30" fmla="*/ 17 w 459"/>
                      <a:gd name="T31" fmla="*/ 214 h 515"/>
                      <a:gd name="T32" fmla="*/ 10 w 459"/>
                      <a:gd name="T33" fmla="*/ 200 h 515"/>
                      <a:gd name="T34" fmla="*/ 25 w 459"/>
                      <a:gd name="T35" fmla="*/ 180 h 515"/>
                      <a:gd name="T36" fmla="*/ 25 w 459"/>
                      <a:gd name="T37" fmla="*/ 147 h 515"/>
                      <a:gd name="T38" fmla="*/ 27 w 459"/>
                      <a:gd name="T39" fmla="*/ 120 h 515"/>
                      <a:gd name="T40" fmla="*/ 35 w 459"/>
                      <a:gd name="T41" fmla="*/ 107 h 515"/>
                      <a:gd name="T42" fmla="*/ 2 w 459"/>
                      <a:gd name="T43" fmla="*/ 45 h 515"/>
                      <a:gd name="T44" fmla="*/ 31 w 459"/>
                      <a:gd name="T45" fmla="*/ 48 h 515"/>
                      <a:gd name="T46" fmla="*/ 50 w 459"/>
                      <a:gd name="T47" fmla="*/ 48 h 515"/>
                      <a:gd name="T48" fmla="*/ 59 w 459"/>
                      <a:gd name="T49" fmla="*/ 36 h 515"/>
                      <a:gd name="T50" fmla="*/ 92 w 459"/>
                      <a:gd name="T51" fmla="*/ 21 h 515"/>
                      <a:gd name="T52" fmla="*/ 112 w 459"/>
                      <a:gd name="T53" fmla="*/ 6 h 515"/>
                      <a:gd name="T54" fmla="*/ 161 w 459"/>
                      <a:gd name="T55" fmla="*/ 0 h 515"/>
                      <a:gd name="T56" fmla="*/ 157 w 459"/>
                      <a:gd name="T57" fmla="*/ 28 h 515"/>
                      <a:gd name="T58" fmla="*/ 162 w 459"/>
                      <a:gd name="T59" fmla="*/ 43 h 515"/>
                      <a:gd name="T60" fmla="*/ 159 w 459"/>
                      <a:gd name="T61" fmla="*/ 69 h 515"/>
                      <a:gd name="T62" fmla="*/ 200 w 459"/>
                      <a:gd name="T63" fmla="*/ 103 h 515"/>
                      <a:gd name="T64" fmla="*/ 243 w 459"/>
                      <a:gd name="T65" fmla="*/ 110 h 515"/>
                      <a:gd name="T66" fmla="*/ 257 w 459"/>
                      <a:gd name="T67" fmla="*/ 124 h 515"/>
                      <a:gd name="T68" fmla="*/ 283 w 459"/>
                      <a:gd name="T69" fmla="*/ 132 h 515"/>
                      <a:gd name="T70" fmla="*/ 299 w 459"/>
                      <a:gd name="T71" fmla="*/ 143 h 515"/>
                      <a:gd name="T72" fmla="*/ 323 w 459"/>
                      <a:gd name="T73" fmla="*/ 142 h 515"/>
                      <a:gd name="T74" fmla="*/ 345 w 459"/>
                      <a:gd name="T75" fmla="*/ 154 h 515"/>
                      <a:gd name="T76" fmla="*/ 346 w 459"/>
                      <a:gd name="T77" fmla="*/ 176 h 515"/>
                      <a:gd name="T78" fmla="*/ 354 w 459"/>
                      <a:gd name="T79" fmla="*/ 188 h 515"/>
                      <a:gd name="T80" fmla="*/ 354 w 459"/>
                      <a:gd name="T81" fmla="*/ 205 h 515"/>
                      <a:gd name="T82" fmla="*/ 343 w 459"/>
                      <a:gd name="T83" fmla="*/ 205 h 515"/>
                      <a:gd name="T84" fmla="*/ 358 w 459"/>
                      <a:gd name="T85" fmla="*/ 251 h 515"/>
                      <a:gd name="T86" fmla="*/ 430 w 459"/>
                      <a:gd name="T87" fmla="*/ 252 h 515"/>
                      <a:gd name="T88" fmla="*/ 425 w 459"/>
                      <a:gd name="T89" fmla="*/ 275 h 515"/>
                      <a:gd name="T90" fmla="*/ 429 w 459"/>
                      <a:gd name="T91" fmla="*/ 291 h 515"/>
                      <a:gd name="T92" fmla="*/ 450 w 459"/>
                      <a:gd name="T93" fmla="*/ 302 h 515"/>
                      <a:gd name="T94" fmla="*/ 459 w 459"/>
                      <a:gd name="T95" fmla="*/ 326 h 515"/>
                      <a:gd name="T96" fmla="*/ 452 w 459"/>
                      <a:gd name="T97" fmla="*/ 358 h 515"/>
                      <a:gd name="T98" fmla="*/ 442 w 459"/>
                      <a:gd name="T99" fmla="*/ 375 h 515"/>
                      <a:gd name="T100" fmla="*/ 445 w 459"/>
                      <a:gd name="T101" fmla="*/ 398 h 515"/>
                      <a:gd name="T102" fmla="*/ 433 w 459"/>
                      <a:gd name="T103" fmla="*/ 406 h 515"/>
                      <a:gd name="T104" fmla="*/ 433 w 459"/>
                      <a:gd name="T105" fmla="*/ 394 h 515"/>
                      <a:gd name="T106" fmla="*/ 397 w 459"/>
                      <a:gd name="T107" fmla="*/ 373 h 515"/>
                      <a:gd name="T108" fmla="*/ 362 w 459"/>
                      <a:gd name="T109" fmla="*/ 373 h 515"/>
                      <a:gd name="T110" fmla="*/ 296 w 459"/>
                      <a:gd name="T111" fmla="*/ 384 h 515"/>
                      <a:gd name="T112" fmla="*/ 278 w 459"/>
                      <a:gd name="T113" fmla="*/ 420 h 515"/>
                      <a:gd name="T114" fmla="*/ 277 w 459"/>
                      <a:gd name="T115" fmla="*/ 441 h 515"/>
                      <a:gd name="T116" fmla="*/ 262 w 459"/>
                      <a:gd name="T117" fmla="*/ 490 h 515"/>
                      <a:gd name="T118" fmla="*/ 256 w 459"/>
                      <a:gd name="T119" fmla="*/ 48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9" h="515">
                        <a:moveTo>
                          <a:pt x="256" y="481"/>
                        </a:moveTo>
                        <a:lnTo>
                          <a:pt x="213" y="479"/>
                        </a:lnTo>
                        <a:lnTo>
                          <a:pt x="198" y="512"/>
                        </a:lnTo>
                        <a:lnTo>
                          <a:pt x="176" y="483"/>
                        </a:lnTo>
                        <a:lnTo>
                          <a:pt x="126" y="473"/>
                        </a:lnTo>
                        <a:lnTo>
                          <a:pt x="94" y="510"/>
                        </a:lnTo>
                        <a:lnTo>
                          <a:pt x="67" y="515"/>
                        </a:lnTo>
                        <a:lnTo>
                          <a:pt x="52" y="459"/>
                        </a:lnTo>
                        <a:lnTo>
                          <a:pt x="32" y="414"/>
                        </a:lnTo>
                        <a:lnTo>
                          <a:pt x="44" y="375"/>
                        </a:lnTo>
                        <a:lnTo>
                          <a:pt x="24" y="358"/>
                        </a:lnTo>
                        <a:lnTo>
                          <a:pt x="19" y="330"/>
                        </a:lnTo>
                        <a:lnTo>
                          <a:pt x="0" y="303"/>
                        </a:lnTo>
                        <a:lnTo>
                          <a:pt x="24" y="260"/>
                        </a:lnTo>
                        <a:lnTo>
                          <a:pt x="8" y="227"/>
                        </a:lnTo>
                        <a:lnTo>
                          <a:pt x="17" y="214"/>
                        </a:lnTo>
                        <a:lnTo>
                          <a:pt x="10" y="200"/>
                        </a:lnTo>
                        <a:lnTo>
                          <a:pt x="25" y="180"/>
                        </a:lnTo>
                        <a:lnTo>
                          <a:pt x="25" y="147"/>
                        </a:lnTo>
                        <a:lnTo>
                          <a:pt x="27" y="120"/>
                        </a:lnTo>
                        <a:lnTo>
                          <a:pt x="35" y="107"/>
                        </a:lnTo>
                        <a:lnTo>
                          <a:pt x="2" y="45"/>
                        </a:lnTo>
                        <a:lnTo>
                          <a:pt x="31" y="48"/>
                        </a:lnTo>
                        <a:lnTo>
                          <a:pt x="50" y="48"/>
                        </a:lnTo>
                        <a:lnTo>
                          <a:pt x="59" y="36"/>
                        </a:lnTo>
                        <a:lnTo>
                          <a:pt x="92" y="21"/>
                        </a:lnTo>
                        <a:lnTo>
                          <a:pt x="112" y="6"/>
                        </a:lnTo>
                        <a:lnTo>
                          <a:pt x="161" y="0"/>
                        </a:lnTo>
                        <a:lnTo>
                          <a:pt x="157" y="28"/>
                        </a:lnTo>
                        <a:lnTo>
                          <a:pt x="162" y="43"/>
                        </a:lnTo>
                        <a:lnTo>
                          <a:pt x="159" y="69"/>
                        </a:lnTo>
                        <a:lnTo>
                          <a:pt x="200" y="103"/>
                        </a:lnTo>
                        <a:lnTo>
                          <a:pt x="243" y="110"/>
                        </a:lnTo>
                        <a:lnTo>
                          <a:pt x="257" y="124"/>
                        </a:lnTo>
                        <a:lnTo>
                          <a:pt x="283" y="132"/>
                        </a:lnTo>
                        <a:lnTo>
                          <a:pt x="299" y="143"/>
                        </a:lnTo>
                        <a:lnTo>
                          <a:pt x="323" y="142"/>
                        </a:lnTo>
                        <a:lnTo>
                          <a:pt x="345" y="154"/>
                        </a:lnTo>
                        <a:lnTo>
                          <a:pt x="346" y="176"/>
                        </a:lnTo>
                        <a:lnTo>
                          <a:pt x="354" y="188"/>
                        </a:lnTo>
                        <a:lnTo>
                          <a:pt x="354" y="205"/>
                        </a:lnTo>
                        <a:lnTo>
                          <a:pt x="343" y="205"/>
                        </a:lnTo>
                        <a:lnTo>
                          <a:pt x="358" y="251"/>
                        </a:lnTo>
                        <a:lnTo>
                          <a:pt x="430" y="252"/>
                        </a:lnTo>
                        <a:lnTo>
                          <a:pt x="425" y="275"/>
                        </a:lnTo>
                        <a:lnTo>
                          <a:pt x="429" y="291"/>
                        </a:lnTo>
                        <a:lnTo>
                          <a:pt x="450" y="302"/>
                        </a:lnTo>
                        <a:lnTo>
                          <a:pt x="459" y="326"/>
                        </a:lnTo>
                        <a:lnTo>
                          <a:pt x="452" y="358"/>
                        </a:lnTo>
                        <a:lnTo>
                          <a:pt x="442" y="375"/>
                        </a:lnTo>
                        <a:lnTo>
                          <a:pt x="445" y="398"/>
                        </a:lnTo>
                        <a:lnTo>
                          <a:pt x="433" y="406"/>
                        </a:lnTo>
                        <a:lnTo>
                          <a:pt x="433" y="394"/>
                        </a:lnTo>
                        <a:lnTo>
                          <a:pt x="397" y="373"/>
                        </a:lnTo>
                        <a:lnTo>
                          <a:pt x="362" y="373"/>
                        </a:lnTo>
                        <a:lnTo>
                          <a:pt x="296" y="384"/>
                        </a:lnTo>
                        <a:lnTo>
                          <a:pt x="278" y="420"/>
                        </a:lnTo>
                        <a:lnTo>
                          <a:pt x="277" y="441"/>
                        </a:lnTo>
                        <a:lnTo>
                          <a:pt x="262" y="490"/>
                        </a:lnTo>
                        <a:lnTo>
                          <a:pt x="256" y="48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1" name="Country">
                    <a:extLst>
                      <a:ext uri="{FF2B5EF4-FFF2-40B4-BE49-F238E27FC236}">
                        <a16:creationId xmlns:a16="http://schemas.microsoft.com/office/drawing/2014/main" id="{D6F7CEAD-E81D-495C-8F69-CE85337F40E9}"/>
                      </a:ext>
                    </a:extLst>
                  </p:cNvPr>
                  <p:cNvSpPr>
                    <a:spLocks/>
                  </p:cNvSpPr>
                  <p:nvPr/>
                </p:nvSpPr>
                <p:spPr bwMode="auto">
                  <a:xfrm>
                    <a:off x="5665788" y="2395538"/>
                    <a:ext cx="303212" cy="315913"/>
                  </a:xfrm>
                  <a:custGeom>
                    <a:avLst/>
                    <a:gdLst>
                      <a:gd name="T0" fmla="*/ 740 w 1489"/>
                      <a:gd name="T1" fmla="*/ 1274 h 1550"/>
                      <a:gd name="T2" fmla="*/ 735 w 1489"/>
                      <a:gd name="T3" fmla="*/ 1201 h 1550"/>
                      <a:gd name="T4" fmla="*/ 734 w 1489"/>
                      <a:gd name="T5" fmla="*/ 1122 h 1550"/>
                      <a:gd name="T6" fmla="*/ 697 w 1489"/>
                      <a:gd name="T7" fmla="*/ 1073 h 1550"/>
                      <a:gd name="T8" fmla="*/ 609 w 1489"/>
                      <a:gd name="T9" fmla="*/ 1050 h 1550"/>
                      <a:gd name="T10" fmla="*/ 609 w 1489"/>
                      <a:gd name="T11" fmla="*/ 942 h 1550"/>
                      <a:gd name="T12" fmla="*/ 596 w 1489"/>
                      <a:gd name="T13" fmla="*/ 858 h 1550"/>
                      <a:gd name="T14" fmla="*/ 510 w 1489"/>
                      <a:gd name="T15" fmla="*/ 772 h 1550"/>
                      <a:gd name="T16" fmla="*/ 512 w 1489"/>
                      <a:gd name="T17" fmla="*/ 721 h 1550"/>
                      <a:gd name="T18" fmla="*/ 424 w 1489"/>
                      <a:gd name="T19" fmla="*/ 691 h 1550"/>
                      <a:gd name="T20" fmla="*/ 329 w 1489"/>
                      <a:gd name="T21" fmla="*/ 610 h 1550"/>
                      <a:gd name="T22" fmla="*/ 259 w 1489"/>
                      <a:gd name="T23" fmla="*/ 588 h 1550"/>
                      <a:gd name="T24" fmla="*/ 169 w 1489"/>
                      <a:gd name="T25" fmla="*/ 612 h 1550"/>
                      <a:gd name="T26" fmla="*/ 102 w 1489"/>
                      <a:gd name="T27" fmla="*/ 579 h 1550"/>
                      <a:gd name="T28" fmla="*/ 37 w 1489"/>
                      <a:gd name="T29" fmla="*/ 539 h 1550"/>
                      <a:gd name="T30" fmla="*/ 10 w 1489"/>
                      <a:gd name="T31" fmla="*/ 459 h 1550"/>
                      <a:gd name="T32" fmla="*/ 42 w 1489"/>
                      <a:gd name="T33" fmla="*/ 396 h 1550"/>
                      <a:gd name="T34" fmla="*/ 156 w 1489"/>
                      <a:gd name="T35" fmla="*/ 359 h 1550"/>
                      <a:gd name="T36" fmla="*/ 151 w 1489"/>
                      <a:gd name="T37" fmla="*/ 205 h 1550"/>
                      <a:gd name="T38" fmla="*/ 181 w 1489"/>
                      <a:gd name="T39" fmla="*/ 161 h 1550"/>
                      <a:gd name="T40" fmla="*/ 245 w 1489"/>
                      <a:gd name="T41" fmla="*/ 121 h 1550"/>
                      <a:gd name="T42" fmla="*/ 291 w 1489"/>
                      <a:gd name="T43" fmla="*/ 170 h 1550"/>
                      <a:gd name="T44" fmla="*/ 371 w 1489"/>
                      <a:gd name="T45" fmla="*/ 141 h 1550"/>
                      <a:gd name="T46" fmla="*/ 369 w 1489"/>
                      <a:gd name="T47" fmla="*/ 104 h 1550"/>
                      <a:gd name="T48" fmla="*/ 355 w 1489"/>
                      <a:gd name="T49" fmla="*/ 41 h 1550"/>
                      <a:gd name="T50" fmla="*/ 452 w 1489"/>
                      <a:gd name="T51" fmla="*/ 41 h 1550"/>
                      <a:gd name="T52" fmla="*/ 523 w 1489"/>
                      <a:gd name="T53" fmla="*/ 0 h 1550"/>
                      <a:gd name="T54" fmla="*/ 548 w 1489"/>
                      <a:gd name="T55" fmla="*/ 48 h 1550"/>
                      <a:gd name="T56" fmla="*/ 544 w 1489"/>
                      <a:gd name="T57" fmla="*/ 130 h 1550"/>
                      <a:gd name="T58" fmla="*/ 602 w 1489"/>
                      <a:gd name="T59" fmla="*/ 141 h 1550"/>
                      <a:gd name="T60" fmla="*/ 662 w 1489"/>
                      <a:gd name="T61" fmla="*/ 126 h 1550"/>
                      <a:gd name="T62" fmla="*/ 683 w 1489"/>
                      <a:gd name="T63" fmla="*/ 103 h 1550"/>
                      <a:gd name="T64" fmla="*/ 755 w 1489"/>
                      <a:gd name="T65" fmla="*/ 118 h 1550"/>
                      <a:gd name="T66" fmla="*/ 798 w 1489"/>
                      <a:gd name="T67" fmla="*/ 118 h 1550"/>
                      <a:gd name="T68" fmla="*/ 860 w 1489"/>
                      <a:gd name="T69" fmla="*/ 39 h 1550"/>
                      <a:gd name="T70" fmla="*/ 912 w 1489"/>
                      <a:gd name="T71" fmla="*/ 158 h 1550"/>
                      <a:gd name="T72" fmla="*/ 964 w 1489"/>
                      <a:gd name="T73" fmla="*/ 244 h 1550"/>
                      <a:gd name="T74" fmla="*/ 1121 w 1489"/>
                      <a:gd name="T75" fmla="*/ 278 h 1550"/>
                      <a:gd name="T76" fmla="*/ 1290 w 1489"/>
                      <a:gd name="T77" fmla="*/ 306 h 1550"/>
                      <a:gd name="T78" fmla="*/ 1456 w 1489"/>
                      <a:gd name="T79" fmla="*/ 392 h 1550"/>
                      <a:gd name="T80" fmla="*/ 1474 w 1489"/>
                      <a:gd name="T81" fmla="*/ 537 h 1550"/>
                      <a:gd name="T82" fmla="*/ 1349 w 1489"/>
                      <a:gd name="T83" fmla="*/ 692 h 1550"/>
                      <a:gd name="T84" fmla="*/ 1321 w 1489"/>
                      <a:gd name="T85" fmla="*/ 855 h 1550"/>
                      <a:gd name="T86" fmla="*/ 1260 w 1489"/>
                      <a:gd name="T87" fmla="*/ 1002 h 1550"/>
                      <a:gd name="T88" fmla="*/ 1172 w 1489"/>
                      <a:gd name="T89" fmla="*/ 1086 h 1550"/>
                      <a:gd name="T90" fmla="*/ 999 w 1489"/>
                      <a:gd name="T91" fmla="*/ 1165 h 1550"/>
                      <a:gd name="T92" fmla="*/ 961 w 1489"/>
                      <a:gd name="T93" fmla="*/ 1304 h 1550"/>
                      <a:gd name="T94" fmla="*/ 850 w 1489"/>
                      <a:gd name="T95" fmla="*/ 1461 h 1550"/>
                      <a:gd name="T96" fmla="*/ 771 w 1489"/>
                      <a:gd name="T97" fmla="*/ 1524 h 1550"/>
                      <a:gd name="T98" fmla="*/ 697 w 1489"/>
                      <a:gd name="T99" fmla="*/ 142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9" h="1550">
                        <a:moveTo>
                          <a:pt x="621" y="1392"/>
                        </a:moveTo>
                        <a:lnTo>
                          <a:pt x="671" y="1333"/>
                        </a:lnTo>
                        <a:lnTo>
                          <a:pt x="714" y="1291"/>
                        </a:lnTo>
                        <a:lnTo>
                          <a:pt x="740" y="1274"/>
                        </a:lnTo>
                        <a:lnTo>
                          <a:pt x="772" y="1251"/>
                        </a:lnTo>
                        <a:lnTo>
                          <a:pt x="772" y="1217"/>
                        </a:lnTo>
                        <a:lnTo>
                          <a:pt x="753" y="1193"/>
                        </a:lnTo>
                        <a:lnTo>
                          <a:pt x="735" y="1201"/>
                        </a:lnTo>
                        <a:lnTo>
                          <a:pt x="742" y="1177"/>
                        </a:lnTo>
                        <a:lnTo>
                          <a:pt x="747" y="1152"/>
                        </a:lnTo>
                        <a:lnTo>
                          <a:pt x="747" y="1129"/>
                        </a:lnTo>
                        <a:lnTo>
                          <a:pt x="734" y="1122"/>
                        </a:lnTo>
                        <a:lnTo>
                          <a:pt x="719" y="1129"/>
                        </a:lnTo>
                        <a:lnTo>
                          <a:pt x="705" y="1127"/>
                        </a:lnTo>
                        <a:lnTo>
                          <a:pt x="701" y="1111"/>
                        </a:lnTo>
                        <a:lnTo>
                          <a:pt x="697" y="1073"/>
                        </a:lnTo>
                        <a:lnTo>
                          <a:pt x="690" y="1061"/>
                        </a:lnTo>
                        <a:lnTo>
                          <a:pt x="665" y="1050"/>
                        </a:lnTo>
                        <a:lnTo>
                          <a:pt x="649" y="1058"/>
                        </a:lnTo>
                        <a:lnTo>
                          <a:pt x="609" y="1050"/>
                        </a:lnTo>
                        <a:lnTo>
                          <a:pt x="612" y="995"/>
                        </a:lnTo>
                        <a:lnTo>
                          <a:pt x="600" y="973"/>
                        </a:lnTo>
                        <a:lnTo>
                          <a:pt x="612" y="965"/>
                        </a:lnTo>
                        <a:lnTo>
                          <a:pt x="609" y="942"/>
                        </a:lnTo>
                        <a:lnTo>
                          <a:pt x="619" y="925"/>
                        </a:lnTo>
                        <a:lnTo>
                          <a:pt x="626" y="893"/>
                        </a:lnTo>
                        <a:lnTo>
                          <a:pt x="617" y="869"/>
                        </a:lnTo>
                        <a:lnTo>
                          <a:pt x="596" y="858"/>
                        </a:lnTo>
                        <a:lnTo>
                          <a:pt x="592" y="842"/>
                        </a:lnTo>
                        <a:lnTo>
                          <a:pt x="597" y="819"/>
                        </a:lnTo>
                        <a:lnTo>
                          <a:pt x="525" y="818"/>
                        </a:lnTo>
                        <a:lnTo>
                          <a:pt x="510" y="772"/>
                        </a:lnTo>
                        <a:lnTo>
                          <a:pt x="521" y="772"/>
                        </a:lnTo>
                        <a:lnTo>
                          <a:pt x="521" y="755"/>
                        </a:lnTo>
                        <a:lnTo>
                          <a:pt x="513" y="743"/>
                        </a:lnTo>
                        <a:lnTo>
                          <a:pt x="512" y="721"/>
                        </a:lnTo>
                        <a:lnTo>
                          <a:pt x="490" y="709"/>
                        </a:lnTo>
                        <a:lnTo>
                          <a:pt x="466" y="710"/>
                        </a:lnTo>
                        <a:lnTo>
                          <a:pt x="450" y="699"/>
                        </a:lnTo>
                        <a:lnTo>
                          <a:pt x="424" y="691"/>
                        </a:lnTo>
                        <a:lnTo>
                          <a:pt x="410" y="677"/>
                        </a:lnTo>
                        <a:lnTo>
                          <a:pt x="367" y="670"/>
                        </a:lnTo>
                        <a:lnTo>
                          <a:pt x="326" y="636"/>
                        </a:lnTo>
                        <a:lnTo>
                          <a:pt x="329" y="610"/>
                        </a:lnTo>
                        <a:lnTo>
                          <a:pt x="324" y="595"/>
                        </a:lnTo>
                        <a:lnTo>
                          <a:pt x="328" y="567"/>
                        </a:lnTo>
                        <a:lnTo>
                          <a:pt x="279" y="573"/>
                        </a:lnTo>
                        <a:lnTo>
                          <a:pt x="259" y="588"/>
                        </a:lnTo>
                        <a:lnTo>
                          <a:pt x="226" y="603"/>
                        </a:lnTo>
                        <a:lnTo>
                          <a:pt x="217" y="615"/>
                        </a:lnTo>
                        <a:lnTo>
                          <a:pt x="198" y="615"/>
                        </a:lnTo>
                        <a:lnTo>
                          <a:pt x="169" y="612"/>
                        </a:lnTo>
                        <a:lnTo>
                          <a:pt x="148" y="619"/>
                        </a:lnTo>
                        <a:lnTo>
                          <a:pt x="131" y="614"/>
                        </a:lnTo>
                        <a:lnTo>
                          <a:pt x="133" y="556"/>
                        </a:lnTo>
                        <a:lnTo>
                          <a:pt x="102" y="579"/>
                        </a:lnTo>
                        <a:lnTo>
                          <a:pt x="69" y="578"/>
                        </a:lnTo>
                        <a:lnTo>
                          <a:pt x="55" y="557"/>
                        </a:lnTo>
                        <a:lnTo>
                          <a:pt x="29" y="555"/>
                        </a:lnTo>
                        <a:lnTo>
                          <a:pt x="37" y="539"/>
                        </a:lnTo>
                        <a:lnTo>
                          <a:pt x="16" y="516"/>
                        </a:lnTo>
                        <a:lnTo>
                          <a:pt x="0" y="481"/>
                        </a:lnTo>
                        <a:lnTo>
                          <a:pt x="10" y="475"/>
                        </a:lnTo>
                        <a:lnTo>
                          <a:pt x="10" y="459"/>
                        </a:lnTo>
                        <a:lnTo>
                          <a:pt x="33" y="448"/>
                        </a:lnTo>
                        <a:lnTo>
                          <a:pt x="30" y="427"/>
                        </a:lnTo>
                        <a:lnTo>
                          <a:pt x="39" y="414"/>
                        </a:lnTo>
                        <a:lnTo>
                          <a:pt x="42" y="396"/>
                        </a:lnTo>
                        <a:lnTo>
                          <a:pt x="85" y="371"/>
                        </a:lnTo>
                        <a:lnTo>
                          <a:pt x="116" y="363"/>
                        </a:lnTo>
                        <a:lnTo>
                          <a:pt x="121" y="358"/>
                        </a:lnTo>
                        <a:lnTo>
                          <a:pt x="156" y="359"/>
                        </a:lnTo>
                        <a:lnTo>
                          <a:pt x="173" y="256"/>
                        </a:lnTo>
                        <a:lnTo>
                          <a:pt x="174" y="240"/>
                        </a:lnTo>
                        <a:lnTo>
                          <a:pt x="168" y="218"/>
                        </a:lnTo>
                        <a:lnTo>
                          <a:pt x="151" y="205"/>
                        </a:lnTo>
                        <a:lnTo>
                          <a:pt x="151" y="177"/>
                        </a:lnTo>
                        <a:lnTo>
                          <a:pt x="172" y="171"/>
                        </a:lnTo>
                        <a:lnTo>
                          <a:pt x="180" y="175"/>
                        </a:lnTo>
                        <a:lnTo>
                          <a:pt x="181" y="161"/>
                        </a:lnTo>
                        <a:lnTo>
                          <a:pt x="159" y="157"/>
                        </a:lnTo>
                        <a:lnTo>
                          <a:pt x="158" y="133"/>
                        </a:lnTo>
                        <a:lnTo>
                          <a:pt x="232" y="134"/>
                        </a:lnTo>
                        <a:lnTo>
                          <a:pt x="245" y="121"/>
                        </a:lnTo>
                        <a:lnTo>
                          <a:pt x="255" y="133"/>
                        </a:lnTo>
                        <a:lnTo>
                          <a:pt x="263" y="155"/>
                        </a:lnTo>
                        <a:lnTo>
                          <a:pt x="270" y="150"/>
                        </a:lnTo>
                        <a:lnTo>
                          <a:pt x="291" y="170"/>
                        </a:lnTo>
                        <a:lnTo>
                          <a:pt x="320" y="168"/>
                        </a:lnTo>
                        <a:lnTo>
                          <a:pt x="328" y="156"/>
                        </a:lnTo>
                        <a:lnTo>
                          <a:pt x="356" y="148"/>
                        </a:lnTo>
                        <a:lnTo>
                          <a:pt x="371" y="141"/>
                        </a:lnTo>
                        <a:lnTo>
                          <a:pt x="376" y="126"/>
                        </a:lnTo>
                        <a:lnTo>
                          <a:pt x="403" y="115"/>
                        </a:lnTo>
                        <a:lnTo>
                          <a:pt x="401" y="107"/>
                        </a:lnTo>
                        <a:lnTo>
                          <a:pt x="369" y="104"/>
                        </a:lnTo>
                        <a:lnTo>
                          <a:pt x="363" y="80"/>
                        </a:lnTo>
                        <a:lnTo>
                          <a:pt x="365" y="55"/>
                        </a:lnTo>
                        <a:lnTo>
                          <a:pt x="348" y="45"/>
                        </a:lnTo>
                        <a:lnTo>
                          <a:pt x="355" y="41"/>
                        </a:lnTo>
                        <a:lnTo>
                          <a:pt x="383" y="46"/>
                        </a:lnTo>
                        <a:lnTo>
                          <a:pt x="413" y="56"/>
                        </a:lnTo>
                        <a:lnTo>
                          <a:pt x="424" y="47"/>
                        </a:lnTo>
                        <a:lnTo>
                          <a:pt x="452" y="41"/>
                        </a:lnTo>
                        <a:lnTo>
                          <a:pt x="494" y="27"/>
                        </a:lnTo>
                        <a:lnTo>
                          <a:pt x="508" y="12"/>
                        </a:lnTo>
                        <a:lnTo>
                          <a:pt x="503" y="2"/>
                        </a:lnTo>
                        <a:lnTo>
                          <a:pt x="523" y="0"/>
                        </a:lnTo>
                        <a:lnTo>
                          <a:pt x="531" y="9"/>
                        </a:lnTo>
                        <a:lnTo>
                          <a:pt x="526" y="25"/>
                        </a:lnTo>
                        <a:lnTo>
                          <a:pt x="539" y="31"/>
                        </a:lnTo>
                        <a:lnTo>
                          <a:pt x="548" y="48"/>
                        </a:lnTo>
                        <a:lnTo>
                          <a:pt x="538" y="62"/>
                        </a:lnTo>
                        <a:lnTo>
                          <a:pt x="532" y="94"/>
                        </a:lnTo>
                        <a:lnTo>
                          <a:pt x="541" y="113"/>
                        </a:lnTo>
                        <a:lnTo>
                          <a:pt x="544" y="130"/>
                        </a:lnTo>
                        <a:lnTo>
                          <a:pt x="567" y="148"/>
                        </a:lnTo>
                        <a:lnTo>
                          <a:pt x="586" y="150"/>
                        </a:lnTo>
                        <a:lnTo>
                          <a:pt x="590" y="143"/>
                        </a:lnTo>
                        <a:lnTo>
                          <a:pt x="602" y="141"/>
                        </a:lnTo>
                        <a:lnTo>
                          <a:pt x="619" y="134"/>
                        </a:lnTo>
                        <a:lnTo>
                          <a:pt x="632" y="124"/>
                        </a:lnTo>
                        <a:lnTo>
                          <a:pt x="653" y="127"/>
                        </a:lnTo>
                        <a:lnTo>
                          <a:pt x="662" y="126"/>
                        </a:lnTo>
                        <a:lnTo>
                          <a:pt x="683" y="129"/>
                        </a:lnTo>
                        <a:lnTo>
                          <a:pt x="686" y="121"/>
                        </a:lnTo>
                        <a:lnTo>
                          <a:pt x="680" y="114"/>
                        </a:lnTo>
                        <a:lnTo>
                          <a:pt x="683" y="103"/>
                        </a:lnTo>
                        <a:lnTo>
                          <a:pt x="699" y="106"/>
                        </a:lnTo>
                        <a:lnTo>
                          <a:pt x="717" y="103"/>
                        </a:lnTo>
                        <a:lnTo>
                          <a:pt x="738" y="111"/>
                        </a:lnTo>
                        <a:lnTo>
                          <a:pt x="755" y="118"/>
                        </a:lnTo>
                        <a:lnTo>
                          <a:pt x="767" y="108"/>
                        </a:lnTo>
                        <a:lnTo>
                          <a:pt x="775" y="110"/>
                        </a:lnTo>
                        <a:lnTo>
                          <a:pt x="780" y="120"/>
                        </a:lnTo>
                        <a:lnTo>
                          <a:pt x="798" y="118"/>
                        </a:lnTo>
                        <a:lnTo>
                          <a:pt x="813" y="103"/>
                        </a:lnTo>
                        <a:lnTo>
                          <a:pt x="824" y="76"/>
                        </a:lnTo>
                        <a:lnTo>
                          <a:pt x="847" y="41"/>
                        </a:lnTo>
                        <a:lnTo>
                          <a:pt x="860" y="39"/>
                        </a:lnTo>
                        <a:lnTo>
                          <a:pt x="869" y="60"/>
                        </a:lnTo>
                        <a:lnTo>
                          <a:pt x="890" y="126"/>
                        </a:lnTo>
                        <a:lnTo>
                          <a:pt x="911" y="132"/>
                        </a:lnTo>
                        <a:lnTo>
                          <a:pt x="912" y="158"/>
                        </a:lnTo>
                        <a:lnTo>
                          <a:pt x="883" y="189"/>
                        </a:lnTo>
                        <a:lnTo>
                          <a:pt x="895" y="200"/>
                        </a:lnTo>
                        <a:lnTo>
                          <a:pt x="962" y="206"/>
                        </a:lnTo>
                        <a:lnTo>
                          <a:pt x="964" y="244"/>
                        </a:lnTo>
                        <a:lnTo>
                          <a:pt x="992" y="219"/>
                        </a:lnTo>
                        <a:lnTo>
                          <a:pt x="1040" y="233"/>
                        </a:lnTo>
                        <a:lnTo>
                          <a:pt x="1103" y="256"/>
                        </a:lnTo>
                        <a:lnTo>
                          <a:pt x="1121" y="278"/>
                        </a:lnTo>
                        <a:lnTo>
                          <a:pt x="1115" y="299"/>
                        </a:lnTo>
                        <a:lnTo>
                          <a:pt x="1159" y="287"/>
                        </a:lnTo>
                        <a:lnTo>
                          <a:pt x="1233" y="307"/>
                        </a:lnTo>
                        <a:lnTo>
                          <a:pt x="1290" y="306"/>
                        </a:lnTo>
                        <a:lnTo>
                          <a:pt x="1346" y="337"/>
                        </a:lnTo>
                        <a:lnTo>
                          <a:pt x="1394" y="379"/>
                        </a:lnTo>
                        <a:lnTo>
                          <a:pt x="1423" y="390"/>
                        </a:lnTo>
                        <a:lnTo>
                          <a:pt x="1456" y="392"/>
                        </a:lnTo>
                        <a:lnTo>
                          <a:pt x="1470" y="403"/>
                        </a:lnTo>
                        <a:lnTo>
                          <a:pt x="1483" y="452"/>
                        </a:lnTo>
                        <a:lnTo>
                          <a:pt x="1489" y="475"/>
                        </a:lnTo>
                        <a:lnTo>
                          <a:pt x="1474" y="537"/>
                        </a:lnTo>
                        <a:lnTo>
                          <a:pt x="1454" y="562"/>
                        </a:lnTo>
                        <a:lnTo>
                          <a:pt x="1401" y="616"/>
                        </a:lnTo>
                        <a:lnTo>
                          <a:pt x="1377" y="659"/>
                        </a:lnTo>
                        <a:lnTo>
                          <a:pt x="1349" y="692"/>
                        </a:lnTo>
                        <a:lnTo>
                          <a:pt x="1339" y="693"/>
                        </a:lnTo>
                        <a:lnTo>
                          <a:pt x="1329" y="722"/>
                        </a:lnTo>
                        <a:lnTo>
                          <a:pt x="1331" y="795"/>
                        </a:lnTo>
                        <a:lnTo>
                          <a:pt x="1321" y="855"/>
                        </a:lnTo>
                        <a:lnTo>
                          <a:pt x="1317" y="881"/>
                        </a:lnTo>
                        <a:lnTo>
                          <a:pt x="1305" y="897"/>
                        </a:lnTo>
                        <a:lnTo>
                          <a:pt x="1298" y="950"/>
                        </a:lnTo>
                        <a:lnTo>
                          <a:pt x="1260" y="1002"/>
                        </a:lnTo>
                        <a:lnTo>
                          <a:pt x="1253" y="1044"/>
                        </a:lnTo>
                        <a:lnTo>
                          <a:pt x="1223" y="1062"/>
                        </a:lnTo>
                        <a:lnTo>
                          <a:pt x="1214" y="1086"/>
                        </a:lnTo>
                        <a:lnTo>
                          <a:pt x="1172" y="1086"/>
                        </a:lnTo>
                        <a:lnTo>
                          <a:pt x="1113" y="1102"/>
                        </a:lnTo>
                        <a:lnTo>
                          <a:pt x="1086" y="1120"/>
                        </a:lnTo>
                        <a:lnTo>
                          <a:pt x="1044" y="1132"/>
                        </a:lnTo>
                        <a:lnTo>
                          <a:pt x="999" y="1165"/>
                        </a:lnTo>
                        <a:lnTo>
                          <a:pt x="967" y="1207"/>
                        </a:lnTo>
                        <a:lnTo>
                          <a:pt x="961" y="1238"/>
                        </a:lnTo>
                        <a:lnTo>
                          <a:pt x="968" y="1261"/>
                        </a:lnTo>
                        <a:lnTo>
                          <a:pt x="961" y="1304"/>
                        </a:lnTo>
                        <a:lnTo>
                          <a:pt x="952" y="1325"/>
                        </a:lnTo>
                        <a:lnTo>
                          <a:pt x="926" y="1349"/>
                        </a:lnTo>
                        <a:lnTo>
                          <a:pt x="883" y="1426"/>
                        </a:lnTo>
                        <a:lnTo>
                          <a:pt x="850" y="1461"/>
                        </a:lnTo>
                        <a:lnTo>
                          <a:pt x="824" y="1481"/>
                        </a:lnTo>
                        <a:lnTo>
                          <a:pt x="807" y="1524"/>
                        </a:lnTo>
                        <a:lnTo>
                          <a:pt x="782" y="1550"/>
                        </a:lnTo>
                        <a:lnTo>
                          <a:pt x="771" y="1524"/>
                        </a:lnTo>
                        <a:lnTo>
                          <a:pt x="788" y="1503"/>
                        </a:lnTo>
                        <a:lnTo>
                          <a:pt x="766" y="1473"/>
                        </a:lnTo>
                        <a:lnTo>
                          <a:pt x="736" y="1448"/>
                        </a:lnTo>
                        <a:lnTo>
                          <a:pt x="697" y="1420"/>
                        </a:lnTo>
                        <a:lnTo>
                          <a:pt x="683" y="1421"/>
                        </a:lnTo>
                        <a:lnTo>
                          <a:pt x="645" y="1387"/>
                        </a:lnTo>
                        <a:lnTo>
                          <a:pt x="621" y="139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2" name="Country">
                    <a:extLst>
                      <a:ext uri="{FF2B5EF4-FFF2-40B4-BE49-F238E27FC236}">
                        <a16:creationId xmlns:a16="http://schemas.microsoft.com/office/drawing/2014/main" id="{92A6B6CC-6FB0-4C9A-A4E7-E3E5CD8AD073}"/>
                      </a:ext>
                    </a:extLst>
                  </p:cNvPr>
                  <p:cNvSpPr>
                    <a:spLocks noEditPoints="1"/>
                  </p:cNvSpPr>
                  <p:nvPr/>
                </p:nvSpPr>
                <p:spPr bwMode="auto">
                  <a:xfrm>
                    <a:off x="5627688" y="2220913"/>
                    <a:ext cx="15875" cy="28575"/>
                  </a:xfrm>
                  <a:custGeom>
                    <a:avLst/>
                    <a:gdLst>
                      <a:gd name="T0" fmla="*/ 55 w 75"/>
                      <a:gd name="T1" fmla="*/ 137 h 139"/>
                      <a:gd name="T2" fmla="*/ 46 w 75"/>
                      <a:gd name="T3" fmla="*/ 139 h 139"/>
                      <a:gd name="T4" fmla="*/ 36 w 75"/>
                      <a:gd name="T5" fmla="*/ 115 h 139"/>
                      <a:gd name="T6" fmla="*/ 22 w 75"/>
                      <a:gd name="T7" fmla="*/ 103 h 139"/>
                      <a:gd name="T8" fmla="*/ 30 w 75"/>
                      <a:gd name="T9" fmla="*/ 76 h 139"/>
                      <a:gd name="T10" fmla="*/ 41 w 75"/>
                      <a:gd name="T11" fmla="*/ 78 h 139"/>
                      <a:gd name="T12" fmla="*/ 55 w 75"/>
                      <a:gd name="T13" fmla="*/ 112 h 139"/>
                      <a:gd name="T14" fmla="*/ 55 w 75"/>
                      <a:gd name="T15" fmla="*/ 137 h 139"/>
                      <a:gd name="T16" fmla="*/ 44 w 75"/>
                      <a:gd name="T17" fmla="*/ 19 h 139"/>
                      <a:gd name="T18" fmla="*/ 3 w 75"/>
                      <a:gd name="T19" fmla="*/ 26 h 139"/>
                      <a:gd name="T20" fmla="*/ 0 w 75"/>
                      <a:gd name="T21" fmla="*/ 10 h 139"/>
                      <a:gd name="T22" fmla="*/ 18 w 75"/>
                      <a:gd name="T23" fmla="*/ 7 h 139"/>
                      <a:gd name="T24" fmla="*/ 43 w 75"/>
                      <a:gd name="T25" fmla="*/ 8 h 139"/>
                      <a:gd name="T26" fmla="*/ 44 w 75"/>
                      <a:gd name="T27" fmla="*/ 19 h 139"/>
                      <a:gd name="T28" fmla="*/ 75 w 75"/>
                      <a:gd name="T29" fmla="*/ 19 h 139"/>
                      <a:gd name="T30" fmla="*/ 69 w 75"/>
                      <a:gd name="T31" fmla="*/ 49 h 139"/>
                      <a:gd name="T32" fmla="*/ 62 w 75"/>
                      <a:gd name="T33" fmla="*/ 43 h 139"/>
                      <a:gd name="T34" fmla="*/ 62 w 75"/>
                      <a:gd name="T35" fmla="*/ 21 h 139"/>
                      <a:gd name="T36" fmla="*/ 45 w 75"/>
                      <a:gd name="T37" fmla="*/ 5 h 139"/>
                      <a:gd name="T38" fmla="*/ 45 w 75"/>
                      <a:gd name="T39" fmla="*/ 0 h 139"/>
                      <a:gd name="T40" fmla="*/ 75 w 75"/>
                      <a:gd name="T41" fmla="*/ 1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139">
                        <a:moveTo>
                          <a:pt x="55" y="137"/>
                        </a:moveTo>
                        <a:lnTo>
                          <a:pt x="46" y="139"/>
                        </a:lnTo>
                        <a:lnTo>
                          <a:pt x="36" y="115"/>
                        </a:lnTo>
                        <a:lnTo>
                          <a:pt x="22" y="103"/>
                        </a:lnTo>
                        <a:lnTo>
                          <a:pt x="30" y="76"/>
                        </a:lnTo>
                        <a:lnTo>
                          <a:pt x="41" y="78"/>
                        </a:lnTo>
                        <a:lnTo>
                          <a:pt x="55" y="112"/>
                        </a:lnTo>
                        <a:lnTo>
                          <a:pt x="55" y="137"/>
                        </a:lnTo>
                        <a:close/>
                        <a:moveTo>
                          <a:pt x="44" y="19"/>
                        </a:moveTo>
                        <a:lnTo>
                          <a:pt x="3" y="26"/>
                        </a:lnTo>
                        <a:lnTo>
                          <a:pt x="0" y="10"/>
                        </a:lnTo>
                        <a:lnTo>
                          <a:pt x="18" y="7"/>
                        </a:lnTo>
                        <a:lnTo>
                          <a:pt x="43" y="8"/>
                        </a:lnTo>
                        <a:lnTo>
                          <a:pt x="44" y="19"/>
                        </a:lnTo>
                        <a:close/>
                        <a:moveTo>
                          <a:pt x="75" y="19"/>
                        </a:moveTo>
                        <a:lnTo>
                          <a:pt x="69" y="49"/>
                        </a:lnTo>
                        <a:lnTo>
                          <a:pt x="62" y="43"/>
                        </a:lnTo>
                        <a:lnTo>
                          <a:pt x="62" y="21"/>
                        </a:lnTo>
                        <a:lnTo>
                          <a:pt x="45" y="5"/>
                        </a:lnTo>
                        <a:lnTo>
                          <a:pt x="45" y="0"/>
                        </a:lnTo>
                        <a:lnTo>
                          <a:pt x="75" y="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3" name="Country">
                    <a:extLst>
                      <a:ext uri="{FF2B5EF4-FFF2-40B4-BE49-F238E27FC236}">
                        <a16:creationId xmlns:a16="http://schemas.microsoft.com/office/drawing/2014/main" id="{675C2F99-823D-4161-93CD-5A5FDBB2BC4F}"/>
                      </a:ext>
                    </a:extLst>
                  </p:cNvPr>
                  <p:cNvSpPr>
                    <a:spLocks/>
                  </p:cNvSpPr>
                  <p:nvPr/>
                </p:nvSpPr>
                <p:spPr bwMode="auto">
                  <a:xfrm>
                    <a:off x="6923088" y="2209800"/>
                    <a:ext cx="25400" cy="14288"/>
                  </a:xfrm>
                  <a:custGeom>
                    <a:avLst/>
                    <a:gdLst>
                      <a:gd name="T0" fmla="*/ 110 w 125"/>
                      <a:gd name="T1" fmla="*/ 23 h 67"/>
                      <a:gd name="T2" fmla="*/ 125 w 125"/>
                      <a:gd name="T3" fmla="*/ 36 h 67"/>
                      <a:gd name="T4" fmla="*/ 122 w 125"/>
                      <a:gd name="T5" fmla="*/ 62 h 67"/>
                      <a:gd name="T6" fmla="*/ 91 w 125"/>
                      <a:gd name="T7" fmla="*/ 64 h 67"/>
                      <a:gd name="T8" fmla="*/ 60 w 125"/>
                      <a:gd name="T9" fmla="*/ 61 h 67"/>
                      <a:gd name="T10" fmla="*/ 36 w 125"/>
                      <a:gd name="T11" fmla="*/ 67 h 67"/>
                      <a:gd name="T12" fmla="*/ 1 w 125"/>
                      <a:gd name="T13" fmla="*/ 51 h 67"/>
                      <a:gd name="T14" fmla="*/ 0 w 125"/>
                      <a:gd name="T15" fmla="*/ 43 h 67"/>
                      <a:gd name="T16" fmla="*/ 25 w 125"/>
                      <a:gd name="T17" fmla="*/ 11 h 67"/>
                      <a:gd name="T18" fmla="*/ 46 w 125"/>
                      <a:gd name="T19" fmla="*/ 0 h 67"/>
                      <a:gd name="T20" fmla="*/ 73 w 125"/>
                      <a:gd name="T21" fmla="*/ 10 h 67"/>
                      <a:gd name="T22" fmla="*/ 93 w 125"/>
                      <a:gd name="T23" fmla="*/ 11 h 67"/>
                      <a:gd name="T24" fmla="*/ 110 w 125"/>
                      <a:gd name="T25" fmla="*/ 2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67">
                        <a:moveTo>
                          <a:pt x="110" y="23"/>
                        </a:moveTo>
                        <a:lnTo>
                          <a:pt x="125" y="36"/>
                        </a:lnTo>
                        <a:lnTo>
                          <a:pt x="122" y="62"/>
                        </a:lnTo>
                        <a:lnTo>
                          <a:pt x="91" y="64"/>
                        </a:lnTo>
                        <a:lnTo>
                          <a:pt x="60" y="61"/>
                        </a:lnTo>
                        <a:lnTo>
                          <a:pt x="36" y="67"/>
                        </a:lnTo>
                        <a:lnTo>
                          <a:pt x="1" y="51"/>
                        </a:lnTo>
                        <a:lnTo>
                          <a:pt x="0" y="43"/>
                        </a:lnTo>
                        <a:lnTo>
                          <a:pt x="25" y="11"/>
                        </a:lnTo>
                        <a:lnTo>
                          <a:pt x="46" y="0"/>
                        </a:lnTo>
                        <a:lnTo>
                          <a:pt x="73" y="10"/>
                        </a:lnTo>
                        <a:lnTo>
                          <a:pt x="93" y="11"/>
                        </a:lnTo>
                        <a:lnTo>
                          <a:pt x="110" y="2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4" name="Country">
                    <a:extLst>
                      <a:ext uri="{FF2B5EF4-FFF2-40B4-BE49-F238E27FC236}">
                        <a16:creationId xmlns:a16="http://schemas.microsoft.com/office/drawing/2014/main" id="{C8B40316-4797-4C38-AFAC-99D07D0145D8}"/>
                      </a:ext>
                    </a:extLst>
                  </p:cNvPr>
                  <p:cNvSpPr>
                    <a:spLocks/>
                  </p:cNvSpPr>
                  <p:nvPr/>
                </p:nvSpPr>
                <p:spPr bwMode="auto">
                  <a:xfrm>
                    <a:off x="6391275" y="2573338"/>
                    <a:ext cx="73025" cy="76200"/>
                  </a:xfrm>
                  <a:custGeom>
                    <a:avLst/>
                    <a:gdLst>
                      <a:gd name="T0" fmla="*/ 218 w 362"/>
                      <a:gd name="T1" fmla="*/ 35 h 373"/>
                      <a:gd name="T2" fmla="*/ 226 w 362"/>
                      <a:gd name="T3" fmla="*/ 42 h 373"/>
                      <a:gd name="T4" fmla="*/ 238 w 362"/>
                      <a:gd name="T5" fmla="*/ 65 h 373"/>
                      <a:gd name="T6" fmla="*/ 281 w 362"/>
                      <a:gd name="T7" fmla="*/ 109 h 373"/>
                      <a:gd name="T8" fmla="*/ 297 w 362"/>
                      <a:gd name="T9" fmla="*/ 113 h 373"/>
                      <a:gd name="T10" fmla="*/ 297 w 362"/>
                      <a:gd name="T11" fmla="*/ 127 h 373"/>
                      <a:gd name="T12" fmla="*/ 308 w 362"/>
                      <a:gd name="T13" fmla="*/ 153 h 373"/>
                      <a:gd name="T14" fmla="*/ 338 w 362"/>
                      <a:gd name="T15" fmla="*/ 159 h 373"/>
                      <a:gd name="T16" fmla="*/ 362 w 362"/>
                      <a:gd name="T17" fmla="*/ 177 h 373"/>
                      <a:gd name="T18" fmla="*/ 308 w 362"/>
                      <a:gd name="T19" fmla="*/ 207 h 373"/>
                      <a:gd name="T20" fmla="*/ 274 w 362"/>
                      <a:gd name="T21" fmla="*/ 238 h 373"/>
                      <a:gd name="T22" fmla="*/ 261 w 362"/>
                      <a:gd name="T23" fmla="*/ 265 h 373"/>
                      <a:gd name="T24" fmla="*/ 250 w 362"/>
                      <a:gd name="T25" fmla="*/ 281 h 373"/>
                      <a:gd name="T26" fmla="*/ 229 w 362"/>
                      <a:gd name="T27" fmla="*/ 284 h 373"/>
                      <a:gd name="T28" fmla="*/ 223 w 362"/>
                      <a:gd name="T29" fmla="*/ 304 h 373"/>
                      <a:gd name="T30" fmla="*/ 219 w 362"/>
                      <a:gd name="T31" fmla="*/ 317 h 373"/>
                      <a:gd name="T32" fmla="*/ 195 w 362"/>
                      <a:gd name="T33" fmla="*/ 327 h 373"/>
                      <a:gd name="T34" fmla="*/ 164 w 362"/>
                      <a:gd name="T35" fmla="*/ 325 h 373"/>
                      <a:gd name="T36" fmla="*/ 146 w 362"/>
                      <a:gd name="T37" fmla="*/ 313 h 373"/>
                      <a:gd name="T38" fmla="*/ 130 w 362"/>
                      <a:gd name="T39" fmla="*/ 308 h 373"/>
                      <a:gd name="T40" fmla="*/ 111 w 362"/>
                      <a:gd name="T41" fmla="*/ 318 h 373"/>
                      <a:gd name="T42" fmla="*/ 102 w 362"/>
                      <a:gd name="T43" fmla="*/ 338 h 373"/>
                      <a:gd name="T44" fmla="*/ 84 w 362"/>
                      <a:gd name="T45" fmla="*/ 350 h 373"/>
                      <a:gd name="T46" fmla="*/ 65 w 362"/>
                      <a:gd name="T47" fmla="*/ 369 h 373"/>
                      <a:gd name="T48" fmla="*/ 38 w 362"/>
                      <a:gd name="T49" fmla="*/ 373 h 373"/>
                      <a:gd name="T50" fmla="*/ 29 w 362"/>
                      <a:gd name="T51" fmla="*/ 359 h 373"/>
                      <a:gd name="T52" fmla="*/ 33 w 362"/>
                      <a:gd name="T53" fmla="*/ 333 h 373"/>
                      <a:gd name="T54" fmla="*/ 10 w 362"/>
                      <a:gd name="T55" fmla="*/ 294 h 373"/>
                      <a:gd name="T56" fmla="*/ 0 w 362"/>
                      <a:gd name="T57" fmla="*/ 287 h 373"/>
                      <a:gd name="T58" fmla="*/ 0 w 362"/>
                      <a:gd name="T59" fmla="*/ 168 h 373"/>
                      <a:gd name="T60" fmla="*/ 37 w 362"/>
                      <a:gd name="T61" fmla="*/ 166 h 373"/>
                      <a:gd name="T62" fmla="*/ 39 w 362"/>
                      <a:gd name="T63" fmla="*/ 23 h 373"/>
                      <a:gd name="T64" fmla="*/ 67 w 362"/>
                      <a:gd name="T65" fmla="*/ 22 h 373"/>
                      <a:gd name="T66" fmla="*/ 125 w 362"/>
                      <a:gd name="T67" fmla="*/ 8 h 373"/>
                      <a:gd name="T68" fmla="*/ 140 w 362"/>
                      <a:gd name="T69" fmla="*/ 25 h 373"/>
                      <a:gd name="T70" fmla="*/ 164 w 362"/>
                      <a:gd name="T71" fmla="*/ 9 h 373"/>
                      <a:gd name="T72" fmla="*/ 175 w 362"/>
                      <a:gd name="T73" fmla="*/ 9 h 373"/>
                      <a:gd name="T74" fmla="*/ 197 w 362"/>
                      <a:gd name="T75" fmla="*/ 0 h 373"/>
                      <a:gd name="T76" fmla="*/ 204 w 362"/>
                      <a:gd name="T77" fmla="*/ 3 h 373"/>
                      <a:gd name="T78" fmla="*/ 218 w 362"/>
                      <a:gd name="T79" fmla="*/ 3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2" h="373">
                        <a:moveTo>
                          <a:pt x="218" y="35"/>
                        </a:moveTo>
                        <a:lnTo>
                          <a:pt x="226" y="42"/>
                        </a:lnTo>
                        <a:lnTo>
                          <a:pt x="238" y="65"/>
                        </a:lnTo>
                        <a:lnTo>
                          <a:pt x="281" y="109"/>
                        </a:lnTo>
                        <a:lnTo>
                          <a:pt x="297" y="113"/>
                        </a:lnTo>
                        <a:lnTo>
                          <a:pt x="297" y="127"/>
                        </a:lnTo>
                        <a:lnTo>
                          <a:pt x="308" y="153"/>
                        </a:lnTo>
                        <a:lnTo>
                          <a:pt x="338" y="159"/>
                        </a:lnTo>
                        <a:lnTo>
                          <a:pt x="362" y="177"/>
                        </a:lnTo>
                        <a:lnTo>
                          <a:pt x="308" y="207"/>
                        </a:lnTo>
                        <a:lnTo>
                          <a:pt x="274" y="238"/>
                        </a:lnTo>
                        <a:lnTo>
                          <a:pt x="261" y="265"/>
                        </a:lnTo>
                        <a:lnTo>
                          <a:pt x="250" y="281"/>
                        </a:lnTo>
                        <a:lnTo>
                          <a:pt x="229" y="284"/>
                        </a:lnTo>
                        <a:lnTo>
                          <a:pt x="223" y="304"/>
                        </a:lnTo>
                        <a:lnTo>
                          <a:pt x="219" y="317"/>
                        </a:lnTo>
                        <a:lnTo>
                          <a:pt x="195" y="327"/>
                        </a:lnTo>
                        <a:lnTo>
                          <a:pt x="164" y="325"/>
                        </a:lnTo>
                        <a:lnTo>
                          <a:pt x="146" y="313"/>
                        </a:lnTo>
                        <a:lnTo>
                          <a:pt x="130" y="308"/>
                        </a:lnTo>
                        <a:lnTo>
                          <a:pt x="111" y="318"/>
                        </a:lnTo>
                        <a:lnTo>
                          <a:pt x="102" y="338"/>
                        </a:lnTo>
                        <a:lnTo>
                          <a:pt x="84" y="350"/>
                        </a:lnTo>
                        <a:lnTo>
                          <a:pt x="65" y="369"/>
                        </a:lnTo>
                        <a:lnTo>
                          <a:pt x="38" y="373"/>
                        </a:lnTo>
                        <a:lnTo>
                          <a:pt x="29" y="359"/>
                        </a:lnTo>
                        <a:lnTo>
                          <a:pt x="33" y="333"/>
                        </a:lnTo>
                        <a:lnTo>
                          <a:pt x="10" y="294"/>
                        </a:lnTo>
                        <a:lnTo>
                          <a:pt x="0" y="287"/>
                        </a:lnTo>
                        <a:lnTo>
                          <a:pt x="0" y="168"/>
                        </a:lnTo>
                        <a:lnTo>
                          <a:pt x="37" y="166"/>
                        </a:lnTo>
                        <a:lnTo>
                          <a:pt x="39" y="23"/>
                        </a:lnTo>
                        <a:lnTo>
                          <a:pt x="67" y="22"/>
                        </a:lnTo>
                        <a:lnTo>
                          <a:pt x="125" y="8"/>
                        </a:lnTo>
                        <a:lnTo>
                          <a:pt x="140" y="25"/>
                        </a:lnTo>
                        <a:lnTo>
                          <a:pt x="164" y="9"/>
                        </a:lnTo>
                        <a:lnTo>
                          <a:pt x="175" y="9"/>
                        </a:lnTo>
                        <a:lnTo>
                          <a:pt x="197" y="0"/>
                        </a:lnTo>
                        <a:lnTo>
                          <a:pt x="204" y="3"/>
                        </a:lnTo>
                        <a:lnTo>
                          <a:pt x="218" y="3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5" name="Country">
                    <a:extLst>
                      <a:ext uri="{FF2B5EF4-FFF2-40B4-BE49-F238E27FC236}">
                        <a16:creationId xmlns:a16="http://schemas.microsoft.com/office/drawing/2014/main" id="{14856632-3BBD-45B0-ABAD-85BAAE394CE4}"/>
                      </a:ext>
                    </a:extLst>
                  </p:cNvPr>
                  <p:cNvSpPr>
                    <a:spLocks/>
                  </p:cNvSpPr>
                  <p:nvPr/>
                </p:nvSpPr>
                <p:spPr bwMode="auto">
                  <a:xfrm>
                    <a:off x="6416675" y="1912938"/>
                    <a:ext cx="73025" cy="63500"/>
                  </a:xfrm>
                  <a:custGeom>
                    <a:avLst/>
                    <a:gdLst>
                      <a:gd name="T0" fmla="*/ 11 w 360"/>
                      <a:gd name="T1" fmla="*/ 149 h 311"/>
                      <a:gd name="T2" fmla="*/ 48 w 360"/>
                      <a:gd name="T3" fmla="*/ 150 h 311"/>
                      <a:gd name="T4" fmla="*/ 89 w 360"/>
                      <a:gd name="T5" fmla="*/ 126 h 311"/>
                      <a:gd name="T6" fmla="*/ 98 w 360"/>
                      <a:gd name="T7" fmla="*/ 89 h 311"/>
                      <a:gd name="T8" fmla="*/ 129 w 360"/>
                      <a:gd name="T9" fmla="*/ 68 h 311"/>
                      <a:gd name="T10" fmla="*/ 125 w 360"/>
                      <a:gd name="T11" fmla="*/ 38 h 311"/>
                      <a:gd name="T12" fmla="*/ 148 w 360"/>
                      <a:gd name="T13" fmla="*/ 27 h 311"/>
                      <a:gd name="T14" fmla="*/ 189 w 360"/>
                      <a:gd name="T15" fmla="*/ 0 h 311"/>
                      <a:gd name="T16" fmla="*/ 229 w 360"/>
                      <a:gd name="T17" fmla="*/ 17 h 311"/>
                      <a:gd name="T18" fmla="*/ 235 w 360"/>
                      <a:gd name="T19" fmla="*/ 34 h 311"/>
                      <a:gd name="T20" fmla="*/ 254 w 360"/>
                      <a:gd name="T21" fmla="*/ 26 h 311"/>
                      <a:gd name="T22" fmla="*/ 291 w 360"/>
                      <a:gd name="T23" fmla="*/ 42 h 311"/>
                      <a:gd name="T24" fmla="*/ 295 w 360"/>
                      <a:gd name="T25" fmla="*/ 73 h 311"/>
                      <a:gd name="T26" fmla="*/ 287 w 360"/>
                      <a:gd name="T27" fmla="*/ 91 h 311"/>
                      <a:gd name="T28" fmla="*/ 311 w 360"/>
                      <a:gd name="T29" fmla="*/ 134 h 311"/>
                      <a:gd name="T30" fmla="*/ 326 w 360"/>
                      <a:gd name="T31" fmla="*/ 145 h 311"/>
                      <a:gd name="T32" fmla="*/ 324 w 360"/>
                      <a:gd name="T33" fmla="*/ 157 h 311"/>
                      <a:gd name="T34" fmla="*/ 350 w 360"/>
                      <a:gd name="T35" fmla="*/ 168 h 311"/>
                      <a:gd name="T36" fmla="*/ 360 w 360"/>
                      <a:gd name="T37" fmla="*/ 185 h 311"/>
                      <a:gd name="T38" fmla="*/ 346 w 360"/>
                      <a:gd name="T39" fmla="*/ 199 h 311"/>
                      <a:gd name="T40" fmla="*/ 315 w 360"/>
                      <a:gd name="T41" fmla="*/ 197 h 311"/>
                      <a:gd name="T42" fmla="*/ 308 w 360"/>
                      <a:gd name="T43" fmla="*/ 203 h 311"/>
                      <a:gd name="T44" fmla="*/ 317 w 360"/>
                      <a:gd name="T45" fmla="*/ 223 h 311"/>
                      <a:gd name="T46" fmla="*/ 326 w 360"/>
                      <a:gd name="T47" fmla="*/ 263 h 311"/>
                      <a:gd name="T48" fmla="*/ 294 w 360"/>
                      <a:gd name="T49" fmla="*/ 267 h 311"/>
                      <a:gd name="T50" fmla="*/ 282 w 360"/>
                      <a:gd name="T51" fmla="*/ 280 h 311"/>
                      <a:gd name="T52" fmla="*/ 279 w 360"/>
                      <a:gd name="T53" fmla="*/ 311 h 311"/>
                      <a:gd name="T54" fmla="*/ 264 w 360"/>
                      <a:gd name="T55" fmla="*/ 305 h 311"/>
                      <a:gd name="T56" fmla="*/ 230 w 360"/>
                      <a:gd name="T57" fmla="*/ 308 h 311"/>
                      <a:gd name="T58" fmla="*/ 220 w 360"/>
                      <a:gd name="T59" fmla="*/ 294 h 311"/>
                      <a:gd name="T60" fmla="*/ 206 w 360"/>
                      <a:gd name="T61" fmla="*/ 304 h 311"/>
                      <a:gd name="T62" fmla="*/ 192 w 360"/>
                      <a:gd name="T63" fmla="*/ 295 h 311"/>
                      <a:gd name="T64" fmla="*/ 162 w 360"/>
                      <a:gd name="T65" fmla="*/ 294 h 311"/>
                      <a:gd name="T66" fmla="*/ 119 w 360"/>
                      <a:gd name="T67" fmla="*/ 280 h 311"/>
                      <a:gd name="T68" fmla="*/ 81 w 360"/>
                      <a:gd name="T69" fmla="*/ 275 h 311"/>
                      <a:gd name="T70" fmla="*/ 52 w 360"/>
                      <a:gd name="T71" fmla="*/ 276 h 311"/>
                      <a:gd name="T72" fmla="*/ 31 w 360"/>
                      <a:gd name="T73" fmla="*/ 293 h 311"/>
                      <a:gd name="T74" fmla="*/ 13 w 360"/>
                      <a:gd name="T75" fmla="*/ 295 h 311"/>
                      <a:gd name="T76" fmla="*/ 12 w 360"/>
                      <a:gd name="T77" fmla="*/ 268 h 311"/>
                      <a:gd name="T78" fmla="*/ 0 w 360"/>
                      <a:gd name="T79" fmla="*/ 239 h 311"/>
                      <a:gd name="T80" fmla="*/ 23 w 360"/>
                      <a:gd name="T81" fmla="*/ 227 h 311"/>
                      <a:gd name="T82" fmla="*/ 24 w 360"/>
                      <a:gd name="T83" fmla="*/ 202 h 311"/>
                      <a:gd name="T84" fmla="*/ 13 w 360"/>
                      <a:gd name="T85" fmla="*/ 177 h 311"/>
                      <a:gd name="T86" fmla="*/ 11 w 360"/>
                      <a:gd name="T87" fmla="*/ 14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0" h="311">
                        <a:moveTo>
                          <a:pt x="11" y="149"/>
                        </a:moveTo>
                        <a:lnTo>
                          <a:pt x="48" y="150"/>
                        </a:lnTo>
                        <a:lnTo>
                          <a:pt x="89" y="126"/>
                        </a:lnTo>
                        <a:lnTo>
                          <a:pt x="98" y="89"/>
                        </a:lnTo>
                        <a:lnTo>
                          <a:pt x="129" y="68"/>
                        </a:lnTo>
                        <a:lnTo>
                          <a:pt x="125" y="38"/>
                        </a:lnTo>
                        <a:lnTo>
                          <a:pt x="148" y="27"/>
                        </a:lnTo>
                        <a:lnTo>
                          <a:pt x="189" y="0"/>
                        </a:lnTo>
                        <a:lnTo>
                          <a:pt x="229" y="17"/>
                        </a:lnTo>
                        <a:lnTo>
                          <a:pt x="235" y="34"/>
                        </a:lnTo>
                        <a:lnTo>
                          <a:pt x="254" y="26"/>
                        </a:lnTo>
                        <a:lnTo>
                          <a:pt x="291" y="42"/>
                        </a:lnTo>
                        <a:lnTo>
                          <a:pt x="295" y="73"/>
                        </a:lnTo>
                        <a:lnTo>
                          <a:pt x="287" y="91"/>
                        </a:lnTo>
                        <a:lnTo>
                          <a:pt x="311" y="134"/>
                        </a:lnTo>
                        <a:lnTo>
                          <a:pt x="326" y="145"/>
                        </a:lnTo>
                        <a:lnTo>
                          <a:pt x="324" y="157"/>
                        </a:lnTo>
                        <a:lnTo>
                          <a:pt x="350" y="168"/>
                        </a:lnTo>
                        <a:lnTo>
                          <a:pt x="360" y="185"/>
                        </a:lnTo>
                        <a:lnTo>
                          <a:pt x="346" y="199"/>
                        </a:lnTo>
                        <a:lnTo>
                          <a:pt x="315" y="197"/>
                        </a:lnTo>
                        <a:lnTo>
                          <a:pt x="308" y="203"/>
                        </a:lnTo>
                        <a:lnTo>
                          <a:pt x="317" y="223"/>
                        </a:lnTo>
                        <a:lnTo>
                          <a:pt x="326" y="263"/>
                        </a:lnTo>
                        <a:lnTo>
                          <a:pt x="294" y="267"/>
                        </a:lnTo>
                        <a:lnTo>
                          <a:pt x="282" y="280"/>
                        </a:lnTo>
                        <a:lnTo>
                          <a:pt x="279" y="311"/>
                        </a:lnTo>
                        <a:lnTo>
                          <a:pt x="264" y="305"/>
                        </a:lnTo>
                        <a:lnTo>
                          <a:pt x="230" y="308"/>
                        </a:lnTo>
                        <a:lnTo>
                          <a:pt x="220" y="294"/>
                        </a:lnTo>
                        <a:lnTo>
                          <a:pt x="206" y="304"/>
                        </a:lnTo>
                        <a:lnTo>
                          <a:pt x="192" y="295"/>
                        </a:lnTo>
                        <a:lnTo>
                          <a:pt x="162" y="294"/>
                        </a:lnTo>
                        <a:lnTo>
                          <a:pt x="119" y="280"/>
                        </a:lnTo>
                        <a:lnTo>
                          <a:pt x="81" y="275"/>
                        </a:lnTo>
                        <a:lnTo>
                          <a:pt x="52" y="276"/>
                        </a:lnTo>
                        <a:lnTo>
                          <a:pt x="31" y="293"/>
                        </a:lnTo>
                        <a:lnTo>
                          <a:pt x="13" y="295"/>
                        </a:lnTo>
                        <a:lnTo>
                          <a:pt x="12" y="268"/>
                        </a:lnTo>
                        <a:lnTo>
                          <a:pt x="0" y="239"/>
                        </a:lnTo>
                        <a:lnTo>
                          <a:pt x="23" y="227"/>
                        </a:lnTo>
                        <a:lnTo>
                          <a:pt x="24" y="202"/>
                        </a:lnTo>
                        <a:lnTo>
                          <a:pt x="13" y="177"/>
                        </a:lnTo>
                        <a:lnTo>
                          <a:pt x="11" y="14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6" name="Country">
                    <a:extLst>
                      <a:ext uri="{FF2B5EF4-FFF2-40B4-BE49-F238E27FC236}">
                        <a16:creationId xmlns:a16="http://schemas.microsoft.com/office/drawing/2014/main" id="{9095CAAA-198A-4ACA-AFB1-FBBA0FA3639F}"/>
                      </a:ext>
                    </a:extLst>
                  </p:cNvPr>
                  <p:cNvSpPr>
                    <a:spLocks/>
                  </p:cNvSpPr>
                  <p:nvPr/>
                </p:nvSpPr>
                <p:spPr bwMode="auto">
                  <a:xfrm>
                    <a:off x="5548313" y="2292350"/>
                    <a:ext cx="9525" cy="20638"/>
                  </a:xfrm>
                  <a:custGeom>
                    <a:avLst/>
                    <a:gdLst>
                      <a:gd name="T0" fmla="*/ 4 w 43"/>
                      <a:gd name="T1" fmla="*/ 27 h 103"/>
                      <a:gd name="T2" fmla="*/ 4 w 43"/>
                      <a:gd name="T3" fmla="*/ 22 h 103"/>
                      <a:gd name="T4" fmla="*/ 8 w 43"/>
                      <a:gd name="T5" fmla="*/ 20 h 103"/>
                      <a:gd name="T6" fmla="*/ 15 w 43"/>
                      <a:gd name="T7" fmla="*/ 24 h 103"/>
                      <a:gd name="T8" fmla="*/ 29 w 43"/>
                      <a:gd name="T9" fmla="*/ 1 h 103"/>
                      <a:gd name="T10" fmla="*/ 36 w 43"/>
                      <a:gd name="T11" fmla="*/ 0 h 103"/>
                      <a:gd name="T12" fmla="*/ 36 w 43"/>
                      <a:gd name="T13" fmla="*/ 6 h 103"/>
                      <a:gd name="T14" fmla="*/ 43 w 43"/>
                      <a:gd name="T15" fmla="*/ 6 h 103"/>
                      <a:gd name="T16" fmla="*/ 42 w 43"/>
                      <a:gd name="T17" fmla="*/ 17 h 103"/>
                      <a:gd name="T18" fmla="*/ 36 w 43"/>
                      <a:gd name="T19" fmla="*/ 34 h 103"/>
                      <a:gd name="T20" fmla="*/ 40 w 43"/>
                      <a:gd name="T21" fmla="*/ 40 h 103"/>
                      <a:gd name="T22" fmla="*/ 36 w 43"/>
                      <a:gd name="T23" fmla="*/ 54 h 103"/>
                      <a:gd name="T24" fmla="*/ 38 w 43"/>
                      <a:gd name="T25" fmla="*/ 58 h 103"/>
                      <a:gd name="T26" fmla="*/ 34 w 43"/>
                      <a:gd name="T27" fmla="*/ 78 h 103"/>
                      <a:gd name="T28" fmla="*/ 26 w 43"/>
                      <a:gd name="T29" fmla="*/ 88 h 103"/>
                      <a:gd name="T30" fmla="*/ 19 w 43"/>
                      <a:gd name="T31" fmla="*/ 89 h 103"/>
                      <a:gd name="T32" fmla="*/ 12 w 43"/>
                      <a:gd name="T33" fmla="*/ 103 h 103"/>
                      <a:gd name="T34" fmla="*/ 0 w 43"/>
                      <a:gd name="T35" fmla="*/ 103 h 103"/>
                      <a:gd name="T36" fmla="*/ 3 w 43"/>
                      <a:gd name="T37" fmla="*/ 58 h 103"/>
                      <a:gd name="T38" fmla="*/ 4 w 43"/>
                      <a:gd name="T39"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03">
                        <a:moveTo>
                          <a:pt x="4" y="27"/>
                        </a:moveTo>
                        <a:lnTo>
                          <a:pt x="4" y="22"/>
                        </a:lnTo>
                        <a:lnTo>
                          <a:pt x="8" y="20"/>
                        </a:lnTo>
                        <a:lnTo>
                          <a:pt x="15" y="24"/>
                        </a:lnTo>
                        <a:lnTo>
                          <a:pt x="29" y="1"/>
                        </a:lnTo>
                        <a:lnTo>
                          <a:pt x="36" y="0"/>
                        </a:lnTo>
                        <a:lnTo>
                          <a:pt x="36" y="6"/>
                        </a:lnTo>
                        <a:lnTo>
                          <a:pt x="43" y="6"/>
                        </a:lnTo>
                        <a:lnTo>
                          <a:pt x="42" y="17"/>
                        </a:lnTo>
                        <a:lnTo>
                          <a:pt x="36" y="34"/>
                        </a:lnTo>
                        <a:lnTo>
                          <a:pt x="40" y="40"/>
                        </a:lnTo>
                        <a:lnTo>
                          <a:pt x="36" y="54"/>
                        </a:lnTo>
                        <a:lnTo>
                          <a:pt x="38" y="58"/>
                        </a:lnTo>
                        <a:lnTo>
                          <a:pt x="34" y="78"/>
                        </a:lnTo>
                        <a:lnTo>
                          <a:pt x="26" y="88"/>
                        </a:lnTo>
                        <a:lnTo>
                          <a:pt x="19" y="89"/>
                        </a:lnTo>
                        <a:lnTo>
                          <a:pt x="12" y="103"/>
                        </a:lnTo>
                        <a:lnTo>
                          <a:pt x="0" y="103"/>
                        </a:lnTo>
                        <a:lnTo>
                          <a:pt x="3" y="58"/>
                        </a:lnTo>
                        <a:lnTo>
                          <a:pt x="4" y="2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7" name="Country">
                    <a:extLst>
                      <a:ext uri="{FF2B5EF4-FFF2-40B4-BE49-F238E27FC236}">
                        <a16:creationId xmlns:a16="http://schemas.microsoft.com/office/drawing/2014/main" id="{0B28BACE-0D38-447C-B65C-311E58A5D831}"/>
                      </a:ext>
                    </a:extLst>
                  </p:cNvPr>
                  <p:cNvSpPr>
                    <a:spLocks noEditPoints="1"/>
                  </p:cNvSpPr>
                  <p:nvPr/>
                </p:nvSpPr>
                <p:spPr bwMode="auto">
                  <a:xfrm>
                    <a:off x="5149850" y="1352550"/>
                    <a:ext cx="681037" cy="728663"/>
                  </a:xfrm>
                  <a:custGeom>
                    <a:avLst/>
                    <a:gdLst>
                      <a:gd name="T0" fmla="*/ 2045 w 3348"/>
                      <a:gd name="T1" fmla="*/ 131 h 3583"/>
                      <a:gd name="T2" fmla="*/ 2123 w 3348"/>
                      <a:gd name="T3" fmla="*/ 538 h 3583"/>
                      <a:gd name="T4" fmla="*/ 2320 w 3348"/>
                      <a:gd name="T5" fmla="*/ 595 h 3583"/>
                      <a:gd name="T6" fmla="*/ 1345 w 3348"/>
                      <a:gd name="T7" fmla="*/ 205 h 3583"/>
                      <a:gd name="T8" fmla="*/ 1624 w 3348"/>
                      <a:gd name="T9" fmla="*/ 441 h 3583"/>
                      <a:gd name="T10" fmla="*/ 1117 w 3348"/>
                      <a:gd name="T11" fmla="*/ 295 h 3583"/>
                      <a:gd name="T12" fmla="*/ 1765 w 3348"/>
                      <a:gd name="T13" fmla="*/ 488 h 3583"/>
                      <a:gd name="T14" fmla="*/ 1676 w 3348"/>
                      <a:gd name="T15" fmla="*/ 603 h 3583"/>
                      <a:gd name="T16" fmla="*/ 2318 w 3348"/>
                      <a:gd name="T17" fmla="*/ 956 h 3583"/>
                      <a:gd name="T18" fmla="*/ 1754 w 3348"/>
                      <a:gd name="T19" fmla="*/ 615 h 3583"/>
                      <a:gd name="T20" fmla="*/ 1032 w 3348"/>
                      <a:gd name="T21" fmla="*/ 1031 h 3583"/>
                      <a:gd name="T22" fmla="*/ 1554 w 3348"/>
                      <a:gd name="T23" fmla="*/ 690 h 3583"/>
                      <a:gd name="T24" fmla="*/ 1674 w 3348"/>
                      <a:gd name="T25" fmla="*/ 955 h 3583"/>
                      <a:gd name="T26" fmla="*/ 677 w 3348"/>
                      <a:gd name="T27" fmla="*/ 1476 h 3583"/>
                      <a:gd name="T28" fmla="*/ 1703 w 3348"/>
                      <a:gd name="T29" fmla="*/ 1227 h 3583"/>
                      <a:gd name="T30" fmla="*/ 1553 w 3348"/>
                      <a:gd name="T31" fmla="*/ 1378 h 3583"/>
                      <a:gd name="T32" fmla="*/ 1924 w 3348"/>
                      <a:gd name="T33" fmla="*/ 1316 h 3583"/>
                      <a:gd name="T34" fmla="*/ 2430 w 3348"/>
                      <a:gd name="T35" fmla="*/ 1697 h 3583"/>
                      <a:gd name="T36" fmla="*/ 2507 w 3348"/>
                      <a:gd name="T37" fmla="*/ 2104 h 3583"/>
                      <a:gd name="T38" fmla="*/ 2868 w 3348"/>
                      <a:gd name="T39" fmla="*/ 2130 h 3583"/>
                      <a:gd name="T40" fmla="*/ 2736 w 3348"/>
                      <a:gd name="T41" fmla="*/ 1716 h 3583"/>
                      <a:gd name="T42" fmla="*/ 2224 w 3348"/>
                      <a:gd name="T43" fmla="*/ 1121 h 3583"/>
                      <a:gd name="T44" fmla="*/ 2450 w 3348"/>
                      <a:gd name="T45" fmla="*/ 1206 h 3583"/>
                      <a:gd name="T46" fmla="*/ 884 w 3348"/>
                      <a:gd name="T47" fmla="*/ 1431 h 3583"/>
                      <a:gd name="T48" fmla="*/ 1028 w 3348"/>
                      <a:gd name="T49" fmla="*/ 1686 h 3583"/>
                      <a:gd name="T50" fmla="*/ 1384 w 3348"/>
                      <a:gd name="T51" fmla="*/ 1466 h 3583"/>
                      <a:gd name="T52" fmla="*/ 1016 w 3348"/>
                      <a:gd name="T53" fmla="*/ 1204 h 3583"/>
                      <a:gd name="T54" fmla="*/ 1613 w 3348"/>
                      <a:gd name="T55" fmla="*/ 1811 h 3583"/>
                      <a:gd name="T56" fmla="*/ 1145 w 3348"/>
                      <a:gd name="T57" fmla="*/ 1808 h 3583"/>
                      <a:gd name="T58" fmla="*/ 577 w 3348"/>
                      <a:gd name="T59" fmla="*/ 1634 h 3583"/>
                      <a:gd name="T60" fmla="*/ 0 w 3348"/>
                      <a:gd name="T61" fmla="*/ 1610 h 3583"/>
                      <a:gd name="T62" fmla="*/ 352 w 3348"/>
                      <a:gd name="T63" fmla="*/ 2733 h 3583"/>
                      <a:gd name="T64" fmla="*/ 688 w 3348"/>
                      <a:gd name="T65" fmla="*/ 3206 h 3583"/>
                      <a:gd name="T66" fmla="*/ 1757 w 3348"/>
                      <a:gd name="T67" fmla="*/ 3215 h 3583"/>
                      <a:gd name="T68" fmla="*/ 2072 w 3348"/>
                      <a:gd name="T69" fmla="*/ 3231 h 3583"/>
                      <a:gd name="T70" fmla="*/ 2251 w 3348"/>
                      <a:gd name="T71" fmla="*/ 3368 h 3583"/>
                      <a:gd name="T72" fmla="*/ 2194 w 3348"/>
                      <a:gd name="T73" fmla="*/ 3580 h 3583"/>
                      <a:gd name="T74" fmla="*/ 2332 w 3348"/>
                      <a:gd name="T75" fmla="*/ 3500 h 3583"/>
                      <a:gd name="T76" fmla="*/ 2638 w 3348"/>
                      <a:gd name="T77" fmla="*/ 3414 h 3583"/>
                      <a:gd name="T78" fmla="*/ 2837 w 3348"/>
                      <a:gd name="T79" fmla="*/ 3456 h 3583"/>
                      <a:gd name="T80" fmla="*/ 2876 w 3348"/>
                      <a:gd name="T81" fmla="*/ 3259 h 3583"/>
                      <a:gd name="T82" fmla="*/ 3004 w 3348"/>
                      <a:gd name="T83" fmla="*/ 3143 h 3583"/>
                      <a:gd name="T84" fmla="*/ 3002 w 3348"/>
                      <a:gd name="T85" fmla="*/ 2748 h 3583"/>
                      <a:gd name="T86" fmla="*/ 2627 w 3348"/>
                      <a:gd name="T87" fmla="*/ 2366 h 3583"/>
                      <a:gd name="T88" fmla="*/ 2422 w 3348"/>
                      <a:gd name="T89" fmla="*/ 2781 h 3583"/>
                      <a:gd name="T90" fmla="*/ 2082 w 3348"/>
                      <a:gd name="T91" fmla="*/ 2790 h 3583"/>
                      <a:gd name="T92" fmla="*/ 1904 w 3348"/>
                      <a:gd name="T93" fmla="*/ 2250 h 3583"/>
                      <a:gd name="T94" fmla="*/ 2266 w 3348"/>
                      <a:gd name="T95" fmla="*/ 1721 h 3583"/>
                      <a:gd name="T96" fmla="*/ 1842 w 3348"/>
                      <a:gd name="T97" fmla="*/ 1611 h 3583"/>
                      <a:gd name="T98" fmla="*/ 1684 w 3348"/>
                      <a:gd name="T99" fmla="*/ 1613 h 3583"/>
                      <a:gd name="T100" fmla="*/ 2075 w 3348"/>
                      <a:gd name="T101" fmla="*/ 2091 h 3583"/>
                      <a:gd name="T102" fmla="*/ 2206 w 3348"/>
                      <a:gd name="T103" fmla="*/ 2095 h 3583"/>
                      <a:gd name="T104" fmla="*/ 2314 w 3348"/>
                      <a:gd name="T105" fmla="*/ 2298 h 3583"/>
                      <a:gd name="T106" fmla="*/ 356 w 3348"/>
                      <a:gd name="T107" fmla="*/ 3017 h 3583"/>
                      <a:gd name="T108" fmla="*/ 3097 w 3348"/>
                      <a:gd name="T109" fmla="*/ 3285 h 3583"/>
                      <a:gd name="T110" fmla="*/ 3332 w 3348"/>
                      <a:gd name="T111" fmla="*/ 3224 h 3583"/>
                      <a:gd name="T112" fmla="*/ 477 w 3348"/>
                      <a:gd name="T113" fmla="*/ 3103 h 3583"/>
                      <a:gd name="T114" fmla="*/ 541 w 3348"/>
                      <a:gd name="T115" fmla="*/ 3125 h 3583"/>
                      <a:gd name="T116" fmla="*/ 2912 w 3348"/>
                      <a:gd name="T117" fmla="*/ 3353 h 3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8" h="3583">
                        <a:moveTo>
                          <a:pt x="1684" y="0"/>
                        </a:moveTo>
                        <a:lnTo>
                          <a:pt x="1678" y="23"/>
                        </a:lnTo>
                        <a:lnTo>
                          <a:pt x="1702" y="122"/>
                        </a:lnTo>
                        <a:lnTo>
                          <a:pt x="1743" y="190"/>
                        </a:lnTo>
                        <a:lnTo>
                          <a:pt x="1813" y="189"/>
                        </a:lnTo>
                        <a:lnTo>
                          <a:pt x="1783" y="243"/>
                        </a:lnTo>
                        <a:lnTo>
                          <a:pt x="1782" y="315"/>
                        </a:lnTo>
                        <a:lnTo>
                          <a:pt x="1823" y="393"/>
                        </a:lnTo>
                        <a:lnTo>
                          <a:pt x="1902" y="417"/>
                        </a:lnTo>
                        <a:lnTo>
                          <a:pt x="1969" y="403"/>
                        </a:lnTo>
                        <a:lnTo>
                          <a:pt x="2039" y="258"/>
                        </a:lnTo>
                        <a:lnTo>
                          <a:pt x="2091" y="198"/>
                        </a:lnTo>
                        <a:lnTo>
                          <a:pt x="2045" y="131"/>
                        </a:lnTo>
                        <a:lnTo>
                          <a:pt x="2018" y="0"/>
                        </a:lnTo>
                        <a:lnTo>
                          <a:pt x="1684" y="0"/>
                        </a:lnTo>
                        <a:close/>
                        <a:moveTo>
                          <a:pt x="2208" y="0"/>
                        </a:moveTo>
                        <a:lnTo>
                          <a:pt x="2182" y="36"/>
                        </a:lnTo>
                        <a:lnTo>
                          <a:pt x="2152" y="12"/>
                        </a:lnTo>
                        <a:lnTo>
                          <a:pt x="2049" y="3"/>
                        </a:lnTo>
                        <a:lnTo>
                          <a:pt x="2065" y="114"/>
                        </a:lnTo>
                        <a:lnTo>
                          <a:pt x="2119" y="196"/>
                        </a:lnTo>
                        <a:lnTo>
                          <a:pt x="2108" y="266"/>
                        </a:lnTo>
                        <a:lnTo>
                          <a:pt x="2041" y="313"/>
                        </a:lnTo>
                        <a:lnTo>
                          <a:pt x="2010" y="387"/>
                        </a:lnTo>
                        <a:lnTo>
                          <a:pt x="2071" y="422"/>
                        </a:lnTo>
                        <a:lnTo>
                          <a:pt x="2123" y="538"/>
                        </a:lnTo>
                        <a:lnTo>
                          <a:pt x="2021" y="461"/>
                        </a:lnTo>
                        <a:lnTo>
                          <a:pt x="1998" y="474"/>
                        </a:lnTo>
                        <a:lnTo>
                          <a:pt x="2017" y="601"/>
                        </a:lnTo>
                        <a:lnTo>
                          <a:pt x="1947" y="639"/>
                        </a:lnTo>
                        <a:lnTo>
                          <a:pt x="1951" y="718"/>
                        </a:lnTo>
                        <a:lnTo>
                          <a:pt x="2023" y="727"/>
                        </a:lnTo>
                        <a:lnTo>
                          <a:pt x="2080" y="746"/>
                        </a:lnTo>
                        <a:lnTo>
                          <a:pt x="2191" y="721"/>
                        </a:lnTo>
                        <a:lnTo>
                          <a:pt x="2291" y="765"/>
                        </a:lnTo>
                        <a:lnTo>
                          <a:pt x="2392" y="668"/>
                        </a:lnTo>
                        <a:lnTo>
                          <a:pt x="2391" y="628"/>
                        </a:lnTo>
                        <a:lnTo>
                          <a:pt x="2326" y="634"/>
                        </a:lnTo>
                        <a:lnTo>
                          <a:pt x="2320" y="595"/>
                        </a:lnTo>
                        <a:lnTo>
                          <a:pt x="2373" y="544"/>
                        </a:lnTo>
                        <a:lnTo>
                          <a:pt x="2392" y="474"/>
                        </a:lnTo>
                        <a:lnTo>
                          <a:pt x="2451" y="422"/>
                        </a:lnTo>
                        <a:lnTo>
                          <a:pt x="2486" y="358"/>
                        </a:lnTo>
                        <a:lnTo>
                          <a:pt x="2455" y="262"/>
                        </a:lnTo>
                        <a:lnTo>
                          <a:pt x="2481" y="227"/>
                        </a:lnTo>
                        <a:lnTo>
                          <a:pt x="2429" y="201"/>
                        </a:lnTo>
                        <a:lnTo>
                          <a:pt x="2543" y="179"/>
                        </a:lnTo>
                        <a:lnTo>
                          <a:pt x="2568" y="136"/>
                        </a:lnTo>
                        <a:lnTo>
                          <a:pt x="2646" y="101"/>
                        </a:lnTo>
                        <a:lnTo>
                          <a:pt x="2682" y="0"/>
                        </a:lnTo>
                        <a:lnTo>
                          <a:pt x="2208" y="0"/>
                        </a:lnTo>
                        <a:close/>
                        <a:moveTo>
                          <a:pt x="1345" y="205"/>
                        </a:moveTo>
                        <a:lnTo>
                          <a:pt x="1347" y="282"/>
                        </a:lnTo>
                        <a:lnTo>
                          <a:pt x="1394" y="329"/>
                        </a:lnTo>
                        <a:lnTo>
                          <a:pt x="1357" y="385"/>
                        </a:lnTo>
                        <a:lnTo>
                          <a:pt x="1441" y="393"/>
                        </a:lnTo>
                        <a:lnTo>
                          <a:pt x="1504" y="452"/>
                        </a:lnTo>
                        <a:lnTo>
                          <a:pt x="1566" y="473"/>
                        </a:lnTo>
                        <a:lnTo>
                          <a:pt x="1551" y="396"/>
                        </a:lnTo>
                        <a:lnTo>
                          <a:pt x="1522" y="305"/>
                        </a:lnTo>
                        <a:lnTo>
                          <a:pt x="1419" y="233"/>
                        </a:lnTo>
                        <a:lnTo>
                          <a:pt x="1345" y="205"/>
                        </a:lnTo>
                        <a:close/>
                        <a:moveTo>
                          <a:pt x="1605" y="292"/>
                        </a:moveTo>
                        <a:lnTo>
                          <a:pt x="1609" y="370"/>
                        </a:lnTo>
                        <a:lnTo>
                          <a:pt x="1624" y="441"/>
                        </a:lnTo>
                        <a:lnTo>
                          <a:pt x="1655" y="483"/>
                        </a:lnTo>
                        <a:lnTo>
                          <a:pt x="1712" y="446"/>
                        </a:lnTo>
                        <a:lnTo>
                          <a:pt x="1722" y="379"/>
                        </a:lnTo>
                        <a:lnTo>
                          <a:pt x="1676" y="312"/>
                        </a:lnTo>
                        <a:lnTo>
                          <a:pt x="1654" y="299"/>
                        </a:lnTo>
                        <a:lnTo>
                          <a:pt x="1605" y="292"/>
                        </a:lnTo>
                        <a:close/>
                        <a:moveTo>
                          <a:pt x="1117" y="295"/>
                        </a:moveTo>
                        <a:lnTo>
                          <a:pt x="1078" y="354"/>
                        </a:lnTo>
                        <a:lnTo>
                          <a:pt x="1078" y="381"/>
                        </a:lnTo>
                        <a:lnTo>
                          <a:pt x="1140" y="381"/>
                        </a:lnTo>
                        <a:lnTo>
                          <a:pt x="1187" y="343"/>
                        </a:lnTo>
                        <a:lnTo>
                          <a:pt x="1137" y="305"/>
                        </a:lnTo>
                        <a:lnTo>
                          <a:pt x="1117" y="295"/>
                        </a:lnTo>
                        <a:close/>
                        <a:moveTo>
                          <a:pt x="1126" y="428"/>
                        </a:moveTo>
                        <a:lnTo>
                          <a:pt x="1070" y="447"/>
                        </a:lnTo>
                        <a:lnTo>
                          <a:pt x="1040" y="504"/>
                        </a:lnTo>
                        <a:lnTo>
                          <a:pt x="1096" y="561"/>
                        </a:lnTo>
                        <a:lnTo>
                          <a:pt x="1167" y="511"/>
                        </a:lnTo>
                        <a:lnTo>
                          <a:pt x="1179" y="457"/>
                        </a:lnTo>
                        <a:lnTo>
                          <a:pt x="1126" y="428"/>
                        </a:lnTo>
                        <a:close/>
                        <a:moveTo>
                          <a:pt x="1688" y="486"/>
                        </a:moveTo>
                        <a:lnTo>
                          <a:pt x="1699" y="536"/>
                        </a:lnTo>
                        <a:lnTo>
                          <a:pt x="1769" y="547"/>
                        </a:lnTo>
                        <a:lnTo>
                          <a:pt x="1787" y="542"/>
                        </a:lnTo>
                        <a:lnTo>
                          <a:pt x="1792" y="522"/>
                        </a:lnTo>
                        <a:lnTo>
                          <a:pt x="1765" y="488"/>
                        </a:lnTo>
                        <a:lnTo>
                          <a:pt x="1688" y="486"/>
                        </a:lnTo>
                        <a:close/>
                        <a:moveTo>
                          <a:pt x="938" y="520"/>
                        </a:moveTo>
                        <a:lnTo>
                          <a:pt x="886" y="545"/>
                        </a:lnTo>
                        <a:lnTo>
                          <a:pt x="829" y="543"/>
                        </a:lnTo>
                        <a:lnTo>
                          <a:pt x="751" y="654"/>
                        </a:lnTo>
                        <a:lnTo>
                          <a:pt x="687" y="775"/>
                        </a:lnTo>
                        <a:lnTo>
                          <a:pt x="738" y="809"/>
                        </a:lnTo>
                        <a:lnTo>
                          <a:pt x="799" y="784"/>
                        </a:lnTo>
                        <a:lnTo>
                          <a:pt x="869" y="717"/>
                        </a:lnTo>
                        <a:lnTo>
                          <a:pt x="904" y="708"/>
                        </a:lnTo>
                        <a:lnTo>
                          <a:pt x="934" y="652"/>
                        </a:lnTo>
                        <a:lnTo>
                          <a:pt x="938" y="520"/>
                        </a:lnTo>
                        <a:close/>
                        <a:moveTo>
                          <a:pt x="1676" y="603"/>
                        </a:moveTo>
                        <a:lnTo>
                          <a:pt x="1662" y="673"/>
                        </a:lnTo>
                        <a:lnTo>
                          <a:pt x="1706" y="723"/>
                        </a:lnTo>
                        <a:lnTo>
                          <a:pt x="1784" y="743"/>
                        </a:lnTo>
                        <a:lnTo>
                          <a:pt x="1822" y="811"/>
                        </a:lnTo>
                        <a:lnTo>
                          <a:pt x="1827" y="888"/>
                        </a:lnTo>
                        <a:lnTo>
                          <a:pt x="1840" y="968"/>
                        </a:lnTo>
                        <a:lnTo>
                          <a:pt x="1941" y="1015"/>
                        </a:lnTo>
                        <a:lnTo>
                          <a:pt x="2003" y="1031"/>
                        </a:lnTo>
                        <a:lnTo>
                          <a:pt x="2081" y="1030"/>
                        </a:lnTo>
                        <a:lnTo>
                          <a:pt x="2189" y="1007"/>
                        </a:lnTo>
                        <a:lnTo>
                          <a:pt x="2238" y="1025"/>
                        </a:lnTo>
                        <a:lnTo>
                          <a:pt x="2294" y="994"/>
                        </a:lnTo>
                        <a:lnTo>
                          <a:pt x="2318" y="956"/>
                        </a:lnTo>
                        <a:lnTo>
                          <a:pt x="2309" y="895"/>
                        </a:lnTo>
                        <a:lnTo>
                          <a:pt x="2268" y="837"/>
                        </a:lnTo>
                        <a:lnTo>
                          <a:pt x="2207" y="827"/>
                        </a:lnTo>
                        <a:lnTo>
                          <a:pt x="2130" y="840"/>
                        </a:lnTo>
                        <a:lnTo>
                          <a:pt x="2069" y="873"/>
                        </a:lnTo>
                        <a:lnTo>
                          <a:pt x="2015" y="861"/>
                        </a:lnTo>
                        <a:lnTo>
                          <a:pt x="1964" y="853"/>
                        </a:lnTo>
                        <a:lnTo>
                          <a:pt x="1939" y="817"/>
                        </a:lnTo>
                        <a:lnTo>
                          <a:pt x="1896" y="782"/>
                        </a:lnTo>
                        <a:lnTo>
                          <a:pt x="1904" y="722"/>
                        </a:lnTo>
                        <a:lnTo>
                          <a:pt x="1872" y="668"/>
                        </a:lnTo>
                        <a:lnTo>
                          <a:pt x="1797" y="668"/>
                        </a:lnTo>
                        <a:lnTo>
                          <a:pt x="1754" y="615"/>
                        </a:lnTo>
                        <a:lnTo>
                          <a:pt x="1676" y="603"/>
                        </a:lnTo>
                        <a:close/>
                        <a:moveTo>
                          <a:pt x="1189" y="666"/>
                        </a:moveTo>
                        <a:lnTo>
                          <a:pt x="1155" y="725"/>
                        </a:lnTo>
                        <a:lnTo>
                          <a:pt x="1209" y="874"/>
                        </a:lnTo>
                        <a:lnTo>
                          <a:pt x="1143" y="862"/>
                        </a:lnTo>
                        <a:lnTo>
                          <a:pt x="1076" y="771"/>
                        </a:lnTo>
                        <a:lnTo>
                          <a:pt x="969" y="717"/>
                        </a:lnTo>
                        <a:lnTo>
                          <a:pt x="933" y="761"/>
                        </a:lnTo>
                        <a:lnTo>
                          <a:pt x="882" y="912"/>
                        </a:lnTo>
                        <a:lnTo>
                          <a:pt x="935" y="938"/>
                        </a:lnTo>
                        <a:lnTo>
                          <a:pt x="1106" y="921"/>
                        </a:lnTo>
                        <a:lnTo>
                          <a:pt x="1028" y="985"/>
                        </a:lnTo>
                        <a:lnTo>
                          <a:pt x="1032" y="1031"/>
                        </a:lnTo>
                        <a:lnTo>
                          <a:pt x="1090" y="1028"/>
                        </a:lnTo>
                        <a:lnTo>
                          <a:pt x="1186" y="966"/>
                        </a:lnTo>
                        <a:lnTo>
                          <a:pt x="1314" y="943"/>
                        </a:lnTo>
                        <a:lnTo>
                          <a:pt x="1337" y="873"/>
                        </a:lnTo>
                        <a:lnTo>
                          <a:pt x="1331" y="797"/>
                        </a:lnTo>
                        <a:lnTo>
                          <a:pt x="1291" y="791"/>
                        </a:lnTo>
                        <a:lnTo>
                          <a:pt x="1257" y="817"/>
                        </a:lnTo>
                        <a:lnTo>
                          <a:pt x="1242" y="761"/>
                        </a:lnTo>
                        <a:lnTo>
                          <a:pt x="1229" y="684"/>
                        </a:lnTo>
                        <a:lnTo>
                          <a:pt x="1189" y="666"/>
                        </a:lnTo>
                        <a:close/>
                        <a:moveTo>
                          <a:pt x="1610" y="678"/>
                        </a:moveTo>
                        <a:lnTo>
                          <a:pt x="1607" y="699"/>
                        </a:lnTo>
                        <a:lnTo>
                          <a:pt x="1554" y="690"/>
                        </a:lnTo>
                        <a:lnTo>
                          <a:pt x="1497" y="745"/>
                        </a:lnTo>
                        <a:lnTo>
                          <a:pt x="1456" y="740"/>
                        </a:lnTo>
                        <a:lnTo>
                          <a:pt x="1458" y="861"/>
                        </a:lnTo>
                        <a:lnTo>
                          <a:pt x="1520" y="849"/>
                        </a:lnTo>
                        <a:lnTo>
                          <a:pt x="1519" y="936"/>
                        </a:lnTo>
                        <a:lnTo>
                          <a:pt x="1560" y="959"/>
                        </a:lnTo>
                        <a:lnTo>
                          <a:pt x="1622" y="944"/>
                        </a:lnTo>
                        <a:lnTo>
                          <a:pt x="1640" y="833"/>
                        </a:lnTo>
                        <a:lnTo>
                          <a:pt x="1639" y="753"/>
                        </a:lnTo>
                        <a:lnTo>
                          <a:pt x="1610" y="678"/>
                        </a:lnTo>
                        <a:close/>
                        <a:moveTo>
                          <a:pt x="1749" y="848"/>
                        </a:moveTo>
                        <a:lnTo>
                          <a:pt x="1694" y="888"/>
                        </a:lnTo>
                        <a:lnTo>
                          <a:pt x="1674" y="955"/>
                        </a:lnTo>
                        <a:lnTo>
                          <a:pt x="1720" y="992"/>
                        </a:lnTo>
                        <a:lnTo>
                          <a:pt x="1775" y="1004"/>
                        </a:lnTo>
                        <a:lnTo>
                          <a:pt x="1795" y="947"/>
                        </a:lnTo>
                        <a:lnTo>
                          <a:pt x="1781" y="901"/>
                        </a:lnTo>
                        <a:lnTo>
                          <a:pt x="1749" y="848"/>
                        </a:lnTo>
                        <a:close/>
                        <a:moveTo>
                          <a:pt x="737" y="1024"/>
                        </a:moveTo>
                        <a:lnTo>
                          <a:pt x="609" y="1045"/>
                        </a:lnTo>
                        <a:lnTo>
                          <a:pt x="646" y="1130"/>
                        </a:lnTo>
                        <a:lnTo>
                          <a:pt x="612" y="1216"/>
                        </a:lnTo>
                        <a:lnTo>
                          <a:pt x="586" y="1309"/>
                        </a:lnTo>
                        <a:lnTo>
                          <a:pt x="570" y="1362"/>
                        </a:lnTo>
                        <a:lnTo>
                          <a:pt x="658" y="1425"/>
                        </a:lnTo>
                        <a:lnTo>
                          <a:pt x="677" y="1476"/>
                        </a:lnTo>
                        <a:lnTo>
                          <a:pt x="778" y="1419"/>
                        </a:lnTo>
                        <a:lnTo>
                          <a:pt x="778" y="1367"/>
                        </a:lnTo>
                        <a:lnTo>
                          <a:pt x="824" y="1281"/>
                        </a:lnTo>
                        <a:lnTo>
                          <a:pt x="917" y="1190"/>
                        </a:lnTo>
                        <a:lnTo>
                          <a:pt x="965" y="1157"/>
                        </a:lnTo>
                        <a:lnTo>
                          <a:pt x="924" y="1100"/>
                        </a:lnTo>
                        <a:lnTo>
                          <a:pt x="887" y="1060"/>
                        </a:lnTo>
                        <a:lnTo>
                          <a:pt x="791" y="1053"/>
                        </a:lnTo>
                        <a:lnTo>
                          <a:pt x="737" y="1024"/>
                        </a:lnTo>
                        <a:close/>
                        <a:moveTo>
                          <a:pt x="1762" y="1068"/>
                        </a:moveTo>
                        <a:lnTo>
                          <a:pt x="1724" y="1105"/>
                        </a:lnTo>
                        <a:lnTo>
                          <a:pt x="1704" y="1162"/>
                        </a:lnTo>
                        <a:lnTo>
                          <a:pt x="1703" y="1227"/>
                        </a:lnTo>
                        <a:lnTo>
                          <a:pt x="1727" y="1338"/>
                        </a:lnTo>
                        <a:lnTo>
                          <a:pt x="1770" y="1342"/>
                        </a:lnTo>
                        <a:lnTo>
                          <a:pt x="1811" y="1249"/>
                        </a:lnTo>
                        <a:lnTo>
                          <a:pt x="1857" y="1224"/>
                        </a:lnTo>
                        <a:lnTo>
                          <a:pt x="1913" y="1106"/>
                        </a:lnTo>
                        <a:lnTo>
                          <a:pt x="1841" y="1072"/>
                        </a:lnTo>
                        <a:lnTo>
                          <a:pt x="1762" y="1068"/>
                        </a:lnTo>
                        <a:close/>
                        <a:moveTo>
                          <a:pt x="1540" y="1108"/>
                        </a:moveTo>
                        <a:lnTo>
                          <a:pt x="1495" y="1173"/>
                        </a:lnTo>
                        <a:lnTo>
                          <a:pt x="1537" y="1257"/>
                        </a:lnTo>
                        <a:lnTo>
                          <a:pt x="1459" y="1241"/>
                        </a:lnTo>
                        <a:lnTo>
                          <a:pt x="1458" y="1282"/>
                        </a:lnTo>
                        <a:lnTo>
                          <a:pt x="1553" y="1378"/>
                        </a:lnTo>
                        <a:lnTo>
                          <a:pt x="1579" y="1423"/>
                        </a:lnTo>
                        <a:lnTo>
                          <a:pt x="1615" y="1432"/>
                        </a:lnTo>
                        <a:lnTo>
                          <a:pt x="1677" y="1387"/>
                        </a:lnTo>
                        <a:lnTo>
                          <a:pt x="1685" y="1276"/>
                        </a:lnTo>
                        <a:lnTo>
                          <a:pt x="1627" y="1221"/>
                        </a:lnTo>
                        <a:lnTo>
                          <a:pt x="1662" y="1158"/>
                        </a:lnTo>
                        <a:lnTo>
                          <a:pt x="1652" y="1119"/>
                        </a:lnTo>
                        <a:lnTo>
                          <a:pt x="1585" y="1136"/>
                        </a:lnTo>
                        <a:lnTo>
                          <a:pt x="1540" y="1108"/>
                        </a:lnTo>
                        <a:close/>
                        <a:moveTo>
                          <a:pt x="2091" y="1113"/>
                        </a:moveTo>
                        <a:lnTo>
                          <a:pt x="1993" y="1149"/>
                        </a:lnTo>
                        <a:lnTo>
                          <a:pt x="1954" y="1203"/>
                        </a:lnTo>
                        <a:lnTo>
                          <a:pt x="1924" y="1316"/>
                        </a:lnTo>
                        <a:lnTo>
                          <a:pt x="1937" y="1439"/>
                        </a:lnTo>
                        <a:lnTo>
                          <a:pt x="1990" y="1439"/>
                        </a:lnTo>
                        <a:lnTo>
                          <a:pt x="1951" y="1492"/>
                        </a:lnTo>
                        <a:lnTo>
                          <a:pt x="1982" y="1533"/>
                        </a:lnTo>
                        <a:lnTo>
                          <a:pt x="2044" y="1549"/>
                        </a:lnTo>
                        <a:lnTo>
                          <a:pt x="2124" y="1582"/>
                        </a:lnTo>
                        <a:lnTo>
                          <a:pt x="2262" y="1606"/>
                        </a:lnTo>
                        <a:lnTo>
                          <a:pt x="2331" y="1592"/>
                        </a:lnTo>
                        <a:lnTo>
                          <a:pt x="2351" y="1560"/>
                        </a:lnTo>
                        <a:lnTo>
                          <a:pt x="2381" y="1598"/>
                        </a:lnTo>
                        <a:lnTo>
                          <a:pt x="2414" y="1603"/>
                        </a:lnTo>
                        <a:lnTo>
                          <a:pt x="2454" y="1671"/>
                        </a:lnTo>
                        <a:lnTo>
                          <a:pt x="2430" y="1697"/>
                        </a:lnTo>
                        <a:lnTo>
                          <a:pt x="2507" y="1733"/>
                        </a:lnTo>
                        <a:lnTo>
                          <a:pt x="2565" y="1782"/>
                        </a:lnTo>
                        <a:lnTo>
                          <a:pt x="2580" y="1817"/>
                        </a:lnTo>
                        <a:lnTo>
                          <a:pt x="2590" y="1860"/>
                        </a:lnTo>
                        <a:lnTo>
                          <a:pt x="2541" y="1954"/>
                        </a:lnTo>
                        <a:lnTo>
                          <a:pt x="2528" y="2001"/>
                        </a:lnTo>
                        <a:lnTo>
                          <a:pt x="2541" y="2034"/>
                        </a:lnTo>
                        <a:lnTo>
                          <a:pt x="2463" y="2045"/>
                        </a:lnTo>
                        <a:lnTo>
                          <a:pt x="2391" y="2047"/>
                        </a:lnTo>
                        <a:lnTo>
                          <a:pt x="2366" y="2113"/>
                        </a:lnTo>
                        <a:lnTo>
                          <a:pt x="2398" y="2143"/>
                        </a:lnTo>
                        <a:lnTo>
                          <a:pt x="2508" y="2129"/>
                        </a:lnTo>
                        <a:lnTo>
                          <a:pt x="2507" y="2104"/>
                        </a:lnTo>
                        <a:lnTo>
                          <a:pt x="2563" y="2145"/>
                        </a:lnTo>
                        <a:lnTo>
                          <a:pt x="2619" y="2190"/>
                        </a:lnTo>
                        <a:lnTo>
                          <a:pt x="2606" y="2214"/>
                        </a:lnTo>
                        <a:lnTo>
                          <a:pt x="2652" y="2255"/>
                        </a:lnTo>
                        <a:lnTo>
                          <a:pt x="2733" y="2302"/>
                        </a:lnTo>
                        <a:lnTo>
                          <a:pt x="2836" y="2335"/>
                        </a:lnTo>
                        <a:lnTo>
                          <a:pt x="2830" y="2307"/>
                        </a:lnTo>
                        <a:lnTo>
                          <a:pt x="2791" y="2257"/>
                        </a:lnTo>
                        <a:lnTo>
                          <a:pt x="2737" y="2184"/>
                        </a:lnTo>
                        <a:lnTo>
                          <a:pt x="2832" y="2252"/>
                        </a:lnTo>
                        <a:lnTo>
                          <a:pt x="2880" y="2274"/>
                        </a:lnTo>
                        <a:lnTo>
                          <a:pt x="2893" y="2214"/>
                        </a:lnTo>
                        <a:lnTo>
                          <a:pt x="2868" y="2130"/>
                        </a:lnTo>
                        <a:lnTo>
                          <a:pt x="2853" y="2106"/>
                        </a:lnTo>
                        <a:lnTo>
                          <a:pt x="2801" y="2065"/>
                        </a:lnTo>
                        <a:lnTo>
                          <a:pt x="2761" y="2013"/>
                        </a:lnTo>
                        <a:lnTo>
                          <a:pt x="2766" y="1959"/>
                        </a:lnTo>
                        <a:lnTo>
                          <a:pt x="2815" y="1947"/>
                        </a:lnTo>
                        <a:lnTo>
                          <a:pt x="2874" y="2036"/>
                        </a:lnTo>
                        <a:lnTo>
                          <a:pt x="2922" y="2075"/>
                        </a:lnTo>
                        <a:lnTo>
                          <a:pt x="2988" y="1968"/>
                        </a:lnTo>
                        <a:lnTo>
                          <a:pt x="3000" y="1901"/>
                        </a:lnTo>
                        <a:lnTo>
                          <a:pt x="2940" y="1896"/>
                        </a:lnTo>
                        <a:lnTo>
                          <a:pt x="2885" y="1805"/>
                        </a:lnTo>
                        <a:lnTo>
                          <a:pt x="2825" y="1782"/>
                        </a:lnTo>
                        <a:lnTo>
                          <a:pt x="2736" y="1716"/>
                        </a:lnTo>
                        <a:lnTo>
                          <a:pt x="2806" y="1666"/>
                        </a:lnTo>
                        <a:lnTo>
                          <a:pt x="2770" y="1564"/>
                        </a:lnTo>
                        <a:lnTo>
                          <a:pt x="2737" y="1520"/>
                        </a:lnTo>
                        <a:lnTo>
                          <a:pt x="2646" y="1474"/>
                        </a:lnTo>
                        <a:lnTo>
                          <a:pt x="2606" y="1399"/>
                        </a:lnTo>
                        <a:lnTo>
                          <a:pt x="2535" y="1426"/>
                        </a:lnTo>
                        <a:lnTo>
                          <a:pt x="2530" y="1374"/>
                        </a:lnTo>
                        <a:lnTo>
                          <a:pt x="2478" y="1315"/>
                        </a:lnTo>
                        <a:lnTo>
                          <a:pt x="2394" y="1251"/>
                        </a:lnTo>
                        <a:lnTo>
                          <a:pt x="2359" y="1302"/>
                        </a:lnTo>
                        <a:lnTo>
                          <a:pt x="2283" y="1338"/>
                        </a:lnTo>
                        <a:lnTo>
                          <a:pt x="2289" y="1256"/>
                        </a:lnTo>
                        <a:lnTo>
                          <a:pt x="2224" y="1121"/>
                        </a:lnTo>
                        <a:lnTo>
                          <a:pt x="2128" y="1175"/>
                        </a:lnTo>
                        <a:lnTo>
                          <a:pt x="2093" y="1279"/>
                        </a:lnTo>
                        <a:lnTo>
                          <a:pt x="2063" y="1199"/>
                        </a:lnTo>
                        <a:lnTo>
                          <a:pt x="2091" y="1113"/>
                        </a:lnTo>
                        <a:close/>
                        <a:moveTo>
                          <a:pt x="2298" y="1119"/>
                        </a:moveTo>
                        <a:lnTo>
                          <a:pt x="2280" y="1128"/>
                        </a:lnTo>
                        <a:lnTo>
                          <a:pt x="2279" y="1176"/>
                        </a:lnTo>
                        <a:lnTo>
                          <a:pt x="2320" y="1245"/>
                        </a:lnTo>
                        <a:lnTo>
                          <a:pt x="2331" y="1252"/>
                        </a:lnTo>
                        <a:lnTo>
                          <a:pt x="2372" y="1236"/>
                        </a:lnTo>
                        <a:lnTo>
                          <a:pt x="2413" y="1238"/>
                        </a:lnTo>
                        <a:lnTo>
                          <a:pt x="2453" y="1242"/>
                        </a:lnTo>
                        <a:lnTo>
                          <a:pt x="2450" y="1206"/>
                        </a:lnTo>
                        <a:lnTo>
                          <a:pt x="2385" y="1134"/>
                        </a:lnTo>
                        <a:lnTo>
                          <a:pt x="2298" y="1119"/>
                        </a:lnTo>
                        <a:close/>
                        <a:moveTo>
                          <a:pt x="1354" y="1135"/>
                        </a:moveTo>
                        <a:lnTo>
                          <a:pt x="1303" y="1141"/>
                        </a:lnTo>
                        <a:lnTo>
                          <a:pt x="1290" y="1160"/>
                        </a:lnTo>
                        <a:lnTo>
                          <a:pt x="1349" y="1251"/>
                        </a:lnTo>
                        <a:lnTo>
                          <a:pt x="1383" y="1164"/>
                        </a:lnTo>
                        <a:lnTo>
                          <a:pt x="1354" y="1135"/>
                        </a:lnTo>
                        <a:close/>
                        <a:moveTo>
                          <a:pt x="977" y="1178"/>
                        </a:moveTo>
                        <a:lnTo>
                          <a:pt x="875" y="1257"/>
                        </a:lnTo>
                        <a:lnTo>
                          <a:pt x="849" y="1307"/>
                        </a:lnTo>
                        <a:lnTo>
                          <a:pt x="818" y="1399"/>
                        </a:lnTo>
                        <a:lnTo>
                          <a:pt x="884" y="1431"/>
                        </a:lnTo>
                        <a:lnTo>
                          <a:pt x="942" y="1429"/>
                        </a:lnTo>
                        <a:lnTo>
                          <a:pt x="854" y="1475"/>
                        </a:lnTo>
                        <a:lnTo>
                          <a:pt x="874" y="1518"/>
                        </a:lnTo>
                        <a:lnTo>
                          <a:pt x="928" y="1520"/>
                        </a:lnTo>
                        <a:lnTo>
                          <a:pt x="1009" y="1511"/>
                        </a:lnTo>
                        <a:lnTo>
                          <a:pt x="1082" y="1537"/>
                        </a:lnTo>
                        <a:lnTo>
                          <a:pt x="1033" y="1557"/>
                        </a:lnTo>
                        <a:lnTo>
                          <a:pt x="979" y="1552"/>
                        </a:lnTo>
                        <a:lnTo>
                          <a:pt x="921" y="1571"/>
                        </a:lnTo>
                        <a:lnTo>
                          <a:pt x="896" y="1583"/>
                        </a:lnTo>
                        <a:lnTo>
                          <a:pt x="942" y="1668"/>
                        </a:lnTo>
                        <a:lnTo>
                          <a:pt x="976" y="1656"/>
                        </a:lnTo>
                        <a:lnTo>
                          <a:pt x="1028" y="1686"/>
                        </a:lnTo>
                        <a:lnTo>
                          <a:pt x="1048" y="1735"/>
                        </a:lnTo>
                        <a:lnTo>
                          <a:pt x="1116" y="1725"/>
                        </a:lnTo>
                        <a:lnTo>
                          <a:pt x="1212" y="1709"/>
                        </a:lnTo>
                        <a:lnTo>
                          <a:pt x="1283" y="1674"/>
                        </a:lnTo>
                        <a:lnTo>
                          <a:pt x="1327" y="1667"/>
                        </a:lnTo>
                        <a:lnTo>
                          <a:pt x="1392" y="1696"/>
                        </a:lnTo>
                        <a:lnTo>
                          <a:pt x="1461" y="1712"/>
                        </a:lnTo>
                        <a:lnTo>
                          <a:pt x="1474" y="1674"/>
                        </a:lnTo>
                        <a:lnTo>
                          <a:pt x="1450" y="1632"/>
                        </a:lnTo>
                        <a:lnTo>
                          <a:pt x="1512" y="1624"/>
                        </a:lnTo>
                        <a:lnTo>
                          <a:pt x="1516" y="1575"/>
                        </a:lnTo>
                        <a:lnTo>
                          <a:pt x="1448" y="1523"/>
                        </a:lnTo>
                        <a:lnTo>
                          <a:pt x="1384" y="1466"/>
                        </a:lnTo>
                        <a:lnTo>
                          <a:pt x="1372" y="1382"/>
                        </a:lnTo>
                        <a:lnTo>
                          <a:pt x="1348" y="1262"/>
                        </a:lnTo>
                        <a:lnTo>
                          <a:pt x="1306" y="1210"/>
                        </a:lnTo>
                        <a:lnTo>
                          <a:pt x="1268" y="1189"/>
                        </a:lnTo>
                        <a:lnTo>
                          <a:pt x="1235" y="1208"/>
                        </a:lnTo>
                        <a:lnTo>
                          <a:pt x="1262" y="1338"/>
                        </a:lnTo>
                        <a:lnTo>
                          <a:pt x="1242" y="1388"/>
                        </a:lnTo>
                        <a:lnTo>
                          <a:pt x="1212" y="1266"/>
                        </a:lnTo>
                        <a:lnTo>
                          <a:pt x="1177" y="1225"/>
                        </a:lnTo>
                        <a:lnTo>
                          <a:pt x="1135" y="1289"/>
                        </a:lnTo>
                        <a:lnTo>
                          <a:pt x="1082" y="1225"/>
                        </a:lnTo>
                        <a:lnTo>
                          <a:pt x="997" y="1264"/>
                        </a:lnTo>
                        <a:lnTo>
                          <a:pt x="1016" y="1204"/>
                        </a:lnTo>
                        <a:lnTo>
                          <a:pt x="977" y="1178"/>
                        </a:lnTo>
                        <a:close/>
                        <a:moveTo>
                          <a:pt x="1736" y="1354"/>
                        </a:moveTo>
                        <a:lnTo>
                          <a:pt x="1690" y="1442"/>
                        </a:lnTo>
                        <a:lnTo>
                          <a:pt x="1688" y="1568"/>
                        </a:lnTo>
                        <a:lnTo>
                          <a:pt x="1732" y="1613"/>
                        </a:lnTo>
                        <a:lnTo>
                          <a:pt x="1772" y="1678"/>
                        </a:lnTo>
                        <a:lnTo>
                          <a:pt x="1755" y="1782"/>
                        </a:lnTo>
                        <a:lnTo>
                          <a:pt x="1725" y="1780"/>
                        </a:lnTo>
                        <a:lnTo>
                          <a:pt x="1701" y="1860"/>
                        </a:lnTo>
                        <a:lnTo>
                          <a:pt x="1701" y="1765"/>
                        </a:lnTo>
                        <a:lnTo>
                          <a:pt x="1642" y="1730"/>
                        </a:lnTo>
                        <a:lnTo>
                          <a:pt x="1609" y="1748"/>
                        </a:lnTo>
                        <a:lnTo>
                          <a:pt x="1613" y="1811"/>
                        </a:lnTo>
                        <a:lnTo>
                          <a:pt x="1557" y="1808"/>
                        </a:lnTo>
                        <a:lnTo>
                          <a:pt x="1499" y="1824"/>
                        </a:lnTo>
                        <a:lnTo>
                          <a:pt x="1432" y="1779"/>
                        </a:lnTo>
                        <a:lnTo>
                          <a:pt x="1389" y="1787"/>
                        </a:lnTo>
                        <a:lnTo>
                          <a:pt x="1351" y="1731"/>
                        </a:lnTo>
                        <a:lnTo>
                          <a:pt x="1320" y="1707"/>
                        </a:lnTo>
                        <a:lnTo>
                          <a:pt x="1291" y="1717"/>
                        </a:lnTo>
                        <a:lnTo>
                          <a:pt x="1244" y="1722"/>
                        </a:lnTo>
                        <a:lnTo>
                          <a:pt x="1220" y="1757"/>
                        </a:lnTo>
                        <a:lnTo>
                          <a:pt x="1259" y="1800"/>
                        </a:lnTo>
                        <a:lnTo>
                          <a:pt x="1217" y="1850"/>
                        </a:lnTo>
                        <a:lnTo>
                          <a:pt x="1177" y="1791"/>
                        </a:lnTo>
                        <a:lnTo>
                          <a:pt x="1145" y="1808"/>
                        </a:lnTo>
                        <a:lnTo>
                          <a:pt x="1043" y="1821"/>
                        </a:lnTo>
                        <a:lnTo>
                          <a:pt x="974" y="1799"/>
                        </a:lnTo>
                        <a:lnTo>
                          <a:pt x="1027" y="1748"/>
                        </a:lnTo>
                        <a:lnTo>
                          <a:pt x="976" y="1695"/>
                        </a:lnTo>
                        <a:lnTo>
                          <a:pt x="938" y="1703"/>
                        </a:lnTo>
                        <a:lnTo>
                          <a:pt x="886" y="1684"/>
                        </a:lnTo>
                        <a:lnTo>
                          <a:pt x="798" y="1645"/>
                        </a:lnTo>
                        <a:lnTo>
                          <a:pt x="740" y="1600"/>
                        </a:lnTo>
                        <a:lnTo>
                          <a:pt x="694" y="1593"/>
                        </a:lnTo>
                        <a:lnTo>
                          <a:pt x="679" y="1626"/>
                        </a:lnTo>
                        <a:lnTo>
                          <a:pt x="633" y="1643"/>
                        </a:lnTo>
                        <a:lnTo>
                          <a:pt x="628" y="1560"/>
                        </a:lnTo>
                        <a:lnTo>
                          <a:pt x="577" y="1634"/>
                        </a:lnTo>
                        <a:lnTo>
                          <a:pt x="514" y="1535"/>
                        </a:lnTo>
                        <a:lnTo>
                          <a:pt x="487" y="1523"/>
                        </a:lnTo>
                        <a:lnTo>
                          <a:pt x="478" y="1576"/>
                        </a:lnTo>
                        <a:lnTo>
                          <a:pt x="451" y="1601"/>
                        </a:lnTo>
                        <a:lnTo>
                          <a:pt x="424" y="1556"/>
                        </a:lnTo>
                        <a:lnTo>
                          <a:pt x="362" y="1584"/>
                        </a:lnTo>
                        <a:lnTo>
                          <a:pt x="306" y="1632"/>
                        </a:lnTo>
                        <a:lnTo>
                          <a:pt x="249" y="1618"/>
                        </a:lnTo>
                        <a:lnTo>
                          <a:pt x="203" y="1652"/>
                        </a:lnTo>
                        <a:lnTo>
                          <a:pt x="170" y="1697"/>
                        </a:lnTo>
                        <a:lnTo>
                          <a:pt x="130" y="1687"/>
                        </a:lnTo>
                        <a:lnTo>
                          <a:pt x="70" y="1636"/>
                        </a:lnTo>
                        <a:lnTo>
                          <a:pt x="0" y="1610"/>
                        </a:lnTo>
                        <a:lnTo>
                          <a:pt x="0" y="1983"/>
                        </a:lnTo>
                        <a:lnTo>
                          <a:pt x="0" y="2461"/>
                        </a:lnTo>
                        <a:lnTo>
                          <a:pt x="37" y="2464"/>
                        </a:lnTo>
                        <a:lnTo>
                          <a:pt x="74" y="2485"/>
                        </a:lnTo>
                        <a:lnTo>
                          <a:pt x="100" y="2518"/>
                        </a:lnTo>
                        <a:lnTo>
                          <a:pt x="134" y="2566"/>
                        </a:lnTo>
                        <a:lnTo>
                          <a:pt x="171" y="2525"/>
                        </a:lnTo>
                        <a:lnTo>
                          <a:pt x="209" y="2501"/>
                        </a:lnTo>
                        <a:lnTo>
                          <a:pt x="229" y="2539"/>
                        </a:lnTo>
                        <a:lnTo>
                          <a:pt x="254" y="2570"/>
                        </a:lnTo>
                        <a:lnTo>
                          <a:pt x="290" y="2602"/>
                        </a:lnTo>
                        <a:lnTo>
                          <a:pt x="313" y="2653"/>
                        </a:lnTo>
                        <a:lnTo>
                          <a:pt x="352" y="2733"/>
                        </a:lnTo>
                        <a:lnTo>
                          <a:pt x="416" y="2776"/>
                        </a:lnTo>
                        <a:lnTo>
                          <a:pt x="417" y="2819"/>
                        </a:lnTo>
                        <a:lnTo>
                          <a:pt x="397" y="2850"/>
                        </a:lnTo>
                        <a:lnTo>
                          <a:pt x="397" y="2883"/>
                        </a:lnTo>
                        <a:lnTo>
                          <a:pt x="443" y="2930"/>
                        </a:lnTo>
                        <a:lnTo>
                          <a:pt x="450" y="2981"/>
                        </a:lnTo>
                        <a:lnTo>
                          <a:pt x="498" y="3008"/>
                        </a:lnTo>
                        <a:lnTo>
                          <a:pt x="492" y="3045"/>
                        </a:lnTo>
                        <a:lnTo>
                          <a:pt x="514" y="3099"/>
                        </a:lnTo>
                        <a:lnTo>
                          <a:pt x="582" y="3123"/>
                        </a:lnTo>
                        <a:lnTo>
                          <a:pt x="609" y="3149"/>
                        </a:lnTo>
                        <a:lnTo>
                          <a:pt x="683" y="3206"/>
                        </a:lnTo>
                        <a:lnTo>
                          <a:pt x="688" y="3206"/>
                        </a:lnTo>
                        <a:lnTo>
                          <a:pt x="795" y="3206"/>
                        </a:lnTo>
                        <a:lnTo>
                          <a:pt x="908" y="3206"/>
                        </a:lnTo>
                        <a:lnTo>
                          <a:pt x="946" y="3206"/>
                        </a:lnTo>
                        <a:lnTo>
                          <a:pt x="1061" y="3206"/>
                        </a:lnTo>
                        <a:lnTo>
                          <a:pt x="1173" y="3206"/>
                        </a:lnTo>
                        <a:lnTo>
                          <a:pt x="1287" y="3206"/>
                        </a:lnTo>
                        <a:lnTo>
                          <a:pt x="1400" y="3206"/>
                        </a:lnTo>
                        <a:lnTo>
                          <a:pt x="1530" y="3206"/>
                        </a:lnTo>
                        <a:lnTo>
                          <a:pt x="1660" y="3206"/>
                        </a:lnTo>
                        <a:lnTo>
                          <a:pt x="1738" y="3206"/>
                        </a:lnTo>
                        <a:lnTo>
                          <a:pt x="1738" y="3183"/>
                        </a:lnTo>
                        <a:lnTo>
                          <a:pt x="1751" y="3183"/>
                        </a:lnTo>
                        <a:lnTo>
                          <a:pt x="1757" y="3215"/>
                        </a:lnTo>
                        <a:lnTo>
                          <a:pt x="1769" y="3225"/>
                        </a:lnTo>
                        <a:lnTo>
                          <a:pt x="1795" y="3229"/>
                        </a:lnTo>
                        <a:lnTo>
                          <a:pt x="1834" y="3237"/>
                        </a:lnTo>
                        <a:lnTo>
                          <a:pt x="1871" y="3255"/>
                        </a:lnTo>
                        <a:lnTo>
                          <a:pt x="1901" y="3247"/>
                        </a:lnTo>
                        <a:lnTo>
                          <a:pt x="1949" y="3262"/>
                        </a:lnTo>
                        <a:lnTo>
                          <a:pt x="1964" y="3240"/>
                        </a:lnTo>
                        <a:lnTo>
                          <a:pt x="1985" y="3231"/>
                        </a:lnTo>
                        <a:lnTo>
                          <a:pt x="1993" y="3217"/>
                        </a:lnTo>
                        <a:lnTo>
                          <a:pt x="2003" y="3209"/>
                        </a:lnTo>
                        <a:lnTo>
                          <a:pt x="2037" y="3221"/>
                        </a:lnTo>
                        <a:lnTo>
                          <a:pt x="2064" y="3222"/>
                        </a:lnTo>
                        <a:lnTo>
                          <a:pt x="2072" y="3231"/>
                        </a:lnTo>
                        <a:lnTo>
                          <a:pt x="2085" y="3262"/>
                        </a:lnTo>
                        <a:lnTo>
                          <a:pt x="2128" y="3271"/>
                        </a:lnTo>
                        <a:lnTo>
                          <a:pt x="2122" y="3287"/>
                        </a:lnTo>
                        <a:lnTo>
                          <a:pt x="2136" y="3303"/>
                        </a:lnTo>
                        <a:lnTo>
                          <a:pt x="2130" y="3324"/>
                        </a:lnTo>
                        <a:lnTo>
                          <a:pt x="2146" y="3331"/>
                        </a:lnTo>
                        <a:lnTo>
                          <a:pt x="2137" y="3350"/>
                        </a:lnTo>
                        <a:lnTo>
                          <a:pt x="2148" y="3351"/>
                        </a:lnTo>
                        <a:lnTo>
                          <a:pt x="2155" y="3343"/>
                        </a:lnTo>
                        <a:lnTo>
                          <a:pt x="2162" y="3355"/>
                        </a:lnTo>
                        <a:lnTo>
                          <a:pt x="2191" y="3363"/>
                        </a:lnTo>
                        <a:lnTo>
                          <a:pt x="2220" y="3363"/>
                        </a:lnTo>
                        <a:lnTo>
                          <a:pt x="2251" y="3368"/>
                        </a:lnTo>
                        <a:lnTo>
                          <a:pt x="2284" y="3379"/>
                        </a:lnTo>
                        <a:lnTo>
                          <a:pt x="2296" y="3396"/>
                        </a:lnTo>
                        <a:lnTo>
                          <a:pt x="2321" y="3437"/>
                        </a:lnTo>
                        <a:lnTo>
                          <a:pt x="2309" y="3454"/>
                        </a:lnTo>
                        <a:lnTo>
                          <a:pt x="2279" y="3447"/>
                        </a:lnTo>
                        <a:lnTo>
                          <a:pt x="2259" y="3414"/>
                        </a:lnTo>
                        <a:lnTo>
                          <a:pt x="2264" y="3448"/>
                        </a:lnTo>
                        <a:lnTo>
                          <a:pt x="2246" y="3478"/>
                        </a:lnTo>
                        <a:lnTo>
                          <a:pt x="2248" y="3502"/>
                        </a:lnTo>
                        <a:lnTo>
                          <a:pt x="2245" y="3517"/>
                        </a:lnTo>
                        <a:lnTo>
                          <a:pt x="2220" y="3533"/>
                        </a:lnTo>
                        <a:lnTo>
                          <a:pt x="2202" y="3562"/>
                        </a:lnTo>
                        <a:lnTo>
                          <a:pt x="2194" y="3580"/>
                        </a:lnTo>
                        <a:lnTo>
                          <a:pt x="2214" y="3583"/>
                        </a:lnTo>
                        <a:lnTo>
                          <a:pt x="2243" y="3567"/>
                        </a:lnTo>
                        <a:lnTo>
                          <a:pt x="2260" y="3553"/>
                        </a:lnTo>
                        <a:lnTo>
                          <a:pt x="2271" y="3550"/>
                        </a:lnTo>
                        <a:lnTo>
                          <a:pt x="2292" y="3556"/>
                        </a:lnTo>
                        <a:lnTo>
                          <a:pt x="2302" y="3547"/>
                        </a:lnTo>
                        <a:lnTo>
                          <a:pt x="2320" y="3541"/>
                        </a:lnTo>
                        <a:lnTo>
                          <a:pt x="2353" y="3534"/>
                        </a:lnTo>
                        <a:lnTo>
                          <a:pt x="2350" y="3519"/>
                        </a:lnTo>
                        <a:lnTo>
                          <a:pt x="2348" y="3519"/>
                        </a:lnTo>
                        <a:lnTo>
                          <a:pt x="2336" y="3522"/>
                        </a:lnTo>
                        <a:lnTo>
                          <a:pt x="2321" y="3518"/>
                        </a:lnTo>
                        <a:lnTo>
                          <a:pt x="2332" y="3500"/>
                        </a:lnTo>
                        <a:lnTo>
                          <a:pt x="2345" y="3493"/>
                        </a:lnTo>
                        <a:lnTo>
                          <a:pt x="2371" y="3486"/>
                        </a:lnTo>
                        <a:lnTo>
                          <a:pt x="2403" y="3479"/>
                        </a:lnTo>
                        <a:lnTo>
                          <a:pt x="2420" y="3489"/>
                        </a:lnTo>
                        <a:lnTo>
                          <a:pt x="2430" y="3477"/>
                        </a:lnTo>
                        <a:lnTo>
                          <a:pt x="2442" y="3469"/>
                        </a:lnTo>
                        <a:lnTo>
                          <a:pt x="2451" y="3474"/>
                        </a:lnTo>
                        <a:lnTo>
                          <a:pt x="2451" y="3475"/>
                        </a:lnTo>
                        <a:lnTo>
                          <a:pt x="2490" y="3438"/>
                        </a:lnTo>
                        <a:lnTo>
                          <a:pt x="2507" y="3427"/>
                        </a:lnTo>
                        <a:lnTo>
                          <a:pt x="2565" y="3427"/>
                        </a:lnTo>
                        <a:lnTo>
                          <a:pt x="2635" y="3427"/>
                        </a:lnTo>
                        <a:lnTo>
                          <a:pt x="2638" y="3414"/>
                        </a:lnTo>
                        <a:lnTo>
                          <a:pt x="2650" y="3412"/>
                        </a:lnTo>
                        <a:lnTo>
                          <a:pt x="2666" y="3403"/>
                        </a:lnTo>
                        <a:lnTo>
                          <a:pt x="2680" y="3378"/>
                        </a:lnTo>
                        <a:lnTo>
                          <a:pt x="2691" y="3336"/>
                        </a:lnTo>
                        <a:lnTo>
                          <a:pt x="2721" y="3294"/>
                        </a:lnTo>
                        <a:lnTo>
                          <a:pt x="2733" y="3309"/>
                        </a:lnTo>
                        <a:lnTo>
                          <a:pt x="2759" y="3299"/>
                        </a:lnTo>
                        <a:lnTo>
                          <a:pt x="2776" y="3315"/>
                        </a:lnTo>
                        <a:lnTo>
                          <a:pt x="2776" y="3389"/>
                        </a:lnTo>
                        <a:lnTo>
                          <a:pt x="2800" y="3420"/>
                        </a:lnTo>
                        <a:lnTo>
                          <a:pt x="2843" y="3414"/>
                        </a:lnTo>
                        <a:lnTo>
                          <a:pt x="2903" y="3412"/>
                        </a:lnTo>
                        <a:lnTo>
                          <a:pt x="2837" y="3456"/>
                        </a:lnTo>
                        <a:lnTo>
                          <a:pt x="2839" y="3500"/>
                        </a:lnTo>
                        <a:lnTo>
                          <a:pt x="2868" y="3505"/>
                        </a:lnTo>
                        <a:lnTo>
                          <a:pt x="2910" y="3466"/>
                        </a:lnTo>
                        <a:lnTo>
                          <a:pt x="2948" y="3445"/>
                        </a:lnTo>
                        <a:lnTo>
                          <a:pt x="3031" y="3414"/>
                        </a:lnTo>
                        <a:lnTo>
                          <a:pt x="3079" y="3378"/>
                        </a:lnTo>
                        <a:lnTo>
                          <a:pt x="3054" y="3358"/>
                        </a:lnTo>
                        <a:lnTo>
                          <a:pt x="3050" y="3319"/>
                        </a:lnTo>
                        <a:lnTo>
                          <a:pt x="3012" y="3380"/>
                        </a:lnTo>
                        <a:lnTo>
                          <a:pt x="2950" y="3389"/>
                        </a:lnTo>
                        <a:lnTo>
                          <a:pt x="2900" y="3362"/>
                        </a:lnTo>
                        <a:lnTo>
                          <a:pt x="2888" y="3320"/>
                        </a:lnTo>
                        <a:lnTo>
                          <a:pt x="2876" y="3259"/>
                        </a:lnTo>
                        <a:lnTo>
                          <a:pt x="2911" y="3221"/>
                        </a:lnTo>
                        <a:lnTo>
                          <a:pt x="2878" y="3193"/>
                        </a:lnTo>
                        <a:lnTo>
                          <a:pt x="2821" y="3199"/>
                        </a:lnTo>
                        <a:lnTo>
                          <a:pt x="2742" y="3246"/>
                        </a:lnTo>
                        <a:lnTo>
                          <a:pt x="2681" y="3320"/>
                        </a:lnTo>
                        <a:lnTo>
                          <a:pt x="2649" y="3329"/>
                        </a:lnTo>
                        <a:lnTo>
                          <a:pt x="2693" y="3278"/>
                        </a:lnTo>
                        <a:lnTo>
                          <a:pt x="2747" y="3203"/>
                        </a:lnTo>
                        <a:lnTo>
                          <a:pt x="2795" y="3177"/>
                        </a:lnTo>
                        <a:lnTo>
                          <a:pt x="2827" y="3135"/>
                        </a:lnTo>
                        <a:lnTo>
                          <a:pt x="2867" y="3131"/>
                        </a:lnTo>
                        <a:lnTo>
                          <a:pt x="2924" y="3131"/>
                        </a:lnTo>
                        <a:lnTo>
                          <a:pt x="3004" y="3143"/>
                        </a:lnTo>
                        <a:lnTo>
                          <a:pt x="3069" y="3134"/>
                        </a:lnTo>
                        <a:lnTo>
                          <a:pt x="3117" y="3085"/>
                        </a:lnTo>
                        <a:lnTo>
                          <a:pt x="3179" y="3064"/>
                        </a:lnTo>
                        <a:lnTo>
                          <a:pt x="3206" y="3042"/>
                        </a:lnTo>
                        <a:lnTo>
                          <a:pt x="3234" y="3019"/>
                        </a:lnTo>
                        <a:lnTo>
                          <a:pt x="3231" y="2949"/>
                        </a:lnTo>
                        <a:lnTo>
                          <a:pt x="3215" y="2925"/>
                        </a:lnTo>
                        <a:lnTo>
                          <a:pt x="3187" y="2917"/>
                        </a:lnTo>
                        <a:lnTo>
                          <a:pt x="3171" y="2862"/>
                        </a:lnTo>
                        <a:lnTo>
                          <a:pt x="3147" y="2841"/>
                        </a:lnTo>
                        <a:lnTo>
                          <a:pt x="3086" y="2824"/>
                        </a:lnTo>
                        <a:lnTo>
                          <a:pt x="3053" y="2786"/>
                        </a:lnTo>
                        <a:lnTo>
                          <a:pt x="3002" y="2748"/>
                        </a:lnTo>
                        <a:lnTo>
                          <a:pt x="3017" y="2704"/>
                        </a:lnTo>
                        <a:lnTo>
                          <a:pt x="2976" y="2620"/>
                        </a:lnTo>
                        <a:lnTo>
                          <a:pt x="2926" y="2527"/>
                        </a:lnTo>
                        <a:lnTo>
                          <a:pt x="2897" y="2459"/>
                        </a:lnTo>
                        <a:lnTo>
                          <a:pt x="2872" y="2495"/>
                        </a:lnTo>
                        <a:lnTo>
                          <a:pt x="2835" y="2577"/>
                        </a:lnTo>
                        <a:lnTo>
                          <a:pt x="2780" y="2617"/>
                        </a:lnTo>
                        <a:lnTo>
                          <a:pt x="2753" y="2574"/>
                        </a:lnTo>
                        <a:lnTo>
                          <a:pt x="2718" y="2562"/>
                        </a:lnTo>
                        <a:lnTo>
                          <a:pt x="2705" y="2469"/>
                        </a:lnTo>
                        <a:lnTo>
                          <a:pt x="2707" y="2404"/>
                        </a:lnTo>
                        <a:lnTo>
                          <a:pt x="2639" y="2397"/>
                        </a:lnTo>
                        <a:lnTo>
                          <a:pt x="2627" y="2366"/>
                        </a:lnTo>
                        <a:lnTo>
                          <a:pt x="2581" y="2320"/>
                        </a:lnTo>
                        <a:lnTo>
                          <a:pt x="2545" y="2293"/>
                        </a:lnTo>
                        <a:lnTo>
                          <a:pt x="2514" y="2314"/>
                        </a:lnTo>
                        <a:lnTo>
                          <a:pt x="2476" y="2306"/>
                        </a:lnTo>
                        <a:lnTo>
                          <a:pt x="2411" y="2284"/>
                        </a:lnTo>
                        <a:lnTo>
                          <a:pt x="2384" y="2303"/>
                        </a:lnTo>
                        <a:lnTo>
                          <a:pt x="2397" y="2427"/>
                        </a:lnTo>
                        <a:lnTo>
                          <a:pt x="2413" y="2496"/>
                        </a:lnTo>
                        <a:lnTo>
                          <a:pt x="2368" y="2573"/>
                        </a:lnTo>
                        <a:lnTo>
                          <a:pt x="2414" y="2628"/>
                        </a:lnTo>
                        <a:lnTo>
                          <a:pt x="2440" y="2688"/>
                        </a:lnTo>
                        <a:lnTo>
                          <a:pt x="2443" y="2734"/>
                        </a:lnTo>
                        <a:lnTo>
                          <a:pt x="2422" y="2781"/>
                        </a:lnTo>
                        <a:lnTo>
                          <a:pt x="2379" y="2828"/>
                        </a:lnTo>
                        <a:lnTo>
                          <a:pt x="2319" y="2859"/>
                        </a:lnTo>
                        <a:lnTo>
                          <a:pt x="2345" y="2893"/>
                        </a:lnTo>
                        <a:lnTo>
                          <a:pt x="2365" y="2993"/>
                        </a:lnTo>
                        <a:lnTo>
                          <a:pt x="2345" y="3056"/>
                        </a:lnTo>
                        <a:lnTo>
                          <a:pt x="2315" y="3076"/>
                        </a:lnTo>
                        <a:lnTo>
                          <a:pt x="2259" y="3018"/>
                        </a:lnTo>
                        <a:lnTo>
                          <a:pt x="2231" y="2948"/>
                        </a:lnTo>
                        <a:lnTo>
                          <a:pt x="2220" y="2884"/>
                        </a:lnTo>
                        <a:lnTo>
                          <a:pt x="2226" y="2828"/>
                        </a:lnTo>
                        <a:lnTo>
                          <a:pt x="2185" y="2821"/>
                        </a:lnTo>
                        <a:lnTo>
                          <a:pt x="2122" y="2818"/>
                        </a:lnTo>
                        <a:lnTo>
                          <a:pt x="2082" y="2790"/>
                        </a:lnTo>
                        <a:lnTo>
                          <a:pt x="2034" y="2771"/>
                        </a:lnTo>
                        <a:lnTo>
                          <a:pt x="2007" y="2739"/>
                        </a:lnTo>
                        <a:lnTo>
                          <a:pt x="1969" y="2713"/>
                        </a:lnTo>
                        <a:lnTo>
                          <a:pt x="1898" y="2682"/>
                        </a:lnTo>
                        <a:lnTo>
                          <a:pt x="1845" y="2696"/>
                        </a:lnTo>
                        <a:lnTo>
                          <a:pt x="1828" y="2643"/>
                        </a:lnTo>
                        <a:lnTo>
                          <a:pt x="1811" y="2575"/>
                        </a:lnTo>
                        <a:lnTo>
                          <a:pt x="1755" y="2563"/>
                        </a:lnTo>
                        <a:lnTo>
                          <a:pt x="1757" y="2477"/>
                        </a:lnTo>
                        <a:lnTo>
                          <a:pt x="1772" y="2416"/>
                        </a:lnTo>
                        <a:lnTo>
                          <a:pt x="1813" y="2326"/>
                        </a:lnTo>
                        <a:lnTo>
                          <a:pt x="1859" y="2261"/>
                        </a:lnTo>
                        <a:lnTo>
                          <a:pt x="1904" y="2250"/>
                        </a:lnTo>
                        <a:lnTo>
                          <a:pt x="1906" y="2196"/>
                        </a:lnTo>
                        <a:lnTo>
                          <a:pt x="1937" y="2159"/>
                        </a:lnTo>
                        <a:lnTo>
                          <a:pt x="1990" y="2154"/>
                        </a:lnTo>
                        <a:lnTo>
                          <a:pt x="2034" y="2094"/>
                        </a:lnTo>
                        <a:lnTo>
                          <a:pt x="2045" y="2055"/>
                        </a:lnTo>
                        <a:lnTo>
                          <a:pt x="2082" y="1977"/>
                        </a:lnTo>
                        <a:lnTo>
                          <a:pt x="2094" y="1931"/>
                        </a:lnTo>
                        <a:lnTo>
                          <a:pt x="2133" y="1959"/>
                        </a:lnTo>
                        <a:lnTo>
                          <a:pt x="2186" y="1945"/>
                        </a:lnTo>
                        <a:lnTo>
                          <a:pt x="2259" y="1877"/>
                        </a:lnTo>
                        <a:lnTo>
                          <a:pt x="2265" y="1830"/>
                        </a:lnTo>
                        <a:lnTo>
                          <a:pt x="2238" y="1776"/>
                        </a:lnTo>
                        <a:lnTo>
                          <a:pt x="2266" y="1721"/>
                        </a:lnTo>
                        <a:lnTo>
                          <a:pt x="2264" y="1669"/>
                        </a:lnTo>
                        <a:lnTo>
                          <a:pt x="2213" y="1615"/>
                        </a:lnTo>
                        <a:lnTo>
                          <a:pt x="2157" y="1600"/>
                        </a:lnTo>
                        <a:lnTo>
                          <a:pt x="2103" y="1591"/>
                        </a:lnTo>
                        <a:lnTo>
                          <a:pt x="2101" y="1708"/>
                        </a:lnTo>
                        <a:lnTo>
                          <a:pt x="2073" y="1797"/>
                        </a:lnTo>
                        <a:lnTo>
                          <a:pt x="2033" y="1869"/>
                        </a:lnTo>
                        <a:lnTo>
                          <a:pt x="1997" y="1802"/>
                        </a:lnTo>
                        <a:lnTo>
                          <a:pt x="2008" y="1726"/>
                        </a:lnTo>
                        <a:lnTo>
                          <a:pt x="1963" y="1658"/>
                        </a:lnTo>
                        <a:lnTo>
                          <a:pt x="1912" y="1741"/>
                        </a:lnTo>
                        <a:lnTo>
                          <a:pt x="1912" y="1633"/>
                        </a:lnTo>
                        <a:lnTo>
                          <a:pt x="1842" y="1611"/>
                        </a:lnTo>
                        <a:lnTo>
                          <a:pt x="1875" y="1557"/>
                        </a:lnTo>
                        <a:lnTo>
                          <a:pt x="1824" y="1427"/>
                        </a:lnTo>
                        <a:lnTo>
                          <a:pt x="1786" y="1374"/>
                        </a:lnTo>
                        <a:lnTo>
                          <a:pt x="1736" y="1354"/>
                        </a:lnTo>
                        <a:close/>
                        <a:moveTo>
                          <a:pt x="1621" y="1562"/>
                        </a:moveTo>
                        <a:lnTo>
                          <a:pt x="1595" y="1610"/>
                        </a:lnTo>
                        <a:lnTo>
                          <a:pt x="1561" y="1644"/>
                        </a:lnTo>
                        <a:lnTo>
                          <a:pt x="1612" y="1691"/>
                        </a:lnTo>
                        <a:lnTo>
                          <a:pt x="1644" y="1680"/>
                        </a:lnTo>
                        <a:lnTo>
                          <a:pt x="1695" y="1712"/>
                        </a:lnTo>
                        <a:lnTo>
                          <a:pt x="1718" y="1675"/>
                        </a:lnTo>
                        <a:lnTo>
                          <a:pt x="1695" y="1634"/>
                        </a:lnTo>
                        <a:lnTo>
                          <a:pt x="1684" y="1613"/>
                        </a:lnTo>
                        <a:lnTo>
                          <a:pt x="1661" y="1594"/>
                        </a:lnTo>
                        <a:lnTo>
                          <a:pt x="1621" y="1562"/>
                        </a:lnTo>
                        <a:close/>
                        <a:moveTo>
                          <a:pt x="2467" y="1760"/>
                        </a:moveTo>
                        <a:lnTo>
                          <a:pt x="2433" y="1775"/>
                        </a:lnTo>
                        <a:lnTo>
                          <a:pt x="2416" y="1831"/>
                        </a:lnTo>
                        <a:lnTo>
                          <a:pt x="2425" y="1879"/>
                        </a:lnTo>
                        <a:lnTo>
                          <a:pt x="2468" y="1874"/>
                        </a:lnTo>
                        <a:lnTo>
                          <a:pt x="2493" y="1845"/>
                        </a:lnTo>
                        <a:lnTo>
                          <a:pt x="2497" y="1832"/>
                        </a:lnTo>
                        <a:lnTo>
                          <a:pt x="2497" y="1789"/>
                        </a:lnTo>
                        <a:lnTo>
                          <a:pt x="2467" y="1760"/>
                        </a:lnTo>
                        <a:close/>
                        <a:moveTo>
                          <a:pt x="2088" y="2007"/>
                        </a:moveTo>
                        <a:lnTo>
                          <a:pt x="2075" y="2091"/>
                        </a:lnTo>
                        <a:lnTo>
                          <a:pt x="2070" y="2159"/>
                        </a:lnTo>
                        <a:lnTo>
                          <a:pt x="2038" y="2202"/>
                        </a:lnTo>
                        <a:lnTo>
                          <a:pt x="2089" y="2194"/>
                        </a:lnTo>
                        <a:lnTo>
                          <a:pt x="2102" y="2243"/>
                        </a:lnTo>
                        <a:lnTo>
                          <a:pt x="2156" y="2199"/>
                        </a:lnTo>
                        <a:lnTo>
                          <a:pt x="2193" y="2154"/>
                        </a:lnTo>
                        <a:lnTo>
                          <a:pt x="2214" y="2193"/>
                        </a:lnTo>
                        <a:lnTo>
                          <a:pt x="2274" y="2212"/>
                        </a:lnTo>
                        <a:lnTo>
                          <a:pt x="2307" y="2186"/>
                        </a:lnTo>
                        <a:lnTo>
                          <a:pt x="2280" y="2158"/>
                        </a:lnTo>
                        <a:lnTo>
                          <a:pt x="2253" y="2164"/>
                        </a:lnTo>
                        <a:lnTo>
                          <a:pt x="2249" y="2123"/>
                        </a:lnTo>
                        <a:lnTo>
                          <a:pt x="2206" y="2095"/>
                        </a:lnTo>
                        <a:lnTo>
                          <a:pt x="2164" y="2065"/>
                        </a:lnTo>
                        <a:lnTo>
                          <a:pt x="2142" y="2041"/>
                        </a:lnTo>
                        <a:lnTo>
                          <a:pt x="2123" y="2055"/>
                        </a:lnTo>
                        <a:lnTo>
                          <a:pt x="2116" y="2015"/>
                        </a:lnTo>
                        <a:lnTo>
                          <a:pt x="2088" y="2007"/>
                        </a:lnTo>
                        <a:close/>
                        <a:moveTo>
                          <a:pt x="2188" y="2254"/>
                        </a:moveTo>
                        <a:lnTo>
                          <a:pt x="2161" y="2292"/>
                        </a:lnTo>
                        <a:lnTo>
                          <a:pt x="2168" y="2314"/>
                        </a:lnTo>
                        <a:lnTo>
                          <a:pt x="2195" y="2316"/>
                        </a:lnTo>
                        <a:lnTo>
                          <a:pt x="2240" y="2272"/>
                        </a:lnTo>
                        <a:lnTo>
                          <a:pt x="2240" y="2255"/>
                        </a:lnTo>
                        <a:lnTo>
                          <a:pt x="2188" y="2254"/>
                        </a:lnTo>
                        <a:close/>
                        <a:moveTo>
                          <a:pt x="2314" y="2298"/>
                        </a:moveTo>
                        <a:lnTo>
                          <a:pt x="2300" y="2323"/>
                        </a:lnTo>
                        <a:lnTo>
                          <a:pt x="2298" y="2327"/>
                        </a:lnTo>
                        <a:lnTo>
                          <a:pt x="2308" y="2352"/>
                        </a:lnTo>
                        <a:lnTo>
                          <a:pt x="2324" y="2358"/>
                        </a:lnTo>
                        <a:lnTo>
                          <a:pt x="2339" y="2316"/>
                        </a:lnTo>
                        <a:lnTo>
                          <a:pt x="2330" y="2300"/>
                        </a:lnTo>
                        <a:lnTo>
                          <a:pt x="2314" y="2298"/>
                        </a:lnTo>
                        <a:close/>
                        <a:moveTo>
                          <a:pt x="295" y="2892"/>
                        </a:moveTo>
                        <a:lnTo>
                          <a:pt x="293" y="2912"/>
                        </a:lnTo>
                        <a:lnTo>
                          <a:pt x="300" y="2940"/>
                        </a:lnTo>
                        <a:lnTo>
                          <a:pt x="319" y="2960"/>
                        </a:lnTo>
                        <a:lnTo>
                          <a:pt x="333" y="2988"/>
                        </a:lnTo>
                        <a:lnTo>
                          <a:pt x="356" y="3017"/>
                        </a:lnTo>
                        <a:lnTo>
                          <a:pt x="372" y="3017"/>
                        </a:lnTo>
                        <a:lnTo>
                          <a:pt x="338" y="2967"/>
                        </a:lnTo>
                        <a:lnTo>
                          <a:pt x="349" y="2895"/>
                        </a:lnTo>
                        <a:lnTo>
                          <a:pt x="313" y="2900"/>
                        </a:lnTo>
                        <a:lnTo>
                          <a:pt x="295" y="2892"/>
                        </a:lnTo>
                        <a:close/>
                        <a:moveTo>
                          <a:pt x="3227" y="3051"/>
                        </a:moveTo>
                        <a:lnTo>
                          <a:pt x="3194" y="3072"/>
                        </a:lnTo>
                        <a:lnTo>
                          <a:pt x="3170" y="3106"/>
                        </a:lnTo>
                        <a:lnTo>
                          <a:pt x="3131" y="3199"/>
                        </a:lnTo>
                        <a:lnTo>
                          <a:pt x="3099" y="3234"/>
                        </a:lnTo>
                        <a:lnTo>
                          <a:pt x="3116" y="3249"/>
                        </a:lnTo>
                        <a:lnTo>
                          <a:pt x="3092" y="3270"/>
                        </a:lnTo>
                        <a:lnTo>
                          <a:pt x="3097" y="3285"/>
                        </a:lnTo>
                        <a:lnTo>
                          <a:pt x="3171" y="3287"/>
                        </a:lnTo>
                        <a:lnTo>
                          <a:pt x="3212" y="3285"/>
                        </a:lnTo>
                        <a:lnTo>
                          <a:pt x="3248" y="3298"/>
                        </a:lnTo>
                        <a:lnTo>
                          <a:pt x="3222" y="3324"/>
                        </a:lnTo>
                        <a:lnTo>
                          <a:pt x="3244" y="3325"/>
                        </a:lnTo>
                        <a:lnTo>
                          <a:pt x="3288" y="3277"/>
                        </a:lnTo>
                        <a:lnTo>
                          <a:pt x="3299" y="3285"/>
                        </a:lnTo>
                        <a:lnTo>
                          <a:pt x="3291" y="3330"/>
                        </a:lnTo>
                        <a:lnTo>
                          <a:pt x="3315" y="3340"/>
                        </a:lnTo>
                        <a:lnTo>
                          <a:pt x="3332" y="3338"/>
                        </a:lnTo>
                        <a:lnTo>
                          <a:pt x="3348" y="3290"/>
                        </a:lnTo>
                        <a:lnTo>
                          <a:pt x="3337" y="3255"/>
                        </a:lnTo>
                        <a:lnTo>
                          <a:pt x="3332" y="3224"/>
                        </a:lnTo>
                        <a:lnTo>
                          <a:pt x="3306" y="3234"/>
                        </a:lnTo>
                        <a:lnTo>
                          <a:pt x="3318" y="3192"/>
                        </a:lnTo>
                        <a:lnTo>
                          <a:pt x="3279" y="3174"/>
                        </a:lnTo>
                        <a:lnTo>
                          <a:pt x="3262" y="3189"/>
                        </a:lnTo>
                        <a:lnTo>
                          <a:pt x="3228" y="3172"/>
                        </a:lnTo>
                        <a:lnTo>
                          <a:pt x="3241" y="3152"/>
                        </a:lnTo>
                        <a:lnTo>
                          <a:pt x="3216" y="3140"/>
                        </a:lnTo>
                        <a:lnTo>
                          <a:pt x="3191" y="3159"/>
                        </a:lnTo>
                        <a:lnTo>
                          <a:pt x="3216" y="3108"/>
                        </a:lnTo>
                        <a:lnTo>
                          <a:pt x="3237" y="3070"/>
                        </a:lnTo>
                        <a:lnTo>
                          <a:pt x="3244" y="3053"/>
                        </a:lnTo>
                        <a:lnTo>
                          <a:pt x="3227" y="3051"/>
                        </a:lnTo>
                        <a:close/>
                        <a:moveTo>
                          <a:pt x="477" y="3103"/>
                        </a:moveTo>
                        <a:lnTo>
                          <a:pt x="475" y="3117"/>
                        </a:lnTo>
                        <a:lnTo>
                          <a:pt x="490" y="3149"/>
                        </a:lnTo>
                        <a:lnTo>
                          <a:pt x="529" y="3159"/>
                        </a:lnTo>
                        <a:lnTo>
                          <a:pt x="535" y="3176"/>
                        </a:lnTo>
                        <a:lnTo>
                          <a:pt x="569" y="3196"/>
                        </a:lnTo>
                        <a:lnTo>
                          <a:pt x="581" y="3217"/>
                        </a:lnTo>
                        <a:lnTo>
                          <a:pt x="643" y="3243"/>
                        </a:lnTo>
                        <a:lnTo>
                          <a:pt x="661" y="3234"/>
                        </a:lnTo>
                        <a:lnTo>
                          <a:pt x="646" y="3203"/>
                        </a:lnTo>
                        <a:lnTo>
                          <a:pt x="609" y="3179"/>
                        </a:lnTo>
                        <a:lnTo>
                          <a:pt x="589" y="3152"/>
                        </a:lnTo>
                        <a:lnTo>
                          <a:pt x="577" y="3131"/>
                        </a:lnTo>
                        <a:lnTo>
                          <a:pt x="541" y="3125"/>
                        </a:lnTo>
                        <a:lnTo>
                          <a:pt x="517" y="3116"/>
                        </a:lnTo>
                        <a:lnTo>
                          <a:pt x="477" y="3103"/>
                        </a:lnTo>
                        <a:close/>
                        <a:moveTo>
                          <a:pt x="2911" y="3151"/>
                        </a:moveTo>
                        <a:lnTo>
                          <a:pt x="2898" y="3156"/>
                        </a:lnTo>
                        <a:lnTo>
                          <a:pt x="2934" y="3183"/>
                        </a:lnTo>
                        <a:lnTo>
                          <a:pt x="2983" y="3202"/>
                        </a:lnTo>
                        <a:lnTo>
                          <a:pt x="3002" y="3200"/>
                        </a:lnTo>
                        <a:lnTo>
                          <a:pt x="3001" y="3190"/>
                        </a:lnTo>
                        <a:lnTo>
                          <a:pt x="2962" y="3166"/>
                        </a:lnTo>
                        <a:lnTo>
                          <a:pt x="2911" y="3151"/>
                        </a:lnTo>
                        <a:close/>
                        <a:moveTo>
                          <a:pt x="2918" y="3317"/>
                        </a:moveTo>
                        <a:lnTo>
                          <a:pt x="2903" y="3335"/>
                        </a:lnTo>
                        <a:lnTo>
                          <a:pt x="2912" y="3353"/>
                        </a:lnTo>
                        <a:lnTo>
                          <a:pt x="2961" y="3376"/>
                        </a:lnTo>
                        <a:lnTo>
                          <a:pt x="2975" y="3373"/>
                        </a:lnTo>
                        <a:lnTo>
                          <a:pt x="2993" y="3350"/>
                        </a:lnTo>
                        <a:lnTo>
                          <a:pt x="2959" y="3351"/>
                        </a:lnTo>
                        <a:lnTo>
                          <a:pt x="2931" y="3344"/>
                        </a:lnTo>
                        <a:lnTo>
                          <a:pt x="2918" y="33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8" name="Country">
                    <a:extLst>
                      <a:ext uri="{FF2B5EF4-FFF2-40B4-BE49-F238E27FC236}">
                        <a16:creationId xmlns:a16="http://schemas.microsoft.com/office/drawing/2014/main" id="{7BF72BA2-791E-49B5-BAF3-A57EA13F68C7}"/>
                      </a:ext>
                    </a:extLst>
                  </p:cNvPr>
                  <p:cNvSpPr>
                    <a:spLocks/>
                  </p:cNvSpPr>
                  <p:nvPr/>
                </p:nvSpPr>
                <p:spPr bwMode="auto">
                  <a:xfrm>
                    <a:off x="6330950" y="2395538"/>
                    <a:ext cx="146050" cy="142875"/>
                  </a:xfrm>
                  <a:custGeom>
                    <a:avLst/>
                    <a:gdLst>
                      <a:gd name="T0" fmla="*/ 705 w 720"/>
                      <a:gd name="T1" fmla="*/ 110 h 701"/>
                      <a:gd name="T2" fmla="*/ 708 w 720"/>
                      <a:gd name="T3" fmla="*/ 128 h 701"/>
                      <a:gd name="T4" fmla="*/ 679 w 720"/>
                      <a:gd name="T5" fmla="*/ 158 h 701"/>
                      <a:gd name="T6" fmla="*/ 668 w 720"/>
                      <a:gd name="T7" fmla="*/ 205 h 701"/>
                      <a:gd name="T8" fmla="*/ 659 w 720"/>
                      <a:gd name="T9" fmla="*/ 248 h 701"/>
                      <a:gd name="T10" fmla="*/ 647 w 720"/>
                      <a:gd name="T11" fmla="*/ 281 h 701"/>
                      <a:gd name="T12" fmla="*/ 638 w 720"/>
                      <a:gd name="T13" fmla="*/ 305 h 701"/>
                      <a:gd name="T14" fmla="*/ 650 w 720"/>
                      <a:gd name="T15" fmla="*/ 367 h 701"/>
                      <a:gd name="T16" fmla="*/ 653 w 720"/>
                      <a:gd name="T17" fmla="*/ 422 h 701"/>
                      <a:gd name="T18" fmla="*/ 683 w 720"/>
                      <a:gd name="T19" fmla="*/ 465 h 701"/>
                      <a:gd name="T20" fmla="*/ 688 w 720"/>
                      <a:gd name="T21" fmla="*/ 509 h 701"/>
                      <a:gd name="T22" fmla="*/ 627 w 720"/>
                      <a:gd name="T23" fmla="*/ 520 h 701"/>
                      <a:gd name="T24" fmla="*/ 625 w 720"/>
                      <a:gd name="T25" fmla="*/ 561 h 701"/>
                      <a:gd name="T26" fmla="*/ 613 w 720"/>
                      <a:gd name="T27" fmla="*/ 645 h 701"/>
                      <a:gd name="T28" fmla="*/ 650 w 720"/>
                      <a:gd name="T29" fmla="*/ 666 h 701"/>
                      <a:gd name="T30" fmla="*/ 664 w 720"/>
                      <a:gd name="T31" fmla="*/ 701 h 701"/>
                      <a:gd name="T32" fmla="*/ 619 w 720"/>
                      <a:gd name="T33" fmla="*/ 679 h 701"/>
                      <a:gd name="T34" fmla="*/ 576 w 720"/>
                      <a:gd name="T35" fmla="*/ 658 h 701"/>
                      <a:gd name="T36" fmla="*/ 545 w 720"/>
                      <a:gd name="T37" fmla="*/ 650 h 701"/>
                      <a:gd name="T38" fmla="*/ 502 w 720"/>
                      <a:gd name="T39" fmla="*/ 627 h 701"/>
                      <a:gd name="T40" fmla="*/ 460 w 720"/>
                      <a:gd name="T41" fmla="*/ 624 h 701"/>
                      <a:gd name="T42" fmla="*/ 444 w 720"/>
                      <a:gd name="T43" fmla="*/ 611 h 701"/>
                      <a:gd name="T44" fmla="*/ 404 w 720"/>
                      <a:gd name="T45" fmla="*/ 615 h 701"/>
                      <a:gd name="T46" fmla="*/ 378 w 720"/>
                      <a:gd name="T47" fmla="*/ 617 h 701"/>
                      <a:gd name="T48" fmla="*/ 367 w 720"/>
                      <a:gd name="T49" fmla="*/ 558 h 701"/>
                      <a:gd name="T50" fmla="*/ 370 w 720"/>
                      <a:gd name="T51" fmla="*/ 511 h 701"/>
                      <a:gd name="T52" fmla="*/ 362 w 720"/>
                      <a:gd name="T53" fmla="*/ 473 h 701"/>
                      <a:gd name="T54" fmla="*/ 319 w 720"/>
                      <a:gd name="T55" fmla="*/ 459 h 701"/>
                      <a:gd name="T56" fmla="*/ 298 w 720"/>
                      <a:gd name="T57" fmla="*/ 466 h 701"/>
                      <a:gd name="T58" fmla="*/ 264 w 720"/>
                      <a:gd name="T59" fmla="*/ 489 h 701"/>
                      <a:gd name="T60" fmla="*/ 238 w 720"/>
                      <a:gd name="T61" fmla="*/ 494 h 701"/>
                      <a:gd name="T62" fmla="*/ 200 w 720"/>
                      <a:gd name="T63" fmla="*/ 502 h 701"/>
                      <a:gd name="T64" fmla="*/ 177 w 720"/>
                      <a:gd name="T65" fmla="*/ 470 h 701"/>
                      <a:gd name="T66" fmla="*/ 157 w 720"/>
                      <a:gd name="T67" fmla="*/ 419 h 701"/>
                      <a:gd name="T68" fmla="*/ 32 w 720"/>
                      <a:gd name="T69" fmla="*/ 423 h 701"/>
                      <a:gd name="T70" fmla="*/ 5 w 720"/>
                      <a:gd name="T71" fmla="*/ 427 h 701"/>
                      <a:gd name="T72" fmla="*/ 9 w 720"/>
                      <a:gd name="T73" fmla="*/ 412 h 701"/>
                      <a:gd name="T74" fmla="*/ 17 w 720"/>
                      <a:gd name="T75" fmla="*/ 385 h 701"/>
                      <a:gd name="T76" fmla="*/ 41 w 720"/>
                      <a:gd name="T77" fmla="*/ 381 h 701"/>
                      <a:gd name="T78" fmla="*/ 74 w 720"/>
                      <a:gd name="T79" fmla="*/ 367 h 701"/>
                      <a:gd name="T80" fmla="*/ 91 w 720"/>
                      <a:gd name="T81" fmla="*/ 385 h 701"/>
                      <a:gd name="T82" fmla="*/ 135 w 720"/>
                      <a:gd name="T83" fmla="*/ 343 h 701"/>
                      <a:gd name="T84" fmla="*/ 143 w 720"/>
                      <a:gd name="T85" fmla="*/ 300 h 701"/>
                      <a:gd name="T86" fmla="*/ 177 w 720"/>
                      <a:gd name="T87" fmla="*/ 244 h 701"/>
                      <a:gd name="T88" fmla="*/ 207 w 720"/>
                      <a:gd name="T89" fmla="*/ 213 h 701"/>
                      <a:gd name="T90" fmla="*/ 214 w 720"/>
                      <a:gd name="T91" fmla="*/ 187 h 701"/>
                      <a:gd name="T92" fmla="*/ 216 w 720"/>
                      <a:gd name="T93" fmla="*/ 132 h 701"/>
                      <a:gd name="T94" fmla="*/ 235 w 720"/>
                      <a:gd name="T95" fmla="*/ 88 h 701"/>
                      <a:gd name="T96" fmla="*/ 241 w 720"/>
                      <a:gd name="T97" fmla="*/ 39 h 701"/>
                      <a:gd name="T98" fmla="*/ 276 w 720"/>
                      <a:gd name="T99" fmla="*/ 8 h 701"/>
                      <a:gd name="T100" fmla="*/ 331 w 720"/>
                      <a:gd name="T101" fmla="*/ 35 h 701"/>
                      <a:gd name="T102" fmla="*/ 387 w 720"/>
                      <a:gd name="T103" fmla="*/ 46 h 701"/>
                      <a:gd name="T104" fmla="*/ 404 w 720"/>
                      <a:gd name="T105" fmla="*/ 20 h 701"/>
                      <a:gd name="T106" fmla="*/ 463 w 720"/>
                      <a:gd name="T107" fmla="*/ 5 h 701"/>
                      <a:gd name="T108" fmla="*/ 491 w 720"/>
                      <a:gd name="T109" fmla="*/ 12 h 701"/>
                      <a:gd name="T110" fmla="*/ 510 w 720"/>
                      <a:gd name="T111" fmla="*/ 0 h 701"/>
                      <a:gd name="T112" fmla="*/ 563 w 720"/>
                      <a:gd name="T113" fmla="*/ 4 h 701"/>
                      <a:gd name="T114" fmla="*/ 599 w 720"/>
                      <a:gd name="T115" fmla="*/ 32 h 701"/>
                      <a:gd name="T116" fmla="*/ 626 w 720"/>
                      <a:gd name="T117" fmla="*/ 30 h 701"/>
                      <a:gd name="T118" fmla="*/ 664 w 720"/>
                      <a:gd name="T119" fmla="*/ 24 h 701"/>
                      <a:gd name="T120" fmla="*/ 707 w 720"/>
                      <a:gd name="T121" fmla="*/ 6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0" h="701">
                        <a:moveTo>
                          <a:pt x="707" y="66"/>
                        </a:moveTo>
                        <a:lnTo>
                          <a:pt x="705" y="110"/>
                        </a:lnTo>
                        <a:lnTo>
                          <a:pt x="720" y="115"/>
                        </a:lnTo>
                        <a:lnTo>
                          <a:pt x="708" y="128"/>
                        </a:lnTo>
                        <a:lnTo>
                          <a:pt x="693" y="138"/>
                        </a:lnTo>
                        <a:lnTo>
                          <a:pt x="679" y="158"/>
                        </a:lnTo>
                        <a:lnTo>
                          <a:pt x="671" y="175"/>
                        </a:lnTo>
                        <a:lnTo>
                          <a:pt x="668" y="205"/>
                        </a:lnTo>
                        <a:lnTo>
                          <a:pt x="660" y="220"/>
                        </a:lnTo>
                        <a:lnTo>
                          <a:pt x="659" y="248"/>
                        </a:lnTo>
                        <a:lnTo>
                          <a:pt x="648" y="259"/>
                        </a:lnTo>
                        <a:lnTo>
                          <a:pt x="647" y="281"/>
                        </a:lnTo>
                        <a:lnTo>
                          <a:pt x="642" y="284"/>
                        </a:lnTo>
                        <a:lnTo>
                          <a:pt x="638" y="305"/>
                        </a:lnTo>
                        <a:lnTo>
                          <a:pt x="648" y="322"/>
                        </a:lnTo>
                        <a:lnTo>
                          <a:pt x="650" y="367"/>
                        </a:lnTo>
                        <a:lnTo>
                          <a:pt x="657" y="402"/>
                        </a:lnTo>
                        <a:lnTo>
                          <a:pt x="653" y="422"/>
                        </a:lnTo>
                        <a:lnTo>
                          <a:pt x="661" y="443"/>
                        </a:lnTo>
                        <a:lnTo>
                          <a:pt x="683" y="465"/>
                        </a:lnTo>
                        <a:lnTo>
                          <a:pt x="703" y="513"/>
                        </a:lnTo>
                        <a:lnTo>
                          <a:pt x="688" y="509"/>
                        </a:lnTo>
                        <a:lnTo>
                          <a:pt x="637" y="515"/>
                        </a:lnTo>
                        <a:lnTo>
                          <a:pt x="627" y="520"/>
                        </a:lnTo>
                        <a:lnTo>
                          <a:pt x="616" y="544"/>
                        </a:lnTo>
                        <a:lnTo>
                          <a:pt x="625" y="561"/>
                        </a:lnTo>
                        <a:lnTo>
                          <a:pt x="618" y="606"/>
                        </a:lnTo>
                        <a:lnTo>
                          <a:pt x="613" y="645"/>
                        </a:lnTo>
                        <a:lnTo>
                          <a:pt x="624" y="651"/>
                        </a:lnTo>
                        <a:lnTo>
                          <a:pt x="650" y="666"/>
                        </a:lnTo>
                        <a:lnTo>
                          <a:pt x="661" y="659"/>
                        </a:lnTo>
                        <a:lnTo>
                          <a:pt x="664" y="701"/>
                        </a:lnTo>
                        <a:lnTo>
                          <a:pt x="635" y="701"/>
                        </a:lnTo>
                        <a:lnTo>
                          <a:pt x="619" y="679"/>
                        </a:lnTo>
                        <a:lnTo>
                          <a:pt x="605" y="663"/>
                        </a:lnTo>
                        <a:lnTo>
                          <a:pt x="576" y="658"/>
                        </a:lnTo>
                        <a:lnTo>
                          <a:pt x="568" y="637"/>
                        </a:lnTo>
                        <a:lnTo>
                          <a:pt x="545" y="650"/>
                        </a:lnTo>
                        <a:lnTo>
                          <a:pt x="514" y="644"/>
                        </a:lnTo>
                        <a:lnTo>
                          <a:pt x="502" y="627"/>
                        </a:lnTo>
                        <a:lnTo>
                          <a:pt x="477" y="623"/>
                        </a:lnTo>
                        <a:lnTo>
                          <a:pt x="460" y="624"/>
                        </a:lnTo>
                        <a:lnTo>
                          <a:pt x="458" y="612"/>
                        </a:lnTo>
                        <a:lnTo>
                          <a:pt x="444" y="611"/>
                        </a:lnTo>
                        <a:lnTo>
                          <a:pt x="427" y="609"/>
                        </a:lnTo>
                        <a:lnTo>
                          <a:pt x="404" y="615"/>
                        </a:lnTo>
                        <a:lnTo>
                          <a:pt x="387" y="614"/>
                        </a:lnTo>
                        <a:lnTo>
                          <a:pt x="378" y="617"/>
                        </a:lnTo>
                        <a:lnTo>
                          <a:pt x="380" y="572"/>
                        </a:lnTo>
                        <a:lnTo>
                          <a:pt x="367" y="558"/>
                        </a:lnTo>
                        <a:lnTo>
                          <a:pt x="364" y="534"/>
                        </a:lnTo>
                        <a:lnTo>
                          <a:pt x="370" y="511"/>
                        </a:lnTo>
                        <a:lnTo>
                          <a:pt x="362" y="496"/>
                        </a:lnTo>
                        <a:lnTo>
                          <a:pt x="362" y="473"/>
                        </a:lnTo>
                        <a:lnTo>
                          <a:pt x="316" y="473"/>
                        </a:lnTo>
                        <a:lnTo>
                          <a:pt x="319" y="459"/>
                        </a:lnTo>
                        <a:lnTo>
                          <a:pt x="300" y="459"/>
                        </a:lnTo>
                        <a:lnTo>
                          <a:pt x="298" y="466"/>
                        </a:lnTo>
                        <a:lnTo>
                          <a:pt x="274" y="467"/>
                        </a:lnTo>
                        <a:lnTo>
                          <a:pt x="264" y="489"/>
                        </a:lnTo>
                        <a:lnTo>
                          <a:pt x="259" y="499"/>
                        </a:lnTo>
                        <a:lnTo>
                          <a:pt x="238" y="494"/>
                        </a:lnTo>
                        <a:lnTo>
                          <a:pt x="225" y="499"/>
                        </a:lnTo>
                        <a:lnTo>
                          <a:pt x="200" y="502"/>
                        </a:lnTo>
                        <a:lnTo>
                          <a:pt x="186" y="482"/>
                        </a:lnTo>
                        <a:lnTo>
                          <a:pt x="177" y="470"/>
                        </a:lnTo>
                        <a:lnTo>
                          <a:pt x="166" y="447"/>
                        </a:lnTo>
                        <a:lnTo>
                          <a:pt x="157" y="419"/>
                        </a:lnTo>
                        <a:lnTo>
                          <a:pt x="45" y="419"/>
                        </a:lnTo>
                        <a:lnTo>
                          <a:pt x="32" y="423"/>
                        </a:lnTo>
                        <a:lnTo>
                          <a:pt x="21" y="422"/>
                        </a:lnTo>
                        <a:lnTo>
                          <a:pt x="5" y="427"/>
                        </a:lnTo>
                        <a:lnTo>
                          <a:pt x="0" y="416"/>
                        </a:lnTo>
                        <a:lnTo>
                          <a:pt x="9" y="412"/>
                        </a:lnTo>
                        <a:lnTo>
                          <a:pt x="10" y="395"/>
                        </a:lnTo>
                        <a:lnTo>
                          <a:pt x="17" y="385"/>
                        </a:lnTo>
                        <a:lnTo>
                          <a:pt x="31" y="378"/>
                        </a:lnTo>
                        <a:lnTo>
                          <a:pt x="41" y="381"/>
                        </a:lnTo>
                        <a:lnTo>
                          <a:pt x="54" y="367"/>
                        </a:lnTo>
                        <a:lnTo>
                          <a:pt x="74" y="367"/>
                        </a:lnTo>
                        <a:lnTo>
                          <a:pt x="76" y="378"/>
                        </a:lnTo>
                        <a:lnTo>
                          <a:pt x="91" y="385"/>
                        </a:lnTo>
                        <a:lnTo>
                          <a:pt x="113" y="361"/>
                        </a:lnTo>
                        <a:lnTo>
                          <a:pt x="135" y="343"/>
                        </a:lnTo>
                        <a:lnTo>
                          <a:pt x="145" y="331"/>
                        </a:lnTo>
                        <a:lnTo>
                          <a:pt x="143" y="300"/>
                        </a:lnTo>
                        <a:lnTo>
                          <a:pt x="160" y="263"/>
                        </a:lnTo>
                        <a:lnTo>
                          <a:pt x="177" y="244"/>
                        </a:lnTo>
                        <a:lnTo>
                          <a:pt x="202" y="226"/>
                        </a:lnTo>
                        <a:lnTo>
                          <a:pt x="207" y="213"/>
                        </a:lnTo>
                        <a:lnTo>
                          <a:pt x="208" y="200"/>
                        </a:lnTo>
                        <a:lnTo>
                          <a:pt x="214" y="187"/>
                        </a:lnTo>
                        <a:lnTo>
                          <a:pt x="212" y="165"/>
                        </a:lnTo>
                        <a:lnTo>
                          <a:pt x="216" y="132"/>
                        </a:lnTo>
                        <a:lnTo>
                          <a:pt x="224" y="108"/>
                        </a:lnTo>
                        <a:lnTo>
                          <a:pt x="235" y="88"/>
                        </a:lnTo>
                        <a:lnTo>
                          <a:pt x="237" y="66"/>
                        </a:lnTo>
                        <a:lnTo>
                          <a:pt x="241" y="39"/>
                        </a:lnTo>
                        <a:lnTo>
                          <a:pt x="256" y="20"/>
                        </a:lnTo>
                        <a:lnTo>
                          <a:pt x="276" y="8"/>
                        </a:lnTo>
                        <a:lnTo>
                          <a:pt x="307" y="21"/>
                        </a:lnTo>
                        <a:lnTo>
                          <a:pt x="331" y="35"/>
                        </a:lnTo>
                        <a:lnTo>
                          <a:pt x="359" y="38"/>
                        </a:lnTo>
                        <a:lnTo>
                          <a:pt x="387" y="46"/>
                        </a:lnTo>
                        <a:lnTo>
                          <a:pt x="399" y="23"/>
                        </a:lnTo>
                        <a:lnTo>
                          <a:pt x="404" y="20"/>
                        </a:lnTo>
                        <a:lnTo>
                          <a:pt x="421" y="24"/>
                        </a:lnTo>
                        <a:lnTo>
                          <a:pt x="463" y="5"/>
                        </a:lnTo>
                        <a:lnTo>
                          <a:pt x="478" y="13"/>
                        </a:lnTo>
                        <a:lnTo>
                          <a:pt x="491" y="12"/>
                        </a:lnTo>
                        <a:lnTo>
                          <a:pt x="496" y="3"/>
                        </a:lnTo>
                        <a:lnTo>
                          <a:pt x="510" y="0"/>
                        </a:lnTo>
                        <a:lnTo>
                          <a:pt x="539" y="3"/>
                        </a:lnTo>
                        <a:lnTo>
                          <a:pt x="563" y="4"/>
                        </a:lnTo>
                        <a:lnTo>
                          <a:pt x="576" y="0"/>
                        </a:lnTo>
                        <a:lnTo>
                          <a:pt x="599" y="32"/>
                        </a:lnTo>
                        <a:lnTo>
                          <a:pt x="616" y="36"/>
                        </a:lnTo>
                        <a:lnTo>
                          <a:pt x="626" y="30"/>
                        </a:lnTo>
                        <a:lnTo>
                          <a:pt x="643" y="32"/>
                        </a:lnTo>
                        <a:lnTo>
                          <a:pt x="664" y="24"/>
                        </a:lnTo>
                        <a:lnTo>
                          <a:pt x="674" y="40"/>
                        </a:lnTo>
                        <a:lnTo>
                          <a:pt x="707" y="6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9" name="Country">
                    <a:extLst>
                      <a:ext uri="{FF2B5EF4-FFF2-40B4-BE49-F238E27FC236}">
                        <a16:creationId xmlns:a16="http://schemas.microsoft.com/office/drawing/2014/main" id="{BBF8A48B-0199-4997-884B-FE1910F27696}"/>
                      </a:ext>
                    </a:extLst>
                  </p:cNvPr>
                  <p:cNvSpPr>
                    <a:spLocks/>
                  </p:cNvSpPr>
                  <p:nvPr/>
                </p:nvSpPr>
                <p:spPr bwMode="auto">
                  <a:xfrm>
                    <a:off x="6348413" y="2351088"/>
                    <a:ext cx="100012" cy="68263"/>
                  </a:xfrm>
                  <a:custGeom>
                    <a:avLst/>
                    <a:gdLst>
                      <a:gd name="T0" fmla="*/ 31 w 490"/>
                      <a:gd name="T1" fmla="*/ 142 h 336"/>
                      <a:gd name="T2" fmla="*/ 63 w 490"/>
                      <a:gd name="T3" fmla="*/ 139 h 336"/>
                      <a:gd name="T4" fmla="*/ 70 w 490"/>
                      <a:gd name="T5" fmla="*/ 129 h 336"/>
                      <a:gd name="T6" fmla="*/ 76 w 490"/>
                      <a:gd name="T7" fmla="*/ 130 h 336"/>
                      <a:gd name="T8" fmla="*/ 85 w 490"/>
                      <a:gd name="T9" fmla="*/ 138 h 336"/>
                      <a:gd name="T10" fmla="*/ 133 w 490"/>
                      <a:gd name="T11" fmla="*/ 124 h 336"/>
                      <a:gd name="T12" fmla="*/ 149 w 490"/>
                      <a:gd name="T13" fmla="*/ 109 h 336"/>
                      <a:gd name="T14" fmla="*/ 169 w 490"/>
                      <a:gd name="T15" fmla="*/ 96 h 336"/>
                      <a:gd name="T16" fmla="*/ 165 w 490"/>
                      <a:gd name="T17" fmla="*/ 82 h 336"/>
                      <a:gd name="T18" fmla="*/ 176 w 490"/>
                      <a:gd name="T19" fmla="*/ 79 h 336"/>
                      <a:gd name="T20" fmla="*/ 212 w 490"/>
                      <a:gd name="T21" fmla="*/ 81 h 336"/>
                      <a:gd name="T22" fmla="*/ 248 w 490"/>
                      <a:gd name="T23" fmla="*/ 63 h 336"/>
                      <a:gd name="T24" fmla="*/ 275 w 490"/>
                      <a:gd name="T25" fmla="*/ 22 h 336"/>
                      <a:gd name="T26" fmla="*/ 295 w 490"/>
                      <a:gd name="T27" fmla="*/ 6 h 336"/>
                      <a:gd name="T28" fmla="*/ 319 w 490"/>
                      <a:gd name="T29" fmla="*/ 0 h 336"/>
                      <a:gd name="T30" fmla="*/ 323 w 490"/>
                      <a:gd name="T31" fmla="*/ 16 h 336"/>
                      <a:gd name="T32" fmla="*/ 345 w 490"/>
                      <a:gd name="T33" fmla="*/ 40 h 336"/>
                      <a:gd name="T34" fmla="*/ 345 w 490"/>
                      <a:gd name="T35" fmla="*/ 56 h 336"/>
                      <a:gd name="T36" fmla="*/ 339 w 490"/>
                      <a:gd name="T37" fmla="*/ 72 h 336"/>
                      <a:gd name="T38" fmla="*/ 341 w 490"/>
                      <a:gd name="T39" fmla="*/ 83 h 336"/>
                      <a:gd name="T40" fmla="*/ 354 w 490"/>
                      <a:gd name="T41" fmla="*/ 94 h 336"/>
                      <a:gd name="T42" fmla="*/ 383 w 490"/>
                      <a:gd name="T43" fmla="*/ 111 h 336"/>
                      <a:gd name="T44" fmla="*/ 404 w 490"/>
                      <a:gd name="T45" fmla="*/ 126 h 336"/>
                      <a:gd name="T46" fmla="*/ 405 w 490"/>
                      <a:gd name="T47" fmla="*/ 139 h 336"/>
                      <a:gd name="T48" fmla="*/ 430 w 490"/>
                      <a:gd name="T49" fmla="*/ 158 h 336"/>
                      <a:gd name="T50" fmla="*/ 446 w 490"/>
                      <a:gd name="T51" fmla="*/ 175 h 336"/>
                      <a:gd name="T52" fmla="*/ 455 w 490"/>
                      <a:gd name="T53" fmla="*/ 197 h 336"/>
                      <a:gd name="T54" fmla="*/ 484 w 490"/>
                      <a:gd name="T55" fmla="*/ 212 h 336"/>
                      <a:gd name="T56" fmla="*/ 490 w 490"/>
                      <a:gd name="T57" fmla="*/ 224 h 336"/>
                      <a:gd name="T58" fmla="*/ 477 w 490"/>
                      <a:gd name="T59" fmla="*/ 228 h 336"/>
                      <a:gd name="T60" fmla="*/ 453 w 490"/>
                      <a:gd name="T61" fmla="*/ 228 h 336"/>
                      <a:gd name="T62" fmla="*/ 424 w 490"/>
                      <a:gd name="T63" fmla="*/ 224 h 336"/>
                      <a:gd name="T64" fmla="*/ 410 w 490"/>
                      <a:gd name="T65" fmla="*/ 227 h 336"/>
                      <a:gd name="T66" fmla="*/ 405 w 490"/>
                      <a:gd name="T67" fmla="*/ 236 h 336"/>
                      <a:gd name="T68" fmla="*/ 392 w 490"/>
                      <a:gd name="T69" fmla="*/ 237 h 336"/>
                      <a:gd name="T70" fmla="*/ 377 w 490"/>
                      <a:gd name="T71" fmla="*/ 229 h 336"/>
                      <a:gd name="T72" fmla="*/ 335 w 490"/>
                      <a:gd name="T73" fmla="*/ 248 h 336"/>
                      <a:gd name="T74" fmla="*/ 318 w 490"/>
                      <a:gd name="T75" fmla="*/ 244 h 336"/>
                      <a:gd name="T76" fmla="*/ 313 w 490"/>
                      <a:gd name="T77" fmla="*/ 247 h 336"/>
                      <a:gd name="T78" fmla="*/ 301 w 490"/>
                      <a:gd name="T79" fmla="*/ 270 h 336"/>
                      <a:gd name="T80" fmla="*/ 273 w 490"/>
                      <a:gd name="T81" fmla="*/ 263 h 336"/>
                      <a:gd name="T82" fmla="*/ 245 w 490"/>
                      <a:gd name="T83" fmla="*/ 259 h 336"/>
                      <a:gd name="T84" fmla="*/ 221 w 490"/>
                      <a:gd name="T85" fmla="*/ 245 h 336"/>
                      <a:gd name="T86" fmla="*/ 190 w 490"/>
                      <a:gd name="T87" fmla="*/ 232 h 336"/>
                      <a:gd name="T88" fmla="*/ 170 w 490"/>
                      <a:gd name="T89" fmla="*/ 244 h 336"/>
                      <a:gd name="T90" fmla="*/ 155 w 490"/>
                      <a:gd name="T91" fmla="*/ 263 h 336"/>
                      <a:gd name="T92" fmla="*/ 151 w 490"/>
                      <a:gd name="T93" fmla="*/ 290 h 336"/>
                      <a:gd name="T94" fmla="*/ 127 w 490"/>
                      <a:gd name="T95" fmla="*/ 288 h 336"/>
                      <a:gd name="T96" fmla="*/ 101 w 490"/>
                      <a:gd name="T97" fmla="*/ 281 h 336"/>
                      <a:gd name="T98" fmla="*/ 79 w 490"/>
                      <a:gd name="T99" fmla="*/ 301 h 336"/>
                      <a:gd name="T100" fmla="*/ 59 w 490"/>
                      <a:gd name="T101" fmla="*/ 336 h 336"/>
                      <a:gd name="T102" fmla="*/ 55 w 490"/>
                      <a:gd name="T103" fmla="*/ 325 h 336"/>
                      <a:gd name="T104" fmla="*/ 53 w 490"/>
                      <a:gd name="T105" fmla="*/ 308 h 336"/>
                      <a:gd name="T106" fmla="*/ 36 w 490"/>
                      <a:gd name="T107" fmla="*/ 296 h 336"/>
                      <a:gd name="T108" fmla="*/ 22 w 490"/>
                      <a:gd name="T109" fmla="*/ 277 h 336"/>
                      <a:gd name="T110" fmla="*/ 19 w 490"/>
                      <a:gd name="T111" fmla="*/ 263 h 336"/>
                      <a:gd name="T112" fmla="*/ 1 w 490"/>
                      <a:gd name="T113" fmla="*/ 243 h 336"/>
                      <a:gd name="T114" fmla="*/ 4 w 490"/>
                      <a:gd name="T115" fmla="*/ 232 h 336"/>
                      <a:gd name="T116" fmla="*/ 0 w 490"/>
                      <a:gd name="T117" fmla="*/ 216 h 336"/>
                      <a:gd name="T118" fmla="*/ 3 w 490"/>
                      <a:gd name="T119" fmla="*/ 187 h 336"/>
                      <a:gd name="T120" fmla="*/ 12 w 490"/>
                      <a:gd name="T121" fmla="*/ 180 h 336"/>
                      <a:gd name="T122" fmla="*/ 31 w 490"/>
                      <a:gd name="T123" fmla="*/ 14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336">
                        <a:moveTo>
                          <a:pt x="31" y="142"/>
                        </a:moveTo>
                        <a:lnTo>
                          <a:pt x="63" y="139"/>
                        </a:lnTo>
                        <a:lnTo>
                          <a:pt x="70" y="129"/>
                        </a:lnTo>
                        <a:lnTo>
                          <a:pt x="76" y="130"/>
                        </a:lnTo>
                        <a:lnTo>
                          <a:pt x="85" y="138"/>
                        </a:lnTo>
                        <a:lnTo>
                          <a:pt x="133" y="124"/>
                        </a:lnTo>
                        <a:lnTo>
                          <a:pt x="149" y="109"/>
                        </a:lnTo>
                        <a:lnTo>
                          <a:pt x="169" y="96"/>
                        </a:lnTo>
                        <a:lnTo>
                          <a:pt x="165" y="82"/>
                        </a:lnTo>
                        <a:lnTo>
                          <a:pt x="176" y="79"/>
                        </a:lnTo>
                        <a:lnTo>
                          <a:pt x="212" y="81"/>
                        </a:lnTo>
                        <a:lnTo>
                          <a:pt x="248" y="63"/>
                        </a:lnTo>
                        <a:lnTo>
                          <a:pt x="275" y="22"/>
                        </a:lnTo>
                        <a:lnTo>
                          <a:pt x="295" y="6"/>
                        </a:lnTo>
                        <a:lnTo>
                          <a:pt x="319" y="0"/>
                        </a:lnTo>
                        <a:lnTo>
                          <a:pt x="323" y="16"/>
                        </a:lnTo>
                        <a:lnTo>
                          <a:pt x="345" y="40"/>
                        </a:lnTo>
                        <a:lnTo>
                          <a:pt x="345" y="56"/>
                        </a:lnTo>
                        <a:lnTo>
                          <a:pt x="339" y="72"/>
                        </a:lnTo>
                        <a:lnTo>
                          <a:pt x="341" y="83"/>
                        </a:lnTo>
                        <a:lnTo>
                          <a:pt x="354" y="94"/>
                        </a:lnTo>
                        <a:lnTo>
                          <a:pt x="383" y="111"/>
                        </a:lnTo>
                        <a:lnTo>
                          <a:pt x="404" y="126"/>
                        </a:lnTo>
                        <a:lnTo>
                          <a:pt x="405" y="139"/>
                        </a:lnTo>
                        <a:lnTo>
                          <a:pt x="430" y="158"/>
                        </a:lnTo>
                        <a:lnTo>
                          <a:pt x="446" y="175"/>
                        </a:lnTo>
                        <a:lnTo>
                          <a:pt x="455" y="197"/>
                        </a:lnTo>
                        <a:lnTo>
                          <a:pt x="484" y="212"/>
                        </a:lnTo>
                        <a:lnTo>
                          <a:pt x="490" y="224"/>
                        </a:lnTo>
                        <a:lnTo>
                          <a:pt x="477" y="228"/>
                        </a:lnTo>
                        <a:lnTo>
                          <a:pt x="453" y="228"/>
                        </a:lnTo>
                        <a:lnTo>
                          <a:pt x="424" y="224"/>
                        </a:lnTo>
                        <a:lnTo>
                          <a:pt x="410" y="227"/>
                        </a:lnTo>
                        <a:lnTo>
                          <a:pt x="405" y="236"/>
                        </a:lnTo>
                        <a:lnTo>
                          <a:pt x="392" y="237"/>
                        </a:lnTo>
                        <a:lnTo>
                          <a:pt x="377" y="229"/>
                        </a:lnTo>
                        <a:lnTo>
                          <a:pt x="335" y="248"/>
                        </a:lnTo>
                        <a:lnTo>
                          <a:pt x="318" y="244"/>
                        </a:lnTo>
                        <a:lnTo>
                          <a:pt x="313" y="247"/>
                        </a:lnTo>
                        <a:lnTo>
                          <a:pt x="301" y="270"/>
                        </a:lnTo>
                        <a:lnTo>
                          <a:pt x="273" y="263"/>
                        </a:lnTo>
                        <a:lnTo>
                          <a:pt x="245" y="259"/>
                        </a:lnTo>
                        <a:lnTo>
                          <a:pt x="221" y="245"/>
                        </a:lnTo>
                        <a:lnTo>
                          <a:pt x="190" y="232"/>
                        </a:lnTo>
                        <a:lnTo>
                          <a:pt x="170" y="244"/>
                        </a:lnTo>
                        <a:lnTo>
                          <a:pt x="155" y="263"/>
                        </a:lnTo>
                        <a:lnTo>
                          <a:pt x="151" y="290"/>
                        </a:lnTo>
                        <a:lnTo>
                          <a:pt x="127" y="288"/>
                        </a:lnTo>
                        <a:lnTo>
                          <a:pt x="101" y="281"/>
                        </a:lnTo>
                        <a:lnTo>
                          <a:pt x="79" y="301"/>
                        </a:lnTo>
                        <a:lnTo>
                          <a:pt x="59" y="336"/>
                        </a:lnTo>
                        <a:lnTo>
                          <a:pt x="55" y="325"/>
                        </a:lnTo>
                        <a:lnTo>
                          <a:pt x="53" y="308"/>
                        </a:lnTo>
                        <a:lnTo>
                          <a:pt x="36" y="296"/>
                        </a:lnTo>
                        <a:lnTo>
                          <a:pt x="22" y="277"/>
                        </a:lnTo>
                        <a:lnTo>
                          <a:pt x="19" y="263"/>
                        </a:lnTo>
                        <a:lnTo>
                          <a:pt x="1" y="243"/>
                        </a:lnTo>
                        <a:lnTo>
                          <a:pt x="4" y="232"/>
                        </a:lnTo>
                        <a:lnTo>
                          <a:pt x="0" y="216"/>
                        </a:lnTo>
                        <a:lnTo>
                          <a:pt x="3" y="187"/>
                        </a:lnTo>
                        <a:lnTo>
                          <a:pt x="12" y="180"/>
                        </a:lnTo>
                        <a:lnTo>
                          <a:pt x="31" y="14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0" name="Country">
                    <a:extLst>
                      <a:ext uri="{FF2B5EF4-FFF2-40B4-BE49-F238E27FC236}">
                        <a16:creationId xmlns:a16="http://schemas.microsoft.com/office/drawing/2014/main" id="{FB5322C3-EADD-4CA4-B37A-CAECBABBD401}"/>
                      </a:ext>
                    </a:extLst>
                  </p:cNvPr>
                  <p:cNvSpPr>
                    <a:spLocks/>
                  </p:cNvSpPr>
                  <p:nvPr/>
                </p:nvSpPr>
                <p:spPr bwMode="auto">
                  <a:xfrm>
                    <a:off x="6323013" y="2408238"/>
                    <a:ext cx="57150" cy="66675"/>
                  </a:xfrm>
                  <a:custGeom>
                    <a:avLst/>
                    <a:gdLst>
                      <a:gd name="T0" fmla="*/ 72 w 279"/>
                      <a:gd name="T1" fmla="*/ 321 h 330"/>
                      <a:gd name="T2" fmla="*/ 57 w 279"/>
                      <a:gd name="T3" fmla="*/ 308 h 330"/>
                      <a:gd name="T4" fmla="*/ 46 w 279"/>
                      <a:gd name="T5" fmla="*/ 314 h 330"/>
                      <a:gd name="T6" fmla="*/ 31 w 279"/>
                      <a:gd name="T7" fmla="*/ 330 h 330"/>
                      <a:gd name="T8" fmla="*/ 0 w 279"/>
                      <a:gd name="T9" fmla="*/ 290 h 330"/>
                      <a:gd name="T10" fmla="*/ 28 w 279"/>
                      <a:gd name="T11" fmla="*/ 270 h 330"/>
                      <a:gd name="T12" fmla="*/ 14 w 279"/>
                      <a:gd name="T13" fmla="*/ 245 h 330"/>
                      <a:gd name="T14" fmla="*/ 27 w 279"/>
                      <a:gd name="T15" fmla="*/ 235 h 330"/>
                      <a:gd name="T16" fmla="*/ 53 w 279"/>
                      <a:gd name="T17" fmla="*/ 231 h 330"/>
                      <a:gd name="T18" fmla="*/ 56 w 279"/>
                      <a:gd name="T19" fmla="*/ 214 h 330"/>
                      <a:gd name="T20" fmla="*/ 76 w 279"/>
                      <a:gd name="T21" fmla="*/ 232 h 330"/>
                      <a:gd name="T22" fmla="*/ 109 w 279"/>
                      <a:gd name="T23" fmla="*/ 234 h 330"/>
                      <a:gd name="T24" fmla="*/ 121 w 279"/>
                      <a:gd name="T25" fmla="*/ 216 h 330"/>
                      <a:gd name="T26" fmla="*/ 126 w 279"/>
                      <a:gd name="T27" fmla="*/ 191 h 330"/>
                      <a:gd name="T28" fmla="*/ 122 w 279"/>
                      <a:gd name="T29" fmla="*/ 161 h 330"/>
                      <a:gd name="T30" fmla="*/ 104 w 279"/>
                      <a:gd name="T31" fmla="*/ 139 h 330"/>
                      <a:gd name="T32" fmla="*/ 120 w 279"/>
                      <a:gd name="T33" fmla="*/ 96 h 330"/>
                      <a:gd name="T34" fmla="*/ 111 w 279"/>
                      <a:gd name="T35" fmla="*/ 88 h 330"/>
                      <a:gd name="T36" fmla="*/ 83 w 279"/>
                      <a:gd name="T37" fmla="*/ 91 h 330"/>
                      <a:gd name="T38" fmla="*/ 72 w 279"/>
                      <a:gd name="T39" fmla="*/ 72 h 330"/>
                      <a:gd name="T40" fmla="*/ 75 w 279"/>
                      <a:gd name="T41" fmla="*/ 55 h 330"/>
                      <a:gd name="T42" fmla="*/ 122 w 279"/>
                      <a:gd name="T43" fmla="*/ 57 h 330"/>
                      <a:gd name="T44" fmla="*/ 153 w 279"/>
                      <a:gd name="T45" fmla="*/ 67 h 330"/>
                      <a:gd name="T46" fmla="*/ 183 w 279"/>
                      <a:gd name="T47" fmla="*/ 76 h 330"/>
                      <a:gd name="T48" fmla="*/ 186 w 279"/>
                      <a:gd name="T49" fmla="*/ 55 h 330"/>
                      <a:gd name="T50" fmla="*/ 206 w 279"/>
                      <a:gd name="T51" fmla="*/ 20 h 330"/>
                      <a:gd name="T52" fmla="*/ 228 w 279"/>
                      <a:gd name="T53" fmla="*/ 0 h 330"/>
                      <a:gd name="T54" fmla="*/ 254 w 279"/>
                      <a:gd name="T55" fmla="*/ 7 h 330"/>
                      <a:gd name="T56" fmla="*/ 279 w 279"/>
                      <a:gd name="T57" fmla="*/ 9 h 330"/>
                      <a:gd name="T58" fmla="*/ 276 w 279"/>
                      <a:gd name="T59" fmla="*/ 31 h 330"/>
                      <a:gd name="T60" fmla="*/ 265 w 279"/>
                      <a:gd name="T61" fmla="*/ 51 h 330"/>
                      <a:gd name="T62" fmla="*/ 258 w 279"/>
                      <a:gd name="T63" fmla="*/ 75 h 330"/>
                      <a:gd name="T64" fmla="*/ 253 w 279"/>
                      <a:gd name="T65" fmla="*/ 108 h 330"/>
                      <a:gd name="T66" fmla="*/ 255 w 279"/>
                      <a:gd name="T67" fmla="*/ 130 h 330"/>
                      <a:gd name="T68" fmla="*/ 249 w 279"/>
                      <a:gd name="T69" fmla="*/ 143 h 330"/>
                      <a:gd name="T70" fmla="*/ 248 w 279"/>
                      <a:gd name="T71" fmla="*/ 157 h 330"/>
                      <a:gd name="T72" fmla="*/ 243 w 279"/>
                      <a:gd name="T73" fmla="*/ 169 h 330"/>
                      <a:gd name="T74" fmla="*/ 218 w 279"/>
                      <a:gd name="T75" fmla="*/ 187 h 330"/>
                      <a:gd name="T76" fmla="*/ 201 w 279"/>
                      <a:gd name="T77" fmla="*/ 206 h 330"/>
                      <a:gd name="T78" fmla="*/ 184 w 279"/>
                      <a:gd name="T79" fmla="*/ 243 h 330"/>
                      <a:gd name="T80" fmla="*/ 186 w 279"/>
                      <a:gd name="T81" fmla="*/ 274 h 330"/>
                      <a:gd name="T82" fmla="*/ 176 w 279"/>
                      <a:gd name="T83" fmla="*/ 286 h 330"/>
                      <a:gd name="T84" fmla="*/ 154 w 279"/>
                      <a:gd name="T85" fmla="*/ 304 h 330"/>
                      <a:gd name="T86" fmla="*/ 132 w 279"/>
                      <a:gd name="T87" fmla="*/ 328 h 330"/>
                      <a:gd name="T88" fmla="*/ 118 w 279"/>
                      <a:gd name="T89" fmla="*/ 321 h 330"/>
                      <a:gd name="T90" fmla="*/ 115 w 279"/>
                      <a:gd name="T91" fmla="*/ 310 h 330"/>
                      <a:gd name="T92" fmla="*/ 95 w 279"/>
                      <a:gd name="T93" fmla="*/ 310 h 330"/>
                      <a:gd name="T94" fmla="*/ 82 w 279"/>
                      <a:gd name="T95" fmla="*/ 324 h 330"/>
                      <a:gd name="T96" fmla="*/ 72 w 279"/>
                      <a:gd name="T97" fmla="*/ 32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9" h="330">
                        <a:moveTo>
                          <a:pt x="72" y="321"/>
                        </a:moveTo>
                        <a:lnTo>
                          <a:pt x="57" y="308"/>
                        </a:lnTo>
                        <a:lnTo>
                          <a:pt x="46" y="314"/>
                        </a:lnTo>
                        <a:lnTo>
                          <a:pt x="31" y="330"/>
                        </a:lnTo>
                        <a:lnTo>
                          <a:pt x="0" y="290"/>
                        </a:lnTo>
                        <a:lnTo>
                          <a:pt x="28" y="270"/>
                        </a:lnTo>
                        <a:lnTo>
                          <a:pt x="14" y="245"/>
                        </a:lnTo>
                        <a:lnTo>
                          <a:pt x="27" y="235"/>
                        </a:lnTo>
                        <a:lnTo>
                          <a:pt x="53" y="231"/>
                        </a:lnTo>
                        <a:lnTo>
                          <a:pt x="56" y="214"/>
                        </a:lnTo>
                        <a:lnTo>
                          <a:pt x="76" y="232"/>
                        </a:lnTo>
                        <a:lnTo>
                          <a:pt x="109" y="234"/>
                        </a:lnTo>
                        <a:lnTo>
                          <a:pt x="121" y="216"/>
                        </a:lnTo>
                        <a:lnTo>
                          <a:pt x="126" y="191"/>
                        </a:lnTo>
                        <a:lnTo>
                          <a:pt x="122" y="161"/>
                        </a:lnTo>
                        <a:lnTo>
                          <a:pt x="104" y="139"/>
                        </a:lnTo>
                        <a:lnTo>
                          <a:pt x="120" y="96"/>
                        </a:lnTo>
                        <a:lnTo>
                          <a:pt x="111" y="88"/>
                        </a:lnTo>
                        <a:lnTo>
                          <a:pt x="83" y="91"/>
                        </a:lnTo>
                        <a:lnTo>
                          <a:pt x="72" y="72"/>
                        </a:lnTo>
                        <a:lnTo>
                          <a:pt x="75" y="55"/>
                        </a:lnTo>
                        <a:lnTo>
                          <a:pt x="122" y="57"/>
                        </a:lnTo>
                        <a:lnTo>
                          <a:pt x="153" y="67"/>
                        </a:lnTo>
                        <a:lnTo>
                          <a:pt x="183" y="76"/>
                        </a:lnTo>
                        <a:lnTo>
                          <a:pt x="186" y="55"/>
                        </a:lnTo>
                        <a:lnTo>
                          <a:pt x="206" y="20"/>
                        </a:lnTo>
                        <a:lnTo>
                          <a:pt x="228" y="0"/>
                        </a:lnTo>
                        <a:lnTo>
                          <a:pt x="254" y="7"/>
                        </a:lnTo>
                        <a:lnTo>
                          <a:pt x="279" y="9"/>
                        </a:lnTo>
                        <a:lnTo>
                          <a:pt x="276" y="31"/>
                        </a:lnTo>
                        <a:lnTo>
                          <a:pt x="265" y="51"/>
                        </a:lnTo>
                        <a:lnTo>
                          <a:pt x="258" y="75"/>
                        </a:lnTo>
                        <a:lnTo>
                          <a:pt x="253" y="108"/>
                        </a:lnTo>
                        <a:lnTo>
                          <a:pt x="255" y="130"/>
                        </a:lnTo>
                        <a:lnTo>
                          <a:pt x="249" y="143"/>
                        </a:lnTo>
                        <a:lnTo>
                          <a:pt x="248" y="157"/>
                        </a:lnTo>
                        <a:lnTo>
                          <a:pt x="243" y="169"/>
                        </a:lnTo>
                        <a:lnTo>
                          <a:pt x="218" y="187"/>
                        </a:lnTo>
                        <a:lnTo>
                          <a:pt x="201" y="206"/>
                        </a:lnTo>
                        <a:lnTo>
                          <a:pt x="184" y="243"/>
                        </a:lnTo>
                        <a:lnTo>
                          <a:pt x="186" y="274"/>
                        </a:lnTo>
                        <a:lnTo>
                          <a:pt x="176" y="286"/>
                        </a:lnTo>
                        <a:lnTo>
                          <a:pt x="154" y="304"/>
                        </a:lnTo>
                        <a:lnTo>
                          <a:pt x="132" y="328"/>
                        </a:lnTo>
                        <a:lnTo>
                          <a:pt x="118" y="321"/>
                        </a:lnTo>
                        <a:lnTo>
                          <a:pt x="115" y="310"/>
                        </a:lnTo>
                        <a:lnTo>
                          <a:pt x="95" y="310"/>
                        </a:lnTo>
                        <a:lnTo>
                          <a:pt x="82" y="324"/>
                        </a:lnTo>
                        <a:lnTo>
                          <a:pt x="72" y="32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1" name="Country">
                    <a:extLst>
                      <a:ext uri="{FF2B5EF4-FFF2-40B4-BE49-F238E27FC236}">
                        <a16:creationId xmlns:a16="http://schemas.microsoft.com/office/drawing/2014/main" id="{42B72075-0172-4152-9F71-0E354F260DF2}"/>
                      </a:ext>
                    </a:extLst>
                  </p:cNvPr>
                  <p:cNvSpPr>
                    <a:spLocks/>
                  </p:cNvSpPr>
                  <p:nvPr/>
                </p:nvSpPr>
                <p:spPr bwMode="auto">
                  <a:xfrm>
                    <a:off x="6283325" y="2017713"/>
                    <a:ext cx="34925" cy="22225"/>
                  </a:xfrm>
                  <a:custGeom>
                    <a:avLst/>
                    <a:gdLst>
                      <a:gd name="T0" fmla="*/ 136 w 168"/>
                      <a:gd name="T1" fmla="*/ 17 h 113"/>
                      <a:gd name="T2" fmla="*/ 137 w 168"/>
                      <a:gd name="T3" fmla="*/ 27 h 113"/>
                      <a:gd name="T4" fmla="*/ 131 w 168"/>
                      <a:gd name="T5" fmla="*/ 41 h 113"/>
                      <a:gd name="T6" fmla="*/ 148 w 168"/>
                      <a:gd name="T7" fmla="*/ 51 h 113"/>
                      <a:gd name="T8" fmla="*/ 168 w 168"/>
                      <a:gd name="T9" fmla="*/ 52 h 113"/>
                      <a:gd name="T10" fmla="*/ 165 w 168"/>
                      <a:gd name="T11" fmla="*/ 75 h 113"/>
                      <a:gd name="T12" fmla="*/ 148 w 168"/>
                      <a:gd name="T13" fmla="*/ 84 h 113"/>
                      <a:gd name="T14" fmla="*/ 120 w 168"/>
                      <a:gd name="T15" fmla="*/ 77 h 113"/>
                      <a:gd name="T16" fmla="*/ 112 w 168"/>
                      <a:gd name="T17" fmla="*/ 99 h 113"/>
                      <a:gd name="T18" fmla="*/ 94 w 168"/>
                      <a:gd name="T19" fmla="*/ 101 h 113"/>
                      <a:gd name="T20" fmla="*/ 87 w 168"/>
                      <a:gd name="T21" fmla="*/ 92 h 113"/>
                      <a:gd name="T22" fmla="*/ 66 w 168"/>
                      <a:gd name="T23" fmla="*/ 111 h 113"/>
                      <a:gd name="T24" fmla="*/ 48 w 168"/>
                      <a:gd name="T25" fmla="*/ 113 h 113"/>
                      <a:gd name="T26" fmla="*/ 31 w 168"/>
                      <a:gd name="T27" fmla="*/ 102 h 113"/>
                      <a:gd name="T28" fmla="*/ 18 w 168"/>
                      <a:gd name="T29" fmla="*/ 78 h 113"/>
                      <a:gd name="T30" fmla="*/ 0 w 168"/>
                      <a:gd name="T31" fmla="*/ 86 h 113"/>
                      <a:gd name="T32" fmla="*/ 1 w 168"/>
                      <a:gd name="T33" fmla="*/ 62 h 113"/>
                      <a:gd name="T34" fmla="*/ 28 w 168"/>
                      <a:gd name="T35" fmla="*/ 30 h 113"/>
                      <a:gd name="T36" fmla="*/ 27 w 168"/>
                      <a:gd name="T37" fmla="*/ 16 h 113"/>
                      <a:gd name="T38" fmla="*/ 45 w 168"/>
                      <a:gd name="T39" fmla="*/ 21 h 113"/>
                      <a:gd name="T40" fmla="*/ 55 w 168"/>
                      <a:gd name="T41" fmla="*/ 12 h 113"/>
                      <a:gd name="T42" fmla="*/ 87 w 168"/>
                      <a:gd name="T43" fmla="*/ 12 h 113"/>
                      <a:gd name="T44" fmla="*/ 95 w 168"/>
                      <a:gd name="T45" fmla="*/ 0 h 113"/>
                      <a:gd name="T46" fmla="*/ 136 w 168"/>
                      <a:gd name="T47" fmla="*/ 1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113">
                        <a:moveTo>
                          <a:pt x="136" y="17"/>
                        </a:moveTo>
                        <a:lnTo>
                          <a:pt x="137" y="27"/>
                        </a:lnTo>
                        <a:lnTo>
                          <a:pt x="131" y="41"/>
                        </a:lnTo>
                        <a:lnTo>
                          <a:pt x="148" y="51"/>
                        </a:lnTo>
                        <a:lnTo>
                          <a:pt x="168" y="52"/>
                        </a:lnTo>
                        <a:lnTo>
                          <a:pt x="165" y="75"/>
                        </a:lnTo>
                        <a:lnTo>
                          <a:pt x="148" y="84"/>
                        </a:lnTo>
                        <a:lnTo>
                          <a:pt x="120" y="77"/>
                        </a:lnTo>
                        <a:lnTo>
                          <a:pt x="112" y="99"/>
                        </a:lnTo>
                        <a:lnTo>
                          <a:pt x="94" y="101"/>
                        </a:lnTo>
                        <a:lnTo>
                          <a:pt x="87" y="92"/>
                        </a:lnTo>
                        <a:lnTo>
                          <a:pt x="66" y="111"/>
                        </a:lnTo>
                        <a:lnTo>
                          <a:pt x="48" y="113"/>
                        </a:lnTo>
                        <a:lnTo>
                          <a:pt x="31" y="102"/>
                        </a:lnTo>
                        <a:lnTo>
                          <a:pt x="18" y="78"/>
                        </a:lnTo>
                        <a:lnTo>
                          <a:pt x="0" y="86"/>
                        </a:lnTo>
                        <a:lnTo>
                          <a:pt x="1" y="62"/>
                        </a:lnTo>
                        <a:lnTo>
                          <a:pt x="28" y="30"/>
                        </a:lnTo>
                        <a:lnTo>
                          <a:pt x="27" y="16"/>
                        </a:lnTo>
                        <a:lnTo>
                          <a:pt x="45" y="21"/>
                        </a:lnTo>
                        <a:lnTo>
                          <a:pt x="55" y="12"/>
                        </a:lnTo>
                        <a:lnTo>
                          <a:pt x="87" y="12"/>
                        </a:lnTo>
                        <a:lnTo>
                          <a:pt x="95" y="0"/>
                        </a:lnTo>
                        <a:lnTo>
                          <a:pt x="136" y="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2" name="Country">
                    <a:extLst>
                      <a:ext uri="{FF2B5EF4-FFF2-40B4-BE49-F238E27FC236}">
                        <a16:creationId xmlns:a16="http://schemas.microsoft.com/office/drawing/2014/main" id="{831FF223-9365-45BE-89D0-7058C5028652}"/>
                      </a:ext>
                    </a:extLst>
                  </p:cNvPr>
                  <p:cNvSpPr>
                    <a:spLocks/>
                  </p:cNvSpPr>
                  <p:nvPr/>
                </p:nvSpPr>
                <p:spPr bwMode="auto">
                  <a:xfrm>
                    <a:off x="6170613" y="2354263"/>
                    <a:ext cx="46037" cy="49213"/>
                  </a:xfrm>
                  <a:custGeom>
                    <a:avLst/>
                    <a:gdLst>
                      <a:gd name="T0" fmla="*/ 217 w 229"/>
                      <a:gd name="T1" fmla="*/ 210 h 235"/>
                      <a:gd name="T2" fmla="*/ 200 w 229"/>
                      <a:gd name="T3" fmla="*/ 211 h 235"/>
                      <a:gd name="T4" fmla="*/ 174 w 229"/>
                      <a:gd name="T5" fmla="*/ 203 h 235"/>
                      <a:gd name="T6" fmla="*/ 150 w 229"/>
                      <a:gd name="T7" fmla="*/ 204 h 235"/>
                      <a:gd name="T8" fmla="*/ 105 w 229"/>
                      <a:gd name="T9" fmla="*/ 211 h 235"/>
                      <a:gd name="T10" fmla="*/ 78 w 229"/>
                      <a:gd name="T11" fmla="*/ 221 h 235"/>
                      <a:gd name="T12" fmla="*/ 41 w 229"/>
                      <a:gd name="T13" fmla="*/ 235 h 235"/>
                      <a:gd name="T14" fmla="*/ 33 w 229"/>
                      <a:gd name="T15" fmla="*/ 234 h 235"/>
                      <a:gd name="T16" fmla="*/ 36 w 229"/>
                      <a:gd name="T17" fmla="*/ 203 h 235"/>
                      <a:gd name="T18" fmla="*/ 40 w 229"/>
                      <a:gd name="T19" fmla="*/ 198 h 235"/>
                      <a:gd name="T20" fmla="*/ 39 w 229"/>
                      <a:gd name="T21" fmla="*/ 183 h 235"/>
                      <a:gd name="T22" fmla="*/ 23 w 229"/>
                      <a:gd name="T23" fmla="*/ 168 h 235"/>
                      <a:gd name="T24" fmla="*/ 11 w 229"/>
                      <a:gd name="T25" fmla="*/ 165 h 235"/>
                      <a:gd name="T26" fmla="*/ 0 w 229"/>
                      <a:gd name="T27" fmla="*/ 155 h 235"/>
                      <a:gd name="T28" fmla="*/ 8 w 229"/>
                      <a:gd name="T29" fmla="*/ 138 h 235"/>
                      <a:gd name="T30" fmla="*/ 4 w 229"/>
                      <a:gd name="T31" fmla="*/ 120 h 235"/>
                      <a:gd name="T32" fmla="*/ 6 w 229"/>
                      <a:gd name="T33" fmla="*/ 109 h 235"/>
                      <a:gd name="T34" fmla="*/ 12 w 229"/>
                      <a:gd name="T35" fmla="*/ 109 h 235"/>
                      <a:gd name="T36" fmla="*/ 14 w 229"/>
                      <a:gd name="T37" fmla="*/ 92 h 235"/>
                      <a:gd name="T38" fmla="*/ 11 w 229"/>
                      <a:gd name="T39" fmla="*/ 85 h 235"/>
                      <a:gd name="T40" fmla="*/ 15 w 229"/>
                      <a:gd name="T41" fmla="*/ 79 h 235"/>
                      <a:gd name="T42" fmla="*/ 29 w 229"/>
                      <a:gd name="T43" fmla="*/ 75 h 235"/>
                      <a:gd name="T44" fmla="*/ 20 w 229"/>
                      <a:gd name="T45" fmla="*/ 44 h 235"/>
                      <a:gd name="T46" fmla="*/ 11 w 229"/>
                      <a:gd name="T47" fmla="*/ 29 h 235"/>
                      <a:gd name="T48" fmla="*/ 14 w 229"/>
                      <a:gd name="T49" fmla="*/ 15 h 235"/>
                      <a:gd name="T50" fmla="*/ 21 w 229"/>
                      <a:gd name="T51" fmla="*/ 13 h 235"/>
                      <a:gd name="T52" fmla="*/ 26 w 229"/>
                      <a:gd name="T53" fmla="*/ 9 h 235"/>
                      <a:gd name="T54" fmla="*/ 37 w 229"/>
                      <a:gd name="T55" fmla="*/ 15 h 235"/>
                      <a:gd name="T56" fmla="*/ 66 w 229"/>
                      <a:gd name="T57" fmla="*/ 15 h 235"/>
                      <a:gd name="T58" fmla="*/ 73 w 229"/>
                      <a:gd name="T59" fmla="*/ 4 h 235"/>
                      <a:gd name="T60" fmla="*/ 80 w 229"/>
                      <a:gd name="T61" fmla="*/ 5 h 235"/>
                      <a:gd name="T62" fmla="*/ 91 w 229"/>
                      <a:gd name="T63" fmla="*/ 0 h 235"/>
                      <a:gd name="T64" fmla="*/ 96 w 229"/>
                      <a:gd name="T65" fmla="*/ 17 h 235"/>
                      <a:gd name="T66" fmla="*/ 105 w 229"/>
                      <a:gd name="T67" fmla="*/ 12 h 235"/>
                      <a:gd name="T68" fmla="*/ 121 w 229"/>
                      <a:gd name="T69" fmla="*/ 6 h 235"/>
                      <a:gd name="T70" fmla="*/ 138 w 229"/>
                      <a:gd name="T71" fmla="*/ 15 h 235"/>
                      <a:gd name="T72" fmla="*/ 145 w 229"/>
                      <a:gd name="T73" fmla="*/ 27 h 235"/>
                      <a:gd name="T74" fmla="*/ 162 w 229"/>
                      <a:gd name="T75" fmla="*/ 35 h 235"/>
                      <a:gd name="T76" fmla="*/ 175 w 229"/>
                      <a:gd name="T77" fmla="*/ 26 h 235"/>
                      <a:gd name="T78" fmla="*/ 193 w 229"/>
                      <a:gd name="T79" fmla="*/ 24 h 235"/>
                      <a:gd name="T80" fmla="*/ 219 w 229"/>
                      <a:gd name="T81" fmla="*/ 34 h 235"/>
                      <a:gd name="T82" fmla="*/ 229 w 229"/>
                      <a:gd name="T83" fmla="*/ 88 h 235"/>
                      <a:gd name="T84" fmla="*/ 213 w 229"/>
                      <a:gd name="T85" fmla="*/ 120 h 235"/>
                      <a:gd name="T86" fmla="*/ 203 w 229"/>
                      <a:gd name="T87" fmla="*/ 163 h 235"/>
                      <a:gd name="T88" fmla="*/ 219 w 229"/>
                      <a:gd name="T89" fmla="*/ 196 h 235"/>
                      <a:gd name="T90" fmla="*/ 217 w 229"/>
                      <a:gd name="T91" fmla="*/ 21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9" h="235">
                        <a:moveTo>
                          <a:pt x="217" y="210"/>
                        </a:moveTo>
                        <a:lnTo>
                          <a:pt x="200" y="211"/>
                        </a:lnTo>
                        <a:lnTo>
                          <a:pt x="174" y="203"/>
                        </a:lnTo>
                        <a:lnTo>
                          <a:pt x="150" y="204"/>
                        </a:lnTo>
                        <a:lnTo>
                          <a:pt x="105" y="211"/>
                        </a:lnTo>
                        <a:lnTo>
                          <a:pt x="78" y="221"/>
                        </a:lnTo>
                        <a:lnTo>
                          <a:pt x="41" y="235"/>
                        </a:lnTo>
                        <a:lnTo>
                          <a:pt x="33" y="234"/>
                        </a:lnTo>
                        <a:lnTo>
                          <a:pt x="36" y="203"/>
                        </a:lnTo>
                        <a:lnTo>
                          <a:pt x="40" y="198"/>
                        </a:lnTo>
                        <a:lnTo>
                          <a:pt x="39" y="183"/>
                        </a:lnTo>
                        <a:lnTo>
                          <a:pt x="23" y="168"/>
                        </a:lnTo>
                        <a:lnTo>
                          <a:pt x="11" y="165"/>
                        </a:lnTo>
                        <a:lnTo>
                          <a:pt x="0" y="155"/>
                        </a:lnTo>
                        <a:lnTo>
                          <a:pt x="8" y="138"/>
                        </a:lnTo>
                        <a:lnTo>
                          <a:pt x="4" y="120"/>
                        </a:lnTo>
                        <a:lnTo>
                          <a:pt x="6" y="109"/>
                        </a:lnTo>
                        <a:lnTo>
                          <a:pt x="12" y="109"/>
                        </a:lnTo>
                        <a:lnTo>
                          <a:pt x="14" y="92"/>
                        </a:lnTo>
                        <a:lnTo>
                          <a:pt x="11" y="85"/>
                        </a:lnTo>
                        <a:lnTo>
                          <a:pt x="15" y="79"/>
                        </a:lnTo>
                        <a:lnTo>
                          <a:pt x="29" y="75"/>
                        </a:lnTo>
                        <a:lnTo>
                          <a:pt x="20" y="44"/>
                        </a:lnTo>
                        <a:lnTo>
                          <a:pt x="11" y="29"/>
                        </a:lnTo>
                        <a:lnTo>
                          <a:pt x="14" y="15"/>
                        </a:lnTo>
                        <a:lnTo>
                          <a:pt x="21" y="13"/>
                        </a:lnTo>
                        <a:lnTo>
                          <a:pt x="26" y="9"/>
                        </a:lnTo>
                        <a:lnTo>
                          <a:pt x="37" y="15"/>
                        </a:lnTo>
                        <a:lnTo>
                          <a:pt x="66" y="15"/>
                        </a:lnTo>
                        <a:lnTo>
                          <a:pt x="73" y="4"/>
                        </a:lnTo>
                        <a:lnTo>
                          <a:pt x="80" y="5"/>
                        </a:lnTo>
                        <a:lnTo>
                          <a:pt x="91" y="0"/>
                        </a:lnTo>
                        <a:lnTo>
                          <a:pt x="96" y="17"/>
                        </a:lnTo>
                        <a:lnTo>
                          <a:pt x="105" y="12"/>
                        </a:lnTo>
                        <a:lnTo>
                          <a:pt x="121" y="6"/>
                        </a:lnTo>
                        <a:lnTo>
                          <a:pt x="138" y="15"/>
                        </a:lnTo>
                        <a:lnTo>
                          <a:pt x="145" y="27"/>
                        </a:lnTo>
                        <a:lnTo>
                          <a:pt x="162" y="35"/>
                        </a:lnTo>
                        <a:lnTo>
                          <a:pt x="175" y="26"/>
                        </a:lnTo>
                        <a:lnTo>
                          <a:pt x="193" y="24"/>
                        </a:lnTo>
                        <a:lnTo>
                          <a:pt x="219" y="34"/>
                        </a:lnTo>
                        <a:lnTo>
                          <a:pt x="229" y="88"/>
                        </a:lnTo>
                        <a:lnTo>
                          <a:pt x="213" y="120"/>
                        </a:lnTo>
                        <a:lnTo>
                          <a:pt x="203" y="163"/>
                        </a:lnTo>
                        <a:lnTo>
                          <a:pt x="219" y="196"/>
                        </a:lnTo>
                        <a:lnTo>
                          <a:pt x="217" y="21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3" name="Country">
                    <a:extLst>
                      <a:ext uri="{FF2B5EF4-FFF2-40B4-BE49-F238E27FC236}">
                        <a16:creationId xmlns:a16="http://schemas.microsoft.com/office/drawing/2014/main" id="{CDD61F69-2180-42D5-AB09-F77B21BE7708}"/>
                      </a:ext>
                    </a:extLst>
                  </p:cNvPr>
                  <p:cNvSpPr>
                    <a:spLocks noEditPoints="1"/>
                  </p:cNvSpPr>
                  <p:nvPr/>
                </p:nvSpPr>
                <p:spPr bwMode="auto">
                  <a:xfrm>
                    <a:off x="5653088" y="2573338"/>
                    <a:ext cx="66675" cy="377825"/>
                  </a:xfrm>
                  <a:custGeom>
                    <a:avLst/>
                    <a:gdLst>
                      <a:gd name="T0" fmla="*/ 265 w 329"/>
                      <a:gd name="T1" fmla="*/ 1812 h 1861"/>
                      <a:gd name="T2" fmla="*/ 329 w 329"/>
                      <a:gd name="T3" fmla="*/ 1814 h 1861"/>
                      <a:gd name="T4" fmla="*/ 284 w 329"/>
                      <a:gd name="T5" fmla="*/ 1861 h 1861"/>
                      <a:gd name="T6" fmla="*/ 243 w 329"/>
                      <a:gd name="T7" fmla="*/ 1854 h 1861"/>
                      <a:gd name="T8" fmla="*/ 175 w 329"/>
                      <a:gd name="T9" fmla="*/ 1824 h 1861"/>
                      <a:gd name="T10" fmla="*/ 89 w 329"/>
                      <a:gd name="T11" fmla="*/ 1753 h 1861"/>
                      <a:gd name="T12" fmla="*/ 68 w 329"/>
                      <a:gd name="T13" fmla="*/ 1695 h 1861"/>
                      <a:gd name="T14" fmla="*/ 172 w 329"/>
                      <a:gd name="T15" fmla="*/ 1760 h 1861"/>
                      <a:gd name="T16" fmla="*/ 203 w 329"/>
                      <a:gd name="T17" fmla="*/ 1688 h 1861"/>
                      <a:gd name="T18" fmla="*/ 265 w 329"/>
                      <a:gd name="T19" fmla="*/ 1669 h 1861"/>
                      <a:gd name="T20" fmla="*/ 296 w 329"/>
                      <a:gd name="T21" fmla="*/ 212 h 1861"/>
                      <a:gd name="T22" fmla="*/ 328 w 329"/>
                      <a:gd name="T23" fmla="*/ 217 h 1861"/>
                      <a:gd name="T24" fmla="*/ 274 w 329"/>
                      <a:gd name="T25" fmla="*/ 280 h 1861"/>
                      <a:gd name="T26" fmla="*/ 267 w 329"/>
                      <a:gd name="T27" fmla="*/ 363 h 1861"/>
                      <a:gd name="T28" fmla="*/ 251 w 329"/>
                      <a:gd name="T29" fmla="*/ 406 h 1861"/>
                      <a:gd name="T30" fmla="*/ 213 w 329"/>
                      <a:gd name="T31" fmla="*/ 485 h 1861"/>
                      <a:gd name="T32" fmla="*/ 193 w 329"/>
                      <a:gd name="T33" fmla="*/ 572 h 1861"/>
                      <a:gd name="T34" fmla="*/ 221 w 329"/>
                      <a:gd name="T35" fmla="*/ 657 h 1861"/>
                      <a:gd name="T36" fmla="*/ 199 w 329"/>
                      <a:gd name="T37" fmla="*/ 744 h 1861"/>
                      <a:gd name="T38" fmla="*/ 171 w 329"/>
                      <a:gd name="T39" fmla="*/ 813 h 1861"/>
                      <a:gd name="T40" fmla="*/ 183 w 329"/>
                      <a:gd name="T41" fmla="*/ 903 h 1861"/>
                      <a:gd name="T42" fmla="*/ 150 w 329"/>
                      <a:gd name="T43" fmla="*/ 964 h 1861"/>
                      <a:gd name="T44" fmla="*/ 147 w 329"/>
                      <a:gd name="T45" fmla="*/ 1076 h 1861"/>
                      <a:gd name="T46" fmla="*/ 141 w 329"/>
                      <a:gd name="T47" fmla="*/ 1146 h 1861"/>
                      <a:gd name="T48" fmla="*/ 145 w 329"/>
                      <a:gd name="T49" fmla="*/ 1188 h 1861"/>
                      <a:gd name="T50" fmla="*/ 167 w 329"/>
                      <a:gd name="T51" fmla="*/ 1218 h 1861"/>
                      <a:gd name="T52" fmla="*/ 155 w 329"/>
                      <a:gd name="T53" fmla="*/ 1260 h 1861"/>
                      <a:gd name="T54" fmla="*/ 121 w 329"/>
                      <a:gd name="T55" fmla="*/ 1380 h 1861"/>
                      <a:gd name="T56" fmla="*/ 113 w 329"/>
                      <a:gd name="T57" fmla="*/ 1445 h 1861"/>
                      <a:gd name="T58" fmla="*/ 87 w 329"/>
                      <a:gd name="T59" fmla="*/ 1532 h 1861"/>
                      <a:gd name="T60" fmla="*/ 126 w 329"/>
                      <a:gd name="T61" fmla="*/ 1550 h 1861"/>
                      <a:gd name="T62" fmla="*/ 141 w 329"/>
                      <a:gd name="T63" fmla="*/ 1630 h 1861"/>
                      <a:gd name="T64" fmla="*/ 268 w 329"/>
                      <a:gd name="T65" fmla="*/ 1648 h 1861"/>
                      <a:gd name="T66" fmla="*/ 216 w 329"/>
                      <a:gd name="T67" fmla="*/ 1663 h 1861"/>
                      <a:gd name="T68" fmla="*/ 176 w 329"/>
                      <a:gd name="T69" fmla="*/ 1745 h 1861"/>
                      <a:gd name="T70" fmla="*/ 117 w 329"/>
                      <a:gd name="T71" fmla="*/ 1726 h 1861"/>
                      <a:gd name="T72" fmla="*/ 73 w 329"/>
                      <a:gd name="T73" fmla="*/ 1682 h 1861"/>
                      <a:gd name="T74" fmla="*/ 14 w 329"/>
                      <a:gd name="T75" fmla="*/ 1607 h 1861"/>
                      <a:gd name="T76" fmla="*/ 6 w 329"/>
                      <a:gd name="T77" fmla="*/ 1532 h 1861"/>
                      <a:gd name="T78" fmla="*/ 17 w 329"/>
                      <a:gd name="T79" fmla="*/ 1379 h 1861"/>
                      <a:gd name="T80" fmla="*/ 0 w 329"/>
                      <a:gd name="T81" fmla="*/ 1320 h 1861"/>
                      <a:gd name="T82" fmla="*/ 49 w 329"/>
                      <a:gd name="T83" fmla="*/ 1183 h 1861"/>
                      <a:gd name="T84" fmla="*/ 111 w 329"/>
                      <a:gd name="T85" fmla="*/ 1094 h 1861"/>
                      <a:gd name="T86" fmla="*/ 73 w 329"/>
                      <a:gd name="T87" fmla="*/ 1144 h 1861"/>
                      <a:gd name="T88" fmla="*/ 61 w 329"/>
                      <a:gd name="T89" fmla="*/ 1064 h 1861"/>
                      <a:gd name="T90" fmla="*/ 92 w 329"/>
                      <a:gd name="T91" fmla="*/ 938 h 1861"/>
                      <a:gd name="T92" fmla="*/ 78 w 329"/>
                      <a:gd name="T93" fmla="*/ 837 h 1861"/>
                      <a:gd name="T94" fmla="*/ 117 w 329"/>
                      <a:gd name="T95" fmla="*/ 760 h 1861"/>
                      <a:gd name="T96" fmla="*/ 159 w 329"/>
                      <a:gd name="T97" fmla="*/ 619 h 1861"/>
                      <a:gd name="T98" fmla="*/ 162 w 329"/>
                      <a:gd name="T99" fmla="*/ 517 h 1861"/>
                      <a:gd name="T100" fmla="*/ 179 w 329"/>
                      <a:gd name="T101" fmla="*/ 411 h 1861"/>
                      <a:gd name="T102" fmla="*/ 198 w 329"/>
                      <a:gd name="T103" fmla="*/ 243 h 1861"/>
                      <a:gd name="T104" fmla="*/ 207 w 329"/>
                      <a:gd name="T105" fmla="*/ 86 h 1861"/>
                      <a:gd name="T106" fmla="*/ 219 w 329"/>
                      <a:gd name="T107" fmla="*/ 20 h 1861"/>
                      <a:gd name="T108" fmla="*/ 248 w 329"/>
                      <a:gd name="T109" fmla="*/ 27 h 1861"/>
                      <a:gd name="T110" fmla="*/ 273 w 329"/>
                      <a:gd name="T111" fmla="*/ 72 h 1861"/>
                      <a:gd name="T112" fmla="*/ 281 w 329"/>
                      <a:gd name="T113" fmla="*/ 156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9" h="1861">
                        <a:moveTo>
                          <a:pt x="265" y="1669"/>
                        </a:moveTo>
                        <a:lnTo>
                          <a:pt x="265" y="1812"/>
                        </a:lnTo>
                        <a:lnTo>
                          <a:pt x="306" y="1812"/>
                        </a:lnTo>
                        <a:lnTo>
                          <a:pt x="329" y="1814"/>
                        </a:lnTo>
                        <a:lnTo>
                          <a:pt x="316" y="1841"/>
                        </a:lnTo>
                        <a:lnTo>
                          <a:pt x="284" y="1861"/>
                        </a:lnTo>
                        <a:lnTo>
                          <a:pt x="265" y="1859"/>
                        </a:lnTo>
                        <a:lnTo>
                          <a:pt x="243" y="1854"/>
                        </a:lnTo>
                        <a:lnTo>
                          <a:pt x="215" y="1834"/>
                        </a:lnTo>
                        <a:lnTo>
                          <a:pt x="175" y="1824"/>
                        </a:lnTo>
                        <a:lnTo>
                          <a:pt x="128" y="1787"/>
                        </a:lnTo>
                        <a:lnTo>
                          <a:pt x="89" y="1753"/>
                        </a:lnTo>
                        <a:lnTo>
                          <a:pt x="37" y="1682"/>
                        </a:lnTo>
                        <a:lnTo>
                          <a:pt x="68" y="1695"/>
                        </a:lnTo>
                        <a:lnTo>
                          <a:pt x="121" y="1737"/>
                        </a:lnTo>
                        <a:lnTo>
                          <a:pt x="172" y="1760"/>
                        </a:lnTo>
                        <a:lnTo>
                          <a:pt x="191" y="1731"/>
                        </a:lnTo>
                        <a:lnTo>
                          <a:pt x="203" y="1688"/>
                        </a:lnTo>
                        <a:lnTo>
                          <a:pt x="238" y="1662"/>
                        </a:lnTo>
                        <a:lnTo>
                          <a:pt x="265" y="1669"/>
                        </a:lnTo>
                        <a:close/>
                        <a:moveTo>
                          <a:pt x="281" y="156"/>
                        </a:moveTo>
                        <a:lnTo>
                          <a:pt x="296" y="212"/>
                        </a:lnTo>
                        <a:lnTo>
                          <a:pt x="323" y="207"/>
                        </a:lnTo>
                        <a:lnTo>
                          <a:pt x="328" y="217"/>
                        </a:lnTo>
                        <a:lnTo>
                          <a:pt x="315" y="260"/>
                        </a:lnTo>
                        <a:lnTo>
                          <a:pt x="274" y="280"/>
                        </a:lnTo>
                        <a:lnTo>
                          <a:pt x="275" y="349"/>
                        </a:lnTo>
                        <a:lnTo>
                          <a:pt x="267" y="363"/>
                        </a:lnTo>
                        <a:lnTo>
                          <a:pt x="278" y="380"/>
                        </a:lnTo>
                        <a:lnTo>
                          <a:pt x="251" y="406"/>
                        </a:lnTo>
                        <a:lnTo>
                          <a:pt x="227" y="446"/>
                        </a:lnTo>
                        <a:lnTo>
                          <a:pt x="213" y="485"/>
                        </a:lnTo>
                        <a:lnTo>
                          <a:pt x="217" y="527"/>
                        </a:lnTo>
                        <a:lnTo>
                          <a:pt x="193" y="572"/>
                        </a:lnTo>
                        <a:lnTo>
                          <a:pt x="211" y="649"/>
                        </a:lnTo>
                        <a:lnTo>
                          <a:pt x="221" y="657"/>
                        </a:lnTo>
                        <a:lnTo>
                          <a:pt x="221" y="699"/>
                        </a:lnTo>
                        <a:lnTo>
                          <a:pt x="199" y="744"/>
                        </a:lnTo>
                        <a:lnTo>
                          <a:pt x="200" y="783"/>
                        </a:lnTo>
                        <a:lnTo>
                          <a:pt x="171" y="813"/>
                        </a:lnTo>
                        <a:lnTo>
                          <a:pt x="171" y="857"/>
                        </a:lnTo>
                        <a:lnTo>
                          <a:pt x="183" y="903"/>
                        </a:lnTo>
                        <a:lnTo>
                          <a:pt x="160" y="921"/>
                        </a:lnTo>
                        <a:lnTo>
                          <a:pt x="150" y="964"/>
                        </a:lnTo>
                        <a:lnTo>
                          <a:pt x="141" y="1015"/>
                        </a:lnTo>
                        <a:lnTo>
                          <a:pt x="147" y="1076"/>
                        </a:lnTo>
                        <a:lnTo>
                          <a:pt x="132" y="1087"/>
                        </a:lnTo>
                        <a:lnTo>
                          <a:pt x="141" y="1146"/>
                        </a:lnTo>
                        <a:lnTo>
                          <a:pt x="158" y="1166"/>
                        </a:lnTo>
                        <a:lnTo>
                          <a:pt x="145" y="1188"/>
                        </a:lnTo>
                        <a:lnTo>
                          <a:pt x="163" y="1198"/>
                        </a:lnTo>
                        <a:lnTo>
                          <a:pt x="167" y="1218"/>
                        </a:lnTo>
                        <a:lnTo>
                          <a:pt x="151" y="1229"/>
                        </a:lnTo>
                        <a:lnTo>
                          <a:pt x="155" y="1260"/>
                        </a:lnTo>
                        <a:lnTo>
                          <a:pt x="141" y="1332"/>
                        </a:lnTo>
                        <a:lnTo>
                          <a:pt x="121" y="1380"/>
                        </a:lnTo>
                        <a:lnTo>
                          <a:pt x="125" y="1408"/>
                        </a:lnTo>
                        <a:lnTo>
                          <a:pt x="113" y="1445"/>
                        </a:lnTo>
                        <a:lnTo>
                          <a:pt x="84" y="1470"/>
                        </a:lnTo>
                        <a:lnTo>
                          <a:pt x="87" y="1532"/>
                        </a:lnTo>
                        <a:lnTo>
                          <a:pt x="101" y="1554"/>
                        </a:lnTo>
                        <a:lnTo>
                          <a:pt x="126" y="1550"/>
                        </a:lnTo>
                        <a:lnTo>
                          <a:pt x="125" y="1595"/>
                        </a:lnTo>
                        <a:lnTo>
                          <a:pt x="141" y="1630"/>
                        </a:lnTo>
                        <a:lnTo>
                          <a:pt x="233" y="1639"/>
                        </a:lnTo>
                        <a:lnTo>
                          <a:pt x="268" y="1648"/>
                        </a:lnTo>
                        <a:lnTo>
                          <a:pt x="234" y="1648"/>
                        </a:lnTo>
                        <a:lnTo>
                          <a:pt x="216" y="1663"/>
                        </a:lnTo>
                        <a:lnTo>
                          <a:pt x="182" y="1686"/>
                        </a:lnTo>
                        <a:lnTo>
                          <a:pt x="176" y="1745"/>
                        </a:lnTo>
                        <a:lnTo>
                          <a:pt x="160" y="1746"/>
                        </a:lnTo>
                        <a:lnTo>
                          <a:pt x="117" y="1726"/>
                        </a:lnTo>
                        <a:lnTo>
                          <a:pt x="73" y="1682"/>
                        </a:lnTo>
                        <a:lnTo>
                          <a:pt x="73" y="1682"/>
                        </a:lnTo>
                        <a:lnTo>
                          <a:pt x="26" y="1646"/>
                        </a:lnTo>
                        <a:lnTo>
                          <a:pt x="14" y="1607"/>
                        </a:lnTo>
                        <a:lnTo>
                          <a:pt x="25" y="1572"/>
                        </a:lnTo>
                        <a:lnTo>
                          <a:pt x="6" y="1532"/>
                        </a:lnTo>
                        <a:lnTo>
                          <a:pt x="1" y="1433"/>
                        </a:lnTo>
                        <a:lnTo>
                          <a:pt x="17" y="1379"/>
                        </a:lnTo>
                        <a:lnTo>
                          <a:pt x="57" y="1336"/>
                        </a:lnTo>
                        <a:lnTo>
                          <a:pt x="0" y="1320"/>
                        </a:lnTo>
                        <a:lnTo>
                          <a:pt x="36" y="1271"/>
                        </a:lnTo>
                        <a:lnTo>
                          <a:pt x="49" y="1183"/>
                        </a:lnTo>
                        <a:lnTo>
                          <a:pt x="91" y="1201"/>
                        </a:lnTo>
                        <a:lnTo>
                          <a:pt x="111" y="1094"/>
                        </a:lnTo>
                        <a:lnTo>
                          <a:pt x="85" y="1080"/>
                        </a:lnTo>
                        <a:lnTo>
                          <a:pt x="73" y="1144"/>
                        </a:lnTo>
                        <a:lnTo>
                          <a:pt x="49" y="1137"/>
                        </a:lnTo>
                        <a:lnTo>
                          <a:pt x="61" y="1064"/>
                        </a:lnTo>
                        <a:lnTo>
                          <a:pt x="74" y="971"/>
                        </a:lnTo>
                        <a:lnTo>
                          <a:pt x="92" y="938"/>
                        </a:lnTo>
                        <a:lnTo>
                          <a:pt x="81" y="890"/>
                        </a:lnTo>
                        <a:lnTo>
                          <a:pt x="78" y="837"/>
                        </a:lnTo>
                        <a:lnTo>
                          <a:pt x="94" y="835"/>
                        </a:lnTo>
                        <a:lnTo>
                          <a:pt x="117" y="760"/>
                        </a:lnTo>
                        <a:lnTo>
                          <a:pt x="143" y="686"/>
                        </a:lnTo>
                        <a:lnTo>
                          <a:pt x="159" y="619"/>
                        </a:lnTo>
                        <a:lnTo>
                          <a:pt x="150" y="553"/>
                        </a:lnTo>
                        <a:lnTo>
                          <a:pt x="162" y="517"/>
                        </a:lnTo>
                        <a:lnTo>
                          <a:pt x="157" y="463"/>
                        </a:lnTo>
                        <a:lnTo>
                          <a:pt x="179" y="411"/>
                        </a:lnTo>
                        <a:lnTo>
                          <a:pt x="186" y="329"/>
                        </a:lnTo>
                        <a:lnTo>
                          <a:pt x="198" y="243"/>
                        </a:lnTo>
                        <a:lnTo>
                          <a:pt x="210" y="152"/>
                        </a:lnTo>
                        <a:lnTo>
                          <a:pt x="207" y="86"/>
                        </a:lnTo>
                        <a:lnTo>
                          <a:pt x="200" y="30"/>
                        </a:lnTo>
                        <a:lnTo>
                          <a:pt x="219" y="20"/>
                        </a:lnTo>
                        <a:lnTo>
                          <a:pt x="229" y="0"/>
                        </a:lnTo>
                        <a:lnTo>
                          <a:pt x="248" y="27"/>
                        </a:lnTo>
                        <a:lnTo>
                          <a:pt x="253" y="55"/>
                        </a:lnTo>
                        <a:lnTo>
                          <a:pt x="273" y="72"/>
                        </a:lnTo>
                        <a:lnTo>
                          <a:pt x="261" y="111"/>
                        </a:lnTo>
                        <a:lnTo>
                          <a:pt x="281" y="15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4" name="Country">
                    <a:extLst>
                      <a:ext uri="{FF2B5EF4-FFF2-40B4-BE49-F238E27FC236}">
                        <a16:creationId xmlns:a16="http://schemas.microsoft.com/office/drawing/2014/main" id="{B954DCF9-CE85-4066-9F52-A3B19E9441DE}"/>
                      </a:ext>
                    </a:extLst>
                  </p:cNvPr>
                  <p:cNvSpPr>
                    <a:spLocks/>
                  </p:cNvSpPr>
                  <p:nvPr/>
                </p:nvSpPr>
                <p:spPr bwMode="auto">
                  <a:xfrm>
                    <a:off x="6302375" y="2336800"/>
                    <a:ext cx="58737" cy="85725"/>
                  </a:xfrm>
                  <a:custGeom>
                    <a:avLst/>
                    <a:gdLst>
                      <a:gd name="T0" fmla="*/ 174 w 285"/>
                      <a:gd name="T1" fmla="*/ 402 h 423"/>
                      <a:gd name="T2" fmla="*/ 169 w 285"/>
                      <a:gd name="T3" fmla="*/ 400 h 423"/>
                      <a:gd name="T4" fmla="*/ 147 w 285"/>
                      <a:gd name="T5" fmla="*/ 405 h 423"/>
                      <a:gd name="T6" fmla="*/ 123 w 285"/>
                      <a:gd name="T7" fmla="*/ 400 h 423"/>
                      <a:gd name="T8" fmla="*/ 105 w 285"/>
                      <a:gd name="T9" fmla="*/ 403 h 423"/>
                      <a:gd name="T10" fmla="*/ 44 w 285"/>
                      <a:gd name="T11" fmla="*/ 402 h 423"/>
                      <a:gd name="T12" fmla="*/ 49 w 285"/>
                      <a:gd name="T13" fmla="*/ 372 h 423"/>
                      <a:gd name="T14" fmla="*/ 34 w 285"/>
                      <a:gd name="T15" fmla="*/ 347 h 423"/>
                      <a:gd name="T16" fmla="*/ 17 w 285"/>
                      <a:gd name="T17" fmla="*/ 341 h 423"/>
                      <a:gd name="T18" fmla="*/ 9 w 285"/>
                      <a:gd name="T19" fmla="*/ 324 h 423"/>
                      <a:gd name="T20" fmla="*/ 0 w 285"/>
                      <a:gd name="T21" fmla="*/ 318 h 423"/>
                      <a:gd name="T22" fmla="*/ 0 w 285"/>
                      <a:gd name="T23" fmla="*/ 308 h 423"/>
                      <a:gd name="T24" fmla="*/ 10 w 285"/>
                      <a:gd name="T25" fmla="*/ 281 h 423"/>
                      <a:gd name="T26" fmla="*/ 28 w 285"/>
                      <a:gd name="T27" fmla="*/ 245 h 423"/>
                      <a:gd name="T28" fmla="*/ 39 w 285"/>
                      <a:gd name="T29" fmla="*/ 244 h 423"/>
                      <a:gd name="T30" fmla="*/ 61 w 285"/>
                      <a:gd name="T31" fmla="*/ 222 h 423"/>
                      <a:gd name="T32" fmla="*/ 76 w 285"/>
                      <a:gd name="T33" fmla="*/ 222 h 423"/>
                      <a:gd name="T34" fmla="*/ 97 w 285"/>
                      <a:gd name="T35" fmla="*/ 237 h 423"/>
                      <a:gd name="T36" fmla="*/ 123 w 285"/>
                      <a:gd name="T37" fmla="*/ 224 h 423"/>
                      <a:gd name="T38" fmla="*/ 127 w 285"/>
                      <a:gd name="T39" fmla="*/ 209 h 423"/>
                      <a:gd name="T40" fmla="*/ 135 w 285"/>
                      <a:gd name="T41" fmla="*/ 193 h 423"/>
                      <a:gd name="T42" fmla="*/ 141 w 285"/>
                      <a:gd name="T43" fmla="*/ 174 h 423"/>
                      <a:gd name="T44" fmla="*/ 161 w 285"/>
                      <a:gd name="T45" fmla="*/ 158 h 423"/>
                      <a:gd name="T46" fmla="*/ 169 w 285"/>
                      <a:gd name="T47" fmla="*/ 132 h 423"/>
                      <a:gd name="T48" fmla="*/ 177 w 285"/>
                      <a:gd name="T49" fmla="*/ 123 h 423"/>
                      <a:gd name="T50" fmla="*/ 182 w 285"/>
                      <a:gd name="T51" fmla="*/ 103 h 423"/>
                      <a:gd name="T52" fmla="*/ 192 w 285"/>
                      <a:gd name="T53" fmla="*/ 79 h 423"/>
                      <a:gd name="T54" fmla="*/ 224 w 285"/>
                      <a:gd name="T55" fmla="*/ 49 h 423"/>
                      <a:gd name="T56" fmla="*/ 226 w 285"/>
                      <a:gd name="T57" fmla="*/ 36 h 423"/>
                      <a:gd name="T58" fmla="*/ 231 w 285"/>
                      <a:gd name="T59" fmla="*/ 29 h 423"/>
                      <a:gd name="T60" fmla="*/ 216 w 285"/>
                      <a:gd name="T61" fmla="*/ 14 h 423"/>
                      <a:gd name="T62" fmla="*/ 217 w 285"/>
                      <a:gd name="T63" fmla="*/ 2 h 423"/>
                      <a:gd name="T64" fmla="*/ 228 w 285"/>
                      <a:gd name="T65" fmla="*/ 0 h 423"/>
                      <a:gd name="T66" fmla="*/ 243 w 285"/>
                      <a:gd name="T67" fmla="*/ 24 h 423"/>
                      <a:gd name="T68" fmla="*/ 245 w 285"/>
                      <a:gd name="T69" fmla="*/ 50 h 423"/>
                      <a:gd name="T70" fmla="*/ 244 w 285"/>
                      <a:gd name="T71" fmla="*/ 75 h 423"/>
                      <a:gd name="T72" fmla="*/ 264 w 285"/>
                      <a:gd name="T73" fmla="*/ 110 h 423"/>
                      <a:gd name="T74" fmla="*/ 243 w 285"/>
                      <a:gd name="T75" fmla="*/ 110 h 423"/>
                      <a:gd name="T76" fmla="*/ 233 w 285"/>
                      <a:gd name="T77" fmla="*/ 112 h 423"/>
                      <a:gd name="T78" fmla="*/ 215 w 285"/>
                      <a:gd name="T79" fmla="*/ 109 h 423"/>
                      <a:gd name="T80" fmla="*/ 207 w 285"/>
                      <a:gd name="T81" fmla="*/ 127 h 423"/>
                      <a:gd name="T82" fmla="*/ 229 w 285"/>
                      <a:gd name="T83" fmla="*/ 149 h 423"/>
                      <a:gd name="T84" fmla="*/ 246 w 285"/>
                      <a:gd name="T85" fmla="*/ 155 h 423"/>
                      <a:gd name="T86" fmla="*/ 251 w 285"/>
                      <a:gd name="T87" fmla="*/ 171 h 423"/>
                      <a:gd name="T88" fmla="*/ 263 w 285"/>
                      <a:gd name="T89" fmla="*/ 197 h 423"/>
                      <a:gd name="T90" fmla="*/ 257 w 285"/>
                      <a:gd name="T91" fmla="*/ 208 h 423"/>
                      <a:gd name="T92" fmla="*/ 238 w 285"/>
                      <a:gd name="T93" fmla="*/ 246 h 423"/>
                      <a:gd name="T94" fmla="*/ 229 w 285"/>
                      <a:gd name="T95" fmla="*/ 253 h 423"/>
                      <a:gd name="T96" fmla="*/ 226 w 285"/>
                      <a:gd name="T97" fmla="*/ 282 h 423"/>
                      <a:gd name="T98" fmla="*/ 230 w 285"/>
                      <a:gd name="T99" fmla="*/ 298 h 423"/>
                      <a:gd name="T100" fmla="*/ 227 w 285"/>
                      <a:gd name="T101" fmla="*/ 309 h 423"/>
                      <a:gd name="T102" fmla="*/ 245 w 285"/>
                      <a:gd name="T103" fmla="*/ 329 h 423"/>
                      <a:gd name="T104" fmla="*/ 248 w 285"/>
                      <a:gd name="T105" fmla="*/ 343 h 423"/>
                      <a:gd name="T106" fmla="*/ 262 w 285"/>
                      <a:gd name="T107" fmla="*/ 362 h 423"/>
                      <a:gd name="T108" fmla="*/ 279 w 285"/>
                      <a:gd name="T109" fmla="*/ 374 h 423"/>
                      <a:gd name="T110" fmla="*/ 281 w 285"/>
                      <a:gd name="T111" fmla="*/ 391 h 423"/>
                      <a:gd name="T112" fmla="*/ 285 w 285"/>
                      <a:gd name="T113" fmla="*/ 402 h 423"/>
                      <a:gd name="T114" fmla="*/ 282 w 285"/>
                      <a:gd name="T115" fmla="*/ 423 h 423"/>
                      <a:gd name="T116" fmla="*/ 252 w 285"/>
                      <a:gd name="T117" fmla="*/ 414 h 423"/>
                      <a:gd name="T118" fmla="*/ 221 w 285"/>
                      <a:gd name="T119" fmla="*/ 404 h 423"/>
                      <a:gd name="T120" fmla="*/ 174 w 285"/>
                      <a:gd name="T121" fmla="*/ 40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423">
                        <a:moveTo>
                          <a:pt x="174" y="402"/>
                        </a:moveTo>
                        <a:lnTo>
                          <a:pt x="169" y="400"/>
                        </a:lnTo>
                        <a:lnTo>
                          <a:pt x="147" y="405"/>
                        </a:lnTo>
                        <a:lnTo>
                          <a:pt x="123" y="400"/>
                        </a:lnTo>
                        <a:lnTo>
                          <a:pt x="105" y="403"/>
                        </a:lnTo>
                        <a:lnTo>
                          <a:pt x="44" y="402"/>
                        </a:lnTo>
                        <a:lnTo>
                          <a:pt x="49" y="372"/>
                        </a:lnTo>
                        <a:lnTo>
                          <a:pt x="34" y="347"/>
                        </a:lnTo>
                        <a:lnTo>
                          <a:pt x="17" y="341"/>
                        </a:lnTo>
                        <a:lnTo>
                          <a:pt x="9" y="324"/>
                        </a:lnTo>
                        <a:lnTo>
                          <a:pt x="0" y="318"/>
                        </a:lnTo>
                        <a:lnTo>
                          <a:pt x="0" y="308"/>
                        </a:lnTo>
                        <a:lnTo>
                          <a:pt x="10" y="281"/>
                        </a:lnTo>
                        <a:lnTo>
                          <a:pt x="28" y="245"/>
                        </a:lnTo>
                        <a:lnTo>
                          <a:pt x="39" y="244"/>
                        </a:lnTo>
                        <a:lnTo>
                          <a:pt x="61" y="222"/>
                        </a:lnTo>
                        <a:lnTo>
                          <a:pt x="76" y="222"/>
                        </a:lnTo>
                        <a:lnTo>
                          <a:pt x="97" y="237"/>
                        </a:lnTo>
                        <a:lnTo>
                          <a:pt x="123" y="224"/>
                        </a:lnTo>
                        <a:lnTo>
                          <a:pt x="127" y="209"/>
                        </a:lnTo>
                        <a:lnTo>
                          <a:pt x="135" y="193"/>
                        </a:lnTo>
                        <a:lnTo>
                          <a:pt x="141" y="174"/>
                        </a:lnTo>
                        <a:lnTo>
                          <a:pt x="161" y="158"/>
                        </a:lnTo>
                        <a:lnTo>
                          <a:pt x="169" y="132"/>
                        </a:lnTo>
                        <a:lnTo>
                          <a:pt x="177" y="123"/>
                        </a:lnTo>
                        <a:lnTo>
                          <a:pt x="182" y="103"/>
                        </a:lnTo>
                        <a:lnTo>
                          <a:pt x="192" y="79"/>
                        </a:lnTo>
                        <a:lnTo>
                          <a:pt x="224" y="49"/>
                        </a:lnTo>
                        <a:lnTo>
                          <a:pt x="226" y="36"/>
                        </a:lnTo>
                        <a:lnTo>
                          <a:pt x="231" y="29"/>
                        </a:lnTo>
                        <a:lnTo>
                          <a:pt x="216" y="14"/>
                        </a:lnTo>
                        <a:lnTo>
                          <a:pt x="217" y="2"/>
                        </a:lnTo>
                        <a:lnTo>
                          <a:pt x="228" y="0"/>
                        </a:lnTo>
                        <a:lnTo>
                          <a:pt x="243" y="24"/>
                        </a:lnTo>
                        <a:lnTo>
                          <a:pt x="245" y="50"/>
                        </a:lnTo>
                        <a:lnTo>
                          <a:pt x="244" y="75"/>
                        </a:lnTo>
                        <a:lnTo>
                          <a:pt x="264" y="110"/>
                        </a:lnTo>
                        <a:lnTo>
                          <a:pt x="243" y="110"/>
                        </a:lnTo>
                        <a:lnTo>
                          <a:pt x="233" y="112"/>
                        </a:lnTo>
                        <a:lnTo>
                          <a:pt x="215" y="109"/>
                        </a:lnTo>
                        <a:lnTo>
                          <a:pt x="207" y="127"/>
                        </a:lnTo>
                        <a:lnTo>
                          <a:pt x="229" y="149"/>
                        </a:lnTo>
                        <a:lnTo>
                          <a:pt x="246" y="155"/>
                        </a:lnTo>
                        <a:lnTo>
                          <a:pt x="251" y="171"/>
                        </a:lnTo>
                        <a:lnTo>
                          <a:pt x="263" y="197"/>
                        </a:lnTo>
                        <a:lnTo>
                          <a:pt x="257" y="208"/>
                        </a:lnTo>
                        <a:lnTo>
                          <a:pt x="238" y="246"/>
                        </a:lnTo>
                        <a:lnTo>
                          <a:pt x="229" y="253"/>
                        </a:lnTo>
                        <a:lnTo>
                          <a:pt x="226" y="282"/>
                        </a:lnTo>
                        <a:lnTo>
                          <a:pt x="230" y="298"/>
                        </a:lnTo>
                        <a:lnTo>
                          <a:pt x="227" y="309"/>
                        </a:lnTo>
                        <a:lnTo>
                          <a:pt x="245" y="329"/>
                        </a:lnTo>
                        <a:lnTo>
                          <a:pt x="248" y="343"/>
                        </a:lnTo>
                        <a:lnTo>
                          <a:pt x="262" y="362"/>
                        </a:lnTo>
                        <a:lnTo>
                          <a:pt x="279" y="374"/>
                        </a:lnTo>
                        <a:lnTo>
                          <a:pt x="281" y="391"/>
                        </a:lnTo>
                        <a:lnTo>
                          <a:pt x="285" y="402"/>
                        </a:lnTo>
                        <a:lnTo>
                          <a:pt x="282" y="423"/>
                        </a:lnTo>
                        <a:lnTo>
                          <a:pt x="252" y="414"/>
                        </a:lnTo>
                        <a:lnTo>
                          <a:pt x="221" y="404"/>
                        </a:lnTo>
                        <a:lnTo>
                          <a:pt x="174" y="40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5" name="Country">
                    <a:extLst>
                      <a:ext uri="{FF2B5EF4-FFF2-40B4-BE49-F238E27FC236}">
                        <a16:creationId xmlns:a16="http://schemas.microsoft.com/office/drawing/2014/main" id="{8DF173B3-9B98-4064-BFFF-CECABF3AB2ED}"/>
                      </a:ext>
                    </a:extLst>
                  </p:cNvPr>
                  <p:cNvSpPr>
                    <a:spLocks noEditPoints="1"/>
                  </p:cNvSpPr>
                  <p:nvPr/>
                </p:nvSpPr>
                <p:spPr bwMode="auto">
                  <a:xfrm>
                    <a:off x="6805613" y="1949450"/>
                    <a:ext cx="473075" cy="344488"/>
                  </a:xfrm>
                  <a:custGeom>
                    <a:avLst/>
                    <a:gdLst>
                      <a:gd name="T0" fmla="*/ 1326 w 2327"/>
                      <a:gd name="T1" fmla="*/ 1651 h 1697"/>
                      <a:gd name="T2" fmla="*/ 1416 w 2327"/>
                      <a:gd name="T3" fmla="*/ 1637 h 1697"/>
                      <a:gd name="T4" fmla="*/ 2113 w 2327"/>
                      <a:gd name="T5" fmla="*/ 244 h 1697"/>
                      <a:gd name="T6" fmla="*/ 2264 w 2327"/>
                      <a:gd name="T7" fmla="*/ 316 h 1697"/>
                      <a:gd name="T8" fmla="*/ 2279 w 2327"/>
                      <a:gd name="T9" fmla="*/ 431 h 1697"/>
                      <a:gd name="T10" fmla="*/ 2185 w 2327"/>
                      <a:gd name="T11" fmla="*/ 538 h 1697"/>
                      <a:gd name="T12" fmla="*/ 2136 w 2327"/>
                      <a:gd name="T13" fmla="*/ 597 h 1697"/>
                      <a:gd name="T14" fmla="*/ 2036 w 2327"/>
                      <a:gd name="T15" fmla="*/ 672 h 1697"/>
                      <a:gd name="T16" fmla="*/ 1919 w 2327"/>
                      <a:gd name="T17" fmla="*/ 751 h 1697"/>
                      <a:gd name="T18" fmla="*/ 1817 w 2327"/>
                      <a:gd name="T19" fmla="*/ 778 h 1697"/>
                      <a:gd name="T20" fmla="*/ 1786 w 2327"/>
                      <a:gd name="T21" fmla="*/ 718 h 1697"/>
                      <a:gd name="T22" fmla="*/ 1664 w 2327"/>
                      <a:gd name="T23" fmla="*/ 809 h 1697"/>
                      <a:gd name="T24" fmla="*/ 1746 w 2327"/>
                      <a:gd name="T25" fmla="*/ 884 h 1697"/>
                      <a:gd name="T26" fmla="*/ 1853 w 2327"/>
                      <a:gd name="T27" fmla="*/ 895 h 1697"/>
                      <a:gd name="T28" fmla="*/ 1725 w 2327"/>
                      <a:gd name="T29" fmla="*/ 989 h 1697"/>
                      <a:gd name="T30" fmla="*/ 1829 w 2327"/>
                      <a:gd name="T31" fmla="*/ 1134 h 1697"/>
                      <a:gd name="T32" fmla="*/ 1836 w 2327"/>
                      <a:gd name="T33" fmla="*/ 1216 h 1697"/>
                      <a:gd name="T34" fmla="*/ 1772 w 2327"/>
                      <a:gd name="T35" fmla="*/ 1335 h 1697"/>
                      <a:gd name="T36" fmla="*/ 1601 w 2327"/>
                      <a:gd name="T37" fmla="*/ 1512 h 1697"/>
                      <a:gd name="T38" fmla="*/ 1501 w 2327"/>
                      <a:gd name="T39" fmla="*/ 1542 h 1697"/>
                      <a:gd name="T40" fmla="*/ 1373 w 2327"/>
                      <a:gd name="T41" fmla="*/ 1614 h 1697"/>
                      <a:gd name="T42" fmla="*/ 1304 w 2327"/>
                      <a:gd name="T43" fmla="*/ 1562 h 1697"/>
                      <a:gd name="T44" fmla="*/ 1219 w 2327"/>
                      <a:gd name="T45" fmla="*/ 1504 h 1697"/>
                      <a:gd name="T46" fmla="*/ 1101 w 2327"/>
                      <a:gd name="T47" fmla="*/ 1515 h 1697"/>
                      <a:gd name="T48" fmla="*/ 1046 w 2327"/>
                      <a:gd name="T49" fmla="*/ 1577 h 1697"/>
                      <a:gd name="T50" fmla="*/ 998 w 2327"/>
                      <a:gd name="T51" fmla="*/ 1555 h 1697"/>
                      <a:gd name="T52" fmla="*/ 948 w 2327"/>
                      <a:gd name="T53" fmla="*/ 1460 h 1697"/>
                      <a:gd name="T54" fmla="*/ 950 w 2327"/>
                      <a:gd name="T55" fmla="*/ 1348 h 1697"/>
                      <a:gd name="T56" fmla="*/ 897 w 2327"/>
                      <a:gd name="T57" fmla="*/ 1284 h 1697"/>
                      <a:gd name="T58" fmla="*/ 824 w 2327"/>
                      <a:gd name="T59" fmla="*/ 1251 h 1697"/>
                      <a:gd name="T60" fmla="*/ 684 w 2327"/>
                      <a:gd name="T61" fmla="*/ 1305 h 1697"/>
                      <a:gd name="T62" fmla="*/ 600 w 2327"/>
                      <a:gd name="T63" fmla="*/ 1293 h 1697"/>
                      <a:gd name="T64" fmla="*/ 504 w 2327"/>
                      <a:gd name="T65" fmla="*/ 1296 h 1697"/>
                      <a:gd name="T66" fmla="*/ 388 w 2327"/>
                      <a:gd name="T67" fmla="*/ 1238 h 1697"/>
                      <a:gd name="T68" fmla="*/ 282 w 2327"/>
                      <a:gd name="T69" fmla="*/ 1201 h 1697"/>
                      <a:gd name="T70" fmla="*/ 209 w 2327"/>
                      <a:gd name="T71" fmla="*/ 1099 h 1697"/>
                      <a:gd name="T72" fmla="*/ 158 w 2327"/>
                      <a:gd name="T73" fmla="*/ 962 h 1697"/>
                      <a:gd name="T74" fmla="*/ 50 w 2327"/>
                      <a:gd name="T75" fmla="*/ 872 h 1697"/>
                      <a:gd name="T76" fmla="*/ 10 w 2327"/>
                      <a:gd name="T77" fmla="*/ 820 h 1697"/>
                      <a:gd name="T78" fmla="*/ 42 w 2327"/>
                      <a:gd name="T79" fmla="*/ 729 h 1697"/>
                      <a:gd name="T80" fmla="*/ 172 w 2327"/>
                      <a:gd name="T81" fmla="*/ 688 h 1697"/>
                      <a:gd name="T82" fmla="*/ 247 w 2327"/>
                      <a:gd name="T83" fmla="*/ 600 h 1697"/>
                      <a:gd name="T84" fmla="*/ 334 w 2327"/>
                      <a:gd name="T85" fmla="*/ 462 h 1697"/>
                      <a:gd name="T86" fmla="*/ 459 w 2327"/>
                      <a:gd name="T87" fmla="*/ 300 h 1697"/>
                      <a:gd name="T88" fmla="*/ 544 w 2327"/>
                      <a:gd name="T89" fmla="*/ 292 h 1697"/>
                      <a:gd name="T90" fmla="*/ 642 w 2327"/>
                      <a:gd name="T91" fmla="*/ 452 h 1697"/>
                      <a:gd name="T92" fmla="*/ 797 w 2327"/>
                      <a:gd name="T93" fmla="*/ 526 h 1697"/>
                      <a:gd name="T94" fmla="*/ 902 w 2327"/>
                      <a:gd name="T95" fmla="*/ 609 h 1697"/>
                      <a:gd name="T96" fmla="*/ 1124 w 2327"/>
                      <a:gd name="T97" fmla="*/ 652 h 1697"/>
                      <a:gd name="T98" fmla="*/ 1292 w 2327"/>
                      <a:gd name="T99" fmla="*/ 623 h 1697"/>
                      <a:gd name="T100" fmla="*/ 1447 w 2327"/>
                      <a:gd name="T101" fmla="*/ 558 h 1697"/>
                      <a:gd name="T102" fmla="*/ 1470 w 2327"/>
                      <a:gd name="T103" fmla="*/ 491 h 1697"/>
                      <a:gd name="T104" fmla="*/ 1633 w 2327"/>
                      <a:gd name="T105" fmla="*/ 416 h 1697"/>
                      <a:gd name="T106" fmla="*/ 1748 w 2327"/>
                      <a:gd name="T107" fmla="*/ 380 h 1697"/>
                      <a:gd name="T108" fmla="*/ 1617 w 2327"/>
                      <a:gd name="T109" fmla="*/ 335 h 1697"/>
                      <a:gd name="T110" fmla="*/ 1631 w 2327"/>
                      <a:gd name="T111" fmla="*/ 218 h 1697"/>
                      <a:gd name="T112" fmla="*/ 1764 w 2327"/>
                      <a:gd name="T113" fmla="*/ 113 h 1697"/>
                      <a:gd name="T114" fmla="*/ 1795 w 2327"/>
                      <a:gd name="T115" fmla="*/ 13 h 1697"/>
                      <a:gd name="T116" fmla="*/ 1982 w 2327"/>
                      <a:gd name="T117" fmla="*/ 42 h 1697"/>
                      <a:gd name="T118" fmla="*/ 2047 w 2327"/>
                      <a:gd name="T119" fmla="*/ 225 h 1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27" h="1697">
                        <a:moveTo>
                          <a:pt x="1391" y="1678"/>
                        </a:moveTo>
                        <a:lnTo>
                          <a:pt x="1358" y="1697"/>
                        </a:lnTo>
                        <a:lnTo>
                          <a:pt x="1327" y="1685"/>
                        </a:lnTo>
                        <a:lnTo>
                          <a:pt x="1326" y="1651"/>
                        </a:lnTo>
                        <a:lnTo>
                          <a:pt x="1344" y="1632"/>
                        </a:lnTo>
                        <a:lnTo>
                          <a:pt x="1386" y="1621"/>
                        </a:lnTo>
                        <a:lnTo>
                          <a:pt x="1407" y="1622"/>
                        </a:lnTo>
                        <a:lnTo>
                          <a:pt x="1416" y="1637"/>
                        </a:lnTo>
                        <a:lnTo>
                          <a:pt x="1399" y="1655"/>
                        </a:lnTo>
                        <a:lnTo>
                          <a:pt x="1391" y="1678"/>
                        </a:lnTo>
                        <a:close/>
                        <a:moveTo>
                          <a:pt x="2047" y="226"/>
                        </a:moveTo>
                        <a:lnTo>
                          <a:pt x="2113" y="244"/>
                        </a:lnTo>
                        <a:lnTo>
                          <a:pt x="2158" y="285"/>
                        </a:lnTo>
                        <a:lnTo>
                          <a:pt x="2173" y="338"/>
                        </a:lnTo>
                        <a:lnTo>
                          <a:pt x="2231" y="338"/>
                        </a:lnTo>
                        <a:lnTo>
                          <a:pt x="2264" y="316"/>
                        </a:lnTo>
                        <a:lnTo>
                          <a:pt x="2327" y="299"/>
                        </a:lnTo>
                        <a:lnTo>
                          <a:pt x="2307" y="350"/>
                        </a:lnTo>
                        <a:lnTo>
                          <a:pt x="2292" y="371"/>
                        </a:lnTo>
                        <a:lnTo>
                          <a:pt x="2279" y="431"/>
                        </a:lnTo>
                        <a:lnTo>
                          <a:pt x="2253" y="483"/>
                        </a:lnTo>
                        <a:lnTo>
                          <a:pt x="2207" y="474"/>
                        </a:lnTo>
                        <a:lnTo>
                          <a:pt x="2175" y="493"/>
                        </a:lnTo>
                        <a:lnTo>
                          <a:pt x="2185" y="538"/>
                        </a:lnTo>
                        <a:lnTo>
                          <a:pt x="2179" y="600"/>
                        </a:lnTo>
                        <a:lnTo>
                          <a:pt x="2160" y="601"/>
                        </a:lnTo>
                        <a:lnTo>
                          <a:pt x="2160" y="627"/>
                        </a:lnTo>
                        <a:lnTo>
                          <a:pt x="2136" y="597"/>
                        </a:lnTo>
                        <a:lnTo>
                          <a:pt x="2121" y="626"/>
                        </a:lnTo>
                        <a:lnTo>
                          <a:pt x="2062" y="648"/>
                        </a:lnTo>
                        <a:lnTo>
                          <a:pt x="2068" y="674"/>
                        </a:lnTo>
                        <a:lnTo>
                          <a:pt x="2036" y="672"/>
                        </a:lnTo>
                        <a:lnTo>
                          <a:pt x="2018" y="656"/>
                        </a:lnTo>
                        <a:lnTo>
                          <a:pt x="1991" y="692"/>
                        </a:lnTo>
                        <a:lnTo>
                          <a:pt x="1950" y="719"/>
                        </a:lnTo>
                        <a:lnTo>
                          <a:pt x="1919" y="751"/>
                        </a:lnTo>
                        <a:lnTo>
                          <a:pt x="1866" y="765"/>
                        </a:lnTo>
                        <a:lnTo>
                          <a:pt x="1838" y="788"/>
                        </a:lnTo>
                        <a:lnTo>
                          <a:pt x="1797" y="801"/>
                        </a:lnTo>
                        <a:lnTo>
                          <a:pt x="1817" y="778"/>
                        </a:lnTo>
                        <a:lnTo>
                          <a:pt x="1809" y="759"/>
                        </a:lnTo>
                        <a:lnTo>
                          <a:pt x="1839" y="726"/>
                        </a:lnTo>
                        <a:lnTo>
                          <a:pt x="1819" y="700"/>
                        </a:lnTo>
                        <a:lnTo>
                          <a:pt x="1786" y="718"/>
                        </a:lnTo>
                        <a:lnTo>
                          <a:pt x="1743" y="752"/>
                        </a:lnTo>
                        <a:lnTo>
                          <a:pt x="1720" y="784"/>
                        </a:lnTo>
                        <a:lnTo>
                          <a:pt x="1683" y="786"/>
                        </a:lnTo>
                        <a:lnTo>
                          <a:pt x="1664" y="809"/>
                        </a:lnTo>
                        <a:lnTo>
                          <a:pt x="1684" y="841"/>
                        </a:lnTo>
                        <a:lnTo>
                          <a:pt x="1714" y="849"/>
                        </a:lnTo>
                        <a:lnTo>
                          <a:pt x="1716" y="870"/>
                        </a:lnTo>
                        <a:lnTo>
                          <a:pt x="1746" y="884"/>
                        </a:lnTo>
                        <a:lnTo>
                          <a:pt x="1788" y="850"/>
                        </a:lnTo>
                        <a:lnTo>
                          <a:pt x="1822" y="869"/>
                        </a:lnTo>
                        <a:lnTo>
                          <a:pt x="1846" y="870"/>
                        </a:lnTo>
                        <a:lnTo>
                          <a:pt x="1853" y="895"/>
                        </a:lnTo>
                        <a:lnTo>
                          <a:pt x="1799" y="908"/>
                        </a:lnTo>
                        <a:lnTo>
                          <a:pt x="1781" y="933"/>
                        </a:lnTo>
                        <a:lnTo>
                          <a:pt x="1744" y="957"/>
                        </a:lnTo>
                        <a:lnTo>
                          <a:pt x="1725" y="989"/>
                        </a:lnTo>
                        <a:lnTo>
                          <a:pt x="1766" y="1014"/>
                        </a:lnTo>
                        <a:lnTo>
                          <a:pt x="1780" y="1059"/>
                        </a:lnTo>
                        <a:lnTo>
                          <a:pt x="1804" y="1100"/>
                        </a:lnTo>
                        <a:lnTo>
                          <a:pt x="1829" y="1134"/>
                        </a:lnTo>
                        <a:lnTo>
                          <a:pt x="1829" y="1167"/>
                        </a:lnTo>
                        <a:lnTo>
                          <a:pt x="1805" y="1179"/>
                        </a:lnTo>
                        <a:lnTo>
                          <a:pt x="1814" y="1202"/>
                        </a:lnTo>
                        <a:lnTo>
                          <a:pt x="1836" y="1216"/>
                        </a:lnTo>
                        <a:lnTo>
                          <a:pt x="1830" y="1251"/>
                        </a:lnTo>
                        <a:lnTo>
                          <a:pt x="1821" y="1285"/>
                        </a:lnTo>
                        <a:lnTo>
                          <a:pt x="1800" y="1289"/>
                        </a:lnTo>
                        <a:lnTo>
                          <a:pt x="1772" y="1335"/>
                        </a:lnTo>
                        <a:lnTo>
                          <a:pt x="1741" y="1390"/>
                        </a:lnTo>
                        <a:lnTo>
                          <a:pt x="1706" y="1440"/>
                        </a:lnTo>
                        <a:lnTo>
                          <a:pt x="1654" y="1478"/>
                        </a:lnTo>
                        <a:lnTo>
                          <a:pt x="1601" y="1512"/>
                        </a:lnTo>
                        <a:lnTo>
                          <a:pt x="1558" y="1517"/>
                        </a:lnTo>
                        <a:lnTo>
                          <a:pt x="1535" y="1535"/>
                        </a:lnTo>
                        <a:lnTo>
                          <a:pt x="1522" y="1522"/>
                        </a:lnTo>
                        <a:lnTo>
                          <a:pt x="1501" y="1542"/>
                        </a:lnTo>
                        <a:lnTo>
                          <a:pt x="1448" y="1563"/>
                        </a:lnTo>
                        <a:lnTo>
                          <a:pt x="1407" y="1569"/>
                        </a:lnTo>
                        <a:lnTo>
                          <a:pt x="1394" y="1611"/>
                        </a:lnTo>
                        <a:lnTo>
                          <a:pt x="1373" y="1614"/>
                        </a:lnTo>
                        <a:lnTo>
                          <a:pt x="1363" y="1584"/>
                        </a:lnTo>
                        <a:lnTo>
                          <a:pt x="1372" y="1569"/>
                        </a:lnTo>
                        <a:lnTo>
                          <a:pt x="1322" y="1556"/>
                        </a:lnTo>
                        <a:lnTo>
                          <a:pt x="1304" y="1562"/>
                        </a:lnTo>
                        <a:lnTo>
                          <a:pt x="1265" y="1552"/>
                        </a:lnTo>
                        <a:lnTo>
                          <a:pt x="1247" y="1535"/>
                        </a:lnTo>
                        <a:lnTo>
                          <a:pt x="1253" y="1512"/>
                        </a:lnTo>
                        <a:lnTo>
                          <a:pt x="1219" y="1504"/>
                        </a:lnTo>
                        <a:lnTo>
                          <a:pt x="1200" y="1489"/>
                        </a:lnTo>
                        <a:lnTo>
                          <a:pt x="1168" y="1511"/>
                        </a:lnTo>
                        <a:lnTo>
                          <a:pt x="1131" y="1516"/>
                        </a:lnTo>
                        <a:lnTo>
                          <a:pt x="1101" y="1515"/>
                        </a:lnTo>
                        <a:lnTo>
                          <a:pt x="1081" y="1525"/>
                        </a:lnTo>
                        <a:lnTo>
                          <a:pt x="1061" y="1531"/>
                        </a:lnTo>
                        <a:lnTo>
                          <a:pt x="1067" y="1578"/>
                        </a:lnTo>
                        <a:lnTo>
                          <a:pt x="1046" y="1577"/>
                        </a:lnTo>
                        <a:lnTo>
                          <a:pt x="1043" y="1567"/>
                        </a:lnTo>
                        <a:lnTo>
                          <a:pt x="1042" y="1550"/>
                        </a:lnTo>
                        <a:lnTo>
                          <a:pt x="1014" y="1562"/>
                        </a:lnTo>
                        <a:lnTo>
                          <a:pt x="998" y="1555"/>
                        </a:lnTo>
                        <a:lnTo>
                          <a:pt x="970" y="1539"/>
                        </a:lnTo>
                        <a:lnTo>
                          <a:pt x="981" y="1506"/>
                        </a:lnTo>
                        <a:lnTo>
                          <a:pt x="957" y="1498"/>
                        </a:lnTo>
                        <a:lnTo>
                          <a:pt x="948" y="1460"/>
                        </a:lnTo>
                        <a:lnTo>
                          <a:pt x="908" y="1467"/>
                        </a:lnTo>
                        <a:lnTo>
                          <a:pt x="912" y="1418"/>
                        </a:lnTo>
                        <a:lnTo>
                          <a:pt x="948" y="1383"/>
                        </a:lnTo>
                        <a:lnTo>
                          <a:pt x="950" y="1348"/>
                        </a:lnTo>
                        <a:lnTo>
                          <a:pt x="949" y="1316"/>
                        </a:lnTo>
                        <a:lnTo>
                          <a:pt x="932" y="1305"/>
                        </a:lnTo>
                        <a:lnTo>
                          <a:pt x="919" y="1280"/>
                        </a:lnTo>
                        <a:lnTo>
                          <a:pt x="897" y="1284"/>
                        </a:lnTo>
                        <a:lnTo>
                          <a:pt x="856" y="1277"/>
                        </a:lnTo>
                        <a:lnTo>
                          <a:pt x="869" y="1259"/>
                        </a:lnTo>
                        <a:lnTo>
                          <a:pt x="851" y="1232"/>
                        </a:lnTo>
                        <a:lnTo>
                          <a:pt x="824" y="1251"/>
                        </a:lnTo>
                        <a:lnTo>
                          <a:pt x="793" y="1240"/>
                        </a:lnTo>
                        <a:lnTo>
                          <a:pt x="749" y="1268"/>
                        </a:lnTo>
                        <a:lnTo>
                          <a:pt x="714" y="1299"/>
                        </a:lnTo>
                        <a:lnTo>
                          <a:pt x="684" y="1305"/>
                        </a:lnTo>
                        <a:lnTo>
                          <a:pt x="667" y="1293"/>
                        </a:lnTo>
                        <a:lnTo>
                          <a:pt x="647" y="1292"/>
                        </a:lnTo>
                        <a:lnTo>
                          <a:pt x="620" y="1282"/>
                        </a:lnTo>
                        <a:lnTo>
                          <a:pt x="600" y="1293"/>
                        </a:lnTo>
                        <a:lnTo>
                          <a:pt x="575" y="1325"/>
                        </a:lnTo>
                        <a:lnTo>
                          <a:pt x="571" y="1291"/>
                        </a:lnTo>
                        <a:lnTo>
                          <a:pt x="548" y="1300"/>
                        </a:lnTo>
                        <a:lnTo>
                          <a:pt x="504" y="1296"/>
                        </a:lnTo>
                        <a:lnTo>
                          <a:pt x="461" y="1286"/>
                        </a:lnTo>
                        <a:lnTo>
                          <a:pt x="430" y="1267"/>
                        </a:lnTo>
                        <a:lnTo>
                          <a:pt x="401" y="1259"/>
                        </a:lnTo>
                        <a:lnTo>
                          <a:pt x="388" y="1238"/>
                        </a:lnTo>
                        <a:lnTo>
                          <a:pt x="367" y="1232"/>
                        </a:lnTo>
                        <a:lnTo>
                          <a:pt x="329" y="1204"/>
                        </a:lnTo>
                        <a:lnTo>
                          <a:pt x="298" y="1190"/>
                        </a:lnTo>
                        <a:lnTo>
                          <a:pt x="282" y="1201"/>
                        </a:lnTo>
                        <a:lnTo>
                          <a:pt x="230" y="1170"/>
                        </a:lnTo>
                        <a:lnTo>
                          <a:pt x="192" y="1142"/>
                        </a:lnTo>
                        <a:lnTo>
                          <a:pt x="182" y="1093"/>
                        </a:lnTo>
                        <a:lnTo>
                          <a:pt x="209" y="1099"/>
                        </a:lnTo>
                        <a:lnTo>
                          <a:pt x="210" y="1076"/>
                        </a:lnTo>
                        <a:lnTo>
                          <a:pt x="195" y="1053"/>
                        </a:lnTo>
                        <a:lnTo>
                          <a:pt x="199" y="1016"/>
                        </a:lnTo>
                        <a:lnTo>
                          <a:pt x="158" y="962"/>
                        </a:lnTo>
                        <a:lnTo>
                          <a:pt x="96" y="943"/>
                        </a:lnTo>
                        <a:lnTo>
                          <a:pt x="85" y="908"/>
                        </a:lnTo>
                        <a:lnTo>
                          <a:pt x="57" y="886"/>
                        </a:lnTo>
                        <a:lnTo>
                          <a:pt x="50" y="872"/>
                        </a:lnTo>
                        <a:lnTo>
                          <a:pt x="44" y="845"/>
                        </a:lnTo>
                        <a:lnTo>
                          <a:pt x="45" y="826"/>
                        </a:lnTo>
                        <a:lnTo>
                          <a:pt x="22" y="815"/>
                        </a:lnTo>
                        <a:lnTo>
                          <a:pt x="10" y="820"/>
                        </a:lnTo>
                        <a:lnTo>
                          <a:pt x="0" y="775"/>
                        </a:lnTo>
                        <a:lnTo>
                          <a:pt x="11" y="764"/>
                        </a:lnTo>
                        <a:lnTo>
                          <a:pt x="6" y="752"/>
                        </a:lnTo>
                        <a:lnTo>
                          <a:pt x="42" y="729"/>
                        </a:lnTo>
                        <a:lnTo>
                          <a:pt x="68" y="719"/>
                        </a:lnTo>
                        <a:lnTo>
                          <a:pt x="109" y="726"/>
                        </a:lnTo>
                        <a:lnTo>
                          <a:pt x="123" y="694"/>
                        </a:lnTo>
                        <a:lnTo>
                          <a:pt x="172" y="688"/>
                        </a:lnTo>
                        <a:lnTo>
                          <a:pt x="185" y="668"/>
                        </a:lnTo>
                        <a:lnTo>
                          <a:pt x="245" y="641"/>
                        </a:lnTo>
                        <a:lnTo>
                          <a:pt x="250" y="629"/>
                        </a:lnTo>
                        <a:lnTo>
                          <a:pt x="247" y="600"/>
                        </a:lnTo>
                        <a:lnTo>
                          <a:pt x="273" y="587"/>
                        </a:lnTo>
                        <a:lnTo>
                          <a:pt x="239" y="495"/>
                        </a:lnTo>
                        <a:lnTo>
                          <a:pt x="314" y="474"/>
                        </a:lnTo>
                        <a:lnTo>
                          <a:pt x="334" y="462"/>
                        </a:lnTo>
                        <a:lnTo>
                          <a:pt x="361" y="364"/>
                        </a:lnTo>
                        <a:lnTo>
                          <a:pt x="436" y="382"/>
                        </a:lnTo>
                        <a:lnTo>
                          <a:pt x="457" y="357"/>
                        </a:lnTo>
                        <a:lnTo>
                          <a:pt x="459" y="300"/>
                        </a:lnTo>
                        <a:lnTo>
                          <a:pt x="491" y="295"/>
                        </a:lnTo>
                        <a:lnTo>
                          <a:pt x="519" y="257"/>
                        </a:lnTo>
                        <a:lnTo>
                          <a:pt x="534" y="252"/>
                        </a:lnTo>
                        <a:lnTo>
                          <a:pt x="544" y="292"/>
                        </a:lnTo>
                        <a:lnTo>
                          <a:pt x="576" y="322"/>
                        </a:lnTo>
                        <a:lnTo>
                          <a:pt x="630" y="344"/>
                        </a:lnTo>
                        <a:lnTo>
                          <a:pt x="656" y="389"/>
                        </a:lnTo>
                        <a:lnTo>
                          <a:pt x="642" y="452"/>
                        </a:lnTo>
                        <a:lnTo>
                          <a:pt x="655" y="476"/>
                        </a:lnTo>
                        <a:lnTo>
                          <a:pt x="700" y="485"/>
                        </a:lnTo>
                        <a:lnTo>
                          <a:pt x="752" y="492"/>
                        </a:lnTo>
                        <a:lnTo>
                          <a:pt x="797" y="526"/>
                        </a:lnTo>
                        <a:lnTo>
                          <a:pt x="821" y="531"/>
                        </a:lnTo>
                        <a:lnTo>
                          <a:pt x="838" y="580"/>
                        </a:lnTo>
                        <a:lnTo>
                          <a:pt x="860" y="610"/>
                        </a:lnTo>
                        <a:lnTo>
                          <a:pt x="902" y="609"/>
                        </a:lnTo>
                        <a:lnTo>
                          <a:pt x="980" y="620"/>
                        </a:lnTo>
                        <a:lnTo>
                          <a:pt x="1031" y="613"/>
                        </a:lnTo>
                        <a:lnTo>
                          <a:pt x="1068" y="621"/>
                        </a:lnTo>
                        <a:lnTo>
                          <a:pt x="1124" y="652"/>
                        </a:lnTo>
                        <a:lnTo>
                          <a:pt x="1170" y="652"/>
                        </a:lnTo>
                        <a:lnTo>
                          <a:pt x="1187" y="668"/>
                        </a:lnTo>
                        <a:lnTo>
                          <a:pt x="1231" y="640"/>
                        </a:lnTo>
                        <a:lnTo>
                          <a:pt x="1292" y="623"/>
                        </a:lnTo>
                        <a:lnTo>
                          <a:pt x="1349" y="621"/>
                        </a:lnTo>
                        <a:lnTo>
                          <a:pt x="1394" y="603"/>
                        </a:lnTo>
                        <a:lnTo>
                          <a:pt x="1421" y="575"/>
                        </a:lnTo>
                        <a:lnTo>
                          <a:pt x="1447" y="558"/>
                        </a:lnTo>
                        <a:lnTo>
                          <a:pt x="1441" y="540"/>
                        </a:lnTo>
                        <a:lnTo>
                          <a:pt x="1429" y="520"/>
                        </a:lnTo>
                        <a:lnTo>
                          <a:pt x="1449" y="486"/>
                        </a:lnTo>
                        <a:lnTo>
                          <a:pt x="1470" y="491"/>
                        </a:lnTo>
                        <a:lnTo>
                          <a:pt x="1509" y="501"/>
                        </a:lnTo>
                        <a:lnTo>
                          <a:pt x="1547" y="473"/>
                        </a:lnTo>
                        <a:lnTo>
                          <a:pt x="1605" y="452"/>
                        </a:lnTo>
                        <a:lnTo>
                          <a:pt x="1633" y="416"/>
                        </a:lnTo>
                        <a:lnTo>
                          <a:pt x="1659" y="400"/>
                        </a:lnTo>
                        <a:lnTo>
                          <a:pt x="1714" y="393"/>
                        </a:lnTo>
                        <a:lnTo>
                          <a:pt x="1744" y="399"/>
                        </a:lnTo>
                        <a:lnTo>
                          <a:pt x="1748" y="380"/>
                        </a:lnTo>
                        <a:lnTo>
                          <a:pt x="1714" y="341"/>
                        </a:lnTo>
                        <a:lnTo>
                          <a:pt x="1684" y="323"/>
                        </a:lnTo>
                        <a:lnTo>
                          <a:pt x="1654" y="344"/>
                        </a:lnTo>
                        <a:lnTo>
                          <a:pt x="1617" y="335"/>
                        </a:lnTo>
                        <a:lnTo>
                          <a:pt x="1595" y="342"/>
                        </a:lnTo>
                        <a:lnTo>
                          <a:pt x="1586" y="319"/>
                        </a:lnTo>
                        <a:lnTo>
                          <a:pt x="1612" y="262"/>
                        </a:lnTo>
                        <a:lnTo>
                          <a:pt x="1631" y="218"/>
                        </a:lnTo>
                        <a:lnTo>
                          <a:pt x="1676" y="240"/>
                        </a:lnTo>
                        <a:lnTo>
                          <a:pt x="1730" y="203"/>
                        </a:lnTo>
                        <a:lnTo>
                          <a:pt x="1729" y="177"/>
                        </a:lnTo>
                        <a:lnTo>
                          <a:pt x="1764" y="113"/>
                        </a:lnTo>
                        <a:lnTo>
                          <a:pt x="1785" y="93"/>
                        </a:lnTo>
                        <a:lnTo>
                          <a:pt x="1784" y="59"/>
                        </a:lnTo>
                        <a:lnTo>
                          <a:pt x="1763" y="44"/>
                        </a:lnTo>
                        <a:lnTo>
                          <a:pt x="1795" y="13"/>
                        </a:lnTo>
                        <a:lnTo>
                          <a:pt x="1842" y="2"/>
                        </a:lnTo>
                        <a:lnTo>
                          <a:pt x="1892" y="0"/>
                        </a:lnTo>
                        <a:lnTo>
                          <a:pt x="1949" y="19"/>
                        </a:lnTo>
                        <a:lnTo>
                          <a:pt x="1982" y="42"/>
                        </a:lnTo>
                        <a:lnTo>
                          <a:pt x="2006" y="104"/>
                        </a:lnTo>
                        <a:lnTo>
                          <a:pt x="2020" y="130"/>
                        </a:lnTo>
                        <a:lnTo>
                          <a:pt x="2033" y="167"/>
                        </a:lnTo>
                        <a:lnTo>
                          <a:pt x="2047" y="225"/>
                        </a:lnTo>
                        <a:lnTo>
                          <a:pt x="2047" y="22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6" name="Country">
                    <a:extLst>
                      <a:ext uri="{FF2B5EF4-FFF2-40B4-BE49-F238E27FC236}">
                        <a16:creationId xmlns:a16="http://schemas.microsoft.com/office/drawing/2014/main" id="{3BE23961-AC82-45B3-B1B8-9A496D2A13B1}"/>
                      </a:ext>
                    </a:extLst>
                  </p:cNvPr>
                  <p:cNvSpPr>
                    <a:spLocks/>
                  </p:cNvSpPr>
                  <p:nvPr/>
                </p:nvSpPr>
                <p:spPr bwMode="auto">
                  <a:xfrm>
                    <a:off x="5627688" y="2339975"/>
                    <a:ext cx="93662" cy="128588"/>
                  </a:xfrm>
                  <a:custGeom>
                    <a:avLst/>
                    <a:gdLst>
                      <a:gd name="T0" fmla="*/ 121 w 459"/>
                      <a:gd name="T1" fmla="*/ 468 h 634"/>
                      <a:gd name="T2" fmla="*/ 91 w 459"/>
                      <a:gd name="T3" fmla="*/ 462 h 634"/>
                      <a:gd name="T4" fmla="*/ 50 w 459"/>
                      <a:gd name="T5" fmla="*/ 440 h 634"/>
                      <a:gd name="T6" fmla="*/ 5 w 459"/>
                      <a:gd name="T7" fmla="*/ 420 h 634"/>
                      <a:gd name="T8" fmla="*/ 14 w 459"/>
                      <a:gd name="T9" fmla="*/ 405 h 634"/>
                      <a:gd name="T10" fmla="*/ 21 w 459"/>
                      <a:gd name="T11" fmla="*/ 373 h 634"/>
                      <a:gd name="T12" fmla="*/ 56 w 459"/>
                      <a:gd name="T13" fmla="*/ 346 h 634"/>
                      <a:gd name="T14" fmla="*/ 56 w 459"/>
                      <a:gd name="T15" fmla="*/ 318 h 634"/>
                      <a:gd name="T16" fmla="*/ 55 w 459"/>
                      <a:gd name="T17" fmla="*/ 261 h 634"/>
                      <a:gd name="T18" fmla="*/ 57 w 459"/>
                      <a:gd name="T19" fmla="*/ 219 h 634"/>
                      <a:gd name="T20" fmla="*/ 47 w 459"/>
                      <a:gd name="T21" fmla="*/ 181 h 634"/>
                      <a:gd name="T22" fmla="*/ 66 w 459"/>
                      <a:gd name="T23" fmla="*/ 172 h 634"/>
                      <a:gd name="T24" fmla="*/ 62 w 459"/>
                      <a:gd name="T25" fmla="*/ 144 h 634"/>
                      <a:gd name="T26" fmla="*/ 110 w 459"/>
                      <a:gd name="T27" fmla="*/ 119 h 634"/>
                      <a:gd name="T28" fmla="*/ 126 w 459"/>
                      <a:gd name="T29" fmla="*/ 102 h 634"/>
                      <a:gd name="T30" fmla="*/ 155 w 459"/>
                      <a:gd name="T31" fmla="*/ 52 h 634"/>
                      <a:gd name="T32" fmla="*/ 181 w 459"/>
                      <a:gd name="T33" fmla="*/ 43 h 634"/>
                      <a:gd name="T34" fmla="*/ 241 w 459"/>
                      <a:gd name="T35" fmla="*/ 27 h 634"/>
                      <a:gd name="T36" fmla="*/ 274 w 459"/>
                      <a:gd name="T37" fmla="*/ 0 h 634"/>
                      <a:gd name="T38" fmla="*/ 297 w 459"/>
                      <a:gd name="T39" fmla="*/ 12 h 634"/>
                      <a:gd name="T40" fmla="*/ 266 w 459"/>
                      <a:gd name="T41" fmla="*/ 32 h 634"/>
                      <a:gd name="T42" fmla="*/ 241 w 459"/>
                      <a:gd name="T43" fmla="*/ 62 h 634"/>
                      <a:gd name="T44" fmla="*/ 226 w 459"/>
                      <a:gd name="T45" fmla="*/ 103 h 634"/>
                      <a:gd name="T46" fmla="*/ 235 w 459"/>
                      <a:gd name="T47" fmla="*/ 128 h 634"/>
                      <a:gd name="T48" fmla="*/ 248 w 459"/>
                      <a:gd name="T49" fmla="*/ 154 h 634"/>
                      <a:gd name="T50" fmla="*/ 247 w 459"/>
                      <a:gd name="T51" fmla="*/ 184 h 634"/>
                      <a:gd name="T52" fmla="*/ 257 w 459"/>
                      <a:gd name="T53" fmla="*/ 195 h 634"/>
                      <a:gd name="T54" fmla="*/ 315 w 459"/>
                      <a:gd name="T55" fmla="*/ 204 h 634"/>
                      <a:gd name="T56" fmla="*/ 364 w 459"/>
                      <a:gd name="T57" fmla="*/ 242 h 634"/>
                      <a:gd name="T58" fmla="*/ 406 w 459"/>
                      <a:gd name="T59" fmla="*/ 240 h 634"/>
                      <a:gd name="T60" fmla="*/ 442 w 459"/>
                      <a:gd name="T61" fmla="*/ 242 h 634"/>
                      <a:gd name="T62" fmla="*/ 426 w 459"/>
                      <a:gd name="T63" fmla="*/ 275 h 634"/>
                      <a:gd name="T64" fmla="*/ 431 w 459"/>
                      <a:gd name="T65" fmla="*/ 327 h 634"/>
                      <a:gd name="T66" fmla="*/ 443 w 459"/>
                      <a:gd name="T67" fmla="*/ 347 h 634"/>
                      <a:gd name="T68" fmla="*/ 437 w 459"/>
                      <a:gd name="T69" fmla="*/ 374 h 634"/>
                      <a:gd name="T70" fmla="*/ 459 w 459"/>
                      <a:gd name="T71" fmla="*/ 424 h 634"/>
                      <a:gd name="T72" fmla="*/ 445 w 459"/>
                      <a:gd name="T73" fmla="*/ 407 h 634"/>
                      <a:gd name="T74" fmla="*/ 421 w 459"/>
                      <a:gd name="T75" fmla="*/ 408 h 634"/>
                      <a:gd name="T76" fmla="*/ 348 w 459"/>
                      <a:gd name="T77" fmla="*/ 431 h 634"/>
                      <a:gd name="T78" fmla="*/ 369 w 459"/>
                      <a:gd name="T79" fmla="*/ 449 h 634"/>
                      <a:gd name="T80" fmla="*/ 340 w 459"/>
                      <a:gd name="T81" fmla="*/ 451 h 634"/>
                      <a:gd name="T82" fmla="*/ 357 w 459"/>
                      <a:gd name="T83" fmla="*/ 492 h 634"/>
                      <a:gd name="T84" fmla="*/ 362 w 459"/>
                      <a:gd name="T85" fmla="*/ 530 h 634"/>
                      <a:gd name="T86" fmla="*/ 326 w 459"/>
                      <a:gd name="T87" fmla="*/ 613 h 634"/>
                      <a:gd name="T88" fmla="*/ 339 w 459"/>
                      <a:gd name="T89" fmla="*/ 574 h 634"/>
                      <a:gd name="T90" fmla="*/ 287 w 459"/>
                      <a:gd name="T91" fmla="*/ 560 h 634"/>
                      <a:gd name="T92" fmla="*/ 253 w 459"/>
                      <a:gd name="T93" fmla="*/ 563 h 634"/>
                      <a:gd name="T94" fmla="*/ 202 w 459"/>
                      <a:gd name="T95" fmla="*/ 519 h 634"/>
                      <a:gd name="T96" fmla="*/ 172 w 459"/>
                      <a:gd name="T97" fmla="*/ 492 h 634"/>
                      <a:gd name="T98" fmla="*/ 137 w 459"/>
                      <a:gd name="T99" fmla="*/ 47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9" h="634">
                        <a:moveTo>
                          <a:pt x="137" y="477"/>
                        </a:moveTo>
                        <a:lnTo>
                          <a:pt x="121" y="468"/>
                        </a:lnTo>
                        <a:lnTo>
                          <a:pt x="102" y="456"/>
                        </a:lnTo>
                        <a:lnTo>
                          <a:pt x="91" y="462"/>
                        </a:lnTo>
                        <a:lnTo>
                          <a:pt x="59" y="457"/>
                        </a:lnTo>
                        <a:lnTo>
                          <a:pt x="50" y="440"/>
                        </a:lnTo>
                        <a:lnTo>
                          <a:pt x="43" y="441"/>
                        </a:lnTo>
                        <a:lnTo>
                          <a:pt x="5" y="420"/>
                        </a:lnTo>
                        <a:lnTo>
                          <a:pt x="0" y="408"/>
                        </a:lnTo>
                        <a:lnTo>
                          <a:pt x="14" y="405"/>
                        </a:lnTo>
                        <a:lnTo>
                          <a:pt x="12" y="386"/>
                        </a:lnTo>
                        <a:lnTo>
                          <a:pt x="21" y="373"/>
                        </a:lnTo>
                        <a:lnTo>
                          <a:pt x="40" y="370"/>
                        </a:lnTo>
                        <a:lnTo>
                          <a:pt x="56" y="346"/>
                        </a:lnTo>
                        <a:lnTo>
                          <a:pt x="70" y="327"/>
                        </a:lnTo>
                        <a:lnTo>
                          <a:pt x="56" y="318"/>
                        </a:lnTo>
                        <a:lnTo>
                          <a:pt x="64" y="296"/>
                        </a:lnTo>
                        <a:lnTo>
                          <a:pt x="55" y="261"/>
                        </a:lnTo>
                        <a:lnTo>
                          <a:pt x="63" y="251"/>
                        </a:lnTo>
                        <a:lnTo>
                          <a:pt x="57" y="219"/>
                        </a:lnTo>
                        <a:lnTo>
                          <a:pt x="42" y="199"/>
                        </a:lnTo>
                        <a:lnTo>
                          <a:pt x="47" y="181"/>
                        </a:lnTo>
                        <a:lnTo>
                          <a:pt x="59" y="183"/>
                        </a:lnTo>
                        <a:lnTo>
                          <a:pt x="66" y="172"/>
                        </a:lnTo>
                        <a:lnTo>
                          <a:pt x="57" y="150"/>
                        </a:lnTo>
                        <a:lnTo>
                          <a:pt x="62" y="144"/>
                        </a:lnTo>
                        <a:lnTo>
                          <a:pt x="81" y="145"/>
                        </a:lnTo>
                        <a:lnTo>
                          <a:pt x="110" y="119"/>
                        </a:lnTo>
                        <a:lnTo>
                          <a:pt x="125" y="115"/>
                        </a:lnTo>
                        <a:lnTo>
                          <a:pt x="126" y="102"/>
                        </a:lnTo>
                        <a:lnTo>
                          <a:pt x="133" y="70"/>
                        </a:lnTo>
                        <a:lnTo>
                          <a:pt x="155" y="52"/>
                        </a:lnTo>
                        <a:lnTo>
                          <a:pt x="178" y="51"/>
                        </a:lnTo>
                        <a:lnTo>
                          <a:pt x="181" y="43"/>
                        </a:lnTo>
                        <a:lnTo>
                          <a:pt x="211" y="46"/>
                        </a:lnTo>
                        <a:lnTo>
                          <a:pt x="241" y="27"/>
                        </a:lnTo>
                        <a:lnTo>
                          <a:pt x="256" y="18"/>
                        </a:lnTo>
                        <a:lnTo>
                          <a:pt x="274" y="0"/>
                        </a:lnTo>
                        <a:lnTo>
                          <a:pt x="288" y="2"/>
                        </a:lnTo>
                        <a:lnTo>
                          <a:pt x="297" y="12"/>
                        </a:lnTo>
                        <a:lnTo>
                          <a:pt x="290" y="25"/>
                        </a:lnTo>
                        <a:lnTo>
                          <a:pt x="266" y="32"/>
                        </a:lnTo>
                        <a:lnTo>
                          <a:pt x="256" y="51"/>
                        </a:lnTo>
                        <a:lnTo>
                          <a:pt x="241" y="62"/>
                        </a:lnTo>
                        <a:lnTo>
                          <a:pt x="231" y="76"/>
                        </a:lnTo>
                        <a:lnTo>
                          <a:pt x="226" y="103"/>
                        </a:lnTo>
                        <a:lnTo>
                          <a:pt x="215" y="126"/>
                        </a:lnTo>
                        <a:lnTo>
                          <a:pt x="235" y="128"/>
                        </a:lnTo>
                        <a:lnTo>
                          <a:pt x="240" y="146"/>
                        </a:lnTo>
                        <a:lnTo>
                          <a:pt x="248" y="154"/>
                        </a:lnTo>
                        <a:lnTo>
                          <a:pt x="251" y="169"/>
                        </a:lnTo>
                        <a:lnTo>
                          <a:pt x="247" y="184"/>
                        </a:lnTo>
                        <a:lnTo>
                          <a:pt x="248" y="191"/>
                        </a:lnTo>
                        <a:lnTo>
                          <a:pt x="257" y="195"/>
                        </a:lnTo>
                        <a:lnTo>
                          <a:pt x="266" y="208"/>
                        </a:lnTo>
                        <a:lnTo>
                          <a:pt x="315" y="204"/>
                        </a:lnTo>
                        <a:lnTo>
                          <a:pt x="337" y="209"/>
                        </a:lnTo>
                        <a:lnTo>
                          <a:pt x="364" y="242"/>
                        </a:lnTo>
                        <a:lnTo>
                          <a:pt x="379" y="238"/>
                        </a:lnTo>
                        <a:lnTo>
                          <a:pt x="406" y="240"/>
                        </a:lnTo>
                        <a:lnTo>
                          <a:pt x="428" y="235"/>
                        </a:lnTo>
                        <a:lnTo>
                          <a:pt x="442" y="242"/>
                        </a:lnTo>
                        <a:lnTo>
                          <a:pt x="435" y="262"/>
                        </a:lnTo>
                        <a:lnTo>
                          <a:pt x="426" y="275"/>
                        </a:lnTo>
                        <a:lnTo>
                          <a:pt x="423" y="302"/>
                        </a:lnTo>
                        <a:lnTo>
                          <a:pt x="431" y="327"/>
                        </a:lnTo>
                        <a:lnTo>
                          <a:pt x="442" y="338"/>
                        </a:lnTo>
                        <a:lnTo>
                          <a:pt x="443" y="347"/>
                        </a:lnTo>
                        <a:lnTo>
                          <a:pt x="424" y="365"/>
                        </a:lnTo>
                        <a:lnTo>
                          <a:pt x="437" y="374"/>
                        </a:lnTo>
                        <a:lnTo>
                          <a:pt x="448" y="387"/>
                        </a:lnTo>
                        <a:lnTo>
                          <a:pt x="459" y="424"/>
                        </a:lnTo>
                        <a:lnTo>
                          <a:pt x="452" y="429"/>
                        </a:lnTo>
                        <a:lnTo>
                          <a:pt x="445" y="407"/>
                        </a:lnTo>
                        <a:lnTo>
                          <a:pt x="434" y="395"/>
                        </a:lnTo>
                        <a:lnTo>
                          <a:pt x="421" y="408"/>
                        </a:lnTo>
                        <a:lnTo>
                          <a:pt x="348" y="407"/>
                        </a:lnTo>
                        <a:lnTo>
                          <a:pt x="348" y="431"/>
                        </a:lnTo>
                        <a:lnTo>
                          <a:pt x="370" y="435"/>
                        </a:lnTo>
                        <a:lnTo>
                          <a:pt x="369" y="449"/>
                        </a:lnTo>
                        <a:lnTo>
                          <a:pt x="361" y="445"/>
                        </a:lnTo>
                        <a:lnTo>
                          <a:pt x="340" y="451"/>
                        </a:lnTo>
                        <a:lnTo>
                          <a:pt x="340" y="479"/>
                        </a:lnTo>
                        <a:lnTo>
                          <a:pt x="357" y="492"/>
                        </a:lnTo>
                        <a:lnTo>
                          <a:pt x="363" y="514"/>
                        </a:lnTo>
                        <a:lnTo>
                          <a:pt x="362" y="530"/>
                        </a:lnTo>
                        <a:lnTo>
                          <a:pt x="345" y="634"/>
                        </a:lnTo>
                        <a:lnTo>
                          <a:pt x="326" y="613"/>
                        </a:lnTo>
                        <a:lnTo>
                          <a:pt x="315" y="613"/>
                        </a:lnTo>
                        <a:lnTo>
                          <a:pt x="339" y="574"/>
                        </a:lnTo>
                        <a:lnTo>
                          <a:pt x="310" y="557"/>
                        </a:lnTo>
                        <a:lnTo>
                          <a:pt x="287" y="560"/>
                        </a:lnTo>
                        <a:lnTo>
                          <a:pt x="274" y="553"/>
                        </a:lnTo>
                        <a:lnTo>
                          <a:pt x="253" y="563"/>
                        </a:lnTo>
                        <a:lnTo>
                          <a:pt x="224" y="559"/>
                        </a:lnTo>
                        <a:lnTo>
                          <a:pt x="202" y="519"/>
                        </a:lnTo>
                        <a:lnTo>
                          <a:pt x="184" y="509"/>
                        </a:lnTo>
                        <a:lnTo>
                          <a:pt x="172" y="492"/>
                        </a:lnTo>
                        <a:lnTo>
                          <a:pt x="147" y="474"/>
                        </a:lnTo>
                        <a:lnTo>
                          <a:pt x="137" y="47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7" name="Country">
                    <a:extLst>
                      <a:ext uri="{FF2B5EF4-FFF2-40B4-BE49-F238E27FC236}">
                        <a16:creationId xmlns:a16="http://schemas.microsoft.com/office/drawing/2014/main" id="{F57DAA73-5DC1-44A8-9240-52D91D01837E}"/>
                      </a:ext>
                    </a:extLst>
                  </p:cNvPr>
                  <p:cNvSpPr>
                    <a:spLocks/>
                  </p:cNvSpPr>
                  <p:nvPr/>
                </p:nvSpPr>
                <p:spPr bwMode="auto">
                  <a:xfrm>
                    <a:off x="5573713" y="2349500"/>
                    <a:ext cx="26987" cy="23813"/>
                  </a:xfrm>
                  <a:custGeom>
                    <a:avLst/>
                    <a:gdLst>
                      <a:gd name="T0" fmla="*/ 113 w 129"/>
                      <a:gd name="T1" fmla="*/ 114 h 114"/>
                      <a:gd name="T2" fmla="*/ 92 w 129"/>
                      <a:gd name="T3" fmla="*/ 106 h 114"/>
                      <a:gd name="T4" fmla="*/ 85 w 129"/>
                      <a:gd name="T5" fmla="*/ 98 h 114"/>
                      <a:gd name="T6" fmla="*/ 89 w 129"/>
                      <a:gd name="T7" fmla="*/ 91 h 114"/>
                      <a:gd name="T8" fmla="*/ 88 w 129"/>
                      <a:gd name="T9" fmla="*/ 83 h 114"/>
                      <a:gd name="T10" fmla="*/ 77 w 129"/>
                      <a:gd name="T11" fmla="*/ 73 h 114"/>
                      <a:gd name="T12" fmla="*/ 62 w 129"/>
                      <a:gd name="T13" fmla="*/ 66 h 114"/>
                      <a:gd name="T14" fmla="*/ 49 w 129"/>
                      <a:gd name="T15" fmla="*/ 61 h 114"/>
                      <a:gd name="T16" fmla="*/ 47 w 129"/>
                      <a:gd name="T17" fmla="*/ 50 h 114"/>
                      <a:gd name="T18" fmla="*/ 37 w 129"/>
                      <a:gd name="T19" fmla="*/ 43 h 114"/>
                      <a:gd name="T20" fmla="*/ 39 w 129"/>
                      <a:gd name="T21" fmla="*/ 54 h 114"/>
                      <a:gd name="T22" fmla="*/ 32 w 129"/>
                      <a:gd name="T23" fmla="*/ 63 h 114"/>
                      <a:gd name="T24" fmla="*/ 23 w 129"/>
                      <a:gd name="T25" fmla="*/ 53 h 114"/>
                      <a:gd name="T26" fmla="*/ 11 w 129"/>
                      <a:gd name="T27" fmla="*/ 49 h 114"/>
                      <a:gd name="T28" fmla="*/ 6 w 129"/>
                      <a:gd name="T29" fmla="*/ 41 h 114"/>
                      <a:gd name="T30" fmla="*/ 6 w 129"/>
                      <a:gd name="T31" fmla="*/ 30 h 114"/>
                      <a:gd name="T32" fmla="*/ 11 w 129"/>
                      <a:gd name="T33" fmla="*/ 18 h 114"/>
                      <a:gd name="T34" fmla="*/ 0 w 129"/>
                      <a:gd name="T35" fmla="*/ 12 h 114"/>
                      <a:gd name="T36" fmla="*/ 9 w 129"/>
                      <a:gd name="T37" fmla="*/ 5 h 114"/>
                      <a:gd name="T38" fmla="*/ 15 w 129"/>
                      <a:gd name="T39" fmla="*/ 0 h 114"/>
                      <a:gd name="T40" fmla="*/ 40 w 129"/>
                      <a:gd name="T41" fmla="*/ 10 h 114"/>
                      <a:gd name="T42" fmla="*/ 48 w 129"/>
                      <a:gd name="T43" fmla="*/ 5 h 114"/>
                      <a:gd name="T44" fmla="*/ 60 w 129"/>
                      <a:gd name="T45" fmla="*/ 8 h 114"/>
                      <a:gd name="T46" fmla="*/ 67 w 129"/>
                      <a:gd name="T47" fmla="*/ 16 h 114"/>
                      <a:gd name="T48" fmla="*/ 78 w 129"/>
                      <a:gd name="T49" fmla="*/ 19 h 114"/>
                      <a:gd name="T50" fmla="*/ 87 w 129"/>
                      <a:gd name="T51" fmla="*/ 10 h 114"/>
                      <a:gd name="T52" fmla="*/ 97 w 129"/>
                      <a:gd name="T53" fmla="*/ 31 h 114"/>
                      <a:gd name="T54" fmla="*/ 111 w 129"/>
                      <a:gd name="T55" fmla="*/ 47 h 114"/>
                      <a:gd name="T56" fmla="*/ 129 w 129"/>
                      <a:gd name="T57" fmla="*/ 63 h 114"/>
                      <a:gd name="T58" fmla="*/ 114 w 129"/>
                      <a:gd name="T59" fmla="*/ 66 h 114"/>
                      <a:gd name="T60" fmla="*/ 115 w 129"/>
                      <a:gd name="T61" fmla="*/ 82 h 114"/>
                      <a:gd name="T62" fmla="*/ 122 w 129"/>
                      <a:gd name="T63" fmla="*/ 87 h 114"/>
                      <a:gd name="T64" fmla="*/ 117 w 129"/>
                      <a:gd name="T65" fmla="*/ 92 h 114"/>
                      <a:gd name="T66" fmla="*/ 118 w 129"/>
                      <a:gd name="T67" fmla="*/ 99 h 114"/>
                      <a:gd name="T68" fmla="*/ 115 w 129"/>
                      <a:gd name="T69" fmla="*/ 107 h 114"/>
                      <a:gd name="T70" fmla="*/ 113 w 129"/>
                      <a:gd name="T7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14">
                        <a:moveTo>
                          <a:pt x="113" y="114"/>
                        </a:moveTo>
                        <a:lnTo>
                          <a:pt x="92" y="106"/>
                        </a:lnTo>
                        <a:lnTo>
                          <a:pt x="85" y="98"/>
                        </a:lnTo>
                        <a:lnTo>
                          <a:pt x="89" y="91"/>
                        </a:lnTo>
                        <a:lnTo>
                          <a:pt x="88" y="83"/>
                        </a:lnTo>
                        <a:lnTo>
                          <a:pt x="77" y="73"/>
                        </a:lnTo>
                        <a:lnTo>
                          <a:pt x="62" y="66"/>
                        </a:lnTo>
                        <a:lnTo>
                          <a:pt x="49" y="61"/>
                        </a:lnTo>
                        <a:lnTo>
                          <a:pt x="47" y="50"/>
                        </a:lnTo>
                        <a:lnTo>
                          <a:pt x="37" y="43"/>
                        </a:lnTo>
                        <a:lnTo>
                          <a:pt x="39" y="54"/>
                        </a:lnTo>
                        <a:lnTo>
                          <a:pt x="32" y="63"/>
                        </a:lnTo>
                        <a:lnTo>
                          <a:pt x="23" y="53"/>
                        </a:lnTo>
                        <a:lnTo>
                          <a:pt x="11" y="49"/>
                        </a:lnTo>
                        <a:lnTo>
                          <a:pt x="6" y="41"/>
                        </a:lnTo>
                        <a:lnTo>
                          <a:pt x="6" y="30"/>
                        </a:lnTo>
                        <a:lnTo>
                          <a:pt x="11" y="18"/>
                        </a:lnTo>
                        <a:lnTo>
                          <a:pt x="0" y="12"/>
                        </a:lnTo>
                        <a:lnTo>
                          <a:pt x="9" y="5"/>
                        </a:lnTo>
                        <a:lnTo>
                          <a:pt x="15" y="0"/>
                        </a:lnTo>
                        <a:lnTo>
                          <a:pt x="40" y="10"/>
                        </a:lnTo>
                        <a:lnTo>
                          <a:pt x="48" y="5"/>
                        </a:lnTo>
                        <a:lnTo>
                          <a:pt x="60" y="8"/>
                        </a:lnTo>
                        <a:lnTo>
                          <a:pt x="67" y="16"/>
                        </a:lnTo>
                        <a:lnTo>
                          <a:pt x="78" y="19"/>
                        </a:lnTo>
                        <a:lnTo>
                          <a:pt x="87" y="10"/>
                        </a:lnTo>
                        <a:lnTo>
                          <a:pt x="97" y="31"/>
                        </a:lnTo>
                        <a:lnTo>
                          <a:pt x="111" y="47"/>
                        </a:lnTo>
                        <a:lnTo>
                          <a:pt x="129" y="63"/>
                        </a:lnTo>
                        <a:lnTo>
                          <a:pt x="114" y="66"/>
                        </a:lnTo>
                        <a:lnTo>
                          <a:pt x="115" y="82"/>
                        </a:lnTo>
                        <a:lnTo>
                          <a:pt x="122" y="87"/>
                        </a:lnTo>
                        <a:lnTo>
                          <a:pt x="117" y="92"/>
                        </a:lnTo>
                        <a:lnTo>
                          <a:pt x="118" y="99"/>
                        </a:lnTo>
                        <a:lnTo>
                          <a:pt x="115" y="107"/>
                        </a:lnTo>
                        <a:lnTo>
                          <a:pt x="113" y="11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8" name="Country">
                    <a:extLst>
                      <a:ext uri="{FF2B5EF4-FFF2-40B4-BE49-F238E27FC236}">
                        <a16:creationId xmlns:a16="http://schemas.microsoft.com/office/drawing/2014/main" id="{3C06988A-ABFA-4901-A6FA-1ED2DF9D5732}"/>
                      </a:ext>
                    </a:extLst>
                  </p:cNvPr>
                  <p:cNvSpPr>
                    <a:spLocks/>
                  </p:cNvSpPr>
                  <p:nvPr/>
                </p:nvSpPr>
                <p:spPr bwMode="auto">
                  <a:xfrm>
                    <a:off x="5581650" y="2254250"/>
                    <a:ext cx="82550" cy="26988"/>
                  </a:xfrm>
                  <a:custGeom>
                    <a:avLst/>
                    <a:gdLst>
                      <a:gd name="T0" fmla="*/ 102 w 409"/>
                      <a:gd name="T1" fmla="*/ 0 h 135"/>
                      <a:gd name="T2" fmla="*/ 135 w 409"/>
                      <a:gd name="T3" fmla="*/ 3 h 135"/>
                      <a:gd name="T4" fmla="*/ 165 w 409"/>
                      <a:gd name="T5" fmla="*/ 3 h 135"/>
                      <a:gd name="T6" fmla="*/ 201 w 409"/>
                      <a:gd name="T7" fmla="*/ 17 h 135"/>
                      <a:gd name="T8" fmla="*/ 216 w 409"/>
                      <a:gd name="T9" fmla="*/ 32 h 135"/>
                      <a:gd name="T10" fmla="*/ 251 w 409"/>
                      <a:gd name="T11" fmla="*/ 28 h 135"/>
                      <a:gd name="T12" fmla="*/ 265 w 409"/>
                      <a:gd name="T13" fmla="*/ 37 h 135"/>
                      <a:gd name="T14" fmla="*/ 297 w 409"/>
                      <a:gd name="T15" fmla="*/ 62 h 135"/>
                      <a:gd name="T16" fmla="*/ 320 w 409"/>
                      <a:gd name="T17" fmla="*/ 81 h 135"/>
                      <a:gd name="T18" fmla="*/ 333 w 409"/>
                      <a:gd name="T19" fmla="*/ 80 h 135"/>
                      <a:gd name="T20" fmla="*/ 355 w 409"/>
                      <a:gd name="T21" fmla="*/ 88 h 135"/>
                      <a:gd name="T22" fmla="*/ 353 w 409"/>
                      <a:gd name="T23" fmla="*/ 100 h 135"/>
                      <a:gd name="T24" fmla="*/ 381 w 409"/>
                      <a:gd name="T25" fmla="*/ 101 h 135"/>
                      <a:gd name="T26" fmla="*/ 409 w 409"/>
                      <a:gd name="T27" fmla="*/ 118 h 135"/>
                      <a:gd name="T28" fmla="*/ 405 w 409"/>
                      <a:gd name="T29" fmla="*/ 127 h 135"/>
                      <a:gd name="T30" fmla="*/ 379 w 409"/>
                      <a:gd name="T31" fmla="*/ 132 h 135"/>
                      <a:gd name="T32" fmla="*/ 354 w 409"/>
                      <a:gd name="T33" fmla="*/ 134 h 135"/>
                      <a:gd name="T34" fmla="*/ 328 w 409"/>
                      <a:gd name="T35" fmla="*/ 131 h 135"/>
                      <a:gd name="T36" fmla="*/ 274 w 409"/>
                      <a:gd name="T37" fmla="*/ 135 h 135"/>
                      <a:gd name="T38" fmla="*/ 299 w 409"/>
                      <a:gd name="T39" fmla="*/ 113 h 135"/>
                      <a:gd name="T40" fmla="*/ 284 w 409"/>
                      <a:gd name="T41" fmla="*/ 102 h 135"/>
                      <a:gd name="T42" fmla="*/ 259 w 409"/>
                      <a:gd name="T43" fmla="*/ 99 h 135"/>
                      <a:gd name="T44" fmla="*/ 246 w 409"/>
                      <a:gd name="T45" fmla="*/ 88 h 135"/>
                      <a:gd name="T46" fmla="*/ 237 w 409"/>
                      <a:gd name="T47" fmla="*/ 65 h 135"/>
                      <a:gd name="T48" fmla="*/ 216 w 409"/>
                      <a:gd name="T49" fmla="*/ 66 h 135"/>
                      <a:gd name="T50" fmla="*/ 180 w 409"/>
                      <a:gd name="T51" fmla="*/ 56 h 135"/>
                      <a:gd name="T52" fmla="*/ 169 w 409"/>
                      <a:gd name="T53" fmla="*/ 47 h 135"/>
                      <a:gd name="T54" fmla="*/ 119 w 409"/>
                      <a:gd name="T55" fmla="*/ 41 h 135"/>
                      <a:gd name="T56" fmla="*/ 106 w 409"/>
                      <a:gd name="T57" fmla="*/ 33 h 135"/>
                      <a:gd name="T58" fmla="*/ 120 w 409"/>
                      <a:gd name="T59" fmla="*/ 23 h 135"/>
                      <a:gd name="T60" fmla="*/ 83 w 409"/>
                      <a:gd name="T61" fmla="*/ 21 h 135"/>
                      <a:gd name="T62" fmla="*/ 56 w 409"/>
                      <a:gd name="T63" fmla="*/ 42 h 135"/>
                      <a:gd name="T64" fmla="*/ 40 w 409"/>
                      <a:gd name="T65" fmla="*/ 42 h 135"/>
                      <a:gd name="T66" fmla="*/ 35 w 409"/>
                      <a:gd name="T67" fmla="*/ 52 h 135"/>
                      <a:gd name="T68" fmla="*/ 16 w 409"/>
                      <a:gd name="T69" fmla="*/ 57 h 135"/>
                      <a:gd name="T70" fmla="*/ 0 w 409"/>
                      <a:gd name="T71" fmla="*/ 53 h 135"/>
                      <a:gd name="T72" fmla="*/ 20 w 409"/>
                      <a:gd name="T73" fmla="*/ 40 h 135"/>
                      <a:gd name="T74" fmla="*/ 28 w 409"/>
                      <a:gd name="T75" fmla="*/ 25 h 135"/>
                      <a:gd name="T76" fmla="*/ 45 w 409"/>
                      <a:gd name="T77" fmla="*/ 16 h 135"/>
                      <a:gd name="T78" fmla="*/ 65 w 409"/>
                      <a:gd name="T79" fmla="*/ 8 h 135"/>
                      <a:gd name="T80" fmla="*/ 93 w 409"/>
                      <a:gd name="T81" fmla="*/ 4 h 135"/>
                      <a:gd name="T82" fmla="*/ 102 w 409"/>
                      <a:gd name="T8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9" h="135">
                        <a:moveTo>
                          <a:pt x="102" y="0"/>
                        </a:moveTo>
                        <a:lnTo>
                          <a:pt x="135" y="3"/>
                        </a:lnTo>
                        <a:lnTo>
                          <a:pt x="165" y="3"/>
                        </a:lnTo>
                        <a:lnTo>
                          <a:pt x="201" y="17"/>
                        </a:lnTo>
                        <a:lnTo>
                          <a:pt x="216" y="32"/>
                        </a:lnTo>
                        <a:lnTo>
                          <a:pt x="251" y="28"/>
                        </a:lnTo>
                        <a:lnTo>
                          <a:pt x="265" y="37"/>
                        </a:lnTo>
                        <a:lnTo>
                          <a:pt x="297" y="62"/>
                        </a:lnTo>
                        <a:lnTo>
                          <a:pt x="320" y="81"/>
                        </a:lnTo>
                        <a:lnTo>
                          <a:pt x="333" y="80"/>
                        </a:lnTo>
                        <a:lnTo>
                          <a:pt x="355" y="88"/>
                        </a:lnTo>
                        <a:lnTo>
                          <a:pt x="353" y="100"/>
                        </a:lnTo>
                        <a:lnTo>
                          <a:pt x="381" y="101"/>
                        </a:lnTo>
                        <a:lnTo>
                          <a:pt x="409" y="118"/>
                        </a:lnTo>
                        <a:lnTo>
                          <a:pt x="405" y="127"/>
                        </a:lnTo>
                        <a:lnTo>
                          <a:pt x="379" y="132"/>
                        </a:lnTo>
                        <a:lnTo>
                          <a:pt x="354" y="134"/>
                        </a:lnTo>
                        <a:lnTo>
                          <a:pt x="328" y="131"/>
                        </a:lnTo>
                        <a:lnTo>
                          <a:pt x="274" y="135"/>
                        </a:lnTo>
                        <a:lnTo>
                          <a:pt x="299" y="113"/>
                        </a:lnTo>
                        <a:lnTo>
                          <a:pt x="284" y="102"/>
                        </a:lnTo>
                        <a:lnTo>
                          <a:pt x="259" y="99"/>
                        </a:lnTo>
                        <a:lnTo>
                          <a:pt x="246" y="88"/>
                        </a:lnTo>
                        <a:lnTo>
                          <a:pt x="237" y="65"/>
                        </a:lnTo>
                        <a:lnTo>
                          <a:pt x="216" y="66"/>
                        </a:lnTo>
                        <a:lnTo>
                          <a:pt x="180" y="56"/>
                        </a:lnTo>
                        <a:lnTo>
                          <a:pt x="169" y="47"/>
                        </a:lnTo>
                        <a:lnTo>
                          <a:pt x="119" y="41"/>
                        </a:lnTo>
                        <a:lnTo>
                          <a:pt x="106" y="33"/>
                        </a:lnTo>
                        <a:lnTo>
                          <a:pt x="120" y="23"/>
                        </a:lnTo>
                        <a:lnTo>
                          <a:pt x="83" y="21"/>
                        </a:lnTo>
                        <a:lnTo>
                          <a:pt x="56" y="42"/>
                        </a:lnTo>
                        <a:lnTo>
                          <a:pt x="40" y="42"/>
                        </a:lnTo>
                        <a:lnTo>
                          <a:pt x="35" y="52"/>
                        </a:lnTo>
                        <a:lnTo>
                          <a:pt x="16" y="57"/>
                        </a:lnTo>
                        <a:lnTo>
                          <a:pt x="0" y="53"/>
                        </a:lnTo>
                        <a:lnTo>
                          <a:pt x="20" y="40"/>
                        </a:lnTo>
                        <a:lnTo>
                          <a:pt x="28" y="25"/>
                        </a:lnTo>
                        <a:lnTo>
                          <a:pt x="45" y="16"/>
                        </a:lnTo>
                        <a:lnTo>
                          <a:pt x="65" y="8"/>
                        </a:lnTo>
                        <a:lnTo>
                          <a:pt x="93" y="4"/>
                        </a:lnTo>
                        <a:lnTo>
                          <a:pt x="102"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9" name="Country">
                    <a:extLst>
                      <a:ext uri="{FF2B5EF4-FFF2-40B4-BE49-F238E27FC236}">
                        <a16:creationId xmlns:a16="http://schemas.microsoft.com/office/drawing/2014/main" id="{3C9FAE00-2888-48C5-93F9-7499EF0C9582}"/>
                      </a:ext>
                    </a:extLst>
                  </p:cNvPr>
                  <p:cNvSpPr>
                    <a:spLocks/>
                  </p:cNvSpPr>
                  <p:nvPr/>
                </p:nvSpPr>
                <p:spPr bwMode="auto">
                  <a:xfrm>
                    <a:off x="6486525" y="2143125"/>
                    <a:ext cx="17462" cy="11113"/>
                  </a:xfrm>
                  <a:custGeom>
                    <a:avLst/>
                    <a:gdLst>
                      <a:gd name="T0" fmla="*/ 62 w 88"/>
                      <a:gd name="T1" fmla="*/ 20 h 51"/>
                      <a:gd name="T2" fmla="*/ 88 w 88"/>
                      <a:gd name="T3" fmla="*/ 0 h 51"/>
                      <a:gd name="T4" fmla="*/ 53 w 88"/>
                      <a:gd name="T5" fmla="*/ 14 h 51"/>
                      <a:gd name="T6" fmla="*/ 26 w 88"/>
                      <a:gd name="T7" fmla="*/ 13 h 51"/>
                      <a:gd name="T8" fmla="*/ 21 w 88"/>
                      <a:gd name="T9" fmla="*/ 24 h 51"/>
                      <a:gd name="T10" fmla="*/ 18 w 88"/>
                      <a:gd name="T11" fmla="*/ 25 h 51"/>
                      <a:gd name="T12" fmla="*/ 0 w 88"/>
                      <a:gd name="T13" fmla="*/ 26 h 51"/>
                      <a:gd name="T14" fmla="*/ 9 w 88"/>
                      <a:gd name="T15" fmla="*/ 45 h 51"/>
                      <a:gd name="T16" fmla="*/ 27 w 88"/>
                      <a:gd name="T17" fmla="*/ 51 h 51"/>
                      <a:gd name="T18" fmla="*/ 66 w 88"/>
                      <a:gd name="T19" fmla="*/ 32 h 51"/>
                      <a:gd name="T20" fmla="*/ 65 w 88"/>
                      <a:gd name="T21" fmla="*/ 29 h 51"/>
                      <a:gd name="T22" fmla="*/ 62 w 88"/>
                      <a:gd name="T2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51">
                        <a:moveTo>
                          <a:pt x="62" y="20"/>
                        </a:moveTo>
                        <a:lnTo>
                          <a:pt x="88" y="0"/>
                        </a:lnTo>
                        <a:lnTo>
                          <a:pt x="53" y="14"/>
                        </a:lnTo>
                        <a:lnTo>
                          <a:pt x="26" y="13"/>
                        </a:lnTo>
                        <a:lnTo>
                          <a:pt x="21" y="24"/>
                        </a:lnTo>
                        <a:lnTo>
                          <a:pt x="18" y="25"/>
                        </a:lnTo>
                        <a:lnTo>
                          <a:pt x="0" y="26"/>
                        </a:lnTo>
                        <a:lnTo>
                          <a:pt x="9" y="45"/>
                        </a:lnTo>
                        <a:lnTo>
                          <a:pt x="27" y="51"/>
                        </a:lnTo>
                        <a:lnTo>
                          <a:pt x="66" y="32"/>
                        </a:lnTo>
                        <a:lnTo>
                          <a:pt x="65" y="29"/>
                        </a:lnTo>
                        <a:lnTo>
                          <a:pt x="62" y="2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0" name="Country">
                    <a:extLst>
                      <a:ext uri="{FF2B5EF4-FFF2-40B4-BE49-F238E27FC236}">
                        <a16:creationId xmlns:a16="http://schemas.microsoft.com/office/drawing/2014/main" id="{01D14218-E579-4224-A573-E14390A9B8B3}"/>
                      </a:ext>
                    </a:extLst>
                  </p:cNvPr>
                  <p:cNvSpPr>
                    <a:spLocks/>
                  </p:cNvSpPr>
                  <p:nvPr/>
                </p:nvSpPr>
                <p:spPr bwMode="auto">
                  <a:xfrm>
                    <a:off x="6330950" y="1979613"/>
                    <a:ext cx="52387" cy="30163"/>
                  </a:xfrm>
                  <a:custGeom>
                    <a:avLst/>
                    <a:gdLst>
                      <a:gd name="T0" fmla="*/ 179 w 251"/>
                      <a:gd name="T1" fmla="*/ 148 h 150"/>
                      <a:gd name="T2" fmla="*/ 161 w 251"/>
                      <a:gd name="T3" fmla="*/ 137 h 150"/>
                      <a:gd name="T4" fmla="*/ 144 w 251"/>
                      <a:gd name="T5" fmla="*/ 140 h 150"/>
                      <a:gd name="T6" fmla="*/ 114 w 251"/>
                      <a:gd name="T7" fmla="*/ 122 h 150"/>
                      <a:gd name="T8" fmla="*/ 101 w 251"/>
                      <a:gd name="T9" fmla="*/ 127 h 150"/>
                      <a:gd name="T10" fmla="*/ 80 w 251"/>
                      <a:gd name="T11" fmla="*/ 150 h 150"/>
                      <a:gd name="T12" fmla="*/ 51 w 251"/>
                      <a:gd name="T13" fmla="*/ 132 h 150"/>
                      <a:gd name="T14" fmla="*/ 30 w 251"/>
                      <a:gd name="T15" fmla="*/ 107 h 150"/>
                      <a:gd name="T16" fmla="*/ 11 w 251"/>
                      <a:gd name="T17" fmla="*/ 93 h 150"/>
                      <a:gd name="T18" fmla="*/ 7 w 251"/>
                      <a:gd name="T19" fmla="*/ 68 h 150"/>
                      <a:gd name="T20" fmla="*/ 0 w 251"/>
                      <a:gd name="T21" fmla="*/ 51 h 150"/>
                      <a:gd name="T22" fmla="*/ 27 w 251"/>
                      <a:gd name="T23" fmla="*/ 38 h 150"/>
                      <a:gd name="T24" fmla="*/ 42 w 251"/>
                      <a:gd name="T25" fmla="*/ 23 h 150"/>
                      <a:gd name="T26" fmla="*/ 69 w 251"/>
                      <a:gd name="T27" fmla="*/ 11 h 150"/>
                      <a:gd name="T28" fmla="*/ 78 w 251"/>
                      <a:gd name="T29" fmla="*/ 0 h 150"/>
                      <a:gd name="T30" fmla="*/ 88 w 251"/>
                      <a:gd name="T31" fmla="*/ 7 h 150"/>
                      <a:gd name="T32" fmla="*/ 105 w 251"/>
                      <a:gd name="T33" fmla="*/ 1 h 150"/>
                      <a:gd name="T34" fmla="*/ 123 w 251"/>
                      <a:gd name="T35" fmla="*/ 20 h 150"/>
                      <a:gd name="T36" fmla="*/ 152 w 251"/>
                      <a:gd name="T37" fmla="*/ 25 h 150"/>
                      <a:gd name="T38" fmla="*/ 149 w 251"/>
                      <a:gd name="T39" fmla="*/ 41 h 150"/>
                      <a:gd name="T40" fmla="*/ 170 w 251"/>
                      <a:gd name="T41" fmla="*/ 54 h 150"/>
                      <a:gd name="T42" fmla="*/ 175 w 251"/>
                      <a:gd name="T43" fmla="*/ 38 h 150"/>
                      <a:gd name="T44" fmla="*/ 201 w 251"/>
                      <a:gd name="T45" fmla="*/ 45 h 150"/>
                      <a:gd name="T46" fmla="*/ 205 w 251"/>
                      <a:gd name="T47" fmla="*/ 64 h 150"/>
                      <a:gd name="T48" fmla="*/ 233 w 251"/>
                      <a:gd name="T49" fmla="*/ 67 h 150"/>
                      <a:gd name="T50" fmla="*/ 251 w 251"/>
                      <a:gd name="T51" fmla="*/ 96 h 150"/>
                      <a:gd name="T52" fmla="*/ 239 w 251"/>
                      <a:gd name="T53" fmla="*/ 96 h 150"/>
                      <a:gd name="T54" fmla="*/ 233 w 251"/>
                      <a:gd name="T55" fmla="*/ 106 h 150"/>
                      <a:gd name="T56" fmla="*/ 225 w 251"/>
                      <a:gd name="T57" fmla="*/ 109 h 150"/>
                      <a:gd name="T58" fmla="*/ 222 w 251"/>
                      <a:gd name="T59" fmla="*/ 122 h 150"/>
                      <a:gd name="T60" fmla="*/ 215 w 251"/>
                      <a:gd name="T61" fmla="*/ 125 h 150"/>
                      <a:gd name="T62" fmla="*/ 214 w 251"/>
                      <a:gd name="T63" fmla="*/ 130 h 150"/>
                      <a:gd name="T64" fmla="*/ 201 w 251"/>
                      <a:gd name="T65" fmla="*/ 136 h 150"/>
                      <a:gd name="T66" fmla="*/ 184 w 251"/>
                      <a:gd name="T67" fmla="*/ 135 h 150"/>
                      <a:gd name="T68" fmla="*/ 179 w 251"/>
                      <a:gd name="T69"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1" h="150">
                        <a:moveTo>
                          <a:pt x="179" y="148"/>
                        </a:moveTo>
                        <a:lnTo>
                          <a:pt x="161" y="137"/>
                        </a:lnTo>
                        <a:lnTo>
                          <a:pt x="144" y="140"/>
                        </a:lnTo>
                        <a:lnTo>
                          <a:pt x="114" y="122"/>
                        </a:lnTo>
                        <a:lnTo>
                          <a:pt x="101" y="127"/>
                        </a:lnTo>
                        <a:lnTo>
                          <a:pt x="80" y="150"/>
                        </a:lnTo>
                        <a:lnTo>
                          <a:pt x="51" y="132"/>
                        </a:lnTo>
                        <a:lnTo>
                          <a:pt x="30" y="107"/>
                        </a:lnTo>
                        <a:lnTo>
                          <a:pt x="11" y="93"/>
                        </a:lnTo>
                        <a:lnTo>
                          <a:pt x="7" y="68"/>
                        </a:lnTo>
                        <a:lnTo>
                          <a:pt x="0" y="51"/>
                        </a:lnTo>
                        <a:lnTo>
                          <a:pt x="27" y="38"/>
                        </a:lnTo>
                        <a:lnTo>
                          <a:pt x="42" y="23"/>
                        </a:lnTo>
                        <a:lnTo>
                          <a:pt x="69" y="11"/>
                        </a:lnTo>
                        <a:lnTo>
                          <a:pt x="78" y="0"/>
                        </a:lnTo>
                        <a:lnTo>
                          <a:pt x="88" y="7"/>
                        </a:lnTo>
                        <a:lnTo>
                          <a:pt x="105" y="1"/>
                        </a:lnTo>
                        <a:lnTo>
                          <a:pt x="123" y="20"/>
                        </a:lnTo>
                        <a:lnTo>
                          <a:pt x="152" y="25"/>
                        </a:lnTo>
                        <a:lnTo>
                          <a:pt x="149" y="41"/>
                        </a:lnTo>
                        <a:lnTo>
                          <a:pt x="170" y="54"/>
                        </a:lnTo>
                        <a:lnTo>
                          <a:pt x="175" y="38"/>
                        </a:lnTo>
                        <a:lnTo>
                          <a:pt x="201" y="45"/>
                        </a:lnTo>
                        <a:lnTo>
                          <a:pt x="205" y="64"/>
                        </a:lnTo>
                        <a:lnTo>
                          <a:pt x="233" y="67"/>
                        </a:lnTo>
                        <a:lnTo>
                          <a:pt x="251" y="96"/>
                        </a:lnTo>
                        <a:lnTo>
                          <a:pt x="239" y="96"/>
                        </a:lnTo>
                        <a:lnTo>
                          <a:pt x="233" y="106"/>
                        </a:lnTo>
                        <a:lnTo>
                          <a:pt x="225" y="109"/>
                        </a:lnTo>
                        <a:lnTo>
                          <a:pt x="222" y="122"/>
                        </a:lnTo>
                        <a:lnTo>
                          <a:pt x="215" y="125"/>
                        </a:lnTo>
                        <a:lnTo>
                          <a:pt x="214" y="130"/>
                        </a:lnTo>
                        <a:lnTo>
                          <a:pt x="201" y="136"/>
                        </a:lnTo>
                        <a:lnTo>
                          <a:pt x="184" y="135"/>
                        </a:lnTo>
                        <a:lnTo>
                          <a:pt x="179" y="14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1" name="Country">
                    <a:extLst>
                      <a:ext uri="{FF2B5EF4-FFF2-40B4-BE49-F238E27FC236}">
                        <a16:creationId xmlns:a16="http://schemas.microsoft.com/office/drawing/2014/main" id="{9A533A81-2E0F-478D-B28A-5486261FF1AC}"/>
                      </a:ext>
                    </a:extLst>
                  </p:cNvPr>
                  <p:cNvSpPr>
                    <a:spLocks/>
                  </p:cNvSpPr>
                  <p:nvPr/>
                </p:nvSpPr>
                <p:spPr bwMode="auto">
                  <a:xfrm>
                    <a:off x="6283325" y="1928813"/>
                    <a:ext cx="69850" cy="95250"/>
                  </a:xfrm>
                  <a:custGeom>
                    <a:avLst/>
                    <a:gdLst>
                      <a:gd name="T0" fmla="*/ 149 w 342"/>
                      <a:gd name="T1" fmla="*/ 0 h 464"/>
                      <a:gd name="T2" fmla="*/ 150 w 342"/>
                      <a:gd name="T3" fmla="*/ 25 h 464"/>
                      <a:gd name="T4" fmla="*/ 188 w 342"/>
                      <a:gd name="T5" fmla="*/ 40 h 464"/>
                      <a:gd name="T6" fmla="*/ 188 w 342"/>
                      <a:gd name="T7" fmla="*/ 63 h 464"/>
                      <a:gd name="T8" fmla="*/ 226 w 342"/>
                      <a:gd name="T9" fmla="*/ 51 h 464"/>
                      <a:gd name="T10" fmla="*/ 247 w 342"/>
                      <a:gd name="T11" fmla="*/ 33 h 464"/>
                      <a:gd name="T12" fmla="*/ 290 w 342"/>
                      <a:gd name="T13" fmla="*/ 59 h 464"/>
                      <a:gd name="T14" fmla="*/ 308 w 342"/>
                      <a:gd name="T15" fmla="*/ 79 h 464"/>
                      <a:gd name="T16" fmla="*/ 317 w 342"/>
                      <a:gd name="T17" fmla="*/ 112 h 464"/>
                      <a:gd name="T18" fmla="*/ 307 w 342"/>
                      <a:gd name="T19" fmla="*/ 128 h 464"/>
                      <a:gd name="T20" fmla="*/ 320 w 342"/>
                      <a:gd name="T21" fmla="*/ 151 h 464"/>
                      <a:gd name="T22" fmla="*/ 330 w 342"/>
                      <a:gd name="T23" fmla="*/ 184 h 464"/>
                      <a:gd name="T24" fmla="*/ 327 w 342"/>
                      <a:gd name="T25" fmla="*/ 205 h 464"/>
                      <a:gd name="T26" fmla="*/ 342 w 342"/>
                      <a:gd name="T27" fmla="*/ 244 h 464"/>
                      <a:gd name="T28" fmla="*/ 325 w 342"/>
                      <a:gd name="T29" fmla="*/ 250 h 464"/>
                      <a:gd name="T30" fmla="*/ 315 w 342"/>
                      <a:gd name="T31" fmla="*/ 243 h 464"/>
                      <a:gd name="T32" fmla="*/ 306 w 342"/>
                      <a:gd name="T33" fmla="*/ 254 h 464"/>
                      <a:gd name="T34" fmla="*/ 279 w 342"/>
                      <a:gd name="T35" fmla="*/ 266 h 464"/>
                      <a:gd name="T36" fmla="*/ 264 w 342"/>
                      <a:gd name="T37" fmla="*/ 281 h 464"/>
                      <a:gd name="T38" fmla="*/ 237 w 342"/>
                      <a:gd name="T39" fmla="*/ 294 h 464"/>
                      <a:gd name="T40" fmla="*/ 244 w 342"/>
                      <a:gd name="T41" fmla="*/ 311 h 464"/>
                      <a:gd name="T42" fmla="*/ 248 w 342"/>
                      <a:gd name="T43" fmla="*/ 336 h 464"/>
                      <a:gd name="T44" fmla="*/ 267 w 342"/>
                      <a:gd name="T45" fmla="*/ 350 h 464"/>
                      <a:gd name="T46" fmla="*/ 288 w 342"/>
                      <a:gd name="T47" fmla="*/ 375 h 464"/>
                      <a:gd name="T48" fmla="*/ 275 w 342"/>
                      <a:gd name="T49" fmla="*/ 401 h 464"/>
                      <a:gd name="T50" fmla="*/ 261 w 342"/>
                      <a:gd name="T51" fmla="*/ 408 h 464"/>
                      <a:gd name="T52" fmla="*/ 267 w 342"/>
                      <a:gd name="T53" fmla="*/ 445 h 464"/>
                      <a:gd name="T54" fmla="*/ 263 w 342"/>
                      <a:gd name="T55" fmla="*/ 454 h 464"/>
                      <a:gd name="T56" fmla="*/ 251 w 342"/>
                      <a:gd name="T57" fmla="*/ 443 h 464"/>
                      <a:gd name="T58" fmla="*/ 233 w 342"/>
                      <a:gd name="T59" fmla="*/ 441 h 464"/>
                      <a:gd name="T60" fmla="*/ 206 w 342"/>
                      <a:gd name="T61" fmla="*/ 451 h 464"/>
                      <a:gd name="T62" fmla="*/ 173 w 342"/>
                      <a:gd name="T63" fmla="*/ 449 h 464"/>
                      <a:gd name="T64" fmla="*/ 167 w 342"/>
                      <a:gd name="T65" fmla="*/ 464 h 464"/>
                      <a:gd name="T66" fmla="*/ 148 w 342"/>
                      <a:gd name="T67" fmla="*/ 448 h 464"/>
                      <a:gd name="T68" fmla="*/ 137 w 342"/>
                      <a:gd name="T69" fmla="*/ 451 h 464"/>
                      <a:gd name="T70" fmla="*/ 96 w 342"/>
                      <a:gd name="T71" fmla="*/ 434 h 464"/>
                      <a:gd name="T72" fmla="*/ 88 w 342"/>
                      <a:gd name="T73" fmla="*/ 446 h 464"/>
                      <a:gd name="T74" fmla="*/ 56 w 342"/>
                      <a:gd name="T75" fmla="*/ 446 h 464"/>
                      <a:gd name="T76" fmla="*/ 61 w 342"/>
                      <a:gd name="T77" fmla="*/ 406 h 464"/>
                      <a:gd name="T78" fmla="*/ 80 w 342"/>
                      <a:gd name="T79" fmla="*/ 366 h 464"/>
                      <a:gd name="T80" fmla="*/ 25 w 342"/>
                      <a:gd name="T81" fmla="*/ 356 h 464"/>
                      <a:gd name="T82" fmla="*/ 7 w 342"/>
                      <a:gd name="T83" fmla="*/ 341 h 464"/>
                      <a:gd name="T84" fmla="*/ 10 w 342"/>
                      <a:gd name="T85" fmla="*/ 315 h 464"/>
                      <a:gd name="T86" fmla="*/ 2 w 342"/>
                      <a:gd name="T87" fmla="*/ 302 h 464"/>
                      <a:gd name="T88" fmla="*/ 6 w 342"/>
                      <a:gd name="T89" fmla="*/ 262 h 464"/>
                      <a:gd name="T90" fmla="*/ 0 w 342"/>
                      <a:gd name="T91" fmla="*/ 198 h 464"/>
                      <a:gd name="T92" fmla="*/ 23 w 342"/>
                      <a:gd name="T93" fmla="*/ 198 h 464"/>
                      <a:gd name="T94" fmla="*/ 32 w 342"/>
                      <a:gd name="T95" fmla="*/ 175 h 464"/>
                      <a:gd name="T96" fmla="*/ 42 w 342"/>
                      <a:gd name="T97" fmla="*/ 118 h 464"/>
                      <a:gd name="T98" fmla="*/ 35 w 342"/>
                      <a:gd name="T99" fmla="*/ 97 h 464"/>
                      <a:gd name="T100" fmla="*/ 42 w 342"/>
                      <a:gd name="T101" fmla="*/ 83 h 464"/>
                      <a:gd name="T102" fmla="*/ 74 w 342"/>
                      <a:gd name="T103" fmla="*/ 80 h 464"/>
                      <a:gd name="T104" fmla="*/ 81 w 342"/>
                      <a:gd name="T105" fmla="*/ 94 h 464"/>
                      <a:gd name="T106" fmla="*/ 107 w 342"/>
                      <a:gd name="T107" fmla="*/ 62 h 464"/>
                      <a:gd name="T108" fmla="*/ 98 w 342"/>
                      <a:gd name="T109" fmla="*/ 38 h 464"/>
                      <a:gd name="T110" fmla="*/ 96 w 342"/>
                      <a:gd name="T111" fmla="*/ 1 h 464"/>
                      <a:gd name="T112" fmla="*/ 125 w 342"/>
                      <a:gd name="T113" fmla="*/ 10 h 464"/>
                      <a:gd name="T114" fmla="*/ 149 w 342"/>
                      <a:gd name="T115"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464">
                        <a:moveTo>
                          <a:pt x="149" y="0"/>
                        </a:moveTo>
                        <a:lnTo>
                          <a:pt x="150" y="25"/>
                        </a:lnTo>
                        <a:lnTo>
                          <a:pt x="188" y="40"/>
                        </a:lnTo>
                        <a:lnTo>
                          <a:pt x="188" y="63"/>
                        </a:lnTo>
                        <a:lnTo>
                          <a:pt x="226" y="51"/>
                        </a:lnTo>
                        <a:lnTo>
                          <a:pt x="247" y="33"/>
                        </a:lnTo>
                        <a:lnTo>
                          <a:pt x="290" y="59"/>
                        </a:lnTo>
                        <a:lnTo>
                          <a:pt x="308" y="79"/>
                        </a:lnTo>
                        <a:lnTo>
                          <a:pt x="317" y="112"/>
                        </a:lnTo>
                        <a:lnTo>
                          <a:pt x="307" y="128"/>
                        </a:lnTo>
                        <a:lnTo>
                          <a:pt x="320" y="151"/>
                        </a:lnTo>
                        <a:lnTo>
                          <a:pt x="330" y="184"/>
                        </a:lnTo>
                        <a:lnTo>
                          <a:pt x="327" y="205"/>
                        </a:lnTo>
                        <a:lnTo>
                          <a:pt x="342" y="244"/>
                        </a:lnTo>
                        <a:lnTo>
                          <a:pt x="325" y="250"/>
                        </a:lnTo>
                        <a:lnTo>
                          <a:pt x="315" y="243"/>
                        </a:lnTo>
                        <a:lnTo>
                          <a:pt x="306" y="254"/>
                        </a:lnTo>
                        <a:lnTo>
                          <a:pt x="279" y="266"/>
                        </a:lnTo>
                        <a:lnTo>
                          <a:pt x="264" y="281"/>
                        </a:lnTo>
                        <a:lnTo>
                          <a:pt x="237" y="294"/>
                        </a:lnTo>
                        <a:lnTo>
                          <a:pt x="244" y="311"/>
                        </a:lnTo>
                        <a:lnTo>
                          <a:pt x="248" y="336"/>
                        </a:lnTo>
                        <a:lnTo>
                          <a:pt x="267" y="350"/>
                        </a:lnTo>
                        <a:lnTo>
                          <a:pt x="288" y="375"/>
                        </a:lnTo>
                        <a:lnTo>
                          <a:pt x="275" y="401"/>
                        </a:lnTo>
                        <a:lnTo>
                          <a:pt x="261" y="408"/>
                        </a:lnTo>
                        <a:lnTo>
                          <a:pt x="267" y="445"/>
                        </a:lnTo>
                        <a:lnTo>
                          <a:pt x="263" y="454"/>
                        </a:lnTo>
                        <a:lnTo>
                          <a:pt x="251" y="443"/>
                        </a:lnTo>
                        <a:lnTo>
                          <a:pt x="233" y="441"/>
                        </a:lnTo>
                        <a:lnTo>
                          <a:pt x="206" y="451"/>
                        </a:lnTo>
                        <a:lnTo>
                          <a:pt x="173" y="449"/>
                        </a:lnTo>
                        <a:lnTo>
                          <a:pt x="167" y="464"/>
                        </a:lnTo>
                        <a:lnTo>
                          <a:pt x="148" y="448"/>
                        </a:lnTo>
                        <a:lnTo>
                          <a:pt x="137" y="451"/>
                        </a:lnTo>
                        <a:lnTo>
                          <a:pt x="96" y="434"/>
                        </a:lnTo>
                        <a:lnTo>
                          <a:pt x="88" y="446"/>
                        </a:lnTo>
                        <a:lnTo>
                          <a:pt x="56" y="446"/>
                        </a:lnTo>
                        <a:lnTo>
                          <a:pt x="61" y="406"/>
                        </a:lnTo>
                        <a:lnTo>
                          <a:pt x="80" y="366"/>
                        </a:lnTo>
                        <a:lnTo>
                          <a:pt x="25" y="356"/>
                        </a:lnTo>
                        <a:lnTo>
                          <a:pt x="7" y="341"/>
                        </a:lnTo>
                        <a:lnTo>
                          <a:pt x="10" y="315"/>
                        </a:lnTo>
                        <a:lnTo>
                          <a:pt x="2" y="302"/>
                        </a:lnTo>
                        <a:lnTo>
                          <a:pt x="6" y="262"/>
                        </a:lnTo>
                        <a:lnTo>
                          <a:pt x="0" y="198"/>
                        </a:lnTo>
                        <a:lnTo>
                          <a:pt x="23" y="198"/>
                        </a:lnTo>
                        <a:lnTo>
                          <a:pt x="32" y="175"/>
                        </a:lnTo>
                        <a:lnTo>
                          <a:pt x="42" y="118"/>
                        </a:lnTo>
                        <a:lnTo>
                          <a:pt x="35" y="97"/>
                        </a:lnTo>
                        <a:lnTo>
                          <a:pt x="42" y="83"/>
                        </a:lnTo>
                        <a:lnTo>
                          <a:pt x="74" y="80"/>
                        </a:lnTo>
                        <a:lnTo>
                          <a:pt x="81" y="94"/>
                        </a:lnTo>
                        <a:lnTo>
                          <a:pt x="107" y="62"/>
                        </a:lnTo>
                        <a:lnTo>
                          <a:pt x="98" y="38"/>
                        </a:lnTo>
                        <a:lnTo>
                          <a:pt x="96" y="1"/>
                        </a:lnTo>
                        <a:lnTo>
                          <a:pt x="125" y="10"/>
                        </a:lnTo>
                        <a:lnTo>
                          <a:pt x="149"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2" name="Country">
                    <a:extLst>
                      <a:ext uri="{FF2B5EF4-FFF2-40B4-BE49-F238E27FC236}">
                        <a16:creationId xmlns:a16="http://schemas.microsoft.com/office/drawing/2014/main" id="{8F031B10-F8B3-4628-91AE-97508AFB3003}"/>
                      </a:ext>
                    </a:extLst>
                  </p:cNvPr>
                  <p:cNvSpPr>
                    <a:spLocks/>
                  </p:cNvSpPr>
                  <p:nvPr/>
                </p:nvSpPr>
                <p:spPr bwMode="auto">
                  <a:xfrm>
                    <a:off x="6557963" y="2338388"/>
                    <a:ext cx="12700" cy="14288"/>
                  </a:xfrm>
                  <a:custGeom>
                    <a:avLst/>
                    <a:gdLst>
                      <a:gd name="T0" fmla="*/ 53 w 62"/>
                      <a:gd name="T1" fmla="*/ 0 h 68"/>
                      <a:gd name="T2" fmla="*/ 62 w 62"/>
                      <a:gd name="T3" fmla="*/ 12 h 68"/>
                      <a:gd name="T4" fmla="*/ 61 w 62"/>
                      <a:gd name="T5" fmla="*/ 28 h 68"/>
                      <a:gd name="T6" fmla="*/ 39 w 62"/>
                      <a:gd name="T7" fmla="*/ 37 h 68"/>
                      <a:gd name="T8" fmla="*/ 56 w 62"/>
                      <a:gd name="T9" fmla="*/ 47 h 68"/>
                      <a:gd name="T10" fmla="*/ 42 w 62"/>
                      <a:gd name="T11" fmla="*/ 68 h 68"/>
                      <a:gd name="T12" fmla="*/ 33 w 62"/>
                      <a:gd name="T13" fmla="*/ 61 h 68"/>
                      <a:gd name="T14" fmla="*/ 24 w 62"/>
                      <a:gd name="T15" fmla="*/ 64 h 68"/>
                      <a:gd name="T16" fmla="*/ 3 w 62"/>
                      <a:gd name="T17" fmla="*/ 63 h 68"/>
                      <a:gd name="T18" fmla="*/ 2 w 62"/>
                      <a:gd name="T19" fmla="*/ 52 h 68"/>
                      <a:gd name="T20" fmla="*/ 0 w 62"/>
                      <a:gd name="T21" fmla="*/ 41 h 68"/>
                      <a:gd name="T22" fmla="*/ 12 w 62"/>
                      <a:gd name="T23" fmla="*/ 23 h 68"/>
                      <a:gd name="T24" fmla="*/ 26 w 62"/>
                      <a:gd name="T25" fmla="*/ 6 h 68"/>
                      <a:gd name="T26" fmla="*/ 42 w 62"/>
                      <a:gd name="T27" fmla="*/ 9 h 68"/>
                      <a:gd name="T28" fmla="*/ 53 w 62"/>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68">
                        <a:moveTo>
                          <a:pt x="53" y="0"/>
                        </a:moveTo>
                        <a:lnTo>
                          <a:pt x="62" y="12"/>
                        </a:lnTo>
                        <a:lnTo>
                          <a:pt x="61" y="28"/>
                        </a:lnTo>
                        <a:lnTo>
                          <a:pt x="39" y="37"/>
                        </a:lnTo>
                        <a:lnTo>
                          <a:pt x="56" y="47"/>
                        </a:lnTo>
                        <a:lnTo>
                          <a:pt x="42" y="68"/>
                        </a:lnTo>
                        <a:lnTo>
                          <a:pt x="33" y="61"/>
                        </a:lnTo>
                        <a:lnTo>
                          <a:pt x="24" y="64"/>
                        </a:lnTo>
                        <a:lnTo>
                          <a:pt x="3" y="63"/>
                        </a:lnTo>
                        <a:lnTo>
                          <a:pt x="2" y="52"/>
                        </a:lnTo>
                        <a:lnTo>
                          <a:pt x="0" y="41"/>
                        </a:lnTo>
                        <a:lnTo>
                          <a:pt x="12" y="23"/>
                        </a:lnTo>
                        <a:lnTo>
                          <a:pt x="26" y="6"/>
                        </a:lnTo>
                        <a:lnTo>
                          <a:pt x="42" y="9"/>
                        </a:lnTo>
                        <a:lnTo>
                          <a:pt x="5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3" name="Country">
                    <a:extLst>
                      <a:ext uri="{FF2B5EF4-FFF2-40B4-BE49-F238E27FC236}">
                        <a16:creationId xmlns:a16="http://schemas.microsoft.com/office/drawing/2014/main" id="{F31D8050-6CF3-48A9-AC4E-33E41E8BF923}"/>
                      </a:ext>
                    </a:extLst>
                  </p:cNvPr>
                  <p:cNvSpPr>
                    <a:spLocks noEditPoints="1"/>
                  </p:cNvSpPr>
                  <p:nvPr/>
                </p:nvSpPr>
                <p:spPr bwMode="auto">
                  <a:xfrm>
                    <a:off x="6299200" y="1890713"/>
                    <a:ext cx="36512" cy="41275"/>
                  </a:xfrm>
                  <a:custGeom>
                    <a:avLst/>
                    <a:gdLst>
                      <a:gd name="T0" fmla="*/ 174 w 174"/>
                      <a:gd name="T1" fmla="*/ 146 h 200"/>
                      <a:gd name="T2" fmla="*/ 151 w 174"/>
                      <a:gd name="T3" fmla="*/ 200 h 200"/>
                      <a:gd name="T4" fmla="*/ 112 w 174"/>
                      <a:gd name="T5" fmla="*/ 162 h 200"/>
                      <a:gd name="T6" fmla="*/ 106 w 174"/>
                      <a:gd name="T7" fmla="*/ 135 h 200"/>
                      <a:gd name="T8" fmla="*/ 162 w 174"/>
                      <a:gd name="T9" fmla="*/ 112 h 200"/>
                      <a:gd name="T10" fmla="*/ 174 w 174"/>
                      <a:gd name="T11" fmla="*/ 146 h 200"/>
                      <a:gd name="T12" fmla="*/ 107 w 174"/>
                      <a:gd name="T13" fmla="*/ 89 h 200"/>
                      <a:gd name="T14" fmla="*/ 97 w 174"/>
                      <a:gd name="T15" fmla="*/ 114 h 200"/>
                      <a:gd name="T16" fmla="*/ 86 w 174"/>
                      <a:gd name="T17" fmla="*/ 107 h 200"/>
                      <a:gd name="T18" fmla="*/ 59 w 174"/>
                      <a:gd name="T19" fmla="*/ 155 h 200"/>
                      <a:gd name="T20" fmla="*/ 69 w 174"/>
                      <a:gd name="T21" fmla="*/ 188 h 200"/>
                      <a:gd name="T22" fmla="*/ 45 w 174"/>
                      <a:gd name="T23" fmla="*/ 198 h 200"/>
                      <a:gd name="T24" fmla="*/ 16 w 174"/>
                      <a:gd name="T25" fmla="*/ 189 h 200"/>
                      <a:gd name="T26" fmla="*/ 1 w 174"/>
                      <a:gd name="T27" fmla="*/ 152 h 200"/>
                      <a:gd name="T28" fmla="*/ 0 w 174"/>
                      <a:gd name="T29" fmla="*/ 83 h 200"/>
                      <a:gd name="T30" fmla="*/ 6 w 174"/>
                      <a:gd name="T31" fmla="*/ 65 h 200"/>
                      <a:gd name="T32" fmla="*/ 17 w 174"/>
                      <a:gd name="T33" fmla="*/ 44 h 200"/>
                      <a:gd name="T34" fmla="*/ 50 w 174"/>
                      <a:gd name="T35" fmla="*/ 39 h 200"/>
                      <a:gd name="T36" fmla="*/ 63 w 174"/>
                      <a:gd name="T37" fmla="*/ 20 h 200"/>
                      <a:gd name="T38" fmla="*/ 94 w 174"/>
                      <a:gd name="T39" fmla="*/ 0 h 200"/>
                      <a:gd name="T40" fmla="*/ 93 w 174"/>
                      <a:gd name="T41" fmla="*/ 36 h 200"/>
                      <a:gd name="T42" fmla="*/ 81 w 174"/>
                      <a:gd name="T43" fmla="*/ 59 h 200"/>
                      <a:gd name="T44" fmla="*/ 86 w 174"/>
                      <a:gd name="T45" fmla="*/ 78 h 200"/>
                      <a:gd name="T46" fmla="*/ 107 w 174"/>
                      <a:gd name="T47" fmla="*/ 8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4" h="200">
                        <a:moveTo>
                          <a:pt x="174" y="146"/>
                        </a:moveTo>
                        <a:lnTo>
                          <a:pt x="151" y="200"/>
                        </a:lnTo>
                        <a:lnTo>
                          <a:pt x="112" y="162"/>
                        </a:lnTo>
                        <a:lnTo>
                          <a:pt x="106" y="135"/>
                        </a:lnTo>
                        <a:lnTo>
                          <a:pt x="162" y="112"/>
                        </a:lnTo>
                        <a:lnTo>
                          <a:pt x="174" y="146"/>
                        </a:lnTo>
                        <a:close/>
                        <a:moveTo>
                          <a:pt x="107" y="89"/>
                        </a:moveTo>
                        <a:lnTo>
                          <a:pt x="97" y="114"/>
                        </a:lnTo>
                        <a:lnTo>
                          <a:pt x="86" y="107"/>
                        </a:lnTo>
                        <a:lnTo>
                          <a:pt x="59" y="155"/>
                        </a:lnTo>
                        <a:lnTo>
                          <a:pt x="69" y="188"/>
                        </a:lnTo>
                        <a:lnTo>
                          <a:pt x="45" y="198"/>
                        </a:lnTo>
                        <a:lnTo>
                          <a:pt x="16" y="189"/>
                        </a:lnTo>
                        <a:lnTo>
                          <a:pt x="1" y="152"/>
                        </a:lnTo>
                        <a:lnTo>
                          <a:pt x="0" y="83"/>
                        </a:lnTo>
                        <a:lnTo>
                          <a:pt x="6" y="65"/>
                        </a:lnTo>
                        <a:lnTo>
                          <a:pt x="17" y="44"/>
                        </a:lnTo>
                        <a:lnTo>
                          <a:pt x="50" y="39"/>
                        </a:lnTo>
                        <a:lnTo>
                          <a:pt x="63" y="20"/>
                        </a:lnTo>
                        <a:lnTo>
                          <a:pt x="94" y="0"/>
                        </a:lnTo>
                        <a:lnTo>
                          <a:pt x="93" y="36"/>
                        </a:lnTo>
                        <a:lnTo>
                          <a:pt x="81" y="59"/>
                        </a:lnTo>
                        <a:lnTo>
                          <a:pt x="86" y="78"/>
                        </a:lnTo>
                        <a:lnTo>
                          <a:pt x="107" y="8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4" name="Country">
                    <a:extLst>
                      <a:ext uri="{FF2B5EF4-FFF2-40B4-BE49-F238E27FC236}">
                        <a16:creationId xmlns:a16="http://schemas.microsoft.com/office/drawing/2014/main" id="{27A37159-C982-48C7-8A18-A58E682802BB}"/>
                      </a:ext>
                    </a:extLst>
                  </p:cNvPr>
                  <p:cNvSpPr>
                    <a:spLocks/>
                  </p:cNvSpPr>
                  <p:nvPr/>
                </p:nvSpPr>
                <p:spPr bwMode="auto">
                  <a:xfrm>
                    <a:off x="5681663" y="2281238"/>
                    <a:ext cx="28575" cy="17463"/>
                  </a:xfrm>
                  <a:custGeom>
                    <a:avLst/>
                    <a:gdLst>
                      <a:gd name="T0" fmla="*/ 9 w 137"/>
                      <a:gd name="T1" fmla="*/ 7 h 91"/>
                      <a:gd name="T2" fmla="*/ 13 w 137"/>
                      <a:gd name="T3" fmla="*/ 0 h 91"/>
                      <a:gd name="T4" fmla="*/ 43 w 137"/>
                      <a:gd name="T5" fmla="*/ 0 h 91"/>
                      <a:gd name="T6" fmla="*/ 66 w 137"/>
                      <a:gd name="T7" fmla="*/ 10 h 91"/>
                      <a:gd name="T8" fmla="*/ 76 w 137"/>
                      <a:gd name="T9" fmla="*/ 9 h 91"/>
                      <a:gd name="T10" fmla="*/ 82 w 137"/>
                      <a:gd name="T11" fmla="*/ 23 h 91"/>
                      <a:gd name="T12" fmla="*/ 103 w 137"/>
                      <a:gd name="T13" fmla="*/ 23 h 91"/>
                      <a:gd name="T14" fmla="*/ 102 w 137"/>
                      <a:gd name="T15" fmla="*/ 35 h 91"/>
                      <a:gd name="T16" fmla="*/ 119 w 137"/>
                      <a:gd name="T17" fmla="*/ 36 h 91"/>
                      <a:gd name="T18" fmla="*/ 137 w 137"/>
                      <a:gd name="T19" fmla="*/ 51 h 91"/>
                      <a:gd name="T20" fmla="*/ 123 w 137"/>
                      <a:gd name="T21" fmla="*/ 67 h 91"/>
                      <a:gd name="T22" fmla="*/ 105 w 137"/>
                      <a:gd name="T23" fmla="*/ 58 h 91"/>
                      <a:gd name="T24" fmla="*/ 88 w 137"/>
                      <a:gd name="T25" fmla="*/ 60 h 91"/>
                      <a:gd name="T26" fmla="*/ 76 w 137"/>
                      <a:gd name="T27" fmla="*/ 58 h 91"/>
                      <a:gd name="T28" fmla="*/ 69 w 137"/>
                      <a:gd name="T29" fmla="*/ 65 h 91"/>
                      <a:gd name="T30" fmla="*/ 54 w 137"/>
                      <a:gd name="T31" fmla="*/ 68 h 91"/>
                      <a:gd name="T32" fmla="*/ 48 w 137"/>
                      <a:gd name="T33" fmla="*/ 58 h 91"/>
                      <a:gd name="T34" fmla="*/ 36 w 137"/>
                      <a:gd name="T35" fmla="*/ 64 h 91"/>
                      <a:gd name="T36" fmla="*/ 21 w 137"/>
                      <a:gd name="T37" fmla="*/ 91 h 91"/>
                      <a:gd name="T38" fmla="*/ 11 w 137"/>
                      <a:gd name="T39" fmla="*/ 85 h 91"/>
                      <a:gd name="T40" fmla="*/ 9 w 137"/>
                      <a:gd name="T41" fmla="*/ 73 h 91"/>
                      <a:gd name="T42" fmla="*/ 10 w 137"/>
                      <a:gd name="T43" fmla="*/ 62 h 91"/>
                      <a:gd name="T44" fmla="*/ 0 w 137"/>
                      <a:gd name="T45" fmla="*/ 50 h 91"/>
                      <a:gd name="T46" fmla="*/ 9 w 137"/>
                      <a:gd name="T47" fmla="*/ 44 h 91"/>
                      <a:gd name="T48" fmla="*/ 12 w 137"/>
                      <a:gd name="T49" fmla="*/ 28 h 91"/>
                      <a:gd name="T50" fmla="*/ 9 w 137"/>
                      <a:gd name="T51"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7" h="91">
                        <a:moveTo>
                          <a:pt x="9" y="7"/>
                        </a:moveTo>
                        <a:lnTo>
                          <a:pt x="13" y="0"/>
                        </a:lnTo>
                        <a:lnTo>
                          <a:pt x="43" y="0"/>
                        </a:lnTo>
                        <a:lnTo>
                          <a:pt x="66" y="10"/>
                        </a:lnTo>
                        <a:lnTo>
                          <a:pt x="76" y="9"/>
                        </a:lnTo>
                        <a:lnTo>
                          <a:pt x="82" y="23"/>
                        </a:lnTo>
                        <a:lnTo>
                          <a:pt x="103" y="23"/>
                        </a:lnTo>
                        <a:lnTo>
                          <a:pt x="102" y="35"/>
                        </a:lnTo>
                        <a:lnTo>
                          <a:pt x="119" y="36"/>
                        </a:lnTo>
                        <a:lnTo>
                          <a:pt x="137" y="51"/>
                        </a:lnTo>
                        <a:lnTo>
                          <a:pt x="123" y="67"/>
                        </a:lnTo>
                        <a:lnTo>
                          <a:pt x="105" y="58"/>
                        </a:lnTo>
                        <a:lnTo>
                          <a:pt x="88" y="60"/>
                        </a:lnTo>
                        <a:lnTo>
                          <a:pt x="76" y="58"/>
                        </a:lnTo>
                        <a:lnTo>
                          <a:pt x="69" y="65"/>
                        </a:lnTo>
                        <a:lnTo>
                          <a:pt x="54" y="68"/>
                        </a:lnTo>
                        <a:lnTo>
                          <a:pt x="48" y="58"/>
                        </a:lnTo>
                        <a:lnTo>
                          <a:pt x="36" y="64"/>
                        </a:lnTo>
                        <a:lnTo>
                          <a:pt x="21" y="91"/>
                        </a:lnTo>
                        <a:lnTo>
                          <a:pt x="11" y="85"/>
                        </a:lnTo>
                        <a:lnTo>
                          <a:pt x="9" y="73"/>
                        </a:lnTo>
                        <a:lnTo>
                          <a:pt x="10" y="62"/>
                        </a:lnTo>
                        <a:lnTo>
                          <a:pt x="0" y="50"/>
                        </a:lnTo>
                        <a:lnTo>
                          <a:pt x="9" y="44"/>
                        </a:lnTo>
                        <a:lnTo>
                          <a:pt x="12" y="28"/>
                        </a:lnTo>
                        <a:lnTo>
                          <a:pt x="9" y="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5" name="Country">
                    <a:extLst>
                      <a:ext uri="{FF2B5EF4-FFF2-40B4-BE49-F238E27FC236}">
                        <a16:creationId xmlns:a16="http://schemas.microsoft.com/office/drawing/2014/main" id="{D4B26E5E-58AE-420C-AD20-3310A490CE4D}"/>
                      </a:ext>
                    </a:extLst>
                  </p:cNvPr>
                  <p:cNvSpPr>
                    <a:spLocks/>
                  </p:cNvSpPr>
                  <p:nvPr/>
                </p:nvSpPr>
                <p:spPr bwMode="auto">
                  <a:xfrm>
                    <a:off x="6170613" y="2128838"/>
                    <a:ext cx="158750" cy="158750"/>
                  </a:xfrm>
                  <a:custGeom>
                    <a:avLst/>
                    <a:gdLst>
                      <a:gd name="T0" fmla="*/ 785 w 785"/>
                      <a:gd name="T1" fmla="*/ 598 h 777"/>
                      <a:gd name="T2" fmla="*/ 655 w 785"/>
                      <a:gd name="T3" fmla="*/ 676 h 777"/>
                      <a:gd name="T4" fmla="*/ 545 w 785"/>
                      <a:gd name="T5" fmla="*/ 755 h 777"/>
                      <a:gd name="T6" fmla="*/ 492 w 785"/>
                      <a:gd name="T7" fmla="*/ 773 h 777"/>
                      <a:gd name="T8" fmla="*/ 450 w 785"/>
                      <a:gd name="T9" fmla="*/ 777 h 777"/>
                      <a:gd name="T10" fmla="*/ 449 w 785"/>
                      <a:gd name="T11" fmla="*/ 751 h 777"/>
                      <a:gd name="T12" fmla="*/ 432 w 785"/>
                      <a:gd name="T13" fmla="*/ 745 h 777"/>
                      <a:gd name="T14" fmla="*/ 408 w 785"/>
                      <a:gd name="T15" fmla="*/ 733 h 777"/>
                      <a:gd name="T16" fmla="*/ 399 w 785"/>
                      <a:gd name="T17" fmla="*/ 715 h 777"/>
                      <a:gd name="T18" fmla="*/ 271 w 785"/>
                      <a:gd name="T19" fmla="*/ 626 h 777"/>
                      <a:gd name="T20" fmla="*/ 143 w 785"/>
                      <a:gd name="T21" fmla="*/ 536 h 777"/>
                      <a:gd name="T22" fmla="*/ 0 w 785"/>
                      <a:gd name="T23" fmla="*/ 435 h 777"/>
                      <a:gd name="T24" fmla="*/ 1 w 785"/>
                      <a:gd name="T25" fmla="*/ 426 h 777"/>
                      <a:gd name="T26" fmla="*/ 1 w 785"/>
                      <a:gd name="T27" fmla="*/ 424 h 777"/>
                      <a:gd name="T28" fmla="*/ 1 w 785"/>
                      <a:gd name="T29" fmla="*/ 373 h 777"/>
                      <a:gd name="T30" fmla="*/ 62 w 785"/>
                      <a:gd name="T31" fmla="*/ 341 h 777"/>
                      <a:gd name="T32" fmla="*/ 100 w 785"/>
                      <a:gd name="T33" fmla="*/ 334 h 777"/>
                      <a:gd name="T34" fmla="*/ 131 w 785"/>
                      <a:gd name="T35" fmla="*/ 323 h 777"/>
                      <a:gd name="T36" fmla="*/ 146 w 785"/>
                      <a:gd name="T37" fmla="*/ 301 h 777"/>
                      <a:gd name="T38" fmla="*/ 190 w 785"/>
                      <a:gd name="T39" fmla="*/ 284 h 777"/>
                      <a:gd name="T40" fmla="*/ 192 w 785"/>
                      <a:gd name="T41" fmla="*/ 251 h 777"/>
                      <a:gd name="T42" fmla="*/ 213 w 785"/>
                      <a:gd name="T43" fmla="*/ 247 h 777"/>
                      <a:gd name="T44" fmla="*/ 231 w 785"/>
                      <a:gd name="T45" fmla="*/ 231 h 777"/>
                      <a:gd name="T46" fmla="*/ 280 w 785"/>
                      <a:gd name="T47" fmla="*/ 223 h 777"/>
                      <a:gd name="T48" fmla="*/ 287 w 785"/>
                      <a:gd name="T49" fmla="*/ 206 h 777"/>
                      <a:gd name="T50" fmla="*/ 277 w 785"/>
                      <a:gd name="T51" fmla="*/ 196 h 777"/>
                      <a:gd name="T52" fmla="*/ 264 w 785"/>
                      <a:gd name="T53" fmla="*/ 149 h 777"/>
                      <a:gd name="T54" fmla="*/ 262 w 785"/>
                      <a:gd name="T55" fmla="*/ 121 h 777"/>
                      <a:gd name="T56" fmla="*/ 248 w 785"/>
                      <a:gd name="T57" fmla="*/ 91 h 777"/>
                      <a:gd name="T58" fmla="*/ 284 w 785"/>
                      <a:gd name="T59" fmla="*/ 66 h 777"/>
                      <a:gd name="T60" fmla="*/ 325 w 785"/>
                      <a:gd name="T61" fmla="*/ 58 h 777"/>
                      <a:gd name="T62" fmla="*/ 349 w 785"/>
                      <a:gd name="T63" fmla="*/ 39 h 777"/>
                      <a:gd name="T64" fmla="*/ 385 w 785"/>
                      <a:gd name="T65" fmla="*/ 25 h 777"/>
                      <a:gd name="T66" fmla="*/ 450 w 785"/>
                      <a:gd name="T67" fmla="*/ 16 h 777"/>
                      <a:gd name="T68" fmla="*/ 512 w 785"/>
                      <a:gd name="T69" fmla="*/ 12 h 777"/>
                      <a:gd name="T70" fmla="*/ 532 w 785"/>
                      <a:gd name="T71" fmla="*/ 19 h 777"/>
                      <a:gd name="T72" fmla="*/ 567 w 785"/>
                      <a:gd name="T73" fmla="*/ 1 h 777"/>
                      <a:gd name="T74" fmla="*/ 608 w 785"/>
                      <a:gd name="T75" fmla="*/ 0 h 777"/>
                      <a:gd name="T76" fmla="*/ 623 w 785"/>
                      <a:gd name="T77" fmla="*/ 11 h 777"/>
                      <a:gd name="T78" fmla="*/ 649 w 785"/>
                      <a:gd name="T79" fmla="*/ 8 h 777"/>
                      <a:gd name="T80" fmla="*/ 641 w 785"/>
                      <a:gd name="T81" fmla="*/ 33 h 777"/>
                      <a:gd name="T82" fmla="*/ 647 w 785"/>
                      <a:gd name="T83" fmla="*/ 77 h 777"/>
                      <a:gd name="T84" fmla="*/ 638 w 785"/>
                      <a:gd name="T85" fmla="*/ 115 h 777"/>
                      <a:gd name="T86" fmla="*/ 615 w 785"/>
                      <a:gd name="T87" fmla="*/ 140 h 777"/>
                      <a:gd name="T88" fmla="*/ 618 w 785"/>
                      <a:gd name="T89" fmla="*/ 175 h 777"/>
                      <a:gd name="T90" fmla="*/ 649 w 785"/>
                      <a:gd name="T91" fmla="*/ 201 h 777"/>
                      <a:gd name="T92" fmla="*/ 650 w 785"/>
                      <a:gd name="T93" fmla="*/ 212 h 777"/>
                      <a:gd name="T94" fmla="*/ 673 w 785"/>
                      <a:gd name="T95" fmla="*/ 230 h 777"/>
                      <a:gd name="T96" fmla="*/ 689 w 785"/>
                      <a:gd name="T97" fmla="*/ 309 h 777"/>
                      <a:gd name="T98" fmla="*/ 702 w 785"/>
                      <a:gd name="T99" fmla="*/ 348 h 777"/>
                      <a:gd name="T100" fmla="*/ 704 w 785"/>
                      <a:gd name="T101" fmla="*/ 368 h 777"/>
                      <a:gd name="T102" fmla="*/ 697 w 785"/>
                      <a:gd name="T103" fmla="*/ 403 h 777"/>
                      <a:gd name="T104" fmla="*/ 700 w 785"/>
                      <a:gd name="T105" fmla="*/ 422 h 777"/>
                      <a:gd name="T106" fmla="*/ 695 w 785"/>
                      <a:gd name="T107" fmla="*/ 445 h 777"/>
                      <a:gd name="T108" fmla="*/ 698 w 785"/>
                      <a:gd name="T109" fmla="*/ 472 h 777"/>
                      <a:gd name="T110" fmla="*/ 683 w 785"/>
                      <a:gd name="T111" fmla="*/ 490 h 777"/>
                      <a:gd name="T112" fmla="*/ 706 w 785"/>
                      <a:gd name="T113" fmla="*/ 520 h 777"/>
                      <a:gd name="T114" fmla="*/ 707 w 785"/>
                      <a:gd name="T115" fmla="*/ 538 h 777"/>
                      <a:gd name="T116" fmla="*/ 720 w 785"/>
                      <a:gd name="T117" fmla="*/ 561 h 777"/>
                      <a:gd name="T118" fmla="*/ 738 w 785"/>
                      <a:gd name="T119" fmla="*/ 553 h 777"/>
                      <a:gd name="T120" fmla="*/ 768 w 785"/>
                      <a:gd name="T121" fmla="*/ 573 h 777"/>
                      <a:gd name="T122" fmla="*/ 785 w 785"/>
                      <a:gd name="T123" fmla="*/ 598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5" h="777">
                        <a:moveTo>
                          <a:pt x="785" y="598"/>
                        </a:moveTo>
                        <a:lnTo>
                          <a:pt x="655" y="676"/>
                        </a:lnTo>
                        <a:lnTo>
                          <a:pt x="545" y="755"/>
                        </a:lnTo>
                        <a:lnTo>
                          <a:pt x="492" y="773"/>
                        </a:lnTo>
                        <a:lnTo>
                          <a:pt x="450" y="777"/>
                        </a:lnTo>
                        <a:lnTo>
                          <a:pt x="449" y="751"/>
                        </a:lnTo>
                        <a:lnTo>
                          <a:pt x="432" y="745"/>
                        </a:lnTo>
                        <a:lnTo>
                          <a:pt x="408" y="733"/>
                        </a:lnTo>
                        <a:lnTo>
                          <a:pt x="399" y="715"/>
                        </a:lnTo>
                        <a:lnTo>
                          <a:pt x="271" y="626"/>
                        </a:lnTo>
                        <a:lnTo>
                          <a:pt x="143" y="536"/>
                        </a:lnTo>
                        <a:lnTo>
                          <a:pt x="0" y="435"/>
                        </a:lnTo>
                        <a:lnTo>
                          <a:pt x="1" y="426"/>
                        </a:lnTo>
                        <a:lnTo>
                          <a:pt x="1" y="424"/>
                        </a:lnTo>
                        <a:lnTo>
                          <a:pt x="1" y="373"/>
                        </a:lnTo>
                        <a:lnTo>
                          <a:pt x="62" y="341"/>
                        </a:lnTo>
                        <a:lnTo>
                          <a:pt x="100" y="334"/>
                        </a:lnTo>
                        <a:lnTo>
                          <a:pt x="131" y="323"/>
                        </a:lnTo>
                        <a:lnTo>
                          <a:pt x="146" y="301"/>
                        </a:lnTo>
                        <a:lnTo>
                          <a:pt x="190" y="284"/>
                        </a:lnTo>
                        <a:lnTo>
                          <a:pt x="192" y="251"/>
                        </a:lnTo>
                        <a:lnTo>
                          <a:pt x="213" y="247"/>
                        </a:lnTo>
                        <a:lnTo>
                          <a:pt x="231" y="231"/>
                        </a:lnTo>
                        <a:lnTo>
                          <a:pt x="280" y="223"/>
                        </a:lnTo>
                        <a:lnTo>
                          <a:pt x="287" y="206"/>
                        </a:lnTo>
                        <a:lnTo>
                          <a:pt x="277" y="196"/>
                        </a:lnTo>
                        <a:lnTo>
                          <a:pt x="264" y="149"/>
                        </a:lnTo>
                        <a:lnTo>
                          <a:pt x="262" y="121"/>
                        </a:lnTo>
                        <a:lnTo>
                          <a:pt x="248" y="91"/>
                        </a:lnTo>
                        <a:lnTo>
                          <a:pt x="284" y="66"/>
                        </a:lnTo>
                        <a:lnTo>
                          <a:pt x="325" y="58"/>
                        </a:lnTo>
                        <a:lnTo>
                          <a:pt x="349" y="39"/>
                        </a:lnTo>
                        <a:lnTo>
                          <a:pt x="385" y="25"/>
                        </a:lnTo>
                        <a:lnTo>
                          <a:pt x="450" y="16"/>
                        </a:lnTo>
                        <a:lnTo>
                          <a:pt x="512" y="12"/>
                        </a:lnTo>
                        <a:lnTo>
                          <a:pt x="532" y="19"/>
                        </a:lnTo>
                        <a:lnTo>
                          <a:pt x="567" y="1"/>
                        </a:lnTo>
                        <a:lnTo>
                          <a:pt x="608" y="0"/>
                        </a:lnTo>
                        <a:lnTo>
                          <a:pt x="623" y="11"/>
                        </a:lnTo>
                        <a:lnTo>
                          <a:pt x="649" y="8"/>
                        </a:lnTo>
                        <a:lnTo>
                          <a:pt x="641" y="33"/>
                        </a:lnTo>
                        <a:lnTo>
                          <a:pt x="647" y="77"/>
                        </a:lnTo>
                        <a:lnTo>
                          <a:pt x="638" y="115"/>
                        </a:lnTo>
                        <a:lnTo>
                          <a:pt x="615" y="140"/>
                        </a:lnTo>
                        <a:lnTo>
                          <a:pt x="618" y="175"/>
                        </a:lnTo>
                        <a:lnTo>
                          <a:pt x="649" y="201"/>
                        </a:lnTo>
                        <a:lnTo>
                          <a:pt x="650" y="212"/>
                        </a:lnTo>
                        <a:lnTo>
                          <a:pt x="673" y="230"/>
                        </a:lnTo>
                        <a:lnTo>
                          <a:pt x="689" y="309"/>
                        </a:lnTo>
                        <a:lnTo>
                          <a:pt x="702" y="348"/>
                        </a:lnTo>
                        <a:lnTo>
                          <a:pt x="704" y="368"/>
                        </a:lnTo>
                        <a:lnTo>
                          <a:pt x="697" y="403"/>
                        </a:lnTo>
                        <a:lnTo>
                          <a:pt x="700" y="422"/>
                        </a:lnTo>
                        <a:lnTo>
                          <a:pt x="695" y="445"/>
                        </a:lnTo>
                        <a:lnTo>
                          <a:pt x="698" y="472"/>
                        </a:lnTo>
                        <a:lnTo>
                          <a:pt x="683" y="490"/>
                        </a:lnTo>
                        <a:lnTo>
                          <a:pt x="706" y="520"/>
                        </a:lnTo>
                        <a:lnTo>
                          <a:pt x="707" y="538"/>
                        </a:lnTo>
                        <a:lnTo>
                          <a:pt x="720" y="561"/>
                        </a:lnTo>
                        <a:lnTo>
                          <a:pt x="738" y="553"/>
                        </a:lnTo>
                        <a:lnTo>
                          <a:pt x="768" y="573"/>
                        </a:lnTo>
                        <a:lnTo>
                          <a:pt x="785" y="59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6" name="Country">
                    <a:extLst>
                      <a:ext uri="{FF2B5EF4-FFF2-40B4-BE49-F238E27FC236}">
                        <a16:creationId xmlns:a16="http://schemas.microsoft.com/office/drawing/2014/main" id="{9295BD01-64AC-47A6-B9E1-7194A86D78AA}"/>
                      </a:ext>
                    </a:extLst>
                  </p:cNvPr>
                  <p:cNvSpPr>
                    <a:spLocks/>
                  </p:cNvSpPr>
                  <p:nvPr/>
                </p:nvSpPr>
                <p:spPr bwMode="auto">
                  <a:xfrm>
                    <a:off x="5611813" y="2425700"/>
                    <a:ext cx="44450" cy="47625"/>
                  </a:xfrm>
                  <a:custGeom>
                    <a:avLst/>
                    <a:gdLst>
                      <a:gd name="T0" fmla="*/ 25 w 217"/>
                      <a:gd name="T1" fmla="*/ 180 h 238"/>
                      <a:gd name="T2" fmla="*/ 45 w 217"/>
                      <a:gd name="T3" fmla="*/ 152 h 238"/>
                      <a:gd name="T4" fmla="*/ 37 w 217"/>
                      <a:gd name="T5" fmla="*/ 135 h 238"/>
                      <a:gd name="T6" fmla="*/ 22 w 217"/>
                      <a:gd name="T7" fmla="*/ 153 h 238"/>
                      <a:gd name="T8" fmla="*/ 0 w 217"/>
                      <a:gd name="T9" fmla="*/ 136 h 238"/>
                      <a:gd name="T10" fmla="*/ 7 w 217"/>
                      <a:gd name="T11" fmla="*/ 126 h 238"/>
                      <a:gd name="T12" fmla="*/ 1 w 217"/>
                      <a:gd name="T13" fmla="*/ 91 h 238"/>
                      <a:gd name="T14" fmla="*/ 14 w 217"/>
                      <a:gd name="T15" fmla="*/ 86 h 238"/>
                      <a:gd name="T16" fmla="*/ 21 w 217"/>
                      <a:gd name="T17" fmla="*/ 62 h 238"/>
                      <a:gd name="T18" fmla="*/ 36 w 217"/>
                      <a:gd name="T19" fmla="*/ 38 h 238"/>
                      <a:gd name="T20" fmla="*/ 33 w 217"/>
                      <a:gd name="T21" fmla="*/ 23 h 238"/>
                      <a:gd name="T22" fmla="*/ 54 w 217"/>
                      <a:gd name="T23" fmla="*/ 15 h 238"/>
                      <a:gd name="T24" fmla="*/ 80 w 217"/>
                      <a:gd name="T25" fmla="*/ 0 h 238"/>
                      <a:gd name="T26" fmla="*/ 118 w 217"/>
                      <a:gd name="T27" fmla="*/ 21 h 238"/>
                      <a:gd name="T28" fmla="*/ 125 w 217"/>
                      <a:gd name="T29" fmla="*/ 20 h 238"/>
                      <a:gd name="T30" fmla="*/ 134 w 217"/>
                      <a:gd name="T31" fmla="*/ 37 h 238"/>
                      <a:gd name="T32" fmla="*/ 166 w 217"/>
                      <a:gd name="T33" fmla="*/ 42 h 238"/>
                      <a:gd name="T34" fmla="*/ 177 w 217"/>
                      <a:gd name="T35" fmla="*/ 36 h 238"/>
                      <a:gd name="T36" fmla="*/ 196 w 217"/>
                      <a:gd name="T37" fmla="*/ 48 h 238"/>
                      <a:gd name="T38" fmla="*/ 212 w 217"/>
                      <a:gd name="T39" fmla="*/ 57 h 238"/>
                      <a:gd name="T40" fmla="*/ 217 w 217"/>
                      <a:gd name="T41" fmla="*/ 86 h 238"/>
                      <a:gd name="T42" fmla="*/ 205 w 217"/>
                      <a:gd name="T43" fmla="*/ 110 h 238"/>
                      <a:gd name="T44" fmla="*/ 164 w 217"/>
                      <a:gd name="T45" fmla="*/ 150 h 238"/>
                      <a:gd name="T46" fmla="*/ 119 w 217"/>
                      <a:gd name="T47" fmla="*/ 165 h 238"/>
                      <a:gd name="T48" fmla="*/ 95 w 217"/>
                      <a:gd name="T49" fmla="*/ 197 h 238"/>
                      <a:gd name="T50" fmla="*/ 88 w 217"/>
                      <a:gd name="T51" fmla="*/ 223 h 238"/>
                      <a:gd name="T52" fmla="*/ 67 w 217"/>
                      <a:gd name="T53" fmla="*/ 238 h 238"/>
                      <a:gd name="T54" fmla="*/ 51 w 217"/>
                      <a:gd name="T55" fmla="*/ 219 h 238"/>
                      <a:gd name="T56" fmla="*/ 35 w 217"/>
                      <a:gd name="T57" fmla="*/ 215 h 238"/>
                      <a:gd name="T58" fmla="*/ 20 w 217"/>
                      <a:gd name="T59" fmla="*/ 218 h 238"/>
                      <a:gd name="T60" fmla="*/ 19 w 217"/>
                      <a:gd name="T61" fmla="*/ 204 h 238"/>
                      <a:gd name="T62" fmla="*/ 30 w 217"/>
                      <a:gd name="T63" fmla="*/ 196 h 238"/>
                      <a:gd name="T64" fmla="*/ 25 w 217"/>
                      <a:gd name="T65" fmla="*/ 18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238">
                        <a:moveTo>
                          <a:pt x="25" y="180"/>
                        </a:moveTo>
                        <a:lnTo>
                          <a:pt x="45" y="152"/>
                        </a:lnTo>
                        <a:lnTo>
                          <a:pt x="37" y="135"/>
                        </a:lnTo>
                        <a:lnTo>
                          <a:pt x="22" y="153"/>
                        </a:lnTo>
                        <a:lnTo>
                          <a:pt x="0" y="136"/>
                        </a:lnTo>
                        <a:lnTo>
                          <a:pt x="7" y="126"/>
                        </a:lnTo>
                        <a:lnTo>
                          <a:pt x="1" y="91"/>
                        </a:lnTo>
                        <a:lnTo>
                          <a:pt x="14" y="86"/>
                        </a:lnTo>
                        <a:lnTo>
                          <a:pt x="21" y="62"/>
                        </a:lnTo>
                        <a:lnTo>
                          <a:pt x="36" y="38"/>
                        </a:lnTo>
                        <a:lnTo>
                          <a:pt x="33" y="23"/>
                        </a:lnTo>
                        <a:lnTo>
                          <a:pt x="54" y="15"/>
                        </a:lnTo>
                        <a:lnTo>
                          <a:pt x="80" y="0"/>
                        </a:lnTo>
                        <a:lnTo>
                          <a:pt x="118" y="21"/>
                        </a:lnTo>
                        <a:lnTo>
                          <a:pt x="125" y="20"/>
                        </a:lnTo>
                        <a:lnTo>
                          <a:pt x="134" y="37"/>
                        </a:lnTo>
                        <a:lnTo>
                          <a:pt x="166" y="42"/>
                        </a:lnTo>
                        <a:lnTo>
                          <a:pt x="177" y="36"/>
                        </a:lnTo>
                        <a:lnTo>
                          <a:pt x="196" y="48"/>
                        </a:lnTo>
                        <a:lnTo>
                          <a:pt x="212" y="57"/>
                        </a:lnTo>
                        <a:lnTo>
                          <a:pt x="217" y="86"/>
                        </a:lnTo>
                        <a:lnTo>
                          <a:pt x="205" y="110"/>
                        </a:lnTo>
                        <a:lnTo>
                          <a:pt x="164" y="150"/>
                        </a:lnTo>
                        <a:lnTo>
                          <a:pt x="119" y="165"/>
                        </a:lnTo>
                        <a:lnTo>
                          <a:pt x="95" y="197"/>
                        </a:lnTo>
                        <a:lnTo>
                          <a:pt x="88" y="223"/>
                        </a:lnTo>
                        <a:lnTo>
                          <a:pt x="67" y="238"/>
                        </a:lnTo>
                        <a:lnTo>
                          <a:pt x="51" y="219"/>
                        </a:lnTo>
                        <a:lnTo>
                          <a:pt x="35" y="215"/>
                        </a:lnTo>
                        <a:lnTo>
                          <a:pt x="20" y="218"/>
                        </a:lnTo>
                        <a:lnTo>
                          <a:pt x="19" y="204"/>
                        </a:lnTo>
                        <a:lnTo>
                          <a:pt x="30" y="196"/>
                        </a:lnTo>
                        <a:lnTo>
                          <a:pt x="25" y="18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7" name="Country">
                    <a:extLst>
                      <a:ext uri="{FF2B5EF4-FFF2-40B4-BE49-F238E27FC236}">
                        <a16:creationId xmlns:a16="http://schemas.microsoft.com/office/drawing/2014/main" id="{34B7725B-2046-4A7E-8271-F8E9D926B76B}"/>
                      </a:ext>
                    </a:extLst>
                  </p:cNvPr>
                  <p:cNvSpPr>
                    <a:spLocks/>
                  </p:cNvSpPr>
                  <p:nvPr/>
                </p:nvSpPr>
                <p:spPr bwMode="auto">
                  <a:xfrm>
                    <a:off x="6416675" y="1863725"/>
                    <a:ext cx="38100" cy="31750"/>
                  </a:xfrm>
                  <a:custGeom>
                    <a:avLst/>
                    <a:gdLst>
                      <a:gd name="T0" fmla="*/ 37 w 182"/>
                      <a:gd name="T1" fmla="*/ 133 h 155"/>
                      <a:gd name="T2" fmla="*/ 41 w 182"/>
                      <a:gd name="T3" fmla="*/ 91 h 155"/>
                      <a:gd name="T4" fmla="*/ 27 w 182"/>
                      <a:gd name="T5" fmla="*/ 100 h 155"/>
                      <a:gd name="T6" fmla="*/ 3 w 182"/>
                      <a:gd name="T7" fmla="*/ 74 h 155"/>
                      <a:gd name="T8" fmla="*/ 0 w 182"/>
                      <a:gd name="T9" fmla="*/ 32 h 155"/>
                      <a:gd name="T10" fmla="*/ 48 w 182"/>
                      <a:gd name="T11" fmla="*/ 11 h 155"/>
                      <a:gd name="T12" fmla="*/ 95 w 182"/>
                      <a:gd name="T13" fmla="*/ 0 h 155"/>
                      <a:gd name="T14" fmla="*/ 137 w 182"/>
                      <a:gd name="T15" fmla="*/ 13 h 155"/>
                      <a:gd name="T16" fmla="*/ 176 w 182"/>
                      <a:gd name="T17" fmla="*/ 11 h 155"/>
                      <a:gd name="T18" fmla="*/ 182 w 182"/>
                      <a:gd name="T19" fmla="*/ 23 h 155"/>
                      <a:gd name="T20" fmla="*/ 155 w 182"/>
                      <a:gd name="T21" fmla="*/ 66 h 155"/>
                      <a:gd name="T22" fmla="*/ 166 w 182"/>
                      <a:gd name="T23" fmla="*/ 133 h 155"/>
                      <a:gd name="T24" fmla="*/ 150 w 182"/>
                      <a:gd name="T25" fmla="*/ 155 h 155"/>
                      <a:gd name="T26" fmla="*/ 118 w 182"/>
                      <a:gd name="T27" fmla="*/ 155 h 155"/>
                      <a:gd name="T28" fmla="*/ 86 w 182"/>
                      <a:gd name="T29" fmla="*/ 129 h 155"/>
                      <a:gd name="T30" fmla="*/ 69 w 182"/>
                      <a:gd name="T31" fmla="*/ 120 h 155"/>
                      <a:gd name="T32" fmla="*/ 37 w 182"/>
                      <a:gd name="T3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155">
                        <a:moveTo>
                          <a:pt x="37" y="133"/>
                        </a:moveTo>
                        <a:lnTo>
                          <a:pt x="41" y="91"/>
                        </a:lnTo>
                        <a:lnTo>
                          <a:pt x="27" y="100"/>
                        </a:lnTo>
                        <a:lnTo>
                          <a:pt x="3" y="74"/>
                        </a:lnTo>
                        <a:lnTo>
                          <a:pt x="0" y="32"/>
                        </a:lnTo>
                        <a:lnTo>
                          <a:pt x="48" y="11"/>
                        </a:lnTo>
                        <a:lnTo>
                          <a:pt x="95" y="0"/>
                        </a:lnTo>
                        <a:lnTo>
                          <a:pt x="137" y="13"/>
                        </a:lnTo>
                        <a:lnTo>
                          <a:pt x="176" y="11"/>
                        </a:lnTo>
                        <a:lnTo>
                          <a:pt x="182" y="23"/>
                        </a:lnTo>
                        <a:lnTo>
                          <a:pt x="155" y="66"/>
                        </a:lnTo>
                        <a:lnTo>
                          <a:pt x="166" y="133"/>
                        </a:lnTo>
                        <a:lnTo>
                          <a:pt x="150" y="155"/>
                        </a:lnTo>
                        <a:lnTo>
                          <a:pt x="118" y="155"/>
                        </a:lnTo>
                        <a:lnTo>
                          <a:pt x="86" y="129"/>
                        </a:lnTo>
                        <a:lnTo>
                          <a:pt x="69" y="120"/>
                        </a:lnTo>
                        <a:lnTo>
                          <a:pt x="37" y="13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8" name="Country">
                    <a:extLst>
                      <a:ext uri="{FF2B5EF4-FFF2-40B4-BE49-F238E27FC236}">
                        <a16:creationId xmlns:a16="http://schemas.microsoft.com/office/drawing/2014/main" id="{46A51985-D954-47E7-B085-D2E6A9EFD8FF}"/>
                      </a:ext>
                    </a:extLst>
                  </p:cNvPr>
                  <p:cNvSpPr>
                    <a:spLocks/>
                  </p:cNvSpPr>
                  <p:nvPr/>
                </p:nvSpPr>
                <p:spPr bwMode="auto">
                  <a:xfrm>
                    <a:off x="6427788" y="2181225"/>
                    <a:ext cx="93662" cy="82550"/>
                  </a:xfrm>
                  <a:custGeom>
                    <a:avLst/>
                    <a:gdLst>
                      <a:gd name="T0" fmla="*/ 388 w 462"/>
                      <a:gd name="T1" fmla="*/ 91 h 406"/>
                      <a:gd name="T2" fmla="*/ 377 w 462"/>
                      <a:gd name="T3" fmla="*/ 109 h 406"/>
                      <a:gd name="T4" fmla="*/ 369 w 462"/>
                      <a:gd name="T5" fmla="*/ 141 h 406"/>
                      <a:gd name="T6" fmla="*/ 359 w 462"/>
                      <a:gd name="T7" fmla="*/ 163 h 406"/>
                      <a:gd name="T8" fmla="*/ 350 w 462"/>
                      <a:gd name="T9" fmla="*/ 171 h 406"/>
                      <a:gd name="T10" fmla="*/ 337 w 462"/>
                      <a:gd name="T11" fmla="*/ 157 h 406"/>
                      <a:gd name="T12" fmla="*/ 320 w 462"/>
                      <a:gd name="T13" fmla="*/ 138 h 406"/>
                      <a:gd name="T14" fmla="*/ 293 w 462"/>
                      <a:gd name="T15" fmla="*/ 76 h 406"/>
                      <a:gd name="T16" fmla="*/ 289 w 462"/>
                      <a:gd name="T17" fmla="*/ 80 h 406"/>
                      <a:gd name="T18" fmla="*/ 305 w 462"/>
                      <a:gd name="T19" fmla="*/ 126 h 406"/>
                      <a:gd name="T20" fmla="*/ 328 w 462"/>
                      <a:gd name="T21" fmla="*/ 169 h 406"/>
                      <a:gd name="T22" fmla="*/ 357 w 462"/>
                      <a:gd name="T23" fmla="*/ 235 h 406"/>
                      <a:gd name="T24" fmla="*/ 371 w 462"/>
                      <a:gd name="T25" fmla="*/ 257 h 406"/>
                      <a:gd name="T26" fmla="*/ 383 w 462"/>
                      <a:gd name="T27" fmla="*/ 281 h 406"/>
                      <a:gd name="T28" fmla="*/ 417 w 462"/>
                      <a:gd name="T29" fmla="*/ 327 h 406"/>
                      <a:gd name="T30" fmla="*/ 410 w 462"/>
                      <a:gd name="T31" fmla="*/ 334 h 406"/>
                      <a:gd name="T32" fmla="*/ 411 w 462"/>
                      <a:gd name="T33" fmla="*/ 361 h 406"/>
                      <a:gd name="T34" fmla="*/ 455 w 462"/>
                      <a:gd name="T35" fmla="*/ 397 h 406"/>
                      <a:gd name="T36" fmla="*/ 462 w 462"/>
                      <a:gd name="T37" fmla="*/ 406 h 406"/>
                      <a:gd name="T38" fmla="*/ 311 w 462"/>
                      <a:gd name="T39" fmla="*/ 406 h 406"/>
                      <a:gd name="T40" fmla="*/ 164 w 462"/>
                      <a:gd name="T41" fmla="*/ 406 h 406"/>
                      <a:gd name="T42" fmla="*/ 12 w 462"/>
                      <a:gd name="T43" fmla="*/ 406 h 406"/>
                      <a:gd name="T44" fmla="*/ 12 w 462"/>
                      <a:gd name="T45" fmla="*/ 254 h 406"/>
                      <a:gd name="T46" fmla="*/ 12 w 462"/>
                      <a:gd name="T47" fmla="*/ 103 h 406"/>
                      <a:gd name="T48" fmla="*/ 0 w 462"/>
                      <a:gd name="T49" fmla="*/ 68 h 406"/>
                      <a:gd name="T50" fmla="*/ 10 w 462"/>
                      <a:gd name="T51" fmla="*/ 41 h 406"/>
                      <a:gd name="T52" fmla="*/ 4 w 462"/>
                      <a:gd name="T53" fmla="*/ 22 h 406"/>
                      <a:gd name="T54" fmla="*/ 18 w 462"/>
                      <a:gd name="T55" fmla="*/ 1 h 406"/>
                      <a:gd name="T56" fmla="*/ 68 w 462"/>
                      <a:gd name="T57" fmla="*/ 0 h 406"/>
                      <a:gd name="T58" fmla="*/ 105 w 462"/>
                      <a:gd name="T59" fmla="*/ 12 h 406"/>
                      <a:gd name="T60" fmla="*/ 143 w 462"/>
                      <a:gd name="T61" fmla="*/ 25 h 406"/>
                      <a:gd name="T62" fmla="*/ 160 w 462"/>
                      <a:gd name="T63" fmla="*/ 32 h 406"/>
                      <a:gd name="T64" fmla="*/ 189 w 462"/>
                      <a:gd name="T65" fmla="*/ 18 h 406"/>
                      <a:gd name="T66" fmla="*/ 205 w 462"/>
                      <a:gd name="T67" fmla="*/ 5 h 406"/>
                      <a:gd name="T68" fmla="*/ 238 w 462"/>
                      <a:gd name="T69" fmla="*/ 2 h 406"/>
                      <a:gd name="T70" fmla="*/ 265 w 462"/>
                      <a:gd name="T71" fmla="*/ 7 h 406"/>
                      <a:gd name="T72" fmla="*/ 276 w 462"/>
                      <a:gd name="T73" fmla="*/ 29 h 406"/>
                      <a:gd name="T74" fmla="*/ 285 w 462"/>
                      <a:gd name="T75" fmla="*/ 15 h 406"/>
                      <a:gd name="T76" fmla="*/ 315 w 462"/>
                      <a:gd name="T77" fmla="*/ 25 h 406"/>
                      <a:gd name="T78" fmla="*/ 344 w 462"/>
                      <a:gd name="T79" fmla="*/ 28 h 406"/>
                      <a:gd name="T80" fmla="*/ 363 w 462"/>
                      <a:gd name="T81" fmla="*/ 16 h 406"/>
                      <a:gd name="T82" fmla="*/ 388 w 462"/>
                      <a:gd name="T83" fmla="*/ 9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2" h="406">
                        <a:moveTo>
                          <a:pt x="388" y="91"/>
                        </a:moveTo>
                        <a:lnTo>
                          <a:pt x="377" y="109"/>
                        </a:lnTo>
                        <a:lnTo>
                          <a:pt x="369" y="141"/>
                        </a:lnTo>
                        <a:lnTo>
                          <a:pt x="359" y="163"/>
                        </a:lnTo>
                        <a:lnTo>
                          <a:pt x="350" y="171"/>
                        </a:lnTo>
                        <a:lnTo>
                          <a:pt x="337" y="157"/>
                        </a:lnTo>
                        <a:lnTo>
                          <a:pt x="320" y="138"/>
                        </a:lnTo>
                        <a:lnTo>
                          <a:pt x="293" y="76"/>
                        </a:lnTo>
                        <a:lnTo>
                          <a:pt x="289" y="80"/>
                        </a:lnTo>
                        <a:lnTo>
                          <a:pt x="305" y="126"/>
                        </a:lnTo>
                        <a:lnTo>
                          <a:pt x="328" y="169"/>
                        </a:lnTo>
                        <a:lnTo>
                          <a:pt x="357" y="235"/>
                        </a:lnTo>
                        <a:lnTo>
                          <a:pt x="371" y="257"/>
                        </a:lnTo>
                        <a:lnTo>
                          <a:pt x="383" y="281"/>
                        </a:lnTo>
                        <a:lnTo>
                          <a:pt x="417" y="327"/>
                        </a:lnTo>
                        <a:lnTo>
                          <a:pt x="410" y="334"/>
                        </a:lnTo>
                        <a:lnTo>
                          <a:pt x="411" y="361"/>
                        </a:lnTo>
                        <a:lnTo>
                          <a:pt x="455" y="397"/>
                        </a:lnTo>
                        <a:lnTo>
                          <a:pt x="462" y="406"/>
                        </a:lnTo>
                        <a:lnTo>
                          <a:pt x="311" y="406"/>
                        </a:lnTo>
                        <a:lnTo>
                          <a:pt x="164" y="406"/>
                        </a:lnTo>
                        <a:lnTo>
                          <a:pt x="12" y="406"/>
                        </a:lnTo>
                        <a:lnTo>
                          <a:pt x="12" y="254"/>
                        </a:lnTo>
                        <a:lnTo>
                          <a:pt x="12" y="103"/>
                        </a:lnTo>
                        <a:lnTo>
                          <a:pt x="0" y="68"/>
                        </a:lnTo>
                        <a:lnTo>
                          <a:pt x="10" y="41"/>
                        </a:lnTo>
                        <a:lnTo>
                          <a:pt x="4" y="22"/>
                        </a:lnTo>
                        <a:lnTo>
                          <a:pt x="18" y="1"/>
                        </a:lnTo>
                        <a:lnTo>
                          <a:pt x="68" y="0"/>
                        </a:lnTo>
                        <a:lnTo>
                          <a:pt x="105" y="12"/>
                        </a:lnTo>
                        <a:lnTo>
                          <a:pt x="143" y="25"/>
                        </a:lnTo>
                        <a:lnTo>
                          <a:pt x="160" y="32"/>
                        </a:lnTo>
                        <a:lnTo>
                          <a:pt x="189" y="18"/>
                        </a:lnTo>
                        <a:lnTo>
                          <a:pt x="205" y="5"/>
                        </a:lnTo>
                        <a:lnTo>
                          <a:pt x="238" y="2"/>
                        </a:lnTo>
                        <a:lnTo>
                          <a:pt x="265" y="7"/>
                        </a:lnTo>
                        <a:lnTo>
                          <a:pt x="276" y="29"/>
                        </a:lnTo>
                        <a:lnTo>
                          <a:pt x="285" y="15"/>
                        </a:lnTo>
                        <a:lnTo>
                          <a:pt x="315" y="25"/>
                        </a:lnTo>
                        <a:lnTo>
                          <a:pt x="344" y="28"/>
                        </a:lnTo>
                        <a:lnTo>
                          <a:pt x="363" y="16"/>
                        </a:lnTo>
                        <a:lnTo>
                          <a:pt x="388" y="9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9" name="Country">
                    <a:extLst>
                      <a:ext uri="{FF2B5EF4-FFF2-40B4-BE49-F238E27FC236}">
                        <a16:creationId xmlns:a16="http://schemas.microsoft.com/office/drawing/2014/main" id="{1DBF9658-BF90-4AF8-ADE7-675A08E10B2C}"/>
                      </a:ext>
                    </a:extLst>
                  </p:cNvPr>
                  <p:cNvSpPr>
                    <a:spLocks/>
                  </p:cNvSpPr>
                  <p:nvPr/>
                </p:nvSpPr>
                <p:spPr bwMode="auto">
                  <a:xfrm>
                    <a:off x="6105525" y="2216150"/>
                    <a:ext cx="65087" cy="55563"/>
                  </a:xfrm>
                  <a:custGeom>
                    <a:avLst/>
                    <a:gdLst>
                      <a:gd name="T0" fmla="*/ 151 w 318"/>
                      <a:gd name="T1" fmla="*/ 0 h 276"/>
                      <a:gd name="T2" fmla="*/ 200 w 318"/>
                      <a:gd name="T3" fmla="*/ 0 h 276"/>
                      <a:gd name="T4" fmla="*/ 318 w 318"/>
                      <a:gd name="T5" fmla="*/ 0 h 276"/>
                      <a:gd name="T6" fmla="*/ 318 w 318"/>
                      <a:gd name="T7" fmla="*/ 0 h 276"/>
                      <a:gd name="T8" fmla="*/ 318 w 318"/>
                      <a:gd name="T9" fmla="*/ 0 h 276"/>
                      <a:gd name="T10" fmla="*/ 200 w 318"/>
                      <a:gd name="T11" fmla="*/ 0 h 276"/>
                      <a:gd name="T12" fmla="*/ 151 w 318"/>
                      <a:gd name="T13" fmla="*/ 0 h 276"/>
                      <a:gd name="T14" fmla="*/ 149 w 318"/>
                      <a:gd name="T15" fmla="*/ 1 h 276"/>
                      <a:gd name="T16" fmla="*/ 149 w 318"/>
                      <a:gd name="T17" fmla="*/ 1 h 276"/>
                      <a:gd name="T18" fmla="*/ 125 w 318"/>
                      <a:gd name="T19" fmla="*/ 44 h 276"/>
                      <a:gd name="T20" fmla="*/ 99 w 318"/>
                      <a:gd name="T21" fmla="*/ 60 h 276"/>
                      <a:gd name="T22" fmla="*/ 86 w 318"/>
                      <a:gd name="T23" fmla="*/ 86 h 276"/>
                      <a:gd name="T24" fmla="*/ 85 w 318"/>
                      <a:gd name="T25" fmla="*/ 108 h 276"/>
                      <a:gd name="T26" fmla="*/ 75 w 318"/>
                      <a:gd name="T27" fmla="*/ 132 h 276"/>
                      <a:gd name="T28" fmla="*/ 62 w 318"/>
                      <a:gd name="T29" fmla="*/ 139 h 276"/>
                      <a:gd name="T30" fmla="*/ 41 w 318"/>
                      <a:gd name="T31" fmla="*/ 165 h 276"/>
                      <a:gd name="T32" fmla="*/ 28 w 318"/>
                      <a:gd name="T33" fmla="*/ 194 h 276"/>
                      <a:gd name="T34" fmla="*/ 30 w 318"/>
                      <a:gd name="T35" fmla="*/ 208 h 276"/>
                      <a:gd name="T36" fmla="*/ 18 w 318"/>
                      <a:gd name="T37" fmla="*/ 229 h 276"/>
                      <a:gd name="T38" fmla="*/ 3 w 318"/>
                      <a:gd name="T39" fmla="*/ 240 h 276"/>
                      <a:gd name="T40" fmla="*/ 1 w 318"/>
                      <a:gd name="T41" fmla="*/ 259 h 276"/>
                      <a:gd name="T42" fmla="*/ 0 w 318"/>
                      <a:gd name="T43" fmla="*/ 276 h 276"/>
                      <a:gd name="T44" fmla="*/ 8 w 318"/>
                      <a:gd name="T45" fmla="*/ 263 h 276"/>
                      <a:gd name="T46" fmla="*/ 157 w 318"/>
                      <a:gd name="T47" fmla="*/ 263 h 276"/>
                      <a:gd name="T48" fmla="*/ 149 w 318"/>
                      <a:gd name="T49" fmla="*/ 204 h 276"/>
                      <a:gd name="T50" fmla="*/ 159 w 318"/>
                      <a:gd name="T51" fmla="*/ 183 h 276"/>
                      <a:gd name="T52" fmla="*/ 194 w 318"/>
                      <a:gd name="T53" fmla="*/ 179 h 276"/>
                      <a:gd name="T54" fmla="*/ 193 w 318"/>
                      <a:gd name="T55" fmla="*/ 73 h 276"/>
                      <a:gd name="T56" fmla="*/ 318 w 318"/>
                      <a:gd name="T57" fmla="*/ 76 h 276"/>
                      <a:gd name="T58" fmla="*/ 318 w 318"/>
                      <a:gd name="T59" fmla="*/ 12 h 276"/>
                      <a:gd name="T60" fmla="*/ 318 w 318"/>
                      <a:gd name="T61" fmla="*/ 3 h 276"/>
                      <a:gd name="T62" fmla="*/ 318 w 318"/>
                      <a:gd name="T63" fmla="*/ 1 h 276"/>
                      <a:gd name="T64" fmla="*/ 151 w 318"/>
                      <a:gd name="T6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8" h="276">
                        <a:moveTo>
                          <a:pt x="151" y="0"/>
                        </a:moveTo>
                        <a:lnTo>
                          <a:pt x="200" y="0"/>
                        </a:lnTo>
                        <a:lnTo>
                          <a:pt x="318" y="0"/>
                        </a:lnTo>
                        <a:lnTo>
                          <a:pt x="318" y="0"/>
                        </a:lnTo>
                        <a:lnTo>
                          <a:pt x="318" y="0"/>
                        </a:lnTo>
                        <a:lnTo>
                          <a:pt x="200" y="0"/>
                        </a:lnTo>
                        <a:lnTo>
                          <a:pt x="151" y="0"/>
                        </a:lnTo>
                        <a:lnTo>
                          <a:pt x="149" y="1"/>
                        </a:lnTo>
                        <a:lnTo>
                          <a:pt x="149" y="1"/>
                        </a:lnTo>
                        <a:lnTo>
                          <a:pt x="125" y="44"/>
                        </a:lnTo>
                        <a:lnTo>
                          <a:pt x="99" y="60"/>
                        </a:lnTo>
                        <a:lnTo>
                          <a:pt x="86" y="86"/>
                        </a:lnTo>
                        <a:lnTo>
                          <a:pt x="85" y="108"/>
                        </a:lnTo>
                        <a:lnTo>
                          <a:pt x="75" y="132"/>
                        </a:lnTo>
                        <a:lnTo>
                          <a:pt x="62" y="139"/>
                        </a:lnTo>
                        <a:lnTo>
                          <a:pt x="41" y="165"/>
                        </a:lnTo>
                        <a:lnTo>
                          <a:pt x="28" y="194"/>
                        </a:lnTo>
                        <a:lnTo>
                          <a:pt x="30" y="208"/>
                        </a:lnTo>
                        <a:lnTo>
                          <a:pt x="18" y="229"/>
                        </a:lnTo>
                        <a:lnTo>
                          <a:pt x="3" y="240"/>
                        </a:lnTo>
                        <a:lnTo>
                          <a:pt x="1" y="259"/>
                        </a:lnTo>
                        <a:lnTo>
                          <a:pt x="0" y="276"/>
                        </a:lnTo>
                        <a:lnTo>
                          <a:pt x="8" y="263"/>
                        </a:lnTo>
                        <a:lnTo>
                          <a:pt x="157" y="263"/>
                        </a:lnTo>
                        <a:lnTo>
                          <a:pt x="149" y="204"/>
                        </a:lnTo>
                        <a:lnTo>
                          <a:pt x="159" y="183"/>
                        </a:lnTo>
                        <a:lnTo>
                          <a:pt x="194" y="179"/>
                        </a:lnTo>
                        <a:lnTo>
                          <a:pt x="193" y="73"/>
                        </a:lnTo>
                        <a:lnTo>
                          <a:pt x="318" y="76"/>
                        </a:lnTo>
                        <a:lnTo>
                          <a:pt x="318" y="12"/>
                        </a:lnTo>
                        <a:lnTo>
                          <a:pt x="318" y="3"/>
                        </a:lnTo>
                        <a:lnTo>
                          <a:pt x="318" y="1"/>
                        </a:lnTo>
                        <a:lnTo>
                          <a:pt x="151"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0" name="Country">
                    <a:extLst>
                      <a:ext uri="{FF2B5EF4-FFF2-40B4-BE49-F238E27FC236}">
                        <a16:creationId xmlns:a16="http://schemas.microsoft.com/office/drawing/2014/main" id="{04D35BE7-A488-4EBD-A22E-968B7850439F}"/>
                      </a:ext>
                    </a:extLst>
                  </p:cNvPr>
                  <p:cNvSpPr>
                    <a:spLocks/>
                  </p:cNvSpPr>
                  <p:nvPr/>
                </p:nvSpPr>
                <p:spPr bwMode="auto">
                  <a:xfrm>
                    <a:off x="6516688" y="2295525"/>
                    <a:ext cx="52387" cy="44450"/>
                  </a:xfrm>
                  <a:custGeom>
                    <a:avLst/>
                    <a:gdLst>
                      <a:gd name="T0" fmla="*/ 229 w 256"/>
                      <a:gd name="T1" fmla="*/ 213 h 216"/>
                      <a:gd name="T2" fmla="*/ 216 w 256"/>
                      <a:gd name="T3" fmla="*/ 200 h 216"/>
                      <a:gd name="T4" fmla="*/ 200 w 256"/>
                      <a:gd name="T5" fmla="*/ 178 h 216"/>
                      <a:gd name="T6" fmla="*/ 183 w 256"/>
                      <a:gd name="T7" fmla="*/ 165 h 216"/>
                      <a:gd name="T8" fmla="*/ 173 w 256"/>
                      <a:gd name="T9" fmla="*/ 152 h 216"/>
                      <a:gd name="T10" fmla="*/ 140 w 256"/>
                      <a:gd name="T11" fmla="*/ 136 h 216"/>
                      <a:gd name="T12" fmla="*/ 115 w 256"/>
                      <a:gd name="T13" fmla="*/ 136 h 216"/>
                      <a:gd name="T14" fmla="*/ 105 w 256"/>
                      <a:gd name="T15" fmla="*/ 128 h 216"/>
                      <a:gd name="T16" fmla="*/ 83 w 256"/>
                      <a:gd name="T17" fmla="*/ 137 h 216"/>
                      <a:gd name="T18" fmla="*/ 60 w 256"/>
                      <a:gd name="T19" fmla="*/ 119 h 216"/>
                      <a:gd name="T20" fmla="*/ 48 w 256"/>
                      <a:gd name="T21" fmla="*/ 148 h 216"/>
                      <a:gd name="T22" fmla="*/ 4 w 256"/>
                      <a:gd name="T23" fmla="*/ 140 h 216"/>
                      <a:gd name="T24" fmla="*/ 0 w 256"/>
                      <a:gd name="T25" fmla="*/ 125 h 216"/>
                      <a:gd name="T26" fmla="*/ 16 w 256"/>
                      <a:gd name="T27" fmla="*/ 67 h 216"/>
                      <a:gd name="T28" fmla="*/ 20 w 256"/>
                      <a:gd name="T29" fmla="*/ 41 h 216"/>
                      <a:gd name="T30" fmla="*/ 32 w 256"/>
                      <a:gd name="T31" fmla="*/ 29 h 216"/>
                      <a:gd name="T32" fmla="*/ 60 w 256"/>
                      <a:gd name="T33" fmla="*/ 22 h 216"/>
                      <a:gd name="T34" fmla="*/ 79 w 256"/>
                      <a:gd name="T35" fmla="*/ 0 h 216"/>
                      <a:gd name="T36" fmla="*/ 101 w 256"/>
                      <a:gd name="T37" fmla="*/ 46 h 216"/>
                      <a:gd name="T38" fmla="*/ 112 w 256"/>
                      <a:gd name="T39" fmla="*/ 82 h 216"/>
                      <a:gd name="T40" fmla="*/ 133 w 256"/>
                      <a:gd name="T41" fmla="*/ 101 h 216"/>
                      <a:gd name="T42" fmla="*/ 184 w 256"/>
                      <a:gd name="T43" fmla="*/ 137 h 216"/>
                      <a:gd name="T44" fmla="*/ 205 w 256"/>
                      <a:gd name="T45" fmla="*/ 160 h 216"/>
                      <a:gd name="T46" fmla="*/ 226 w 256"/>
                      <a:gd name="T47" fmla="*/ 182 h 216"/>
                      <a:gd name="T48" fmla="*/ 238 w 256"/>
                      <a:gd name="T49" fmla="*/ 195 h 216"/>
                      <a:gd name="T50" fmla="*/ 256 w 256"/>
                      <a:gd name="T51" fmla="*/ 207 h 216"/>
                      <a:gd name="T52" fmla="*/ 245 w 256"/>
                      <a:gd name="T53" fmla="*/ 216 h 216"/>
                      <a:gd name="T54" fmla="*/ 229 w 256"/>
                      <a:gd name="T55"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6" h="216">
                        <a:moveTo>
                          <a:pt x="229" y="213"/>
                        </a:moveTo>
                        <a:lnTo>
                          <a:pt x="216" y="200"/>
                        </a:lnTo>
                        <a:lnTo>
                          <a:pt x="200" y="178"/>
                        </a:lnTo>
                        <a:lnTo>
                          <a:pt x="183" y="165"/>
                        </a:lnTo>
                        <a:lnTo>
                          <a:pt x="173" y="152"/>
                        </a:lnTo>
                        <a:lnTo>
                          <a:pt x="140" y="136"/>
                        </a:lnTo>
                        <a:lnTo>
                          <a:pt x="115" y="136"/>
                        </a:lnTo>
                        <a:lnTo>
                          <a:pt x="105" y="128"/>
                        </a:lnTo>
                        <a:lnTo>
                          <a:pt x="83" y="137"/>
                        </a:lnTo>
                        <a:lnTo>
                          <a:pt x="60" y="119"/>
                        </a:lnTo>
                        <a:lnTo>
                          <a:pt x="48" y="148"/>
                        </a:lnTo>
                        <a:lnTo>
                          <a:pt x="4" y="140"/>
                        </a:lnTo>
                        <a:lnTo>
                          <a:pt x="0" y="125"/>
                        </a:lnTo>
                        <a:lnTo>
                          <a:pt x="16" y="67"/>
                        </a:lnTo>
                        <a:lnTo>
                          <a:pt x="20" y="41"/>
                        </a:lnTo>
                        <a:lnTo>
                          <a:pt x="32" y="29"/>
                        </a:lnTo>
                        <a:lnTo>
                          <a:pt x="60" y="22"/>
                        </a:lnTo>
                        <a:lnTo>
                          <a:pt x="79" y="0"/>
                        </a:lnTo>
                        <a:lnTo>
                          <a:pt x="101" y="46"/>
                        </a:lnTo>
                        <a:lnTo>
                          <a:pt x="112" y="82"/>
                        </a:lnTo>
                        <a:lnTo>
                          <a:pt x="133" y="101"/>
                        </a:lnTo>
                        <a:lnTo>
                          <a:pt x="184" y="137"/>
                        </a:lnTo>
                        <a:lnTo>
                          <a:pt x="205" y="160"/>
                        </a:lnTo>
                        <a:lnTo>
                          <a:pt x="226" y="182"/>
                        </a:lnTo>
                        <a:lnTo>
                          <a:pt x="238" y="195"/>
                        </a:lnTo>
                        <a:lnTo>
                          <a:pt x="256" y="207"/>
                        </a:lnTo>
                        <a:lnTo>
                          <a:pt x="245" y="216"/>
                        </a:lnTo>
                        <a:lnTo>
                          <a:pt x="229" y="21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1" name="Country">
                    <a:extLst>
                      <a:ext uri="{FF2B5EF4-FFF2-40B4-BE49-F238E27FC236}">
                        <a16:creationId xmlns:a16="http://schemas.microsoft.com/office/drawing/2014/main" id="{1A97BAE1-309A-49E1-AE1E-A20FCE28D5F5}"/>
                      </a:ext>
                    </a:extLst>
                  </p:cNvPr>
                  <p:cNvSpPr>
                    <a:spLocks/>
                  </p:cNvSpPr>
                  <p:nvPr/>
                </p:nvSpPr>
                <p:spPr bwMode="auto">
                  <a:xfrm>
                    <a:off x="6164263" y="2062163"/>
                    <a:ext cx="96837" cy="77788"/>
                  </a:xfrm>
                  <a:custGeom>
                    <a:avLst/>
                    <a:gdLst>
                      <a:gd name="T0" fmla="*/ 13 w 471"/>
                      <a:gd name="T1" fmla="*/ 96 h 384"/>
                      <a:gd name="T2" fmla="*/ 15 w 471"/>
                      <a:gd name="T3" fmla="*/ 60 h 384"/>
                      <a:gd name="T4" fmla="*/ 0 w 471"/>
                      <a:gd name="T5" fmla="*/ 38 h 384"/>
                      <a:gd name="T6" fmla="*/ 53 w 471"/>
                      <a:gd name="T7" fmla="*/ 0 h 384"/>
                      <a:gd name="T8" fmla="*/ 100 w 471"/>
                      <a:gd name="T9" fmla="*/ 10 h 384"/>
                      <a:gd name="T10" fmla="*/ 151 w 471"/>
                      <a:gd name="T11" fmla="*/ 9 h 384"/>
                      <a:gd name="T12" fmla="*/ 191 w 471"/>
                      <a:gd name="T13" fmla="*/ 18 h 384"/>
                      <a:gd name="T14" fmla="*/ 222 w 471"/>
                      <a:gd name="T15" fmla="*/ 16 h 384"/>
                      <a:gd name="T16" fmla="*/ 284 w 471"/>
                      <a:gd name="T17" fmla="*/ 17 h 384"/>
                      <a:gd name="T18" fmla="*/ 299 w 471"/>
                      <a:gd name="T19" fmla="*/ 37 h 384"/>
                      <a:gd name="T20" fmla="*/ 369 w 471"/>
                      <a:gd name="T21" fmla="*/ 61 h 384"/>
                      <a:gd name="T22" fmla="*/ 382 w 471"/>
                      <a:gd name="T23" fmla="*/ 50 h 384"/>
                      <a:gd name="T24" fmla="*/ 425 w 471"/>
                      <a:gd name="T25" fmla="*/ 73 h 384"/>
                      <a:gd name="T26" fmla="*/ 469 w 471"/>
                      <a:gd name="T27" fmla="*/ 66 h 384"/>
                      <a:gd name="T28" fmla="*/ 471 w 471"/>
                      <a:gd name="T29" fmla="*/ 96 h 384"/>
                      <a:gd name="T30" fmla="*/ 435 w 471"/>
                      <a:gd name="T31" fmla="*/ 129 h 384"/>
                      <a:gd name="T32" fmla="*/ 387 w 471"/>
                      <a:gd name="T33" fmla="*/ 140 h 384"/>
                      <a:gd name="T34" fmla="*/ 383 w 471"/>
                      <a:gd name="T35" fmla="*/ 157 h 384"/>
                      <a:gd name="T36" fmla="*/ 360 w 471"/>
                      <a:gd name="T37" fmla="*/ 184 h 384"/>
                      <a:gd name="T38" fmla="*/ 345 w 471"/>
                      <a:gd name="T39" fmla="*/ 224 h 384"/>
                      <a:gd name="T40" fmla="*/ 360 w 471"/>
                      <a:gd name="T41" fmla="*/ 252 h 384"/>
                      <a:gd name="T42" fmla="*/ 338 w 471"/>
                      <a:gd name="T43" fmla="*/ 273 h 384"/>
                      <a:gd name="T44" fmla="*/ 330 w 471"/>
                      <a:gd name="T45" fmla="*/ 305 h 384"/>
                      <a:gd name="T46" fmla="*/ 301 w 471"/>
                      <a:gd name="T47" fmla="*/ 314 h 384"/>
                      <a:gd name="T48" fmla="*/ 274 w 471"/>
                      <a:gd name="T49" fmla="*/ 350 h 384"/>
                      <a:gd name="T50" fmla="*/ 226 w 471"/>
                      <a:gd name="T51" fmla="*/ 351 h 384"/>
                      <a:gd name="T52" fmla="*/ 190 w 471"/>
                      <a:gd name="T53" fmla="*/ 350 h 384"/>
                      <a:gd name="T54" fmla="*/ 166 w 471"/>
                      <a:gd name="T55" fmla="*/ 367 h 384"/>
                      <a:gd name="T56" fmla="*/ 152 w 471"/>
                      <a:gd name="T57" fmla="*/ 384 h 384"/>
                      <a:gd name="T58" fmla="*/ 133 w 471"/>
                      <a:gd name="T59" fmla="*/ 380 h 384"/>
                      <a:gd name="T60" fmla="*/ 119 w 471"/>
                      <a:gd name="T61" fmla="*/ 365 h 384"/>
                      <a:gd name="T62" fmla="*/ 109 w 471"/>
                      <a:gd name="T63" fmla="*/ 338 h 384"/>
                      <a:gd name="T64" fmla="*/ 73 w 471"/>
                      <a:gd name="T65" fmla="*/ 330 h 384"/>
                      <a:gd name="T66" fmla="*/ 70 w 471"/>
                      <a:gd name="T67" fmla="*/ 315 h 384"/>
                      <a:gd name="T68" fmla="*/ 84 w 471"/>
                      <a:gd name="T69" fmla="*/ 297 h 384"/>
                      <a:gd name="T70" fmla="*/ 89 w 471"/>
                      <a:gd name="T71" fmla="*/ 284 h 384"/>
                      <a:gd name="T72" fmla="*/ 76 w 471"/>
                      <a:gd name="T73" fmla="*/ 270 h 384"/>
                      <a:gd name="T74" fmla="*/ 87 w 471"/>
                      <a:gd name="T75" fmla="*/ 238 h 384"/>
                      <a:gd name="T76" fmla="*/ 72 w 471"/>
                      <a:gd name="T77" fmla="*/ 208 h 384"/>
                      <a:gd name="T78" fmla="*/ 88 w 471"/>
                      <a:gd name="T79" fmla="*/ 204 h 384"/>
                      <a:gd name="T80" fmla="*/ 89 w 471"/>
                      <a:gd name="T81" fmla="*/ 181 h 384"/>
                      <a:gd name="T82" fmla="*/ 96 w 471"/>
                      <a:gd name="T83" fmla="*/ 174 h 384"/>
                      <a:gd name="T84" fmla="*/ 96 w 471"/>
                      <a:gd name="T85" fmla="*/ 135 h 384"/>
                      <a:gd name="T86" fmla="*/ 114 w 471"/>
                      <a:gd name="T87" fmla="*/ 122 h 384"/>
                      <a:gd name="T88" fmla="*/ 103 w 471"/>
                      <a:gd name="T89" fmla="*/ 96 h 384"/>
                      <a:gd name="T90" fmla="*/ 81 w 471"/>
                      <a:gd name="T91" fmla="*/ 94 h 384"/>
                      <a:gd name="T92" fmla="*/ 74 w 471"/>
                      <a:gd name="T93" fmla="*/ 101 h 384"/>
                      <a:gd name="T94" fmla="*/ 52 w 471"/>
                      <a:gd name="T95" fmla="*/ 101 h 384"/>
                      <a:gd name="T96" fmla="*/ 42 w 471"/>
                      <a:gd name="T97" fmla="*/ 76 h 384"/>
                      <a:gd name="T98" fmla="*/ 27 w 471"/>
                      <a:gd name="T99" fmla="*/ 83 h 384"/>
                      <a:gd name="T100" fmla="*/ 13 w 471"/>
                      <a:gd name="T101" fmla="*/ 9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1" h="384">
                        <a:moveTo>
                          <a:pt x="13" y="96"/>
                        </a:moveTo>
                        <a:lnTo>
                          <a:pt x="15" y="60"/>
                        </a:lnTo>
                        <a:lnTo>
                          <a:pt x="0" y="38"/>
                        </a:lnTo>
                        <a:lnTo>
                          <a:pt x="53" y="0"/>
                        </a:lnTo>
                        <a:lnTo>
                          <a:pt x="100" y="10"/>
                        </a:lnTo>
                        <a:lnTo>
                          <a:pt x="151" y="9"/>
                        </a:lnTo>
                        <a:lnTo>
                          <a:pt x="191" y="18"/>
                        </a:lnTo>
                        <a:lnTo>
                          <a:pt x="222" y="16"/>
                        </a:lnTo>
                        <a:lnTo>
                          <a:pt x="284" y="17"/>
                        </a:lnTo>
                        <a:lnTo>
                          <a:pt x="299" y="37"/>
                        </a:lnTo>
                        <a:lnTo>
                          <a:pt x="369" y="61"/>
                        </a:lnTo>
                        <a:lnTo>
                          <a:pt x="382" y="50"/>
                        </a:lnTo>
                        <a:lnTo>
                          <a:pt x="425" y="73"/>
                        </a:lnTo>
                        <a:lnTo>
                          <a:pt x="469" y="66"/>
                        </a:lnTo>
                        <a:lnTo>
                          <a:pt x="471" y="96"/>
                        </a:lnTo>
                        <a:lnTo>
                          <a:pt x="435" y="129"/>
                        </a:lnTo>
                        <a:lnTo>
                          <a:pt x="387" y="140"/>
                        </a:lnTo>
                        <a:lnTo>
                          <a:pt x="383" y="157"/>
                        </a:lnTo>
                        <a:lnTo>
                          <a:pt x="360" y="184"/>
                        </a:lnTo>
                        <a:lnTo>
                          <a:pt x="345" y="224"/>
                        </a:lnTo>
                        <a:lnTo>
                          <a:pt x="360" y="252"/>
                        </a:lnTo>
                        <a:lnTo>
                          <a:pt x="338" y="273"/>
                        </a:lnTo>
                        <a:lnTo>
                          <a:pt x="330" y="305"/>
                        </a:lnTo>
                        <a:lnTo>
                          <a:pt x="301" y="314"/>
                        </a:lnTo>
                        <a:lnTo>
                          <a:pt x="274" y="350"/>
                        </a:lnTo>
                        <a:lnTo>
                          <a:pt x="226" y="351"/>
                        </a:lnTo>
                        <a:lnTo>
                          <a:pt x="190" y="350"/>
                        </a:lnTo>
                        <a:lnTo>
                          <a:pt x="166" y="367"/>
                        </a:lnTo>
                        <a:lnTo>
                          <a:pt x="152" y="384"/>
                        </a:lnTo>
                        <a:lnTo>
                          <a:pt x="133" y="380"/>
                        </a:lnTo>
                        <a:lnTo>
                          <a:pt x="119" y="365"/>
                        </a:lnTo>
                        <a:lnTo>
                          <a:pt x="109" y="338"/>
                        </a:lnTo>
                        <a:lnTo>
                          <a:pt x="73" y="330"/>
                        </a:lnTo>
                        <a:lnTo>
                          <a:pt x="70" y="315"/>
                        </a:lnTo>
                        <a:lnTo>
                          <a:pt x="84" y="297"/>
                        </a:lnTo>
                        <a:lnTo>
                          <a:pt x="89" y="284"/>
                        </a:lnTo>
                        <a:lnTo>
                          <a:pt x="76" y="270"/>
                        </a:lnTo>
                        <a:lnTo>
                          <a:pt x="87" y="238"/>
                        </a:lnTo>
                        <a:lnTo>
                          <a:pt x="72" y="208"/>
                        </a:lnTo>
                        <a:lnTo>
                          <a:pt x="88" y="204"/>
                        </a:lnTo>
                        <a:lnTo>
                          <a:pt x="89" y="181"/>
                        </a:lnTo>
                        <a:lnTo>
                          <a:pt x="96" y="174"/>
                        </a:lnTo>
                        <a:lnTo>
                          <a:pt x="96" y="135"/>
                        </a:lnTo>
                        <a:lnTo>
                          <a:pt x="114" y="122"/>
                        </a:lnTo>
                        <a:lnTo>
                          <a:pt x="103" y="96"/>
                        </a:lnTo>
                        <a:lnTo>
                          <a:pt x="81" y="94"/>
                        </a:lnTo>
                        <a:lnTo>
                          <a:pt x="74" y="101"/>
                        </a:lnTo>
                        <a:lnTo>
                          <a:pt x="52" y="101"/>
                        </a:lnTo>
                        <a:lnTo>
                          <a:pt x="42" y="76"/>
                        </a:lnTo>
                        <a:lnTo>
                          <a:pt x="27" y="83"/>
                        </a:lnTo>
                        <a:lnTo>
                          <a:pt x="13" y="9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2" name="Country">
                    <a:extLst>
                      <a:ext uri="{FF2B5EF4-FFF2-40B4-BE49-F238E27FC236}">
                        <a16:creationId xmlns:a16="http://schemas.microsoft.com/office/drawing/2014/main" id="{D7CA32D5-2860-4468-B020-7C5E2C4C8CAE}"/>
                      </a:ext>
                    </a:extLst>
                  </p:cNvPr>
                  <p:cNvSpPr>
                    <a:spLocks/>
                  </p:cNvSpPr>
                  <p:nvPr/>
                </p:nvSpPr>
                <p:spPr bwMode="auto">
                  <a:xfrm>
                    <a:off x="6491288" y="2320925"/>
                    <a:ext cx="114300" cy="88900"/>
                  </a:xfrm>
                  <a:custGeom>
                    <a:avLst/>
                    <a:gdLst>
                      <a:gd name="T0" fmla="*/ 188 w 563"/>
                      <a:gd name="T1" fmla="*/ 0 h 441"/>
                      <a:gd name="T2" fmla="*/ 211 w 563"/>
                      <a:gd name="T3" fmla="*/ 18 h 441"/>
                      <a:gd name="T4" fmla="*/ 233 w 563"/>
                      <a:gd name="T5" fmla="*/ 9 h 441"/>
                      <a:gd name="T6" fmla="*/ 243 w 563"/>
                      <a:gd name="T7" fmla="*/ 17 h 441"/>
                      <a:gd name="T8" fmla="*/ 268 w 563"/>
                      <a:gd name="T9" fmla="*/ 17 h 441"/>
                      <a:gd name="T10" fmla="*/ 301 w 563"/>
                      <a:gd name="T11" fmla="*/ 33 h 441"/>
                      <a:gd name="T12" fmla="*/ 311 w 563"/>
                      <a:gd name="T13" fmla="*/ 46 h 441"/>
                      <a:gd name="T14" fmla="*/ 328 w 563"/>
                      <a:gd name="T15" fmla="*/ 59 h 441"/>
                      <a:gd name="T16" fmla="*/ 344 w 563"/>
                      <a:gd name="T17" fmla="*/ 81 h 441"/>
                      <a:gd name="T18" fmla="*/ 357 w 563"/>
                      <a:gd name="T19" fmla="*/ 94 h 441"/>
                      <a:gd name="T20" fmla="*/ 343 w 563"/>
                      <a:gd name="T21" fmla="*/ 111 h 441"/>
                      <a:gd name="T22" fmla="*/ 331 w 563"/>
                      <a:gd name="T23" fmla="*/ 129 h 441"/>
                      <a:gd name="T24" fmla="*/ 333 w 563"/>
                      <a:gd name="T25" fmla="*/ 140 h 441"/>
                      <a:gd name="T26" fmla="*/ 334 w 563"/>
                      <a:gd name="T27" fmla="*/ 151 h 441"/>
                      <a:gd name="T28" fmla="*/ 355 w 563"/>
                      <a:gd name="T29" fmla="*/ 152 h 441"/>
                      <a:gd name="T30" fmla="*/ 364 w 563"/>
                      <a:gd name="T31" fmla="*/ 149 h 441"/>
                      <a:gd name="T32" fmla="*/ 373 w 563"/>
                      <a:gd name="T33" fmla="*/ 156 h 441"/>
                      <a:gd name="T34" fmla="*/ 364 w 563"/>
                      <a:gd name="T35" fmla="*/ 170 h 441"/>
                      <a:gd name="T36" fmla="*/ 379 w 563"/>
                      <a:gd name="T37" fmla="*/ 191 h 441"/>
                      <a:gd name="T38" fmla="*/ 392 w 563"/>
                      <a:gd name="T39" fmla="*/ 209 h 441"/>
                      <a:gd name="T40" fmla="*/ 407 w 563"/>
                      <a:gd name="T41" fmla="*/ 223 h 441"/>
                      <a:gd name="T42" fmla="*/ 531 w 563"/>
                      <a:gd name="T43" fmla="*/ 268 h 441"/>
                      <a:gd name="T44" fmla="*/ 563 w 563"/>
                      <a:gd name="T45" fmla="*/ 267 h 441"/>
                      <a:gd name="T46" fmla="*/ 456 w 563"/>
                      <a:gd name="T47" fmla="*/ 381 h 441"/>
                      <a:gd name="T48" fmla="*/ 406 w 563"/>
                      <a:gd name="T49" fmla="*/ 383 h 441"/>
                      <a:gd name="T50" fmla="*/ 372 w 563"/>
                      <a:gd name="T51" fmla="*/ 409 h 441"/>
                      <a:gd name="T52" fmla="*/ 348 w 563"/>
                      <a:gd name="T53" fmla="*/ 410 h 441"/>
                      <a:gd name="T54" fmla="*/ 338 w 563"/>
                      <a:gd name="T55" fmla="*/ 422 h 441"/>
                      <a:gd name="T56" fmla="*/ 312 w 563"/>
                      <a:gd name="T57" fmla="*/ 422 h 441"/>
                      <a:gd name="T58" fmla="*/ 297 w 563"/>
                      <a:gd name="T59" fmla="*/ 409 h 441"/>
                      <a:gd name="T60" fmla="*/ 262 w 563"/>
                      <a:gd name="T61" fmla="*/ 425 h 441"/>
                      <a:gd name="T62" fmla="*/ 251 w 563"/>
                      <a:gd name="T63" fmla="*/ 441 h 441"/>
                      <a:gd name="T64" fmla="*/ 225 w 563"/>
                      <a:gd name="T65" fmla="*/ 438 h 441"/>
                      <a:gd name="T66" fmla="*/ 217 w 563"/>
                      <a:gd name="T67" fmla="*/ 434 h 441"/>
                      <a:gd name="T68" fmla="*/ 208 w 563"/>
                      <a:gd name="T69" fmla="*/ 434 h 441"/>
                      <a:gd name="T70" fmla="*/ 196 w 563"/>
                      <a:gd name="T71" fmla="*/ 434 h 441"/>
                      <a:gd name="T72" fmla="*/ 148 w 563"/>
                      <a:gd name="T73" fmla="*/ 402 h 441"/>
                      <a:gd name="T74" fmla="*/ 122 w 563"/>
                      <a:gd name="T75" fmla="*/ 402 h 441"/>
                      <a:gd name="T76" fmla="*/ 109 w 563"/>
                      <a:gd name="T77" fmla="*/ 390 h 441"/>
                      <a:gd name="T78" fmla="*/ 109 w 563"/>
                      <a:gd name="T79" fmla="*/ 369 h 441"/>
                      <a:gd name="T80" fmla="*/ 89 w 563"/>
                      <a:gd name="T81" fmla="*/ 362 h 441"/>
                      <a:gd name="T82" fmla="*/ 67 w 563"/>
                      <a:gd name="T83" fmla="*/ 321 h 441"/>
                      <a:gd name="T84" fmla="*/ 50 w 563"/>
                      <a:gd name="T85" fmla="*/ 312 h 441"/>
                      <a:gd name="T86" fmla="*/ 43 w 563"/>
                      <a:gd name="T87" fmla="*/ 297 h 441"/>
                      <a:gd name="T88" fmla="*/ 24 w 563"/>
                      <a:gd name="T89" fmla="*/ 279 h 441"/>
                      <a:gd name="T90" fmla="*/ 0 w 563"/>
                      <a:gd name="T91" fmla="*/ 276 h 441"/>
                      <a:gd name="T92" fmla="*/ 13 w 563"/>
                      <a:gd name="T93" fmla="*/ 254 h 441"/>
                      <a:gd name="T94" fmla="*/ 33 w 563"/>
                      <a:gd name="T95" fmla="*/ 253 h 441"/>
                      <a:gd name="T96" fmla="*/ 39 w 563"/>
                      <a:gd name="T97" fmla="*/ 242 h 441"/>
                      <a:gd name="T98" fmla="*/ 39 w 563"/>
                      <a:gd name="T99" fmla="*/ 207 h 441"/>
                      <a:gd name="T100" fmla="*/ 50 w 563"/>
                      <a:gd name="T101" fmla="*/ 167 h 441"/>
                      <a:gd name="T102" fmla="*/ 68 w 563"/>
                      <a:gd name="T103" fmla="*/ 157 h 441"/>
                      <a:gd name="T104" fmla="*/ 72 w 563"/>
                      <a:gd name="T105" fmla="*/ 141 h 441"/>
                      <a:gd name="T106" fmla="*/ 88 w 563"/>
                      <a:gd name="T107" fmla="*/ 112 h 441"/>
                      <a:gd name="T108" fmla="*/ 111 w 563"/>
                      <a:gd name="T109" fmla="*/ 92 h 441"/>
                      <a:gd name="T110" fmla="*/ 126 w 563"/>
                      <a:gd name="T111" fmla="*/ 54 h 441"/>
                      <a:gd name="T112" fmla="*/ 132 w 563"/>
                      <a:gd name="T113" fmla="*/ 21 h 441"/>
                      <a:gd name="T114" fmla="*/ 176 w 563"/>
                      <a:gd name="T115" fmla="*/ 29 h 441"/>
                      <a:gd name="T116" fmla="*/ 188 w 563"/>
                      <a:gd name="T117"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3" h="441">
                        <a:moveTo>
                          <a:pt x="188" y="0"/>
                        </a:moveTo>
                        <a:lnTo>
                          <a:pt x="211" y="18"/>
                        </a:lnTo>
                        <a:lnTo>
                          <a:pt x="233" y="9"/>
                        </a:lnTo>
                        <a:lnTo>
                          <a:pt x="243" y="17"/>
                        </a:lnTo>
                        <a:lnTo>
                          <a:pt x="268" y="17"/>
                        </a:lnTo>
                        <a:lnTo>
                          <a:pt x="301" y="33"/>
                        </a:lnTo>
                        <a:lnTo>
                          <a:pt x="311" y="46"/>
                        </a:lnTo>
                        <a:lnTo>
                          <a:pt x="328" y="59"/>
                        </a:lnTo>
                        <a:lnTo>
                          <a:pt x="344" y="81"/>
                        </a:lnTo>
                        <a:lnTo>
                          <a:pt x="357" y="94"/>
                        </a:lnTo>
                        <a:lnTo>
                          <a:pt x="343" y="111"/>
                        </a:lnTo>
                        <a:lnTo>
                          <a:pt x="331" y="129"/>
                        </a:lnTo>
                        <a:lnTo>
                          <a:pt x="333" y="140"/>
                        </a:lnTo>
                        <a:lnTo>
                          <a:pt x="334" y="151"/>
                        </a:lnTo>
                        <a:lnTo>
                          <a:pt x="355" y="152"/>
                        </a:lnTo>
                        <a:lnTo>
                          <a:pt x="364" y="149"/>
                        </a:lnTo>
                        <a:lnTo>
                          <a:pt x="373" y="156"/>
                        </a:lnTo>
                        <a:lnTo>
                          <a:pt x="364" y="170"/>
                        </a:lnTo>
                        <a:lnTo>
                          <a:pt x="379" y="191"/>
                        </a:lnTo>
                        <a:lnTo>
                          <a:pt x="392" y="209"/>
                        </a:lnTo>
                        <a:lnTo>
                          <a:pt x="407" y="223"/>
                        </a:lnTo>
                        <a:lnTo>
                          <a:pt x="531" y="268"/>
                        </a:lnTo>
                        <a:lnTo>
                          <a:pt x="563" y="267"/>
                        </a:lnTo>
                        <a:lnTo>
                          <a:pt x="456" y="381"/>
                        </a:lnTo>
                        <a:lnTo>
                          <a:pt x="406" y="383"/>
                        </a:lnTo>
                        <a:lnTo>
                          <a:pt x="372" y="409"/>
                        </a:lnTo>
                        <a:lnTo>
                          <a:pt x="348" y="410"/>
                        </a:lnTo>
                        <a:lnTo>
                          <a:pt x="338" y="422"/>
                        </a:lnTo>
                        <a:lnTo>
                          <a:pt x="312" y="422"/>
                        </a:lnTo>
                        <a:lnTo>
                          <a:pt x="297" y="409"/>
                        </a:lnTo>
                        <a:lnTo>
                          <a:pt x="262" y="425"/>
                        </a:lnTo>
                        <a:lnTo>
                          <a:pt x="251" y="441"/>
                        </a:lnTo>
                        <a:lnTo>
                          <a:pt x="225" y="438"/>
                        </a:lnTo>
                        <a:lnTo>
                          <a:pt x="217" y="434"/>
                        </a:lnTo>
                        <a:lnTo>
                          <a:pt x="208" y="434"/>
                        </a:lnTo>
                        <a:lnTo>
                          <a:pt x="196" y="434"/>
                        </a:lnTo>
                        <a:lnTo>
                          <a:pt x="148" y="402"/>
                        </a:lnTo>
                        <a:lnTo>
                          <a:pt x="122" y="402"/>
                        </a:lnTo>
                        <a:lnTo>
                          <a:pt x="109" y="390"/>
                        </a:lnTo>
                        <a:lnTo>
                          <a:pt x="109" y="369"/>
                        </a:lnTo>
                        <a:lnTo>
                          <a:pt x="89" y="362"/>
                        </a:lnTo>
                        <a:lnTo>
                          <a:pt x="67" y="321"/>
                        </a:lnTo>
                        <a:lnTo>
                          <a:pt x="50" y="312"/>
                        </a:lnTo>
                        <a:lnTo>
                          <a:pt x="43" y="297"/>
                        </a:lnTo>
                        <a:lnTo>
                          <a:pt x="24" y="279"/>
                        </a:lnTo>
                        <a:lnTo>
                          <a:pt x="0" y="276"/>
                        </a:lnTo>
                        <a:lnTo>
                          <a:pt x="13" y="254"/>
                        </a:lnTo>
                        <a:lnTo>
                          <a:pt x="33" y="253"/>
                        </a:lnTo>
                        <a:lnTo>
                          <a:pt x="39" y="242"/>
                        </a:lnTo>
                        <a:lnTo>
                          <a:pt x="39" y="207"/>
                        </a:lnTo>
                        <a:lnTo>
                          <a:pt x="50" y="167"/>
                        </a:lnTo>
                        <a:lnTo>
                          <a:pt x="68" y="157"/>
                        </a:lnTo>
                        <a:lnTo>
                          <a:pt x="72" y="141"/>
                        </a:lnTo>
                        <a:lnTo>
                          <a:pt x="88" y="112"/>
                        </a:lnTo>
                        <a:lnTo>
                          <a:pt x="111" y="92"/>
                        </a:lnTo>
                        <a:lnTo>
                          <a:pt x="126" y="54"/>
                        </a:lnTo>
                        <a:lnTo>
                          <a:pt x="132" y="21"/>
                        </a:lnTo>
                        <a:lnTo>
                          <a:pt x="176" y="29"/>
                        </a:lnTo>
                        <a:lnTo>
                          <a:pt x="188"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3" name="Country">
                    <a:extLst>
                      <a:ext uri="{FF2B5EF4-FFF2-40B4-BE49-F238E27FC236}">
                        <a16:creationId xmlns:a16="http://schemas.microsoft.com/office/drawing/2014/main" id="{6EC51FEC-C4FA-4A82-840E-B242A8C424F7}"/>
                      </a:ext>
                    </a:extLst>
                  </p:cNvPr>
                  <p:cNvSpPr>
                    <a:spLocks/>
                  </p:cNvSpPr>
                  <p:nvPr/>
                </p:nvSpPr>
                <p:spPr bwMode="auto">
                  <a:xfrm>
                    <a:off x="5764213" y="2892425"/>
                    <a:ext cx="26987" cy="15875"/>
                  </a:xfrm>
                  <a:custGeom>
                    <a:avLst/>
                    <a:gdLst>
                      <a:gd name="T0" fmla="*/ 0 w 131"/>
                      <a:gd name="T1" fmla="*/ 46 h 73"/>
                      <a:gd name="T2" fmla="*/ 46 w 131"/>
                      <a:gd name="T3" fmla="*/ 9 h 73"/>
                      <a:gd name="T4" fmla="*/ 78 w 131"/>
                      <a:gd name="T5" fmla="*/ 24 h 73"/>
                      <a:gd name="T6" fmla="*/ 101 w 131"/>
                      <a:gd name="T7" fmla="*/ 0 h 73"/>
                      <a:gd name="T8" fmla="*/ 131 w 131"/>
                      <a:gd name="T9" fmla="*/ 27 h 73"/>
                      <a:gd name="T10" fmla="*/ 120 w 131"/>
                      <a:gd name="T11" fmla="*/ 49 h 73"/>
                      <a:gd name="T12" fmla="*/ 69 w 131"/>
                      <a:gd name="T13" fmla="*/ 67 h 73"/>
                      <a:gd name="T14" fmla="*/ 51 w 131"/>
                      <a:gd name="T15" fmla="*/ 46 h 73"/>
                      <a:gd name="T16" fmla="*/ 19 w 131"/>
                      <a:gd name="T17" fmla="*/ 73 h 73"/>
                      <a:gd name="T18" fmla="*/ 0 w 131"/>
                      <a:gd name="T19" fmla="*/ 4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73">
                        <a:moveTo>
                          <a:pt x="0" y="46"/>
                        </a:moveTo>
                        <a:lnTo>
                          <a:pt x="46" y="9"/>
                        </a:lnTo>
                        <a:lnTo>
                          <a:pt x="78" y="24"/>
                        </a:lnTo>
                        <a:lnTo>
                          <a:pt x="101" y="0"/>
                        </a:lnTo>
                        <a:lnTo>
                          <a:pt x="131" y="27"/>
                        </a:lnTo>
                        <a:lnTo>
                          <a:pt x="120" y="49"/>
                        </a:lnTo>
                        <a:lnTo>
                          <a:pt x="69" y="67"/>
                        </a:lnTo>
                        <a:lnTo>
                          <a:pt x="51" y="46"/>
                        </a:lnTo>
                        <a:lnTo>
                          <a:pt x="19" y="73"/>
                        </a:lnTo>
                        <a:lnTo>
                          <a:pt x="0" y="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4" name="Country">
                    <a:extLst>
                      <a:ext uri="{FF2B5EF4-FFF2-40B4-BE49-F238E27FC236}">
                        <a16:creationId xmlns:a16="http://schemas.microsoft.com/office/drawing/2014/main" id="{F6B35EF2-6878-4DC4-B5BE-4C8C2F369D2C}"/>
                      </a:ext>
                    </a:extLst>
                  </p:cNvPr>
                  <p:cNvSpPr>
                    <a:spLocks/>
                  </p:cNvSpPr>
                  <p:nvPr/>
                </p:nvSpPr>
                <p:spPr bwMode="auto">
                  <a:xfrm>
                    <a:off x="6396038" y="1670050"/>
                    <a:ext cx="84137" cy="190500"/>
                  </a:xfrm>
                  <a:custGeom>
                    <a:avLst/>
                    <a:gdLst>
                      <a:gd name="T0" fmla="*/ 301 w 412"/>
                      <a:gd name="T1" fmla="*/ 119 h 937"/>
                      <a:gd name="T2" fmla="*/ 295 w 412"/>
                      <a:gd name="T3" fmla="*/ 192 h 937"/>
                      <a:gd name="T4" fmla="*/ 354 w 412"/>
                      <a:gd name="T5" fmla="*/ 260 h 937"/>
                      <a:gd name="T6" fmla="*/ 319 w 412"/>
                      <a:gd name="T7" fmla="*/ 334 h 937"/>
                      <a:gd name="T8" fmla="*/ 363 w 412"/>
                      <a:gd name="T9" fmla="*/ 441 h 937"/>
                      <a:gd name="T10" fmla="*/ 337 w 412"/>
                      <a:gd name="T11" fmla="*/ 519 h 937"/>
                      <a:gd name="T12" fmla="*/ 371 w 412"/>
                      <a:gd name="T13" fmla="*/ 585 h 937"/>
                      <a:gd name="T14" fmla="*/ 356 w 412"/>
                      <a:gd name="T15" fmla="*/ 641 h 937"/>
                      <a:gd name="T16" fmla="*/ 412 w 412"/>
                      <a:gd name="T17" fmla="*/ 698 h 937"/>
                      <a:gd name="T18" fmla="*/ 398 w 412"/>
                      <a:gd name="T19" fmla="*/ 740 h 937"/>
                      <a:gd name="T20" fmla="*/ 362 w 412"/>
                      <a:gd name="T21" fmla="*/ 787 h 937"/>
                      <a:gd name="T22" fmla="*/ 281 w 412"/>
                      <a:gd name="T23" fmla="*/ 887 h 937"/>
                      <a:gd name="T24" fmla="*/ 212 w 412"/>
                      <a:gd name="T25" fmla="*/ 893 h 937"/>
                      <a:gd name="T26" fmla="*/ 146 w 412"/>
                      <a:gd name="T27" fmla="*/ 921 h 937"/>
                      <a:gd name="T28" fmla="*/ 84 w 412"/>
                      <a:gd name="T29" fmla="*/ 937 h 937"/>
                      <a:gd name="T30" fmla="*/ 62 w 412"/>
                      <a:gd name="T31" fmla="*/ 895 h 937"/>
                      <a:gd name="T32" fmla="*/ 25 w 412"/>
                      <a:gd name="T33" fmla="*/ 870 h 937"/>
                      <a:gd name="T34" fmla="*/ 34 w 412"/>
                      <a:gd name="T35" fmla="*/ 793 h 937"/>
                      <a:gd name="T36" fmla="*/ 15 w 412"/>
                      <a:gd name="T37" fmla="*/ 720 h 937"/>
                      <a:gd name="T38" fmla="*/ 33 w 412"/>
                      <a:gd name="T39" fmla="*/ 671 h 937"/>
                      <a:gd name="T40" fmla="*/ 68 w 412"/>
                      <a:gd name="T41" fmla="*/ 618 h 937"/>
                      <a:gd name="T42" fmla="*/ 154 w 412"/>
                      <a:gd name="T43" fmla="*/ 523 h 937"/>
                      <a:gd name="T44" fmla="*/ 180 w 412"/>
                      <a:gd name="T45" fmla="*/ 505 h 937"/>
                      <a:gd name="T46" fmla="*/ 176 w 412"/>
                      <a:gd name="T47" fmla="*/ 466 h 937"/>
                      <a:gd name="T48" fmla="*/ 123 w 412"/>
                      <a:gd name="T49" fmla="*/ 423 h 937"/>
                      <a:gd name="T50" fmla="*/ 110 w 412"/>
                      <a:gd name="T51" fmla="*/ 386 h 937"/>
                      <a:gd name="T52" fmla="*/ 109 w 412"/>
                      <a:gd name="T53" fmla="*/ 236 h 937"/>
                      <a:gd name="T54" fmla="*/ 50 w 412"/>
                      <a:gd name="T55" fmla="*/ 166 h 937"/>
                      <a:gd name="T56" fmla="*/ 0 w 412"/>
                      <a:gd name="T57" fmla="*/ 115 h 937"/>
                      <a:gd name="T58" fmla="*/ 22 w 412"/>
                      <a:gd name="T59" fmla="*/ 87 h 937"/>
                      <a:gd name="T60" fmla="*/ 65 w 412"/>
                      <a:gd name="T61" fmla="*/ 143 h 937"/>
                      <a:gd name="T62" fmla="*/ 114 w 412"/>
                      <a:gd name="T63" fmla="*/ 138 h 937"/>
                      <a:gd name="T64" fmla="*/ 155 w 412"/>
                      <a:gd name="T65" fmla="*/ 163 h 937"/>
                      <a:gd name="T66" fmla="*/ 191 w 412"/>
                      <a:gd name="T67" fmla="*/ 116 h 937"/>
                      <a:gd name="T68" fmla="*/ 210 w 412"/>
                      <a:gd name="T69" fmla="*/ 37 h 937"/>
                      <a:gd name="T70" fmla="*/ 268 w 412"/>
                      <a:gd name="T71" fmla="*/ 0 h 937"/>
                      <a:gd name="T72" fmla="*/ 317 w 412"/>
                      <a:gd name="T73" fmla="*/ 44 h 937"/>
                      <a:gd name="T74" fmla="*/ 301 w 412"/>
                      <a:gd name="T75" fmla="*/ 119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2" h="937">
                        <a:moveTo>
                          <a:pt x="301" y="119"/>
                        </a:moveTo>
                        <a:lnTo>
                          <a:pt x="295" y="192"/>
                        </a:lnTo>
                        <a:lnTo>
                          <a:pt x="354" y="260"/>
                        </a:lnTo>
                        <a:lnTo>
                          <a:pt x="319" y="334"/>
                        </a:lnTo>
                        <a:lnTo>
                          <a:pt x="363" y="441"/>
                        </a:lnTo>
                        <a:lnTo>
                          <a:pt x="337" y="519"/>
                        </a:lnTo>
                        <a:lnTo>
                          <a:pt x="371" y="585"/>
                        </a:lnTo>
                        <a:lnTo>
                          <a:pt x="356" y="641"/>
                        </a:lnTo>
                        <a:lnTo>
                          <a:pt x="412" y="698"/>
                        </a:lnTo>
                        <a:lnTo>
                          <a:pt x="398" y="740"/>
                        </a:lnTo>
                        <a:lnTo>
                          <a:pt x="362" y="787"/>
                        </a:lnTo>
                        <a:lnTo>
                          <a:pt x="281" y="887"/>
                        </a:lnTo>
                        <a:lnTo>
                          <a:pt x="212" y="893"/>
                        </a:lnTo>
                        <a:lnTo>
                          <a:pt x="146" y="921"/>
                        </a:lnTo>
                        <a:lnTo>
                          <a:pt x="84" y="937"/>
                        </a:lnTo>
                        <a:lnTo>
                          <a:pt x="62" y="895"/>
                        </a:lnTo>
                        <a:lnTo>
                          <a:pt x="25" y="870"/>
                        </a:lnTo>
                        <a:lnTo>
                          <a:pt x="34" y="793"/>
                        </a:lnTo>
                        <a:lnTo>
                          <a:pt x="15" y="720"/>
                        </a:lnTo>
                        <a:lnTo>
                          <a:pt x="33" y="671"/>
                        </a:lnTo>
                        <a:lnTo>
                          <a:pt x="68" y="618"/>
                        </a:lnTo>
                        <a:lnTo>
                          <a:pt x="154" y="523"/>
                        </a:lnTo>
                        <a:lnTo>
                          <a:pt x="180" y="505"/>
                        </a:lnTo>
                        <a:lnTo>
                          <a:pt x="176" y="466"/>
                        </a:lnTo>
                        <a:lnTo>
                          <a:pt x="123" y="423"/>
                        </a:lnTo>
                        <a:lnTo>
                          <a:pt x="110" y="386"/>
                        </a:lnTo>
                        <a:lnTo>
                          <a:pt x="109" y="236"/>
                        </a:lnTo>
                        <a:lnTo>
                          <a:pt x="50" y="166"/>
                        </a:lnTo>
                        <a:lnTo>
                          <a:pt x="0" y="115"/>
                        </a:lnTo>
                        <a:lnTo>
                          <a:pt x="22" y="87"/>
                        </a:lnTo>
                        <a:lnTo>
                          <a:pt x="65" y="143"/>
                        </a:lnTo>
                        <a:lnTo>
                          <a:pt x="114" y="138"/>
                        </a:lnTo>
                        <a:lnTo>
                          <a:pt x="155" y="163"/>
                        </a:lnTo>
                        <a:lnTo>
                          <a:pt x="191" y="116"/>
                        </a:lnTo>
                        <a:lnTo>
                          <a:pt x="210" y="37"/>
                        </a:lnTo>
                        <a:lnTo>
                          <a:pt x="268" y="0"/>
                        </a:lnTo>
                        <a:lnTo>
                          <a:pt x="317" y="44"/>
                        </a:lnTo>
                        <a:lnTo>
                          <a:pt x="301" y="1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5" name="Country">
                    <a:extLst>
                      <a:ext uri="{FF2B5EF4-FFF2-40B4-BE49-F238E27FC236}">
                        <a16:creationId xmlns:a16="http://schemas.microsoft.com/office/drawing/2014/main" id="{979F0A5C-1749-4218-93C4-C38C4BB5F955}"/>
                      </a:ext>
                    </a:extLst>
                  </p:cNvPr>
                  <p:cNvSpPr>
                    <a:spLocks noEditPoints="1"/>
                  </p:cNvSpPr>
                  <p:nvPr/>
                </p:nvSpPr>
                <p:spPr bwMode="auto">
                  <a:xfrm>
                    <a:off x="7605713" y="2560638"/>
                    <a:ext cx="22225" cy="17463"/>
                  </a:xfrm>
                  <a:custGeom>
                    <a:avLst/>
                    <a:gdLst>
                      <a:gd name="T0" fmla="*/ 111 w 111"/>
                      <a:gd name="T1" fmla="*/ 0 h 89"/>
                      <a:gd name="T2" fmla="*/ 106 w 111"/>
                      <a:gd name="T3" fmla="*/ 18 h 89"/>
                      <a:gd name="T4" fmla="*/ 103 w 111"/>
                      <a:gd name="T5" fmla="*/ 21 h 89"/>
                      <a:gd name="T6" fmla="*/ 79 w 111"/>
                      <a:gd name="T7" fmla="*/ 30 h 89"/>
                      <a:gd name="T8" fmla="*/ 55 w 111"/>
                      <a:gd name="T9" fmla="*/ 39 h 89"/>
                      <a:gd name="T10" fmla="*/ 50 w 111"/>
                      <a:gd name="T11" fmla="*/ 24 h 89"/>
                      <a:gd name="T12" fmla="*/ 69 w 111"/>
                      <a:gd name="T13" fmla="*/ 16 h 89"/>
                      <a:gd name="T14" fmla="*/ 81 w 111"/>
                      <a:gd name="T15" fmla="*/ 14 h 89"/>
                      <a:gd name="T16" fmla="*/ 103 w 111"/>
                      <a:gd name="T17" fmla="*/ 1 h 89"/>
                      <a:gd name="T18" fmla="*/ 111 w 111"/>
                      <a:gd name="T19" fmla="*/ 0 h 89"/>
                      <a:gd name="T20" fmla="*/ 32 w 111"/>
                      <a:gd name="T21" fmla="*/ 58 h 89"/>
                      <a:gd name="T22" fmla="*/ 15 w 111"/>
                      <a:gd name="T23" fmla="*/ 53 h 89"/>
                      <a:gd name="T24" fmla="*/ 0 w 111"/>
                      <a:gd name="T25" fmla="*/ 66 h 89"/>
                      <a:gd name="T26" fmla="*/ 4 w 111"/>
                      <a:gd name="T27" fmla="*/ 84 h 89"/>
                      <a:gd name="T28" fmla="*/ 25 w 111"/>
                      <a:gd name="T29" fmla="*/ 89 h 89"/>
                      <a:gd name="T30" fmla="*/ 48 w 111"/>
                      <a:gd name="T31" fmla="*/ 83 h 89"/>
                      <a:gd name="T32" fmla="*/ 54 w 111"/>
                      <a:gd name="T33" fmla="*/ 63 h 89"/>
                      <a:gd name="T34" fmla="*/ 41 w 111"/>
                      <a:gd name="T35" fmla="*/ 51 h 89"/>
                      <a:gd name="T36" fmla="*/ 32 w 111"/>
                      <a:gd name="T37" fmla="*/ 5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9">
                        <a:moveTo>
                          <a:pt x="111" y="0"/>
                        </a:moveTo>
                        <a:lnTo>
                          <a:pt x="106" y="18"/>
                        </a:lnTo>
                        <a:lnTo>
                          <a:pt x="103" y="21"/>
                        </a:lnTo>
                        <a:lnTo>
                          <a:pt x="79" y="30"/>
                        </a:lnTo>
                        <a:lnTo>
                          <a:pt x="55" y="39"/>
                        </a:lnTo>
                        <a:lnTo>
                          <a:pt x="50" y="24"/>
                        </a:lnTo>
                        <a:lnTo>
                          <a:pt x="69" y="16"/>
                        </a:lnTo>
                        <a:lnTo>
                          <a:pt x="81" y="14"/>
                        </a:lnTo>
                        <a:lnTo>
                          <a:pt x="103" y="1"/>
                        </a:lnTo>
                        <a:lnTo>
                          <a:pt x="111" y="0"/>
                        </a:lnTo>
                        <a:close/>
                        <a:moveTo>
                          <a:pt x="32" y="58"/>
                        </a:moveTo>
                        <a:lnTo>
                          <a:pt x="15" y="53"/>
                        </a:lnTo>
                        <a:lnTo>
                          <a:pt x="0" y="66"/>
                        </a:lnTo>
                        <a:lnTo>
                          <a:pt x="4" y="84"/>
                        </a:lnTo>
                        <a:lnTo>
                          <a:pt x="25" y="89"/>
                        </a:lnTo>
                        <a:lnTo>
                          <a:pt x="48" y="83"/>
                        </a:lnTo>
                        <a:lnTo>
                          <a:pt x="54" y="63"/>
                        </a:lnTo>
                        <a:lnTo>
                          <a:pt x="41" y="51"/>
                        </a:lnTo>
                        <a:lnTo>
                          <a:pt x="32" y="5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6" name="Country">
                    <a:extLst>
                      <a:ext uri="{FF2B5EF4-FFF2-40B4-BE49-F238E27FC236}">
                        <a16:creationId xmlns:a16="http://schemas.microsoft.com/office/drawing/2014/main" id="{15BE0FD3-3658-4A4D-8667-0AD1A5A603D2}"/>
                      </a:ext>
                    </a:extLst>
                  </p:cNvPr>
                  <p:cNvSpPr>
                    <a:spLocks noEditPoints="1"/>
                  </p:cNvSpPr>
                  <p:nvPr/>
                </p:nvSpPr>
                <p:spPr bwMode="auto">
                  <a:xfrm>
                    <a:off x="6202363" y="1978025"/>
                    <a:ext cx="107950" cy="109538"/>
                  </a:xfrm>
                  <a:custGeom>
                    <a:avLst/>
                    <a:gdLst>
                      <a:gd name="T0" fmla="*/ 536 w 536"/>
                      <a:gd name="T1" fmla="*/ 497 h 536"/>
                      <a:gd name="T2" fmla="*/ 524 w 536"/>
                      <a:gd name="T3" fmla="*/ 536 h 536"/>
                      <a:gd name="T4" fmla="*/ 507 w 536"/>
                      <a:gd name="T5" fmla="*/ 525 h 536"/>
                      <a:gd name="T6" fmla="*/ 498 w 536"/>
                      <a:gd name="T7" fmla="*/ 491 h 536"/>
                      <a:gd name="T8" fmla="*/ 506 w 536"/>
                      <a:gd name="T9" fmla="*/ 472 h 536"/>
                      <a:gd name="T10" fmla="*/ 530 w 536"/>
                      <a:gd name="T11" fmla="*/ 453 h 536"/>
                      <a:gd name="T12" fmla="*/ 536 w 536"/>
                      <a:gd name="T13" fmla="*/ 497 h 536"/>
                      <a:gd name="T14" fmla="*/ 310 w 536"/>
                      <a:gd name="T15" fmla="*/ 46 h 536"/>
                      <a:gd name="T16" fmla="*/ 336 w 536"/>
                      <a:gd name="T17" fmla="*/ 74 h 536"/>
                      <a:gd name="T18" fmla="*/ 356 w 536"/>
                      <a:gd name="T19" fmla="*/ 69 h 536"/>
                      <a:gd name="T20" fmla="*/ 389 w 536"/>
                      <a:gd name="T21" fmla="*/ 96 h 536"/>
                      <a:gd name="T22" fmla="*/ 397 w 536"/>
                      <a:gd name="T23" fmla="*/ 101 h 536"/>
                      <a:gd name="T24" fmla="*/ 408 w 536"/>
                      <a:gd name="T25" fmla="*/ 100 h 536"/>
                      <a:gd name="T26" fmla="*/ 426 w 536"/>
                      <a:gd name="T27" fmla="*/ 115 h 536"/>
                      <a:gd name="T28" fmla="*/ 481 w 536"/>
                      <a:gd name="T29" fmla="*/ 125 h 536"/>
                      <a:gd name="T30" fmla="*/ 462 w 536"/>
                      <a:gd name="T31" fmla="*/ 165 h 536"/>
                      <a:gd name="T32" fmla="*/ 457 w 536"/>
                      <a:gd name="T33" fmla="*/ 205 h 536"/>
                      <a:gd name="T34" fmla="*/ 446 w 536"/>
                      <a:gd name="T35" fmla="*/ 215 h 536"/>
                      <a:gd name="T36" fmla="*/ 429 w 536"/>
                      <a:gd name="T37" fmla="*/ 209 h 536"/>
                      <a:gd name="T38" fmla="*/ 430 w 536"/>
                      <a:gd name="T39" fmla="*/ 224 h 536"/>
                      <a:gd name="T40" fmla="*/ 403 w 536"/>
                      <a:gd name="T41" fmla="*/ 255 h 536"/>
                      <a:gd name="T42" fmla="*/ 402 w 536"/>
                      <a:gd name="T43" fmla="*/ 279 h 536"/>
                      <a:gd name="T44" fmla="*/ 420 w 536"/>
                      <a:gd name="T45" fmla="*/ 271 h 536"/>
                      <a:gd name="T46" fmla="*/ 433 w 536"/>
                      <a:gd name="T47" fmla="*/ 295 h 536"/>
                      <a:gd name="T48" fmla="*/ 432 w 536"/>
                      <a:gd name="T49" fmla="*/ 310 h 536"/>
                      <a:gd name="T50" fmla="*/ 443 w 536"/>
                      <a:gd name="T51" fmla="*/ 330 h 536"/>
                      <a:gd name="T52" fmla="*/ 430 w 536"/>
                      <a:gd name="T53" fmla="*/ 347 h 536"/>
                      <a:gd name="T54" fmla="*/ 439 w 536"/>
                      <a:gd name="T55" fmla="*/ 388 h 536"/>
                      <a:gd name="T56" fmla="*/ 460 w 536"/>
                      <a:gd name="T57" fmla="*/ 394 h 536"/>
                      <a:gd name="T58" fmla="*/ 456 w 536"/>
                      <a:gd name="T59" fmla="*/ 417 h 536"/>
                      <a:gd name="T60" fmla="*/ 421 w 536"/>
                      <a:gd name="T61" fmla="*/ 446 h 536"/>
                      <a:gd name="T62" fmla="*/ 346 w 536"/>
                      <a:gd name="T63" fmla="*/ 432 h 536"/>
                      <a:gd name="T64" fmla="*/ 291 w 536"/>
                      <a:gd name="T65" fmla="*/ 449 h 536"/>
                      <a:gd name="T66" fmla="*/ 287 w 536"/>
                      <a:gd name="T67" fmla="*/ 480 h 536"/>
                      <a:gd name="T68" fmla="*/ 243 w 536"/>
                      <a:gd name="T69" fmla="*/ 487 h 536"/>
                      <a:gd name="T70" fmla="*/ 200 w 536"/>
                      <a:gd name="T71" fmla="*/ 463 h 536"/>
                      <a:gd name="T72" fmla="*/ 187 w 536"/>
                      <a:gd name="T73" fmla="*/ 475 h 536"/>
                      <a:gd name="T74" fmla="*/ 117 w 536"/>
                      <a:gd name="T75" fmla="*/ 451 h 536"/>
                      <a:gd name="T76" fmla="*/ 102 w 536"/>
                      <a:gd name="T77" fmla="*/ 431 h 536"/>
                      <a:gd name="T78" fmla="*/ 121 w 536"/>
                      <a:gd name="T79" fmla="*/ 400 h 536"/>
                      <a:gd name="T80" fmla="*/ 128 w 536"/>
                      <a:gd name="T81" fmla="*/ 293 h 536"/>
                      <a:gd name="T82" fmla="*/ 89 w 536"/>
                      <a:gd name="T83" fmla="*/ 236 h 536"/>
                      <a:gd name="T84" fmla="*/ 61 w 536"/>
                      <a:gd name="T85" fmla="*/ 207 h 536"/>
                      <a:gd name="T86" fmla="*/ 3 w 536"/>
                      <a:gd name="T87" fmla="*/ 186 h 536"/>
                      <a:gd name="T88" fmla="*/ 0 w 536"/>
                      <a:gd name="T89" fmla="*/ 144 h 536"/>
                      <a:gd name="T90" fmla="*/ 49 w 536"/>
                      <a:gd name="T91" fmla="*/ 132 h 536"/>
                      <a:gd name="T92" fmla="*/ 113 w 536"/>
                      <a:gd name="T93" fmla="*/ 147 h 536"/>
                      <a:gd name="T94" fmla="*/ 100 w 536"/>
                      <a:gd name="T95" fmla="*/ 81 h 536"/>
                      <a:gd name="T96" fmla="*/ 136 w 536"/>
                      <a:gd name="T97" fmla="*/ 106 h 536"/>
                      <a:gd name="T98" fmla="*/ 225 w 536"/>
                      <a:gd name="T99" fmla="*/ 61 h 536"/>
                      <a:gd name="T100" fmla="*/ 236 w 536"/>
                      <a:gd name="T101" fmla="*/ 12 h 536"/>
                      <a:gd name="T102" fmla="*/ 269 w 536"/>
                      <a:gd name="T103" fmla="*/ 0 h 536"/>
                      <a:gd name="T104" fmla="*/ 275 w 536"/>
                      <a:gd name="T105" fmla="*/ 21 h 536"/>
                      <a:gd name="T106" fmla="*/ 292 w 536"/>
                      <a:gd name="T107" fmla="*/ 22 h 536"/>
                      <a:gd name="T108" fmla="*/ 310 w 536"/>
                      <a:gd name="T109" fmla="*/ 46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6" h="536">
                        <a:moveTo>
                          <a:pt x="536" y="497"/>
                        </a:moveTo>
                        <a:lnTo>
                          <a:pt x="524" y="536"/>
                        </a:lnTo>
                        <a:lnTo>
                          <a:pt x="507" y="525"/>
                        </a:lnTo>
                        <a:lnTo>
                          <a:pt x="498" y="491"/>
                        </a:lnTo>
                        <a:lnTo>
                          <a:pt x="506" y="472"/>
                        </a:lnTo>
                        <a:lnTo>
                          <a:pt x="530" y="453"/>
                        </a:lnTo>
                        <a:lnTo>
                          <a:pt x="536" y="497"/>
                        </a:lnTo>
                        <a:close/>
                        <a:moveTo>
                          <a:pt x="310" y="46"/>
                        </a:moveTo>
                        <a:lnTo>
                          <a:pt x="336" y="74"/>
                        </a:lnTo>
                        <a:lnTo>
                          <a:pt x="356" y="69"/>
                        </a:lnTo>
                        <a:lnTo>
                          <a:pt x="389" y="96"/>
                        </a:lnTo>
                        <a:lnTo>
                          <a:pt x="397" y="101"/>
                        </a:lnTo>
                        <a:lnTo>
                          <a:pt x="408" y="100"/>
                        </a:lnTo>
                        <a:lnTo>
                          <a:pt x="426" y="115"/>
                        </a:lnTo>
                        <a:lnTo>
                          <a:pt x="481" y="125"/>
                        </a:lnTo>
                        <a:lnTo>
                          <a:pt x="462" y="165"/>
                        </a:lnTo>
                        <a:lnTo>
                          <a:pt x="457" y="205"/>
                        </a:lnTo>
                        <a:lnTo>
                          <a:pt x="446" y="215"/>
                        </a:lnTo>
                        <a:lnTo>
                          <a:pt x="429" y="209"/>
                        </a:lnTo>
                        <a:lnTo>
                          <a:pt x="430" y="224"/>
                        </a:lnTo>
                        <a:lnTo>
                          <a:pt x="403" y="255"/>
                        </a:lnTo>
                        <a:lnTo>
                          <a:pt x="402" y="279"/>
                        </a:lnTo>
                        <a:lnTo>
                          <a:pt x="420" y="271"/>
                        </a:lnTo>
                        <a:lnTo>
                          <a:pt x="433" y="295"/>
                        </a:lnTo>
                        <a:lnTo>
                          <a:pt x="432" y="310"/>
                        </a:lnTo>
                        <a:lnTo>
                          <a:pt x="443" y="330"/>
                        </a:lnTo>
                        <a:lnTo>
                          <a:pt x="430" y="347"/>
                        </a:lnTo>
                        <a:lnTo>
                          <a:pt x="439" y="388"/>
                        </a:lnTo>
                        <a:lnTo>
                          <a:pt x="460" y="394"/>
                        </a:lnTo>
                        <a:lnTo>
                          <a:pt x="456" y="417"/>
                        </a:lnTo>
                        <a:lnTo>
                          <a:pt x="421" y="446"/>
                        </a:lnTo>
                        <a:lnTo>
                          <a:pt x="346" y="432"/>
                        </a:lnTo>
                        <a:lnTo>
                          <a:pt x="291" y="449"/>
                        </a:lnTo>
                        <a:lnTo>
                          <a:pt x="287" y="480"/>
                        </a:lnTo>
                        <a:lnTo>
                          <a:pt x="243" y="487"/>
                        </a:lnTo>
                        <a:lnTo>
                          <a:pt x="200" y="463"/>
                        </a:lnTo>
                        <a:lnTo>
                          <a:pt x="187" y="475"/>
                        </a:lnTo>
                        <a:lnTo>
                          <a:pt x="117" y="451"/>
                        </a:lnTo>
                        <a:lnTo>
                          <a:pt x="102" y="431"/>
                        </a:lnTo>
                        <a:lnTo>
                          <a:pt x="121" y="400"/>
                        </a:lnTo>
                        <a:lnTo>
                          <a:pt x="128" y="293"/>
                        </a:lnTo>
                        <a:lnTo>
                          <a:pt x="89" y="236"/>
                        </a:lnTo>
                        <a:lnTo>
                          <a:pt x="61" y="207"/>
                        </a:lnTo>
                        <a:lnTo>
                          <a:pt x="3" y="186"/>
                        </a:lnTo>
                        <a:lnTo>
                          <a:pt x="0" y="144"/>
                        </a:lnTo>
                        <a:lnTo>
                          <a:pt x="49" y="132"/>
                        </a:lnTo>
                        <a:lnTo>
                          <a:pt x="113" y="147"/>
                        </a:lnTo>
                        <a:lnTo>
                          <a:pt x="100" y="81"/>
                        </a:lnTo>
                        <a:lnTo>
                          <a:pt x="136" y="106"/>
                        </a:lnTo>
                        <a:lnTo>
                          <a:pt x="225" y="61"/>
                        </a:lnTo>
                        <a:lnTo>
                          <a:pt x="236" y="12"/>
                        </a:lnTo>
                        <a:lnTo>
                          <a:pt x="269" y="0"/>
                        </a:lnTo>
                        <a:lnTo>
                          <a:pt x="275" y="21"/>
                        </a:lnTo>
                        <a:lnTo>
                          <a:pt x="292" y="22"/>
                        </a:lnTo>
                        <a:lnTo>
                          <a:pt x="310" y="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7" name="Country">
                    <a:extLst>
                      <a:ext uri="{FF2B5EF4-FFF2-40B4-BE49-F238E27FC236}">
                        <a16:creationId xmlns:a16="http://schemas.microsoft.com/office/drawing/2014/main" id="{30C06193-DB68-4644-82B7-50B30B6A93E6}"/>
                      </a:ext>
                    </a:extLst>
                  </p:cNvPr>
                  <p:cNvSpPr>
                    <a:spLocks/>
                  </p:cNvSpPr>
                  <p:nvPr/>
                </p:nvSpPr>
                <p:spPr bwMode="auto">
                  <a:xfrm>
                    <a:off x="6305550" y="2417763"/>
                    <a:ext cx="42862" cy="49213"/>
                  </a:xfrm>
                  <a:custGeom>
                    <a:avLst/>
                    <a:gdLst>
                      <a:gd name="T0" fmla="*/ 88 w 214"/>
                      <a:gd name="T1" fmla="*/ 237 h 237"/>
                      <a:gd name="T2" fmla="*/ 49 w 214"/>
                      <a:gd name="T3" fmla="*/ 199 h 237"/>
                      <a:gd name="T4" fmla="*/ 23 w 214"/>
                      <a:gd name="T5" fmla="*/ 168 h 237"/>
                      <a:gd name="T6" fmla="*/ 0 w 214"/>
                      <a:gd name="T7" fmla="*/ 129 h 237"/>
                      <a:gd name="T8" fmla="*/ 2 w 214"/>
                      <a:gd name="T9" fmla="*/ 117 h 237"/>
                      <a:gd name="T10" fmla="*/ 10 w 214"/>
                      <a:gd name="T11" fmla="*/ 105 h 237"/>
                      <a:gd name="T12" fmla="*/ 19 w 214"/>
                      <a:gd name="T13" fmla="*/ 78 h 237"/>
                      <a:gd name="T14" fmla="*/ 27 w 214"/>
                      <a:gd name="T15" fmla="*/ 50 h 237"/>
                      <a:gd name="T16" fmla="*/ 40 w 214"/>
                      <a:gd name="T17" fmla="*/ 47 h 237"/>
                      <a:gd name="T18" fmla="*/ 95 w 214"/>
                      <a:gd name="T19" fmla="*/ 48 h 237"/>
                      <a:gd name="T20" fmla="*/ 94 w 214"/>
                      <a:gd name="T21" fmla="*/ 3 h 237"/>
                      <a:gd name="T22" fmla="*/ 112 w 214"/>
                      <a:gd name="T23" fmla="*/ 0 h 237"/>
                      <a:gd name="T24" fmla="*/ 135 w 214"/>
                      <a:gd name="T25" fmla="*/ 5 h 237"/>
                      <a:gd name="T26" fmla="*/ 158 w 214"/>
                      <a:gd name="T27" fmla="*/ 0 h 237"/>
                      <a:gd name="T28" fmla="*/ 163 w 214"/>
                      <a:gd name="T29" fmla="*/ 2 h 237"/>
                      <a:gd name="T30" fmla="*/ 160 w 214"/>
                      <a:gd name="T31" fmla="*/ 19 h 237"/>
                      <a:gd name="T32" fmla="*/ 171 w 214"/>
                      <a:gd name="T33" fmla="*/ 38 h 237"/>
                      <a:gd name="T34" fmla="*/ 199 w 214"/>
                      <a:gd name="T35" fmla="*/ 35 h 237"/>
                      <a:gd name="T36" fmla="*/ 208 w 214"/>
                      <a:gd name="T37" fmla="*/ 43 h 237"/>
                      <a:gd name="T38" fmla="*/ 192 w 214"/>
                      <a:gd name="T39" fmla="*/ 86 h 237"/>
                      <a:gd name="T40" fmla="*/ 210 w 214"/>
                      <a:gd name="T41" fmla="*/ 108 h 237"/>
                      <a:gd name="T42" fmla="*/ 214 w 214"/>
                      <a:gd name="T43" fmla="*/ 138 h 237"/>
                      <a:gd name="T44" fmla="*/ 209 w 214"/>
                      <a:gd name="T45" fmla="*/ 163 h 237"/>
                      <a:gd name="T46" fmla="*/ 197 w 214"/>
                      <a:gd name="T47" fmla="*/ 181 h 237"/>
                      <a:gd name="T48" fmla="*/ 164 w 214"/>
                      <a:gd name="T49" fmla="*/ 179 h 237"/>
                      <a:gd name="T50" fmla="*/ 144 w 214"/>
                      <a:gd name="T51" fmla="*/ 161 h 237"/>
                      <a:gd name="T52" fmla="*/ 141 w 214"/>
                      <a:gd name="T53" fmla="*/ 178 h 237"/>
                      <a:gd name="T54" fmla="*/ 115 w 214"/>
                      <a:gd name="T55" fmla="*/ 182 h 237"/>
                      <a:gd name="T56" fmla="*/ 102 w 214"/>
                      <a:gd name="T57" fmla="*/ 192 h 237"/>
                      <a:gd name="T58" fmla="*/ 116 w 214"/>
                      <a:gd name="T59" fmla="*/ 217 h 237"/>
                      <a:gd name="T60" fmla="*/ 88 w 214"/>
                      <a:gd name="T6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4" h="237">
                        <a:moveTo>
                          <a:pt x="88" y="237"/>
                        </a:moveTo>
                        <a:lnTo>
                          <a:pt x="49" y="199"/>
                        </a:lnTo>
                        <a:lnTo>
                          <a:pt x="23" y="168"/>
                        </a:lnTo>
                        <a:lnTo>
                          <a:pt x="0" y="129"/>
                        </a:lnTo>
                        <a:lnTo>
                          <a:pt x="2" y="117"/>
                        </a:lnTo>
                        <a:lnTo>
                          <a:pt x="10" y="105"/>
                        </a:lnTo>
                        <a:lnTo>
                          <a:pt x="19" y="78"/>
                        </a:lnTo>
                        <a:lnTo>
                          <a:pt x="27" y="50"/>
                        </a:lnTo>
                        <a:lnTo>
                          <a:pt x="40" y="47"/>
                        </a:lnTo>
                        <a:lnTo>
                          <a:pt x="95" y="48"/>
                        </a:lnTo>
                        <a:lnTo>
                          <a:pt x="94" y="3"/>
                        </a:lnTo>
                        <a:lnTo>
                          <a:pt x="112" y="0"/>
                        </a:lnTo>
                        <a:lnTo>
                          <a:pt x="135" y="5"/>
                        </a:lnTo>
                        <a:lnTo>
                          <a:pt x="158" y="0"/>
                        </a:lnTo>
                        <a:lnTo>
                          <a:pt x="163" y="2"/>
                        </a:lnTo>
                        <a:lnTo>
                          <a:pt x="160" y="19"/>
                        </a:lnTo>
                        <a:lnTo>
                          <a:pt x="171" y="38"/>
                        </a:lnTo>
                        <a:lnTo>
                          <a:pt x="199" y="35"/>
                        </a:lnTo>
                        <a:lnTo>
                          <a:pt x="208" y="43"/>
                        </a:lnTo>
                        <a:lnTo>
                          <a:pt x="192" y="86"/>
                        </a:lnTo>
                        <a:lnTo>
                          <a:pt x="210" y="108"/>
                        </a:lnTo>
                        <a:lnTo>
                          <a:pt x="214" y="138"/>
                        </a:lnTo>
                        <a:lnTo>
                          <a:pt x="209" y="163"/>
                        </a:lnTo>
                        <a:lnTo>
                          <a:pt x="197" y="181"/>
                        </a:lnTo>
                        <a:lnTo>
                          <a:pt x="164" y="179"/>
                        </a:lnTo>
                        <a:lnTo>
                          <a:pt x="144" y="161"/>
                        </a:lnTo>
                        <a:lnTo>
                          <a:pt x="141" y="178"/>
                        </a:lnTo>
                        <a:lnTo>
                          <a:pt x="115" y="182"/>
                        </a:lnTo>
                        <a:lnTo>
                          <a:pt x="102" y="192"/>
                        </a:lnTo>
                        <a:lnTo>
                          <a:pt x="116" y="217"/>
                        </a:lnTo>
                        <a:lnTo>
                          <a:pt x="88" y="23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8" name="Country">
                    <a:extLst>
                      <a:ext uri="{FF2B5EF4-FFF2-40B4-BE49-F238E27FC236}">
                        <a16:creationId xmlns:a16="http://schemas.microsoft.com/office/drawing/2014/main" id="{0F6C289F-0FB6-429A-A134-2599A605E2D6}"/>
                      </a:ext>
                    </a:extLst>
                  </p:cNvPr>
                  <p:cNvSpPr>
                    <a:spLocks noEditPoints="1"/>
                  </p:cNvSpPr>
                  <p:nvPr/>
                </p:nvSpPr>
                <p:spPr bwMode="auto">
                  <a:xfrm>
                    <a:off x="6178550" y="1878013"/>
                    <a:ext cx="71437" cy="114300"/>
                  </a:xfrm>
                  <a:custGeom>
                    <a:avLst/>
                    <a:gdLst>
                      <a:gd name="T0" fmla="*/ 72 w 351"/>
                      <a:gd name="T1" fmla="*/ 281 h 565"/>
                      <a:gd name="T2" fmla="*/ 52 w 351"/>
                      <a:gd name="T3" fmla="*/ 325 h 565"/>
                      <a:gd name="T4" fmla="*/ 23 w 351"/>
                      <a:gd name="T5" fmla="*/ 312 h 565"/>
                      <a:gd name="T6" fmla="*/ 0 w 351"/>
                      <a:gd name="T7" fmla="*/ 313 h 565"/>
                      <a:gd name="T8" fmla="*/ 8 w 351"/>
                      <a:gd name="T9" fmla="*/ 278 h 565"/>
                      <a:gd name="T10" fmla="*/ 0 w 351"/>
                      <a:gd name="T11" fmla="*/ 243 h 565"/>
                      <a:gd name="T12" fmla="*/ 32 w 351"/>
                      <a:gd name="T13" fmla="*/ 240 h 565"/>
                      <a:gd name="T14" fmla="*/ 72 w 351"/>
                      <a:gd name="T15" fmla="*/ 281 h 565"/>
                      <a:gd name="T16" fmla="*/ 173 w 351"/>
                      <a:gd name="T17" fmla="*/ 0 h 565"/>
                      <a:gd name="T18" fmla="*/ 132 w 351"/>
                      <a:gd name="T19" fmla="*/ 78 h 565"/>
                      <a:gd name="T20" fmla="*/ 171 w 351"/>
                      <a:gd name="T21" fmla="*/ 68 h 565"/>
                      <a:gd name="T22" fmla="*/ 213 w 351"/>
                      <a:gd name="T23" fmla="*/ 68 h 565"/>
                      <a:gd name="T24" fmla="*/ 203 w 351"/>
                      <a:gd name="T25" fmla="*/ 125 h 565"/>
                      <a:gd name="T26" fmla="*/ 169 w 351"/>
                      <a:gd name="T27" fmla="*/ 187 h 565"/>
                      <a:gd name="T28" fmla="*/ 208 w 351"/>
                      <a:gd name="T29" fmla="*/ 191 h 565"/>
                      <a:gd name="T30" fmla="*/ 211 w 351"/>
                      <a:gd name="T31" fmla="*/ 198 h 565"/>
                      <a:gd name="T32" fmla="*/ 245 w 351"/>
                      <a:gd name="T33" fmla="*/ 276 h 565"/>
                      <a:gd name="T34" fmla="*/ 271 w 351"/>
                      <a:gd name="T35" fmla="*/ 287 h 565"/>
                      <a:gd name="T36" fmla="*/ 294 w 351"/>
                      <a:gd name="T37" fmla="*/ 360 h 565"/>
                      <a:gd name="T38" fmla="*/ 305 w 351"/>
                      <a:gd name="T39" fmla="*/ 385 h 565"/>
                      <a:gd name="T40" fmla="*/ 351 w 351"/>
                      <a:gd name="T41" fmla="*/ 396 h 565"/>
                      <a:gd name="T42" fmla="*/ 346 w 351"/>
                      <a:gd name="T43" fmla="*/ 436 h 565"/>
                      <a:gd name="T44" fmla="*/ 327 w 351"/>
                      <a:gd name="T45" fmla="*/ 454 h 565"/>
                      <a:gd name="T46" fmla="*/ 342 w 351"/>
                      <a:gd name="T47" fmla="*/ 485 h 565"/>
                      <a:gd name="T48" fmla="*/ 308 w 351"/>
                      <a:gd name="T49" fmla="*/ 517 h 565"/>
                      <a:gd name="T50" fmla="*/ 257 w 351"/>
                      <a:gd name="T51" fmla="*/ 516 h 565"/>
                      <a:gd name="T52" fmla="*/ 193 w 351"/>
                      <a:gd name="T53" fmla="*/ 533 h 565"/>
                      <a:gd name="T54" fmla="*/ 175 w 351"/>
                      <a:gd name="T55" fmla="*/ 521 h 565"/>
                      <a:gd name="T56" fmla="*/ 150 w 351"/>
                      <a:gd name="T57" fmla="*/ 549 h 565"/>
                      <a:gd name="T58" fmla="*/ 115 w 351"/>
                      <a:gd name="T59" fmla="*/ 542 h 565"/>
                      <a:gd name="T60" fmla="*/ 88 w 351"/>
                      <a:gd name="T61" fmla="*/ 565 h 565"/>
                      <a:gd name="T62" fmla="*/ 68 w 351"/>
                      <a:gd name="T63" fmla="*/ 553 h 565"/>
                      <a:gd name="T64" fmla="*/ 124 w 351"/>
                      <a:gd name="T65" fmla="*/ 490 h 565"/>
                      <a:gd name="T66" fmla="*/ 158 w 351"/>
                      <a:gd name="T67" fmla="*/ 477 h 565"/>
                      <a:gd name="T68" fmla="*/ 157 w 351"/>
                      <a:gd name="T69" fmla="*/ 477 h 565"/>
                      <a:gd name="T70" fmla="*/ 98 w 351"/>
                      <a:gd name="T71" fmla="*/ 467 h 565"/>
                      <a:gd name="T72" fmla="*/ 87 w 351"/>
                      <a:gd name="T73" fmla="*/ 443 h 565"/>
                      <a:gd name="T74" fmla="*/ 127 w 351"/>
                      <a:gd name="T75" fmla="*/ 424 h 565"/>
                      <a:gd name="T76" fmla="*/ 106 w 351"/>
                      <a:gd name="T77" fmla="*/ 390 h 565"/>
                      <a:gd name="T78" fmla="*/ 113 w 351"/>
                      <a:gd name="T79" fmla="*/ 349 h 565"/>
                      <a:gd name="T80" fmla="*/ 170 w 351"/>
                      <a:gd name="T81" fmla="*/ 354 h 565"/>
                      <a:gd name="T82" fmla="*/ 170 w 351"/>
                      <a:gd name="T83" fmla="*/ 354 h 565"/>
                      <a:gd name="T84" fmla="*/ 175 w 351"/>
                      <a:gd name="T85" fmla="*/ 317 h 565"/>
                      <a:gd name="T86" fmla="*/ 150 w 351"/>
                      <a:gd name="T87" fmla="*/ 278 h 565"/>
                      <a:gd name="T88" fmla="*/ 149 w 351"/>
                      <a:gd name="T89" fmla="*/ 277 h 565"/>
                      <a:gd name="T90" fmla="*/ 103 w 351"/>
                      <a:gd name="T91" fmla="*/ 265 h 565"/>
                      <a:gd name="T92" fmla="*/ 94 w 351"/>
                      <a:gd name="T93" fmla="*/ 247 h 565"/>
                      <a:gd name="T94" fmla="*/ 108 w 351"/>
                      <a:gd name="T95" fmla="*/ 218 h 565"/>
                      <a:gd name="T96" fmla="*/ 96 w 351"/>
                      <a:gd name="T97" fmla="*/ 199 h 565"/>
                      <a:gd name="T98" fmla="*/ 75 w 351"/>
                      <a:gd name="T99" fmla="*/ 231 h 565"/>
                      <a:gd name="T100" fmla="*/ 73 w 351"/>
                      <a:gd name="T101" fmla="*/ 166 h 565"/>
                      <a:gd name="T102" fmla="*/ 54 w 351"/>
                      <a:gd name="T103" fmla="*/ 131 h 565"/>
                      <a:gd name="T104" fmla="*/ 68 w 351"/>
                      <a:gd name="T105" fmla="*/ 58 h 565"/>
                      <a:gd name="T106" fmla="*/ 97 w 351"/>
                      <a:gd name="T107" fmla="*/ 0 h 565"/>
                      <a:gd name="T108" fmla="*/ 127 w 351"/>
                      <a:gd name="T109" fmla="*/ 6 h 565"/>
                      <a:gd name="T110" fmla="*/ 173 w 351"/>
                      <a:gd name="T111"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 h="565">
                        <a:moveTo>
                          <a:pt x="72" y="281"/>
                        </a:moveTo>
                        <a:lnTo>
                          <a:pt x="52" y="325"/>
                        </a:lnTo>
                        <a:lnTo>
                          <a:pt x="23" y="312"/>
                        </a:lnTo>
                        <a:lnTo>
                          <a:pt x="0" y="313"/>
                        </a:lnTo>
                        <a:lnTo>
                          <a:pt x="8" y="278"/>
                        </a:lnTo>
                        <a:lnTo>
                          <a:pt x="0" y="243"/>
                        </a:lnTo>
                        <a:lnTo>
                          <a:pt x="32" y="240"/>
                        </a:lnTo>
                        <a:lnTo>
                          <a:pt x="72" y="281"/>
                        </a:lnTo>
                        <a:close/>
                        <a:moveTo>
                          <a:pt x="173" y="0"/>
                        </a:moveTo>
                        <a:lnTo>
                          <a:pt x="132" y="78"/>
                        </a:lnTo>
                        <a:lnTo>
                          <a:pt x="171" y="68"/>
                        </a:lnTo>
                        <a:lnTo>
                          <a:pt x="213" y="68"/>
                        </a:lnTo>
                        <a:lnTo>
                          <a:pt x="203" y="125"/>
                        </a:lnTo>
                        <a:lnTo>
                          <a:pt x="169" y="187"/>
                        </a:lnTo>
                        <a:lnTo>
                          <a:pt x="208" y="191"/>
                        </a:lnTo>
                        <a:lnTo>
                          <a:pt x="211" y="198"/>
                        </a:lnTo>
                        <a:lnTo>
                          <a:pt x="245" y="276"/>
                        </a:lnTo>
                        <a:lnTo>
                          <a:pt x="271" y="287"/>
                        </a:lnTo>
                        <a:lnTo>
                          <a:pt x="294" y="360"/>
                        </a:lnTo>
                        <a:lnTo>
                          <a:pt x="305" y="385"/>
                        </a:lnTo>
                        <a:lnTo>
                          <a:pt x="351" y="396"/>
                        </a:lnTo>
                        <a:lnTo>
                          <a:pt x="346" y="436"/>
                        </a:lnTo>
                        <a:lnTo>
                          <a:pt x="327" y="454"/>
                        </a:lnTo>
                        <a:lnTo>
                          <a:pt x="342" y="485"/>
                        </a:lnTo>
                        <a:lnTo>
                          <a:pt x="308" y="517"/>
                        </a:lnTo>
                        <a:lnTo>
                          <a:pt x="257" y="516"/>
                        </a:lnTo>
                        <a:lnTo>
                          <a:pt x="193" y="533"/>
                        </a:lnTo>
                        <a:lnTo>
                          <a:pt x="175" y="521"/>
                        </a:lnTo>
                        <a:lnTo>
                          <a:pt x="150" y="549"/>
                        </a:lnTo>
                        <a:lnTo>
                          <a:pt x="115" y="542"/>
                        </a:lnTo>
                        <a:lnTo>
                          <a:pt x="88" y="565"/>
                        </a:lnTo>
                        <a:lnTo>
                          <a:pt x="68" y="553"/>
                        </a:lnTo>
                        <a:lnTo>
                          <a:pt x="124" y="490"/>
                        </a:lnTo>
                        <a:lnTo>
                          <a:pt x="158" y="477"/>
                        </a:lnTo>
                        <a:lnTo>
                          <a:pt x="157" y="477"/>
                        </a:lnTo>
                        <a:lnTo>
                          <a:pt x="98" y="467"/>
                        </a:lnTo>
                        <a:lnTo>
                          <a:pt x="87" y="443"/>
                        </a:lnTo>
                        <a:lnTo>
                          <a:pt x="127" y="424"/>
                        </a:lnTo>
                        <a:lnTo>
                          <a:pt x="106" y="390"/>
                        </a:lnTo>
                        <a:lnTo>
                          <a:pt x="113" y="349"/>
                        </a:lnTo>
                        <a:lnTo>
                          <a:pt x="170" y="354"/>
                        </a:lnTo>
                        <a:lnTo>
                          <a:pt x="170" y="354"/>
                        </a:lnTo>
                        <a:lnTo>
                          <a:pt x="175" y="317"/>
                        </a:lnTo>
                        <a:lnTo>
                          <a:pt x="150" y="278"/>
                        </a:lnTo>
                        <a:lnTo>
                          <a:pt x="149" y="277"/>
                        </a:lnTo>
                        <a:lnTo>
                          <a:pt x="103" y="265"/>
                        </a:lnTo>
                        <a:lnTo>
                          <a:pt x="94" y="247"/>
                        </a:lnTo>
                        <a:lnTo>
                          <a:pt x="108" y="218"/>
                        </a:lnTo>
                        <a:lnTo>
                          <a:pt x="96" y="199"/>
                        </a:lnTo>
                        <a:lnTo>
                          <a:pt x="75" y="231"/>
                        </a:lnTo>
                        <a:lnTo>
                          <a:pt x="73" y="166"/>
                        </a:lnTo>
                        <a:lnTo>
                          <a:pt x="54" y="131"/>
                        </a:lnTo>
                        <a:lnTo>
                          <a:pt x="68" y="58"/>
                        </a:lnTo>
                        <a:lnTo>
                          <a:pt x="97" y="0"/>
                        </a:lnTo>
                        <a:lnTo>
                          <a:pt x="127" y="6"/>
                        </a:lnTo>
                        <a:lnTo>
                          <a:pt x="17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9" name="Country">
                    <a:extLst>
                      <a:ext uri="{FF2B5EF4-FFF2-40B4-BE49-F238E27FC236}">
                        <a16:creationId xmlns:a16="http://schemas.microsoft.com/office/drawing/2014/main" id="{F991A82A-958C-4AD1-A66C-A3C4CA2039E0}"/>
                      </a:ext>
                    </a:extLst>
                  </p:cNvPr>
                  <p:cNvSpPr>
                    <a:spLocks/>
                  </p:cNvSpPr>
                  <p:nvPr/>
                </p:nvSpPr>
                <p:spPr bwMode="auto">
                  <a:xfrm>
                    <a:off x="6545263" y="2065338"/>
                    <a:ext cx="52387" cy="25400"/>
                  </a:xfrm>
                  <a:custGeom>
                    <a:avLst/>
                    <a:gdLst>
                      <a:gd name="T0" fmla="*/ 60 w 253"/>
                      <a:gd name="T1" fmla="*/ 104 h 127"/>
                      <a:gd name="T2" fmla="*/ 66 w 253"/>
                      <a:gd name="T3" fmla="*/ 82 h 127"/>
                      <a:gd name="T4" fmla="*/ 57 w 253"/>
                      <a:gd name="T5" fmla="*/ 47 h 127"/>
                      <a:gd name="T6" fmla="*/ 35 w 253"/>
                      <a:gd name="T7" fmla="*/ 28 h 127"/>
                      <a:gd name="T8" fmla="*/ 14 w 253"/>
                      <a:gd name="T9" fmla="*/ 22 h 127"/>
                      <a:gd name="T10" fmla="*/ 0 w 253"/>
                      <a:gd name="T11" fmla="*/ 7 h 127"/>
                      <a:gd name="T12" fmla="*/ 4 w 253"/>
                      <a:gd name="T13" fmla="*/ 0 h 127"/>
                      <a:gd name="T14" fmla="*/ 36 w 253"/>
                      <a:gd name="T15" fmla="*/ 9 h 127"/>
                      <a:gd name="T16" fmla="*/ 92 w 253"/>
                      <a:gd name="T17" fmla="*/ 18 h 127"/>
                      <a:gd name="T18" fmla="*/ 144 w 253"/>
                      <a:gd name="T19" fmla="*/ 42 h 127"/>
                      <a:gd name="T20" fmla="*/ 151 w 253"/>
                      <a:gd name="T21" fmla="*/ 52 h 127"/>
                      <a:gd name="T22" fmla="*/ 174 w 253"/>
                      <a:gd name="T23" fmla="*/ 44 h 127"/>
                      <a:gd name="T24" fmla="*/ 209 w 253"/>
                      <a:gd name="T25" fmla="*/ 55 h 127"/>
                      <a:gd name="T26" fmla="*/ 220 w 253"/>
                      <a:gd name="T27" fmla="*/ 76 h 127"/>
                      <a:gd name="T28" fmla="*/ 244 w 253"/>
                      <a:gd name="T29" fmla="*/ 87 h 127"/>
                      <a:gd name="T30" fmla="*/ 235 w 253"/>
                      <a:gd name="T31" fmla="*/ 94 h 127"/>
                      <a:gd name="T32" fmla="*/ 253 w 253"/>
                      <a:gd name="T33" fmla="*/ 122 h 127"/>
                      <a:gd name="T34" fmla="*/ 248 w 253"/>
                      <a:gd name="T35" fmla="*/ 127 h 127"/>
                      <a:gd name="T36" fmla="*/ 228 w 253"/>
                      <a:gd name="T37" fmla="*/ 124 h 127"/>
                      <a:gd name="T38" fmla="*/ 199 w 253"/>
                      <a:gd name="T39" fmla="*/ 110 h 127"/>
                      <a:gd name="T40" fmla="*/ 190 w 253"/>
                      <a:gd name="T41" fmla="*/ 118 h 127"/>
                      <a:gd name="T42" fmla="*/ 137 w 253"/>
                      <a:gd name="T43" fmla="*/ 126 h 127"/>
                      <a:gd name="T44" fmla="*/ 101 w 253"/>
                      <a:gd name="T45" fmla="*/ 101 h 127"/>
                      <a:gd name="T46" fmla="*/ 60 w 253"/>
                      <a:gd name="T47" fmla="*/ 10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3" h="127">
                        <a:moveTo>
                          <a:pt x="60" y="104"/>
                        </a:moveTo>
                        <a:lnTo>
                          <a:pt x="66" y="82"/>
                        </a:lnTo>
                        <a:lnTo>
                          <a:pt x="57" y="47"/>
                        </a:lnTo>
                        <a:lnTo>
                          <a:pt x="35" y="28"/>
                        </a:lnTo>
                        <a:lnTo>
                          <a:pt x="14" y="22"/>
                        </a:lnTo>
                        <a:lnTo>
                          <a:pt x="0" y="7"/>
                        </a:lnTo>
                        <a:lnTo>
                          <a:pt x="4" y="0"/>
                        </a:lnTo>
                        <a:lnTo>
                          <a:pt x="36" y="9"/>
                        </a:lnTo>
                        <a:lnTo>
                          <a:pt x="92" y="18"/>
                        </a:lnTo>
                        <a:lnTo>
                          <a:pt x="144" y="42"/>
                        </a:lnTo>
                        <a:lnTo>
                          <a:pt x="151" y="52"/>
                        </a:lnTo>
                        <a:lnTo>
                          <a:pt x="174" y="44"/>
                        </a:lnTo>
                        <a:lnTo>
                          <a:pt x="209" y="55"/>
                        </a:lnTo>
                        <a:lnTo>
                          <a:pt x="220" y="76"/>
                        </a:lnTo>
                        <a:lnTo>
                          <a:pt x="244" y="87"/>
                        </a:lnTo>
                        <a:lnTo>
                          <a:pt x="235" y="94"/>
                        </a:lnTo>
                        <a:lnTo>
                          <a:pt x="253" y="122"/>
                        </a:lnTo>
                        <a:lnTo>
                          <a:pt x="248" y="127"/>
                        </a:lnTo>
                        <a:lnTo>
                          <a:pt x="228" y="124"/>
                        </a:lnTo>
                        <a:lnTo>
                          <a:pt x="199" y="110"/>
                        </a:lnTo>
                        <a:lnTo>
                          <a:pt x="190" y="118"/>
                        </a:lnTo>
                        <a:lnTo>
                          <a:pt x="137" y="126"/>
                        </a:lnTo>
                        <a:lnTo>
                          <a:pt x="101" y="101"/>
                        </a:lnTo>
                        <a:lnTo>
                          <a:pt x="60" y="10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0" name="Country">
                    <a:extLst>
                      <a:ext uri="{FF2B5EF4-FFF2-40B4-BE49-F238E27FC236}">
                        <a16:creationId xmlns:a16="http://schemas.microsoft.com/office/drawing/2014/main" id="{DFFDE9CE-5EA8-4C67-A5BA-7A1B9E9D550C}"/>
                      </a:ext>
                    </a:extLst>
                  </p:cNvPr>
                  <p:cNvSpPr>
                    <a:spLocks/>
                  </p:cNvSpPr>
                  <p:nvPr/>
                </p:nvSpPr>
                <p:spPr bwMode="auto">
                  <a:xfrm>
                    <a:off x="5816600" y="2392363"/>
                    <a:ext cx="22225" cy="28575"/>
                  </a:xfrm>
                  <a:custGeom>
                    <a:avLst/>
                    <a:gdLst>
                      <a:gd name="T0" fmla="*/ 9 w 14"/>
                      <a:gd name="T1" fmla="*/ 15 h 18"/>
                      <a:gd name="T2" fmla="*/ 8 w 14"/>
                      <a:gd name="T3" fmla="*/ 17 h 18"/>
                      <a:gd name="T4" fmla="*/ 5 w 14"/>
                      <a:gd name="T5" fmla="*/ 18 h 18"/>
                      <a:gd name="T6" fmla="*/ 5 w 14"/>
                      <a:gd name="T7" fmla="*/ 16 h 18"/>
                      <a:gd name="T8" fmla="*/ 4 w 14"/>
                      <a:gd name="T9" fmla="*/ 16 h 18"/>
                      <a:gd name="T10" fmla="*/ 2 w 14"/>
                      <a:gd name="T11" fmla="*/ 17 h 18"/>
                      <a:gd name="T12" fmla="*/ 0 w 14"/>
                      <a:gd name="T13" fmla="*/ 16 h 18"/>
                      <a:gd name="T14" fmla="*/ 1 w 14"/>
                      <a:gd name="T15" fmla="*/ 14 h 18"/>
                      <a:gd name="T16" fmla="*/ 1 w 14"/>
                      <a:gd name="T17" fmla="*/ 12 h 18"/>
                      <a:gd name="T18" fmla="*/ 2 w 14"/>
                      <a:gd name="T19" fmla="*/ 10 h 18"/>
                      <a:gd name="T20" fmla="*/ 0 w 14"/>
                      <a:gd name="T21" fmla="*/ 7 h 18"/>
                      <a:gd name="T22" fmla="*/ 0 w 14"/>
                      <a:gd name="T23" fmla="*/ 4 h 18"/>
                      <a:gd name="T24" fmla="*/ 3 w 14"/>
                      <a:gd name="T25" fmla="*/ 0 h 18"/>
                      <a:gd name="T26" fmla="*/ 4 w 14"/>
                      <a:gd name="T27" fmla="*/ 0 h 18"/>
                      <a:gd name="T28" fmla="*/ 8 w 14"/>
                      <a:gd name="T29" fmla="*/ 1 h 18"/>
                      <a:gd name="T30" fmla="*/ 13 w 14"/>
                      <a:gd name="T31" fmla="*/ 6 h 18"/>
                      <a:gd name="T32" fmla="*/ 14 w 14"/>
                      <a:gd name="T33" fmla="*/ 7 h 18"/>
                      <a:gd name="T34" fmla="*/ 11 w 14"/>
                      <a:gd name="T35" fmla="*/ 12 h 18"/>
                      <a:gd name="T36" fmla="*/ 9 w 14"/>
                      <a:gd name="T3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9" y="15"/>
                        </a:moveTo>
                        <a:lnTo>
                          <a:pt x="8" y="17"/>
                        </a:lnTo>
                        <a:lnTo>
                          <a:pt x="5" y="18"/>
                        </a:lnTo>
                        <a:lnTo>
                          <a:pt x="5" y="16"/>
                        </a:lnTo>
                        <a:lnTo>
                          <a:pt x="4" y="16"/>
                        </a:lnTo>
                        <a:lnTo>
                          <a:pt x="2" y="17"/>
                        </a:lnTo>
                        <a:lnTo>
                          <a:pt x="0" y="16"/>
                        </a:lnTo>
                        <a:lnTo>
                          <a:pt x="1" y="14"/>
                        </a:lnTo>
                        <a:lnTo>
                          <a:pt x="1" y="12"/>
                        </a:lnTo>
                        <a:lnTo>
                          <a:pt x="2" y="10"/>
                        </a:lnTo>
                        <a:lnTo>
                          <a:pt x="0" y="7"/>
                        </a:lnTo>
                        <a:lnTo>
                          <a:pt x="0" y="4"/>
                        </a:lnTo>
                        <a:lnTo>
                          <a:pt x="3" y="0"/>
                        </a:lnTo>
                        <a:lnTo>
                          <a:pt x="4" y="0"/>
                        </a:lnTo>
                        <a:lnTo>
                          <a:pt x="8" y="1"/>
                        </a:lnTo>
                        <a:lnTo>
                          <a:pt x="13" y="6"/>
                        </a:lnTo>
                        <a:lnTo>
                          <a:pt x="14" y="7"/>
                        </a:lnTo>
                        <a:lnTo>
                          <a:pt x="11" y="12"/>
                        </a:lnTo>
                        <a:lnTo>
                          <a:pt x="9" y="15"/>
                        </a:lnTo>
                        <a:close/>
                      </a:path>
                    </a:pathLst>
                  </a:custGeom>
                  <a:solidFill>
                    <a:srgbClr val="F3EFEB"/>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1" name="Country">
                    <a:extLst>
                      <a:ext uri="{FF2B5EF4-FFF2-40B4-BE49-F238E27FC236}">
                        <a16:creationId xmlns:a16="http://schemas.microsoft.com/office/drawing/2014/main" id="{7CC1F062-E085-46FA-85F9-743A0CD54576}"/>
                      </a:ext>
                    </a:extLst>
                  </p:cNvPr>
                  <p:cNvSpPr>
                    <a:spLocks/>
                  </p:cNvSpPr>
                  <p:nvPr/>
                </p:nvSpPr>
                <p:spPr bwMode="auto">
                  <a:xfrm>
                    <a:off x="6211888" y="2351088"/>
                    <a:ext cx="33337" cy="49213"/>
                  </a:xfrm>
                  <a:custGeom>
                    <a:avLst/>
                    <a:gdLst>
                      <a:gd name="T0" fmla="*/ 163 w 163"/>
                      <a:gd name="T1" fmla="*/ 197 h 243"/>
                      <a:gd name="T2" fmla="*/ 104 w 163"/>
                      <a:gd name="T3" fmla="*/ 219 h 243"/>
                      <a:gd name="T4" fmla="*/ 82 w 163"/>
                      <a:gd name="T5" fmla="*/ 232 h 243"/>
                      <a:gd name="T6" fmla="*/ 48 w 163"/>
                      <a:gd name="T7" fmla="*/ 243 h 243"/>
                      <a:gd name="T8" fmla="*/ 14 w 163"/>
                      <a:gd name="T9" fmla="*/ 232 h 243"/>
                      <a:gd name="T10" fmla="*/ 16 w 163"/>
                      <a:gd name="T11" fmla="*/ 217 h 243"/>
                      <a:gd name="T12" fmla="*/ 0 w 163"/>
                      <a:gd name="T13" fmla="*/ 185 h 243"/>
                      <a:gd name="T14" fmla="*/ 10 w 163"/>
                      <a:gd name="T15" fmla="*/ 142 h 243"/>
                      <a:gd name="T16" fmla="*/ 26 w 163"/>
                      <a:gd name="T17" fmla="*/ 110 h 243"/>
                      <a:gd name="T18" fmla="*/ 16 w 163"/>
                      <a:gd name="T19" fmla="*/ 56 h 243"/>
                      <a:gd name="T20" fmla="*/ 10 w 163"/>
                      <a:gd name="T21" fmla="*/ 27 h 243"/>
                      <a:gd name="T22" fmla="*/ 11 w 163"/>
                      <a:gd name="T23" fmla="*/ 6 h 243"/>
                      <a:gd name="T24" fmla="*/ 77 w 163"/>
                      <a:gd name="T25" fmla="*/ 4 h 243"/>
                      <a:gd name="T26" fmla="*/ 94 w 163"/>
                      <a:gd name="T27" fmla="*/ 7 h 243"/>
                      <a:gd name="T28" fmla="*/ 106 w 163"/>
                      <a:gd name="T29" fmla="*/ 0 h 243"/>
                      <a:gd name="T30" fmla="*/ 124 w 163"/>
                      <a:gd name="T31" fmla="*/ 3 h 243"/>
                      <a:gd name="T32" fmla="*/ 121 w 163"/>
                      <a:gd name="T33" fmla="*/ 15 h 243"/>
                      <a:gd name="T34" fmla="*/ 137 w 163"/>
                      <a:gd name="T35" fmla="*/ 35 h 243"/>
                      <a:gd name="T36" fmla="*/ 137 w 163"/>
                      <a:gd name="T37" fmla="*/ 63 h 243"/>
                      <a:gd name="T38" fmla="*/ 140 w 163"/>
                      <a:gd name="T39" fmla="*/ 93 h 243"/>
                      <a:gd name="T40" fmla="*/ 150 w 163"/>
                      <a:gd name="T41" fmla="*/ 107 h 243"/>
                      <a:gd name="T42" fmla="*/ 141 w 163"/>
                      <a:gd name="T43" fmla="*/ 141 h 243"/>
                      <a:gd name="T44" fmla="*/ 144 w 163"/>
                      <a:gd name="T45" fmla="*/ 160 h 243"/>
                      <a:gd name="T46" fmla="*/ 155 w 163"/>
                      <a:gd name="T47" fmla="*/ 184 h 243"/>
                      <a:gd name="T48" fmla="*/ 163 w 163"/>
                      <a:gd name="T49" fmla="*/ 19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243">
                        <a:moveTo>
                          <a:pt x="163" y="197"/>
                        </a:moveTo>
                        <a:lnTo>
                          <a:pt x="104" y="219"/>
                        </a:lnTo>
                        <a:lnTo>
                          <a:pt x="82" y="232"/>
                        </a:lnTo>
                        <a:lnTo>
                          <a:pt x="48" y="243"/>
                        </a:lnTo>
                        <a:lnTo>
                          <a:pt x="14" y="232"/>
                        </a:lnTo>
                        <a:lnTo>
                          <a:pt x="16" y="217"/>
                        </a:lnTo>
                        <a:lnTo>
                          <a:pt x="0" y="185"/>
                        </a:lnTo>
                        <a:lnTo>
                          <a:pt x="10" y="142"/>
                        </a:lnTo>
                        <a:lnTo>
                          <a:pt x="26" y="110"/>
                        </a:lnTo>
                        <a:lnTo>
                          <a:pt x="16" y="56"/>
                        </a:lnTo>
                        <a:lnTo>
                          <a:pt x="10" y="27"/>
                        </a:lnTo>
                        <a:lnTo>
                          <a:pt x="11" y="6"/>
                        </a:lnTo>
                        <a:lnTo>
                          <a:pt x="77" y="4"/>
                        </a:lnTo>
                        <a:lnTo>
                          <a:pt x="94" y="7"/>
                        </a:lnTo>
                        <a:lnTo>
                          <a:pt x="106" y="0"/>
                        </a:lnTo>
                        <a:lnTo>
                          <a:pt x="124" y="3"/>
                        </a:lnTo>
                        <a:lnTo>
                          <a:pt x="121" y="15"/>
                        </a:lnTo>
                        <a:lnTo>
                          <a:pt x="137" y="35"/>
                        </a:lnTo>
                        <a:lnTo>
                          <a:pt x="137" y="63"/>
                        </a:lnTo>
                        <a:lnTo>
                          <a:pt x="140" y="93"/>
                        </a:lnTo>
                        <a:lnTo>
                          <a:pt x="150" y="107"/>
                        </a:lnTo>
                        <a:lnTo>
                          <a:pt x="141" y="141"/>
                        </a:lnTo>
                        <a:lnTo>
                          <a:pt x="144" y="160"/>
                        </a:lnTo>
                        <a:lnTo>
                          <a:pt x="155" y="184"/>
                        </a:lnTo>
                        <a:lnTo>
                          <a:pt x="163" y="19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2" name="Country">
                    <a:extLst>
                      <a:ext uri="{FF2B5EF4-FFF2-40B4-BE49-F238E27FC236}">
                        <a16:creationId xmlns:a16="http://schemas.microsoft.com/office/drawing/2014/main" id="{6E8827DE-D0BE-407C-AC06-4D1ACC52D01B}"/>
                      </a:ext>
                    </a:extLst>
                  </p:cNvPr>
                  <p:cNvSpPr>
                    <a:spLocks/>
                  </p:cNvSpPr>
                  <p:nvPr/>
                </p:nvSpPr>
                <p:spPr bwMode="auto">
                  <a:xfrm>
                    <a:off x="5672138" y="1352550"/>
                    <a:ext cx="428625" cy="504825"/>
                  </a:xfrm>
                  <a:custGeom>
                    <a:avLst/>
                    <a:gdLst>
                      <a:gd name="T0" fmla="*/ 25 w 270"/>
                      <a:gd name="T1" fmla="*/ 4 h 318"/>
                      <a:gd name="T2" fmla="*/ 36 w 270"/>
                      <a:gd name="T3" fmla="*/ 24 h 318"/>
                      <a:gd name="T4" fmla="*/ 0 w 270"/>
                      <a:gd name="T5" fmla="*/ 48 h 318"/>
                      <a:gd name="T6" fmla="*/ 11 w 270"/>
                      <a:gd name="T7" fmla="*/ 67 h 318"/>
                      <a:gd name="T8" fmla="*/ 22 w 270"/>
                      <a:gd name="T9" fmla="*/ 74 h 318"/>
                      <a:gd name="T10" fmla="*/ 17 w 270"/>
                      <a:gd name="T11" fmla="*/ 94 h 318"/>
                      <a:gd name="T12" fmla="*/ 35 w 270"/>
                      <a:gd name="T13" fmla="*/ 99 h 318"/>
                      <a:gd name="T14" fmla="*/ 58 w 270"/>
                      <a:gd name="T15" fmla="*/ 99 h 318"/>
                      <a:gd name="T16" fmla="*/ 71 w 270"/>
                      <a:gd name="T17" fmla="*/ 119 h 318"/>
                      <a:gd name="T18" fmla="*/ 83 w 270"/>
                      <a:gd name="T19" fmla="*/ 145 h 318"/>
                      <a:gd name="T20" fmla="*/ 90 w 270"/>
                      <a:gd name="T21" fmla="*/ 163 h 318"/>
                      <a:gd name="T22" fmla="*/ 89 w 270"/>
                      <a:gd name="T23" fmla="*/ 181 h 318"/>
                      <a:gd name="T24" fmla="*/ 98 w 270"/>
                      <a:gd name="T25" fmla="*/ 184 h 318"/>
                      <a:gd name="T26" fmla="*/ 96 w 270"/>
                      <a:gd name="T27" fmla="*/ 190 h 318"/>
                      <a:gd name="T28" fmla="*/ 90 w 270"/>
                      <a:gd name="T29" fmla="*/ 198 h 318"/>
                      <a:gd name="T30" fmla="*/ 96 w 270"/>
                      <a:gd name="T31" fmla="*/ 212 h 318"/>
                      <a:gd name="T32" fmla="*/ 103 w 270"/>
                      <a:gd name="T33" fmla="*/ 208 h 318"/>
                      <a:gd name="T34" fmla="*/ 108 w 270"/>
                      <a:gd name="T35" fmla="*/ 214 h 318"/>
                      <a:gd name="T36" fmla="*/ 98 w 270"/>
                      <a:gd name="T37" fmla="*/ 224 h 318"/>
                      <a:gd name="T38" fmla="*/ 97 w 270"/>
                      <a:gd name="T39" fmla="*/ 244 h 318"/>
                      <a:gd name="T40" fmla="*/ 102 w 270"/>
                      <a:gd name="T41" fmla="*/ 264 h 318"/>
                      <a:gd name="T42" fmla="*/ 105 w 270"/>
                      <a:gd name="T43" fmla="*/ 281 h 318"/>
                      <a:gd name="T44" fmla="*/ 117 w 270"/>
                      <a:gd name="T45" fmla="*/ 304 h 318"/>
                      <a:gd name="T46" fmla="*/ 131 w 270"/>
                      <a:gd name="T47" fmla="*/ 310 h 318"/>
                      <a:gd name="T48" fmla="*/ 145 w 270"/>
                      <a:gd name="T49" fmla="*/ 317 h 318"/>
                      <a:gd name="T50" fmla="*/ 150 w 270"/>
                      <a:gd name="T51" fmla="*/ 299 h 318"/>
                      <a:gd name="T52" fmla="*/ 156 w 270"/>
                      <a:gd name="T53" fmla="*/ 282 h 318"/>
                      <a:gd name="T54" fmla="*/ 158 w 270"/>
                      <a:gd name="T55" fmla="*/ 267 h 318"/>
                      <a:gd name="T56" fmla="*/ 169 w 270"/>
                      <a:gd name="T57" fmla="*/ 258 h 318"/>
                      <a:gd name="T58" fmla="*/ 179 w 270"/>
                      <a:gd name="T59" fmla="*/ 254 h 318"/>
                      <a:gd name="T60" fmla="*/ 196 w 270"/>
                      <a:gd name="T61" fmla="*/ 232 h 318"/>
                      <a:gd name="T62" fmla="*/ 207 w 270"/>
                      <a:gd name="T63" fmla="*/ 227 h 318"/>
                      <a:gd name="T64" fmla="*/ 234 w 270"/>
                      <a:gd name="T65" fmla="*/ 212 h 318"/>
                      <a:gd name="T66" fmla="*/ 241 w 270"/>
                      <a:gd name="T67" fmla="*/ 199 h 318"/>
                      <a:gd name="T68" fmla="*/ 233 w 270"/>
                      <a:gd name="T69" fmla="*/ 191 h 318"/>
                      <a:gd name="T70" fmla="*/ 238 w 270"/>
                      <a:gd name="T71" fmla="*/ 190 h 318"/>
                      <a:gd name="T72" fmla="*/ 250 w 270"/>
                      <a:gd name="T73" fmla="*/ 192 h 318"/>
                      <a:gd name="T74" fmla="*/ 242 w 270"/>
                      <a:gd name="T75" fmla="*/ 171 h 318"/>
                      <a:gd name="T76" fmla="*/ 238 w 270"/>
                      <a:gd name="T77" fmla="*/ 163 h 318"/>
                      <a:gd name="T78" fmla="*/ 247 w 270"/>
                      <a:gd name="T79" fmla="*/ 162 h 318"/>
                      <a:gd name="T80" fmla="*/ 248 w 270"/>
                      <a:gd name="T81" fmla="*/ 151 h 318"/>
                      <a:gd name="T82" fmla="*/ 257 w 270"/>
                      <a:gd name="T83" fmla="*/ 142 h 318"/>
                      <a:gd name="T84" fmla="*/ 262 w 270"/>
                      <a:gd name="T85" fmla="*/ 134 h 318"/>
                      <a:gd name="T86" fmla="*/ 261 w 270"/>
                      <a:gd name="T87" fmla="*/ 116 h 318"/>
                      <a:gd name="T88" fmla="*/ 251 w 270"/>
                      <a:gd name="T89" fmla="*/ 89 h 318"/>
                      <a:gd name="T90" fmla="*/ 266 w 270"/>
                      <a:gd name="T91" fmla="*/ 81 h 318"/>
                      <a:gd name="T92" fmla="*/ 260 w 270"/>
                      <a:gd name="T93" fmla="*/ 40 h 318"/>
                      <a:gd name="T94" fmla="*/ 270 w 270"/>
                      <a:gd name="T95" fmla="*/ 4 h 318"/>
                      <a:gd name="T96" fmla="*/ 266 w 270"/>
                      <a:gd name="T97"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18">
                        <a:moveTo>
                          <a:pt x="27" y="0"/>
                        </a:moveTo>
                        <a:lnTo>
                          <a:pt x="25" y="4"/>
                        </a:lnTo>
                        <a:lnTo>
                          <a:pt x="38" y="14"/>
                        </a:lnTo>
                        <a:lnTo>
                          <a:pt x="36" y="24"/>
                        </a:lnTo>
                        <a:lnTo>
                          <a:pt x="19" y="36"/>
                        </a:lnTo>
                        <a:lnTo>
                          <a:pt x="0" y="48"/>
                        </a:lnTo>
                        <a:lnTo>
                          <a:pt x="0" y="57"/>
                        </a:lnTo>
                        <a:lnTo>
                          <a:pt x="11" y="67"/>
                        </a:lnTo>
                        <a:lnTo>
                          <a:pt x="31" y="72"/>
                        </a:lnTo>
                        <a:lnTo>
                          <a:pt x="22" y="74"/>
                        </a:lnTo>
                        <a:lnTo>
                          <a:pt x="9" y="80"/>
                        </a:lnTo>
                        <a:lnTo>
                          <a:pt x="17" y="94"/>
                        </a:lnTo>
                        <a:lnTo>
                          <a:pt x="23" y="100"/>
                        </a:lnTo>
                        <a:lnTo>
                          <a:pt x="35" y="99"/>
                        </a:lnTo>
                        <a:lnTo>
                          <a:pt x="48" y="98"/>
                        </a:lnTo>
                        <a:lnTo>
                          <a:pt x="58" y="99"/>
                        </a:lnTo>
                        <a:lnTo>
                          <a:pt x="71" y="111"/>
                        </a:lnTo>
                        <a:lnTo>
                          <a:pt x="71" y="119"/>
                        </a:lnTo>
                        <a:lnTo>
                          <a:pt x="77" y="126"/>
                        </a:lnTo>
                        <a:lnTo>
                          <a:pt x="83" y="145"/>
                        </a:lnTo>
                        <a:lnTo>
                          <a:pt x="87" y="157"/>
                        </a:lnTo>
                        <a:lnTo>
                          <a:pt x="90" y="163"/>
                        </a:lnTo>
                        <a:lnTo>
                          <a:pt x="84" y="177"/>
                        </a:lnTo>
                        <a:lnTo>
                          <a:pt x="89" y="181"/>
                        </a:lnTo>
                        <a:lnTo>
                          <a:pt x="93" y="179"/>
                        </a:lnTo>
                        <a:lnTo>
                          <a:pt x="98" y="184"/>
                        </a:lnTo>
                        <a:lnTo>
                          <a:pt x="106" y="194"/>
                        </a:lnTo>
                        <a:lnTo>
                          <a:pt x="96" y="190"/>
                        </a:lnTo>
                        <a:lnTo>
                          <a:pt x="92" y="190"/>
                        </a:lnTo>
                        <a:lnTo>
                          <a:pt x="90" y="198"/>
                        </a:lnTo>
                        <a:lnTo>
                          <a:pt x="90" y="207"/>
                        </a:lnTo>
                        <a:lnTo>
                          <a:pt x="96" y="212"/>
                        </a:lnTo>
                        <a:lnTo>
                          <a:pt x="100" y="210"/>
                        </a:lnTo>
                        <a:lnTo>
                          <a:pt x="103" y="208"/>
                        </a:lnTo>
                        <a:lnTo>
                          <a:pt x="109" y="203"/>
                        </a:lnTo>
                        <a:lnTo>
                          <a:pt x="108" y="214"/>
                        </a:lnTo>
                        <a:lnTo>
                          <a:pt x="106" y="219"/>
                        </a:lnTo>
                        <a:lnTo>
                          <a:pt x="98" y="224"/>
                        </a:lnTo>
                        <a:lnTo>
                          <a:pt x="94" y="239"/>
                        </a:lnTo>
                        <a:lnTo>
                          <a:pt x="97" y="244"/>
                        </a:lnTo>
                        <a:lnTo>
                          <a:pt x="95" y="253"/>
                        </a:lnTo>
                        <a:lnTo>
                          <a:pt x="102" y="264"/>
                        </a:lnTo>
                        <a:lnTo>
                          <a:pt x="102" y="274"/>
                        </a:lnTo>
                        <a:lnTo>
                          <a:pt x="105" y="281"/>
                        </a:lnTo>
                        <a:lnTo>
                          <a:pt x="113" y="294"/>
                        </a:lnTo>
                        <a:lnTo>
                          <a:pt x="117" y="304"/>
                        </a:lnTo>
                        <a:lnTo>
                          <a:pt x="121" y="310"/>
                        </a:lnTo>
                        <a:lnTo>
                          <a:pt x="131" y="310"/>
                        </a:lnTo>
                        <a:lnTo>
                          <a:pt x="138" y="318"/>
                        </a:lnTo>
                        <a:lnTo>
                          <a:pt x="145" y="317"/>
                        </a:lnTo>
                        <a:lnTo>
                          <a:pt x="147" y="308"/>
                        </a:lnTo>
                        <a:lnTo>
                          <a:pt x="150" y="299"/>
                        </a:lnTo>
                        <a:lnTo>
                          <a:pt x="148" y="291"/>
                        </a:lnTo>
                        <a:lnTo>
                          <a:pt x="156" y="282"/>
                        </a:lnTo>
                        <a:lnTo>
                          <a:pt x="158" y="275"/>
                        </a:lnTo>
                        <a:lnTo>
                          <a:pt x="158" y="267"/>
                        </a:lnTo>
                        <a:lnTo>
                          <a:pt x="162" y="260"/>
                        </a:lnTo>
                        <a:lnTo>
                          <a:pt x="169" y="258"/>
                        </a:lnTo>
                        <a:lnTo>
                          <a:pt x="176" y="255"/>
                        </a:lnTo>
                        <a:lnTo>
                          <a:pt x="179" y="254"/>
                        </a:lnTo>
                        <a:lnTo>
                          <a:pt x="190" y="246"/>
                        </a:lnTo>
                        <a:lnTo>
                          <a:pt x="196" y="232"/>
                        </a:lnTo>
                        <a:lnTo>
                          <a:pt x="201" y="228"/>
                        </a:lnTo>
                        <a:lnTo>
                          <a:pt x="207" y="227"/>
                        </a:lnTo>
                        <a:lnTo>
                          <a:pt x="221" y="223"/>
                        </a:lnTo>
                        <a:lnTo>
                          <a:pt x="234" y="212"/>
                        </a:lnTo>
                        <a:lnTo>
                          <a:pt x="247" y="200"/>
                        </a:lnTo>
                        <a:lnTo>
                          <a:pt x="241" y="199"/>
                        </a:lnTo>
                        <a:lnTo>
                          <a:pt x="228" y="199"/>
                        </a:lnTo>
                        <a:lnTo>
                          <a:pt x="233" y="191"/>
                        </a:lnTo>
                        <a:lnTo>
                          <a:pt x="232" y="181"/>
                        </a:lnTo>
                        <a:lnTo>
                          <a:pt x="238" y="190"/>
                        </a:lnTo>
                        <a:lnTo>
                          <a:pt x="241" y="195"/>
                        </a:lnTo>
                        <a:lnTo>
                          <a:pt x="250" y="192"/>
                        </a:lnTo>
                        <a:lnTo>
                          <a:pt x="248" y="180"/>
                        </a:lnTo>
                        <a:lnTo>
                          <a:pt x="242" y="171"/>
                        </a:lnTo>
                        <a:lnTo>
                          <a:pt x="235" y="167"/>
                        </a:lnTo>
                        <a:lnTo>
                          <a:pt x="238" y="163"/>
                        </a:lnTo>
                        <a:lnTo>
                          <a:pt x="248" y="169"/>
                        </a:lnTo>
                        <a:lnTo>
                          <a:pt x="247" y="162"/>
                        </a:lnTo>
                        <a:lnTo>
                          <a:pt x="241" y="151"/>
                        </a:lnTo>
                        <a:lnTo>
                          <a:pt x="248" y="151"/>
                        </a:lnTo>
                        <a:lnTo>
                          <a:pt x="255" y="148"/>
                        </a:lnTo>
                        <a:lnTo>
                          <a:pt x="257" y="142"/>
                        </a:lnTo>
                        <a:lnTo>
                          <a:pt x="251" y="135"/>
                        </a:lnTo>
                        <a:lnTo>
                          <a:pt x="262" y="134"/>
                        </a:lnTo>
                        <a:lnTo>
                          <a:pt x="255" y="118"/>
                        </a:lnTo>
                        <a:lnTo>
                          <a:pt x="261" y="116"/>
                        </a:lnTo>
                        <a:lnTo>
                          <a:pt x="260" y="99"/>
                        </a:lnTo>
                        <a:lnTo>
                          <a:pt x="251" y="89"/>
                        </a:lnTo>
                        <a:lnTo>
                          <a:pt x="259" y="82"/>
                        </a:lnTo>
                        <a:lnTo>
                          <a:pt x="266" y="81"/>
                        </a:lnTo>
                        <a:lnTo>
                          <a:pt x="260" y="67"/>
                        </a:lnTo>
                        <a:lnTo>
                          <a:pt x="260" y="40"/>
                        </a:lnTo>
                        <a:lnTo>
                          <a:pt x="264" y="24"/>
                        </a:lnTo>
                        <a:lnTo>
                          <a:pt x="270" y="4"/>
                        </a:lnTo>
                        <a:lnTo>
                          <a:pt x="259" y="2"/>
                        </a:lnTo>
                        <a:lnTo>
                          <a:pt x="266" y="0"/>
                        </a:lnTo>
                        <a:lnTo>
                          <a:pt x="27" y="0"/>
                        </a:lnTo>
                        <a:close/>
                      </a:path>
                    </a:pathLst>
                  </a:custGeom>
                  <a:solidFill>
                    <a:srgbClr val="F3EFEB"/>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3" name="Country">
                    <a:extLst>
                      <a:ext uri="{FF2B5EF4-FFF2-40B4-BE49-F238E27FC236}">
                        <a16:creationId xmlns:a16="http://schemas.microsoft.com/office/drawing/2014/main" id="{09024C6F-A75B-4D41-B11E-E2BF81BA4F5E}"/>
                      </a:ext>
                    </a:extLst>
                  </p:cNvPr>
                  <p:cNvSpPr>
                    <a:spLocks/>
                  </p:cNvSpPr>
                  <p:nvPr/>
                </p:nvSpPr>
                <p:spPr bwMode="auto">
                  <a:xfrm>
                    <a:off x="6107113" y="2328863"/>
                    <a:ext cx="23812" cy="6350"/>
                  </a:xfrm>
                  <a:custGeom>
                    <a:avLst/>
                    <a:gdLst>
                      <a:gd name="T0" fmla="*/ 0 w 114"/>
                      <a:gd name="T1" fmla="*/ 28 h 29"/>
                      <a:gd name="T2" fmla="*/ 5 w 114"/>
                      <a:gd name="T3" fmla="*/ 11 h 29"/>
                      <a:gd name="T4" fmla="*/ 46 w 114"/>
                      <a:gd name="T5" fmla="*/ 10 h 29"/>
                      <a:gd name="T6" fmla="*/ 55 w 114"/>
                      <a:gd name="T7" fmla="*/ 1 h 29"/>
                      <a:gd name="T8" fmla="*/ 67 w 114"/>
                      <a:gd name="T9" fmla="*/ 0 h 29"/>
                      <a:gd name="T10" fmla="*/ 82 w 114"/>
                      <a:gd name="T11" fmla="*/ 10 h 29"/>
                      <a:gd name="T12" fmla="*/ 94 w 114"/>
                      <a:gd name="T13" fmla="*/ 10 h 29"/>
                      <a:gd name="T14" fmla="*/ 106 w 114"/>
                      <a:gd name="T15" fmla="*/ 3 h 29"/>
                      <a:gd name="T16" fmla="*/ 114 w 114"/>
                      <a:gd name="T17" fmla="*/ 14 h 29"/>
                      <a:gd name="T18" fmla="*/ 97 w 114"/>
                      <a:gd name="T19" fmla="*/ 23 h 29"/>
                      <a:gd name="T20" fmla="*/ 81 w 114"/>
                      <a:gd name="T21" fmla="*/ 23 h 29"/>
                      <a:gd name="T22" fmla="*/ 65 w 114"/>
                      <a:gd name="T23" fmla="*/ 14 h 29"/>
                      <a:gd name="T24" fmla="*/ 51 w 114"/>
                      <a:gd name="T25" fmla="*/ 23 h 29"/>
                      <a:gd name="T26" fmla="*/ 44 w 114"/>
                      <a:gd name="T27" fmla="*/ 24 h 29"/>
                      <a:gd name="T28" fmla="*/ 35 w 114"/>
                      <a:gd name="T29" fmla="*/ 29 h 29"/>
                      <a:gd name="T30" fmla="*/ 0 w 114"/>
                      <a:gd name="T3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29">
                        <a:moveTo>
                          <a:pt x="0" y="28"/>
                        </a:moveTo>
                        <a:lnTo>
                          <a:pt x="5" y="11"/>
                        </a:lnTo>
                        <a:lnTo>
                          <a:pt x="46" y="10"/>
                        </a:lnTo>
                        <a:lnTo>
                          <a:pt x="55" y="1"/>
                        </a:lnTo>
                        <a:lnTo>
                          <a:pt x="67" y="0"/>
                        </a:lnTo>
                        <a:lnTo>
                          <a:pt x="82" y="10"/>
                        </a:lnTo>
                        <a:lnTo>
                          <a:pt x="94" y="10"/>
                        </a:lnTo>
                        <a:lnTo>
                          <a:pt x="106" y="3"/>
                        </a:lnTo>
                        <a:lnTo>
                          <a:pt x="114" y="14"/>
                        </a:lnTo>
                        <a:lnTo>
                          <a:pt x="97" y="23"/>
                        </a:lnTo>
                        <a:lnTo>
                          <a:pt x="81" y="23"/>
                        </a:lnTo>
                        <a:lnTo>
                          <a:pt x="65" y="14"/>
                        </a:lnTo>
                        <a:lnTo>
                          <a:pt x="51" y="23"/>
                        </a:lnTo>
                        <a:lnTo>
                          <a:pt x="44" y="24"/>
                        </a:lnTo>
                        <a:lnTo>
                          <a:pt x="35" y="29"/>
                        </a:lnTo>
                        <a:lnTo>
                          <a:pt x="0" y="2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4" name="Country">
                    <a:extLst>
                      <a:ext uri="{FF2B5EF4-FFF2-40B4-BE49-F238E27FC236}">
                        <a16:creationId xmlns:a16="http://schemas.microsoft.com/office/drawing/2014/main" id="{930FCE35-3EBF-49AD-B0ED-533163FA6047}"/>
                      </a:ext>
                    </a:extLst>
                  </p:cNvPr>
                  <p:cNvSpPr>
                    <a:spLocks/>
                  </p:cNvSpPr>
                  <p:nvPr/>
                </p:nvSpPr>
                <p:spPr bwMode="auto">
                  <a:xfrm>
                    <a:off x="6119813" y="2338388"/>
                    <a:ext cx="57150" cy="41275"/>
                  </a:xfrm>
                  <a:custGeom>
                    <a:avLst/>
                    <a:gdLst>
                      <a:gd name="T0" fmla="*/ 243 w 277"/>
                      <a:gd name="T1" fmla="*/ 187 h 202"/>
                      <a:gd name="T2" fmla="*/ 225 w 277"/>
                      <a:gd name="T3" fmla="*/ 202 h 202"/>
                      <a:gd name="T4" fmla="*/ 220 w 277"/>
                      <a:gd name="T5" fmla="*/ 178 h 202"/>
                      <a:gd name="T6" fmla="*/ 194 w 277"/>
                      <a:gd name="T7" fmla="*/ 159 h 202"/>
                      <a:gd name="T8" fmla="*/ 176 w 277"/>
                      <a:gd name="T9" fmla="*/ 163 h 202"/>
                      <a:gd name="T10" fmla="*/ 170 w 277"/>
                      <a:gd name="T11" fmla="*/ 139 h 202"/>
                      <a:gd name="T12" fmla="*/ 163 w 277"/>
                      <a:gd name="T13" fmla="*/ 111 h 202"/>
                      <a:gd name="T14" fmla="*/ 122 w 277"/>
                      <a:gd name="T15" fmla="*/ 98 h 202"/>
                      <a:gd name="T16" fmla="*/ 103 w 277"/>
                      <a:gd name="T17" fmla="*/ 106 h 202"/>
                      <a:gd name="T18" fmla="*/ 92 w 277"/>
                      <a:gd name="T19" fmla="*/ 125 h 202"/>
                      <a:gd name="T20" fmla="*/ 55 w 277"/>
                      <a:gd name="T21" fmla="*/ 119 h 202"/>
                      <a:gd name="T22" fmla="*/ 30 w 277"/>
                      <a:gd name="T23" fmla="*/ 99 h 202"/>
                      <a:gd name="T24" fmla="*/ 17 w 277"/>
                      <a:gd name="T25" fmla="*/ 74 h 202"/>
                      <a:gd name="T26" fmla="*/ 0 w 277"/>
                      <a:gd name="T27" fmla="*/ 60 h 202"/>
                      <a:gd name="T28" fmla="*/ 29 w 277"/>
                      <a:gd name="T29" fmla="*/ 42 h 202"/>
                      <a:gd name="T30" fmla="*/ 47 w 277"/>
                      <a:gd name="T31" fmla="*/ 35 h 202"/>
                      <a:gd name="T32" fmla="*/ 50 w 277"/>
                      <a:gd name="T33" fmla="*/ 17 h 202"/>
                      <a:gd name="T34" fmla="*/ 54 w 277"/>
                      <a:gd name="T35" fmla="*/ 0 h 202"/>
                      <a:gd name="T36" fmla="*/ 100 w 277"/>
                      <a:gd name="T37" fmla="*/ 10 h 202"/>
                      <a:gd name="T38" fmla="*/ 111 w 277"/>
                      <a:gd name="T39" fmla="*/ 5 h 202"/>
                      <a:gd name="T40" fmla="*/ 137 w 277"/>
                      <a:gd name="T41" fmla="*/ 6 h 202"/>
                      <a:gd name="T42" fmla="*/ 146 w 277"/>
                      <a:gd name="T43" fmla="*/ 20 h 202"/>
                      <a:gd name="T44" fmla="*/ 162 w 277"/>
                      <a:gd name="T45" fmla="*/ 16 h 202"/>
                      <a:gd name="T46" fmla="*/ 188 w 277"/>
                      <a:gd name="T47" fmla="*/ 29 h 202"/>
                      <a:gd name="T48" fmla="*/ 211 w 277"/>
                      <a:gd name="T49" fmla="*/ 16 h 202"/>
                      <a:gd name="T50" fmla="*/ 228 w 277"/>
                      <a:gd name="T51" fmla="*/ 11 h 202"/>
                      <a:gd name="T52" fmla="*/ 241 w 277"/>
                      <a:gd name="T53" fmla="*/ 30 h 202"/>
                      <a:gd name="T54" fmla="*/ 248 w 277"/>
                      <a:gd name="T55" fmla="*/ 56 h 202"/>
                      <a:gd name="T56" fmla="*/ 255 w 277"/>
                      <a:gd name="T57" fmla="*/ 65 h 202"/>
                      <a:gd name="T58" fmla="*/ 258 w 277"/>
                      <a:gd name="T59" fmla="*/ 81 h 202"/>
                      <a:gd name="T60" fmla="*/ 262 w 277"/>
                      <a:gd name="T61" fmla="*/ 95 h 202"/>
                      <a:gd name="T62" fmla="*/ 268 w 277"/>
                      <a:gd name="T63" fmla="*/ 123 h 202"/>
                      <a:gd name="T64" fmla="*/ 263 w 277"/>
                      <a:gd name="T65" fmla="*/ 159 h 202"/>
                      <a:gd name="T66" fmla="*/ 262 w 277"/>
                      <a:gd name="T67" fmla="*/ 171 h 202"/>
                      <a:gd name="T68" fmla="*/ 254 w 277"/>
                      <a:gd name="T69" fmla="*/ 18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7" h="202">
                        <a:moveTo>
                          <a:pt x="254" y="187"/>
                        </a:moveTo>
                        <a:lnTo>
                          <a:pt x="243" y="187"/>
                        </a:lnTo>
                        <a:lnTo>
                          <a:pt x="235" y="202"/>
                        </a:lnTo>
                        <a:lnTo>
                          <a:pt x="225" y="202"/>
                        </a:lnTo>
                        <a:lnTo>
                          <a:pt x="217" y="194"/>
                        </a:lnTo>
                        <a:lnTo>
                          <a:pt x="220" y="178"/>
                        </a:lnTo>
                        <a:lnTo>
                          <a:pt x="204" y="155"/>
                        </a:lnTo>
                        <a:lnTo>
                          <a:pt x="194" y="159"/>
                        </a:lnTo>
                        <a:lnTo>
                          <a:pt x="186" y="160"/>
                        </a:lnTo>
                        <a:lnTo>
                          <a:pt x="176" y="163"/>
                        </a:lnTo>
                        <a:lnTo>
                          <a:pt x="176" y="149"/>
                        </a:lnTo>
                        <a:lnTo>
                          <a:pt x="170" y="139"/>
                        </a:lnTo>
                        <a:lnTo>
                          <a:pt x="171" y="128"/>
                        </a:lnTo>
                        <a:lnTo>
                          <a:pt x="163" y="111"/>
                        </a:lnTo>
                        <a:lnTo>
                          <a:pt x="152" y="98"/>
                        </a:lnTo>
                        <a:lnTo>
                          <a:pt x="122" y="98"/>
                        </a:lnTo>
                        <a:lnTo>
                          <a:pt x="113" y="105"/>
                        </a:lnTo>
                        <a:lnTo>
                          <a:pt x="103" y="106"/>
                        </a:lnTo>
                        <a:lnTo>
                          <a:pt x="96" y="114"/>
                        </a:lnTo>
                        <a:lnTo>
                          <a:pt x="92" y="125"/>
                        </a:lnTo>
                        <a:lnTo>
                          <a:pt x="72" y="141"/>
                        </a:lnTo>
                        <a:lnTo>
                          <a:pt x="55" y="119"/>
                        </a:lnTo>
                        <a:lnTo>
                          <a:pt x="40" y="104"/>
                        </a:lnTo>
                        <a:lnTo>
                          <a:pt x="30" y="99"/>
                        </a:lnTo>
                        <a:lnTo>
                          <a:pt x="21" y="91"/>
                        </a:lnTo>
                        <a:lnTo>
                          <a:pt x="17" y="74"/>
                        </a:lnTo>
                        <a:lnTo>
                          <a:pt x="11" y="66"/>
                        </a:lnTo>
                        <a:lnTo>
                          <a:pt x="0" y="60"/>
                        </a:lnTo>
                        <a:lnTo>
                          <a:pt x="17" y="41"/>
                        </a:lnTo>
                        <a:lnTo>
                          <a:pt x="29" y="42"/>
                        </a:lnTo>
                        <a:lnTo>
                          <a:pt x="38" y="35"/>
                        </a:lnTo>
                        <a:lnTo>
                          <a:pt x="47" y="35"/>
                        </a:lnTo>
                        <a:lnTo>
                          <a:pt x="53" y="30"/>
                        </a:lnTo>
                        <a:lnTo>
                          <a:pt x="50" y="17"/>
                        </a:lnTo>
                        <a:lnTo>
                          <a:pt x="54" y="13"/>
                        </a:lnTo>
                        <a:lnTo>
                          <a:pt x="54" y="0"/>
                        </a:lnTo>
                        <a:lnTo>
                          <a:pt x="73" y="1"/>
                        </a:lnTo>
                        <a:lnTo>
                          <a:pt x="100" y="10"/>
                        </a:lnTo>
                        <a:lnTo>
                          <a:pt x="108" y="9"/>
                        </a:lnTo>
                        <a:lnTo>
                          <a:pt x="111" y="5"/>
                        </a:lnTo>
                        <a:lnTo>
                          <a:pt x="132" y="8"/>
                        </a:lnTo>
                        <a:lnTo>
                          <a:pt x="137" y="6"/>
                        </a:lnTo>
                        <a:lnTo>
                          <a:pt x="139" y="20"/>
                        </a:lnTo>
                        <a:lnTo>
                          <a:pt x="146" y="20"/>
                        </a:lnTo>
                        <a:lnTo>
                          <a:pt x="155" y="15"/>
                        </a:lnTo>
                        <a:lnTo>
                          <a:pt x="162" y="16"/>
                        </a:lnTo>
                        <a:lnTo>
                          <a:pt x="172" y="26"/>
                        </a:lnTo>
                        <a:lnTo>
                          <a:pt x="188" y="29"/>
                        </a:lnTo>
                        <a:lnTo>
                          <a:pt x="199" y="21"/>
                        </a:lnTo>
                        <a:lnTo>
                          <a:pt x="211" y="16"/>
                        </a:lnTo>
                        <a:lnTo>
                          <a:pt x="220" y="10"/>
                        </a:lnTo>
                        <a:lnTo>
                          <a:pt x="228" y="11"/>
                        </a:lnTo>
                        <a:lnTo>
                          <a:pt x="236" y="20"/>
                        </a:lnTo>
                        <a:lnTo>
                          <a:pt x="241" y="30"/>
                        </a:lnTo>
                        <a:lnTo>
                          <a:pt x="256" y="46"/>
                        </a:lnTo>
                        <a:lnTo>
                          <a:pt x="248" y="56"/>
                        </a:lnTo>
                        <a:lnTo>
                          <a:pt x="247" y="69"/>
                        </a:lnTo>
                        <a:lnTo>
                          <a:pt x="255" y="65"/>
                        </a:lnTo>
                        <a:lnTo>
                          <a:pt x="260" y="69"/>
                        </a:lnTo>
                        <a:lnTo>
                          <a:pt x="258" y="81"/>
                        </a:lnTo>
                        <a:lnTo>
                          <a:pt x="269" y="92"/>
                        </a:lnTo>
                        <a:lnTo>
                          <a:pt x="262" y="95"/>
                        </a:lnTo>
                        <a:lnTo>
                          <a:pt x="259" y="108"/>
                        </a:lnTo>
                        <a:lnTo>
                          <a:pt x="268" y="123"/>
                        </a:lnTo>
                        <a:lnTo>
                          <a:pt x="277" y="154"/>
                        </a:lnTo>
                        <a:lnTo>
                          <a:pt x="263" y="159"/>
                        </a:lnTo>
                        <a:lnTo>
                          <a:pt x="259" y="164"/>
                        </a:lnTo>
                        <a:lnTo>
                          <a:pt x="262" y="171"/>
                        </a:lnTo>
                        <a:lnTo>
                          <a:pt x="260" y="188"/>
                        </a:lnTo>
                        <a:lnTo>
                          <a:pt x="254" y="18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5" name="Country">
                    <a:extLst>
                      <a:ext uri="{FF2B5EF4-FFF2-40B4-BE49-F238E27FC236}">
                        <a16:creationId xmlns:a16="http://schemas.microsoft.com/office/drawing/2014/main" id="{E99D0A7F-4852-46A2-AA2A-49F960B831F1}"/>
                      </a:ext>
                    </a:extLst>
                  </p:cNvPr>
                  <p:cNvSpPr>
                    <a:spLocks/>
                  </p:cNvSpPr>
                  <p:nvPr/>
                </p:nvSpPr>
                <p:spPr bwMode="auto">
                  <a:xfrm>
                    <a:off x="6308725" y="2419350"/>
                    <a:ext cx="15875" cy="9525"/>
                  </a:xfrm>
                  <a:custGeom>
                    <a:avLst/>
                    <a:gdLst>
                      <a:gd name="T0" fmla="*/ 7 w 75"/>
                      <a:gd name="T1" fmla="*/ 48 h 48"/>
                      <a:gd name="T2" fmla="*/ 0 w 75"/>
                      <a:gd name="T3" fmla="*/ 42 h 48"/>
                      <a:gd name="T4" fmla="*/ 13 w 75"/>
                      <a:gd name="T5" fmla="*/ 0 h 48"/>
                      <a:gd name="T6" fmla="*/ 74 w 75"/>
                      <a:gd name="T7" fmla="*/ 1 h 48"/>
                      <a:gd name="T8" fmla="*/ 75 w 75"/>
                      <a:gd name="T9" fmla="*/ 46 h 48"/>
                      <a:gd name="T10" fmla="*/ 20 w 75"/>
                      <a:gd name="T11" fmla="*/ 45 h 48"/>
                      <a:gd name="T12" fmla="*/ 7 w 7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75" h="48">
                        <a:moveTo>
                          <a:pt x="7" y="48"/>
                        </a:moveTo>
                        <a:lnTo>
                          <a:pt x="0" y="42"/>
                        </a:lnTo>
                        <a:lnTo>
                          <a:pt x="13" y="0"/>
                        </a:lnTo>
                        <a:lnTo>
                          <a:pt x="74" y="1"/>
                        </a:lnTo>
                        <a:lnTo>
                          <a:pt x="75" y="46"/>
                        </a:lnTo>
                        <a:lnTo>
                          <a:pt x="20" y="45"/>
                        </a:lnTo>
                        <a:lnTo>
                          <a:pt x="7" y="4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6" name="Country">
                    <a:extLst>
                      <a:ext uri="{FF2B5EF4-FFF2-40B4-BE49-F238E27FC236}">
                        <a16:creationId xmlns:a16="http://schemas.microsoft.com/office/drawing/2014/main" id="{6E7DA6CB-59B0-4EF9-A4C0-7AD59F097F03}"/>
                      </a:ext>
                    </a:extLst>
                  </p:cNvPr>
                  <p:cNvSpPr>
                    <a:spLocks noEditPoints="1"/>
                  </p:cNvSpPr>
                  <p:nvPr/>
                </p:nvSpPr>
                <p:spPr bwMode="auto">
                  <a:xfrm>
                    <a:off x="6392863" y="2082800"/>
                    <a:ext cx="49212" cy="68263"/>
                  </a:xfrm>
                  <a:custGeom>
                    <a:avLst/>
                    <a:gdLst>
                      <a:gd name="T0" fmla="*/ 155 w 245"/>
                      <a:gd name="T1" fmla="*/ 311 h 332"/>
                      <a:gd name="T2" fmla="*/ 213 w 245"/>
                      <a:gd name="T3" fmla="*/ 312 h 332"/>
                      <a:gd name="T4" fmla="*/ 233 w 245"/>
                      <a:gd name="T5" fmla="*/ 314 h 332"/>
                      <a:gd name="T6" fmla="*/ 173 w 245"/>
                      <a:gd name="T7" fmla="*/ 332 h 332"/>
                      <a:gd name="T8" fmla="*/ 127 w 245"/>
                      <a:gd name="T9" fmla="*/ 315 h 332"/>
                      <a:gd name="T10" fmla="*/ 245 w 245"/>
                      <a:gd name="T11" fmla="*/ 12 h 332"/>
                      <a:gd name="T12" fmla="*/ 224 w 245"/>
                      <a:gd name="T13" fmla="*/ 49 h 332"/>
                      <a:gd name="T14" fmla="*/ 181 w 245"/>
                      <a:gd name="T15" fmla="*/ 43 h 332"/>
                      <a:gd name="T16" fmla="*/ 161 w 245"/>
                      <a:gd name="T17" fmla="*/ 84 h 332"/>
                      <a:gd name="T18" fmla="*/ 121 w 245"/>
                      <a:gd name="T19" fmla="*/ 92 h 332"/>
                      <a:gd name="T20" fmla="*/ 94 w 245"/>
                      <a:gd name="T21" fmla="*/ 78 h 332"/>
                      <a:gd name="T22" fmla="*/ 121 w 245"/>
                      <a:gd name="T23" fmla="*/ 130 h 332"/>
                      <a:gd name="T24" fmla="*/ 128 w 245"/>
                      <a:gd name="T25" fmla="*/ 163 h 332"/>
                      <a:gd name="T26" fmla="*/ 147 w 245"/>
                      <a:gd name="T27" fmla="*/ 204 h 332"/>
                      <a:gd name="T28" fmla="*/ 112 w 245"/>
                      <a:gd name="T29" fmla="*/ 191 h 332"/>
                      <a:gd name="T30" fmla="*/ 111 w 245"/>
                      <a:gd name="T31" fmla="*/ 218 h 332"/>
                      <a:gd name="T32" fmla="*/ 114 w 245"/>
                      <a:gd name="T33" fmla="*/ 262 h 332"/>
                      <a:gd name="T34" fmla="*/ 100 w 245"/>
                      <a:gd name="T35" fmla="*/ 245 h 332"/>
                      <a:gd name="T36" fmla="*/ 88 w 245"/>
                      <a:gd name="T37" fmla="*/ 263 h 332"/>
                      <a:gd name="T38" fmla="*/ 84 w 245"/>
                      <a:gd name="T39" fmla="*/ 249 h 332"/>
                      <a:gd name="T40" fmla="*/ 67 w 245"/>
                      <a:gd name="T41" fmla="*/ 235 h 332"/>
                      <a:gd name="T42" fmla="*/ 66 w 245"/>
                      <a:gd name="T43" fmla="*/ 250 h 332"/>
                      <a:gd name="T44" fmla="*/ 52 w 245"/>
                      <a:gd name="T45" fmla="*/ 229 h 332"/>
                      <a:gd name="T46" fmla="*/ 54 w 245"/>
                      <a:gd name="T47" fmla="*/ 211 h 332"/>
                      <a:gd name="T48" fmla="*/ 43 w 245"/>
                      <a:gd name="T49" fmla="*/ 205 h 332"/>
                      <a:gd name="T50" fmla="*/ 44 w 245"/>
                      <a:gd name="T51" fmla="*/ 185 h 332"/>
                      <a:gd name="T52" fmla="*/ 57 w 245"/>
                      <a:gd name="T53" fmla="*/ 180 h 332"/>
                      <a:gd name="T54" fmla="*/ 68 w 245"/>
                      <a:gd name="T55" fmla="*/ 172 h 332"/>
                      <a:gd name="T56" fmla="*/ 85 w 245"/>
                      <a:gd name="T57" fmla="*/ 181 h 332"/>
                      <a:gd name="T58" fmla="*/ 77 w 245"/>
                      <a:gd name="T59" fmla="*/ 171 h 332"/>
                      <a:gd name="T60" fmla="*/ 53 w 245"/>
                      <a:gd name="T61" fmla="*/ 172 h 332"/>
                      <a:gd name="T62" fmla="*/ 22 w 245"/>
                      <a:gd name="T63" fmla="*/ 151 h 332"/>
                      <a:gd name="T64" fmla="*/ 22 w 245"/>
                      <a:gd name="T65" fmla="*/ 139 h 332"/>
                      <a:gd name="T66" fmla="*/ 0 w 245"/>
                      <a:gd name="T67" fmla="*/ 109 h 332"/>
                      <a:gd name="T68" fmla="*/ 20 w 245"/>
                      <a:gd name="T69" fmla="*/ 70 h 332"/>
                      <a:gd name="T70" fmla="*/ 33 w 245"/>
                      <a:gd name="T71" fmla="*/ 49 h 332"/>
                      <a:gd name="T72" fmla="*/ 72 w 245"/>
                      <a:gd name="T73" fmla="*/ 34 h 332"/>
                      <a:gd name="T74" fmla="*/ 99 w 245"/>
                      <a:gd name="T75" fmla="*/ 26 h 332"/>
                      <a:gd name="T76" fmla="*/ 134 w 245"/>
                      <a:gd name="T77" fmla="*/ 26 h 332"/>
                      <a:gd name="T78" fmla="*/ 191 w 245"/>
                      <a:gd name="T79" fmla="*/ 30 h 332"/>
                      <a:gd name="T80" fmla="*/ 226 w 245"/>
                      <a:gd name="T81"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5" h="332">
                        <a:moveTo>
                          <a:pt x="134" y="296"/>
                        </a:moveTo>
                        <a:lnTo>
                          <a:pt x="155" y="311"/>
                        </a:lnTo>
                        <a:lnTo>
                          <a:pt x="185" y="309"/>
                        </a:lnTo>
                        <a:lnTo>
                          <a:pt x="213" y="312"/>
                        </a:lnTo>
                        <a:lnTo>
                          <a:pt x="212" y="320"/>
                        </a:lnTo>
                        <a:lnTo>
                          <a:pt x="233" y="314"/>
                        </a:lnTo>
                        <a:lnTo>
                          <a:pt x="228" y="328"/>
                        </a:lnTo>
                        <a:lnTo>
                          <a:pt x="173" y="332"/>
                        </a:lnTo>
                        <a:lnTo>
                          <a:pt x="174" y="324"/>
                        </a:lnTo>
                        <a:lnTo>
                          <a:pt x="127" y="315"/>
                        </a:lnTo>
                        <a:lnTo>
                          <a:pt x="134" y="296"/>
                        </a:lnTo>
                        <a:close/>
                        <a:moveTo>
                          <a:pt x="245" y="12"/>
                        </a:moveTo>
                        <a:lnTo>
                          <a:pt x="233" y="44"/>
                        </a:lnTo>
                        <a:lnTo>
                          <a:pt x="224" y="49"/>
                        </a:lnTo>
                        <a:lnTo>
                          <a:pt x="201" y="48"/>
                        </a:lnTo>
                        <a:lnTo>
                          <a:pt x="181" y="43"/>
                        </a:lnTo>
                        <a:lnTo>
                          <a:pt x="135" y="56"/>
                        </a:lnTo>
                        <a:lnTo>
                          <a:pt x="161" y="84"/>
                        </a:lnTo>
                        <a:lnTo>
                          <a:pt x="142" y="92"/>
                        </a:lnTo>
                        <a:lnTo>
                          <a:pt x="121" y="92"/>
                        </a:lnTo>
                        <a:lnTo>
                          <a:pt x="101" y="67"/>
                        </a:lnTo>
                        <a:lnTo>
                          <a:pt x="94" y="78"/>
                        </a:lnTo>
                        <a:lnTo>
                          <a:pt x="102" y="107"/>
                        </a:lnTo>
                        <a:lnTo>
                          <a:pt x="121" y="130"/>
                        </a:lnTo>
                        <a:lnTo>
                          <a:pt x="107" y="141"/>
                        </a:lnTo>
                        <a:lnTo>
                          <a:pt x="128" y="163"/>
                        </a:lnTo>
                        <a:lnTo>
                          <a:pt x="147" y="177"/>
                        </a:lnTo>
                        <a:lnTo>
                          <a:pt x="147" y="204"/>
                        </a:lnTo>
                        <a:lnTo>
                          <a:pt x="129" y="188"/>
                        </a:lnTo>
                        <a:lnTo>
                          <a:pt x="112" y="191"/>
                        </a:lnTo>
                        <a:lnTo>
                          <a:pt x="123" y="215"/>
                        </a:lnTo>
                        <a:lnTo>
                          <a:pt x="111" y="218"/>
                        </a:lnTo>
                        <a:lnTo>
                          <a:pt x="97" y="209"/>
                        </a:lnTo>
                        <a:lnTo>
                          <a:pt x="114" y="262"/>
                        </a:lnTo>
                        <a:lnTo>
                          <a:pt x="106" y="262"/>
                        </a:lnTo>
                        <a:lnTo>
                          <a:pt x="100" y="245"/>
                        </a:lnTo>
                        <a:lnTo>
                          <a:pt x="92" y="245"/>
                        </a:lnTo>
                        <a:lnTo>
                          <a:pt x="88" y="263"/>
                        </a:lnTo>
                        <a:lnTo>
                          <a:pt x="82" y="259"/>
                        </a:lnTo>
                        <a:lnTo>
                          <a:pt x="84" y="249"/>
                        </a:lnTo>
                        <a:lnTo>
                          <a:pt x="76" y="235"/>
                        </a:lnTo>
                        <a:lnTo>
                          <a:pt x="67" y="235"/>
                        </a:lnTo>
                        <a:lnTo>
                          <a:pt x="69" y="246"/>
                        </a:lnTo>
                        <a:lnTo>
                          <a:pt x="66" y="250"/>
                        </a:lnTo>
                        <a:lnTo>
                          <a:pt x="57" y="242"/>
                        </a:lnTo>
                        <a:lnTo>
                          <a:pt x="52" y="229"/>
                        </a:lnTo>
                        <a:lnTo>
                          <a:pt x="59" y="221"/>
                        </a:lnTo>
                        <a:lnTo>
                          <a:pt x="54" y="211"/>
                        </a:lnTo>
                        <a:lnTo>
                          <a:pt x="49" y="206"/>
                        </a:lnTo>
                        <a:lnTo>
                          <a:pt x="43" y="205"/>
                        </a:lnTo>
                        <a:lnTo>
                          <a:pt x="37" y="192"/>
                        </a:lnTo>
                        <a:lnTo>
                          <a:pt x="44" y="185"/>
                        </a:lnTo>
                        <a:lnTo>
                          <a:pt x="49" y="178"/>
                        </a:lnTo>
                        <a:lnTo>
                          <a:pt x="57" y="180"/>
                        </a:lnTo>
                        <a:lnTo>
                          <a:pt x="60" y="174"/>
                        </a:lnTo>
                        <a:lnTo>
                          <a:pt x="68" y="172"/>
                        </a:lnTo>
                        <a:lnTo>
                          <a:pt x="77" y="178"/>
                        </a:lnTo>
                        <a:lnTo>
                          <a:pt x="85" y="181"/>
                        </a:lnTo>
                        <a:lnTo>
                          <a:pt x="90" y="172"/>
                        </a:lnTo>
                        <a:lnTo>
                          <a:pt x="77" y="171"/>
                        </a:lnTo>
                        <a:lnTo>
                          <a:pt x="70" y="169"/>
                        </a:lnTo>
                        <a:lnTo>
                          <a:pt x="53" y="172"/>
                        </a:lnTo>
                        <a:lnTo>
                          <a:pt x="36" y="173"/>
                        </a:lnTo>
                        <a:lnTo>
                          <a:pt x="22" y="151"/>
                        </a:lnTo>
                        <a:lnTo>
                          <a:pt x="19" y="147"/>
                        </a:lnTo>
                        <a:lnTo>
                          <a:pt x="22" y="139"/>
                        </a:lnTo>
                        <a:lnTo>
                          <a:pt x="2" y="123"/>
                        </a:lnTo>
                        <a:lnTo>
                          <a:pt x="0" y="109"/>
                        </a:lnTo>
                        <a:lnTo>
                          <a:pt x="17" y="86"/>
                        </a:lnTo>
                        <a:lnTo>
                          <a:pt x="20" y="70"/>
                        </a:lnTo>
                        <a:lnTo>
                          <a:pt x="32" y="62"/>
                        </a:lnTo>
                        <a:lnTo>
                          <a:pt x="33" y="49"/>
                        </a:lnTo>
                        <a:lnTo>
                          <a:pt x="57" y="45"/>
                        </a:lnTo>
                        <a:lnTo>
                          <a:pt x="72" y="34"/>
                        </a:lnTo>
                        <a:lnTo>
                          <a:pt x="92" y="35"/>
                        </a:lnTo>
                        <a:lnTo>
                          <a:pt x="99" y="26"/>
                        </a:lnTo>
                        <a:lnTo>
                          <a:pt x="106" y="24"/>
                        </a:lnTo>
                        <a:lnTo>
                          <a:pt x="134" y="26"/>
                        </a:lnTo>
                        <a:lnTo>
                          <a:pt x="164" y="12"/>
                        </a:lnTo>
                        <a:lnTo>
                          <a:pt x="191" y="30"/>
                        </a:lnTo>
                        <a:lnTo>
                          <a:pt x="226" y="25"/>
                        </a:lnTo>
                        <a:lnTo>
                          <a:pt x="226" y="0"/>
                        </a:lnTo>
                        <a:lnTo>
                          <a:pt x="245" y="1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7" name="Country">
                    <a:extLst>
                      <a:ext uri="{FF2B5EF4-FFF2-40B4-BE49-F238E27FC236}">
                        <a16:creationId xmlns:a16="http://schemas.microsoft.com/office/drawing/2014/main" id="{EDA698D1-F85B-4551-9A7B-E2933AE1F8E6}"/>
                      </a:ext>
                    </a:extLst>
                  </p:cNvPr>
                  <p:cNvSpPr>
                    <a:spLocks/>
                  </p:cNvSpPr>
                  <p:nvPr/>
                </p:nvSpPr>
                <p:spPr bwMode="auto">
                  <a:xfrm>
                    <a:off x="5526088" y="2297113"/>
                    <a:ext cx="30162" cy="33338"/>
                  </a:xfrm>
                  <a:custGeom>
                    <a:avLst/>
                    <a:gdLst>
                      <a:gd name="T0" fmla="*/ 81 w 152"/>
                      <a:gd name="T1" fmla="*/ 160 h 160"/>
                      <a:gd name="T2" fmla="*/ 61 w 152"/>
                      <a:gd name="T3" fmla="*/ 153 h 160"/>
                      <a:gd name="T4" fmla="*/ 38 w 152"/>
                      <a:gd name="T5" fmla="*/ 152 h 160"/>
                      <a:gd name="T6" fmla="*/ 20 w 152"/>
                      <a:gd name="T7" fmla="*/ 145 h 160"/>
                      <a:gd name="T8" fmla="*/ 0 w 152"/>
                      <a:gd name="T9" fmla="*/ 129 h 160"/>
                      <a:gd name="T10" fmla="*/ 1 w 152"/>
                      <a:gd name="T11" fmla="*/ 117 h 160"/>
                      <a:gd name="T12" fmla="*/ 5 w 152"/>
                      <a:gd name="T13" fmla="*/ 108 h 160"/>
                      <a:gd name="T14" fmla="*/ 0 w 152"/>
                      <a:gd name="T15" fmla="*/ 101 h 160"/>
                      <a:gd name="T16" fmla="*/ 18 w 152"/>
                      <a:gd name="T17" fmla="*/ 69 h 160"/>
                      <a:gd name="T18" fmla="*/ 67 w 152"/>
                      <a:gd name="T19" fmla="*/ 69 h 160"/>
                      <a:gd name="T20" fmla="*/ 68 w 152"/>
                      <a:gd name="T21" fmla="*/ 56 h 160"/>
                      <a:gd name="T22" fmla="*/ 62 w 152"/>
                      <a:gd name="T23" fmla="*/ 53 h 160"/>
                      <a:gd name="T24" fmla="*/ 57 w 152"/>
                      <a:gd name="T25" fmla="*/ 45 h 160"/>
                      <a:gd name="T26" fmla="*/ 43 w 152"/>
                      <a:gd name="T27" fmla="*/ 36 h 160"/>
                      <a:gd name="T28" fmla="*/ 29 w 152"/>
                      <a:gd name="T29" fmla="*/ 22 h 160"/>
                      <a:gd name="T30" fmla="*/ 46 w 152"/>
                      <a:gd name="T31" fmla="*/ 22 h 160"/>
                      <a:gd name="T32" fmla="*/ 46 w 152"/>
                      <a:gd name="T33" fmla="*/ 0 h 160"/>
                      <a:gd name="T34" fmla="*/ 82 w 152"/>
                      <a:gd name="T35" fmla="*/ 0 h 160"/>
                      <a:gd name="T36" fmla="*/ 117 w 152"/>
                      <a:gd name="T37" fmla="*/ 1 h 160"/>
                      <a:gd name="T38" fmla="*/ 117 w 152"/>
                      <a:gd name="T39" fmla="*/ 32 h 160"/>
                      <a:gd name="T40" fmla="*/ 114 w 152"/>
                      <a:gd name="T41" fmla="*/ 76 h 160"/>
                      <a:gd name="T42" fmla="*/ 125 w 152"/>
                      <a:gd name="T43" fmla="*/ 76 h 160"/>
                      <a:gd name="T44" fmla="*/ 137 w 152"/>
                      <a:gd name="T45" fmla="*/ 83 h 160"/>
                      <a:gd name="T46" fmla="*/ 140 w 152"/>
                      <a:gd name="T47" fmla="*/ 77 h 160"/>
                      <a:gd name="T48" fmla="*/ 152 w 152"/>
                      <a:gd name="T49" fmla="*/ 82 h 160"/>
                      <a:gd name="T50" fmla="*/ 134 w 152"/>
                      <a:gd name="T51" fmla="*/ 97 h 160"/>
                      <a:gd name="T52" fmla="*/ 116 w 152"/>
                      <a:gd name="T53" fmla="*/ 108 h 160"/>
                      <a:gd name="T54" fmla="*/ 114 w 152"/>
                      <a:gd name="T55" fmla="*/ 116 h 160"/>
                      <a:gd name="T56" fmla="*/ 117 w 152"/>
                      <a:gd name="T57" fmla="*/ 123 h 160"/>
                      <a:gd name="T58" fmla="*/ 109 w 152"/>
                      <a:gd name="T59" fmla="*/ 133 h 160"/>
                      <a:gd name="T60" fmla="*/ 100 w 152"/>
                      <a:gd name="T61" fmla="*/ 136 h 160"/>
                      <a:gd name="T62" fmla="*/ 102 w 152"/>
                      <a:gd name="T63" fmla="*/ 140 h 160"/>
                      <a:gd name="T64" fmla="*/ 95 w 152"/>
                      <a:gd name="T65" fmla="*/ 144 h 160"/>
                      <a:gd name="T66" fmla="*/ 82 w 152"/>
                      <a:gd name="T67" fmla="*/ 154 h 160"/>
                      <a:gd name="T68" fmla="*/ 81 w 152"/>
                      <a:gd name="T6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2" h="160">
                        <a:moveTo>
                          <a:pt x="81" y="160"/>
                        </a:moveTo>
                        <a:lnTo>
                          <a:pt x="61" y="153"/>
                        </a:lnTo>
                        <a:lnTo>
                          <a:pt x="38" y="152"/>
                        </a:lnTo>
                        <a:lnTo>
                          <a:pt x="20" y="145"/>
                        </a:lnTo>
                        <a:lnTo>
                          <a:pt x="0" y="129"/>
                        </a:lnTo>
                        <a:lnTo>
                          <a:pt x="1" y="117"/>
                        </a:lnTo>
                        <a:lnTo>
                          <a:pt x="5" y="108"/>
                        </a:lnTo>
                        <a:lnTo>
                          <a:pt x="0" y="101"/>
                        </a:lnTo>
                        <a:lnTo>
                          <a:pt x="18" y="69"/>
                        </a:lnTo>
                        <a:lnTo>
                          <a:pt x="67" y="69"/>
                        </a:lnTo>
                        <a:lnTo>
                          <a:pt x="68" y="56"/>
                        </a:lnTo>
                        <a:lnTo>
                          <a:pt x="62" y="53"/>
                        </a:lnTo>
                        <a:lnTo>
                          <a:pt x="57" y="45"/>
                        </a:lnTo>
                        <a:lnTo>
                          <a:pt x="43" y="36"/>
                        </a:lnTo>
                        <a:lnTo>
                          <a:pt x="29" y="22"/>
                        </a:lnTo>
                        <a:lnTo>
                          <a:pt x="46" y="22"/>
                        </a:lnTo>
                        <a:lnTo>
                          <a:pt x="46" y="0"/>
                        </a:lnTo>
                        <a:lnTo>
                          <a:pt x="82" y="0"/>
                        </a:lnTo>
                        <a:lnTo>
                          <a:pt x="117" y="1"/>
                        </a:lnTo>
                        <a:lnTo>
                          <a:pt x="117" y="32"/>
                        </a:lnTo>
                        <a:lnTo>
                          <a:pt x="114" y="76"/>
                        </a:lnTo>
                        <a:lnTo>
                          <a:pt x="125" y="76"/>
                        </a:lnTo>
                        <a:lnTo>
                          <a:pt x="137" y="83"/>
                        </a:lnTo>
                        <a:lnTo>
                          <a:pt x="140" y="77"/>
                        </a:lnTo>
                        <a:lnTo>
                          <a:pt x="152" y="82"/>
                        </a:lnTo>
                        <a:lnTo>
                          <a:pt x="134" y="97"/>
                        </a:lnTo>
                        <a:lnTo>
                          <a:pt x="116" y="108"/>
                        </a:lnTo>
                        <a:lnTo>
                          <a:pt x="114" y="116"/>
                        </a:lnTo>
                        <a:lnTo>
                          <a:pt x="117" y="123"/>
                        </a:lnTo>
                        <a:lnTo>
                          <a:pt x="109" y="133"/>
                        </a:lnTo>
                        <a:lnTo>
                          <a:pt x="100" y="136"/>
                        </a:lnTo>
                        <a:lnTo>
                          <a:pt x="102" y="140"/>
                        </a:lnTo>
                        <a:lnTo>
                          <a:pt x="95" y="144"/>
                        </a:lnTo>
                        <a:lnTo>
                          <a:pt x="82" y="154"/>
                        </a:lnTo>
                        <a:lnTo>
                          <a:pt x="81" y="16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8" name="Country">
                    <a:extLst>
                      <a:ext uri="{FF2B5EF4-FFF2-40B4-BE49-F238E27FC236}">
                        <a16:creationId xmlns:a16="http://schemas.microsoft.com/office/drawing/2014/main" id="{A9375CBA-F46A-4562-9989-802C54DEFBF0}"/>
                      </a:ext>
                    </a:extLst>
                  </p:cNvPr>
                  <p:cNvSpPr>
                    <a:spLocks/>
                  </p:cNvSpPr>
                  <p:nvPr/>
                </p:nvSpPr>
                <p:spPr bwMode="auto">
                  <a:xfrm>
                    <a:off x="6108700" y="2338388"/>
                    <a:ext cx="22225" cy="12700"/>
                  </a:xfrm>
                  <a:custGeom>
                    <a:avLst/>
                    <a:gdLst>
                      <a:gd name="T0" fmla="*/ 59 w 113"/>
                      <a:gd name="T1" fmla="*/ 61 h 61"/>
                      <a:gd name="T2" fmla="*/ 39 w 113"/>
                      <a:gd name="T3" fmla="*/ 44 h 61"/>
                      <a:gd name="T4" fmla="*/ 23 w 113"/>
                      <a:gd name="T5" fmla="*/ 42 h 61"/>
                      <a:gd name="T6" fmla="*/ 14 w 113"/>
                      <a:gd name="T7" fmla="*/ 31 h 61"/>
                      <a:gd name="T8" fmla="*/ 14 w 113"/>
                      <a:gd name="T9" fmla="*/ 25 h 61"/>
                      <a:gd name="T10" fmla="*/ 3 w 113"/>
                      <a:gd name="T11" fmla="*/ 17 h 61"/>
                      <a:gd name="T12" fmla="*/ 0 w 113"/>
                      <a:gd name="T13" fmla="*/ 9 h 61"/>
                      <a:gd name="T14" fmla="*/ 20 w 113"/>
                      <a:gd name="T15" fmla="*/ 3 h 61"/>
                      <a:gd name="T16" fmla="*/ 33 w 113"/>
                      <a:gd name="T17" fmla="*/ 4 h 61"/>
                      <a:gd name="T18" fmla="*/ 43 w 113"/>
                      <a:gd name="T19" fmla="*/ 0 h 61"/>
                      <a:gd name="T20" fmla="*/ 113 w 113"/>
                      <a:gd name="T21" fmla="*/ 1 h 61"/>
                      <a:gd name="T22" fmla="*/ 113 w 113"/>
                      <a:gd name="T23" fmla="*/ 14 h 61"/>
                      <a:gd name="T24" fmla="*/ 108 w 113"/>
                      <a:gd name="T25" fmla="*/ 18 h 61"/>
                      <a:gd name="T26" fmla="*/ 112 w 113"/>
                      <a:gd name="T27" fmla="*/ 31 h 61"/>
                      <a:gd name="T28" fmla="*/ 106 w 113"/>
                      <a:gd name="T29" fmla="*/ 36 h 61"/>
                      <a:gd name="T30" fmla="*/ 97 w 113"/>
                      <a:gd name="T31" fmla="*/ 36 h 61"/>
                      <a:gd name="T32" fmla="*/ 87 w 113"/>
                      <a:gd name="T33" fmla="*/ 43 h 61"/>
                      <a:gd name="T34" fmla="*/ 76 w 113"/>
                      <a:gd name="T35" fmla="*/ 42 h 61"/>
                      <a:gd name="T36" fmla="*/ 59 w 113"/>
                      <a:gd name="T3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61">
                        <a:moveTo>
                          <a:pt x="59" y="61"/>
                        </a:moveTo>
                        <a:lnTo>
                          <a:pt x="39" y="44"/>
                        </a:lnTo>
                        <a:lnTo>
                          <a:pt x="23" y="42"/>
                        </a:lnTo>
                        <a:lnTo>
                          <a:pt x="14" y="31"/>
                        </a:lnTo>
                        <a:lnTo>
                          <a:pt x="14" y="25"/>
                        </a:lnTo>
                        <a:lnTo>
                          <a:pt x="3" y="17"/>
                        </a:lnTo>
                        <a:lnTo>
                          <a:pt x="0" y="9"/>
                        </a:lnTo>
                        <a:lnTo>
                          <a:pt x="20" y="3"/>
                        </a:lnTo>
                        <a:lnTo>
                          <a:pt x="33" y="4"/>
                        </a:lnTo>
                        <a:lnTo>
                          <a:pt x="43" y="0"/>
                        </a:lnTo>
                        <a:lnTo>
                          <a:pt x="113" y="1"/>
                        </a:lnTo>
                        <a:lnTo>
                          <a:pt x="113" y="14"/>
                        </a:lnTo>
                        <a:lnTo>
                          <a:pt x="108" y="18"/>
                        </a:lnTo>
                        <a:lnTo>
                          <a:pt x="112" y="31"/>
                        </a:lnTo>
                        <a:lnTo>
                          <a:pt x="106" y="36"/>
                        </a:lnTo>
                        <a:lnTo>
                          <a:pt x="97" y="36"/>
                        </a:lnTo>
                        <a:lnTo>
                          <a:pt x="87" y="43"/>
                        </a:lnTo>
                        <a:lnTo>
                          <a:pt x="76" y="42"/>
                        </a:lnTo>
                        <a:lnTo>
                          <a:pt x="59" y="6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9" name="Country">
                    <a:extLst>
                      <a:ext uri="{FF2B5EF4-FFF2-40B4-BE49-F238E27FC236}">
                        <a16:creationId xmlns:a16="http://schemas.microsoft.com/office/drawing/2014/main" id="{277ECF9F-21D5-40CB-AA35-BB805F0FD479}"/>
                      </a:ext>
                    </a:extLst>
                  </p:cNvPr>
                  <p:cNvSpPr>
                    <a:spLocks/>
                  </p:cNvSpPr>
                  <p:nvPr/>
                </p:nvSpPr>
                <p:spPr bwMode="auto">
                  <a:xfrm>
                    <a:off x="5762625" y="2371725"/>
                    <a:ext cx="38100" cy="53975"/>
                  </a:xfrm>
                  <a:custGeom>
                    <a:avLst/>
                    <a:gdLst>
                      <a:gd name="T0" fmla="*/ 63 w 185"/>
                      <a:gd name="T1" fmla="*/ 0 h 268"/>
                      <a:gd name="T2" fmla="*/ 88 w 185"/>
                      <a:gd name="T3" fmla="*/ 14 h 268"/>
                      <a:gd name="T4" fmla="*/ 111 w 185"/>
                      <a:gd name="T5" fmla="*/ 38 h 268"/>
                      <a:gd name="T6" fmla="*/ 112 w 185"/>
                      <a:gd name="T7" fmla="*/ 58 h 268"/>
                      <a:gd name="T8" fmla="*/ 127 w 185"/>
                      <a:gd name="T9" fmla="*/ 59 h 268"/>
                      <a:gd name="T10" fmla="*/ 147 w 185"/>
                      <a:gd name="T11" fmla="*/ 77 h 268"/>
                      <a:gd name="T12" fmla="*/ 162 w 185"/>
                      <a:gd name="T13" fmla="*/ 90 h 268"/>
                      <a:gd name="T14" fmla="*/ 156 w 185"/>
                      <a:gd name="T15" fmla="*/ 125 h 268"/>
                      <a:gd name="T16" fmla="*/ 133 w 185"/>
                      <a:gd name="T17" fmla="*/ 134 h 268"/>
                      <a:gd name="T18" fmla="*/ 135 w 185"/>
                      <a:gd name="T19" fmla="*/ 143 h 268"/>
                      <a:gd name="T20" fmla="*/ 128 w 185"/>
                      <a:gd name="T21" fmla="*/ 163 h 268"/>
                      <a:gd name="T22" fmla="*/ 145 w 185"/>
                      <a:gd name="T23" fmla="*/ 190 h 268"/>
                      <a:gd name="T24" fmla="*/ 157 w 185"/>
                      <a:gd name="T25" fmla="*/ 190 h 268"/>
                      <a:gd name="T26" fmla="*/ 162 w 185"/>
                      <a:gd name="T27" fmla="*/ 211 h 268"/>
                      <a:gd name="T28" fmla="*/ 185 w 185"/>
                      <a:gd name="T29" fmla="*/ 244 h 268"/>
                      <a:gd name="T30" fmla="*/ 176 w 185"/>
                      <a:gd name="T31" fmla="*/ 245 h 268"/>
                      <a:gd name="T32" fmla="*/ 155 w 185"/>
                      <a:gd name="T33" fmla="*/ 242 h 268"/>
                      <a:gd name="T34" fmla="*/ 143 w 185"/>
                      <a:gd name="T35" fmla="*/ 252 h 268"/>
                      <a:gd name="T36" fmla="*/ 125 w 185"/>
                      <a:gd name="T37" fmla="*/ 259 h 268"/>
                      <a:gd name="T38" fmla="*/ 113 w 185"/>
                      <a:gd name="T39" fmla="*/ 260 h 268"/>
                      <a:gd name="T40" fmla="*/ 109 w 185"/>
                      <a:gd name="T41" fmla="*/ 268 h 268"/>
                      <a:gd name="T42" fmla="*/ 91 w 185"/>
                      <a:gd name="T43" fmla="*/ 266 h 268"/>
                      <a:gd name="T44" fmla="*/ 67 w 185"/>
                      <a:gd name="T45" fmla="*/ 248 h 268"/>
                      <a:gd name="T46" fmla="*/ 64 w 185"/>
                      <a:gd name="T47" fmla="*/ 231 h 268"/>
                      <a:gd name="T48" fmla="*/ 55 w 185"/>
                      <a:gd name="T49" fmla="*/ 212 h 268"/>
                      <a:gd name="T50" fmla="*/ 61 w 185"/>
                      <a:gd name="T51" fmla="*/ 180 h 268"/>
                      <a:gd name="T52" fmla="*/ 71 w 185"/>
                      <a:gd name="T53" fmla="*/ 166 h 268"/>
                      <a:gd name="T54" fmla="*/ 63 w 185"/>
                      <a:gd name="T55" fmla="*/ 149 h 268"/>
                      <a:gd name="T56" fmla="*/ 50 w 185"/>
                      <a:gd name="T57" fmla="*/ 143 h 268"/>
                      <a:gd name="T58" fmla="*/ 55 w 185"/>
                      <a:gd name="T59" fmla="*/ 127 h 268"/>
                      <a:gd name="T60" fmla="*/ 46 w 185"/>
                      <a:gd name="T61" fmla="*/ 118 h 268"/>
                      <a:gd name="T62" fmla="*/ 26 w 185"/>
                      <a:gd name="T63" fmla="*/ 120 h 268"/>
                      <a:gd name="T64" fmla="*/ 0 w 185"/>
                      <a:gd name="T65" fmla="*/ 91 h 268"/>
                      <a:gd name="T66" fmla="*/ 11 w 185"/>
                      <a:gd name="T67" fmla="*/ 80 h 268"/>
                      <a:gd name="T68" fmla="*/ 10 w 185"/>
                      <a:gd name="T69" fmla="*/ 63 h 268"/>
                      <a:gd name="T70" fmla="*/ 33 w 185"/>
                      <a:gd name="T71" fmla="*/ 57 h 268"/>
                      <a:gd name="T72" fmla="*/ 43 w 185"/>
                      <a:gd name="T73" fmla="*/ 50 h 268"/>
                      <a:gd name="T74" fmla="*/ 30 w 185"/>
                      <a:gd name="T75" fmla="*/ 36 h 268"/>
                      <a:gd name="T76" fmla="*/ 33 w 185"/>
                      <a:gd name="T77" fmla="*/ 22 h 268"/>
                      <a:gd name="T78" fmla="*/ 63 w 185"/>
                      <a:gd name="T7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5" h="268">
                        <a:moveTo>
                          <a:pt x="63" y="0"/>
                        </a:moveTo>
                        <a:lnTo>
                          <a:pt x="88" y="14"/>
                        </a:lnTo>
                        <a:lnTo>
                          <a:pt x="111" y="38"/>
                        </a:lnTo>
                        <a:lnTo>
                          <a:pt x="112" y="58"/>
                        </a:lnTo>
                        <a:lnTo>
                          <a:pt x="127" y="59"/>
                        </a:lnTo>
                        <a:lnTo>
                          <a:pt x="147" y="77"/>
                        </a:lnTo>
                        <a:lnTo>
                          <a:pt x="162" y="90"/>
                        </a:lnTo>
                        <a:lnTo>
                          <a:pt x="156" y="125"/>
                        </a:lnTo>
                        <a:lnTo>
                          <a:pt x="133" y="134"/>
                        </a:lnTo>
                        <a:lnTo>
                          <a:pt x="135" y="143"/>
                        </a:lnTo>
                        <a:lnTo>
                          <a:pt x="128" y="163"/>
                        </a:lnTo>
                        <a:lnTo>
                          <a:pt x="145" y="190"/>
                        </a:lnTo>
                        <a:lnTo>
                          <a:pt x="157" y="190"/>
                        </a:lnTo>
                        <a:lnTo>
                          <a:pt x="162" y="211"/>
                        </a:lnTo>
                        <a:lnTo>
                          <a:pt x="185" y="244"/>
                        </a:lnTo>
                        <a:lnTo>
                          <a:pt x="176" y="245"/>
                        </a:lnTo>
                        <a:lnTo>
                          <a:pt x="155" y="242"/>
                        </a:lnTo>
                        <a:lnTo>
                          <a:pt x="143" y="252"/>
                        </a:lnTo>
                        <a:lnTo>
                          <a:pt x="125" y="259"/>
                        </a:lnTo>
                        <a:lnTo>
                          <a:pt x="113" y="260"/>
                        </a:lnTo>
                        <a:lnTo>
                          <a:pt x="109" y="268"/>
                        </a:lnTo>
                        <a:lnTo>
                          <a:pt x="91" y="266"/>
                        </a:lnTo>
                        <a:lnTo>
                          <a:pt x="67" y="248"/>
                        </a:lnTo>
                        <a:lnTo>
                          <a:pt x="64" y="231"/>
                        </a:lnTo>
                        <a:lnTo>
                          <a:pt x="55" y="212"/>
                        </a:lnTo>
                        <a:lnTo>
                          <a:pt x="61" y="180"/>
                        </a:lnTo>
                        <a:lnTo>
                          <a:pt x="71" y="166"/>
                        </a:lnTo>
                        <a:lnTo>
                          <a:pt x="63" y="149"/>
                        </a:lnTo>
                        <a:lnTo>
                          <a:pt x="50" y="143"/>
                        </a:lnTo>
                        <a:lnTo>
                          <a:pt x="55" y="127"/>
                        </a:lnTo>
                        <a:lnTo>
                          <a:pt x="46" y="118"/>
                        </a:lnTo>
                        <a:lnTo>
                          <a:pt x="26" y="120"/>
                        </a:lnTo>
                        <a:lnTo>
                          <a:pt x="0" y="91"/>
                        </a:lnTo>
                        <a:lnTo>
                          <a:pt x="11" y="80"/>
                        </a:lnTo>
                        <a:lnTo>
                          <a:pt x="10" y="63"/>
                        </a:lnTo>
                        <a:lnTo>
                          <a:pt x="33" y="57"/>
                        </a:lnTo>
                        <a:lnTo>
                          <a:pt x="43" y="50"/>
                        </a:lnTo>
                        <a:lnTo>
                          <a:pt x="30" y="36"/>
                        </a:lnTo>
                        <a:lnTo>
                          <a:pt x="33" y="22"/>
                        </a:lnTo>
                        <a:lnTo>
                          <a:pt x="6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0" name="Country">
                    <a:extLst>
                      <a:ext uri="{FF2B5EF4-FFF2-40B4-BE49-F238E27FC236}">
                        <a16:creationId xmlns:a16="http://schemas.microsoft.com/office/drawing/2014/main" id="{44335051-0B83-41F5-9F50-7563085F9FAE}"/>
                      </a:ext>
                    </a:extLst>
                  </p:cNvPr>
                  <p:cNvSpPr>
                    <a:spLocks/>
                  </p:cNvSpPr>
                  <p:nvPr/>
                </p:nvSpPr>
                <p:spPr bwMode="auto">
                  <a:xfrm>
                    <a:off x="5548313" y="2311400"/>
                    <a:ext cx="47625" cy="23813"/>
                  </a:xfrm>
                  <a:custGeom>
                    <a:avLst/>
                    <a:gdLst>
                      <a:gd name="T0" fmla="*/ 77 w 235"/>
                      <a:gd name="T1" fmla="*/ 118 h 118"/>
                      <a:gd name="T2" fmla="*/ 71 w 235"/>
                      <a:gd name="T3" fmla="*/ 106 h 118"/>
                      <a:gd name="T4" fmla="*/ 59 w 235"/>
                      <a:gd name="T5" fmla="*/ 102 h 118"/>
                      <a:gd name="T6" fmla="*/ 62 w 235"/>
                      <a:gd name="T7" fmla="*/ 87 h 118"/>
                      <a:gd name="T8" fmla="*/ 57 w 235"/>
                      <a:gd name="T9" fmla="*/ 83 h 118"/>
                      <a:gd name="T10" fmla="*/ 49 w 235"/>
                      <a:gd name="T11" fmla="*/ 80 h 118"/>
                      <a:gd name="T12" fmla="*/ 32 w 235"/>
                      <a:gd name="T13" fmla="*/ 85 h 118"/>
                      <a:gd name="T14" fmla="*/ 31 w 235"/>
                      <a:gd name="T15" fmla="*/ 79 h 118"/>
                      <a:gd name="T16" fmla="*/ 19 w 235"/>
                      <a:gd name="T17" fmla="*/ 73 h 118"/>
                      <a:gd name="T18" fmla="*/ 11 w 235"/>
                      <a:gd name="T19" fmla="*/ 65 h 118"/>
                      <a:gd name="T20" fmla="*/ 0 w 235"/>
                      <a:gd name="T21" fmla="*/ 62 h 118"/>
                      <a:gd name="T22" fmla="*/ 8 w 235"/>
                      <a:gd name="T23" fmla="*/ 52 h 118"/>
                      <a:gd name="T24" fmla="*/ 5 w 235"/>
                      <a:gd name="T25" fmla="*/ 45 h 118"/>
                      <a:gd name="T26" fmla="*/ 7 w 235"/>
                      <a:gd name="T27" fmla="*/ 37 h 118"/>
                      <a:gd name="T28" fmla="*/ 25 w 235"/>
                      <a:gd name="T29" fmla="*/ 26 h 118"/>
                      <a:gd name="T30" fmla="*/ 43 w 235"/>
                      <a:gd name="T31" fmla="*/ 11 h 118"/>
                      <a:gd name="T32" fmla="*/ 47 w 235"/>
                      <a:gd name="T33" fmla="*/ 13 h 118"/>
                      <a:gd name="T34" fmla="*/ 55 w 235"/>
                      <a:gd name="T35" fmla="*/ 6 h 118"/>
                      <a:gd name="T36" fmla="*/ 66 w 235"/>
                      <a:gd name="T37" fmla="*/ 5 h 118"/>
                      <a:gd name="T38" fmla="*/ 69 w 235"/>
                      <a:gd name="T39" fmla="*/ 8 h 118"/>
                      <a:gd name="T40" fmla="*/ 75 w 235"/>
                      <a:gd name="T41" fmla="*/ 7 h 118"/>
                      <a:gd name="T42" fmla="*/ 93 w 235"/>
                      <a:gd name="T43" fmla="*/ 10 h 118"/>
                      <a:gd name="T44" fmla="*/ 110 w 235"/>
                      <a:gd name="T45" fmla="*/ 9 h 118"/>
                      <a:gd name="T46" fmla="*/ 123 w 235"/>
                      <a:gd name="T47" fmla="*/ 5 h 118"/>
                      <a:gd name="T48" fmla="*/ 127 w 235"/>
                      <a:gd name="T49" fmla="*/ 0 h 118"/>
                      <a:gd name="T50" fmla="*/ 139 w 235"/>
                      <a:gd name="T51" fmla="*/ 2 h 118"/>
                      <a:gd name="T52" fmla="*/ 148 w 235"/>
                      <a:gd name="T53" fmla="*/ 5 h 118"/>
                      <a:gd name="T54" fmla="*/ 158 w 235"/>
                      <a:gd name="T55" fmla="*/ 4 h 118"/>
                      <a:gd name="T56" fmla="*/ 166 w 235"/>
                      <a:gd name="T57" fmla="*/ 1 h 118"/>
                      <a:gd name="T58" fmla="*/ 183 w 235"/>
                      <a:gd name="T59" fmla="*/ 6 h 118"/>
                      <a:gd name="T60" fmla="*/ 189 w 235"/>
                      <a:gd name="T61" fmla="*/ 7 h 118"/>
                      <a:gd name="T62" fmla="*/ 200 w 235"/>
                      <a:gd name="T63" fmla="*/ 14 h 118"/>
                      <a:gd name="T64" fmla="*/ 211 w 235"/>
                      <a:gd name="T65" fmla="*/ 23 h 118"/>
                      <a:gd name="T66" fmla="*/ 225 w 235"/>
                      <a:gd name="T67" fmla="*/ 29 h 118"/>
                      <a:gd name="T68" fmla="*/ 235 w 235"/>
                      <a:gd name="T69" fmla="*/ 40 h 118"/>
                      <a:gd name="T70" fmla="*/ 222 w 235"/>
                      <a:gd name="T71" fmla="*/ 39 h 118"/>
                      <a:gd name="T72" fmla="*/ 217 w 235"/>
                      <a:gd name="T73" fmla="*/ 44 h 118"/>
                      <a:gd name="T74" fmla="*/ 204 w 235"/>
                      <a:gd name="T75" fmla="*/ 49 h 118"/>
                      <a:gd name="T76" fmla="*/ 194 w 235"/>
                      <a:gd name="T77" fmla="*/ 49 h 118"/>
                      <a:gd name="T78" fmla="*/ 186 w 235"/>
                      <a:gd name="T79" fmla="*/ 54 h 118"/>
                      <a:gd name="T80" fmla="*/ 178 w 235"/>
                      <a:gd name="T81" fmla="*/ 53 h 118"/>
                      <a:gd name="T82" fmla="*/ 172 w 235"/>
                      <a:gd name="T83" fmla="*/ 47 h 118"/>
                      <a:gd name="T84" fmla="*/ 168 w 235"/>
                      <a:gd name="T85" fmla="*/ 48 h 118"/>
                      <a:gd name="T86" fmla="*/ 163 w 235"/>
                      <a:gd name="T87" fmla="*/ 57 h 118"/>
                      <a:gd name="T88" fmla="*/ 159 w 235"/>
                      <a:gd name="T89" fmla="*/ 57 h 118"/>
                      <a:gd name="T90" fmla="*/ 159 w 235"/>
                      <a:gd name="T91" fmla="*/ 65 h 118"/>
                      <a:gd name="T92" fmla="*/ 145 w 235"/>
                      <a:gd name="T93" fmla="*/ 75 h 118"/>
                      <a:gd name="T94" fmla="*/ 138 w 235"/>
                      <a:gd name="T95" fmla="*/ 80 h 118"/>
                      <a:gd name="T96" fmla="*/ 135 w 235"/>
                      <a:gd name="T97" fmla="*/ 85 h 118"/>
                      <a:gd name="T98" fmla="*/ 123 w 235"/>
                      <a:gd name="T99" fmla="*/ 77 h 118"/>
                      <a:gd name="T100" fmla="*/ 115 w 235"/>
                      <a:gd name="T101" fmla="*/ 87 h 118"/>
                      <a:gd name="T102" fmla="*/ 107 w 235"/>
                      <a:gd name="T103" fmla="*/ 87 h 118"/>
                      <a:gd name="T104" fmla="*/ 98 w 235"/>
                      <a:gd name="T105" fmla="*/ 88 h 118"/>
                      <a:gd name="T106" fmla="*/ 99 w 235"/>
                      <a:gd name="T107" fmla="*/ 107 h 118"/>
                      <a:gd name="T108" fmla="*/ 94 w 235"/>
                      <a:gd name="T109" fmla="*/ 107 h 118"/>
                      <a:gd name="T110" fmla="*/ 89 w 235"/>
                      <a:gd name="T111" fmla="*/ 116 h 118"/>
                      <a:gd name="T112" fmla="*/ 77 w 235"/>
                      <a:gd name="T11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5" h="118">
                        <a:moveTo>
                          <a:pt x="77" y="118"/>
                        </a:moveTo>
                        <a:lnTo>
                          <a:pt x="71" y="106"/>
                        </a:lnTo>
                        <a:lnTo>
                          <a:pt x="59" y="102"/>
                        </a:lnTo>
                        <a:lnTo>
                          <a:pt x="62" y="87"/>
                        </a:lnTo>
                        <a:lnTo>
                          <a:pt x="57" y="83"/>
                        </a:lnTo>
                        <a:lnTo>
                          <a:pt x="49" y="80"/>
                        </a:lnTo>
                        <a:lnTo>
                          <a:pt x="32" y="85"/>
                        </a:lnTo>
                        <a:lnTo>
                          <a:pt x="31" y="79"/>
                        </a:lnTo>
                        <a:lnTo>
                          <a:pt x="19" y="73"/>
                        </a:lnTo>
                        <a:lnTo>
                          <a:pt x="11" y="65"/>
                        </a:lnTo>
                        <a:lnTo>
                          <a:pt x="0" y="62"/>
                        </a:lnTo>
                        <a:lnTo>
                          <a:pt x="8" y="52"/>
                        </a:lnTo>
                        <a:lnTo>
                          <a:pt x="5" y="45"/>
                        </a:lnTo>
                        <a:lnTo>
                          <a:pt x="7" y="37"/>
                        </a:lnTo>
                        <a:lnTo>
                          <a:pt x="25" y="26"/>
                        </a:lnTo>
                        <a:lnTo>
                          <a:pt x="43" y="11"/>
                        </a:lnTo>
                        <a:lnTo>
                          <a:pt x="47" y="13"/>
                        </a:lnTo>
                        <a:lnTo>
                          <a:pt x="55" y="6"/>
                        </a:lnTo>
                        <a:lnTo>
                          <a:pt x="66" y="5"/>
                        </a:lnTo>
                        <a:lnTo>
                          <a:pt x="69" y="8"/>
                        </a:lnTo>
                        <a:lnTo>
                          <a:pt x="75" y="7"/>
                        </a:lnTo>
                        <a:lnTo>
                          <a:pt x="93" y="10"/>
                        </a:lnTo>
                        <a:lnTo>
                          <a:pt x="110" y="9"/>
                        </a:lnTo>
                        <a:lnTo>
                          <a:pt x="123" y="5"/>
                        </a:lnTo>
                        <a:lnTo>
                          <a:pt x="127" y="0"/>
                        </a:lnTo>
                        <a:lnTo>
                          <a:pt x="139" y="2"/>
                        </a:lnTo>
                        <a:lnTo>
                          <a:pt x="148" y="5"/>
                        </a:lnTo>
                        <a:lnTo>
                          <a:pt x="158" y="4"/>
                        </a:lnTo>
                        <a:lnTo>
                          <a:pt x="166" y="1"/>
                        </a:lnTo>
                        <a:lnTo>
                          <a:pt x="183" y="6"/>
                        </a:lnTo>
                        <a:lnTo>
                          <a:pt x="189" y="7"/>
                        </a:lnTo>
                        <a:lnTo>
                          <a:pt x="200" y="14"/>
                        </a:lnTo>
                        <a:lnTo>
                          <a:pt x="211" y="23"/>
                        </a:lnTo>
                        <a:lnTo>
                          <a:pt x="225" y="29"/>
                        </a:lnTo>
                        <a:lnTo>
                          <a:pt x="235" y="40"/>
                        </a:lnTo>
                        <a:lnTo>
                          <a:pt x="222" y="39"/>
                        </a:lnTo>
                        <a:lnTo>
                          <a:pt x="217" y="44"/>
                        </a:lnTo>
                        <a:lnTo>
                          <a:pt x="204" y="49"/>
                        </a:lnTo>
                        <a:lnTo>
                          <a:pt x="194" y="49"/>
                        </a:lnTo>
                        <a:lnTo>
                          <a:pt x="186" y="54"/>
                        </a:lnTo>
                        <a:lnTo>
                          <a:pt x="178" y="53"/>
                        </a:lnTo>
                        <a:lnTo>
                          <a:pt x="172" y="47"/>
                        </a:lnTo>
                        <a:lnTo>
                          <a:pt x="168" y="48"/>
                        </a:lnTo>
                        <a:lnTo>
                          <a:pt x="163" y="57"/>
                        </a:lnTo>
                        <a:lnTo>
                          <a:pt x="159" y="57"/>
                        </a:lnTo>
                        <a:lnTo>
                          <a:pt x="159" y="65"/>
                        </a:lnTo>
                        <a:lnTo>
                          <a:pt x="145" y="75"/>
                        </a:lnTo>
                        <a:lnTo>
                          <a:pt x="138" y="80"/>
                        </a:lnTo>
                        <a:lnTo>
                          <a:pt x="135" y="85"/>
                        </a:lnTo>
                        <a:lnTo>
                          <a:pt x="123" y="77"/>
                        </a:lnTo>
                        <a:lnTo>
                          <a:pt x="115" y="87"/>
                        </a:lnTo>
                        <a:lnTo>
                          <a:pt x="107" y="87"/>
                        </a:lnTo>
                        <a:lnTo>
                          <a:pt x="98" y="88"/>
                        </a:lnTo>
                        <a:lnTo>
                          <a:pt x="99" y="107"/>
                        </a:lnTo>
                        <a:lnTo>
                          <a:pt x="94" y="107"/>
                        </a:lnTo>
                        <a:lnTo>
                          <a:pt x="89" y="116"/>
                        </a:lnTo>
                        <a:lnTo>
                          <a:pt x="77" y="11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1" name="Country">
                    <a:extLst>
                      <a:ext uri="{FF2B5EF4-FFF2-40B4-BE49-F238E27FC236}">
                        <a16:creationId xmlns:a16="http://schemas.microsoft.com/office/drawing/2014/main" id="{40D8C27E-3AFE-4DE6-8DC1-DCFE139ABA0E}"/>
                      </a:ext>
                    </a:extLst>
                  </p:cNvPr>
                  <p:cNvSpPr>
                    <a:spLocks/>
                  </p:cNvSpPr>
                  <p:nvPr/>
                </p:nvSpPr>
                <p:spPr bwMode="auto">
                  <a:xfrm>
                    <a:off x="6342063" y="2032000"/>
                    <a:ext cx="44450" cy="44450"/>
                  </a:xfrm>
                  <a:custGeom>
                    <a:avLst/>
                    <a:gdLst>
                      <a:gd name="T0" fmla="*/ 196 w 217"/>
                      <a:gd name="T1" fmla="*/ 32 h 213"/>
                      <a:gd name="T2" fmla="*/ 205 w 217"/>
                      <a:gd name="T3" fmla="*/ 53 h 213"/>
                      <a:gd name="T4" fmla="*/ 217 w 217"/>
                      <a:gd name="T5" fmla="*/ 69 h 213"/>
                      <a:gd name="T6" fmla="*/ 202 w 217"/>
                      <a:gd name="T7" fmla="*/ 89 h 213"/>
                      <a:gd name="T8" fmla="*/ 185 w 217"/>
                      <a:gd name="T9" fmla="*/ 77 h 213"/>
                      <a:gd name="T10" fmla="*/ 159 w 217"/>
                      <a:gd name="T11" fmla="*/ 78 h 213"/>
                      <a:gd name="T12" fmla="*/ 126 w 217"/>
                      <a:gd name="T13" fmla="*/ 69 h 213"/>
                      <a:gd name="T14" fmla="*/ 109 w 217"/>
                      <a:gd name="T15" fmla="*/ 70 h 213"/>
                      <a:gd name="T16" fmla="*/ 101 w 217"/>
                      <a:gd name="T17" fmla="*/ 81 h 213"/>
                      <a:gd name="T18" fmla="*/ 87 w 217"/>
                      <a:gd name="T19" fmla="*/ 69 h 213"/>
                      <a:gd name="T20" fmla="*/ 79 w 217"/>
                      <a:gd name="T21" fmla="*/ 91 h 213"/>
                      <a:gd name="T22" fmla="*/ 98 w 217"/>
                      <a:gd name="T23" fmla="*/ 116 h 213"/>
                      <a:gd name="T24" fmla="*/ 106 w 217"/>
                      <a:gd name="T25" fmla="*/ 132 h 213"/>
                      <a:gd name="T26" fmla="*/ 123 w 217"/>
                      <a:gd name="T27" fmla="*/ 151 h 213"/>
                      <a:gd name="T28" fmla="*/ 138 w 217"/>
                      <a:gd name="T29" fmla="*/ 163 h 213"/>
                      <a:gd name="T30" fmla="*/ 152 w 217"/>
                      <a:gd name="T31" fmla="*/ 185 h 213"/>
                      <a:gd name="T32" fmla="*/ 186 w 217"/>
                      <a:gd name="T33" fmla="*/ 204 h 213"/>
                      <a:gd name="T34" fmla="*/ 181 w 217"/>
                      <a:gd name="T35" fmla="*/ 213 h 213"/>
                      <a:gd name="T36" fmla="*/ 146 w 217"/>
                      <a:gd name="T37" fmla="*/ 194 h 213"/>
                      <a:gd name="T38" fmla="*/ 124 w 217"/>
                      <a:gd name="T39" fmla="*/ 175 h 213"/>
                      <a:gd name="T40" fmla="*/ 89 w 217"/>
                      <a:gd name="T41" fmla="*/ 160 h 213"/>
                      <a:gd name="T42" fmla="*/ 57 w 217"/>
                      <a:gd name="T43" fmla="*/ 121 h 213"/>
                      <a:gd name="T44" fmla="*/ 65 w 217"/>
                      <a:gd name="T45" fmla="*/ 117 h 213"/>
                      <a:gd name="T46" fmla="*/ 48 w 217"/>
                      <a:gd name="T47" fmla="*/ 95 h 213"/>
                      <a:gd name="T48" fmla="*/ 47 w 217"/>
                      <a:gd name="T49" fmla="*/ 77 h 213"/>
                      <a:gd name="T50" fmla="*/ 22 w 217"/>
                      <a:gd name="T51" fmla="*/ 69 h 213"/>
                      <a:gd name="T52" fmla="*/ 11 w 217"/>
                      <a:gd name="T53" fmla="*/ 92 h 213"/>
                      <a:gd name="T54" fmla="*/ 0 w 217"/>
                      <a:gd name="T55" fmla="*/ 74 h 213"/>
                      <a:gd name="T56" fmla="*/ 1 w 217"/>
                      <a:gd name="T57" fmla="*/ 55 h 213"/>
                      <a:gd name="T58" fmla="*/ 2 w 217"/>
                      <a:gd name="T59" fmla="*/ 54 h 213"/>
                      <a:gd name="T60" fmla="*/ 28 w 217"/>
                      <a:gd name="T61" fmla="*/ 56 h 213"/>
                      <a:gd name="T62" fmla="*/ 35 w 217"/>
                      <a:gd name="T63" fmla="*/ 47 h 213"/>
                      <a:gd name="T64" fmla="*/ 48 w 217"/>
                      <a:gd name="T65" fmla="*/ 56 h 213"/>
                      <a:gd name="T66" fmla="*/ 63 w 217"/>
                      <a:gd name="T67" fmla="*/ 57 h 213"/>
                      <a:gd name="T68" fmla="*/ 63 w 217"/>
                      <a:gd name="T69" fmla="*/ 42 h 213"/>
                      <a:gd name="T70" fmla="*/ 76 w 217"/>
                      <a:gd name="T71" fmla="*/ 36 h 213"/>
                      <a:gd name="T72" fmla="*/ 80 w 217"/>
                      <a:gd name="T73" fmla="*/ 14 h 213"/>
                      <a:gd name="T74" fmla="*/ 110 w 217"/>
                      <a:gd name="T75" fmla="*/ 0 h 213"/>
                      <a:gd name="T76" fmla="*/ 122 w 217"/>
                      <a:gd name="T77" fmla="*/ 7 h 213"/>
                      <a:gd name="T78" fmla="*/ 151 w 217"/>
                      <a:gd name="T79" fmla="*/ 30 h 213"/>
                      <a:gd name="T80" fmla="*/ 182 w 217"/>
                      <a:gd name="T81" fmla="*/ 40 h 213"/>
                      <a:gd name="T82" fmla="*/ 196 w 217"/>
                      <a:gd name="T83" fmla="*/ 3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213">
                        <a:moveTo>
                          <a:pt x="196" y="32"/>
                        </a:moveTo>
                        <a:lnTo>
                          <a:pt x="205" y="53"/>
                        </a:lnTo>
                        <a:lnTo>
                          <a:pt x="217" y="69"/>
                        </a:lnTo>
                        <a:lnTo>
                          <a:pt x="202" y="89"/>
                        </a:lnTo>
                        <a:lnTo>
                          <a:pt x="185" y="77"/>
                        </a:lnTo>
                        <a:lnTo>
                          <a:pt x="159" y="78"/>
                        </a:lnTo>
                        <a:lnTo>
                          <a:pt x="126" y="69"/>
                        </a:lnTo>
                        <a:lnTo>
                          <a:pt x="109" y="70"/>
                        </a:lnTo>
                        <a:lnTo>
                          <a:pt x="101" y="81"/>
                        </a:lnTo>
                        <a:lnTo>
                          <a:pt x="87" y="69"/>
                        </a:lnTo>
                        <a:lnTo>
                          <a:pt x="79" y="91"/>
                        </a:lnTo>
                        <a:lnTo>
                          <a:pt x="98" y="116"/>
                        </a:lnTo>
                        <a:lnTo>
                          <a:pt x="106" y="132"/>
                        </a:lnTo>
                        <a:lnTo>
                          <a:pt x="123" y="151"/>
                        </a:lnTo>
                        <a:lnTo>
                          <a:pt x="138" y="163"/>
                        </a:lnTo>
                        <a:lnTo>
                          <a:pt x="152" y="185"/>
                        </a:lnTo>
                        <a:lnTo>
                          <a:pt x="186" y="204"/>
                        </a:lnTo>
                        <a:lnTo>
                          <a:pt x="181" y="213"/>
                        </a:lnTo>
                        <a:lnTo>
                          <a:pt x="146" y="194"/>
                        </a:lnTo>
                        <a:lnTo>
                          <a:pt x="124" y="175"/>
                        </a:lnTo>
                        <a:lnTo>
                          <a:pt x="89" y="160"/>
                        </a:lnTo>
                        <a:lnTo>
                          <a:pt x="57" y="121"/>
                        </a:lnTo>
                        <a:lnTo>
                          <a:pt x="65" y="117"/>
                        </a:lnTo>
                        <a:lnTo>
                          <a:pt x="48" y="95"/>
                        </a:lnTo>
                        <a:lnTo>
                          <a:pt x="47" y="77"/>
                        </a:lnTo>
                        <a:lnTo>
                          <a:pt x="22" y="69"/>
                        </a:lnTo>
                        <a:lnTo>
                          <a:pt x="11" y="92"/>
                        </a:lnTo>
                        <a:lnTo>
                          <a:pt x="0" y="74"/>
                        </a:lnTo>
                        <a:lnTo>
                          <a:pt x="1" y="55"/>
                        </a:lnTo>
                        <a:lnTo>
                          <a:pt x="2" y="54"/>
                        </a:lnTo>
                        <a:lnTo>
                          <a:pt x="28" y="56"/>
                        </a:lnTo>
                        <a:lnTo>
                          <a:pt x="35" y="47"/>
                        </a:lnTo>
                        <a:lnTo>
                          <a:pt x="48" y="56"/>
                        </a:lnTo>
                        <a:lnTo>
                          <a:pt x="63" y="57"/>
                        </a:lnTo>
                        <a:lnTo>
                          <a:pt x="63" y="42"/>
                        </a:lnTo>
                        <a:lnTo>
                          <a:pt x="76" y="36"/>
                        </a:lnTo>
                        <a:lnTo>
                          <a:pt x="80" y="14"/>
                        </a:lnTo>
                        <a:lnTo>
                          <a:pt x="110" y="0"/>
                        </a:lnTo>
                        <a:lnTo>
                          <a:pt x="122" y="7"/>
                        </a:lnTo>
                        <a:lnTo>
                          <a:pt x="151" y="30"/>
                        </a:lnTo>
                        <a:lnTo>
                          <a:pt x="182" y="40"/>
                        </a:lnTo>
                        <a:lnTo>
                          <a:pt x="196" y="3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2" name="Country">
                    <a:extLst>
                      <a:ext uri="{FF2B5EF4-FFF2-40B4-BE49-F238E27FC236}">
                        <a16:creationId xmlns:a16="http://schemas.microsoft.com/office/drawing/2014/main" id="{86FCB91A-969D-4307-B22F-9E88066364B2}"/>
                      </a:ext>
                    </a:extLst>
                  </p:cNvPr>
                  <p:cNvSpPr>
                    <a:spLocks/>
                  </p:cNvSpPr>
                  <p:nvPr/>
                </p:nvSpPr>
                <p:spPr bwMode="auto">
                  <a:xfrm>
                    <a:off x="5662613" y="2281238"/>
                    <a:ext cx="22225" cy="14288"/>
                  </a:xfrm>
                  <a:custGeom>
                    <a:avLst/>
                    <a:gdLst>
                      <a:gd name="T0" fmla="*/ 48 w 107"/>
                      <a:gd name="T1" fmla="*/ 0 h 75"/>
                      <a:gd name="T2" fmla="*/ 71 w 107"/>
                      <a:gd name="T3" fmla="*/ 1 h 75"/>
                      <a:gd name="T4" fmla="*/ 104 w 107"/>
                      <a:gd name="T5" fmla="*/ 8 h 75"/>
                      <a:gd name="T6" fmla="*/ 107 w 107"/>
                      <a:gd name="T7" fmla="*/ 29 h 75"/>
                      <a:gd name="T8" fmla="*/ 104 w 107"/>
                      <a:gd name="T9" fmla="*/ 45 h 75"/>
                      <a:gd name="T10" fmla="*/ 95 w 107"/>
                      <a:gd name="T11" fmla="*/ 51 h 75"/>
                      <a:gd name="T12" fmla="*/ 105 w 107"/>
                      <a:gd name="T13" fmla="*/ 63 h 75"/>
                      <a:gd name="T14" fmla="*/ 104 w 107"/>
                      <a:gd name="T15" fmla="*/ 74 h 75"/>
                      <a:gd name="T16" fmla="*/ 79 w 107"/>
                      <a:gd name="T17" fmla="*/ 67 h 75"/>
                      <a:gd name="T18" fmla="*/ 61 w 107"/>
                      <a:gd name="T19" fmla="*/ 70 h 75"/>
                      <a:gd name="T20" fmla="*/ 38 w 107"/>
                      <a:gd name="T21" fmla="*/ 67 h 75"/>
                      <a:gd name="T22" fmla="*/ 20 w 107"/>
                      <a:gd name="T23" fmla="*/ 75 h 75"/>
                      <a:gd name="T24" fmla="*/ 0 w 107"/>
                      <a:gd name="T25" fmla="*/ 62 h 75"/>
                      <a:gd name="T26" fmla="*/ 3 w 107"/>
                      <a:gd name="T27" fmla="*/ 49 h 75"/>
                      <a:gd name="T28" fmla="*/ 38 w 107"/>
                      <a:gd name="T29" fmla="*/ 55 h 75"/>
                      <a:gd name="T30" fmla="*/ 67 w 107"/>
                      <a:gd name="T31" fmla="*/ 58 h 75"/>
                      <a:gd name="T32" fmla="*/ 80 w 107"/>
                      <a:gd name="T33" fmla="*/ 49 h 75"/>
                      <a:gd name="T34" fmla="*/ 63 w 107"/>
                      <a:gd name="T35" fmla="*/ 32 h 75"/>
                      <a:gd name="T36" fmla="*/ 63 w 107"/>
                      <a:gd name="T37" fmla="*/ 17 h 75"/>
                      <a:gd name="T38" fmla="*/ 39 w 107"/>
                      <a:gd name="T39" fmla="*/ 11 h 75"/>
                      <a:gd name="T40" fmla="*/ 48 w 107"/>
                      <a:gd name="T4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5">
                        <a:moveTo>
                          <a:pt x="48" y="0"/>
                        </a:moveTo>
                        <a:lnTo>
                          <a:pt x="71" y="1"/>
                        </a:lnTo>
                        <a:lnTo>
                          <a:pt x="104" y="8"/>
                        </a:lnTo>
                        <a:lnTo>
                          <a:pt x="107" y="29"/>
                        </a:lnTo>
                        <a:lnTo>
                          <a:pt x="104" y="45"/>
                        </a:lnTo>
                        <a:lnTo>
                          <a:pt x="95" y="51"/>
                        </a:lnTo>
                        <a:lnTo>
                          <a:pt x="105" y="63"/>
                        </a:lnTo>
                        <a:lnTo>
                          <a:pt x="104" y="74"/>
                        </a:lnTo>
                        <a:lnTo>
                          <a:pt x="79" y="67"/>
                        </a:lnTo>
                        <a:lnTo>
                          <a:pt x="61" y="70"/>
                        </a:lnTo>
                        <a:lnTo>
                          <a:pt x="38" y="67"/>
                        </a:lnTo>
                        <a:lnTo>
                          <a:pt x="20" y="75"/>
                        </a:lnTo>
                        <a:lnTo>
                          <a:pt x="0" y="62"/>
                        </a:lnTo>
                        <a:lnTo>
                          <a:pt x="3" y="49"/>
                        </a:lnTo>
                        <a:lnTo>
                          <a:pt x="38" y="55"/>
                        </a:lnTo>
                        <a:lnTo>
                          <a:pt x="67" y="58"/>
                        </a:lnTo>
                        <a:lnTo>
                          <a:pt x="80" y="49"/>
                        </a:lnTo>
                        <a:lnTo>
                          <a:pt x="63" y="32"/>
                        </a:lnTo>
                        <a:lnTo>
                          <a:pt x="63" y="17"/>
                        </a:lnTo>
                        <a:lnTo>
                          <a:pt x="39" y="11"/>
                        </a:lnTo>
                        <a:lnTo>
                          <a:pt x="48"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3" name="Country">
                    <a:extLst>
                      <a:ext uri="{FF2B5EF4-FFF2-40B4-BE49-F238E27FC236}">
                        <a16:creationId xmlns:a16="http://schemas.microsoft.com/office/drawing/2014/main" id="{B5779A23-80B7-4BFB-8E2F-C964961012F3}"/>
                      </a:ext>
                    </a:extLst>
                  </p:cNvPr>
                  <p:cNvSpPr>
                    <a:spLocks/>
                  </p:cNvSpPr>
                  <p:nvPr/>
                </p:nvSpPr>
                <p:spPr bwMode="auto">
                  <a:xfrm>
                    <a:off x="6362700" y="2008188"/>
                    <a:ext cx="49212" cy="33338"/>
                  </a:xfrm>
                  <a:custGeom>
                    <a:avLst/>
                    <a:gdLst>
                      <a:gd name="T0" fmla="*/ 0 w 247"/>
                      <a:gd name="T1" fmla="*/ 100 h 159"/>
                      <a:gd name="T2" fmla="*/ 13 w 247"/>
                      <a:gd name="T3" fmla="*/ 64 h 159"/>
                      <a:gd name="T4" fmla="*/ 5 w 247"/>
                      <a:gd name="T5" fmla="*/ 52 h 159"/>
                      <a:gd name="T6" fmla="*/ 27 w 247"/>
                      <a:gd name="T7" fmla="*/ 52 h 159"/>
                      <a:gd name="T8" fmla="*/ 30 w 247"/>
                      <a:gd name="T9" fmla="*/ 29 h 159"/>
                      <a:gd name="T10" fmla="*/ 49 w 247"/>
                      <a:gd name="T11" fmla="*/ 43 h 159"/>
                      <a:gd name="T12" fmla="*/ 63 w 247"/>
                      <a:gd name="T13" fmla="*/ 49 h 159"/>
                      <a:gd name="T14" fmla="*/ 95 w 247"/>
                      <a:gd name="T15" fmla="*/ 42 h 159"/>
                      <a:gd name="T16" fmla="*/ 98 w 247"/>
                      <a:gd name="T17" fmla="*/ 31 h 159"/>
                      <a:gd name="T18" fmla="*/ 113 w 247"/>
                      <a:gd name="T19" fmla="*/ 29 h 159"/>
                      <a:gd name="T20" fmla="*/ 131 w 247"/>
                      <a:gd name="T21" fmla="*/ 21 h 159"/>
                      <a:gd name="T22" fmla="*/ 135 w 247"/>
                      <a:gd name="T23" fmla="*/ 24 h 159"/>
                      <a:gd name="T24" fmla="*/ 153 w 247"/>
                      <a:gd name="T25" fmla="*/ 17 h 159"/>
                      <a:gd name="T26" fmla="*/ 162 w 247"/>
                      <a:gd name="T27" fmla="*/ 4 h 159"/>
                      <a:gd name="T28" fmla="*/ 175 w 247"/>
                      <a:gd name="T29" fmla="*/ 0 h 159"/>
                      <a:gd name="T30" fmla="*/ 215 w 247"/>
                      <a:gd name="T31" fmla="*/ 18 h 159"/>
                      <a:gd name="T32" fmla="*/ 223 w 247"/>
                      <a:gd name="T33" fmla="*/ 12 h 159"/>
                      <a:gd name="T34" fmla="*/ 244 w 247"/>
                      <a:gd name="T35" fmla="*/ 27 h 159"/>
                      <a:gd name="T36" fmla="*/ 247 w 247"/>
                      <a:gd name="T37" fmla="*/ 42 h 159"/>
                      <a:gd name="T38" fmla="*/ 224 w 247"/>
                      <a:gd name="T39" fmla="*/ 54 h 159"/>
                      <a:gd name="T40" fmla="*/ 206 w 247"/>
                      <a:gd name="T41" fmla="*/ 92 h 159"/>
                      <a:gd name="T42" fmla="*/ 183 w 247"/>
                      <a:gd name="T43" fmla="*/ 129 h 159"/>
                      <a:gd name="T44" fmla="*/ 153 w 247"/>
                      <a:gd name="T45" fmla="*/ 139 h 159"/>
                      <a:gd name="T46" fmla="*/ 129 w 247"/>
                      <a:gd name="T47" fmla="*/ 137 h 159"/>
                      <a:gd name="T48" fmla="*/ 100 w 247"/>
                      <a:gd name="T49" fmla="*/ 151 h 159"/>
                      <a:gd name="T50" fmla="*/ 86 w 247"/>
                      <a:gd name="T51" fmla="*/ 159 h 159"/>
                      <a:gd name="T52" fmla="*/ 54 w 247"/>
                      <a:gd name="T53" fmla="*/ 149 h 159"/>
                      <a:gd name="T54" fmla="*/ 26 w 247"/>
                      <a:gd name="T55" fmla="*/ 126 h 159"/>
                      <a:gd name="T56" fmla="*/ 14 w 247"/>
                      <a:gd name="T57" fmla="*/ 119 h 159"/>
                      <a:gd name="T58" fmla="*/ 6 w 247"/>
                      <a:gd name="T59" fmla="*/ 100 h 159"/>
                      <a:gd name="T60" fmla="*/ 0 w 247"/>
                      <a:gd name="T61" fmla="*/ 10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159">
                        <a:moveTo>
                          <a:pt x="0" y="100"/>
                        </a:moveTo>
                        <a:lnTo>
                          <a:pt x="13" y="64"/>
                        </a:lnTo>
                        <a:lnTo>
                          <a:pt x="5" y="52"/>
                        </a:lnTo>
                        <a:lnTo>
                          <a:pt x="27" y="52"/>
                        </a:lnTo>
                        <a:lnTo>
                          <a:pt x="30" y="29"/>
                        </a:lnTo>
                        <a:lnTo>
                          <a:pt x="49" y="43"/>
                        </a:lnTo>
                        <a:lnTo>
                          <a:pt x="63" y="49"/>
                        </a:lnTo>
                        <a:lnTo>
                          <a:pt x="95" y="42"/>
                        </a:lnTo>
                        <a:lnTo>
                          <a:pt x="98" y="31"/>
                        </a:lnTo>
                        <a:lnTo>
                          <a:pt x="113" y="29"/>
                        </a:lnTo>
                        <a:lnTo>
                          <a:pt x="131" y="21"/>
                        </a:lnTo>
                        <a:lnTo>
                          <a:pt x="135" y="24"/>
                        </a:lnTo>
                        <a:lnTo>
                          <a:pt x="153" y="17"/>
                        </a:lnTo>
                        <a:lnTo>
                          <a:pt x="162" y="4"/>
                        </a:lnTo>
                        <a:lnTo>
                          <a:pt x="175" y="0"/>
                        </a:lnTo>
                        <a:lnTo>
                          <a:pt x="215" y="18"/>
                        </a:lnTo>
                        <a:lnTo>
                          <a:pt x="223" y="12"/>
                        </a:lnTo>
                        <a:lnTo>
                          <a:pt x="244" y="27"/>
                        </a:lnTo>
                        <a:lnTo>
                          <a:pt x="247" y="42"/>
                        </a:lnTo>
                        <a:lnTo>
                          <a:pt x="224" y="54"/>
                        </a:lnTo>
                        <a:lnTo>
                          <a:pt x="206" y="92"/>
                        </a:lnTo>
                        <a:lnTo>
                          <a:pt x="183" y="129"/>
                        </a:lnTo>
                        <a:lnTo>
                          <a:pt x="153" y="139"/>
                        </a:lnTo>
                        <a:lnTo>
                          <a:pt x="129" y="137"/>
                        </a:lnTo>
                        <a:lnTo>
                          <a:pt x="100" y="151"/>
                        </a:lnTo>
                        <a:lnTo>
                          <a:pt x="86" y="159"/>
                        </a:lnTo>
                        <a:lnTo>
                          <a:pt x="54" y="149"/>
                        </a:lnTo>
                        <a:lnTo>
                          <a:pt x="26" y="126"/>
                        </a:lnTo>
                        <a:lnTo>
                          <a:pt x="14" y="119"/>
                        </a:lnTo>
                        <a:lnTo>
                          <a:pt x="6" y="100"/>
                        </a:lnTo>
                        <a:lnTo>
                          <a:pt x="0" y="10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4" name="Country">
                    <a:extLst>
                      <a:ext uri="{FF2B5EF4-FFF2-40B4-BE49-F238E27FC236}">
                        <a16:creationId xmlns:a16="http://schemas.microsoft.com/office/drawing/2014/main" id="{64F49536-3A61-4D09-8375-DE8C82A716DA}"/>
                      </a:ext>
                    </a:extLst>
                  </p:cNvPr>
                  <p:cNvSpPr>
                    <a:spLocks noEditPoints="1"/>
                  </p:cNvSpPr>
                  <p:nvPr/>
                </p:nvSpPr>
                <p:spPr bwMode="auto">
                  <a:xfrm>
                    <a:off x="6972300" y="2393950"/>
                    <a:ext cx="352425" cy="122238"/>
                  </a:xfrm>
                  <a:custGeom>
                    <a:avLst/>
                    <a:gdLst>
                      <a:gd name="T0" fmla="*/ 933 w 1734"/>
                      <a:gd name="T1" fmla="*/ 559 h 598"/>
                      <a:gd name="T2" fmla="*/ 1105 w 1734"/>
                      <a:gd name="T3" fmla="*/ 589 h 598"/>
                      <a:gd name="T4" fmla="*/ 1088 w 1734"/>
                      <a:gd name="T5" fmla="*/ 557 h 598"/>
                      <a:gd name="T6" fmla="*/ 1105 w 1734"/>
                      <a:gd name="T7" fmla="*/ 589 h 598"/>
                      <a:gd name="T8" fmla="*/ 904 w 1734"/>
                      <a:gd name="T9" fmla="*/ 534 h 598"/>
                      <a:gd name="T10" fmla="*/ 826 w 1734"/>
                      <a:gd name="T11" fmla="*/ 525 h 598"/>
                      <a:gd name="T12" fmla="*/ 1041 w 1734"/>
                      <a:gd name="T13" fmla="*/ 532 h 598"/>
                      <a:gd name="T14" fmla="*/ 964 w 1734"/>
                      <a:gd name="T15" fmla="*/ 516 h 598"/>
                      <a:gd name="T16" fmla="*/ 506 w 1734"/>
                      <a:gd name="T17" fmla="*/ 461 h 598"/>
                      <a:gd name="T18" fmla="*/ 671 w 1734"/>
                      <a:gd name="T19" fmla="*/ 492 h 598"/>
                      <a:gd name="T20" fmla="*/ 689 w 1734"/>
                      <a:gd name="T21" fmla="*/ 521 h 598"/>
                      <a:gd name="T22" fmla="*/ 536 w 1734"/>
                      <a:gd name="T23" fmla="*/ 498 h 598"/>
                      <a:gd name="T24" fmla="*/ 417 w 1734"/>
                      <a:gd name="T25" fmla="*/ 467 h 598"/>
                      <a:gd name="T26" fmla="*/ 484 w 1734"/>
                      <a:gd name="T27" fmla="*/ 445 h 598"/>
                      <a:gd name="T28" fmla="*/ 1476 w 1734"/>
                      <a:gd name="T29" fmla="*/ 466 h 598"/>
                      <a:gd name="T30" fmla="*/ 1495 w 1734"/>
                      <a:gd name="T31" fmla="*/ 422 h 598"/>
                      <a:gd name="T32" fmla="*/ 1171 w 1734"/>
                      <a:gd name="T33" fmla="*/ 342 h 598"/>
                      <a:gd name="T34" fmla="*/ 1334 w 1734"/>
                      <a:gd name="T35" fmla="*/ 322 h 598"/>
                      <a:gd name="T36" fmla="*/ 1263 w 1734"/>
                      <a:gd name="T37" fmla="*/ 335 h 598"/>
                      <a:gd name="T38" fmla="*/ 1334 w 1734"/>
                      <a:gd name="T39" fmla="*/ 322 h 598"/>
                      <a:gd name="T40" fmla="*/ 1555 w 1734"/>
                      <a:gd name="T41" fmla="*/ 293 h 598"/>
                      <a:gd name="T42" fmla="*/ 1692 w 1734"/>
                      <a:gd name="T43" fmla="*/ 296 h 598"/>
                      <a:gd name="T44" fmla="*/ 1701 w 1734"/>
                      <a:gd name="T45" fmla="*/ 519 h 598"/>
                      <a:gd name="T46" fmla="*/ 1621 w 1734"/>
                      <a:gd name="T47" fmla="*/ 492 h 598"/>
                      <a:gd name="T48" fmla="*/ 1543 w 1734"/>
                      <a:gd name="T49" fmla="*/ 377 h 598"/>
                      <a:gd name="T50" fmla="*/ 1429 w 1734"/>
                      <a:gd name="T51" fmla="*/ 361 h 598"/>
                      <a:gd name="T52" fmla="*/ 1432 w 1734"/>
                      <a:gd name="T53" fmla="*/ 299 h 598"/>
                      <a:gd name="T54" fmla="*/ 1386 w 1734"/>
                      <a:gd name="T55" fmla="*/ 267 h 598"/>
                      <a:gd name="T56" fmla="*/ 1406 w 1734"/>
                      <a:gd name="T57" fmla="*/ 220 h 598"/>
                      <a:gd name="T58" fmla="*/ 1105 w 1734"/>
                      <a:gd name="T59" fmla="*/ 190 h 598"/>
                      <a:gd name="T60" fmla="*/ 944 w 1734"/>
                      <a:gd name="T61" fmla="*/ 197 h 598"/>
                      <a:gd name="T62" fmla="*/ 1064 w 1734"/>
                      <a:gd name="T63" fmla="*/ 229 h 598"/>
                      <a:gd name="T64" fmla="*/ 994 w 1734"/>
                      <a:gd name="T65" fmla="*/ 278 h 598"/>
                      <a:gd name="T66" fmla="*/ 1057 w 1734"/>
                      <a:gd name="T67" fmla="*/ 407 h 598"/>
                      <a:gd name="T68" fmla="*/ 1003 w 1734"/>
                      <a:gd name="T69" fmla="*/ 389 h 598"/>
                      <a:gd name="T70" fmla="*/ 974 w 1734"/>
                      <a:gd name="T71" fmla="*/ 305 h 598"/>
                      <a:gd name="T72" fmla="*/ 929 w 1734"/>
                      <a:gd name="T73" fmla="*/ 420 h 598"/>
                      <a:gd name="T74" fmla="*/ 902 w 1734"/>
                      <a:gd name="T75" fmla="*/ 337 h 598"/>
                      <a:gd name="T76" fmla="*/ 930 w 1734"/>
                      <a:gd name="T77" fmla="*/ 200 h 598"/>
                      <a:gd name="T78" fmla="*/ 1048 w 1734"/>
                      <a:gd name="T79" fmla="*/ 173 h 598"/>
                      <a:gd name="T80" fmla="*/ 1266 w 1734"/>
                      <a:gd name="T81" fmla="*/ 163 h 598"/>
                      <a:gd name="T82" fmla="*/ 1255 w 1734"/>
                      <a:gd name="T83" fmla="*/ 235 h 598"/>
                      <a:gd name="T84" fmla="*/ 1225 w 1734"/>
                      <a:gd name="T85" fmla="*/ 137 h 598"/>
                      <a:gd name="T86" fmla="*/ 1266 w 1734"/>
                      <a:gd name="T87" fmla="*/ 163 h 598"/>
                      <a:gd name="T88" fmla="*/ 841 w 1734"/>
                      <a:gd name="T89" fmla="*/ 202 h 598"/>
                      <a:gd name="T90" fmla="*/ 791 w 1734"/>
                      <a:gd name="T91" fmla="*/ 357 h 598"/>
                      <a:gd name="T92" fmla="*/ 700 w 1734"/>
                      <a:gd name="T93" fmla="*/ 335 h 598"/>
                      <a:gd name="T94" fmla="*/ 598 w 1734"/>
                      <a:gd name="T95" fmla="*/ 320 h 598"/>
                      <a:gd name="T96" fmla="*/ 523 w 1734"/>
                      <a:gd name="T97" fmla="*/ 223 h 598"/>
                      <a:gd name="T98" fmla="*/ 551 w 1734"/>
                      <a:gd name="T99" fmla="*/ 155 h 598"/>
                      <a:gd name="T100" fmla="*/ 648 w 1734"/>
                      <a:gd name="T101" fmla="*/ 153 h 598"/>
                      <a:gd name="T102" fmla="*/ 753 w 1734"/>
                      <a:gd name="T103" fmla="*/ 99 h 598"/>
                      <a:gd name="T104" fmla="*/ 857 w 1734"/>
                      <a:gd name="T105" fmla="*/ 50 h 598"/>
                      <a:gd name="T106" fmla="*/ 399 w 1734"/>
                      <a:gd name="T107" fmla="*/ 426 h 598"/>
                      <a:gd name="T108" fmla="*/ 260 w 1734"/>
                      <a:gd name="T109" fmla="*/ 342 h 598"/>
                      <a:gd name="T110" fmla="*/ 151 w 1734"/>
                      <a:gd name="T111" fmla="*/ 199 h 598"/>
                      <a:gd name="T112" fmla="*/ 72 w 1734"/>
                      <a:gd name="T113" fmla="*/ 81 h 598"/>
                      <a:gd name="T114" fmla="*/ 25 w 1734"/>
                      <a:gd name="T115" fmla="*/ 1 h 598"/>
                      <a:gd name="T116" fmla="*/ 167 w 1734"/>
                      <a:gd name="T117" fmla="*/ 86 h 598"/>
                      <a:gd name="T118" fmla="*/ 296 w 1734"/>
                      <a:gd name="T119" fmla="*/ 185 h 598"/>
                      <a:gd name="T120" fmla="*/ 345 w 1734"/>
                      <a:gd name="T121" fmla="*/ 247 h 598"/>
                      <a:gd name="T122" fmla="*/ 411 w 1734"/>
                      <a:gd name="T123" fmla="*/ 321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34" h="598">
                        <a:moveTo>
                          <a:pt x="964" y="593"/>
                        </a:moveTo>
                        <a:lnTo>
                          <a:pt x="948" y="594"/>
                        </a:lnTo>
                        <a:lnTo>
                          <a:pt x="898" y="567"/>
                        </a:lnTo>
                        <a:lnTo>
                          <a:pt x="933" y="559"/>
                        </a:lnTo>
                        <a:lnTo>
                          <a:pt x="953" y="571"/>
                        </a:lnTo>
                        <a:lnTo>
                          <a:pt x="966" y="583"/>
                        </a:lnTo>
                        <a:lnTo>
                          <a:pt x="964" y="593"/>
                        </a:lnTo>
                        <a:close/>
                        <a:moveTo>
                          <a:pt x="1105" y="589"/>
                        </a:moveTo>
                        <a:lnTo>
                          <a:pt x="1073" y="598"/>
                        </a:lnTo>
                        <a:lnTo>
                          <a:pt x="1068" y="593"/>
                        </a:lnTo>
                        <a:lnTo>
                          <a:pt x="1071" y="580"/>
                        </a:lnTo>
                        <a:lnTo>
                          <a:pt x="1088" y="557"/>
                        </a:lnTo>
                        <a:lnTo>
                          <a:pt x="1125" y="542"/>
                        </a:lnTo>
                        <a:lnTo>
                          <a:pt x="1129" y="549"/>
                        </a:lnTo>
                        <a:lnTo>
                          <a:pt x="1130" y="561"/>
                        </a:lnTo>
                        <a:lnTo>
                          <a:pt x="1105" y="589"/>
                        </a:lnTo>
                        <a:close/>
                        <a:moveTo>
                          <a:pt x="857" y="511"/>
                        </a:moveTo>
                        <a:lnTo>
                          <a:pt x="871" y="521"/>
                        </a:lnTo>
                        <a:lnTo>
                          <a:pt x="894" y="518"/>
                        </a:lnTo>
                        <a:lnTo>
                          <a:pt x="904" y="534"/>
                        </a:lnTo>
                        <a:lnTo>
                          <a:pt x="860" y="542"/>
                        </a:lnTo>
                        <a:lnTo>
                          <a:pt x="834" y="547"/>
                        </a:lnTo>
                        <a:lnTo>
                          <a:pt x="813" y="547"/>
                        </a:lnTo>
                        <a:lnTo>
                          <a:pt x="826" y="525"/>
                        </a:lnTo>
                        <a:lnTo>
                          <a:pt x="847" y="525"/>
                        </a:lnTo>
                        <a:lnTo>
                          <a:pt x="857" y="511"/>
                        </a:lnTo>
                        <a:close/>
                        <a:moveTo>
                          <a:pt x="1047" y="511"/>
                        </a:moveTo>
                        <a:lnTo>
                          <a:pt x="1041" y="532"/>
                        </a:lnTo>
                        <a:lnTo>
                          <a:pt x="985" y="543"/>
                        </a:lnTo>
                        <a:lnTo>
                          <a:pt x="934" y="538"/>
                        </a:lnTo>
                        <a:lnTo>
                          <a:pt x="934" y="524"/>
                        </a:lnTo>
                        <a:lnTo>
                          <a:pt x="964" y="516"/>
                        </a:lnTo>
                        <a:lnTo>
                          <a:pt x="988" y="528"/>
                        </a:lnTo>
                        <a:lnTo>
                          <a:pt x="1013" y="525"/>
                        </a:lnTo>
                        <a:lnTo>
                          <a:pt x="1047" y="511"/>
                        </a:lnTo>
                        <a:close/>
                        <a:moveTo>
                          <a:pt x="506" y="461"/>
                        </a:moveTo>
                        <a:lnTo>
                          <a:pt x="578" y="465"/>
                        </a:lnTo>
                        <a:lnTo>
                          <a:pt x="587" y="449"/>
                        </a:lnTo>
                        <a:lnTo>
                          <a:pt x="657" y="468"/>
                        </a:lnTo>
                        <a:lnTo>
                          <a:pt x="671" y="492"/>
                        </a:lnTo>
                        <a:lnTo>
                          <a:pt x="728" y="499"/>
                        </a:lnTo>
                        <a:lnTo>
                          <a:pt x="774" y="522"/>
                        </a:lnTo>
                        <a:lnTo>
                          <a:pt x="731" y="536"/>
                        </a:lnTo>
                        <a:lnTo>
                          <a:pt x="689" y="521"/>
                        </a:lnTo>
                        <a:lnTo>
                          <a:pt x="655" y="522"/>
                        </a:lnTo>
                        <a:lnTo>
                          <a:pt x="615" y="519"/>
                        </a:lnTo>
                        <a:lnTo>
                          <a:pt x="580" y="512"/>
                        </a:lnTo>
                        <a:lnTo>
                          <a:pt x="536" y="498"/>
                        </a:lnTo>
                        <a:lnTo>
                          <a:pt x="508" y="494"/>
                        </a:lnTo>
                        <a:lnTo>
                          <a:pt x="492" y="499"/>
                        </a:lnTo>
                        <a:lnTo>
                          <a:pt x="423" y="483"/>
                        </a:lnTo>
                        <a:lnTo>
                          <a:pt x="417" y="467"/>
                        </a:lnTo>
                        <a:lnTo>
                          <a:pt x="382" y="464"/>
                        </a:lnTo>
                        <a:lnTo>
                          <a:pt x="408" y="428"/>
                        </a:lnTo>
                        <a:lnTo>
                          <a:pt x="454" y="430"/>
                        </a:lnTo>
                        <a:lnTo>
                          <a:pt x="484" y="445"/>
                        </a:lnTo>
                        <a:lnTo>
                          <a:pt x="500" y="448"/>
                        </a:lnTo>
                        <a:lnTo>
                          <a:pt x="506" y="461"/>
                        </a:lnTo>
                        <a:close/>
                        <a:moveTo>
                          <a:pt x="1495" y="440"/>
                        </a:moveTo>
                        <a:lnTo>
                          <a:pt x="1476" y="466"/>
                        </a:lnTo>
                        <a:lnTo>
                          <a:pt x="1472" y="437"/>
                        </a:lnTo>
                        <a:lnTo>
                          <a:pt x="1479" y="424"/>
                        </a:lnTo>
                        <a:lnTo>
                          <a:pt x="1487" y="411"/>
                        </a:lnTo>
                        <a:lnTo>
                          <a:pt x="1495" y="422"/>
                        </a:lnTo>
                        <a:lnTo>
                          <a:pt x="1495" y="440"/>
                        </a:lnTo>
                        <a:close/>
                        <a:moveTo>
                          <a:pt x="1212" y="336"/>
                        </a:moveTo>
                        <a:lnTo>
                          <a:pt x="1198" y="348"/>
                        </a:lnTo>
                        <a:lnTo>
                          <a:pt x="1171" y="342"/>
                        </a:lnTo>
                        <a:lnTo>
                          <a:pt x="1164" y="325"/>
                        </a:lnTo>
                        <a:lnTo>
                          <a:pt x="1202" y="324"/>
                        </a:lnTo>
                        <a:lnTo>
                          <a:pt x="1212" y="336"/>
                        </a:lnTo>
                        <a:close/>
                        <a:moveTo>
                          <a:pt x="1334" y="322"/>
                        </a:moveTo>
                        <a:lnTo>
                          <a:pt x="1348" y="351"/>
                        </a:lnTo>
                        <a:lnTo>
                          <a:pt x="1316" y="335"/>
                        </a:lnTo>
                        <a:lnTo>
                          <a:pt x="1284" y="332"/>
                        </a:lnTo>
                        <a:lnTo>
                          <a:pt x="1263" y="335"/>
                        </a:lnTo>
                        <a:lnTo>
                          <a:pt x="1236" y="333"/>
                        </a:lnTo>
                        <a:lnTo>
                          <a:pt x="1246" y="313"/>
                        </a:lnTo>
                        <a:lnTo>
                          <a:pt x="1292" y="311"/>
                        </a:lnTo>
                        <a:lnTo>
                          <a:pt x="1334" y="322"/>
                        </a:lnTo>
                        <a:close/>
                        <a:moveTo>
                          <a:pt x="1473" y="249"/>
                        </a:moveTo>
                        <a:lnTo>
                          <a:pt x="1484" y="310"/>
                        </a:lnTo>
                        <a:lnTo>
                          <a:pt x="1523" y="333"/>
                        </a:lnTo>
                        <a:lnTo>
                          <a:pt x="1555" y="293"/>
                        </a:lnTo>
                        <a:lnTo>
                          <a:pt x="1598" y="270"/>
                        </a:lnTo>
                        <a:lnTo>
                          <a:pt x="1632" y="270"/>
                        </a:lnTo>
                        <a:lnTo>
                          <a:pt x="1664" y="283"/>
                        </a:lnTo>
                        <a:lnTo>
                          <a:pt x="1692" y="296"/>
                        </a:lnTo>
                        <a:lnTo>
                          <a:pt x="1733" y="304"/>
                        </a:lnTo>
                        <a:lnTo>
                          <a:pt x="1734" y="427"/>
                        </a:lnTo>
                        <a:lnTo>
                          <a:pt x="1734" y="550"/>
                        </a:lnTo>
                        <a:lnTo>
                          <a:pt x="1701" y="519"/>
                        </a:lnTo>
                        <a:lnTo>
                          <a:pt x="1662" y="511"/>
                        </a:lnTo>
                        <a:lnTo>
                          <a:pt x="1653" y="522"/>
                        </a:lnTo>
                        <a:lnTo>
                          <a:pt x="1605" y="523"/>
                        </a:lnTo>
                        <a:lnTo>
                          <a:pt x="1621" y="492"/>
                        </a:lnTo>
                        <a:lnTo>
                          <a:pt x="1645" y="482"/>
                        </a:lnTo>
                        <a:lnTo>
                          <a:pt x="1635" y="441"/>
                        </a:lnTo>
                        <a:lnTo>
                          <a:pt x="1617" y="409"/>
                        </a:lnTo>
                        <a:lnTo>
                          <a:pt x="1543" y="377"/>
                        </a:lnTo>
                        <a:lnTo>
                          <a:pt x="1512" y="374"/>
                        </a:lnTo>
                        <a:lnTo>
                          <a:pt x="1455" y="339"/>
                        </a:lnTo>
                        <a:lnTo>
                          <a:pt x="1444" y="357"/>
                        </a:lnTo>
                        <a:lnTo>
                          <a:pt x="1429" y="361"/>
                        </a:lnTo>
                        <a:lnTo>
                          <a:pt x="1420" y="347"/>
                        </a:lnTo>
                        <a:lnTo>
                          <a:pt x="1420" y="331"/>
                        </a:lnTo>
                        <a:lnTo>
                          <a:pt x="1391" y="312"/>
                        </a:lnTo>
                        <a:lnTo>
                          <a:pt x="1432" y="299"/>
                        </a:lnTo>
                        <a:lnTo>
                          <a:pt x="1459" y="299"/>
                        </a:lnTo>
                        <a:lnTo>
                          <a:pt x="1456" y="289"/>
                        </a:lnTo>
                        <a:lnTo>
                          <a:pt x="1401" y="289"/>
                        </a:lnTo>
                        <a:lnTo>
                          <a:pt x="1386" y="267"/>
                        </a:lnTo>
                        <a:lnTo>
                          <a:pt x="1352" y="260"/>
                        </a:lnTo>
                        <a:lnTo>
                          <a:pt x="1336" y="241"/>
                        </a:lnTo>
                        <a:lnTo>
                          <a:pt x="1387" y="232"/>
                        </a:lnTo>
                        <a:lnTo>
                          <a:pt x="1406" y="220"/>
                        </a:lnTo>
                        <a:lnTo>
                          <a:pt x="1467" y="235"/>
                        </a:lnTo>
                        <a:lnTo>
                          <a:pt x="1473" y="249"/>
                        </a:lnTo>
                        <a:close/>
                        <a:moveTo>
                          <a:pt x="1136" y="152"/>
                        </a:moveTo>
                        <a:lnTo>
                          <a:pt x="1105" y="190"/>
                        </a:lnTo>
                        <a:lnTo>
                          <a:pt x="1077" y="197"/>
                        </a:lnTo>
                        <a:lnTo>
                          <a:pt x="1040" y="190"/>
                        </a:lnTo>
                        <a:lnTo>
                          <a:pt x="977" y="191"/>
                        </a:lnTo>
                        <a:lnTo>
                          <a:pt x="944" y="197"/>
                        </a:lnTo>
                        <a:lnTo>
                          <a:pt x="938" y="225"/>
                        </a:lnTo>
                        <a:lnTo>
                          <a:pt x="972" y="259"/>
                        </a:lnTo>
                        <a:lnTo>
                          <a:pt x="993" y="242"/>
                        </a:lnTo>
                        <a:lnTo>
                          <a:pt x="1064" y="229"/>
                        </a:lnTo>
                        <a:lnTo>
                          <a:pt x="1060" y="246"/>
                        </a:lnTo>
                        <a:lnTo>
                          <a:pt x="1044" y="241"/>
                        </a:lnTo>
                        <a:lnTo>
                          <a:pt x="1027" y="263"/>
                        </a:lnTo>
                        <a:lnTo>
                          <a:pt x="994" y="278"/>
                        </a:lnTo>
                        <a:lnTo>
                          <a:pt x="1030" y="326"/>
                        </a:lnTo>
                        <a:lnTo>
                          <a:pt x="1023" y="339"/>
                        </a:lnTo>
                        <a:lnTo>
                          <a:pt x="1057" y="382"/>
                        </a:lnTo>
                        <a:lnTo>
                          <a:pt x="1057" y="407"/>
                        </a:lnTo>
                        <a:lnTo>
                          <a:pt x="1036" y="418"/>
                        </a:lnTo>
                        <a:lnTo>
                          <a:pt x="1022" y="405"/>
                        </a:lnTo>
                        <a:lnTo>
                          <a:pt x="1040" y="374"/>
                        </a:lnTo>
                        <a:lnTo>
                          <a:pt x="1003" y="389"/>
                        </a:lnTo>
                        <a:lnTo>
                          <a:pt x="993" y="378"/>
                        </a:lnTo>
                        <a:lnTo>
                          <a:pt x="998" y="364"/>
                        </a:lnTo>
                        <a:lnTo>
                          <a:pt x="971" y="341"/>
                        </a:lnTo>
                        <a:lnTo>
                          <a:pt x="974" y="305"/>
                        </a:lnTo>
                        <a:lnTo>
                          <a:pt x="948" y="316"/>
                        </a:lnTo>
                        <a:lnTo>
                          <a:pt x="952" y="360"/>
                        </a:lnTo>
                        <a:lnTo>
                          <a:pt x="953" y="414"/>
                        </a:lnTo>
                        <a:lnTo>
                          <a:pt x="929" y="420"/>
                        </a:lnTo>
                        <a:lnTo>
                          <a:pt x="913" y="409"/>
                        </a:lnTo>
                        <a:lnTo>
                          <a:pt x="924" y="374"/>
                        </a:lnTo>
                        <a:lnTo>
                          <a:pt x="918" y="338"/>
                        </a:lnTo>
                        <a:lnTo>
                          <a:pt x="902" y="337"/>
                        </a:lnTo>
                        <a:lnTo>
                          <a:pt x="890" y="311"/>
                        </a:lnTo>
                        <a:lnTo>
                          <a:pt x="906" y="287"/>
                        </a:lnTo>
                        <a:lnTo>
                          <a:pt x="911" y="257"/>
                        </a:lnTo>
                        <a:lnTo>
                          <a:pt x="930" y="200"/>
                        </a:lnTo>
                        <a:lnTo>
                          <a:pt x="938" y="185"/>
                        </a:lnTo>
                        <a:lnTo>
                          <a:pt x="970" y="157"/>
                        </a:lnTo>
                        <a:lnTo>
                          <a:pt x="1000" y="168"/>
                        </a:lnTo>
                        <a:lnTo>
                          <a:pt x="1048" y="173"/>
                        </a:lnTo>
                        <a:lnTo>
                          <a:pt x="1091" y="171"/>
                        </a:lnTo>
                        <a:lnTo>
                          <a:pt x="1129" y="144"/>
                        </a:lnTo>
                        <a:lnTo>
                          <a:pt x="1136" y="152"/>
                        </a:lnTo>
                        <a:close/>
                        <a:moveTo>
                          <a:pt x="1266" y="163"/>
                        </a:moveTo>
                        <a:lnTo>
                          <a:pt x="1264" y="196"/>
                        </a:lnTo>
                        <a:lnTo>
                          <a:pt x="1245" y="192"/>
                        </a:lnTo>
                        <a:lnTo>
                          <a:pt x="1239" y="215"/>
                        </a:lnTo>
                        <a:lnTo>
                          <a:pt x="1255" y="235"/>
                        </a:lnTo>
                        <a:lnTo>
                          <a:pt x="1244" y="239"/>
                        </a:lnTo>
                        <a:lnTo>
                          <a:pt x="1229" y="216"/>
                        </a:lnTo>
                        <a:lnTo>
                          <a:pt x="1217" y="168"/>
                        </a:lnTo>
                        <a:lnTo>
                          <a:pt x="1225" y="137"/>
                        </a:lnTo>
                        <a:lnTo>
                          <a:pt x="1238" y="124"/>
                        </a:lnTo>
                        <a:lnTo>
                          <a:pt x="1240" y="144"/>
                        </a:lnTo>
                        <a:lnTo>
                          <a:pt x="1263" y="148"/>
                        </a:lnTo>
                        <a:lnTo>
                          <a:pt x="1266" y="163"/>
                        </a:lnTo>
                        <a:close/>
                        <a:moveTo>
                          <a:pt x="856" y="137"/>
                        </a:moveTo>
                        <a:lnTo>
                          <a:pt x="899" y="172"/>
                        </a:lnTo>
                        <a:lnTo>
                          <a:pt x="854" y="176"/>
                        </a:lnTo>
                        <a:lnTo>
                          <a:pt x="841" y="202"/>
                        </a:lnTo>
                        <a:lnTo>
                          <a:pt x="843" y="236"/>
                        </a:lnTo>
                        <a:lnTo>
                          <a:pt x="806" y="262"/>
                        </a:lnTo>
                        <a:lnTo>
                          <a:pt x="806" y="299"/>
                        </a:lnTo>
                        <a:lnTo>
                          <a:pt x="791" y="357"/>
                        </a:lnTo>
                        <a:lnTo>
                          <a:pt x="785" y="343"/>
                        </a:lnTo>
                        <a:lnTo>
                          <a:pt x="742" y="360"/>
                        </a:lnTo>
                        <a:lnTo>
                          <a:pt x="727" y="337"/>
                        </a:lnTo>
                        <a:lnTo>
                          <a:pt x="700" y="335"/>
                        </a:lnTo>
                        <a:lnTo>
                          <a:pt x="681" y="323"/>
                        </a:lnTo>
                        <a:lnTo>
                          <a:pt x="636" y="337"/>
                        </a:lnTo>
                        <a:lnTo>
                          <a:pt x="622" y="318"/>
                        </a:lnTo>
                        <a:lnTo>
                          <a:pt x="598" y="320"/>
                        </a:lnTo>
                        <a:lnTo>
                          <a:pt x="566" y="316"/>
                        </a:lnTo>
                        <a:lnTo>
                          <a:pt x="560" y="266"/>
                        </a:lnTo>
                        <a:lnTo>
                          <a:pt x="542" y="255"/>
                        </a:lnTo>
                        <a:lnTo>
                          <a:pt x="523" y="223"/>
                        </a:lnTo>
                        <a:lnTo>
                          <a:pt x="518" y="190"/>
                        </a:lnTo>
                        <a:lnTo>
                          <a:pt x="522" y="155"/>
                        </a:lnTo>
                        <a:lnTo>
                          <a:pt x="545" y="130"/>
                        </a:lnTo>
                        <a:lnTo>
                          <a:pt x="551" y="155"/>
                        </a:lnTo>
                        <a:lnTo>
                          <a:pt x="577" y="177"/>
                        </a:lnTo>
                        <a:lnTo>
                          <a:pt x="602" y="169"/>
                        </a:lnTo>
                        <a:lnTo>
                          <a:pt x="626" y="172"/>
                        </a:lnTo>
                        <a:lnTo>
                          <a:pt x="648" y="153"/>
                        </a:lnTo>
                        <a:lnTo>
                          <a:pt x="666" y="149"/>
                        </a:lnTo>
                        <a:lnTo>
                          <a:pt x="702" y="160"/>
                        </a:lnTo>
                        <a:lnTo>
                          <a:pt x="733" y="152"/>
                        </a:lnTo>
                        <a:lnTo>
                          <a:pt x="753" y="99"/>
                        </a:lnTo>
                        <a:lnTo>
                          <a:pt x="767" y="86"/>
                        </a:lnTo>
                        <a:lnTo>
                          <a:pt x="780" y="44"/>
                        </a:lnTo>
                        <a:lnTo>
                          <a:pt x="824" y="44"/>
                        </a:lnTo>
                        <a:lnTo>
                          <a:pt x="857" y="50"/>
                        </a:lnTo>
                        <a:lnTo>
                          <a:pt x="835" y="84"/>
                        </a:lnTo>
                        <a:lnTo>
                          <a:pt x="863" y="120"/>
                        </a:lnTo>
                        <a:lnTo>
                          <a:pt x="856" y="137"/>
                        </a:lnTo>
                        <a:close/>
                        <a:moveTo>
                          <a:pt x="399" y="426"/>
                        </a:moveTo>
                        <a:lnTo>
                          <a:pt x="357" y="427"/>
                        </a:lnTo>
                        <a:lnTo>
                          <a:pt x="325" y="395"/>
                        </a:lnTo>
                        <a:lnTo>
                          <a:pt x="277" y="365"/>
                        </a:lnTo>
                        <a:lnTo>
                          <a:pt x="260" y="342"/>
                        </a:lnTo>
                        <a:lnTo>
                          <a:pt x="232" y="311"/>
                        </a:lnTo>
                        <a:lnTo>
                          <a:pt x="213" y="283"/>
                        </a:lnTo>
                        <a:lnTo>
                          <a:pt x="184" y="230"/>
                        </a:lnTo>
                        <a:lnTo>
                          <a:pt x="151" y="199"/>
                        </a:lnTo>
                        <a:lnTo>
                          <a:pt x="140" y="167"/>
                        </a:lnTo>
                        <a:lnTo>
                          <a:pt x="126" y="137"/>
                        </a:lnTo>
                        <a:lnTo>
                          <a:pt x="92" y="114"/>
                        </a:lnTo>
                        <a:lnTo>
                          <a:pt x="72" y="81"/>
                        </a:lnTo>
                        <a:lnTo>
                          <a:pt x="43" y="60"/>
                        </a:lnTo>
                        <a:lnTo>
                          <a:pt x="4" y="19"/>
                        </a:lnTo>
                        <a:lnTo>
                          <a:pt x="0" y="0"/>
                        </a:lnTo>
                        <a:lnTo>
                          <a:pt x="25" y="1"/>
                        </a:lnTo>
                        <a:lnTo>
                          <a:pt x="83" y="8"/>
                        </a:lnTo>
                        <a:lnTo>
                          <a:pt x="117" y="45"/>
                        </a:lnTo>
                        <a:lnTo>
                          <a:pt x="146" y="71"/>
                        </a:lnTo>
                        <a:lnTo>
                          <a:pt x="167" y="86"/>
                        </a:lnTo>
                        <a:lnTo>
                          <a:pt x="203" y="127"/>
                        </a:lnTo>
                        <a:lnTo>
                          <a:pt x="242" y="127"/>
                        </a:lnTo>
                        <a:lnTo>
                          <a:pt x="274" y="153"/>
                        </a:lnTo>
                        <a:lnTo>
                          <a:pt x="296" y="185"/>
                        </a:lnTo>
                        <a:lnTo>
                          <a:pt x="324" y="202"/>
                        </a:lnTo>
                        <a:lnTo>
                          <a:pt x="309" y="233"/>
                        </a:lnTo>
                        <a:lnTo>
                          <a:pt x="331" y="246"/>
                        </a:lnTo>
                        <a:lnTo>
                          <a:pt x="345" y="247"/>
                        </a:lnTo>
                        <a:lnTo>
                          <a:pt x="351" y="273"/>
                        </a:lnTo>
                        <a:lnTo>
                          <a:pt x="364" y="294"/>
                        </a:lnTo>
                        <a:lnTo>
                          <a:pt x="392" y="297"/>
                        </a:lnTo>
                        <a:lnTo>
                          <a:pt x="411" y="321"/>
                        </a:lnTo>
                        <a:lnTo>
                          <a:pt x="401" y="368"/>
                        </a:lnTo>
                        <a:lnTo>
                          <a:pt x="399" y="42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dirty="0">
                      <a:solidFill>
                        <a:srgbClr val="777777"/>
                      </a:solidFill>
                      <a:latin typeface="Segoe UI" panose="020B0502040204020203" pitchFamily="34" charset="0"/>
                      <a:cs typeface="Segoe UI" panose="020B0502040204020203" pitchFamily="34" charset="0"/>
                    </a:endParaRPr>
                  </a:p>
                </p:txBody>
              </p:sp>
              <p:sp>
                <p:nvSpPr>
                  <p:cNvPr id="415" name="Country">
                    <a:extLst>
                      <a:ext uri="{FF2B5EF4-FFF2-40B4-BE49-F238E27FC236}">
                        <a16:creationId xmlns:a16="http://schemas.microsoft.com/office/drawing/2014/main" id="{746BC994-19FC-4681-A92A-1C24679FCEDA}"/>
                      </a:ext>
                    </a:extLst>
                  </p:cNvPr>
                  <p:cNvSpPr>
                    <a:spLocks/>
                  </p:cNvSpPr>
                  <p:nvPr/>
                </p:nvSpPr>
                <p:spPr bwMode="auto">
                  <a:xfrm>
                    <a:off x="6159500" y="1927225"/>
                    <a:ext cx="31750" cy="44450"/>
                  </a:xfrm>
                  <a:custGeom>
                    <a:avLst/>
                    <a:gdLst>
                      <a:gd name="T0" fmla="*/ 143 w 149"/>
                      <a:gd name="T1" fmla="*/ 82 h 220"/>
                      <a:gd name="T2" fmla="*/ 149 w 149"/>
                      <a:gd name="T3" fmla="*/ 128 h 220"/>
                      <a:gd name="T4" fmla="*/ 120 w 149"/>
                      <a:gd name="T5" fmla="*/ 183 h 220"/>
                      <a:gd name="T6" fmla="*/ 53 w 149"/>
                      <a:gd name="T7" fmla="*/ 220 h 220"/>
                      <a:gd name="T8" fmla="*/ 0 w 149"/>
                      <a:gd name="T9" fmla="*/ 210 h 220"/>
                      <a:gd name="T10" fmla="*/ 30 w 149"/>
                      <a:gd name="T11" fmla="*/ 146 h 220"/>
                      <a:gd name="T12" fmla="*/ 11 w 149"/>
                      <a:gd name="T13" fmla="*/ 81 h 220"/>
                      <a:gd name="T14" fmla="*/ 62 w 149"/>
                      <a:gd name="T15" fmla="*/ 31 h 220"/>
                      <a:gd name="T16" fmla="*/ 91 w 149"/>
                      <a:gd name="T17" fmla="*/ 0 h 220"/>
                      <a:gd name="T18" fmla="*/ 99 w 149"/>
                      <a:gd name="T19" fmla="*/ 35 h 220"/>
                      <a:gd name="T20" fmla="*/ 91 w 149"/>
                      <a:gd name="T21" fmla="*/ 70 h 220"/>
                      <a:gd name="T22" fmla="*/ 114 w 149"/>
                      <a:gd name="T23" fmla="*/ 69 h 220"/>
                      <a:gd name="T24" fmla="*/ 143 w 149"/>
                      <a:gd name="T25" fmla="*/ 8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220">
                        <a:moveTo>
                          <a:pt x="143" y="82"/>
                        </a:moveTo>
                        <a:lnTo>
                          <a:pt x="149" y="128"/>
                        </a:lnTo>
                        <a:lnTo>
                          <a:pt x="120" y="183"/>
                        </a:lnTo>
                        <a:lnTo>
                          <a:pt x="53" y="220"/>
                        </a:lnTo>
                        <a:lnTo>
                          <a:pt x="0" y="210"/>
                        </a:lnTo>
                        <a:lnTo>
                          <a:pt x="30" y="146"/>
                        </a:lnTo>
                        <a:lnTo>
                          <a:pt x="11" y="81"/>
                        </a:lnTo>
                        <a:lnTo>
                          <a:pt x="62" y="31"/>
                        </a:lnTo>
                        <a:lnTo>
                          <a:pt x="91" y="0"/>
                        </a:lnTo>
                        <a:lnTo>
                          <a:pt x="99" y="35"/>
                        </a:lnTo>
                        <a:lnTo>
                          <a:pt x="91" y="70"/>
                        </a:lnTo>
                        <a:lnTo>
                          <a:pt x="114" y="69"/>
                        </a:lnTo>
                        <a:lnTo>
                          <a:pt x="143" y="8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6" name="Country">
                    <a:extLst>
                      <a:ext uri="{FF2B5EF4-FFF2-40B4-BE49-F238E27FC236}">
                        <a16:creationId xmlns:a16="http://schemas.microsoft.com/office/drawing/2014/main" id="{BFC85550-16CA-44C0-A8AE-3BCE4A7FA58E}"/>
                      </a:ext>
                    </a:extLst>
                  </p:cNvPr>
                  <p:cNvSpPr>
                    <a:spLocks/>
                  </p:cNvSpPr>
                  <p:nvPr/>
                </p:nvSpPr>
                <p:spPr bwMode="auto">
                  <a:xfrm>
                    <a:off x="6500813" y="2165350"/>
                    <a:ext cx="12700" cy="34925"/>
                  </a:xfrm>
                  <a:custGeom>
                    <a:avLst/>
                    <a:gdLst>
                      <a:gd name="T0" fmla="*/ 55 w 60"/>
                      <a:gd name="T1" fmla="*/ 25 h 166"/>
                      <a:gd name="T2" fmla="*/ 49 w 60"/>
                      <a:gd name="T3" fmla="*/ 39 h 166"/>
                      <a:gd name="T4" fmla="*/ 35 w 60"/>
                      <a:gd name="T5" fmla="*/ 33 h 166"/>
                      <a:gd name="T6" fmla="*/ 27 w 60"/>
                      <a:gd name="T7" fmla="*/ 63 h 166"/>
                      <a:gd name="T8" fmla="*/ 36 w 60"/>
                      <a:gd name="T9" fmla="*/ 68 h 166"/>
                      <a:gd name="T10" fmla="*/ 27 w 60"/>
                      <a:gd name="T11" fmla="*/ 74 h 166"/>
                      <a:gd name="T12" fmla="*/ 25 w 60"/>
                      <a:gd name="T13" fmla="*/ 86 h 166"/>
                      <a:gd name="T14" fmla="*/ 43 w 60"/>
                      <a:gd name="T15" fmla="*/ 79 h 166"/>
                      <a:gd name="T16" fmla="*/ 44 w 60"/>
                      <a:gd name="T17" fmla="*/ 97 h 166"/>
                      <a:gd name="T18" fmla="*/ 25 w 60"/>
                      <a:gd name="T19" fmla="*/ 166 h 166"/>
                      <a:gd name="T20" fmla="*/ 0 w 60"/>
                      <a:gd name="T21" fmla="*/ 91 h 166"/>
                      <a:gd name="T22" fmla="*/ 11 w 60"/>
                      <a:gd name="T23" fmla="*/ 77 h 166"/>
                      <a:gd name="T24" fmla="*/ 9 w 60"/>
                      <a:gd name="T25" fmla="*/ 74 h 166"/>
                      <a:gd name="T26" fmla="*/ 19 w 60"/>
                      <a:gd name="T27" fmla="*/ 54 h 166"/>
                      <a:gd name="T28" fmla="*/ 26 w 60"/>
                      <a:gd name="T29" fmla="*/ 20 h 166"/>
                      <a:gd name="T30" fmla="*/ 32 w 60"/>
                      <a:gd name="T31" fmla="*/ 9 h 166"/>
                      <a:gd name="T32" fmla="*/ 33 w 60"/>
                      <a:gd name="T33" fmla="*/ 8 h 166"/>
                      <a:gd name="T34" fmla="*/ 45 w 60"/>
                      <a:gd name="T35" fmla="*/ 8 h 166"/>
                      <a:gd name="T36" fmla="*/ 49 w 60"/>
                      <a:gd name="T37" fmla="*/ 0 h 166"/>
                      <a:gd name="T38" fmla="*/ 59 w 60"/>
                      <a:gd name="T39" fmla="*/ 0 h 166"/>
                      <a:gd name="T40" fmla="*/ 60 w 60"/>
                      <a:gd name="T41" fmla="*/ 18 h 166"/>
                      <a:gd name="T42" fmla="*/ 54 w 60"/>
                      <a:gd name="T43" fmla="*/ 25 h 166"/>
                      <a:gd name="T44" fmla="*/ 55 w 60"/>
                      <a:gd name="T45" fmla="*/ 2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166">
                        <a:moveTo>
                          <a:pt x="55" y="25"/>
                        </a:moveTo>
                        <a:lnTo>
                          <a:pt x="49" y="39"/>
                        </a:lnTo>
                        <a:lnTo>
                          <a:pt x="35" y="33"/>
                        </a:lnTo>
                        <a:lnTo>
                          <a:pt x="27" y="63"/>
                        </a:lnTo>
                        <a:lnTo>
                          <a:pt x="36" y="68"/>
                        </a:lnTo>
                        <a:lnTo>
                          <a:pt x="27" y="74"/>
                        </a:lnTo>
                        <a:lnTo>
                          <a:pt x="25" y="86"/>
                        </a:lnTo>
                        <a:lnTo>
                          <a:pt x="43" y="79"/>
                        </a:lnTo>
                        <a:lnTo>
                          <a:pt x="44" y="97"/>
                        </a:lnTo>
                        <a:lnTo>
                          <a:pt x="25" y="166"/>
                        </a:lnTo>
                        <a:lnTo>
                          <a:pt x="0" y="91"/>
                        </a:lnTo>
                        <a:lnTo>
                          <a:pt x="11" y="77"/>
                        </a:lnTo>
                        <a:lnTo>
                          <a:pt x="9" y="74"/>
                        </a:lnTo>
                        <a:lnTo>
                          <a:pt x="19" y="54"/>
                        </a:lnTo>
                        <a:lnTo>
                          <a:pt x="26" y="20"/>
                        </a:lnTo>
                        <a:lnTo>
                          <a:pt x="32" y="9"/>
                        </a:lnTo>
                        <a:lnTo>
                          <a:pt x="33" y="8"/>
                        </a:lnTo>
                        <a:lnTo>
                          <a:pt x="45" y="8"/>
                        </a:lnTo>
                        <a:lnTo>
                          <a:pt x="49" y="0"/>
                        </a:lnTo>
                        <a:lnTo>
                          <a:pt x="59" y="0"/>
                        </a:lnTo>
                        <a:lnTo>
                          <a:pt x="60" y="18"/>
                        </a:lnTo>
                        <a:lnTo>
                          <a:pt x="54" y="25"/>
                        </a:lnTo>
                        <a:lnTo>
                          <a:pt x="55" y="2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7" name="Country">
                    <a:extLst>
                      <a:ext uri="{FF2B5EF4-FFF2-40B4-BE49-F238E27FC236}">
                        <a16:creationId xmlns:a16="http://schemas.microsoft.com/office/drawing/2014/main" id="{C40AD6A8-BFCC-4633-938B-56FE4BC7AC7C}"/>
                      </a:ext>
                    </a:extLst>
                  </p:cNvPr>
                  <p:cNvSpPr>
                    <a:spLocks/>
                  </p:cNvSpPr>
                  <p:nvPr/>
                </p:nvSpPr>
                <p:spPr bwMode="auto">
                  <a:xfrm>
                    <a:off x="6762750" y="2144713"/>
                    <a:ext cx="225425" cy="230188"/>
                  </a:xfrm>
                  <a:custGeom>
                    <a:avLst/>
                    <a:gdLst>
                      <a:gd name="T0" fmla="*/ 403 w 1108"/>
                      <a:gd name="T1" fmla="*/ 91 h 1131"/>
                      <a:gd name="T2" fmla="*/ 390 w 1108"/>
                      <a:gd name="T3" fmla="*/ 131 h 1131"/>
                      <a:gd name="T4" fmla="*/ 490 w 1108"/>
                      <a:gd name="T5" fmla="*/ 239 h 1131"/>
                      <a:gd name="T6" fmla="*/ 488 w 1108"/>
                      <a:gd name="T7" fmla="*/ 315 h 1131"/>
                      <a:gd name="T8" fmla="*/ 625 w 1108"/>
                      <a:gd name="T9" fmla="*/ 366 h 1131"/>
                      <a:gd name="T10" fmla="*/ 722 w 1108"/>
                      <a:gd name="T11" fmla="*/ 401 h 1131"/>
                      <a:gd name="T12" fmla="*/ 753 w 1108"/>
                      <a:gd name="T13" fmla="*/ 357 h 1131"/>
                      <a:gd name="T14" fmla="*/ 782 w 1108"/>
                      <a:gd name="T15" fmla="*/ 363 h 1131"/>
                      <a:gd name="T16" fmla="*/ 842 w 1108"/>
                      <a:gd name="T17" fmla="*/ 381 h 1131"/>
                      <a:gd name="T18" fmla="*/ 907 w 1108"/>
                      <a:gd name="T19" fmla="*/ 356 h 1131"/>
                      <a:gd name="T20" fmla="*/ 957 w 1108"/>
                      <a:gd name="T21" fmla="*/ 306 h 1131"/>
                      <a:gd name="T22" fmla="*/ 1059 w 1108"/>
                      <a:gd name="T23" fmla="*/ 271 h 1131"/>
                      <a:gd name="T24" fmla="*/ 1105 w 1108"/>
                      <a:gd name="T25" fmla="*/ 322 h 1131"/>
                      <a:gd name="T26" fmla="*/ 1098 w 1108"/>
                      <a:gd name="T27" fmla="*/ 372 h 1131"/>
                      <a:gd name="T28" fmla="*/ 1023 w 1108"/>
                      <a:gd name="T29" fmla="*/ 417 h 1131"/>
                      <a:gd name="T30" fmla="*/ 983 w 1108"/>
                      <a:gd name="T31" fmla="*/ 507 h 1131"/>
                      <a:gd name="T32" fmla="*/ 943 w 1108"/>
                      <a:gd name="T33" fmla="*/ 554 h 1131"/>
                      <a:gd name="T34" fmla="*/ 909 w 1108"/>
                      <a:gd name="T35" fmla="*/ 516 h 1131"/>
                      <a:gd name="T36" fmla="*/ 871 w 1108"/>
                      <a:gd name="T37" fmla="*/ 521 h 1131"/>
                      <a:gd name="T38" fmla="*/ 917 w 1108"/>
                      <a:gd name="T39" fmla="*/ 460 h 1131"/>
                      <a:gd name="T40" fmla="*/ 824 w 1108"/>
                      <a:gd name="T41" fmla="*/ 448 h 1131"/>
                      <a:gd name="T42" fmla="*/ 773 w 1108"/>
                      <a:gd name="T43" fmla="*/ 399 h 1131"/>
                      <a:gd name="T44" fmla="*/ 763 w 1108"/>
                      <a:gd name="T45" fmla="*/ 465 h 1131"/>
                      <a:gd name="T46" fmla="*/ 772 w 1108"/>
                      <a:gd name="T47" fmla="*/ 516 h 1131"/>
                      <a:gd name="T48" fmla="*/ 785 w 1108"/>
                      <a:gd name="T49" fmla="*/ 595 h 1131"/>
                      <a:gd name="T50" fmla="*/ 715 w 1108"/>
                      <a:gd name="T51" fmla="*/ 633 h 1131"/>
                      <a:gd name="T52" fmla="*/ 598 w 1108"/>
                      <a:gd name="T53" fmla="*/ 731 h 1131"/>
                      <a:gd name="T54" fmla="*/ 531 w 1108"/>
                      <a:gd name="T55" fmla="*/ 800 h 1131"/>
                      <a:gd name="T56" fmla="*/ 460 w 1108"/>
                      <a:gd name="T57" fmla="*/ 825 h 1131"/>
                      <a:gd name="T58" fmla="*/ 459 w 1108"/>
                      <a:gd name="T59" fmla="*/ 938 h 1131"/>
                      <a:gd name="T60" fmla="*/ 423 w 1108"/>
                      <a:gd name="T61" fmla="*/ 1042 h 1131"/>
                      <a:gd name="T62" fmla="*/ 383 w 1108"/>
                      <a:gd name="T63" fmla="*/ 1094 h 1131"/>
                      <a:gd name="T64" fmla="*/ 319 w 1108"/>
                      <a:gd name="T65" fmla="*/ 1095 h 1131"/>
                      <a:gd name="T66" fmla="*/ 274 w 1108"/>
                      <a:gd name="T67" fmla="*/ 985 h 1131"/>
                      <a:gd name="T68" fmla="*/ 237 w 1108"/>
                      <a:gd name="T69" fmla="*/ 875 h 1131"/>
                      <a:gd name="T70" fmla="*/ 176 w 1108"/>
                      <a:gd name="T71" fmla="*/ 695 h 1131"/>
                      <a:gd name="T72" fmla="*/ 113 w 1108"/>
                      <a:gd name="T73" fmla="*/ 633 h 1131"/>
                      <a:gd name="T74" fmla="*/ 55 w 1108"/>
                      <a:gd name="T75" fmla="*/ 564 h 1131"/>
                      <a:gd name="T76" fmla="*/ 25 w 1108"/>
                      <a:gd name="T77" fmla="*/ 486 h 1131"/>
                      <a:gd name="T78" fmla="*/ 80 w 1108"/>
                      <a:gd name="T79" fmla="*/ 429 h 1131"/>
                      <a:gd name="T80" fmla="*/ 92 w 1108"/>
                      <a:gd name="T81" fmla="*/ 333 h 1131"/>
                      <a:gd name="T82" fmla="*/ 200 w 1108"/>
                      <a:gd name="T83" fmla="*/ 247 h 1131"/>
                      <a:gd name="T84" fmla="*/ 268 w 1108"/>
                      <a:gd name="T85" fmla="*/ 146 h 1131"/>
                      <a:gd name="T86" fmla="*/ 211 w 1108"/>
                      <a:gd name="T87" fmla="*/ 54 h 1131"/>
                      <a:gd name="T88" fmla="*/ 329 w 1108"/>
                      <a:gd name="T89" fmla="*/ 39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8" h="1131">
                        <a:moveTo>
                          <a:pt x="366" y="0"/>
                        </a:moveTo>
                        <a:lnTo>
                          <a:pt x="407" y="54"/>
                        </a:lnTo>
                        <a:lnTo>
                          <a:pt x="403" y="91"/>
                        </a:lnTo>
                        <a:lnTo>
                          <a:pt x="418" y="114"/>
                        </a:lnTo>
                        <a:lnTo>
                          <a:pt x="417" y="137"/>
                        </a:lnTo>
                        <a:lnTo>
                          <a:pt x="390" y="131"/>
                        </a:lnTo>
                        <a:lnTo>
                          <a:pt x="400" y="180"/>
                        </a:lnTo>
                        <a:lnTo>
                          <a:pt x="438" y="208"/>
                        </a:lnTo>
                        <a:lnTo>
                          <a:pt x="490" y="239"/>
                        </a:lnTo>
                        <a:lnTo>
                          <a:pt x="466" y="259"/>
                        </a:lnTo>
                        <a:lnTo>
                          <a:pt x="452" y="299"/>
                        </a:lnTo>
                        <a:lnTo>
                          <a:pt x="488" y="315"/>
                        </a:lnTo>
                        <a:lnTo>
                          <a:pt x="524" y="336"/>
                        </a:lnTo>
                        <a:lnTo>
                          <a:pt x="574" y="360"/>
                        </a:lnTo>
                        <a:lnTo>
                          <a:pt x="625" y="366"/>
                        </a:lnTo>
                        <a:lnTo>
                          <a:pt x="647" y="387"/>
                        </a:lnTo>
                        <a:lnTo>
                          <a:pt x="677" y="391"/>
                        </a:lnTo>
                        <a:lnTo>
                          <a:pt x="722" y="401"/>
                        </a:lnTo>
                        <a:lnTo>
                          <a:pt x="754" y="400"/>
                        </a:lnTo>
                        <a:lnTo>
                          <a:pt x="758" y="383"/>
                        </a:lnTo>
                        <a:lnTo>
                          <a:pt x="753" y="357"/>
                        </a:lnTo>
                        <a:lnTo>
                          <a:pt x="756" y="338"/>
                        </a:lnTo>
                        <a:lnTo>
                          <a:pt x="779" y="329"/>
                        </a:lnTo>
                        <a:lnTo>
                          <a:pt x="782" y="363"/>
                        </a:lnTo>
                        <a:lnTo>
                          <a:pt x="783" y="371"/>
                        </a:lnTo>
                        <a:lnTo>
                          <a:pt x="818" y="387"/>
                        </a:lnTo>
                        <a:lnTo>
                          <a:pt x="842" y="381"/>
                        </a:lnTo>
                        <a:lnTo>
                          <a:pt x="873" y="384"/>
                        </a:lnTo>
                        <a:lnTo>
                          <a:pt x="904" y="382"/>
                        </a:lnTo>
                        <a:lnTo>
                          <a:pt x="907" y="356"/>
                        </a:lnTo>
                        <a:lnTo>
                          <a:pt x="892" y="343"/>
                        </a:lnTo>
                        <a:lnTo>
                          <a:pt x="922" y="337"/>
                        </a:lnTo>
                        <a:lnTo>
                          <a:pt x="957" y="306"/>
                        </a:lnTo>
                        <a:lnTo>
                          <a:pt x="1000" y="278"/>
                        </a:lnTo>
                        <a:lnTo>
                          <a:pt x="1032" y="289"/>
                        </a:lnTo>
                        <a:lnTo>
                          <a:pt x="1059" y="271"/>
                        </a:lnTo>
                        <a:lnTo>
                          <a:pt x="1077" y="297"/>
                        </a:lnTo>
                        <a:lnTo>
                          <a:pt x="1064" y="315"/>
                        </a:lnTo>
                        <a:lnTo>
                          <a:pt x="1105" y="322"/>
                        </a:lnTo>
                        <a:lnTo>
                          <a:pt x="1108" y="338"/>
                        </a:lnTo>
                        <a:lnTo>
                          <a:pt x="1095" y="346"/>
                        </a:lnTo>
                        <a:lnTo>
                          <a:pt x="1098" y="372"/>
                        </a:lnTo>
                        <a:lnTo>
                          <a:pt x="1071" y="364"/>
                        </a:lnTo>
                        <a:lnTo>
                          <a:pt x="1022" y="393"/>
                        </a:lnTo>
                        <a:lnTo>
                          <a:pt x="1023" y="417"/>
                        </a:lnTo>
                        <a:lnTo>
                          <a:pt x="1002" y="453"/>
                        </a:lnTo>
                        <a:lnTo>
                          <a:pt x="1000" y="473"/>
                        </a:lnTo>
                        <a:lnTo>
                          <a:pt x="983" y="507"/>
                        </a:lnTo>
                        <a:lnTo>
                          <a:pt x="953" y="497"/>
                        </a:lnTo>
                        <a:lnTo>
                          <a:pt x="952" y="540"/>
                        </a:lnTo>
                        <a:lnTo>
                          <a:pt x="943" y="554"/>
                        </a:lnTo>
                        <a:lnTo>
                          <a:pt x="947" y="571"/>
                        </a:lnTo>
                        <a:lnTo>
                          <a:pt x="929" y="581"/>
                        </a:lnTo>
                        <a:lnTo>
                          <a:pt x="909" y="516"/>
                        </a:lnTo>
                        <a:lnTo>
                          <a:pt x="898" y="516"/>
                        </a:lnTo>
                        <a:lnTo>
                          <a:pt x="892" y="542"/>
                        </a:lnTo>
                        <a:lnTo>
                          <a:pt x="871" y="521"/>
                        </a:lnTo>
                        <a:lnTo>
                          <a:pt x="883" y="498"/>
                        </a:lnTo>
                        <a:lnTo>
                          <a:pt x="900" y="495"/>
                        </a:lnTo>
                        <a:lnTo>
                          <a:pt x="917" y="460"/>
                        </a:lnTo>
                        <a:lnTo>
                          <a:pt x="896" y="453"/>
                        </a:lnTo>
                        <a:lnTo>
                          <a:pt x="860" y="454"/>
                        </a:lnTo>
                        <a:lnTo>
                          <a:pt x="824" y="448"/>
                        </a:lnTo>
                        <a:lnTo>
                          <a:pt x="821" y="419"/>
                        </a:lnTo>
                        <a:lnTo>
                          <a:pt x="803" y="417"/>
                        </a:lnTo>
                        <a:lnTo>
                          <a:pt x="773" y="399"/>
                        </a:lnTo>
                        <a:lnTo>
                          <a:pt x="759" y="427"/>
                        </a:lnTo>
                        <a:lnTo>
                          <a:pt x="787" y="449"/>
                        </a:lnTo>
                        <a:lnTo>
                          <a:pt x="763" y="465"/>
                        </a:lnTo>
                        <a:lnTo>
                          <a:pt x="755" y="480"/>
                        </a:lnTo>
                        <a:lnTo>
                          <a:pt x="778" y="491"/>
                        </a:lnTo>
                        <a:lnTo>
                          <a:pt x="772" y="516"/>
                        </a:lnTo>
                        <a:lnTo>
                          <a:pt x="785" y="547"/>
                        </a:lnTo>
                        <a:lnTo>
                          <a:pt x="791" y="580"/>
                        </a:lnTo>
                        <a:lnTo>
                          <a:pt x="785" y="595"/>
                        </a:lnTo>
                        <a:lnTo>
                          <a:pt x="759" y="594"/>
                        </a:lnTo>
                        <a:lnTo>
                          <a:pt x="713" y="603"/>
                        </a:lnTo>
                        <a:lnTo>
                          <a:pt x="715" y="633"/>
                        </a:lnTo>
                        <a:lnTo>
                          <a:pt x="695" y="657"/>
                        </a:lnTo>
                        <a:lnTo>
                          <a:pt x="640" y="684"/>
                        </a:lnTo>
                        <a:lnTo>
                          <a:pt x="598" y="731"/>
                        </a:lnTo>
                        <a:lnTo>
                          <a:pt x="569" y="756"/>
                        </a:lnTo>
                        <a:lnTo>
                          <a:pt x="531" y="781"/>
                        </a:lnTo>
                        <a:lnTo>
                          <a:pt x="531" y="800"/>
                        </a:lnTo>
                        <a:lnTo>
                          <a:pt x="512" y="809"/>
                        </a:lnTo>
                        <a:lnTo>
                          <a:pt x="478" y="823"/>
                        </a:lnTo>
                        <a:lnTo>
                          <a:pt x="460" y="825"/>
                        </a:lnTo>
                        <a:lnTo>
                          <a:pt x="449" y="855"/>
                        </a:lnTo>
                        <a:lnTo>
                          <a:pt x="457" y="906"/>
                        </a:lnTo>
                        <a:lnTo>
                          <a:pt x="459" y="938"/>
                        </a:lnTo>
                        <a:lnTo>
                          <a:pt x="443" y="974"/>
                        </a:lnTo>
                        <a:lnTo>
                          <a:pt x="443" y="1040"/>
                        </a:lnTo>
                        <a:lnTo>
                          <a:pt x="423" y="1042"/>
                        </a:lnTo>
                        <a:lnTo>
                          <a:pt x="406" y="1071"/>
                        </a:lnTo>
                        <a:lnTo>
                          <a:pt x="417" y="1083"/>
                        </a:lnTo>
                        <a:lnTo>
                          <a:pt x="383" y="1094"/>
                        </a:lnTo>
                        <a:lnTo>
                          <a:pt x="370" y="1120"/>
                        </a:lnTo>
                        <a:lnTo>
                          <a:pt x="355" y="1131"/>
                        </a:lnTo>
                        <a:lnTo>
                          <a:pt x="319" y="1095"/>
                        </a:lnTo>
                        <a:lnTo>
                          <a:pt x="301" y="1042"/>
                        </a:lnTo>
                        <a:lnTo>
                          <a:pt x="287" y="1003"/>
                        </a:lnTo>
                        <a:lnTo>
                          <a:pt x="274" y="985"/>
                        </a:lnTo>
                        <a:lnTo>
                          <a:pt x="253" y="948"/>
                        </a:lnTo>
                        <a:lnTo>
                          <a:pt x="244" y="900"/>
                        </a:lnTo>
                        <a:lnTo>
                          <a:pt x="237" y="875"/>
                        </a:lnTo>
                        <a:lnTo>
                          <a:pt x="203" y="822"/>
                        </a:lnTo>
                        <a:lnTo>
                          <a:pt x="187" y="746"/>
                        </a:lnTo>
                        <a:lnTo>
                          <a:pt x="176" y="695"/>
                        </a:lnTo>
                        <a:lnTo>
                          <a:pt x="176" y="646"/>
                        </a:lnTo>
                        <a:lnTo>
                          <a:pt x="169" y="608"/>
                        </a:lnTo>
                        <a:lnTo>
                          <a:pt x="113" y="633"/>
                        </a:lnTo>
                        <a:lnTo>
                          <a:pt x="87" y="628"/>
                        </a:lnTo>
                        <a:lnTo>
                          <a:pt x="37" y="579"/>
                        </a:lnTo>
                        <a:lnTo>
                          <a:pt x="55" y="564"/>
                        </a:lnTo>
                        <a:lnTo>
                          <a:pt x="44" y="548"/>
                        </a:lnTo>
                        <a:lnTo>
                          <a:pt x="0" y="513"/>
                        </a:lnTo>
                        <a:lnTo>
                          <a:pt x="25" y="486"/>
                        </a:lnTo>
                        <a:lnTo>
                          <a:pt x="108" y="486"/>
                        </a:lnTo>
                        <a:lnTo>
                          <a:pt x="101" y="450"/>
                        </a:lnTo>
                        <a:lnTo>
                          <a:pt x="80" y="429"/>
                        </a:lnTo>
                        <a:lnTo>
                          <a:pt x="75" y="397"/>
                        </a:lnTo>
                        <a:lnTo>
                          <a:pt x="50" y="378"/>
                        </a:lnTo>
                        <a:lnTo>
                          <a:pt x="92" y="333"/>
                        </a:lnTo>
                        <a:lnTo>
                          <a:pt x="136" y="336"/>
                        </a:lnTo>
                        <a:lnTo>
                          <a:pt x="176" y="292"/>
                        </a:lnTo>
                        <a:lnTo>
                          <a:pt x="200" y="247"/>
                        </a:lnTo>
                        <a:lnTo>
                          <a:pt x="237" y="204"/>
                        </a:lnTo>
                        <a:lnTo>
                          <a:pt x="236" y="172"/>
                        </a:lnTo>
                        <a:lnTo>
                          <a:pt x="268" y="146"/>
                        </a:lnTo>
                        <a:lnTo>
                          <a:pt x="238" y="124"/>
                        </a:lnTo>
                        <a:lnTo>
                          <a:pt x="224" y="94"/>
                        </a:lnTo>
                        <a:lnTo>
                          <a:pt x="211" y="54"/>
                        </a:lnTo>
                        <a:lnTo>
                          <a:pt x="230" y="34"/>
                        </a:lnTo>
                        <a:lnTo>
                          <a:pt x="287" y="46"/>
                        </a:lnTo>
                        <a:lnTo>
                          <a:pt x="329" y="39"/>
                        </a:lnTo>
                        <a:lnTo>
                          <a:pt x="366"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8" name="Country">
                    <a:extLst>
                      <a:ext uri="{FF2B5EF4-FFF2-40B4-BE49-F238E27FC236}">
                        <a16:creationId xmlns:a16="http://schemas.microsoft.com/office/drawing/2014/main" id="{A1A71769-90CC-4F21-9CC4-C81413B62093}"/>
                      </a:ext>
                    </a:extLst>
                  </p:cNvPr>
                  <p:cNvSpPr>
                    <a:spLocks/>
                  </p:cNvSpPr>
                  <p:nvPr/>
                </p:nvSpPr>
                <p:spPr bwMode="auto">
                  <a:xfrm>
                    <a:off x="6537325" y="2127250"/>
                    <a:ext cx="74612" cy="76200"/>
                  </a:xfrm>
                  <a:custGeom>
                    <a:avLst/>
                    <a:gdLst>
                      <a:gd name="T0" fmla="*/ 251 w 370"/>
                      <a:gd name="T1" fmla="*/ 66 h 374"/>
                      <a:gd name="T2" fmla="*/ 276 w 370"/>
                      <a:gd name="T3" fmla="*/ 80 h 374"/>
                      <a:gd name="T4" fmla="*/ 279 w 370"/>
                      <a:gd name="T5" fmla="*/ 107 h 374"/>
                      <a:gd name="T6" fmla="*/ 260 w 370"/>
                      <a:gd name="T7" fmla="*/ 123 h 374"/>
                      <a:gd name="T8" fmla="*/ 251 w 370"/>
                      <a:gd name="T9" fmla="*/ 158 h 374"/>
                      <a:gd name="T10" fmla="*/ 277 w 370"/>
                      <a:gd name="T11" fmla="*/ 201 h 374"/>
                      <a:gd name="T12" fmla="*/ 324 w 370"/>
                      <a:gd name="T13" fmla="*/ 226 h 374"/>
                      <a:gd name="T14" fmla="*/ 343 w 370"/>
                      <a:gd name="T15" fmla="*/ 260 h 374"/>
                      <a:gd name="T16" fmla="*/ 337 w 370"/>
                      <a:gd name="T17" fmla="*/ 292 h 374"/>
                      <a:gd name="T18" fmla="*/ 349 w 370"/>
                      <a:gd name="T19" fmla="*/ 292 h 374"/>
                      <a:gd name="T20" fmla="*/ 349 w 370"/>
                      <a:gd name="T21" fmla="*/ 315 h 374"/>
                      <a:gd name="T22" fmla="*/ 370 w 370"/>
                      <a:gd name="T23" fmla="*/ 338 h 374"/>
                      <a:gd name="T24" fmla="*/ 348 w 370"/>
                      <a:gd name="T25" fmla="*/ 336 h 374"/>
                      <a:gd name="T26" fmla="*/ 322 w 370"/>
                      <a:gd name="T27" fmla="*/ 332 h 374"/>
                      <a:gd name="T28" fmla="*/ 295 w 370"/>
                      <a:gd name="T29" fmla="*/ 374 h 374"/>
                      <a:gd name="T30" fmla="*/ 224 w 370"/>
                      <a:gd name="T31" fmla="*/ 370 h 374"/>
                      <a:gd name="T32" fmla="*/ 117 w 370"/>
                      <a:gd name="T33" fmla="*/ 283 h 374"/>
                      <a:gd name="T34" fmla="*/ 61 w 370"/>
                      <a:gd name="T35" fmla="*/ 252 h 374"/>
                      <a:gd name="T36" fmla="*/ 15 w 370"/>
                      <a:gd name="T37" fmla="*/ 240 h 374"/>
                      <a:gd name="T38" fmla="*/ 0 w 370"/>
                      <a:gd name="T39" fmla="*/ 185 h 374"/>
                      <a:gd name="T40" fmla="*/ 84 w 370"/>
                      <a:gd name="T41" fmla="*/ 138 h 374"/>
                      <a:gd name="T42" fmla="*/ 98 w 370"/>
                      <a:gd name="T43" fmla="*/ 82 h 374"/>
                      <a:gd name="T44" fmla="*/ 94 w 370"/>
                      <a:gd name="T45" fmla="*/ 48 h 374"/>
                      <a:gd name="T46" fmla="*/ 115 w 370"/>
                      <a:gd name="T47" fmla="*/ 37 h 374"/>
                      <a:gd name="T48" fmla="*/ 135 w 370"/>
                      <a:gd name="T49" fmla="*/ 7 h 374"/>
                      <a:gd name="T50" fmla="*/ 151 w 370"/>
                      <a:gd name="T51" fmla="*/ 0 h 374"/>
                      <a:gd name="T52" fmla="*/ 195 w 370"/>
                      <a:gd name="T53" fmla="*/ 6 h 374"/>
                      <a:gd name="T54" fmla="*/ 208 w 370"/>
                      <a:gd name="T55" fmla="*/ 18 h 374"/>
                      <a:gd name="T56" fmla="*/ 227 w 370"/>
                      <a:gd name="T57" fmla="*/ 10 h 374"/>
                      <a:gd name="T58" fmla="*/ 251 w 370"/>
                      <a:gd name="T59" fmla="*/ 6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0" h="374">
                        <a:moveTo>
                          <a:pt x="251" y="66"/>
                        </a:moveTo>
                        <a:lnTo>
                          <a:pt x="276" y="80"/>
                        </a:lnTo>
                        <a:lnTo>
                          <a:pt x="279" y="107"/>
                        </a:lnTo>
                        <a:lnTo>
                          <a:pt x="260" y="123"/>
                        </a:lnTo>
                        <a:lnTo>
                          <a:pt x="251" y="158"/>
                        </a:lnTo>
                        <a:lnTo>
                          <a:pt x="277" y="201"/>
                        </a:lnTo>
                        <a:lnTo>
                          <a:pt x="324" y="226"/>
                        </a:lnTo>
                        <a:lnTo>
                          <a:pt x="343" y="260"/>
                        </a:lnTo>
                        <a:lnTo>
                          <a:pt x="337" y="292"/>
                        </a:lnTo>
                        <a:lnTo>
                          <a:pt x="349" y="292"/>
                        </a:lnTo>
                        <a:lnTo>
                          <a:pt x="349" y="315"/>
                        </a:lnTo>
                        <a:lnTo>
                          <a:pt x="370" y="338"/>
                        </a:lnTo>
                        <a:lnTo>
                          <a:pt x="348" y="336"/>
                        </a:lnTo>
                        <a:lnTo>
                          <a:pt x="322" y="332"/>
                        </a:lnTo>
                        <a:lnTo>
                          <a:pt x="295" y="374"/>
                        </a:lnTo>
                        <a:lnTo>
                          <a:pt x="224" y="370"/>
                        </a:lnTo>
                        <a:lnTo>
                          <a:pt x="117" y="283"/>
                        </a:lnTo>
                        <a:lnTo>
                          <a:pt x="61" y="252"/>
                        </a:lnTo>
                        <a:lnTo>
                          <a:pt x="15" y="240"/>
                        </a:lnTo>
                        <a:lnTo>
                          <a:pt x="0" y="185"/>
                        </a:lnTo>
                        <a:lnTo>
                          <a:pt x="84" y="138"/>
                        </a:lnTo>
                        <a:lnTo>
                          <a:pt x="98" y="82"/>
                        </a:lnTo>
                        <a:lnTo>
                          <a:pt x="94" y="48"/>
                        </a:lnTo>
                        <a:lnTo>
                          <a:pt x="115" y="37"/>
                        </a:lnTo>
                        <a:lnTo>
                          <a:pt x="135" y="7"/>
                        </a:lnTo>
                        <a:lnTo>
                          <a:pt x="151" y="0"/>
                        </a:lnTo>
                        <a:lnTo>
                          <a:pt x="195" y="6"/>
                        </a:lnTo>
                        <a:lnTo>
                          <a:pt x="208" y="18"/>
                        </a:lnTo>
                        <a:lnTo>
                          <a:pt x="227" y="10"/>
                        </a:lnTo>
                        <a:lnTo>
                          <a:pt x="251" y="6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9" name="Country">
                    <a:extLst>
                      <a:ext uri="{FF2B5EF4-FFF2-40B4-BE49-F238E27FC236}">
                        <a16:creationId xmlns:a16="http://schemas.microsoft.com/office/drawing/2014/main" id="{F1BA00F9-1BED-4D34-9BA6-718EE64C9559}"/>
                      </a:ext>
                    </a:extLst>
                  </p:cNvPr>
                  <p:cNvSpPr>
                    <a:spLocks/>
                  </p:cNvSpPr>
                  <p:nvPr/>
                </p:nvSpPr>
                <p:spPr bwMode="auto">
                  <a:xfrm>
                    <a:off x="6577013" y="2103438"/>
                    <a:ext cx="149225" cy="134938"/>
                  </a:xfrm>
                  <a:custGeom>
                    <a:avLst/>
                    <a:gdLst>
                      <a:gd name="T0" fmla="*/ 406 w 729"/>
                      <a:gd name="T1" fmla="*/ 112 h 657"/>
                      <a:gd name="T2" fmla="*/ 458 w 729"/>
                      <a:gd name="T3" fmla="*/ 86 h 657"/>
                      <a:gd name="T4" fmla="*/ 502 w 729"/>
                      <a:gd name="T5" fmla="*/ 82 h 657"/>
                      <a:gd name="T6" fmla="*/ 574 w 729"/>
                      <a:gd name="T7" fmla="*/ 111 h 657"/>
                      <a:gd name="T8" fmla="*/ 645 w 729"/>
                      <a:gd name="T9" fmla="*/ 155 h 657"/>
                      <a:gd name="T10" fmla="*/ 633 w 729"/>
                      <a:gd name="T11" fmla="*/ 252 h 657"/>
                      <a:gd name="T12" fmla="*/ 639 w 729"/>
                      <a:gd name="T13" fmla="*/ 291 h 657"/>
                      <a:gd name="T14" fmla="*/ 636 w 729"/>
                      <a:gd name="T15" fmla="*/ 352 h 657"/>
                      <a:gd name="T16" fmla="*/ 667 w 729"/>
                      <a:gd name="T17" fmla="*/ 387 h 657"/>
                      <a:gd name="T18" fmla="*/ 636 w 729"/>
                      <a:gd name="T19" fmla="*/ 455 h 657"/>
                      <a:gd name="T20" fmla="*/ 670 w 729"/>
                      <a:gd name="T21" fmla="*/ 504 h 657"/>
                      <a:gd name="T22" fmla="*/ 707 w 729"/>
                      <a:gd name="T23" fmla="*/ 560 h 657"/>
                      <a:gd name="T24" fmla="*/ 729 w 729"/>
                      <a:gd name="T25" fmla="*/ 587 h 657"/>
                      <a:gd name="T26" fmla="*/ 660 w 729"/>
                      <a:gd name="T27" fmla="*/ 657 h 657"/>
                      <a:gd name="T28" fmla="*/ 547 w 729"/>
                      <a:gd name="T29" fmla="*/ 635 h 657"/>
                      <a:gd name="T30" fmla="*/ 488 w 729"/>
                      <a:gd name="T31" fmla="*/ 578 h 657"/>
                      <a:gd name="T32" fmla="*/ 441 w 729"/>
                      <a:gd name="T33" fmla="*/ 578 h 657"/>
                      <a:gd name="T34" fmla="*/ 356 w 729"/>
                      <a:gd name="T35" fmla="*/ 584 h 657"/>
                      <a:gd name="T36" fmla="*/ 281 w 729"/>
                      <a:gd name="T37" fmla="*/ 540 h 657"/>
                      <a:gd name="T38" fmla="*/ 228 w 729"/>
                      <a:gd name="T39" fmla="*/ 441 h 657"/>
                      <a:gd name="T40" fmla="*/ 184 w 729"/>
                      <a:gd name="T41" fmla="*/ 434 h 657"/>
                      <a:gd name="T42" fmla="*/ 148 w 729"/>
                      <a:gd name="T43" fmla="*/ 428 h 657"/>
                      <a:gd name="T44" fmla="*/ 136 w 729"/>
                      <a:gd name="T45" fmla="*/ 405 h 657"/>
                      <a:gd name="T46" fmla="*/ 123 w 729"/>
                      <a:gd name="T47" fmla="*/ 339 h 657"/>
                      <a:gd name="T48" fmla="*/ 50 w 729"/>
                      <a:gd name="T49" fmla="*/ 271 h 657"/>
                      <a:gd name="T50" fmla="*/ 78 w 729"/>
                      <a:gd name="T51" fmla="*/ 220 h 657"/>
                      <a:gd name="T52" fmla="*/ 50 w 729"/>
                      <a:gd name="T53" fmla="*/ 179 h 657"/>
                      <a:gd name="T54" fmla="*/ 5 w 729"/>
                      <a:gd name="T55" fmla="*/ 85 h 657"/>
                      <a:gd name="T56" fmla="*/ 0 w 729"/>
                      <a:gd name="T57" fmla="*/ 14 h 657"/>
                      <a:gd name="T58" fmla="*/ 32 w 729"/>
                      <a:gd name="T59" fmla="*/ 19 h 657"/>
                      <a:gd name="T60" fmla="*/ 77 w 729"/>
                      <a:gd name="T61" fmla="*/ 48 h 657"/>
                      <a:gd name="T62" fmla="*/ 136 w 729"/>
                      <a:gd name="T63" fmla="*/ 10 h 657"/>
                      <a:gd name="T64" fmla="*/ 161 w 729"/>
                      <a:gd name="T65" fmla="*/ 21 h 657"/>
                      <a:gd name="T66" fmla="*/ 172 w 729"/>
                      <a:gd name="T67" fmla="*/ 70 h 657"/>
                      <a:gd name="T68" fmla="*/ 193 w 729"/>
                      <a:gd name="T69" fmla="*/ 103 h 657"/>
                      <a:gd name="T70" fmla="*/ 256 w 729"/>
                      <a:gd name="T71" fmla="*/ 137 h 657"/>
                      <a:gd name="T72" fmla="*/ 369 w 729"/>
                      <a:gd name="T73" fmla="*/ 13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9" h="657">
                        <a:moveTo>
                          <a:pt x="372" y="122"/>
                        </a:moveTo>
                        <a:lnTo>
                          <a:pt x="406" y="112"/>
                        </a:lnTo>
                        <a:lnTo>
                          <a:pt x="433" y="85"/>
                        </a:lnTo>
                        <a:lnTo>
                          <a:pt x="458" y="86"/>
                        </a:lnTo>
                        <a:lnTo>
                          <a:pt x="475" y="78"/>
                        </a:lnTo>
                        <a:lnTo>
                          <a:pt x="502" y="82"/>
                        </a:lnTo>
                        <a:lnTo>
                          <a:pt x="544" y="106"/>
                        </a:lnTo>
                        <a:lnTo>
                          <a:pt x="574" y="111"/>
                        </a:lnTo>
                        <a:lnTo>
                          <a:pt x="617" y="153"/>
                        </a:lnTo>
                        <a:lnTo>
                          <a:pt x="645" y="155"/>
                        </a:lnTo>
                        <a:lnTo>
                          <a:pt x="649" y="194"/>
                        </a:lnTo>
                        <a:lnTo>
                          <a:pt x="633" y="252"/>
                        </a:lnTo>
                        <a:lnTo>
                          <a:pt x="623" y="285"/>
                        </a:lnTo>
                        <a:lnTo>
                          <a:pt x="639" y="291"/>
                        </a:lnTo>
                        <a:lnTo>
                          <a:pt x="623" y="316"/>
                        </a:lnTo>
                        <a:lnTo>
                          <a:pt x="636" y="352"/>
                        </a:lnTo>
                        <a:lnTo>
                          <a:pt x="639" y="380"/>
                        </a:lnTo>
                        <a:lnTo>
                          <a:pt x="667" y="387"/>
                        </a:lnTo>
                        <a:lnTo>
                          <a:pt x="670" y="416"/>
                        </a:lnTo>
                        <a:lnTo>
                          <a:pt x="636" y="455"/>
                        </a:lnTo>
                        <a:lnTo>
                          <a:pt x="655" y="478"/>
                        </a:lnTo>
                        <a:lnTo>
                          <a:pt x="670" y="504"/>
                        </a:lnTo>
                        <a:lnTo>
                          <a:pt x="706" y="523"/>
                        </a:lnTo>
                        <a:lnTo>
                          <a:pt x="707" y="560"/>
                        </a:lnTo>
                        <a:lnTo>
                          <a:pt x="725" y="567"/>
                        </a:lnTo>
                        <a:lnTo>
                          <a:pt x="729" y="587"/>
                        </a:lnTo>
                        <a:lnTo>
                          <a:pt x="674" y="608"/>
                        </a:lnTo>
                        <a:lnTo>
                          <a:pt x="660" y="657"/>
                        </a:lnTo>
                        <a:lnTo>
                          <a:pt x="588" y="644"/>
                        </a:lnTo>
                        <a:lnTo>
                          <a:pt x="547" y="635"/>
                        </a:lnTo>
                        <a:lnTo>
                          <a:pt x="504" y="629"/>
                        </a:lnTo>
                        <a:lnTo>
                          <a:pt x="488" y="578"/>
                        </a:lnTo>
                        <a:lnTo>
                          <a:pt x="470" y="570"/>
                        </a:lnTo>
                        <a:lnTo>
                          <a:pt x="441" y="578"/>
                        </a:lnTo>
                        <a:lnTo>
                          <a:pt x="403" y="598"/>
                        </a:lnTo>
                        <a:lnTo>
                          <a:pt x="356" y="584"/>
                        </a:lnTo>
                        <a:lnTo>
                          <a:pt x="318" y="552"/>
                        </a:lnTo>
                        <a:lnTo>
                          <a:pt x="281" y="540"/>
                        </a:lnTo>
                        <a:lnTo>
                          <a:pt x="256" y="499"/>
                        </a:lnTo>
                        <a:lnTo>
                          <a:pt x="228" y="441"/>
                        </a:lnTo>
                        <a:lnTo>
                          <a:pt x="208" y="448"/>
                        </a:lnTo>
                        <a:lnTo>
                          <a:pt x="184" y="434"/>
                        </a:lnTo>
                        <a:lnTo>
                          <a:pt x="169" y="451"/>
                        </a:lnTo>
                        <a:lnTo>
                          <a:pt x="148" y="428"/>
                        </a:lnTo>
                        <a:lnTo>
                          <a:pt x="148" y="405"/>
                        </a:lnTo>
                        <a:lnTo>
                          <a:pt x="136" y="405"/>
                        </a:lnTo>
                        <a:lnTo>
                          <a:pt x="142" y="373"/>
                        </a:lnTo>
                        <a:lnTo>
                          <a:pt x="123" y="339"/>
                        </a:lnTo>
                        <a:lnTo>
                          <a:pt x="76" y="314"/>
                        </a:lnTo>
                        <a:lnTo>
                          <a:pt x="50" y="271"/>
                        </a:lnTo>
                        <a:lnTo>
                          <a:pt x="59" y="236"/>
                        </a:lnTo>
                        <a:lnTo>
                          <a:pt x="78" y="220"/>
                        </a:lnTo>
                        <a:lnTo>
                          <a:pt x="75" y="193"/>
                        </a:lnTo>
                        <a:lnTo>
                          <a:pt x="50" y="179"/>
                        </a:lnTo>
                        <a:lnTo>
                          <a:pt x="25" y="123"/>
                        </a:lnTo>
                        <a:lnTo>
                          <a:pt x="5" y="85"/>
                        </a:lnTo>
                        <a:lnTo>
                          <a:pt x="12" y="70"/>
                        </a:lnTo>
                        <a:lnTo>
                          <a:pt x="0" y="14"/>
                        </a:lnTo>
                        <a:lnTo>
                          <a:pt x="26" y="0"/>
                        </a:lnTo>
                        <a:lnTo>
                          <a:pt x="32" y="19"/>
                        </a:lnTo>
                        <a:lnTo>
                          <a:pt x="51" y="41"/>
                        </a:lnTo>
                        <a:lnTo>
                          <a:pt x="77" y="48"/>
                        </a:lnTo>
                        <a:lnTo>
                          <a:pt x="91" y="46"/>
                        </a:lnTo>
                        <a:lnTo>
                          <a:pt x="136" y="10"/>
                        </a:lnTo>
                        <a:lnTo>
                          <a:pt x="150" y="7"/>
                        </a:lnTo>
                        <a:lnTo>
                          <a:pt x="161" y="21"/>
                        </a:lnTo>
                        <a:lnTo>
                          <a:pt x="148" y="45"/>
                        </a:lnTo>
                        <a:lnTo>
                          <a:pt x="172" y="70"/>
                        </a:lnTo>
                        <a:lnTo>
                          <a:pt x="181" y="68"/>
                        </a:lnTo>
                        <a:lnTo>
                          <a:pt x="193" y="103"/>
                        </a:lnTo>
                        <a:lnTo>
                          <a:pt x="229" y="113"/>
                        </a:lnTo>
                        <a:lnTo>
                          <a:pt x="256" y="137"/>
                        </a:lnTo>
                        <a:lnTo>
                          <a:pt x="309" y="145"/>
                        </a:lnTo>
                        <a:lnTo>
                          <a:pt x="369" y="133"/>
                        </a:lnTo>
                        <a:lnTo>
                          <a:pt x="372" y="12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0" name="Country">
                    <a:extLst>
                      <a:ext uri="{FF2B5EF4-FFF2-40B4-BE49-F238E27FC236}">
                        <a16:creationId xmlns:a16="http://schemas.microsoft.com/office/drawing/2014/main" id="{926810A1-8A4B-41A2-A17E-52537FF8954D}"/>
                      </a:ext>
                    </a:extLst>
                  </p:cNvPr>
                  <p:cNvSpPr>
                    <a:spLocks/>
                  </p:cNvSpPr>
                  <p:nvPr/>
                </p:nvSpPr>
                <p:spPr bwMode="auto">
                  <a:xfrm>
                    <a:off x="6049963" y="1746250"/>
                    <a:ext cx="82550" cy="53975"/>
                  </a:xfrm>
                  <a:custGeom>
                    <a:avLst/>
                    <a:gdLst>
                      <a:gd name="T0" fmla="*/ 372 w 406"/>
                      <a:gd name="T1" fmla="*/ 7 h 272"/>
                      <a:gd name="T2" fmla="*/ 363 w 406"/>
                      <a:gd name="T3" fmla="*/ 67 h 272"/>
                      <a:gd name="T4" fmla="*/ 406 w 406"/>
                      <a:gd name="T5" fmla="*/ 129 h 272"/>
                      <a:gd name="T6" fmla="*/ 357 w 406"/>
                      <a:gd name="T7" fmla="*/ 197 h 272"/>
                      <a:gd name="T8" fmla="*/ 247 w 406"/>
                      <a:gd name="T9" fmla="*/ 256 h 272"/>
                      <a:gd name="T10" fmla="*/ 214 w 406"/>
                      <a:gd name="T11" fmla="*/ 272 h 272"/>
                      <a:gd name="T12" fmla="*/ 165 w 406"/>
                      <a:gd name="T13" fmla="*/ 259 h 272"/>
                      <a:gd name="T14" fmla="*/ 59 w 406"/>
                      <a:gd name="T15" fmla="*/ 232 h 272"/>
                      <a:gd name="T16" fmla="*/ 96 w 406"/>
                      <a:gd name="T17" fmla="*/ 194 h 272"/>
                      <a:gd name="T18" fmla="*/ 14 w 406"/>
                      <a:gd name="T19" fmla="*/ 150 h 272"/>
                      <a:gd name="T20" fmla="*/ 81 w 406"/>
                      <a:gd name="T21" fmla="*/ 133 h 272"/>
                      <a:gd name="T22" fmla="*/ 79 w 406"/>
                      <a:gd name="T23" fmla="*/ 106 h 272"/>
                      <a:gd name="T24" fmla="*/ 0 w 406"/>
                      <a:gd name="T25" fmla="*/ 85 h 272"/>
                      <a:gd name="T26" fmla="*/ 25 w 406"/>
                      <a:gd name="T27" fmla="*/ 25 h 272"/>
                      <a:gd name="T28" fmla="*/ 83 w 406"/>
                      <a:gd name="T29" fmla="*/ 11 h 272"/>
                      <a:gd name="T30" fmla="*/ 142 w 406"/>
                      <a:gd name="T31" fmla="*/ 74 h 272"/>
                      <a:gd name="T32" fmla="*/ 199 w 406"/>
                      <a:gd name="T33" fmla="*/ 23 h 272"/>
                      <a:gd name="T34" fmla="*/ 247 w 406"/>
                      <a:gd name="T35" fmla="*/ 50 h 272"/>
                      <a:gd name="T36" fmla="*/ 309 w 406"/>
                      <a:gd name="T37" fmla="*/ 0 h 272"/>
                      <a:gd name="T38" fmla="*/ 372 w 406"/>
                      <a:gd name="T39" fmla="*/ 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6" h="272">
                        <a:moveTo>
                          <a:pt x="372" y="7"/>
                        </a:moveTo>
                        <a:lnTo>
                          <a:pt x="363" y="67"/>
                        </a:lnTo>
                        <a:lnTo>
                          <a:pt x="406" y="129"/>
                        </a:lnTo>
                        <a:lnTo>
                          <a:pt x="357" y="197"/>
                        </a:lnTo>
                        <a:lnTo>
                          <a:pt x="247" y="256"/>
                        </a:lnTo>
                        <a:lnTo>
                          <a:pt x="214" y="272"/>
                        </a:lnTo>
                        <a:lnTo>
                          <a:pt x="165" y="259"/>
                        </a:lnTo>
                        <a:lnTo>
                          <a:pt x="59" y="232"/>
                        </a:lnTo>
                        <a:lnTo>
                          <a:pt x="96" y="194"/>
                        </a:lnTo>
                        <a:lnTo>
                          <a:pt x="14" y="150"/>
                        </a:lnTo>
                        <a:lnTo>
                          <a:pt x="81" y="133"/>
                        </a:lnTo>
                        <a:lnTo>
                          <a:pt x="79" y="106"/>
                        </a:lnTo>
                        <a:lnTo>
                          <a:pt x="0" y="85"/>
                        </a:lnTo>
                        <a:lnTo>
                          <a:pt x="25" y="25"/>
                        </a:lnTo>
                        <a:lnTo>
                          <a:pt x="83" y="11"/>
                        </a:lnTo>
                        <a:lnTo>
                          <a:pt x="142" y="74"/>
                        </a:lnTo>
                        <a:lnTo>
                          <a:pt x="199" y="23"/>
                        </a:lnTo>
                        <a:lnTo>
                          <a:pt x="247" y="50"/>
                        </a:lnTo>
                        <a:lnTo>
                          <a:pt x="309" y="0"/>
                        </a:lnTo>
                        <a:lnTo>
                          <a:pt x="372" y="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dirty="0">
                      <a:solidFill>
                        <a:srgbClr val="777777"/>
                      </a:solidFill>
                      <a:latin typeface="Segoe UI" panose="020B0502040204020203" pitchFamily="34" charset="0"/>
                      <a:cs typeface="Segoe UI" panose="020B0502040204020203" pitchFamily="34" charset="0"/>
                    </a:endParaRPr>
                  </a:p>
                </p:txBody>
              </p:sp>
              <p:sp>
                <p:nvSpPr>
                  <p:cNvPr id="421" name="Country">
                    <a:extLst>
                      <a:ext uri="{FF2B5EF4-FFF2-40B4-BE49-F238E27FC236}">
                        <a16:creationId xmlns:a16="http://schemas.microsoft.com/office/drawing/2014/main" id="{0150E234-8A10-4924-ADF6-0A0189716ADE}"/>
                      </a:ext>
                    </a:extLst>
                  </p:cNvPr>
                  <p:cNvSpPr>
                    <a:spLocks noEditPoints="1"/>
                  </p:cNvSpPr>
                  <p:nvPr/>
                </p:nvSpPr>
                <p:spPr bwMode="auto">
                  <a:xfrm>
                    <a:off x="6289675" y="2025650"/>
                    <a:ext cx="90487" cy="109538"/>
                  </a:xfrm>
                  <a:custGeom>
                    <a:avLst/>
                    <a:gdLst>
                      <a:gd name="T0" fmla="*/ 319 w 445"/>
                      <a:gd name="T1" fmla="*/ 494 h 533"/>
                      <a:gd name="T2" fmla="*/ 316 w 445"/>
                      <a:gd name="T3" fmla="*/ 533 h 533"/>
                      <a:gd name="T4" fmla="*/ 268 w 445"/>
                      <a:gd name="T5" fmla="*/ 510 h 533"/>
                      <a:gd name="T6" fmla="*/ 220 w 445"/>
                      <a:gd name="T7" fmla="*/ 461 h 533"/>
                      <a:gd name="T8" fmla="*/ 304 w 445"/>
                      <a:gd name="T9" fmla="*/ 460 h 533"/>
                      <a:gd name="T10" fmla="*/ 93 w 445"/>
                      <a:gd name="T11" fmla="*/ 310 h 533"/>
                      <a:gd name="T12" fmla="*/ 111 w 445"/>
                      <a:gd name="T13" fmla="*/ 410 h 533"/>
                      <a:gd name="T14" fmla="*/ 78 w 445"/>
                      <a:gd name="T15" fmla="*/ 424 h 533"/>
                      <a:gd name="T16" fmla="*/ 62 w 445"/>
                      <a:gd name="T17" fmla="*/ 352 h 533"/>
                      <a:gd name="T18" fmla="*/ 74 w 445"/>
                      <a:gd name="T19" fmla="*/ 326 h 533"/>
                      <a:gd name="T20" fmla="*/ 213 w 445"/>
                      <a:gd name="T21" fmla="*/ 18 h 533"/>
                      <a:gd name="T22" fmla="*/ 263 w 445"/>
                      <a:gd name="T23" fmla="*/ 59 h 533"/>
                      <a:gd name="T24" fmla="*/ 242 w 445"/>
                      <a:gd name="T25" fmla="*/ 75 h 533"/>
                      <a:gd name="T26" fmla="*/ 213 w 445"/>
                      <a:gd name="T27" fmla="*/ 120 h 533"/>
                      <a:gd name="T28" fmla="*/ 221 w 445"/>
                      <a:gd name="T29" fmla="*/ 162 h 533"/>
                      <a:gd name="T30" fmla="*/ 276 w 445"/>
                      <a:gd name="T31" fmla="*/ 232 h 533"/>
                      <a:gd name="T32" fmla="*/ 348 w 445"/>
                      <a:gd name="T33" fmla="*/ 273 h 533"/>
                      <a:gd name="T34" fmla="*/ 346 w 445"/>
                      <a:gd name="T35" fmla="*/ 294 h 533"/>
                      <a:gd name="T36" fmla="*/ 408 w 445"/>
                      <a:gd name="T37" fmla="*/ 327 h 533"/>
                      <a:gd name="T38" fmla="*/ 445 w 445"/>
                      <a:gd name="T39" fmla="*/ 362 h 533"/>
                      <a:gd name="T40" fmla="*/ 416 w 445"/>
                      <a:gd name="T41" fmla="*/ 357 h 533"/>
                      <a:gd name="T42" fmla="*/ 367 w 445"/>
                      <a:gd name="T43" fmla="*/ 381 h 533"/>
                      <a:gd name="T44" fmla="*/ 390 w 445"/>
                      <a:gd name="T45" fmla="*/ 424 h 533"/>
                      <a:gd name="T46" fmla="*/ 354 w 445"/>
                      <a:gd name="T47" fmla="*/ 468 h 533"/>
                      <a:gd name="T48" fmla="*/ 339 w 445"/>
                      <a:gd name="T49" fmla="*/ 457 h 533"/>
                      <a:gd name="T50" fmla="*/ 355 w 445"/>
                      <a:gd name="T51" fmla="*/ 421 h 533"/>
                      <a:gd name="T52" fmla="*/ 328 w 445"/>
                      <a:gd name="T53" fmla="*/ 368 h 533"/>
                      <a:gd name="T54" fmla="*/ 301 w 445"/>
                      <a:gd name="T55" fmla="*/ 341 h 533"/>
                      <a:gd name="T56" fmla="*/ 261 w 445"/>
                      <a:gd name="T57" fmla="*/ 312 h 533"/>
                      <a:gd name="T58" fmla="*/ 203 w 445"/>
                      <a:gd name="T59" fmla="*/ 286 h 533"/>
                      <a:gd name="T60" fmla="*/ 142 w 445"/>
                      <a:gd name="T61" fmla="*/ 223 h 533"/>
                      <a:gd name="T62" fmla="*/ 112 w 445"/>
                      <a:gd name="T63" fmla="*/ 166 h 533"/>
                      <a:gd name="T64" fmla="*/ 63 w 445"/>
                      <a:gd name="T65" fmla="*/ 155 h 533"/>
                      <a:gd name="T66" fmla="*/ 26 w 445"/>
                      <a:gd name="T67" fmla="*/ 183 h 533"/>
                      <a:gd name="T68" fmla="*/ 10 w 445"/>
                      <a:gd name="T69" fmla="*/ 154 h 533"/>
                      <a:gd name="T70" fmla="*/ 13 w 445"/>
                      <a:gd name="T71" fmla="*/ 97 h 533"/>
                      <a:gd name="T72" fmla="*/ 3 w 445"/>
                      <a:gd name="T73" fmla="*/ 61 h 533"/>
                      <a:gd name="T74" fmla="*/ 38 w 445"/>
                      <a:gd name="T75" fmla="*/ 70 h 533"/>
                      <a:gd name="T76" fmla="*/ 66 w 445"/>
                      <a:gd name="T77" fmla="*/ 60 h 533"/>
                      <a:gd name="T78" fmla="*/ 92 w 445"/>
                      <a:gd name="T79" fmla="*/ 37 h 533"/>
                      <a:gd name="T80" fmla="*/ 137 w 445"/>
                      <a:gd name="T81" fmla="*/ 34 h 533"/>
                      <a:gd name="T82" fmla="*/ 163 w 445"/>
                      <a:gd name="T83" fmla="*/ 20 h 533"/>
                      <a:gd name="T84" fmla="*/ 205 w 445"/>
                      <a:gd name="T8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5" h="533">
                        <a:moveTo>
                          <a:pt x="332" y="456"/>
                        </a:moveTo>
                        <a:lnTo>
                          <a:pt x="319" y="494"/>
                        </a:lnTo>
                        <a:lnTo>
                          <a:pt x="324" y="509"/>
                        </a:lnTo>
                        <a:lnTo>
                          <a:pt x="316" y="533"/>
                        </a:lnTo>
                        <a:lnTo>
                          <a:pt x="287" y="515"/>
                        </a:lnTo>
                        <a:lnTo>
                          <a:pt x="268" y="510"/>
                        </a:lnTo>
                        <a:lnTo>
                          <a:pt x="215" y="486"/>
                        </a:lnTo>
                        <a:lnTo>
                          <a:pt x="220" y="461"/>
                        </a:lnTo>
                        <a:lnTo>
                          <a:pt x="265" y="465"/>
                        </a:lnTo>
                        <a:lnTo>
                          <a:pt x="304" y="460"/>
                        </a:lnTo>
                        <a:lnTo>
                          <a:pt x="332" y="456"/>
                        </a:lnTo>
                        <a:close/>
                        <a:moveTo>
                          <a:pt x="93" y="310"/>
                        </a:moveTo>
                        <a:lnTo>
                          <a:pt x="116" y="346"/>
                        </a:lnTo>
                        <a:lnTo>
                          <a:pt x="111" y="410"/>
                        </a:lnTo>
                        <a:lnTo>
                          <a:pt x="93" y="407"/>
                        </a:lnTo>
                        <a:lnTo>
                          <a:pt x="78" y="424"/>
                        </a:lnTo>
                        <a:lnTo>
                          <a:pt x="64" y="411"/>
                        </a:lnTo>
                        <a:lnTo>
                          <a:pt x="62" y="352"/>
                        </a:lnTo>
                        <a:lnTo>
                          <a:pt x="53" y="323"/>
                        </a:lnTo>
                        <a:lnTo>
                          <a:pt x="74" y="326"/>
                        </a:lnTo>
                        <a:lnTo>
                          <a:pt x="93" y="310"/>
                        </a:lnTo>
                        <a:close/>
                        <a:moveTo>
                          <a:pt x="213" y="18"/>
                        </a:moveTo>
                        <a:lnTo>
                          <a:pt x="267" y="33"/>
                        </a:lnTo>
                        <a:lnTo>
                          <a:pt x="263" y="59"/>
                        </a:lnTo>
                        <a:lnTo>
                          <a:pt x="272" y="83"/>
                        </a:lnTo>
                        <a:lnTo>
                          <a:pt x="242" y="75"/>
                        </a:lnTo>
                        <a:lnTo>
                          <a:pt x="211" y="94"/>
                        </a:lnTo>
                        <a:lnTo>
                          <a:pt x="213" y="120"/>
                        </a:lnTo>
                        <a:lnTo>
                          <a:pt x="209" y="136"/>
                        </a:lnTo>
                        <a:lnTo>
                          <a:pt x="221" y="162"/>
                        </a:lnTo>
                        <a:lnTo>
                          <a:pt x="257" y="189"/>
                        </a:lnTo>
                        <a:lnTo>
                          <a:pt x="276" y="232"/>
                        </a:lnTo>
                        <a:lnTo>
                          <a:pt x="318" y="273"/>
                        </a:lnTo>
                        <a:lnTo>
                          <a:pt x="348" y="273"/>
                        </a:lnTo>
                        <a:lnTo>
                          <a:pt x="357" y="284"/>
                        </a:lnTo>
                        <a:lnTo>
                          <a:pt x="346" y="294"/>
                        </a:lnTo>
                        <a:lnTo>
                          <a:pt x="380" y="312"/>
                        </a:lnTo>
                        <a:lnTo>
                          <a:pt x="408" y="327"/>
                        </a:lnTo>
                        <a:lnTo>
                          <a:pt x="441" y="353"/>
                        </a:lnTo>
                        <a:lnTo>
                          <a:pt x="445" y="362"/>
                        </a:lnTo>
                        <a:lnTo>
                          <a:pt x="438" y="380"/>
                        </a:lnTo>
                        <a:lnTo>
                          <a:pt x="416" y="357"/>
                        </a:lnTo>
                        <a:lnTo>
                          <a:pt x="383" y="349"/>
                        </a:lnTo>
                        <a:lnTo>
                          <a:pt x="367" y="381"/>
                        </a:lnTo>
                        <a:lnTo>
                          <a:pt x="395" y="399"/>
                        </a:lnTo>
                        <a:lnTo>
                          <a:pt x="390" y="424"/>
                        </a:lnTo>
                        <a:lnTo>
                          <a:pt x="375" y="427"/>
                        </a:lnTo>
                        <a:lnTo>
                          <a:pt x="354" y="468"/>
                        </a:lnTo>
                        <a:lnTo>
                          <a:pt x="339" y="472"/>
                        </a:lnTo>
                        <a:lnTo>
                          <a:pt x="339" y="457"/>
                        </a:lnTo>
                        <a:lnTo>
                          <a:pt x="346" y="432"/>
                        </a:lnTo>
                        <a:lnTo>
                          <a:pt x="355" y="421"/>
                        </a:lnTo>
                        <a:lnTo>
                          <a:pt x="340" y="393"/>
                        </a:lnTo>
                        <a:lnTo>
                          <a:pt x="328" y="368"/>
                        </a:lnTo>
                        <a:lnTo>
                          <a:pt x="312" y="362"/>
                        </a:lnTo>
                        <a:lnTo>
                          <a:pt x="301" y="341"/>
                        </a:lnTo>
                        <a:lnTo>
                          <a:pt x="277" y="332"/>
                        </a:lnTo>
                        <a:lnTo>
                          <a:pt x="261" y="312"/>
                        </a:lnTo>
                        <a:lnTo>
                          <a:pt x="233" y="308"/>
                        </a:lnTo>
                        <a:lnTo>
                          <a:pt x="203" y="286"/>
                        </a:lnTo>
                        <a:lnTo>
                          <a:pt x="168" y="253"/>
                        </a:lnTo>
                        <a:lnTo>
                          <a:pt x="142" y="223"/>
                        </a:lnTo>
                        <a:lnTo>
                          <a:pt x="131" y="172"/>
                        </a:lnTo>
                        <a:lnTo>
                          <a:pt x="112" y="166"/>
                        </a:lnTo>
                        <a:lnTo>
                          <a:pt x="81" y="148"/>
                        </a:lnTo>
                        <a:lnTo>
                          <a:pt x="63" y="155"/>
                        </a:lnTo>
                        <a:lnTo>
                          <a:pt x="42" y="180"/>
                        </a:lnTo>
                        <a:lnTo>
                          <a:pt x="26" y="183"/>
                        </a:lnTo>
                        <a:lnTo>
                          <a:pt x="30" y="161"/>
                        </a:lnTo>
                        <a:lnTo>
                          <a:pt x="10" y="154"/>
                        </a:lnTo>
                        <a:lnTo>
                          <a:pt x="0" y="113"/>
                        </a:lnTo>
                        <a:lnTo>
                          <a:pt x="13" y="97"/>
                        </a:lnTo>
                        <a:lnTo>
                          <a:pt x="2" y="76"/>
                        </a:lnTo>
                        <a:lnTo>
                          <a:pt x="3" y="61"/>
                        </a:lnTo>
                        <a:lnTo>
                          <a:pt x="20" y="73"/>
                        </a:lnTo>
                        <a:lnTo>
                          <a:pt x="38" y="70"/>
                        </a:lnTo>
                        <a:lnTo>
                          <a:pt x="59" y="52"/>
                        </a:lnTo>
                        <a:lnTo>
                          <a:pt x="66" y="60"/>
                        </a:lnTo>
                        <a:lnTo>
                          <a:pt x="84" y="59"/>
                        </a:lnTo>
                        <a:lnTo>
                          <a:pt x="92" y="37"/>
                        </a:lnTo>
                        <a:lnTo>
                          <a:pt x="120" y="44"/>
                        </a:lnTo>
                        <a:lnTo>
                          <a:pt x="137" y="34"/>
                        </a:lnTo>
                        <a:lnTo>
                          <a:pt x="140" y="12"/>
                        </a:lnTo>
                        <a:lnTo>
                          <a:pt x="163" y="20"/>
                        </a:lnTo>
                        <a:lnTo>
                          <a:pt x="167" y="9"/>
                        </a:lnTo>
                        <a:lnTo>
                          <a:pt x="205" y="0"/>
                        </a:lnTo>
                        <a:lnTo>
                          <a:pt x="213" y="1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2" name="Country">
                    <a:extLst>
                      <a:ext uri="{FF2B5EF4-FFF2-40B4-BE49-F238E27FC236}">
                        <a16:creationId xmlns:a16="http://schemas.microsoft.com/office/drawing/2014/main" id="{C2BF7964-A9AB-45C3-9BEE-17CAB16824C3}"/>
                      </a:ext>
                    </a:extLst>
                  </p:cNvPr>
                  <p:cNvSpPr>
                    <a:spLocks/>
                  </p:cNvSpPr>
                  <p:nvPr/>
                </p:nvSpPr>
                <p:spPr bwMode="auto">
                  <a:xfrm>
                    <a:off x="5632450" y="2292350"/>
                    <a:ext cx="17462" cy="6350"/>
                  </a:xfrm>
                  <a:custGeom>
                    <a:avLst/>
                    <a:gdLst>
                      <a:gd name="T0" fmla="*/ 29 w 81"/>
                      <a:gd name="T1" fmla="*/ 1 h 33"/>
                      <a:gd name="T2" fmla="*/ 54 w 81"/>
                      <a:gd name="T3" fmla="*/ 5 h 33"/>
                      <a:gd name="T4" fmla="*/ 74 w 81"/>
                      <a:gd name="T5" fmla="*/ 15 h 33"/>
                      <a:gd name="T6" fmla="*/ 81 w 81"/>
                      <a:gd name="T7" fmla="*/ 25 h 33"/>
                      <a:gd name="T8" fmla="*/ 54 w 81"/>
                      <a:gd name="T9" fmla="*/ 26 h 33"/>
                      <a:gd name="T10" fmla="*/ 42 w 81"/>
                      <a:gd name="T11" fmla="*/ 33 h 33"/>
                      <a:gd name="T12" fmla="*/ 21 w 81"/>
                      <a:gd name="T13" fmla="*/ 26 h 33"/>
                      <a:gd name="T14" fmla="*/ 0 w 81"/>
                      <a:gd name="T15" fmla="*/ 12 h 33"/>
                      <a:gd name="T16" fmla="*/ 4 w 81"/>
                      <a:gd name="T17" fmla="*/ 3 h 33"/>
                      <a:gd name="T18" fmla="*/ 20 w 81"/>
                      <a:gd name="T19" fmla="*/ 0 h 33"/>
                      <a:gd name="T20" fmla="*/ 29 w 81"/>
                      <a:gd name="T21"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33">
                        <a:moveTo>
                          <a:pt x="29" y="1"/>
                        </a:moveTo>
                        <a:lnTo>
                          <a:pt x="54" y="5"/>
                        </a:lnTo>
                        <a:lnTo>
                          <a:pt x="74" y="15"/>
                        </a:lnTo>
                        <a:lnTo>
                          <a:pt x="81" y="25"/>
                        </a:lnTo>
                        <a:lnTo>
                          <a:pt x="54" y="26"/>
                        </a:lnTo>
                        <a:lnTo>
                          <a:pt x="42" y="33"/>
                        </a:lnTo>
                        <a:lnTo>
                          <a:pt x="21" y="26"/>
                        </a:lnTo>
                        <a:lnTo>
                          <a:pt x="0" y="12"/>
                        </a:lnTo>
                        <a:lnTo>
                          <a:pt x="4" y="3"/>
                        </a:lnTo>
                        <a:lnTo>
                          <a:pt x="20" y="0"/>
                        </a:lnTo>
                        <a:lnTo>
                          <a:pt x="29" y="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3" name="Country">
                    <a:extLst>
                      <a:ext uri="{FF2B5EF4-FFF2-40B4-BE49-F238E27FC236}">
                        <a16:creationId xmlns:a16="http://schemas.microsoft.com/office/drawing/2014/main" id="{E747BD8C-2D0F-4DCB-9F91-61400162783F}"/>
                      </a:ext>
                    </a:extLst>
                  </p:cNvPr>
                  <p:cNvSpPr>
                    <a:spLocks/>
                  </p:cNvSpPr>
                  <p:nvPr/>
                </p:nvSpPr>
                <p:spPr bwMode="auto">
                  <a:xfrm>
                    <a:off x="6507163" y="2165350"/>
                    <a:ext cx="31750" cy="36513"/>
                  </a:xfrm>
                  <a:custGeom>
                    <a:avLst/>
                    <a:gdLst>
                      <a:gd name="T0" fmla="*/ 24 w 162"/>
                      <a:gd name="T1" fmla="*/ 44 h 185"/>
                      <a:gd name="T2" fmla="*/ 30 w 162"/>
                      <a:gd name="T3" fmla="*/ 30 h 185"/>
                      <a:gd name="T4" fmla="*/ 72 w 162"/>
                      <a:gd name="T5" fmla="*/ 48 h 185"/>
                      <a:gd name="T6" fmla="*/ 147 w 162"/>
                      <a:gd name="T7" fmla="*/ 0 h 185"/>
                      <a:gd name="T8" fmla="*/ 162 w 162"/>
                      <a:gd name="T9" fmla="*/ 55 h 185"/>
                      <a:gd name="T10" fmla="*/ 155 w 162"/>
                      <a:gd name="T11" fmla="*/ 61 h 185"/>
                      <a:gd name="T12" fmla="*/ 79 w 162"/>
                      <a:gd name="T13" fmla="*/ 84 h 185"/>
                      <a:gd name="T14" fmla="*/ 117 w 162"/>
                      <a:gd name="T15" fmla="*/ 128 h 185"/>
                      <a:gd name="T16" fmla="*/ 104 w 162"/>
                      <a:gd name="T17" fmla="*/ 135 h 185"/>
                      <a:gd name="T18" fmla="*/ 98 w 162"/>
                      <a:gd name="T19" fmla="*/ 150 h 185"/>
                      <a:gd name="T20" fmla="*/ 69 w 162"/>
                      <a:gd name="T21" fmla="*/ 156 h 185"/>
                      <a:gd name="T22" fmla="*/ 60 w 162"/>
                      <a:gd name="T23" fmla="*/ 171 h 185"/>
                      <a:gd name="T24" fmla="*/ 43 w 162"/>
                      <a:gd name="T25" fmla="*/ 185 h 185"/>
                      <a:gd name="T26" fmla="*/ 1 w 162"/>
                      <a:gd name="T27" fmla="*/ 178 h 185"/>
                      <a:gd name="T28" fmla="*/ 0 w 162"/>
                      <a:gd name="T29" fmla="*/ 171 h 185"/>
                      <a:gd name="T30" fmla="*/ 19 w 162"/>
                      <a:gd name="T31" fmla="*/ 102 h 185"/>
                      <a:gd name="T32" fmla="*/ 18 w 162"/>
                      <a:gd name="T33" fmla="*/ 84 h 185"/>
                      <a:gd name="T34" fmla="*/ 24 w 162"/>
                      <a:gd name="T35" fmla="*/ 71 h 185"/>
                      <a:gd name="T36" fmla="*/ 24 w 162"/>
                      <a:gd name="T37" fmla="*/ 4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185">
                        <a:moveTo>
                          <a:pt x="24" y="44"/>
                        </a:moveTo>
                        <a:lnTo>
                          <a:pt x="30" y="30"/>
                        </a:lnTo>
                        <a:lnTo>
                          <a:pt x="72" y="48"/>
                        </a:lnTo>
                        <a:lnTo>
                          <a:pt x="147" y="0"/>
                        </a:lnTo>
                        <a:lnTo>
                          <a:pt x="162" y="55"/>
                        </a:lnTo>
                        <a:lnTo>
                          <a:pt x="155" y="61"/>
                        </a:lnTo>
                        <a:lnTo>
                          <a:pt x="79" y="84"/>
                        </a:lnTo>
                        <a:lnTo>
                          <a:pt x="117" y="128"/>
                        </a:lnTo>
                        <a:lnTo>
                          <a:pt x="104" y="135"/>
                        </a:lnTo>
                        <a:lnTo>
                          <a:pt x="98" y="150"/>
                        </a:lnTo>
                        <a:lnTo>
                          <a:pt x="69" y="156"/>
                        </a:lnTo>
                        <a:lnTo>
                          <a:pt x="60" y="171"/>
                        </a:lnTo>
                        <a:lnTo>
                          <a:pt x="43" y="185"/>
                        </a:lnTo>
                        <a:lnTo>
                          <a:pt x="1" y="178"/>
                        </a:lnTo>
                        <a:lnTo>
                          <a:pt x="0" y="171"/>
                        </a:lnTo>
                        <a:lnTo>
                          <a:pt x="19" y="102"/>
                        </a:lnTo>
                        <a:lnTo>
                          <a:pt x="18" y="84"/>
                        </a:lnTo>
                        <a:lnTo>
                          <a:pt x="24" y="71"/>
                        </a:lnTo>
                        <a:lnTo>
                          <a:pt x="24" y="4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4" name="Country">
                    <a:extLst>
                      <a:ext uri="{FF2B5EF4-FFF2-40B4-BE49-F238E27FC236}">
                        <a16:creationId xmlns:a16="http://schemas.microsoft.com/office/drawing/2014/main" id="{E9B31866-BD33-4F14-BD25-EADD21B44A67}"/>
                      </a:ext>
                    </a:extLst>
                  </p:cNvPr>
                  <p:cNvSpPr>
                    <a:spLocks noEditPoints="1"/>
                  </p:cNvSpPr>
                  <p:nvPr/>
                </p:nvSpPr>
                <p:spPr bwMode="auto">
                  <a:xfrm>
                    <a:off x="7235825" y="2043113"/>
                    <a:ext cx="123825" cy="142875"/>
                  </a:xfrm>
                  <a:custGeom>
                    <a:avLst/>
                    <a:gdLst>
                      <a:gd name="T0" fmla="*/ 203 w 611"/>
                      <a:gd name="T1" fmla="*/ 578 h 702"/>
                      <a:gd name="T2" fmla="*/ 166 w 611"/>
                      <a:gd name="T3" fmla="*/ 591 h 702"/>
                      <a:gd name="T4" fmla="*/ 136 w 611"/>
                      <a:gd name="T5" fmla="*/ 628 h 702"/>
                      <a:gd name="T6" fmla="*/ 112 w 611"/>
                      <a:gd name="T7" fmla="*/ 593 h 702"/>
                      <a:gd name="T8" fmla="*/ 154 w 611"/>
                      <a:gd name="T9" fmla="*/ 572 h 702"/>
                      <a:gd name="T10" fmla="*/ 198 w 611"/>
                      <a:gd name="T11" fmla="*/ 562 h 702"/>
                      <a:gd name="T12" fmla="*/ 424 w 611"/>
                      <a:gd name="T13" fmla="*/ 461 h 702"/>
                      <a:gd name="T14" fmla="*/ 411 w 611"/>
                      <a:gd name="T15" fmla="*/ 517 h 702"/>
                      <a:gd name="T16" fmla="*/ 296 w 611"/>
                      <a:gd name="T17" fmla="*/ 541 h 702"/>
                      <a:gd name="T18" fmla="*/ 216 w 611"/>
                      <a:gd name="T19" fmla="*/ 576 h 702"/>
                      <a:gd name="T20" fmla="*/ 149 w 611"/>
                      <a:gd name="T21" fmla="*/ 552 h 702"/>
                      <a:gd name="T22" fmla="*/ 59 w 611"/>
                      <a:gd name="T23" fmla="*/ 574 h 702"/>
                      <a:gd name="T24" fmla="*/ 73 w 611"/>
                      <a:gd name="T25" fmla="*/ 683 h 702"/>
                      <a:gd name="T26" fmla="*/ 30 w 611"/>
                      <a:gd name="T27" fmla="*/ 685 h 702"/>
                      <a:gd name="T28" fmla="*/ 15 w 611"/>
                      <a:gd name="T29" fmla="*/ 632 h 702"/>
                      <a:gd name="T30" fmla="*/ 35 w 611"/>
                      <a:gd name="T31" fmla="*/ 587 h 702"/>
                      <a:gd name="T32" fmla="*/ 94 w 611"/>
                      <a:gd name="T33" fmla="*/ 535 h 702"/>
                      <a:gd name="T34" fmla="*/ 197 w 611"/>
                      <a:gd name="T35" fmla="*/ 489 h 702"/>
                      <a:gd name="T36" fmla="*/ 277 w 611"/>
                      <a:gd name="T37" fmla="*/ 416 h 702"/>
                      <a:gd name="T38" fmla="*/ 358 w 611"/>
                      <a:gd name="T39" fmla="*/ 391 h 702"/>
                      <a:gd name="T40" fmla="*/ 403 w 611"/>
                      <a:gd name="T41" fmla="*/ 313 h 702"/>
                      <a:gd name="T42" fmla="*/ 413 w 611"/>
                      <a:gd name="T43" fmla="*/ 226 h 702"/>
                      <a:gd name="T44" fmla="*/ 474 w 611"/>
                      <a:gd name="T45" fmla="*/ 286 h 702"/>
                      <a:gd name="T46" fmla="*/ 438 w 611"/>
                      <a:gd name="T47" fmla="*/ 374 h 702"/>
                      <a:gd name="T48" fmla="*/ 550 w 611"/>
                      <a:gd name="T49" fmla="*/ 73 h 702"/>
                      <a:gd name="T50" fmla="*/ 603 w 611"/>
                      <a:gd name="T51" fmla="*/ 62 h 702"/>
                      <a:gd name="T52" fmla="*/ 555 w 611"/>
                      <a:gd name="T53" fmla="*/ 135 h 702"/>
                      <a:gd name="T54" fmla="*/ 462 w 611"/>
                      <a:gd name="T55" fmla="*/ 151 h 702"/>
                      <a:gd name="T56" fmla="*/ 399 w 611"/>
                      <a:gd name="T57" fmla="*/ 207 h 702"/>
                      <a:gd name="T58" fmla="*/ 413 w 611"/>
                      <a:gd name="T59" fmla="*/ 117 h 702"/>
                      <a:gd name="T60" fmla="*/ 464 w 611"/>
                      <a:gd name="T61" fmla="*/ 42 h 702"/>
                      <a:gd name="T62" fmla="*/ 520 w 611"/>
                      <a:gd name="T63" fmla="*/ 55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1" h="702">
                        <a:moveTo>
                          <a:pt x="198" y="562"/>
                        </a:moveTo>
                        <a:lnTo>
                          <a:pt x="203" y="578"/>
                        </a:lnTo>
                        <a:lnTo>
                          <a:pt x="181" y="605"/>
                        </a:lnTo>
                        <a:lnTo>
                          <a:pt x="166" y="591"/>
                        </a:lnTo>
                        <a:lnTo>
                          <a:pt x="146" y="601"/>
                        </a:lnTo>
                        <a:lnTo>
                          <a:pt x="136" y="628"/>
                        </a:lnTo>
                        <a:lnTo>
                          <a:pt x="112" y="615"/>
                        </a:lnTo>
                        <a:lnTo>
                          <a:pt x="112" y="593"/>
                        </a:lnTo>
                        <a:lnTo>
                          <a:pt x="133" y="566"/>
                        </a:lnTo>
                        <a:lnTo>
                          <a:pt x="154" y="572"/>
                        </a:lnTo>
                        <a:lnTo>
                          <a:pt x="170" y="552"/>
                        </a:lnTo>
                        <a:lnTo>
                          <a:pt x="198" y="562"/>
                        </a:lnTo>
                        <a:close/>
                        <a:moveTo>
                          <a:pt x="438" y="423"/>
                        </a:moveTo>
                        <a:lnTo>
                          <a:pt x="424" y="461"/>
                        </a:lnTo>
                        <a:lnTo>
                          <a:pt x="431" y="484"/>
                        </a:lnTo>
                        <a:lnTo>
                          <a:pt x="411" y="517"/>
                        </a:lnTo>
                        <a:lnTo>
                          <a:pt x="362" y="539"/>
                        </a:lnTo>
                        <a:lnTo>
                          <a:pt x="296" y="541"/>
                        </a:lnTo>
                        <a:lnTo>
                          <a:pt x="242" y="593"/>
                        </a:lnTo>
                        <a:lnTo>
                          <a:pt x="216" y="576"/>
                        </a:lnTo>
                        <a:lnTo>
                          <a:pt x="215" y="542"/>
                        </a:lnTo>
                        <a:lnTo>
                          <a:pt x="149" y="552"/>
                        </a:lnTo>
                        <a:lnTo>
                          <a:pt x="104" y="573"/>
                        </a:lnTo>
                        <a:lnTo>
                          <a:pt x="59" y="574"/>
                        </a:lnTo>
                        <a:lnTo>
                          <a:pt x="98" y="607"/>
                        </a:lnTo>
                        <a:lnTo>
                          <a:pt x="73" y="683"/>
                        </a:lnTo>
                        <a:lnTo>
                          <a:pt x="48" y="702"/>
                        </a:lnTo>
                        <a:lnTo>
                          <a:pt x="30" y="685"/>
                        </a:lnTo>
                        <a:lnTo>
                          <a:pt x="39" y="645"/>
                        </a:lnTo>
                        <a:lnTo>
                          <a:pt x="15" y="632"/>
                        </a:lnTo>
                        <a:lnTo>
                          <a:pt x="0" y="601"/>
                        </a:lnTo>
                        <a:lnTo>
                          <a:pt x="35" y="587"/>
                        </a:lnTo>
                        <a:lnTo>
                          <a:pt x="55" y="558"/>
                        </a:lnTo>
                        <a:lnTo>
                          <a:pt x="94" y="535"/>
                        </a:lnTo>
                        <a:lnTo>
                          <a:pt x="121" y="503"/>
                        </a:lnTo>
                        <a:lnTo>
                          <a:pt x="197" y="489"/>
                        </a:lnTo>
                        <a:lnTo>
                          <a:pt x="237" y="499"/>
                        </a:lnTo>
                        <a:lnTo>
                          <a:pt x="277" y="416"/>
                        </a:lnTo>
                        <a:lnTo>
                          <a:pt x="302" y="438"/>
                        </a:lnTo>
                        <a:lnTo>
                          <a:pt x="358" y="391"/>
                        </a:lnTo>
                        <a:lnTo>
                          <a:pt x="379" y="372"/>
                        </a:lnTo>
                        <a:lnTo>
                          <a:pt x="403" y="313"/>
                        </a:lnTo>
                        <a:lnTo>
                          <a:pt x="397" y="258"/>
                        </a:lnTo>
                        <a:lnTo>
                          <a:pt x="413" y="226"/>
                        </a:lnTo>
                        <a:lnTo>
                          <a:pt x="453" y="217"/>
                        </a:lnTo>
                        <a:lnTo>
                          <a:pt x="474" y="286"/>
                        </a:lnTo>
                        <a:lnTo>
                          <a:pt x="473" y="326"/>
                        </a:lnTo>
                        <a:lnTo>
                          <a:pt x="438" y="374"/>
                        </a:lnTo>
                        <a:lnTo>
                          <a:pt x="438" y="423"/>
                        </a:lnTo>
                        <a:close/>
                        <a:moveTo>
                          <a:pt x="550" y="73"/>
                        </a:moveTo>
                        <a:lnTo>
                          <a:pt x="576" y="84"/>
                        </a:lnTo>
                        <a:lnTo>
                          <a:pt x="603" y="62"/>
                        </a:lnTo>
                        <a:lnTo>
                          <a:pt x="611" y="121"/>
                        </a:lnTo>
                        <a:lnTo>
                          <a:pt x="555" y="135"/>
                        </a:lnTo>
                        <a:lnTo>
                          <a:pt x="522" y="186"/>
                        </a:lnTo>
                        <a:lnTo>
                          <a:pt x="462" y="151"/>
                        </a:lnTo>
                        <a:lnTo>
                          <a:pt x="441" y="206"/>
                        </a:lnTo>
                        <a:lnTo>
                          <a:pt x="399" y="207"/>
                        </a:lnTo>
                        <a:lnTo>
                          <a:pt x="394" y="157"/>
                        </a:lnTo>
                        <a:lnTo>
                          <a:pt x="413" y="117"/>
                        </a:lnTo>
                        <a:lnTo>
                          <a:pt x="453" y="114"/>
                        </a:lnTo>
                        <a:lnTo>
                          <a:pt x="464" y="42"/>
                        </a:lnTo>
                        <a:lnTo>
                          <a:pt x="476" y="0"/>
                        </a:lnTo>
                        <a:lnTo>
                          <a:pt x="520" y="55"/>
                        </a:lnTo>
                        <a:lnTo>
                          <a:pt x="550" y="7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5" name="Country">
                    <a:extLst>
                      <a:ext uri="{FF2B5EF4-FFF2-40B4-BE49-F238E27FC236}">
                        <a16:creationId xmlns:a16="http://schemas.microsoft.com/office/drawing/2014/main" id="{D471B48E-93AB-4521-AF8B-7E0F0DD57AF2}"/>
                      </a:ext>
                    </a:extLst>
                  </p:cNvPr>
                  <p:cNvSpPr>
                    <a:spLocks/>
                  </p:cNvSpPr>
                  <p:nvPr/>
                </p:nvSpPr>
                <p:spPr bwMode="auto">
                  <a:xfrm>
                    <a:off x="6499225" y="2393950"/>
                    <a:ext cx="60325" cy="77788"/>
                  </a:xfrm>
                  <a:custGeom>
                    <a:avLst/>
                    <a:gdLst>
                      <a:gd name="T0" fmla="*/ 269 w 302"/>
                      <a:gd name="T1" fmla="*/ 240 h 384"/>
                      <a:gd name="T2" fmla="*/ 292 w 302"/>
                      <a:gd name="T3" fmla="*/ 271 h 384"/>
                      <a:gd name="T4" fmla="*/ 265 w 302"/>
                      <a:gd name="T5" fmla="*/ 286 h 384"/>
                      <a:gd name="T6" fmla="*/ 256 w 302"/>
                      <a:gd name="T7" fmla="*/ 302 h 384"/>
                      <a:gd name="T8" fmla="*/ 241 w 302"/>
                      <a:gd name="T9" fmla="*/ 304 h 384"/>
                      <a:gd name="T10" fmla="*/ 236 w 302"/>
                      <a:gd name="T11" fmla="*/ 331 h 384"/>
                      <a:gd name="T12" fmla="*/ 224 w 302"/>
                      <a:gd name="T13" fmla="*/ 346 h 384"/>
                      <a:gd name="T14" fmla="*/ 217 w 302"/>
                      <a:gd name="T15" fmla="*/ 371 h 384"/>
                      <a:gd name="T16" fmla="*/ 201 w 302"/>
                      <a:gd name="T17" fmla="*/ 384 h 384"/>
                      <a:gd name="T18" fmla="*/ 147 w 302"/>
                      <a:gd name="T19" fmla="*/ 346 h 384"/>
                      <a:gd name="T20" fmla="*/ 144 w 302"/>
                      <a:gd name="T21" fmla="*/ 324 h 384"/>
                      <a:gd name="T22" fmla="*/ 7 w 302"/>
                      <a:gd name="T23" fmla="*/ 248 h 384"/>
                      <a:gd name="T24" fmla="*/ 0 w 302"/>
                      <a:gd name="T25" fmla="*/ 243 h 384"/>
                      <a:gd name="T26" fmla="*/ 0 w 302"/>
                      <a:gd name="T27" fmla="*/ 203 h 384"/>
                      <a:gd name="T28" fmla="*/ 11 w 302"/>
                      <a:gd name="T29" fmla="*/ 188 h 384"/>
                      <a:gd name="T30" fmla="*/ 29 w 302"/>
                      <a:gd name="T31" fmla="*/ 163 h 384"/>
                      <a:gd name="T32" fmla="*/ 43 w 302"/>
                      <a:gd name="T33" fmla="*/ 136 h 384"/>
                      <a:gd name="T34" fmla="*/ 27 w 302"/>
                      <a:gd name="T35" fmla="*/ 93 h 384"/>
                      <a:gd name="T36" fmla="*/ 22 w 302"/>
                      <a:gd name="T37" fmla="*/ 74 h 384"/>
                      <a:gd name="T38" fmla="*/ 4 w 302"/>
                      <a:gd name="T39" fmla="*/ 48 h 384"/>
                      <a:gd name="T40" fmla="*/ 27 w 302"/>
                      <a:gd name="T41" fmla="*/ 25 h 384"/>
                      <a:gd name="T42" fmla="*/ 53 w 302"/>
                      <a:gd name="T43" fmla="*/ 0 h 384"/>
                      <a:gd name="T44" fmla="*/ 73 w 302"/>
                      <a:gd name="T45" fmla="*/ 7 h 384"/>
                      <a:gd name="T46" fmla="*/ 73 w 302"/>
                      <a:gd name="T47" fmla="*/ 28 h 384"/>
                      <a:gd name="T48" fmla="*/ 86 w 302"/>
                      <a:gd name="T49" fmla="*/ 40 h 384"/>
                      <a:gd name="T50" fmla="*/ 112 w 302"/>
                      <a:gd name="T51" fmla="*/ 40 h 384"/>
                      <a:gd name="T52" fmla="*/ 160 w 302"/>
                      <a:gd name="T53" fmla="*/ 72 h 384"/>
                      <a:gd name="T54" fmla="*/ 172 w 302"/>
                      <a:gd name="T55" fmla="*/ 72 h 384"/>
                      <a:gd name="T56" fmla="*/ 181 w 302"/>
                      <a:gd name="T57" fmla="*/ 72 h 384"/>
                      <a:gd name="T58" fmla="*/ 189 w 302"/>
                      <a:gd name="T59" fmla="*/ 76 h 384"/>
                      <a:gd name="T60" fmla="*/ 215 w 302"/>
                      <a:gd name="T61" fmla="*/ 79 h 384"/>
                      <a:gd name="T62" fmla="*/ 226 w 302"/>
                      <a:gd name="T63" fmla="*/ 63 h 384"/>
                      <a:gd name="T64" fmla="*/ 261 w 302"/>
                      <a:gd name="T65" fmla="*/ 47 h 384"/>
                      <a:gd name="T66" fmla="*/ 276 w 302"/>
                      <a:gd name="T67" fmla="*/ 60 h 384"/>
                      <a:gd name="T68" fmla="*/ 302 w 302"/>
                      <a:gd name="T69" fmla="*/ 60 h 384"/>
                      <a:gd name="T70" fmla="*/ 269 w 302"/>
                      <a:gd name="T71" fmla="*/ 103 h 384"/>
                      <a:gd name="T72" fmla="*/ 269 w 302"/>
                      <a:gd name="T73" fmla="*/ 24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2" h="384">
                        <a:moveTo>
                          <a:pt x="269" y="240"/>
                        </a:moveTo>
                        <a:lnTo>
                          <a:pt x="292" y="271"/>
                        </a:lnTo>
                        <a:lnTo>
                          <a:pt x="265" y="286"/>
                        </a:lnTo>
                        <a:lnTo>
                          <a:pt x="256" y="302"/>
                        </a:lnTo>
                        <a:lnTo>
                          <a:pt x="241" y="304"/>
                        </a:lnTo>
                        <a:lnTo>
                          <a:pt x="236" y="331"/>
                        </a:lnTo>
                        <a:lnTo>
                          <a:pt x="224" y="346"/>
                        </a:lnTo>
                        <a:lnTo>
                          <a:pt x="217" y="371"/>
                        </a:lnTo>
                        <a:lnTo>
                          <a:pt x="201" y="384"/>
                        </a:lnTo>
                        <a:lnTo>
                          <a:pt x="147" y="346"/>
                        </a:lnTo>
                        <a:lnTo>
                          <a:pt x="144" y="324"/>
                        </a:lnTo>
                        <a:lnTo>
                          <a:pt x="7" y="248"/>
                        </a:lnTo>
                        <a:lnTo>
                          <a:pt x="0" y="243"/>
                        </a:lnTo>
                        <a:lnTo>
                          <a:pt x="0" y="203"/>
                        </a:lnTo>
                        <a:lnTo>
                          <a:pt x="11" y="188"/>
                        </a:lnTo>
                        <a:lnTo>
                          <a:pt x="29" y="163"/>
                        </a:lnTo>
                        <a:lnTo>
                          <a:pt x="43" y="136"/>
                        </a:lnTo>
                        <a:lnTo>
                          <a:pt x="27" y="93"/>
                        </a:lnTo>
                        <a:lnTo>
                          <a:pt x="22" y="74"/>
                        </a:lnTo>
                        <a:lnTo>
                          <a:pt x="4" y="48"/>
                        </a:lnTo>
                        <a:lnTo>
                          <a:pt x="27" y="25"/>
                        </a:lnTo>
                        <a:lnTo>
                          <a:pt x="53" y="0"/>
                        </a:lnTo>
                        <a:lnTo>
                          <a:pt x="73" y="7"/>
                        </a:lnTo>
                        <a:lnTo>
                          <a:pt x="73" y="28"/>
                        </a:lnTo>
                        <a:lnTo>
                          <a:pt x="86" y="40"/>
                        </a:lnTo>
                        <a:lnTo>
                          <a:pt x="112" y="40"/>
                        </a:lnTo>
                        <a:lnTo>
                          <a:pt x="160" y="72"/>
                        </a:lnTo>
                        <a:lnTo>
                          <a:pt x="172" y="72"/>
                        </a:lnTo>
                        <a:lnTo>
                          <a:pt x="181" y="72"/>
                        </a:lnTo>
                        <a:lnTo>
                          <a:pt x="189" y="76"/>
                        </a:lnTo>
                        <a:lnTo>
                          <a:pt x="215" y="79"/>
                        </a:lnTo>
                        <a:lnTo>
                          <a:pt x="226" y="63"/>
                        </a:lnTo>
                        <a:lnTo>
                          <a:pt x="261" y="47"/>
                        </a:lnTo>
                        <a:lnTo>
                          <a:pt x="276" y="60"/>
                        </a:lnTo>
                        <a:lnTo>
                          <a:pt x="302" y="60"/>
                        </a:lnTo>
                        <a:lnTo>
                          <a:pt x="269" y="103"/>
                        </a:lnTo>
                        <a:lnTo>
                          <a:pt x="269" y="24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6" name="Country">
                    <a:extLst>
                      <a:ext uri="{FF2B5EF4-FFF2-40B4-BE49-F238E27FC236}">
                        <a16:creationId xmlns:a16="http://schemas.microsoft.com/office/drawing/2014/main" id="{E2AB9B09-AB9D-45F0-9C17-2845D3C5A5D7}"/>
                      </a:ext>
                    </a:extLst>
                  </p:cNvPr>
                  <p:cNvSpPr>
                    <a:spLocks/>
                  </p:cNvSpPr>
                  <p:nvPr/>
                </p:nvSpPr>
                <p:spPr bwMode="auto">
                  <a:xfrm>
                    <a:off x="6773863" y="2066925"/>
                    <a:ext cx="82550" cy="41275"/>
                  </a:xfrm>
                  <a:custGeom>
                    <a:avLst/>
                    <a:gdLst>
                      <a:gd name="T0" fmla="*/ 56 w 409"/>
                      <a:gd name="T1" fmla="*/ 53 h 202"/>
                      <a:gd name="T2" fmla="*/ 65 w 409"/>
                      <a:gd name="T3" fmla="*/ 30 h 202"/>
                      <a:gd name="T4" fmla="*/ 90 w 409"/>
                      <a:gd name="T5" fmla="*/ 23 h 202"/>
                      <a:gd name="T6" fmla="*/ 152 w 409"/>
                      <a:gd name="T7" fmla="*/ 41 h 202"/>
                      <a:gd name="T8" fmla="*/ 158 w 409"/>
                      <a:gd name="T9" fmla="*/ 10 h 202"/>
                      <a:gd name="T10" fmla="*/ 180 w 409"/>
                      <a:gd name="T11" fmla="*/ 0 h 202"/>
                      <a:gd name="T12" fmla="*/ 234 w 409"/>
                      <a:gd name="T13" fmla="*/ 21 h 202"/>
                      <a:gd name="T14" fmla="*/ 248 w 409"/>
                      <a:gd name="T15" fmla="*/ 16 h 202"/>
                      <a:gd name="T16" fmla="*/ 310 w 409"/>
                      <a:gd name="T17" fmla="*/ 17 h 202"/>
                      <a:gd name="T18" fmla="*/ 367 w 409"/>
                      <a:gd name="T19" fmla="*/ 22 h 202"/>
                      <a:gd name="T20" fmla="*/ 386 w 409"/>
                      <a:gd name="T21" fmla="*/ 41 h 202"/>
                      <a:gd name="T22" fmla="*/ 409 w 409"/>
                      <a:gd name="T23" fmla="*/ 48 h 202"/>
                      <a:gd name="T24" fmla="*/ 404 w 409"/>
                      <a:gd name="T25" fmla="*/ 60 h 202"/>
                      <a:gd name="T26" fmla="*/ 344 w 409"/>
                      <a:gd name="T27" fmla="*/ 87 h 202"/>
                      <a:gd name="T28" fmla="*/ 330 w 409"/>
                      <a:gd name="T29" fmla="*/ 107 h 202"/>
                      <a:gd name="T30" fmla="*/ 282 w 409"/>
                      <a:gd name="T31" fmla="*/ 113 h 202"/>
                      <a:gd name="T32" fmla="*/ 267 w 409"/>
                      <a:gd name="T33" fmla="*/ 145 h 202"/>
                      <a:gd name="T34" fmla="*/ 227 w 409"/>
                      <a:gd name="T35" fmla="*/ 139 h 202"/>
                      <a:gd name="T36" fmla="*/ 201 w 409"/>
                      <a:gd name="T37" fmla="*/ 148 h 202"/>
                      <a:gd name="T38" fmla="*/ 165 w 409"/>
                      <a:gd name="T39" fmla="*/ 171 h 202"/>
                      <a:gd name="T40" fmla="*/ 170 w 409"/>
                      <a:gd name="T41" fmla="*/ 183 h 202"/>
                      <a:gd name="T42" fmla="*/ 159 w 409"/>
                      <a:gd name="T43" fmla="*/ 194 h 202"/>
                      <a:gd name="T44" fmla="*/ 88 w 409"/>
                      <a:gd name="T45" fmla="*/ 202 h 202"/>
                      <a:gd name="T46" fmla="*/ 41 w 409"/>
                      <a:gd name="T47" fmla="*/ 186 h 202"/>
                      <a:gd name="T48" fmla="*/ 0 w 409"/>
                      <a:gd name="T49" fmla="*/ 190 h 202"/>
                      <a:gd name="T50" fmla="*/ 3 w 409"/>
                      <a:gd name="T51" fmla="*/ 161 h 202"/>
                      <a:gd name="T52" fmla="*/ 45 w 409"/>
                      <a:gd name="T53" fmla="*/ 169 h 202"/>
                      <a:gd name="T54" fmla="*/ 59 w 409"/>
                      <a:gd name="T55" fmla="*/ 154 h 202"/>
                      <a:gd name="T56" fmla="*/ 87 w 409"/>
                      <a:gd name="T57" fmla="*/ 159 h 202"/>
                      <a:gd name="T58" fmla="*/ 136 w 409"/>
                      <a:gd name="T59" fmla="*/ 123 h 202"/>
                      <a:gd name="T60" fmla="*/ 91 w 409"/>
                      <a:gd name="T61" fmla="*/ 97 h 202"/>
                      <a:gd name="T62" fmla="*/ 64 w 409"/>
                      <a:gd name="T63" fmla="*/ 109 h 202"/>
                      <a:gd name="T64" fmla="*/ 36 w 409"/>
                      <a:gd name="T65" fmla="*/ 91 h 202"/>
                      <a:gd name="T66" fmla="*/ 68 w 409"/>
                      <a:gd name="T67" fmla="*/ 58 h 202"/>
                      <a:gd name="T68" fmla="*/ 56 w 409"/>
                      <a:gd name="T69" fmla="*/ 5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9" h="202">
                        <a:moveTo>
                          <a:pt x="56" y="53"/>
                        </a:moveTo>
                        <a:lnTo>
                          <a:pt x="65" y="30"/>
                        </a:lnTo>
                        <a:lnTo>
                          <a:pt x="90" y="23"/>
                        </a:lnTo>
                        <a:lnTo>
                          <a:pt x="152" y="41"/>
                        </a:lnTo>
                        <a:lnTo>
                          <a:pt x="158" y="10"/>
                        </a:lnTo>
                        <a:lnTo>
                          <a:pt x="180" y="0"/>
                        </a:lnTo>
                        <a:lnTo>
                          <a:pt x="234" y="21"/>
                        </a:lnTo>
                        <a:lnTo>
                          <a:pt x="248" y="16"/>
                        </a:lnTo>
                        <a:lnTo>
                          <a:pt x="310" y="17"/>
                        </a:lnTo>
                        <a:lnTo>
                          <a:pt x="367" y="22"/>
                        </a:lnTo>
                        <a:lnTo>
                          <a:pt x="386" y="41"/>
                        </a:lnTo>
                        <a:lnTo>
                          <a:pt x="409" y="48"/>
                        </a:lnTo>
                        <a:lnTo>
                          <a:pt x="404" y="60"/>
                        </a:lnTo>
                        <a:lnTo>
                          <a:pt x="344" y="87"/>
                        </a:lnTo>
                        <a:lnTo>
                          <a:pt x="330" y="107"/>
                        </a:lnTo>
                        <a:lnTo>
                          <a:pt x="282" y="113"/>
                        </a:lnTo>
                        <a:lnTo>
                          <a:pt x="267" y="145"/>
                        </a:lnTo>
                        <a:lnTo>
                          <a:pt x="227" y="139"/>
                        </a:lnTo>
                        <a:lnTo>
                          <a:pt x="201" y="148"/>
                        </a:lnTo>
                        <a:lnTo>
                          <a:pt x="165" y="171"/>
                        </a:lnTo>
                        <a:lnTo>
                          <a:pt x="170" y="183"/>
                        </a:lnTo>
                        <a:lnTo>
                          <a:pt x="159" y="194"/>
                        </a:lnTo>
                        <a:lnTo>
                          <a:pt x="88" y="202"/>
                        </a:lnTo>
                        <a:lnTo>
                          <a:pt x="41" y="186"/>
                        </a:lnTo>
                        <a:lnTo>
                          <a:pt x="0" y="190"/>
                        </a:lnTo>
                        <a:lnTo>
                          <a:pt x="3" y="161"/>
                        </a:lnTo>
                        <a:lnTo>
                          <a:pt x="45" y="169"/>
                        </a:lnTo>
                        <a:lnTo>
                          <a:pt x="59" y="154"/>
                        </a:lnTo>
                        <a:lnTo>
                          <a:pt x="87" y="159"/>
                        </a:lnTo>
                        <a:lnTo>
                          <a:pt x="136" y="123"/>
                        </a:lnTo>
                        <a:lnTo>
                          <a:pt x="91" y="97"/>
                        </a:lnTo>
                        <a:lnTo>
                          <a:pt x="64" y="109"/>
                        </a:lnTo>
                        <a:lnTo>
                          <a:pt x="36" y="91"/>
                        </a:lnTo>
                        <a:lnTo>
                          <a:pt x="68" y="58"/>
                        </a:lnTo>
                        <a:lnTo>
                          <a:pt x="56" y="5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7" name="Country">
                    <a:extLst>
                      <a:ext uri="{FF2B5EF4-FFF2-40B4-BE49-F238E27FC236}">
                        <a16:creationId xmlns:a16="http://schemas.microsoft.com/office/drawing/2014/main" id="{EF1ABAEC-635D-49CA-8769-1B3B2BB65EF6}"/>
                      </a:ext>
                    </a:extLst>
                  </p:cNvPr>
                  <p:cNvSpPr>
                    <a:spLocks/>
                  </p:cNvSpPr>
                  <p:nvPr/>
                </p:nvSpPr>
                <p:spPr bwMode="auto">
                  <a:xfrm>
                    <a:off x="7026275" y="2324100"/>
                    <a:ext cx="41275" cy="31750"/>
                  </a:xfrm>
                  <a:custGeom>
                    <a:avLst/>
                    <a:gdLst>
                      <a:gd name="T0" fmla="*/ 43 w 199"/>
                      <a:gd name="T1" fmla="*/ 152 h 158"/>
                      <a:gd name="T2" fmla="*/ 28 w 199"/>
                      <a:gd name="T3" fmla="*/ 132 h 158"/>
                      <a:gd name="T4" fmla="*/ 9 w 199"/>
                      <a:gd name="T5" fmla="*/ 93 h 158"/>
                      <a:gd name="T6" fmla="*/ 0 w 199"/>
                      <a:gd name="T7" fmla="*/ 46 h 158"/>
                      <a:gd name="T8" fmla="*/ 24 w 199"/>
                      <a:gd name="T9" fmla="*/ 14 h 158"/>
                      <a:gd name="T10" fmla="*/ 73 w 199"/>
                      <a:gd name="T11" fmla="*/ 6 h 158"/>
                      <a:gd name="T12" fmla="*/ 108 w 199"/>
                      <a:gd name="T13" fmla="*/ 12 h 158"/>
                      <a:gd name="T14" fmla="*/ 140 w 199"/>
                      <a:gd name="T15" fmla="*/ 27 h 158"/>
                      <a:gd name="T16" fmla="*/ 157 w 199"/>
                      <a:gd name="T17" fmla="*/ 0 h 158"/>
                      <a:gd name="T18" fmla="*/ 190 w 199"/>
                      <a:gd name="T19" fmla="*/ 15 h 158"/>
                      <a:gd name="T20" fmla="*/ 199 w 199"/>
                      <a:gd name="T21" fmla="*/ 41 h 158"/>
                      <a:gd name="T22" fmla="*/ 195 w 199"/>
                      <a:gd name="T23" fmla="*/ 87 h 158"/>
                      <a:gd name="T24" fmla="*/ 131 w 199"/>
                      <a:gd name="T25" fmla="*/ 116 h 158"/>
                      <a:gd name="T26" fmla="*/ 147 w 199"/>
                      <a:gd name="T27" fmla="*/ 140 h 158"/>
                      <a:gd name="T28" fmla="*/ 108 w 199"/>
                      <a:gd name="T29" fmla="*/ 142 h 158"/>
                      <a:gd name="T30" fmla="*/ 75 w 199"/>
                      <a:gd name="T31" fmla="*/ 158 h 158"/>
                      <a:gd name="T32" fmla="*/ 43 w 199"/>
                      <a:gd name="T33" fmla="*/ 1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58">
                        <a:moveTo>
                          <a:pt x="43" y="152"/>
                        </a:moveTo>
                        <a:lnTo>
                          <a:pt x="28" y="132"/>
                        </a:lnTo>
                        <a:lnTo>
                          <a:pt x="9" y="93"/>
                        </a:lnTo>
                        <a:lnTo>
                          <a:pt x="0" y="46"/>
                        </a:lnTo>
                        <a:lnTo>
                          <a:pt x="24" y="14"/>
                        </a:lnTo>
                        <a:lnTo>
                          <a:pt x="73" y="6"/>
                        </a:lnTo>
                        <a:lnTo>
                          <a:pt x="108" y="12"/>
                        </a:lnTo>
                        <a:lnTo>
                          <a:pt x="140" y="27"/>
                        </a:lnTo>
                        <a:lnTo>
                          <a:pt x="157" y="0"/>
                        </a:lnTo>
                        <a:lnTo>
                          <a:pt x="190" y="15"/>
                        </a:lnTo>
                        <a:lnTo>
                          <a:pt x="199" y="41"/>
                        </a:lnTo>
                        <a:lnTo>
                          <a:pt x="195" y="87"/>
                        </a:lnTo>
                        <a:lnTo>
                          <a:pt x="131" y="116"/>
                        </a:lnTo>
                        <a:lnTo>
                          <a:pt x="147" y="140"/>
                        </a:lnTo>
                        <a:lnTo>
                          <a:pt x="108" y="142"/>
                        </a:lnTo>
                        <a:lnTo>
                          <a:pt x="75" y="158"/>
                        </a:lnTo>
                        <a:lnTo>
                          <a:pt x="43" y="15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8" name="Country">
                    <a:extLst>
                      <a:ext uri="{FF2B5EF4-FFF2-40B4-BE49-F238E27FC236}">
                        <a16:creationId xmlns:a16="http://schemas.microsoft.com/office/drawing/2014/main" id="{2E44DEB8-87C3-4D86-98B4-7A5DC2B57F26}"/>
                      </a:ext>
                    </a:extLst>
                  </p:cNvPr>
                  <p:cNvSpPr>
                    <a:spLocks/>
                  </p:cNvSpPr>
                  <p:nvPr/>
                </p:nvSpPr>
                <p:spPr bwMode="auto">
                  <a:xfrm>
                    <a:off x="7196138" y="2070100"/>
                    <a:ext cx="50800" cy="53975"/>
                  </a:xfrm>
                  <a:custGeom>
                    <a:avLst/>
                    <a:gdLst>
                      <a:gd name="T0" fmla="*/ 241 w 247"/>
                      <a:gd name="T1" fmla="*/ 30 h 263"/>
                      <a:gd name="T2" fmla="*/ 247 w 247"/>
                      <a:gd name="T3" fmla="*/ 39 h 263"/>
                      <a:gd name="T4" fmla="*/ 232 w 247"/>
                      <a:gd name="T5" fmla="*/ 36 h 263"/>
                      <a:gd name="T6" fmla="*/ 216 w 247"/>
                      <a:gd name="T7" fmla="*/ 53 h 263"/>
                      <a:gd name="T8" fmla="*/ 204 w 247"/>
                      <a:gd name="T9" fmla="*/ 71 h 263"/>
                      <a:gd name="T10" fmla="*/ 206 w 247"/>
                      <a:gd name="T11" fmla="*/ 107 h 263"/>
                      <a:gd name="T12" fmla="*/ 186 w 247"/>
                      <a:gd name="T13" fmla="*/ 118 h 263"/>
                      <a:gd name="T14" fmla="*/ 180 w 247"/>
                      <a:gd name="T15" fmla="*/ 126 h 263"/>
                      <a:gd name="T16" fmla="*/ 165 w 247"/>
                      <a:gd name="T17" fmla="*/ 141 h 263"/>
                      <a:gd name="T18" fmla="*/ 140 w 247"/>
                      <a:gd name="T19" fmla="*/ 149 h 263"/>
                      <a:gd name="T20" fmla="*/ 124 w 247"/>
                      <a:gd name="T21" fmla="*/ 162 h 263"/>
                      <a:gd name="T22" fmla="*/ 122 w 247"/>
                      <a:gd name="T23" fmla="*/ 183 h 263"/>
                      <a:gd name="T24" fmla="*/ 118 w 247"/>
                      <a:gd name="T25" fmla="*/ 189 h 263"/>
                      <a:gd name="T26" fmla="*/ 133 w 247"/>
                      <a:gd name="T27" fmla="*/ 197 h 263"/>
                      <a:gd name="T28" fmla="*/ 155 w 247"/>
                      <a:gd name="T29" fmla="*/ 218 h 263"/>
                      <a:gd name="T30" fmla="*/ 149 w 247"/>
                      <a:gd name="T31" fmla="*/ 230 h 263"/>
                      <a:gd name="T32" fmla="*/ 133 w 247"/>
                      <a:gd name="T33" fmla="*/ 233 h 263"/>
                      <a:gd name="T34" fmla="*/ 106 w 247"/>
                      <a:gd name="T35" fmla="*/ 235 h 263"/>
                      <a:gd name="T36" fmla="*/ 91 w 247"/>
                      <a:gd name="T37" fmla="*/ 257 h 263"/>
                      <a:gd name="T38" fmla="*/ 74 w 247"/>
                      <a:gd name="T39" fmla="*/ 255 h 263"/>
                      <a:gd name="T40" fmla="*/ 72 w 247"/>
                      <a:gd name="T41" fmla="*/ 259 h 263"/>
                      <a:gd name="T42" fmla="*/ 54 w 247"/>
                      <a:gd name="T43" fmla="*/ 250 h 263"/>
                      <a:gd name="T44" fmla="*/ 49 w 247"/>
                      <a:gd name="T45" fmla="*/ 259 h 263"/>
                      <a:gd name="T46" fmla="*/ 38 w 247"/>
                      <a:gd name="T47" fmla="*/ 263 h 263"/>
                      <a:gd name="T48" fmla="*/ 37 w 247"/>
                      <a:gd name="T49" fmla="*/ 254 h 263"/>
                      <a:gd name="T50" fmla="*/ 27 w 247"/>
                      <a:gd name="T51" fmla="*/ 250 h 263"/>
                      <a:gd name="T52" fmla="*/ 17 w 247"/>
                      <a:gd name="T53" fmla="*/ 242 h 263"/>
                      <a:gd name="T54" fmla="*/ 27 w 247"/>
                      <a:gd name="T55" fmla="*/ 221 h 263"/>
                      <a:gd name="T56" fmla="*/ 36 w 247"/>
                      <a:gd name="T57" fmla="*/ 215 h 263"/>
                      <a:gd name="T58" fmla="*/ 33 w 247"/>
                      <a:gd name="T59" fmla="*/ 207 h 263"/>
                      <a:gd name="T60" fmla="*/ 42 w 247"/>
                      <a:gd name="T61" fmla="*/ 180 h 263"/>
                      <a:gd name="T62" fmla="*/ 40 w 247"/>
                      <a:gd name="T63" fmla="*/ 172 h 263"/>
                      <a:gd name="T64" fmla="*/ 18 w 247"/>
                      <a:gd name="T65" fmla="*/ 167 h 263"/>
                      <a:gd name="T66" fmla="*/ 0 w 247"/>
                      <a:gd name="T67" fmla="*/ 154 h 263"/>
                      <a:gd name="T68" fmla="*/ 31 w 247"/>
                      <a:gd name="T69" fmla="*/ 122 h 263"/>
                      <a:gd name="T70" fmla="*/ 72 w 247"/>
                      <a:gd name="T71" fmla="*/ 95 h 263"/>
                      <a:gd name="T72" fmla="*/ 98 w 247"/>
                      <a:gd name="T73" fmla="*/ 60 h 263"/>
                      <a:gd name="T74" fmla="*/ 116 w 247"/>
                      <a:gd name="T75" fmla="*/ 75 h 263"/>
                      <a:gd name="T76" fmla="*/ 149 w 247"/>
                      <a:gd name="T77" fmla="*/ 77 h 263"/>
                      <a:gd name="T78" fmla="*/ 143 w 247"/>
                      <a:gd name="T79" fmla="*/ 51 h 263"/>
                      <a:gd name="T80" fmla="*/ 202 w 247"/>
                      <a:gd name="T81" fmla="*/ 29 h 263"/>
                      <a:gd name="T82" fmla="*/ 217 w 247"/>
                      <a:gd name="T83" fmla="*/ 0 h 263"/>
                      <a:gd name="T84" fmla="*/ 241 w 247"/>
                      <a:gd name="T85" fmla="*/ 3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7" h="263">
                        <a:moveTo>
                          <a:pt x="241" y="30"/>
                        </a:moveTo>
                        <a:lnTo>
                          <a:pt x="247" y="39"/>
                        </a:lnTo>
                        <a:lnTo>
                          <a:pt x="232" y="36"/>
                        </a:lnTo>
                        <a:lnTo>
                          <a:pt x="216" y="53"/>
                        </a:lnTo>
                        <a:lnTo>
                          <a:pt x="204" y="71"/>
                        </a:lnTo>
                        <a:lnTo>
                          <a:pt x="206" y="107"/>
                        </a:lnTo>
                        <a:lnTo>
                          <a:pt x="186" y="118"/>
                        </a:lnTo>
                        <a:lnTo>
                          <a:pt x="180" y="126"/>
                        </a:lnTo>
                        <a:lnTo>
                          <a:pt x="165" y="141"/>
                        </a:lnTo>
                        <a:lnTo>
                          <a:pt x="140" y="149"/>
                        </a:lnTo>
                        <a:lnTo>
                          <a:pt x="124" y="162"/>
                        </a:lnTo>
                        <a:lnTo>
                          <a:pt x="122" y="183"/>
                        </a:lnTo>
                        <a:lnTo>
                          <a:pt x="118" y="189"/>
                        </a:lnTo>
                        <a:lnTo>
                          <a:pt x="133" y="197"/>
                        </a:lnTo>
                        <a:lnTo>
                          <a:pt x="155" y="218"/>
                        </a:lnTo>
                        <a:lnTo>
                          <a:pt x="149" y="230"/>
                        </a:lnTo>
                        <a:lnTo>
                          <a:pt x="133" y="233"/>
                        </a:lnTo>
                        <a:lnTo>
                          <a:pt x="106" y="235"/>
                        </a:lnTo>
                        <a:lnTo>
                          <a:pt x="91" y="257"/>
                        </a:lnTo>
                        <a:lnTo>
                          <a:pt x="74" y="255"/>
                        </a:lnTo>
                        <a:lnTo>
                          <a:pt x="72" y="259"/>
                        </a:lnTo>
                        <a:lnTo>
                          <a:pt x="54" y="250"/>
                        </a:lnTo>
                        <a:lnTo>
                          <a:pt x="49" y="259"/>
                        </a:lnTo>
                        <a:lnTo>
                          <a:pt x="38" y="263"/>
                        </a:lnTo>
                        <a:lnTo>
                          <a:pt x="37" y="254"/>
                        </a:lnTo>
                        <a:lnTo>
                          <a:pt x="27" y="250"/>
                        </a:lnTo>
                        <a:lnTo>
                          <a:pt x="17" y="242"/>
                        </a:lnTo>
                        <a:lnTo>
                          <a:pt x="27" y="221"/>
                        </a:lnTo>
                        <a:lnTo>
                          <a:pt x="36" y="215"/>
                        </a:lnTo>
                        <a:lnTo>
                          <a:pt x="33" y="207"/>
                        </a:lnTo>
                        <a:lnTo>
                          <a:pt x="42" y="180"/>
                        </a:lnTo>
                        <a:lnTo>
                          <a:pt x="40" y="172"/>
                        </a:lnTo>
                        <a:lnTo>
                          <a:pt x="18" y="167"/>
                        </a:lnTo>
                        <a:lnTo>
                          <a:pt x="0" y="154"/>
                        </a:lnTo>
                        <a:lnTo>
                          <a:pt x="31" y="122"/>
                        </a:lnTo>
                        <a:lnTo>
                          <a:pt x="72" y="95"/>
                        </a:lnTo>
                        <a:lnTo>
                          <a:pt x="98" y="60"/>
                        </a:lnTo>
                        <a:lnTo>
                          <a:pt x="116" y="75"/>
                        </a:lnTo>
                        <a:lnTo>
                          <a:pt x="149" y="77"/>
                        </a:lnTo>
                        <a:lnTo>
                          <a:pt x="143" y="51"/>
                        </a:lnTo>
                        <a:lnTo>
                          <a:pt x="202" y="29"/>
                        </a:lnTo>
                        <a:lnTo>
                          <a:pt x="217" y="0"/>
                        </a:lnTo>
                        <a:lnTo>
                          <a:pt x="241" y="3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9" name="Country">
                    <a:extLst>
                      <a:ext uri="{FF2B5EF4-FFF2-40B4-BE49-F238E27FC236}">
                        <a16:creationId xmlns:a16="http://schemas.microsoft.com/office/drawing/2014/main" id="{9C2E185F-74E2-410B-9EA9-4DEA22EFD62F}"/>
                      </a:ext>
                    </a:extLst>
                  </p:cNvPr>
                  <p:cNvSpPr>
                    <a:spLocks/>
                  </p:cNvSpPr>
                  <p:nvPr/>
                </p:nvSpPr>
                <p:spPr bwMode="auto">
                  <a:xfrm>
                    <a:off x="7210425" y="2114550"/>
                    <a:ext cx="25400" cy="41275"/>
                  </a:xfrm>
                  <a:custGeom>
                    <a:avLst/>
                    <a:gdLst>
                      <a:gd name="T0" fmla="*/ 85 w 127"/>
                      <a:gd name="T1" fmla="*/ 0 h 198"/>
                      <a:gd name="T2" fmla="*/ 117 w 127"/>
                      <a:gd name="T3" fmla="*/ 57 h 198"/>
                      <a:gd name="T4" fmla="*/ 127 w 127"/>
                      <a:gd name="T5" fmla="*/ 87 h 198"/>
                      <a:gd name="T6" fmla="*/ 127 w 127"/>
                      <a:gd name="T7" fmla="*/ 141 h 198"/>
                      <a:gd name="T8" fmla="*/ 113 w 127"/>
                      <a:gd name="T9" fmla="*/ 166 h 198"/>
                      <a:gd name="T10" fmla="*/ 78 w 127"/>
                      <a:gd name="T11" fmla="*/ 175 h 198"/>
                      <a:gd name="T12" fmla="*/ 48 w 127"/>
                      <a:gd name="T13" fmla="*/ 194 h 198"/>
                      <a:gd name="T14" fmla="*/ 14 w 127"/>
                      <a:gd name="T15" fmla="*/ 198 h 198"/>
                      <a:gd name="T16" fmla="*/ 10 w 127"/>
                      <a:gd name="T17" fmla="*/ 173 h 198"/>
                      <a:gd name="T18" fmla="*/ 17 w 127"/>
                      <a:gd name="T19" fmla="*/ 139 h 198"/>
                      <a:gd name="T20" fmla="*/ 0 w 127"/>
                      <a:gd name="T21" fmla="*/ 90 h 198"/>
                      <a:gd name="T22" fmla="*/ 28 w 127"/>
                      <a:gd name="T23" fmla="*/ 82 h 198"/>
                      <a:gd name="T24" fmla="*/ 2 w 127"/>
                      <a:gd name="T25" fmla="*/ 41 h 198"/>
                      <a:gd name="T26" fmla="*/ 4 w 127"/>
                      <a:gd name="T27" fmla="*/ 37 h 198"/>
                      <a:gd name="T28" fmla="*/ 21 w 127"/>
                      <a:gd name="T29" fmla="*/ 39 h 198"/>
                      <a:gd name="T30" fmla="*/ 36 w 127"/>
                      <a:gd name="T31" fmla="*/ 17 h 198"/>
                      <a:gd name="T32" fmla="*/ 63 w 127"/>
                      <a:gd name="T33" fmla="*/ 15 h 198"/>
                      <a:gd name="T34" fmla="*/ 79 w 127"/>
                      <a:gd name="T35" fmla="*/ 12 h 198"/>
                      <a:gd name="T36" fmla="*/ 85 w 127"/>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198">
                        <a:moveTo>
                          <a:pt x="85" y="0"/>
                        </a:moveTo>
                        <a:lnTo>
                          <a:pt x="117" y="57"/>
                        </a:lnTo>
                        <a:lnTo>
                          <a:pt x="127" y="87"/>
                        </a:lnTo>
                        <a:lnTo>
                          <a:pt x="127" y="141"/>
                        </a:lnTo>
                        <a:lnTo>
                          <a:pt x="113" y="166"/>
                        </a:lnTo>
                        <a:lnTo>
                          <a:pt x="78" y="175"/>
                        </a:lnTo>
                        <a:lnTo>
                          <a:pt x="48" y="194"/>
                        </a:lnTo>
                        <a:lnTo>
                          <a:pt x="14" y="198"/>
                        </a:lnTo>
                        <a:lnTo>
                          <a:pt x="10" y="173"/>
                        </a:lnTo>
                        <a:lnTo>
                          <a:pt x="17" y="139"/>
                        </a:lnTo>
                        <a:lnTo>
                          <a:pt x="0" y="90"/>
                        </a:lnTo>
                        <a:lnTo>
                          <a:pt x="28" y="82"/>
                        </a:lnTo>
                        <a:lnTo>
                          <a:pt x="2" y="41"/>
                        </a:lnTo>
                        <a:lnTo>
                          <a:pt x="4" y="37"/>
                        </a:lnTo>
                        <a:lnTo>
                          <a:pt x="21" y="39"/>
                        </a:lnTo>
                        <a:lnTo>
                          <a:pt x="36" y="17"/>
                        </a:lnTo>
                        <a:lnTo>
                          <a:pt x="63" y="15"/>
                        </a:lnTo>
                        <a:lnTo>
                          <a:pt x="79" y="12"/>
                        </a:lnTo>
                        <a:lnTo>
                          <a:pt x="85"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0" name="Country">
                    <a:extLst>
                      <a:ext uri="{FF2B5EF4-FFF2-40B4-BE49-F238E27FC236}">
                        <a16:creationId xmlns:a16="http://schemas.microsoft.com/office/drawing/2014/main" id="{065C9930-B1BD-4F2D-9C48-EF8F24AC1DA3}"/>
                      </a:ext>
                    </a:extLst>
                  </p:cNvPr>
                  <p:cNvSpPr>
                    <a:spLocks/>
                  </p:cNvSpPr>
                  <p:nvPr/>
                </p:nvSpPr>
                <p:spPr bwMode="auto">
                  <a:xfrm>
                    <a:off x="6391275" y="2068513"/>
                    <a:ext cx="14287" cy="14288"/>
                  </a:xfrm>
                  <a:custGeom>
                    <a:avLst/>
                    <a:gdLst>
                      <a:gd name="T0" fmla="*/ 26 w 65"/>
                      <a:gd name="T1" fmla="*/ 63 h 73"/>
                      <a:gd name="T2" fmla="*/ 24 w 65"/>
                      <a:gd name="T3" fmla="*/ 73 h 73"/>
                      <a:gd name="T4" fmla="*/ 19 w 65"/>
                      <a:gd name="T5" fmla="*/ 73 h 73"/>
                      <a:gd name="T6" fmla="*/ 17 w 65"/>
                      <a:gd name="T7" fmla="*/ 54 h 73"/>
                      <a:gd name="T8" fmla="*/ 8 w 65"/>
                      <a:gd name="T9" fmla="*/ 49 h 73"/>
                      <a:gd name="T10" fmla="*/ 0 w 65"/>
                      <a:gd name="T11" fmla="*/ 35 h 73"/>
                      <a:gd name="T12" fmla="*/ 7 w 65"/>
                      <a:gd name="T13" fmla="*/ 24 h 73"/>
                      <a:gd name="T14" fmla="*/ 16 w 65"/>
                      <a:gd name="T15" fmla="*/ 20 h 73"/>
                      <a:gd name="T16" fmla="*/ 21 w 65"/>
                      <a:gd name="T17" fmla="*/ 3 h 73"/>
                      <a:gd name="T18" fmla="*/ 28 w 65"/>
                      <a:gd name="T19" fmla="*/ 0 h 73"/>
                      <a:gd name="T20" fmla="*/ 33 w 65"/>
                      <a:gd name="T21" fmla="*/ 7 h 73"/>
                      <a:gd name="T22" fmla="*/ 41 w 65"/>
                      <a:gd name="T23" fmla="*/ 11 h 73"/>
                      <a:gd name="T24" fmla="*/ 45 w 65"/>
                      <a:gd name="T25" fmla="*/ 19 h 73"/>
                      <a:gd name="T26" fmla="*/ 52 w 65"/>
                      <a:gd name="T27" fmla="*/ 21 h 73"/>
                      <a:gd name="T28" fmla="*/ 59 w 65"/>
                      <a:gd name="T29" fmla="*/ 31 h 73"/>
                      <a:gd name="T30" fmla="*/ 65 w 65"/>
                      <a:gd name="T31" fmla="*/ 30 h 73"/>
                      <a:gd name="T32" fmla="*/ 60 w 65"/>
                      <a:gd name="T33" fmla="*/ 43 h 73"/>
                      <a:gd name="T34" fmla="*/ 56 w 65"/>
                      <a:gd name="T35" fmla="*/ 49 h 73"/>
                      <a:gd name="T36" fmla="*/ 57 w 65"/>
                      <a:gd name="T37" fmla="*/ 53 h 73"/>
                      <a:gd name="T38" fmla="*/ 48 w 65"/>
                      <a:gd name="T39" fmla="*/ 55 h 73"/>
                      <a:gd name="T40" fmla="*/ 26 w 65"/>
                      <a:gd name="T41" fmla="*/ 6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3">
                        <a:moveTo>
                          <a:pt x="26" y="63"/>
                        </a:moveTo>
                        <a:lnTo>
                          <a:pt x="24" y="73"/>
                        </a:lnTo>
                        <a:lnTo>
                          <a:pt x="19" y="73"/>
                        </a:lnTo>
                        <a:lnTo>
                          <a:pt x="17" y="54"/>
                        </a:lnTo>
                        <a:lnTo>
                          <a:pt x="8" y="49"/>
                        </a:lnTo>
                        <a:lnTo>
                          <a:pt x="0" y="35"/>
                        </a:lnTo>
                        <a:lnTo>
                          <a:pt x="7" y="24"/>
                        </a:lnTo>
                        <a:lnTo>
                          <a:pt x="16" y="20"/>
                        </a:lnTo>
                        <a:lnTo>
                          <a:pt x="21" y="3"/>
                        </a:lnTo>
                        <a:lnTo>
                          <a:pt x="28" y="0"/>
                        </a:lnTo>
                        <a:lnTo>
                          <a:pt x="33" y="7"/>
                        </a:lnTo>
                        <a:lnTo>
                          <a:pt x="41" y="11"/>
                        </a:lnTo>
                        <a:lnTo>
                          <a:pt x="45" y="19"/>
                        </a:lnTo>
                        <a:lnTo>
                          <a:pt x="52" y="21"/>
                        </a:lnTo>
                        <a:lnTo>
                          <a:pt x="59" y="31"/>
                        </a:lnTo>
                        <a:lnTo>
                          <a:pt x="65" y="30"/>
                        </a:lnTo>
                        <a:lnTo>
                          <a:pt x="60" y="43"/>
                        </a:lnTo>
                        <a:lnTo>
                          <a:pt x="56" y="49"/>
                        </a:lnTo>
                        <a:lnTo>
                          <a:pt x="57" y="53"/>
                        </a:lnTo>
                        <a:lnTo>
                          <a:pt x="48" y="55"/>
                        </a:lnTo>
                        <a:lnTo>
                          <a:pt x="26" y="6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1" name="Country">
                    <a:extLst>
                      <a:ext uri="{FF2B5EF4-FFF2-40B4-BE49-F238E27FC236}">
                        <a16:creationId xmlns:a16="http://schemas.microsoft.com/office/drawing/2014/main" id="{0D9D538A-F542-45F4-B0A9-1EA7A2378D9E}"/>
                      </a:ext>
                    </a:extLst>
                  </p:cNvPr>
                  <p:cNvSpPr>
                    <a:spLocks/>
                  </p:cNvSpPr>
                  <p:nvPr/>
                </p:nvSpPr>
                <p:spPr bwMode="auto">
                  <a:xfrm>
                    <a:off x="6596063" y="2193925"/>
                    <a:ext cx="14287" cy="14288"/>
                  </a:xfrm>
                  <a:custGeom>
                    <a:avLst/>
                    <a:gdLst>
                      <a:gd name="T0" fmla="*/ 53 w 70"/>
                      <a:gd name="T1" fmla="*/ 4 h 66"/>
                      <a:gd name="T2" fmla="*/ 61 w 70"/>
                      <a:gd name="T3" fmla="*/ 23 h 66"/>
                      <a:gd name="T4" fmla="*/ 57 w 70"/>
                      <a:gd name="T5" fmla="*/ 33 h 66"/>
                      <a:gd name="T6" fmla="*/ 70 w 70"/>
                      <a:gd name="T7" fmla="*/ 65 h 66"/>
                      <a:gd name="T8" fmla="*/ 43 w 70"/>
                      <a:gd name="T9" fmla="*/ 66 h 66"/>
                      <a:gd name="T10" fmla="*/ 33 w 70"/>
                      <a:gd name="T11" fmla="*/ 46 h 66"/>
                      <a:gd name="T12" fmla="*/ 0 w 70"/>
                      <a:gd name="T13" fmla="*/ 42 h 66"/>
                      <a:gd name="T14" fmla="*/ 27 w 70"/>
                      <a:gd name="T15" fmla="*/ 0 h 66"/>
                      <a:gd name="T16" fmla="*/ 53 w 70"/>
                      <a:gd name="T17"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66">
                        <a:moveTo>
                          <a:pt x="53" y="4"/>
                        </a:moveTo>
                        <a:lnTo>
                          <a:pt x="61" y="23"/>
                        </a:lnTo>
                        <a:lnTo>
                          <a:pt x="57" y="33"/>
                        </a:lnTo>
                        <a:lnTo>
                          <a:pt x="70" y="65"/>
                        </a:lnTo>
                        <a:lnTo>
                          <a:pt x="43" y="66"/>
                        </a:lnTo>
                        <a:lnTo>
                          <a:pt x="33" y="46"/>
                        </a:lnTo>
                        <a:lnTo>
                          <a:pt x="0" y="42"/>
                        </a:lnTo>
                        <a:lnTo>
                          <a:pt x="27" y="0"/>
                        </a:lnTo>
                        <a:lnTo>
                          <a:pt x="53" y="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2" name="Country">
                    <a:extLst>
                      <a:ext uri="{FF2B5EF4-FFF2-40B4-BE49-F238E27FC236}">
                        <a16:creationId xmlns:a16="http://schemas.microsoft.com/office/drawing/2014/main" id="{7290AC6E-6CE6-4025-9050-9B41E6B7E39F}"/>
                      </a:ext>
                    </a:extLst>
                  </p:cNvPr>
                  <p:cNvSpPr>
                    <a:spLocks/>
                  </p:cNvSpPr>
                  <p:nvPr/>
                </p:nvSpPr>
                <p:spPr bwMode="auto">
                  <a:xfrm>
                    <a:off x="6596063" y="1924050"/>
                    <a:ext cx="315912" cy="171450"/>
                  </a:xfrm>
                  <a:custGeom>
                    <a:avLst/>
                    <a:gdLst>
                      <a:gd name="T0" fmla="*/ 907 w 1550"/>
                      <a:gd name="T1" fmla="*/ 768 h 840"/>
                      <a:gd name="T2" fmla="*/ 840 w 1550"/>
                      <a:gd name="T3" fmla="*/ 839 h 840"/>
                      <a:gd name="T4" fmla="*/ 816 w 1550"/>
                      <a:gd name="T5" fmla="*/ 816 h 840"/>
                      <a:gd name="T6" fmla="*/ 760 w 1550"/>
                      <a:gd name="T7" fmla="*/ 773 h 840"/>
                      <a:gd name="T8" fmla="*/ 744 w 1550"/>
                      <a:gd name="T9" fmla="*/ 721 h 840"/>
                      <a:gd name="T10" fmla="*/ 634 w 1550"/>
                      <a:gd name="T11" fmla="*/ 687 h 840"/>
                      <a:gd name="T12" fmla="*/ 553 w 1550"/>
                      <a:gd name="T13" fmla="*/ 648 h 840"/>
                      <a:gd name="T14" fmla="*/ 463 w 1550"/>
                      <a:gd name="T15" fmla="*/ 589 h 840"/>
                      <a:gd name="T16" fmla="*/ 358 w 1550"/>
                      <a:gd name="T17" fmla="*/ 616 h 840"/>
                      <a:gd name="T18" fmla="*/ 341 w 1550"/>
                      <a:gd name="T19" fmla="*/ 810 h 840"/>
                      <a:gd name="T20" fmla="*/ 288 w 1550"/>
                      <a:gd name="T21" fmla="*/ 756 h 840"/>
                      <a:gd name="T22" fmla="*/ 229 w 1550"/>
                      <a:gd name="T23" fmla="*/ 783 h 840"/>
                      <a:gd name="T24" fmla="*/ 236 w 1550"/>
                      <a:gd name="T25" fmla="*/ 750 h 840"/>
                      <a:gd name="T26" fmla="*/ 185 w 1550"/>
                      <a:gd name="T27" fmla="*/ 714 h 840"/>
                      <a:gd name="T28" fmla="*/ 147 w 1550"/>
                      <a:gd name="T29" fmla="*/ 654 h 840"/>
                      <a:gd name="T30" fmla="*/ 182 w 1550"/>
                      <a:gd name="T31" fmla="*/ 642 h 840"/>
                      <a:gd name="T32" fmla="*/ 216 w 1550"/>
                      <a:gd name="T33" fmla="*/ 594 h 840"/>
                      <a:gd name="T34" fmla="*/ 256 w 1550"/>
                      <a:gd name="T35" fmla="*/ 550 h 840"/>
                      <a:gd name="T36" fmla="*/ 211 w 1550"/>
                      <a:gd name="T37" fmla="*/ 518 h 840"/>
                      <a:gd name="T38" fmla="*/ 135 w 1550"/>
                      <a:gd name="T39" fmla="*/ 529 h 840"/>
                      <a:gd name="T40" fmla="*/ 80 w 1550"/>
                      <a:gd name="T41" fmla="*/ 532 h 840"/>
                      <a:gd name="T42" fmla="*/ 60 w 1550"/>
                      <a:gd name="T43" fmla="*/ 466 h 840"/>
                      <a:gd name="T44" fmla="*/ 0 w 1550"/>
                      <a:gd name="T45" fmla="*/ 429 h 840"/>
                      <a:gd name="T46" fmla="*/ 11 w 1550"/>
                      <a:gd name="T47" fmla="*/ 374 h 840"/>
                      <a:gd name="T48" fmla="*/ 80 w 1550"/>
                      <a:gd name="T49" fmla="*/ 344 h 840"/>
                      <a:gd name="T50" fmla="*/ 163 w 1550"/>
                      <a:gd name="T51" fmla="*/ 235 h 840"/>
                      <a:gd name="T52" fmla="*/ 306 w 1550"/>
                      <a:gd name="T53" fmla="*/ 275 h 840"/>
                      <a:gd name="T54" fmla="*/ 391 w 1550"/>
                      <a:gd name="T55" fmla="*/ 274 h 840"/>
                      <a:gd name="T56" fmla="*/ 499 w 1550"/>
                      <a:gd name="T57" fmla="*/ 304 h 840"/>
                      <a:gd name="T58" fmla="*/ 563 w 1550"/>
                      <a:gd name="T59" fmla="*/ 289 h 840"/>
                      <a:gd name="T60" fmla="*/ 512 w 1550"/>
                      <a:gd name="T61" fmla="*/ 219 h 840"/>
                      <a:gd name="T62" fmla="*/ 541 w 1550"/>
                      <a:gd name="T63" fmla="*/ 172 h 840"/>
                      <a:gd name="T64" fmla="*/ 550 w 1550"/>
                      <a:gd name="T65" fmla="*/ 112 h 840"/>
                      <a:gd name="T66" fmla="*/ 709 w 1550"/>
                      <a:gd name="T67" fmla="*/ 68 h 840"/>
                      <a:gd name="T68" fmla="*/ 823 w 1550"/>
                      <a:gd name="T69" fmla="*/ 28 h 840"/>
                      <a:gd name="T70" fmla="*/ 925 w 1550"/>
                      <a:gd name="T71" fmla="*/ 14 h 840"/>
                      <a:gd name="T72" fmla="*/ 976 w 1550"/>
                      <a:gd name="T73" fmla="*/ 66 h 840"/>
                      <a:gd name="T74" fmla="*/ 1022 w 1550"/>
                      <a:gd name="T75" fmla="*/ 123 h 840"/>
                      <a:gd name="T76" fmla="*/ 1153 w 1550"/>
                      <a:gd name="T77" fmla="*/ 59 h 840"/>
                      <a:gd name="T78" fmla="*/ 1188 w 1550"/>
                      <a:gd name="T79" fmla="*/ 129 h 840"/>
                      <a:gd name="T80" fmla="*/ 1293 w 1550"/>
                      <a:gd name="T81" fmla="*/ 254 h 840"/>
                      <a:gd name="T82" fmla="*/ 1399 w 1550"/>
                      <a:gd name="T83" fmla="*/ 273 h 840"/>
                      <a:gd name="T84" fmla="*/ 1439 w 1550"/>
                      <a:gd name="T85" fmla="*/ 318 h 840"/>
                      <a:gd name="T86" fmla="*/ 1481 w 1550"/>
                      <a:gd name="T87" fmla="*/ 354 h 840"/>
                      <a:gd name="T88" fmla="*/ 1550 w 1550"/>
                      <a:gd name="T89" fmla="*/ 382 h 840"/>
                      <a:gd name="T90" fmla="*/ 1490 w 1550"/>
                      <a:gd name="T91" fmla="*/ 426 h 840"/>
                      <a:gd name="T92" fmla="*/ 1467 w 1550"/>
                      <a:gd name="T93" fmla="*/ 507 h 840"/>
                      <a:gd name="T94" fmla="*/ 1364 w 1550"/>
                      <a:gd name="T95" fmla="*/ 587 h 840"/>
                      <a:gd name="T96" fmla="*/ 1270 w 1550"/>
                      <a:gd name="T97" fmla="*/ 621 h 840"/>
                      <a:gd name="T98" fmla="*/ 1278 w 1550"/>
                      <a:gd name="T99" fmla="*/ 725 h 840"/>
                      <a:gd name="T100" fmla="*/ 1258 w 1550"/>
                      <a:gd name="T101" fmla="*/ 747 h 840"/>
                      <a:gd name="T102" fmla="*/ 1182 w 1550"/>
                      <a:gd name="T103" fmla="*/ 723 h 840"/>
                      <a:gd name="T104" fmla="*/ 1106 w 1550"/>
                      <a:gd name="T105" fmla="*/ 727 h 840"/>
                      <a:gd name="T106" fmla="*/ 1030 w 1550"/>
                      <a:gd name="T107" fmla="*/ 717 h 840"/>
                      <a:gd name="T108" fmla="*/ 962 w 1550"/>
                      <a:gd name="T109" fmla="*/ 729 h 840"/>
                      <a:gd name="T110" fmla="*/ 928 w 1550"/>
                      <a:gd name="T111" fmla="*/ 759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0" h="840">
                        <a:moveTo>
                          <a:pt x="928" y="759"/>
                        </a:moveTo>
                        <a:lnTo>
                          <a:pt x="907" y="768"/>
                        </a:lnTo>
                        <a:lnTo>
                          <a:pt x="857" y="803"/>
                        </a:lnTo>
                        <a:lnTo>
                          <a:pt x="840" y="839"/>
                        </a:lnTo>
                        <a:lnTo>
                          <a:pt x="826" y="840"/>
                        </a:lnTo>
                        <a:lnTo>
                          <a:pt x="816" y="816"/>
                        </a:lnTo>
                        <a:lnTo>
                          <a:pt x="767" y="814"/>
                        </a:lnTo>
                        <a:lnTo>
                          <a:pt x="760" y="773"/>
                        </a:lnTo>
                        <a:lnTo>
                          <a:pt x="741" y="773"/>
                        </a:lnTo>
                        <a:lnTo>
                          <a:pt x="744" y="721"/>
                        </a:lnTo>
                        <a:lnTo>
                          <a:pt x="699" y="683"/>
                        </a:lnTo>
                        <a:lnTo>
                          <a:pt x="634" y="687"/>
                        </a:lnTo>
                        <a:lnTo>
                          <a:pt x="589" y="695"/>
                        </a:lnTo>
                        <a:lnTo>
                          <a:pt x="553" y="648"/>
                        </a:lnTo>
                        <a:lnTo>
                          <a:pt x="522" y="628"/>
                        </a:lnTo>
                        <a:lnTo>
                          <a:pt x="463" y="589"/>
                        </a:lnTo>
                        <a:lnTo>
                          <a:pt x="456" y="585"/>
                        </a:lnTo>
                        <a:lnTo>
                          <a:pt x="358" y="616"/>
                        </a:lnTo>
                        <a:lnTo>
                          <a:pt x="360" y="807"/>
                        </a:lnTo>
                        <a:lnTo>
                          <a:pt x="341" y="810"/>
                        </a:lnTo>
                        <a:lnTo>
                          <a:pt x="314" y="770"/>
                        </a:lnTo>
                        <a:lnTo>
                          <a:pt x="288" y="756"/>
                        </a:lnTo>
                        <a:lnTo>
                          <a:pt x="245" y="766"/>
                        </a:lnTo>
                        <a:lnTo>
                          <a:pt x="229" y="783"/>
                        </a:lnTo>
                        <a:lnTo>
                          <a:pt x="226" y="771"/>
                        </a:lnTo>
                        <a:lnTo>
                          <a:pt x="236" y="750"/>
                        </a:lnTo>
                        <a:lnTo>
                          <a:pt x="229" y="732"/>
                        </a:lnTo>
                        <a:lnTo>
                          <a:pt x="185" y="714"/>
                        </a:lnTo>
                        <a:lnTo>
                          <a:pt x="167" y="667"/>
                        </a:lnTo>
                        <a:lnTo>
                          <a:pt x="147" y="654"/>
                        </a:lnTo>
                        <a:lnTo>
                          <a:pt x="145" y="637"/>
                        </a:lnTo>
                        <a:lnTo>
                          <a:pt x="182" y="642"/>
                        </a:lnTo>
                        <a:lnTo>
                          <a:pt x="184" y="603"/>
                        </a:lnTo>
                        <a:lnTo>
                          <a:pt x="216" y="594"/>
                        </a:lnTo>
                        <a:lnTo>
                          <a:pt x="249" y="602"/>
                        </a:lnTo>
                        <a:lnTo>
                          <a:pt x="256" y="550"/>
                        </a:lnTo>
                        <a:lnTo>
                          <a:pt x="249" y="516"/>
                        </a:lnTo>
                        <a:lnTo>
                          <a:pt x="211" y="518"/>
                        </a:lnTo>
                        <a:lnTo>
                          <a:pt x="179" y="505"/>
                        </a:lnTo>
                        <a:lnTo>
                          <a:pt x="135" y="529"/>
                        </a:lnTo>
                        <a:lnTo>
                          <a:pt x="100" y="541"/>
                        </a:lnTo>
                        <a:lnTo>
                          <a:pt x="80" y="532"/>
                        </a:lnTo>
                        <a:lnTo>
                          <a:pt x="84" y="503"/>
                        </a:lnTo>
                        <a:lnTo>
                          <a:pt x="60" y="466"/>
                        </a:lnTo>
                        <a:lnTo>
                          <a:pt x="32" y="468"/>
                        </a:lnTo>
                        <a:lnTo>
                          <a:pt x="0" y="429"/>
                        </a:lnTo>
                        <a:lnTo>
                          <a:pt x="22" y="386"/>
                        </a:lnTo>
                        <a:lnTo>
                          <a:pt x="11" y="374"/>
                        </a:lnTo>
                        <a:lnTo>
                          <a:pt x="41" y="310"/>
                        </a:lnTo>
                        <a:lnTo>
                          <a:pt x="80" y="344"/>
                        </a:lnTo>
                        <a:lnTo>
                          <a:pt x="85" y="301"/>
                        </a:lnTo>
                        <a:lnTo>
                          <a:pt x="163" y="235"/>
                        </a:lnTo>
                        <a:lnTo>
                          <a:pt x="222" y="234"/>
                        </a:lnTo>
                        <a:lnTo>
                          <a:pt x="306" y="275"/>
                        </a:lnTo>
                        <a:lnTo>
                          <a:pt x="350" y="300"/>
                        </a:lnTo>
                        <a:lnTo>
                          <a:pt x="391" y="274"/>
                        </a:lnTo>
                        <a:lnTo>
                          <a:pt x="451" y="273"/>
                        </a:lnTo>
                        <a:lnTo>
                          <a:pt x="499" y="304"/>
                        </a:lnTo>
                        <a:lnTo>
                          <a:pt x="510" y="287"/>
                        </a:lnTo>
                        <a:lnTo>
                          <a:pt x="563" y="289"/>
                        </a:lnTo>
                        <a:lnTo>
                          <a:pt x="573" y="261"/>
                        </a:lnTo>
                        <a:lnTo>
                          <a:pt x="512" y="219"/>
                        </a:lnTo>
                        <a:lnTo>
                          <a:pt x="548" y="189"/>
                        </a:lnTo>
                        <a:lnTo>
                          <a:pt x="541" y="172"/>
                        </a:lnTo>
                        <a:lnTo>
                          <a:pt x="577" y="155"/>
                        </a:lnTo>
                        <a:lnTo>
                          <a:pt x="550" y="112"/>
                        </a:lnTo>
                        <a:lnTo>
                          <a:pt x="567" y="90"/>
                        </a:lnTo>
                        <a:lnTo>
                          <a:pt x="709" y="68"/>
                        </a:lnTo>
                        <a:lnTo>
                          <a:pt x="728" y="52"/>
                        </a:lnTo>
                        <a:lnTo>
                          <a:pt x="823" y="28"/>
                        </a:lnTo>
                        <a:lnTo>
                          <a:pt x="857" y="0"/>
                        </a:lnTo>
                        <a:lnTo>
                          <a:pt x="925" y="14"/>
                        </a:lnTo>
                        <a:lnTo>
                          <a:pt x="937" y="82"/>
                        </a:lnTo>
                        <a:lnTo>
                          <a:pt x="976" y="66"/>
                        </a:lnTo>
                        <a:lnTo>
                          <a:pt x="1025" y="88"/>
                        </a:lnTo>
                        <a:lnTo>
                          <a:pt x="1022" y="123"/>
                        </a:lnTo>
                        <a:lnTo>
                          <a:pt x="1058" y="120"/>
                        </a:lnTo>
                        <a:lnTo>
                          <a:pt x="1153" y="59"/>
                        </a:lnTo>
                        <a:lnTo>
                          <a:pt x="1139" y="79"/>
                        </a:lnTo>
                        <a:lnTo>
                          <a:pt x="1188" y="129"/>
                        </a:lnTo>
                        <a:lnTo>
                          <a:pt x="1273" y="285"/>
                        </a:lnTo>
                        <a:lnTo>
                          <a:pt x="1293" y="254"/>
                        </a:lnTo>
                        <a:lnTo>
                          <a:pt x="1345" y="288"/>
                        </a:lnTo>
                        <a:lnTo>
                          <a:pt x="1399" y="273"/>
                        </a:lnTo>
                        <a:lnTo>
                          <a:pt x="1420" y="284"/>
                        </a:lnTo>
                        <a:lnTo>
                          <a:pt x="1439" y="318"/>
                        </a:lnTo>
                        <a:lnTo>
                          <a:pt x="1465" y="329"/>
                        </a:lnTo>
                        <a:lnTo>
                          <a:pt x="1481" y="354"/>
                        </a:lnTo>
                        <a:lnTo>
                          <a:pt x="1530" y="347"/>
                        </a:lnTo>
                        <a:lnTo>
                          <a:pt x="1550" y="382"/>
                        </a:lnTo>
                        <a:lnTo>
                          <a:pt x="1521" y="420"/>
                        </a:lnTo>
                        <a:lnTo>
                          <a:pt x="1490" y="426"/>
                        </a:lnTo>
                        <a:lnTo>
                          <a:pt x="1488" y="482"/>
                        </a:lnTo>
                        <a:lnTo>
                          <a:pt x="1467" y="507"/>
                        </a:lnTo>
                        <a:lnTo>
                          <a:pt x="1392" y="489"/>
                        </a:lnTo>
                        <a:lnTo>
                          <a:pt x="1364" y="587"/>
                        </a:lnTo>
                        <a:lnTo>
                          <a:pt x="1345" y="599"/>
                        </a:lnTo>
                        <a:lnTo>
                          <a:pt x="1270" y="621"/>
                        </a:lnTo>
                        <a:lnTo>
                          <a:pt x="1304" y="712"/>
                        </a:lnTo>
                        <a:lnTo>
                          <a:pt x="1278" y="725"/>
                        </a:lnTo>
                        <a:lnTo>
                          <a:pt x="1281" y="754"/>
                        </a:lnTo>
                        <a:lnTo>
                          <a:pt x="1258" y="747"/>
                        </a:lnTo>
                        <a:lnTo>
                          <a:pt x="1239" y="729"/>
                        </a:lnTo>
                        <a:lnTo>
                          <a:pt x="1182" y="723"/>
                        </a:lnTo>
                        <a:lnTo>
                          <a:pt x="1120" y="722"/>
                        </a:lnTo>
                        <a:lnTo>
                          <a:pt x="1106" y="727"/>
                        </a:lnTo>
                        <a:lnTo>
                          <a:pt x="1052" y="706"/>
                        </a:lnTo>
                        <a:lnTo>
                          <a:pt x="1030" y="717"/>
                        </a:lnTo>
                        <a:lnTo>
                          <a:pt x="1024" y="747"/>
                        </a:lnTo>
                        <a:lnTo>
                          <a:pt x="962" y="729"/>
                        </a:lnTo>
                        <a:lnTo>
                          <a:pt x="937" y="736"/>
                        </a:lnTo>
                        <a:lnTo>
                          <a:pt x="928" y="75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3" name="Country">
                    <a:extLst>
                      <a:ext uri="{FF2B5EF4-FFF2-40B4-BE49-F238E27FC236}">
                        <a16:creationId xmlns:a16="http://schemas.microsoft.com/office/drawing/2014/main" id="{51DB6600-7940-489C-AB9D-FC684854D063}"/>
                      </a:ext>
                    </a:extLst>
                  </p:cNvPr>
                  <p:cNvSpPr>
                    <a:spLocks/>
                  </p:cNvSpPr>
                  <p:nvPr/>
                </p:nvSpPr>
                <p:spPr bwMode="auto">
                  <a:xfrm>
                    <a:off x="7010400" y="2259013"/>
                    <a:ext cx="57150" cy="69850"/>
                  </a:xfrm>
                  <a:custGeom>
                    <a:avLst/>
                    <a:gdLst>
                      <a:gd name="T0" fmla="*/ 193 w 282"/>
                      <a:gd name="T1" fmla="*/ 325 h 340"/>
                      <a:gd name="T2" fmla="*/ 206 w 282"/>
                      <a:gd name="T3" fmla="*/ 307 h 340"/>
                      <a:gd name="T4" fmla="*/ 207 w 282"/>
                      <a:gd name="T5" fmla="*/ 274 h 340"/>
                      <a:gd name="T6" fmla="*/ 177 w 282"/>
                      <a:gd name="T7" fmla="*/ 240 h 340"/>
                      <a:gd name="T8" fmla="*/ 174 w 282"/>
                      <a:gd name="T9" fmla="*/ 201 h 340"/>
                      <a:gd name="T10" fmla="*/ 146 w 282"/>
                      <a:gd name="T11" fmla="*/ 169 h 340"/>
                      <a:gd name="T12" fmla="*/ 117 w 282"/>
                      <a:gd name="T13" fmla="*/ 167 h 340"/>
                      <a:gd name="T14" fmla="*/ 109 w 282"/>
                      <a:gd name="T15" fmla="*/ 180 h 340"/>
                      <a:gd name="T16" fmla="*/ 87 w 282"/>
                      <a:gd name="T17" fmla="*/ 181 h 340"/>
                      <a:gd name="T18" fmla="*/ 76 w 282"/>
                      <a:gd name="T19" fmla="*/ 175 h 340"/>
                      <a:gd name="T20" fmla="*/ 36 w 282"/>
                      <a:gd name="T21" fmla="*/ 198 h 340"/>
                      <a:gd name="T22" fmla="*/ 35 w 282"/>
                      <a:gd name="T23" fmla="*/ 163 h 340"/>
                      <a:gd name="T24" fmla="*/ 44 w 282"/>
                      <a:gd name="T25" fmla="*/ 121 h 340"/>
                      <a:gd name="T26" fmla="*/ 19 w 282"/>
                      <a:gd name="T27" fmla="*/ 119 h 340"/>
                      <a:gd name="T28" fmla="*/ 16 w 282"/>
                      <a:gd name="T29" fmla="*/ 95 h 340"/>
                      <a:gd name="T30" fmla="*/ 0 w 282"/>
                      <a:gd name="T31" fmla="*/ 82 h 340"/>
                      <a:gd name="T32" fmla="*/ 8 w 282"/>
                      <a:gd name="T33" fmla="*/ 68 h 340"/>
                      <a:gd name="T34" fmla="*/ 40 w 282"/>
                      <a:gd name="T35" fmla="*/ 41 h 340"/>
                      <a:gd name="T36" fmla="*/ 44 w 282"/>
                      <a:gd name="T37" fmla="*/ 51 h 340"/>
                      <a:gd name="T38" fmla="*/ 64 w 282"/>
                      <a:gd name="T39" fmla="*/ 52 h 340"/>
                      <a:gd name="T40" fmla="*/ 58 w 282"/>
                      <a:gd name="T41" fmla="*/ 6 h 340"/>
                      <a:gd name="T42" fmla="*/ 78 w 282"/>
                      <a:gd name="T43" fmla="*/ 0 h 340"/>
                      <a:gd name="T44" fmla="*/ 100 w 282"/>
                      <a:gd name="T45" fmla="*/ 32 h 340"/>
                      <a:gd name="T46" fmla="*/ 117 w 282"/>
                      <a:gd name="T47" fmla="*/ 68 h 340"/>
                      <a:gd name="T48" fmla="*/ 164 w 282"/>
                      <a:gd name="T49" fmla="*/ 69 h 340"/>
                      <a:gd name="T50" fmla="*/ 178 w 282"/>
                      <a:gd name="T51" fmla="*/ 104 h 340"/>
                      <a:gd name="T52" fmla="*/ 154 w 282"/>
                      <a:gd name="T53" fmla="*/ 114 h 340"/>
                      <a:gd name="T54" fmla="*/ 143 w 282"/>
                      <a:gd name="T55" fmla="*/ 129 h 340"/>
                      <a:gd name="T56" fmla="*/ 189 w 282"/>
                      <a:gd name="T57" fmla="*/ 152 h 340"/>
                      <a:gd name="T58" fmla="*/ 220 w 282"/>
                      <a:gd name="T59" fmla="*/ 199 h 340"/>
                      <a:gd name="T60" fmla="*/ 244 w 282"/>
                      <a:gd name="T61" fmla="*/ 234 h 340"/>
                      <a:gd name="T62" fmla="*/ 273 w 282"/>
                      <a:gd name="T63" fmla="*/ 261 h 340"/>
                      <a:gd name="T64" fmla="*/ 282 w 282"/>
                      <a:gd name="T65" fmla="*/ 289 h 340"/>
                      <a:gd name="T66" fmla="*/ 275 w 282"/>
                      <a:gd name="T67" fmla="*/ 328 h 340"/>
                      <a:gd name="T68" fmla="*/ 242 w 282"/>
                      <a:gd name="T69" fmla="*/ 313 h 340"/>
                      <a:gd name="T70" fmla="*/ 225 w 282"/>
                      <a:gd name="T71" fmla="*/ 340 h 340"/>
                      <a:gd name="T72" fmla="*/ 193 w 282"/>
                      <a:gd name="T73" fmla="*/ 32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2" h="340">
                        <a:moveTo>
                          <a:pt x="193" y="325"/>
                        </a:moveTo>
                        <a:lnTo>
                          <a:pt x="206" y="307"/>
                        </a:lnTo>
                        <a:lnTo>
                          <a:pt x="207" y="274"/>
                        </a:lnTo>
                        <a:lnTo>
                          <a:pt x="177" y="240"/>
                        </a:lnTo>
                        <a:lnTo>
                          <a:pt x="174" y="201"/>
                        </a:lnTo>
                        <a:lnTo>
                          <a:pt x="146" y="169"/>
                        </a:lnTo>
                        <a:lnTo>
                          <a:pt x="117" y="167"/>
                        </a:lnTo>
                        <a:lnTo>
                          <a:pt x="109" y="180"/>
                        </a:lnTo>
                        <a:lnTo>
                          <a:pt x="87" y="181"/>
                        </a:lnTo>
                        <a:lnTo>
                          <a:pt x="76" y="175"/>
                        </a:lnTo>
                        <a:lnTo>
                          <a:pt x="36" y="198"/>
                        </a:lnTo>
                        <a:lnTo>
                          <a:pt x="35" y="163"/>
                        </a:lnTo>
                        <a:lnTo>
                          <a:pt x="44" y="121"/>
                        </a:lnTo>
                        <a:lnTo>
                          <a:pt x="19" y="119"/>
                        </a:lnTo>
                        <a:lnTo>
                          <a:pt x="16" y="95"/>
                        </a:lnTo>
                        <a:lnTo>
                          <a:pt x="0" y="82"/>
                        </a:lnTo>
                        <a:lnTo>
                          <a:pt x="8" y="68"/>
                        </a:lnTo>
                        <a:lnTo>
                          <a:pt x="40" y="41"/>
                        </a:lnTo>
                        <a:lnTo>
                          <a:pt x="44" y="51"/>
                        </a:lnTo>
                        <a:lnTo>
                          <a:pt x="64" y="52"/>
                        </a:lnTo>
                        <a:lnTo>
                          <a:pt x="58" y="6"/>
                        </a:lnTo>
                        <a:lnTo>
                          <a:pt x="78" y="0"/>
                        </a:lnTo>
                        <a:lnTo>
                          <a:pt x="100" y="32"/>
                        </a:lnTo>
                        <a:lnTo>
                          <a:pt x="117" y="68"/>
                        </a:lnTo>
                        <a:lnTo>
                          <a:pt x="164" y="69"/>
                        </a:lnTo>
                        <a:lnTo>
                          <a:pt x="178" y="104"/>
                        </a:lnTo>
                        <a:lnTo>
                          <a:pt x="154" y="114"/>
                        </a:lnTo>
                        <a:lnTo>
                          <a:pt x="143" y="129"/>
                        </a:lnTo>
                        <a:lnTo>
                          <a:pt x="189" y="152"/>
                        </a:lnTo>
                        <a:lnTo>
                          <a:pt x="220" y="199"/>
                        </a:lnTo>
                        <a:lnTo>
                          <a:pt x="244" y="234"/>
                        </a:lnTo>
                        <a:lnTo>
                          <a:pt x="273" y="261"/>
                        </a:lnTo>
                        <a:lnTo>
                          <a:pt x="282" y="289"/>
                        </a:lnTo>
                        <a:lnTo>
                          <a:pt x="275" y="328"/>
                        </a:lnTo>
                        <a:lnTo>
                          <a:pt x="242" y="313"/>
                        </a:lnTo>
                        <a:lnTo>
                          <a:pt x="225" y="340"/>
                        </a:lnTo>
                        <a:lnTo>
                          <a:pt x="193" y="32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4" name="Country">
                    <a:extLst>
                      <a:ext uri="{FF2B5EF4-FFF2-40B4-BE49-F238E27FC236}">
                        <a16:creationId xmlns:a16="http://schemas.microsoft.com/office/drawing/2014/main" id="{A6151B19-902E-432B-94A7-E5FD5BD90C3A}"/>
                      </a:ext>
                    </a:extLst>
                  </p:cNvPr>
                  <p:cNvSpPr>
                    <a:spLocks/>
                  </p:cNvSpPr>
                  <p:nvPr/>
                </p:nvSpPr>
                <p:spPr bwMode="auto">
                  <a:xfrm>
                    <a:off x="6508750" y="2152650"/>
                    <a:ext cx="11112" cy="14288"/>
                  </a:xfrm>
                  <a:custGeom>
                    <a:avLst/>
                    <a:gdLst>
                      <a:gd name="T0" fmla="*/ 26 w 56"/>
                      <a:gd name="T1" fmla="*/ 63 h 71"/>
                      <a:gd name="T2" fmla="*/ 16 w 56"/>
                      <a:gd name="T3" fmla="*/ 63 h 71"/>
                      <a:gd name="T4" fmla="*/ 12 w 56"/>
                      <a:gd name="T5" fmla="*/ 71 h 71"/>
                      <a:gd name="T6" fmla="*/ 0 w 56"/>
                      <a:gd name="T7" fmla="*/ 71 h 71"/>
                      <a:gd name="T8" fmla="*/ 13 w 56"/>
                      <a:gd name="T9" fmla="*/ 34 h 71"/>
                      <a:gd name="T10" fmla="*/ 32 w 56"/>
                      <a:gd name="T11" fmla="*/ 2 h 71"/>
                      <a:gd name="T12" fmla="*/ 33 w 56"/>
                      <a:gd name="T13" fmla="*/ 0 h 71"/>
                      <a:gd name="T14" fmla="*/ 50 w 56"/>
                      <a:gd name="T15" fmla="*/ 3 h 71"/>
                      <a:gd name="T16" fmla="*/ 56 w 56"/>
                      <a:gd name="T17" fmla="*/ 21 h 71"/>
                      <a:gd name="T18" fmla="*/ 35 w 56"/>
                      <a:gd name="T19" fmla="*/ 38 h 71"/>
                      <a:gd name="T20" fmla="*/ 26 w 56"/>
                      <a:gd name="T21"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71">
                        <a:moveTo>
                          <a:pt x="26" y="63"/>
                        </a:moveTo>
                        <a:lnTo>
                          <a:pt x="16" y="63"/>
                        </a:lnTo>
                        <a:lnTo>
                          <a:pt x="12" y="71"/>
                        </a:lnTo>
                        <a:lnTo>
                          <a:pt x="0" y="71"/>
                        </a:lnTo>
                        <a:lnTo>
                          <a:pt x="13" y="34"/>
                        </a:lnTo>
                        <a:lnTo>
                          <a:pt x="32" y="2"/>
                        </a:lnTo>
                        <a:lnTo>
                          <a:pt x="33" y="0"/>
                        </a:lnTo>
                        <a:lnTo>
                          <a:pt x="50" y="3"/>
                        </a:lnTo>
                        <a:lnTo>
                          <a:pt x="56" y="21"/>
                        </a:lnTo>
                        <a:lnTo>
                          <a:pt x="35" y="38"/>
                        </a:lnTo>
                        <a:lnTo>
                          <a:pt x="26" y="6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5" name="Country">
                    <a:extLst>
                      <a:ext uri="{FF2B5EF4-FFF2-40B4-BE49-F238E27FC236}">
                        <a16:creationId xmlns:a16="http://schemas.microsoft.com/office/drawing/2014/main" id="{8601EC63-9B85-4D8B-A1A4-EBD92D3F6EAD}"/>
                      </a:ext>
                    </a:extLst>
                  </p:cNvPr>
                  <p:cNvSpPr>
                    <a:spLocks/>
                  </p:cNvSpPr>
                  <p:nvPr/>
                </p:nvSpPr>
                <p:spPr bwMode="auto">
                  <a:xfrm>
                    <a:off x="6851650" y="2360613"/>
                    <a:ext cx="15875" cy="30163"/>
                  </a:xfrm>
                  <a:custGeom>
                    <a:avLst/>
                    <a:gdLst>
                      <a:gd name="T0" fmla="*/ 79 w 79"/>
                      <a:gd name="T1" fmla="*/ 88 h 147"/>
                      <a:gd name="T2" fmla="*/ 73 w 79"/>
                      <a:gd name="T3" fmla="*/ 127 h 147"/>
                      <a:gd name="T4" fmla="*/ 57 w 79"/>
                      <a:gd name="T5" fmla="*/ 138 h 147"/>
                      <a:gd name="T6" fmla="*/ 24 w 79"/>
                      <a:gd name="T7" fmla="*/ 147 h 147"/>
                      <a:gd name="T8" fmla="*/ 6 w 79"/>
                      <a:gd name="T9" fmla="*/ 116 h 147"/>
                      <a:gd name="T10" fmla="*/ 0 w 79"/>
                      <a:gd name="T11" fmla="*/ 62 h 147"/>
                      <a:gd name="T12" fmla="*/ 17 w 79"/>
                      <a:gd name="T13" fmla="*/ 0 h 147"/>
                      <a:gd name="T14" fmla="*/ 43 w 79"/>
                      <a:gd name="T15" fmla="*/ 21 h 147"/>
                      <a:gd name="T16" fmla="*/ 61 w 79"/>
                      <a:gd name="T17" fmla="*/ 48 h 147"/>
                      <a:gd name="T18" fmla="*/ 79 w 79"/>
                      <a:gd name="T19"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47">
                        <a:moveTo>
                          <a:pt x="79" y="88"/>
                        </a:moveTo>
                        <a:lnTo>
                          <a:pt x="73" y="127"/>
                        </a:lnTo>
                        <a:lnTo>
                          <a:pt x="57" y="138"/>
                        </a:lnTo>
                        <a:lnTo>
                          <a:pt x="24" y="147"/>
                        </a:lnTo>
                        <a:lnTo>
                          <a:pt x="6" y="116"/>
                        </a:lnTo>
                        <a:lnTo>
                          <a:pt x="0" y="62"/>
                        </a:lnTo>
                        <a:lnTo>
                          <a:pt x="17" y="0"/>
                        </a:lnTo>
                        <a:lnTo>
                          <a:pt x="43" y="21"/>
                        </a:lnTo>
                        <a:lnTo>
                          <a:pt x="61" y="48"/>
                        </a:lnTo>
                        <a:lnTo>
                          <a:pt x="79" y="8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6" name="Country">
                    <a:extLst>
                      <a:ext uri="{FF2B5EF4-FFF2-40B4-BE49-F238E27FC236}">
                        <a16:creationId xmlns:a16="http://schemas.microsoft.com/office/drawing/2014/main" id="{57C0C704-F42C-424C-8DBA-C08D47138227}"/>
                      </a:ext>
                    </a:extLst>
                  </p:cNvPr>
                  <p:cNvSpPr>
                    <a:spLocks/>
                  </p:cNvSpPr>
                  <p:nvPr/>
                </p:nvSpPr>
                <p:spPr bwMode="auto">
                  <a:xfrm>
                    <a:off x="6148388" y="2370138"/>
                    <a:ext cx="30162" cy="33338"/>
                  </a:xfrm>
                  <a:custGeom>
                    <a:avLst/>
                    <a:gdLst>
                      <a:gd name="T0" fmla="*/ 141 w 148"/>
                      <a:gd name="T1" fmla="*/ 158 h 159"/>
                      <a:gd name="T2" fmla="*/ 131 w 148"/>
                      <a:gd name="T3" fmla="*/ 159 h 159"/>
                      <a:gd name="T4" fmla="*/ 92 w 148"/>
                      <a:gd name="T5" fmla="*/ 141 h 159"/>
                      <a:gd name="T6" fmla="*/ 58 w 148"/>
                      <a:gd name="T7" fmla="*/ 112 h 159"/>
                      <a:gd name="T8" fmla="*/ 26 w 148"/>
                      <a:gd name="T9" fmla="*/ 91 h 159"/>
                      <a:gd name="T10" fmla="*/ 0 w 148"/>
                      <a:gd name="T11" fmla="*/ 67 h 159"/>
                      <a:gd name="T12" fmla="*/ 9 w 148"/>
                      <a:gd name="T13" fmla="*/ 55 h 159"/>
                      <a:gd name="T14" fmla="*/ 11 w 148"/>
                      <a:gd name="T15" fmla="*/ 44 h 159"/>
                      <a:gd name="T16" fmla="*/ 28 w 148"/>
                      <a:gd name="T17" fmla="*/ 23 h 159"/>
                      <a:gd name="T18" fmla="*/ 46 w 148"/>
                      <a:gd name="T19" fmla="*/ 5 h 159"/>
                      <a:gd name="T20" fmla="*/ 54 w 148"/>
                      <a:gd name="T21" fmla="*/ 4 h 159"/>
                      <a:gd name="T22" fmla="*/ 64 w 148"/>
                      <a:gd name="T23" fmla="*/ 0 h 159"/>
                      <a:gd name="T24" fmla="*/ 80 w 148"/>
                      <a:gd name="T25" fmla="*/ 23 h 159"/>
                      <a:gd name="T26" fmla="*/ 77 w 148"/>
                      <a:gd name="T27" fmla="*/ 39 h 159"/>
                      <a:gd name="T28" fmla="*/ 85 w 148"/>
                      <a:gd name="T29" fmla="*/ 47 h 159"/>
                      <a:gd name="T30" fmla="*/ 95 w 148"/>
                      <a:gd name="T31" fmla="*/ 47 h 159"/>
                      <a:gd name="T32" fmla="*/ 103 w 148"/>
                      <a:gd name="T33" fmla="*/ 31 h 159"/>
                      <a:gd name="T34" fmla="*/ 114 w 148"/>
                      <a:gd name="T35" fmla="*/ 32 h 159"/>
                      <a:gd name="T36" fmla="*/ 112 w 148"/>
                      <a:gd name="T37" fmla="*/ 43 h 159"/>
                      <a:gd name="T38" fmla="*/ 116 w 148"/>
                      <a:gd name="T39" fmla="*/ 62 h 159"/>
                      <a:gd name="T40" fmla="*/ 108 w 148"/>
                      <a:gd name="T41" fmla="*/ 79 h 159"/>
                      <a:gd name="T42" fmla="*/ 119 w 148"/>
                      <a:gd name="T43" fmla="*/ 89 h 159"/>
                      <a:gd name="T44" fmla="*/ 131 w 148"/>
                      <a:gd name="T45" fmla="*/ 92 h 159"/>
                      <a:gd name="T46" fmla="*/ 147 w 148"/>
                      <a:gd name="T47" fmla="*/ 107 h 159"/>
                      <a:gd name="T48" fmla="*/ 148 w 148"/>
                      <a:gd name="T49" fmla="*/ 122 h 159"/>
                      <a:gd name="T50" fmla="*/ 144 w 148"/>
                      <a:gd name="T51" fmla="*/ 127 h 159"/>
                      <a:gd name="T52" fmla="*/ 141 w 148"/>
                      <a:gd name="T53"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59">
                        <a:moveTo>
                          <a:pt x="141" y="158"/>
                        </a:moveTo>
                        <a:lnTo>
                          <a:pt x="131" y="159"/>
                        </a:lnTo>
                        <a:lnTo>
                          <a:pt x="92" y="141"/>
                        </a:lnTo>
                        <a:lnTo>
                          <a:pt x="58" y="112"/>
                        </a:lnTo>
                        <a:lnTo>
                          <a:pt x="26" y="91"/>
                        </a:lnTo>
                        <a:lnTo>
                          <a:pt x="0" y="67"/>
                        </a:lnTo>
                        <a:lnTo>
                          <a:pt x="9" y="55"/>
                        </a:lnTo>
                        <a:lnTo>
                          <a:pt x="11" y="44"/>
                        </a:lnTo>
                        <a:lnTo>
                          <a:pt x="28" y="23"/>
                        </a:lnTo>
                        <a:lnTo>
                          <a:pt x="46" y="5"/>
                        </a:lnTo>
                        <a:lnTo>
                          <a:pt x="54" y="4"/>
                        </a:lnTo>
                        <a:lnTo>
                          <a:pt x="64" y="0"/>
                        </a:lnTo>
                        <a:lnTo>
                          <a:pt x="80" y="23"/>
                        </a:lnTo>
                        <a:lnTo>
                          <a:pt x="77" y="39"/>
                        </a:lnTo>
                        <a:lnTo>
                          <a:pt x="85" y="47"/>
                        </a:lnTo>
                        <a:lnTo>
                          <a:pt x="95" y="47"/>
                        </a:lnTo>
                        <a:lnTo>
                          <a:pt x="103" y="31"/>
                        </a:lnTo>
                        <a:lnTo>
                          <a:pt x="114" y="32"/>
                        </a:lnTo>
                        <a:lnTo>
                          <a:pt x="112" y="43"/>
                        </a:lnTo>
                        <a:lnTo>
                          <a:pt x="116" y="62"/>
                        </a:lnTo>
                        <a:lnTo>
                          <a:pt x="108" y="79"/>
                        </a:lnTo>
                        <a:lnTo>
                          <a:pt x="119" y="89"/>
                        </a:lnTo>
                        <a:lnTo>
                          <a:pt x="131" y="92"/>
                        </a:lnTo>
                        <a:lnTo>
                          <a:pt x="147" y="107"/>
                        </a:lnTo>
                        <a:lnTo>
                          <a:pt x="148" y="122"/>
                        </a:lnTo>
                        <a:lnTo>
                          <a:pt x="144" y="127"/>
                        </a:lnTo>
                        <a:lnTo>
                          <a:pt x="141" y="15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7" name="Country">
                    <a:extLst>
                      <a:ext uri="{FF2B5EF4-FFF2-40B4-BE49-F238E27FC236}">
                        <a16:creationId xmlns:a16="http://schemas.microsoft.com/office/drawing/2014/main" id="{95A133A4-D9BA-4292-97F1-12C77964D79B}"/>
                      </a:ext>
                    </a:extLst>
                  </p:cNvPr>
                  <p:cNvSpPr>
                    <a:spLocks/>
                  </p:cNvSpPr>
                  <p:nvPr/>
                </p:nvSpPr>
                <p:spPr bwMode="auto">
                  <a:xfrm>
                    <a:off x="6445250" y="2665413"/>
                    <a:ext cx="17462" cy="17463"/>
                  </a:xfrm>
                  <a:custGeom>
                    <a:avLst/>
                    <a:gdLst>
                      <a:gd name="T0" fmla="*/ 75 w 88"/>
                      <a:gd name="T1" fmla="*/ 13 h 87"/>
                      <a:gd name="T2" fmla="*/ 88 w 88"/>
                      <a:gd name="T3" fmla="*/ 26 h 87"/>
                      <a:gd name="T4" fmla="*/ 76 w 88"/>
                      <a:gd name="T5" fmla="*/ 47 h 87"/>
                      <a:gd name="T6" fmla="*/ 70 w 88"/>
                      <a:gd name="T7" fmla="*/ 61 h 87"/>
                      <a:gd name="T8" fmla="*/ 49 w 88"/>
                      <a:gd name="T9" fmla="*/ 68 h 87"/>
                      <a:gd name="T10" fmla="*/ 42 w 88"/>
                      <a:gd name="T11" fmla="*/ 82 h 87"/>
                      <a:gd name="T12" fmla="*/ 28 w 88"/>
                      <a:gd name="T13" fmla="*/ 87 h 87"/>
                      <a:gd name="T14" fmla="*/ 0 w 88"/>
                      <a:gd name="T15" fmla="*/ 53 h 87"/>
                      <a:gd name="T16" fmla="*/ 20 w 88"/>
                      <a:gd name="T17" fmla="*/ 26 h 87"/>
                      <a:gd name="T18" fmla="*/ 40 w 88"/>
                      <a:gd name="T19" fmla="*/ 9 h 87"/>
                      <a:gd name="T20" fmla="*/ 58 w 88"/>
                      <a:gd name="T21" fmla="*/ 0 h 87"/>
                      <a:gd name="T22" fmla="*/ 75 w 88"/>
                      <a:gd name="T23" fmla="*/ 1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87">
                        <a:moveTo>
                          <a:pt x="75" y="13"/>
                        </a:moveTo>
                        <a:lnTo>
                          <a:pt x="88" y="26"/>
                        </a:lnTo>
                        <a:lnTo>
                          <a:pt x="76" y="47"/>
                        </a:lnTo>
                        <a:lnTo>
                          <a:pt x="70" y="61"/>
                        </a:lnTo>
                        <a:lnTo>
                          <a:pt x="49" y="68"/>
                        </a:lnTo>
                        <a:lnTo>
                          <a:pt x="42" y="82"/>
                        </a:lnTo>
                        <a:lnTo>
                          <a:pt x="28" y="87"/>
                        </a:lnTo>
                        <a:lnTo>
                          <a:pt x="0" y="53"/>
                        </a:lnTo>
                        <a:lnTo>
                          <a:pt x="20" y="26"/>
                        </a:lnTo>
                        <a:lnTo>
                          <a:pt x="40" y="9"/>
                        </a:lnTo>
                        <a:lnTo>
                          <a:pt x="58" y="0"/>
                        </a:lnTo>
                        <a:lnTo>
                          <a:pt x="75" y="1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8" name="Country">
                    <a:extLst>
                      <a:ext uri="{FF2B5EF4-FFF2-40B4-BE49-F238E27FC236}">
                        <a16:creationId xmlns:a16="http://schemas.microsoft.com/office/drawing/2014/main" id="{C23713EC-1081-4E4B-B88A-37F3D10BD18B}"/>
                      </a:ext>
                    </a:extLst>
                  </p:cNvPr>
                  <p:cNvSpPr>
                    <a:spLocks/>
                  </p:cNvSpPr>
                  <p:nvPr/>
                </p:nvSpPr>
                <p:spPr bwMode="auto">
                  <a:xfrm>
                    <a:off x="6399213" y="1911350"/>
                    <a:ext cx="42862" cy="31750"/>
                  </a:xfrm>
                  <a:custGeom>
                    <a:avLst/>
                    <a:gdLst>
                      <a:gd name="T0" fmla="*/ 64 w 210"/>
                      <a:gd name="T1" fmla="*/ 136 h 163"/>
                      <a:gd name="T2" fmla="*/ 61 w 210"/>
                      <a:gd name="T3" fmla="*/ 119 h 163"/>
                      <a:gd name="T4" fmla="*/ 65 w 210"/>
                      <a:gd name="T5" fmla="*/ 101 h 163"/>
                      <a:gd name="T6" fmla="*/ 48 w 210"/>
                      <a:gd name="T7" fmla="*/ 91 h 163"/>
                      <a:gd name="T8" fmla="*/ 8 w 210"/>
                      <a:gd name="T9" fmla="*/ 79 h 163"/>
                      <a:gd name="T10" fmla="*/ 0 w 210"/>
                      <a:gd name="T11" fmla="*/ 23 h 163"/>
                      <a:gd name="T12" fmla="*/ 44 w 210"/>
                      <a:gd name="T13" fmla="*/ 2 h 163"/>
                      <a:gd name="T14" fmla="*/ 107 w 210"/>
                      <a:gd name="T15" fmla="*/ 6 h 163"/>
                      <a:gd name="T16" fmla="*/ 144 w 210"/>
                      <a:gd name="T17" fmla="*/ 0 h 163"/>
                      <a:gd name="T18" fmla="*/ 150 w 210"/>
                      <a:gd name="T19" fmla="*/ 14 h 163"/>
                      <a:gd name="T20" fmla="*/ 170 w 210"/>
                      <a:gd name="T21" fmla="*/ 18 h 163"/>
                      <a:gd name="T22" fmla="*/ 206 w 210"/>
                      <a:gd name="T23" fmla="*/ 51 h 163"/>
                      <a:gd name="T24" fmla="*/ 210 w 210"/>
                      <a:gd name="T25" fmla="*/ 81 h 163"/>
                      <a:gd name="T26" fmla="*/ 179 w 210"/>
                      <a:gd name="T27" fmla="*/ 102 h 163"/>
                      <a:gd name="T28" fmla="*/ 170 w 210"/>
                      <a:gd name="T29" fmla="*/ 139 h 163"/>
                      <a:gd name="T30" fmla="*/ 129 w 210"/>
                      <a:gd name="T31" fmla="*/ 163 h 163"/>
                      <a:gd name="T32" fmla="*/ 92 w 210"/>
                      <a:gd name="T33" fmla="*/ 162 h 163"/>
                      <a:gd name="T34" fmla="*/ 83 w 210"/>
                      <a:gd name="T35" fmla="*/ 143 h 163"/>
                      <a:gd name="T36" fmla="*/ 64 w 210"/>
                      <a:gd name="T37" fmla="*/ 13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0" h="163">
                        <a:moveTo>
                          <a:pt x="64" y="136"/>
                        </a:moveTo>
                        <a:lnTo>
                          <a:pt x="61" y="119"/>
                        </a:lnTo>
                        <a:lnTo>
                          <a:pt x="65" y="101"/>
                        </a:lnTo>
                        <a:lnTo>
                          <a:pt x="48" y="91"/>
                        </a:lnTo>
                        <a:lnTo>
                          <a:pt x="8" y="79"/>
                        </a:lnTo>
                        <a:lnTo>
                          <a:pt x="0" y="23"/>
                        </a:lnTo>
                        <a:lnTo>
                          <a:pt x="44" y="2"/>
                        </a:lnTo>
                        <a:lnTo>
                          <a:pt x="107" y="6"/>
                        </a:lnTo>
                        <a:lnTo>
                          <a:pt x="144" y="0"/>
                        </a:lnTo>
                        <a:lnTo>
                          <a:pt x="150" y="14"/>
                        </a:lnTo>
                        <a:lnTo>
                          <a:pt x="170" y="18"/>
                        </a:lnTo>
                        <a:lnTo>
                          <a:pt x="206" y="51"/>
                        </a:lnTo>
                        <a:lnTo>
                          <a:pt x="210" y="81"/>
                        </a:lnTo>
                        <a:lnTo>
                          <a:pt x="179" y="102"/>
                        </a:lnTo>
                        <a:lnTo>
                          <a:pt x="170" y="139"/>
                        </a:lnTo>
                        <a:lnTo>
                          <a:pt x="129" y="163"/>
                        </a:lnTo>
                        <a:lnTo>
                          <a:pt x="92" y="162"/>
                        </a:lnTo>
                        <a:lnTo>
                          <a:pt x="83" y="143"/>
                        </a:lnTo>
                        <a:lnTo>
                          <a:pt x="64" y="13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9" name="Country">
                    <a:extLst>
                      <a:ext uri="{FF2B5EF4-FFF2-40B4-BE49-F238E27FC236}">
                        <a16:creationId xmlns:a16="http://schemas.microsoft.com/office/drawing/2014/main" id="{F3974B92-C0FB-495F-9C15-DBA4F891803A}"/>
                      </a:ext>
                    </a:extLst>
                  </p:cNvPr>
                  <p:cNvSpPr>
                    <a:spLocks/>
                  </p:cNvSpPr>
                  <p:nvPr/>
                </p:nvSpPr>
                <p:spPr bwMode="auto">
                  <a:xfrm>
                    <a:off x="6280150" y="1990725"/>
                    <a:ext cx="4762" cy="7938"/>
                  </a:xfrm>
                  <a:custGeom>
                    <a:avLst/>
                    <a:gdLst>
                      <a:gd name="T0" fmla="*/ 14 w 22"/>
                      <a:gd name="T1" fmla="*/ 0 h 40"/>
                      <a:gd name="T2" fmla="*/ 22 w 22"/>
                      <a:gd name="T3" fmla="*/ 13 h 40"/>
                      <a:gd name="T4" fmla="*/ 19 w 22"/>
                      <a:gd name="T5" fmla="*/ 39 h 40"/>
                      <a:gd name="T6" fmla="*/ 8 w 22"/>
                      <a:gd name="T7" fmla="*/ 40 h 40"/>
                      <a:gd name="T8" fmla="*/ 0 w 22"/>
                      <a:gd name="T9" fmla="*/ 35 h 40"/>
                      <a:gd name="T10" fmla="*/ 4 w 22"/>
                      <a:gd name="T11" fmla="*/ 2 h 40"/>
                      <a:gd name="T12" fmla="*/ 14 w 22"/>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2" h="40">
                        <a:moveTo>
                          <a:pt x="14" y="0"/>
                        </a:moveTo>
                        <a:lnTo>
                          <a:pt x="22" y="13"/>
                        </a:lnTo>
                        <a:lnTo>
                          <a:pt x="19" y="39"/>
                        </a:lnTo>
                        <a:lnTo>
                          <a:pt x="8" y="40"/>
                        </a:lnTo>
                        <a:lnTo>
                          <a:pt x="0" y="35"/>
                        </a:lnTo>
                        <a:lnTo>
                          <a:pt x="4" y="2"/>
                        </a:lnTo>
                        <a:lnTo>
                          <a:pt x="14"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0" name="Country">
                    <a:extLst>
                      <a:ext uri="{FF2B5EF4-FFF2-40B4-BE49-F238E27FC236}">
                        <a16:creationId xmlns:a16="http://schemas.microsoft.com/office/drawing/2014/main" id="{095E1791-985C-470D-A983-60B5CC440DD2}"/>
                      </a:ext>
                    </a:extLst>
                  </p:cNvPr>
                  <p:cNvSpPr>
                    <a:spLocks/>
                  </p:cNvSpPr>
                  <p:nvPr/>
                </p:nvSpPr>
                <p:spPr bwMode="auto">
                  <a:xfrm>
                    <a:off x="6399213" y="1887538"/>
                    <a:ext cx="55562" cy="33338"/>
                  </a:xfrm>
                  <a:custGeom>
                    <a:avLst/>
                    <a:gdLst>
                      <a:gd name="T0" fmla="*/ 0 w 270"/>
                      <a:gd name="T1" fmla="*/ 135 h 163"/>
                      <a:gd name="T2" fmla="*/ 2 w 270"/>
                      <a:gd name="T3" fmla="*/ 83 h 163"/>
                      <a:gd name="T4" fmla="*/ 20 w 270"/>
                      <a:gd name="T5" fmla="*/ 40 h 163"/>
                      <a:gd name="T6" fmla="*/ 56 w 270"/>
                      <a:gd name="T7" fmla="*/ 16 h 163"/>
                      <a:gd name="T8" fmla="*/ 86 w 270"/>
                      <a:gd name="T9" fmla="*/ 68 h 163"/>
                      <a:gd name="T10" fmla="*/ 116 w 270"/>
                      <a:gd name="T11" fmla="*/ 67 h 163"/>
                      <a:gd name="T12" fmla="*/ 124 w 270"/>
                      <a:gd name="T13" fmla="*/ 13 h 163"/>
                      <a:gd name="T14" fmla="*/ 156 w 270"/>
                      <a:gd name="T15" fmla="*/ 0 h 163"/>
                      <a:gd name="T16" fmla="*/ 173 w 270"/>
                      <a:gd name="T17" fmla="*/ 9 h 163"/>
                      <a:gd name="T18" fmla="*/ 205 w 270"/>
                      <a:gd name="T19" fmla="*/ 35 h 163"/>
                      <a:gd name="T20" fmla="*/ 237 w 270"/>
                      <a:gd name="T21" fmla="*/ 35 h 163"/>
                      <a:gd name="T22" fmla="*/ 255 w 270"/>
                      <a:gd name="T23" fmla="*/ 51 h 163"/>
                      <a:gd name="T24" fmla="*/ 258 w 270"/>
                      <a:gd name="T25" fmla="*/ 85 h 163"/>
                      <a:gd name="T26" fmla="*/ 270 w 270"/>
                      <a:gd name="T27" fmla="*/ 125 h 163"/>
                      <a:gd name="T28" fmla="*/ 229 w 270"/>
                      <a:gd name="T29" fmla="*/ 151 h 163"/>
                      <a:gd name="T30" fmla="*/ 206 w 270"/>
                      <a:gd name="T31" fmla="*/ 163 h 163"/>
                      <a:gd name="T32" fmla="*/ 170 w 270"/>
                      <a:gd name="T33" fmla="*/ 130 h 163"/>
                      <a:gd name="T34" fmla="*/ 150 w 270"/>
                      <a:gd name="T35" fmla="*/ 126 h 163"/>
                      <a:gd name="T36" fmla="*/ 144 w 270"/>
                      <a:gd name="T37" fmla="*/ 112 h 163"/>
                      <a:gd name="T38" fmla="*/ 107 w 270"/>
                      <a:gd name="T39" fmla="*/ 118 h 163"/>
                      <a:gd name="T40" fmla="*/ 44 w 270"/>
                      <a:gd name="T41" fmla="*/ 114 h 163"/>
                      <a:gd name="T42" fmla="*/ 0 w 270"/>
                      <a:gd name="T43" fmla="*/ 13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0" h="163">
                        <a:moveTo>
                          <a:pt x="0" y="135"/>
                        </a:moveTo>
                        <a:lnTo>
                          <a:pt x="2" y="83"/>
                        </a:lnTo>
                        <a:lnTo>
                          <a:pt x="20" y="40"/>
                        </a:lnTo>
                        <a:lnTo>
                          <a:pt x="56" y="16"/>
                        </a:lnTo>
                        <a:lnTo>
                          <a:pt x="86" y="68"/>
                        </a:lnTo>
                        <a:lnTo>
                          <a:pt x="116" y="67"/>
                        </a:lnTo>
                        <a:lnTo>
                          <a:pt x="124" y="13"/>
                        </a:lnTo>
                        <a:lnTo>
                          <a:pt x="156" y="0"/>
                        </a:lnTo>
                        <a:lnTo>
                          <a:pt x="173" y="9"/>
                        </a:lnTo>
                        <a:lnTo>
                          <a:pt x="205" y="35"/>
                        </a:lnTo>
                        <a:lnTo>
                          <a:pt x="237" y="35"/>
                        </a:lnTo>
                        <a:lnTo>
                          <a:pt x="255" y="51"/>
                        </a:lnTo>
                        <a:lnTo>
                          <a:pt x="258" y="85"/>
                        </a:lnTo>
                        <a:lnTo>
                          <a:pt x="270" y="125"/>
                        </a:lnTo>
                        <a:lnTo>
                          <a:pt x="229" y="151"/>
                        </a:lnTo>
                        <a:lnTo>
                          <a:pt x="206" y="163"/>
                        </a:lnTo>
                        <a:lnTo>
                          <a:pt x="170" y="130"/>
                        </a:lnTo>
                        <a:lnTo>
                          <a:pt x="150" y="126"/>
                        </a:lnTo>
                        <a:lnTo>
                          <a:pt x="144" y="112"/>
                        </a:lnTo>
                        <a:lnTo>
                          <a:pt x="107" y="118"/>
                        </a:lnTo>
                        <a:lnTo>
                          <a:pt x="44" y="114"/>
                        </a:lnTo>
                        <a:lnTo>
                          <a:pt x="0" y="13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1" name="Country">
                    <a:extLst>
                      <a:ext uri="{FF2B5EF4-FFF2-40B4-BE49-F238E27FC236}">
                        <a16:creationId xmlns:a16="http://schemas.microsoft.com/office/drawing/2014/main" id="{BE473B8F-4E1A-460F-86EF-ACC741C9BC78}"/>
                      </a:ext>
                    </a:extLst>
                  </p:cNvPr>
                  <p:cNvSpPr>
                    <a:spLocks/>
                  </p:cNvSpPr>
                  <p:nvPr/>
                </p:nvSpPr>
                <p:spPr bwMode="auto">
                  <a:xfrm>
                    <a:off x="6308725" y="2166938"/>
                    <a:ext cx="122237" cy="115888"/>
                  </a:xfrm>
                  <a:custGeom>
                    <a:avLst/>
                    <a:gdLst>
                      <a:gd name="T0" fmla="*/ 210 w 601"/>
                      <a:gd name="T1" fmla="*/ 439 h 572"/>
                      <a:gd name="T2" fmla="*/ 183 w 601"/>
                      <a:gd name="T3" fmla="*/ 455 h 572"/>
                      <a:gd name="T4" fmla="*/ 162 w 601"/>
                      <a:gd name="T5" fmla="*/ 432 h 572"/>
                      <a:gd name="T6" fmla="*/ 102 w 601"/>
                      <a:gd name="T7" fmla="*/ 414 h 572"/>
                      <a:gd name="T8" fmla="*/ 85 w 601"/>
                      <a:gd name="T9" fmla="*/ 389 h 572"/>
                      <a:gd name="T10" fmla="*/ 55 w 601"/>
                      <a:gd name="T11" fmla="*/ 369 h 572"/>
                      <a:gd name="T12" fmla="*/ 37 w 601"/>
                      <a:gd name="T13" fmla="*/ 377 h 572"/>
                      <a:gd name="T14" fmla="*/ 24 w 601"/>
                      <a:gd name="T15" fmla="*/ 354 h 572"/>
                      <a:gd name="T16" fmla="*/ 23 w 601"/>
                      <a:gd name="T17" fmla="*/ 336 h 572"/>
                      <a:gd name="T18" fmla="*/ 0 w 601"/>
                      <a:gd name="T19" fmla="*/ 306 h 572"/>
                      <a:gd name="T20" fmla="*/ 15 w 601"/>
                      <a:gd name="T21" fmla="*/ 288 h 572"/>
                      <a:gd name="T22" fmla="*/ 12 w 601"/>
                      <a:gd name="T23" fmla="*/ 261 h 572"/>
                      <a:gd name="T24" fmla="*/ 17 w 601"/>
                      <a:gd name="T25" fmla="*/ 238 h 572"/>
                      <a:gd name="T26" fmla="*/ 14 w 601"/>
                      <a:gd name="T27" fmla="*/ 219 h 572"/>
                      <a:gd name="T28" fmla="*/ 21 w 601"/>
                      <a:gd name="T29" fmla="*/ 184 h 572"/>
                      <a:gd name="T30" fmla="*/ 19 w 601"/>
                      <a:gd name="T31" fmla="*/ 164 h 572"/>
                      <a:gd name="T32" fmla="*/ 6 w 601"/>
                      <a:gd name="T33" fmla="*/ 125 h 572"/>
                      <a:gd name="T34" fmla="*/ 25 w 601"/>
                      <a:gd name="T35" fmla="*/ 115 h 572"/>
                      <a:gd name="T36" fmla="*/ 28 w 601"/>
                      <a:gd name="T37" fmla="*/ 97 h 572"/>
                      <a:gd name="T38" fmla="*/ 24 w 601"/>
                      <a:gd name="T39" fmla="*/ 78 h 572"/>
                      <a:gd name="T40" fmla="*/ 50 w 601"/>
                      <a:gd name="T41" fmla="*/ 61 h 572"/>
                      <a:gd name="T42" fmla="*/ 62 w 601"/>
                      <a:gd name="T43" fmla="*/ 47 h 572"/>
                      <a:gd name="T44" fmla="*/ 80 w 601"/>
                      <a:gd name="T45" fmla="*/ 34 h 572"/>
                      <a:gd name="T46" fmla="*/ 83 w 601"/>
                      <a:gd name="T47" fmla="*/ 0 h 572"/>
                      <a:gd name="T48" fmla="*/ 127 w 601"/>
                      <a:gd name="T49" fmla="*/ 15 h 572"/>
                      <a:gd name="T50" fmla="*/ 143 w 601"/>
                      <a:gd name="T51" fmla="*/ 12 h 572"/>
                      <a:gd name="T52" fmla="*/ 175 w 601"/>
                      <a:gd name="T53" fmla="*/ 19 h 572"/>
                      <a:gd name="T54" fmla="*/ 225 w 601"/>
                      <a:gd name="T55" fmla="*/ 39 h 572"/>
                      <a:gd name="T56" fmla="*/ 243 w 601"/>
                      <a:gd name="T57" fmla="*/ 78 h 572"/>
                      <a:gd name="T58" fmla="*/ 277 w 601"/>
                      <a:gd name="T59" fmla="*/ 87 h 572"/>
                      <a:gd name="T60" fmla="*/ 330 w 601"/>
                      <a:gd name="T61" fmla="*/ 105 h 572"/>
                      <a:gd name="T62" fmla="*/ 371 w 601"/>
                      <a:gd name="T63" fmla="*/ 127 h 572"/>
                      <a:gd name="T64" fmla="*/ 389 w 601"/>
                      <a:gd name="T65" fmla="*/ 116 h 572"/>
                      <a:gd name="T66" fmla="*/ 407 w 601"/>
                      <a:gd name="T67" fmla="*/ 96 h 572"/>
                      <a:gd name="T68" fmla="*/ 398 w 601"/>
                      <a:gd name="T69" fmla="*/ 62 h 572"/>
                      <a:gd name="T70" fmla="*/ 410 w 601"/>
                      <a:gd name="T71" fmla="*/ 40 h 572"/>
                      <a:gd name="T72" fmla="*/ 438 w 601"/>
                      <a:gd name="T73" fmla="*/ 19 h 572"/>
                      <a:gd name="T74" fmla="*/ 464 w 601"/>
                      <a:gd name="T75" fmla="*/ 13 h 572"/>
                      <a:gd name="T76" fmla="*/ 515 w 601"/>
                      <a:gd name="T77" fmla="*/ 22 h 572"/>
                      <a:gd name="T78" fmla="*/ 528 w 601"/>
                      <a:gd name="T79" fmla="*/ 42 h 572"/>
                      <a:gd name="T80" fmla="*/ 542 w 601"/>
                      <a:gd name="T81" fmla="*/ 42 h 572"/>
                      <a:gd name="T82" fmla="*/ 554 w 601"/>
                      <a:gd name="T83" fmla="*/ 50 h 572"/>
                      <a:gd name="T84" fmla="*/ 592 w 601"/>
                      <a:gd name="T85" fmla="*/ 55 h 572"/>
                      <a:gd name="T86" fmla="*/ 601 w 601"/>
                      <a:gd name="T87" fmla="*/ 70 h 572"/>
                      <a:gd name="T88" fmla="*/ 587 w 601"/>
                      <a:gd name="T89" fmla="*/ 91 h 572"/>
                      <a:gd name="T90" fmla="*/ 593 w 601"/>
                      <a:gd name="T91" fmla="*/ 110 h 572"/>
                      <a:gd name="T92" fmla="*/ 583 w 601"/>
                      <a:gd name="T93" fmla="*/ 137 h 572"/>
                      <a:gd name="T94" fmla="*/ 595 w 601"/>
                      <a:gd name="T95" fmla="*/ 172 h 572"/>
                      <a:gd name="T96" fmla="*/ 595 w 601"/>
                      <a:gd name="T97" fmla="*/ 323 h 572"/>
                      <a:gd name="T98" fmla="*/ 595 w 601"/>
                      <a:gd name="T99" fmla="*/ 474 h 572"/>
                      <a:gd name="T100" fmla="*/ 595 w 601"/>
                      <a:gd name="T101" fmla="*/ 555 h 572"/>
                      <a:gd name="T102" fmla="*/ 551 w 601"/>
                      <a:gd name="T103" fmla="*/ 555 h 572"/>
                      <a:gd name="T104" fmla="*/ 551 w 601"/>
                      <a:gd name="T105" fmla="*/ 572 h 572"/>
                      <a:gd name="T106" fmla="*/ 399 w 601"/>
                      <a:gd name="T107" fmla="*/ 495 h 572"/>
                      <a:gd name="T108" fmla="*/ 248 w 601"/>
                      <a:gd name="T109" fmla="*/ 417 h 572"/>
                      <a:gd name="T110" fmla="*/ 210 w 601"/>
                      <a:gd name="T111" fmla="*/ 439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1" h="572">
                        <a:moveTo>
                          <a:pt x="210" y="439"/>
                        </a:moveTo>
                        <a:lnTo>
                          <a:pt x="183" y="455"/>
                        </a:lnTo>
                        <a:lnTo>
                          <a:pt x="162" y="432"/>
                        </a:lnTo>
                        <a:lnTo>
                          <a:pt x="102" y="414"/>
                        </a:lnTo>
                        <a:lnTo>
                          <a:pt x="85" y="389"/>
                        </a:lnTo>
                        <a:lnTo>
                          <a:pt x="55" y="369"/>
                        </a:lnTo>
                        <a:lnTo>
                          <a:pt x="37" y="377"/>
                        </a:lnTo>
                        <a:lnTo>
                          <a:pt x="24" y="354"/>
                        </a:lnTo>
                        <a:lnTo>
                          <a:pt x="23" y="336"/>
                        </a:lnTo>
                        <a:lnTo>
                          <a:pt x="0" y="306"/>
                        </a:lnTo>
                        <a:lnTo>
                          <a:pt x="15" y="288"/>
                        </a:lnTo>
                        <a:lnTo>
                          <a:pt x="12" y="261"/>
                        </a:lnTo>
                        <a:lnTo>
                          <a:pt x="17" y="238"/>
                        </a:lnTo>
                        <a:lnTo>
                          <a:pt x="14" y="219"/>
                        </a:lnTo>
                        <a:lnTo>
                          <a:pt x="21" y="184"/>
                        </a:lnTo>
                        <a:lnTo>
                          <a:pt x="19" y="164"/>
                        </a:lnTo>
                        <a:lnTo>
                          <a:pt x="6" y="125"/>
                        </a:lnTo>
                        <a:lnTo>
                          <a:pt x="25" y="115"/>
                        </a:lnTo>
                        <a:lnTo>
                          <a:pt x="28" y="97"/>
                        </a:lnTo>
                        <a:lnTo>
                          <a:pt x="24" y="78"/>
                        </a:lnTo>
                        <a:lnTo>
                          <a:pt x="50" y="61"/>
                        </a:lnTo>
                        <a:lnTo>
                          <a:pt x="62" y="47"/>
                        </a:lnTo>
                        <a:lnTo>
                          <a:pt x="80" y="34"/>
                        </a:lnTo>
                        <a:lnTo>
                          <a:pt x="83" y="0"/>
                        </a:lnTo>
                        <a:lnTo>
                          <a:pt x="127" y="15"/>
                        </a:lnTo>
                        <a:lnTo>
                          <a:pt x="143" y="12"/>
                        </a:lnTo>
                        <a:lnTo>
                          <a:pt x="175" y="19"/>
                        </a:lnTo>
                        <a:lnTo>
                          <a:pt x="225" y="39"/>
                        </a:lnTo>
                        <a:lnTo>
                          <a:pt x="243" y="78"/>
                        </a:lnTo>
                        <a:lnTo>
                          <a:pt x="277" y="87"/>
                        </a:lnTo>
                        <a:lnTo>
                          <a:pt x="330" y="105"/>
                        </a:lnTo>
                        <a:lnTo>
                          <a:pt x="371" y="127"/>
                        </a:lnTo>
                        <a:lnTo>
                          <a:pt x="389" y="116"/>
                        </a:lnTo>
                        <a:lnTo>
                          <a:pt x="407" y="96"/>
                        </a:lnTo>
                        <a:lnTo>
                          <a:pt x="398" y="62"/>
                        </a:lnTo>
                        <a:lnTo>
                          <a:pt x="410" y="40"/>
                        </a:lnTo>
                        <a:lnTo>
                          <a:pt x="438" y="19"/>
                        </a:lnTo>
                        <a:lnTo>
                          <a:pt x="464" y="13"/>
                        </a:lnTo>
                        <a:lnTo>
                          <a:pt x="515" y="22"/>
                        </a:lnTo>
                        <a:lnTo>
                          <a:pt x="528" y="42"/>
                        </a:lnTo>
                        <a:lnTo>
                          <a:pt x="542" y="42"/>
                        </a:lnTo>
                        <a:lnTo>
                          <a:pt x="554" y="50"/>
                        </a:lnTo>
                        <a:lnTo>
                          <a:pt x="592" y="55"/>
                        </a:lnTo>
                        <a:lnTo>
                          <a:pt x="601" y="70"/>
                        </a:lnTo>
                        <a:lnTo>
                          <a:pt x="587" y="91"/>
                        </a:lnTo>
                        <a:lnTo>
                          <a:pt x="593" y="110"/>
                        </a:lnTo>
                        <a:lnTo>
                          <a:pt x="583" y="137"/>
                        </a:lnTo>
                        <a:lnTo>
                          <a:pt x="595" y="172"/>
                        </a:lnTo>
                        <a:lnTo>
                          <a:pt x="595" y="323"/>
                        </a:lnTo>
                        <a:lnTo>
                          <a:pt x="595" y="474"/>
                        </a:lnTo>
                        <a:lnTo>
                          <a:pt x="595" y="555"/>
                        </a:lnTo>
                        <a:lnTo>
                          <a:pt x="551" y="555"/>
                        </a:lnTo>
                        <a:lnTo>
                          <a:pt x="551" y="572"/>
                        </a:lnTo>
                        <a:lnTo>
                          <a:pt x="399" y="495"/>
                        </a:lnTo>
                        <a:lnTo>
                          <a:pt x="248" y="417"/>
                        </a:lnTo>
                        <a:lnTo>
                          <a:pt x="210" y="43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2" name="Country">
                    <a:extLst>
                      <a:ext uri="{FF2B5EF4-FFF2-40B4-BE49-F238E27FC236}">
                        <a16:creationId xmlns:a16="http://schemas.microsoft.com/office/drawing/2014/main" id="{5A614FBF-4CC0-4270-AF94-3899683801CD}"/>
                      </a:ext>
                    </a:extLst>
                  </p:cNvPr>
                  <p:cNvSpPr>
                    <a:spLocks/>
                  </p:cNvSpPr>
                  <p:nvPr/>
                </p:nvSpPr>
                <p:spPr bwMode="auto">
                  <a:xfrm>
                    <a:off x="6135688" y="2143125"/>
                    <a:ext cx="92075" cy="73025"/>
                  </a:xfrm>
                  <a:custGeom>
                    <a:avLst/>
                    <a:gdLst>
                      <a:gd name="T0" fmla="*/ 167 w 453"/>
                      <a:gd name="T1" fmla="*/ 360 h 360"/>
                      <a:gd name="T2" fmla="*/ 167 w 453"/>
                      <a:gd name="T3" fmla="*/ 309 h 360"/>
                      <a:gd name="T4" fmla="*/ 228 w 453"/>
                      <a:gd name="T5" fmla="*/ 277 h 360"/>
                      <a:gd name="T6" fmla="*/ 266 w 453"/>
                      <a:gd name="T7" fmla="*/ 270 h 360"/>
                      <a:gd name="T8" fmla="*/ 297 w 453"/>
                      <a:gd name="T9" fmla="*/ 259 h 360"/>
                      <a:gd name="T10" fmla="*/ 312 w 453"/>
                      <a:gd name="T11" fmla="*/ 237 h 360"/>
                      <a:gd name="T12" fmla="*/ 356 w 453"/>
                      <a:gd name="T13" fmla="*/ 220 h 360"/>
                      <a:gd name="T14" fmla="*/ 358 w 453"/>
                      <a:gd name="T15" fmla="*/ 187 h 360"/>
                      <a:gd name="T16" fmla="*/ 379 w 453"/>
                      <a:gd name="T17" fmla="*/ 183 h 360"/>
                      <a:gd name="T18" fmla="*/ 397 w 453"/>
                      <a:gd name="T19" fmla="*/ 167 h 360"/>
                      <a:gd name="T20" fmla="*/ 446 w 453"/>
                      <a:gd name="T21" fmla="*/ 159 h 360"/>
                      <a:gd name="T22" fmla="*/ 453 w 453"/>
                      <a:gd name="T23" fmla="*/ 142 h 360"/>
                      <a:gd name="T24" fmla="*/ 443 w 453"/>
                      <a:gd name="T25" fmla="*/ 132 h 360"/>
                      <a:gd name="T26" fmla="*/ 430 w 453"/>
                      <a:gd name="T27" fmla="*/ 85 h 360"/>
                      <a:gd name="T28" fmla="*/ 428 w 453"/>
                      <a:gd name="T29" fmla="*/ 57 h 360"/>
                      <a:gd name="T30" fmla="*/ 414 w 453"/>
                      <a:gd name="T31" fmla="*/ 27 h 360"/>
                      <a:gd name="T32" fmla="*/ 397 w 453"/>
                      <a:gd name="T33" fmla="*/ 27 h 360"/>
                      <a:gd name="T34" fmla="*/ 358 w 453"/>
                      <a:gd name="T35" fmla="*/ 17 h 360"/>
                      <a:gd name="T36" fmla="*/ 322 w 453"/>
                      <a:gd name="T37" fmla="*/ 20 h 360"/>
                      <a:gd name="T38" fmla="*/ 299 w 453"/>
                      <a:gd name="T39" fmla="*/ 0 h 360"/>
                      <a:gd name="T40" fmla="*/ 271 w 453"/>
                      <a:gd name="T41" fmla="*/ 0 h 360"/>
                      <a:gd name="T42" fmla="*/ 259 w 453"/>
                      <a:gd name="T43" fmla="*/ 28 h 360"/>
                      <a:gd name="T44" fmla="*/ 234 w 453"/>
                      <a:gd name="T45" fmla="*/ 76 h 360"/>
                      <a:gd name="T46" fmla="*/ 206 w 453"/>
                      <a:gd name="T47" fmla="*/ 95 h 360"/>
                      <a:gd name="T48" fmla="*/ 168 w 453"/>
                      <a:gd name="T49" fmla="*/ 115 h 360"/>
                      <a:gd name="T50" fmla="*/ 143 w 453"/>
                      <a:gd name="T51" fmla="*/ 146 h 360"/>
                      <a:gd name="T52" fmla="*/ 138 w 453"/>
                      <a:gd name="T53" fmla="*/ 169 h 360"/>
                      <a:gd name="T54" fmla="*/ 124 w 453"/>
                      <a:gd name="T55" fmla="*/ 207 h 360"/>
                      <a:gd name="T56" fmla="*/ 133 w 453"/>
                      <a:gd name="T57" fmla="*/ 262 h 360"/>
                      <a:gd name="T58" fmla="*/ 101 w 453"/>
                      <a:gd name="T59" fmla="*/ 298 h 360"/>
                      <a:gd name="T60" fmla="*/ 83 w 453"/>
                      <a:gd name="T61" fmla="*/ 309 h 360"/>
                      <a:gd name="T62" fmla="*/ 53 w 453"/>
                      <a:gd name="T63" fmla="*/ 339 h 360"/>
                      <a:gd name="T64" fmla="*/ 17 w 453"/>
                      <a:gd name="T65" fmla="*/ 343 h 360"/>
                      <a:gd name="T66" fmla="*/ 0 w 453"/>
                      <a:gd name="T67" fmla="*/ 358 h 360"/>
                      <a:gd name="T68" fmla="*/ 49 w 453"/>
                      <a:gd name="T69" fmla="*/ 358 h 360"/>
                      <a:gd name="T70" fmla="*/ 167 w 453"/>
                      <a:gd name="T71" fmla="*/ 359 h 360"/>
                      <a:gd name="T72" fmla="*/ 167 w 453"/>
                      <a:gd name="T73" fmla="*/ 359 h 360"/>
                      <a:gd name="T74" fmla="*/ 167 w 453"/>
                      <a:gd name="T75" fmla="*/ 359 h 360"/>
                      <a:gd name="T76" fmla="*/ 49 w 453"/>
                      <a:gd name="T77" fmla="*/ 358 h 360"/>
                      <a:gd name="T78" fmla="*/ 0 w 453"/>
                      <a:gd name="T79" fmla="*/ 358 h 360"/>
                      <a:gd name="T80" fmla="*/ 167 w 453"/>
                      <a:gd name="T81"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3" h="360">
                        <a:moveTo>
                          <a:pt x="167" y="360"/>
                        </a:moveTo>
                        <a:lnTo>
                          <a:pt x="167" y="309"/>
                        </a:lnTo>
                        <a:lnTo>
                          <a:pt x="228" y="277"/>
                        </a:lnTo>
                        <a:lnTo>
                          <a:pt x="266" y="270"/>
                        </a:lnTo>
                        <a:lnTo>
                          <a:pt x="297" y="259"/>
                        </a:lnTo>
                        <a:lnTo>
                          <a:pt x="312" y="237"/>
                        </a:lnTo>
                        <a:lnTo>
                          <a:pt x="356" y="220"/>
                        </a:lnTo>
                        <a:lnTo>
                          <a:pt x="358" y="187"/>
                        </a:lnTo>
                        <a:lnTo>
                          <a:pt x="379" y="183"/>
                        </a:lnTo>
                        <a:lnTo>
                          <a:pt x="397" y="167"/>
                        </a:lnTo>
                        <a:lnTo>
                          <a:pt x="446" y="159"/>
                        </a:lnTo>
                        <a:lnTo>
                          <a:pt x="453" y="142"/>
                        </a:lnTo>
                        <a:lnTo>
                          <a:pt x="443" y="132"/>
                        </a:lnTo>
                        <a:lnTo>
                          <a:pt x="430" y="85"/>
                        </a:lnTo>
                        <a:lnTo>
                          <a:pt x="428" y="57"/>
                        </a:lnTo>
                        <a:lnTo>
                          <a:pt x="414" y="27"/>
                        </a:lnTo>
                        <a:lnTo>
                          <a:pt x="397" y="27"/>
                        </a:lnTo>
                        <a:lnTo>
                          <a:pt x="358" y="17"/>
                        </a:lnTo>
                        <a:lnTo>
                          <a:pt x="322" y="20"/>
                        </a:lnTo>
                        <a:lnTo>
                          <a:pt x="299" y="0"/>
                        </a:lnTo>
                        <a:lnTo>
                          <a:pt x="271" y="0"/>
                        </a:lnTo>
                        <a:lnTo>
                          <a:pt x="259" y="28"/>
                        </a:lnTo>
                        <a:lnTo>
                          <a:pt x="234" y="76"/>
                        </a:lnTo>
                        <a:lnTo>
                          <a:pt x="206" y="95"/>
                        </a:lnTo>
                        <a:lnTo>
                          <a:pt x="168" y="115"/>
                        </a:lnTo>
                        <a:lnTo>
                          <a:pt x="143" y="146"/>
                        </a:lnTo>
                        <a:lnTo>
                          <a:pt x="138" y="169"/>
                        </a:lnTo>
                        <a:lnTo>
                          <a:pt x="124" y="207"/>
                        </a:lnTo>
                        <a:lnTo>
                          <a:pt x="133" y="262"/>
                        </a:lnTo>
                        <a:lnTo>
                          <a:pt x="101" y="298"/>
                        </a:lnTo>
                        <a:lnTo>
                          <a:pt x="83" y="309"/>
                        </a:lnTo>
                        <a:lnTo>
                          <a:pt x="53" y="339"/>
                        </a:lnTo>
                        <a:lnTo>
                          <a:pt x="17" y="343"/>
                        </a:lnTo>
                        <a:lnTo>
                          <a:pt x="0" y="358"/>
                        </a:lnTo>
                        <a:lnTo>
                          <a:pt x="49" y="358"/>
                        </a:lnTo>
                        <a:lnTo>
                          <a:pt x="167" y="359"/>
                        </a:lnTo>
                        <a:lnTo>
                          <a:pt x="167" y="359"/>
                        </a:lnTo>
                        <a:lnTo>
                          <a:pt x="167" y="359"/>
                        </a:lnTo>
                        <a:lnTo>
                          <a:pt x="49" y="358"/>
                        </a:lnTo>
                        <a:lnTo>
                          <a:pt x="0" y="358"/>
                        </a:lnTo>
                        <a:lnTo>
                          <a:pt x="167" y="36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3" name="Country">
                    <a:extLst>
                      <a:ext uri="{FF2B5EF4-FFF2-40B4-BE49-F238E27FC236}">
                        <a16:creationId xmlns:a16="http://schemas.microsoft.com/office/drawing/2014/main" id="{E67FC103-A4A3-4969-9B00-570F8698E7C4}"/>
                      </a:ext>
                    </a:extLst>
                  </p:cNvPr>
                  <p:cNvSpPr>
                    <a:spLocks/>
                  </p:cNvSpPr>
                  <p:nvPr/>
                </p:nvSpPr>
                <p:spPr bwMode="auto">
                  <a:xfrm>
                    <a:off x="6442075" y="2009775"/>
                    <a:ext cx="26987" cy="34925"/>
                  </a:xfrm>
                  <a:custGeom>
                    <a:avLst/>
                    <a:gdLst>
                      <a:gd name="T0" fmla="*/ 0 w 129"/>
                      <a:gd name="T1" fmla="*/ 14 h 165"/>
                      <a:gd name="T2" fmla="*/ 9 w 129"/>
                      <a:gd name="T3" fmla="*/ 6 h 165"/>
                      <a:gd name="T4" fmla="*/ 34 w 129"/>
                      <a:gd name="T5" fmla="*/ 0 h 165"/>
                      <a:gd name="T6" fmla="*/ 62 w 129"/>
                      <a:gd name="T7" fmla="*/ 18 h 165"/>
                      <a:gd name="T8" fmla="*/ 78 w 129"/>
                      <a:gd name="T9" fmla="*/ 20 h 165"/>
                      <a:gd name="T10" fmla="*/ 95 w 129"/>
                      <a:gd name="T11" fmla="*/ 35 h 165"/>
                      <a:gd name="T12" fmla="*/ 92 w 129"/>
                      <a:gd name="T13" fmla="*/ 54 h 165"/>
                      <a:gd name="T14" fmla="*/ 106 w 129"/>
                      <a:gd name="T15" fmla="*/ 63 h 165"/>
                      <a:gd name="T16" fmla="*/ 112 w 129"/>
                      <a:gd name="T17" fmla="*/ 86 h 165"/>
                      <a:gd name="T18" fmla="*/ 125 w 129"/>
                      <a:gd name="T19" fmla="*/ 100 h 165"/>
                      <a:gd name="T20" fmla="*/ 122 w 129"/>
                      <a:gd name="T21" fmla="*/ 109 h 165"/>
                      <a:gd name="T22" fmla="*/ 129 w 129"/>
                      <a:gd name="T23" fmla="*/ 114 h 165"/>
                      <a:gd name="T24" fmla="*/ 119 w 129"/>
                      <a:gd name="T25" fmla="*/ 118 h 165"/>
                      <a:gd name="T26" fmla="*/ 97 w 129"/>
                      <a:gd name="T27" fmla="*/ 117 h 165"/>
                      <a:gd name="T28" fmla="*/ 93 w 129"/>
                      <a:gd name="T29" fmla="*/ 109 h 165"/>
                      <a:gd name="T30" fmla="*/ 85 w 129"/>
                      <a:gd name="T31" fmla="*/ 113 h 165"/>
                      <a:gd name="T32" fmla="*/ 88 w 129"/>
                      <a:gd name="T33" fmla="*/ 123 h 165"/>
                      <a:gd name="T34" fmla="*/ 78 w 129"/>
                      <a:gd name="T35" fmla="*/ 141 h 165"/>
                      <a:gd name="T36" fmla="*/ 71 w 129"/>
                      <a:gd name="T37" fmla="*/ 159 h 165"/>
                      <a:gd name="T38" fmla="*/ 61 w 129"/>
                      <a:gd name="T39" fmla="*/ 165 h 165"/>
                      <a:gd name="T40" fmla="*/ 55 w 129"/>
                      <a:gd name="T41" fmla="*/ 140 h 165"/>
                      <a:gd name="T42" fmla="*/ 59 w 129"/>
                      <a:gd name="T43" fmla="*/ 117 h 165"/>
                      <a:gd name="T44" fmla="*/ 57 w 129"/>
                      <a:gd name="T45" fmla="*/ 93 h 165"/>
                      <a:gd name="T46" fmla="*/ 35 w 129"/>
                      <a:gd name="T47" fmla="*/ 60 h 165"/>
                      <a:gd name="T48" fmla="*/ 23 w 129"/>
                      <a:gd name="T49" fmla="*/ 36 h 165"/>
                      <a:gd name="T50" fmla="*/ 12 w 129"/>
                      <a:gd name="T51" fmla="*/ 20 h 165"/>
                      <a:gd name="T52" fmla="*/ 0 w 129"/>
                      <a:gd name="T53"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9" h="165">
                        <a:moveTo>
                          <a:pt x="0" y="14"/>
                        </a:moveTo>
                        <a:lnTo>
                          <a:pt x="9" y="6"/>
                        </a:lnTo>
                        <a:lnTo>
                          <a:pt x="34" y="0"/>
                        </a:lnTo>
                        <a:lnTo>
                          <a:pt x="62" y="18"/>
                        </a:lnTo>
                        <a:lnTo>
                          <a:pt x="78" y="20"/>
                        </a:lnTo>
                        <a:lnTo>
                          <a:pt x="95" y="35"/>
                        </a:lnTo>
                        <a:lnTo>
                          <a:pt x="92" y="54"/>
                        </a:lnTo>
                        <a:lnTo>
                          <a:pt x="106" y="63"/>
                        </a:lnTo>
                        <a:lnTo>
                          <a:pt x="112" y="86"/>
                        </a:lnTo>
                        <a:lnTo>
                          <a:pt x="125" y="100"/>
                        </a:lnTo>
                        <a:lnTo>
                          <a:pt x="122" y="109"/>
                        </a:lnTo>
                        <a:lnTo>
                          <a:pt x="129" y="114"/>
                        </a:lnTo>
                        <a:lnTo>
                          <a:pt x="119" y="118"/>
                        </a:lnTo>
                        <a:lnTo>
                          <a:pt x="97" y="117"/>
                        </a:lnTo>
                        <a:lnTo>
                          <a:pt x="93" y="109"/>
                        </a:lnTo>
                        <a:lnTo>
                          <a:pt x="85" y="113"/>
                        </a:lnTo>
                        <a:lnTo>
                          <a:pt x="88" y="123"/>
                        </a:lnTo>
                        <a:lnTo>
                          <a:pt x="78" y="141"/>
                        </a:lnTo>
                        <a:lnTo>
                          <a:pt x="71" y="159"/>
                        </a:lnTo>
                        <a:lnTo>
                          <a:pt x="61" y="165"/>
                        </a:lnTo>
                        <a:lnTo>
                          <a:pt x="55" y="140"/>
                        </a:lnTo>
                        <a:lnTo>
                          <a:pt x="59" y="117"/>
                        </a:lnTo>
                        <a:lnTo>
                          <a:pt x="57" y="93"/>
                        </a:lnTo>
                        <a:lnTo>
                          <a:pt x="35" y="60"/>
                        </a:lnTo>
                        <a:lnTo>
                          <a:pt x="23" y="36"/>
                        </a:lnTo>
                        <a:lnTo>
                          <a:pt x="12" y="20"/>
                        </a:lnTo>
                        <a:lnTo>
                          <a:pt x="0" y="1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4" name="Country">
                    <a:extLst>
                      <a:ext uri="{FF2B5EF4-FFF2-40B4-BE49-F238E27FC236}">
                        <a16:creationId xmlns:a16="http://schemas.microsoft.com/office/drawing/2014/main" id="{C5B6D78B-47F9-4ED9-BD2C-45AFA3B465A3}"/>
                      </a:ext>
                    </a:extLst>
                  </p:cNvPr>
                  <p:cNvSpPr>
                    <a:spLocks/>
                  </p:cNvSpPr>
                  <p:nvPr/>
                </p:nvSpPr>
                <p:spPr bwMode="auto">
                  <a:xfrm>
                    <a:off x="6380163" y="2065338"/>
                    <a:ext cx="14287" cy="17463"/>
                  </a:xfrm>
                  <a:custGeom>
                    <a:avLst/>
                    <a:gdLst>
                      <a:gd name="T0" fmla="*/ 52 w 72"/>
                      <a:gd name="T1" fmla="*/ 53 h 84"/>
                      <a:gd name="T2" fmla="*/ 49 w 72"/>
                      <a:gd name="T3" fmla="*/ 43 h 84"/>
                      <a:gd name="T4" fmla="*/ 33 w 72"/>
                      <a:gd name="T5" fmla="*/ 68 h 84"/>
                      <a:gd name="T6" fmla="*/ 35 w 72"/>
                      <a:gd name="T7" fmla="*/ 84 h 84"/>
                      <a:gd name="T8" fmla="*/ 27 w 72"/>
                      <a:gd name="T9" fmla="*/ 81 h 84"/>
                      <a:gd name="T10" fmla="*/ 17 w 72"/>
                      <a:gd name="T11" fmla="*/ 64 h 84"/>
                      <a:gd name="T12" fmla="*/ 0 w 72"/>
                      <a:gd name="T13" fmla="*/ 54 h 84"/>
                      <a:gd name="T14" fmla="*/ 5 w 72"/>
                      <a:gd name="T15" fmla="*/ 45 h 84"/>
                      <a:gd name="T16" fmla="*/ 10 w 72"/>
                      <a:gd name="T17" fmla="*/ 17 h 84"/>
                      <a:gd name="T18" fmla="*/ 22 w 72"/>
                      <a:gd name="T19" fmla="*/ 5 h 84"/>
                      <a:gd name="T20" fmla="*/ 30 w 72"/>
                      <a:gd name="T21" fmla="*/ 0 h 84"/>
                      <a:gd name="T22" fmla="*/ 40 w 72"/>
                      <a:gd name="T23" fmla="*/ 9 h 84"/>
                      <a:gd name="T24" fmla="*/ 45 w 72"/>
                      <a:gd name="T25" fmla="*/ 16 h 84"/>
                      <a:gd name="T26" fmla="*/ 58 w 72"/>
                      <a:gd name="T27" fmla="*/ 22 h 84"/>
                      <a:gd name="T28" fmla="*/ 72 w 72"/>
                      <a:gd name="T29" fmla="*/ 32 h 84"/>
                      <a:gd name="T30" fmla="*/ 69 w 72"/>
                      <a:gd name="T31" fmla="*/ 37 h 84"/>
                      <a:gd name="T32" fmla="*/ 62 w 72"/>
                      <a:gd name="T33" fmla="*/ 48 h 84"/>
                      <a:gd name="T34" fmla="*/ 52 w 72"/>
                      <a:gd name="T35"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84">
                        <a:moveTo>
                          <a:pt x="52" y="53"/>
                        </a:moveTo>
                        <a:lnTo>
                          <a:pt x="49" y="43"/>
                        </a:lnTo>
                        <a:lnTo>
                          <a:pt x="33" y="68"/>
                        </a:lnTo>
                        <a:lnTo>
                          <a:pt x="35" y="84"/>
                        </a:lnTo>
                        <a:lnTo>
                          <a:pt x="27" y="81"/>
                        </a:lnTo>
                        <a:lnTo>
                          <a:pt x="17" y="64"/>
                        </a:lnTo>
                        <a:lnTo>
                          <a:pt x="0" y="54"/>
                        </a:lnTo>
                        <a:lnTo>
                          <a:pt x="5" y="45"/>
                        </a:lnTo>
                        <a:lnTo>
                          <a:pt x="10" y="17"/>
                        </a:lnTo>
                        <a:lnTo>
                          <a:pt x="22" y="5"/>
                        </a:lnTo>
                        <a:lnTo>
                          <a:pt x="30" y="0"/>
                        </a:lnTo>
                        <a:lnTo>
                          <a:pt x="40" y="9"/>
                        </a:lnTo>
                        <a:lnTo>
                          <a:pt x="45" y="16"/>
                        </a:lnTo>
                        <a:lnTo>
                          <a:pt x="58" y="22"/>
                        </a:lnTo>
                        <a:lnTo>
                          <a:pt x="72" y="32"/>
                        </a:lnTo>
                        <a:lnTo>
                          <a:pt x="69" y="37"/>
                        </a:lnTo>
                        <a:lnTo>
                          <a:pt x="62" y="48"/>
                        </a:lnTo>
                        <a:lnTo>
                          <a:pt x="52" y="5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5" name="Country">
                    <a:extLst>
                      <a:ext uri="{FF2B5EF4-FFF2-40B4-BE49-F238E27FC236}">
                        <a16:creationId xmlns:a16="http://schemas.microsoft.com/office/drawing/2014/main" id="{6A865D08-58E3-4B61-83A1-D8A3151EF53F}"/>
                      </a:ext>
                    </a:extLst>
                  </p:cNvPr>
                  <p:cNvSpPr>
                    <a:spLocks/>
                  </p:cNvSpPr>
                  <p:nvPr/>
                </p:nvSpPr>
                <p:spPr bwMode="auto">
                  <a:xfrm>
                    <a:off x="6570663" y="2528888"/>
                    <a:ext cx="55562" cy="109538"/>
                  </a:xfrm>
                  <a:custGeom>
                    <a:avLst/>
                    <a:gdLst>
                      <a:gd name="T0" fmla="*/ 238 w 274"/>
                      <a:gd name="T1" fmla="*/ 17 h 541"/>
                      <a:gd name="T2" fmla="*/ 248 w 274"/>
                      <a:gd name="T3" fmla="*/ 33 h 541"/>
                      <a:gd name="T4" fmla="*/ 258 w 274"/>
                      <a:gd name="T5" fmla="*/ 58 h 541"/>
                      <a:gd name="T6" fmla="*/ 264 w 274"/>
                      <a:gd name="T7" fmla="*/ 105 h 541"/>
                      <a:gd name="T8" fmla="*/ 274 w 274"/>
                      <a:gd name="T9" fmla="*/ 123 h 541"/>
                      <a:gd name="T10" fmla="*/ 270 w 274"/>
                      <a:gd name="T11" fmla="*/ 142 h 541"/>
                      <a:gd name="T12" fmla="*/ 263 w 274"/>
                      <a:gd name="T13" fmla="*/ 154 h 541"/>
                      <a:gd name="T14" fmla="*/ 250 w 274"/>
                      <a:gd name="T15" fmla="*/ 131 h 541"/>
                      <a:gd name="T16" fmla="*/ 243 w 274"/>
                      <a:gd name="T17" fmla="*/ 142 h 541"/>
                      <a:gd name="T18" fmla="*/ 250 w 274"/>
                      <a:gd name="T19" fmla="*/ 171 h 541"/>
                      <a:gd name="T20" fmla="*/ 247 w 274"/>
                      <a:gd name="T21" fmla="*/ 188 h 541"/>
                      <a:gd name="T22" fmla="*/ 237 w 274"/>
                      <a:gd name="T23" fmla="*/ 197 h 541"/>
                      <a:gd name="T24" fmla="*/ 234 w 274"/>
                      <a:gd name="T25" fmla="*/ 231 h 541"/>
                      <a:gd name="T26" fmla="*/ 219 w 274"/>
                      <a:gd name="T27" fmla="*/ 277 h 541"/>
                      <a:gd name="T28" fmla="*/ 201 w 274"/>
                      <a:gd name="T29" fmla="*/ 332 h 541"/>
                      <a:gd name="T30" fmla="*/ 177 w 274"/>
                      <a:gd name="T31" fmla="*/ 409 h 541"/>
                      <a:gd name="T32" fmla="*/ 163 w 274"/>
                      <a:gd name="T33" fmla="*/ 465 h 541"/>
                      <a:gd name="T34" fmla="*/ 146 w 274"/>
                      <a:gd name="T35" fmla="*/ 513 h 541"/>
                      <a:gd name="T36" fmla="*/ 115 w 274"/>
                      <a:gd name="T37" fmla="*/ 523 h 541"/>
                      <a:gd name="T38" fmla="*/ 82 w 274"/>
                      <a:gd name="T39" fmla="*/ 541 h 541"/>
                      <a:gd name="T40" fmla="*/ 60 w 274"/>
                      <a:gd name="T41" fmla="*/ 530 h 541"/>
                      <a:gd name="T42" fmla="*/ 30 w 274"/>
                      <a:gd name="T43" fmla="*/ 515 h 541"/>
                      <a:gd name="T44" fmla="*/ 19 w 274"/>
                      <a:gd name="T45" fmla="*/ 494 h 541"/>
                      <a:gd name="T46" fmla="*/ 17 w 274"/>
                      <a:gd name="T47" fmla="*/ 457 h 541"/>
                      <a:gd name="T48" fmla="*/ 3 w 274"/>
                      <a:gd name="T49" fmla="*/ 424 h 541"/>
                      <a:gd name="T50" fmla="*/ 0 w 274"/>
                      <a:gd name="T51" fmla="*/ 395 h 541"/>
                      <a:gd name="T52" fmla="*/ 7 w 274"/>
                      <a:gd name="T53" fmla="*/ 366 h 541"/>
                      <a:gd name="T54" fmla="*/ 24 w 274"/>
                      <a:gd name="T55" fmla="*/ 359 h 541"/>
                      <a:gd name="T56" fmla="*/ 24 w 274"/>
                      <a:gd name="T57" fmla="*/ 345 h 541"/>
                      <a:gd name="T58" fmla="*/ 42 w 274"/>
                      <a:gd name="T59" fmla="*/ 315 h 541"/>
                      <a:gd name="T60" fmla="*/ 46 w 274"/>
                      <a:gd name="T61" fmla="*/ 289 h 541"/>
                      <a:gd name="T62" fmla="*/ 37 w 274"/>
                      <a:gd name="T63" fmla="*/ 271 h 541"/>
                      <a:gd name="T64" fmla="*/ 30 w 274"/>
                      <a:gd name="T65" fmla="*/ 246 h 541"/>
                      <a:gd name="T66" fmla="*/ 27 w 274"/>
                      <a:gd name="T67" fmla="*/ 209 h 541"/>
                      <a:gd name="T68" fmla="*/ 40 w 274"/>
                      <a:gd name="T69" fmla="*/ 187 h 541"/>
                      <a:gd name="T70" fmla="*/ 45 w 274"/>
                      <a:gd name="T71" fmla="*/ 162 h 541"/>
                      <a:gd name="T72" fmla="*/ 64 w 274"/>
                      <a:gd name="T73" fmla="*/ 161 h 541"/>
                      <a:gd name="T74" fmla="*/ 85 w 274"/>
                      <a:gd name="T75" fmla="*/ 153 h 541"/>
                      <a:gd name="T76" fmla="*/ 99 w 274"/>
                      <a:gd name="T77" fmla="*/ 146 h 541"/>
                      <a:gd name="T78" fmla="*/ 116 w 274"/>
                      <a:gd name="T79" fmla="*/ 145 h 541"/>
                      <a:gd name="T80" fmla="*/ 137 w 274"/>
                      <a:gd name="T81" fmla="*/ 123 h 541"/>
                      <a:gd name="T82" fmla="*/ 169 w 274"/>
                      <a:gd name="T83" fmla="*/ 99 h 541"/>
                      <a:gd name="T84" fmla="*/ 180 w 274"/>
                      <a:gd name="T85" fmla="*/ 79 h 541"/>
                      <a:gd name="T86" fmla="*/ 175 w 274"/>
                      <a:gd name="T87" fmla="*/ 63 h 541"/>
                      <a:gd name="T88" fmla="*/ 191 w 274"/>
                      <a:gd name="T89" fmla="*/ 67 h 541"/>
                      <a:gd name="T90" fmla="*/ 212 w 274"/>
                      <a:gd name="T91" fmla="*/ 41 h 541"/>
                      <a:gd name="T92" fmla="*/ 212 w 274"/>
                      <a:gd name="T93" fmla="*/ 17 h 541"/>
                      <a:gd name="T94" fmla="*/ 225 w 274"/>
                      <a:gd name="T95" fmla="*/ 0 h 541"/>
                      <a:gd name="T96" fmla="*/ 238 w 274"/>
                      <a:gd name="T97" fmla="*/ 1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4" h="541">
                        <a:moveTo>
                          <a:pt x="238" y="17"/>
                        </a:moveTo>
                        <a:lnTo>
                          <a:pt x="248" y="33"/>
                        </a:lnTo>
                        <a:lnTo>
                          <a:pt x="258" y="58"/>
                        </a:lnTo>
                        <a:lnTo>
                          <a:pt x="264" y="105"/>
                        </a:lnTo>
                        <a:lnTo>
                          <a:pt x="274" y="123"/>
                        </a:lnTo>
                        <a:lnTo>
                          <a:pt x="270" y="142"/>
                        </a:lnTo>
                        <a:lnTo>
                          <a:pt x="263" y="154"/>
                        </a:lnTo>
                        <a:lnTo>
                          <a:pt x="250" y="131"/>
                        </a:lnTo>
                        <a:lnTo>
                          <a:pt x="243" y="142"/>
                        </a:lnTo>
                        <a:lnTo>
                          <a:pt x="250" y="171"/>
                        </a:lnTo>
                        <a:lnTo>
                          <a:pt x="247" y="188"/>
                        </a:lnTo>
                        <a:lnTo>
                          <a:pt x="237" y="197"/>
                        </a:lnTo>
                        <a:lnTo>
                          <a:pt x="234" y="231"/>
                        </a:lnTo>
                        <a:lnTo>
                          <a:pt x="219" y="277"/>
                        </a:lnTo>
                        <a:lnTo>
                          <a:pt x="201" y="332"/>
                        </a:lnTo>
                        <a:lnTo>
                          <a:pt x="177" y="409"/>
                        </a:lnTo>
                        <a:lnTo>
                          <a:pt x="163" y="465"/>
                        </a:lnTo>
                        <a:lnTo>
                          <a:pt x="146" y="513"/>
                        </a:lnTo>
                        <a:lnTo>
                          <a:pt x="115" y="523"/>
                        </a:lnTo>
                        <a:lnTo>
                          <a:pt x="82" y="541"/>
                        </a:lnTo>
                        <a:lnTo>
                          <a:pt x="60" y="530"/>
                        </a:lnTo>
                        <a:lnTo>
                          <a:pt x="30" y="515"/>
                        </a:lnTo>
                        <a:lnTo>
                          <a:pt x="19" y="494"/>
                        </a:lnTo>
                        <a:lnTo>
                          <a:pt x="17" y="457"/>
                        </a:lnTo>
                        <a:lnTo>
                          <a:pt x="3" y="424"/>
                        </a:lnTo>
                        <a:lnTo>
                          <a:pt x="0" y="395"/>
                        </a:lnTo>
                        <a:lnTo>
                          <a:pt x="7" y="366"/>
                        </a:lnTo>
                        <a:lnTo>
                          <a:pt x="24" y="359"/>
                        </a:lnTo>
                        <a:lnTo>
                          <a:pt x="24" y="345"/>
                        </a:lnTo>
                        <a:lnTo>
                          <a:pt x="42" y="315"/>
                        </a:lnTo>
                        <a:lnTo>
                          <a:pt x="46" y="289"/>
                        </a:lnTo>
                        <a:lnTo>
                          <a:pt x="37" y="271"/>
                        </a:lnTo>
                        <a:lnTo>
                          <a:pt x="30" y="246"/>
                        </a:lnTo>
                        <a:lnTo>
                          <a:pt x="27" y="209"/>
                        </a:lnTo>
                        <a:lnTo>
                          <a:pt x="40" y="187"/>
                        </a:lnTo>
                        <a:lnTo>
                          <a:pt x="45" y="162"/>
                        </a:lnTo>
                        <a:lnTo>
                          <a:pt x="64" y="161"/>
                        </a:lnTo>
                        <a:lnTo>
                          <a:pt x="85" y="153"/>
                        </a:lnTo>
                        <a:lnTo>
                          <a:pt x="99" y="146"/>
                        </a:lnTo>
                        <a:lnTo>
                          <a:pt x="116" y="145"/>
                        </a:lnTo>
                        <a:lnTo>
                          <a:pt x="137" y="123"/>
                        </a:lnTo>
                        <a:lnTo>
                          <a:pt x="169" y="99"/>
                        </a:lnTo>
                        <a:lnTo>
                          <a:pt x="180" y="79"/>
                        </a:lnTo>
                        <a:lnTo>
                          <a:pt x="175" y="63"/>
                        </a:lnTo>
                        <a:lnTo>
                          <a:pt x="191" y="67"/>
                        </a:lnTo>
                        <a:lnTo>
                          <a:pt x="212" y="41"/>
                        </a:lnTo>
                        <a:lnTo>
                          <a:pt x="212" y="17"/>
                        </a:lnTo>
                        <a:lnTo>
                          <a:pt x="225" y="0"/>
                        </a:lnTo>
                        <a:lnTo>
                          <a:pt x="238" y="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6" name="Country">
                    <a:extLst>
                      <a:ext uri="{FF2B5EF4-FFF2-40B4-BE49-F238E27FC236}">
                        <a16:creationId xmlns:a16="http://schemas.microsoft.com/office/drawing/2014/main" id="{64AF64FF-04A9-4AB3-BFE0-C991169DEDEF}"/>
                      </a:ext>
                    </a:extLst>
                  </p:cNvPr>
                  <p:cNvSpPr>
                    <a:spLocks/>
                  </p:cNvSpPr>
                  <p:nvPr/>
                </p:nvSpPr>
                <p:spPr bwMode="auto">
                  <a:xfrm>
                    <a:off x="6394450" y="2078038"/>
                    <a:ext cx="19050" cy="14288"/>
                  </a:xfrm>
                  <a:custGeom>
                    <a:avLst/>
                    <a:gdLst>
                      <a:gd name="T0" fmla="*/ 4 w 94"/>
                      <a:gd name="T1" fmla="*/ 24 h 75"/>
                      <a:gd name="T2" fmla="*/ 9 w 94"/>
                      <a:gd name="T3" fmla="*/ 24 h 75"/>
                      <a:gd name="T4" fmla="*/ 11 w 94"/>
                      <a:gd name="T5" fmla="*/ 14 h 75"/>
                      <a:gd name="T6" fmla="*/ 33 w 94"/>
                      <a:gd name="T7" fmla="*/ 6 h 75"/>
                      <a:gd name="T8" fmla="*/ 42 w 94"/>
                      <a:gd name="T9" fmla="*/ 4 h 75"/>
                      <a:gd name="T10" fmla="*/ 55 w 94"/>
                      <a:gd name="T11" fmla="*/ 1 h 75"/>
                      <a:gd name="T12" fmla="*/ 72 w 94"/>
                      <a:gd name="T13" fmla="*/ 0 h 75"/>
                      <a:gd name="T14" fmla="*/ 91 w 94"/>
                      <a:gd name="T15" fmla="*/ 16 h 75"/>
                      <a:gd name="T16" fmla="*/ 94 w 94"/>
                      <a:gd name="T17" fmla="*/ 50 h 75"/>
                      <a:gd name="T18" fmla="*/ 87 w 94"/>
                      <a:gd name="T19" fmla="*/ 51 h 75"/>
                      <a:gd name="T20" fmla="*/ 81 w 94"/>
                      <a:gd name="T21" fmla="*/ 60 h 75"/>
                      <a:gd name="T22" fmla="*/ 60 w 94"/>
                      <a:gd name="T23" fmla="*/ 59 h 75"/>
                      <a:gd name="T24" fmla="*/ 46 w 94"/>
                      <a:gd name="T25" fmla="*/ 70 h 75"/>
                      <a:gd name="T26" fmla="*/ 21 w 94"/>
                      <a:gd name="T27" fmla="*/ 75 h 75"/>
                      <a:gd name="T28" fmla="*/ 5 w 94"/>
                      <a:gd name="T29" fmla="*/ 62 h 75"/>
                      <a:gd name="T30" fmla="*/ 0 w 94"/>
                      <a:gd name="T31" fmla="*/ 41 h 75"/>
                      <a:gd name="T32" fmla="*/ 4 w 94"/>
                      <a:gd name="T33" fmla="*/ 2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75">
                        <a:moveTo>
                          <a:pt x="4" y="24"/>
                        </a:moveTo>
                        <a:lnTo>
                          <a:pt x="9" y="24"/>
                        </a:lnTo>
                        <a:lnTo>
                          <a:pt x="11" y="14"/>
                        </a:lnTo>
                        <a:lnTo>
                          <a:pt x="33" y="6"/>
                        </a:lnTo>
                        <a:lnTo>
                          <a:pt x="42" y="4"/>
                        </a:lnTo>
                        <a:lnTo>
                          <a:pt x="55" y="1"/>
                        </a:lnTo>
                        <a:lnTo>
                          <a:pt x="72" y="0"/>
                        </a:lnTo>
                        <a:lnTo>
                          <a:pt x="91" y="16"/>
                        </a:lnTo>
                        <a:lnTo>
                          <a:pt x="94" y="50"/>
                        </a:lnTo>
                        <a:lnTo>
                          <a:pt x="87" y="51"/>
                        </a:lnTo>
                        <a:lnTo>
                          <a:pt x="81" y="60"/>
                        </a:lnTo>
                        <a:lnTo>
                          <a:pt x="60" y="59"/>
                        </a:lnTo>
                        <a:lnTo>
                          <a:pt x="46" y="70"/>
                        </a:lnTo>
                        <a:lnTo>
                          <a:pt x="21" y="75"/>
                        </a:lnTo>
                        <a:lnTo>
                          <a:pt x="5" y="62"/>
                        </a:lnTo>
                        <a:lnTo>
                          <a:pt x="0" y="41"/>
                        </a:lnTo>
                        <a:lnTo>
                          <a:pt x="4" y="2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7" name="Country">
                    <a:extLst>
                      <a:ext uri="{FF2B5EF4-FFF2-40B4-BE49-F238E27FC236}">
                        <a16:creationId xmlns:a16="http://schemas.microsoft.com/office/drawing/2014/main" id="{3CCEC865-CDEB-4644-8F09-5165DE42F7E1}"/>
                      </a:ext>
                    </a:extLst>
                  </p:cNvPr>
                  <p:cNvSpPr>
                    <a:spLocks/>
                  </p:cNvSpPr>
                  <p:nvPr/>
                </p:nvSpPr>
                <p:spPr bwMode="auto">
                  <a:xfrm>
                    <a:off x="6143625" y="2238375"/>
                    <a:ext cx="127000" cy="120650"/>
                  </a:xfrm>
                  <a:custGeom>
                    <a:avLst/>
                    <a:gdLst>
                      <a:gd name="T0" fmla="*/ 13 w 624"/>
                      <a:gd name="T1" fmla="*/ 408 h 590"/>
                      <a:gd name="T2" fmla="*/ 31 w 624"/>
                      <a:gd name="T3" fmla="*/ 385 h 590"/>
                      <a:gd name="T4" fmla="*/ 79 w 624"/>
                      <a:gd name="T5" fmla="*/ 388 h 590"/>
                      <a:gd name="T6" fmla="*/ 100 w 624"/>
                      <a:gd name="T7" fmla="*/ 382 h 590"/>
                      <a:gd name="T8" fmla="*/ 260 w 624"/>
                      <a:gd name="T9" fmla="*/ 354 h 590"/>
                      <a:gd name="T10" fmla="*/ 235 w 624"/>
                      <a:gd name="T11" fmla="*/ 177 h 590"/>
                      <a:gd name="T12" fmla="*/ 275 w 624"/>
                      <a:gd name="T13" fmla="*/ 0 h 590"/>
                      <a:gd name="T14" fmla="*/ 531 w 624"/>
                      <a:gd name="T15" fmla="*/ 179 h 590"/>
                      <a:gd name="T16" fmla="*/ 564 w 624"/>
                      <a:gd name="T17" fmla="*/ 209 h 590"/>
                      <a:gd name="T18" fmla="*/ 582 w 624"/>
                      <a:gd name="T19" fmla="*/ 241 h 590"/>
                      <a:gd name="T20" fmla="*/ 624 w 624"/>
                      <a:gd name="T21" fmla="*/ 328 h 590"/>
                      <a:gd name="T22" fmla="*/ 600 w 624"/>
                      <a:gd name="T23" fmla="*/ 378 h 590"/>
                      <a:gd name="T24" fmla="*/ 514 w 624"/>
                      <a:gd name="T25" fmla="*/ 388 h 590"/>
                      <a:gd name="T26" fmla="*/ 476 w 624"/>
                      <a:gd name="T27" fmla="*/ 403 h 590"/>
                      <a:gd name="T28" fmla="*/ 442 w 624"/>
                      <a:gd name="T29" fmla="*/ 396 h 590"/>
                      <a:gd name="T30" fmla="*/ 386 w 624"/>
                      <a:gd name="T31" fmla="*/ 418 h 590"/>
                      <a:gd name="T32" fmla="*/ 349 w 624"/>
                      <a:gd name="T33" fmla="*/ 447 h 590"/>
                      <a:gd name="T34" fmla="*/ 328 w 624"/>
                      <a:gd name="T35" fmla="*/ 465 h 590"/>
                      <a:gd name="T36" fmla="*/ 299 w 624"/>
                      <a:gd name="T37" fmla="*/ 469 h 590"/>
                      <a:gd name="T38" fmla="*/ 264 w 624"/>
                      <a:gd name="T39" fmla="*/ 528 h 590"/>
                      <a:gd name="T40" fmla="*/ 254 w 624"/>
                      <a:gd name="T41" fmla="*/ 557 h 590"/>
                      <a:gd name="T42" fmla="*/ 241 w 624"/>
                      <a:gd name="T43" fmla="*/ 585 h 590"/>
                      <a:gd name="T44" fmla="*/ 226 w 624"/>
                      <a:gd name="T45" fmla="*/ 573 h 590"/>
                      <a:gd name="T46" fmla="*/ 209 w 624"/>
                      <a:gd name="T47" fmla="*/ 577 h 590"/>
                      <a:gd name="T48" fmla="*/ 173 w 624"/>
                      <a:gd name="T49" fmla="*/ 588 h 590"/>
                      <a:gd name="T50" fmla="*/ 157 w 624"/>
                      <a:gd name="T51" fmla="*/ 585 h 590"/>
                      <a:gd name="T52" fmla="*/ 148 w 624"/>
                      <a:gd name="T53" fmla="*/ 563 h 590"/>
                      <a:gd name="T54" fmla="*/ 135 w 624"/>
                      <a:gd name="T55" fmla="*/ 562 h 590"/>
                      <a:gd name="T56" fmla="*/ 144 w 624"/>
                      <a:gd name="T57" fmla="*/ 540 h 590"/>
                      <a:gd name="T58" fmla="*/ 124 w 624"/>
                      <a:gd name="T59" fmla="*/ 513 h 590"/>
                      <a:gd name="T60" fmla="*/ 108 w 624"/>
                      <a:gd name="T61" fmla="*/ 504 h 590"/>
                      <a:gd name="T62" fmla="*/ 87 w 624"/>
                      <a:gd name="T63" fmla="*/ 514 h 590"/>
                      <a:gd name="T64" fmla="*/ 60 w 624"/>
                      <a:gd name="T65" fmla="*/ 520 h 590"/>
                      <a:gd name="T66" fmla="*/ 43 w 624"/>
                      <a:gd name="T67" fmla="*/ 508 h 590"/>
                      <a:gd name="T68" fmla="*/ 27 w 624"/>
                      <a:gd name="T69" fmla="*/ 514 h 590"/>
                      <a:gd name="T70" fmla="*/ 27 w 624"/>
                      <a:gd name="T71" fmla="*/ 487 h 590"/>
                      <a:gd name="T72" fmla="*/ 9 w 624"/>
                      <a:gd name="T73" fmla="*/ 462 h 590"/>
                      <a:gd name="T74" fmla="*/ 0 w 624"/>
                      <a:gd name="T75" fmla="*/ 4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4" h="590">
                        <a:moveTo>
                          <a:pt x="0" y="416"/>
                        </a:moveTo>
                        <a:lnTo>
                          <a:pt x="13" y="408"/>
                        </a:lnTo>
                        <a:lnTo>
                          <a:pt x="19" y="386"/>
                        </a:lnTo>
                        <a:lnTo>
                          <a:pt x="31" y="385"/>
                        </a:lnTo>
                        <a:lnTo>
                          <a:pt x="58" y="395"/>
                        </a:lnTo>
                        <a:lnTo>
                          <a:pt x="79" y="388"/>
                        </a:lnTo>
                        <a:lnTo>
                          <a:pt x="94" y="390"/>
                        </a:lnTo>
                        <a:lnTo>
                          <a:pt x="100" y="382"/>
                        </a:lnTo>
                        <a:lnTo>
                          <a:pt x="252" y="381"/>
                        </a:lnTo>
                        <a:lnTo>
                          <a:pt x="260" y="354"/>
                        </a:lnTo>
                        <a:lnTo>
                          <a:pt x="254" y="349"/>
                        </a:lnTo>
                        <a:lnTo>
                          <a:pt x="235" y="177"/>
                        </a:lnTo>
                        <a:lnTo>
                          <a:pt x="217" y="1"/>
                        </a:lnTo>
                        <a:lnTo>
                          <a:pt x="275" y="0"/>
                        </a:lnTo>
                        <a:lnTo>
                          <a:pt x="403" y="90"/>
                        </a:lnTo>
                        <a:lnTo>
                          <a:pt x="531" y="179"/>
                        </a:lnTo>
                        <a:lnTo>
                          <a:pt x="540" y="197"/>
                        </a:lnTo>
                        <a:lnTo>
                          <a:pt x="564" y="209"/>
                        </a:lnTo>
                        <a:lnTo>
                          <a:pt x="581" y="215"/>
                        </a:lnTo>
                        <a:lnTo>
                          <a:pt x="582" y="241"/>
                        </a:lnTo>
                        <a:lnTo>
                          <a:pt x="624" y="237"/>
                        </a:lnTo>
                        <a:lnTo>
                          <a:pt x="624" y="328"/>
                        </a:lnTo>
                        <a:lnTo>
                          <a:pt x="603" y="354"/>
                        </a:lnTo>
                        <a:lnTo>
                          <a:pt x="600" y="378"/>
                        </a:lnTo>
                        <a:lnTo>
                          <a:pt x="566" y="385"/>
                        </a:lnTo>
                        <a:lnTo>
                          <a:pt x="514" y="388"/>
                        </a:lnTo>
                        <a:lnTo>
                          <a:pt x="500" y="402"/>
                        </a:lnTo>
                        <a:lnTo>
                          <a:pt x="476" y="403"/>
                        </a:lnTo>
                        <a:lnTo>
                          <a:pt x="452" y="403"/>
                        </a:lnTo>
                        <a:lnTo>
                          <a:pt x="442" y="396"/>
                        </a:lnTo>
                        <a:lnTo>
                          <a:pt x="421" y="401"/>
                        </a:lnTo>
                        <a:lnTo>
                          <a:pt x="386" y="418"/>
                        </a:lnTo>
                        <a:lnTo>
                          <a:pt x="379" y="430"/>
                        </a:lnTo>
                        <a:lnTo>
                          <a:pt x="349" y="447"/>
                        </a:lnTo>
                        <a:lnTo>
                          <a:pt x="344" y="457"/>
                        </a:lnTo>
                        <a:lnTo>
                          <a:pt x="328" y="465"/>
                        </a:lnTo>
                        <a:lnTo>
                          <a:pt x="310" y="460"/>
                        </a:lnTo>
                        <a:lnTo>
                          <a:pt x="299" y="469"/>
                        </a:lnTo>
                        <a:lnTo>
                          <a:pt x="294" y="496"/>
                        </a:lnTo>
                        <a:lnTo>
                          <a:pt x="264" y="528"/>
                        </a:lnTo>
                        <a:lnTo>
                          <a:pt x="265" y="541"/>
                        </a:lnTo>
                        <a:lnTo>
                          <a:pt x="254" y="557"/>
                        </a:lnTo>
                        <a:lnTo>
                          <a:pt x="257" y="579"/>
                        </a:lnTo>
                        <a:lnTo>
                          <a:pt x="241" y="585"/>
                        </a:lnTo>
                        <a:lnTo>
                          <a:pt x="232" y="590"/>
                        </a:lnTo>
                        <a:lnTo>
                          <a:pt x="226" y="573"/>
                        </a:lnTo>
                        <a:lnTo>
                          <a:pt x="215" y="578"/>
                        </a:lnTo>
                        <a:lnTo>
                          <a:pt x="209" y="577"/>
                        </a:lnTo>
                        <a:lnTo>
                          <a:pt x="202" y="588"/>
                        </a:lnTo>
                        <a:lnTo>
                          <a:pt x="173" y="588"/>
                        </a:lnTo>
                        <a:lnTo>
                          <a:pt x="162" y="582"/>
                        </a:lnTo>
                        <a:lnTo>
                          <a:pt x="157" y="585"/>
                        </a:lnTo>
                        <a:lnTo>
                          <a:pt x="146" y="574"/>
                        </a:lnTo>
                        <a:lnTo>
                          <a:pt x="148" y="563"/>
                        </a:lnTo>
                        <a:lnTo>
                          <a:pt x="143" y="558"/>
                        </a:lnTo>
                        <a:lnTo>
                          <a:pt x="135" y="562"/>
                        </a:lnTo>
                        <a:lnTo>
                          <a:pt x="136" y="550"/>
                        </a:lnTo>
                        <a:lnTo>
                          <a:pt x="144" y="540"/>
                        </a:lnTo>
                        <a:lnTo>
                          <a:pt x="129" y="524"/>
                        </a:lnTo>
                        <a:lnTo>
                          <a:pt x="124" y="513"/>
                        </a:lnTo>
                        <a:lnTo>
                          <a:pt x="116" y="505"/>
                        </a:lnTo>
                        <a:lnTo>
                          <a:pt x="108" y="504"/>
                        </a:lnTo>
                        <a:lnTo>
                          <a:pt x="99" y="509"/>
                        </a:lnTo>
                        <a:lnTo>
                          <a:pt x="87" y="514"/>
                        </a:lnTo>
                        <a:lnTo>
                          <a:pt x="76" y="523"/>
                        </a:lnTo>
                        <a:lnTo>
                          <a:pt x="60" y="520"/>
                        </a:lnTo>
                        <a:lnTo>
                          <a:pt x="50" y="510"/>
                        </a:lnTo>
                        <a:lnTo>
                          <a:pt x="43" y="508"/>
                        </a:lnTo>
                        <a:lnTo>
                          <a:pt x="33" y="514"/>
                        </a:lnTo>
                        <a:lnTo>
                          <a:pt x="27" y="514"/>
                        </a:lnTo>
                        <a:lnTo>
                          <a:pt x="25" y="499"/>
                        </a:lnTo>
                        <a:lnTo>
                          <a:pt x="27" y="487"/>
                        </a:lnTo>
                        <a:lnTo>
                          <a:pt x="24" y="473"/>
                        </a:lnTo>
                        <a:lnTo>
                          <a:pt x="9" y="462"/>
                        </a:lnTo>
                        <a:lnTo>
                          <a:pt x="2" y="439"/>
                        </a:lnTo>
                        <a:lnTo>
                          <a:pt x="0" y="41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8" name="Country">
                    <a:extLst>
                      <a:ext uri="{FF2B5EF4-FFF2-40B4-BE49-F238E27FC236}">
                        <a16:creationId xmlns:a16="http://schemas.microsoft.com/office/drawing/2014/main" id="{9AC2737B-FAB7-4EA6-B353-01AE03420B7B}"/>
                      </a:ext>
                    </a:extLst>
                  </p:cNvPr>
                  <p:cNvSpPr>
                    <a:spLocks/>
                  </p:cNvSpPr>
                  <p:nvPr/>
                </p:nvSpPr>
                <p:spPr bwMode="auto">
                  <a:xfrm>
                    <a:off x="6950075" y="2209800"/>
                    <a:ext cx="68262" cy="149225"/>
                  </a:xfrm>
                  <a:custGeom>
                    <a:avLst/>
                    <a:gdLst>
                      <a:gd name="T0" fmla="*/ 252 w 336"/>
                      <a:gd name="T1" fmla="*/ 354 h 737"/>
                      <a:gd name="T2" fmla="*/ 208 w 336"/>
                      <a:gd name="T3" fmla="*/ 399 h 737"/>
                      <a:gd name="T4" fmla="*/ 210 w 336"/>
                      <a:gd name="T5" fmla="*/ 441 h 737"/>
                      <a:gd name="T6" fmla="*/ 250 w 336"/>
                      <a:gd name="T7" fmla="*/ 496 h 737"/>
                      <a:gd name="T8" fmla="*/ 223 w 336"/>
                      <a:gd name="T9" fmla="*/ 537 h 737"/>
                      <a:gd name="T10" fmla="*/ 257 w 336"/>
                      <a:gd name="T11" fmla="*/ 587 h 737"/>
                      <a:gd name="T12" fmla="*/ 261 w 336"/>
                      <a:gd name="T13" fmla="*/ 627 h 737"/>
                      <a:gd name="T14" fmla="*/ 255 w 336"/>
                      <a:gd name="T15" fmla="*/ 698 h 737"/>
                      <a:gd name="T16" fmla="*/ 233 w 336"/>
                      <a:gd name="T17" fmla="*/ 709 h 737"/>
                      <a:gd name="T18" fmla="*/ 232 w 336"/>
                      <a:gd name="T19" fmla="*/ 656 h 737"/>
                      <a:gd name="T20" fmla="*/ 220 w 336"/>
                      <a:gd name="T21" fmla="*/ 594 h 737"/>
                      <a:gd name="T22" fmla="*/ 200 w 336"/>
                      <a:gd name="T23" fmla="*/ 499 h 737"/>
                      <a:gd name="T24" fmla="*/ 159 w 336"/>
                      <a:gd name="T25" fmla="*/ 486 h 737"/>
                      <a:gd name="T26" fmla="*/ 95 w 336"/>
                      <a:gd name="T27" fmla="*/ 510 h 737"/>
                      <a:gd name="T28" fmla="*/ 84 w 336"/>
                      <a:gd name="T29" fmla="*/ 452 h 737"/>
                      <a:gd name="T30" fmla="*/ 47 w 336"/>
                      <a:gd name="T31" fmla="*/ 370 h 737"/>
                      <a:gd name="T32" fmla="*/ 29 w 336"/>
                      <a:gd name="T33" fmla="*/ 350 h 737"/>
                      <a:gd name="T34" fmla="*/ 0 w 336"/>
                      <a:gd name="T35" fmla="*/ 285 h 737"/>
                      <a:gd name="T36" fmla="*/ 14 w 336"/>
                      <a:gd name="T37" fmla="*/ 262 h 737"/>
                      <a:gd name="T38" fmla="*/ 28 w 336"/>
                      <a:gd name="T39" fmla="*/ 235 h 737"/>
                      <a:gd name="T40" fmla="*/ 38 w 336"/>
                      <a:gd name="T41" fmla="*/ 178 h 737"/>
                      <a:gd name="T42" fmla="*/ 85 w 336"/>
                      <a:gd name="T43" fmla="*/ 154 h 737"/>
                      <a:gd name="T44" fmla="*/ 108 w 336"/>
                      <a:gd name="T45" fmla="*/ 98 h 737"/>
                      <a:gd name="T46" fmla="*/ 156 w 336"/>
                      <a:gd name="T47" fmla="*/ 45 h 737"/>
                      <a:gd name="T48" fmla="*/ 180 w 336"/>
                      <a:gd name="T49" fmla="*/ 27 h 737"/>
                      <a:gd name="T50" fmla="*/ 190 w 336"/>
                      <a:gd name="T51" fmla="*/ 3 h 737"/>
                      <a:gd name="T52" fmla="*/ 225 w 336"/>
                      <a:gd name="T53" fmla="*/ 25 h 737"/>
                      <a:gd name="T54" fmla="*/ 243 w 336"/>
                      <a:gd name="T55" fmla="*/ 67 h 737"/>
                      <a:gd name="T56" fmla="*/ 205 w 336"/>
                      <a:gd name="T57" fmla="*/ 137 h 737"/>
                      <a:gd name="T58" fmla="*/ 241 w 336"/>
                      <a:gd name="T59" fmla="*/ 179 h 737"/>
                      <a:gd name="T60" fmla="*/ 274 w 336"/>
                      <a:gd name="T61" fmla="*/ 225 h 737"/>
                      <a:gd name="T62" fmla="*/ 291 w 336"/>
                      <a:gd name="T63" fmla="*/ 274 h 737"/>
                      <a:gd name="T64" fmla="*/ 335 w 336"/>
                      <a:gd name="T65" fmla="*/ 270 h 737"/>
                      <a:gd name="T66" fmla="*/ 304 w 336"/>
                      <a:gd name="T67" fmla="*/ 313 h 737"/>
                      <a:gd name="T68" fmla="*/ 274 w 336"/>
                      <a:gd name="T69" fmla="*/ 3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6" h="737">
                        <a:moveTo>
                          <a:pt x="274" y="337"/>
                        </a:moveTo>
                        <a:lnTo>
                          <a:pt x="252" y="354"/>
                        </a:lnTo>
                        <a:lnTo>
                          <a:pt x="225" y="356"/>
                        </a:lnTo>
                        <a:lnTo>
                          <a:pt x="208" y="399"/>
                        </a:lnTo>
                        <a:lnTo>
                          <a:pt x="192" y="406"/>
                        </a:lnTo>
                        <a:lnTo>
                          <a:pt x="210" y="441"/>
                        </a:lnTo>
                        <a:lnTo>
                          <a:pt x="234" y="470"/>
                        </a:lnTo>
                        <a:lnTo>
                          <a:pt x="250" y="496"/>
                        </a:lnTo>
                        <a:lnTo>
                          <a:pt x="236" y="530"/>
                        </a:lnTo>
                        <a:lnTo>
                          <a:pt x="223" y="537"/>
                        </a:lnTo>
                        <a:lnTo>
                          <a:pt x="232" y="556"/>
                        </a:lnTo>
                        <a:lnTo>
                          <a:pt x="257" y="587"/>
                        </a:lnTo>
                        <a:lnTo>
                          <a:pt x="262" y="609"/>
                        </a:lnTo>
                        <a:lnTo>
                          <a:pt x="261" y="627"/>
                        </a:lnTo>
                        <a:lnTo>
                          <a:pt x="276" y="662"/>
                        </a:lnTo>
                        <a:lnTo>
                          <a:pt x="255" y="698"/>
                        </a:lnTo>
                        <a:lnTo>
                          <a:pt x="237" y="737"/>
                        </a:lnTo>
                        <a:lnTo>
                          <a:pt x="233" y="709"/>
                        </a:lnTo>
                        <a:lnTo>
                          <a:pt x="245" y="679"/>
                        </a:lnTo>
                        <a:lnTo>
                          <a:pt x="232" y="656"/>
                        </a:lnTo>
                        <a:lnTo>
                          <a:pt x="235" y="614"/>
                        </a:lnTo>
                        <a:lnTo>
                          <a:pt x="220" y="594"/>
                        </a:lnTo>
                        <a:lnTo>
                          <a:pt x="207" y="548"/>
                        </a:lnTo>
                        <a:lnTo>
                          <a:pt x="200" y="499"/>
                        </a:lnTo>
                        <a:lnTo>
                          <a:pt x="184" y="466"/>
                        </a:lnTo>
                        <a:lnTo>
                          <a:pt x="159" y="486"/>
                        </a:lnTo>
                        <a:lnTo>
                          <a:pt x="116" y="514"/>
                        </a:lnTo>
                        <a:lnTo>
                          <a:pt x="95" y="510"/>
                        </a:lnTo>
                        <a:lnTo>
                          <a:pt x="71" y="501"/>
                        </a:lnTo>
                        <a:lnTo>
                          <a:pt x="84" y="452"/>
                        </a:lnTo>
                        <a:lnTo>
                          <a:pt x="76" y="415"/>
                        </a:lnTo>
                        <a:lnTo>
                          <a:pt x="47" y="370"/>
                        </a:lnTo>
                        <a:lnTo>
                          <a:pt x="51" y="355"/>
                        </a:lnTo>
                        <a:lnTo>
                          <a:pt x="29" y="350"/>
                        </a:lnTo>
                        <a:lnTo>
                          <a:pt x="2" y="317"/>
                        </a:lnTo>
                        <a:lnTo>
                          <a:pt x="0" y="285"/>
                        </a:lnTo>
                        <a:lnTo>
                          <a:pt x="13" y="291"/>
                        </a:lnTo>
                        <a:lnTo>
                          <a:pt x="14" y="262"/>
                        </a:lnTo>
                        <a:lnTo>
                          <a:pt x="32" y="252"/>
                        </a:lnTo>
                        <a:lnTo>
                          <a:pt x="28" y="235"/>
                        </a:lnTo>
                        <a:lnTo>
                          <a:pt x="37" y="221"/>
                        </a:lnTo>
                        <a:lnTo>
                          <a:pt x="38" y="178"/>
                        </a:lnTo>
                        <a:lnTo>
                          <a:pt x="68" y="188"/>
                        </a:lnTo>
                        <a:lnTo>
                          <a:pt x="85" y="154"/>
                        </a:lnTo>
                        <a:lnTo>
                          <a:pt x="87" y="134"/>
                        </a:lnTo>
                        <a:lnTo>
                          <a:pt x="108" y="98"/>
                        </a:lnTo>
                        <a:lnTo>
                          <a:pt x="107" y="74"/>
                        </a:lnTo>
                        <a:lnTo>
                          <a:pt x="156" y="45"/>
                        </a:lnTo>
                        <a:lnTo>
                          <a:pt x="183" y="53"/>
                        </a:lnTo>
                        <a:lnTo>
                          <a:pt x="180" y="27"/>
                        </a:lnTo>
                        <a:lnTo>
                          <a:pt x="193" y="19"/>
                        </a:lnTo>
                        <a:lnTo>
                          <a:pt x="190" y="3"/>
                        </a:lnTo>
                        <a:lnTo>
                          <a:pt x="212" y="0"/>
                        </a:lnTo>
                        <a:lnTo>
                          <a:pt x="225" y="25"/>
                        </a:lnTo>
                        <a:lnTo>
                          <a:pt x="242" y="35"/>
                        </a:lnTo>
                        <a:lnTo>
                          <a:pt x="243" y="67"/>
                        </a:lnTo>
                        <a:lnTo>
                          <a:pt x="241" y="102"/>
                        </a:lnTo>
                        <a:lnTo>
                          <a:pt x="205" y="137"/>
                        </a:lnTo>
                        <a:lnTo>
                          <a:pt x="201" y="186"/>
                        </a:lnTo>
                        <a:lnTo>
                          <a:pt x="241" y="179"/>
                        </a:lnTo>
                        <a:lnTo>
                          <a:pt x="250" y="217"/>
                        </a:lnTo>
                        <a:lnTo>
                          <a:pt x="274" y="225"/>
                        </a:lnTo>
                        <a:lnTo>
                          <a:pt x="263" y="259"/>
                        </a:lnTo>
                        <a:lnTo>
                          <a:pt x="291" y="274"/>
                        </a:lnTo>
                        <a:lnTo>
                          <a:pt x="307" y="281"/>
                        </a:lnTo>
                        <a:lnTo>
                          <a:pt x="335" y="270"/>
                        </a:lnTo>
                        <a:lnTo>
                          <a:pt x="336" y="286"/>
                        </a:lnTo>
                        <a:lnTo>
                          <a:pt x="304" y="313"/>
                        </a:lnTo>
                        <a:lnTo>
                          <a:pt x="296" y="327"/>
                        </a:lnTo>
                        <a:lnTo>
                          <a:pt x="274" y="33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9" name="Country">
                    <a:extLst>
                      <a:ext uri="{FF2B5EF4-FFF2-40B4-BE49-F238E27FC236}">
                        <a16:creationId xmlns:a16="http://schemas.microsoft.com/office/drawing/2014/main" id="{03279853-98F9-4B83-9F65-0E57E0D23B2B}"/>
                      </a:ext>
                    </a:extLst>
                  </p:cNvPr>
                  <p:cNvSpPr>
                    <a:spLocks/>
                  </p:cNvSpPr>
                  <p:nvPr/>
                </p:nvSpPr>
                <p:spPr bwMode="auto">
                  <a:xfrm>
                    <a:off x="6913563" y="1966913"/>
                    <a:ext cx="247650" cy="119063"/>
                  </a:xfrm>
                  <a:custGeom>
                    <a:avLst/>
                    <a:gdLst>
                      <a:gd name="T0" fmla="*/ 40 w 1214"/>
                      <a:gd name="T1" fmla="*/ 154 h 580"/>
                      <a:gd name="T2" fmla="*/ 170 w 1214"/>
                      <a:gd name="T3" fmla="*/ 76 h 580"/>
                      <a:gd name="T4" fmla="*/ 243 w 1214"/>
                      <a:gd name="T5" fmla="*/ 95 h 580"/>
                      <a:gd name="T6" fmla="*/ 306 w 1214"/>
                      <a:gd name="T7" fmla="*/ 125 h 580"/>
                      <a:gd name="T8" fmla="*/ 397 w 1214"/>
                      <a:gd name="T9" fmla="*/ 98 h 580"/>
                      <a:gd name="T10" fmla="*/ 421 w 1214"/>
                      <a:gd name="T11" fmla="*/ 0 h 580"/>
                      <a:gd name="T12" fmla="*/ 498 w 1214"/>
                      <a:gd name="T13" fmla="*/ 33 h 580"/>
                      <a:gd name="T14" fmla="*/ 550 w 1214"/>
                      <a:gd name="T15" fmla="*/ 93 h 580"/>
                      <a:gd name="T16" fmla="*/ 640 w 1214"/>
                      <a:gd name="T17" fmla="*/ 107 h 580"/>
                      <a:gd name="T18" fmla="*/ 726 w 1214"/>
                      <a:gd name="T19" fmla="*/ 107 h 580"/>
                      <a:gd name="T20" fmla="*/ 786 w 1214"/>
                      <a:gd name="T21" fmla="*/ 165 h 580"/>
                      <a:gd name="T22" fmla="*/ 869 w 1214"/>
                      <a:gd name="T23" fmla="*/ 174 h 580"/>
                      <a:gd name="T24" fmla="*/ 954 w 1214"/>
                      <a:gd name="T25" fmla="*/ 150 h 580"/>
                      <a:gd name="T26" fmla="*/ 1032 w 1214"/>
                      <a:gd name="T27" fmla="*/ 115 h 580"/>
                      <a:gd name="T28" fmla="*/ 1097 w 1214"/>
                      <a:gd name="T29" fmla="*/ 130 h 580"/>
                      <a:gd name="T30" fmla="*/ 1052 w 1214"/>
                      <a:gd name="T31" fmla="*/ 231 h 580"/>
                      <a:gd name="T32" fmla="*/ 1083 w 1214"/>
                      <a:gd name="T33" fmla="*/ 247 h 580"/>
                      <a:gd name="T34" fmla="*/ 1149 w 1214"/>
                      <a:gd name="T35" fmla="*/ 235 h 580"/>
                      <a:gd name="T36" fmla="*/ 1214 w 1214"/>
                      <a:gd name="T37" fmla="*/ 292 h 580"/>
                      <a:gd name="T38" fmla="*/ 1180 w 1214"/>
                      <a:gd name="T39" fmla="*/ 305 h 580"/>
                      <a:gd name="T40" fmla="*/ 1098 w 1214"/>
                      <a:gd name="T41" fmla="*/ 328 h 580"/>
                      <a:gd name="T42" fmla="*/ 1013 w 1214"/>
                      <a:gd name="T43" fmla="*/ 385 h 580"/>
                      <a:gd name="T44" fmla="*/ 936 w 1214"/>
                      <a:gd name="T45" fmla="*/ 403 h 580"/>
                      <a:gd name="T46" fmla="*/ 895 w 1214"/>
                      <a:gd name="T47" fmla="*/ 432 h 580"/>
                      <a:gd name="T48" fmla="*/ 913 w 1214"/>
                      <a:gd name="T49" fmla="*/ 470 h 580"/>
                      <a:gd name="T50" fmla="*/ 859 w 1214"/>
                      <a:gd name="T51" fmla="*/ 515 h 580"/>
                      <a:gd name="T52" fmla="*/ 758 w 1214"/>
                      <a:gd name="T53" fmla="*/ 535 h 580"/>
                      <a:gd name="T54" fmla="*/ 653 w 1214"/>
                      <a:gd name="T55" fmla="*/ 580 h 580"/>
                      <a:gd name="T56" fmla="*/ 590 w 1214"/>
                      <a:gd name="T57" fmla="*/ 564 h 580"/>
                      <a:gd name="T58" fmla="*/ 497 w 1214"/>
                      <a:gd name="T59" fmla="*/ 525 h 580"/>
                      <a:gd name="T60" fmla="*/ 368 w 1214"/>
                      <a:gd name="T61" fmla="*/ 521 h 580"/>
                      <a:gd name="T62" fmla="*/ 304 w 1214"/>
                      <a:gd name="T63" fmla="*/ 492 h 580"/>
                      <a:gd name="T64" fmla="*/ 263 w 1214"/>
                      <a:gd name="T65" fmla="*/ 438 h 580"/>
                      <a:gd name="T66" fmla="*/ 166 w 1214"/>
                      <a:gd name="T67" fmla="*/ 397 h 580"/>
                      <a:gd name="T68" fmla="*/ 108 w 1214"/>
                      <a:gd name="T69" fmla="*/ 364 h 580"/>
                      <a:gd name="T70" fmla="*/ 96 w 1214"/>
                      <a:gd name="T71" fmla="*/ 256 h 580"/>
                      <a:gd name="T72" fmla="*/ 10 w 1214"/>
                      <a:gd name="T73" fmla="*/ 205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4" h="580">
                        <a:moveTo>
                          <a:pt x="0" y="164"/>
                        </a:moveTo>
                        <a:lnTo>
                          <a:pt x="40" y="154"/>
                        </a:lnTo>
                        <a:lnTo>
                          <a:pt x="112" y="104"/>
                        </a:lnTo>
                        <a:lnTo>
                          <a:pt x="170" y="76"/>
                        </a:lnTo>
                        <a:lnTo>
                          <a:pt x="203" y="94"/>
                        </a:lnTo>
                        <a:lnTo>
                          <a:pt x="243" y="95"/>
                        </a:lnTo>
                        <a:lnTo>
                          <a:pt x="268" y="123"/>
                        </a:lnTo>
                        <a:lnTo>
                          <a:pt x="306" y="125"/>
                        </a:lnTo>
                        <a:lnTo>
                          <a:pt x="361" y="139"/>
                        </a:lnTo>
                        <a:lnTo>
                          <a:pt x="397" y="98"/>
                        </a:lnTo>
                        <a:lnTo>
                          <a:pt x="382" y="63"/>
                        </a:lnTo>
                        <a:lnTo>
                          <a:pt x="421" y="0"/>
                        </a:lnTo>
                        <a:lnTo>
                          <a:pt x="464" y="26"/>
                        </a:lnTo>
                        <a:lnTo>
                          <a:pt x="498" y="33"/>
                        </a:lnTo>
                        <a:lnTo>
                          <a:pt x="543" y="48"/>
                        </a:lnTo>
                        <a:lnTo>
                          <a:pt x="550" y="93"/>
                        </a:lnTo>
                        <a:lnTo>
                          <a:pt x="604" y="118"/>
                        </a:lnTo>
                        <a:lnTo>
                          <a:pt x="640" y="107"/>
                        </a:lnTo>
                        <a:lnTo>
                          <a:pt x="688" y="99"/>
                        </a:lnTo>
                        <a:lnTo>
                          <a:pt x="726" y="107"/>
                        </a:lnTo>
                        <a:lnTo>
                          <a:pt x="763" y="135"/>
                        </a:lnTo>
                        <a:lnTo>
                          <a:pt x="786" y="165"/>
                        </a:lnTo>
                        <a:lnTo>
                          <a:pt x="821" y="165"/>
                        </a:lnTo>
                        <a:lnTo>
                          <a:pt x="869" y="174"/>
                        </a:lnTo>
                        <a:lnTo>
                          <a:pt x="904" y="160"/>
                        </a:lnTo>
                        <a:lnTo>
                          <a:pt x="954" y="150"/>
                        </a:lnTo>
                        <a:lnTo>
                          <a:pt x="1009" y="109"/>
                        </a:lnTo>
                        <a:lnTo>
                          <a:pt x="1032" y="115"/>
                        </a:lnTo>
                        <a:lnTo>
                          <a:pt x="1052" y="135"/>
                        </a:lnTo>
                        <a:lnTo>
                          <a:pt x="1097" y="130"/>
                        </a:lnTo>
                        <a:lnTo>
                          <a:pt x="1078" y="174"/>
                        </a:lnTo>
                        <a:lnTo>
                          <a:pt x="1052" y="231"/>
                        </a:lnTo>
                        <a:lnTo>
                          <a:pt x="1061" y="254"/>
                        </a:lnTo>
                        <a:lnTo>
                          <a:pt x="1083" y="247"/>
                        </a:lnTo>
                        <a:lnTo>
                          <a:pt x="1120" y="256"/>
                        </a:lnTo>
                        <a:lnTo>
                          <a:pt x="1149" y="235"/>
                        </a:lnTo>
                        <a:lnTo>
                          <a:pt x="1180" y="253"/>
                        </a:lnTo>
                        <a:lnTo>
                          <a:pt x="1214" y="292"/>
                        </a:lnTo>
                        <a:lnTo>
                          <a:pt x="1210" y="311"/>
                        </a:lnTo>
                        <a:lnTo>
                          <a:pt x="1180" y="305"/>
                        </a:lnTo>
                        <a:lnTo>
                          <a:pt x="1125" y="312"/>
                        </a:lnTo>
                        <a:lnTo>
                          <a:pt x="1098" y="328"/>
                        </a:lnTo>
                        <a:lnTo>
                          <a:pt x="1071" y="364"/>
                        </a:lnTo>
                        <a:lnTo>
                          <a:pt x="1013" y="385"/>
                        </a:lnTo>
                        <a:lnTo>
                          <a:pt x="975" y="413"/>
                        </a:lnTo>
                        <a:lnTo>
                          <a:pt x="936" y="403"/>
                        </a:lnTo>
                        <a:lnTo>
                          <a:pt x="915" y="398"/>
                        </a:lnTo>
                        <a:lnTo>
                          <a:pt x="895" y="432"/>
                        </a:lnTo>
                        <a:lnTo>
                          <a:pt x="907" y="452"/>
                        </a:lnTo>
                        <a:lnTo>
                          <a:pt x="913" y="470"/>
                        </a:lnTo>
                        <a:lnTo>
                          <a:pt x="886" y="487"/>
                        </a:lnTo>
                        <a:lnTo>
                          <a:pt x="859" y="515"/>
                        </a:lnTo>
                        <a:lnTo>
                          <a:pt x="815" y="533"/>
                        </a:lnTo>
                        <a:lnTo>
                          <a:pt x="758" y="535"/>
                        </a:lnTo>
                        <a:lnTo>
                          <a:pt x="697" y="553"/>
                        </a:lnTo>
                        <a:lnTo>
                          <a:pt x="653" y="580"/>
                        </a:lnTo>
                        <a:lnTo>
                          <a:pt x="636" y="564"/>
                        </a:lnTo>
                        <a:lnTo>
                          <a:pt x="590" y="564"/>
                        </a:lnTo>
                        <a:lnTo>
                          <a:pt x="534" y="533"/>
                        </a:lnTo>
                        <a:lnTo>
                          <a:pt x="497" y="525"/>
                        </a:lnTo>
                        <a:lnTo>
                          <a:pt x="446" y="533"/>
                        </a:lnTo>
                        <a:lnTo>
                          <a:pt x="368" y="521"/>
                        </a:lnTo>
                        <a:lnTo>
                          <a:pt x="326" y="522"/>
                        </a:lnTo>
                        <a:lnTo>
                          <a:pt x="304" y="492"/>
                        </a:lnTo>
                        <a:lnTo>
                          <a:pt x="287" y="443"/>
                        </a:lnTo>
                        <a:lnTo>
                          <a:pt x="263" y="438"/>
                        </a:lnTo>
                        <a:lnTo>
                          <a:pt x="217" y="404"/>
                        </a:lnTo>
                        <a:lnTo>
                          <a:pt x="166" y="397"/>
                        </a:lnTo>
                        <a:lnTo>
                          <a:pt x="121" y="388"/>
                        </a:lnTo>
                        <a:lnTo>
                          <a:pt x="108" y="364"/>
                        </a:lnTo>
                        <a:lnTo>
                          <a:pt x="122" y="301"/>
                        </a:lnTo>
                        <a:lnTo>
                          <a:pt x="96" y="256"/>
                        </a:lnTo>
                        <a:lnTo>
                          <a:pt x="42" y="235"/>
                        </a:lnTo>
                        <a:lnTo>
                          <a:pt x="10" y="205"/>
                        </a:lnTo>
                        <a:lnTo>
                          <a:pt x="0" y="16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0" name="Country">
                    <a:extLst>
                      <a:ext uri="{FF2B5EF4-FFF2-40B4-BE49-F238E27FC236}">
                        <a16:creationId xmlns:a16="http://schemas.microsoft.com/office/drawing/2014/main" id="{F8925F6E-5154-4C8E-B71E-5CCAB0BD69AC}"/>
                      </a:ext>
                    </a:extLst>
                  </p:cNvPr>
                  <p:cNvSpPr>
                    <a:spLocks/>
                  </p:cNvSpPr>
                  <p:nvPr/>
                </p:nvSpPr>
                <p:spPr bwMode="auto">
                  <a:xfrm>
                    <a:off x="6105525" y="2217738"/>
                    <a:ext cx="93662" cy="104775"/>
                  </a:xfrm>
                  <a:custGeom>
                    <a:avLst/>
                    <a:gdLst>
                      <a:gd name="T0" fmla="*/ 185 w 460"/>
                      <a:gd name="T1" fmla="*/ 517 h 517"/>
                      <a:gd name="T2" fmla="*/ 160 w 460"/>
                      <a:gd name="T3" fmla="*/ 490 h 517"/>
                      <a:gd name="T4" fmla="*/ 137 w 460"/>
                      <a:gd name="T5" fmla="*/ 461 h 517"/>
                      <a:gd name="T6" fmla="*/ 112 w 460"/>
                      <a:gd name="T7" fmla="*/ 451 h 517"/>
                      <a:gd name="T8" fmla="*/ 94 w 460"/>
                      <a:gd name="T9" fmla="*/ 439 h 517"/>
                      <a:gd name="T10" fmla="*/ 73 w 460"/>
                      <a:gd name="T11" fmla="*/ 440 h 517"/>
                      <a:gd name="T12" fmla="*/ 54 w 460"/>
                      <a:gd name="T13" fmla="*/ 448 h 517"/>
                      <a:gd name="T14" fmla="*/ 36 w 460"/>
                      <a:gd name="T15" fmla="*/ 445 h 517"/>
                      <a:gd name="T16" fmla="*/ 23 w 460"/>
                      <a:gd name="T17" fmla="*/ 457 h 517"/>
                      <a:gd name="T18" fmla="*/ 19 w 460"/>
                      <a:gd name="T19" fmla="*/ 436 h 517"/>
                      <a:gd name="T20" fmla="*/ 30 w 460"/>
                      <a:gd name="T21" fmla="*/ 417 h 517"/>
                      <a:gd name="T22" fmla="*/ 35 w 460"/>
                      <a:gd name="T23" fmla="*/ 380 h 517"/>
                      <a:gd name="T24" fmla="*/ 30 w 460"/>
                      <a:gd name="T25" fmla="*/ 340 h 517"/>
                      <a:gd name="T26" fmla="*/ 26 w 460"/>
                      <a:gd name="T27" fmla="*/ 320 h 517"/>
                      <a:gd name="T28" fmla="*/ 30 w 460"/>
                      <a:gd name="T29" fmla="*/ 301 h 517"/>
                      <a:gd name="T30" fmla="*/ 20 w 460"/>
                      <a:gd name="T31" fmla="*/ 281 h 517"/>
                      <a:gd name="T32" fmla="*/ 0 w 460"/>
                      <a:gd name="T33" fmla="*/ 264 h 517"/>
                      <a:gd name="T34" fmla="*/ 8 w 460"/>
                      <a:gd name="T35" fmla="*/ 251 h 517"/>
                      <a:gd name="T36" fmla="*/ 157 w 460"/>
                      <a:gd name="T37" fmla="*/ 251 h 517"/>
                      <a:gd name="T38" fmla="*/ 149 w 460"/>
                      <a:gd name="T39" fmla="*/ 192 h 517"/>
                      <a:gd name="T40" fmla="*/ 159 w 460"/>
                      <a:gd name="T41" fmla="*/ 171 h 517"/>
                      <a:gd name="T42" fmla="*/ 194 w 460"/>
                      <a:gd name="T43" fmla="*/ 167 h 517"/>
                      <a:gd name="T44" fmla="*/ 193 w 460"/>
                      <a:gd name="T45" fmla="*/ 61 h 517"/>
                      <a:gd name="T46" fmla="*/ 318 w 460"/>
                      <a:gd name="T47" fmla="*/ 64 h 517"/>
                      <a:gd name="T48" fmla="*/ 318 w 460"/>
                      <a:gd name="T49" fmla="*/ 0 h 517"/>
                      <a:gd name="T50" fmla="*/ 460 w 460"/>
                      <a:gd name="T51" fmla="*/ 101 h 517"/>
                      <a:gd name="T52" fmla="*/ 402 w 460"/>
                      <a:gd name="T53" fmla="*/ 102 h 517"/>
                      <a:gd name="T54" fmla="*/ 420 w 460"/>
                      <a:gd name="T55" fmla="*/ 279 h 517"/>
                      <a:gd name="T56" fmla="*/ 439 w 460"/>
                      <a:gd name="T57" fmla="*/ 450 h 517"/>
                      <a:gd name="T58" fmla="*/ 445 w 460"/>
                      <a:gd name="T59" fmla="*/ 455 h 517"/>
                      <a:gd name="T60" fmla="*/ 437 w 460"/>
                      <a:gd name="T61" fmla="*/ 482 h 517"/>
                      <a:gd name="T62" fmla="*/ 285 w 460"/>
                      <a:gd name="T63" fmla="*/ 483 h 517"/>
                      <a:gd name="T64" fmla="*/ 279 w 460"/>
                      <a:gd name="T65" fmla="*/ 491 h 517"/>
                      <a:gd name="T66" fmla="*/ 264 w 460"/>
                      <a:gd name="T67" fmla="*/ 489 h 517"/>
                      <a:gd name="T68" fmla="*/ 243 w 460"/>
                      <a:gd name="T69" fmla="*/ 496 h 517"/>
                      <a:gd name="T70" fmla="*/ 216 w 460"/>
                      <a:gd name="T71" fmla="*/ 486 h 517"/>
                      <a:gd name="T72" fmla="*/ 204 w 460"/>
                      <a:gd name="T73" fmla="*/ 487 h 517"/>
                      <a:gd name="T74" fmla="*/ 198 w 460"/>
                      <a:gd name="T75" fmla="*/ 510 h 517"/>
                      <a:gd name="T76" fmla="*/ 185 w 460"/>
                      <a:gd name="T77" fmla="*/ 51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0" h="517">
                        <a:moveTo>
                          <a:pt x="185" y="517"/>
                        </a:moveTo>
                        <a:lnTo>
                          <a:pt x="160" y="490"/>
                        </a:lnTo>
                        <a:lnTo>
                          <a:pt x="137" y="461"/>
                        </a:lnTo>
                        <a:lnTo>
                          <a:pt x="112" y="451"/>
                        </a:lnTo>
                        <a:lnTo>
                          <a:pt x="94" y="439"/>
                        </a:lnTo>
                        <a:lnTo>
                          <a:pt x="73" y="440"/>
                        </a:lnTo>
                        <a:lnTo>
                          <a:pt x="54" y="448"/>
                        </a:lnTo>
                        <a:lnTo>
                          <a:pt x="36" y="445"/>
                        </a:lnTo>
                        <a:lnTo>
                          <a:pt x="23" y="457"/>
                        </a:lnTo>
                        <a:lnTo>
                          <a:pt x="19" y="436"/>
                        </a:lnTo>
                        <a:lnTo>
                          <a:pt x="30" y="417"/>
                        </a:lnTo>
                        <a:lnTo>
                          <a:pt x="35" y="380"/>
                        </a:lnTo>
                        <a:lnTo>
                          <a:pt x="30" y="340"/>
                        </a:lnTo>
                        <a:lnTo>
                          <a:pt x="26" y="320"/>
                        </a:lnTo>
                        <a:lnTo>
                          <a:pt x="30" y="301"/>
                        </a:lnTo>
                        <a:lnTo>
                          <a:pt x="20" y="281"/>
                        </a:lnTo>
                        <a:lnTo>
                          <a:pt x="0" y="264"/>
                        </a:lnTo>
                        <a:lnTo>
                          <a:pt x="8" y="251"/>
                        </a:lnTo>
                        <a:lnTo>
                          <a:pt x="157" y="251"/>
                        </a:lnTo>
                        <a:lnTo>
                          <a:pt x="149" y="192"/>
                        </a:lnTo>
                        <a:lnTo>
                          <a:pt x="159" y="171"/>
                        </a:lnTo>
                        <a:lnTo>
                          <a:pt x="194" y="167"/>
                        </a:lnTo>
                        <a:lnTo>
                          <a:pt x="193" y="61"/>
                        </a:lnTo>
                        <a:lnTo>
                          <a:pt x="318" y="64"/>
                        </a:lnTo>
                        <a:lnTo>
                          <a:pt x="318" y="0"/>
                        </a:lnTo>
                        <a:lnTo>
                          <a:pt x="460" y="101"/>
                        </a:lnTo>
                        <a:lnTo>
                          <a:pt x="402" y="102"/>
                        </a:lnTo>
                        <a:lnTo>
                          <a:pt x="420" y="279"/>
                        </a:lnTo>
                        <a:lnTo>
                          <a:pt x="439" y="450"/>
                        </a:lnTo>
                        <a:lnTo>
                          <a:pt x="445" y="455"/>
                        </a:lnTo>
                        <a:lnTo>
                          <a:pt x="437" y="482"/>
                        </a:lnTo>
                        <a:lnTo>
                          <a:pt x="285" y="483"/>
                        </a:lnTo>
                        <a:lnTo>
                          <a:pt x="279" y="491"/>
                        </a:lnTo>
                        <a:lnTo>
                          <a:pt x="264" y="489"/>
                        </a:lnTo>
                        <a:lnTo>
                          <a:pt x="243" y="496"/>
                        </a:lnTo>
                        <a:lnTo>
                          <a:pt x="216" y="486"/>
                        </a:lnTo>
                        <a:lnTo>
                          <a:pt x="204" y="487"/>
                        </a:lnTo>
                        <a:lnTo>
                          <a:pt x="198" y="510"/>
                        </a:lnTo>
                        <a:lnTo>
                          <a:pt x="185" y="5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1" name="Country">
                    <a:extLst>
                      <a:ext uri="{FF2B5EF4-FFF2-40B4-BE49-F238E27FC236}">
                        <a16:creationId xmlns:a16="http://schemas.microsoft.com/office/drawing/2014/main" id="{3E3E76C6-BFAF-4864-89E6-40DB101A4952}"/>
                      </a:ext>
                    </a:extLst>
                  </p:cNvPr>
                  <p:cNvSpPr>
                    <a:spLocks/>
                  </p:cNvSpPr>
                  <p:nvPr/>
                </p:nvSpPr>
                <p:spPr bwMode="auto">
                  <a:xfrm>
                    <a:off x="6489700" y="2506663"/>
                    <a:ext cx="23812" cy="60325"/>
                  </a:xfrm>
                  <a:custGeom>
                    <a:avLst/>
                    <a:gdLst>
                      <a:gd name="T0" fmla="*/ 71 w 117"/>
                      <a:gd name="T1" fmla="*/ 88 h 293"/>
                      <a:gd name="T2" fmla="*/ 61 w 117"/>
                      <a:gd name="T3" fmla="*/ 117 h 293"/>
                      <a:gd name="T4" fmla="*/ 71 w 117"/>
                      <a:gd name="T5" fmla="*/ 167 h 293"/>
                      <a:gd name="T6" fmla="*/ 84 w 117"/>
                      <a:gd name="T7" fmla="*/ 167 h 293"/>
                      <a:gd name="T8" fmla="*/ 98 w 117"/>
                      <a:gd name="T9" fmla="*/ 179 h 293"/>
                      <a:gd name="T10" fmla="*/ 114 w 117"/>
                      <a:gd name="T11" fmla="*/ 207 h 293"/>
                      <a:gd name="T12" fmla="*/ 117 w 117"/>
                      <a:gd name="T13" fmla="*/ 258 h 293"/>
                      <a:gd name="T14" fmla="*/ 101 w 117"/>
                      <a:gd name="T15" fmla="*/ 266 h 293"/>
                      <a:gd name="T16" fmla="*/ 89 w 117"/>
                      <a:gd name="T17" fmla="*/ 293 h 293"/>
                      <a:gd name="T18" fmla="*/ 64 w 117"/>
                      <a:gd name="T19" fmla="*/ 269 h 293"/>
                      <a:gd name="T20" fmla="*/ 62 w 117"/>
                      <a:gd name="T21" fmla="*/ 241 h 293"/>
                      <a:gd name="T22" fmla="*/ 70 w 117"/>
                      <a:gd name="T23" fmla="*/ 223 h 293"/>
                      <a:gd name="T24" fmla="*/ 67 w 117"/>
                      <a:gd name="T25" fmla="*/ 208 h 293"/>
                      <a:gd name="T26" fmla="*/ 53 w 117"/>
                      <a:gd name="T27" fmla="*/ 198 h 293"/>
                      <a:gd name="T28" fmla="*/ 42 w 117"/>
                      <a:gd name="T29" fmla="*/ 201 h 293"/>
                      <a:gd name="T30" fmla="*/ 20 w 117"/>
                      <a:gd name="T31" fmla="*/ 183 h 293"/>
                      <a:gd name="T32" fmla="*/ 0 w 117"/>
                      <a:gd name="T33" fmla="*/ 173 h 293"/>
                      <a:gd name="T34" fmla="*/ 12 w 117"/>
                      <a:gd name="T35" fmla="*/ 137 h 293"/>
                      <a:gd name="T36" fmla="*/ 24 w 117"/>
                      <a:gd name="T37" fmla="*/ 123 h 293"/>
                      <a:gd name="T38" fmla="*/ 16 w 117"/>
                      <a:gd name="T39" fmla="*/ 91 h 293"/>
                      <a:gd name="T40" fmla="*/ 24 w 117"/>
                      <a:gd name="T41" fmla="*/ 60 h 293"/>
                      <a:gd name="T42" fmla="*/ 30 w 117"/>
                      <a:gd name="T43" fmla="*/ 50 h 293"/>
                      <a:gd name="T44" fmla="*/ 21 w 117"/>
                      <a:gd name="T45" fmla="*/ 17 h 293"/>
                      <a:gd name="T46" fmla="*/ 3 w 117"/>
                      <a:gd name="T47" fmla="*/ 0 h 293"/>
                      <a:gd name="T48" fmla="*/ 40 w 117"/>
                      <a:gd name="T49" fmla="*/ 7 h 293"/>
                      <a:gd name="T50" fmla="*/ 48 w 117"/>
                      <a:gd name="T51" fmla="*/ 18 h 293"/>
                      <a:gd name="T52" fmla="*/ 61 w 117"/>
                      <a:gd name="T53" fmla="*/ 36 h 293"/>
                      <a:gd name="T54" fmla="*/ 71 w 117"/>
                      <a:gd name="T55" fmla="*/ 8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 h="293">
                        <a:moveTo>
                          <a:pt x="71" y="88"/>
                        </a:moveTo>
                        <a:lnTo>
                          <a:pt x="61" y="117"/>
                        </a:lnTo>
                        <a:lnTo>
                          <a:pt x="71" y="167"/>
                        </a:lnTo>
                        <a:lnTo>
                          <a:pt x="84" y="167"/>
                        </a:lnTo>
                        <a:lnTo>
                          <a:pt x="98" y="179"/>
                        </a:lnTo>
                        <a:lnTo>
                          <a:pt x="114" y="207"/>
                        </a:lnTo>
                        <a:lnTo>
                          <a:pt x="117" y="258"/>
                        </a:lnTo>
                        <a:lnTo>
                          <a:pt x="101" y="266"/>
                        </a:lnTo>
                        <a:lnTo>
                          <a:pt x="89" y="293"/>
                        </a:lnTo>
                        <a:lnTo>
                          <a:pt x="64" y="269"/>
                        </a:lnTo>
                        <a:lnTo>
                          <a:pt x="62" y="241"/>
                        </a:lnTo>
                        <a:lnTo>
                          <a:pt x="70" y="223"/>
                        </a:lnTo>
                        <a:lnTo>
                          <a:pt x="67" y="208"/>
                        </a:lnTo>
                        <a:lnTo>
                          <a:pt x="53" y="198"/>
                        </a:lnTo>
                        <a:lnTo>
                          <a:pt x="42" y="201"/>
                        </a:lnTo>
                        <a:lnTo>
                          <a:pt x="20" y="183"/>
                        </a:lnTo>
                        <a:lnTo>
                          <a:pt x="0" y="173"/>
                        </a:lnTo>
                        <a:lnTo>
                          <a:pt x="12" y="137"/>
                        </a:lnTo>
                        <a:lnTo>
                          <a:pt x="24" y="123"/>
                        </a:lnTo>
                        <a:lnTo>
                          <a:pt x="16" y="91"/>
                        </a:lnTo>
                        <a:lnTo>
                          <a:pt x="24" y="60"/>
                        </a:lnTo>
                        <a:lnTo>
                          <a:pt x="30" y="50"/>
                        </a:lnTo>
                        <a:lnTo>
                          <a:pt x="21" y="17"/>
                        </a:lnTo>
                        <a:lnTo>
                          <a:pt x="3" y="0"/>
                        </a:lnTo>
                        <a:lnTo>
                          <a:pt x="40" y="7"/>
                        </a:lnTo>
                        <a:lnTo>
                          <a:pt x="48" y="18"/>
                        </a:lnTo>
                        <a:lnTo>
                          <a:pt x="61" y="36"/>
                        </a:lnTo>
                        <a:lnTo>
                          <a:pt x="71" y="8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2" name="Country">
                    <a:extLst>
                      <a:ext uri="{FF2B5EF4-FFF2-40B4-BE49-F238E27FC236}">
                        <a16:creationId xmlns:a16="http://schemas.microsoft.com/office/drawing/2014/main" id="{AD395198-6218-42F1-8A42-E02F2BBA60F7}"/>
                      </a:ext>
                    </a:extLst>
                  </p:cNvPr>
                  <p:cNvSpPr>
                    <a:spLocks/>
                  </p:cNvSpPr>
                  <p:nvPr/>
                </p:nvSpPr>
                <p:spPr bwMode="auto">
                  <a:xfrm>
                    <a:off x="5334000" y="2170113"/>
                    <a:ext cx="233362" cy="153988"/>
                  </a:xfrm>
                  <a:custGeom>
                    <a:avLst/>
                    <a:gdLst>
                      <a:gd name="T0" fmla="*/ 736 w 1149"/>
                      <a:gd name="T1" fmla="*/ 362 h 751"/>
                      <a:gd name="T2" fmla="*/ 736 w 1149"/>
                      <a:gd name="T3" fmla="*/ 460 h 751"/>
                      <a:gd name="T4" fmla="*/ 781 w 1149"/>
                      <a:gd name="T5" fmla="*/ 540 h 751"/>
                      <a:gd name="T6" fmla="*/ 845 w 1149"/>
                      <a:gd name="T7" fmla="*/ 594 h 751"/>
                      <a:gd name="T8" fmla="*/ 923 w 1149"/>
                      <a:gd name="T9" fmla="*/ 595 h 751"/>
                      <a:gd name="T10" fmla="*/ 999 w 1149"/>
                      <a:gd name="T11" fmla="*/ 565 h 751"/>
                      <a:gd name="T12" fmla="*/ 1018 w 1149"/>
                      <a:gd name="T13" fmla="*/ 496 h 751"/>
                      <a:gd name="T14" fmla="*/ 1117 w 1149"/>
                      <a:gd name="T15" fmla="*/ 477 h 751"/>
                      <a:gd name="T16" fmla="*/ 1148 w 1149"/>
                      <a:gd name="T17" fmla="*/ 502 h 751"/>
                      <a:gd name="T18" fmla="*/ 1125 w 1149"/>
                      <a:gd name="T19" fmla="*/ 557 h 751"/>
                      <a:gd name="T20" fmla="*/ 1101 w 1149"/>
                      <a:gd name="T21" fmla="*/ 595 h 751"/>
                      <a:gd name="T22" fmla="*/ 1072 w 1149"/>
                      <a:gd name="T23" fmla="*/ 620 h 751"/>
                      <a:gd name="T24" fmla="*/ 1061 w 1149"/>
                      <a:gd name="T25" fmla="*/ 623 h 751"/>
                      <a:gd name="T26" fmla="*/ 990 w 1149"/>
                      <a:gd name="T27" fmla="*/ 645 h 751"/>
                      <a:gd name="T28" fmla="*/ 1001 w 1149"/>
                      <a:gd name="T29" fmla="*/ 668 h 751"/>
                      <a:gd name="T30" fmla="*/ 1011 w 1149"/>
                      <a:gd name="T31" fmla="*/ 692 h 751"/>
                      <a:gd name="T32" fmla="*/ 949 w 1149"/>
                      <a:gd name="T33" fmla="*/ 731 h 751"/>
                      <a:gd name="T34" fmla="*/ 901 w 1149"/>
                      <a:gd name="T35" fmla="*/ 709 h 751"/>
                      <a:gd name="T36" fmla="*/ 829 w 1149"/>
                      <a:gd name="T37" fmla="*/ 689 h 751"/>
                      <a:gd name="T38" fmla="*/ 753 w 1149"/>
                      <a:gd name="T39" fmla="*/ 698 h 751"/>
                      <a:gd name="T40" fmla="*/ 661 w 1149"/>
                      <a:gd name="T41" fmla="*/ 667 h 751"/>
                      <a:gd name="T42" fmla="*/ 576 w 1149"/>
                      <a:gd name="T43" fmla="*/ 619 h 751"/>
                      <a:gd name="T44" fmla="*/ 501 w 1149"/>
                      <a:gd name="T45" fmla="*/ 586 h 751"/>
                      <a:gd name="T46" fmla="*/ 432 w 1149"/>
                      <a:gd name="T47" fmla="*/ 519 h 751"/>
                      <a:gd name="T48" fmla="*/ 449 w 1149"/>
                      <a:gd name="T49" fmla="*/ 493 h 751"/>
                      <a:gd name="T50" fmla="*/ 433 w 1149"/>
                      <a:gd name="T51" fmla="*/ 444 h 751"/>
                      <a:gd name="T52" fmla="*/ 349 w 1149"/>
                      <a:gd name="T53" fmla="*/ 351 h 751"/>
                      <a:gd name="T54" fmla="*/ 291 w 1149"/>
                      <a:gd name="T55" fmla="*/ 298 h 751"/>
                      <a:gd name="T56" fmla="*/ 255 w 1149"/>
                      <a:gd name="T57" fmla="*/ 241 h 751"/>
                      <a:gd name="T58" fmla="*/ 203 w 1149"/>
                      <a:gd name="T59" fmla="*/ 186 h 751"/>
                      <a:gd name="T60" fmla="*/ 163 w 1149"/>
                      <a:gd name="T61" fmla="*/ 119 h 751"/>
                      <a:gd name="T62" fmla="*/ 123 w 1149"/>
                      <a:gd name="T63" fmla="*/ 51 h 751"/>
                      <a:gd name="T64" fmla="*/ 83 w 1149"/>
                      <a:gd name="T65" fmla="*/ 59 h 751"/>
                      <a:gd name="T66" fmla="*/ 106 w 1149"/>
                      <a:gd name="T67" fmla="*/ 131 h 751"/>
                      <a:gd name="T68" fmla="*/ 146 w 1149"/>
                      <a:gd name="T69" fmla="*/ 173 h 751"/>
                      <a:gd name="T70" fmla="*/ 165 w 1149"/>
                      <a:gd name="T71" fmla="*/ 215 h 751"/>
                      <a:gd name="T72" fmla="*/ 209 w 1149"/>
                      <a:gd name="T73" fmla="*/ 263 h 751"/>
                      <a:gd name="T74" fmla="*/ 243 w 1149"/>
                      <a:gd name="T75" fmla="*/ 339 h 751"/>
                      <a:gd name="T76" fmla="*/ 279 w 1149"/>
                      <a:gd name="T77" fmla="*/ 381 h 751"/>
                      <a:gd name="T78" fmla="*/ 275 w 1149"/>
                      <a:gd name="T79" fmla="*/ 422 h 751"/>
                      <a:gd name="T80" fmla="*/ 234 w 1149"/>
                      <a:gd name="T81" fmla="*/ 374 h 751"/>
                      <a:gd name="T82" fmla="*/ 188 w 1149"/>
                      <a:gd name="T83" fmla="*/ 313 h 751"/>
                      <a:gd name="T84" fmla="*/ 138 w 1149"/>
                      <a:gd name="T85" fmla="*/ 258 h 751"/>
                      <a:gd name="T86" fmla="*/ 101 w 1149"/>
                      <a:gd name="T87" fmla="*/ 242 h 751"/>
                      <a:gd name="T88" fmla="*/ 97 w 1149"/>
                      <a:gd name="T89" fmla="*/ 217 h 751"/>
                      <a:gd name="T90" fmla="*/ 83 w 1149"/>
                      <a:gd name="T91" fmla="*/ 151 h 751"/>
                      <a:gd name="T92" fmla="*/ 33 w 1149"/>
                      <a:gd name="T93" fmla="*/ 83 h 751"/>
                      <a:gd name="T94" fmla="*/ 43 w 1149"/>
                      <a:gd name="T95" fmla="*/ 5 h 751"/>
                      <a:gd name="T96" fmla="*/ 145 w 1149"/>
                      <a:gd name="T97" fmla="*/ 30 h 751"/>
                      <a:gd name="T98" fmla="*/ 337 w 1149"/>
                      <a:gd name="T99" fmla="*/ 61 h 751"/>
                      <a:gd name="T100" fmla="*/ 416 w 1149"/>
                      <a:gd name="T101" fmla="*/ 59 h 751"/>
                      <a:gd name="T102" fmla="*/ 471 w 1149"/>
                      <a:gd name="T103" fmla="*/ 115 h 751"/>
                      <a:gd name="T104" fmla="*/ 531 w 1149"/>
                      <a:gd name="T105" fmla="*/ 164 h 751"/>
                      <a:gd name="T106" fmla="*/ 613 w 1149"/>
                      <a:gd name="T107" fmla="*/ 147 h 751"/>
                      <a:gd name="T108" fmla="*/ 667 w 1149"/>
                      <a:gd name="T109" fmla="*/ 226 h 751"/>
                      <a:gd name="T110" fmla="*/ 716 w 1149"/>
                      <a:gd name="T111" fmla="*/ 288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9" h="751">
                        <a:moveTo>
                          <a:pt x="758" y="296"/>
                        </a:moveTo>
                        <a:lnTo>
                          <a:pt x="743" y="333"/>
                        </a:lnTo>
                        <a:lnTo>
                          <a:pt x="736" y="362"/>
                        </a:lnTo>
                        <a:lnTo>
                          <a:pt x="733" y="418"/>
                        </a:lnTo>
                        <a:lnTo>
                          <a:pt x="730" y="437"/>
                        </a:lnTo>
                        <a:lnTo>
                          <a:pt x="736" y="460"/>
                        </a:lnTo>
                        <a:lnTo>
                          <a:pt x="748" y="479"/>
                        </a:lnTo>
                        <a:lnTo>
                          <a:pt x="756" y="511"/>
                        </a:lnTo>
                        <a:lnTo>
                          <a:pt x="781" y="540"/>
                        </a:lnTo>
                        <a:lnTo>
                          <a:pt x="790" y="563"/>
                        </a:lnTo>
                        <a:lnTo>
                          <a:pt x="805" y="583"/>
                        </a:lnTo>
                        <a:lnTo>
                          <a:pt x="845" y="594"/>
                        </a:lnTo>
                        <a:lnTo>
                          <a:pt x="861" y="610"/>
                        </a:lnTo>
                        <a:lnTo>
                          <a:pt x="894" y="599"/>
                        </a:lnTo>
                        <a:lnTo>
                          <a:pt x="923" y="595"/>
                        </a:lnTo>
                        <a:lnTo>
                          <a:pt x="951" y="588"/>
                        </a:lnTo>
                        <a:lnTo>
                          <a:pt x="975" y="581"/>
                        </a:lnTo>
                        <a:lnTo>
                          <a:pt x="999" y="565"/>
                        </a:lnTo>
                        <a:lnTo>
                          <a:pt x="1008" y="541"/>
                        </a:lnTo>
                        <a:lnTo>
                          <a:pt x="1011" y="508"/>
                        </a:lnTo>
                        <a:lnTo>
                          <a:pt x="1018" y="496"/>
                        </a:lnTo>
                        <a:lnTo>
                          <a:pt x="1043" y="485"/>
                        </a:lnTo>
                        <a:lnTo>
                          <a:pt x="1084" y="476"/>
                        </a:lnTo>
                        <a:lnTo>
                          <a:pt x="1117" y="477"/>
                        </a:lnTo>
                        <a:lnTo>
                          <a:pt x="1140" y="474"/>
                        </a:lnTo>
                        <a:lnTo>
                          <a:pt x="1149" y="483"/>
                        </a:lnTo>
                        <a:lnTo>
                          <a:pt x="1148" y="502"/>
                        </a:lnTo>
                        <a:lnTo>
                          <a:pt x="1128" y="526"/>
                        </a:lnTo>
                        <a:lnTo>
                          <a:pt x="1119" y="550"/>
                        </a:lnTo>
                        <a:lnTo>
                          <a:pt x="1125" y="557"/>
                        </a:lnTo>
                        <a:lnTo>
                          <a:pt x="1120" y="575"/>
                        </a:lnTo>
                        <a:lnTo>
                          <a:pt x="1110" y="605"/>
                        </a:lnTo>
                        <a:lnTo>
                          <a:pt x="1101" y="595"/>
                        </a:lnTo>
                        <a:lnTo>
                          <a:pt x="1093" y="596"/>
                        </a:lnTo>
                        <a:lnTo>
                          <a:pt x="1086" y="597"/>
                        </a:lnTo>
                        <a:lnTo>
                          <a:pt x="1072" y="620"/>
                        </a:lnTo>
                        <a:lnTo>
                          <a:pt x="1065" y="616"/>
                        </a:lnTo>
                        <a:lnTo>
                          <a:pt x="1061" y="618"/>
                        </a:lnTo>
                        <a:lnTo>
                          <a:pt x="1061" y="623"/>
                        </a:lnTo>
                        <a:lnTo>
                          <a:pt x="1026" y="623"/>
                        </a:lnTo>
                        <a:lnTo>
                          <a:pt x="990" y="623"/>
                        </a:lnTo>
                        <a:lnTo>
                          <a:pt x="990" y="645"/>
                        </a:lnTo>
                        <a:lnTo>
                          <a:pt x="973" y="645"/>
                        </a:lnTo>
                        <a:lnTo>
                          <a:pt x="987" y="659"/>
                        </a:lnTo>
                        <a:lnTo>
                          <a:pt x="1001" y="668"/>
                        </a:lnTo>
                        <a:lnTo>
                          <a:pt x="1006" y="676"/>
                        </a:lnTo>
                        <a:lnTo>
                          <a:pt x="1012" y="679"/>
                        </a:lnTo>
                        <a:lnTo>
                          <a:pt x="1011" y="692"/>
                        </a:lnTo>
                        <a:lnTo>
                          <a:pt x="962" y="692"/>
                        </a:lnTo>
                        <a:lnTo>
                          <a:pt x="944" y="724"/>
                        </a:lnTo>
                        <a:lnTo>
                          <a:pt x="949" y="731"/>
                        </a:lnTo>
                        <a:lnTo>
                          <a:pt x="945" y="740"/>
                        </a:lnTo>
                        <a:lnTo>
                          <a:pt x="944" y="751"/>
                        </a:lnTo>
                        <a:lnTo>
                          <a:pt x="901" y="709"/>
                        </a:lnTo>
                        <a:lnTo>
                          <a:pt x="881" y="697"/>
                        </a:lnTo>
                        <a:lnTo>
                          <a:pt x="850" y="687"/>
                        </a:lnTo>
                        <a:lnTo>
                          <a:pt x="829" y="689"/>
                        </a:lnTo>
                        <a:lnTo>
                          <a:pt x="799" y="704"/>
                        </a:lnTo>
                        <a:lnTo>
                          <a:pt x="780" y="708"/>
                        </a:lnTo>
                        <a:lnTo>
                          <a:pt x="753" y="698"/>
                        </a:lnTo>
                        <a:lnTo>
                          <a:pt x="725" y="690"/>
                        </a:lnTo>
                        <a:lnTo>
                          <a:pt x="689" y="672"/>
                        </a:lnTo>
                        <a:lnTo>
                          <a:pt x="661" y="667"/>
                        </a:lnTo>
                        <a:lnTo>
                          <a:pt x="618" y="648"/>
                        </a:lnTo>
                        <a:lnTo>
                          <a:pt x="586" y="630"/>
                        </a:lnTo>
                        <a:lnTo>
                          <a:pt x="576" y="619"/>
                        </a:lnTo>
                        <a:lnTo>
                          <a:pt x="555" y="617"/>
                        </a:lnTo>
                        <a:lnTo>
                          <a:pt x="516" y="604"/>
                        </a:lnTo>
                        <a:lnTo>
                          <a:pt x="501" y="586"/>
                        </a:lnTo>
                        <a:lnTo>
                          <a:pt x="460" y="563"/>
                        </a:lnTo>
                        <a:lnTo>
                          <a:pt x="441" y="538"/>
                        </a:lnTo>
                        <a:lnTo>
                          <a:pt x="432" y="519"/>
                        </a:lnTo>
                        <a:lnTo>
                          <a:pt x="445" y="515"/>
                        </a:lnTo>
                        <a:lnTo>
                          <a:pt x="441" y="503"/>
                        </a:lnTo>
                        <a:lnTo>
                          <a:pt x="449" y="493"/>
                        </a:lnTo>
                        <a:lnTo>
                          <a:pt x="449" y="479"/>
                        </a:lnTo>
                        <a:lnTo>
                          <a:pt x="437" y="461"/>
                        </a:lnTo>
                        <a:lnTo>
                          <a:pt x="433" y="444"/>
                        </a:lnTo>
                        <a:lnTo>
                          <a:pt x="420" y="424"/>
                        </a:lnTo>
                        <a:lnTo>
                          <a:pt x="387" y="383"/>
                        </a:lnTo>
                        <a:lnTo>
                          <a:pt x="349" y="351"/>
                        </a:lnTo>
                        <a:lnTo>
                          <a:pt x="331" y="325"/>
                        </a:lnTo>
                        <a:lnTo>
                          <a:pt x="298" y="308"/>
                        </a:lnTo>
                        <a:lnTo>
                          <a:pt x="291" y="298"/>
                        </a:lnTo>
                        <a:lnTo>
                          <a:pt x="297" y="272"/>
                        </a:lnTo>
                        <a:lnTo>
                          <a:pt x="277" y="262"/>
                        </a:lnTo>
                        <a:lnTo>
                          <a:pt x="255" y="241"/>
                        </a:lnTo>
                        <a:lnTo>
                          <a:pt x="246" y="212"/>
                        </a:lnTo>
                        <a:lnTo>
                          <a:pt x="225" y="208"/>
                        </a:lnTo>
                        <a:lnTo>
                          <a:pt x="203" y="186"/>
                        </a:lnTo>
                        <a:lnTo>
                          <a:pt x="185" y="165"/>
                        </a:lnTo>
                        <a:lnTo>
                          <a:pt x="184" y="151"/>
                        </a:lnTo>
                        <a:lnTo>
                          <a:pt x="163" y="119"/>
                        </a:lnTo>
                        <a:lnTo>
                          <a:pt x="150" y="85"/>
                        </a:lnTo>
                        <a:lnTo>
                          <a:pt x="150" y="68"/>
                        </a:lnTo>
                        <a:lnTo>
                          <a:pt x="123" y="51"/>
                        </a:lnTo>
                        <a:lnTo>
                          <a:pt x="110" y="53"/>
                        </a:lnTo>
                        <a:lnTo>
                          <a:pt x="89" y="41"/>
                        </a:lnTo>
                        <a:lnTo>
                          <a:pt x="83" y="59"/>
                        </a:lnTo>
                        <a:lnTo>
                          <a:pt x="89" y="80"/>
                        </a:lnTo>
                        <a:lnTo>
                          <a:pt x="93" y="113"/>
                        </a:lnTo>
                        <a:lnTo>
                          <a:pt x="106" y="131"/>
                        </a:lnTo>
                        <a:lnTo>
                          <a:pt x="134" y="160"/>
                        </a:lnTo>
                        <a:lnTo>
                          <a:pt x="140" y="171"/>
                        </a:lnTo>
                        <a:lnTo>
                          <a:pt x="146" y="173"/>
                        </a:lnTo>
                        <a:lnTo>
                          <a:pt x="151" y="188"/>
                        </a:lnTo>
                        <a:lnTo>
                          <a:pt x="158" y="188"/>
                        </a:lnTo>
                        <a:lnTo>
                          <a:pt x="165" y="215"/>
                        </a:lnTo>
                        <a:lnTo>
                          <a:pt x="177" y="226"/>
                        </a:lnTo>
                        <a:lnTo>
                          <a:pt x="185" y="241"/>
                        </a:lnTo>
                        <a:lnTo>
                          <a:pt x="209" y="263"/>
                        </a:lnTo>
                        <a:lnTo>
                          <a:pt x="221" y="302"/>
                        </a:lnTo>
                        <a:lnTo>
                          <a:pt x="232" y="320"/>
                        </a:lnTo>
                        <a:lnTo>
                          <a:pt x="243" y="339"/>
                        </a:lnTo>
                        <a:lnTo>
                          <a:pt x="245" y="361"/>
                        </a:lnTo>
                        <a:lnTo>
                          <a:pt x="263" y="363"/>
                        </a:lnTo>
                        <a:lnTo>
                          <a:pt x="279" y="381"/>
                        </a:lnTo>
                        <a:lnTo>
                          <a:pt x="292" y="400"/>
                        </a:lnTo>
                        <a:lnTo>
                          <a:pt x="291" y="407"/>
                        </a:lnTo>
                        <a:lnTo>
                          <a:pt x="275" y="422"/>
                        </a:lnTo>
                        <a:lnTo>
                          <a:pt x="269" y="422"/>
                        </a:lnTo>
                        <a:lnTo>
                          <a:pt x="259" y="397"/>
                        </a:lnTo>
                        <a:lnTo>
                          <a:pt x="234" y="374"/>
                        </a:lnTo>
                        <a:lnTo>
                          <a:pt x="207" y="354"/>
                        </a:lnTo>
                        <a:lnTo>
                          <a:pt x="187" y="343"/>
                        </a:lnTo>
                        <a:lnTo>
                          <a:pt x="188" y="313"/>
                        </a:lnTo>
                        <a:lnTo>
                          <a:pt x="183" y="290"/>
                        </a:lnTo>
                        <a:lnTo>
                          <a:pt x="165" y="277"/>
                        </a:lnTo>
                        <a:lnTo>
                          <a:pt x="138" y="258"/>
                        </a:lnTo>
                        <a:lnTo>
                          <a:pt x="133" y="264"/>
                        </a:lnTo>
                        <a:lnTo>
                          <a:pt x="124" y="253"/>
                        </a:lnTo>
                        <a:lnTo>
                          <a:pt x="101" y="242"/>
                        </a:lnTo>
                        <a:lnTo>
                          <a:pt x="78" y="218"/>
                        </a:lnTo>
                        <a:lnTo>
                          <a:pt x="81" y="215"/>
                        </a:lnTo>
                        <a:lnTo>
                          <a:pt x="97" y="217"/>
                        </a:lnTo>
                        <a:lnTo>
                          <a:pt x="111" y="201"/>
                        </a:lnTo>
                        <a:lnTo>
                          <a:pt x="112" y="182"/>
                        </a:lnTo>
                        <a:lnTo>
                          <a:pt x="83" y="151"/>
                        </a:lnTo>
                        <a:lnTo>
                          <a:pt x="61" y="139"/>
                        </a:lnTo>
                        <a:lnTo>
                          <a:pt x="47" y="112"/>
                        </a:lnTo>
                        <a:lnTo>
                          <a:pt x="33" y="83"/>
                        </a:lnTo>
                        <a:lnTo>
                          <a:pt x="15" y="48"/>
                        </a:lnTo>
                        <a:lnTo>
                          <a:pt x="0" y="8"/>
                        </a:lnTo>
                        <a:lnTo>
                          <a:pt x="43" y="5"/>
                        </a:lnTo>
                        <a:lnTo>
                          <a:pt x="91" y="0"/>
                        </a:lnTo>
                        <a:lnTo>
                          <a:pt x="87" y="8"/>
                        </a:lnTo>
                        <a:lnTo>
                          <a:pt x="145" y="30"/>
                        </a:lnTo>
                        <a:lnTo>
                          <a:pt x="231" y="61"/>
                        </a:lnTo>
                        <a:lnTo>
                          <a:pt x="307" y="61"/>
                        </a:lnTo>
                        <a:lnTo>
                          <a:pt x="337" y="61"/>
                        </a:lnTo>
                        <a:lnTo>
                          <a:pt x="337" y="43"/>
                        </a:lnTo>
                        <a:lnTo>
                          <a:pt x="402" y="43"/>
                        </a:lnTo>
                        <a:lnTo>
                          <a:pt x="416" y="59"/>
                        </a:lnTo>
                        <a:lnTo>
                          <a:pt x="436" y="72"/>
                        </a:lnTo>
                        <a:lnTo>
                          <a:pt x="458" y="92"/>
                        </a:lnTo>
                        <a:lnTo>
                          <a:pt x="471" y="115"/>
                        </a:lnTo>
                        <a:lnTo>
                          <a:pt x="480" y="138"/>
                        </a:lnTo>
                        <a:lnTo>
                          <a:pt x="500" y="151"/>
                        </a:lnTo>
                        <a:lnTo>
                          <a:pt x="531" y="164"/>
                        </a:lnTo>
                        <a:lnTo>
                          <a:pt x="555" y="130"/>
                        </a:lnTo>
                        <a:lnTo>
                          <a:pt x="586" y="129"/>
                        </a:lnTo>
                        <a:lnTo>
                          <a:pt x="613" y="147"/>
                        </a:lnTo>
                        <a:lnTo>
                          <a:pt x="632" y="176"/>
                        </a:lnTo>
                        <a:lnTo>
                          <a:pt x="645" y="201"/>
                        </a:lnTo>
                        <a:lnTo>
                          <a:pt x="667" y="226"/>
                        </a:lnTo>
                        <a:lnTo>
                          <a:pt x="676" y="255"/>
                        </a:lnTo>
                        <a:lnTo>
                          <a:pt x="686" y="275"/>
                        </a:lnTo>
                        <a:lnTo>
                          <a:pt x="716" y="288"/>
                        </a:lnTo>
                        <a:lnTo>
                          <a:pt x="743" y="297"/>
                        </a:lnTo>
                        <a:lnTo>
                          <a:pt x="758" y="29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3" name="Country">
                    <a:extLst>
                      <a:ext uri="{FF2B5EF4-FFF2-40B4-BE49-F238E27FC236}">
                        <a16:creationId xmlns:a16="http://schemas.microsoft.com/office/drawing/2014/main" id="{500ED261-E017-43F2-A42D-9C7F3AFF836C}"/>
                      </a:ext>
                    </a:extLst>
                  </p:cNvPr>
                  <p:cNvSpPr>
                    <a:spLocks noEditPoints="1"/>
                  </p:cNvSpPr>
                  <p:nvPr/>
                </p:nvSpPr>
                <p:spPr bwMode="auto">
                  <a:xfrm>
                    <a:off x="7008813" y="2382838"/>
                    <a:ext cx="147637" cy="47625"/>
                  </a:xfrm>
                  <a:custGeom>
                    <a:avLst/>
                    <a:gdLst>
                      <a:gd name="T0" fmla="*/ 37 w 724"/>
                      <a:gd name="T1" fmla="*/ 27 h 231"/>
                      <a:gd name="T2" fmla="*/ 40 w 724"/>
                      <a:gd name="T3" fmla="*/ 46 h 231"/>
                      <a:gd name="T4" fmla="*/ 65 w 724"/>
                      <a:gd name="T5" fmla="*/ 42 h 231"/>
                      <a:gd name="T6" fmla="*/ 78 w 724"/>
                      <a:gd name="T7" fmla="*/ 26 h 231"/>
                      <a:gd name="T8" fmla="*/ 86 w 724"/>
                      <a:gd name="T9" fmla="*/ 30 h 231"/>
                      <a:gd name="T10" fmla="*/ 109 w 724"/>
                      <a:gd name="T11" fmla="*/ 52 h 231"/>
                      <a:gd name="T12" fmla="*/ 125 w 724"/>
                      <a:gd name="T13" fmla="*/ 78 h 231"/>
                      <a:gd name="T14" fmla="*/ 127 w 724"/>
                      <a:gd name="T15" fmla="*/ 103 h 231"/>
                      <a:gd name="T16" fmla="*/ 123 w 724"/>
                      <a:gd name="T17" fmla="*/ 120 h 231"/>
                      <a:gd name="T18" fmla="*/ 127 w 724"/>
                      <a:gd name="T19" fmla="*/ 133 h 231"/>
                      <a:gd name="T20" fmla="*/ 129 w 724"/>
                      <a:gd name="T21" fmla="*/ 156 h 231"/>
                      <a:gd name="T22" fmla="*/ 143 w 724"/>
                      <a:gd name="T23" fmla="*/ 166 h 231"/>
                      <a:gd name="T24" fmla="*/ 158 w 724"/>
                      <a:gd name="T25" fmla="*/ 199 h 231"/>
                      <a:gd name="T26" fmla="*/ 157 w 724"/>
                      <a:gd name="T27" fmla="*/ 212 h 231"/>
                      <a:gd name="T28" fmla="*/ 130 w 724"/>
                      <a:gd name="T29" fmla="*/ 214 h 231"/>
                      <a:gd name="T30" fmla="*/ 94 w 724"/>
                      <a:gd name="T31" fmla="*/ 187 h 231"/>
                      <a:gd name="T32" fmla="*/ 49 w 724"/>
                      <a:gd name="T33" fmla="*/ 157 h 231"/>
                      <a:gd name="T34" fmla="*/ 45 w 724"/>
                      <a:gd name="T35" fmla="*/ 138 h 231"/>
                      <a:gd name="T36" fmla="*/ 23 w 724"/>
                      <a:gd name="T37" fmla="*/ 112 h 231"/>
                      <a:gd name="T38" fmla="*/ 18 w 724"/>
                      <a:gd name="T39" fmla="*/ 81 h 231"/>
                      <a:gd name="T40" fmla="*/ 4 w 724"/>
                      <a:gd name="T41" fmla="*/ 61 h 231"/>
                      <a:gd name="T42" fmla="*/ 8 w 724"/>
                      <a:gd name="T43" fmla="*/ 33 h 231"/>
                      <a:gd name="T44" fmla="*/ 0 w 724"/>
                      <a:gd name="T45" fmla="*/ 17 h 231"/>
                      <a:gd name="T46" fmla="*/ 6 w 724"/>
                      <a:gd name="T47" fmla="*/ 10 h 231"/>
                      <a:gd name="T48" fmla="*/ 37 w 724"/>
                      <a:gd name="T49" fmla="*/ 27 h 231"/>
                      <a:gd name="T50" fmla="*/ 702 w 724"/>
                      <a:gd name="T51" fmla="*/ 92 h 231"/>
                      <a:gd name="T52" fmla="*/ 675 w 724"/>
                      <a:gd name="T53" fmla="*/ 105 h 231"/>
                      <a:gd name="T54" fmla="*/ 642 w 724"/>
                      <a:gd name="T55" fmla="*/ 98 h 231"/>
                      <a:gd name="T56" fmla="*/ 598 w 724"/>
                      <a:gd name="T57" fmla="*/ 98 h 231"/>
                      <a:gd name="T58" fmla="*/ 585 w 724"/>
                      <a:gd name="T59" fmla="*/ 141 h 231"/>
                      <a:gd name="T60" fmla="*/ 570 w 724"/>
                      <a:gd name="T61" fmla="*/ 154 h 231"/>
                      <a:gd name="T62" fmla="*/ 551 w 724"/>
                      <a:gd name="T63" fmla="*/ 207 h 231"/>
                      <a:gd name="T64" fmla="*/ 520 w 724"/>
                      <a:gd name="T65" fmla="*/ 215 h 231"/>
                      <a:gd name="T66" fmla="*/ 484 w 724"/>
                      <a:gd name="T67" fmla="*/ 204 h 231"/>
                      <a:gd name="T68" fmla="*/ 466 w 724"/>
                      <a:gd name="T69" fmla="*/ 207 h 231"/>
                      <a:gd name="T70" fmla="*/ 444 w 724"/>
                      <a:gd name="T71" fmla="*/ 226 h 231"/>
                      <a:gd name="T72" fmla="*/ 420 w 724"/>
                      <a:gd name="T73" fmla="*/ 224 h 231"/>
                      <a:gd name="T74" fmla="*/ 395 w 724"/>
                      <a:gd name="T75" fmla="*/ 231 h 231"/>
                      <a:gd name="T76" fmla="*/ 369 w 724"/>
                      <a:gd name="T77" fmla="*/ 210 h 231"/>
                      <a:gd name="T78" fmla="*/ 363 w 724"/>
                      <a:gd name="T79" fmla="*/ 185 h 231"/>
                      <a:gd name="T80" fmla="*/ 391 w 724"/>
                      <a:gd name="T81" fmla="*/ 198 h 231"/>
                      <a:gd name="T82" fmla="*/ 420 w 724"/>
                      <a:gd name="T83" fmla="*/ 191 h 231"/>
                      <a:gd name="T84" fmla="*/ 428 w 724"/>
                      <a:gd name="T85" fmla="*/ 159 h 231"/>
                      <a:gd name="T86" fmla="*/ 444 w 724"/>
                      <a:gd name="T87" fmla="*/ 152 h 231"/>
                      <a:gd name="T88" fmla="*/ 489 w 724"/>
                      <a:gd name="T89" fmla="*/ 144 h 231"/>
                      <a:gd name="T90" fmla="*/ 517 w 724"/>
                      <a:gd name="T91" fmla="*/ 114 h 231"/>
                      <a:gd name="T92" fmla="*/ 535 w 724"/>
                      <a:gd name="T93" fmla="*/ 90 h 231"/>
                      <a:gd name="T94" fmla="*/ 552 w 724"/>
                      <a:gd name="T95" fmla="*/ 110 h 231"/>
                      <a:gd name="T96" fmla="*/ 560 w 724"/>
                      <a:gd name="T97" fmla="*/ 97 h 231"/>
                      <a:gd name="T98" fmla="*/ 579 w 724"/>
                      <a:gd name="T99" fmla="*/ 98 h 231"/>
                      <a:gd name="T100" fmla="*/ 581 w 724"/>
                      <a:gd name="T101" fmla="*/ 74 h 231"/>
                      <a:gd name="T102" fmla="*/ 583 w 724"/>
                      <a:gd name="T103" fmla="*/ 55 h 231"/>
                      <a:gd name="T104" fmla="*/ 612 w 724"/>
                      <a:gd name="T105" fmla="*/ 29 h 231"/>
                      <a:gd name="T106" fmla="*/ 631 w 724"/>
                      <a:gd name="T107" fmla="*/ 0 h 231"/>
                      <a:gd name="T108" fmla="*/ 646 w 724"/>
                      <a:gd name="T109" fmla="*/ 0 h 231"/>
                      <a:gd name="T110" fmla="*/ 666 w 724"/>
                      <a:gd name="T111" fmla="*/ 19 h 231"/>
                      <a:gd name="T112" fmla="*/ 667 w 724"/>
                      <a:gd name="T113" fmla="*/ 35 h 231"/>
                      <a:gd name="T114" fmla="*/ 692 w 724"/>
                      <a:gd name="T115" fmla="*/ 46 h 231"/>
                      <a:gd name="T116" fmla="*/ 724 w 724"/>
                      <a:gd name="T117" fmla="*/ 57 h 231"/>
                      <a:gd name="T118" fmla="*/ 721 w 724"/>
                      <a:gd name="T119" fmla="*/ 72 h 231"/>
                      <a:gd name="T120" fmla="*/ 696 w 724"/>
                      <a:gd name="T121" fmla="*/ 74 h 231"/>
                      <a:gd name="T122" fmla="*/ 702 w 724"/>
                      <a:gd name="T123" fmla="*/ 9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4" h="231">
                        <a:moveTo>
                          <a:pt x="37" y="27"/>
                        </a:moveTo>
                        <a:lnTo>
                          <a:pt x="40" y="46"/>
                        </a:lnTo>
                        <a:lnTo>
                          <a:pt x="65" y="42"/>
                        </a:lnTo>
                        <a:lnTo>
                          <a:pt x="78" y="26"/>
                        </a:lnTo>
                        <a:lnTo>
                          <a:pt x="86" y="30"/>
                        </a:lnTo>
                        <a:lnTo>
                          <a:pt x="109" y="52"/>
                        </a:lnTo>
                        <a:lnTo>
                          <a:pt x="125" y="78"/>
                        </a:lnTo>
                        <a:lnTo>
                          <a:pt x="127" y="103"/>
                        </a:lnTo>
                        <a:lnTo>
                          <a:pt x="123" y="120"/>
                        </a:lnTo>
                        <a:lnTo>
                          <a:pt x="127" y="133"/>
                        </a:lnTo>
                        <a:lnTo>
                          <a:pt x="129" y="156"/>
                        </a:lnTo>
                        <a:lnTo>
                          <a:pt x="143" y="166"/>
                        </a:lnTo>
                        <a:lnTo>
                          <a:pt x="158" y="199"/>
                        </a:lnTo>
                        <a:lnTo>
                          <a:pt x="157" y="212"/>
                        </a:lnTo>
                        <a:lnTo>
                          <a:pt x="130" y="214"/>
                        </a:lnTo>
                        <a:lnTo>
                          <a:pt x="94" y="187"/>
                        </a:lnTo>
                        <a:lnTo>
                          <a:pt x="49" y="157"/>
                        </a:lnTo>
                        <a:lnTo>
                          <a:pt x="45" y="138"/>
                        </a:lnTo>
                        <a:lnTo>
                          <a:pt x="23" y="112"/>
                        </a:lnTo>
                        <a:lnTo>
                          <a:pt x="18" y="81"/>
                        </a:lnTo>
                        <a:lnTo>
                          <a:pt x="4" y="61"/>
                        </a:lnTo>
                        <a:lnTo>
                          <a:pt x="8" y="33"/>
                        </a:lnTo>
                        <a:lnTo>
                          <a:pt x="0" y="17"/>
                        </a:lnTo>
                        <a:lnTo>
                          <a:pt x="6" y="10"/>
                        </a:lnTo>
                        <a:lnTo>
                          <a:pt x="37" y="27"/>
                        </a:lnTo>
                        <a:close/>
                        <a:moveTo>
                          <a:pt x="702" y="92"/>
                        </a:moveTo>
                        <a:lnTo>
                          <a:pt x="675" y="105"/>
                        </a:lnTo>
                        <a:lnTo>
                          <a:pt x="642" y="98"/>
                        </a:lnTo>
                        <a:lnTo>
                          <a:pt x="598" y="98"/>
                        </a:lnTo>
                        <a:lnTo>
                          <a:pt x="585" y="141"/>
                        </a:lnTo>
                        <a:lnTo>
                          <a:pt x="570" y="154"/>
                        </a:lnTo>
                        <a:lnTo>
                          <a:pt x="551" y="207"/>
                        </a:lnTo>
                        <a:lnTo>
                          <a:pt x="520" y="215"/>
                        </a:lnTo>
                        <a:lnTo>
                          <a:pt x="484" y="204"/>
                        </a:lnTo>
                        <a:lnTo>
                          <a:pt x="466" y="207"/>
                        </a:lnTo>
                        <a:lnTo>
                          <a:pt x="444" y="226"/>
                        </a:lnTo>
                        <a:lnTo>
                          <a:pt x="420" y="224"/>
                        </a:lnTo>
                        <a:lnTo>
                          <a:pt x="395" y="231"/>
                        </a:lnTo>
                        <a:lnTo>
                          <a:pt x="369" y="210"/>
                        </a:lnTo>
                        <a:lnTo>
                          <a:pt x="363" y="185"/>
                        </a:lnTo>
                        <a:lnTo>
                          <a:pt x="391" y="198"/>
                        </a:lnTo>
                        <a:lnTo>
                          <a:pt x="420" y="191"/>
                        </a:lnTo>
                        <a:lnTo>
                          <a:pt x="428" y="159"/>
                        </a:lnTo>
                        <a:lnTo>
                          <a:pt x="444" y="152"/>
                        </a:lnTo>
                        <a:lnTo>
                          <a:pt x="489" y="144"/>
                        </a:lnTo>
                        <a:lnTo>
                          <a:pt x="517" y="114"/>
                        </a:lnTo>
                        <a:lnTo>
                          <a:pt x="535" y="90"/>
                        </a:lnTo>
                        <a:lnTo>
                          <a:pt x="552" y="110"/>
                        </a:lnTo>
                        <a:lnTo>
                          <a:pt x="560" y="97"/>
                        </a:lnTo>
                        <a:lnTo>
                          <a:pt x="579" y="98"/>
                        </a:lnTo>
                        <a:lnTo>
                          <a:pt x="581" y="74"/>
                        </a:lnTo>
                        <a:lnTo>
                          <a:pt x="583" y="55"/>
                        </a:lnTo>
                        <a:lnTo>
                          <a:pt x="612" y="29"/>
                        </a:lnTo>
                        <a:lnTo>
                          <a:pt x="631" y="0"/>
                        </a:lnTo>
                        <a:lnTo>
                          <a:pt x="646" y="0"/>
                        </a:lnTo>
                        <a:lnTo>
                          <a:pt x="666" y="19"/>
                        </a:lnTo>
                        <a:lnTo>
                          <a:pt x="667" y="35"/>
                        </a:lnTo>
                        <a:lnTo>
                          <a:pt x="692" y="46"/>
                        </a:lnTo>
                        <a:lnTo>
                          <a:pt x="724" y="57"/>
                        </a:lnTo>
                        <a:lnTo>
                          <a:pt x="721" y="72"/>
                        </a:lnTo>
                        <a:lnTo>
                          <a:pt x="696" y="74"/>
                        </a:lnTo>
                        <a:lnTo>
                          <a:pt x="702" y="9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4" name="Country">
                    <a:extLst>
                      <a:ext uri="{FF2B5EF4-FFF2-40B4-BE49-F238E27FC236}">
                        <a16:creationId xmlns:a16="http://schemas.microsoft.com/office/drawing/2014/main" id="{9BF63F18-D1A3-4FB3-AD5E-28CCF26A1774}"/>
                      </a:ext>
                    </a:extLst>
                  </p:cNvPr>
                  <p:cNvSpPr>
                    <a:spLocks/>
                  </p:cNvSpPr>
                  <p:nvPr/>
                </p:nvSpPr>
                <p:spPr bwMode="auto">
                  <a:xfrm>
                    <a:off x="6470650" y="2516188"/>
                    <a:ext cx="80962" cy="131763"/>
                  </a:xfrm>
                  <a:custGeom>
                    <a:avLst/>
                    <a:gdLst>
                      <a:gd name="T0" fmla="*/ 195 w 402"/>
                      <a:gd name="T1" fmla="*/ 43 h 655"/>
                      <a:gd name="T2" fmla="*/ 250 w 402"/>
                      <a:gd name="T3" fmla="*/ 49 h 655"/>
                      <a:gd name="T4" fmla="*/ 290 w 402"/>
                      <a:gd name="T5" fmla="*/ 36 h 655"/>
                      <a:gd name="T6" fmla="*/ 354 w 402"/>
                      <a:gd name="T7" fmla="*/ 22 h 655"/>
                      <a:gd name="T8" fmla="*/ 391 w 402"/>
                      <a:gd name="T9" fmla="*/ 17 h 655"/>
                      <a:gd name="T10" fmla="*/ 394 w 402"/>
                      <a:gd name="T11" fmla="*/ 89 h 655"/>
                      <a:gd name="T12" fmla="*/ 402 w 402"/>
                      <a:gd name="T13" fmla="*/ 169 h 655"/>
                      <a:gd name="T14" fmla="*/ 376 w 402"/>
                      <a:gd name="T15" fmla="*/ 224 h 655"/>
                      <a:gd name="T16" fmla="*/ 317 w 402"/>
                      <a:gd name="T17" fmla="*/ 263 h 655"/>
                      <a:gd name="T18" fmla="*/ 232 w 402"/>
                      <a:gd name="T19" fmla="*/ 325 h 655"/>
                      <a:gd name="T20" fmla="*/ 190 w 402"/>
                      <a:gd name="T21" fmla="*/ 360 h 655"/>
                      <a:gd name="T22" fmla="*/ 172 w 402"/>
                      <a:gd name="T23" fmla="*/ 398 h 655"/>
                      <a:gd name="T24" fmla="*/ 197 w 402"/>
                      <a:gd name="T25" fmla="*/ 452 h 655"/>
                      <a:gd name="T26" fmla="*/ 204 w 402"/>
                      <a:gd name="T27" fmla="*/ 462 h 655"/>
                      <a:gd name="T28" fmla="*/ 197 w 402"/>
                      <a:gd name="T29" fmla="*/ 521 h 655"/>
                      <a:gd name="T30" fmla="*/ 200 w 402"/>
                      <a:gd name="T31" fmla="*/ 546 h 655"/>
                      <a:gd name="T32" fmla="*/ 153 w 402"/>
                      <a:gd name="T33" fmla="*/ 574 h 655"/>
                      <a:gd name="T34" fmla="*/ 91 w 402"/>
                      <a:gd name="T35" fmla="*/ 612 h 655"/>
                      <a:gd name="T36" fmla="*/ 104 w 402"/>
                      <a:gd name="T37" fmla="*/ 633 h 655"/>
                      <a:gd name="T38" fmla="*/ 72 w 402"/>
                      <a:gd name="T39" fmla="*/ 655 h 655"/>
                      <a:gd name="T40" fmla="*/ 63 w 402"/>
                      <a:gd name="T41" fmla="*/ 617 h 655"/>
                      <a:gd name="T42" fmla="*/ 67 w 402"/>
                      <a:gd name="T43" fmla="*/ 556 h 655"/>
                      <a:gd name="T44" fmla="*/ 39 w 402"/>
                      <a:gd name="T45" fmla="*/ 469 h 655"/>
                      <a:gd name="T46" fmla="*/ 88 w 402"/>
                      <a:gd name="T47" fmla="*/ 394 h 655"/>
                      <a:gd name="T48" fmla="*/ 98 w 402"/>
                      <a:gd name="T49" fmla="*/ 367 h 655"/>
                      <a:gd name="T50" fmla="*/ 94 w 402"/>
                      <a:gd name="T51" fmla="*/ 325 h 655"/>
                      <a:gd name="T52" fmla="*/ 101 w 402"/>
                      <a:gd name="T53" fmla="*/ 248 h 655"/>
                      <a:gd name="T54" fmla="*/ 64 w 402"/>
                      <a:gd name="T55" fmla="*/ 232 h 655"/>
                      <a:gd name="T56" fmla="*/ 38 w 402"/>
                      <a:gd name="T57" fmla="*/ 214 h 655"/>
                      <a:gd name="T58" fmla="*/ 4 w 402"/>
                      <a:gd name="T59" fmla="*/ 200 h 655"/>
                      <a:gd name="T60" fmla="*/ 115 w 402"/>
                      <a:gd name="T61" fmla="*/ 141 h 655"/>
                      <a:gd name="T62" fmla="*/ 148 w 402"/>
                      <a:gd name="T63" fmla="*/ 156 h 655"/>
                      <a:gd name="T64" fmla="*/ 165 w 402"/>
                      <a:gd name="T65" fmla="*/ 181 h 655"/>
                      <a:gd name="T66" fmla="*/ 160 w 402"/>
                      <a:gd name="T67" fmla="*/ 227 h 655"/>
                      <a:gd name="T68" fmla="*/ 196 w 402"/>
                      <a:gd name="T69" fmla="*/ 224 h 655"/>
                      <a:gd name="T70" fmla="*/ 209 w 402"/>
                      <a:gd name="T71" fmla="*/ 165 h 655"/>
                      <a:gd name="T72" fmla="*/ 180 w 402"/>
                      <a:gd name="T73" fmla="*/ 125 h 655"/>
                      <a:gd name="T74" fmla="*/ 156 w 402"/>
                      <a:gd name="T75" fmla="*/ 7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2" h="655">
                        <a:moveTo>
                          <a:pt x="166" y="46"/>
                        </a:moveTo>
                        <a:lnTo>
                          <a:pt x="195" y="43"/>
                        </a:lnTo>
                        <a:lnTo>
                          <a:pt x="240" y="54"/>
                        </a:lnTo>
                        <a:lnTo>
                          <a:pt x="250" y="49"/>
                        </a:lnTo>
                        <a:lnTo>
                          <a:pt x="277" y="48"/>
                        </a:lnTo>
                        <a:lnTo>
                          <a:pt x="290" y="36"/>
                        </a:lnTo>
                        <a:lnTo>
                          <a:pt x="313" y="37"/>
                        </a:lnTo>
                        <a:lnTo>
                          <a:pt x="354" y="22"/>
                        </a:lnTo>
                        <a:lnTo>
                          <a:pt x="384" y="0"/>
                        </a:lnTo>
                        <a:lnTo>
                          <a:pt x="391" y="17"/>
                        </a:lnTo>
                        <a:lnTo>
                          <a:pt x="389" y="55"/>
                        </a:lnTo>
                        <a:lnTo>
                          <a:pt x="394" y="89"/>
                        </a:lnTo>
                        <a:lnTo>
                          <a:pt x="395" y="150"/>
                        </a:lnTo>
                        <a:lnTo>
                          <a:pt x="402" y="169"/>
                        </a:lnTo>
                        <a:lnTo>
                          <a:pt x="391" y="196"/>
                        </a:lnTo>
                        <a:lnTo>
                          <a:pt x="376" y="224"/>
                        </a:lnTo>
                        <a:lnTo>
                          <a:pt x="352" y="248"/>
                        </a:lnTo>
                        <a:lnTo>
                          <a:pt x="317" y="263"/>
                        </a:lnTo>
                        <a:lnTo>
                          <a:pt x="274" y="282"/>
                        </a:lnTo>
                        <a:lnTo>
                          <a:pt x="232" y="325"/>
                        </a:lnTo>
                        <a:lnTo>
                          <a:pt x="217" y="332"/>
                        </a:lnTo>
                        <a:lnTo>
                          <a:pt x="190" y="360"/>
                        </a:lnTo>
                        <a:lnTo>
                          <a:pt x="175" y="369"/>
                        </a:lnTo>
                        <a:lnTo>
                          <a:pt x="172" y="398"/>
                        </a:lnTo>
                        <a:lnTo>
                          <a:pt x="190" y="428"/>
                        </a:lnTo>
                        <a:lnTo>
                          <a:pt x="197" y="452"/>
                        </a:lnTo>
                        <a:lnTo>
                          <a:pt x="198" y="464"/>
                        </a:lnTo>
                        <a:lnTo>
                          <a:pt x="204" y="462"/>
                        </a:lnTo>
                        <a:lnTo>
                          <a:pt x="203" y="502"/>
                        </a:lnTo>
                        <a:lnTo>
                          <a:pt x="197" y="521"/>
                        </a:lnTo>
                        <a:lnTo>
                          <a:pt x="206" y="528"/>
                        </a:lnTo>
                        <a:lnTo>
                          <a:pt x="200" y="546"/>
                        </a:lnTo>
                        <a:lnTo>
                          <a:pt x="184" y="560"/>
                        </a:lnTo>
                        <a:lnTo>
                          <a:pt x="153" y="574"/>
                        </a:lnTo>
                        <a:lnTo>
                          <a:pt x="108" y="597"/>
                        </a:lnTo>
                        <a:lnTo>
                          <a:pt x="91" y="612"/>
                        </a:lnTo>
                        <a:lnTo>
                          <a:pt x="94" y="630"/>
                        </a:lnTo>
                        <a:lnTo>
                          <a:pt x="104" y="633"/>
                        </a:lnTo>
                        <a:lnTo>
                          <a:pt x="101" y="655"/>
                        </a:lnTo>
                        <a:lnTo>
                          <a:pt x="72" y="655"/>
                        </a:lnTo>
                        <a:lnTo>
                          <a:pt x="69" y="636"/>
                        </a:lnTo>
                        <a:lnTo>
                          <a:pt x="63" y="617"/>
                        </a:lnTo>
                        <a:lnTo>
                          <a:pt x="60" y="602"/>
                        </a:lnTo>
                        <a:lnTo>
                          <a:pt x="67" y="556"/>
                        </a:lnTo>
                        <a:lnTo>
                          <a:pt x="57" y="526"/>
                        </a:lnTo>
                        <a:lnTo>
                          <a:pt x="39" y="469"/>
                        </a:lnTo>
                        <a:lnTo>
                          <a:pt x="78" y="423"/>
                        </a:lnTo>
                        <a:lnTo>
                          <a:pt x="88" y="394"/>
                        </a:lnTo>
                        <a:lnTo>
                          <a:pt x="94" y="390"/>
                        </a:lnTo>
                        <a:lnTo>
                          <a:pt x="98" y="367"/>
                        </a:lnTo>
                        <a:lnTo>
                          <a:pt x="92" y="355"/>
                        </a:lnTo>
                        <a:lnTo>
                          <a:pt x="94" y="325"/>
                        </a:lnTo>
                        <a:lnTo>
                          <a:pt x="101" y="297"/>
                        </a:lnTo>
                        <a:lnTo>
                          <a:pt x="101" y="248"/>
                        </a:lnTo>
                        <a:lnTo>
                          <a:pt x="82" y="235"/>
                        </a:lnTo>
                        <a:lnTo>
                          <a:pt x="64" y="232"/>
                        </a:lnTo>
                        <a:lnTo>
                          <a:pt x="56" y="222"/>
                        </a:lnTo>
                        <a:lnTo>
                          <a:pt x="38" y="214"/>
                        </a:lnTo>
                        <a:lnTo>
                          <a:pt x="6" y="215"/>
                        </a:lnTo>
                        <a:lnTo>
                          <a:pt x="4" y="200"/>
                        </a:lnTo>
                        <a:lnTo>
                          <a:pt x="0" y="173"/>
                        </a:lnTo>
                        <a:lnTo>
                          <a:pt x="115" y="141"/>
                        </a:lnTo>
                        <a:lnTo>
                          <a:pt x="137" y="159"/>
                        </a:lnTo>
                        <a:lnTo>
                          <a:pt x="148" y="156"/>
                        </a:lnTo>
                        <a:lnTo>
                          <a:pt x="163" y="166"/>
                        </a:lnTo>
                        <a:lnTo>
                          <a:pt x="165" y="181"/>
                        </a:lnTo>
                        <a:lnTo>
                          <a:pt x="157" y="199"/>
                        </a:lnTo>
                        <a:lnTo>
                          <a:pt x="160" y="227"/>
                        </a:lnTo>
                        <a:lnTo>
                          <a:pt x="184" y="251"/>
                        </a:lnTo>
                        <a:lnTo>
                          <a:pt x="196" y="224"/>
                        </a:lnTo>
                        <a:lnTo>
                          <a:pt x="212" y="216"/>
                        </a:lnTo>
                        <a:lnTo>
                          <a:pt x="209" y="165"/>
                        </a:lnTo>
                        <a:lnTo>
                          <a:pt x="193" y="137"/>
                        </a:lnTo>
                        <a:lnTo>
                          <a:pt x="180" y="125"/>
                        </a:lnTo>
                        <a:lnTo>
                          <a:pt x="166" y="125"/>
                        </a:lnTo>
                        <a:lnTo>
                          <a:pt x="156" y="75"/>
                        </a:lnTo>
                        <a:lnTo>
                          <a:pt x="166" y="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5" name="Country">
                    <a:extLst>
                      <a:ext uri="{FF2B5EF4-FFF2-40B4-BE49-F238E27FC236}">
                        <a16:creationId xmlns:a16="http://schemas.microsoft.com/office/drawing/2014/main" id="{97503873-B499-4DE1-A1BF-D7629A785A67}"/>
                      </a:ext>
                    </a:extLst>
                  </p:cNvPr>
                  <p:cNvSpPr>
                    <a:spLocks/>
                  </p:cNvSpPr>
                  <p:nvPr/>
                </p:nvSpPr>
                <p:spPr bwMode="auto">
                  <a:xfrm>
                    <a:off x="6327775" y="2566988"/>
                    <a:ext cx="103187" cy="101600"/>
                  </a:xfrm>
                  <a:custGeom>
                    <a:avLst/>
                    <a:gdLst>
                      <a:gd name="T0" fmla="*/ 175 w 506"/>
                      <a:gd name="T1" fmla="*/ 476 h 496"/>
                      <a:gd name="T2" fmla="*/ 146 w 506"/>
                      <a:gd name="T3" fmla="*/ 444 h 496"/>
                      <a:gd name="T4" fmla="*/ 132 w 506"/>
                      <a:gd name="T5" fmla="*/ 413 h 496"/>
                      <a:gd name="T6" fmla="*/ 123 w 506"/>
                      <a:gd name="T7" fmla="*/ 372 h 496"/>
                      <a:gd name="T8" fmla="*/ 114 w 506"/>
                      <a:gd name="T9" fmla="*/ 341 h 496"/>
                      <a:gd name="T10" fmla="*/ 101 w 506"/>
                      <a:gd name="T11" fmla="*/ 277 h 496"/>
                      <a:gd name="T12" fmla="*/ 100 w 506"/>
                      <a:gd name="T13" fmla="*/ 228 h 496"/>
                      <a:gd name="T14" fmla="*/ 95 w 506"/>
                      <a:gd name="T15" fmla="*/ 206 h 496"/>
                      <a:gd name="T16" fmla="*/ 81 w 506"/>
                      <a:gd name="T17" fmla="*/ 190 h 496"/>
                      <a:gd name="T18" fmla="*/ 61 w 506"/>
                      <a:gd name="T19" fmla="*/ 156 h 496"/>
                      <a:gd name="T20" fmla="*/ 41 w 506"/>
                      <a:gd name="T21" fmla="*/ 108 h 496"/>
                      <a:gd name="T22" fmla="*/ 33 w 506"/>
                      <a:gd name="T23" fmla="*/ 83 h 496"/>
                      <a:gd name="T24" fmla="*/ 2 w 506"/>
                      <a:gd name="T25" fmla="*/ 44 h 496"/>
                      <a:gd name="T26" fmla="*/ 0 w 506"/>
                      <a:gd name="T27" fmla="*/ 14 h 496"/>
                      <a:gd name="T28" fmla="*/ 18 w 506"/>
                      <a:gd name="T29" fmla="*/ 6 h 496"/>
                      <a:gd name="T30" fmla="*/ 41 w 506"/>
                      <a:gd name="T31" fmla="*/ 0 h 496"/>
                      <a:gd name="T32" fmla="*/ 65 w 506"/>
                      <a:gd name="T33" fmla="*/ 1 h 496"/>
                      <a:gd name="T34" fmla="*/ 88 w 506"/>
                      <a:gd name="T35" fmla="*/ 19 h 496"/>
                      <a:gd name="T36" fmla="*/ 94 w 506"/>
                      <a:gd name="T37" fmla="*/ 16 h 496"/>
                      <a:gd name="T38" fmla="*/ 247 w 506"/>
                      <a:gd name="T39" fmla="*/ 14 h 496"/>
                      <a:gd name="T40" fmla="*/ 274 w 506"/>
                      <a:gd name="T41" fmla="*/ 33 h 496"/>
                      <a:gd name="T42" fmla="*/ 365 w 506"/>
                      <a:gd name="T43" fmla="*/ 39 h 496"/>
                      <a:gd name="T44" fmla="*/ 435 w 506"/>
                      <a:gd name="T45" fmla="*/ 23 h 496"/>
                      <a:gd name="T46" fmla="*/ 466 w 506"/>
                      <a:gd name="T47" fmla="*/ 14 h 496"/>
                      <a:gd name="T48" fmla="*/ 491 w 506"/>
                      <a:gd name="T49" fmla="*/ 16 h 496"/>
                      <a:gd name="T50" fmla="*/ 506 w 506"/>
                      <a:gd name="T51" fmla="*/ 25 h 496"/>
                      <a:gd name="T52" fmla="*/ 506 w 506"/>
                      <a:gd name="T53" fmla="*/ 28 h 496"/>
                      <a:gd name="T54" fmla="*/ 485 w 506"/>
                      <a:gd name="T55" fmla="*/ 37 h 496"/>
                      <a:gd name="T56" fmla="*/ 473 w 506"/>
                      <a:gd name="T57" fmla="*/ 37 h 496"/>
                      <a:gd name="T58" fmla="*/ 449 w 506"/>
                      <a:gd name="T59" fmla="*/ 52 h 496"/>
                      <a:gd name="T60" fmla="*/ 434 w 506"/>
                      <a:gd name="T61" fmla="*/ 36 h 496"/>
                      <a:gd name="T62" fmla="*/ 376 w 506"/>
                      <a:gd name="T63" fmla="*/ 50 h 496"/>
                      <a:gd name="T64" fmla="*/ 348 w 506"/>
                      <a:gd name="T65" fmla="*/ 51 h 496"/>
                      <a:gd name="T66" fmla="*/ 347 w 506"/>
                      <a:gd name="T67" fmla="*/ 194 h 496"/>
                      <a:gd name="T68" fmla="*/ 309 w 506"/>
                      <a:gd name="T69" fmla="*/ 195 h 496"/>
                      <a:gd name="T70" fmla="*/ 309 w 506"/>
                      <a:gd name="T71" fmla="*/ 315 h 496"/>
                      <a:gd name="T72" fmla="*/ 309 w 506"/>
                      <a:gd name="T73" fmla="*/ 471 h 496"/>
                      <a:gd name="T74" fmla="*/ 275 w 506"/>
                      <a:gd name="T75" fmla="*/ 493 h 496"/>
                      <a:gd name="T76" fmla="*/ 255 w 506"/>
                      <a:gd name="T77" fmla="*/ 496 h 496"/>
                      <a:gd name="T78" fmla="*/ 231 w 506"/>
                      <a:gd name="T79" fmla="*/ 488 h 496"/>
                      <a:gd name="T80" fmla="*/ 214 w 506"/>
                      <a:gd name="T81" fmla="*/ 485 h 496"/>
                      <a:gd name="T82" fmla="*/ 208 w 506"/>
                      <a:gd name="T83" fmla="*/ 466 h 496"/>
                      <a:gd name="T84" fmla="*/ 193 w 506"/>
                      <a:gd name="T85" fmla="*/ 455 h 496"/>
                      <a:gd name="T86" fmla="*/ 175 w 506"/>
                      <a:gd name="T87" fmla="*/ 47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6" h="496">
                        <a:moveTo>
                          <a:pt x="175" y="476"/>
                        </a:moveTo>
                        <a:lnTo>
                          <a:pt x="146" y="444"/>
                        </a:lnTo>
                        <a:lnTo>
                          <a:pt x="132" y="413"/>
                        </a:lnTo>
                        <a:lnTo>
                          <a:pt x="123" y="372"/>
                        </a:lnTo>
                        <a:lnTo>
                          <a:pt x="114" y="341"/>
                        </a:lnTo>
                        <a:lnTo>
                          <a:pt x="101" y="277"/>
                        </a:lnTo>
                        <a:lnTo>
                          <a:pt x="100" y="228"/>
                        </a:lnTo>
                        <a:lnTo>
                          <a:pt x="95" y="206"/>
                        </a:lnTo>
                        <a:lnTo>
                          <a:pt x="81" y="190"/>
                        </a:lnTo>
                        <a:lnTo>
                          <a:pt x="61" y="156"/>
                        </a:lnTo>
                        <a:lnTo>
                          <a:pt x="41" y="108"/>
                        </a:lnTo>
                        <a:lnTo>
                          <a:pt x="33" y="83"/>
                        </a:lnTo>
                        <a:lnTo>
                          <a:pt x="2" y="44"/>
                        </a:lnTo>
                        <a:lnTo>
                          <a:pt x="0" y="14"/>
                        </a:lnTo>
                        <a:lnTo>
                          <a:pt x="18" y="6"/>
                        </a:lnTo>
                        <a:lnTo>
                          <a:pt x="41" y="0"/>
                        </a:lnTo>
                        <a:lnTo>
                          <a:pt x="65" y="1"/>
                        </a:lnTo>
                        <a:lnTo>
                          <a:pt x="88" y="19"/>
                        </a:lnTo>
                        <a:lnTo>
                          <a:pt x="94" y="16"/>
                        </a:lnTo>
                        <a:lnTo>
                          <a:pt x="247" y="14"/>
                        </a:lnTo>
                        <a:lnTo>
                          <a:pt x="274" y="33"/>
                        </a:lnTo>
                        <a:lnTo>
                          <a:pt x="365" y="39"/>
                        </a:lnTo>
                        <a:lnTo>
                          <a:pt x="435" y="23"/>
                        </a:lnTo>
                        <a:lnTo>
                          <a:pt x="466" y="14"/>
                        </a:lnTo>
                        <a:lnTo>
                          <a:pt x="491" y="16"/>
                        </a:lnTo>
                        <a:lnTo>
                          <a:pt x="506" y="25"/>
                        </a:lnTo>
                        <a:lnTo>
                          <a:pt x="506" y="28"/>
                        </a:lnTo>
                        <a:lnTo>
                          <a:pt x="485" y="37"/>
                        </a:lnTo>
                        <a:lnTo>
                          <a:pt x="473" y="37"/>
                        </a:lnTo>
                        <a:lnTo>
                          <a:pt x="449" y="52"/>
                        </a:lnTo>
                        <a:lnTo>
                          <a:pt x="434" y="36"/>
                        </a:lnTo>
                        <a:lnTo>
                          <a:pt x="376" y="50"/>
                        </a:lnTo>
                        <a:lnTo>
                          <a:pt x="348" y="51"/>
                        </a:lnTo>
                        <a:lnTo>
                          <a:pt x="347" y="194"/>
                        </a:lnTo>
                        <a:lnTo>
                          <a:pt x="309" y="195"/>
                        </a:lnTo>
                        <a:lnTo>
                          <a:pt x="309" y="315"/>
                        </a:lnTo>
                        <a:lnTo>
                          <a:pt x="309" y="471"/>
                        </a:lnTo>
                        <a:lnTo>
                          <a:pt x="275" y="493"/>
                        </a:lnTo>
                        <a:lnTo>
                          <a:pt x="255" y="496"/>
                        </a:lnTo>
                        <a:lnTo>
                          <a:pt x="231" y="488"/>
                        </a:lnTo>
                        <a:lnTo>
                          <a:pt x="214" y="485"/>
                        </a:lnTo>
                        <a:lnTo>
                          <a:pt x="208" y="466"/>
                        </a:lnTo>
                        <a:lnTo>
                          <a:pt x="193" y="455"/>
                        </a:lnTo>
                        <a:lnTo>
                          <a:pt x="175" y="47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6" name="Country">
                    <a:extLst>
                      <a:ext uri="{FF2B5EF4-FFF2-40B4-BE49-F238E27FC236}">
                        <a16:creationId xmlns:a16="http://schemas.microsoft.com/office/drawing/2014/main" id="{D8C28730-BF14-4529-BF38-08E83929A8A7}"/>
                      </a:ext>
                    </a:extLst>
                  </p:cNvPr>
                  <p:cNvSpPr>
                    <a:spLocks/>
                  </p:cNvSpPr>
                  <p:nvPr/>
                </p:nvSpPr>
                <p:spPr bwMode="auto">
                  <a:xfrm>
                    <a:off x="7502525" y="2592388"/>
                    <a:ext cx="23812" cy="19050"/>
                  </a:xfrm>
                  <a:custGeom>
                    <a:avLst/>
                    <a:gdLst>
                      <a:gd name="T0" fmla="*/ 67 w 117"/>
                      <a:gd name="T1" fmla="*/ 39 h 93"/>
                      <a:gd name="T2" fmla="*/ 98 w 117"/>
                      <a:gd name="T3" fmla="*/ 65 h 93"/>
                      <a:gd name="T4" fmla="*/ 117 w 117"/>
                      <a:gd name="T5" fmla="*/ 83 h 93"/>
                      <a:gd name="T6" fmla="*/ 103 w 117"/>
                      <a:gd name="T7" fmla="*/ 93 h 93"/>
                      <a:gd name="T8" fmla="*/ 82 w 117"/>
                      <a:gd name="T9" fmla="*/ 82 h 93"/>
                      <a:gd name="T10" fmla="*/ 55 w 117"/>
                      <a:gd name="T11" fmla="*/ 64 h 93"/>
                      <a:gd name="T12" fmla="*/ 31 w 117"/>
                      <a:gd name="T13" fmla="*/ 42 h 93"/>
                      <a:gd name="T14" fmla="*/ 6 w 117"/>
                      <a:gd name="T15" fmla="*/ 14 h 93"/>
                      <a:gd name="T16" fmla="*/ 0 w 117"/>
                      <a:gd name="T17" fmla="*/ 0 h 93"/>
                      <a:gd name="T18" fmla="*/ 17 w 117"/>
                      <a:gd name="T19" fmla="*/ 1 h 93"/>
                      <a:gd name="T20" fmla="*/ 38 w 117"/>
                      <a:gd name="T21" fmla="*/ 15 h 93"/>
                      <a:gd name="T22" fmla="*/ 55 w 117"/>
                      <a:gd name="T23" fmla="*/ 28 h 93"/>
                      <a:gd name="T24" fmla="*/ 67 w 117"/>
                      <a:gd name="T25"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93">
                        <a:moveTo>
                          <a:pt x="67" y="39"/>
                        </a:moveTo>
                        <a:lnTo>
                          <a:pt x="98" y="65"/>
                        </a:lnTo>
                        <a:lnTo>
                          <a:pt x="117" y="83"/>
                        </a:lnTo>
                        <a:lnTo>
                          <a:pt x="103" y="93"/>
                        </a:lnTo>
                        <a:lnTo>
                          <a:pt x="82" y="82"/>
                        </a:lnTo>
                        <a:lnTo>
                          <a:pt x="55" y="64"/>
                        </a:lnTo>
                        <a:lnTo>
                          <a:pt x="31" y="42"/>
                        </a:lnTo>
                        <a:lnTo>
                          <a:pt x="6" y="14"/>
                        </a:lnTo>
                        <a:lnTo>
                          <a:pt x="0" y="0"/>
                        </a:lnTo>
                        <a:lnTo>
                          <a:pt x="17" y="1"/>
                        </a:lnTo>
                        <a:lnTo>
                          <a:pt x="38" y="15"/>
                        </a:lnTo>
                        <a:lnTo>
                          <a:pt x="55" y="28"/>
                        </a:lnTo>
                        <a:lnTo>
                          <a:pt x="67" y="3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7" name="Country">
                    <a:extLst>
                      <a:ext uri="{FF2B5EF4-FFF2-40B4-BE49-F238E27FC236}">
                        <a16:creationId xmlns:a16="http://schemas.microsoft.com/office/drawing/2014/main" id="{4C9D91E9-C5B2-4D3D-8848-5DA56DF625B6}"/>
                      </a:ext>
                    </a:extLst>
                  </p:cNvPr>
                  <p:cNvSpPr>
                    <a:spLocks/>
                  </p:cNvSpPr>
                  <p:nvPr/>
                </p:nvSpPr>
                <p:spPr bwMode="auto">
                  <a:xfrm>
                    <a:off x="6238875" y="2251075"/>
                    <a:ext cx="120650" cy="95250"/>
                  </a:xfrm>
                  <a:custGeom>
                    <a:avLst/>
                    <a:gdLst>
                      <a:gd name="T0" fmla="*/ 70 w 592"/>
                      <a:gd name="T1" fmla="*/ 457 h 468"/>
                      <a:gd name="T2" fmla="*/ 71 w 592"/>
                      <a:gd name="T3" fmla="*/ 431 h 468"/>
                      <a:gd name="T4" fmla="*/ 28 w 592"/>
                      <a:gd name="T5" fmla="*/ 422 h 468"/>
                      <a:gd name="T6" fmla="*/ 27 w 592"/>
                      <a:gd name="T7" fmla="*/ 403 h 468"/>
                      <a:gd name="T8" fmla="*/ 5 w 592"/>
                      <a:gd name="T9" fmla="*/ 378 h 468"/>
                      <a:gd name="T10" fmla="*/ 0 w 592"/>
                      <a:gd name="T11" fmla="*/ 360 h 468"/>
                      <a:gd name="T12" fmla="*/ 3 w 592"/>
                      <a:gd name="T13" fmla="*/ 341 h 468"/>
                      <a:gd name="T14" fmla="*/ 27 w 592"/>
                      <a:gd name="T15" fmla="*/ 340 h 468"/>
                      <a:gd name="T16" fmla="*/ 41 w 592"/>
                      <a:gd name="T17" fmla="*/ 326 h 468"/>
                      <a:gd name="T18" fmla="*/ 93 w 592"/>
                      <a:gd name="T19" fmla="*/ 323 h 468"/>
                      <a:gd name="T20" fmla="*/ 127 w 592"/>
                      <a:gd name="T21" fmla="*/ 317 h 468"/>
                      <a:gd name="T22" fmla="*/ 130 w 592"/>
                      <a:gd name="T23" fmla="*/ 292 h 468"/>
                      <a:gd name="T24" fmla="*/ 151 w 592"/>
                      <a:gd name="T25" fmla="*/ 266 h 468"/>
                      <a:gd name="T26" fmla="*/ 151 w 592"/>
                      <a:gd name="T27" fmla="*/ 175 h 468"/>
                      <a:gd name="T28" fmla="*/ 204 w 592"/>
                      <a:gd name="T29" fmla="*/ 157 h 468"/>
                      <a:gd name="T30" fmla="*/ 314 w 592"/>
                      <a:gd name="T31" fmla="*/ 78 h 468"/>
                      <a:gd name="T32" fmla="*/ 444 w 592"/>
                      <a:gd name="T33" fmla="*/ 0 h 468"/>
                      <a:gd name="T34" fmla="*/ 504 w 592"/>
                      <a:gd name="T35" fmla="*/ 18 h 468"/>
                      <a:gd name="T36" fmla="*/ 525 w 592"/>
                      <a:gd name="T37" fmla="*/ 41 h 468"/>
                      <a:gd name="T38" fmla="*/ 552 w 592"/>
                      <a:gd name="T39" fmla="*/ 25 h 468"/>
                      <a:gd name="T40" fmla="*/ 561 w 592"/>
                      <a:gd name="T41" fmla="*/ 88 h 468"/>
                      <a:gd name="T42" fmla="*/ 576 w 592"/>
                      <a:gd name="T43" fmla="*/ 99 h 468"/>
                      <a:gd name="T44" fmla="*/ 576 w 592"/>
                      <a:gd name="T45" fmla="*/ 112 h 468"/>
                      <a:gd name="T46" fmla="*/ 592 w 592"/>
                      <a:gd name="T47" fmla="*/ 126 h 468"/>
                      <a:gd name="T48" fmla="*/ 584 w 592"/>
                      <a:gd name="T49" fmla="*/ 143 h 468"/>
                      <a:gd name="T50" fmla="*/ 569 w 592"/>
                      <a:gd name="T51" fmla="*/ 224 h 468"/>
                      <a:gd name="T52" fmla="*/ 567 w 592"/>
                      <a:gd name="T53" fmla="*/ 275 h 468"/>
                      <a:gd name="T54" fmla="*/ 519 w 592"/>
                      <a:gd name="T55" fmla="*/ 312 h 468"/>
                      <a:gd name="T56" fmla="*/ 502 w 592"/>
                      <a:gd name="T57" fmla="*/ 363 h 468"/>
                      <a:gd name="T58" fmla="*/ 518 w 592"/>
                      <a:gd name="T59" fmla="*/ 378 h 468"/>
                      <a:gd name="T60" fmla="*/ 518 w 592"/>
                      <a:gd name="T61" fmla="*/ 403 h 468"/>
                      <a:gd name="T62" fmla="*/ 543 w 592"/>
                      <a:gd name="T63" fmla="*/ 404 h 468"/>
                      <a:gd name="T64" fmla="*/ 539 w 592"/>
                      <a:gd name="T65" fmla="*/ 422 h 468"/>
                      <a:gd name="T66" fmla="*/ 528 w 592"/>
                      <a:gd name="T67" fmla="*/ 424 h 468"/>
                      <a:gd name="T68" fmla="*/ 527 w 592"/>
                      <a:gd name="T69" fmla="*/ 436 h 468"/>
                      <a:gd name="T70" fmla="*/ 520 w 592"/>
                      <a:gd name="T71" fmla="*/ 437 h 468"/>
                      <a:gd name="T72" fmla="*/ 494 w 592"/>
                      <a:gd name="T73" fmla="*/ 395 h 468"/>
                      <a:gd name="T74" fmla="*/ 485 w 592"/>
                      <a:gd name="T75" fmla="*/ 393 h 468"/>
                      <a:gd name="T76" fmla="*/ 456 w 592"/>
                      <a:gd name="T77" fmla="*/ 415 h 468"/>
                      <a:gd name="T78" fmla="*/ 426 w 592"/>
                      <a:gd name="T79" fmla="*/ 403 h 468"/>
                      <a:gd name="T80" fmla="*/ 406 w 592"/>
                      <a:gd name="T81" fmla="*/ 401 h 468"/>
                      <a:gd name="T82" fmla="*/ 395 w 592"/>
                      <a:gd name="T83" fmla="*/ 407 h 468"/>
                      <a:gd name="T84" fmla="*/ 373 w 592"/>
                      <a:gd name="T85" fmla="*/ 406 h 468"/>
                      <a:gd name="T86" fmla="*/ 350 w 592"/>
                      <a:gd name="T87" fmla="*/ 422 h 468"/>
                      <a:gd name="T88" fmla="*/ 331 w 592"/>
                      <a:gd name="T89" fmla="*/ 423 h 468"/>
                      <a:gd name="T90" fmla="*/ 285 w 592"/>
                      <a:gd name="T91" fmla="*/ 403 h 468"/>
                      <a:gd name="T92" fmla="*/ 267 w 592"/>
                      <a:gd name="T93" fmla="*/ 412 h 468"/>
                      <a:gd name="T94" fmla="*/ 248 w 592"/>
                      <a:gd name="T95" fmla="*/ 412 h 468"/>
                      <a:gd name="T96" fmla="*/ 234 w 592"/>
                      <a:gd name="T97" fmla="*/ 397 h 468"/>
                      <a:gd name="T98" fmla="*/ 195 w 592"/>
                      <a:gd name="T99" fmla="*/ 383 h 468"/>
                      <a:gd name="T100" fmla="*/ 155 w 592"/>
                      <a:gd name="T101" fmla="*/ 387 h 468"/>
                      <a:gd name="T102" fmla="*/ 145 w 592"/>
                      <a:gd name="T103" fmla="*/ 396 h 468"/>
                      <a:gd name="T104" fmla="*/ 140 w 592"/>
                      <a:gd name="T105" fmla="*/ 418 h 468"/>
                      <a:gd name="T106" fmla="*/ 129 w 592"/>
                      <a:gd name="T107" fmla="*/ 433 h 468"/>
                      <a:gd name="T108" fmla="*/ 126 w 592"/>
                      <a:gd name="T109" fmla="*/ 468 h 468"/>
                      <a:gd name="T110" fmla="*/ 97 w 592"/>
                      <a:gd name="T111" fmla="*/ 446 h 468"/>
                      <a:gd name="T112" fmla="*/ 83 w 592"/>
                      <a:gd name="T113" fmla="*/ 446 h 468"/>
                      <a:gd name="T114" fmla="*/ 70 w 592"/>
                      <a:gd name="T115" fmla="*/ 45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2" h="468">
                        <a:moveTo>
                          <a:pt x="70" y="457"/>
                        </a:moveTo>
                        <a:lnTo>
                          <a:pt x="71" y="431"/>
                        </a:lnTo>
                        <a:lnTo>
                          <a:pt x="28" y="422"/>
                        </a:lnTo>
                        <a:lnTo>
                          <a:pt x="27" y="403"/>
                        </a:lnTo>
                        <a:lnTo>
                          <a:pt x="5" y="378"/>
                        </a:lnTo>
                        <a:lnTo>
                          <a:pt x="0" y="360"/>
                        </a:lnTo>
                        <a:lnTo>
                          <a:pt x="3" y="341"/>
                        </a:lnTo>
                        <a:lnTo>
                          <a:pt x="27" y="340"/>
                        </a:lnTo>
                        <a:lnTo>
                          <a:pt x="41" y="326"/>
                        </a:lnTo>
                        <a:lnTo>
                          <a:pt x="93" y="323"/>
                        </a:lnTo>
                        <a:lnTo>
                          <a:pt x="127" y="317"/>
                        </a:lnTo>
                        <a:lnTo>
                          <a:pt x="130" y="292"/>
                        </a:lnTo>
                        <a:lnTo>
                          <a:pt x="151" y="266"/>
                        </a:lnTo>
                        <a:lnTo>
                          <a:pt x="151" y="175"/>
                        </a:lnTo>
                        <a:lnTo>
                          <a:pt x="204" y="157"/>
                        </a:lnTo>
                        <a:lnTo>
                          <a:pt x="314" y="78"/>
                        </a:lnTo>
                        <a:lnTo>
                          <a:pt x="444" y="0"/>
                        </a:lnTo>
                        <a:lnTo>
                          <a:pt x="504" y="18"/>
                        </a:lnTo>
                        <a:lnTo>
                          <a:pt x="525" y="41"/>
                        </a:lnTo>
                        <a:lnTo>
                          <a:pt x="552" y="25"/>
                        </a:lnTo>
                        <a:lnTo>
                          <a:pt x="561" y="88"/>
                        </a:lnTo>
                        <a:lnTo>
                          <a:pt x="576" y="99"/>
                        </a:lnTo>
                        <a:lnTo>
                          <a:pt x="576" y="112"/>
                        </a:lnTo>
                        <a:lnTo>
                          <a:pt x="592" y="126"/>
                        </a:lnTo>
                        <a:lnTo>
                          <a:pt x="584" y="143"/>
                        </a:lnTo>
                        <a:lnTo>
                          <a:pt x="569" y="224"/>
                        </a:lnTo>
                        <a:lnTo>
                          <a:pt x="567" y="275"/>
                        </a:lnTo>
                        <a:lnTo>
                          <a:pt x="519" y="312"/>
                        </a:lnTo>
                        <a:lnTo>
                          <a:pt x="502" y="363"/>
                        </a:lnTo>
                        <a:lnTo>
                          <a:pt x="518" y="378"/>
                        </a:lnTo>
                        <a:lnTo>
                          <a:pt x="518" y="403"/>
                        </a:lnTo>
                        <a:lnTo>
                          <a:pt x="543" y="404"/>
                        </a:lnTo>
                        <a:lnTo>
                          <a:pt x="539" y="422"/>
                        </a:lnTo>
                        <a:lnTo>
                          <a:pt x="528" y="424"/>
                        </a:lnTo>
                        <a:lnTo>
                          <a:pt x="527" y="436"/>
                        </a:lnTo>
                        <a:lnTo>
                          <a:pt x="520" y="437"/>
                        </a:lnTo>
                        <a:lnTo>
                          <a:pt x="494" y="395"/>
                        </a:lnTo>
                        <a:lnTo>
                          <a:pt x="485" y="393"/>
                        </a:lnTo>
                        <a:lnTo>
                          <a:pt x="456" y="415"/>
                        </a:lnTo>
                        <a:lnTo>
                          <a:pt x="426" y="403"/>
                        </a:lnTo>
                        <a:lnTo>
                          <a:pt x="406" y="401"/>
                        </a:lnTo>
                        <a:lnTo>
                          <a:pt x="395" y="407"/>
                        </a:lnTo>
                        <a:lnTo>
                          <a:pt x="373" y="406"/>
                        </a:lnTo>
                        <a:lnTo>
                          <a:pt x="350" y="422"/>
                        </a:lnTo>
                        <a:lnTo>
                          <a:pt x="331" y="423"/>
                        </a:lnTo>
                        <a:lnTo>
                          <a:pt x="285" y="403"/>
                        </a:lnTo>
                        <a:lnTo>
                          <a:pt x="267" y="412"/>
                        </a:lnTo>
                        <a:lnTo>
                          <a:pt x="248" y="412"/>
                        </a:lnTo>
                        <a:lnTo>
                          <a:pt x="234" y="397"/>
                        </a:lnTo>
                        <a:lnTo>
                          <a:pt x="195" y="383"/>
                        </a:lnTo>
                        <a:lnTo>
                          <a:pt x="155" y="387"/>
                        </a:lnTo>
                        <a:lnTo>
                          <a:pt x="145" y="396"/>
                        </a:lnTo>
                        <a:lnTo>
                          <a:pt x="140" y="418"/>
                        </a:lnTo>
                        <a:lnTo>
                          <a:pt x="129" y="433"/>
                        </a:lnTo>
                        <a:lnTo>
                          <a:pt x="126" y="468"/>
                        </a:lnTo>
                        <a:lnTo>
                          <a:pt x="97" y="446"/>
                        </a:lnTo>
                        <a:lnTo>
                          <a:pt x="83" y="446"/>
                        </a:lnTo>
                        <a:lnTo>
                          <a:pt x="70" y="45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8" name="Country">
                    <a:extLst>
                      <a:ext uri="{FF2B5EF4-FFF2-40B4-BE49-F238E27FC236}">
                        <a16:creationId xmlns:a16="http://schemas.microsoft.com/office/drawing/2014/main" id="{5F7A806E-9F68-4023-843D-39C630475FD9}"/>
                      </a:ext>
                    </a:extLst>
                  </p:cNvPr>
                  <p:cNvSpPr>
                    <a:spLocks/>
                  </p:cNvSpPr>
                  <p:nvPr/>
                </p:nvSpPr>
                <p:spPr bwMode="auto">
                  <a:xfrm>
                    <a:off x="6257925" y="2328863"/>
                    <a:ext cx="92075" cy="74613"/>
                  </a:xfrm>
                  <a:custGeom>
                    <a:avLst/>
                    <a:gdLst>
                      <a:gd name="T0" fmla="*/ 220 w 451"/>
                      <a:gd name="T1" fmla="*/ 347 h 367"/>
                      <a:gd name="T2" fmla="*/ 181 w 451"/>
                      <a:gd name="T3" fmla="*/ 360 h 367"/>
                      <a:gd name="T4" fmla="*/ 166 w 451"/>
                      <a:gd name="T5" fmla="*/ 358 h 367"/>
                      <a:gd name="T6" fmla="*/ 152 w 451"/>
                      <a:gd name="T7" fmla="*/ 367 h 367"/>
                      <a:gd name="T8" fmla="*/ 121 w 451"/>
                      <a:gd name="T9" fmla="*/ 366 h 367"/>
                      <a:gd name="T10" fmla="*/ 101 w 451"/>
                      <a:gd name="T11" fmla="*/ 342 h 367"/>
                      <a:gd name="T12" fmla="*/ 89 w 451"/>
                      <a:gd name="T13" fmla="*/ 315 h 367"/>
                      <a:gd name="T14" fmla="*/ 62 w 451"/>
                      <a:gd name="T15" fmla="*/ 290 h 367"/>
                      <a:gd name="T16" fmla="*/ 33 w 451"/>
                      <a:gd name="T17" fmla="*/ 291 h 367"/>
                      <a:gd name="T18" fmla="*/ 0 w 451"/>
                      <a:gd name="T19" fmla="*/ 291 h 367"/>
                      <a:gd name="T20" fmla="*/ 2 w 451"/>
                      <a:gd name="T21" fmla="*/ 229 h 367"/>
                      <a:gd name="T22" fmla="*/ 1 w 451"/>
                      <a:gd name="T23" fmla="*/ 205 h 367"/>
                      <a:gd name="T24" fmla="*/ 8 w 451"/>
                      <a:gd name="T25" fmla="*/ 181 h 367"/>
                      <a:gd name="T26" fmla="*/ 20 w 451"/>
                      <a:gd name="T27" fmla="*/ 170 h 367"/>
                      <a:gd name="T28" fmla="*/ 38 w 451"/>
                      <a:gd name="T29" fmla="*/ 146 h 367"/>
                      <a:gd name="T30" fmla="*/ 34 w 451"/>
                      <a:gd name="T31" fmla="*/ 136 h 367"/>
                      <a:gd name="T32" fmla="*/ 42 w 451"/>
                      <a:gd name="T33" fmla="*/ 120 h 367"/>
                      <a:gd name="T34" fmla="*/ 33 w 451"/>
                      <a:gd name="T35" fmla="*/ 98 h 367"/>
                      <a:gd name="T36" fmla="*/ 35 w 451"/>
                      <a:gd name="T37" fmla="*/ 85 h 367"/>
                      <a:gd name="T38" fmla="*/ 37 w 451"/>
                      <a:gd name="T39" fmla="*/ 50 h 367"/>
                      <a:gd name="T40" fmla="*/ 48 w 451"/>
                      <a:gd name="T41" fmla="*/ 35 h 367"/>
                      <a:gd name="T42" fmla="*/ 54 w 451"/>
                      <a:gd name="T43" fmla="*/ 13 h 367"/>
                      <a:gd name="T44" fmla="*/ 63 w 451"/>
                      <a:gd name="T45" fmla="*/ 4 h 367"/>
                      <a:gd name="T46" fmla="*/ 104 w 451"/>
                      <a:gd name="T47" fmla="*/ 0 h 367"/>
                      <a:gd name="T48" fmla="*/ 142 w 451"/>
                      <a:gd name="T49" fmla="*/ 14 h 367"/>
                      <a:gd name="T50" fmla="*/ 156 w 451"/>
                      <a:gd name="T51" fmla="*/ 29 h 367"/>
                      <a:gd name="T52" fmla="*/ 176 w 451"/>
                      <a:gd name="T53" fmla="*/ 29 h 367"/>
                      <a:gd name="T54" fmla="*/ 194 w 451"/>
                      <a:gd name="T55" fmla="*/ 20 h 367"/>
                      <a:gd name="T56" fmla="*/ 240 w 451"/>
                      <a:gd name="T57" fmla="*/ 40 h 367"/>
                      <a:gd name="T58" fmla="*/ 259 w 451"/>
                      <a:gd name="T59" fmla="*/ 39 h 367"/>
                      <a:gd name="T60" fmla="*/ 281 w 451"/>
                      <a:gd name="T61" fmla="*/ 23 h 367"/>
                      <a:gd name="T62" fmla="*/ 304 w 451"/>
                      <a:gd name="T63" fmla="*/ 24 h 367"/>
                      <a:gd name="T64" fmla="*/ 315 w 451"/>
                      <a:gd name="T65" fmla="*/ 18 h 367"/>
                      <a:gd name="T66" fmla="*/ 335 w 451"/>
                      <a:gd name="T67" fmla="*/ 20 h 367"/>
                      <a:gd name="T68" fmla="*/ 364 w 451"/>
                      <a:gd name="T69" fmla="*/ 32 h 367"/>
                      <a:gd name="T70" fmla="*/ 394 w 451"/>
                      <a:gd name="T71" fmla="*/ 10 h 367"/>
                      <a:gd name="T72" fmla="*/ 403 w 451"/>
                      <a:gd name="T73" fmla="*/ 12 h 367"/>
                      <a:gd name="T74" fmla="*/ 428 w 451"/>
                      <a:gd name="T75" fmla="*/ 54 h 367"/>
                      <a:gd name="T76" fmla="*/ 436 w 451"/>
                      <a:gd name="T77" fmla="*/ 53 h 367"/>
                      <a:gd name="T78" fmla="*/ 451 w 451"/>
                      <a:gd name="T79" fmla="*/ 68 h 367"/>
                      <a:gd name="T80" fmla="*/ 446 w 451"/>
                      <a:gd name="T81" fmla="*/ 75 h 367"/>
                      <a:gd name="T82" fmla="*/ 444 w 451"/>
                      <a:gd name="T83" fmla="*/ 88 h 367"/>
                      <a:gd name="T84" fmla="*/ 412 w 451"/>
                      <a:gd name="T85" fmla="*/ 118 h 367"/>
                      <a:gd name="T86" fmla="*/ 402 w 451"/>
                      <a:gd name="T87" fmla="*/ 142 h 367"/>
                      <a:gd name="T88" fmla="*/ 397 w 451"/>
                      <a:gd name="T89" fmla="*/ 162 h 367"/>
                      <a:gd name="T90" fmla="*/ 389 w 451"/>
                      <a:gd name="T91" fmla="*/ 171 h 367"/>
                      <a:gd name="T92" fmla="*/ 381 w 451"/>
                      <a:gd name="T93" fmla="*/ 197 h 367"/>
                      <a:gd name="T94" fmla="*/ 361 w 451"/>
                      <a:gd name="T95" fmla="*/ 213 h 367"/>
                      <a:gd name="T96" fmla="*/ 355 w 451"/>
                      <a:gd name="T97" fmla="*/ 232 h 367"/>
                      <a:gd name="T98" fmla="*/ 347 w 451"/>
                      <a:gd name="T99" fmla="*/ 248 h 367"/>
                      <a:gd name="T100" fmla="*/ 343 w 451"/>
                      <a:gd name="T101" fmla="*/ 263 h 367"/>
                      <a:gd name="T102" fmla="*/ 317 w 451"/>
                      <a:gd name="T103" fmla="*/ 276 h 367"/>
                      <a:gd name="T104" fmla="*/ 296 w 451"/>
                      <a:gd name="T105" fmla="*/ 261 h 367"/>
                      <a:gd name="T106" fmla="*/ 281 w 451"/>
                      <a:gd name="T107" fmla="*/ 261 h 367"/>
                      <a:gd name="T108" fmla="*/ 259 w 451"/>
                      <a:gd name="T109" fmla="*/ 283 h 367"/>
                      <a:gd name="T110" fmla="*/ 248 w 451"/>
                      <a:gd name="T111" fmla="*/ 284 h 367"/>
                      <a:gd name="T112" fmla="*/ 230 w 451"/>
                      <a:gd name="T113" fmla="*/ 320 h 367"/>
                      <a:gd name="T114" fmla="*/ 220 w 451"/>
                      <a:gd name="T115" fmla="*/ 34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1" h="367">
                        <a:moveTo>
                          <a:pt x="220" y="347"/>
                        </a:moveTo>
                        <a:lnTo>
                          <a:pt x="181" y="360"/>
                        </a:lnTo>
                        <a:lnTo>
                          <a:pt x="166" y="358"/>
                        </a:lnTo>
                        <a:lnTo>
                          <a:pt x="152" y="367"/>
                        </a:lnTo>
                        <a:lnTo>
                          <a:pt x="121" y="366"/>
                        </a:lnTo>
                        <a:lnTo>
                          <a:pt x="101" y="342"/>
                        </a:lnTo>
                        <a:lnTo>
                          <a:pt x="89" y="315"/>
                        </a:lnTo>
                        <a:lnTo>
                          <a:pt x="62" y="290"/>
                        </a:lnTo>
                        <a:lnTo>
                          <a:pt x="33" y="291"/>
                        </a:lnTo>
                        <a:lnTo>
                          <a:pt x="0" y="291"/>
                        </a:lnTo>
                        <a:lnTo>
                          <a:pt x="2" y="229"/>
                        </a:lnTo>
                        <a:lnTo>
                          <a:pt x="1" y="205"/>
                        </a:lnTo>
                        <a:lnTo>
                          <a:pt x="8" y="181"/>
                        </a:lnTo>
                        <a:lnTo>
                          <a:pt x="20" y="170"/>
                        </a:lnTo>
                        <a:lnTo>
                          <a:pt x="38" y="146"/>
                        </a:lnTo>
                        <a:lnTo>
                          <a:pt x="34" y="136"/>
                        </a:lnTo>
                        <a:lnTo>
                          <a:pt x="42" y="120"/>
                        </a:lnTo>
                        <a:lnTo>
                          <a:pt x="33" y="98"/>
                        </a:lnTo>
                        <a:lnTo>
                          <a:pt x="35" y="85"/>
                        </a:lnTo>
                        <a:lnTo>
                          <a:pt x="37" y="50"/>
                        </a:lnTo>
                        <a:lnTo>
                          <a:pt x="48" y="35"/>
                        </a:lnTo>
                        <a:lnTo>
                          <a:pt x="54" y="13"/>
                        </a:lnTo>
                        <a:lnTo>
                          <a:pt x="63" y="4"/>
                        </a:lnTo>
                        <a:lnTo>
                          <a:pt x="104" y="0"/>
                        </a:lnTo>
                        <a:lnTo>
                          <a:pt x="142" y="14"/>
                        </a:lnTo>
                        <a:lnTo>
                          <a:pt x="156" y="29"/>
                        </a:lnTo>
                        <a:lnTo>
                          <a:pt x="176" y="29"/>
                        </a:lnTo>
                        <a:lnTo>
                          <a:pt x="194" y="20"/>
                        </a:lnTo>
                        <a:lnTo>
                          <a:pt x="240" y="40"/>
                        </a:lnTo>
                        <a:lnTo>
                          <a:pt x="259" y="39"/>
                        </a:lnTo>
                        <a:lnTo>
                          <a:pt x="281" y="23"/>
                        </a:lnTo>
                        <a:lnTo>
                          <a:pt x="304" y="24"/>
                        </a:lnTo>
                        <a:lnTo>
                          <a:pt x="315" y="18"/>
                        </a:lnTo>
                        <a:lnTo>
                          <a:pt x="335" y="20"/>
                        </a:lnTo>
                        <a:lnTo>
                          <a:pt x="364" y="32"/>
                        </a:lnTo>
                        <a:lnTo>
                          <a:pt x="394" y="10"/>
                        </a:lnTo>
                        <a:lnTo>
                          <a:pt x="403" y="12"/>
                        </a:lnTo>
                        <a:lnTo>
                          <a:pt x="428" y="54"/>
                        </a:lnTo>
                        <a:lnTo>
                          <a:pt x="436" y="53"/>
                        </a:lnTo>
                        <a:lnTo>
                          <a:pt x="451" y="68"/>
                        </a:lnTo>
                        <a:lnTo>
                          <a:pt x="446" y="75"/>
                        </a:lnTo>
                        <a:lnTo>
                          <a:pt x="444" y="88"/>
                        </a:lnTo>
                        <a:lnTo>
                          <a:pt x="412" y="118"/>
                        </a:lnTo>
                        <a:lnTo>
                          <a:pt x="402" y="142"/>
                        </a:lnTo>
                        <a:lnTo>
                          <a:pt x="397" y="162"/>
                        </a:lnTo>
                        <a:lnTo>
                          <a:pt x="389" y="171"/>
                        </a:lnTo>
                        <a:lnTo>
                          <a:pt x="381" y="197"/>
                        </a:lnTo>
                        <a:lnTo>
                          <a:pt x="361" y="213"/>
                        </a:lnTo>
                        <a:lnTo>
                          <a:pt x="355" y="232"/>
                        </a:lnTo>
                        <a:lnTo>
                          <a:pt x="347" y="248"/>
                        </a:lnTo>
                        <a:lnTo>
                          <a:pt x="343" y="263"/>
                        </a:lnTo>
                        <a:lnTo>
                          <a:pt x="317" y="276"/>
                        </a:lnTo>
                        <a:lnTo>
                          <a:pt x="296" y="261"/>
                        </a:lnTo>
                        <a:lnTo>
                          <a:pt x="281" y="261"/>
                        </a:lnTo>
                        <a:lnTo>
                          <a:pt x="259" y="283"/>
                        </a:lnTo>
                        <a:lnTo>
                          <a:pt x="248" y="284"/>
                        </a:lnTo>
                        <a:lnTo>
                          <a:pt x="230" y="320"/>
                        </a:lnTo>
                        <a:lnTo>
                          <a:pt x="220" y="34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9" name="Country">
                    <a:extLst>
                      <a:ext uri="{FF2B5EF4-FFF2-40B4-BE49-F238E27FC236}">
                        <a16:creationId xmlns:a16="http://schemas.microsoft.com/office/drawing/2014/main" id="{85D2433E-985F-41A7-92E7-BFF3BBB90125}"/>
                      </a:ext>
                    </a:extLst>
                  </p:cNvPr>
                  <p:cNvSpPr>
                    <a:spLocks/>
                  </p:cNvSpPr>
                  <p:nvPr/>
                </p:nvSpPr>
                <p:spPr bwMode="auto">
                  <a:xfrm>
                    <a:off x="5561013" y="2319338"/>
                    <a:ext cx="34925" cy="34925"/>
                  </a:xfrm>
                  <a:custGeom>
                    <a:avLst/>
                    <a:gdLst>
                      <a:gd name="T0" fmla="*/ 74 w 171"/>
                      <a:gd name="T1" fmla="*/ 152 h 166"/>
                      <a:gd name="T2" fmla="*/ 61 w 171"/>
                      <a:gd name="T3" fmla="*/ 140 h 166"/>
                      <a:gd name="T4" fmla="*/ 43 w 171"/>
                      <a:gd name="T5" fmla="*/ 124 h 166"/>
                      <a:gd name="T6" fmla="*/ 35 w 171"/>
                      <a:gd name="T7" fmla="*/ 111 h 166"/>
                      <a:gd name="T8" fmla="*/ 19 w 171"/>
                      <a:gd name="T9" fmla="*/ 99 h 166"/>
                      <a:gd name="T10" fmla="*/ 0 w 171"/>
                      <a:gd name="T11" fmla="*/ 82 h 166"/>
                      <a:gd name="T12" fmla="*/ 4 w 171"/>
                      <a:gd name="T13" fmla="*/ 76 h 166"/>
                      <a:gd name="T14" fmla="*/ 10 w 171"/>
                      <a:gd name="T15" fmla="*/ 82 h 166"/>
                      <a:gd name="T16" fmla="*/ 13 w 171"/>
                      <a:gd name="T17" fmla="*/ 79 h 166"/>
                      <a:gd name="T18" fmla="*/ 25 w 171"/>
                      <a:gd name="T19" fmla="*/ 77 h 166"/>
                      <a:gd name="T20" fmla="*/ 30 w 171"/>
                      <a:gd name="T21" fmla="*/ 68 h 166"/>
                      <a:gd name="T22" fmla="*/ 35 w 171"/>
                      <a:gd name="T23" fmla="*/ 68 h 166"/>
                      <a:gd name="T24" fmla="*/ 34 w 171"/>
                      <a:gd name="T25" fmla="*/ 49 h 166"/>
                      <a:gd name="T26" fmla="*/ 43 w 171"/>
                      <a:gd name="T27" fmla="*/ 48 h 166"/>
                      <a:gd name="T28" fmla="*/ 51 w 171"/>
                      <a:gd name="T29" fmla="*/ 48 h 166"/>
                      <a:gd name="T30" fmla="*/ 59 w 171"/>
                      <a:gd name="T31" fmla="*/ 38 h 166"/>
                      <a:gd name="T32" fmla="*/ 71 w 171"/>
                      <a:gd name="T33" fmla="*/ 46 h 166"/>
                      <a:gd name="T34" fmla="*/ 74 w 171"/>
                      <a:gd name="T35" fmla="*/ 41 h 166"/>
                      <a:gd name="T36" fmla="*/ 81 w 171"/>
                      <a:gd name="T37" fmla="*/ 36 h 166"/>
                      <a:gd name="T38" fmla="*/ 95 w 171"/>
                      <a:gd name="T39" fmla="*/ 26 h 166"/>
                      <a:gd name="T40" fmla="*/ 95 w 171"/>
                      <a:gd name="T41" fmla="*/ 18 h 166"/>
                      <a:gd name="T42" fmla="*/ 99 w 171"/>
                      <a:gd name="T43" fmla="*/ 18 h 166"/>
                      <a:gd name="T44" fmla="*/ 104 w 171"/>
                      <a:gd name="T45" fmla="*/ 9 h 166"/>
                      <a:gd name="T46" fmla="*/ 108 w 171"/>
                      <a:gd name="T47" fmla="*/ 8 h 166"/>
                      <a:gd name="T48" fmla="*/ 114 w 171"/>
                      <a:gd name="T49" fmla="*/ 14 h 166"/>
                      <a:gd name="T50" fmla="*/ 122 w 171"/>
                      <a:gd name="T51" fmla="*/ 15 h 166"/>
                      <a:gd name="T52" fmla="*/ 130 w 171"/>
                      <a:gd name="T53" fmla="*/ 10 h 166"/>
                      <a:gd name="T54" fmla="*/ 140 w 171"/>
                      <a:gd name="T55" fmla="*/ 10 h 166"/>
                      <a:gd name="T56" fmla="*/ 153 w 171"/>
                      <a:gd name="T57" fmla="*/ 5 h 166"/>
                      <a:gd name="T58" fmla="*/ 158 w 171"/>
                      <a:gd name="T59" fmla="*/ 0 h 166"/>
                      <a:gd name="T60" fmla="*/ 171 w 171"/>
                      <a:gd name="T61" fmla="*/ 1 h 166"/>
                      <a:gd name="T62" fmla="*/ 168 w 171"/>
                      <a:gd name="T63" fmla="*/ 5 h 166"/>
                      <a:gd name="T64" fmla="*/ 166 w 171"/>
                      <a:gd name="T65" fmla="*/ 13 h 166"/>
                      <a:gd name="T66" fmla="*/ 170 w 171"/>
                      <a:gd name="T67" fmla="*/ 27 h 166"/>
                      <a:gd name="T68" fmla="*/ 161 w 171"/>
                      <a:gd name="T69" fmla="*/ 41 h 166"/>
                      <a:gd name="T70" fmla="*/ 157 w 171"/>
                      <a:gd name="T71" fmla="*/ 56 h 166"/>
                      <a:gd name="T72" fmla="*/ 156 w 171"/>
                      <a:gd name="T73" fmla="*/ 73 h 166"/>
                      <a:gd name="T74" fmla="*/ 158 w 171"/>
                      <a:gd name="T75" fmla="*/ 83 h 166"/>
                      <a:gd name="T76" fmla="*/ 159 w 171"/>
                      <a:gd name="T77" fmla="*/ 101 h 166"/>
                      <a:gd name="T78" fmla="*/ 153 w 171"/>
                      <a:gd name="T79" fmla="*/ 104 h 166"/>
                      <a:gd name="T80" fmla="*/ 149 w 171"/>
                      <a:gd name="T81" fmla="*/ 121 h 166"/>
                      <a:gd name="T82" fmla="*/ 152 w 171"/>
                      <a:gd name="T83" fmla="*/ 131 h 166"/>
                      <a:gd name="T84" fmla="*/ 144 w 171"/>
                      <a:gd name="T85" fmla="*/ 141 h 166"/>
                      <a:gd name="T86" fmla="*/ 146 w 171"/>
                      <a:gd name="T87" fmla="*/ 151 h 166"/>
                      <a:gd name="T88" fmla="*/ 152 w 171"/>
                      <a:gd name="T89" fmla="*/ 158 h 166"/>
                      <a:gd name="T90" fmla="*/ 143 w 171"/>
                      <a:gd name="T91" fmla="*/ 166 h 166"/>
                      <a:gd name="T92" fmla="*/ 132 w 171"/>
                      <a:gd name="T93" fmla="*/ 163 h 166"/>
                      <a:gd name="T94" fmla="*/ 125 w 171"/>
                      <a:gd name="T95" fmla="*/ 155 h 166"/>
                      <a:gd name="T96" fmla="*/ 113 w 171"/>
                      <a:gd name="T97" fmla="*/ 152 h 166"/>
                      <a:gd name="T98" fmla="*/ 105 w 171"/>
                      <a:gd name="T99" fmla="*/ 157 h 166"/>
                      <a:gd name="T100" fmla="*/ 80 w 171"/>
                      <a:gd name="T101" fmla="*/ 147 h 166"/>
                      <a:gd name="T102" fmla="*/ 74 w 171"/>
                      <a:gd name="T103" fmla="*/ 1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166">
                        <a:moveTo>
                          <a:pt x="74" y="152"/>
                        </a:moveTo>
                        <a:lnTo>
                          <a:pt x="61" y="140"/>
                        </a:lnTo>
                        <a:lnTo>
                          <a:pt x="43" y="124"/>
                        </a:lnTo>
                        <a:lnTo>
                          <a:pt x="35" y="111"/>
                        </a:lnTo>
                        <a:lnTo>
                          <a:pt x="19" y="99"/>
                        </a:lnTo>
                        <a:lnTo>
                          <a:pt x="0" y="82"/>
                        </a:lnTo>
                        <a:lnTo>
                          <a:pt x="4" y="76"/>
                        </a:lnTo>
                        <a:lnTo>
                          <a:pt x="10" y="82"/>
                        </a:lnTo>
                        <a:lnTo>
                          <a:pt x="13" y="79"/>
                        </a:lnTo>
                        <a:lnTo>
                          <a:pt x="25" y="77"/>
                        </a:lnTo>
                        <a:lnTo>
                          <a:pt x="30" y="68"/>
                        </a:lnTo>
                        <a:lnTo>
                          <a:pt x="35" y="68"/>
                        </a:lnTo>
                        <a:lnTo>
                          <a:pt x="34" y="49"/>
                        </a:lnTo>
                        <a:lnTo>
                          <a:pt x="43" y="48"/>
                        </a:lnTo>
                        <a:lnTo>
                          <a:pt x="51" y="48"/>
                        </a:lnTo>
                        <a:lnTo>
                          <a:pt x="59" y="38"/>
                        </a:lnTo>
                        <a:lnTo>
                          <a:pt x="71" y="46"/>
                        </a:lnTo>
                        <a:lnTo>
                          <a:pt x="74" y="41"/>
                        </a:lnTo>
                        <a:lnTo>
                          <a:pt x="81" y="36"/>
                        </a:lnTo>
                        <a:lnTo>
                          <a:pt x="95" y="26"/>
                        </a:lnTo>
                        <a:lnTo>
                          <a:pt x="95" y="18"/>
                        </a:lnTo>
                        <a:lnTo>
                          <a:pt x="99" y="18"/>
                        </a:lnTo>
                        <a:lnTo>
                          <a:pt x="104" y="9"/>
                        </a:lnTo>
                        <a:lnTo>
                          <a:pt x="108" y="8"/>
                        </a:lnTo>
                        <a:lnTo>
                          <a:pt x="114" y="14"/>
                        </a:lnTo>
                        <a:lnTo>
                          <a:pt x="122" y="15"/>
                        </a:lnTo>
                        <a:lnTo>
                          <a:pt x="130" y="10"/>
                        </a:lnTo>
                        <a:lnTo>
                          <a:pt x="140" y="10"/>
                        </a:lnTo>
                        <a:lnTo>
                          <a:pt x="153" y="5"/>
                        </a:lnTo>
                        <a:lnTo>
                          <a:pt x="158" y="0"/>
                        </a:lnTo>
                        <a:lnTo>
                          <a:pt x="171" y="1"/>
                        </a:lnTo>
                        <a:lnTo>
                          <a:pt x="168" y="5"/>
                        </a:lnTo>
                        <a:lnTo>
                          <a:pt x="166" y="13"/>
                        </a:lnTo>
                        <a:lnTo>
                          <a:pt x="170" y="27"/>
                        </a:lnTo>
                        <a:lnTo>
                          <a:pt x="161" y="41"/>
                        </a:lnTo>
                        <a:lnTo>
                          <a:pt x="157" y="56"/>
                        </a:lnTo>
                        <a:lnTo>
                          <a:pt x="156" y="73"/>
                        </a:lnTo>
                        <a:lnTo>
                          <a:pt x="158" y="83"/>
                        </a:lnTo>
                        <a:lnTo>
                          <a:pt x="159" y="101"/>
                        </a:lnTo>
                        <a:lnTo>
                          <a:pt x="153" y="104"/>
                        </a:lnTo>
                        <a:lnTo>
                          <a:pt x="149" y="121"/>
                        </a:lnTo>
                        <a:lnTo>
                          <a:pt x="152" y="131"/>
                        </a:lnTo>
                        <a:lnTo>
                          <a:pt x="144" y="141"/>
                        </a:lnTo>
                        <a:lnTo>
                          <a:pt x="146" y="151"/>
                        </a:lnTo>
                        <a:lnTo>
                          <a:pt x="152" y="158"/>
                        </a:lnTo>
                        <a:lnTo>
                          <a:pt x="143" y="166"/>
                        </a:lnTo>
                        <a:lnTo>
                          <a:pt x="132" y="163"/>
                        </a:lnTo>
                        <a:lnTo>
                          <a:pt x="125" y="155"/>
                        </a:lnTo>
                        <a:lnTo>
                          <a:pt x="113" y="152"/>
                        </a:lnTo>
                        <a:lnTo>
                          <a:pt x="105" y="157"/>
                        </a:lnTo>
                        <a:lnTo>
                          <a:pt x="80" y="147"/>
                        </a:lnTo>
                        <a:lnTo>
                          <a:pt x="74" y="15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0" name="Country">
                    <a:extLst>
                      <a:ext uri="{FF2B5EF4-FFF2-40B4-BE49-F238E27FC236}">
                        <a16:creationId xmlns:a16="http://schemas.microsoft.com/office/drawing/2014/main" id="{79757A6C-5729-4885-A740-552C8FF6E16A}"/>
                      </a:ext>
                    </a:extLst>
                  </p:cNvPr>
                  <p:cNvSpPr>
                    <a:spLocks/>
                  </p:cNvSpPr>
                  <p:nvPr/>
                </p:nvSpPr>
                <p:spPr bwMode="auto">
                  <a:xfrm>
                    <a:off x="6262688" y="1949450"/>
                    <a:ext cx="28575" cy="33338"/>
                  </a:xfrm>
                  <a:custGeom>
                    <a:avLst/>
                    <a:gdLst>
                      <a:gd name="T0" fmla="*/ 104 w 143"/>
                      <a:gd name="T1" fmla="*/ 0 h 167"/>
                      <a:gd name="T2" fmla="*/ 136 w 143"/>
                      <a:gd name="T3" fmla="*/ 2 h 167"/>
                      <a:gd name="T4" fmla="*/ 143 w 143"/>
                      <a:gd name="T5" fmla="*/ 23 h 167"/>
                      <a:gd name="T6" fmla="*/ 133 w 143"/>
                      <a:gd name="T7" fmla="*/ 80 h 167"/>
                      <a:gd name="T8" fmla="*/ 124 w 143"/>
                      <a:gd name="T9" fmla="*/ 103 h 167"/>
                      <a:gd name="T10" fmla="*/ 101 w 143"/>
                      <a:gd name="T11" fmla="*/ 103 h 167"/>
                      <a:gd name="T12" fmla="*/ 107 w 143"/>
                      <a:gd name="T13" fmla="*/ 167 h 167"/>
                      <a:gd name="T14" fmla="*/ 86 w 143"/>
                      <a:gd name="T15" fmla="*/ 153 h 167"/>
                      <a:gd name="T16" fmla="*/ 62 w 143"/>
                      <a:gd name="T17" fmla="*/ 126 h 167"/>
                      <a:gd name="T18" fmla="*/ 27 w 143"/>
                      <a:gd name="T19" fmla="*/ 139 h 167"/>
                      <a:gd name="T20" fmla="*/ 0 w 143"/>
                      <a:gd name="T21" fmla="*/ 134 h 167"/>
                      <a:gd name="T22" fmla="*/ 19 w 143"/>
                      <a:gd name="T23" fmla="*/ 117 h 167"/>
                      <a:gd name="T24" fmla="*/ 52 w 143"/>
                      <a:gd name="T25" fmla="*/ 26 h 167"/>
                      <a:gd name="T26" fmla="*/ 104 w 143"/>
                      <a:gd name="T2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167">
                        <a:moveTo>
                          <a:pt x="104" y="0"/>
                        </a:moveTo>
                        <a:lnTo>
                          <a:pt x="136" y="2"/>
                        </a:lnTo>
                        <a:lnTo>
                          <a:pt x="143" y="23"/>
                        </a:lnTo>
                        <a:lnTo>
                          <a:pt x="133" y="80"/>
                        </a:lnTo>
                        <a:lnTo>
                          <a:pt x="124" y="103"/>
                        </a:lnTo>
                        <a:lnTo>
                          <a:pt x="101" y="103"/>
                        </a:lnTo>
                        <a:lnTo>
                          <a:pt x="107" y="167"/>
                        </a:lnTo>
                        <a:lnTo>
                          <a:pt x="86" y="153"/>
                        </a:lnTo>
                        <a:lnTo>
                          <a:pt x="62" y="126"/>
                        </a:lnTo>
                        <a:lnTo>
                          <a:pt x="27" y="139"/>
                        </a:lnTo>
                        <a:lnTo>
                          <a:pt x="0" y="134"/>
                        </a:lnTo>
                        <a:lnTo>
                          <a:pt x="19" y="117"/>
                        </a:lnTo>
                        <a:lnTo>
                          <a:pt x="52" y="26"/>
                        </a:lnTo>
                        <a:lnTo>
                          <a:pt x="104"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1" name="Country">
                    <a:extLst>
                      <a:ext uri="{FF2B5EF4-FFF2-40B4-BE49-F238E27FC236}">
                        <a16:creationId xmlns:a16="http://schemas.microsoft.com/office/drawing/2014/main" id="{1C4163B8-7866-47DF-AEE2-80F9106142BD}"/>
                      </a:ext>
                    </a:extLst>
                  </p:cNvPr>
                  <p:cNvSpPr>
                    <a:spLocks/>
                  </p:cNvSpPr>
                  <p:nvPr/>
                </p:nvSpPr>
                <p:spPr bwMode="auto">
                  <a:xfrm>
                    <a:off x="6275388" y="1646238"/>
                    <a:ext cx="203200" cy="239713"/>
                  </a:xfrm>
                  <a:custGeom>
                    <a:avLst/>
                    <a:gdLst>
                      <a:gd name="T0" fmla="*/ 113 w 128"/>
                      <a:gd name="T1" fmla="*/ 0 h 151"/>
                      <a:gd name="T2" fmla="*/ 128 w 128"/>
                      <a:gd name="T3" fmla="*/ 10 h 151"/>
                      <a:gd name="T4" fmla="*/ 122 w 128"/>
                      <a:gd name="T5" fmla="*/ 14 h 151"/>
                      <a:gd name="T6" fmla="*/ 127 w 128"/>
                      <a:gd name="T7" fmla="*/ 23 h 151"/>
                      <a:gd name="T8" fmla="*/ 119 w 128"/>
                      <a:gd name="T9" fmla="*/ 29 h 151"/>
                      <a:gd name="T10" fmla="*/ 115 w 128"/>
                      <a:gd name="T11" fmla="*/ 30 h 151"/>
                      <a:gd name="T12" fmla="*/ 117 w 128"/>
                      <a:gd name="T13" fmla="*/ 20 h 151"/>
                      <a:gd name="T14" fmla="*/ 111 w 128"/>
                      <a:gd name="T15" fmla="*/ 15 h 151"/>
                      <a:gd name="T16" fmla="*/ 103 w 128"/>
                      <a:gd name="T17" fmla="*/ 20 h 151"/>
                      <a:gd name="T18" fmla="*/ 101 w 128"/>
                      <a:gd name="T19" fmla="*/ 30 h 151"/>
                      <a:gd name="T20" fmla="*/ 96 w 128"/>
                      <a:gd name="T21" fmla="*/ 36 h 151"/>
                      <a:gd name="T22" fmla="*/ 91 w 128"/>
                      <a:gd name="T23" fmla="*/ 32 h 151"/>
                      <a:gd name="T24" fmla="*/ 85 w 128"/>
                      <a:gd name="T25" fmla="*/ 33 h 151"/>
                      <a:gd name="T26" fmla="*/ 79 w 128"/>
                      <a:gd name="T27" fmla="*/ 26 h 151"/>
                      <a:gd name="T28" fmla="*/ 76 w 128"/>
                      <a:gd name="T29" fmla="*/ 29 h 151"/>
                      <a:gd name="T30" fmla="*/ 73 w 128"/>
                      <a:gd name="T31" fmla="*/ 30 h 151"/>
                      <a:gd name="T32" fmla="*/ 73 w 128"/>
                      <a:gd name="T33" fmla="*/ 39 h 151"/>
                      <a:gd name="T34" fmla="*/ 63 w 128"/>
                      <a:gd name="T35" fmla="*/ 37 h 151"/>
                      <a:gd name="T36" fmla="*/ 62 w 128"/>
                      <a:gd name="T37" fmla="*/ 44 h 151"/>
                      <a:gd name="T38" fmla="*/ 57 w 128"/>
                      <a:gd name="T39" fmla="*/ 44 h 151"/>
                      <a:gd name="T40" fmla="*/ 54 w 128"/>
                      <a:gd name="T41" fmla="*/ 53 h 151"/>
                      <a:gd name="T42" fmla="*/ 49 w 128"/>
                      <a:gd name="T43" fmla="*/ 67 h 151"/>
                      <a:gd name="T44" fmla="*/ 42 w 128"/>
                      <a:gd name="T45" fmla="*/ 83 h 151"/>
                      <a:gd name="T46" fmla="*/ 44 w 128"/>
                      <a:gd name="T47" fmla="*/ 87 h 151"/>
                      <a:gd name="T48" fmla="*/ 42 w 128"/>
                      <a:gd name="T49" fmla="*/ 91 h 151"/>
                      <a:gd name="T50" fmla="*/ 37 w 128"/>
                      <a:gd name="T51" fmla="*/ 91 h 151"/>
                      <a:gd name="T52" fmla="*/ 34 w 128"/>
                      <a:gd name="T53" fmla="*/ 101 h 151"/>
                      <a:gd name="T54" fmla="*/ 34 w 128"/>
                      <a:gd name="T55" fmla="*/ 115 h 151"/>
                      <a:gd name="T56" fmla="*/ 37 w 128"/>
                      <a:gd name="T57" fmla="*/ 120 h 151"/>
                      <a:gd name="T58" fmla="*/ 36 w 128"/>
                      <a:gd name="T59" fmla="*/ 132 h 151"/>
                      <a:gd name="T60" fmla="*/ 32 w 128"/>
                      <a:gd name="T61" fmla="*/ 139 h 151"/>
                      <a:gd name="T62" fmla="*/ 30 w 128"/>
                      <a:gd name="T63" fmla="*/ 144 h 151"/>
                      <a:gd name="T64" fmla="*/ 26 w 128"/>
                      <a:gd name="T65" fmla="*/ 138 h 151"/>
                      <a:gd name="T66" fmla="*/ 17 w 128"/>
                      <a:gd name="T67" fmla="*/ 149 h 151"/>
                      <a:gd name="T68" fmla="*/ 10 w 128"/>
                      <a:gd name="T69" fmla="*/ 151 h 151"/>
                      <a:gd name="T70" fmla="*/ 3 w 128"/>
                      <a:gd name="T71" fmla="*/ 147 h 151"/>
                      <a:gd name="T72" fmla="*/ 2 w 128"/>
                      <a:gd name="T73" fmla="*/ 136 h 151"/>
                      <a:gd name="T74" fmla="*/ 0 w 128"/>
                      <a:gd name="T75" fmla="*/ 114 h 151"/>
                      <a:gd name="T76" fmla="*/ 5 w 128"/>
                      <a:gd name="T77" fmla="*/ 107 h 151"/>
                      <a:gd name="T78" fmla="*/ 17 w 128"/>
                      <a:gd name="T79" fmla="*/ 98 h 151"/>
                      <a:gd name="T80" fmla="*/ 27 w 128"/>
                      <a:gd name="T81" fmla="*/ 86 h 151"/>
                      <a:gd name="T82" fmla="*/ 36 w 128"/>
                      <a:gd name="T83" fmla="*/ 70 h 151"/>
                      <a:gd name="T84" fmla="*/ 48 w 128"/>
                      <a:gd name="T85" fmla="*/ 47 h 151"/>
                      <a:gd name="T86" fmla="*/ 56 w 128"/>
                      <a:gd name="T87" fmla="*/ 37 h 151"/>
                      <a:gd name="T88" fmla="*/ 69 w 128"/>
                      <a:gd name="T89" fmla="*/ 20 h 151"/>
                      <a:gd name="T90" fmla="*/ 80 w 128"/>
                      <a:gd name="T91" fmla="*/ 13 h 151"/>
                      <a:gd name="T92" fmla="*/ 88 w 128"/>
                      <a:gd name="T93" fmla="*/ 14 h 151"/>
                      <a:gd name="T94" fmla="*/ 95 w 128"/>
                      <a:gd name="T95" fmla="*/ 2 h 151"/>
                      <a:gd name="T96" fmla="*/ 104 w 128"/>
                      <a:gd name="T97" fmla="*/ 3 h 151"/>
                      <a:gd name="T98" fmla="*/ 113 w 128"/>
                      <a:gd name="T9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51">
                        <a:moveTo>
                          <a:pt x="113" y="0"/>
                        </a:moveTo>
                        <a:lnTo>
                          <a:pt x="128" y="10"/>
                        </a:lnTo>
                        <a:lnTo>
                          <a:pt x="122" y="14"/>
                        </a:lnTo>
                        <a:lnTo>
                          <a:pt x="127" y="23"/>
                        </a:lnTo>
                        <a:lnTo>
                          <a:pt x="119" y="29"/>
                        </a:lnTo>
                        <a:lnTo>
                          <a:pt x="115" y="30"/>
                        </a:lnTo>
                        <a:lnTo>
                          <a:pt x="117" y="20"/>
                        </a:lnTo>
                        <a:lnTo>
                          <a:pt x="111" y="15"/>
                        </a:lnTo>
                        <a:lnTo>
                          <a:pt x="103" y="20"/>
                        </a:lnTo>
                        <a:lnTo>
                          <a:pt x="101" y="30"/>
                        </a:lnTo>
                        <a:lnTo>
                          <a:pt x="96" y="36"/>
                        </a:lnTo>
                        <a:lnTo>
                          <a:pt x="91" y="32"/>
                        </a:lnTo>
                        <a:lnTo>
                          <a:pt x="85" y="33"/>
                        </a:lnTo>
                        <a:lnTo>
                          <a:pt x="79" y="26"/>
                        </a:lnTo>
                        <a:lnTo>
                          <a:pt x="76" y="29"/>
                        </a:lnTo>
                        <a:lnTo>
                          <a:pt x="73" y="30"/>
                        </a:lnTo>
                        <a:lnTo>
                          <a:pt x="73" y="39"/>
                        </a:lnTo>
                        <a:lnTo>
                          <a:pt x="63" y="37"/>
                        </a:lnTo>
                        <a:lnTo>
                          <a:pt x="62" y="44"/>
                        </a:lnTo>
                        <a:lnTo>
                          <a:pt x="57" y="44"/>
                        </a:lnTo>
                        <a:lnTo>
                          <a:pt x="54" y="53"/>
                        </a:lnTo>
                        <a:lnTo>
                          <a:pt x="49" y="67"/>
                        </a:lnTo>
                        <a:lnTo>
                          <a:pt x="42" y="83"/>
                        </a:lnTo>
                        <a:lnTo>
                          <a:pt x="44" y="87"/>
                        </a:lnTo>
                        <a:lnTo>
                          <a:pt x="42" y="91"/>
                        </a:lnTo>
                        <a:lnTo>
                          <a:pt x="37" y="91"/>
                        </a:lnTo>
                        <a:lnTo>
                          <a:pt x="34" y="101"/>
                        </a:lnTo>
                        <a:lnTo>
                          <a:pt x="34" y="115"/>
                        </a:lnTo>
                        <a:lnTo>
                          <a:pt x="37" y="120"/>
                        </a:lnTo>
                        <a:lnTo>
                          <a:pt x="36" y="132"/>
                        </a:lnTo>
                        <a:lnTo>
                          <a:pt x="32" y="139"/>
                        </a:lnTo>
                        <a:lnTo>
                          <a:pt x="30" y="144"/>
                        </a:lnTo>
                        <a:lnTo>
                          <a:pt x="26" y="138"/>
                        </a:lnTo>
                        <a:lnTo>
                          <a:pt x="17" y="149"/>
                        </a:lnTo>
                        <a:lnTo>
                          <a:pt x="10" y="151"/>
                        </a:lnTo>
                        <a:lnTo>
                          <a:pt x="3" y="147"/>
                        </a:lnTo>
                        <a:lnTo>
                          <a:pt x="2" y="136"/>
                        </a:lnTo>
                        <a:lnTo>
                          <a:pt x="0" y="114"/>
                        </a:lnTo>
                        <a:lnTo>
                          <a:pt x="5" y="107"/>
                        </a:lnTo>
                        <a:lnTo>
                          <a:pt x="17" y="98"/>
                        </a:lnTo>
                        <a:lnTo>
                          <a:pt x="27" y="86"/>
                        </a:lnTo>
                        <a:lnTo>
                          <a:pt x="36" y="70"/>
                        </a:lnTo>
                        <a:lnTo>
                          <a:pt x="48" y="47"/>
                        </a:lnTo>
                        <a:lnTo>
                          <a:pt x="56" y="37"/>
                        </a:lnTo>
                        <a:lnTo>
                          <a:pt x="69" y="20"/>
                        </a:lnTo>
                        <a:lnTo>
                          <a:pt x="80" y="13"/>
                        </a:lnTo>
                        <a:lnTo>
                          <a:pt x="88" y="14"/>
                        </a:lnTo>
                        <a:lnTo>
                          <a:pt x="95" y="2"/>
                        </a:lnTo>
                        <a:lnTo>
                          <a:pt x="104" y="3"/>
                        </a:lnTo>
                        <a:lnTo>
                          <a:pt x="113" y="0"/>
                        </a:lnTo>
                        <a:close/>
                      </a:path>
                    </a:pathLst>
                  </a:custGeom>
                  <a:solidFill>
                    <a:srgbClr val="F3EFEB"/>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2" name="Country">
                    <a:extLst>
                      <a:ext uri="{FF2B5EF4-FFF2-40B4-BE49-F238E27FC236}">
                        <a16:creationId xmlns:a16="http://schemas.microsoft.com/office/drawing/2014/main" id="{7B95F24E-AEF8-4722-83BC-28406498A8E1}"/>
                      </a:ext>
                    </a:extLst>
                  </p:cNvPr>
                  <p:cNvSpPr>
                    <a:spLocks/>
                  </p:cNvSpPr>
                  <p:nvPr/>
                </p:nvSpPr>
                <p:spPr bwMode="auto">
                  <a:xfrm>
                    <a:off x="6854825" y="2190750"/>
                    <a:ext cx="61912" cy="36513"/>
                  </a:xfrm>
                  <a:custGeom>
                    <a:avLst/>
                    <a:gdLst>
                      <a:gd name="T0" fmla="*/ 304 w 306"/>
                      <a:gd name="T1" fmla="*/ 110 h 173"/>
                      <a:gd name="T2" fmla="*/ 301 w 306"/>
                      <a:gd name="T3" fmla="*/ 129 h 173"/>
                      <a:gd name="T4" fmla="*/ 306 w 306"/>
                      <a:gd name="T5" fmla="*/ 155 h 173"/>
                      <a:gd name="T6" fmla="*/ 302 w 306"/>
                      <a:gd name="T7" fmla="*/ 172 h 173"/>
                      <a:gd name="T8" fmla="*/ 270 w 306"/>
                      <a:gd name="T9" fmla="*/ 173 h 173"/>
                      <a:gd name="T10" fmla="*/ 225 w 306"/>
                      <a:gd name="T11" fmla="*/ 163 h 173"/>
                      <a:gd name="T12" fmla="*/ 195 w 306"/>
                      <a:gd name="T13" fmla="*/ 159 h 173"/>
                      <a:gd name="T14" fmla="*/ 173 w 306"/>
                      <a:gd name="T15" fmla="*/ 138 h 173"/>
                      <a:gd name="T16" fmla="*/ 122 w 306"/>
                      <a:gd name="T17" fmla="*/ 132 h 173"/>
                      <a:gd name="T18" fmla="*/ 72 w 306"/>
                      <a:gd name="T19" fmla="*/ 108 h 173"/>
                      <a:gd name="T20" fmla="*/ 36 w 306"/>
                      <a:gd name="T21" fmla="*/ 87 h 173"/>
                      <a:gd name="T22" fmla="*/ 0 w 306"/>
                      <a:gd name="T23" fmla="*/ 71 h 173"/>
                      <a:gd name="T24" fmla="*/ 14 w 306"/>
                      <a:gd name="T25" fmla="*/ 31 h 173"/>
                      <a:gd name="T26" fmla="*/ 38 w 306"/>
                      <a:gd name="T27" fmla="*/ 11 h 173"/>
                      <a:gd name="T28" fmla="*/ 54 w 306"/>
                      <a:gd name="T29" fmla="*/ 0 h 173"/>
                      <a:gd name="T30" fmla="*/ 84 w 306"/>
                      <a:gd name="T31" fmla="*/ 14 h 173"/>
                      <a:gd name="T32" fmla="*/ 123 w 306"/>
                      <a:gd name="T33" fmla="*/ 42 h 173"/>
                      <a:gd name="T34" fmla="*/ 144 w 306"/>
                      <a:gd name="T35" fmla="*/ 48 h 173"/>
                      <a:gd name="T36" fmla="*/ 157 w 306"/>
                      <a:gd name="T37" fmla="*/ 69 h 173"/>
                      <a:gd name="T38" fmla="*/ 186 w 306"/>
                      <a:gd name="T39" fmla="*/ 77 h 173"/>
                      <a:gd name="T40" fmla="*/ 217 w 306"/>
                      <a:gd name="T41" fmla="*/ 96 h 173"/>
                      <a:gd name="T42" fmla="*/ 260 w 306"/>
                      <a:gd name="T43" fmla="*/ 106 h 173"/>
                      <a:gd name="T44" fmla="*/ 304 w 306"/>
                      <a:gd name="T45" fmla="*/ 1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173">
                        <a:moveTo>
                          <a:pt x="304" y="110"/>
                        </a:moveTo>
                        <a:lnTo>
                          <a:pt x="301" y="129"/>
                        </a:lnTo>
                        <a:lnTo>
                          <a:pt x="306" y="155"/>
                        </a:lnTo>
                        <a:lnTo>
                          <a:pt x="302" y="172"/>
                        </a:lnTo>
                        <a:lnTo>
                          <a:pt x="270" y="173"/>
                        </a:lnTo>
                        <a:lnTo>
                          <a:pt x="225" y="163"/>
                        </a:lnTo>
                        <a:lnTo>
                          <a:pt x="195" y="159"/>
                        </a:lnTo>
                        <a:lnTo>
                          <a:pt x="173" y="138"/>
                        </a:lnTo>
                        <a:lnTo>
                          <a:pt x="122" y="132"/>
                        </a:lnTo>
                        <a:lnTo>
                          <a:pt x="72" y="108"/>
                        </a:lnTo>
                        <a:lnTo>
                          <a:pt x="36" y="87"/>
                        </a:lnTo>
                        <a:lnTo>
                          <a:pt x="0" y="71"/>
                        </a:lnTo>
                        <a:lnTo>
                          <a:pt x="14" y="31"/>
                        </a:lnTo>
                        <a:lnTo>
                          <a:pt x="38" y="11"/>
                        </a:lnTo>
                        <a:lnTo>
                          <a:pt x="54" y="0"/>
                        </a:lnTo>
                        <a:lnTo>
                          <a:pt x="84" y="14"/>
                        </a:lnTo>
                        <a:lnTo>
                          <a:pt x="123" y="42"/>
                        </a:lnTo>
                        <a:lnTo>
                          <a:pt x="144" y="48"/>
                        </a:lnTo>
                        <a:lnTo>
                          <a:pt x="157" y="69"/>
                        </a:lnTo>
                        <a:lnTo>
                          <a:pt x="186" y="77"/>
                        </a:lnTo>
                        <a:lnTo>
                          <a:pt x="217" y="96"/>
                        </a:lnTo>
                        <a:lnTo>
                          <a:pt x="260" y="106"/>
                        </a:lnTo>
                        <a:lnTo>
                          <a:pt x="304" y="11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3" name="Country">
                    <a:extLst>
                      <a:ext uri="{FF2B5EF4-FFF2-40B4-BE49-F238E27FC236}">
                        <a16:creationId xmlns:a16="http://schemas.microsoft.com/office/drawing/2014/main" id="{99C4F9D9-5211-41B7-8081-F674CC306CB6}"/>
                      </a:ext>
                    </a:extLst>
                  </p:cNvPr>
                  <p:cNvSpPr>
                    <a:spLocks noEditPoints="1"/>
                  </p:cNvSpPr>
                  <p:nvPr/>
                </p:nvSpPr>
                <p:spPr bwMode="auto">
                  <a:xfrm>
                    <a:off x="7521575" y="2717800"/>
                    <a:ext cx="93662" cy="123825"/>
                  </a:xfrm>
                  <a:custGeom>
                    <a:avLst/>
                    <a:gdLst>
                      <a:gd name="T0" fmla="*/ 256 w 456"/>
                      <a:gd name="T1" fmla="*/ 329 h 608"/>
                      <a:gd name="T2" fmla="*/ 294 w 456"/>
                      <a:gd name="T3" fmla="*/ 330 h 608"/>
                      <a:gd name="T4" fmla="*/ 280 w 456"/>
                      <a:gd name="T5" fmla="*/ 375 h 608"/>
                      <a:gd name="T6" fmla="*/ 236 w 456"/>
                      <a:gd name="T7" fmla="*/ 433 h 608"/>
                      <a:gd name="T8" fmla="*/ 220 w 456"/>
                      <a:gd name="T9" fmla="*/ 459 h 608"/>
                      <a:gd name="T10" fmla="*/ 178 w 456"/>
                      <a:gd name="T11" fmla="*/ 514 h 608"/>
                      <a:gd name="T12" fmla="*/ 127 w 456"/>
                      <a:gd name="T13" fmla="*/ 592 h 608"/>
                      <a:gd name="T14" fmla="*/ 73 w 456"/>
                      <a:gd name="T15" fmla="*/ 607 h 608"/>
                      <a:gd name="T16" fmla="*/ 7 w 456"/>
                      <a:gd name="T17" fmla="*/ 585 h 608"/>
                      <a:gd name="T18" fmla="*/ 21 w 456"/>
                      <a:gd name="T19" fmla="*/ 525 h 608"/>
                      <a:gd name="T20" fmla="*/ 93 w 456"/>
                      <a:gd name="T21" fmla="*/ 463 h 608"/>
                      <a:gd name="T22" fmla="*/ 153 w 456"/>
                      <a:gd name="T23" fmla="*/ 416 h 608"/>
                      <a:gd name="T24" fmla="*/ 192 w 456"/>
                      <a:gd name="T25" fmla="*/ 351 h 608"/>
                      <a:gd name="T26" fmla="*/ 212 w 456"/>
                      <a:gd name="T27" fmla="*/ 310 h 608"/>
                      <a:gd name="T28" fmla="*/ 247 w 456"/>
                      <a:gd name="T29" fmla="*/ 308 h 608"/>
                      <a:gd name="T30" fmla="*/ 335 w 456"/>
                      <a:gd name="T31" fmla="*/ 128 h 608"/>
                      <a:gd name="T32" fmla="*/ 353 w 456"/>
                      <a:gd name="T33" fmla="*/ 109 h 608"/>
                      <a:gd name="T34" fmla="*/ 389 w 456"/>
                      <a:gd name="T35" fmla="*/ 160 h 608"/>
                      <a:gd name="T36" fmla="*/ 436 w 456"/>
                      <a:gd name="T37" fmla="*/ 146 h 608"/>
                      <a:gd name="T38" fmla="*/ 446 w 456"/>
                      <a:gd name="T39" fmla="*/ 194 h 608"/>
                      <a:gd name="T40" fmla="*/ 406 w 456"/>
                      <a:gd name="T41" fmla="*/ 221 h 608"/>
                      <a:gd name="T42" fmla="*/ 399 w 456"/>
                      <a:gd name="T43" fmla="*/ 257 h 608"/>
                      <a:gd name="T44" fmla="*/ 380 w 456"/>
                      <a:gd name="T45" fmla="*/ 293 h 608"/>
                      <a:gd name="T46" fmla="*/ 331 w 456"/>
                      <a:gd name="T47" fmla="*/ 347 h 608"/>
                      <a:gd name="T48" fmla="*/ 309 w 456"/>
                      <a:gd name="T49" fmla="*/ 327 h 608"/>
                      <a:gd name="T50" fmla="*/ 319 w 456"/>
                      <a:gd name="T51" fmla="*/ 258 h 608"/>
                      <a:gd name="T52" fmla="*/ 279 w 456"/>
                      <a:gd name="T53" fmla="*/ 221 h 608"/>
                      <a:gd name="T54" fmla="*/ 313 w 456"/>
                      <a:gd name="T55" fmla="*/ 167 h 608"/>
                      <a:gd name="T56" fmla="*/ 295 w 456"/>
                      <a:gd name="T57" fmla="*/ 105 h 608"/>
                      <a:gd name="T58" fmla="*/ 278 w 456"/>
                      <a:gd name="T59" fmla="*/ 77 h 608"/>
                      <a:gd name="T60" fmla="*/ 233 w 456"/>
                      <a:gd name="T61" fmla="*/ 4 h 608"/>
                      <a:gd name="T62" fmla="*/ 267 w 456"/>
                      <a:gd name="T63" fmla="*/ 25 h 608"/>
                      <a:gd name="T64" fmla="*/ 308 w 456"/>
                      <a:gd name="T65" fmla="*/ 79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6" h="608">
                        <a:moveTo>
                          <a:pt x="247" y="308"/>
                        </a:moveTo>
                        <a:lnTo>
                          <a:pt x="256" y="329"/>
                        </a:lnTo>
                        <a:lnTo>
                          <a:pt x="283" y="309"/>
                        </a:lnTo>
                        <a:lnTo>
                          <a:pt x="294" y="330"/>
                        </a:lnTo>
                        <a:lnTo>
                          <a:pt x="294" y="351"/>
                        </a:lnTo>
                        <a:lnTo>
                          <a:pt x="280" y="375"/>
                        </a:lnTo>
                        <a:lnTo>
                          <a:pt x="255" y="413"/>
                        </a:lnTo>
                        <a:lnTo>
                          <a:pt x="236" y="433"/>
                        </a:lnTo>
                        <a:lnTo>
                          <a:pt x="250" y="459"/>
                        </a:lnTo>
                        <a:lnTo>
                          <a:pt x="220" y="459"/>
                        </a:lnTo>
                        <a:lnTo>
                          <a:pt x="188" y="479"/>
                        </a:lnTo>
                        <a:lnTo>
                          <a:pt x="178" y="514"/>
                        </a:lnTo>
                        <a:lnTo>
                          <a:pt x="156" y="568"/>
                        </a:lnTo>
                        <a:lnTo>
                          <a:pt x="127" y="592"/>
                        </a:lnTo>
                        <a:lnTo>
                          <a:pt x="108" y="608"/>
                        </a:lnTo>
                        <a:lnTo>
                          <a:pt x="73" y="607"/>
                        </a:lnTo>
                        <a:lnTo>
                          <a:pt x="48" y="589"/>
                        </a:lnTo>
                        <a:lnTo>
                          <a:pt x="7" y="585"/>
                        </a:lnTo>
                        <a:lnTo>
                          <a:pt x="0" y="565"/>
                        </a:lnTo>
                        <a:lnTo>
                          <a:pt x="21" y="525"/>
                        </a:lnTo>
                        <a:lnTo>
                          <a:pt x="69" y="473"/>
                        </a:lnTo>
                        <a:lnTo>
                          <a:pt x="93" y="463"/>
                        </a:lnTo>
                        <a:lnTo>
                          <a:pt x="120" y="443"/>
                        </a:lnTo>
                        <a:lnTo>
                          <a:pt x="153" y="416"/>
                        </a:lnTo>
                        <a:lnTo>
                          <a:pt x="175" y="389"/>
                        </a:lnTo>
                        <a:lnTo>
                          <a:pt x="192" y="351"/>
                        </a:lnTo>
                        <a:lnTo>
                          <a:pt x="207" y="338"/>
                        </a:lnTo>
                        <a:lnTo>
                          <a:pt x="212" y="310"/>
                        </a:lnTo>
                        <a:lnTo>
                          <a:pt x="239" y="287"/>
                        </a:lnTo>
                        <a:lnTo>
                          <a:pt x="247" y="308"/>
                        </a:lnTo>
                        <a:close/>
                        <a:moveTo>
                          <a:pt x="308" y="79"/>
                        </a:moveTo>
                        <a:lnTo>
                          <a:pt x="335" y="128"/>
                        </a:lnTo>
                        <a:lnTo>
                          <a:pt x="336" y="96"/>
                        </a:lnTo>
                        <a:lnTo>
                          <a:pt x="353" y="109"/>
                        </a:lnTo>
                        <a:lnTo>
                          <a:pt x="359" y="145"/>
                        </a:lnTo>
                        <a:lnTo>
                          <a:pt x="389" y="160"/>
                        </a:lnTo>
                        <a:lnTo>
                          <a:pt x="415" y="164"/>
                        </a:lnTo>
                        <a:lnTo>
                          <a:pt x="436" y="146"/>
                        </a:lnTo>
                        <a:lnTo>
                          <a:pt x="456" y="151"/>
                        </a:lnTo>
                        <a:lnTo>
                          <a:pt x="446" y="194"/>
                        </a:lnTo>
                        <a:lnTo>
                          <a:pt x="435" y="222"/>
                        </a:lnTo>
                        <a:lnTo>
                          <a:pt x="406" y="221"/>
                        </a:lnTo>
                        <a:lnTo>
                          <a:pt x="396" y="236"/>
                        </a:lnTo>
                        <a:lnTo>
                          <a:pt x="399" y="257"/>
                        </a:lnTo>
                        <a:lnTo>
                          <a:pt x="394" y="266"/>
                        </a:lnTo>
                        <a:lnTo>
                          <a:pt x="380" y="293"/>
                        </a:lnTo>
                        <a:lnTo>
                          <a:pt x="361" y="327"/>
                        </a:lnTo>
                        <a:lnTo>
                          <a:pt x="331" y="347"/>
                        </a:lnTo>
                        <a:lnTo>
                          <a:pt x="325" y="334"/>
                        </a:lnTo>
                        <a:lnTo>
                          <a:pt x="309" y="327"/>
                        </a:lnTo>
                        <a:lnTo>
                          <a:pt x="331" y="286"/>
                        </a:lnTo>
                        <a:lnTo>
                          <a:pt x="319" y="258"/>
                        </a:lnTo>
                        <a:lnTo>
                          <a:pt x="278" y="239"/>
                        </a:lnTo>
                        <a:lnTo>
                          <a:pt x="279" y="221"/>
                        </a:lnTo>
                        <a:lnTo>
                          <a:pt x="306" y="204"/>
                        </a:lnTo>
                        <a:lnTo>
                          <a:pt x="313" y="167"/>
                        </a:lnTo>
                        <a:lnTo>
                          <a:pt x="311" y="136"/>
                        </a:lnTo>
                        <a:lnTo>
                          <a:pt x="295" y="105"/>
                        </a:lnTo>
                        <a:lnTo>
                          <a:pt x="296" y="97"/>
                        </a:lnTo>
                        <a:lnTo>
                          <a:pt x="278" y="77"/>
                        </a:lnTo>
                        <a:lnTo>
                          <a:pt x="248" y="36"/>
                        </a:lnTo>
                        <a:lnTo>
                          <a:pt x="233" y="4"/>
                        </a:lnTo>
                        <a:lnTo>
                          <a:pt x="247" y="0"/>
                        </a:lnTo>
                        <a:lnTo>
                          <a:pt x="267" y="25"/>
                        </a:lnTo>
                        <a:lnTo>
                          <a:pt x="297" y="37"/>
                        </a:lnTo>
                        <a:lnTo>
                          <a:pt x="308" y="7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4" name="Country">
                    <a:extLst>
                      <a:ext uri="{FF2B5EF4-FFF2-40B4-BE49-F238E27FC236}">
                        <a16:creationId xmlns:a16="http://schemas.microsoft.com/office/drawing/2014/main" id="{776F956C-996E-40CD-A5BC-27FF4FE51D80}"/>
                      </a:ext>
                    </a:extLst>
                  </p:cNvPr>
                  <p:cNvSpPr>
                    <a:spLocks noEditPoints="1"/>
                  </p:cNvSpPr>
                  <p:nvPr/>
                </p:nvSpPr>
                <p:spPr bwMode="auto">
                  <a:xfrm>
                    <a:off x="6638925" y="2227263"/>
                    <a:ext cx="60325" cy="79375"/>
                  </a:xfrm>
                  <a:custGeom>
                    <a:avLst/>
                    <a:gdLst>
                      <a:gd name="T0" fmla="*/ 261 w 296"/>
                      <a:gd name="T1" fmla="*/ 217 h 395"/>
                      <a:gd name="T2" fmla="*/ 246 w 296"/>
                      <a:gd name="T3" fmla="*/ 245 h 395"/>
                      <a:gd name="T4" fmla="*/ 229 w 296"/>
                      <a:gd name="T5" fmla="*/ 243 h 395"/>
                      <a:gd name="T6" fmla="*/ 221 w 296"/>
                      <a:gd name="T7" fmla="*/ 252 h 395"/>
                      <a:gd name="T8" fmla="*/ 215 w 296"/>
                      <a:gd name="T9" fmla="*/ 273 h 395"/>
                      <a:gd name="T10" fmla="*/ 220 w 296"/>
                      <a:gd name="T11" fmla="*/ 299 h 395"/>
                      <a:gd name="T12" fmla="*/ 216 w 296"/>
                      <a:gd name="T13" fmla="*/ 304 h 395"/>
                      <a:gd name="T14" fmla="*/ 199 w 296"/>
                      <a:gd name="T15" fmla="*/ 304 h 395"/>
                      <a:gd name="T16" fmla="*/ 175 w 296"/>
                      <a:gd name="T17" fmla="*/ 319 h 395"/>
                      <a:gd name="T18" fmla="*/ 172 w 296"/>
                      <a:gd name="T19" fmla="*/ 338 h 395"/>
                      <a:gd name="T20" fmla="*/ 163 w 296"/>
                      <a:gd name="T21" fmla="*/ 347 h 395"/>
                      <a:gd name="T22" fmla="*/ 139 w 296"/>
                      <a:gd name="T23" fmla="*/ 346 h 395"/>
                      <a:gd name="T24" fmla="*/ 125 w 296"/>
                      <a:gd name="T25" fmla="*/ 356 h 395"/>
                      <a:gd name="T26" fmla="*/ 125 w 296"/>
                      <a:gd name="T27" fmla="*/ 372 h 395"/>
                      <a:gd name="T28" fmla="*/ 106 w 296"/>
                      <a:gd name="T29" fmla="*/ 383 h 395"/>
                      <a:gd name="T30" fmla="*/ 85 w 296"/>
                      <a:gd name="T31" fmla="*/ 380 h 395"/>
                      <a:gd name="T32" fmla="*/ 60 w 296"/>
                      <a:gd name="T33" fmla="*/ 393 h 395"/>
                      <a:gd name="T34" fmla="*/ 42 w 296"/>
                      <a:gd name="T35" fmla="*/ 395 h 395"/>
                      <a:gd name="T36" fmla="*/ 30 w 296"/>
                      <a:gd name="T37" fmla="*/ 368 h 395"/>
                      <a:gd name="T38" fmla="*/ 0 w 296"/>
                      <a:gd name="T39" fmla="*/ 302 h 395"/>
                      <a:gd name="T40" fmla="*/ 114 w 296"/>
                      <a:gd name="T41" fmla="*/ 262 h 395"/>
                      <a:gd name="T42" fmla="*/ 139 w 296"/>
                      <a:gd name="T43" fmla="*/ 181 h 395"/>
                      <a:gd name="T44" fmla="*/ 122 w 296"/>
                      <a:gd name="T45" fmla="*/ 153 h 395"/>
                      <a:gd name="T46" fmla="*/ 123 w 296"/>
                      <a:gd name="T47" fmla="*/ 136 h 395"/>
                      <a:gd name="T48" fmla="*/ 134 w 296"/>
                      <a:gd name="T49" fmla="*/ 119 h 395"/>
                      <a:gd name="T50" fmla="*/ 134 w 296"/>
                      <a:gd name="T51" fmla="*/ 102 h 395"/>
                      <a:gd name="T52" fmla="*/ 151 w 296"/>
                      <a:gd name="T53" fmla="*/ 94 h 395"/>
                      <a:gd name="T54" fmla="*/ 144 w 296"/>
                      <a:gd name="T55" fmla="*/ 88 h 395"/>
                      <a:gd name="T56" fmla="*/ 147 w 296"/>
                      <a:gd name="T57" fmla="*/ 61 h 395"/>
                      <a:gd name="T58" fmla="*/ 167 w 296"/>
                      <a:gd name="T59" fmla="*/ 61 h 395"/>
                      <a:gd name="T60" fmla="*/ 184 w 296"/>
                      <a:gd name="T61" fmla="*/ 90 h 395"/>
                      <a:gd name="T62" fmla="*/ 205 w 296"/>
                      <a:gd name="T63" fmla="*/ 105 h 395"/>
                      <a:gd name="T64" fmla="*/ 233 w 296"/>
                      <a:gd name="T65" fmla="*/ 110 h 395"/>
                      <a:gd name="T66" fmla="*/ 255 w 296"/>
                      <a:gd name="T67" fmla="*/ 117 h 395"/>
                      <a:gd name="T68" fmla="*/ 272 w 296"/>
                      <a:gd name="T69" fmla="*/ 141 h 395"/>
                      <a:gd name="T70" fmla="*/ 283 w 296"/>
                      <a:gd name="T71" fmla="*/ 154 h 395"/>
                      <a:gd name="T72" fmla="*/ 296 w 296"/>
                      <a:gd name="T73" fmla="*/ 160 h 395"/>
                      <a:gd name="T74" fmla="*/ 296 w 296"/>
                      <a:gd name="T75" fmla="*/ 169 h 395"/>
                      <a:gd name="T76" fmla="*/ 282 w 296"/>
                      <a:gd name="T77" fmla="*/ 193 h 395"/>
                      <a:gd name="T78" fmla="*/ 276 w 296"/>
                      <a:gd name="T79" fmla="*/ 204 h 395"/>
                      <a:gd name="T80" fmla="*/ 261 w 296"/>
                      <a:gd name="T81" fmla="*/ 218 h 395"/>
                      <a:gd name="T82" fmla="*/ 261 w 296"/>
                      <a:gd name="T83" fmla="*/ 217 h 395"/>
                      <a:gd name="T84" fmla="*/ 167 w 296"/>
                      <a:gd name="T85" fmla="*/ 21 h 395"/>
                      <a:gd name="T86" fmla="*/ 162 w 296"/>
                      <a:gd name="T87" fmla="*/ 28 h 395"/>
                      <a:gd name="T88" fmla="*/ 155 w 296"/>
                      <a:gd name="T89" fmla="*/ 14 h 395"/>
                      <a:gd name="T90" fmla="*/ 166 w 296"/>
                      <a:gd name="T91" fmla="*/ 0 h 395"/>
                      <a:gd name="T92" fmla="*/ 171 w 296"/>
                      <a:gd name="T93" fmla="*/ 3 h 395"/>
                      <a:gd name="T94" fmla="*/ 167 w 296"/>
                      <a:gd name="T95" fmla="*/ 2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6" h="395">
                        <a:moveTo>
                          <a:pt x="261" y="217"/>
                        </a:moveTo>
                        <a:lnTo>
                          <a:pt x="246" y="245"/>
                        </a:lnTo>
                        <a:lnTo>
                          <a:pt x="229" y="243"/>
                        </a:lnTo>
                        <a:lnTo>
                          <a:pt x="221" y="252"/>
                        </a:lnTo>
                        <a:lnTo>
                          <a:pt x="215" y="273"/>
                        </a:lnTo>
                        <a:lnTo>
                          <a:pt x="220" y="299"/>
                        </a:lnTo>
                        <a:lnTo>
                          <a:pt x="216" y="304"/>
                        </a:lnTo>
                        <a:lnTo>
                          <a:pt x="199" y="304"/>
                        </a:lnTo>
                        <a:lnTo>
                          <a:pt x="175" y="319"/>
                        </a:lnTo>
                        <a:lnTo>
                          <a:pt x="172" y="338"/>
                        </a:lnTo>
                        <a:lnTo>
                          <a:pt x="163" y="347"/>
                        </a:lnTo>
                        <a:lnTo>
                          <a:pt x="139" y="346"/>
                        </a:lnTo>
                        <a:lnTo>
                          <a:pt x="125" y="356"/>
                        </a:lnTo>
                        <a:lnTo>
                          <a:pt x="125" y="372"/>
                        </a:lnTo>
                        <a:lnTo>
                          <a:pt x="106" y="383"/>
                        </a:lnTo>
                        <a:lnTo>
                          <a:pt x="85" y="380"/>
                        </a:lnTo>
                        <a:lnTo>
                          <a:pt x="60" y="393"/>
                        </a:lnTo>
                        <a:lnTo>
                          <a:pt x="42" y="395"/>
                        </a:lnTo>
                        <a:lnTo>
                          <a:pt x="30" y="368"/>
                        </a:lnTo>
                        <a:lnTo>
                          <a:pt x="0" y="302"/>
                        </a:lnTo>
                        <a:lnTo>
                          <a:pt x="114" y="262"/>
                        </a:lnTo>
                        <a:lnTo>
                          <a:pt x="139" y="181"/>
                        </a:lnTo>
                        <a:lnTo>
                          <a:pt x="122" y="153"/>
                        </a:lnTo>
                        <a:lnTo>
                          <a:pt x="123" y="136"/>
                        </a:lnTo>
                        <a:lnTo>
                          <a:pt x="134" y="119"/>
                        </a:lnTo>
                        <a:lnTo>
                          <a:pt x="134" y="102"/>
                        </a:lnTo>
                        <a:lnTo>
                          <a:pt x="151" y="94"/>
                        </a:lnTo>
                        <a:lnTo>
                          <a:pt x="144" y="88"/>
                        </a:lnTo>
                        <a:lnTo>
                          <a:pt x="147" y="61"/>
                        </a:lnTo>
                        <a:lnTo>
                          <a:pt x="167" y="61"/>
                        </a:lnTo>
                        <a:lnTo>
                          <a:pt x="184" y="90"/>
                        </a:lnTo>
                        <a:lnTo>
                          <a:pt x="205" y="105"/>
                        </a:lnTo>
                        <a:lnTo>
                          <a:pt x="233" y="110"/>
                        </a:lnTo>
                        <a:lnTo>
                          <a:pt x="255" y="117"/>
                        </a:lnTo>
                        <a:lnTo>
                          <a:pt x="272" y="141"/>
                        </a:lnTo>
                        <a:lnTo>
                          <a:pt x="283" y="154"/>
                        </a:lnTo>
                        <a:lnTo>
                          <a:pt x="296" y="160"/>
                        </a:lnTo>
                        <a:lnTo>
                          <a:pt x="296" y="169"/>
                        </a:lnTo>
                        <a:lnTo>
                          <a:pt x="282" y="193"/>
                        </a:lnTo>
                        <a:lnTo>
                          <a:pt x="276" y="204"/>
                        </a:lnTo>
                        <a:lnTo>
                          <a:pt x="261" y="218"/>
                        </a:lnTo>
                        <a:lnTo>
                          <a:pt x="261" y="217"/>
                        </a:lnTo>
                        <a:close/>
                        <a:moveTo>
                          <a:pt x="167" y="21"/>
                        </a:moveTo>
                        <a:lnTo>
                          <a:pt x="162" y="28"/>
                        </a:lnTo>
                        <a:lnTo>
                          <a:pt x="155" y="14"/>
                        </a:lnTo>
                        <a:lnTo>
                          <a:pt x="166" y="0"/>
                        </a:lnTo>
                        <a:lnTo>
                          <a:pt x="171" y="3"/>
                        </a:lnTo>
                        <a:lnTo>
                          <a:pt x="167" y="2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5" name="Country">
                    <a:extLst>
                      <a:ext uri="{FF2B5EF4-FFF2-40B4-BE49-F238E27FC236}">
                        <a16:creationId xmlns:a16="http://schemas.microsoft.com/office/drawing/2014/main" id="{1E5EAF13-F135-4A67-9577-D1A1C2B60DE8}"/>
                      </a:ext>
                    </a:extLst>
                  </p:cNvPr>
                  <p:cNvSpPr>
                    <a:spLocks/>
                  </p:cNvSpPr>
                  <p:nvPr/>
                </p:nvSpPr>
                <p:spPr bwMode="auto">
                  <a:xfrm>
                    <a:off x="5597525" y="2362200"/>
                    <a:ext cx="42862" cy="19050"/>
                  </a:xfrm>
                  <a:custGeom>
                    <a:avLst/>
                    <a:gdLst>
                      <a:gd name="T0" fmla="*/ 193 w 217"/>
                      <a:gd name="T1" fmla="*/ 91 h 91"/>
                      <a:gd name="T2" fmla="*/ 180 w 217"/>
                      <a:gd name="T3" fmla="*/ 80 h 91"/>
                      <a:gd name="T4" fmla="*/ 172 w 217"/>
                      <a:gd name="T5" fmla="*/ 60 h 91"/>
                      <a:gd name="T6" fmla="*/ 181 w 217"/>
                      <a:gd name="T7" fmla="*/ 49 h 91"/>
                      <a:gd name="T8" fmla="*/ 172 w 217"/>
                      <a:gd name="T9" fmla="*/ 47 h 91"/>
                      <a:gd name="T10" fmla="*/ 165 w 217"/>
                      <a:gd name="T11" fmla="*/ 34 h 91"/>
                      <a:gd name="T12" fmla="*/ 146 w 217"/>
                      <a:gd name="T13" fmla="*/ 24 h 91"/>
                      <a:gd name="T14" fmla="*/ 129 w 217"/>
                      <a:gd name="T15" fmla="*/ 26 h 91"/>
                      <a:gd name="T16" fmla="*/ 122 w 217"/>
                      <a:gd name="T17" fmla="*/ 39 h 91"/>
                      <a:gd name="T18" fmla="*/ 106 w 217"/>
                      <a:gd name="T19" fmla="*/ 49 h 91"/>
                      <a:gd name="T20" fmla="*/ 98 w 217"/>
                      <a:gd name="T21" fmla="*/ 50 h 91"/>
                      <a:gd name="T22" fmla="*/ 94 w 217"/>
                      <a:gd name="T23" fmla="*/ 58 h 91"/>
                      <a:gd name="T24" fmla="*/ 112 w 217"/>
                      <a:gd name="T25" fmla="*/ 79 h 91"/>
                      <a:gd name="T26" fmla="*/ 102 w 217"/>
                      <a:gd name="T27" fmla="*/ 84 h 91"/>
                      <a:gd name="T28" fmla="*/ 96 w 217"/>
                      <a:gd name="T29" fmla="*/ 89 h 91"/>
                      <a:gd name="T30" fmla="*/ 79 w 217"/>
                      <a:gd name="T31" fmla="*/ 91 h 91"/>
                      <a:gd name="T32" fmla="*/ 72 w 217"/>
                      <a:gd name="T33" fmla="*/ 69 h 91"/>
                      <a:gd name="T34" fmla="*/ 67 w 217"/>
                      <a:gd name="T35" fmla="*/ 75 h 91"/>
                      <a:gd name="T36" fmla="*/ 55 w 217"/>
                      <a:gd name="T37" fmla="*/ 73 h 91"/>
                      <a:gd name="T38" fmla="*/ 47 w 217"/>
                      <a:gd name="T39" fmla="*/ 57 h 91"/>
                      <a:gd name="T40" fmla="*/ 32 w 217"/>
                      <a:gd name="T41" fmla="*/ 55 h 91"/>
                      <a:gd name="T42" fmla="*/ 22 w 217"/>
                      <a:gd name="T43" fmla="*/ 51 h 91"/>
                      <a:gd name="T44" fmla="*/ 6 w 217"/>
                      <a:gd name="T45" fmla="*/ 51 h 91"/>
                      <a:gd name="T46" fmla="*/ 4 w 217"/>
                      <a:gd name="T47" fmla="*/ 59 h 91"/>
                      <a:gd name="T48" fmla="*/ 0 w 217"/>
                      <a:gd name="T49" fmla="*/ 53 h 91"/>
                      <a:gd name="T50" fmla="*/ 2 w 217"/>
                      <a:gd name="T51" fmla="*/ 46 h 91"/>
                      <a:gd name="T52" fmla="*/ 5 w 217"/>
                      <a:gd name="T53" fmla="*/ 38 h 91"/>
                      <a:gd name="T54" fmla="*/ 4 w 217"/>
                      <a:gd name="T55" fmla="*/ 31 h 91"/>
                      <a:gd name="T56" fmla="*/ 9 w 217"/>
                      <a:gd name="T57" fmla="*/ 26 h 91"/>
                      <a:gd name="T58" fmla="*/ 2 w 217"/>
                      <a:gd name="T59" fmla="*/ 21 h 91"/>
                      <a:gd name="T60" fmla="*/ 1 w 217"/>
                      <a:gd name="T61" fmla="*/ 5 h 91"/>
                      <a:gd name="T62" fmla="*/ 16 w 217"/>
                      <a:gd name="T63" fmla="*/ 2 h 91"/>
                      <a:gd name="T64" fmla="*/ 29 w 217"/>
                      <a:gd name="T65" fmla="*/ 16 h 91"/>
                      <a:gd name="T66" fmla="*/ 29 w 217"/>
                      <a:gd name="T67" fmla="*/ 24 h 91"/>
                      <a:gd name="T68" fmla="*/ 44 w 217"/>
                      <a:gd name="T69" fmla="*/ 25 h 91"/>
                      <a:gd name="T70" fmla="*/ 47 w 217"/>
                      <a:gd name="T71" fmla="*/ 22 h 91"/>
                      <a:gd name="T72" fmla="*/ 58 w 217"/>
                      <a:gd name="T73" fmla="*/ 32 h 91"/>
                      <a:gd name="T74" fmla="*/ 77 w 217"/>
                      <a:gd name="T75" fmla="*/ 29 h 91"/>
                      <a:gd name="T76" fmla="*/ 93 w 217"/>
                      <a:gd name="T77" fmla="*/ 19 h 91"/>
                      <a:gd name="T78" fmla="*/ 116 w 217"/>
                      <a:gd name="T79" fmla="*/ 12 h 91"/>
                      <a:gd name="T80" fmla="*/ 129 w 217"/>
                      <a:gd name="T81" fmla="*/ 0 h 91"/>
                      <a:gd name="T82" fmla="*/ 150 w 217"/>
                      <a:gd name="T83" fmla="*/ 2 h 91"/>
                      <a:gd name="T84" fmla="*/ 148 w 217"/>
                      <a:gd name="T85" fmla="*/ 6 h 91"/>
                      <a:gd name="T86" fmla="*/ 169 w 217"/>
                      <a:gd name="T87" fmla="*/ 8 h 91"/>
                      <a:gd name="T88" fmla="*/ 186 w 217"/>
                      <a:gd name="T89" fmla="*/ 14 h 91"/>
                      <a:gd name="T90" fmla="*/ 199 w 217"/>
                      <a:gd name="T91" fmla="*/ 26 h 91"/>
                      <a:gd name="T92" fmla="*/ 213 w 217"/>
                      <a:gd name="T93" fmla="*/ 36 h 91"/>
                      <a:gd name="T94" fmla="*/ 208 w 217"/>
                      <a:gd name="T95" fmla="*/ 42 h 91"/>
                      <a:gd name="T96" fmla="*/ 217 w 217"/>
                      <a:gd name="T97" fmla="*/ 64 h 91"/>
                      <a:gd name="T98" fmla="*/ 210 w 217"/>
                      <a:gd name="T99" fmla="*/ 75 h 91"/>
                      <a:gd name="T100" fmla="*/ 198 w 217"/>
                      <a:gd name="T101" fmla="*/ 73 h 91"/>
                      <a:gd name="T102" fmla="*/ 193 w 217"/>
                      <a:gd name="T10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 h="91">
                        <a:moveTo>
                          <a:pt x="193" y="91"/>
                        </a:moveTo>
                        <a:lnTo>
                          <a:pt x="180" y="80"/>
                        </a:lnTo>
                        <a:lnTo>
                          <a:pt x="172" y="60"/>
                        </a:lnTo>
                        <a:lnTo>
                          <a:pt x="181" y="49"/>
                        </a:lnTo>
                        <a:lnTo>
                          <a:pt x="172" y="47"/>
                        </a:lnTo>
                        <a:lnTo>
                          <a:pt x="165" y="34"/>
                        </a:lnTo>
                        <a:lnTo>
                          <a:pt x="146" y="24"/>
                        </a:lnTo>
                        <a:lnTo>
                          <a:pt x="129" y="26"/>
                        </a:lnTo>
                        <a:lnTo>
                          <a:pt x="122" y="39"/>
                        </a:lnTo>
                        <a:lnTo>
                          <a:pt x="106" y="49"/>
                        </a:lnTo>
                        <a:lnTo>
                          <a:pt x="98" y="50"/>
                        </a:lnTo>
                        <a:lnTo>
                          <a:pt x="94" y="58"/>
                        </a:lnTo>
                        <a:lnTo>
                          <a:pt x="112" y="79"/>
                        </a:lnTo>
                        <a:lnTo>
                          <a:pt x="102" y="84"/>
                        </a:lnTo>
                        <a:lnTo>
                          <a:pt x="96" y="89"/>
                        </a:lnTo>
                        <a:lnTo>
                          <a:pt x="79" y="91"/>
                        </a:lnTo>
                        <a:lnTo>
                          <a:pt x="72" y="69"/>
                        </a:lnTo>
                        <a:lnTo>
                          <a:pt x="67" y="75"/>
                        </a:lnTo>
                        <a:lnTo>
                          <a:pt x="55" y="73"/>
                        </a:lnTo>
                        <a:lnTo>
                          <a:pt x="47" y="57"/>
                        </a:lnTo>
                        <a:lnTo>
                          <a:pt x="32" y="55"/>
                        </a:lnTo>
                        <a:lnTo>
                          <a:pt x="22" y="51"/>
                        </a:lnTo>
                        <a:lnTo>
                          <a:pt x="6" y="51"/>
                        </a:lnTo>
                        <a:lnTo>
                          <a:pt x="4" y="59"/>
                        </a:lnTo>
                        <a:lnTo>
                          <a:pt x="0" y="53"/>
                        </a:lnTo>
                        <a:lnTo>
                          <a:pt x="2" y="46"/>
                        </a:lnTo>
                        <a:lnTo>
                          <a:pt x="5" y="38"/>
                        </a:lnTo>
                        <a:lnTo>
                          <a:pt x="4" y="31"/>
                        </a:lnTo>
                        <a:lnTo>
                          <a:pt x="9" y="26"/>
                        </a:lnTo>
                        <a:lnTo>
                          <a:pt x="2" y="21"/>
                        </a:lnTo>
                        <a:lnTo>
                          <a:pt x="1" y="5"/>
                        </a:lnTo>
                        <a:lnTo>
                          <a:pt x="16" y="2"/>
                        </a:lnTo>
                        <a:lnTo>
                          <a:pt x="29" y="16"/>
                        </a:lnTo>
                        <a:lnTo>
                          <a:pt x="29" y="24"/>
                        </a:lnTo>
                        <a:lnTo>
                          <a:pt x="44" y="25"/>
                        </a:lnTo>
                        <a:lnTo>
                          <a:pt x="47" y="22"/>
                        </a:lnTo>
                        <a:lnTo>
                          <a:pt x="58" y="32"/>
                        </a:lnTo>
                        <a:lnTo>
                          <a:pt x="77" y="29"/>
                        </a:lnTo>
                        <a:lnTo>
                          <a:pt x="93" y="19"/>
                        </a:lnTo>
                        <a:lnTo>
                          <a:pt x="116" y="12"/>
                        </a:lnTo>
                        <a:lnTo>
                          <a:pt x="129" y="0"/>
                        </a:lnTo>
                        <a:lnTo>
                          <a:pt x="150" y="2"/>
                        </a:lnTo>
                        <a:lnTo>
                          <a:pt x="148" y="6"/>
                        </a:lnTo>
                        <a:lnTo>
                          <a:pt x="169" y="8"/>
                        </a:lnTo>
                        <a:lnTo>
                          <a:pt x="186" y="14"/>
                        </a:lnTo>
                        <a:lnTo>
                          <a:pt x="199" y="26"/>
                        </a:lnTo>
                        <a:lnTo>
                          <a:pt x="213" y="36"/>
                        </a:lnTo>
                        <a:lnTo>
                          <a:pt x="208" y="42"/>
                        </a:lnTo>
                        <a:lnTo>
                          <a:pt x="217" y="64"/>
                        </a:lnTo>
                        <a:lnTo>
                          <a:pt x="210" y="75"/>
                        </a:lnTo>
                        <a:lnTo>
                          <a:pt x="198" y="73"/>
                        </a:lnTo>
                        <a:lnTo>
                          <a:pt x="193" y="9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6" name="Country">
                    <a:extLst>
                      <a:ext uri="{FF2B5EF4-FFF2-40B4-BE49-F238E27FC236}">
                        <a16:creationId xmlns:a16="http://schemas.microsoft.com/office/drawing/2014/main" id="{A8B9EEF4-BD83-40A3-A4F9-7C0F1F406231}"/>
                      </a:ext>
                    </a:extLst>
                  </p:cNvPr>
                  <p:cNvSpPr>
                    <a:spLocks/>
                  </p:cNvSpPr>
                  <p:nvPr/>
                </p:nvSpPr>
                <p:spPr bwMode="auto">
                  <a:xfrm>
                    <a:off x="5608638" y="2436813"/>
                    <a:ext cx="98425" cy="141288"/>
                  </a:xfrm>
                  <a:custGeom>
                    <a:avLst/>
                    <a:gdLst>
                      <a:gd name="T0" fmla="*/ 438 w 483"/>
                      <a:gd name="T1" fmla="*/ 690 h 700"/>
                      <a:gd name="T2" fmla="*/ 381 w 483"/>
                      <a:gd name="T3" fmla="*/ 677 h 700"/>
                      <a:gd name="T4" fmla="*/ 302 w 483"/>
                      <a:gd name="T5" fmla="*/ 622 h 700"/>
                      <a:gd name="T6" fmla="*/ 205 w 483"/>
                      <a:gd name="T7" fmla="*/ 555 h 700"/>
                      <a:gd name="T8" fmla="*/ 195 w 483"/>
                      <a:gd name="T9" fmla="*/ 512 h 700"/>
                      <a:gd name="T10" fmla="*/ 126 w 483"/>
                      <a:gd name="T11" fmla="*/ 390 h 700"/>
                      <a:gd name="T12" fmla="*/ 75 w 483"/>
                      <a:gd name="T13" fmla="*/ 297 h 700"/>
                      <a:gd name="T14" fmla="*/ 33 w 483"/>
                      <a:gd name="T15" fmla="*/ 244 h 700"/>
                      <a:gd name="T16" fmla="*/ 18 w 483"/>
                      <a:gd name="T17" fmla="*/ 212 h 700"/>
                      <a:gd name="T18" fmla="*/ 12 w 483"/>
                      <a:gd name="T19" fmla="*/ 150 h 700"/>
                      <a:gd name="T20" fmla="*/ 47 w 483"/>
                      <a:gd name="T21" fmla="*/ 142 h 700"/>
                      <a:gd name="T22" fmla="*/ 37 w 483"/>
                      <a:gd name="T23" fmla="*/ 164 h 700"/>
                      <a:gd name="T24" fmla="*/ 68 w 483"/>
                      <a:gd name="T25" fmla="*/ 165 h 700"/>
                      <a:gd name="T26" fmla="*/ 105 w 483"/>
                      <a:gd name="T27" fmla="*/ 169 h 700"/>
                      <a:gd name="T28" fmla="*/ 136 w 483"/>
                      <a:gd name="T29" fmla="*/ 111 h 700"/>
                      <a:gd name="T30" fmla="*/ 222 w 483"/>
                      <a:gd name="T31" fmla="*/ 56 h 700"/>
                      <a:gd name="T32" fmla="*/ 229 w 483"/>
                      <a:gd name="T33" fmla="*/ 3 h 700"/>
                      <a:gd name="T34" fmla="*/ 264 w 483"/>
                      <a:gd name="T35" fmla="*/ 18 h 700"/>
                      <a:gd name="T36" fmla="*/ 294 w 483"/>
                      <a:gd name="T37" fmla="*/ 45 h 700"/>
                      <a:gd name="T38" fmla="*/ 344 w 483"/>
                      <a:gd name="T39" fmla="*/ 89 h 700"/>
                      <a:gd name="T40" fmla="*/ 379 w 483"/>
                      <a:gd name="T41" fmla="*/ 86 h 700"/>
                      <a:gd name="T42" fmla="*/ 431 w 483"/>
                      <a:gd name="T43" fmla="*/ 100 h 700"/>
                      <a:gd name="T44" fmla="*/ 418 w 483"/>
                      <a:gd name="T45" fmla="*/ 139 h 700"/>
                      <a:gd name="T46" fmla="*/ 402 w 483"/>
                      <a:gd name="T47" fmla="*/ 158 h 700"/>
                      <a:gd name="T48" fmla="*/ 366 w 483"/>
                      <a:gd name="T49" fmla="*/ 171 h 700"/>
                      <a:gd name="T50" fmla="*/ 320 w 483"/>
                      <a:gd name="T51" fmla="*/ 214 h 700"/>
                      <a:gd name="T52" fmla="*/ 314 w 483"/>
                      <a:gd name="T53" fmla="*/ 248 h 700"/>
                      <a:gd name="T54" fmla="*/ 291 w 483"/>
                      <a:gd name="T55" fmla="*/ 275 h 700"/>
                      <a:gd name="T56" fmla="*/ 297 w 483"/>
                      <a:gd name="T57" fmla="*/ 316 h 700"/>
                      <a:gd name="T58" fmla="*/ 310 w 483"/>
                      <a:gd name="T59" fmla="*/ 355 h 700"/>
                      <a:gd name="T60" fmla="*/ 350 w 483"/>
                      <a:gd name="T61" fmla="*/ 378 h 700"/>
                      <a:gd name="T62" fmla="*/ 414 w 483"/>
                      <a:gd name="T63" fmla="*/ 356 h 700"/>
                      <a:gd name="T64" fmla="*/ 429 w 483"/>
                      <a:gd name="T65" fmla="*/ 419 h 700"/>
                      <a:gd name="T66" fmla="*/ 483 w 483"/>
                      <a:gd name="T67" fmla="*/ 474 h 700"/>
                      <a:gd name="T68" fmla="*/ 473 w 483"/>
                      <a:gd name="T69" fmla="*/ 514 h 700"/>
                      <a:gd name="T70" fmla="*/ 458 w 483"/>
                      <a:gd name="T71" fmla="*/ 567 h 700"/>
                      <a:gd name="T72" fmla="*/ 456 w 483"/>
                      <a:gd name="T73" fmla="*/ 594 h 700"/>
                      <a:gd name="T74" fmla="*/ 448 w 483"/>
                      <a:gd name="T75" fmla="*/ 67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3" h="700">
                        <a:moveTo>
                          <a:pt x="448" y="670"/>
                        </a:moveTo>
                        <a:lnTo>
                          <a:pt x="438" y="690"/>
                        </a:lnTo>
                        <a:lnTo>
                          <a:pt x="419" y="700"/>
                        </a:lnTo>
                        <a:lnTo>
                          <a:pt x="381" y="677"/>
                        </a:lnTo>
                        <a:lnTo>
                          <a:pt x="377" y="661"/>
                        </a:lnTo>
                        <a:lnTo>
                          <a:pt x="302" y="622"/>
                        </a:lnTo>
                        <a:lnTo>
                          <a:pt x="234" y="579"/>
                        </a:lnTo>
                        <a:lnTo>
                          <a:pt x="205" y="555"/>
                        </a:lnTo>
                        <a:lnTo>
                          <a:pt x="189" y="523"/>
                        </a:lnTo>
                        <a:lnTo>
                          <a:pt x="195" y="512"/>
                        </a:lnTo>
                        <a:lnTo>
                          <a:pt x="163" y="461"/>
                        </a:lnTo>
                        <a:lnTo>
                          <a:pt x="126" y="390"/>
                        </a:lnTo>
                        <a:lnTo>
                          <a:pt x="90" y="314"/>
                        </a:lnTo>
                        <a:lnTo>
                          <a:pt x="75" y="297"/>
                        </a:lnTo>
                        <a:lnTo>
                          <a:pt x="63" y="269"/>
                        </a:lnTo>
                        <a:lnTo>
                          <a:pt x="33" y="244"/>
                        </a:lnTo>
                        <a:lnTo>
                          <a:pt x="6" y="229"/>
                        </a:lnTo>
                        <a:lnTo>
                          <a:pt x="18" y="212"/>
                        </a:lnTo>
                        <a:lnTo>
                          <a:pt x="0" y="176"/>
                        </a:lnTo>
                        <a:lnTo>
                          <a:pt x="12" y="150"/>
                        </a:lnTo>
                        <a:lnTo>
                          <a:pt x="42" y="126"/>
                        </a:lnTo>
                        <a:lnTo>
                          <a:pt x="47" y="142"/>
                        </a:lnTo>
                        <a:lnTo>
                          <a:pt x="36" y="150"/>
                        </a:lnTo>
                        <a:lnTo>
                          <a:pt x="37" y="164"/>
                        </a:lnTo>
                        <a:lnTo>
                          <a:pt x="52" y="161"/>
                        </a:lnTo>
                        <a:lnTo>
                          <a:pt x="68" y="165"/>
                        </a:lnTo>
                        <a:lnTo>
                          <a:pt x="84" y="184"/>
                        </a:lnTo>
                        <a:lnTo>
                          <a:pt x="105" y="169"/>
                        </a:lnTo>
                        <a:lnTo>
                          <a:pt x="112" y="143"/>
                        </a:lnTo>
                        <a:lnTo>
                          <a:pt x="136" y="111"/>
                        </a:lnTo>
                        <a:lnTo>
                          <a:pt x="181" y="96"/>
                        </a:lnTo>
                        <a:lnTo>
                          <a:pt x="222" y="56"/>
                        </a:lnTo>
                        <a:lnTo>
                          <a:pt x="234" y="32"/>
                        </a:lnTo>
                        <a:lnTo>
                          <a:pt x="229" y="3"/>
                        </a:lnTo>
                        <a:lnTo>
                          <a:pt x="239" y="0"/>
                        </a:lnTo>
                        <a:lnTo>
                          <a:pt x="264" y="18"/>
                        </a:lnTo>
                        <a:lnTo>
                          <a:pt x="276" y="35"/>
                        </a:lnTo>
                        <a:lnTo>
                          <a:pt x="294" y="45"/>
                        </a:lnTo>
                        <a:lnTo>
                          <a:pt x="316" y="85"/>
                        </a:lnTo>
                        <a:lnTo>
                          <a:pt x="344" y="89"/>
                        </a:lnTo>
                        <a:lnTo>
                          <a:pt x="365" y="79"/>
                        </a:lnTo>
                        <a:lnTo>
                          <a:pt x="379" y="86"/>
                        </a:lnTo>
                        <a:lnTo>
                          <a:pt x="402" y="82"/>
                        </a:lnTo>
                        <a:lnTo>
                          <a:pt x="431" y="100"/>
                        </a:lnTo>
                        <a:lnTo>
                          <a:pt x="406" y="139"/>
                        </a:lnTo>
                        <a:lnTo>
                          <a:pt x="418" y="139"/>
                        </a:lnTo>
                        <a:lnTo>
                          <a:pt x="437" y="159"/>
                        </a:lnTo>
                        <a:lnTo>
                          <a:pt x="402" y="158"/>
                        </a:lnTo>
                        <a:lnTo>
                          <a:pt x="397" y="163"/>
                        </a:lnTo>
                        <a:lnTo>
                          <a:pt x="366" y="171"/>
                        </a:lnTo>
                        <a:lnTo>
                          <a:pt x="323" y="196"/>
                        </a:lnTo>
                        <a:lnTo>
                          <a:pt x="320" y="214"/>
                        </a:lnTo>
                        <a:lnTo>
                          <a:pt x="311" y="227"/>
                        </a:lnTo>
                        <a:lnTo>
                          <a:pt x="314" y="248"/>
                        </a:lnTo>
                        <a:lnTo>
                          <a:pt x="291" y="259"/>
                        </a:lnTo>
                        <a:lnTo>
                          <a:pt x="291" y="275"/>
                        </a:lnTo>
                        <a:lnTo>
                          <a:pt x="281" y="281"/>
                        </a:lnTo>
                        <a:lnTo>
                          <a:pt x="297" y="316"/>
                        </a:lnTo>
                        <a:lnTo>
                          <a:pt x="318" y="339"/>
                        </a:lnTo>
                        <a:lnTo>
                          <a:pt x="310" y="355"/>
                        </a:lnTo>
                        <a:lnTo>
                          <a:pt x="336" y="357"/>
                        </a:lnTo>
                        <a:lnTo>
                          <a:pt x="350" y="378"/>
                        </a:lnTo>
                        <a:lnTo>
                          <a:pt x="383" y="379"/>
                        </a:lnTo>
                        <a:lnTo>
                          <a:pt x="414" y="356"/>
                        </a:lnTo>
                        <a:lnTo>
                          <a:pt x="412" y="414"/>
                        </a:lnTo>
                        <a:lnTo>
                          <a:pt x="429" y="419"/>
                        </a:lnTo>
                        <a:lnTo>
                          <a:pt x="450" y="412"/>
                        </a:lnTo>
                        <a:lnTo>
                          <a:pt x="483" y="474"/>
                        </a:lnTo>
                        <a:lnTo>
                          <a:pt x="475" y="487"/>
                        </a:lnTo>
                        <a:lnTo>
                          <a:pt x="473" y="514"/>
                        </a:lnTo>
                        <a:lnTo>
                          <a:pt x="473" y="547"/>
                        </a:lnTo>
                        <a:lnTo>
                          <a:pt x="458" y="567"/>
                        </a:lnTo>
                        <a:lnTo>
                          <a:pt x="465" y="581"/>
                        </a:lnTo>
                        <a:lnTo>
                          <a:pt x="456" y="594"/>
                        </a:lnTo>
                        <a:lnTo>
                          <a:pt x="472" y="627"/>
                        </a:lnTo>
                        <a:lnTo>
                          <a:pt x="448" y="67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7" name="Country">
                    <a:extLst>
                      <a:ext uri="{FF2B5EF4-FFF2-40B4-BE49-F238E27FC236}">
                        <a16:creationId xmlns:a16="http://schemas.microsoft.com/office/drawing/2014/main" id="{91E2D156-568A-43B2-B2D8-009F0A1D6F61}"/>
                      </a:ext>
                    </a:extLst>
                  </p:cNvPr>
                  <p:cNvSpPr>
                    <a:spLocks noEditPoints="1"/>
                  </p:cNvSpPr>
                  <p:nvPr/>
                </p:nvSpPr>
                <p:spPr bwMode="auto">
                  <a:xfrm>
                    <a:off x="7324725" y="2455863"/>
                    <a:ext cx="115887" cy="61913"/>
                  </a:xfrm>
                  <a:custGeom>
                    <a:avLst/>
                    <a:gdLst>
                      <a:gd name="T0" fmla="*/ 554 w 570"/>
                      <a:gd name="T1" fmla="*/ 167 h 309"/>
                      <a:gd name="T2" fmla="*/ 521 w 570"/>
                      <a:gd name="T3" fmla="*/ 128 h 309"/>
                      <a:gd name="T4" fmla="*/ 518 w 570"/>
                      <a:gd name="T5" fmla="*/ 95 h 309"/>
                      <a:gd name="T6" fmla="*/ 533 w 570"/>
                      <a:gd name="T7" fmla="*/ 115 h 309"/>
                      <a:gd name="T8" fmla="*/ 570 w 570"/>
                      <a:gd name="T9" fmla="*/ 152 h 309"/>
                      <a:gd name="T10" fmla="*/ 417 w 570"/>
                      <a:gd name="T11" fmla="*/ 112 h 309"/>
                      <a:gd name="T12" fmla="*/ 391 w 570"/>
                      <a:gd name="T13" fmla="*/ 126 h 309"/>
                      <a:gd name="T14" fmla="*/ 351 w 570"/>
                      <a:gd name="T15" fmla="*/ 144 h 309"/>
                      <a:gd name="T16" fmla="*/ 299 w 570"/>
                      <a:gd name="T17" fmla="*/ 133 h 309"/>
                      <a:gd name="T18" fmla="*/ 281 w 570"/>
                      <a:gd name="T19" fmla="*/ 111 h 309"/>
                      <a:gd name="T20" fmla="*/ 335 w 570"/>
                      <a:gd name="T21" fmla="*/ 113 h 309"/>
                      <a:gd name="T22" fmla="*/ 346 w 570"/>
                      <a:gd name="T23" fmla="*/ 94 h 309"/>
                      <a:gd name="T24" fmla="*/ 372 w 570"/>
                      <a:gd name="T25" fmla="*/ 112 h 309"/>
                      <a:gd name="T26" fmla="*/ 404 w 570"/>
                      <a:gd name="T27" fmla="*/ 85 h 309"/>
                      <a:gd name="T28" fmla="*/ 422 w 570"/>
                      <a:gd name="T29" fmla="*/ 62 h 309"/>
                      <a:gd name="T30" fmla="*/ 429 w 570"/>
                      <a:gd name="T31" fmla="*/ 89 h 309"/>
                      <a:gd name="T32" fmla="*/ 235 w 570"/>
                      <a:gd name="T33" fmla="*/ 184 h 309"/>
                      <a:gd name="T34" fmla="*/ 293 w 570"/>
                      <a:gd name="T35" fmla="*/ 250 h 309"/>
                      <a:gd name="T36" fmla="*/ 314 w 570"/>
                      <a:gd name="T37" fmla="*/ 265 h 309"/>
                      <a:gd name="T38" fmla="*/ 332 w 570"/>
                      <a:gd name="T39" fmla="*/ 279 h 309"/>
                      <a:gd name="T40" fmla="*/ 368 w 570"/>
                      <a:gd name="T41" fmla="*/ 306 h 309"/>
                      <a:gd name="T42" fmla="*/ 333 w 570"/>
                      <a:gd name="T43" fmla="*/ 299 h 309"/>
                      <a:gd name="T44" fmla="*/ 262 w 570"/>
                      <a:gd name="T45" fmla="*/ 289 h 309"/>
                      <a:gd name="T46" fmla="*/ 211 w 570"/>
                      <a:gd name="T47" fmla="*/ 244 h 309"/>
                      <a:gd name="T48" fmla="*/ 142 w 570"/>
                      <a:gd name="T49" fmla="*/ 194 h 309"/>
                      <a:gd name="T50" fmla="*/ 87 w 570"/>
                      <a:gd name="T51" fmla="*/ 217 h 309"/>
                      <a:gd name="T52" fmla="*/ 62 w 570"/>
                      <a:gd name="T53" fmla="*/ 258 h 309"/>
                      <a:gd name="T54" fmla="*/ 2 w 570"/>
                      <a:gd name="T55" fmla="*/ 250 h 309"/>
                      <a:gd name="T56" fmla="*/ 0 w 570"/>
                      <a:gd name="T57" fmla="*/ 4 h 309"/>
                      <a:gd name="T58" fmla="*/ 136 w 570"/>
                      <a:gd name="T59" fmla="*/ 51 h 309"/>
                      <a:gd name="T60" fmla="*/ 183 w 570"/>
                      <a:gd name="T61" fmla="*/ 89 h 309"/>
                      <a:gd name="T62" fmla="*/ 252 w 570"/>
                      <a:gd name="T63" fmla="*/ 135 h 309"/>
                      <a:gd name="T64" fmla="*/ 227 w 570"/>
                      <a:gd name="T65" fmla="*/ 159 h 309"/>
                      <a:gd name="T66" fmla="*/ 460 w 570"/>
                      <a:gd name="T67" fmla="*/ 75 h 309"/>
                      <a:gd name="T68" fmla="*/ 441 w 570"/>
                      <a:gd name="T69" fmla="*/ 63 h 309"/>
                      <a:gd name="T70" fmla="*/ 415 w 570"/>
                      <a:gd name="T71" fmla="*/ 36 h 309"/>
                      <a:gd name="T72" fmla="*/ 366 w 570"/>
                      <a:gd name="T73" fmla="*/ 9 h 309"/>
                      <a:gd name="T74" fmla="*/ 397 w 570"/>
                      <a:gd name="T75" fmla="*/ 10 h 309"/>
                      <a:gd name="T76" fmla="*/ 426 w 570"/>
                      <a:gd name="T77" fmla="*/ 28 h 309"/>
                      <a:gd name="T78" fmla="*/ 456 w 570"/>
                      <a:gd name="T79" fmla="*/ 5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0" h="309">
                        <a:moveTo>
                          <a:pt x="564" y="163"/>
                        </a:moveTo>
                        <a:lnTo>
                          <a:pt x="554" y="167"/>
                        </a:lnTo>
                        <a:lnTo>
                          <a:pt x="537" y="152"/>
                        </a:lnTo>
                        <a:lnTo>
                          <a:pt x="521" y="128"/>
                        </a:lnTo>
                        <a:lnTo>
                          <a:pt x="513" y="99"/>
                        </a:lnTo>
                        <a:lnTo>
                          <a:pt x="518" y="95"/>
                        </a:lnTo>
                        <a:lnTo>
                          <a:pt x="522" y="107"/>
                        </a:lnTo>
                        <a:lnTo>
                          <a:pt x="533" y="115"/>
                        </a:lnTo>
                        <a:lnTo>
                          <a:pt x="552" y="139"/>
                        </a:lnTo>
                        <a:lnTo>
                          <a:pt x="570" y="152"/>
                        </a:lnTo>
                        <a:lnTo>
                          <a:pt x="564" y="163"/>
                        </a:lnTo>
                        <a:close/>
                        <a:moveTo>
                          <a:pt x="417" y="112"/>
                        </a:moveTo>
                        <a:lnTo>
                          <a:pt x="397" y="115"/>
                        </a:lnTo>
                        <a:lnTo>
                          <a:pt x="391" y="126"/>
                        </a:lnTo>
                        <a:lnTo>
                          <a:pt x="370" y="135"/>
                        </a:lnTo>
                        <a:lnTo>
                          <a:pt x="351" y="144"/>
                        </a:lnTo>
                        <a:lnTo>
                          <a:pt x="330" y="144"/>
                        </a:lnTo>
                        <a:lnTo>
                          <a:pt x="299" y="133"/>
                        </a:lnTo>
                        <a:lnTo>
                          <a:pt x="278" y="122"/>
                        </a:lnTo>
                        <a:lnTo>
                          <a:pt x="281" y="111"/>
                        </a:lnTo>
                        <a:lnTo>
                          <a:pt x="315" y="116"/>
                        </a:lnTo>
                        <a:lnTo>
                          <a:pt x="335" y="113"/>
                        </a:lnTo>
                        <a:lnTo>
                          <a:pt x="341" y="95"/>
                        </a:lnTo>
                        <a:lnTo>
                          <a:pt x="346" y="94"/>
                        </a:lnTo>
                        <a:lnTo>
                          <a:pt x="350" y="114"/>
                        </a:lnTo>
                        <a:lnTo>
                          <a:pt x="372" y="112"/>
                        </a:lnTo>
                        <a:lnTo>
                          <a:pt x="382" y="99"/>
                        </a:lnTo>
                        <a:lnTo>
                          <a:pt x="404" y="85"/>
                        </a:lnTo>
                        <a:lnTo>
                          <a:pt x="400" y="63"/>
                        </a:lnTo>
                        <a:lnTo>
                          <a:pt x="422" y="62"/>
                        </a:lnTo>
                        <a:lnTo>
                          <a:pt x="430" y="68"/>
                        </a:lnTo>
                        <a:lnTo>
                          <a:pt x="429" y="89"/>
                        </a:lnTo>
                        <a:lnTo>
                          <a:pt x="417" y="112"/>
                        </a:lnTo>
                        <a:close/>
                        <a:moveTo>
                          <a:pt x="235" y="184"/>
                        </a:moveTo>
                        <a:lnTo>
                          <a:pt x="269" y="209"/>
                        </a:lnTo>
                        <a:lnTo>
                          <a:pt x="293" y="250"/>
                        </a:lnTo>
                        <a:lnTo>
                          <a:pt x="315" y="248"/>
                        </a:lnTo>
                        <a:lnTo>
                          <a:pt x="314" y="265"/>
                        </a:lnTo>
                        <a:lnTo>
                          <a:pt x="343" y="272"/>
                        </a:lnTo>
                        <a:lnTo>
                          <a:pt x="332" y="279"/>
                        </a:lnTo>
                        <a:lnTo>
                          <a:pt x="372" y="295"/>
                        </a:lnTo>
                        <a:lnTo>
                          <a:pt x="368" y="306"/>
                        </a:lnTo>
                        <a:lnTo>
                          <a:pt x="343" y="309"/>
                        </a:lnTo>
                        <a:lnTo>
                          <a:pt x="333" y="299"/>
                        </a:lnTo>
                        <a:lnTo>
                          <a:pt x="301" y="295"/>
                        </a:lnTo>
                        <a:lnTo>
                          <a:pt x="262" y="289"/>
                        </a:lnTo>
                        <a:lnTo>
                          <a:pt x="233" y="264"/>
                        </a:lnTo>
                        <a:lnTo>
                          <a:pt x="211" y="244"/>
                        </a:lnTo>
                        <a:lnTo>
                          <a:pt x="192" y="210"/>
                        </a:lnTo>
                        <a:lnTo>
                          <a:pt x="142" y="194"/>
                        </a:lnTo>
                        <a:lnTo>
                          <a:pt x="110" y="204"/>
                        </a:lnTo>
                        <a:lnTo>
                          <a:pt x="87" y="217"/>
                        </a:lnTo>
                        <a:lnTo>
                          <a:pt x="92" y="245"/>
                        </a:lnTo>
                        <a:lnTo>
                          <a:pt x="62" y="258"/>
                        </a:lnTo>
                        <a:lnTo>
                          <a:pt x="41" y="252"/>
                        </a:lnTo>
                        <a:lnTo>
                          <a:pt x="2" y="250"/>
                        </a:lnTo>
                        <a:lnTo>
                          <a:pt x="1" y="127"/>
                        </a:lnTo>
                        <a:lnTo>
                          <a:pt x="0" y="4"/>
                        </a:lnTo>
                        <a:lnTo>
                          <a:pt x="66" y="30"/>
                        </a:lnTo>
                        <a:lnTo>
                          <a:pt x="136" y="51"/>
                        </a:lnTo>
                        <a:lnTo>
                          <a:pt x="162" y="70"/>
                        </a:lnTo>
                        <a:lnTo>
                          <a:pt x="183" y="89"/>
                        </a:lnTo>
                        <a:lnTo>
                          <a:pt x="189" y="112"/>
                        </a:lnTo>
                        <a:lnTo>
                          <a:pt x="252" y="135"/>
                        </a:lnTo>
                        <a:lnTo>
                          <a:pt x="261" y="155"/>
                        </a:lnTo>
                        <a:lnTo>
                          <a:pt x="227" y="159"/>
                        </a:lnTo>
                        <a:lnTo>
                          <a:pt x="235" y="184"/>
                        </a:lnTo>
                        <a:close/>
                        <a:moveTo>
                          <a:pt x="460" y="75"/>
                        </a:moveTo>
                        <a:lnTo>
                          <a:pt x="448" y="85"/>
                        </a:lnTo>
                        <a:lnTo>
                          <a:pt x="441" y="63"/>
                        </a:lnTo>
                        <a:lnTo>
                          <a:pt x="433" y="48"/>
                        </a:lnTo>
                        <a:lnTo>
                          <a:pt x="415" y="36"/>
                        </a:lnTo>
                        <a:lnTo>
                          <a:pt x="394" y="20"/>
                        </a:lnTo>
                        <a:lnTo>
                          <a:pt x="366" y="9"/>
                        </a:lnTo>
                        <a:lnTo>
                          <a:pt x="377" y="0"/>
                        </a:lnTo>
                        <a:lnTo>
                          <a:pt x="397" y="10"/>
                        </a:lnTo>
                        <a:lnTo>
                          <a:pt x="410" y="18"/>
                        </a:lnTo>
                        <a:lnTo>
                          <a:pt x="426" y="28"/>
                        </a:lnTo>
                        <a:lnTo>
                          <a:pt x="441" y="43"/>
                        </a:lnTo>
                        <a:lnTo>
                          <a:pt x="456" y="55"/>
                        </a:lnTo>
                        <a:lnTo>
                          <a:pt x="460" y="7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8" name="Country">
                    <a:extLst>
                      <a:ext uri="{FF2B5EF4-FFF2-40B4-BE49-F238E27FC236}">
                        <a16:creationId xmlns:a16="http://schemas.microsoft.com/office/drawing/2014/main" id="{5136CAF3-3661-47AE-A1C0-21C776AA7374}"/>
                      </a:ext>
                    </a:extLst>
                  </p:cNvPr>
                  <p:cNvSpPr>
                    <a:spLocks noEditPoints="1"/>
                  </p:cNvSpPr>
                  <p:nvPr/>
                </p:nvSpPr>
                <p:spPr bwMode="auto">
                  <a:xfrm>
                    <a:off x="7140575" y="2292350"/>
                    <a:ext cx="73025" cy="101600"/>
                  </a:xfrm>
                  <a:custGeom>
                    <a:avLst/>
                    <a:gdLst>
                      <a:gd name="T0" fmla="*/ 353 w 355"/>
                      <a:gd name="T1" fmla="*/ 416 h 498"/>
                      <a:gd name="T2" fmla="*/ 342 w 355"/>
                      <a:gd name="T3" fmla="*/ 472 h 498"/>
                      <a:gd name="T4" fmla="*/ 310 w 355"/>
                      <a:gd name="T5" fmla="*/ 453 h 498"/>
                      <a:gd name="T6" fmla="*/ 312 w 355"/>
                      <a:gd name="T7" fmla="*/ 498 h 498"/>
                      <a:gd name="T8" fmla="*/ 256 w 355"/>
                      <a:gd name="T9" fmla="*/ 449 h 498"/>
                      <a:gd name="T10" fmla="*/ 244 w 355"/>
                      <a:gd name="T11" fmla="*/ 413 h 498"/>
                      <a:gd name="T12" fmla="*/ 214 w 355"/>
                      <a:gd name="T13" fmla="*/ 427 h 498"/>
                      <a:gd name="T14" fmla="*/ 180 w 355"/>
                      <a:gd name="T15" fmla="*/ 437 h 498"/>
                      <a:gd name="T16" fmla="*/ 219 w 355"/>
                      <a:gd name="T17" fmla="*/ 395 h 498"/>
                      <a:gd name="T18" fmla="*/ 253 w 355"/>
                      <a:gd name="T19" fmla="*/ 397 h 498"/>
                      <a:gd name="T20" fmla="*/ 288 w 355"/>
                      <a:gd name="T21" fmla="*/ 370 h 498"/>
                      <a:gd name="T22" fmla="*/ 312 w 355"/>
                      <a:gd name="T23" fmla="*/ 339 h 498"/>
                      <a:gd name="T24" fmla="*/ 346 w 355"/>
                      <a:gd name="T25" fmla="*/ 377 h 498"/>
                      <a:gd name="T26" fmla="*/ 258 w 355"/>
                      <a:gd name="T27" fmla="*/ 320 h 498"/>
                      <a:gd name="T28" fmla="*/ 232 w 355"/>
                      <a:gd name="T29" fmla="*/ 356 h 498"/>
                      <a:gd name="T30" fmla="*/ 197 w 355"/>
                      <a:gd name="T31" fmla="*/ 341 h 498"/>
                      <a:gd name="T32" fmla="*/ 214 w 355"/>
                      <a:gd name="T33" fmla="*/ 321 h 498"/>
                      <a:gd name="T34" fmla="*/ 239 w 355"/>
                      <a:gd name="T35" fmla="*/ 294 h 498"/>
                      <a:gd name="T36" fmla="*/ 261 w 355"/>
                      <a:gd name="T37" fmla="*/ 283 h 498"/>
                      <a:gd name="T38" fmla="*/ 50 w 355"/>
                      <a:gd name="T39" fmla="*/ 356 h 498"/>
                      <a:gd name="T40" fmla="*/ 18 w 355"/>
                      <a:gd name="T41" fmla="*/ 366 h 498"/>
                      <a:gd name="T42" fmla="*/ 69 w 355"/>
                      <a:gd name="T43" fmla="*/ 316 h 498"/>
                      <a:gd name="T44" fmla="*/ 95 w 355"/>
                      <a:gd name="T45" fmla="*/ 309 h 498"/>
                      <a:gd name="T46" fmla="*/ 50 w 355"/>
                      <a:gd name="T47" fmla="*/ 356 h 498"/>
                      <a:gd name="T48" fmla="*/ 201 w 355"/>
                      <a:gd name="T49" fmla="*/ 270 h 498"/>
                      <a:gd name="T50" fmla="*/ 224 w 355"/>
                      <a:gd name="T51" fmla="*/ 286 h 498"/>
                      <a:gd name="T52" fmla="*/ 183 w 355"/>
                      <a:gd name="T53" fmla="*/ 314 h 498"/>
                      <a:gd name="T54" fmla="*/ 184 w 355"/>
                      <a:gd name="T55" fmla="*/ 276 h 498"/>
                      <a:gd name="T56" fmla="*/ 315 w 355"/>
                      <a:gd name="T57" fmla="*/ 247 h 498"/>
                      <a:gd name="T58" fmla="*/ 297 w 355"/>
                      <a:gd name="T59" fmla="*/ 280 h 498"/>
                      <a:gd name="T60" fmla="*/ 307 w 355"/>
                      <a:gd name="T61" fmla="*/ 317 h 498"/>
                      <a:gd name="T62" fmla="*/ 287 w 355"/>
                      <a:gd name="T63" fmla="*/ 298 h 498"/>
                      <a:gd name="T64" fmla="*/ 270 w 355"/>
                      <a:gd name="T65" fmla="*/ 273 h 498"/>
                      <a:gd name="T66" fmla="*/ 292 w 355"/>
                      <a:gd name="T67" fmla="*/ 262 h 498"/>
                      <a:gd name="T68" fmla="*/ 305 w 355"/>
                      <a:gd name="T69" fmla="*/ 233 h 498"/>
                      <a:gd name="T70" fmla="*/ 165 w 355"/>
                      <a:gd name="T71" fmla="*/ 212 h 498"/>
                      <a:gd name="T72" fmla="*/ 139 w 355"/>
                      <a:gd name="T73" fmla="*/ 227 h 498"/>
                      <a:gd name="T74" fmla="*/ 152 w 355"/>
                      <a:gd name="T75" fmla="*/ 199 h 498"/>
                      <a:gd name="T76" fmla="*/ 157 w 355"/>
                      <a:gd name="T77" fmla="*/ 0 h 498"/>
                      <a:gd name="T78" fmla="*/ 192 w 355"/>
                      <a:gd name="T79" fmla="*/ 1 h 498"/>
                      <a:gd name="T80" fmla="*/ 189 w 355"/>
                      <a:gd name="T81" fmla="*/ 28 h 498"/>
                      <a:gd name="T82" fmla="*/ 192 w 355"/>
                      <a:gd name="T83" fmla="*/ 88 h 498"/>
                      <a:gd name="T84" fmla="*/ 164 w 355"/>
                      <a:gd name="T85" fmla="*/ 133 h 498"/>
                      <a:gd name="T86" fmla="*/ 193 w 355"/>
                      <a:gd name="T87" fmla="*/ 168 h 498"/>
                      <a:gd name="T88" fmla="*/ 257 w 355"/>
                      <a:gd name="T89" fmla="*/ 185 h 498"/>
                      <a:gd name="T90" fmla="*/ 265 w 355"/>
                      <a:gd name="T91" fmla="*/ 215 h 498"/>
                      <a:gd name="T92" fmla="*/ 232 w 355"/>
                      <a:gd name="T93" fmla="*/ 214 h 498"/>
                      <a:gd name="T94" fmla="*/ 208 w 355"/>
                      <a:gd name="T95" fmla="*/ 208 h 498"/>
                      <a:gd name="T96" fmla="*/ 150 w 355"/>
                      <a:gd name="T97" fmla="*/ 191 h 498"/>
                      <a:gd name="T98" fmla="*/ 133 w 355"/>
                      <a:gd name="T99" fmla="*/ 166 h 498"/>
                      <a:gd name="T100" fmla="*/ 133 w 355"/>
                      <a:gd name="T101" fmla="*/ 147 h 498"/>
                      <a:gd name="T102" fmla="*/ 110 w 355"/>
                      <a:gd name="T103" fmla="*/ 139 h 498"/>
                      <a:gd name="T104" fmla="*/ 102 w 355"/>
                      <a:gd name="T105" fmla="*/ 85 h 498"/>
                      <a:gd name="T106" fmla="*/ 122 w 355"/>
                      <a:gd name="T107" fmla="*/ 36 h 498"/>
                      <a:gd name="T108" fmla="*/ 157 w 355"/>
                      <a:gd name="T109"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5" h="498">
                        <a:moveTo>
                          <a:pt x="349" y="391"/>
                        </a:moveTo>
                        <a:lnTo>
                          <a:pt x="353" y="416"/>
                        </a:lnTo>
                        <a:lnTo>
                          <a:pt x="355" y="437"/>
                        </a:lnTo>
                        <a:lnTo>
                          <a:pt x="342" y="472"/>
                        </a:lnTo>
                        <a:lnTo>
                          <a:pt x="328" y="433"/>
                        </a:lnTo>
                        <a:lnTo>
                          <a:pt x="310" y="453"/>
                        </a:lnTo>
                        <a:lnTo>
                          <a:pt x="322" y="481"/>
                        </a:lnTo>
                        <a:lnTo>
                          <a:pt x="312" y="498"/>
                        </a:lnTo>
                        <a:lnTo>
                          <a:pt x="267" y="476"/>
                        </a:lnTo>
                        <a:lnTo>
                          <a:pt x="256" y="449"/>
                        </a:lnTo>
                        <a:lnTo>
                          <a:pt x="268" y="431"/>
                        </a:lnTo>
                        <a:lnTo>
                          <a:pt x="244" y="413"/>
                        </a:lnTo>
                        <a:lnTo>
                          <a:pt x="232" y="429"/>
                        </a:lnTo>
                        <a:lnTo>
                          <a:pt x="214" y="427"/>
                        </a:lnTo>
                        <a:lnTo>
                          <a:pt x="186" y="448"/>
                        </a:lnTo>
                        <a:lnTo>
                          <a:pt x="180" y="437"/>
                        </a:lnTo>
                        <a:lnTo>
                          <a:pt x="195" y="405"/>
                        </a:lnTo>
                        <a:lnTo>
                          <a:pt x="219" y="395"/>
                        </a:lnTo>
                        <a:lnTo>
                          <a:pt x="239" y="380"/>
                        </a:lnTo>
                        <a:lnTo>
                          <a:pt x="253" y="397"/>
                        </a:lnTo>
                        <a:lnTo>
                          <a:pt x="281" y="387"/>
                        </a:lnTo>
                        <a:lnTo>
                          <a:pt x="288" y="370"/>
                        </a:lnTo>
                        <a:lnTo>
                          <a:pt x="314" y="369"/>
                        </a:lnTo>
                        <a:lnTo>
                          <a:pt x="312" y="339"/>
                        </a:lnTo>
                        <a:lnTo>
                          <a:pt x="343" y="358"/>
                        </a:lnTo>
                        <a:lnTo>
                          <a:pt x="346" y="377"/>
                        </a:lnTo>
                        <a:lnTo>
                          <a:pt x="349" y="391"/>
                        </a:lnTo>
                        <a:close/>
                        <a:moveTo>
                          <a:pt x="258" y="320"/>
                        </a:moveTo>
                        <a:lnTo>
                          <a:pt x="244" y="332"/>
                        </a:lnTo>
                        <a:lnTo>
                          <a:pt x="232" y="356"/>
                        </a:lnTo>
                        <a:lnTo>
                          <a:pt x="220" y="368"/>
                        </a:lnTo>
                        <a:lnTo>
                          <a:pt x="197" y="341"/>
                        </a:lnTo>
                        <a:lnTo>
                          <a:pt x="205" y="331"/>
                        </a:lnTo>
                        <a:lnTo>
                          <a:pt x="214" y="321"/>
                        </a:lnTo>
                        <a:lnTo>
                          <a:pt x="218" y="297"/>
                        </a:lnTo>
                        <a:lnTo>
                          <a:pt x="239" y="294"/>
                        </a:lnTo>
                        <a:lnTo>
                          <a:pt x="233" y="320"/>
                        </a:lnTo>
                        <a:lnTo>
                          <a:pt x="261" y="283"/>
                        </a:lnTo>
                        <a:lnTo>
                          <a:pt x="258" y="320"/>
                        </a:lnTo>
                        <a:close/>
                        <a:moveTo>
                          <a:pt x="50" y="356"/>
                        </a:moveTo>
                        <a:lnTo>
                          <a:pt x="0" y="393"/>
                        </a:lnTo>
                        <a:lnTo>
                          <a:pt x="18" y="366"/>
                        </a:lnTo>
                        <a:lnTo>
                          <a:pt x="46" y="342"/>
                        </a:lnTo>
                        <a:lnTo>
                          <a:pt x="69" y="316"/>
                        </a:lnTo>
                        <a:lnTo>
                          <a:pt x="88" y="278"/>
                        </a:lnTo>
                        <a:lnTo>
                          <a:pt x="95" y="309"/>
                        </a:lnTo>
                        <a:lnTo>
                          <a:pt x="70" y="330"/>
                        </a:lnTo>
                        <a:lnTo>
                          <a:pt x="50" y="356"/>
                        </a:lnTo>
                        <a:close/>
                        <a:moveTo>
                          <a:pt x="178" y="258"/>
                        </a:moveTo>
                        <a:lnTo>
                          <a:pt x="201" y="270"/>
                        </a:lnTo>
                        <a:lnTo>
                          <a:pt x="225" y="270"/>
                        </a:lnTo>
                        <a:lnTo>
                          <a:pt x="224" y="286"/>
                        </a:lnTo>
                        <a:lnTo>
                          <a:pt x="207" y="302"/>
                        </a:lnTo>
                        <a:lnTo>
                          <a:pt x="183" y="314"/>
                        </a:lnTo>
                        <a:lnTo>
                          <a:pt x="181" y="296"/>
                        </a:lnTo>
                        <a:lnTo>
                          <a:pt x="184" y="276"/>
                        </a:lnTo>
                        <a:lnTo>
                          <a:pt x="178" y="258"/>
                        </a:lnTo>
                        <a:close/>
                        <a:moveTo>
                          <a:pt x="315" y="247"/>
                        </a:moveTo>
                        <a:lnTo>
                          <a:pt x="326" y="290"/>
                        </a:lnTo>
                        <a:lnTo>
                          <a:pt x="297" y="280"/>
                        </a:lnTo>
                        <a:lnTo>
                          <a:pt x="298" y="293"/>
                        </a:lnTo>
                        <a:lnTo>
                          <a:pt x="307" y="317"/>
                        </a:lnTo>
                        <a:lnTo>
                          <a:pt x="289" y="325"/>
                        </a:lnTo>
                        <a:lnTo>
                          <a:pt x="287" y="298"/>
                        </a:lnTo>
                        <a:lnTo>
                          <a:pt x="276" y="296"/>
                        </a:lnTo>
                        <a:lnTo>
                          <a:pt x="270" y="273"/>
                        </a:lnTo>
                        <a:lnTo>
                          <a:pt x="292" y="276"/>
                        </a:lnTo>
                        <a:lnTo>
                          <a:pt x="292" y="262"/>
                        </a:lnTo>
                        <a:lnTo>
                          <a:pt x="269" y="232"/>
                        </a:lnTo>
                        <a:lnTo>
                          <a:pt x="305" y="233"/>
                        </a:lnTo>
                        <a:lnTo>
                          <a:pt x="315" y="247"/>
                        </a:lnTo>
                        <a:close/>
                        <a:moveTo>
                          <a:pt x="165" y="212"/>
                        </a:moveTo>
                        <a:lnTo>
                          <a:pt x="155" y="246"/>
                        </a:lnTo>
                        <a:lnTo>
                          <a:pt x="139" y="227"/>
                        </a:lnTo>
                        <a:lnTo>
                          <a:pt x="119" y="197"/>
                        </a:lnTo>
                        <a:lnTo>
                          <a:pt x="152" y="199"/>
                        </a:lnTo>
                        <a:lnTo>
                          <a:pt x="165" y="212"/>
                        </a:lnTo>
                        <a:close/>
                        <a:moveTo>
                          <a:pt x="157" y="0"/>
                        </a:moveTo>
                        <a:lnTo>
                          <a:pt x="180" y="11"/>
                        </a:lnTo>
                        <a:lnTo>
                          <a:pt x="192" y="1"/>
                        </a:lnTo>
                        <a:lnTo>
                          <a:pt x="195" y="11"/>
                        </a:lnTo>
                        <a:lnTo>
                          <a:pt x="189" y="28"/>
                        </a:lnTo>
                        <a:lnTo>
                          <a:pt x="202" y="56"/>
                        </a:lnTo>
                        <a:lnTo>
                          <a:pt x="192" y="88"/>
                        </a:lnTo>
                        <a:lnTo>
                          <a:pt x="170" y="101"/>
                        </a:lnTo>
                        <a:lnTo>
                          <a:pt x="164" y="133"/>
                        </a:lnTo>
                        <a:lnTo>
                          <a:pt x="172" y="164"/>
                        </a:lnTo>
                        <a:lnTo>
                          <a:pt x="193" y="168"/>
                        </a:lnTo>
                        <a:lnTo>
                          <a:pt x="209" y="164"/>
                        </a:lnTo>
                        <a:lnTo>
                          <a:pt x="257" y="185"/>
                        </a:lnTo>
                        <a:lnTo>
                          <a:pt x="253" y="206"/>
                        </a:lnTo>
                        <a:lnTo>
                          <a:pt x="265" y="215"/>
                        </a:lnTo>
                        <a:lnTo>
                          <a:pt x="261" y="233"/>
                        </a:lnTo>
                        <a:lnTo>
                          <a:pt x="232" y="214"/>
                        </a:lnTo>
                        <a:lnTo>
                          <a:pt x="218" y="194"/>
                        </a:lnTo>
                        <a:lnTo>
                          <a:pt x="208" y="208"/>
                        </a:lnTo>
                        <a:lnTo>
                          <a:pt x="184" y="185"/>
                        </a:lnTo>
                        <a:lnTo>
                          <a:pt x="150" y="191"/>
                        </a:lnTo>
                        <a:lnTo>
                          <a:pt x="131" y="182"/>
                        </a:lnTo>
                        <a:lnTo>
                          <a:pt x="133" y="166"/>
                        </a:lnTo>
                        <a:lnTo>
                          <a:pt x="144" y="156"/>
                        </a:lnTo>
                        <a:lnTo>
                          <a:pt x="133" y="147"/>
                        </a:lnTo>
                        <a:lnTo>
                          <a:pt x="128" y="161"/>
                        </a:lnTo>
                        <a:lnTo>
                          <a:pt x="110" y="139"/>
                        </a:lnTo>
                        <a:lnTo>
                          <a:pt x="104" y="122"/>
                        </a:lnTo>
                        <a:lnTo>
                          <a:pt x="102" y="85"/>
                        </a:lnTo>
                        <a:lnTo>
                          <a:pt x="118" y="98"/>
                        </a:lnTo>
                        <a:lnTo>
                          <a:pt x="122" y="36"/>
                        </a:lnTo>
                        <a:lnTo>
                          <a:pt x="134" y="0"/>
                        </a:lnTo>
                        <a:lnTo>
                          <a:pt x="157"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9" name="Country">
                    <a:extLst>
                      <a:ext uri="{FF2B5EF4-FFF2-40B4-BE49-F238E27FC236}">
                        <a16:creationId xmlns:a16="http://schemas.microsoft.com/office/drawing/2014/main" id="{3A69172C-5679-4782-9031-5803724C87AD}"/>
                      </a:ext>
                    </a:extLst>
                  </p:cNvPr>
                  <p:cNvSpPr>
                    <a:spLocks/>
                  </p:cNvSpPr>
                  <p:nvPr/>
                </p:nvSpPr>
                <p:spPr bwMode="auto">
                  <a:xfrm>
                    <a:off x="6345238" y="1930400"/>
                    <a:ext cx="77787" cy="73025"/>
                  </a:xfrm>
                  <a:custGeom>
                    <a:avLst/>
                    <a:gdLst>
                      <a:gd name="T0" fmla="*/ 35 w 377"/>
                      <a:gd name="T1" fmla="*/ 236 h 358"/>
                      <a:gd name="T2" fmla="*/ 20 w 377"/>
                      <a:gd name="T3" fmla="*/ 197 h 358"/>
                      <a:gd name="T4" fmla="*/ 23 w 377"/>
                      <a:gd name="T5" fmla="*/ 176 h 358"/>
                      <a:gd name="T6" fmla="*/ 13 w 377"/>
                      <a:gd name="T7" fmla="*/ 143 h 358"/>
                      <a:gd name="T8" fmla="*/ 0 w 377"/>
                      <a:gd name="T9" fmla="*/ 120 h 358"/>
                      <a:gd name="T10" fmla="*/ 10 w 377"/>
                      <a:gd name="T11" fmla="*/ 104 h 358"/>
                      <a:gd name="T12" fmla="*/ 1 w 377"/>
                      <a:gd name="T13" fmla="*/ 71 h 358"/>
                      <a:gd name="T14" fmla="*/ 27 w 377"/>
                      <a:gd name="T15" fmla="*/ 53 h 358"/>
                      <a:gd name="T16" fmla="*/ 86 w 377"/>
                      <a:gd name="T17" fmla="*/ 23 h 358"/>
                      <a:gd name="T18" fmla="*/ 134 w 377"/>
                      <a:gd name="T19" fmla="*/ 0 h 358"/>
                      <a:gd name="T20" fmla="*/ 172 w 377"/>
                      <a:gd name="T21" fmla="*/ 11 h 358"/>
                      <a:gd name="T22" fmla="*/ 175 w 377"/>
                      <a:gd name="T23" fmla="*/ 27 h 358"/>
                      <a:gd name="T24" fmla="*/ 211 w 377"/>
                      <a:gd name="T25" fmla="*/ 28 h 358"/>
                      <a:gd name="T26" fmla="*/ 258 w 377"/>
                      <a:gd name="T27" fmla="*/ 36 h 358"/>
                      <a:gd name="T28" fmla="*/ 328 w 377"/>
                      <a:gd name="T29" fmla="*/ 35 h 358"/>
                      <a:gd name="T30" fmla="*/ 347 w 377"/>
                      <a:gd name="T31" fmla="*/ 42 h 358"/>
                      <a:gd name="T32" fmla="*/ 356 w 377"/>
                      <a:gd name="T33" fmla="*/ 61 h 358"/>
                      <a:gd name="T34" fmla="*/ 358 w 377"/>
                      <a:gd name="T35" fmla="*/ 90 h 358"/>
                      <a:gd name="T36" fmla="*/ 368 w 377"/>
                      <a:gd name="T37" fmla="*/ 114 h 358"/>
                      <a:gd name="T38" fmla="*/ 368 w 377"/>
                      <a:gd name="T39" fmla="*/ 139 h 358"/>
                      <a:gd name="T40" fmla="*/ 345 w 377"/>
                      <a:gd name="T41" fmla="*/ 151 h 358"/>
                      <a:gd name="T42" fmla="*/ 357 w 377"/>
                      <a:gd name="T43" fmla="*/ 180 h 358"/>
                      <a:gd name="T44" fmla="*/ 358 w 377"/>
                      <a:gd name="T45" fmla="*/ 207 h 358"/>
                      <a:gd name="T46" fmla="*/ 377 w 377"/>
                      <a:gd name="T47" fmla="*/ 260 h 358"/>
                      <a:gd name="T48" fmla="*/ 373 w 377"/>
                      <a:gd name="T49" fmla="*/ 276 h 358"/>
                      <a:gd name="T50" fmla="*/ 354 w 377"/>
                      <a:gd name="T51" fmla="*/ 283 h 358"/>
                      <a:gd name="T52" fmla="*/ 320 w 377"/>
                      <a:gd name="T53" fmla="*/ 332 h 358"/>
                      <a:gd name="T54" fmla="*/ 329 w 377"/>
                      <a:gd name="T55" fmla="*/ 358 h 358"/>
                      <a:gd name="T56" fmla="*/ 321 w 377"/>
                      <a:gd name="T57" fmla="*/ 355 h 358"/>
                      <a:gd name="T58" fmla="*/ 285 w 377"/>
                      <a:gd name="T59" fmla="*/ 332 h 358"/>
                      <a:gd name="T60" fmla="*/ 258 w 377"/>
                      <a:gd name="T61" fmla="*/ 341 h 358"/>
                      <a:gd name="T62" fmla="*/ 240 w 377"/>
                      <a:gd name="T63" fmla="*/ 335 h 358"/>
                      <a:gd name="T64" fmla="*/ 218 w 377"/>
                      <a:gd name="T65" fmla="*/ 347 h 358"/>
                      <a:gd name="T66" fmla="*/ 198 w 377"/>
                      <a:gd name="T67" fmla="*/ 326 h 358"/>
                      <a:gd name="T68" fmla="*/ 183 w 377"/>
                      <a:gd name="T69" fmla="*/ 334 h 358"/>
                      <a:gd name="T70" fmla="*/ 181 w 377"/>
                      <a:gd name="T71" fmla="*/ 331 h 358"/>
                      <a:gd name="T72" fmla="*/ 163 w 377"/>
                      <a:gd name="T73" fmla="*/ 302 h 358"/>
                      <a:gd name="T74" fmla="*/ 135 w 377"/>
                      <a:gd name="T75" fmla="*/ 299 h 358"/>
                      <a:gd name="T76" fmla="*/ 131 w 377"/>
                      <a:gd name="T77" fmla="*/ 280 h 358"/>
                      <a:gd name="T78" fmla="*/ 105 w 377"/>
                      <a:gd name="T79" fmla="*/ 273 h 358"/>
                      <a:gd name="T80" fmla="*/ 100 w 377"/>
                      <a:gd name="T81" fmla="*/ 289 h 358"/>
                      <a:gd name="T82" fmla="*/ 79 w 377"/>
                      <a:gd name="T83" fmla="*/ 276 h 358"/>
                      <a:gd name="T84" fmla="*/ 81 w 377"/>
                      <a:gd name="T85" fmla="*/ 260 h 358"/>
                      <a:gd name="T86" fmla="*/ 53 w 377"/>
                      <a:gd name="T87" fmla="*/ 255 h 358"/>
                      <a:gd name="T88" fmla="*/ 35 w 377"/>
                      <a:gd name="T89" fmla="*/ 23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7" h="358">
                        <a:moveTo>
                          <a:pt x="35" y="236"/>
                        </a:moveTo>
                        <a:lnTo>
                          <a:pt x="20" y="197"/>
                        </a:lnTo>
                        <a:lnTo>
                          <a:pt x="23" y="176"/>
                        </a:lnTo>
                        <a:lnTo>
                          <a:pt x="13" y="143"/>
                        </a:lnTo>
                        <a:lnTo>
                          <a:pt x="0" y="120"/>
                        </a:lnTo>
                        <a:lnTo>
                          <a:pt x="10" y="104"/>
                        </a:lnTo>
                        <a:lnTo>
                          <a:pt x="1" y="71"/>
                        </a:lnTo>
                        <a:lnTo>
                          <a:pt x="27" y="53"/>
                        </a:lnTo>
                        <a:lnTo>
                          <a:pt x="86" y="23"/>
                        </a:lnTo>
                        <a:lnTo>
                          <a:pt x="134" y="0"/>
                        </a:lnTo>
                        <a:lnTo>
                          <a:pt x="172" y="11"/>
                        </a:lnTo>
                        <a:lnTo>
                          <a:pt x="175" y="27"/>
                        </a:lnTo>
                        <a:lnTo>
                          <a:pt x="211" y="28"/>
                        </a:lnTo>
                        <a:lnTo>
                          <a:pt x="258" y="36"/>
                        </a:lnTo>
                        <a:lnTo>
                          <a:pt x="328" y="35"/>
                        </a:lnTo>
                        <a:lnTo>
                          <a:pt x="347" y="42"/>
                        </a:lnTo>
                        <a:lnTo>
                          <a:pt x="356" y="61"/>
                        </a:lnTo>
                        <a:lnTo>
                          <a:pt x="358" y="90"/>
                        </a:lnTo>
                        <a:lnTo>
                          <a:pt x="368" y="114"/>
                        </a:lnTo>
                        <a:lnTo>
                          <a:pt x="368" y="139"/>
                        </a:lnTo>
                        <a:lnTo>
                          <a:pt x="345" y="151"/>
                        </a:lnTo>
                        <a:lnTo>
                          <a:pt x="357" y="180"/>
                        </a:lnTo>
                        <a:lnTo>
                          <a:pt x="358" y="207"/>
                        </a:lnTo>
                        <a:lnTo>
                          <a:pt x="377" y="260"/>
                        </a:lnTo>
                        <a:lnTo>
                          <a:pt x="373" y="276"/>
                        </a:lnTo>
                        <a:lnTo>
                          <a:pt x="354" y="283"/>
                        </a:lnTo>
                        <a:lnTo>
                          <a:pt x="320" y="332"/>
                        </a:lnTo>
                        <a:lnTo>
                          <a:pt x="329" y="358"/>
                        </a:lnTo>
                        <a:lnTo>
                          <a:pt x="321" y="355"/>
                        </a:lnTo>
                        <a:lnTo>
                          <a:pt x="285" y="332"/>
                        </a:lnTo>
                        <a:lnTo>
                          <a:pt x="258" y="341"/>
                        </a:lnTo>
                        <a:lnTo>
                          <a:pt x="240" y="335"/>
                        </a:lnTo>
                        <a:lnTo>
                          <a:pt x="218" y="347"/>
                        </a:lnTo>
                        <a:lnTo>
                          <a:pt x="198" y="326"/>
                        </a:lnTo>
                        <a:lnTo>
                          <a:pt x="183" y="334"/>
                        </a:lnTo>
                        <a:lnTo>
                          <a:pt x="181" y="331"/>
                        </a:lnTo>
                        <a:lnTo>
                          <a:pt x="163" y="302"/>
                        </a:lnTo>
                        <a:lnTo>
                          <a:pt x="135" y="299"/>
                        </a:lnTo>
                        <a:lnTo>
                          <a:pt x="131" y="280"/>
                        </a:lnTo>
                        <a:lnTo>
                          <a:pt x="105" y="273"/>
                        </a:lnTo>
                        <a:lnTo>
                          <a:pt x="100" y="289"/>
                        </a:lnTo>
                        <a:lnTo>
                          <a:pt x="79" y="276"/>
                        </a:lnTo>
                        <a:lnTo>
                          <a:pt x="81" y="260"/>
                        </a:lnTo>
                        <a:lnTo>
                          <a:pt x="53" y="255"/>
                        </a:lnTo>
                        <a:lnTo>
                          <a:pt x="35" y="23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0" name="Country">
                    <a:extLst>
                      <a:ext uri="{FF2B5EF4-FFF2-40B4-BE49-F238E27FC236}">
                        <a16:creationId xmlns:a16="http://schemas.microsoft.com/office/drawing/2014/main" id="{EA1ADB50-1CCA-4EAE-943A-AA29E4141CDF}"/>
                      </a:ext>
                    </a:extLst>
                  </p:cNvPr>
                  <p:cNvSpPr>
                    <a:spLocks/>
                  </p:cNvSpPr>
                  <p:nvPr/>
                </p:nvSpPr>
                <p:spPr bwMode="auto">
                  <a:xfrm>
                    <a:off x="6707188" y="2128838"/>
                    <a:ext cx="130175" cy="120650"/>
                  </a:xfrm>
                  <a:custGeom>
                    <a:avLst/>
                    <a:gdLst>
                      <a:gd name="T0" fmla="*/ 570 w 643"/>
                      <a:gd name="T1" fmla="*/ 22 h 589"/>
                      <a:gd name="T2" fmla="*/ 643 w 643"/>
                      <a:gd name="T3" fmla="*/ 76 h 589"/>
                      <a:gd name="T4" fmla="*/ 564 w 643"/>
                      <a:gd name="T5" fmla="*/ 122 h 589"/>
                      <a:gd name="T6" fmla="*/ 488 w 643"/>
                      <a:gd name="T7" fmla="*/ 130 h 589"/>
                      <a:gd name="T8" fmla="*/ 515 w 643"/>
                      <a:gd name="T9" fmla="*/ 201 h 589"/>
                      <a:gd name="T10" fmla="*/ 513 w 643"/>
                      <a:gd name="T11" fmla="*/ 249 h 589"/>
                      <a:gd name="T12" fmla="*/ 477 w 643"/>
                      <a:gd name="T13" fmla="*/ 324 h 589"/>
                      <a:gd name="T14" fmla="*/ 413 w 643"/>
                      <a:gd name="T15" fmla="*/ 413 h 589"/>
                      <a:gd name="T16" fmla="*/ 328 w 643"/>
                      <a:gd name="T17" fmla="*/ 454 h 589"/>
                      <a:gd name="T18" fmla="*/ 357 w 643"/>
                      <a:gd name="T19" fmla="*/ 505 h 589"/>
                      <a:gd name="T20" fmla="*/ 386 w 643"/>
                      <a:gd name="T21" fmla="*/ 562 h 589"/>
                      <a:gd name="T22" fmla="*/ 277 w 643"/>
                      <a:gd name="T23" fmla="*/ 589 h 589"/>
                      <a:gd name="T24" fmla="*/ 238 w 643"/>
                      <a:gd name="T25" fmla="*/ 549 h 589"/>
                      <a:gd name="T26" fmla="*/ 139 w 643"/>
                      <a:gd name="T27" fmla="*/ 526 h 589"/>
                      <a:gd name="T28" fmla="*/ 24 w 643"/>
                      <a:gd name="T29" fmla="*/ 532 h 589"/>
                      <a:gd name="T30" fmla="*/ 93 w 643"/>
                      <a:gd name="T31" fmla="*/ 462 h 589"/>
                      <a:gd name="T32" fmla="*/ 71 w 643"/>
                      <a:gd name="T33" fmla="*/ 435 h 589"/>
                      <a:gd name="T34" fmla="*/ 34 w 643"/>
                      <a:gd name="T35" fmla="*/ 379 h 589"/>
                      <a:gd name="T36" fmla="*/ 0 w 643"/>
                      <a:gd name="T37" fmla="*/ 330 h 589"/>
                      <a:gd name="T38" fmla="*/ 101 w 643"/>
                      <a:gd name="T39" fmla="*/ 346 h 589"/>
                      <a:gd name="T40" fmla="*/ 132 w 643"/>
                      <a:gd name="T41" fmla="*/ 342 h 589"/>
                      <a:gd name="T42" fmla="*/ 208 w 643"/>
                      <a:gd name="T43" fmla="*/ 328 h 589"/>
                      <a:gd name="T44" fmla="*/ 230 w 643"/>
                      <a:gd name="T45" fmla="*/ 266 h 589"/>
                      <a:gd name="T46" fmla="*/ 262 w 643"/>
                      <a:gd name="T47" fmla="*/ 254 h 589"/>
                      <a:gd name="T48" fmla="*/ 305 w 643"/>
                      <a:gd name="T49" fmla="*/ 252 h 589"/>
                      <a:gd name="T50" fmla="*/ 318 w 643"/>
                      <a:gd name="T51" fmla="*/ 213 h 589"/>
                      <a:gd name="T52" fmla="*/ 358 w 643"/>
                      <a:gd name="T53" fmla="*/ 174 h 589"/>
                      <a:gd name="T54" fmla="*/ 380 w 643"/>
                      <a:gd name="T55" fmla="*/ 146 h 589"/>
                      <a:gd name="T56" fmla="*/ 388 w 643"/>
                      <a:gd name="T57" fmla="*/ 112 h 589"/>
                      <a:gd name="T58" fmla="*/ 403 w 643"/>
                      <a:gd name="T59" fmla="*/ 69 h 589"/>
                      <a:gd name="T60" fmla="*/ 416 w 643"/>
                      <a:gd name="T61" fmla="*/ 29 h 589"/>
                      <a:gd name="T62" fmla="*/ 500 w 643"/>
                      <a:gd name="T63" fmla="*/ 14 h 589"/>
                      <a:gd name="T64" fmla="*/ 542 w 643"/>
                      <a:gd name="T65"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3" h="589">
                        <a:moveTo>
                          <a:pt x="542" y="0"/>
                        </a:moveTo>
                        <a:lnTo>
                          <a:pt x="570" y="22"/>
                        </a:lnTo>
                        <a:lnTo>
                          <a:pt x="581" y="58"/>
                        </a:lnTo>
                        <a:lnTo>
                          <a:pt x="643" y="76"/>
                        </a:lnTo>
                        <a:lnTo>
                          <a:pt x="607" y="115"/>
                        </a:lnTo>
                        <a:lnTo>
                          <a:pt x="564" y="122"/>
                        </a:lnTo>
                        <a:lnTo>
                          <a:pt x="507" y="111"/>
                        </a:lnTo>
                        <a:lnTo>
                          <a:pt x="488" y="130"/>
                        </a:lnTo>
                        <a:lnTo>
                          <a:pt x="502" y="170"/>
                        </a:lnTo>
                        <a:lnTo>
                          <a:pt x="515" y="201"/>
                        </a:lnTo>
                        <a:lnTo>
                          <a:pt x="545" y="223"/>
                        </a:lnTo>
                        <a:lnTo>
                          <a:pt x="513" y="249"/>
                        </a:lnTo>
                        <a:lnTo>
                          <a:pt x="514" y="280"/>
                        </a:lnTo>
                        <a:lnTo>
                          <a:pt x="477" y="324"/>
                        </a:lnTo>
                        <a:lnTo>
                          <a:pt x="453" y="368"/>
                        </a:lnTo>
                        <a:lnTo>
                          <a:pt x="413" y="413"/>
                        </a:lnTo>
                        <a:lnTo>
                          <a:pt x="369" y="409"/>
                        </a:lnTo>
                        <a:lnTo>
                          <a:pt x="328" y="454"/>
                        </a:lnTo>
                        <a:lnTo>
                          <a:pt x="352" y="473"/>
                        </a:lnTo>
                        <a:lnTo>
                          <a:pt x="357" y="505"/>
                        </a:lnTo>
                        <a:lnTo>
                          <a:pt x="378" y="526"/>
                        </a:lnTo>
                        <a:lnTo>
                          <a:pt x="386" y="562"/>
                        </a:lnTo>
                        <a:lnTo>
                          <a:pt x="302" y="562"/>
                        </a:lnTo>
                        <a:lnTo>
                          <a:pt x="277" y="589"/>
                        </a:lnTo>
                        <a:lnTo>
                          <a:pt x="249" y="579"/>
                        </a:lnTo>
                        <a:lnTo>
                          <a:pt x="238" y="549"/>
                        </a:lnTo>
                        <a:lnTo>
                          <a:pt x="208" y="518"/>
                        </a:lnTo>
                        <a:lnTo>
                          <a:pt x="139" y="526"/>
                        </a:lnTo>
                        <a:lnTo>
                          <a:pt x="77" y="526"/>
                        </a:lnTo>
                        <a:lnTo>
                          <a:pt x="24" y="532"/>
                        </a:lnTo>
                        <a:lnTo>
                          <a:pt x="38" y="484"/>
                        </a:lnTo>
                        <a:lnTo>
                          <a:pt x="93" y="462"/>
                        </a:lnTo>
                        <a:lnTo>
                          <a:pt x="89" y="442"/>
                        </a:lnTo>
                        <a:lnTo>
                          <a:pt x="71" y="435"/>
                        </a:lnTo>
                        <a:lnTo>
                          <a:pt x="70" y="398"/>
                        </a:lnTo>
                        <a:lnTo>
                          <a:pt x="34" y="379"/>
                        </a:lnTo>
                        <a:lnTo>
                          <a:pt x="19" y="353"/>
                        </a:lnTo>
                        <a:lnTo>
                          <a:pt x="0" y="330"/>
                        </a:lnTo>
                        <a:lnTo>
                          <a:pt x="63" y="353"/>
                        </a:lnTo>
                        <a:lnTo>
                          <a:pt x="101" y="346"/>
                        </a:lnTo>
                        <a:lnTo>
                          <a:pt x="124" y="351"/>
                        </a:lnTo>
                        <a:lnTo>
                          <a:pt x="132" y="342"/>
                        </a:lnTo>
                        <a:lnTo>
                          <a:pt x="158" y="346"/>
                        </a:lnTo>
                        <a:lnTo>
                          <a:pt x="208" y="328"/>
                        </a:lnTo>
                        <a:lnTo>
                          <a:pt x="209" y="291"/>
                        </a:lnTo>
                        <a:lnTo>
                          <a:pt x="230" y="266"/>
                        </a:lnTo>
                        <a:lnTo>
                          <a:pt x="258" y="266"/>
                        </a:lnTo>
                        <a:lnTo>
                          <a:pt x="262" y="254"/>
                        </a:lnTo>
                        <a:lnTo>
                          <a:pt x="291" y="248"/>
                        </a:lnTo>
                        <a:lnTo>
                          <a:pt x="305" y="252"/>
                        </a:lnTo>
                        <a:lnTo>
                          <a:pt x="320" y="239"/>
                        </a:lnTo>
                        <a:lnTo>
                          <a:pt x="318" y="213"/>
                        </a:lnTo>
                        <a:lnTo>
                          <a:pt x="334" y="186"/>
                        </a:lnTo>
                        <a:lnTo>
                          <a:pt x="358" y="174"/>
                        </a:lnTo>
                        <a:lnTo>
                          <a:pt x="343" y="144"/>
                        </a:lnTo>
                        <a:lnTo>
                          <a:pt x="380" y="146"/>
                        </a:lnTo>
                        <a:lnTo>
                          <a:pt x="390" y="129"/>
                        </a:lnTo>
                        <a:lnTo>
                          <a:pt x="388" y="112"/>
                        </a:lnTo>
                        <a:lnTo>
                          <a:pt x="407" y="92"/>
                        </a:lnTo>
                        <a:lnTo>
                          <a:pt x="403" y="69"/>
                        </a:lnTo>
                        <a:lnTo>
                          <a:pt x="394" y="50"/>
                        </a:lnTo>
                        <a:lnTo>
                          <a:pt x="416" y="29"/>
                        </a:lnTo>
                        <a:lnTo>
                          <a:pt x="457" y="19"/>
                        </a:lnTo>
                        <a:lnTo>
                          <a:pt x="500" y="14"/>
                        </a:lnTo>
                        <a:lnTo>
                          <a:pt x="519" y="5"/>
                        </a:lnTo>
                        <a:lnTo>
                          <a:pt x="542"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1" name="Country">
                    <a:extLst>
                      <a:ext uri="{FF2B5EF4-FFF2-40B4-BE49-F238E27FC236}">
                        <a16:creationId xmlns:a16="http://schemas.microsoft.com/office/drawing/2014/main" id="{998C63A9-AEBF-45CA-81D9-3321D48B0702}"/>
                      </a:ext>
                    </a:extLst>
                  </p:cNvPr>
                  <p:cNvSpPr>
                    <a:spLocks/>
                  </p:cNvSpPr>
                  <p:nvPr/>
                </p:nvSpPr>
                <p:spPr bwMode="auto">
                  <a:xfrm>
                    <a:off x="5718175" y="2292350"/>
                    <a:ext cx="12700" cy="4763"/>
                  </a:xfrm>
                  <a:custGeom>
                    <a:avLst/>
                    <a:gdLst>
                      <a:gd name="T0" fmla="*/ 37 w 63"/>
                      <a:gd name="T1" fmla="*/ 0 h 23"/>
                      <a:gd name="T2" fmla="*/ 56 w 63"/>
                      <a:gd name="T3" fmla="*/ 4 h 23"/>
                      <a:gd name="T4" fmla="*/ 63 w 63"/>
                      <a:gd name="T5" fmla="*/ 12 h 23"/>
                      <a:gd name="T6" fmla="*/ 53 w 63"/>
                      <a:gd name="T7" fmla="*/ 22 h 23"/>
                      <a:gd name="T8" fmla="*/ 25 w 63"/>
                      <a:gd name="T9" fmla="*/ 22 h 23"/>
                      <a:gd name="T10" fmla="*/ 2 w 63"/>
                      <a:gd name="T11" fmla="*/ 23 h 23"/>
                      <a:gd name="T12" fmla="*/ 0 w 63"/>
                      <a:gd name="T13" fmla="*/ 6 h 23"/>
                      <a:gd name="T14" fmla="*/ 6 w 63"/>
                      <a:gd name="T15" fmla="*/ 0 h 23"/>
                      <a:gd name="T16" fmla="*/ 37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37" y="0"/>
                        </a:moveTo>
                        <a:lnTo>
                          <a:pt x="56" y="4"/>
                        </a:lnTo>
                        <a:lnTo>
                          <a:pt x="63" y="12"/>
                        </a:lnTo>
                        <a:lnTo>
                          <a:pt x="53" y="22"/>
                        </a:lnTo>
                        <a:lnTo>
                          <a:pt x="25" y="22"/>
                        </a:lnTo>
                        <a:lnTo>
                          <a:pt x="2" y="23"/>
                        </a:lnTo>
                        <a:lnTo>
                          <a:pt x="0" y="6"/>
                        </a:lnTo>
                        <a:lnTo>
                          <a:pt x="6" y="0"/>
                        </a:lnTo>
                        <a:lnTo>
                          <a:pt x="37"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2" name="Country">
                    <a:extLst>
                      <a:ext uri="{FF2B5EF4-FFF2-40B4-BE49-F238E27FC236}">
                        <a16:creationId xmlns:a16="http://schemas.microsoft.com/office/drawing/2014/main" id="{A0686371-855F-4AAC-B352-4C1DE7E8632F}"/>
                      </a:ext>
                    </a:extLst>
                  </p:cNvPr>
                  <p:cNvSpPr>
                    <a:spLocks/>
                  </p:cNvSpPr>
                  <p:nvPr/>
                </p:nvSpPr>
                <p:spPr bwMode="auto">
                  <a:xfrm>
                    <a:off x="6507163" y="2171700"/>
                    <a:ext cx="4762" cy="11113"/>
                  </a:xfrm>
                  <a:custGeom>
                    <a:avLst/>
                    <a:gdLst>
                      <a:gd name="T0" fmla="*/ 24 w 24"/>
                      <a:gd name="T1" fmla="*/ 6 h 53"/>
                      <a:gd name="T2" fmla="*/ 24 w 24"/>
                      <a:gd name="T3" fmla="*/ 33 h 53"/>
                      <a:gd name="T4" fmla="*/ 18 w 24"/>
                      <a:gd name="T5" fmla="*/ 46 h 53"/>
                      <a:gd name="T6" fmla="*/ 0 w 24"/>
                      <a:gd name="T7" fmla="*/ 53 h 53"/>
                      <a:gd name="T8" fmla="*/ 2 w 24"/>
                      <a:gd name="T9" fmla="*/ 41 h 53"/>
                      <a:gd name="T10" fmla="*/ 11 w 24"/>
                      <a:gd name="T11" fmla="*/ 35 h 53"/>
                      <a:gd name="T12" fmla="*/ 2 w 24"/>
                      <a:gd name="T13" fmla="*/ 30 h 53"/>
                      <a:gd name="T14" fmla="*/ 10 w 24"/>
                      <a:gd name="T15" fmla="*/ 0 h 53"/>
                      <a:gd name="T16" fmla="*/ 24 w 24"/>
                      <a:gd name="T1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3">
                        <a:moveTo>
                          <a:pt x="24" y="6"/>
                        </a:moveTo>
                        <a:lnTo>
                          <a:pt x="24" y="33"/>
                        </a:lnTo>
                        <a:lnTo>
                          <a:pt x="18" y="46"/>
                        </a:lnTo>
                        <a:lnTo>
                          <a:pt x="0" y="53"/>
                        </a:lnTo>
                        <a:lnTo>
                          <a:pt x="2" y="41"/>
                        </a:lnTo>
                        <a:lnTo>
                          <a:pt x="11" y="35"/>
                        </a:lnTo>
                        <a:lnTo>
                          <a:pt x="2" y="30"/>
                        </a:lnTo>
                        <a:lnTo>
                          <a:pt x="10" y="0"/>
                        </a:lnTo>
                        <a:lnTo>
                          <a:pt x="24" y="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3" name="Country">
                    <a:extLst>
                      <a:ext uri="{FF2B5EF4-FFF2-40B4-BE49-F238E27FC236}">
                        <a16:creationId xmlns:a16="http://schemas.microsoft.com/office/drawing/2014/main" id="{B64D3BCD-C2D7-4400-ACBD-75931DF020CA}"/>
                      </a:ext>
                    </a:extLst>
                  </p:cNvPr>
                  <p:cNvSpPr>
                    <a:spLocks/>
                  </p:cNvSpPr>
                  <p:nvPr/>
                </p:nvSpPr>
                <p:spPr bwMode="auto">
                  <a:xfrm>
                    <a:off x="6164263" y="2078038"/>
                    <a:ext cx="23812" cy="53975"/>
                  </a:xfrm>
                  <a:custGeom>
                    <a:avLst/>
                    <a:gdLst>
                      <a:gd name="T0" fmla="*/ 18 w 119"/>
                      <a:gd name="T1" fmla="*/ 20 h 267"/>
                      <a:gd name="T2" fmla="*/ 32 w 119"/>
                      <a:gd name="T3" fmla="*/ 8 h 267"/>
                      <a:gd name="T4" fmla="*/ 47 w 119"/>
                      <a:gd name="T5" fmla="*/ 0 h 267"/>
                      <a:gd name="T6" fmla="*/ 57 w 119"/>
                      <a:gd name="T7" fmla="*/ 25 h 267"/>
                      <a:gd name="T8" fmla="*/ 79 w 119"/>
                      <a:gd name="T9" fmla="*/ 25 h 267"/>
                      <a:gd name="T10" fmla="*/ 86 w 119"/>
                      <a:gd name="T11" fmla="*/ 19 h 267"/>
                      <a:gd name="T12" fmla="*/ 108 w 119"/>
                      <a:gd name="T13" fmla="*/ 20 h 267"/>
                      <a:gd name="T14" fmla="*/ 119 w 119"/>
                      <a:gd name="T15" fmla="*/ 46 h 267"/>
                      <a:gd name="T16" fmla="*/ 101 w 119"/>
                      <a:gd name="T17" fmla="*/ 59 h 267"/>
                      <a:gd name="T18" fmla="*/ 101 w 119"/>
                      <a:gd name="T19" fmla="*/ 98 h 267"/>
                      <a:gd name="T20" fmla="*/ 94 w 119"/>
                      <a:gd name="T21" fmla="*/ 105 h 267"/>
                      <a:gd name="T22" fmla="*/ 93 w 119"/>
                      <a:gd name="T23" fmla="*/ 129 h 267"/>
                      <a:gd name="T24" fmla="*/ 77 w 119"/>
                      <a:gd name="T25" fmla="*/ 133 h 267"/>
                      <a:gd name="T26" fmla="*/ 92 w 119"/>
                      <a:gd name="T27" fmla="*/ 162 h 267"/>
                      <a:gd name="T28" fmla="*/ 81 w 119"/>
                      <a:gd name="T29" fmla="*/ 194 h 267"/>
                      <a:gd name="T30" fmla="*/ 94 w 119"/>
                      <a:gd name="T31" fmla="*/ 208 h 267"/>
                      <a:gd name="T32" fmla="*/ 89 w 119"/>
                      <a:gd name="T33" fmla="*/ 221 h 267"/>
                      <a:gd name="T34" fmla="*/ 75 w 119"/>
                      <a:gd name="T35" fmla="*/ 239 h 267"/>
                      <a:gd name="T36" fmla="*/ 78 w 119"/>
                      <a:gd name="T37" fmla="*/ 254 h 267"/>
                      <a:gd name="T38" fmla="*/ 63 w 119"/>
                      <a:gd name="T39" fmla="*/ 267 h 267"/>
                      <a:gd name="T40" fmla="*/ 43 w 119"/>
                      <a:gd name="T41" fmla="*/ 260 h 267"/>
                      <a:gd name="T42" fmla="*/ 23 w 119"/>
                      <a:gd name="T43" fmla="*/ 265 h 267"/>
                      <a:gd name="T44" fmla="*/ 29 w 119"/>
                      <a:gd name="T45" fmla="*/ 228 h 267"/>
                      <a:gd name="T46" fmla="*/ 26 w 119"/>
                      <a:gd name="T47" fmla="*/ 199 h 267"/>
                      <a:gd name="T48" fmla="*/ 9 w 119"/>
                      <a:gd name="T49" fmla="*/ 194 h 267"/>
                      <a:gd name="T50" fmla="*/ 0 w 119"/>
                      <a:gd name="T51" fmla="*/ 176 h 267"/>
                      <a:gd name="T52" fmla="*/ 3 w 119"/>
                      <a:gd name="T53" fmla="*/ 144 h 267"/>
                      <a:gd name="T54" fmla="*/ 18 w 119"/>
                      <a:gd name="T55" fmla="*/ 127 h 267"/>
                      <a:gd name="T56" fmla="*/ 20 w 119"/>
                      <a:gd name="T57" fmla="*/ 107 h 267"/>
                      <a:gd name="T58" fmla="*/ 28 w 119"/>
                      <a:gd name="T59" fmla="*/ 77 h 267"/>
                      <a:gd name="T60" fmla="*/ 27 w 119"/>
                      <a:gd name="T61" fmla="*/ 56 h 267"/>
                      <a:gd name="T62" fmla="*/ 20 w 119"/>
                      <a:gd name="T63" fmla="*/ 38 h 267"/>
                      <a:gd name="T64" fmla="*/ 18 w 119"/>
                      <a:gd name="T65" fmla="*/ 2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267">
                        <a:moveTo>
                          <a:pt x="18" y="20"/>
                        </a:moveTo>
                        <a:lnTo>
                          <a:pt x="32" y="8"/>
                        </a:lnTo>
                        <a:lnTo>
                          <a:pt x="47" y="0"/>
                        </a:lnTo>
                        <a:lnTo>
                          <a:pt x="57" y="25"/>
                        </a:lnTo>
                        <a:lnTo>
                          <a:pt x="79" y="25"/>
                        </a:lnTo>
                        <a:lnTo>
                          <a:pt x="86" y="19"/>
                        </a:lnTo>
                        <a:lnTo>
                          <a:pt x="108" y="20"/>
                        </a:lnTo>
                        <a:lnTo>
                          <a:pt x="119" y="46"/>
                        </a:lnTo>
                        <a:lnTo>
                          <a:pt x="101" y="59"/>
                        </a:lnTo>
                        <a:lnTo>
                          <a:pt x="101" y="98"/>
                        </a:lnTo>
                        <a:lnTo>
                          <a:pt x="94" y="105"/>
                        </a:lnTo>
                        <a:lnTo>
                          <a:pt x="93" y="129"/>
                        </a:lnTo>
                        <a:lnTo>
                          <a:pt x="77" y="133"/>
                        </a:lnTo>
                        <a:lnTo>
                          <a:pt x="92" y="162"/>
                        </a:lnTo>
                        <a:lnTo>
                          <a:pt x="81" y="194"/>
                        </a:lnTo>
                        <a:lnTo>
                          <a:pt x="94" y="208"/>
                        </a:lnTo>
                        <a:lnTo>
                          <a:pt x="89" y="221"/>
                        </a:lnTo>
                        <a:lnTo>
                          <a:pt x="75" y="239"/>
                        </a:lnTo>
                        <a:lnTo>
                          <a:pt x="78" y="254"/>
                        </a:lnTo>
                        <a:lnTo>
                          <a:pt x="63" y="267"/>
                        </a:lnTo>
                        <a:lnTo>
                          <a:pt x="43" y="260"/>
                        </a:lnTo>
                        <a:lnTo>
                          <a:pt x="23" y="265"/>
                        </a:lnTo>
                        <a:lnTo>
                          <a:pt x="29" y="228"/>
                        </a:lnTo>
                        <a:lnTo>
                          <a:pt x="26" y="199"/>
                        </a:lnTo>
                        <a:lnTo>
                          <a:pt x="9" y="194"/>
                        </a:lnTo>
                        <a:lnTo>
                          <a:pt x="0" y="176"/>
                        </a:lnTo>
                        <a:lnTo>
                          <a:pt x="3" y="144"/>
                        </a:lnTo>
                        <a:lnTo>
                          <a:pt x="18" y="127"/>
                        </a:lnTo>
                        <a:lnTo>
                          <a:pt x="20" y="107"/>
                        </a:lnTo>
                        <a:lnTo>
                          <a:pt x="28" y="77"/>
                        </a:lnTo>
                        <a:lnTo>
                          <a:pt x="27" y="56"/>
                        </a:lnTo>
                        <a:lnTo>
                          <a:pt x="20" y="38"/>
                        </a:lnTo>
                        <a:lnTo>
                          <a:pt x="18" y="2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4" name="Country">
                    <a:extLst>
                      <a:ext uri="{FF2B5EF4-FFF2-40B4-BE49-F238E27FC236}">
                        <a16:creationId xmlns:a16="http://schemas.microsoft.com/office/drawing/2014/main" id="{A169BC6F-3F08-4860-A9DD-F698F891E6CF}"/>
                      </a:ext>
                    </a:extLst>
                  </p:cNvPr>
                  <p:cNvSpPr>
                    <a:spLocks/>
                  </p:cNvSpPr>
                  <p:nvPr/>
                </p:nvSpPr>
                <p:spPr bwMode="auto">
                  <a:xfrm>
                    <a:off x="5753100" y="2587625"/>
                    <a:ext cx="65087" cy="68263"/>
                  </a:xfrm>
                  <a:custGeom>
                    <a:avLst/>
                    <a:gdLst>
                      <a:gd name="T0" fmla="*/ 0 w 318"/>
                      <a:gd name="T1" fmla="*/ 117 h 337"/>
                      <a:gd name="T2" fmla="*/ 15 w 318"/>
                      <a:gd name="T3" fmla="*/ 68 h 337"/>
                      <a:gd name="T4" fmla="*/ 16 w 318"/>
                      <a:gd name="T5" fmla="*/ 47 h 337"/>
                      <a:gd name="T6" fmla="*/ 34 w 318"/>
                      <a:gd name="T7" fmla="*/ 11 h 337"/>
                      <a:gd name="T8" fmla="*/ 100 w 318"/>
                      <a:gd name="T9" fmla="*/ 0 h 337"/>
                      <a:gd name="T10" fmla="*/ 135 w 318"/>
                      <a:gd name="T11" fmla="*/ 0 h 337"/>
                      <a:gd name="T12" fmla="*/ 171 w 318"/>
                      <a:gd name="T13" fmla="*/ 21 h 337"/>
                      <a:gd name="T14" fmla="*/ 171 w 318"/>
                      <a:gd name="T15" fmla="*/ 33 h 337"/>
                      <a:gd name="T16" fmla="*/ 183 w 318"/>
                      <a:gd name="T17" fmla="*/ 55 h 337"/>
                      <a:gd name="T18" fmla="*/ 180 w 318"/>
                      <a:gd name="T19" fmla="*/ 110 h 337"/>
                      <a:gd name="T20" fmla="*/ 220 w 318"/>
                      <a:gd name="T21" fmla="*/ 118 h 337"/>
                      <a:gd name="T22" fmla="*/ 236 w 318"/>
                      <a:gd name="T23" fmla="*/ 110 h 337"/>
                      <a:gd name="T24" fmla="*/ 261 w 318"/>
                      <a:gd name="T25" fmla="*/ 121 h 337"/>
                      <a:gd name="T26" fmla="*/ 268 w 318"/>
                      <a:gd name="T27" fmla="*/ 133 h 337"/>
                      <a:gd name="T28" fmla="*/ 272 w 318"/>
                      <a:gd name="T29" fmla="*/ 171 h 337"/>
                      <a:gd name="T30" fmla="*/ 276 w 318"/>
                      <a:gd name="T31" fmla="*/ 187 h 337"/>
                      <a:gd name="T32" fmla="*/ 290 w 318"/>
                      <a:gd name="T33" fmla="*/ 189 h 337"/>
                      <a:gd name="T34" fmla="*/ 305 w 318"/>
                      <a:gd name="T35" fmla="*/ 182 h 337"/>
                      <a:gd name="T36" fmla="*/ 318 w 318"/>
                      <a:gd name="T37" fmla="*/ 189 h 337"/>
                      <a:gd name="T38" fmla="*/ 318 w 318"/>
                      <a:gd name="T39" fmla="*/ 212 h 337"/>
                      <a:gd name="T40" fmla="*/ 313 w 318"/>
                      <a:gd name="T41" fmla="*/ 237 h 337"/>
                      <a:gd name="T42" fmla="*/ 306 w 318"/>
                      <a:gd name="T43" fmla="*/ 261 h 337"/>
                      <a:gd name="T44" fmla="*/ 299 w 318"/>
                      <a:gd name="T45" fmla="*/ 298 h 337"/>
                      <a:gd name="T46" fmla="*/ 265 w 318"/>
                      <a:gd name="T47" fmla="*/ 330 h 337"/>
                      <a:gd name="T48" fmla="*/ 235 w 318"/>
                      <a:gd name="T49" fmla="*/ 337 h 337"/>
                      <a:gd name="T50" fmla="*/ 192 w 318"/>
                      <a:gd name="T51" fmla="*/ 331 h 337"/>
                      <a:gd name="T52" fmla="*/ 154 w 318"/>
                      <a:gd name="T53" fmla="*/ 319 h 337"/>
                      <a:gd name="T54" fmla="*/ 192 w 318"/>
                      <a:gd name="T55" fmla="*/ 255 h 337"/>
                      <a:gd name="T56" fmla="*/ 186 w 318"/>
                      <a:gd name="T57" fmla="*/ 237 h 337"/>
                      <a:gd name="T58" fmla="*/ 147 w 318"/>
                      <a:gd name="T59" fmla="*/ 220 h 337"/>
                      <a:gd name="T60" fmla="*/ 101 w 318"/>
                      <a:gd name="T61" fmla="*/ 190 h 337"/>
                      <a:gd name="T62" fmla="*/ 70 w 318"/>
                      <a:gd name="T63" fmla="*/ 184 h 337"/>
                      <a:gd name="T64" fmla="*/ 0 w 318"/>
                      <a:gd name="T65" fmla="*/ 11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8" h="337">
                        <a:moveTo>
                          <a:pt x="0" y="117"/>
                        </a:moveTo>
                        <a:lnTo>
                          <a:pt x="15" y="68"/>
                        </a:lnTo>
                        <a:lnTo>
                          <a:pt x="16" y="47"/>
                        </a:lnTo>
                        <a:lnTo>
                          <a:pt x="34" y="11"/>
                        </a:lnTo>
                        <a:lnTo>
                          <a:pt x="100" y="0"/>
                        </a:lnTo>
                        <a:lnTo>
                          <a:pt x="135" y="0"/>
                        </a:lnTo>
                        <a:lnTo>
                          <a:pt x="171" y="21"/>
                        </a:lnTo>
                        <a:lnTo>
                          <a:pt x="171" y="33"/>
                        </a:lnTo>
                        <a:lnTo>
                          <a:pt x="183" y="55"/>
                        </a:lnTo>
                        <a:lnTo>
                          <a:pt x="180" y="110"/>
                        </a:lnTo>
                        <a:lnTo>
                          <a:pt x="220" y="118"/>
                        </a:lnTo>
                        <a:lnTo>
                          <a:pt x="236" y="110"/>
                        </a:lnTo>
                        <a:lnTo>
                          <a:pt x="261" y="121"/>
                        </a:lnTo>
                        <a:lnTo>
                          <a:pt x="268" y="133"/>
                        </a:lnTo>
                        <a:lnTo>
                          <a:pt x="272" y="171"/>
                        </a:lnTo>
                        <a:lnTo>
                          <a:pt x="276" y="187"/>
                        </a:lnTo>
                        <a:lnTo>
                          <a:pt x="290" y="189"/>
                        </a:lnTo>
                        <a:lnTo>
                          <a:pt x="305" y="182"/>
                        </a:lnTo>
                        <a:lnTo>
                          <a:pt x="318" y="189"/>
                        </a:lnTo>
                        <a:lnTo>
                          <a:pt x="318" y="212"/>
                        </a:lnTo>
                        <a:lnTo>
                          <a:pt x="313" y="237"/>
                        </a:lnTo>
                        <a:lnTo>
                          <a:pt x="306" y="261"/>
                        </a:lnTo>
                        <a:lnTo>
                          <a:pt x="299" y="298"/>
                        </a:lnTo>
                        <a:lnTo>
                          <a:pt x="265" y="330"/>
                        </a:lnTo>
                        <a:lnTo>
                          <a:pt x="235" y="337"/>
                        </a:lnTo>
                        <a:lnTo>
                          <a:pt x="192" y="331"/>
                        </a:lnTo>
                        <a:lnTo>
                          <a:pt x="154" y="319"/>
                        </a:lnTo>
                        <a:lnTo>
                          <a:pt x="192" y="255"/>
                        </a:lnTo>
                        <a:lnTo>
                          <a:pt x="186" y="237"/>
                        </a:lnTo>
                        <a:lnTo>
                          <a:pt x="147" y="220"/>
                        </a:lnTo>
                        <a:lnTo>
                          <a:pt x="101" y="190"/>
                        </a:lnTo>
                        <a:lnTo>
                          <a:pt x="70" y="184"/>
                        </a:lnTo>
                        <a:lnTo>
                          <a:pt x="0" y="1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5" name="Country">
                    <a:extLst>
                      <a:ext uri="{FF2B5EF4-FFF2-40B4-BE49-F238E27FC236}">
                        <a16:creationId xmlns:a16="http://schemas.microsoft.com/office/drawing/2014/main" id="{29853480-AFD1-4269-A212-8BE784A9817E}"/>
                      </a:ext>
                    </a:extLst>
                  </p:cNvPr>
                  <p:cNvSpPr>
                    <a:spLocks/>
                  </p:cNvSpPr>
                  <p:nvPr/>
                </p:nvSpPr>
                <p:spPr bwMode="auto">
                  <a:xfrm>
                    <a:off x="6629400" y="2228850"/>
                    <a:ext cx="6350" cy="12700"/>
                  </a:xfrm>
                  <a:custGeom>
                    <a:avLst/>
                    <a:gdLst>
                      <a:gd name="T0" fmla="*/ 2 w 33"/>
                      <a:gd name="T1" fmla="*/ 56 h 65"/>
                      <a:gd name="T2" fmla="*/ 0 w 33"/>
                      <a:gd name="T3" fmla="*/ 26 h 65"/>
                      <a:gd name="T4" fmla="*/ 10 w 33"/>
                      <a:gd name="T5" fmla="*/ 4 h 65"/>
                      <a:gd name="T6" fmla="*/ 20 w 33"/>
                      <a:gd name="T7" fmla="*/ 0 h 65"/>
                      <a:gd name="T8" fmla="*/ 32 w 33"/>
                      <a:gd name="T9" fmla="*/ 13 h 65"/>
                      <a:gd name="T10" fmla="*/ 33 w 33"/>
                      <a:gd name="T11" fmla="*/ 37 h 65"/>
                      <a:gd name="T12" fmla="*/ 24 w 33"/>
                      <a:gd name="T13" fmla="*/ 62 h 65"/>
                      <a:gd name="T14" fmla="*/ 14 w 33"/>
                      <a:gd name="T15" fmla="*/ 65 h 65"/>
                      <a:gd name="T16" fmla="*/ 2 w 3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5">
                        <a:moveTo>
                          <a:pt x="2" y="56"/>
                        </a:moveTo>
                        <a:lnTo>
                          <a:pt x="0" y="26"/>
                        </a:lnTo>
                        <a:lnTo>
                          <a:pt x="10" y="4"/>
                        </a:lnTo>
                        <a:lnTo>
                          <a:pt x="20" y="0"/>
                        </a:lnTo>
                        <a:lnTo>
                          <a:pt x="32" y="13"/>
                        </a:lnTo>
                        <a:lnTo>
                          <a:pt x="33" y="37"/>
                        </a:lnTo>
                        <a:lnTo>
                          <a:pt x="24" y="62"/>
                        </a:lnTo>
                        <a:lnTo>
                          <a:pt x="14" y="65"/>
                        </a:lnTo>
                        <a:lnTo>
                          <a:pt x="2" y="5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6" name="Country">
                    <a:extLst>
                      <a:ext uri="{FF2B5EF4-FFF2-40B4-BE49-F238E27FC236}">
                        <a16:creationId xmlns:a16="http://schemas.microsoft.com/office/drawing/2014/main" id="{BB13CC6A-3120-4E96-9788-9A9368BA7471}"/>
                      </a:ext>
                    </a:extLst>
                  </p:cNvPr>
                  <p:cNvSpPr>
                    <a:spLocks/>
                  </p:cNvSpPr>
                  <p:nvPr/>
                </p:nvSpPr>
                <p:spPr bwMode="auto">
                  <a:xfrm>
                    <a:off x="6392863" y="2012950"/>
                    <a:ext cx="73025" cy="50800"/>
                  </a:xfrm>
                  <a:custGeom>
                    <a:avLst/>
                    <a:gdLst>
                      <a:gd name="T0" fmla="*/ 94 w 356"/>
                      <a:gd name="T1" fmla="*/ 19 h 246"/>
                      <a:gd name="T2" fmla="*/ 110 w 356"/>
                      <a:gd name="T3" fmla="*/ 7 h 246"/>
                      <a:gd name="T4" fmla="*/ 134 w 356"/>
                      <a:gd name="T5" fmla="*/ 13 h 246"/>
                      <a:gd name="T6" fmla="*/ 158 w 356"/>
                      <a:gd name="T7" fmla="*/ 14 h 246"/>
                      <a:gd name="T8" fmla="*/ 176 w 356"/>
                      <a:gd name="T9" fmla="*/ 27 h 246"/>
                      <a:gd name="T10" fmla="*/ 189 w 356"/>
                      <a:gd name="T11" fmla="*/ 19 h 246"/>
                      <a:gd name="T12" fmla="*/ 217 w 356"/>
                      <a:gd name="T13" fmla="*/ 13 h 246"/>
                      <a:gd name="T14" fmla="*/ 226 w 356"/>
                      <a:gd name="T15" fmla="*/ 0 h 246"/>
                      <a:gd name="T16" fmla="*/ 242 w 356"/>
                      <a:gd name="T17" fmla="*/ 0 h 246"/>
                      <a:gd name="T18" fmla="*/ 254 w 356"/>
                      <a:gd name="T19" fmla="*/ 5 h 246"/>
                      <a:gd name="T20" fmla="*/ 265 w 356"/>
                      <a:gd name="T21" fmla="*/ 22 h 246"/>
                      <a:gd name="T22" fmla="*/ 277 w 356"/>
                      <a:gd name="T23" fmla="*/ 46 h 246"/>
                      <a:gd name="T24" fmla="*/ 299 w 356"/>
                      <a:gd name="T25" fmla="*/ 79 h 246"/>
                      <a:gd name="T26" fmla="*/ 301 w 356"/>
                      <a:gd name="T27" fmla="*/ 103 h 246"/>
                      <a:gd name="T28" fmla="*/ 297 w 356"/>
                      <a:gd name="T29" fmla="*/ 126 h 246"/>
                      <a:gd name="T30" fmla="*/ 303 w 356"/>
                      <a:gd name="T31" fmla="*/ 151 h 246"/>
                      <a:gd name="T32" fmla="*/ 320 w 356"/>
                      <a:gd name="T33" fmla="*/ 161 h 246"/>
                      <a:gd name="T34" fmla="*/ 338 w 356"/>
                      <a:gd name="T35" fmla="*/ 152 h 246"/>
                      <a:gd name="T36" fmla="*/ 355 w 356"/>
                      <a:gd name="T37" fmla="*/ 161 h 246"/>
                      <a:gd name="T38" fmla="*/ 356 w 356"/>
                      <a:gd name="T39" fmla="*/ 175 h 246"/>
                      <a:gd name="T40" fmla="*/ 338 w 356"/>
                      <a:gd name="T41" fmla="*/ 187 h 246"/>
                      <a:gd name="T42" fmla="*/ 326 w 356"/>
                      <a:gd name="T43" fmla="*/ 182 h 246"/>
                      <a:gd name="T44" fmla="*/ 316 w 356"/>
                      <a:gd name="T45" fmla="*/ 245 h 246"/>
                      <a:gd name="T46" fmla="*/ 293 w 356"/>
                      <a:gd name="T47" fmla="*/ 240 h 246"/>
                      <a:gd name="T48" fmla="*/ 266 w 356"/>
                      <a:gd name="T49" fmla="*/ 221 h 246"/>
                      <a:gd name="T50" fmla="*/ 221 w 356"/>
                      <a:gd name="T51" fmla="*/ 233 h 246"/>
                      <a:gd name="T52" fmla="*/ 202 w 356"/>
                      <a:gd name="T53" fmla="*/ 246 h 246"/>
                      <a:gd name="T54" fmla="*/ 147 w 356"/>
                      <a:gd name="T55" fmla="*/ 244 h 246"/>
                      <a:gd name="T56" fmla="*/ 117 w 356"/>
                      <a:gd name="T57" fmla="*/ 235 h 246"/>
                      <a:gd name="T58" fmla="*/ 103 w 356"/>
                      <a:gd name="T59" fmla="*/ 239 h 246"/>
                      <a:gd name="T60" fmla="*/ 92 w 356"/>
                      <a:gd name="T61" fmla="*/ 218 h 246"/>
                      <a:gd name="T62" fmla="*/ 85 w 356"/>
                      <a:gd name="T63" fmla="*/ 208 h 246"/>
                      <a:gd name="T64" fmla="*/ 94 w 356"/>
                      <a:gd name="T65" fmla="*/ 200 h 246"/>
                      <a:gd name="T66" fmla="*/ 84 w 356"/>
                      <a:gd name="T67" fmla="*/ 193 h 246"/>
                      <a:gd name="T68" fmla="*/ 72 w 356"/>
                      <a:gd name="T69" fmla="*/ 205 h 246"/>
                      <a:gd name="T70" fmla="*/ 50 w 356"/>
                      <a:gd name="T71" fmla="*/ 189 h 246"/>
                      <a:gd name="T72" fmla="*/ 47 w 356"/>
                      <a:gd name="T73" fmla="*/ 167 h 246"/>
                      <a:gd name="T74" fmla="*/ 24 w 356"/>
                      <a:gd name="T75" fmla="*/ 155 h 246"/>
                      <a:gd name="T76" fmla="*/ 20 w 356"/>
                      <a:gd name="T77" fmla="*/ 138 h 246"/>
                      <a:gd name="T78" fmla="*/ 0 w 356"/>
                      <a:gd name="T79" fmla="*/ 116 h 246"/>
                      <a:gd name="T80" fmla="*/ 30 w 356"/>
                      <a:gd name="T81" fmla="*/ 106 h 246"/>
                      <a:gd name="T82" fmla="*/ 53 w 356"/>
                      <a:gd name="T83" fmla="*/ 69 h 246"/>
                      <a:gd name="T84" fmla="*/ 71 w 356"/>
                      <a:gd name="T85" fmla="*/ 31 h 246"/>
                      <a:gd name="T86" fmla="*/ 94 w 356"/>
                      <a:gd name="T87" fmla="*/ 1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6" h="246">
                        <a:moveTo>
                          <a:pt x="94" y="19"/>
                        </a:moveTo>
                        <a:lnTo>
                          <a:pt x="110" y="7"/>
                        </a:lnTo>
                        <a:lnTo>
                          <a:pt x="134" y="13"/>
                        </a:lnTo>
                        <a:lnTo>
                          <a:pt x="158" y="14"/>
                        </a:lnTo>
                        <a:lnTo>
                          <a:pt x="176" y="27"/>
                        </a:lnTo>
                        <a:lnTo>
                          <a:pt x="189" y="19"/>
                        </a:lnTo>
                        <a:lnTo>
                          <a:pt x="217" y="13"/>
                        </a:lnTo>
                        <a:lnTo>
                          <a:pt x="226" y="0"/>
                        </a:lnTo>
                        <a:lnTo>
                          <a:pt x="242" y="0"/>
                        </a:lnTo>
                        <a:lnTo>
                          <a:pt x="254" y="5"/>
                        </a:lnTo>
                        <a:lnTo>
                          <a:pt x="265" y="22"/>
                        </a:lnTo>
                        <a:lnTo>
                          <a:pt x="277" y="46"/>
                        </a:lnTo>
                        <a:lnTo>
                          <a:pt x="299" y="79"/>
                        </a:lnTo>
                        <a:lnTo>
                          <a:pt x="301" y="103"/>
                        </a:lnTo>
                        <a:lnTo>
                          <a:pt x="297" y="126"/>
                        </a:lnTo>
                        <a:lnTo>
                          <a:pt x="303" y="151"/>
                        </a:lnTo>
                        <a:lnTo>
                          <a:pt x="320" y="161"/>
                        </a:lnTo>
                        <a:lnTo>
                          <a:pt x="338" y="152"/>
                        </a:lnTo>
                        <a:lnTo>
                          <a:pt x="355" y="161"/>
                        </a:lnTo>
                        <a:lnTo>
                          <a:pt x="356" y="175"/>
                        </a:lnTo>
                        <a:lnTo>
                          <a:pt x="338" y="187"/>
                        </a:lnTo>
                        <a:lnTo>
                          <a:pt x="326" y="182"/>
                        </a:lnTo>
                        <a:lnTo>
                          <a:pt x="316" y="245"/>
                        </a:lnTo>
                        <a:lnTo>
                          <a:pt x="293" y="240"/>
                        </a:lnTo>
                        <a:lnTo>
                          <a:pt x="266" y="221"/>
                        </a:lnTo>
                        <a:lnTo>
                          <a:pt x="221" y="233"/>
                        </a:lnTo>
                        <a:lnTo>
                          <a:pt x="202" y="246"/>
                        </a:lnTo>
                        <a:lnTo>
                          <a:pt x="147" y="244"/>
                        </a:lnTo>
                        <a:lnTo>
                          <a:pt x="117" y="235"/>
                        </a:lnTo>
                        <a:lnTo>
                          <a:pt x="103" y="239"/>
                        </a:lnTo>
                        <a:lnTo>
                          <a:pt x="92" y="218"/>
                        </a:lnTo>
                        <a:lnTo>
                          <a:pt x="85" y="208"/>
                        </a:lnTo>
                        <a:lnTo>
                          <a:pt x="94" y="200"/>
                        </a:lnTo>
                        <a:lnTo>
                          <a:pt x="84" y="193"/>
                        </a:lnTo>
                        <a:lnTo>
                          <a:pt x="72" y="205"/>
                        </a:lnTo>
                        <a:lnTo>
                          <a:pt x="50" y="189"/>
                        </a:lnTo>
                        <a:lnTo>
                          <a:pt x="47" y="167"/>
                        </a:lnTo>
                        <a:lnTo>
                          <a:pt x="24" y="155"/>
                        </a:lnTo>
                        <a:lnTo>
                          <a:pt x="20" y="138"/>
                        </a:lnTo>
                        <a:lnTo>
                          <a:pt x="0" y="116"/>
                        </a:lnTo>
                        <a:lnTo>
                          <a:pt x="30" y="106"/>
                        </a:lnTo>
                        <a:lnTo>
                          <a:pt x="53" y="69"/>
                        </a:lnTo>
                        <a:lnTo>
                          <a:pt x="71" y="31"/>
                        </a:lnTo>
                        <a:lnTo>
                          <a:pt x="94" y="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7" name="Country">
                    <a:extLst>
                      <a:ext uri="{FF2B5EF4-FFF2-40B4-BE49-F238E27FC236}">
                        <a16:creationId xmlns:a16="http://schemas.microsoft.com/office/drawing/2014/main" id="{1FF6C30B-20F1-4C43-8F91-FE1F3B596626}"/>
                      </a:ext>
                    </a:extLst>
                  </p:cNvPr>
                  <p:cNvSpPr>
                    <a:spLocks/>
                  </p:cNvSpPr>
                  <p:nvPr/>
                </p:nvSpPr>
                <p:spPr bwMode="auto">
                  <a:xfrm>
                    <a:off x="6381750" y="2036763"/>
                    <a:ext cx="33337" cy="41275"/>
                  </a:xfrm>
                  <a:custGeom>
                    <a:avLst/>
                    <a:gdLst>
                      <a:gd name="T0" fmla="*/ 77 w 157"/>
                      <a:gd name="T1" fmla="*/ 41 h 207"/>
                      <a:gd name="T2" fmla="*/ 100 w 157"/>
                      <a:gd name="T3" fmla="*/ 54 h 207"/>
                      <a:gd name="T4" fmla="*/ 103 w 157"/>
                      <a:gd name="T5" fmla="*/ 76 h 207"/>
                      <a:gd name="T6" fmla="*/ 125 w 157"/>
                      <a:gd name="T7" fmla="*/ 91 h 207"/>
                      <a:gd name="T8" fmla="*/ 137 w 157"/>
                      <a:gd name="T9" fmla="*/ 79 h 207"/>
                      <a:gd name="T10" fmla="*/ 147 w 157"/>
                      <a:gd name="T11" fmla="*/ 86 h 207"/>
                      <a:gd name="T12" fmla="*/ 138 w 157"/>
                      <a:gd name="T13" fmla="*/ 95 h 207"/>
                      <a:gd name="T14" fmla="*/ 145 w 157"/>
                      <a:gd name="T15" fmla="*/ 104 h 207"/>
                      <a:gd name="T16" fmla="*/ 136 w 157"/>
                      <a:gd name="T17" fmla="*/ 116 h 207"/>
                      <a:gd name="T18" fmla="*/ 139 w 157"/>
                      <a:gd name="T19" fmla="*/ 135 h 207"/>
                      <a:gd name="T20" fmla="*/ 157 w 157"/>
                      <a:gd name="T21" fmla="*/ 157 h 207"/>
                      <a:gd name="T22" fmla="*/ 143 w 157"/>
                      <a:gd name="T23" fmla="*/ 173 h 207"/>
                      <a:gd name="T24" fmla="*/ 137 w 157"/>
                      <a:gd name="T25" fmla="*/ 190 h 207"/>
                      <a:gd name="T26" fmla="*/ 141 w 157"/>
                      <a:gd name="T27" fmla="*/ 196 h 207"/>
                      <a:gd name="T28" fmla="*/ 134 w 157"/>
                      <a:gd name="T29" fmla="*/ 203 h 207"/>
                      <a:gd name="T30" fmla="*/ 117 w 157"/>
                      <a:gd name="T31" fmla="*/ 204 h 207"/>
                      <a:gd name="T32" fmla="*/ 104 w 157"/>
                      <a:gd name="T33" fmla="*/ 207 h 207"/>
                      <a:gd name="T34" fmla="*/ 103 w 157"/>
                      <a:gd name="T35" fmla="*/ 203 h 207"/>
                      <a:gd name="T36" fmla="*/ 107 w 157"/>
                      <a:gd name="T37" fmla="*/ 197 h 207"/>
                      <a:gd name="T38" fmla="*/ 112 w 157"/>
                      <a:gd name="T39" fmla="*/ 184 h 207"/>
                      <a:gd name="T40" fmla="*/ 106 w 157"/>
                      <a:gd name="T41" fmla="*/ 185 h 207"/>
                      <a:gd name="T42" fmla="*/ 99 w 157"/>
                      <a:gd name="T43" fmla="*/ 175 h 207"/>
                      <a:gd name="T44" fmla="*/ 92 w 157"/>
                      <a:gd name="T45" fmla="*/ 173 h 207"/>
                      <a:gd name="T46" fmla="*/ 88 w 157"/>
                      <a:gd name="T47" fmla="*/ 165 h 207"/>
                      <a:gd name="T48" fmla="*/ 80 w 157"/>
                      <a:gd name="T49" fmla="*/ 161 h 207"/>
                      <a:gd name="T50" fmla="*/ 75 w 157"/>
                      <a:gd name="T51" fmla="*/ 154 h 207"/>
                      <a:gd name="T52" fmla="*/ 68 w 157"/>
                      <a:gd name="T53" fmla="*/ 157 h 207"/>
                      <a:gd name="T54" fmla="*/ 63 w 157"/>
                      <a:gd name="T55" fmla="*/ 174 h 207"/>
                      <a:gd name="T56" fmla="*/ 54 w 157"/>
                      <a:gd name="T57" fmla="*/ 178 h 207"/>
                      <a:gd name="T58" fmla="*/ 57 w 157"/>
                      <a:gd name="T59" fmla="*/ 173 h 207"/>
                      <a:gd name="T60" fmla="*/ 43 w 157"/>
                      <a:gd name="T61" fmla="*/ 163 h 207"/>
                      <a:gd name="T62" fmla="*/ 30 w 157"/>
                      <a:gd name="T63" fmla="*/ 157 h 207"/>
                      <a:gd name="T64" fmla="*/ 25 w 157"/>
                      <a:gd name="T65" fmla="*/ 150 h 207"/>
                      <a:gd name="T66" fmla="*/ 15 w 157"/>
                      <a:gd name="T67" fmla="*/ 141 h 207"/>
                      <a:gd name="T68" fmla="*/ 23 w 157"/>
                      <a:gd name="T69" fmla="*/ 139 h 207"/>
                      <a:gd name="T70" fmla="*/ 29 w 157"/>
                      <a:gd name="T71" fmla="*/ 114 h 207"/>
                      <a:gd name="T72" fmla="*/ 11 w 157"/>
                      <a:gd name="T73" fmla="*/ 94 h 207"/>
                      <a:gd name="T74" fmla="*/ 20 w 157"/>
                      <a:gd name="T75" fmla="*/ 71 h 207"/>
                      <a:gd name="T76" fmla="*/ 6 w 157"/>
                      <a:gd name="T77" fmla="*/ 71 h 207"/>
                      <a:gd name="T78" fmla="*/ 21 w 157"/>
                      <a:gd name="T79" fmla="*/ 50 h 207"/>
                      <a:gd name="T80" fmla="*/ 9 w 157"/>
                      <a:gd name="T81" fmla="*/ 35 h 207"/>
                      <a:gd name="T82" fmla="*/ 0 w 157"/>
                      <a:gd name="T83" fmla="*/ 14 h 207"/>
                      <a:gd name="T84" fmla="*/ 29 w 157"/>
                      <a:gd name="T85" fmla="*/ 0 h 207"/>
                      <a:gd name="T86" fmla="*/ 53 w 157"/>
                      <a:gd name="T87" fmla="*/ 2 h 207"/>
                      <a:gd name="T88" fmla="*/ 73 w 157"/>
                      <a:gd name="T89" fmla="*/ 24 h 207"/>
                      <a:gd name="T90" fmla="*/ 77 w 157"/>
                      <a:gd name="T91" fmla="*/ 4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207">
                        <a:moveTo>
                          <a:pt x="77" y="41"/>
                        </a:moveTo>
                        <a:lnTo>
                          <a:pt x="100" y="54"/>
                        </a:lnTo>
                        <a:lnTo>
                          <a:pt x="103" y="76"/>
                        </a:lnTo>
                        <a:lnTo>
                          <a:pt x="125" y="91"/>
                        </a:lnTo>
                        <a:lnTo>
                          <a:pt x="137" y="79"/>
                        </a:lnTo>
                        <a:lnTo>
                          <a:pt x="147" y="86"/>
                        </a:lnTo>
                        <a:lnTo>
                          <a:pt x="138" y="95"/>
                        </a:lnTo>
                        <a:lnTo>
                          <a:pt x="145" y="104"/>
                        </a:lnTo>
                        <a:lnTo>
                          <a:pt x="136" y="116"/>
                        </a:lnTo>
                        <a:lnTo>
                          <a:pt x="139" y="135"/>
                        </a:lnTo>
                        <a:lnTo>
                          <a:pt x="157" y="157"/>
                        </a:lnTo>
                        <a:lnTo>
                          <a:pt x="143" y="173"/>
                        </a:lnTo>
                        <a:lnTo>
                          <a:pt x="137" y="190"/>
                        </a:lnTo>
                        <a:lnTo>
                          <a:pt x="141" y="196"/>
                        </a:lnTo>
                        <a:lnTo>
                          <a:pt x="134" y="203"/>
                        </a:lnTo>
                        <a:lnTo>
                          <a:pt x="117" y="204"/>
                        </a:lnTo>
                        <a:lnTo>
                          <a:pt x="104" y="207"/>
                        </a:lnTo>
                        <a:lnTo>
                          <a:pt x="103" y="203"/>
                        </a:lnTo>
                        <a:lnTo>
                          <a:pt x="107" y="197"/>
                        </a:lnTo>
                        <a:lnTo>
                          <a:pt x="112" y="184"/>
                        </a:lnTo>
                        <a:lnTo>
                          <a:pt x="106" y="185"/>
                        </a:lnTo>
                        <a:lnTo>
                          <a:pt x="99" y="175"/>
                        </a:lnTo>
                        <a:lnTo>
                          <a:pt x="92" y="173"/>
                        </a:lnTo>
                        <a:lnTo>
                          <a:pt x="88" y="165"/>
                        </a:lnTo>
                        <a:lnTo>
                          <a:pt x="80" y="161"/>
                        </a:lnTo>
                        <a:lnTo>
                          <a:pt x="75" y="154"/>
                        </a:lnTo>
                        <a:lnTo>
                          <a:pt x="68" y="157"/>
                        </a:lnTo>
                        <a:lnTo>
                          <a:pt x="63" y="174"/>
                        </a:lnTo>
                        <a:lnTo>
                          <a:pt x="54" y="178"/>
                        </a:lnTo>
                        <a:lnTo>
                          <a:pt x="57" y="173"/>
                        </a:lnTo>
                        <a:lnTo>
                          <a:pt x="43" y="163"/>
                        </a:lnTo>
                        <a:lnTo>
                          <a:pt x="30" y="157"/>
                        </a:lnTo>
                        <a:lnTo>
                          <a:pt x="25" y="150"/>
                        </a:lnTo>
                        <a:lnTo>
                          <a:pt x="15" y="141"/>
                        </a:lnTo>
                        <a:lnTo>
                          <a:pt x="23" y="139"/>
                        </a:lnTo>
                        <a:lnTo>
                          <a:pt x="29" y="114"/>
                        </a:lnTo>
                        <a:lnTo>
                          <a:pt x="11" y="94"/>
                        </a:lnTo>
                        <a:lnTo>
                          <a:pt x="20" y="71"/>
                        </a:lnTo>
                        <a:lnTo>
                          <a:pt x="6" y="71"/>
                        </a:lnTo>
                        <a:lnTo>
                          <a:pt x="21" y="50"/>
                        </a:lnTo>
                        <a:lnTo>
                          <a:pt x="9" y="35"/>
                        </a:lnTo>
                        <a:lnTo>
                          <a:pt x="0" y="14"/>
                        </a:lnTo>
                        <a:lnTo>
                          <a:pt x="29" y="0"/>
                        </a:lnTo>
                        <a:lnTo>
                          <a:pt x="53" y="2"/>
                        </a:lnTo>
                        <a:lnTo>
                          <a:pt x="73" y="24"/>
                        </a:lnTo>
                        <a:lnTo>
                          <a:pt x="77" y="4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8" name="Country">
                    <a:extLst>
                      <a:ext uri="{FF2B5EF4-FFF2-40B4-BE49-F238E27FC236}">
                        <a16:creationId xmlns:a16="http://schemas.microsoft.com/office/drawing/2014/main" id="{365DD61B-D8E4-428E-8F2A-4552408E34C0}"/>
                      </a:ext>
                    </a:extLst>
                  </p:cNvPr>
                  <p:cNvSpPr>
                    <a:spLocks noEditPoints="1"/>
                  </p:cNvSpPr>
                  <p:nvPr/>
                </p:nvSpPr>
                <p:spPr bwMode="auto">
                  <a:xfrm>
                    <a:off x="6388100" y="1352550"/>
                    <a:ext cx="1316037" cy="736600"/>
                  </a:xfrm>
                  <a:custGeom>
                    <a:avLst/>
                    <a:gdLst>
                      <a:gd name="T0" fmla="*/ 2856 w 6463"/>
                      <a:gd name="T1" fmla="*/ 257 h 3627"/>
                      <a:gd name="T2" fmla="*/ 3250 w 6463"/>
                      <a:gd name="T3" fmla="*/ 322 h 3627"/>
                      <a:gd name="T4" fmla="*/ 2790 w 6463"/>
                      <a:gd name="T5" fmla="*/ 786 h 3627"/>
                      <a:gd name="T6" fmla="*/ 2311 w 6463"/>
                      <a:gd name="T7" fmla="*/ 1273 h 3627"/>
                      <a:gd name="T8" fmla="*/ 2094 w 6463"/>
                      <a:gd name="T9" fmla="*/ 1330 h 3627"/>
                      <a:gd name="T10" fmla="*/ 2016 w 6463"/>
                      <a:gd name="T11" fmla="*/ 1934 h 3627"/>
                      <a:gd name="T12" fmla="*/ 2006 w 6463"/>
                      <a:gd name="T13" fmla="*/ 1249 h 3627"/>
                      <a:gd name="T14" fmla="*/ 1878 w 6463"/>
                      <a:gd name="T15" fmla="*/ 1727 h 3627"/>
                      <a:gd name="T16" fmla="*/ 1357 w 6463"/>
                      <a:gd name="T17" fmla="*/ 1745 h 3627"/>
                      <a:gd name="T18" fmla="*/ 981 w 6463"/>
                      <a:gd name="T19" fmla="*/ 1833 h 3627"/>
                      <a:gd name="T20" fmla="*/ 762 w 6463"/>
                      <a:gd name="T21" fmla="*/ 2029 h 3627"/>
                      <a:gd name="T22" fmla="*/ 575 w 6463"/>
                      <a:gd name="T23" fmla="*/ 1993 h 3627"/>
                      <a:gd name="T24" fmla="*/ 473 w 6463"/>
                      <a:gd name="T25" fmla="*/ 1588 h 3627"/>
                      <a:gd name="T26" fmla="*/ 394 w 6463"/>
                      <a:gd name="T27" fmla="*/ 2200 h 3627"/>
                      <a:gd name="T28" fmla="*/ 289 w 6463"/>
                      <a:gd name="T29" fmla="*/ 2669 h 3627"/>
                      <a:gd name="T30" fmla="*/ 445 w 6463"/>
                      <a:gd name="T31" fmla="*/ 2893 h 3627"/>
                      <a:gd name="T32" fmla="*/ 474 w 6463"/>
                      <a:gd name="T33" fmla="*/ 3025 h 3627"/>
                      <a:gd name="T34" fmla="*/ 644 w 6463"/>
                      <a:gd name="T35" fmla="*/ 3135 h 3627"/>
                      <a:gd name="T36" fmla="*/ 705 w 6463"/>
                      <a:gd name="T37" fmla="*/ 3289 h 3627"/>
                      <a:gd name="T38" fmla="*/ 769 w 6463"/>
                      <a:gd name="T39" fmla="*/ 3510 h 3627"/>
                      <a:gd name="T40" fmla="*/ 1025 w 6463"/>
                      <a:gd name="T41" fmla="*/ 3593 h 3627"/>
                      <a:gd name="T42" fmla="*/ 1117 w 6463"/>
                      <a:gd name="T43" fmla="*/ 3352 h 3627"/>
                      <a:gd name="T44" fmla="*/ 1101 w 6463"/>
                      <a:gd name="T45" fmla="*/ 3113 h 3627"/>
                      <a:gd name="T46" fmla="*/ 1590 w 6463"/>
                      <a:gd name="T47" fmla="*/ 3072 h 3627"/>
                      <a:gd name="T48" fmla="*/ 1874 w 6463"/>
                      <a:gd name="T49" fmla="*/ 2812 h 3627"/>
                      <a:gd name="T50" fmla="*/ 2290 w 6463"/>
                      <a:gd name="T51" fmla="*/ 3097 h 3627"/>
                      <a:gd name="T52" fmla="*/ 2583 w 6463"/>
                      <a:gd name="T53" fmla="*/ 3189 h 3627"/>
                      <a:gd name="T54" fmla="*/ 2965 w 6463"/>
                      <a:gd name="T55" fmla="*/ 3088 h 3627"/>
                      <a:gd name="T56" fmla="*/ 3345 w 6463"/>
                      <a:gd name="T57" fmla="*/ 3160 h 3627"/>
                      <a:gd name="T58" fmla="*/ 3725 w 6463"/>
                      <a:gd name="T59" fmla="*/ 3177 h 3627"/>
                      <a:gd name="T60" fmla="*/ 3997 w 6463"/>
                      <a:gd name="T61" fmla="*/ 2956 h 3627"/>
                      <a:gd name="T62" fmla="*/ 4312 w 6463"/>
                      <a:gd name="T63" fmla="*/ 3253 h 3627"/>
                      <a:gd name="T64" fmla="*/ 4208 w 6463"/>
                      <a:gd name="T65" fmla="*/ 3538 h 3627"/>
                      <a:gd name="T66" fmla="*/ 4496 w 6463"/>
                      <a:gd name="T67" fmla="*/ 3357 h 3627"/>
                      <a:gd name="T68" fmla="*/ 4457 w 6463"/>
                      <a:gd name="T69" fmla="*/ 2904 h 3627"/>
                      <a:gd name="T70" fmla="*/ 5049 w 6463"/>
                      <a:gd name="T71" fmla="*/ 2568 h 3627"/>
                      <a:gd name="T72" fmla="*/ 5393 w 6463"/>
                      <a:gd name="T73" fmla="*/ 2459 h 3627"/>
                      <a:gd name="T74" fmla="*/ 5255 w 6463"/>
                      <a:gd name="T75" fmla="*/ 3032 h 3627"/>
                      <a:gd name="T76" fmla="*/ 5398 w 6463"/>
                      <a:gd name="T77" fmla="*/ 2614 h 3627"/>
                      <a:gd name="T78" fmla="*/ 5840 w 6463"/>
                      <a:gd name="T79" fmla="*/ 2357 h 3627"/>
                      <a:gd name="T80" fmla="*/ 6080 w 6463"/>
                      <a:gd name="T81" fmla="*/ 2077 h 3627"/>
                      <a:gd name="T82" fmla="*/ 6311 w 6463"/>
                      <a:gd name="T83" fmla="*/ 2138 h 3627"/>
                      <a:gd name="T84" fmla="*/ 6271 w 6463"/>
                      <a:gd name="T85" fmla="*/ 1869 h 3627"/>
                      <a:gd name="T86" fmla="*/ 5618 w 6463"/>
                      <a:gd name="T87" fmla="*/ 1625 h 3627"/>
                      <a:gd name="T88" fmla="*/ 4955 w 6463"/>
                      <a:gd name="T89" fmla="*/ 1394 h 3627"/>
                      <a:gd name="T90" fmla="*/ 4232 w 6463"/>
                      <a:gd name="T91" fmla="*/ 1490 h 3627"/>
                      <a:gd name="T92" fmla="*/ 3758 w 6463"/>
                      <a:gd name="T93" fmla="*/ 1143 h 3627"/>
                      <a:gd name="T94" fmla="*/ 3572 w 6463"/>
                      <a:gd name="T95" fmla="*/ 897 h 3627"/>
                      <a:gd name="T96" fmla="*/ 1839 w 6463"/>
                      <a:gd name="T97" fmla="*/ 641 h 3627"/>
                      <a:gd name="T98" fmla="*/ 1244 w 6463"/>
                      <a:gd name="T99" fmla="*/ 1317 h 3627"/>
                      <a:gd name="T100" fmla="*/ 1472 w 6463"/>
                      <a:gd name="T101" fmla="*/ 1043 h 3627"/>
                      <a:gd name="T102" fmla="*/ 4586 w 6463"/>
                      <a:gd name="T103" fmla="*/ 966 h 3627"/>
                      <a:gd name="T104" fmla="*/ 4875 w 6463"/>
                      <a:gd name="T105" fmla="*/ 893 h 3627"/>
                      <a:gd name="T106" fmla="*/ 6084 w 6463"/>
                      <a:gd name="T107" fmla="*/ 1399 h 3627"/>
                      <a:gd name="T108" fmla="*/ 61 w 6463"/>
                      <a:gd name="T109" fmla="*/ 2825 h 3627"/>
                      <a:gd name="T110" fmla="*/ 4647 w 6463"/>
                      <a:gd name="T111" fmla="*/ 2888 h 3627"/>
                      <a:gd name="T112" fmla="*/ 4667 w 6463"/>
                      <a:gd name="T113" fmla="*/ 3334 h 3627"/>
                      <a:gd name="T114" fmla="*/ 4663 w 6463"/>
                      <a:gd name="T115" fmla="*/ 2879 h 3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63" h="3627">
                        <a:moveTo>
                          <a:pt x="1019" y="0"/>
                        </a:moveTo>
                        <a:lnTo>
                          <a:pt x="1018" y="4"/>
                        </a:lnTo>
                        <a:lnTo>
                          <a:pt x="1059" y="56"/>
                        </a:lnTo>
                        <a:lnTo>
                          <a:pt x="1104" y="19"/>
                        </a:lnTo>
                        <a:lnTo>
                          <a:pt x="1107" y="0"/>
                        </a:lnTo>
                        <a:lnTo>
                          <a:pt x="1019" y="0"/>
                        </a:lnTo>
                        <a:close/>
                        <a:moveTo>
                          <a:pt x="2733" y="0"/>
                        </a:moveTo>
                        <a:lnTo>
                          <a:pt x="2764" y="26"/>
                        </a:lnTo>
                        <a:lnTo>
                          <a:pt x="2793" y="179"/>
                        </a:lnTo>
                        <a:lnTo>
                          <a:pt x="2856" y="257"/>
                        </a:lnTo>
                        <a:lnTo>
                          <a:pt x="2962" y="314"/>
                        </a:lnTo>
                        <a:lnTo>
                          <a:pt x="3044" y="290"/>
                        </a:lnTo>
                        <a:lnTo>
                          <a:pt x="3054" y="106"/>
                        </a:lnTo>
                        <a:lnTo>
                          <a:pt x="3011" y="0"/>
                        </a:lnTo>
                        <a:lnTo>
                          <a:pt x="2733" y="0"/>
                        </a:lnTo>
                        <a:close/>
                        <a:moveTo>
                          <a:pt x="3125" y="196"/>
                        </a:moveTo>
                        <a:lnTo>
                          <a:pt x="3095" y="219"/>
                        </a:lnTo>
                        <a:lnTo>
                          <a:pt x="3025" y="471"/>
                        </a:lnTo>
                        <a:lnTo>
                          <a:pt x="3239" y="399"/>
                        </a:lnTo>
                        <a:lnTo>
                          <a:pt x="3250" y="322"/>
                        </a:lnTo>
                        <a:lnTo>
                          <a:pt x="3154" y="210"/>
                        </a:lnTo>
                        <a:lnTo>
                          <a:pt x="3125" y="196"/>
                        </a:lnTo>
                        <a:close/>
                        <a:moveTo>
                          <a:pt x="3211" y="511"/>
                        </a:moveTo>
                        <a:lnTo>
                          <a:pt x="3122" y="582"/>
                        </a:lnTo>
                        <a:lnTo>
                          <a:pt x="3085" y="654"/>
                        </a:lnTo>
                        <a:lnTo>
                          <a:pt x="3075" y="725"/>
                        </a:lnTo>
                        <a:lnTo>
                          <a:pt x="3005" y="722"/>
                        </a:lnTo>
                        <a:lnTo>
                          <a:pt x="2920" y="807"/>
                        </a:lnTo>
                        <a:lnTo>
                          <a:pt x="2889" y="771"/>
                        </a:lnTo>
                        <a:lnTo>
                          <a:pt x="2790" y="786"/>
                        </a:lnTo>
                        <a:lnTo>
                          <a:pt x="2777" y="829"/>
                        </a:lnTo>
                        <a:lnTo>
                          <a:pt x="2676" y="849"/>
                        </a:lnTo>
                        <a:lnTo>
                          <a:pt x="2603" y="924"/>
                        </a:lnTo>
                        <a:lnTo>
                          <a:pt x="2559" y="927"/>
                        </a:lnTo>
                        <a:lnTo>
                          <a:pt x="2516" y="1022"/>
                        </a:lnTo>
                        <a:lnTo>
                          <a:pt x="2546" y="1095"/>
                        </a:lnTo>
                        <a:lnTo>
                          <a:pt x="2465" y="1113"/>
                        </a:lnTo>
                        <a:lnTo>
                          <a:pt x="2373" y="1107"/>
                        </a:lnTo>
                        <a:lnTo>
                          <a:pt x="2307" y="1134"/>
                        </a:lnTo>
                        <a:lnTo>
                          <a:pt x="2311" y="1273"/>
                        </a:lnTo>
                        <a:lnTo>
                          <a:pt x="2345" y="1376"/>
                        </a:lnTo>
                        <a:lnTo>
                          <a:pt x="2275" y="1306"/>
                        </a:lnTo>
                        <a:lnTo>
                          <a:pt x="2196" y="1313"/>
                        </a:lnTo>
                        <a:lnTo>
                          <a:pt x="2133" y="1361"/>
                        </a:lnTo>
                        <a:lnTo>
                          <a:pt x="2149" y="1447"/>
                        </a:lnTo>
                        <a:lnTo>
                          <a:pt x="2110" y="1426"/>
                        </a:lnTo>
                        <a:lnTo>
                          <a:pt x="2124" y="1308"/>
                        </a:lnTo>
                        <a:lnTo>
                          <a:pt x="2104" y="1238"/>
                        </a:lnTo>
                        <a:lnTo>
                          <a:pt x="2085" y="1241"/>
                        </a:lnTo>
                        <a:lnTo>
                          <a:pt x="2094" y="1330"/>
                        </a:lnTo>
                        <a:lnTo>
                          <a:pt x="2026" y="1412"/>
                        </a:lnTo>
                        <a:lnTo>
                          <a:pt x="2075" y="1508"/>
                        </a:lnTo>
                        <a:lnTo>
                          <a:pt x="2045" y="1619"/>
                        </a:lnTo>
                        <a:lnTo>
                          <a:pt x="2055" y="1678"/>
                        </a:lnTo>
                        <a:lnTo>
                          <a:pt x="2096" y="1688"/>
                        </a:lnTo>
                        <a:lnTo>
                          <a:pt x="2078" y="1756"/>
                        </a:lnTo>
                        <a:lnTo>
                          <a:pt x="2100" y="1814"/>
                        </a:lnTo>
                        <a:lnTo>
                          <a:pt x="2068" y="1860"/>
                        </a:lnTo>
                        <a:lnTo>
                          <a:pt x="2057" y="1909"/>
                        </a:lnTo>
                        <a:lnTo>
                          <a:pt x="2016" y="1934"/>
                        </a:lnTo>
                        <a:lnTo>
                          <a:pt x="2001" y="1967"/>
                        </a:lnTo>
                        <a:lnTo>
                          <a:pt x="1957" y="1953"/>
                        </a:lnTo>
                        <a:lnTo>
                          <a:pt x="2031" y="1816"/>
                        </a:lnTo>
                        <a:lnTo>
                          <a:pt x="2047" y="1748"/>
                        </a:lnTo>
                        <a:lnTo>
                          <a:pt x="2005" y="1684"/>
                        </a:lnTo>
                        <a:lnTo>
                          <a:pt x="2015" y="1535"/>
                        </a:lnTo>
                        <a:lnTo>
                          <a:pt x="2003" y="1455"/>
                        </a:lnTo>
                        <a:lnTo>
                          <a:pt x="1978" y="1417"/>
                        </a:lnTo>
                        <a:lnTo>
                          <a:pt x="2015" y="1318"/>
                        </a:lnTo>
                        <a:lnTo>
                          <a:pt x="2006" y="1249"/>
                        </a:lnTo>
                        <a:lnTo>
                          <a:pt x="1907" y="1214"/>
                        </a:lnTo>
                        <a:lnTo>
                          <a:pt x="1878" y="1240"/>
                        </a:lnTo>
                        <a:lnTo>
                          <a:pt x="1853" y="1354"/>
                        </a:lnTo>
                        <a:lnTo>
                          <a:pt x="1783" y="1461"/>
                        </a:lnTo>
                        <a:lnTo>
                          <a:pt x="1784" y="1498"/>
                        </a:lnTo>
                        <a:lnTo>
                          <a:pt x="1805" y="1587"/>
                        </a:lnTo>
                        <a:lnTo>
                          <a:pt x="1793" y="1638"/>
                        </a:lnTo>
                        <a:lnTo>
                          <a:pt x="1838" y="1649"/>
                        </a:lnTo>
                        <a:lnTo>
                          <a:pt x="1839" y="1671"/>
                        </a:lnTo>
                        <a:lnTo>
                          <a:pt x="1878" y="1727"/>
                        </a:lnTo>
                        <a:lnTo>
                          <a:pt x="1852" y="1781"/>
                        </a:lnTo>
                        <a:lnTo>
                          <a:pt x="1715" y="1662"/>
                        </a:lnTo>
                        <a:lnTo>
                          <a:pt x="1663" y="1628"/>
                        </a:lnTo>
                        <a:lnTo>
                          <a:pt x="1551" y="1595"/>
                        </a:lnTo>
                        <a:lnTo>
                          <a:pt x="1531" y="1631"/>
                        </a:lnTo>
                        <a:lnTo>
                          <a:pt x="1571" y="1692"/>
                        </a:lnTo>
                        <a:lnTo>
                          <a:pt x="1528" y="1761"/>
                        </a:lnTo>
                        <a:lnTo>
                          <a:pt x="1484" y="1699"/>
                        </a:lnTo>
                        <a:lnTo>
                          <a:pt x="1428" y="1743"/>
                        </a:lnTo>
                        <a:lnTo>
                          <a:pt x="1357" y="1745"/>
                        </a:lnTo>
                        <a:lnTo>
                          <a:pt x="1330" y="1780"/>
                        </a:lnTo>
                        <a:lnTo>
                          <a:pt x="1282" y="1769"/>
                        </a:lnTo>
                        <a:lnTo>
                          <a:pt x="1320" y="1706"/>
                        </a:lnTo>
                        <a:lnTo>
                          <a:pt x="1292" y="1702"/>
                        </a:lnTo>
                        <a:lnTo>
                          <a:pt x="1159" y="1790"/>
                        </a:lnTo>
                        <a:lnTo>
                          <a:pt x="1080" y="1837"/>
                        </a:lnTo>
                        <a:lnTo>
                          <a:pt x="1071" y="1899"/>
                        </a:lnTo>
                        <a:lnTo>
                          <a:pt x="1012" y="1921"/>
                        </a:lnTo>
                        <a:lnTo>
                          <a:pt x="982" y="1887"/>
                        </a:lnTo>
                        <a:lnTo>
                          <a:pt x="981" y="1833"/>
                        </a:lnTo>
                        <a:lnTo>
                          <a:pt x="1030" y="1821"/>
                        </a:lnTo>
                        <a:lnTo>
                          <a:pt x="1008" y="1764"/>
                        </a:lnTo>
                        <a:lnTo>
                          <a:pt x="902" y="1731"/>
                        </a:lnTo>
                        <a:lnTo>
                          <a:pt x="930" y="1795"/>
                        </a:lnTo>
                        <a:lnTo>
                          <a:pt x="912" y="1854"/>
                        </a:lnTo>
                        <a:lnTo>
                          <a:pt x="943" y="1912"/>
                        </a:lnTo>
                        <a:lnTo>
                          <a:pt x="921" y="1977"/>
                        </a:lnTo>
                        <a:lnTo>
                          <a:pt x="886" y="1944"/>
                        </a:lnTo>
                        <a:lnTo>
                          <a:pt x="850" y="1938"/>
                        </a:lnTo>
                        <a:lnTo>
                          <a:pt x="762" y="2029"/>
                        </a:lnTo>
                        <a:lnTo>
                          <a:pt x="788" y="2095"/>
                        </a:lnTo>
                        <a:lnTo>
                          <a:pt x="755" y="2118"/>
                        </a:lnTo>
                        <a:lnTo>
                          <a:pt x="664" y="2062"/>
                        </a:lnTo>
                        <a:lnTo>
                          <a:pt x="640" y="2095"/>
                        </a:lnTo>
                        <a:lnTo>
                          <a:pt x="663" y="2133"/>
                        </a:lnTo>
                        <a:lnTo>
                          <a:pt x="658" y="2175"/>
                        </a:lnTo>
                        <a:lnTo>
                          <a:pt x="628" y="2153"/>
                        </a:lnTo>
                        <a:lnTo>
                          <a:pt x="580" y="2127"/>
                        </a:lnTo>
                        <a:lnTo>
                          <a:pt x="577" y="2035"/>
                        </a:lnTo>
                        <a:lnTo>
                          <a:pt x="575" y="1993"/>
                        </a:lnTo>
                        <a:lnTo>
                          <a:pt x="513" y="1924"/>
                        </a:lnTo>
                        <a:lnTo>
                          <a:pt x="541" y="1912"/>
                        </a:lnTo>
                        <a:lnTo>
                          <a:pt x="710" y="1984"/>
                        </a:lnTo>
                        <a:lnTo>
                          <a:pt x="772" y="1959"/>
                        </a:lnTo>
                        <a:lnTo>
                          <a:pt x="814" y="1909"/>
                        </a:lnTo>
                        <a:lnTo>
                          <a:pt x="811" y="1844"/>
                        </a:lnTo>
                        <a:lnTo>
                          <a:pt x="782" y="1796"/>
                        </a:lnTo>
                        <a:lnTo>
                          <a:pt x="639" y="1679"/>
                        </a:lnTo>
                        <a:lnTo>
                          <a:pt x="535" y="1654"/>
                        </a:lnTo>
                        <a:lnTo>
                          <a:pt x="473" y="1588"/>
                        </a:lnTo>
                        <a:lnTo>
                          <a:pt x="434" y="1627"/>
                        </a:lnTo>
                        <a:lnTo>
                          <a:pt x="370" y="1669"/>
                        </a:lnTo>
                        <a:lnTo>
                          <a:pt x="339" y="1679"/>
                        </a:lnTo>
                        <a:lnTo>
                          <a:pt x="334" y="1752"/>
                        </a:lnTo>
                        <a:lnTo>
                          <a:pt x="391" y="1820"/>
                        </a:lnTo>
                        <a:lnTo>
                          <a:pt x="357" y="1894"/>
                        </a:lnTo>
                        <a:lnTo>
                          <a:pt x="400" y="2002"/>
                        </a:lnTo>
                        <a:lnTo>
                          <a:pt x="375" y="2079"/>
                        </a:lnTo>
                        <a:lnTo>
                          <a:pt x="409" y="2145"/>
                        </a:lnTo>
                        <a:lnTo>
                          <a:pt x="394" y="2200"/>
                        </a:lnTo>
                        <a:lnTo>
                          <a:pt x="450" y="2258"/>
                        </a:lnTo>
                        <a:lnTo>
                          <a:pt x="436" y="2300"/>
                        </a:lnTo>
                        <a:lnTo>
                          <a:pt x="400" y="2347"/>
                        </a:lnTo>
                        <a:lnTo>
                          <a:pt x="319" y="2447"/>
                        </a:lnTo>
                        <a:lnTo>
                          <a:pt x="359" y="2483"/>
                        </a:lnTo>
                        <a:lnTo>
                          <a:pt x="316" y="2524"/>
                        </a:lnTo>
                        <a:lnTo>
                          <a:pt x="321" y="2537"/>
                        </a:lnTo>
                        <a:lnTo>
                          <a:pt x="295" y="2580"/>
                        </a:lnTo>
                        <a:lnTo>
                          <a:pt x="306" y="2647"/>
                        </a:lnTo>
                        <a:lnTo>
                          <a:pt x="289" y="2669"/>
                        </a:lnTo>
                        <a:lnTo>
                          <a:pt x="308" y="2685"/>
                        </a:lnTo>
                        <a:lnTo>
                          <a:pt x="311" y="2719"/>
                        </a:lnTo>
                        <a:lnTo>
                          <a:pt x="323" y="2759"/>
                        </a:lnTo>
                        <a:lnTo>
                          <a:pt x="363" y="2776"/>
                        </a:lnTo>
                        <a:lnTo>
                          <a:pt x="368" y="2793"/>
                        </a:lnTo>
                        <a:lnTo>
                          <a:pt x="388" y="2785"/>
                        </a:lnTo>
                        <a:lnTo>
                          <a:pt x="426" y="2801"/>
                        </a:lnTo>
                        <a:lnTo>
                          <a:pt x="429" y="2832"/>
                        </a:lnTo>
                        <a:lnTo>
                          <a:pt x="421" y="2850"/>
                        </a:lnTo>
                        <a:lnTo>
                          <a:pt x="445" y="2893"/>
                        </a:lnTo>
                        <a:lnTo>
                          <a:pt x="460" y="2904"/>
                        </a:lnTo>
                        <a:lnTo>
                          <a:pt x="458" y="2916"/>
                        </a:lnTo>
                        <a:lnTo>
                          <a:pt x="483" y="2927"/>
                        </a:lnTo>
                        <a:lnTo>
                          <a:pt x="494" y="2944"/>
                        </a:lnTo>
                        <a:lnTo>
                          <a:pt x="479" y="2958"/>
                        </a:lnTo>
                        <a:lnTo>
                          <a:pt x="449" y="2956"/>
                        </a:lnTo>
                        <a:lnTo>
                          <a:pt x="441" y="2961"/>
                        </a:lnTo>
                        <a:lnTo>
                          <a:pt x="451" y="2982"/>
                        </a:lnTo>
                        <a:lnTo>
                          <a:pt x="460" y="3022"/>
                        </a:lnTo>
                        <a:lnTo>
                          <a:pt x="474" y="3025"/>
                        </a:lnTo>
                        <a:lnTo>
                          <a:pt x="484" y="3011"/>
                        </a:lnTo>
                        <a:lnTo>
                          <a:pt x="495" y="3014"/>
                        </a:lnTo>
                        <a:lnTo>
                          <a:pt x="534" y="3008"/>
                        </a:lnTo>
                        <a:lnTo>
                          <a:pt x="558" y="3042"/>
                        </a:lnTo>
                        <a:lnTo>
                          <a:pt x="549" y="3054"/>
                        </a:lnTo>
                        <a:lnTo>
                          <a:pt x="552" y="3074"/>
                        </a:lnTo>
                        <a:lnTo>
                          <a:pt x="583" y="3077"/>
                        </a:lnTo>
                        <a:lnTo>
                          <a:pt x="597" y="3103"/>
                        </a:lnTo>
                        <a:lnTo>
                          <a:pt x="596" y="3114"/>
                        </a:lnTo>
                        <a:lnTo>
                          <a:pt x="644" y="3135"/>
                        </a:lnTo>
                        <a:lnTo>
                          <a:pt x="673" y="3126"/>
                        </a:lnTo>
                        <a:lnTo>
                          <a:pt x="696" y="3154"/>
                        </a:lnTo>
                        <a:lnTo>
                          <a:pt x="718" y="3153"/>
                        </a:lnTo>
                        <a:lnTo>
                          <a:pt x="774" y="3171"/>
                        </a:lnTo>
                        <a:lnTo>
                          <a:pt x="774" y="3189"/>
                        </a:lnTo>
                        <a:lnTo>
                          <a:pt x="759" y="3219"/>
                        </a:lnTo>
                        <a:lnTo>
                          <a:pt x="768" y="3250"/>
                        </a:lnTo>
                        <a:lnTo>
                          <a:pt x="761" y="3269"/>
                        </a:lnTo>
                        <a:lnTo>
                          <a:pt x="725" y="3273"/>
                        </a:lnTo>
                        <a:lnTo>
                          <a:pt x="705" y="3289"/>
                        </a:lnTo>
                        <a:lnTo>
                          <a:pt x="704" y="3313"/>
                        </a:lnTo>
                        <a:lnTo>
                          <a:pt x="738" y="3305"/>
                        </a:lnTo>
                        <a:lnTo>
                          <a:pt x="739" y="3317"/>
                        </a:lnTo>
                        <a:lnTo>
                          <a:pt x="683" y="3339"/>
                        </a:lnTo>
                        <a:lnTo>
                          <a:pt x="704" y="3361"/>
                        </a:lnTo>
                        <a:lnTo>
                          <a:pt x="673" y="3406"/>
                        </a:lnTo>
                        <a:lnTo>
                          <a:pt x="645" y="3416"/>
                        </a:lnTo>
                        <a:lnTo>
                          <a:pt x="678" y="3446"/>
                        </a:lnTo>
                        <a:lnTo>
                          <a:pt x="721" y="3467"/>
                        </a:lnTo>
                        <a:lnTo>
                          <a:pt x="769" y="3510"/>
                        </a:lnTo>
                        <a:lnTo>
                          <a:pt x="774" y="3505"/>
                        </a:lnTo>
                        <a:lnTo>
                          <a:pt x="807" y="3513"/>
                        </a:lnTo>
                        <a:lnTo>
                          <a:pt x="862" y="3521"/>
                        </a:lnTo>
                        <a:lnTo>
                          <a:pt x="913" y="3546"/>
                        </a:lnTo>
                        <a:lnTo>
                          <a:pt x="920" y="3556"/>
                        </a:lnTo>
                        <a:lnTo>
                          <a:pt x="943" y="3548"/>
                        </a:lnTo>
                        <a:lnTo>
                          <a:pt x="979" y="3558"/>
                        </a:lnTo>
                        <a:lnTo>
                          <a:pt x="991" y="3580"/>
                        </a:lnTo>
                        <a:lnTo>
                          <a:pt x="1014" y="3591"/>
                        </a:lnTo>
                        <a:lnTo>
                          <a:pt x="1025" y="3593"/>
                        </a:lnTo>
                        <a:lnTo>
                          <a:pt x="1051" y="3623"/>
                        </a:lnTo>
                        <a:lnTo>
                          <a:pt x="1068" y="3627"/>
                        </a:lnTo>
                        <a:lnTo>
                          <a:pt x="1074" y="3614"/>
                        </a:lnTo>
                        <a:lnTo>
                          <a:pt x="1097" y="3594"/>
                        </a:lnTo>
                        <a:lnTo>
                          <a:pt x="1056" y="3533"/>
                        </a:lnTo>
                        <a:lnTo>
                          <a:pt x="1059" y="3499"/>
                        </a:lnTo>
                        <a:lnTo>
                          <a:pt x="1025" y="3449"/>
                        </a:lnTo>
                        <a:lnTo>
                          <a:pt x="1062" y="3393"/>
                        </a:lnTo>
                        <a:lnTo>
                          <a:pt x="1099" y="3385"/>
                        </a:lnTo>
                        <a:lnTo>
                          <a:pt x="1117" y="3352"/>
                        </a:lnTo>
                        <a:lnTo>
                          <a:pt x="1098" y="3343"/>
                        </a:lnTo>
                        <a:lnTo>
                          <a:pt x="1101" y="3315"/>
                        </a:lnTo>
                        <a:lnTo>
                          <a:pt x="1077" y="3278"/>
                        </a:lnTo>
                        <a:lnTo>
                          <a:pt x="1049" y="3279"/>
                        </a:lnTo>
                        <a:lnTo>
                          <a:pt x="1017" y="3241"/>
                        </a:lnTo>
                        <a:lnTo>
                          <a:pt x="1039" y="3197"/>
                        </a:lnTo>
                        <a:lnTo>
                          <a:pt x="1028" y="3186"/>
                        </a:lnTo>
                        <a:lnTo>
                          <a:pt x="1058" y="3121"/>
                        </a:lnTo>
                        <a:lnTo>
                          <a:pt x="1097" y="3156"/>
                        </a:lnTo>
                        <a:lnTo>
                          <a:pt x="1101" y="3113"/>
                        </a:lnTo>
                        <a:lnTo>
                          <a:pt x="1180" y="3047"/>
                        </a:lnTo>
                        <a:lnTo>
                          <a:pt x="1239" y="3045"/>
                        </a:lnTo>
                        <a:lnTo>
                          <a:pt x="1322" y="3087"/>
                        </a:lnTo>
                        <a:lnTo>
                          <a:pt x="1367" y="3111"/>
                        </a:lnTo>
                        <a:lnTo>
                          <a:pt x="1408" y="3086"/>
                        </a:lnTo>
                        <a:lnTo>
                          <a:pt x="1468" y="3085"/>
                        </a:lnTo>
                        <a:lnTo>
                          <a:pt x="1517" y="3116"/>
                        </a:lnTo>
                        <a:lnTo>
                          <a:pt x="1528" y="3098"/>
                        </a:lnTo>
                        <a:lnTo>
                          <a:pt x="1581" y="3101"/>
                        </a:lnTo>
                        <a:lnTo>
                          <a:pt x="1590" y="3072"/>
                        </a:lnTo>
                        <a:lnTo>
                          <a:pt x="1529" y="3030"/>
                        </a:lnTo>
                        <a:lnTo>
                          <a:pt x="1565" y="3001"/>
                        </a:lnTo>
                        <a:lnTo>
                          <a:pt x="1558" y="2984"/>
                        </a:lnTo>
                        <a:lnTo>
                          <a:pt x="1595" y="2967"/>
                        </a:lnTo>
                        <a:lnTo>
                          <a:pt x="1567" y="2923"/>
                        </a:lnTo>
                        <a:lnTo>
                          <a:pt x="1584" y="2902"/>
                        </a:lnTo>
                        <a:lnTo>
                          <a:pt x="1727" y="2880"/>
                        </a:lnTo>
                        <a:lnTo>
                          <a:pt x="1745" y="2863"/>
                        </a:lnTo>
                        <a:lnTo>
                          <a:pt x="1840" y="2839"/>
                        </a:lnTo>
                        <a:lnTo>
                          <a:pt x="1874" y="2812"/>
                        </a:lnTo>
                        <a:lnTo>
                          <a:pt x="1942" y="2826"/>
                        </a:lnTo>
                        <a:lnTo>
                          <a:pt x="1954" y="2894"/>
                        </a:lnTo>
                        <a:lnTo>
                          <a:pt x="1993" y="2878"/>
                        </a:lnTo>
                        <a:lnTo>
                          <a:pt x="2043" y="2900"/>
                        </a:lnTo>
                        <a:lnTo>
                          <a:pt x="2039" y="2935"/>
                        </a:lnTo>
                        <a:lnTo>
                          <a:pt x="2075" y="2931"/>
                        </a:lnTo>
                        <a:lnTo>
                          <a:pt x="2171" y="2871"/>
                        </a:lnTo>
                        <a:lnTo>
                          <a:pt x="2157" y="2891"/>
                        </a:lnTo>
                        <a:lnTo>
                          <a:pt x="2205" y="2940"/>
                        </a:lnTo>
                        <a:lnTo>
                          <a:pt x="2290" y="3097"/>
                        </a:lnTo>
                        <a:lnTo>
                          <a:pt x="2310" y="3066"/>
                        </a:lnTo>
                        <a:lnTo>
                          <a:pt x="2362" y="3100"/>
                        </a:lnTo>
                        <a:lnTo>
                          <a:pt x="2417" y="3085"/>
                        </a:lnTo>
                        <a:lnTo>
                          <a:pt x="2438" y="3095"/>
                        </a:lnTo>
                        <a:lnTo>
                          <a:pt x="2456" y="3130"/>
                        </a:lnTo>
                        <a:lnTo>
                          <a:pt x="2482" y="3142"/>
                        </a:lnTo>
                        <a:lnTo>
                          <a:pt x="2499" y="3167"/>
                        </a:lnTo>
                        <a:lnTo>
                          <a:pt x="2547" y="3158"/>
                        </a:lnTo>
                        <a:lnTo>
                          <a:pt x="2568" y="3194"/>
                        </a:lnTo>
                        <a:lnTo>
                          <a:pt x="2583" y="3189"/>
                        </a:lnTo>
                        <a:lnTo>
                          <a:pt x="2623" y="3179"/>
                        </a:lnTo>
                        <a:lnTo>
                          <a:pt x="2695" y="3129"/>
                        </a:lnTo>
                        <a:lnTo>
                          <a:pt x="2753" y="3101"/>
                        </a:lnTo>
                        <a:lnTo>
                          <a:pt x="2785" y="3119"/>
                        </a:lnTo>
                        <a:lnTo>
                          <a:pt x="2825" y="3119"/>
                        </a:lnTo>
                        <a:lnTo>
                          <a:pt x="2850" y="3147"/>
                        </a:lnTo>
                        <a:lnTo>
                          <a:pt x="2888" y="3149"/>
                        </a:lnTo>
                        <a:lnTo>
                          <a:pt x="2943" y="3164"/>
                        </a:lnTo>
                        <a:lnTo>
                          <a:pt x="2979" y="3123"/>
                        </a:lnTo>
                        <a:lnTo>
                          <a:pt x="2965" y="3088"/>
                        </a:lnTo>
                        <a:lnTo>
                          <a:pt x="3004" y="3026"/>
                        </a:lnTo>
                        <a:lnTo>
                          <a:pt x="3046" y="3051"/>
                        </a:lnTo>
                        <a:lnTo>
                          <a:pt x="3081" y="3058"/>
                        </a:lnTo>
                        <a:lnTo>
                          <a:pt x="3125" y="3073"/>
                        </a:lnTo>
                        <a:lnTo>
                          <a:pt x="3132" y="3118"/>
                        </a:lnTo>
                        <a:lnTo>
                          <a:pt x="3186" y="3143"/>
                        </a:lnTo>
                        <a:lnTo>
                          <a:pt x="3222" y="3132"/>
                        </a:lnTo>
                        <a:lnTo>
                          <a:pt x="3269" y="3124"/>
                        </a:lnTo>
                        <a:lnTo>
                          <a:pt x="3308" y="3132"/>
                        </a:lnTo>
                        <a:lnTo>
                          <a:pt x="3345" y="3160"/>
                        </a:lnTo>
                        <a:lnTo>
                          <a:pt x="3368" y="3190"/>
                        </a:lnTo>
                        <a:lnTo>
                          <a:pt x="3403" y="3190"/>
                        </a:lnTo>
                        <a:lnTo>
                          <a:pt x="3451" y="3199"/>
                        </a:lnTo>
                        <a:lnTo>
                          <a:pt x="3486" y="3184"/>
                        </a:lnTo>
                        <a:lnTo>
                          <a:pt x="3535" y="3175"/>
                        </a:lnTo>
                        <a:lnTo>
                          <a:pt x="3591" y="3133"/>
                        </a:lnTo>
                        <a:lnTo>
                          <a:pt x="3614" y="3140"/>
                        </a:lnTo>
                        <a:lnTo>
                          <a:pt x="3634" y="3160"/>
                        </a:lnTo>
                        <a:lnTo>
                          <a:pt x="3679" y="3155"/>
                        </a:lnTo>
                        <a:lnTo>
                          <a:pt x="3725" y="3177"/>
                        </a:lnTo>
                        <a:lnTo>
                          <a:pt x="3778" y="3140"/>
                        </a:lnTo>
                        <a:lnTo>
                          <a:pt x="3778" y="3114"/>
                        </a:lnTo>
                        <a:lnTo>
                          <a:pt x="3812" y="3050"/>
                        </a:lnTo>
                        <a:lnTo>
                          <a:pt x="3833" y="3030"/>
                        </a:lnTo>
                        <a:lnTo>
                          <a:pt x="3833" y="2997"/>
                        </a:lnTo>
                        <a:lnTo>
                          <a:pt x="3811" y="2982"/>
                        </a:lnTo>
                        <a:lnTo>
                          <a:pt x="3843" y="2950"/>
                        </a:lnTo>
                        <a:lnTo>
                          <a:pt x="3890" y="2939"/>
                        </a:lnTo>
                        <a:lnTo>
                          <a:pt x="3940" y="2937"/>
                        </a:lnTo>
                        <a:lnTo>
                          <a:pt x="3997" y="2956"/>
                        </a:lnTo>
                        <a:lnTo>
                          <a:pt x="4031" y="2979"/>
                        </a:lnTo>
                        <a:lnTo>
                          <a:pt x="4054" y="3041"/>
                        </a:lnTo>
                        <a:lnTo>
                          <a:pt x="4068" y="3067"/>
                        </a:lnTo>
                        <a:lnTo>
                          <a:pt x="4082" y="3105"/>
                        </a:lnTo>
                        <a:lnTo>
                          <a:pt x="4096" y="3162"/>
                        </a:lnTo>
                        <a:lnTo>
                          <a:pt x="4162" y="3181"/>
                        </a:lnTo>
                        <a:lnTo>
                          <a:pt x="4206" y="3221"/>
                        </a:lnTo>
                        <a:lnTo>
                          <a:pt x="4221" y="3275"/>
                        </a:lnTo>
                        <a:lnTo>
                          <a:pt x="4279" y="3275"/>
                        </a:lnTo>
                        <a:lnTo>
                          <a:pt x="4312" y="3253"/>
                        </a:lnTo>
                        <a:lnTo>
                          <a:pt x="4374" y="3236"/>
                        </a:lnTo>
                        <a:lnTo>
                          <a:pt x="4355" y="3287"/>
                        </a:lnTo>
                        <a:lnTo>
                          <a:pt x="4340" y="3308"/>
                        </a:lnTo>
                        <a:lnTo>
                          <a:pt x="4327" y="3367"/>
                        </a:lnTo>
                        <a:lnTo>
                          <a:pt x="4301" y="3420"/>
                        </a:lnTo>
                        <a:lnTo>
                          <a:pt x="4255" y="3411"/>
                        </a:lnTo>
                        <a:lnTo>
                          <a:pt x="4223" y="3429"/>
                        </a:lnTo>
                        <a:lnTo>
                          <a:pt x="4233" y="3475"/>
                        </a:lnTo>
                        <a:lnTo>
                          <a:pt x="4228" y="3536"/>
                        </a:lnTo>
                        <a:lnTo>
                          <a:pt x="4208" y="3538"/>
                        </a:lnTo>
                        <a:lnTo>
                          <a:pt x="4208" y="3564"/>
                        </a:lnTo>
                        <a:lnTo>
                          <a:pt x="4214" y="3572"/>
                        </a:lnTo>
                        <a:lnTo>
                          <a:pt x="4219" y="3556"/>
                        </a:lnTo>
                        <a:lnTo>
                          <a:pt x="4270" y="3519"/>
                        </a:lnTo>
                        <a:lnTo>
                          <a:pt x="4295" y="3544"/>
                        </a:lnTo>
                        <a:lnTo>
                          <a:pt x="4319" y="3543"/>
                        </a:lnTo>
                        <a:lnTo>
                          <a:pt x="4369" y="3512"/>
                        </a:lnTo>
                        <a:lnTo>
                          <a:pt x="4393" y="3481"/>
                        </a:lnTo>
                        <a:lnTo>
                          <a:pt x="4444" y="3420"/>
                        </a:lnTo>
                        <a:lnTo>
                          <a:pt x="4496" y="3357"/>
                        </a:lnTo>
                        <a:lnTo>
                          <a:pt x="4508" y="3319"/>
                        </a:lnTo>
                        <a:lnTo>
                          <a:pt x="4566" y="3238"/>
                        </a:lnTo>
                        <a:lnTo>
                          <a:pt x="4583" y="3145"/>
                        </a:lnTo>
                        <a:lnTo>
                          <a:pt x="4586" y="3074"/>
                        </a:lnTo>
                        <a:lnTo>
                          <a:pt x="4616" y="3014"/>
                        </a:lnTo>
                        <a:lnTo>
                          <a:pt x="4614" y="2961"/>
                        </a:lnTo>
                        <a:lnTo>
                          <a:pt x="4559" y="2890"/>
                        </a:lnTo>
                        <a:lnTo>
                          <a:pt x="4519" y="2886"/>
                        </a:lnTo>
                        <a:lnTo>
                          <a:pt x="4494" y="2918"/>
                        </a:lnTo>
                        <a:lnTo>
                          <a:pt x="4457" y="2904"/>
                        </a:lnTo>
                        <a:lnTo>
                          <a:pt x="4439" y="2863"/>
                        </a:lnTo>
                        <a:lnTo>
                          <a:pt x="4379" y="2856"/>
                        </a:lnTo>
                        <a:lnTo>
                          <a:pt x="4524" y="2696"/>
                        </a:lnTo>
                        <a:lnTo>
                          <a:pt x="4647" y="2557"/>
                        </a:lnTo>
                        <a:lnTo>
                          <a:pt x="4771" y="2535"/>
                        </a:lnTo>
                        <a:lnTo>
                          <a:pt x="4887" y="2548"/>
                        </a:lnTo>
                        <a:lnTo>
                          <a:pt x="4934" y="2511"/>
                        </a:lnTo>
                        <a:lnTo>
                          <a:pt x="4993" y="2522"/>
                        </a:lnTo>
                        <a:lnTo>
                          <a:pt x="4991" y="2575"/>
                        </a:lnTo>
                        <a:lnTo>
                          <a:pt x="5049" y="2568"/>
                        </a:lnTo>
                        <a:lnTo>
                          <a:pt x="5134" y="2549"/>
                        </a:lnTo>
                        <a:lnTo>
                          <a:pt x="5102" y="2503"/>
                        </a:lnTo>
                        <a:lnTo>
                          <a:pt x="5198" y="2374"/>
                        </a:lnTo>
                        <a:lnTo>
                          <a:pt x="5295" y="2347"/>
                        </a:lnTo>
                        <a:lnTo>
                          <a:pt x="5326" y="2444"/>
                        </a:lnTo>
                        <a:lnTo>
                          <a:pt x="5423" y="2357"/>
                        </a:lnTo>
                        <a:lnTo>
                          <a:pt x="5445" y="2291"/>
                        </a:lnTo>
                        <a:lnTo>
                          <a:pt x="5492" y="2284"/>
                        </a:lnTo>
                        <a:lnTo>
                          <a:pt x="5461" y="2397"/>
                        </a:lnTo>
                        <a:lnTo>
                          <a:pt x="5393" y="2459"/>
                        </a:lnTo>
                        <a:lnTo>
                          <a:pt x="5327" y="2536"/>
                        </a:lnTo>
                        <a:lnTo>
                          <a:pt x="5260" y="2628"/>
                        </a:lnTo>
                        <a:lnTo>
                          <a:pt x="5201" y="2644"/>
                        </a:lnTo>
                        <a:lnTo>
                          <a:pt x="5199" y="2677"/>
                        </a:lnTo>
                        <a:lnTo>
                          <a:pt x="5166" y="2718"/>
                        </a:lnTo>
                        <a:lnTo>
                          <a:pt x="5149" y="2812"/>
                        </a:lnTo>
                        <a:lnTo>
                          <a:pt x="5170" y="2956"/>
                        </a:lnTo>
                        <a:lnTo>
                          <a:pt x="5186" y="3047"/>
                        </a:lnTo>
                        <a:lnTo>
                          <a:pt x="5200" y="3088"/>
                        </a:lnTo>
                        <a:lnTo>
                          <a:pt x="5255" y="3032"/>
                        </a:lnTo>
                        <a:lnTo>
                          <a:pt x="5266" y="2969"/>
                        </a:lnTo>
                        <a:lnTo>
                          <a:pt x="5322" y="2953"/>
                        </a:lnTo>
                        <a:lnTo>
                          <a:pt x="5335" y="2881"/>
                        </a:lnTo>
                        <a:lnTo>
                          <a:pt x="5401" y="2847"/>
                        </a:lnTo>
                        <a:lnTo>
                          <a:pt x="5386" y="2819"/>
                        </a:lnTo>
                        <a:lnTo>
                          <a:pt x="5402" y="2763"/>
                        </a:lnTo>
                        <a:lnTo>
                          <a:pt x="5438" y="2760"/>
                        </a:lnTo>
                        <a:lnTo>
                          <a:pt x="5442" y="2659"/>
                        </a:lnTo>
                        <a:lnTo>
                          <a:pt x="5400" y="2643"/>
                        </a:lnTo>
                        <a:lnTo>
                          <a:pt x="5398" y="2614"/>
                        </a:lnTo>
                        <a:lnTo>
                          <a:pt x="5443" y="2544"/>
                        </a:lnTo>
                        <a:lnTo>
                          <a:pt x="5455" y="2495"/>
                        </a:lnTo>
                        <a:lnTo>
                          <a:pt x="5506" y="2506"/>
                        </a:lnTo>
                        <a:lnTo>
                          <a:pt x="5543" y="2473"/>
                        </a:lnTo>
                        <a:lnTo>
                          <a:pt x="5560" y="2501"/>
                        </a:lnTo>
                        <a:lnTo>
                          <a:pt x="5659" y="2442"/>
                        </a:lnTo>
                        <a:lnTo>
                          <a:pt x="5714" y="2494"/>
                        </a:lnTo>
                        <a:lnTo>
                          <a:pt x="5727" y="2459"/>
                        </a:lnTo>
                        <a:lnTo>
                          <a:pt x="5782" y="2412"/>
                        </a:lnTo>
                        <a:lnTo>
                          <a:pt x="5840" y="2357"/>
                        </a:lnTo>
                        <a:lnTo>
                          <a:pt x="5874" y="2348"/>
                        </a:lnTo>
                        <a:lnTo>
                          <a:pt x="5979" y="2287"/>
                        </a:lnTo>
                        <a:lnTo>
                          <a:pt x="6051" y="2304"/>
                        </a:lnTo>
                        <a:lnTo>
                          <a:pt x="6060" y="2283"/>
                        </a:lnTo>
                        <a:lnTo>
                          <a:pt x="6056" y="2249"/>
                        </a:lnTo>
                        <a:lnTo>
                          <a:pt x="6038" y="2226"/>
                        </a:lnTo>
                        <a:lnTo>
                          <a:pt x="6016" y="2156"/>
                        </a:lnTo>
                        <a:lnTo>
                          <a:pt x="5981" y="2109"/>
                        </a:lnTo>
                        <a:lnTo>
                          <a:pt x="6031" y="2116"/>
                        </a:lnTo>
                        <a:lnTo>
                          <a:pt x="6080" y="2077"/>
                        </a:lnTo>
                        <a:lnTo>
                          <a:pt x="6101" y="2038"/>
                        </a:lnTo>
                        <a:lnTo>
                          <a:pt x="6084" y="1995"/>
                        </a:lnTo>
                        <a:lnTo>
                          <a:pt x="6130" y="1973"/>
                        </a:lnTo>
                        <a:lnTo>
                          <a:pt x="6122" y="2007"/>
                        </a:lnTo>
                        <a:lnTo>
                          <a:pt x="6142" y="2040"/>
                        </a:lnTo>
                        <a:lnTo>
                          <a:pt x="6185" y="2028"/>
                        </a:lnTo>
                        <a:lnTo>
                          <a:pt x="6224" y="2042"/>
                        </a:lnTo>
                        <a:lnTo>
                          <a:pt x="6232" y="2081"/>
                        </a:lnTo>
                        <a:lnTo>
                          <a:pt x="6282" y="2107"/>
                        </a:lnTo>
                        <a:lnTo>
                          <a:pt x="6311" y="2138"/>
                        </a:lnTo>
                        <a:lnTo>
                          <a:pt x="6348" y="2141"/>
                        </a:lnTo>
                        <a:lnTo>
                          <a:pt x="6362" y="2122"/>
                        </a:lnTo>
                        <a:lnTo>
                          <a:pt x="6363" y="2035"/>
                        </a:lnTo>
                        <a:lnTo>
                          <a:pt x="6426" y="2026"/>
                        </a:lnTo>
                        <a:lnTo>
                          <a:pt x="6463" y="1986"/>
                        </a:lnTo>
                        <a:lnTo>
                          <a:pt x="6387" y="1898"/>
                        </a:lnTo>
                        <a:lnTo>
                          <a:pt x="6285" y="1883"/>
                        </a:lnTo>
                        <a:lnTo>
                          <a:pt x="6294" y="1952"/>
                        </a:lnTo>
                        <a:lnTo>
                          <a:pt x="6269" y="1929"/>
                        </a:lnTo>
                        <a:lnTo>
                          <a:pt x="6271" y="1869"/>
                        </a:lnTo>
                        <a:lnTo>
                          <a:pt x="6172" y="1770"/>
                        </a:lnTo>
                        <a:lnTo>
                          <a:pt x="6079" y="1691"/>
                        </a:lnTo>
                        <a:lnTo>
                          <a:pt x="6026" y="1644"/>
                        </a:lnTo>
                        <a:lnTo>
                          <a:pt x="5917" y="1592"/>
                        </a:lnTo>
                        <a:lnTo>
                          <a:pt x="5838" y="1599"/>
                        </a:lnTo>
                        <a:lnTo>
                          <a:pt x="5717" y="1568"/>
                        </a:lnTo>
                        <a:lnTo>
                          <a:pt x="5701" y="1616"/>
                        </a:lnTo>
                        <a:lnTo>
                          <a:pt x="5731" y="1685"/>
                        </a:lnTo>
                        <a:lnTo>
                          <a:pt x="5684" y="1718"/>
                        </a:lnTo>
                        <a:lnTo>
                          <a:pt x="5618" y="1625"/>
                        </a:lnTo>
                        <a:lnTo>
                          <a:pt x="5546" y="1637"/>
                        </a:lnTo>
                        <a:lnTo>
                          <a:pt x="5475" y="1615"/>
                        </a:lnTo>
                        <a:lnTo>
                          <a:pt x="5408" y="1618"/>
                        </a:lnTo>
                        <a:lnTo>
                          <a:pt x="5357" y="1641"/>
                        </a:lnTo>
                        <a:lnTo>
                          <a:pt x="5310" y="1609"/>
                        </a:lnTo>
                        <a:lnTo>
                          <a:pt x="5315" y="1528"/>
                        </a:lnTo>
                        <a:lnTo>
                          <a:pt x="5283" y="1481"/>
                        </a:lnTo>
                        <a:lnTo>
                          <a:pt x="5208" y="1461"/>
                        </a:lnTo>
                        <a:lnTo>
                          <a:pt x="5055" y="1484"/>
                        </a:lnTo>
                        <a:lnTo>
                          <a:pt x="4955" y="1394"/>
                        </a:lnTo>
                        <a:lnTo>
                          <a:pt x="4923" y="1321"/>
                        </a:lnTo>
                        <a:lnTo>
                          <a:pt x="4581" y="1239"/>
                        </a:lnTo>
                        <a:lnTo>
                          <a:pt x="4531" y="1294"/>
                        </a:lnTo>
                        <a:lnTo>
                          <a:pt x="4558" y="1408"/>
                        </a:lnTo>
                        <a:lnTo>
                          <a:pt x="4496" y="1391"/>
                        </a:lnTo>
                        <a:lnTo>
                          <a:pt x="4468" y="1424"/>
                        </a:lnTo>
                        <a:lnTo>
                          <a:pt x="4395" y="1388"/>
                        </a:lnTo>
                        <a:lnTo>
                          <a:pt x="4330" y="1420"/>
                        </a:lnTo>
                        <a:lnTo>
                          <a:pt x="4269" y="1366"/>
                        </a:lnTo>
                        <a:lnTo>
                          <a:pt x="4232" y="1490"/>
                        </a:lnTo>
                        <a:lnTo>
                          <a:pt x="4173" y="1443"/>
                        </a:lnTo>
                        <a:lnTo>
                          <a:pt x="4125" y="1349"/>
                        </a:lnTo>
                        <a:lnTo>
                          <a:pt x="4148" y="1297"/>
                        </a:lnTo>
                        <a:lnTo>
                          <a:pt x="4130" y="1215"/>
                        </a:lnTo>
                        <a:lnTo>
                          <a:pt x="4069" y="1146"/>
                        </a:lnTo>
                        <a:lnTo>
                          <a:pt x="4008" y="1147"/>
                        </a:lnTo>
                        <a:lnTo>
                          <a:pt x="3927" y="1122"/>
                        </a:lnTo>
                        <a:lnTo>
                          <a:pt x="3926" y="1224"/>
                        </a:lnTo>
                        <a:lnTo>
                          <a:pt x="3768" y="1204"/>
                        </a:lnTo>
                        <a:lnTo>
                          <a:pt x="3758" y="1143"/>
                        </a:lnTo>
                        <a:lnTo>
                          <a:pt x="3637" y="1121"/>
                        </a:lnTo>
                        <a:lnTo>
                          <a:pt x="3576" y="1141"/>
                        </a:lnTo>
                        <a:lnTo>
                          <a:pt x="3559" y="1176"/>
                        </a:lnTo>
                        <a:lnTo>
                          <a:pt x="3540" y="1090"/>
                        </a:lnTo>
                        <a:lnTo>
                          <a:pt x="3506" y="1116"/>
                        </a:lnTo>
                        <a:lnTo>
                          <a:pt x="3450" y="1081"/>
                        </a:lnTo>
                        <a:lnTo>
                          <a:pt x="3402" y="1062"/>
                        </a:lnTo>
                        <a:lnTo>
                          <a:pt x="3431" y="1020"/>
                        </a:lnTo>
                        <a:lnTo>
                          <a:pt x="3531" y="941"/>
                        </a:lnTo>
                        <a:lnTo>
                          <a:pt x="3572" y="897"/>
                        </a:lnTo>
                        <a:lnTo>
                          <a:pt x="3582" y="817"/>
                        </a:lnTo>
                        <a:lnTo>
                          <a:pt x="3552" y="759"/>
                        </a:lnTo>
                        <a:lnTo>
                          <a:pt x="3466" y="680"/>
                        </a:lnTo>
                        <a:lnTo>
                          <a:pt x="3355" y="678"/>
                        </a:lnTo>
                        <a:lnTo>
                          <a:pt x="3321" y="718"/>
                        </a:lnTo>
                        <a:lnTo>
                          <a:pt x="3310" y="636"/>
                        </a:lnTo>
                        <a:lnTo>
                          <a:pt x="3225" y="610"/>
                        </a:lnTo>
                        <a:lnTo>
                          <a:pt x="3276" y="567"/>
                        </a:lnTo>
                        <a:lnTo>
                          <a:pt x="3211" y="511"/>
                        </a:lnTo>
                        <a:close/>
                        <a:moveTo>
                          <a:pt x="1839" y="641"/>
                        </a:moveTo>
                        <a:lnTo>
                          <a:pt x="1765" y="663"/>
                        </a:lnTo>
                        <a:lnTo>
                          <a:pt x="1701" y="723"/>
                        </a:lnTo>
                        <a:lnTo>
                          <a:pt x="1574" y="753"/>
                        </a:lnTo>
                        <a:lnTo>
                          <a:pt x="1449" y="853"/>
                        </a:lnTo>
                        <a:lnTo>
                          <a:pt x="1364" y="932"/>
                        </a:lnTo>
                        <a:lnTo>
                          <a:pt x="1374" y="998"/>
                        </a:lnTo>
                        <a:lnTo>
                          <a:pt x="1283" y="1120"/>
                        </a:lnTo>
                        <a:lnTo>
                          <a:pt x="1319" y="1136"/>
                        </a:lnTo>
                        <a:lnTo>
                          <a:pt x="1243" y="1249"/>
                        </a:lnTo>
                        <a:lnTo>
                          <a:pt x="1244" y="1317"/>
                        </a:lnTo>
                        <a:lnTo>
                          <a:pt x="1206" y="1343"/>
                        </a:lnTo>
                        <a:lnTo>
                          <a:pt x="1212" y="1409"/>
                        </a:lnTo>
                        <a:lnTo>
                          <a:pt x="1280" y="1441"/>
                        </a:lnTo>
                        <a:lnTo>
                          <a:pt x="1290" y="1492"/>
                        </a:lnTo>
                        <a:lnTo>
                          <a:pt x="1413" y="1507"/>
                        </a:lnTo>
                        <a:lnTo>
                          <a:pt x="1437" y="1497"/>
                        </a:lnTo>
                        <a:lnTo>
                          <a:pt x="1364" y="1401"/>
                        </a:lnTo>
                        <a:lnTo>
                          <a:pt x="1356" y="1300"/>
                        </a:lnTo>
                        <a:lnTo>
                          <a:pt x="1415" y="1176"/>
                        </a:lnTo>
                        <a:lnTo>
                          <a:pt x="1472" y="1043"/>
                        </a:lnTo>
                        <a:lnTo>
                          <a:pt x="1590" y="906"/>
                        </a:lnTo>
                        <a:lnTo>
                          <a:pt x="1705" y="834"/>
                        </a:lnTo>
                        <a:lnTo>
                          <a:pt x="1840" y="757"/>
                        </a:lnTo>
                        <a:lnTo>
                          <a:pt x="1865" y="706"/>
                        </a:lnTo>
                        <a:lnTo>
                          <a:pt x="1839" y="641"/>
                        </a:lnTo>
                        <a:close/>
                        <a:moveTo>
                          <a:pt x="4519" y="771"/>
                        </a:moveTo>
                        <a:lnTo>
                          <a:pt x="4469" y="801"/>
                        </a:lnTo>
                        <a:lnTo>
                          <a:pt x="4449" y="906"/>
                        </a:lnTo>
                        <a:lnTo>
                          <a:pt x="4523" y="1001"/>
                        </a:lnTo>
                        <a:lnTo>
                          <a:pt x="4586" y="966"/>
                        </a:lnTo>
                        <a:lnTo>
                          <a:pt x="4726" y="971"/>
                        </a:lnTo>
                        <a:lnTo>
                          <a:pt x="4756" y="861"/>
                        </a:lnTo>
                        <a:lnTo>
                          <a:pt x="4619" y="779"/>
                        </a:lnTo>
                        <a:lnTo>
                          <a:pt x="4519" y="771"/>
                        </a:lnTo>
                        <a:close/>
                        <a:moveTo>
                          <a:pt x="4804" y="871"/>
                        </a:moveTo>
                        <a:lnTo>
                          <a:pt x="4795" y="919"/>
                        </a:lnTo>
                        <a:lnTo>
                          <a:pt x="4865" y="977"/>
                        </a:lnTo>
                        <a:lnTo>
                          <a:pt x="4926" y="990"/>
                        </a:lnTo>
                        <a:lnTo>
                          <a:pt x="4970" y="932"/>
                        </a:lnTo>
                        <a:lnTo>
                          <a:pt x="4875" y="893"/>
                        </a:lnTo>
                        <a:lnTo>
                          <a:pt x="4804" y="871"/>
                        </a:lnTo>
                        <a:close/>
                        <a:moveTo>
                          <a:pt x="4641" y="1106"/>
                        </a:moveTo>
                        <a:lnTo>
                          <a:pt x="4594" y="1119"/>
                        </a:lnTo>
                        <a:lnTo>
                          <a:pt x="4558" y="1172"/>
                        </a:lnTo>
                        <a:lnTo>
                          <a:pt x="4565" y="1178"/>
                        </a:lnTo>
                        <a:lnTo>
                          <a:pt x="4642" y="1193"/>
                        </a:lnTo>
                        <a:lnTo>
                          <a:pt x="4700" y="1192"/>
                        </a:lnTo>
                        <a:lnTo>
                          <a:pt x="4695" y="1157"/>
                        </a:lnTo>
                        <a:lnTo>
                          <a:pt x="4641" y="1106"/>
                        </a:lnTo>
                        <a:close/>
                        <a:moveTo>
                          <a:pt x="6084" y="1399"/>
                        </a:moveTo>
                        <a:lnTo>
                          <a:pt x="6080" y="1404"/>
                        </a:lnTo>
                        <a:lnTo>
                          <a:pt x="6031" y="1453"/>
                        </a:lnTo>
                        <a:lnTo>
                          <a:pt x="6038" y="1490"/>
                        </a:lnTo>
                        <a:lnTo>
                          <a:pt x="6080" y="1484"/>
                        </a:lnTo>
                        <a:lnTo>
                          <a:pt x="6129" y="1477"/>
                        </a:lnTo>
                        <a:lnTo>
                          <a:pt x="6168" y="1449"/>
                        </a:lnTo>
                        <a:lnTo>
                          <a:pt x="6172" y="1433"/>
                        </a:lnTo>
                        <a:lnTo>
                          <a:pt x="6117" y="1399"/>
                        </a:lnTo>
                        <a:lnTo>
                          <a:pt x="6084" y="1399"/>
                        </a:lnTo>
                        <a:close/>
                        <a:moveTo>
                          <a:pt x="61" y="2825"/>
                        </a:moveTo>
                        <a:lnTo>
                          <a:pt x="9" y="2846"/>
                        </a:lnTo>
                        <a:lnTo>
                          <a:pt x="0" y="2875"/>
                        </a:lnTo>
                        <a:lnTo>
                          <a:pt x="47" y="2883"/>
                        </a:lnTo>
                        <a:lnTo>
                          <a:pt x="117" y="2882"/>
                        </a:lnTo>
                        <a:lnTo>
                          <a:pt x="113" y="2865"/>
                        </a:lnTo>
                        <a:lnTo>
                          <a:pt x="118" y="2847"/>
                        </a:lnTo>
                        <a:lnTo>
                          <a:pt x="101" y="2837"/>
                        </a:lnTo>
                        <a:lnTo>
                          <a:pt x="61" y="2825"/>
                        </a:lnTo>
                        <a:close/>
                        <a:moveTo>
                          <a:pt x="4663" y="2879"/>
                        </a:moveTo>
                        <a:lnTo>
                          <a:pt x="4647" y="2888"/>
                        </a:lnTo>
                        <a:lnTo>
                          <a:pt x="4662" y="2918"/>
                        </a:lnTo>
                        <a:lnTo>
                          <a:pt x="4627" y="2948"/>
                        </a:lnTo>
                        <a:lnTo>
                          <a:pt x="4623" y="3032"/>
                        </a:lnTo>
                        <a:lnTo>
                          <a:pt x="4646" y="3092"/>
                        </a:lnTo>
                        <a:lnTo>
                          <a:pt x="4644" y="3171"/>
                        </a:lnTo>
                        <a:lnTo>
                          <a:pt x="4636" y="3215"/>
                        </a:lnTo>
                        <a:lnTo>
                          <a:pt x="4639" y="3276"/>
                        </a:lnTo>
                        <a:lnTo>
                          <a:pt x="4636" y="3330"/>
                        </a:lnTo>
                        <a:lnTo>
                          <a:pt x="4642" y="3376"/>
                        </a:lnTo>
                        <a:lnTo>
                          <a:pt x="4667" y="3334"/>
                        </a:lnTo>
                        <a:lnTo>
                          <a:pt x="4696" y="3367"/>
                        </a:lnTo>
                        <a:lnTo>
                          <a:pt x="4697" y="3328"/>
                        </a:lnTo>
                        <a:lnTo>
                          <a:pt x="4661" y="3272"/>
                        </a:lnTo>
                        <a:lnTo>
                          <a:pt x="4684" y="3189"/>
                        </a:lnTo>
                        <a:lnTo>
                          <a:pt x="4740" y="3207"/>
                        </a:lnTo>
                        <a:lnTo>
                          <a:pt x="4702" y="3104"/>
                        </a:lnTo>
                        <a:lnTo>
                          <a:pt x="4686" y="3043"/>
                        </a:lnTo>
                        <a:lnTo>
                          <a:pt x="4687" y="2983"/>
                        </a:lnTo>
                        <a:lnTo>
                          <a:pt x="4674" y="2922"/>
                        </a:lnTo>
                        <a:lnTo>
                          <a:pt x="4663" y="287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9" name="Country">
                    <a:extLst>
                      <a:ext uri="{FF2B5EF4-FFF2-40B4-BE49-F238E27FC236}">
                        <a16:creationId xmlns:a16="http://schemas.microsoft.com/office/drawing/2014/main" id="{B71CB107-1ABE-4F13-B8A6-93791A690FA4}"/>
                      </a:ext>
                    </a:extLst>
                  </p:cNvPr>
                  <p:cNvSpPr>
                    <a:spLocks/>
                  </p:cNvSpPr>
                  <p:nvPr/>
                </p:nvSpPr>
                <p:spPr bwMode="auto">
                  <a:xfrm>
                    <a:off x="6461125" y="2444750"/>
                    <a:ext cx="14287" cy="14288"/>
                  </a:xfrm>
                  <a:custGeom>
                    <a:avLst/>
                    <a:gdLst>
                      <a:gd name="T0" fmla="*/ 53 w 68"/>
                      <a:gd name="T1" fmla="*/ 0 h 67"/>
                      <a:gd name="T2" fmla="*/ 68 w 68"/>
                      <a:gd name="T3" fmla="*/ 22 h 67"/>
                      <a:gd name="T4" fmla="*/ 66 w 68"/>
                      <a:gd name="T5" fmla="*/ 44 h 67"/>
                      <a:gd name="T6" fmla="*/ 55 w 68"/>
                      <a:gd name="T7" fmla="*/ 48 h 67"/>
                      <a:gd name="T8" fmla="*/ 35 w 68"/>
                      <a:gd name="T9" fmla="*/ 46 h 67"/>
                      <a:gd name="T10" fmla="*/ 23 w 68"/>
                      <a:gd name="T11" fmla="*/ 67 h 67"/>
                      <a:gd name="T12" fmla="*/ 0 w 68"/>
                      <a:gd name="T13" fmla="*/ 65 h 67"/>
                      <a:gd name="T14" fmla="*/ 4 w 68"/>
                      <a:gd name="T15" fmla="*/ 44 h 67"/>
                      <a:gd name="T16" fmla="*/ 9 w 68"/>
                      <a:gd name="T17" fmla="*/ 41 h 67"/>
                      <a:gd name="T18" fmla="*/ 10 w 68"/>
                      <a:gd name="T19" fmla="*/ 19 h 67"/>
                      <a:gd name="T20" fmla="*/ 21 w 68"/>
                      <a:gd name="T21" fmla="*/ 8 h 67"/>
                      <a:gd name="T22" fmla="*/ 31 w 68"/>
                      <a:gd name="T23" fmla="*/ 12 h 67"/>
                      <a:gd name="T24" fmla="*/ 53 w 68"/>
                      <a:gd name="T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7">
                        <a:moveTo>
                          <a:pt x="53" y="0"/>
                        </a:moveTo>
                        <a:lnTo>
                          <a:pt x="68" y="22"/>
                        </a:lnTo>
                        <a:lnTo>
                          <a:pt x="66" y="44"/>
                        </a:lnTo>
                        <a:lnTo>
                          <a:pt x="55" y="48"/>
                        </a:lnTo>
                        <a:lnTo>
                          <a:pt x="35" y="46"/>
                        </a:lnTo>
                        <a:lnTo>
                          <a:pt x="23" y="67"/>
                        </a:lnTo>
                        <a:lnTo>
                          <a:pt x="0" y="65"/>
                        </a:lnTo>
                        <a:lnTo>
                          <a:pt x="4" y="44"/>
                        </a:lnTo>
                        <a:lnTo>
                          <a:pt x="9" y="41"/>
                        </a:lnTo>
                        <a:lnTo>
                          <a:pt x="10" y="19"/>
                        </a:lnTo>
                        <a:lnTo>
                          <a:pt x="21" y="8"/>
                        </a:lnTo>
                        <a:lnTo>
                          <a:pt x="31" y="12"/>
                        </a:lnTo>
                        <a:lnTo>
                          <a:pt x="5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0" name="Country">
                    <a:extLst>
                      <a:ext uri="{FF2B5EF4-FFF2-40B4-BE49-F238E27FC236}">
                        <a16:creationId xmlns:a16="http://schemas.microsoft.com/office/drawing/2014/main" id="{08E378AA-0E06-43B0-8941-0C397EBDCA5F}"/>
                      </a:ext>
                    </a:extLst>
                  </p:cNvPr>
                  <p:cNvSpPr>
                    <a:spLocks/>
                  </p:cNvSpPr>
                  <p:nvPr/>
                </p:nvSpPr>
                <p:spPr bwMode="auto">
                  <a:xfrm>
                    <a:off x="6503988" y="2176463"/>
                    <a:ext cx="161925" cy="133350"/>
                  </a:xfrm>
                  <a:custGeom>
                    <a:avLst/>
                    <a:gdLst>
                      <a:gd name="T0" fmla="*/ 304 w 797"/>
                      <a:gd name="T1" fmla="*/ 639 h 656"/>
                      <a:gd name="T2" fmla="*/ 290 w 797"/>
                      <a:gd name="T3" fmla="*/ 612 h 656"/>
                      <a:gd name="T4" fmla="*/ 250 w 797"/>
                      <a:gd name="T5" fmla="*/ 564 h 656"/>
                      <a:gd name="T6" fmla="*/ 213 w 797"/>
                      <a:gd name="T7" fmla="*/ 504 h 656"/>
                      <a:gd name="T8" fmla="*/ 171 w 797"/>
                      <a:gd name="T9" fmla="*/ 459 h 656"/>
                      <a:gd name="T10" fmla="*/ 168 w 797"/>
                      <a:gd name="T11" fmla="*/ 407 h 656"/>
                      <a:gd name="T12" fmla="*/ 129 w 797"/>
                      <a:gd name="T13" fmla="*/ 345 h 656"/>
                      <a:gd name="T14" fmla="*/ 96 w 797"/>
                      <a:gd name="T15" fmla="*/ 313 h 656"/>
                      <a:gd name="T16" fmla="*/ 87 w 797"/>
                      <a:gd name="T17" fmla="*/ 282 h 656"/>
                      <a:gd name="T18" fmla="*/ 61 w 797"/>
                      <a:gd name="T19" fmla="*/ 242 h 656"/>
                      <a:gd name="T20" fmla="*/ 19 w 797"/>
                      <a:gd name="T21" fmla="*/ 178 h 656"/>
                      <a:gd name="T22" fmla="*/ 6 w 797"/>
                      <a:gd name="T23" fmla="*/ 155 h 656"/>
                      <a:gd name="T24" fmla="*/ 12 w 797"/>
                      <a:gd name="T25" fmla="*/ 123 h 656"/>
                      <a:gd name="T26" fmla="*/ 71 w 797"/>
                      <a:gd name="T27" fmla="*/ 116 h 656"/>
                      <a:gd name="T28" fmla="*/ 109 w 797"/>
                      <a:gd name="T29" fmla="*/ 95 h 656"/>
                      <a:gd name="T30" fmla="*/ 128 w 797"/>
                      <a:gd name="T31" fmla="*/ 73 h 656"/>
                      <a:gd name="T32" fmla="*/ 166 w 797"/>
                      <a:gd name="T33" fmla="*/ 6 h 656"/>
                      <a:gd name="T34" fmla="*/ 219 w 797"/>
                      <a:gd name="T35" fmla="*/ 12 h 656"/>
                      <a:gd name="T36" fmla="*/ 382 w 797"/>
                      <a:gd name="T37" fmla="*/ 130 h 656"/>
                      <a:gd name="T38" fmla="*/ 486 w 797"/>
                      <a:gd name="T39" fmla="*/ 138 h 656"/>
                      <a:gd name="T40" fmla="*/ 523 w 797"/>
                      <a:gd name="T41" fmla="*/ 157 h 656"/>
                      <a:gd name="T42" fmla="*/ 556 w 797"/>
                      <a:gd name="T43" fmla="*/ 204 h 656"/>
                      <a:gd name="T44" fmla="*/ 588 w 797"/>
                      <a:gd name="T45" fmla="*/ 236 h 656"/>
                      <a:gd name="T46" fmla="*/ 587 w 797"/>
                      <a:gd name="T47" fmla="*/ 268 h 656"/>
                      <a:gd name="T48" fmla="*/ 603 w 797"/>
                      <a:gd name="T49" fmla="*/ 294 h 656"/>
                      <a:gd name="T50" fmla="*/ 613 w 797"/>
                      <a:gd name="T51" fmla="*/ 317 h 656"/>
                      <a:gd name="T52" fmla="*/ 635 w 797"/>
                      <a:gd name="T53" fmla="*/ 323 h 656"/>
                      <a:gd name="T54" fmla="*/ 644 w 797"/>
                      <a:gd name="T55" fmla="*/ 348 h 656"/>
                      <a:gd name="T56" fmla="*/ 772 w 797"/>
                      <a:gd name="T57" fmla="*/ 410 h 656"/>
                      <a:gd name="T58" fmla="*/ 797 w 797"/>
                      <a:gd name="T59" fmla="*/ 430 h 656"/>
                      <a:gd name="T60" fmla="*/ 658 w 797"/>
                      <a:gd name="T61" fmla="*/ 551 h 656"/>
                      <a:gd name="T62" fmla="*/ 514 w 797"/>
                      <a:gd name="T63" fmla="*/ 584 h 656"/>
                      <a:gd name="T64" fmla="*/ 469 w 797"/>
                      <a:gd name="T65" fmla="*/ 632 h 656"/>
                      <a:gd name="T66" fmla="*/ 445 w 797"/>
                      <a:gd name="T67" fmla="*/ 621 h 656"/>
                      <a:gd name="T68" fmla="*/ 401 w 797"/>
                      <a:gd name="T69" fmla="*/ 613 h 656"/>
                      <a:gd name="T70" fmla="*/ 347 w 797"/>
                      <a:gd name="T71" fmla="*/ 618 h 656"/>
                      <a:gd name="T72" fmla="*/ 322 w 797"/>
                      <a:gd name="T73" fmla="*/ 627 h 656"/>
                      <a:gd name="T74" fmla="*/ 309 w 797"/>
                      <a:gd name="T75" fmla="*/ 65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7" h="656">
                        <a:moveTo>
                          <a:pt x="309" y="656"/>
                        </a:moveTo>
                        <a:lnTo>
                          <a:pt x="304" y="639"/>
                        </a:lnTo>
                        <a:lnTo>
                          <a:pt x="293" y="627"/>
                        </a:lnTo>
                        <a:lnTo>
                          <a:pt x="290" y="612"/>
                        </a:lnTo>
                        <a:lnTo>
                          <a:pt x="270" y="597"/>
                        </a:lnTo>
                        <a:lnTo>
                          <a:pt x="250" y="564"/>
                        </a:lnTo>
                        <a:lnTo>
                          <a:pt x="239" y="532"/>
                        </a:lnTo>
                        <a:lnTo>
                          <a:pt x="213" y="504"/>
                        </a:lnTo>
                        <a:lnTo>
                          <a:pt x="196" y="498"/>
                        </a:lnTo>
                        <a:lnTo>
                          <a:pt x="171" y="459"/>
                        </a:lnTo>
                        <a:lnTo>
                          <a:pt x="166" y="431"/>
                        </a:lnTo>
                        <a:lnTo>
                          <a:pt x="168" y="407"/>
                        </a:lnTo>
                        <a:lnTo>
                          <a:pt x="146" y="361"/>
                        </a:lnTo>
                        <a:lnTo>
                          <a:pt x="129" y="345"/>
                        </a:lnTo>
                        <a:lnTo>
                          <a:pt x="108" y="337"/>
                        </a:lnTo>
                        <a:lnTo>
                          <a:pt x="96" y="313"/>
                        </a:lnTo>
                        <a:lnTo>
                          <a:pt x="98" y="304"/>
                        </a:lnTo>
                        <a:lnTo>
                          <a:pt x="87" y="282"/>
                        </a:lnTo>
                        <a:lnTo>
                          <a:pt x="76" y="273"/>
                        </a:lnTo>
                        <a:lnTo>
                          <a:pt x="61" y="242"/>
                        </a:lnTo>
                        <a:lnTo>
                          <a:pt x="38" y="207"/>
                        </a:lnTo>
                        <a:lnTo>
                          <a:pt x="19" y="178"/>
                        </a:lnTo>
                        <a:lnTo>
                          <a:pt x="0" y="178"/>
                        </a:lnTo>
                        <a:lnTo>
                          <a:pt x="6" y="155"/>
                        </a:lnTo>
                        <a:lnTo>
                          <a:pt x="8" y="140"/>
                        </a:lnTo>
                        <a:lnTo>
                          <a:pt x="12" y="123"/>
                        </a:lnTo>
                        <a:lnTo>
                          <a:pt x="54" y="129"/>
                        </a:lnTo>
                        <a:lnTo>
                          <a:pt x="71" y="116"/>
                        </a:lnTo>
                        <a:lnTo>
                          <a:pt x="80" y="100"/>
                        </a:lnTo>
                        <a:lnTo>
                          <a:pt x="109" y="95"/>
                        </a:lnTo>
                        <a:lnTo>
                          <a:pt x="115" y="80"/>
                        </a:lnTo>
                        <a:lnTo>
                          <a:pt x="128" y="73"/>
                        </a:lnTo>
                        <a:lnTo>
                          <a:pt x="90" y="28"/>
                        </a:lnTo>
                        <a:lnTo>
                          <a:pt x="166" y="6"/>
                        </a:lnTo>
                        <a:lnTo>
                          <a:pt x="173" y="0"/>
                        </a:lnTo>
                        <a:lnTo>
                          <a:pt x="219" y="12"/>
                        </a:lnTo>
                        <a:lnTo>
                          <a:pt x="275" y="43"/>
                        </a:lnTo>
                        <a:lnTo>
                          <a:pt x="382" y="130"/>
                        </a:lnTo>
                        <a:lnTo>
                          <a:pt x="453" y="134"/>
                        </a:lnTo>
                        <a:lnTo>
                          <a:pt x="486" y="138"/>
                        </a:lnTo>
                        <a:lnTo>
                          <a:pt x="496" y="158"/>
                        </a:lnTo>
                        <a:lnTo>
                          <a:pt x="523" y="157"/>
                        </a:lnTo>
                        <a:lnTo>
                          <a:pt x="537" y="194"/>
                        </a:lnTo>
                        <a:lnTo>
                          <a:pt x="556" y="204"/>
                        </a:lnTo>
                        <a:lnTo>
                          <a:pt x="563" y="219"/>
                        </a:lnTo>
                        <a:lnTo>
                          <a:pt x="588" y="236"/>
                        </a:lnTo>
                        <a:lnTo>
                          <a:pt x="591" y="254"/>
                        </a:lnTo>
                        <a:lnTo>
                          <a:pt x="587" y="268"/>
                        </a:lnTo>
                        <a:lnTo>
                          <a:pt x="592" y="282"/>
                        </a:lnTo>
                        <a:lnTo>
                          <a:pt x="603" y="294"/>
                        </a:lnTo>
                        <a:lnTo>
                          <a:pt x="608" y="307"/>
                        </a:lnTo>
                        <a:lnTo>
                          <a:pt x="613" y="317"/>
                        </a:lnTo>
                        <a:lnTo>
                          <a:pt x="625" y="326"/>
                        </a:lnTo>
                        <a:lnTo>
                          <a:pt x="635" y="323"/>
                        </a:lnTo>
                        <a:lnTo>
                          <a:pt x="643" y="338"/>
                        </a:lnTo>
                        <a:lnTo>
                          <a:pt x="644" y="348"/>
                        </a:lnTo>
                        <a:lnTo>
                          <a:pt x="659" y="390"/>
                        </a:lnTo>
                        <a:lnTo>
                          <a:pt x="772" y="410"/>
                        </a:lnTo>
                        <a:lnTo>
                          <a:pt x="780" y="401"/>
                        </a:lnTo>
                        <a:lnTo>
                          <a:pt x="797" y="430"/>
                        </a:lnTo>
                        <a:lnTo>
                          <a:pt x="772" y="511"/>
                        </a:lnTo>
                        <a:lnTo>
                          <a:pt x="658" y="551"/>
                        </a:lnTo>
                        <a:lnTo>
                          <a:pt x="549" y="566"/>
                        </a:lnTo>
                        <a:lnTo>
                          <a:pt x="514" y="584"/>
                        </a:lnTo>
                        <a:lnTo>
                          <a:pt x="487" y="626"/>
                        </a:lnTo>
                        <a:lnTo>
                          <a:pt x="469" y="632"/>
                        </a:lnTo>
                        <a:lnTo>
                          <a:pt x="459" y="619"/>
                        </a:lnTo>
                        <a:lnTo>
                          <a:pt x="445" y="621"/>
                        </a:lnTo>
                        <a:lnTo>
                          <a:pt x="408" y="617"/>
                        </a:lnTo>
                        <a:lnTo>
                          <a:pt x="401" y="613"/>
                        </a:lnTo>
                        <a:lnTo>
                          <a:pt x="358" y="614"/>
                        </a:lnTo>
                        <a:lnTo>
                          <a:pt x="347" y="618"/>
                        </a:lnTo>
                        <a:lnTo>
                          <a:pt x="332" y="607"/>
                        </a:lnTo>
                        <a:lnTo>
                          <a:pt x="322" y="627"/>
                        </a:lnTo>
                        <a:lnTo>
                          <a:pt x="326" y="643"/>
                        </a:lnTo>
                        <a:lnTo>
                          <a:pt x="309" y="65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1" name="Country">
                    <a:extLst>
                      <a:ext uri="{FF2B5EF4-FFF2-40B4-BE49-F238E27FC236}">
                        <a16:creationId xmlns:a16="http://schemas.microsoft.com/office/drawing/2014/main" id="{C29EB343-D995-4ED3-919B-B54AFBE9EB40}"/>
                      </a:ext>
                    </a:extLst>
                  </p:cNvPr>
                  <p:cNvSpPr>
                    <a:spLocks noEditPoints="1"/>
                  </p:cNvSpPr>
                  <p:nvPr/>
                </p:nvSpPr>
                <p:spPr bwMode="auto">
                  <a:xfrm>
                    <a:off x="7443788" y="2486025"/>
                    <a:ext cx="46037" cy="33338"/>
                  </a:xfrm>
                  <a:custGeom>
                    <a:avLst/>
                    <a:gdLst>
                      <a:gd name="T0" fmla="*/ 214 w 224"/>
                      <a:gd name="T1" fmla="*/ 147 h 160"/>
                      <a:gd name="T2" fmla="*/ 224 w 224"/>
                      <a:gd name="T3" fmla="*/ 160 h 160"/>
                      <a:gd name="T4" fmla="*/ 198 w 224"/>
                      <a:gd name="T5" fmla="*/ 160 h 160"/>
                      <a:gd name="T6" fmla="*/ 183 w 224"/>
                      <a:gd name="T7" fmla="*/ 137 h 160"/>
                      <a:gd name="T8" fmla="*/ 206 w 224"/>
                      <a:gd name="T9" fmla="*/ 146 h 160"/>
                      <a:gd name="T10" fmla="*/ 214 w 224"/>
                      <a:gd name="T11" fmla="*/ 147 h 160"/>
                      <a:gd name="T12" fmla="*/ 166 w 224"/>
                      <a:gd name="T13" fmla="*/ 124 h 160"/>
                      <a:gd name="T14" fmla="*/ 151 w 224"/>
                      <a:gd name="T15" fmla="*/ 125 h 160"/>
                      <a:gd name="T16" fmla="*/ 128 w 224"/>
                      <a:gd name="T17" fmla="*/ 121 h 160"/>
                      <a:gd name="T18" fmla="*/ 120 w 224"/>
                      <a:gd name="T19" fmla="*/ 115 h 160"/>
                      <a:gd name="T20" fmla="*/ 122 w 224"/>
                      <a:gd name="T21" fmla="*/ 100 h 160"/>
                      <a:gd name="T22" fmla="*/ 147 w 224"/>
                      <a:gd name="T23" fmla="*/ 106 h 160"/>
                      <a:gd name="T24" fmla="*/ 160 w 224"/>
                      <a:gd name="T25" fmla="*/ 114 h 160"/>
                      <a:gd name="T26" fmla="*/ 166 w 224"/>
                      <a:gd name="T27" fmla="*/ 124 h 160"/>
                      <a:gd name="T28" fmla="*/ 197 w 224"/>
                      <a:gd name="T29" fmla="*/ 114 h 160"/>
                      <a:gd name="T30" fmla="*/ 192 w 224"/>
                      <a:gd name="T31" fmla="*/ 121 h 160"/>
                      <a:gd name="T32" fmla="*/ 163 w 224"/>
                      <a:gd name="T33" fmla="*/ 87 h 160"/>
                      <a:gd name="T34" fmla="*/ 156 w 224"/>
                      <a:gd name="T35" fmla="*/ 65 h 160"/>
                      <a:gd name="T36" fmla="*/ 168 w 224"/>
                      <a:gd name="T37" fmla="*/ 65 h 160"/>
                      <a:gd name="T38" fmla="*/ 182 w 224"/>
                      <a:gd name="T39" fmla="*/ 95 h 160"/>
                      <a:gd name="T40" fmla="*/ 197 w 224"/>
                      <a:gd name="T41" fmla="*/ 114 h 160"/>
                      <a:gd name="T42" fmla="*/ 129 w 224"/>
                      <a:gd name="T43" fmla="*/ 65 h 160"/>
                      <a:gd name="T44" fmla="*/ 130 w 224"/>
                      <a:gd name="T45" fmla="*/ 73 h 160"/>
                      <a:gd name="T46" fmla="*/ 101 w 224"/>
                      <a:gd name="T47" fmla="*/ 57 h 160"/>
                      <a:gd name="T48" fmla="*/ 80 w 224"/>
                      <a:gd name="T49" fmla="*/ 43 h 160"/>
                      <a:gd name="T50" fmla="*/ 66 w 224"/>
                      <a:gd name="T51" fmla="*/ 31 h 160"/>
                      <a:gd name="T52" fmla="*/ 71 w 224"/>
                      <a:gd name="T53" fmla="*/ 27 h 160"/>
                      <a:gd name="T54" fmla="*/ 89 w 224"/>
                      <a:gd name="T55" fmla="*/ 36 h 160"/>
                      <a:gd name="T56" fmla="*/ 120 w 224"/>
                      <a:gd name="T57" fmla="*/ 53 h 160"/>
                      <a:gd name="T58" fmla="*/ 129 w 224"/>
                      <a:gd name="T59" fmla="*/ 65 h 160"/>
                      <a:gd name="T60" fmla="*/ 40 w 224"/>
                      <a:gd name="T61" fmla="*/ 28 h 160"/>
                      <a:gd name="T62" fmla="*/ 33 w 224"/>
                      <a:gd name="T63" fmla="*/ 30 h 160"/>
                      <a:gd name="T64" fmla="*/ 16 w 224"/>
                      <a:gd name="T65" fmla="*/ 21 h 160"/>
                      <a:gd name="T66" fmla="*/ 0 w 224"/>
                      <a:gd name="T67" fmla="*/ 6 h 160"/>
                      <a:gd name="T68" fmla="*/ 2 w 224"/>
                      <a:gd name="T69" fmla="*/ 0 h 160"/>
                      <a:gd name="T70" fmla="*/ 25 w 224"/>
                      <a:gd name="T71" fmla="*/ 15 h 160"/>
                      <a:gd name="T72" fmla="*/ 40 w 224"/>
                      <a:gd name="T73" fmla="*/ 2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4" h="160">
                        <a:moveTo>
                          <a:pt x="214" y="147"/>
                        </a:moveTo>
                        <a:lnTo>
                          <a:pt x="224" y="160"/>
                        </a:lnTo>
                        <a:lnTo>
                          <a:pt x="198" y="160"/>
                        </a:lnTo>
                        <a:lnTo>
                          <a:pt x="183" y="137"/>
                        </a:lnTo>
                        <a:lnTo>
                          <a:pt x="206" y="146"/>
                        </a:lnTo>
                        <a:lnTo>
                          <a:pt x="214" y="147"/>
                        </a:lnTo>
                        <a:close/>
                        <a:moveTo>
                          <a:pt x="166" y="124"/>
                        </a:moveTo>
                        <a:lnTo>
                          <a:pt x="151" y="125"/>
                        </a:lnTo>
                        <a:lnTo>
                          <a:pt x="128" y="121"/>
                        </a:lnTo>
                        <a:lnTo>
                          <a:pt x="120" y="115"/>
                        </a:lnTo>
                        <a:lnTo>
                          <a:pt x="122" y="100"/>
                        </a:lnTo>
                        <a:lnTo>
                          <a:pt x="147" y="106"/>
                        </a:lnTo>
                        <a:lnTo>
                          <a:pt x="160" y="114"/>
                        </a:lnTo>
                        <a:lnTo>
                          <a:pt x="166" y="124"/>
                        </a:lnTo>
                        <a:close/>
                        <a:moveTo>
                          <a:pt x="197" y="114"/>
                        </a:moveTo>
                        <a:lnTo>
                          <a:pt x="192" y="121"/>
                        </a:lnTo>
                        <a:lnTo>
                          <a:pt x="163" y="87"/>
                        </a:lnTo>
                        <a:lnTo>
                          <a:pt x="156" y="65"/>
                        </a:lnTo>
                        <a:lnTo>
                          <a:pt x="168" y="65"/>
                        </a:lnTo>
                        <a:lnTo>
                          <a:pt x="182" y="95"/>
                        </a:lnTo>
                        <a:lnTo>
                          <a:pt x="197" y="114"/>
                        </a:lnTo>
                        <a:close/>
                        <a:moveTo>
                          <a:pt x="129" y="65"/>
                        </a:moveTo>
                        <a:lnTo>
                          <a:pt x="130" y="73"/>
                        </a:lnTo>
                        <a:lnTo>
                          <a:pt x="101" y="57"/>
                        </a:lnTo>
                        <a:lnTo>
                          <a:pt x="80" y="43"/>
                        </a:lnTo>
                        <a:lnTo>
                          <a:pt x="66" y="31"/>
                        </a:lnTo>
                        <a:lnTo>
                          <a:pt x="71" y="27"/>
                        </a:lnTo>
                        <a:lnTo>
                          <a:pt x="89" y="36"/>
                        </a:lnTo>
                        <a:lnTo>
                          <a:pt x="120" y="53"/>
                        </a:lnTo>
                        <a:lnTo>
                          <a:pt x="129" y="65"/>
                        </a:lnTo>
                        <a:close/>
                        <a:moveTo>
                          <a:pt x="40" y="28"/>
                        </a:moveTo>
                        <a:lnTo>
                          <a:pt x="33" y="30"/>
                        </a:lnTo>
                        <a:lnTo>
                          <a:pt x="16" y="21"/>
                        </a:lnTo>
                        <a:lnTo>
                          <a:pt x="0" y="6"/>
                        </a:lnTo>
                        <a:lnTo>
                          <a:pt x="2" y="0"/>
                        </a:lnTo>
                        <a:lnTo>
                          <a:pt x="25" y="15"/>
                        </a:lnTo>
                        <a:lnTo>
                          <a:pt x="40" y="2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2" name="Country">
                    <a:extLst>
                      <a:ext uri="{FF2B5EF4-FFF2-40B4-BE49-F238E27FC236}">
                        <a16:creationId xmlns:a16="http://schemas.microsoft.com/office/drawing/2014/main" id="{D2150F4C-C88B-4D7C-B671-9D6AF2AEAD76}"/>
                      </a:ext>
                    </a:extLst>
                  </p:cNvPr>
                  <p:cNvSpPr>
                    <a:spLocks/>
                  </p:cNvSpPr>
                  <p:nvPr/>
                </p:nvSpPr>
                <p:spPr bwMode="auto">
                  <a:xfrm>
                    <a:off x="6407150" y="2263775"/>
                    <a:ext cx="127000" cy="106363"/>
                  </a:xfrm>
                  <a:custGeom>
                    <a:avLst/>
                    <a:gdLst>
                      <a:gd name="T0" fmla="*/ 450 w 624"/>
                      <a:gd name="T1" fmla="*/ 490 h 523"/>
                      <a:gd name="T2" fmla="*/ 446 w 624"/>
                      <a:gd name="T3" fmla="*/ 458 h 523"/>
                      <a:gd name="T4" fmla="*/ 422 w 624"/>
                      <a:gd name="T5" fmla="*/ 415 h 523"/>
                      <a:gd name="T6" fmla="*/ 409 w 624"/>
                      <a:gd name="T7" fmla="*/ 384 h 523"/>
                      <a:gd name="T8" fmla="*/ 384 w 624"/>
                      <a:gd name="T9" fmla="*/ 395 h 523"/>
                      <a:gd name="T10" fmla="*/ 396 w 624"/>
                      <a:gd name="T11" fmla="*/ 429 h 523"/>
                      <a:gd name="T12" fmla="*/ 357 w 624"/>
                      <a:gd name="T13" fmla="*/ 478 h 523"/>
                      <a:gd name="T14" fmla="*/ 305 w 624"/>
                      <a:gd name="T15" fmla="*/ 459 h 523"/>
                      <a:gd name="T16" fmla="*/ 287 w 624"/>
                      <a:gd name="T17" fmla="*/ 478 h 523"/>
                      <a:gd name="T18" fmla="*/ 266 w 624"/>
                      <a:gd name="T19" fmla="*/ 493 h 523"/>
                      <a:gd name="T20" fmla="*/ 223 w 624"/>
                      <a:gd name="T21" fmla="*/ 486 h 523"/>
                      <a:gd name="T22" fmla="*/ 182 w 624"/>
                      <a:gd name="T23" fmla="*/ 491 h 523"/>
                      <a:gd name="T24" fmla="*/ 152 w 624"/>
                      <a:gd name="T25" fmla="*/ 465 h 523"/>
                      <a:gd name="T26" fmla="*/ 118 w 624"/>
                      <a:gd name="T27" fmla="*/ 460 h 523"/>
                      <a:gd name="T28" fmla="*/ 98 w 624"/>
                      <a:gd name="T29" fmla="*/ 512 h 523"/>
                      <a:gd name="T30" fmla="*/ 74 w 624"/>
                      <a:gd name="T31" fmla="*/ 523 h 523"/>
                      <a:gd name="T32" fmla="*/ 57 w 624"/>
                      <a:gd name="T33" fmla="*/ 510 h 523"/>
                      <a:gd name="T34" fmla="*/ 61 w 624"/>
                      <a:gd name="T35" fmla="*/ 483 h 523"/>
                      <a:gd name="T36" fmla="*/ 39 w 624"/>
                      <a:gd name="T37" fmla="*/ 443 h 523"/>
                      <a:gd name="T38" fmla="*/ 35 w 624"/>
                      <a:gd name="T39" fmla="*/ 417 h 523"/>
                      <a:gd name="T40" fmla="*/ 21 w 624"/>
                      <a:gd name="T41" fmla="*/ 384 h 523"/>
                      <a:gd name="T42" fmla="*/ 0 w 624"/>
                      <a:gd name="T43" fmla="*/ 371 h 523"/>
                      <a:gd name="T44" fmla="*/ 13 w 624"/>
                      <a:gd name="T45" fmla="*/ 341 h 523"/>
                      <a:gd name="T46" fmla="*/ 21 w 624"/>
                      <a:gd name="T47" fmla="*/ 313 h 523"/>
                      <a:gd name="T48" fmla="*/ 24 w 624"/>
                      <a:gd name="T49" fmla="*/ 280 h 523"/>
                      <a:gd name="T50" fmla="*/ 74 w 624"/>
                      <a:gd name="T51" fmla="*/ 254 h 523"/>
                      <a:gd name="T52" fmla="*/ 72 w 624"/>
                      <a:gd name="T53" fmla="*/ 80 h 523"/>
                      <a:gd name="T54" fmla="*/ 116 w 624"/>
                      <a:gd name="T55" fmla="*/ 0 h 523"/>
                      <a:gd name="T56" fmla="*/ 415 w 624"/>
                      <a:gd name="T57" fmla="*/ 0 h 523"/>
                      <a:gd name="T58" fmla="*/ 578 w 624"/>
                      <a:gd name="T59" fmla="*/ 39 h 523"/>
                      <a:gd name="T60" fmla="*/ 575 w 624"/>
                      <a:gd name="T61" fmla="*/ 88 h 523"/>
                      <a:gd name="T62" fmla="*/ 603 w 624"/>
                      <a:gd name="T63" fmla="*/ 145 h 523"/>
                      <a:gd name="T64" fmla="*/ 605 w 624"/>
                      <a:gd name="T65" fmla="*/ 183 h 523"/>
                      <a:gd name="T66" fmla="*/ 565 w 624"/>
                      <a:gd name="T67" fmla="*/ 201 h 523"/>
                      <a:gd name="T68" fmla="*/ 545 w 624"/>
                      <a:gd name="T69" fmla="*/ 285 h 523"/>
                      <a:gd name="T70" fmla="*/ 543 w 624"/>
                      <a:gd name="T71" fmla="*/ 334 h 523"/>
                      <a:gd name="T72" fmla="*/ 505 w 624"/>
                      <a:gd name="T73" fmla="*/ 391 h 523"/>
                      <a:gd name="T74" fmla="*/ 485 w 624"/>
                      <a:gd name="T75" fmla="*/ 436 h 523"/>
                      <a:gd name="T76" fmla="*/ 456 w 624"/>
                      <a:gd name="T77" fmla="*/ 486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4" h="523">
                        <a:moveTo>
                          <a:pt x="456" y="491"/>
                        </a:moveTo>
                        <a:lnTo>
                          <a:pt x="450" y="490"/>
                        </a:lnTo>
                        <a:lnTo>
                          <a:pt x="451" y="471"/>
                        </a:lnTo>
                        <a:lnTo>
                          <a:pt x="446" y="458"/>
                        </a:lnTo>
                        <a:lnTo>
                          <a:pt x="427" y="443"/>
                        </a:lnTo>
                        <a:lnTo>
                          <a:pt x="422" y="415"/>
                        </a:lnTo>
                        <a:lnTo>
                          <a:pt x="427" y="387"/>
                        </a:lnTo>
                        <a:lnTo>
                          <a:pt x="409" y="384"/>
                        </a:lnTo>
                        <a:lnTo>
                          <a:pt x="407" y="393"/>
                        </a:lnTo>
                        <a:lnTo>
                          <a:pt x="384" y="395"/>
                        </a:lnTo>
                        <a:lnTo>
                          <a:pt x="393" y="406"/>
                        </a:lnTo>
                        <a:lnTo>
                          <a:pt x="396" y="429"/>
                        </a:lnTo>
                        <a:lnTo>
                          <a:pt x="376" y="450"/>
                        </a:lnTo>
                        <a:lnTo>
                          <a:pt x="357" y="478"/>
                        </a:lnTo>
                        <a:lnTo>
                          <a:pt x="337" y="482"/>
                        </a:lnTo>
                        <a:lnTo>
                          <a:pt x="305" y="459"/>
                        </a:lnTo>
                        <a:lnTo>
                          <a:pt x="291" y="467"/>
                        </a:lnTo>
                        <a:lnTo>
                          <a:pt x="287" y="478"/>
                        </a:lnTo>
                        <a:lnTo>
                          <a:pt x="267" y="486"/>
                        </a:lnTo>
                        <a:lnTo>
                          <a:pt x="266" y="493"/>
                        </a:lnTo>
                        <a:lnTo>
                          <a:pt x="228" y="493"/>
                        </a:lnTo>
                        <a:lnTo>
                          <a:pt x="223" y="486"/>
                        </a:lnTo>
                        <a:lnTo>
                          <a:pt x="196" y="484"/>
                        </a:lnTo>
                        <a:lnTo>
                          <a:pt x="182" y="491"/>
                        </a:lnTo>
                        <a:lnTo>
                          <a:pt x="172" y="487"/>
                        </a:lnTo>
                        <a:lnTo>
                          <a:pt x="152" y="465"/>
                        </a:lnTo>
                        <a:lnTo>
                          <a:pt x="146" y="455"/>
                        </a:lnTo>
                        <a:lnTo>
                          <a:pt x="118" y="460"/>
                        </a:lnTo>
                        <a:lnTo>
                          <a:pt x="108" y="478"/>
                        </a:lnTo>
                        <a:lnTo>
                          <a:pt x="98" y="512"/>
                        </a:lnTo>
                        <a:lnTo>
                          <a:pt x="85" y="519"/>
                        </a:lnTo>
                        <a:lnTo>
                          <a:pt x="74" y="523"/>
                        </a:lnTo>
                        <a:lnTo>
                          <a:pt x="70" y="521"/>
                        </a:lnTo>
                        <a:lnTo>
                          <a:pt x="57" y="510"/>
                        </a:lnTo>
                        <a:lnTo>
                          <a:pt x="55" y="499"/>
                        </a:lnTo>
                        <a:lnTo>
                          <a:pt x="61" y="483"/>
                        </a:lnTo>
                        <a:lnTo>
                          <a:pt x="61" y="467"/>
                        </a:lnTo>
                        <a:lnTo>
                          <a:pt x="39" y="443"/>
                        </a:lnTo>
                        <a:lnTo>
                          <a:pt x="35" y="427"/>
                        </a:lnTo>
                        <a:lnTo>
                          <a:pt x="35" y="417"/>
                        </a:lnTo>
                        <a:lnTo>
                          <a:pt x="21" y="406"/>
                        </a:lnTo>
                        <a:lnTo>
                          <a:pt x="21" y="384"/>
                        </a:lnTo>
                        <a:lnTo>
                          <a:pt x="13" y="369"/>
                        </a:lnTo>
                        <a:lnTo>
                          <a:pt x="0" y="371"/>
                        </a:lnTo>
                        <a:lnTo>
                          <a:pt x="3" y="357"/>
                        </a:lnTo>
                        <a:lnTo>
                          <a:pt x="13" y="341"/>
                        </a:lnTo>
                        <a:lnTo>
                          <a:pt x="9" y="325"/>
                        </a:lnTo>
                        <a:lnTo>
                          <a:pt x="21" y="313"/>
                        </a:lnTo>
                        <a:lnTo>
                          <a:pt x="14" y="304"/>
                        </a:lnTo>
                        <a:lnTo>
                          <a:pt x="24" y="280"/>
                        </a:lnTo>
                        <a:lnTo>
                          <a:pt x="41" y="251"/>
                        </a:lnTo>
                        <a:lnTo>
                          <a:pt x="74" y="254"/>
                        </a:lnTo>
                        <a:lnTo>
                          <a:pt x="72" y="97"/>
                        </a:lnTo>
                        <a:lnTo>
                          <a:pt x="72" y="80"/>
                        </a:lnTo>
                        <a:lnTo>
                          <a:pt x="116" y="80"/>
                        </a:lnTo>
                        <a:lnTo>
                          <a:pt x="116" y="0"/>
                        </a:lnTo>
                        <a:lnTo>
                          <a:pt x="268" y="0"/>
                        </a:lnTo>
                        <a:lnTo>
                          <a:pt x="415" y="0"/>
                        </a:lnTo>
                        <a:lnTo>
                          <a:pt x="566" y="0"/>
                        </a:lnTo>
                        <a:lnTo>
                          <a:pt x="578" y="39"/>
                        </a:lnTo>
                        <a:lnTo>
                          <a:pt x="570" y="47"/>
                        </a:lnTo>
                        <a:lnTo>
                          <a:pt x="575" y="88"/>
                        </a:lnTo>
                        <a:lnTo>
                          <a:pt x="589" y="136"/>
                        </a:lnTo>
                        <a:lnTo>
                          <a:pt x="603" y="145"/>
                        </a:lnTo>
                        <a:lnTo>
                          <a:pt x="624" y="160"/>
                        </a:lnTo>
                        <a:lnTo>
                          <a:pt x="605" y="183"/>
                        </a:lnTo>
                        <a:lnTo>
                          <a:pt x="577" y="189"/>
                        </a:lnTo>
                        <a:lnTo>
                          <a:pt x="565" y="201"/>
                        </a:lnTo>
                        <a:lnTo>
                          <a:pt x="562" y="227"/>
                        </a:lnTo>
                        <a:lnTo>
                          <a:pt x="545" y="285"/>
                        </a:lnTo>
                        <a:lnTo>
                          <a:pt x="549" y="300"/>
                        </a:lnTo>
                        <a:lnTo>
                          <a:pt x="543" y="334"/>
                        </a:lnTo>
                        <a:lnTo>
                          <a:pt x="528" y="372"/>
                        </a:lnTo>
                        <a:lnTo>
                          <a:pt x="505" y="391"/>
                        </a:lnTo>
                        <a:lnTo>
                          <a:pt x="489" y="420"/>
                        </a:lnTo>
                        <a:lnTo>
                          <a:pt x="485" y="436"/>
                        </a:lnTo>
                        <a:lnTo>
                          <a:pt x="467" y="447"/>
                        </a:lnTo>
                        <a:lnTo>
                          <a:pt x="456" y="486"/>
                        </a:lnTo>
                        <a:lnTo>
                          <a:pt x="456" y="49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3" name="Country">
                    <a:extLst>
                      <a:ext uri="{FF2B5EF4-FFF2-40B4-BE49-F238E27FC236}">
                        <a16:creationId xmlns:a16="http://schemas.microsoft.com/office/drawing/2014/main" id="{E99CA1A2-E2B6-4B20-ADA8-340040D6B89F}"/>
                      </a:ext>
                    </a:extLst>
                  </p:cNvPr>
                  <p:cNvSpPr>
                    <a:spLocks/>
                  </p:cNvSpPr>
                  <p:nvPr/>
                </p:nvSpPr>
                <p:spPr bwMode="auto">
                  <a:xfrm>
                    <a:off x="6323013" y="1692275"/>
                    <a:ext cx="98425" cy="231775"/>
                  </a:xfrm>
                  <a:custGeom>
                    <a:avLst/>
                    <a:gdLst>
                      <a:gd name="T0" fmla="*/ 423 w 488"/>
                      <a:gd name="T1" fmla="*/ 334 h 1139"/>
                      <a:gd name="T2" fmla="*/ 386 w 488"/>
                      <a:gd name="T3" fmla="*/ 397 h 1139"/>
                      <a:gd name="T4" fmla="*/ 392 w 488"/>
                      <a:gd name="T5" fmla="*/ 452 h 1139"/>
                      <a:gd name="T6" fmla="*/ 332 w 488"/>
                      <a:gd name="T7" fmla="*/ 521 h 1139"/>
                      <a:gd name="T8" fmla="*/ 259 w 488"/>
                      <a:gd name="T9" fmla="*/ 593 h 1139"/>
                      <a:gd name="T10" fmla="*/ 231 w 488"/>
                      <a:gd name="T11" fmla="*/ 707 h 1139"/>
                      <a:gd name="T12" fmla="*/ 258 w 488"/>
                      <a:gd name="T13" fmla="*/ 762 h 1139"/>
                      <a:gd name="T14" fmla="*/ 294 w 488"/>
                      <a:gd name="T15" fmla="*/ 804 h 1139"/>
                      <a:gd name="T16" fmla="*/ 259 w 488"/>
                      <a:gd name="T17" fmla="*/ 888 h 1139"/>
                      <a:gd name="T18" fmla="*/ 220 w 488"/>
                      <a:gd name="T19" fmla="*/ 905 h 1139"/>
                      <a:gd name="T20" fmla="*/ 205 w 488"/>
                      <a:gd name="T21" fmla="*/ 1025 h 1139"/>
                      <a:gd name="T22" fmla="*/ 184 w 488"/>
                      <a:gd name="T23" fmla="*/ 1089 h 1139"/>
                      <a:gd name="T24" fmla="*/ 138 w 488"/>
                      <a:gd name="T25" fmla="*/ 1082 h 1139"/>
                      <a:gd name="T26" fmla="*/ 117 w 488"/>
                      <a:gd name="T27" fmla="*/ 1136 h 1139"/>
                      <a:gd name="T28" fmla="*/ 73 w 488"/>
                      <a:gd name="T29" fmla="*/ 1139 h 1139"/>
                      <a:gd name="T30" fmla="*/ 61 w 488"/>
                      <a:gd name="T31" fmla="*/ 1075 h 1139"/>
                      <a:gd name="T32" fmla="*/ 29 w 488"/>
                      <a:gd name="T33" fmla="*/ 997 h 1139"/>
                      <a:gd name="T34" fmla="*/ 0 w 488"/>
                      <a:gd name="T35" fmla="*/ 895 h 1139"/>
                      <a:gd name="T36" fmla="*/ 17 w 488"/>
                      <a:gd name="T37" fmla="*/ 853 h 1139"/>
                      <a:gd name="T38" fmla="*/ 48 w 488"/>
                      <a:gd name="T39" fmla="*/ 801 h 1139"/>
                      <a:gd name="T40" fmla="*/ 61 w 488"/>
                      <a:gd name="T41" fmla="*/ 710 h 1139"/>
                      <a:gd name="T42" fmla="*/ 37 w 488"/>
                      <a:gd name="T43" fmla="*/ 670 h 1139"/>
                      <a:gd name="T44" fmla="*/ 34 w 488"/>
                      <a:gd name="T45" fmla="*/ 562 h 1139"/>
                      <a:gd name="T46" fmla="*/ 59 w 488"/>
                      <a:gd name="T47" fmla="*/ 482 h 1139"/>
                      <a:gd name="T48" fmla="*/ 96 w 488"/>
                      <a:gd name="T49" fmla="*/ 483 h 1139"/>
                      <a:gd name="T50" fmla="*/ 110 w 488"/>
                      <a:gd name="T51" fmla="*/ 449 h 1139"/>
                      <a:gd name="T52" fmla="*/ 96 w 488"/>
                      <a:gd name="T53" fmla="*/ 419 h 1139"/>
                      <a:gd name="T54" fmla="*/ 155 w 488"/>
                      <a:gd name="T55" fmla="*/ 290 h 1139"/>
                      <a:gd name="T56" fmla="*/ 193 w 488"/>
                      <a:gd name="T57" fmla="*/ 184 h 1139"/>
                      <a:gd name="T58" fmla="*/ 218 w 488"/>
                      <a:gd name="T59" fmla="*/ 113 h 1139"/>
                      <a:gd name="T60" fmla="*/ 254 w 488"/>
                      <a:gd name="T61" fmla="*/ 113 h 1139"/>
                      <a:gd name="T62" fmla="*/ 264 w 488"/>
                      <a:gd name="T63" fmla="*/ 57 h 1139"/>
                      <a:gd name="T64" fmla="*/ 336 w 488"/>
                      <a:gd name="T65" fmla="*/ 73 h 1139"/>
                      <a:gd name="T66" fmla="*/ 341 w 488"/>
                      <a:gd name="T67" fmla="*/ 4 h 1139"/>
                      <a:gd name="T68" fmla="*/ 365 w 488"/>
                      <a:gd name="T69" fmla="*/ 0 h 1139"/>
                      <a:gd name="T70" fmla="*/ 415 w 488"/>
                      <a:gd name="T71" fmla="*/ 51 h 1139"/>
                      <a:gd name="T72" fmla="*/ 474 w 488"/>
                      <a:gd name="T73" fmla="*/ 121 h 1139"/>
                      <a:gd name="T74" fmla="*/ 475 w 488"/>
                      <a:gd name="T75" fmla="*/ 271 h 1139"/>
                      <a:gd name="T76" fmla="*/ 488 w 488"/>
                      <a:gd name="T77" fmla="*/ 308 h 1139"/>
                      <a:gd name="T78" fmla="*/ 423 w 488"/>
                      <a:gd name="T79" fmla="*/ 334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8" h="1139">
                        <a:moveTo>
                          <a:pt x="423" y="334"/>
                        </a:moveTo>
                        <a:lnTo>
                          <a:pt x="386" y="397"/>
                        </a:lnTo>
                        <a:lnTo>
                          <a:pt x="392" y="452"/>
                        </a:lnTo>
                        <a:lnTo>
                          <a:pt x="332" y="521"/>
                        </a:lnTo>
                        <a:lnTo>
                          <a:pt x="259" y="593"/>
                        </a:lnTo>
                        <a:lnTo>
                          <a:pt x="231" y="707"/>
                        </a:lnTo>
                        <a:lnTo>
                          <a:pt x="258" y="762"/>
                        </a:lnTo>
                        <a:lnTo>
                          <a:pt x="294" y="804"/>
                        </a:lnTo>
                        <a:lnTo>
                          <a:pt x="259" y="888"/>
                        </a:lnTo>
                        <a:lnTo>
                          <a:pt x="220" y="905"/>
                        </a:lnTo>
                        <a:lnTo>
                          <a:pt x="205" y="1025"/>
                        </a:lnTo>
                        <a:lnTo>
                          <a:pt x="184" y="1089"/>
                        </a:lnTo>
                        <a:lnTo>
                          <a:pt x="138" y="1082"/>
                        </a:lnTo>
                        <a:lnTo>
                          <a:pt x="117" y="1136"/>
                        </a:lnTo>
                        <a:lnTo>
                          <a:pt x="73" y="1139"/>
                        </a:lnTo>
                        <a:lnTo>
                          <a:pt x="61" y="1075"/>
                        </a:lnTo>
                        <a:lnTo>
                          <a:pt x="29" y="997"/>
                        </a:lnTo>
                        <a:lnTo>
                          <a:pt x="0" y="895"/>
                        </a:lnTo>
                        <a:lnTo>
                          <a:pt x="17" y="853"/>
                        </a:lnTo>
                        <a:lnTo>
                          <a:pt x="48" y="801"/>
                        </a:lnTo>
                        <a:lnTo>
                          <a:pt x="61" y="710"/>
                        </a:lnTo>
                        <a:lnTo>
                          <a:pt x="37" y="670"/>
                        </a:lnTo>
                        <a:lnTo>
                          <a:pt x="34" y="562"/>
                        </a:lnTo>
                        <a:lnTo>
                          <a:pt x="59" y="482"/>
                        </a:lnTo>
                        <a:lnTo>
                          <a:pt x="96" y="483"/>
                        </a:lnTo>
                        <a:lnTo>
                          <a:pt x="110" y="449"/>
                        </a:lnTo>
                        <a:lnTo>
                          <a:pt x="96" y="419"/>
                        </a:lnTo>
                        <a:lnTo>
                          <a:pt x="155" y="290"/>
                        </a:lnTo>
                        <a:lnTo>
                          <a:pt x="193" y="184"/>
                        </a:lnTo>
                        <a:lnTo>
                          <a:pt x="218" y="113"/>
                        </a:lnTo>
                        <a:lnTo>
                          <a:pt x="254" y="113"/>
                        </a:lnTo>
                        <a:lnTo>
                          <a:pt x="264" y="57"/>
                        </a:lnTo>
                        <a:lnTo>
                          <a:pt x="336" y="73"/>
                        </a:lnTo>
                        <a:lnTo>
                          <a:pt x="341" y="4"/>
                        </a:lnTo>
                        <a:lnTo>
                          <a:pt x="365" y="0"/>
                        </a:lnTo>
                        <a:lnTo>
                          <a:pt x="415" y="51"/>
                        </a:lnTo>
                        <a:lnTo>
                          <a:pt x="474" y="121"/>
                        </a:lnTo>
                        <a:lnTo>
                          <a:pt x="475" y="271"/>
                        </a:lnTo>
                        <a:lnTo>
                          <a:pt x="488" y="308"/>
                        </a:lnTo>
                        <a:lnTo>
                          <a:pt x="423" y="33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4" name="Country">
                    <a:extLst>
                      <a:ext uri="{FF2B5EF4-FFF2-40B4-BE49-F238E27FC236}">
                        <a16:creationId xmlns:a16="http://schemas.microsoft.com/office/drawing/2014/main" id="{2B83418A-755E-499E-9480-E54AD1A48783}"/>
                      </a:ext>
                    </a:extLst>
                  </p:cNvPr>
                  <p:cNvSpPr>
                    <a:spLocks/>
                  </p:cNvSpPr>
                  <p:nvPr/>
                </p:nvSpPr>
                <p:spPr bwMode="auto">
                  <a:xfrm>
                    <a:off x="6342063" y="2028825"/>
                    <a:ext cx="22225" cy="15875"/>
                  </a:xfrm>
                  <a:custGeom>
                    <a:avLst/>
                    <a:gdLst>
                      <a:gd name="T0" fmla="*/ 4 w 109"/>
                      <a:gd name="T1" fmla="*/ 19 h 76"/>
                      <a:gd name="T2" fmla="*/ 36 w 109"/>
                      <a:gd name="T3" fmla="*/ 23 h 76"/>
                      <a:gd name="T4" fmla="*/ 55 w 109"/>
                      <a:gd name="T5" fmla="*/ 10 h 76"/>
                      <a:gd name="T6" fmla="*/ 88 w 109"/>
                      <a:gd name="T7" fmla="*/ 9 h 76"/>
                      <a:gd name="T8" fmla="*/ 95 w 109"/>
                      <a:gd name="T9" fmla="*/ 0 h 76"/>
                      <a:gd name="T10" fmla="*/ 102 w 109"/>
                      <a:gd name="T11" fmla="*/ 0 h 76"/>
                      <a:gd name="T12" fmla="*/ 109 w 109"/>
                      <a:gd name="T13" fmla="*/ 19 h 76"/>
                      <a:gd name="T14" fmla="*/ 79 w 109"/>
                      <a:gd name="T15" fmla="*/ 33 h 76"/>
                      <a:gd name="T16" fmla="*/ 75 w 109"/>
                      <a:gd name="T17" fmla="*/ 55 h 76"/>
                      <a:gd name="T18" fmla="*/ 62 w 109"/>
                      <a:gd name="T19" fmla="*/ 61 h 76"/>
                      <a:gd name="T20" fmla="*/ 62 w 109"/>
                      <a:gd name="T21" fmla="*/ 76 h 76"/>
                      <a:gd name="T22" fmla="*/ 47 w 109"/>
                      <a:gd name="T23" fmla="*/ 75 h 76"/>
                      <a:gd name="T24" fmla="*/ 34 w 109"/>
                      <a:gd name="T25" fmla="*/ 66 h 76"/>
                      <a:gd name="T26" fmla="*/ 27 w 109"/>
                      <a:gd name="T27" fmla="*/ 75 h 76"/>
                      <a:gd name="T28" fmla="*/ 1 w 109"/>
                      <a:gd name="T29" fmla="*/ 73 h 76"/>
                      <a:gd name="T30" fmla="*/ 9 w 109"/>
                      <a:gd name="T31" fmla="*/ 68 h 76"/>
                      <a:gd name="T32" fmla="*/ 0 w 109"/>
                      <a:gd name="T33" fmla="*/ 45 h 76"/>
                      <a:gd name="T34" fmla="*/ 4 w 109"/>
                      <a:gd name="T35"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76">
                        <a:moveTo>
                          <a:pt x="4" y="19"/>
                        </a:moveTo>
                        <a:lnTo>
                          <a:pt x="36" y="23"/>
                        </a:lnTo>
                        <a:lnTo>
                          <a:pt x="55" y="10"/>
                        </a:lnTo>
                        <a:lnTo>
                          <a:pt x="88" y="9"/>
                        </a:lnTo>
                        <a:lnTo>
                          <a:pt x="95" y="0"/>
                        </a:lnTo>
                        <a:lnTo>
                          <a:pt x="102" y="0"/>
                        </a:lnTo>
                        <a:lnTo>
                          <a:pt x="109" y="19"/>
                        </a:lnTo>
                        <a:lnTo>
                          <a:pt x="79" y="33"/>
                        </a:lnTo>
                        <a:lnTo>
                          <a:pt x="75" y="55"/>
                        </a:lnTo>
                        <a:lnTo>
                          <a:pt x="62" y="61"/>
                        </a:lnTo>
                        <a:lnTo>
                          <a:pt x="62" y="76"/>
                        </a:lnTo>
                        <a:lnTo>
                          <a:pt x="47" y="75"/>
                        </a:lnTo>
                        <a:lnTo>
                          <a:pt x="34" y="66"/>
                        </a:lnTo>
                        <a:lnTo>
                          <a:pt x="27" y="75"/>
                        </a:lnTo>
                        <a:lnTo>
                          <a:pt x="1" y="73"/>
                        </a:lnTo>
                        <a:lnTo>
                          <a:pt x="9" y="68"/>
                        </a:lnTo>
                        <a:lnTo>
                          <a:pt x="0" y="45"/>
                        </a:lnTo>
                        <a:lnTo>
                          <a:pt x="4" y="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5" name="Country">
                    <a:extLst>
                      <a:ext uri="{FF2B5EF4-FFF2-40B4-BE49-F238E27FC236}">
                        <a16:creationId xmlns:a16="http://schemas.microsoft.com/office/drawing/2014/main" id="{CCE1EECA-7F4B-451D-816A-E8F0764FFF96}"/>
                      </a:ext>
                    </a:extLst>
                  </p:cNvPr>
                  <p:cNvSpPr>
                    <a:spLocks noEditPoints="1"/>
                  </p:cNvSpPr>
                  <p:nvPr/>
                </p:nvSpPr>
                <p:spPr bwMode="auto">
                  <a:xfrm>
                    <a:off x="6318250" y="1352550"/>
                    <a:ext cx="130175" cy="136525"/>
                  </a:xfrm>
                  <a:custGeom>
                    <a:avLst/>
                    <a:gdLst>
                      <a:gd name="T0" fmla="*/ 269 w 644"/>
                      <a:gd name="T1" fmla="*/ 0 h 669"/>
                      <a:gd name="T2" fmla="*/ 305 w 644"/>
                      <a:gd name="T3" fmla="*/ 88 h 669"/>
                      <a:gd name="T4" fmla="*/ 359 w 644"/>
                      <a:gd name="T5" fmla="*/ 92 h 669"/>
                      <a:gd name="T6" fmla="*/ 366 w 644"/>
                      <a:gd name="T7" fmla="*/ 150 h 669"/>
                      <a:gd name="T8" fmla="*/ 478 w 644"/>
                      <a:gd name="T9" fmla="*/ 185 h 669"/>
                      <a:gd name="T10" fmla="*/ 588 w 644"/>
                      <a:gd name="T11" fmla="*/ 161 h 669"/>
                      <a:gd name="T12" fmla="*/ 644 w 644"/>
                      <a:gd name="T13" fmla="*/ 45 h 669"/>
                      <a:gd name="T14" fmla="*/ 601 w 644"/>
                      <a:gd name="T15" fmla="*/ 0 h 669"/>
                      <a:gd name="T16" fmla="*/ 269 w 644"/>
                      <a:gd name="T17" fmla="*/ 0 h 669"/>
                      <a:gd name="T18" fmla="*/ 249 w 644"/>
                      <a:gd name="T19" fmla="*/ 47 h 669"/>
                      <a:gd name="T20" fmla="*/ 194 w 644"/>
                      <a:gd name="T21" fmla="*/ 55 h 669"/>
                      <a:gd name="T22" fmla="*/ 179 w 644"/>
                      <a:gd name="T23" fmla="*/ 128 h 669"/>
                      <a:gd name="T24" fmla="*/ 125 w 644"/>
                      <a:gd name="T25" fmla="*/ 131 h 669"/>
                      <a:gd name="T26" fmla="*/ 105 w 644"/>
                      <a:gd name="T27" fmla="*/ 56 h 669"/>
                      <a:gd name="T28" fmla="*/ 0 w 644"/>
                      <a:gd name="T29" fmla="*/ 133 h 669"/>
                      <a:gd name="T30" fmla="*/ 30 w 644"/>
                      <a:gd name="T31" fmla="*/ 292 h 669"/>
                      <a:gd name="T32" fmla="*/ 105 w 644"/>
                      <a:gd name="T33" fmla="*/ 451 h 669"/>
                      <a:gd name="T34" fmla="*/ 161 w 644"/>
                      <a:gd name="T35" fmla="*/ 504 h 669"/>
                      <a:gd name="T36" fmla="*/ 127 w 644"/>
                      <a:gd name="T37" fmla="*/ 566 h 669"/>
                      <a:gd name="T38" fmla="*/ 209 w 644"/>
                      <a:gd name="T39" fmla="*/ 669 h 669"/>
                      <a:gd name="T40" fmla="*/ 254 w 644"/>
                      <a:gd name="T41" fmla="*/ 663 h 669"/>
                      <a:gd name="T42" fmla="*/ 272 w 644"/>
                      <a:gd name="T43" fmla="*/ 521 h 669"/>
                      <a:gd name="T44" fmla="*/ 305 w 644"/>
                      <a:gd name="T45" fmla="*/ 487 h 669"/>
                      <a:gd name="T46" fmla="*/ 327 w 644"/>
                      <a:gd name="T47" fmla="*/ 351 h 669"/>
                      <a:gd name="T48" fmla="*/ 421 w 644"/>
                      <a:gd name="T49" fmla="*/ 275 h 669"/>
                      <a:gd name="T50" fmla="*/ 297 w 644"/>
                      <a:gd name="T51" fmla="*/ 122 h 669"/>
                      <a:gd name="T52" fmla="*/ 249 w 644"/>
                      <a:gd name="T53" fmla="*/ 47 h 669"/>
                      <a:gd name="T54" fmla="*/ 473 w 644"/>
                      <a:gd name="T55" fmla="*/ 371 h 669"/>
                      <a:gd name="T56" fmla="*/ 394 w 644"/>
                      <a:gd name="T57" fmla="*/ 409 h 669"/>
                      <a:gd name="T58" fmla="*/ 417 w 644"/>
                      <a:gd name="T59" fmla="*/ 468 h 669"/>
                      <a:gd name="T60" fmla="*/ 391 w 644"/>
                      <a:gd name="T61" fmla="*/ 514 h 669"/>
                      <a:gd name="T62" fmla="*/ 458 w 644"/>
                      <a:gd name="T63" fmla="*/ 555 h 669"/>
                      <a:gd name="T64" fmla="*/ 542 w 644"/>
                      <a:gd name="T65" fmla="*/ 483 h 669"/>
                      <a:gd name="T66" fmla="*/ 487 w 644"/>
                      <a:gd name="T67" fmla="*/ 442 h 669"/>
                      <a:gd name="T68" fmla="*/ 473 w 644"/>
                      <a:gd name="T69" fmla="*/ 37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4" h="669">
                        <a:moveTo>
                          <a:pt x="269" y="0"/>
                        </a:moveTo>
                        <a:lnTo>
                          <a:pt x="305" y="88"/>
                        </a:lnTo>
                        <a:lnTo>
                          <a:pt x="359" y="92"/>
                        </a:lnTo>
                        <a:lnTo>
                          <a:pt x="366" y="150"/>
                        </a:lnTo>
                        <a:lnTo>
                          <a:pt x="478" y="185"/>
                        </a:lnTo>
                        <a:lnTo>
                          <a:pt x="588" y="161"/>
                        </a:lnTo>
                        <a:lnTo>
                          <a:pt x="644" y="45"/>
                        </a:lnTo>
                        <a:lnTo>
                          <a:pt x="601" y="0"/>
                        </a:lnTo>
                        <a:lnTo>
                          <a:pt x="269" y="0"/>
                        </a:lnTo>
                        <a:close/>
                        <a:moveTo>
                          <a:pt x="249" y="47"/>
                        </a:moveTo>
                        <a:lnTo>
                          <a:pt x="194" y="55"/>
                        </a:lnTo>
                        <a:lnTo>
                          <a:pt x="179" y="128"/>
                        </a:lnTo>
                        <a:lnTo>
                          <a:pt x="125" y="131"/>
                        </a:lnTo>
                        <a:lnTo>
                          <a:pt x="105" y="56"/>
                        </a:lnTo>
                        <a:lnTo>
                          <a:pt x="0" y="133"/>
                        </a:lnTo>
                        <a:lnTo>
                          <a:pt x="30" y="292"/>
                        </a:lnTo>
                        <a:lnTo>
                          <a:pt x="105" y="451"/>
                        </a:lnTo>
                        <a:lnTo>
                          <a:pt x="161" y="504"/>
                        </a:lnTo>
                        <a:lnTo>
                          <a:pt x="127" y="566"/>
                        </a:lnTo>
                        <a:lnTo>
                          <a:pt x="209" y="669"/>
                        </a:lnTo>
                        <a:lnTo>
                          <a:pt x="254" y="663"/>
                        </a:lnTo>
                        <a:lnTo>
                          <a:pt x="272" y="521"/>
                        </a:lnTo>
                        <a:lnTo>
                          <a:pt x="305" y="487"/>
                        </a:lnTo>
                        <a:lnTo>
                          <a:pt x="327" y="351"/>
                        </a:lnTo>
                        <a:lnTo>
                          <a:pt x="421" y="275"/>
                        </a:lnTo>
                        <a:lnTo>
                          <a:pt x="297" y="122"/>
                        </a:lnTo>
                        <a:lnTo>
                          <a:pt x="249" y="47"/>
                        </a:lnTo>
                        <a:close/>
                        <a:moveTo>
                          <a:pt x="473" y="371"/>
                        </a:moveTo>
                        <a:lnTo>
                          <a:pt x="394" y="409"/>
                        </a:lnTo>
                        <a:lnTo>
                          <a:pt x="417" y="468"/>
                        </a:lnTo>
                        <a:lnTo>
                          <a:pt x="391" y="514"/>
                        </a:lnTo>
                        <a:lnTo>
                          <a:pt x="458" y="555"/>
                        </a:lnTo>
                        <a:lnTo>
                          <a:pt x="542" y="483"/>
                        </a:lnTo>
                        <a:lnTo>
                          <a:pt x="487" y="442"/>
                        </a:lnTo>
                        <a:lnTo>
                          <a:pt x="473" y="37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6" name="Country">
                    <a:extLst>
                      <a:ext uri="{FF2B5EF4-FFF2-40B4-BE49-F238E27FC236}">
                        <a16:creationId xmlns:a16="http://schemas.microsoft.com/office/drawing/2014/main" id="{F5A4E961-F814-4311-89D3-1DC2BEB50BD1}"/>
                      </a:ext>
                    </a:extLst>
                  </p:cNvPr>
                  <p:cNvSpPr>
                    <a:spLocks/>
                  </p:cNvSpPr>
                  <p:nvPr/>
                </p:nvSpPr>
                <p:spPr bwMode="auto">
                  <a:xfrm>
                    <a:off x="6367463" y="1997075"/>
                    <a:ext cx="44450" cy="22225"/>
                  </a:xfrm>
                  <a:custGeom>
                    <a:avLst/>
                    <a:gdLst>
                      <a:gd name="T0" fmla="*/ 75 w 215"/>
                      <a:gd name="T1" fmla="*/ 5 h 104"/>
                      <a:gd name="T2" fmla="*/ 77 w 215"/>
                      <a:gd name="T3" fmla="*/ 8 h 104"/>
                      <a:gd name="T4" fmla="*/ 92 w 215"/>
                      <a:gd name="T5" fmla="*/ 0 h 104"/>
                      <a:gd name="T6" fmla="*/ 112 w 215"/>
                      <a:gd name="T7" fmla="*/ 21 h 104"/>
                      <a:gd name="T8" fmla="*/ 134 w 215"/>
                      <a:gd name="T9" fmla="*/ 9 h 104"/>
                      <a:gd name="T10" fmla="*/ 152 w 215"/>
                      <a:gd name="T11" fmla="*/ 15 h 104"/>
                      <a:gd name="T12" fmla="*/ 179 w 215"/>
                      <a:gd name="T13" fmla="*/ 6 h 104"/>
                      <a:gd name="T14" fmla="*/ 215 w 215"/>
                      <a:gd name="T15" fmla="*/ 29 h 104"/>
                      <a:gd name="T16" fmla="*/ 205 w 215"/>
                      <a:gd name="T17" fmla="*/ 44 h 104"/>
                      <a:gd name="T18" fmla="*/ 197 w 215"/>
                      <a:gd name="T19" fmla="*/ 67 h 104"/>
                      <a:gd name="T20" fmla="*/ 189 w 215"/>
                      <a:gd name="T21" fmla="*/ 72 h 104"/>
                      <a:gd name="T22" fmla="*/ 149 w 215"/>
                      <a:gd name="T23" fmla="*/ 55 h 104"/>
                      <a:gd name="T24" fmla="*/ 136 w 215"/>
                      <a:gd name="T25" fmla="*/ 59 h 104"/>
                      <a:gd name="T26" fmla="*/ 127 w 215"/>
                      <a:gd name="T27" fmla="*/ 72 h 104"/>
                      <a:gd name="T28" fmla="*/ 109 w 215"/>
                      <a:gd name="T29" fmla="*/ 79 h 104"/>
                      <a:gd name="T30" fmla="*/ 105 w 215"/>
                      <a:gd name="T31" fmla="*/ 75 h 104"/>
                      <a:gd name="T32" fmla="*/ 87 w 215"/>
                      <a:gd name="T33" fmla="*/ 84 h 104"/>
                      <a:gd name="T34" fmla="*/ 72 w 215"/>
                      <a:gd name="T35" fmla="*/ 86 h 104"/>
                      <a:gd name="T36" fmla="*/ 69 w 215"/>
                      <a:gd name="T37" fmla="*/ 97 h 104"/>
                      <a:gd name="T38" fmla="*/ 37 w 215"/>
                      <a:gd name="T39" fmla="*/ 104 h 104"/>
                      <a:gd name="T40" fmla="*/ 23 w 215"/>
                      <a:gd name="T41" fmla="*/ 98 h 104"/>
                      <a:gd name="T42" fmla="*/ 4 w 215"/>
                      <a:gd name="T43" fmla="*/ 84 h 104"/>
                      <a:gd name="T44" fmla="*/ 0 w 215"/>
                      <a:gd name="T45" fmla="*/ 64 h 104"/>
                      <a:gd name="T46" fmla="*/ 3 w 215"/>
                      <a:gd name="T47" fmla="*/ 57 h 104"/>
                      <a:gd name="T48" fmla="*/ 8 w 215"/>
                      <a:gd name="T49" fmla="*/ 44 h 104"/>
                      <a:gd name="T50" fmla="*/ 25 w 215"/>
                      <a:gd name="T51" fmla="*/ 45 h 104"/>
                      <a:gd name="T52" fmla="*/ 38 w 215"/>
                      <a:gd name="T53" fmla="*/ 39 h 104"/>
                      <a:gd name="T54" fmla="*/ 39 w 215"/>
                      <a:gd name="T55" fmla="*/ 34 h 104"/>
                      <a:gd name="T56" fmla="*/ 46 w 215"/>
                      <a:gd name="T57" fmla="*/ 31 h 104"/>
                      <a:gd name="T58" fmla="*/ 49 w 215"/>
                      <a:gd name="T59" fmla="*/ 18 h 104"/>
                      <a:gd name="T60" fmla="*/ 57 w 215"/>
                      <a:gd name="T61" fmla="*/ 15 h 104"/>
                      <a:gd name="T62" fmla="*/ 63 w 215"/>
                      <a:gd name="T63" fmla="*/ 5 h 104"/>
                      <a:gd name="T64" fmla="*/ 75 w 215"/>
                      <a:gd name="T65"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5" h="104">
                        <a:moveTo>
                          <a:pt x="75" y="5"/>
                        </a:moveTo>
                        <a:lnTo>
                          <a:pt x="77" y="8"/>
                        </a:lnTo>
                        <a:lnTo>
                          <a:pt x="92" y="0"/>
                        </a:lnTo>
                        <a:lnTo>
                          <a:pt x="112" y="21"/>
                        </a:lnTo>
                        <a:lnTo>
                          <a:pt x="134" y="9"/>
                        </a:lnTo>
                        <a:lnTo>
                          <a:pt x="152" y="15"/>
                        </a:lnTo>
                        <a:lnTo>
                          <a:pt x="179" y="6"/>
                        </a:lnTo>
                        <a:lnTo>
                          <a:pt x="215" y="29"/>
                        </a:lnTo>
                        <a:lnTo>
                          <a:pt x="205" y="44"/>
                        </a:lnTo>
                        <a:lnTo>
                          <a:pt x="197" y="67"/>
                        </a:lnTo>
                        <a:lnTo>
                          <a:pt x="189" y="72"/>
                        </a:lnTo>
                        <a:lnTo>
                          <a:pt x="149" y="55"/>
                        </a:lnTo>
                        <a:lnTo>
                          <a:pt x="136" y="59"/>
                        </a:lnTo>
                        <a:lnTo>
                          <a:pt x="127" y="72"/>
                        </a:lnTo>
                        <a:lnTo>
                          <a:pt x="109" y="79"/>
                        </a:lnTo>
                        <a:lnTo>
                          <a:pt x="105" y="75"/>
                        </a:lnTo>
                        <a:lnTo>
                          <a:pt x="87" y="84"/>
                        </a:lnTo>
                        <a:lnTo>
                          <a:pt x="72" y="86"/>
                        </a:lnTo>
                        <a:lnTo>
                          <a:pt x="69" y="97"/>
                        </a:lnTo>
                        <a:lnTo>
                          <a:pt x="37" y="104"/>
                        </a:lnTo>
                        <a:lnTo>
                          <a:pt x="23" y="98"/>
                        </a:lnTo>
                        <a:lnTo>
                          <a:pt x="4" y="84"/>
                        </a:lnTo>
                        <a:lnTo>
                          <a:pt x="0" y="64"/>
                        </a:lnTo>
                        <a:lnTo>
                          <a:pt x="3" y="57"/>
                        </a:lnTo>
                        <a:lnTo>
                          <a:pt x="8" y="44"/>
                        </a:lnTo>
                        <a:lnTo>
                          <a:pt x="25" y="45"/>
                        </a:lnTo>
                        <a:lnTo>
                          <a:pt x="38" y="39"/>
                        </a:lnTo>
                        <a:lnTo>
                          <a:pt x="39" y="34"/>
                        </a:lnTo>
                        <a:lnTo>
                          <a:pt x="46" y="31"/>
                        </a:lnTo>
                        <a:lnTo>
                          <a:pt x="49" y="18"/>
                        </a:lnTo>
                        <a:lnTo>
                          <a:pt x="57" y="15"/>
                        </a:lnTo>
                        <a:lnTo>
                          <a:pt x="63" y="5"/>
                        </a:lnTo>
                        <a:lnTo>
                          <a:pt x="75" y="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7" name="Country">
                    <a:extLst>
                      <a:ext uri="{FF2B5EF4-FFF2-40B4-BE49-F238E27FC236}">
                        <a16:creationId xmlns:a16="http://schemas.microsoft.com/office/drawing/2014/main" id="{83ED617D-102A-4AFC-8A40-D2C8D04E407E}"/>
                      </a:ext>
                    </a:extLst>
                  </p:cNvPr>
                  <p:cNvSpPr>
                    <a:spLocks/>
                  </p:cNvSpPr>
                  <p:nvPr/>
                </p:nvSpPr>
                <p:spPr bwMode="auto">
                  <a:xfrm>
                    <a:off x="6135688" y="2359025"/>
                    <a:ext cx="22225" cy="25400"/>
                  </a:xfrm>
                  <a:custGeom>
                    <a:avLst/>
                    <a:gdLst>
                      <a:gd name="T0" fmla="*/ 68 w 114"/>
                      <a:gd name="T1" fmla="*/ 124 h 124"/>
                      <a:gd name="T2" fmla="*/ 58 w 114"/>
                      <a:gd name="T3" fmla="*/ 121 h 124"/>
                      <a:gd name="T4" fmla="*/ 31 w 114"/>
                      <a:gd name="T5" fmla="*/ 106 h 124"/>
                      <a:gd name="T6" fmla="*/ 11 w 114"/>
                      <a:gd name="T7" fmla="*/ 85 h 124"/>
                      <a:gd name="T8" fmla="*/ 4 w 114"/>
                      <a:gd name="T9" fmla="*/ 71 h 124"/>
                      <a:gd name="T10" fmla="*/ 0 w 114"/>
                      <a:gd name="T11" fmla="*/ 43 h 124"/>
                      <a:gd name="T12" fmla="*/ 20 w 114"/>
                      <a:gd name="T13" fmla="*/ 27 h 124"/>
                      <a:gd name="T14" fmla="*/ 24 w 114"/>
                      <a:gd name="T15" fmla="*/ 16 h 124"/>
                      <a:gd name="T16" fmla="*/ 31 w 114"/>
                      <a:gd name="T17" fmla="*/ 8 h 124"/>
                      <a:gd name="T18" fmla="*/ 41 w 114"/>
                      <a:gd name="T19" fmla="*/ 7 h 124"/>
                      <a:gd name="T20" fmla="*/ 50 w 114"/>
                      <a:gd name="T21" fmla="*/ 0 h 124"/>
                      <a:gd name="T22" fmla="*/ 80 w 114"/>
                      <a:gd name="T23" fmla="*/ 0 h 124"/>
                      <a:gd name="T24" fmla="*/ 91 w 114"/>
                      <a:gd name="T25" fmla="*/ 13 h 124"/>
                      <a:gd name="T26" fmla="*/ 99 w 114"/>
                      <a:gd name="T27" fmla="*/ 29 h 124"/>
                      <a:gd name="T28" fmla="*/ 98 w 114"/>
                      <a:gd name="T29" fmla="*/ 40 h 124"/>
                      <a:gd name="T30" fmla="*/ 104 w 114"/>
                      <a:gd name="T31" fmla="*/ 50 h 124"/>
                      <a:gd name="T32" fmla="*/ 104 w 114"/>
                      <a:gd name="T33" fmla="*/ 64 h 124"/>
                      <a:gd name="T34" fmla="*/ 114 w 114"/>
                      <a:gd name="T35" fmla="*/ 62 h 124"/>
                      <a:gd name="T36" fmla="*/ 96 w 114"/>
                      <a:gd name="T37" fmla="*/ 80 h 124"/>
                      <a:gd name="T38" fmla="*/ 79 w 114"/>
                      <a:gd name="T39" fmla="*/ 101 h 124"/>
                      <a:gd name="T40" fmla="*/ 77 w 114"/>
                      <a:gd name="T41" fmla="*/ 112 h 124"/>
                      <a:gd name="T42" fmla="*/ 68 w 114"/>
                      <a:gd name="T4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24">
                        <a:moveTo>
                          <a:pt x="68" y="124"/>
                        </a:moveTo>
                        <a:lnTo>
                          <a:pt x="58" y="121"/>
                        </a:lnTo>
                        <a:lnTo>
                          <a:pt x="31" y="106"/>
                        </a:lnTo>
                        <a:lnTo>
                          <a:pt x="11" y="85"/>
                        </a:lnTo>
                        <a:lnTo>
                          <a:pt x="4" y="71"/>
                        </a:lnTo>
                        <a:lnTo>
                          <a:pt x="0" y="43"/>
                        </a:lnTo>
                        <a:lnTo>
                          <a:pt x="20" y="27"/>
                        </a:lnTo>
                        <a:lnTo>
                          <a:pt x="24" y="16"/>
                        </a:lnTo>
                        <a:lnTo>
                          <a:pt x="31" y="8"/>
                        </a:lnTo>
                        <a:lnTo>
                          <a:pt x="41" y="7"/>
                        </a:lnTo>
                        <a:lnTo>
                          <a:pt x="50" y="0"/>
                        </a:lnTo>
                        <a:lnTo>
                          <a:pt x="80" y="0"/>
                        </a:lnTo>
                        <a:lnTo>
                          <a:pt x="91" y="13"/>
                        </a:lnTo>
                        <a:lnTo>
                          <a:pt x="99" y="29"/>
                        </a:lnTo>
                        <a:lnTo>
                          <a:pt x="98" y="40"/>
                        </a:lnTo>
                        <a:lnTo>
                          <a:pt x="104" y="50"/>
                        </a:lnTo>
                        <a:lnTo>
                          <a:pt x="104" y="64"/>
                        </a:lnTo>
                        <a:lnTo>
                          <a:pt x="114" y="62"/>
                        </a:lnTo>
                        <a:lnTo>
                          <a:pt x="96" y="80"/>
                        </a:lnTo>
                        <a:lnTo>
                          <a:pt x="79" y="101"/>
                        </a:lnTo>
                        <a:lnTo>
                          <a:pt x="77" y="112"/>
                        </a:lnTo>
                        <a:lnTo>
                          <a:pt x="68" y="12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8" name="Country">
                    <a:extLst>
                      <a:ext uri="{FF2B5EF4-FFF2-40B4-BE49-F238E27FC236}">
                        <a16:creationId xmlns:a16="http://schemas.microsoft.com/office/drawing/2014/main" id="{849ACE48-B6E5-4D89-90D2-73A79A2029D8}"/>
                      </a:ext>
                    </a:extLst>
                  </p:cNvPr>
                  <p:cNvSpPr>
                    <a:spLocks/>
                  </p:cNvSpPr>
                  <p:nvPr/>
                </p:nvSpPr>
                <p:spPr bwMode="auto">
                  <a:xfrm>
                    <a:off x="6100763" y="2306638"/>
                    <a:ext cx="47625" cy="34925"/>
                  </a:xfrm>
                  <a:custGeom>
                    <a:avLst/>
                    <a:gdLst>
                      <a:gd name="T0" fmla="*/ 35 w 234"/>
                      <a:gd name="T1" fmla="*/ 117 h 166"/>
                      <a:gd name="T2" fmla="*/ 19 w 234"/>
                      <a:gd name="T3" fmla="*/ 87 h 166"/>
                      <a:gd name="T4" fmla="*/ 0 w 234"/>
                      <a:gd name="T5" fmla="*/ 73 h 166"/>
                      <a:gd name="T6" fmla="*/ 17 w 234"/>
                      <a:gd name="T7" fmla="*/ 66 h 166"/>
                      <a:gd name="T8" fmla="*/ 36 w 234"/>
                      <a:gd name="T9" fmla="*/ 38 h 166"/>
                      <a:gd name="T10" fmla="*/ 45 w 234"/>
                      <a:gd name="T11" fmla="*/ 18 h 166"/>
                      <a:gd name="T12" fmla="*/ 58 w 234"/>
                      <a:gd name="T13" fmla="*/ 6 h 166"/>
                      <a:gd name="T14" fmla="*/ 76 w 234"/>
                      <a:gd name="T15" fmla="*/ 9 h 166"/>
                      <a:gd name="T16" fmla="*/ 95 w 234"/>
                      <a:gd name="T17" fmla="*/ 1 h 166"/>
                      <a:gd name="T18" fmla="*/ 116 w 234"/>
                      <a:gd name="T19" fmla="*/ 0 h 166"/>
                      <a:gd name="T20" fmla="*/ 134 w 234"/>
                      <a:gd name="T21" fmla="*/ 12 h 166"/>
                      <a:gd name="T22" fmla="*/ 159 w 234"/>
                      <a:gd name="T23" fmla="*/ 22 h 166"/>
                      <a:gd name="T24" fmla="*/ 182 w 234"/>
                      <a:gd name="T25" fmla="*/ 51 h 166"/>
                      <a:gd name="T26" fmla="*/ 207 w 234"/>
                      <a:gd name="T27" fmla="*/ 78 h 166"/>
                      <a:gd name="T28" fmla="*/ 209 w 234"/>
                      <a:gd name="T29" fmla="*/ 102 h 166"/>
                      <a:gd name="T30" fmla="*/ 217 w 234"/>
                      <a:gd name="T31" fmla="*/ 124 h 166"/>
                      <a:gd name="T32" fmla="*/ 231 w 234"/>
                      <a:gd name="T33" fmla="*/ 135 h 166"/>
                      <a:gd name="T34" fmla="*/ 234 w 234"/>
                      <a:gd name="T35" fmla="*/ 150 h 166"/>
                      <a:gd name="T36" fmla="*/ 232 w 234"/>
                      <a:gd name="T37" fmla="*/ 162 h 166"/>
                      <a:gd name="T38" fmla="*/ 227 w 234"/>
                      <a:gd name="T39" fmla="*/ 164 h 166"/>
                      <a:gd name="T40" fmla="*/ 206 w 234"/>
                      <a:gd name="T41" fmla="*/ 161 h 166"/>
                      <a:gd name="T42" fmla="*/ 203 w 234"/>
                      <a:gd name="T43" fmla="*/ 165 h 166"/>
                      <a:gd name="T44" fmla="*/ 195 w 234"/>
                      <a:gd name="T45" fmla="*/ 166 h 166"/>
                      <a:gd name="T46" fmla="*/ 168 w 234"/>
                      <a:gd name="T47" fmla="*/ 157 h 166"/>
                      <a:gd name="T48" fmla="*/ 149 w 234"/>
                      <a:gd name="T49" fmla="*/ 156 h 166"/>
                      <a:gd name="T50" fmla="*/ 79 w 234"/>
                      <a:gd name="T51" fmla="*/ 154 h 166"/>
                      <a:gd name="T52" fmla="*/ 69 w 234"/>
                      <a:gd name="T53" fmla="*/ 159 h 166"/>
                      <a:gd name="T54" fmla="*/ 57 w 234"/>
                      <a:gd name="T55" fmla="*/ 158 h 166"/>
                      <a:gd name="T56" fmla="*/ 36 w 234"/>
                      <a:gd name="T57" fmla="*/ 164 h 166"/>
                      <a:gd name="T58" fmla="*/ 30 w 234"/>
                      <a:gd name="T59" fmla="*/ 134 h 166"/>
                      <a:gd name="T60" fmla="*/ 65 w 234"/>
                      <a:gd name="T61" fmla="*/ 135 h 166"/>
                      <a:gd name="T62" fmla="*/ 74 w 234"/>
                      <a:gd name="T63" fmla="*/ 130 h 166"/>
                      <a:gd name="T64" fmla="*/ 81 w 234"/>
                      <a:gd name="T65" fmla="*/ 129 h 166"/>
                      <a:gd name="T66" fmla="*/ 95 w 234"/>
                      <a:gd name="T67" fmla="*/ 120 h 166"/>
                      <a:gd name="T68" fmla="*/ 111 w 234"/>
                      <a:gd name="T69" fmla="*/ 129 h 166"/>
                      <a:gd name="T70" fmla="*/ 127 w 234"/>
                      <a:gd name="T71" fmla="*/ 129 h 166"/>
                      <a:gd name="T72" fmla="*/ 144 w 234"/>
                      <a:gd name="T73" fmla="*/ 121 h 166"/>
                      <a:gd name="T74" fmla="*/ 136 w 234"/>
                      <a:gd name="T75" fmla="*/ 110 h 166"/>
                      <a:gd name="T76" fmla="*/ 124 w 234"/>
                      <a:gd name="T77" fmla="*/ 116 h 166"/>
                      <a:gd name="T78" fmla="*/ 112 w 234"/>
                      <a:gd name="T79" fmla="*/ 116 h 166"/>
                      <a:gd name="T80" fmla="*/ 97 w 234"/>
                      <a:gd name="T81" fmla="*/ 106 h 166"/>
                      <a:gd name="T82" fmla="*/ 85 w 234"/>
                      <a:gd name="T83" fmla="*/ 107 h 166"/>
                      <a:gd name="T84" fmla="*/ 76 w 234"/>
                      <a:gd name="T85" fmla="*/ 116 h 166"/>
                      <a:gd name="T86" fmla="*/ 35 w 234"/>
                      <a:gd name="T87" fmla="*/ 11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4" h="166">
                        <a:moveTo>
                          <a:pt x="35" y="117"/>
                        </a:moveTo>
                        <a:lnTo>
                          <a:pt x="19" y="87"/>
                        </a:lnTo>
                        <a:lnTo>
                          <a:pt x="0" y="73"/>
                        </a:lnTo>
                        <a:lnTo>
                          <a:pt x="17" y="66"/>
                        </a:lnTo>
                        <a:lnTo>
                          <a:pt x="36" y="38"/>
                        </a:lnTo>
                        <a:lnTo>
                          <a:pt x="45" y="18"/>
                        </a:lnTo>
                        <a:lnTo>
                          <a:pt x="58" y="6"/>
                        </a:lnTo>
                        <a:lnTo>
                          <a:pt x="76" y="9"/>
                        </a:lnTo>
                        <a:lnTo>
                          <a:pt x="95" y="1"/>
                        </a:lnTo>
                        <a:lnTo>
                          <a:pt x="116" y="0"/>
                        </a:lnTo>
                        <a:lnTo>
                          <a:pt x="134" y="12"/>
                        </a:lnTo>
                        <a:lnTo>
                          <a:pt x="159" y="22"/>
                        </a:lnTo>
                        <a:lnTo>
                          <a:pt x="182" y="51"/>
                        </a:lnTo>
                        <a:lnTo>
                          <a:pt x="207" y="78"/>
                        </a:lnTo>
                        <a:lnTo>
                          <a:pt x="209" y="102"/>
                        </a:lnTo>
                        <a:lnTo>
                          <a:pt x="217" y="124"/>
                        </a:lnTo>
                        <a:lnTo>
                          <a:pt x="231" y="135"/>
                        </a:lnTo>
                        <a:lnTo>
                          <a:pt x="234" y="150"/>
                        </a:lnTo>
                        <a:lnTo>
                          <a:pt x="232" y="162"/>
                        </a:lnTo>
                        <a:lnTo>
                          <a:pt x="227" y="164"/>
                        </a:lnTo>
                        <a:lnTo>
                          <a:pt x="206" y="161"/>
                        </a:lnTo>
                        <a:lnTo>
                          <a:pt x="203" y="165"/>
                        </a:lnTo>
                        <a:lnTo>
                          <a:pt x="195" y="166"/>
                        </a:lnTo>
                        <a:lnTo>
                          <a:pt x="168" y="157"/>
                        </a:lnTo>
                        <a:lnTo>
                          <a:pt x="149" y="156"/>
                        </a:lnTo>
                        <a:lnTo>
                          <a:pt x="79" y="154"/>
                        </a:lnTo>
                        <a:lnTo>
                          <a:pt x="69" y="159"/>
                        </a:lnTo>
                        <a:lnTo>
                          <a:pt x="57" y="158"/>
                        </a:lnTo>
                        <a:lnTo>
                          <a:pt x="36" y="164"/>
                        </a:lnTo>
                        <a:lnTo>
                          <a:pt x="30" y="134"/>
                        </a:lnTo>
                        <a:lnTo>
                          <a:pt x="65" y="135"/>
                        </a:lnTo>
                        <a:lnTo>
                          <a:pt x="74" y="130"/>
                        </a:lnTo>
                        <a:lnTo>
                          <a:pt x="81" y="129"/>
                        </a:lnTo>
                        <a:lnTo>
                          <a:pt x="95" y="120"/>
                        </a:lnTo>
                        <a:lnTo>
                          <a:pt x="111" y="129"/>
                        </a:lnTo>
                        <a:lnTo>
                          <a:pt x="127" y="129"/>
                        </a:lnTo>
                        <a:lnTo>
                          <a:pt x="144" y="121"/>
                        </a:lnTo>
                        <a:lnTo>
                          <a:pt x="136" y="110"/>
                        </a:lnTo>
                        <a:lnTo>
                          <a:pt x="124" y="116"/>
                        </a:lnTo>
                        <a:lnTo>
                          <a:pt x="112" y="116"/>
                        </a:lnTo>
                        <a:lnTo>
                          <a:pt x="97" y="106"/>
                        </a:lnTo>
                        <a:lnTo>
                          <a:pt x="85" y="107"/>
                        </a:lnTo>
                        <a:lnTo>
                          <a:pt x="76" y="116"/>
                        </a:lnTo>
                        <a:lnTo>
                          <a:pt x="35" y="1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9" name="Country">
                    <a:extLst>
                      <a:ext uri="{FF2B5EF4-FFF2-40B4-BE49-F238E27FC236}">
                        <a16:creationId xmlns:a16="http://schemas.microsoft.com/office/drawing/2014/main" id="{BE57A196-434A-4B91-A73F-51A95E4EF513}"/>
                      </a:ext>
                    </a:extLst>
                  </p:cNvPr>
                  <p:cNvSpPr>
                    <a:spLocks/>
                  </p:cNvSpPr>
                  <p:nvPr/>
                </p:nvSpPr>
                <p:spPr bwMode="auto">
                  <a:xfrm>
                    <a:off x="6553200" y="2343150"/>
                    <a:ext cx="77787" cy="106363"/>
                  </a:xfrm>
                  <a:custGeom>
                    <a:avLst/>
                    <a:gdLst>
                      <a:gd name="T0" fmla="*/ 385 w 385"/>
                      <a:gd name="T1" fmla="*/ 10 h 519"/>
                      <a:gd name="T2" fmla="*/ 384 w 385"/>
                      <a:gd name="T3" fmla="*/ 0 h 519"/>
                      <a:gd name="T4" fmla="*/ 369 w 385"/>
                      <a:gd name="T5" fmla="*/ 0 h 519"/>
                      <a:gd name="T6" fmla="*/ 351 w 385"/>
                      <a:gd name="T7" fmla="*/ 13 h 519"/>
                      <a:gd name="T8" fmla="*/ 331 w 385"/>
                      <a:gd name="T9" fmla="*/ 17 h 519"/>
                      <a:gd name="T10" fmla="*/ 314 w 385"/>
                      <a:gd name="T11" fmla="*/ 22 h 519"/>
                      <a:gd name="T12" fmla="*/ 302 w 385"/>
                      <a:gd name="T13" fmla="*/ 23 h 519"/>
                      <a:gd name="T14" fmla="*/ 280 w 385"/>
                      <a:gd name="T15" fmla="*/ 25 h 519"/>
                      <a:gd name="T16" fmla="*/ 267 w 385"/>
                      <a:gd name="T17" fmla="*/ 32 h 519"/>
                      <a:gd name="T18" fmla="*/ 248 w 385"/>
                      <a:gd name="T19" fmla="*/ 34 h 519"/>
                      <a:gd name="T20" fmla="*/ 214 w 385"/>
                      <a:gd name="T21" fmla="*/ 46 h 519"/>
                      <a:gd name="T22" fmla="*/ 173 w 385"/>
                      <a:gd name="T23" fmla="*/ 51 h 519"/>
                      <a:gd name="T24" fmla="*/ 137 w 385"/>
                      <a:gd name="T25" fmla="*/ 60 h 519"/>
                      <a:gd name="T26" fmla="*/ 119 w 385"/>
                      <a:gd name="T27" fmla="*/ 60 h 519"/>
                      <a:gd name="T28" fmla="*/ 102 w 385"/>
                      <a:gd name="T29" fmla="*/ 44 h 519"/>
                      <a:gd name="T30" fmla="*/ 94 w 385"/>
                      <a:gd name="T31" fmla="*/ 28 h 519"/>
                      <a:gd name="T32" fmla="*/ 82 w 385"/>
                      <a:gd name="T33" fmla="*/ 21 h 519"/>
                      <a:gd name="T34" fmla="*/ 68 w 385"/>
                      <a:gd name="T35" fmla="*/ 42 h 519"/>
                      <a:gd name="T36" fmla="*/ 60 w 385"/>
                      <a:gd name="T37" fmla="*/ 56 h 519"/>
                      <a:gd name="T38" fmla="*/ 74 w 385"/>
                      <a:gd name="T39" fmla="*/ 77 h 519"/>
                      <a:gd name="T40" fmla="*/ 87 w 385"/>
                      <a:gd name="T41" fmla="*/ 95 h 519"/>
                      <a:gd name="T42" fmla="*/ 102 w 385"/>
                      <a:gd name="T43" fmla="*/ 109 h 519"/>
                      <a:gd name="T44" fmla="*/ 226 w 385"/>
                      <a:gd name="T45" fmla="*/ 154 h 519"/>
                      <a:gd name="T46" fmla="*/ 258 w 385"/>
                      <a:gd name="T47" fmla="*/ 153 h 519"/>
                      <a:gd name="T48" fmla="*/ 151 w 385"/>
                      <a:gd name="T49" fmla="*/ 267 h 519"/>
                      <a:gd name="T50" fmla="*/ 101 w 385"/>
                      <a:gd name="T51" fmla="*/ 269 h 519"/>
                      <a:gd name="T52" fmla="*/ 67 w 385"/>
                      <a:gd name="T53" fmla="*/ 295 h 519"/>
                      <a:gd name="T54" fmla="*/ 43 w 385"/>
                      <a:gd name="T55" fmla="*/ 296 h 519"/>
                      <a:gd name="T56" fmla="*/ 33 w 385"/>
                      <a:gd name="T57" fmla="*/ 308 h 519"/>
                      <a:gd name="T58" fmla="*/ 0 w 385"/>
                      <a:gd name="T59" fmla="*/ 351 h 519"/>
                      <a:gd name="T60" fmla="*/ 0 w 385"/>
                      <a:gd name="T61" fmla="*/ 488 h 519"/>
                      <a:gd name="T62" fmla="*/ 23 w 385"/>
                      <a:gd name="T63" fmla="*/ 519 h 519"/>
                      <a:gd name="T64" fmla="*/ 31 w 385"/>
                      <a:gd name="T65" fmla="*/ 510 h 519"/>
                      <a:gd name="T66" fmla="*/ 40 w 385"/>
                      <a:gd name="T67" fmla="*/ 490 h 519"/>
                      <a:gd name="T68" fmla="*/ 81 w 385"/>
                      <a:gd name="T69" fmla="*/ 445 h 519"/>
                      <a:gd name="T70" fmla="*/ 117 w 385"/>
                      <a:gd name="T71" fmla="*/ 416 h 519"/>
                      <a:gd name="T72" fmla="*/ 174 w 385"/>
                      <a:gd name="T73" fmla="*/ 379 h 519"/>
                      <a:gd name="T74" fmla="*/ 211 w 385"/>
                      <a:gd name="T75" fmla="*/ 348 h 519"/>
                      <a:gd name="T76" fmla="*/ 256 w 385"/>
                      <a:gd name="T77" fmla="*/ 297 h 519"/>
                      <a:gd name="T78" fmla="*/ 288 w 385"/>
                      <a:gd name="T79" fmla="*/ 254 h 519"/>
                      <a:gd name="T80" fmla="*/ 321 w 385"/>
                      <a:gd name="T81" fmla="*/ 199 h 519"/>
                      <a:gd name="T82" fmla="*/ 344 w 385"/>
                      <a:gd name="T83" fmla="*/ 150 h 519"/>
                      <a:gd name="T84" fmla="*/ 363 w 385"/>
                      <a:gd name="T85" fmla="*/ 108 h 519"/>
                      <a:gd name="T86" fmla="*/ 373 w 385"/>
                      <a:gd name="T87" fmla="*/ 67 h 519"/>
                      <a:gd name="T88" fmla="*/ 381 w 385"/>
                      <a:gd name="T89" fmla="*/ 53 h 519"/>
                      <a:gd name="T90" fmla="*/ 381 w 385"/>
                      <a:gd name="T91" fmla="*/ 33 h 519"/>
                      <a:gd name="T92" fmla="*/ 385 w 385"/>
                      <a:gd name="T93" fmla="*/ 1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5" h="519">
                        <a:moveTo>
                          <a:pt x="385" y="10"/>
                        </a:moveTo>
                        <a:lnTo>
                          <a:pt x="384" y="0"/>
                        </a:lnTo>
                        <a:lnTo>
                          <a:pt x="369" y="0"/>
                        </a:lnTo>
                        <a:lnTo>
                          <a:pt x="351" y="13"/>
                        </a:lnTo>
                        <a:lnTo>
                          <a:pt x="331" y="17"/>
                        </a:lnTo>
                        <a:lnTo>
                          <a:pt x="314" y="22"/>
                        </a:lnTo>
                        <a:lnTo>
                          <a:pt x="302" y="23"/>
                        </a:lnTo>
                        <a:lnTo>
                          <a:pt x="280" y="25"/>
                        </a:lnTo>
                        <a:lnTo>
                          <a:pt x="267" y="32"/>
                        </a:lnTo>
                        <a:lnTo>
                          <a:pt x="248" y="34"/>
                        </a:lnTo>
                        <a:lnTo>
                          <a:pt x="214" y="46"/>
                        </a:lnTo>
                        <a:lnTo>
                          <a:pt x="173" y="51"/>
                        </a:lnTo>
                        <a:lnTo>
                          <a:pt x="137" y="60"/>
                        </a:lnTo>
                        <a:lnTo>
                          <a:pt x="119" y="60"/>
                        </a:lnTo>
                        <a:lnTo>
                          <a:pt x="102" y="44"/>
                        </a:lnTo>
                        <a:lnTo>
                          <a:pt x="94" y="28"/>
                        </a:lnTo>
                        <a:lnTo>
                          <a:pt x="82" y="21"/>
                        </a:lnTo>
                        <a:lnTo>
                          <a:pt x="68" y="42"/>
                        </a:lnTo>
                        <a:lnTo>
                          <a:pt x="60" y="56"/>
                        </a:lnTo>
                        <a:lnTo>
                          <a:pt x="74" y="77"/>
                        </a:lnTo>
                        <a:lnTo>
                          <a:pt x="87" y="95"/>
                        </a:lnTo>
                        <a:lnTo>
                          <a:pt x="102" y="109"/>
                        </a:lnTo>
                        <a:lnTo>
                          <a:pt x="226" y="154"/>
                        </a:lnTo>
                        <a:lnTo>
                          <a:pt x="258" y="153"/>
                        </a:lnTo>
                        <a:lnTo>
                          <a:pt x="151" y="267"/>
                        </a:lnTo>
                        <a:lnTo>
                          <a:pt x="101" y="269"/>
                        </a:lnTo>
                        <a:lnTo>
                          <a:pt x="67" y="295"/>
                        </a:lnTo>
                        <a:lnTo>
                          <a:pt x="43" y="296"/>
                        </a:lnTo>
                        <a:lnTo>
                          <a:pt x="33" y="308"/>
                        </a:lnTo>
                        <a:lnTo>
                          <a:pt x="0" y="351"/>
                        </a:lnTo>
                        <a:lnTo>
                          <a:pt x="0" y="488"/>
                        </a:lnTo>
                        <a:lnTo>
                          <a:pt x="23" y="519"/>
                        </a:lnTo>
                        <a:lnTo>
                          <a:pt x="31" y="510"/>
                        </a:lnTo>
                        <a:lnTo>
                          <a:pt x="40" y="490"/>
                        </a:lnTo>
                        <a:lnTo>
                          <a:pt x="81" y="445"/>
                        </a:lnTo>
                        <a:lnTo>
                          <a:pt x="117" y="416"/>
                        </a:lnTo>
                        <a:lnTo>
                          <a:pt x="174" y="379"/>
                        </a:lnTo>
                        <a:lnTo>
                          <a:pt x="211" y="348"/>
                        </a:lnTo>
                        <a:lnTo>
                          <a:pt x="256" y="297"/>
                        </a:lnTo>
                        <a:lnTo>
                          <a:pt x="288" y="254"/>
                        </a:lnTo>
                        <a:lnTo>
                          <a:pt x="321" y="199"/>
                        </a:lnTo>
                        <a:lnTo>
                          <a:pt x="344" y="150"/>
                        </a:lnTo>
                        <a:lnTo>
                          <a:pt x="363" y="108"/>
                        </a:lnTo>
                        <a:lnTo>
                          <a:pt x="373" y="67"/>
                        </a:lnTo>
                        <a:lnTo>
                          <a:pt x="381" y="53"/>
                        </a:lnTo>
                        <a:lnTo>
                          <a:pt x="381" y="33"/>
                        </a:lnTo>
                        <a:lnTo>
                          <a:pt x="385" y="1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0" name="Country">
                    <a:extLst>
                      <a:ext uri="{FF2B5EF4-FFF2-40B4-BE49-F238E27FC236}">
                        <a16:creationId xmlns:a16="http://schemas.microsoft.com/office/drawing/2014/main" id="{5A183463-1C4E-4C54-AD01-A10BDAE4680C}"/>
                      </a:ext>
                    </a:extLst>
                  </p:cNvPr>
                  <p:cNvSpPr>
                    <a:spLocks/>
                  </p:cNvSpPr>
                  <p:nvPr/>
                </p:nvSpPr>
                <p:spPr bwMode="auto">
                  <a:xfrm>
                    <a:off x="5789613" y="2389188"/>
                    <a:ext cx="31750" cy="33338"/>
                  </a:xfrm>
                  <a:custGeom>
                    <a:avLst/>
                    <a:gdLst>
                      <a:gd name="T0" fmla="*/ 34 w 155"/>
                      <a:gd name="T1" fmla="*/ 2 h 159"/>
                      <a:gd name="T2" fmla="*/ 79 w 155"/>
                      <a:gd name="T3" fmla="*/ 10 h 159"/>
                      <a:gd name="T4" fmla="*/ 83 w 155"/>
                      <a:gd name="T5" fmla="*/ 3 h 159"/>
                      <a:gd name="T6" fmla="*/ 114 w 155"/>
                      <a:gd name="T7" fmla="*/ 0 h 159"/>
                      <a:gd name="T8" fmla="*/ 155 w 155"/>
                      <a:gd name="T9" fmla="*/ 11 h 159"/>
                      <a:gd name="T10" fmla="*/ 135 w 155"/>
                      <a:gd name="T11" fmla="*/ 43 h 159"/>
                      <a:gd name="T12" fmla="*/ 138 w 155"/>
                      <a:gd name="T13" fmla="*/ 69 h 159"/>
                      <a:gd name="T14" fmla="*/ 153 w 155"/>
                      <a:gd name="T15" fmla="*/ 91 h 159"/>
                      <a:gd name="T16" fmla="*/ 146 w 155"/>
                      <a:gd name="T17" fmla="*/ 108 h 159"/>
                      <a:gd name="T18" fmla="*/ 143 w 155"/>
                      <a:gd name="T19" fmla="*/ 125 h 159"/>
                      <a:gd name="T20" fmla="*/ 133 w 155"/>
                      <a:gd name="T21" fmla="*/ 141 h 159"/>
                      <a:gd name="T22" fmla="*/ 112 w 155"/>
                      <a:gd name="T23" fmla="*/ 133 h 159"/>
                      <a:gd name="T24" fmla="*/ 94 w 155"/>
                      <a:gd name="T25" fmla="*/ 136 h 159"/>
                      <a:gd name="T26" fmla="*/ 78 w 155"/>
                      <a:gd name="T27" fmla="*/ 133 h 159"/>
                      <a:gd name="T28" fmla="*/ 75 w 155"/>
                      <a:gd name="T29" fmla="*/ 144 h 159"/>
                      <a:gd name="T30" fmla="*/ 81 w 155"/>
                      <a:gd name="T31" fmla="*/ 151 h 159"/>
                      <a:gd name="T32" fmla="*/ 78 w 155"/>
                      <a:gd name="T33" fmla="*/ 159 h 159"/>
                      <a:gd name="T34" fmla="*/ 57 w 155"/>
                      <a:gd name="T35" fmla="*/ 156 h 159"/>
                      <a:gd name="T36" fmla="*/ 34 w 155"/>
                      <a:gd name="T37" fmla="*/ 123 h 159"/>
                      <a:gd name="T38" fmla="*/ 29 w 155"/>
                      <a:gd name="T39" fmla="*/ 102 h 159"/>
                      <a:gd name="T40" fmla="*/ 17 w 155"/>
                      <a:gd name="T41" fmla="*/ 102 h 159"/>
                      <a:gd name="T42" fmla="*/ 0 w 155"/>
                      <a:gd name="T43" fmla="*/ 75 h 159"/>
                      <a:gd name="T44" fmla="*/ 7 w 155"/>
                      <a:gd name="T45" fmla="*/ 55 h 159"/>
                      <a:gd name="T46" fmla="*/ 5 w 155"/>
                      <a:gd name="T47" fmla="*/ 47 h 159"/>
                      <a:gd name="T48" fmla="*/ 28 w 155"/>
                      <a:gd name="T49" fmla="*/ 37 h 159"/>
                      <a:gd name="T50" fmla="*/ 34 w 155"/>
                      <a:gd name="T51"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59">
                        <a:moveTo>
                          <a:pt x="34" y="2"/>
                        </a:moveTo>
                        <a:lnTo>
                          <a:pt x="79" y="10"/>
                        </a:lnTo>
                        <a:lnTo>
                          <a:pt x="83" y="3"/>
                        </a:lnTo>
                        <a:lnTo>
                          <a:pt x="114" y="0"/>
                        </a:lnTo>
                        <a:lnTo>
                          <a:pt x="155" y="11"/>
                        </a:lnTo>
                        <a:lnTo>
                          <a:pt x="135" y="43"/>
                        </a:lnTo>
                        <a:lnTo>
                          <a:pt x="138" y="69"/>
                        </a:lnTo>
                        <a:lnTo>
                          <a:pt x="153" y="91"/>
                        </a:lnTo>
                        <a:lnTo>
                          <a:pt x="146" y="108"/>
                        </a:lnTo>
                        <a:lnTo>
                          <a:pt x="143" y="125"/>
                        </a:lnTo>
                        <a:lnTo>
                          <a:pt x="133" y="141"/>
                        </a:lnTo>
                        <a:lnTo>
                          <a:pt x="112" y="133"/>
                        </a:lnTo>
                        <a:lnTo>
                          <a:pt x="94" y="136"/>
                        </a:lnTo>
                        <a:lnTo>
                          <a:pt x="78" y="133"/>
                        </a:lnTo>
                        <a:lnTo>
                          <a:pt x="75" y="144"/>
                        </a:lnTo>
                        <a:lnTo>
                          <a:pt x="81" y="151"/>
                        </a:lnTo>
                        <a:lnTo>
                          <a:pt x="78" y="159"/>
                        </a:lnTo>
                        <a:lnTo>
                          <a:pt x="57" y="156"/>
                        </a:lnTo>
                        <a:lnTo>
                          <a:pt x="34" y="123"/>
                        </a:lnTo>
                        <a:lnTo>
                          <a:pt x="29" y="102"/>
                        </a:lnTo>
                        <a:lnTo>
                          <a:pt x="17" y="102"/>
                        </a:lnTo>
                        <a:lnTo>
                          <a:pt x="0" y="75"/>
                        </a:lnTo>
                        <a:lnTo>
                          <a:pt x="7" y="55"/>
                        </a:lnTo>
                        <a:lnTo>
                          <a:pt x="5" y="47"/>
                        </a:lnTo>
                        <a:lnTo>
                          <a:pt x="28" y="37"/>
                        </a:lnTo>
                        <a:lnTo>
                          <a:pt x="34" y="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1" name="Country">
                    <a:extLst>
                      <a:ext uri="{FF2B5EF4-FFF2-40B4-BE49-F238E27FC236}">
                        <a16:creationId xmlns:a16="http://schemas.microsoft.com/office/drawing/2014/main" id="{A714AF47-3B95-4B23-973F-5B1A5ECF25C0}"/>
                      </a:ext>
                    </a:extLst>
                  </p:cNvPr>
                  <p:cNvSpPr>
                    <a:spLocks/>
                  </p:cNvSpPr>
                  <p:nvPr/>
                </p:nvSpPr>
                <p:spPr bwMode="auto">
                  <a:xfrm>
                    <a:off x="6421438" y="2341563"/>
                    <a:ext cx="87312" cy="68263"/>
                  </a:xfrm>
                  <a:custGeom>
                    <a:avLst/>
                    <a:gdLst>
                      <a:gd name="T0" fmla="*/ 382 w 432"/>
                      <a:gd name="T1" fmla="*/ 107 h 333"/>
                      <a:gd name="T2" fmla="*/ 382 w 432"/>
                      <a:gd name="T3" fmla="*/ 137 h 333"/>
                      <a:gd name="T4" fmla="*/ 376 w 432"/>
                      <a:gd name="T5" fmla="*/ 148 h 333"/>
                      <a:gd name="T6" fmla="*/ 356 w 432"/>
                      <a:gd name="T7" fmla="*/ 149 h 333"/>
                      <a:gd name="T8" fmla="*/ 343 w 432"/>
                      <a:gd name="T9" fmla="*/ 171 h 333"/>
                      <a:gd name="T10" fmla="*/ 367 w 432"/>
                      <a:gd name="T11" fmla="*/ 174 h 333"/>
                      <a:gd name="T12" fmla="*/ 386 w 432"/>
                      <a:gd name="T13" fmla="*/ 192 h 333"/>
                      <a:gd name="T14" fmla="*/ 393 w 432"/>
                      <a:gd name="T15" fmla="*/ 207 h 333"/>
                      <a:gd name="T16" fmla="*/ 410 w 432"/>
                      <a:gd name="T17" fmla="*/ 216 h 333"/>
                      <a:gd name="T18" fmla="*/ 432 w 432"/>
                      <a:gd name="T19" fmla="*/ 257 h 333"/>
                      <a:gd name="T20" fmla="*/ 407 w 432"/>
                      <a:gd name="T21" fmla="*/ 282 h 333"/>
                      <a:gd name="T22" fmla="*/ 383 w 432"/>
                      <a:gd name="T23" fmla="*/ 305 h 333"/>
                      <a:gd name="T24" fmla="*/ 360 w 432"/>
                      <a:gd name="T25" fmla="*/ 322 h 333"/>
                      <a:gd name="T26" fmla="*/ 333 w 432"/>
                      <a:gd name="T27" fmla="*/ 322 h 333"/>
                      <a:gd name="T28" fmla="*/ 303 w 432"/>
                      <a:gd name="T29" fmla="*/ 331 h 333"/>
                      <a:gd name="T30" fmla="*/ 279 w 432"/>
                      <a:gd name="T31" fmla="*/ 322 h 333"/>
                      <a:gd name="T32" fmla="*/ 263 w 432"/>
                      <a:gd name="T33" fmla="*/ 333 h 333"/>
                      <a:gd name="T34" fmla="*/ 230 w 432"/>
                      <a:gd name="T35" fmla="*/ 307 h 333"/>
                      <a:gd name="T36" fmla="*/ 221 w 432"/>
                      <a:gd name="T37" fmla="*/ 291 h 333"/>
                      <a:gd name="T38" fmla="*/ 199 w 432"/>
                      <a:gd name="T39" fmla="*/ 299 h 333"/>
                      <a:gd name="T40" fmla="*/ 182 w 432"/>
                      <a:gd name="T41" fmla="*/ 297 h 333"/>
                      <a:gd name="T42" fmla="*/ 172 w 432"/>
                      <a:gd name="T43" fmla="*/ 303 h 333"/>
                      <a:gd name="T44" fmla="*/ 155 w 432"/>
                      <a:gd name="T45" fmla="*/ 299 h 333"/>
                      <a:gd name="T46" fmla="*/ 132 w 432"/>
                      <a:gd name="T47" fmla="*/ 267 h 333"/>
                      <a:gd name="T48" fmla="*/ 126 w 432"/>
                      <a:gd name="T49" fmla="*/ 255 h 333"/>
                      <a:gd name="T50" fmla="*/ 97 w 432"/>
                      <a:gd name="T51" fmla="*/ 240 h 333"/>
                      <a:gd name="T52" fmla="*/ 88 w 432"/>
                      <a:gd name="T53" fmla="*/ 218 h 333"/>
                      <a:gd name="T54" fmla="*/ 72 w 432"/>
                      <a:gd name="T55" fmla="*/ 201 h 333"/>
                      <a:gd name="T56" fmla="*/ 47 w 432"/>
                      <a:gd name="T57" fmla="*/ 182 h 333"/>
                      <a:gd name="T58" fmla="*/ 46 w 432"/>
                      <a:gd name="T59" fmla="*/ 169 h 333"/>
                      <a:gd name="T60" fmla="*/ 25 w 432"/>
                      <a:gd name="T61" fmla="*/ 154 h 333"/>
                      <a:gd name="T62" fmla="*/ 0 w 432"/>
                      <a:gd name="T63" fmla="*/ 139 h 333"/>
                      <a:gd name="T64" fmla="*/ 11 w 432"/>
                      <a:gd name="T65" fmla="*/ 135 h 333"/>
                      <a:gd name="T66" fmla="*/ 24 w 432"/>
                      <a:gd name="T67" fmla="*/ 128 h 333"/>
                      <a:gd name="T68" fmla="*/ 34 w 432"/>
                      <a:gd name="T69" fmla="*/ 94 h 333"/>
                      <a:gd name="T70" fmla="*/ 44 w 432"/>
                      <a:gd name="T71" fmla="*/ 76 h 333"/>
                      <a:gd name="T72" fmla="*/ 72 w 432"/>
                      <a:gd name="T73" fmla="*/ 71 h 333"/>
                      <a:gd name="T74" fmla="*/ 78 w 432"/>
                      <a:gd name="T75" fmla="*/ 81 h 333"/>
                      <a:gd name="T76" fmla="*/ 98 w 432"/>
                      <a:gd name="T77" fmla="*/ 103 h 333"/>
                      <a:gd name="T78" fmla="*/ 108 w 432"/>
                      <a:gd name="T79" fmla="*/ 107 h 333"/>
                      <a:gd name="T80" fmla="*/ 122 w 432"/>
                      <a:gd name="T81" fmla="*/ 100 h 333"/>
                      <a:gd name="T82" fmla="*/ 149 w 432"/>
                      <a:gd name="T83" fmla="*/ 102 h 333"/>
                      <a:gd name="T84" fmla="*/ 154 w 432"/>
                      <a:gd name="T85" fmla="*/ 109 h 333"/>
                      <a:gd name="T86" fmla="*/ 192 w 432"/>
                      <a:gd name="T87" fmla="*/ 109 h 333"/>
                      <a:gd name="T88" fmla="*/ 193 w 432"/>
                      <a:gd name="T89" fmla="*/ 102 h 333"/>
                      <a:gd name="T90" fmla="*/ 213 w 432"/>
                      <a:gd name="T91" fmla="*/ 94 h 333"/>
                      <a:gd name="T92" fmla="*/ 217 w 432"/>
                      <a:gd name="T93" fmla="*/ 83 h 333"/>
                      <a:gd name="T94" fmla="*/ 231 w 432"/>
                      <a:gd name="T95" fmla="*/ 75 h 333"/>
                      <a:gd name="T96" fmla="*/ 263 w 432"/>
                      <a:gd name="T97" fmla="*/ 98 h 333"/>
                      <a:gd name="T98" fmla="*/ 283 w 432"/>
                      <a:gd name="T99" fmla="*/ 94 h 333"/>
                      <a:gd name="T100" fmla="*/ 302 w 432"/>
                      <a:gd name="T101" fmla="*/ 66 h 333"/>
                      <a:gd name="T102" fmla="*/ 322 w 432"/>
                      <a:gd name="T103" fmla="*/ 45 h 333"/>
                      <a:gd name="T104" fmla="*/ 319 w 432"/>
                      <a:gd name="T105" fmla="*/ 22 h 333"/>
                      <a:gd name="T106" fmla="*/ 310 w 432"/>
                      <a:gd name="T107" fmla="*/ 11 h 333"/>
                      <a:gd name="T108" fmla="*/ 333 w 432"/>
                      <a:gd name="T109" fmla="*/ 9 h 333"/>
                      <a:gd name="T110" fmla="*/ 335 w 432"/>
                      <a:gd name="T111" fmla="*/ 0 h 333"/>
                      <a:gd name="T112" fmla="*/ 353 w 432"/>
                      <a:gd name="T113" fmla="*/ 3 h 333"/>
                      <a:gd name="T114" fmla="*/ 348 w 432"/>
                      <a:gd name="T115" fmla="*/ 31 h 333"/>
                      <a:gd name="T116" fmla="*/ 353 w 432"/>
                      <a:gd name="T117" fmla="*/ 59 h 333"/>
                      <a:gd name="T118" fmla="*/ 372 w 432"/>
                      <a:gd name="T119" fmla="*/ 74 h 333"/>
                      <a:gd name="T120" fmla="*/ 377 w 432"/>
                      <a:gd name="T121" fmla="*/ 87 h 333"/>
                      <a:gd name="T122" fmla="*/ 376 w 432"/>
                      <a:gd name="T123" fmla="*/ 106 h 333"/>
                      <a:gd name="T124" fmla="*/ 382 w 432"/>
                      <a:gd name="T125" fmla="*/ 1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333">
                        <a:moveTo>
                          <a:pt x="382" y="107"/>
                        </a:moveTo>
                        <a:lnTo>
                          <a:pt x="382" y="137"/>
                        </a:lnTo>
                        <a:lnTo>
                          <a:pt x="376" y="148"/>
                        </a:lnTo>
                        <a:lnTo>
                          <a:pt x="356" y="149"/>
                        </a:lnTo>
                        <a:lnTo>
                          <a:pt x="343" y="171"/>
                        </a:lnTo>
                        <a:lnTo>
                          <a:pt x="367" y="174"/>
                        </a:lnTo>
                        <a:lnTo>
                          <a:pt x="386" y="192"/>
                        </a:lnTo>
                        <a:lnTo>
                          <a:pt x="393" y="207"/>
                        </a:lnTo>
                        <a:lnTo>
                          <a:pt x="410" y="216"/>
                        </a:lnTo>
                        <a:lnTo>
                          <a:pt x="432" y="257"/>
                        </a:lnTo>
                        <a:lnTo>
                          <a:pt x="407" y="282"/>
                        </a:lnTo>
                        <a:lnTo>
                          <a:pt x="383" y="305"/>
                        </a:lnTo>
                        <a:lnTo>
                          <a:pt x="360" y="322"/>
                        </a:lnTo>
                        <a:lnTo>
                          <a:pt x="333" y="322"/>
                        </a:lnTo>
                        <a:lnTo>
                          <a:pt x="303" y="331"/>
                        </a:lnTo>
                        <a:lnTo>
                          <a:pt x="279" y="322"/>
                        </a:lnTo>
                        <a:lnTo>
                          <a:pt x="263" y="333"/>
                        </a:lnTo>
                        <a:lnTo>
                          <a:pt x="230" y="307"/>
                        </a:lnTo>
                        <a:lnTo>
                          <a:pt x="221" y="291"/>
                        </a:lnTo>
                        <a:lnTo>
                          <a:pt x="199" y="299"/>
                        </a:lnTo>
                        <a:lnTo>
                          <a:pt x="182" y="297"/>
                        </a:lnTo>
                        <a:lnTo>
                          <a:pt x="172" y="303"/>
                        </a:lnTo>
                        <a:lnTo>
                          <a:pt x="155" y="299"/>
                        </a:lnTo>
                        <a:lnTo>
                          <a:pt x="132" y="267"/>
                        </a:lnTo>
                        <a:lnTo>
                          <a:pt x="126" y="255"/>
                        </a:lnTo>
                        <a:lnTo>
                          <a:pt x="97" y="240"/>
                        </a:lnTo>
                        <a:lnTo>
                          <a:pt x="88" y="218"/>
                        </a:lnTo>
                        <a:lnTo>
                          <a:pt x="72" y="201"/>
                        </a:lnTo>
                        <a:lnTo>
                          <a:pt x="47" y="182"/>
                        </a:lnTo>
                        <a:lnTo>
                          <a:pt x="46" y="169"/>
                        </a:lnTo>
                        <a:lnTo>
                          <a:pt x="25" y="154"/>
                        </a:lnTo>
                        <a:lnTo>
                          <a:pt x="0" y="139"/>
                        </a:lnTo>
                        <a:lnTo>
                          <a:pt x="11" y="135"/>
                        </a:lnTo>
                        <a:lnTo>
                          <a:pt x="24" y="128"/>
                        </a:lnTo>
                        <a:lnTo>
                          <a:pt x="34" y="94"/>
                        </a:lnTo>
                        <a:lnTo>
                          <a:pt x="44" y="76"/>
                        </a:lnTo>
                        <a:lnTo>
                          <a:pt x="72" y="71"/>
                        </a:lnTo>
                        <a:lnTo>
                          <a:pt x="78" y="81"/>
                        </a:lnTo>
                        <a:lnTo>
                          <a:pt x="98" y="103"/>
                        </a:lnTo>
                        <a:lnTo>
                          <a:pt x="108" y="107"/>
                        </a:lnTo>
                        <a:lnTo>
                          <a:pt x="122" y="100"/>
                        </a:lnTo>
                        <a:lnTo>
                          <a:pt x="149" y="102"/>
                        </a:lnTo>
                        <a:lnTo>
                          <a:pt x="154" y="109"/>
                        </a:lnTo>
                        <a:lnTo>
                          <a:pt x="192" y="109"/>
                        </a:lnTo>
                        <a:lnTo>
                          <a:pt x="193" y="102"/>
                        </a:lnTo>
                        <a:lnTo>
                          <a:pt x="213" y="94"/>
                        </a:lnTo>
                        <a:lnTo>
                          <a:pt x="217" y="83"/>
                        </a:lnTo>
                        <a:lnTo>
                          <a:pt x="231" y="75"/>
                        </a:lnTo>
                        <a:lnTo>
                          <a:pt x="263" y="98"/>
                        </a:lnTo>
                        <a:lnTo>
                          <a:pt x="283" y="94"/>
                        </a:lnTo>
                        <a:lnTo>
                          <a:pt x="302" y="66"/>
                        </a:lnTo>
                        <a:lnTo>
                          <a:pt x="322" y="45"/>
                        </a:lnTo>
                        <a:lnTo>
                          <a:pt x="319" y="22"/>
                        </a:lnTo>
                        <a:lnTo>
                          <a:pt x="310" y="11"/>
                        </a:lnTo>
                        <a:lnTo>
                          <a:pt x="333" y="9"/>
                        </a:lnTo>
                        <a:lnTo>
                          <a:pt x="335" y="0"/>
                        </a:lnTo>
                        <a:lnTo>
                          <a:pt x="353" y="3"/>
                        </a:lnTo>
                        <a:lnTo>
                          <a:pt x="348" y="31"/>
                        </a:lnTo>
                        <a:lnTo>
                          <a:pt x="353" y="59"/>
                        </a:lnTo>
                        <a:lnTo>
                          <a:pt x="372" y="74"/>
                        </a:lnTo>
                        <a:lnTo>
                          <a:pt x="377" y="87"/>
                        </a:lnTo>
                        <a:lnTo>
                          <a:pt x="376" y="106"/>
                        </a:lnTo>
                        <a:lnTo>
                          <a:pt x="382" y="10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2" name="Country">
                    <a:extLst>
                      <a:ext uri="{FF2B5EF4-FFF2-40B4-BE49-F238E27FC236}">
                        <a16:creationId xmlns:a16="http://schemas.microsoft.com/office/drawing/2014/main" id="{412413B9-7FE0-4F03-8F96-E7AD5BBB2722}"/>
                      </a:ext>
                    </a:extLst>
                  </p:cNvPr>
                  <p:cNvSpPr>
                    <a:spLocks/>
                  </p:cNvSpPr>
                  <p:nvPr/>
                </p:nvSpPr>
                <p:spPr bwMode="auto">
                  <a:xfrm>
                    <a:off x="5541963" y="2324100"/>
                    <a:ext cx="19050" cy="11113"/>
                  </a:xfrm>
                  <a:custGeom>
                    <a:avLst/>
                    <a:gdLst>
                      <a:gd name="T0" fmla="*/ 87 w 90"/>
                      <a:gd name="T1" fmla="*/ 40 h 49"/>
                      <a:gd name="T2" fmla="*/ 83 w 90"/>
                      <a:gd name="T3" fmla="*/ 49 h 49"/>
                      <a:gd name="T4" fmla="*/ 61 w 90"/>
                      <a:gd name="T5" fmla="*/ 49 h 49"/>
                      <a:gd name="T6" fmla="*/ 47 w 90"/>
                      <a:gd name="T7" fmla="*/ 45 h 49"/>
                      <a:gd name="T8" fmla="*/ 31 w 90"/>
                      <a:gd name="T9" fmla="*/ 38 h 49"/>
                      <a:gd name="T10" fmla="*/ 10 w 90"/>
                      <a:gd name="T11" fmla="*/ 35 h 49"/>
                      <a:gd name="T12" fmla="*/ 0 w 90"/>
                      <a:gd name="T13" fmla="*/ 27 h 49"/>
                      <a:gd name="T14" fmla="*/ 1 w 90"/>
                      <a:gd name="T15" fmla="*/ 21 h 49"/>
                      <a:gd name="T16" fmla="*/ 14 w 90"/>
                      <a:gd name="T17" fmla="*/ 11 h 49"/>
                      <a:gd name="T18" fmla="*/ 21 w 90"/>
                      <a:gd name="T19" fmla="*/ 7 h 49"/>
                      <a:gd name="T20" fmla="*/ 19 w 90"/>
                      <a:gd name="T21" fmla="*/ 2 h 49"/>
                      <a:gd name="T22" fmla="*/ 28 w 90"/>
                      <a:gd name="T23" fmla="*/ 0 h 49"/>
                      <a:gd name="T24" fmla="*/ 39 w 90"/>
                      <a:gd name="T25" fmla="*/ 3 h 49"/>
                      <a:gd name="T26" fmla="*/ 47 w 90"/>
                      <a:gd name="T27" fmla="*/ 11 h 49"/>
                      <a:gd name="T28" fmla="*/ 59 w 90"/>
                      <a:gd name="T29" fmla="*/ 17 h 49"/>
                      <a:gd name="T30" fmla="*/ 60 w 90"/>
                      <a:gd name="T31" fmla="*/ 23 h 49"/>
                      <a:gd name="T32" fmla="*/ 77 w 90"/>
                      <a:gd name="T33" fmla="*/ 18 h 49"/>
                      <a:gd name="T34" fmla="*/ 85 w 90"/>
                      <a:gd name="T35" fmla="*/ 21 h 49"/>
                      <a:gd name="T36" fmla="*/ 90 w 90"/>
                      <a:gd name="T37" fmla="*/ 25 h 49"/>
                      <a:gd name="T38" fmla="*/ 87 w 90"/>
                      <a:gd name="T3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49">
                        <a:moveTo>
                          <a:pt x="87" y="40"/>
                        </a:moveTo>
                        <a:lnTo>
                          <a:pt x="83" y="49"/>
                        </a:lnTo>
                        <a:lnTo>
                          <a:pt x="61" y="49"/>
                        </a:lnTo>
                        <a:lnTo>
                          <a:pt x="47" y="45"/>
                        </a:lnTo>
                        <a:lnTo>
                          <a:pt x="31" y="38"/>
                        </a:lnTo>
                        <a:lnTo>
                          <a:pt x="10" y="35"/>
                        </a:lnTo>
                        <a:lnTo>
                          <a:pt x="0" y="27"/>
                        </a:lnTo>
                        <a:lnTo>
                          <a:pt x="1" y="21"/>
                        </a:lnTo>
                        <a:lnTo>
                          <a:pt x="14" y="11"/>
                        </a:lnTo>
                        <a:lnTo>
                          <a:pt x="21" y="7"/>
                        </a:lnTo>
                        <a:lnTo>
                          <a:pt x="19" y="2"/>
                        </a:lnTo>
                        <a:lnTo>
                          <a:pt x="28" y="0"/>
                        </a:lnTo>
                        <a:lnTo>
                          <a:pt x="39" y="3"/>
                        </a:lnTo>
                        <a:lnTo>
                          <a:pt x="47" y="11"/>
                        </a:lnTo>
                        <a:lnTo>
                          <a:pt x="59" y="17"/>
                        </a:lnTo>
                        <a:lnTo>
                          <a:pt x="60" y="23"/>
                        </a:lnTo>
                        <a:lnTo>
                          <a:pt x="77" y="18"/>
                        </a:lnTo>
                        <a:lnTo>
                          <a:pt x="85" y="21"/>
                        </a:lnTo>
                        <a:lnTo>
                          <a:pt x="90" y="25"/>
                        </a:lnTo>
                        <a:lnTo>
                          <a:pt x="87" y="4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3" name="Country">
                    <a:extLst>
                      <a:ext uri="{FF2B5EF4-FFF2-40B4-BE49-F238E27FC236}">
                        <a16:creationId xmlns:a16="http://schemas.microsoft.com/office/drawing/2014/main" id="{FECFD6E2-95A0-45AB-89B2-25031248B59A}"/>
                      </a:ext>
                    </a:extLst>
                  </p:cNvPr>
                  <p:cNvSpPr>
                    <a:spLocks/>
                  </p:cNvSpPr>
                  <p:nvPr/>
                </p:nvSpPr>
                <p:spPr bwMode="auto">
                  <a:xfrm>
                    <a:off x="6511925" y="2128838"/>
                    <a:ext cx="52387" cy="46038"/>
                  </a:xfrm>
                  <a:custGeom>
                    <a:avLst/>
                    <a:gdLst>
                      <a:gd name="T0" fmla="*/ 118 w 253"/>
                      <a:gd name="T1" fmla="*/ 178 h 226"/>
                      <a:gd name="T2" fmla="*/ 43 w 253"/>
                      <a:gd name="T3" fmla="*/ 226 h 226"/>
                      <a:gd name="T4" fmla="*/ 1 w 253"/>
                      <a:gd name="T5" fmla="*/ 208 h 226"/>
                      <a:gd name="T6" fmla="*/ 0 w 253"/>
                      <a:gd name="T7" fmla="*/ 208 h 226"/>
                      <a:gd name="T8" fmla="*/ 6 w 253"/>
                      <a:gd name="T9" fmla="*/ 201 h 226"/>
                      <a:gd name="T10" fmla="*/ 5 w 253"/>
                      <a:gd name="T11" fmla="*/ 183 h 226"/>
                      <a:gd name="T12" fmla="*/ 14 w 253"/>
                      <a:gd name="T13" fmla="*/ 158 h 226"/>
                      <a:gd name="T14" fmla="*/ 35 w 253"/>
                      <a:gd name="T15" fmla="*/ 141 h 226"/>
                      <a:gd name="T16" fmla="*/ 29 w 253"/>
                      <a:gd name="T17" fmla="*/ 123 h 226"/>
                      <a:gd name="T18" fmla="*/ 12 w 253"/>
                      <a:gd name="T19" fmla="*/ 120 h 226"/>
                      <a:gd name="T20" fmla="*/ 8 w 253"/>
                      <a:gd name="T21" fmla="*/ 85 h 226"/>
                      <a:gd name="T22" fmla="*/ 18 w 253"/>
                      <a:gd name="T23" fmla="*/ 66 h 226"/>
                      <a:gd name="T24" fmla="*/ 28 w 253"/>
                      <a:gd name="T25" fmla="*/ 56 h 226"/>
                      <a:gd name="T26" fmla="*/ 38 w 253"/>
                      <a:gd name="T27" fmla="*/ 46 h 226"/>
                      <a:gd name="T28" fmla="*/ 40 w 253"/>
                      <a:gd name="T29" fmla="*/ 20 h 226"/>
                      <a:gd name="T30" fmla="*/ 52 w 253"/>
                      <a:gd name="T31" fmla="*/ 29 h 226"/>
                      <a:gd name="T32" fmla="*/ 94 w 253"/>
                      <a:gd name="T33" fmla="*/ 16 h 226"/>
                      <a:gd name="T34" fmla="*/ 114 w 253"/>
                      <a:gd name="T35" fmla="*/ 24 h 226"/>
                      <a:gd name="T36" fmla="*/ 145 w 253"/>
                      <a:gd name="T37" fmla="*/ 24 h 226"/>
                      <a:gd name="T38" fmla="*/ 189 w 253"/>
                      <a:gd name="T39" fmla="*/ 7 h 226"/>
                      <a:gd name="T40" fmla="*/ 210 w 253"/>
                      <a:gd name="T41" fmla="*/ 7 h 226"/>
                      <a:gd name="T42" fmla="*/ 253 w 253"/>
                      <a:gd name="T43" fmla="*/ 0 h 226"/>
                      <a:gd name="T44" fmla="*/ 233 w 253"/>
                      <a:gd name="T45" fmla="*/ 30 h 226"/>
                      <a:gd name="T46" fmla="*/ 212 w 253"/>
                      <a:gd name="T47" fmla="*/ 41 h 226"/>
                      <a:gd name="T48" fmla="*/ 216 w 253"/>
                      <a:gd name="T49" fmla="*/ 75 h 226"/>
                      <a:gd name="T50" fmla="*/ 202 w 253"/>
                      <a:gd name="T51" fmla="*/ 131 h 226"/>
                      <a:gd name="T52" fmla="*/ 118 w 253"/>
                      <a:gd name="T53" fmla="*/ 17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3" h="226">
                        <a:moveTo>
                          <a:pt x="118" y="178"/>
                        </a:moveTo>
                        <a:lnTo>
                          <a:pt x="43" y="226"/>
                        </a:lnTo>
                        <a:lnTo>
                          <a:pt x="1" y="208"/>
                        </a:lnTo>
                        <a:lnTo>
                          <a:pt x="0" y="208"/>
                        </a:lnTo>
                        <a:lnTo>
                          <a:pt x="6" y="201"/>
                        </a:lnTo>
                        <a:lnTo>
                          <a:pt x="5" y="183"/>
                        </a:lnTo>
                        <a:lnTo>
                          <a:pt x="14" y="158"/>
                        </a:lnTo>
                        <a:lnTo>
                          <a:pt x="35" y="141"/>
                        </a:lnTo>
                        <a:lnTo>
                          <a:pt x="29" y="123"/>
                        </a:lnTo>
                        <a:lnTo>
                          <a:pt x="12" y="120"/>
                        </a:lnTo>
                        <a:lnTo>
                          <a:pt x="8" y="85"/>
                        </a:lnTo>
                        <a:lnTo>
                          <a:pt x="18" y="66"/>
                        </a:lnTo>
                        <a:lnTo>
                          <a:pt x="28" y="56"/>
                        </a:lnTo>
                        <a:lnTo>
                          <a:pt x="38" y="46"/>
                        </a:lnTo>
                        <a:lnTo>
                          <a:pt x="40" y="20"/>
                        </a:lnTo>
                        <a:lnTo>
                          <a:pt x="52" y="29"/>
                        </a:lnTo>
                        <a:lnTo>
                          <a:pt x="94" y="16"/>
                        </a:lnTo>
                        <a:lnTo>
                          <a:pt x="114" y="24"/>
                        </a:lnTo>
                        <a:lnTo>
                          <a:pt x="145" y="24"/>
                        </a:lnTo>
                        <a:lnTo>
                          <a:pt x="189" y="7"/>
                        </a:lnTo>
                        <a:lnTo>
                          <a:pt x="210" y="7"/>
                        </a:lnTo>
                        <a:lnTo>
                          <a:pt x="253" y="0"/>
                        </a:lnTo>
                        <a:lnTo>
                          <a:pt x="233" y="30"/>
                        </a:lnTo>
                        <a:lnTo>
                          <a:pt x="212" y="41"/>
                        </a:lnTo>
                        <a:lnTo>
                          <a:pt x="216" y="75"/>
                        </a:lnTo>
                        <a:lnTo>
                          <a:pt x="202" y="131"/>
                        </a:lnTo>
                        <a:lnTo>
                          <a:pt x="118" y="17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4" name="Country">
                    <a:extLst>
                      <a:ext uri="{FF2B5EF4-FFF2-40B4-BE49-F238E27FC236}">
                        <a16:creationId xmlns:a16="http://schemas.microsoft.com/office/drawing/2014/main" id="{43694B0A-083C-4ED1-9B54-734C400434CF}"/>
                      </a:ext>
                    </a:extLst>
                  </p:cNvPr>
                  <p:cNvSpPr>
                    <a:spLocks/>
                  </p:cNvSpPr>
                  <p:nvPr/>
                </p:nvSpPr>
                <p:spPr bwMode="auto">
                  <a:xfrm>
                    <a:off x="6473825" y="2640013"/>
                    <a:ext cx="11112" cy="12700"/>
                  </a:xfrm>
                  <a:custGeom>
                    <a:avLst/>
                    <a:gdLst>
                      <a:gd name="T0" fmla="*/ 53 w 53"/>
                      <a:gd name="T1" fmla="*/ 46 h 69"/>
                      <a:gd name="T2" fmla="*/ 45 w 53"/>
                      <a:gd name="T3" fmla="*/ 64 h 69"/>
                      <a:gd name="T4" fmla="*/ 23 w 53"/>
                      <a:gd name="T5" fmla="*/ 69 h 69"/>
                      <a:gd name="T6" fmla="*/ 0 w 53"/>
                      <a:gd name="T7" fmla="*/ 46 h 69"/>
                      <a:gd name="T8" fmla="*/ 0 w 53"/>
                      <a:gd name="T9" fmla="*/ 31 h 69"/>
                      <a:gd name="T10" fmla="*/ 10 w 53"/>
                      <a:gd name="T11" fmla="*/ 16 h 69"/>
                      <a:gd name="T12" fmla="*/ 14 w 53"/>
                      <a:gd name="T13" fmla="*/ 3 h 69"/>
                      <a:gd name="T14" fmla="*/ 25 w 53"/>
                      <a:gd name="T15" fmla="*/ 0 h 69"/>
                      <a:gd name="T16" fmla="*/ 44 w 53"/>
                      <a:gd name="T17" fmla="*/ 8 h 69"/>
                      <a:gd name="T18" fmla="*/ 50 w 53"/>
                      <a:gd name="T19" fmla="*/ 27 h 69"/>
                      <a:gd name="T20" fmla="*/ 53 w 53"/>
                      <a:gd name="T2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69">
                        <a:moveTo>
                          <a:pt x="53" y="46"/>
                        </a:moveTo>
                        <a:lnTo>
                          <a:pt x="45" y="64"/>
                        </a:lnTo>
                        <a:lnTo>
                          <a:pt x="23" y="69"/>
                        </a:lnTo>
                        <a:lnTo>
                          <a:pt x="0" y="46"/>
                        </a:lnTo>
                        <a:lnTo>
                          <a:pt x="0" y="31"/>
                        </a:lnTo>
                        <a:lnTo>
                          <a:pt x="10" y="16"/>
                        </a:lnTo>
                        <a:lnTo>
                          <a:pt x="14" y="3"/>
                        </a:lnTo>
                        <a:lnTo>
                          <a:pt x="25" y="0"/>
                        </a:lnTo>
                        <a:lnTo>
                          <a:pt x="44" y="8"/>
                        </a:lnTo>
                        <a:lnTo>
                          <a:pt x="50" y="27"/>
                        </a:lnTo>
                        <a:lnTo>
                          <a:pt x="53" y="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5" name="Country">
                    <a:extLst>
                      <a:ext uri="{FF2B5EF4-FFF2-40B4-BE49-F238E27FC236}">
                        <a16:creationId xmlns:a16="http://schemas.microsoft.com/office/drawing/2014/main" id="{AEB4CF99-3C2B-4781-AD86-0C9ABA54AAAF}"/>
                      </a:ext>
                    </a:extLst>
                  </p:cNvPr>
                  <p:cNvSpPr>
                    <a:spLocks/>
                  </p:cNvSpPr>
                  <p:nvPr/>
                </p:nvSpPr>
                <p:spPr bwMode="auto">
                  <a:xfrm>
                    <a:off x="6342063" y="2251075"/>
                    <a:ext cx="79375" cy="128588"/>
                  </a:xfrm>
                  <a:custGeom>
                    <a:avLst/>
                    <a:gdLst>
                      <a:gd name="T0" fmla="*/ 37 w 392"/>
                      <a:gd name="T1" fmla="*/ 419 h 627"/>
                      <a:gd name="T2" fmla="*/ 40 w 392"/>
                      <a:gd name="T3" fmla="*/ 400 h 627"/>
                      <a:gd name="T4" fmla="*/ 16 w 392"/>
                      <a:gd name="T5" fmla="*/ 400 h 627"/>
                      <a:gd name="T6" fmla="*/ 16 w 392"/>
                      <a:gd name="T7" fmla="*/ 375 h 627"/>
                      <a:gd name="T8" fmla="*/ 0 w 392"/>
                      <a:gd name="T9" fmla="*/ 360 h 627"/>
                      <a:gd name="T10" fmla="*/ 16 w 392"/>
                      <a:gd name="T11" fmla="*/ 309 h 627"/>
                      <a:gd name="T12" fmla="*/ 65 w 392"/>
                      <a:gd name="T13" fmla="*/ 272 h 627"/>
                      <a:gd name="T14" fmla="*/ 67 w 392"/>
                      <a:gd name="T15" fmla="*/ 221 h 627"/>
                      <a:gd name="T16" fmla="*/ 81 w 392"/>
                      <a:gd name="T17" fmla="*/ 140 h 627"/>
                      <a:gd name="T18" fmla="*/ 90 w 392"/>
                      <a:gd name="T19" fmla="*/ 123 h 627"/>
                      <a:gd name="T20" fmla="*/ 74 w 392"/>
                      <a:gd name="T21" fmla="*/ 109 h 627"/>
                      <a:gd name="T22" fmla="*/ 73 w 392"/>
                      <a:gd name="T23" fmla="*/ 96 h 627"/>
                      <a:gd name="T24" fmla="*/ 59 w 392"/>
                      <a:gd name="T25" fmla="*/ 85 h 627"/>
                      <a:gd name="T26" fmla="*/ 50 w 392"/>
                      <a:gd name="T27" fmla="*/ 22 h 627"/>
                      <a:gd name="T28" fmla="*/ 88 w 392"/>
                      <a:gd name="T29" fmla="*/ 0 h 627"/>
                      <a:gd name="T30" fmla="*/ 239 w 392"/>
                      <a:gd name="T31" fmla="*/ 78 h 627"/>
                      <a:gd name="T32" fmla="*/ 391 w 392"/>
                      <a:gd name="T33" fmla="*/ 155 h 627"/>
                      <a:gd name="T34" fmla="*/ 392 w 392"/>
                      <a:gd name="T35" fmla="*/ 312 h 627"/>
                      <a:gd name="T36" fmla="*/ 360 w 392"/>
                      <a:gd name="T37" fmla="*/ 309 h 627"/>
                      <a:gd name="T38" fmla="*/ 342 w 392"/>
                      <a:gd name="T39" fmla="*/ 338 h 627"/>
                      <a:gd name="T40" fmla="*/ 332 w 392"/>
                      <a:gd name="T41" fmla="*/ 362 h 627"/>
                      <a:gd name="T42" fmla="*/ 340 w 392"/>
                      <a:gd name="T43" fmla="*/ 371 h 627"/>
                      <a:gd name="T44" fmla="*/ 328 w 392"/>
                      <a:gd name="T45" fmla="*/ 383 h 627"/>
                      <a:gd name="T46" fmla="*/ 332 w 392"/>
                      <a:gd name="T47" fmla="*/ 399 h 627"/>
                      <a:gd name="T48" fmla="*/ 322 w 392"/>
                      <a:gd name="T49" fmla="*/ 415 h 627"/>
                      <a:gd name="T50" fmla="*/ 318 w 392"/>
                      <a:gd name="T51" fmla="*/ 429 h 627"/>
                      <a:gd name="T52" fmla="*/ 332 w 392"/>
                      <a:gd name="T53" fmla="*/ 427 h 627"/>
                      <a:gd name="T54" fmla="*/ 340 w 392"/>
                      <a:gd name="T55" fmla="*/ 442 h 627"/>
                      <a:gd name="T56" fmla="*/ 340 w 392"/>
                      <a:gd name="T57" fmla="*/ 464 h 627"/>
                      <a:gd name="T58" fmla="*/ 354 w 392"/>
                      <a:gd name="T59" fmla="*/ 475 h 627"/>
                      <a:gd name="T60" fmla="*/ 354 w 392"/>
                      <a:gd name="T61" fmla="*/ 485 h 627"/>
                      <a:gd name="T62" fmla="*/ 330 w 392"/>
                      <a:gd name="T63" fmla="*/ 491 h 627"/>
                      <a:gd name="T64" fmla="*/ 310 w 392"/>
                      <a:gd name="T65" fmla="*/ 507 h 627"/>
                      <a:gd name="T66" fmla="*/ 283 w 392"/>
                      <a:gd name="T67" fmla="*/ 548 h 627"/>
                      <a:gd name="T68" fmla="*/ 247 w 392"/>
                      <a:gd name="T69" fmla="*/ 566 h 627"/>
                      <a:gd name="T70" fmla="*/ 211 w 392"/>
                      <a:gd name="T71" fmla="*/ 564 h 627"/>
                      <a:gd name="T72" fmla="*/ 200 w 392"/>
                      <a:gd name="T73" fmla="*/ 567 h 627"/>
                      <a:gd name="T74" fmla="*/ 204 w 392"/>
                      <a:gd name="T75" fmla="*/ 581 h 627"/>
                      <a:gd name="T76" fmla="*/ 184 w 392"/>
                      <a:gd name="T77" fmla="*/ 594 h 627"/>
                      <a:gd name="T78" fmla="*/ 168 w 392"/>
                      <a:gd name="T79" fmla="*/ 609 h 627"/>
                      <a:gd name="T80" fmla="*/ 120 w 392"/>
                      <a:gd name="T81" fmla="*/ 623 h 627"/>
                      <a:gd name="T82" fmla="*/ 111 w 392"/>
                      <a:gd name="T83" fmla="*/ 615 h 627"/>
                      <a:gd name="T84" fmla="*/ 104 w 392"/>
                      <a:gd name="T85" fmla="*/ 614 h 627"/>
                      <a:gd name="T86" fmla="*/ 97 w 392"/>
                      <a:gd name="T87" fmla="*/ 624 h 627"/>
                      <a:gd name="T88" fmla="*/ 66 w 392"/>
                      <a:gd name="T89" fmla="*/ 627 h 627"/>
                      <a:gd name="T90" fmla="*/ 72 w 392"/>
                      <a:gd name="T91" fmla="*/ 616 h 627"/>
                      <a:gd name="T92" fmla="*/ 60 w 392"/>
                      <a:gd name="T93" fmla="*/ 590 h 627"/>
                      <a:gd name="T94" fmla="*/ 55 w 392"/>
                      <a:gd name="T95" fmla="*/ 574 h 627"/>
                      <a:gd name="T96" fmla="*/ 38 w 392"/>
                      <a:gd name="T97" fmla="*/ 568 h 627"/>
                      <a:gd name="T98" fmla="*/ 16 w 392"/>
                      <a:gd name="T99" fmla="*/ 546 h 627"/>
                      <a:gd name="T100" fmla="*/ 24 w 392"/>
                      <a:gd name="T101" fmla="*/ 528 h 627"/>
                      <a:gd name="T102" fmla="*/ 41 w 392"/>
                      <a:gd name="T103" fmla="*/ 531 h 627"/>
                      <a:gd name="T104" fmla="*/ 52 w 392"/>
                      <a:gd name="T105" fmla="*/ 529 h 627"/>
                      <a:gd name="T106" fmla="*/ 73 w 392"/>
                      <a:gd name="T107" fmla="*/ 529 h 627"/>
                      <a:gd name="T108" fmla="*/ 53 w 392"/>
                      <a:gd name="T109" fmla="*/ 494 h 627"/>
                      <a:gd name="T110" fmla="*/ 54 w 392"/>
                      <a:gd name="T111" fmla="*/ 469 h 627"/>
                      <a:gd name="T112" fmla="*/ 51 w 392"/>
                      <a:gd name="T113" fmla="*/ 443 h 627"/>
                      <a:gd name="T114" fmla="*/ 37 w 392"/>
                      <a:gd name="T115" fmla="*/ 419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7">
                        <a:moveTo>
                          <a:pt x="37" y="419"/>
                        </a:moveTo>
                        <a:lnTo>
                          <a:pt x="40" y="400"/>
                        </a:lnTo>
                        <a:lnTo>
                          <a:pt x="16" y="400"/>
                        </a:lnTo>
                        <a:lnTo>
                          <a:pt x="16" y="375"/>
                        </a:lnTo>
                        <a:lnTo>
                          <a:pt x="0" y="360"/>
                        </a:lnTo>
                        <a:lnTo>
                          <a:pt x="16" y="309"/>
                        </a:lnTo>
                        <a:lnTo>
                          <a:pt x="65" y="272"/>
                        </a:lnTo>
                        <a:lnTo>
                          <a:pt x="67" y="221"/>
                        </a:lnTo>
                        <a:lnTo>
                          <a:pt x="81" y="140"/>
                        </a:lnTo>
                        <a:lnTo>
                          <a:pt x="90" y="123"/>
                        </a:lnTo>
                        <a:lnTo>
                          <a:pt x="74" y="109"/>
                        </a:lnTo>
                        <a:lnTo>
                          <a:pt x="73" y="96"/>
                        </a:lnTo>
                        <a:lnTo>
                          <a:pt x="59" y="85"/>
                        </a:lnTo>
                        <a:lnTo>
                          <a:pt x="50" y="22"/>
                        </a:lnTo>
                        <a:lnTo>
                          <a:pt x="88" y="0"/>
                        </a:lnTo>
                        <a:lnTo>
                          <a:pt x="239" y="78"/>
                        </a:lnTo>
                        <a:lnTo>
                          <a:pt x="391" y="155"/>
                        </a:lnTo>
                        <a:lnTo>
                          <a:pt x="392" y="312"/>
                        </a:lnTo>
                        <a:lnTo>
                          <a:pt x="360" y="309"/>
                        </a:lnTo>
                        <a:lnTo>
                          <a:pt x="342" y="338"/>
                        </a:lnTo>
                        <a:lnTo>
                          <a:pt x="332" y="362"/>
                        </a:lnTo>
                        <a:lnTo>
                          <a:pt x="340" y="371"/>
                        </a:lnTo>
                        <a:lnTo>
                          <a:pt x="328" y="383"/>
                        </a:lnTo>
                        <a:lnTo>
                          <a:pt x="332" y="399"/>
                        </a:lnTo>
                        <a:lnTo>
                          <a:pt x="322" y="415"/>
                        </a:lnTo>
                        <a:lnTo>
                          <a:pt x="318" y="429"/>
                        </a:lnTo>
                        <a:lnTo>
                          <a:pt x="332" y="427"/>
                        </a:lnTo>
                        <a:lnTo>
                          <a:pt x="340" y="442"/>
                        </a:lnTo>
                        <a:lnTo>
                          <a:pt x="340" y="464"/>
                        </a:lnTo>
                        <a:lnTo>
                          <a:pt x="354" y="475"/>
                        </a:lnTo>
                        <a:lnTo>
                          <a:pt x="354" y="485"/>
                        </a:lnTo>
                        <a:lnTo>
                          <a:pt x="330" y="491"/>
                        </a:lnTo>
                        <a:lnTo>
                          <a:pt x="310" y="507"/>
                        </a:lnTo>
                        <a:lnTo>
                          <a:pt x="283" y="548"/>
                        </a:lnTo>
                        <a:lnTo>
                          <a:pt x="247" y="566"/>
                        </a:lnTo>
                        <a:lnTo>
                          <a:pt x="211" y="564"/>
                        </a:lnTo>
                        <a:lnTo>
                          <a:pt x="200" y="567"/>
                        </a:lnTo>
                        <a:lnTo>
                          <a:pt x="204" y="581"/>
                        </a:lnTo>
                        <a:lnTo>
                          <a:pt x="184" y="594"/>
                        </a:lnTo>
                        <a:lnTo>
                          <a:pt x="168" y="609"/>
                        </a:lnTo>
                        <a:lnTo>
                          <a:pt x="120" y="623"/>
                        </a:lnTo>
                        <a:lnTo>
                          <a:pt x="111" y="615"/>
                        </a:lnTo>
                        <a:lnTo>
                          <a:pt x="104" y="614"/>
                        </a:lnTo>
                        <a:lnTo>
                          <a:pt x="97" y="624"/>
                        </a:lnTo>
                        <a:lnTo>
                          <a:pt x="66" y="627"/>
                        </a:lnTo>
                        <a:lnTo>
                          <a:pt x="72" y="616"/>
                        </a:lnTo>
                        <a:lnTo>
                          <a:pt x="60" y="590"/>
                        </a:lnTo>
                        <a:lnTo>
                          <a:pt x="55" y="574"/>
                        </a:lnTo>
                        <a:lnTo>
                          <a:pt x="38" y="568"/>
                        </a:lnTo>
                        <a:lnTo>
                          <a:pt x="16" y="546"/>
                        </a:lnTo>
                        <a:lnTo>
                          <a:pt x="24" y="528"/>
                        </a:lnTo>
                        <a:lnTo>
                          <a:pt x="41" y="531"/>
                        </a:lnTo>
                        <a:lnTo>
                          <a:pt x="52" y="529"/>
                        </a:lnTo>
                        <a:lnTo>
                          <a:pt x="73" y="529"/>
                        </a:lnTo>
                        <a:lnTo>
                          <a:pt x="53" y="494"/>
                        </a:lnTo>
                        <a:lnTo>
                          <a:pt x="54" y="469"/>
                        </a:lnTo>
                        <a:lnTo>
                          <a:pt x="51" y="443"/>
                        </a:lnTo>
                        <a:lnTo>
                          <a:pt x="37" y="4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6" name="Country">
                    <a:extLst>
                      <a:ext uri="{FF2B5EF4-FFF2-40B4-BE49-F238E27FC236}">
                        <a16:creationId xmlns:a16="http://schemas.microsoft.com/office/drawing/2014/main" id="{77FC5C0F-D866-4F81-83F9-7AA164213C3C}"/>
                      </a:ext>
                    </a:extLst>
                  </p:cNvPr>
                  <p:cNvSpPr>
                    <a:spLocks/>
                  </p:cNvSpPr>
                  <p:nvPr/>
                </p:nvSpPr>
                <p:spPr bwMode="auto">
                  <a:xfrm>
                    <a:off x="6767513" y="2863850"/>
                    <a:ext cx="14287" cy="12700"/>
                  </a:xfrm>
                  <a:custGeom>
                    <a:avLst/>
                    <a:gdLst>
                      <a:gd name="T0" fmla="*/ 9 w 70"/>
                      <a:gd name="T1" fmla="*/ 0 h 67"/>
                      <a:gd name="T2" fmla="*/ 33 w 70"/>
                      <a:gd name="T3" fmla="*/ 18 h 67"/>
                      <a:gd name="T4" fmla="*/ 69 w 70"/>
                      <a:gd name="T5" fmla="*/ 25 h 67"/>
                      <a:gd name="T6" fmla="*/ 70 w 70"/>
                      <a:gd name="T7" fmla="*/ 36 h 67"/>
                      <a:gd name="T8" fmla="*/ 60 w 70"/>
                      <a:gd name="T9" fmla="*/ 63 h 67"/>
                      <a:gd name="T10" fmla="*/ 1 w 70"/>
                      <a:gd name="T11" fmla="*/ 67 h 67"/>
                      <a:gd name="T12" fmla="*/ 0 w 70"/>
                      <a:gd name="T13" fmla="*/ 36 h 67"/>
                      <a:gd name="T14" fmla="*/ 6 w 70"/>
                      <a:gd name="T15" fmla="*/ 12 h 67"/>
                      <a:gd name="T16" fmla="*/ 9 w 70"/>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67">
                        <a:moveTo>
                          <a:pt x="9" y="0"/>
                        </a:moveTo>
                        <a:lnTo>
                          <a:pt x="33" y="18"/>
                        </a:lnTo>
                        <a:lnTo>
                          <a:pt x="69" y="25"/>
                        </a:lnTo>
                        <a:lnTo>
                          <a:pt x="70" y="36"/>
                        </a:lnTo>
                        <a:lnTo>
                          <a:pt x="60" y="63"/>
                        </a:lnTo>
                        <a:lnTo>
                          <a:pt x="1" y="67"/>
                        </a:lnTo>
                        <a:lnTo>
                          <a:pt x="0" y="36"/>
                        </a:lnTo>
                        <a:lnTo>
                          <a:pt x="6" y="12"/>
                        </a:lnTo>
                        <a:lnTo>
                          <a:pt x="9"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7" name="Country">
                    <a:extLst>
                      <a:ext uri="{FF2B5EF4-FFF2-40B4-BE49-F238E27FC236}">
                        <a16:creationId xmlns:a16="http://schemas.microsoft.com/office/drawing/2014/main" id="{E585CE3D-48B8-4653-82A9-6D49675E8CCF}"/>
                      </a:ext>
                    </a:extLst>
                  </p:cNvPr>
                  <p:cNvSpPr>
                    <a:spLocks/>
                  </p:cNvSpPr>
                  <p:nvPr/>
                </p:nvSpPr>
                <p:spPr bwMode="auto">
                  <a:xfrm>
                    <a:off x="6237288" y="2351088"/>
                    <a:ext cx="14287" cy="39688"/>
                  </a:xfrm>
                  <a:custGeom>
                    <a:avLst/>
                    <a:gdLst>
                      <a:gd name="T0" fmla="*/ 73 w 73"/>
                      <a:gd name="T1" fmla="*/ 186 h 194"/>
                      <a:gd name="T2" fmla="*/ 42 w 73"/>
                      <a:gd name="T3" fmla="*/ 194 h 194"/>
                      <a:gd name="T4" fmla="*/ 34 w 73"/>
                      <a:gd name="T5" fmla="*/ 181 h 194"/>
                      <a:gd name="T6" fmla="*/ 23 w 73"/>
                      <a:gd name="T7" fmla="*/ 157 h 194"/>
                      <a:gd name="T8" fmla="*/ 20 w 73"/>
                      <a:gd name="T9" fmla="*/ 138 h 194"/>
                      <a:gd name="T10" fmla="*/ 29 w 73"/>
                      <a:gd name="T11" fmla="*/ 104 h 194"/>
                      <a:gd name="T12" fmla="*/ 19 w 73"/>
                      <a:gd name="T13" fmla="*/ 90 h 194"/>
                      <a:gd name="T14" fmla="*/ 16 w 73"/>
                      <a:gd name="T15" fmla="*/ 60 h 194"/>
                      <a:gd name="T16" fmla="*/ 16 w 73"/>
                      <a:gd name="T17" fmla="*/ 32 h 194"/>
                      <a:gd name="T18" fmla="*/ 0 w 73"/>
                      <a:gd name="T19" fmla="*/ 12 h 194"/>
                      <a:gd name="T20" fmla="*/ 3 w 73"/>
                      <a:gd name="T21" fmla="*/ 0 h 194"/>
                      <a:gd name="T22" fmla="*/ 36 w 73"/>
                      <a:gd name="T23" fmla="*/ 1 h 194"/>
                      <a:gd name="T24" fmla="*/ 31 w 73"/>
                      <a:gd name="T25" fmla="*/ 21 h 194"/>
                      <a:gd name="T26" fmla="*/ 43 w 73"/>
                      <a:gd name="T27" fmla="*/ 33 h 194"/>
                      <a:gd name="T28" fmla="*/ 56 w 73"/>
                      <a:gd name="T29" fmla="*/ 46 h 194"/>
                      <a:gd name="T30" fmla="*/ 57 w 73"/>
                      <a:gd name="T31" fmla="*/ 65 h 194"/>
                      <a:gd name="T32" fmla="*/ 65 w 73"/>
                      <a:gd name="T33" fmla="*/ 73 h 194"/>
                      <a:gd name="T34" fmla="*/ 63 w 73"/>
                      <a:gd name="T35" fmla="*/ 160 h 194"/>
                      <a:gd name="T36" fmla="*/ 73 w 73"/>
                      <a:gd name="T37"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94">
                        <a:moveTo>
                          <a:pt x="73" y="186"/>
                        </a:moveTo>
                        <a:lnTo>
                          <a:pt x="42" y="194"/>
                        </a:lnTo>
                        <a:lnTo>
                          <a:pt x="34" y="181"/>
                        </a:lnTo>
                        <a:lnTo>
                          <a:pt x="23" y="157"/>
                        </a:lnTo>
                        <a:lnTo>
                          <a:pt x="20" y="138"/>
                        </a:lnTo>
                        <a:lnTo>
                          <a:pt x="29" y="104"/>
                        </a:lnTo>
                        <a:lnTo>
                          <a:pt x="19" y="90"/>
                        </a:lnTo>
                        <a:lnTo>
                          <a:pt x="16" y="60"/>
                        </a:lnTo>
                        <a:lnTo>
                          <a:pt x="16" y="32"/>
                        </a:lnTo>
                        <a:lnTo>
                          <a:pt x="0" y="12"/>
                        </a:lnTo>
                        <a:lnTo>
                          <a:pt x="3" y="0"/>
                        </a:lnTo>
                        <a:lnTo>
                          <a:pt x="36" y="1"/>
                        </a:lnTo>
                        <a:lnTo>
                          <a:pt x="31" y="21"/>
                        </a:lnTo>
                        <a:lnTo>
                          <a:pt x="43" y="33"/>
                        </a:lnTo>
                        <a:lnTo>
                          <a:pt x="56" y="46"/>
                        </a:lnTo>
                        <a:lnTo>
                          <a:pt x="57" y="65"/>
                        </a:lnTo>
                        <a:lnTo>
                          <a:pt x="65" y="73"/>
                        </a:lnTo>
                        <a:lnTo>
                          <a:pt x="63" y="160"/>
                        </a:lnTo>
                        <a:lnTo>
                          <a:pt x="73" y="18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8" name="Country">
                    <a:extLst>
                      <a:ext uri="{FF2B5EF4-FFF2-40B4-BE49-F238E27FC236}">
                        <a16:creationId xmlns:a16="http://schemas.microsoft.com/office/drawing/2014/main" id="{94D80C6F-757E-41E0-9FC8-C5064715CC9A}"/>
                      </a:ext>
                    </a:extLst>
                  </p:cNvPr>
                  <p:cNvSpPr>
                    <a:spLocks/>
                  </p:cNvSpPr>
                  <p:nvPr/>
                </p:nvSpPr>
                <p:spPr bwMode="auto">
                  <a:xfrm>
                    <a:off x="6988175" y="2276475"/>
                    <a:ext cx="63500" cy="115888"/>
                  </a:xfrm>
                  <a:custGeom>
                    <a:avLst/>
                    <a:gdLst>
                      <a:gd name="T0" fmla="*/ 164 w 311"/>
                      <a:gd name="T1" fmla="*/ 306 h 571"/>
                      <a:gd name="T2" fmla="*/ 137 w 311"/>
                      <a:gd name="T3" fmla="*/ 276 h 571"/>
                      <a:gd name="T4" fmla="*/ 100 w 311"/>
                      <a:gd name="T5" fmla="*/ 319 h 571"/>
                      <a:gd name="T6" fmla="*/ 67 w 311"/>
                      <a:gd name="T7" fmla="*/ 409 h 571"/>
                      <a:gd name="T8" fmla="*/ 95 w 311"/>
                      <a:gd name="T9" fmla="*/ 438 h 571"/>
                      <a:gd name="T10" fmla="*/ 117 w 311"/>
                      <a:gd name="T11" fmla="*/ 505 h 571"/>
                      <a:gd name="T12" fmla="*/ 161 w 311"/>
                      <a:gd name="T13" fmla="*/ 531 h 571"/>
                      <a:gd name="T14" fmla="*/ 168 w 311"/>
                      <a:gd name="T15" fmla="*/ 567 h 571"/>
                      <a:gd name="T16" fmla="*/ 140 w 311"/>
                      <a:gd name="T17" fmla="*/ 552 h 571"/>
                      <a:gd name="T18" fmla="*/ 103 w 311"/>
                      <a:gd name="T19" fmla="*/ 542 h 571"/>
                      <a:gd name="T20" fmla="*/ 81 w 311"/>
                      <a:gd name="T21" fmla="*/ 509 h 571"/>
                      <a:gd name="T22" fmla="*/ 43 w 311"/>
                      <a:gd name="T23" fmla="*/ 469 h 571"/>
                      <a:gd name="T24" fmla="*/ 29 w 311"/>
                      <a:gd name="T25" fmla="*/ 470 h 571"/>
                      <a:gd name="T26" fmla="*/ 45 w 311"/>
                      <a:gd name="T27" fmla="*/ 410 h 571"/>
                      <a:gd name="T28" fmla="*/ 84 w 311"/>
                      <a:gd name="T29" fmla="*/ 335 h 571"/>
                      <a:gd name="T30" fmla="*/ 70 w 311"/>
                      <a:gd name="T31" fmla="*/ 282 h 571"/>
                      <a:gd name="T32" fmla="*/ 40 w 311"/>
                      <a:gd name="T33" fmla="*/ 229 h 571"/>
                      <a:gd name="T34" fmla="*/ 44 w 311"/>
                      <a:gd name="T35" fmla="*/ 203 h 571"/>
                      <a:gd name="T36" fmla="*/ 42 w 311"/>
                      <a:gd name="T37" fmla="*/ 143 h 571"/>
                      <a:gd name="T38" fmla="*/ 0 w 311"/>
                      <a:gd name="T39" fmla="*/ 79 h 571"/>
                      <a:gd name="T40" fmla="*/ 33 w 311"/>
                      <a:gd name="T41" fmla="*/ 29 h 571"/>
                      <a:gd name="T42" fmla="*/ 82 w 311"/>
                      <a:gd name="T43" fmla="*/ 10 h 571"/>
                      <a:gd name="T44" fmla="*/ 120 w 311"/>
                      <a:gd name="T45" fmla="*/ 13 h 571"/>
                      <a:gd name="T46" fmla="*/ 148 w 311"/>
                      <a:gd name="T47" fmla="*/ 39 h 571"/>
                      <a:gd name="T48" fmla="*/ 140 w 311"/>
                      <a:gd name="T49" fmla="*/ 116 h 571"/>
                      <a:gd name="T50" fmla="*/ 191 w 311"/>
                      <a:gd name="T51" fmla="*/ 99 h 571"/>
                      <a:gd name="T52" fmla="*/ 221 w 311"/>
                      <a:gd name="T53" fmla="*/ 85 h 571"/>
                      <a:gd name="T54" fmla="*/ 278 w 311"/>
                      <a:gd name="T55" fmla="*/ 119 h 571"/>
                      <a:gd name="T56" fmla="*/ 311 w 311"/>
                      <a:gd name="T57" fmla="*/ 192 h 571"/>
                      <a:gd name="T58" fmla="*/ 297 w 311"/>
                      <a:gd name="T59" fmla="*/ 243 h 571"/>
                      <a:gd name="T60" fmla="*/ 213 w 311"/>
                      <a:gd name="T61" fmla="*/ 245 h 571"/>
                      <a:gd name="T62" fmla="*/ 198 w 311"/>
                      <a:gd name="T63" fmla="*/ 324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571">
                        <a:moveTo>
                          <a:pt x="198" y="324"/>
                        </a:moveTo>
                        <a:lnTo>
                          <a:pt x="164" y="306"/>
                        </a:lnTo>
                        <a:lnTo>
                          <a:pt x="131" y="307"/>
                        </a:lnTo>
                        <a:lnTo>
                          <a:pt x="137" y="276"/>
                        </a:lnTo>
                        <a:lnTo>
                          <a:pt x="103" y="277"/>
                        </a:lnTo>
                        <a:lnTo>
                          <a:pt x="100" y="319"/>
                        </a:lnTo>
                        <a:lnTo>
                          <a:pt x="80" y="375"/>
                        </a:lnTo>
                        <a:lnTo>
                          <a:pt x="67" y="409"/>
                        </a:lnTo>
                        <a:lnTo>
                          <a:pt x="70" y="436"/>
                        </a:lnTo>
                        <a:lnTo>
                          <a:pt x="95" y="438"/>
                        </a:lnTo>
                        <a:lnTo>
                          <a:pt x="110" y="472"/>
                        </a:lnTo>
                        <a:lnTo>
                          <a:pt x="117" y="505"/>
                        </a:lnTo>
                        <a:lnTo>
                          <a:pt x="138" y="527"/>
                        </a:lnTo>
                        <a:lnTo>
                          <a:pt x="161" y="531"/>
                        </a:lnTo>
                        <a:lnTo>
                          <a:pt x="181" y="551"/>
                        </a:lnTo>
                        <a:lnTo>
                          <a:pt x="168" y="567"/>
                        </a:lnTo>
                        <a:lnTo>
                          <a:pt x="143" y="571"/>
                        </a:lnTo>
                        <a:lnTo>
                          <a:pt x="140" y="552"/>
                        </a:lnTo>
                        <a:lnTo>
                          <a:pt x="109" y="535"/>
                        </a:lnTo>
                        <a:lnTo>
                          <a:pt x="103" y="542"/>
                        </a:lnTo>
                        <a:lnTo>
                          <a:pt x="88" y="527"/>
                        </a:lnTo>
                        <a:lnTo>
                          <a:pt x="81" y="509"/>
                        </a:lnTo>
                        <a:lnTo>
                          <a:pt x="61" y="487"/>
                        </a:lnTo>
                        <a:lnTo>
                          <a:pt x="43" y="469"/>
                        </a:lnTo>
                        <a:lnTo>
                          <a:pt x="37" y="491"/>
                        </a:lnTo>
                        <a:lnTo>
                          <a:pt x="29" y="470"/>
                        </a:lnTo>
                        <a:lnTo>
                          <a:pt x="34" y="447"/>
                        </a:lnTo>
                        <a:lnTo>
                          <a:pt x="45" y="410"/>
                        </a:lnTo>
                        <a:lnTo>
                          <a:pt x="63" y="371"/>
                        </a:lnTo>
                        <a:lnTo>
                          <a:pt x="84" y="335"/>
                        </a:lnTo>
                        <a:lnTo>
                          <a:pt x="69" y="300"/>
                        </a:lnTo>
                        <a:lnTo>
                          <a:pt x="70" y="282"/>
                        </a:lnTo>
                        <a:lnTo>
                          <a:pt x="65" y="260"/>
                        </a:lnTo>
                        <a:lnTo>
                          <a:pt x="40" y="229"/>
                        </a:lnTo>
                        <a:lnTo>
                          <a:pt x="31" y="210"/>
                        </a:lnTo>
                        <a:lnTo>
                          <a:pt x="44" y="203"/>
                        </a:lnTo>
                        <a:lnTo>
                          <a:pt x="58" y="169"/>
                        </a:lnTo>
                        <a:lnTo>
                          <a:pt x="42" y="143"/>
                        </a:lnTo>
                        <a:lnTo>
                          <a:pt x="18" y="114"/>
                        </a:lnTo>
                        <a:lnTo>
                          <a:pt x="0" y="79"/>
                        </a:lnTo>
                        <a:lnTo>
                          <a:pt x="16" y="72"/>
                        </a:lnTo>
                        <a:lnTo>
                          <a:pt x="33" y="29"/>
                        </a:lnTo>
                        <a:lnTo>
                          <a:pt x="60" y="27"/>
                        </a:lnTo>
                        <a:lnTo>
                          <a:pt x="82" y="10"/>
                        </a:lnTo>
                        <a:lnTo>
                          <a:pt x="104" y="0"/>
                        </a:lnTo>
                        <a:lnTo>
                          <a:pt x="120" y="13"/>
                        </a:lnTo>
                        <a:lnTo>
                          <a:pt x="123" y="37"/>
                        </a:lnTo>
                        <a:lnTo>
                          <a:pt x="148" y="39"/>
                        </a:lnTo>
                        <a:lnTo>
                          <a:pt x="139" y="81"/>
                        </a:lnTo>
                        <a:lnTo>
                          <a:pt x="140" y="116"/>
                        </a:lnTo>
                        <a:lnTo>
                          <a:pt x="180" y="93"/>
                        </a:lnTo>
                        <a:lnTo>
                          <a:pt x="191" y="99"/>
                        </a:lnTo>
                        <a:lnTo>
                          <a:pt x="213" y="98"/>
                        </a:lnTo>
                        <a:lnTo>
                          <a:pt x="221" y="85"/>
                        </a:lnTo>
                        <a:lnTo>
                          <a:pt x="250" y="87"/>
                        </a:lnTo>
                        <a:lnTo>
                          <a:pt x="278" y="119"/>
                        </a:lnTo>
                        <a:lnTo>
                          <a:pt x="281" y="158"/>
                        </a:lnTo>
                        <a:lnTo>
                          <a:pt x="311" y="192"/>
                        </a:lnTo>
                        <a:lnTo>
                          <a:pt x="310" y="225"/>
                        </a:lnTo>
                        <a:lnTo>
                          <a:pt x="297" y="243"/>
                        </a:lnTo>
                        <a:lnTo>
                          <a:pt x="262" y="237"/>
                        </a:lnTo>
                        <a:lnTo>
                          <a:pt x="213" y="245"/>
                        </a:lnTo>
                        <a:lnTo>
                          <a:pt x="189" y="277"/>
                        </a:lnTo>
                        <a:lnTo>
                          <a:pt x="198" y="32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9" name="Country">
                    <a:extLst>
                      <a:ext uri="{FF2B5EF4-FFF2-40B4-BE49-F238E27FC236}">
                        <a16:creationId xmlns:a16="http://schemas.microsoft.com/office/drawing/2014/main" id="{8A0578A4-AD84-46D1-90DF-601E17A39009}"/>
                      </a:ext>
                    </a:extLst>
                  </p:cNvPr>
                  <p:cNvSpPr>
                    <a:spLocks/>
                  </p:cNvSpPr>
                  <p:nvPr/>
                </p:nvSpPr>
                <p:spPr bwMode="auto">
                  <a:xfrm>
                    <a:off x="6757988" y="2092325"/>
                    <a:ext cx="57150" cy="41275"/>
                  </a:xfrm>
                  <a:custGeom>
                    <a:avLst/>
                    <a:gdLst>
                      <a:gd name="T0" fmla="*/ 136 w 286"/>
                      <a:gd name="T1" fmla="*/ 35 h 204"/>
                      <a:gd name="T2" fmla="*/ 122 w 286"/>
                      <a:gd name="T3" fmla="*/ 50 h 204"/>
                      <a:gd name="T4" fmla="*/ 80 w 286"/>
                      <a:gd name="T5" fmla="*/ 42 h 204"/>
                      <a:gd name="T6" fmla="*/ 77 w 286"/>
                      <a:gd name="T7" fmla="*/ 71 h 204"/>
                      <a:gd name="T8" fmla="*/ 118 w 286"/>
                      <a:gd name="T9" fmla="*/ 67 h 204"/>
                      <a:gd name="T10" fmla="*/ 165 w 286"/>
                      <a:gd name="T11" fmla="*/ 83 h 204"/>
                      <a:gd name="T12" fmla="*/ 236 w 286"/>
                      <a:gd name="T13" fmla="*/ 75 h 204"/>
                      <a:gd name="T14" fmla="*/ 246 w 286"/>
                      <a:gd name="T15" fmla="*/ 120 h 204"/>
                      <a:gd name="T16" fmla="*/ 258 w 286"/>
                      <a:gd name="T17" fmla="*/ 115 h 204"/>
                      <a:gd name="T18" fmla="*/ 281 w 286"/>
                      <a:gd name="T19" fmla="*/ 126 h 204"/>
                      <a:gd name="T20" fmla="*/ 280 w 286"/>
                      <a:gd name="T21" fmla="*/ 145 h 204"/>
                      <a:gd name="T22" fmla="*/ 286 w 286"/>
                      <a:gd name="T23" fmla="*/ 172 h 204"/>
                      <a:gd name="T24" fmla="*/ 247 w 286"/>
                      <a:gd name="T25" fmla="*/ 172 h 204"/>
                      <a:gd name="T26" fmla="*/ 221 w 286"/>
                      <a:gd name="T27" fmla="*/ 169 h 204"/>
                      <a:gd name="T28" fmla="*/ 197 w 286"/>
                      <a:gd name="T29" fmla="*/ 190 h 204"/>
                      <a:gd name="T30" fmla="*/ 180 w 286"/>
                      <a:gd name="T31" fmla="*/ 194 h 204"/>
                      <a:gd name="T32" fmla="*/ 167 w 286"/>
                      <a:gd name="T33" fmla="*/ 204 h 204"/>
                      <a:gd name="T34" fmla="*/ 152 w 286"/>
                      <a:gd name="T35" fmla="*/ 189 h 204"/>
                      <a:gd name="T36" fmla="*/ 156 w 286"/>
                      <a:gd name="T37" fmla="*/ 149 h 204"/>
                      <a:gd name="T38" fmla="*/ 144 w 286"/>
                      <a:gd name="T39" fmla="*/ 147 h 204"/>
                      <a:gd name="T40" fmla="*/ 148 w 286"/>
                      <a:gd name="T41" fmla="*/ 132 h 204"/>
                      <a:gd name="T42" fmla="*/ 128 w 286"/>
                      <a:gd name="T43" fmla="*/ 121 h 204"/>
                      <a:gd name="T44" fmla="*/ 111 w 286"/>
                      <a:gd name="T45" fmla="*/ 138 h 204"/>
                      <a:gd name="T46" fmla="*/ 107 w 286"/>
                      <a:gd name="T47" fmla="*/ 157 h 204"/>
                      <a:gd name="T48" fmla="*/ 101 w 286"/>
                      <a:gd name="T49" fmla="*/ 164 h 204"/>
                      <a:gd name="T50" fmla="*/ 79 w 286"/>
                      <a:gd name="T51" fmla="*/ 163 h 204"/>
                      <a:gd name="T52" fmla="*/ 67 w 286"/>
                      <a:gd name="T53" fmla="*/ 185 h 204"/>
                      <a:gd name="T54" fmla="*/ 54 w 286"/>
                      <a:gd name="T55" fmla="*/ 176 h 204"/>
                      <a:gd name="T56" fmla="*/ 26 w 286"/>
                      <a:gd name="T57" fmla="*/ 191 h 204"/>
                      <a:gd name="T58" fmla="*/ 15 w 286"/>
                      <a:gd name="T59" fmla="*/ 185 h 204"/>
                      <a:gd name="T60" fmla="*/ 36 w 286"/>
                      <a:gd name="T61" fmla="*/ 137 h 204"/>
                      <a:gd name="T62" fmla="*/ 28 w 286"/>
                      <a:gd name="T63" fmla="*/ 101 h 204"/>
                      <a:gd name="T64" fmla="*/ 0 w 286"/>
                      <a:gd name="T65" fmla="*/ 89 h 204"/>
                      <a:gd name="T66" fmla="*/ 10 w 286"/>
                      <a:gd name="T67" fmla="*/ 68 h 204"/>
                      <a:gd name="T68" fmla="*/ 42 w 286"/>
                      <a:gd name="T69" fmla="*/ 70 h 204"/>
                      <a:gd name="T70" fmla="*/ 60 w 286"/>
                      <a:gd name="T71" fmla="*/ 43 h 204"/>
                      <a:gd name="T72" fmla="*/ 72 w 286"/>
                      <a:gd name="T73" fmla="*/ 11 h 204"/>
                      <a:gd name="T74" fmla="*/ 122 w 286"/>
                      <a:gd name="T75" fmla="*/ 0 h 204"/>
                      <a:gd name="T76" fmla="*/ 114 w 286"/>
                      <a:gd name="T77" fmla="*/ 23 h 204"/>
                      <a:gd name="T78" fmla="*/ 120 w 286"/>
                      <a:gd name="T79" fmla="*/ 37 h 204"/>
                      <a:gd name="T80" fmla="*/ 136 w 286"/>
                      <a:gd name="T81" fmla="*/ 3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6" h="204">
                        <a:moveTo>
                          <a:pt x="136" y="35"/>
                        </a:moveTo>
                        <a:lnTo>
                          <a:pt x="122" y="50"/>
                        </a:lnTo>
                        <a:lnTo>
                          <a:pt x="80" y="42"/>
                        </a:lnTo>
                        <a:lnTo>
                          <a:pt x="77" y="71"/>
                        </a:lnTo>
                        <a:lnTo>
                          <a:pt x="118" y="67"/>
                        </a:lnTo>
                        <a:lnTo>
                          <a:pt x="165" y="83"/>
                        </a:lnTo>
                        <a:lnTo>
                          <a:pt x="236" y="75"/>
                        </a:lnTo>
                        <a:lnTo>
                          <a:pt x="246" y="120"/>
                        </a:lnTo>
                        <a:lnTo>
                          <a:pt x="258" y="115"/>
                        </a:lnTo>
                        <a:lnTo>
                          <a:pt x="281" y="126"/>
                        </a:lnTo>
                        <a:lnTo>
                          <a:pt x="280" y="145"/>
                        </a:lnTo>
                        <a:lnTo>
                          <a:pt x="286" y="172"/>
                        </a:lnTo>
                        <a:lnTo>
                          <a:pt x="247" y="172"/>
                        </a:lnTo>
                        <a:lnTo>
                          <a:pt x="221" y="169"/>
                        </a:lnTo>
                        <a:lnTo>
                          <a:pt x="197" y="190"/>
                        </a:lnTo>
                        <a:lnTo>
                          <a:pt x="180" y="194"/>
                        </a:lnTo>
                        <a:lnTo>
                          <a:pt x="167" y="204"/>
                        </a:lnTo>
                        <a:lnTo>
                          <a:pt x="152" y="189"/>
                        </a:lnTo>
                        <a:lnTo>
                          <a:pt x="156" y="149"/>
                        </a:lnTo>
                        <a:lnTo>
                          <a:pt x="144" y="147"/>
                        </a:lnTo>
                        <a:lnTo>
                          <a:pt x="148" y="132"/>
                        </a:lnTo>
                        <a:lnTo>
                          <a:pt x="128" y="121"/>
                        </a:lnTo>
                        <a:lnTo>
                          <a:pt x="111" y="138"/>
                        </a:lnTo>
                        <a:lnTo>
                          <a:pt x="107" y="157"/>
                        </a:lnTo>
                        <a:lnTo>
                          <a:pt x="101" y="164"/>
                        </a:lnTo>
                        <a:lnTo>
                          <a:pt x="79" y="163"/>
                        </a:lnTo>
                        <a:lnTo>
                          <a:pt x="67" y="185"/>
                        </a:lnTo>
                        <a:lnTo>
                          <a:pt x="54" y="176"/>
                        </a:lnTo>
                        <a:lnTo>
                          <a:pt x="26" y="191"/>
                        </a:lnTo>
                        <a:lnTo>
                          <a:pt x="15" y="185"/>
                        </a:lnTo>
                        <a:lnTo>
                          <a:pt x="36" y="137"/>
                        </a:lnTo>
                        <a:lnTo>
                          <a:pt x="28" y="101"/>
                        </a:lnTo>
                        <a:lnTo>
                          <a:pt x="0" y="89"/>
                        </a:lnTo>
                        <a:lnTo>
                          <a:pt x="10" y="68"/>
                        </a:lnTo>
                        <a:lnTo>
                          <a:pt x="42" y="70"/>
                        </a:lnTo>
                        <a:lnTo>
                          <a:pt x="60" y="43"/>
                        </a:lnTo>
                        <a:lnTo>
                          <a:pt x="72" y="11"/>
                        </a:lnTo>
                        <a:lnTo>
                          <a:pt x="122" y="0"/>
                        </a:lnTo>
                        <a:lnTo>
                          <a:pt x="114" y="23"/>
                        </a:lnTo>
                        <a:lnTo>
                          <a:pt x="120" y="37"/>
                        </a:lnTo>
                        <a:lnTo>
                          <a:pt x="136" y="3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0" name="Country">
                    <a:extLst>
                      <a:ext uri="{FF2B5EF4-FFF2-40B4-BE49-F238E27FC236}">
                        <a16:creationId xmlns:a16="http://schemas.microsoft.com/office/drawing/2014/main" id="{302C03C3-8BA1-4429-8EFD-5DB45789A871}"/>
                      </a:ext>
                    </a:extLst>
                  </p:cNvPr>
                  <p:cNvSpPr>
                    <a:spLocks/>
                  </p:cNvSpPr>
                  <p:nvPr/>
                </p:nvSpPr>
                <p:spPr bwMode="auto">
                  <a:xfrm>
                    <a:off x="7200900" y="2500313"/>
                    <a:ext cx="19050" cy="7938"/>
                  </a:xfrm>
                  <a:custGeom>
                    <a:avLst/>
                    <a:gdLst>
                      <a:gd name="T0" fmla="*/ 0 w 90"/>
                      <a:gd name="T1" fmla="*/ 23 h 43"/>
                      <a:gd name="T2" fmla="*/ 5 w 90"/>
                      <a:gd name="T3" fmla="*/ 15 h 43"/>
                      <a:gd name="T4" fmla="*/ 37 w 90"/>
                      <a:gd name="T5" fmla="*/ 6 h 43"/>
                      <a:gd name="T6" fmla="*/ 64 w 90"/>
                      <a:gd name="T7" fmla="*/ 5 h 43"/>
                      <a:gd name="T8" fmla="*/ 76 w 90"/>
                      <a:gd name="T9" fmla="*/ 0 h 43"/>
                      <a:gd name="T10" fmla="*/ 90 w 90"/>
                      <a:gd name="T11" fmla="*/ 5 h 43"/>
                      <a:gd name="T12" fmla="*/ 76 w 90"/>
                      <a:gd name="T13" fmla="*/ 15 h 43"/>
                      <a:gd name="T14" fmla="*/ 37 w 90"/>
                      <a:gd name="T15" fmla="*/ 32 h 43"/>
                      <a:gd name="T16" fmla="*/ 5 w 90"/>
                      <a:gd name="T17" fmla="*/ 43 h 43"/>
                      <a:gd name="T18" fmla="*/ 4 w 90"/>
                      <a:gd name="T19" fmla="*/ 31 h 43"/>
                      <a:gd name="T20" fmla="*/ 0 w 90"/>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43">
                        <a:moveTo>
                          <a:pt x="0" y="23"/>
                        </a:moveTo>
                        <a:lnTo>
                          <a:pt x="5" y="15"/>
                        </a:lnTo>
                        <a:lnTo>
                          <a:pt x="37" y="6"/>
                        </a:lnTo>
                        <a:lnTo>
                          <a:pt x="64" y="5"/>
                        </a:lnTo>
                        <a:lnTo>
                          <a:pt x="76" y="0"/>
                        </a:lnTo>
                        <a:lnTo>
                          <a:pt x="90" y="5"/>
                        </a:lnTo>
                        <a:lnTo>
                          <a:pt x="76" y="15"/>
                        </a:lnTo>
                        <a:lnTo>
                          <a:pt x="37" y="32"/>
                        </a:lnTo>
                        <a:lnTo>
                          <a:pt x="5" y="43"/>
                        </a:lnTo>
                        <a:lnTo>
                          <a:pt x="4" y="31"/>
                        </a:lnTo>
                        <a:lnTo>
                          <a:pt x="0" y="2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1" name="Country">
                    <a:extLst>
                      <a:ext uri="{FF2B5EF4-FFF2-40B4-BE49-F238E27FC236}">
                        <a16:creationId xmlns:a16="http://schemas.microsoft.com/office/drawing/2014/main" id="{AE9002AB-03DA-4EE0-B924-58ECD54309A5}"/>
                      </a:ext>
                    </a:extLst>
                  </p:cNvPr>
                  <p:cNvSpPr>
                    <a:spLocks/>
                  </p:cNvSpPr>
                  <p:nvPr/>
                </p:nvSpPr>
                <p:spPr bwMode="auto">
                  <a:xfrm>
                    <a:off x="6642100" y="2073275"/>
                    <a:ext cx="107950" cy="74613"/>
                  </a:xfrm>
                  <a:custGeom>
                    <a:avLst/>
                    <a:gdLst>
                      <a:gd name="T0" fmla="*/ 330 w 532"/>
                      <a:gd name="T1" fmla="*/ 346 h 364"/>
                      <a:gd name="T2" fmla="*/ 326 w 532"/>
                      <a:gd name="T3" fmla="*/ 307 h 364"/>
                      <a:gd name="T4" fmla="*/ 298 w 532"/>
                      <a:gd name="T5" fmla="*/ 305 h 364"/>
                      <a:gd name="T6" fmla="*/ 255 w 532"/>
                      <a:gd name="T7" fmla="*/ 263 h 364"/>
                      <a:gd name="T8" fmla="*/ 225 w 532"/>
                      <a:gd name="T9" fmla="*/ 258 h 364"/>
                      <a:gd name="T10" fmla="*/ 183 w 532"/>
                      <a:gd name="T11" fmla="*/ 234 h 364"/>
                      <a:gd name="T12" fmla="*/ 156 w 532"/>
                      <a:gd name="T13" fmla="*/ 230 h 364"/>
                      <a:gd name="T14" fmla="*/ 139 w 532"/>
                      <a:gd name="T15" fmla="*/ 238 h 364"/>
                      <a:gd name="T16" fmla="*/ 114 w 532"/>
                      <a:gd name="T17" fmla="*/ 237 h 364"/>
                      <a:gd name="T18" fmla="*/ 87 w 532"/>
                      <a:gd name="T19" fmla="*/ 264 h 364"/>
                      <a:gd name="T20" fmla="*/ 53 w 532"/>
                      <a:gd name="T21" fmla="*/ 274 h 364"/>
                      <a:gd name="T22" fmla="*/ 46 w 532"/>
                      <a:gd name="T23" fmla="*/ 240 h 364"/>
                      <a:gd name="T24" fmla="*/ 52 w 532"/>
                      <a:gd name="T25" fmla="*/ 190 h 364"/>
                      <a:gd name="T26" fmla="*/ 22 w 532"/>
                      <a:gd name="T27" fmla="*/ 173 h 364"/>
                      <a:gd name="T28" fmla="*/ 32 w 532"/>
                      <a:gd name="T29" fmla="*/ 140 h 364"/>
                      <a:gd name="T30" fmla="*/ 7 w 532"/>
                      <a:gd name="T31" fmla="*/ 137 h 364"/>
                      <a:gd name="T32" fmla="*/ 15 w 532"/>
                      <a:gd name="T33" fmla="*/ 95 h 364"/>
                      <a:gd name="T34" fmla="*/ 51 w 532"/>
                      <a:gd name="T35" fmla="*/ 107 h 364"/>
                      <a:gd name="T36" fmla="*/ 84 w 532"/>
                      <a:gd name="T37" fmla="*/ 91 h 364"/>
                      <a:gd name="T38" fmla="*/ 57 w 532"/>
                      <a:gd name="T39" fmla="*/ 61 h 364"/>
                      <a:gd name="T40" fmla="*/ 46 w 532"/>
                      <a:gd name="T41" fmla="*/ 32 h 364"/>
                      <a:gd name="T42" fmla="*/ 15 w 532"/>
                      <a:gd name="T43" fmla="*/ 45 h 364"/>
                      <a:gd name="T44" fmla="*/ 11 w 532"/>
                      <a:gd name="T45" fmla="*/ 82 h 364"/>
                      <a:gd name="T46" fmla="*/ 0 w 532"/>
                      <a:gd name="T47" fmla="*/ 49 h 364"/>
                      <a:gd name="T48" fmla="*/ 16 w 532"/>
                      <a:gd name="T49" fmla="*/ 32 h 364"/>
                      <a:gd name="T50" fmla="*/ 59 w 532"/>
                      <a:gd name="T51" fmla="*/ 22 h 364"/>
                      <a:gd name="T52" fmla="*/ 85 w 532"/>
                      <a:gd name="T53" fmla="*/ 36 h 364"/>
                      <a:gd name="T54" fmla="*/ 112 w 532"/>
                      <a:gd name="T55" fmla="*/ 76 h 364"/>
                      <a:gd name="T56" fmla="*/ 131 w 532"/>
                      <a:gd name="T57" fmla="*/ 73 h 364"/>
                      <a:gd name="T58" fmla="*/ 174 w 532"/>
                      <a:gd name="T59" fmla="*/ 73 h 364"/>
                      <a:gd name="T60" fmla="*/ 167 w 532"/>
                      <a:gd name="T61" fmla="*/ 47 h 364"/>
                      <a:gd name="T62" fmla="*/ 200 w 532"/>
                      <a:gd name="T63" fmla="*/ 30 h 364"/>
                      <a:gd name="T64" fmla="*/ 232 w 532"/>
                      <a:gd name="T65" fmla="*/ 0 h 364"/>
                      <a:gd name="T66" fmla="*/ 283 w 532"/>
                      <a:gd name="T67" fmla="*/ 27 h 364"/>
                      <a:gd name="T68" fmla="*/ 287 w 532"/>
                      <a:gd name="T69" fmla="*/ 67 h 364"/>
                      <a:gd name="T70" fmla="*/ 302 w 532"/>
                      <a:gd name="T71" fmla="*/ 78 h 364"/>
                      <a:gd name="T72" fmla="*/ 342 w 532"/>
                      <a:gd name="T73" fmla="*/ 75 h 364"/>
                      <a:gd name="T74" fmla="*/ 355 w 532"/>
                      <a:gd name="T75" fmla="*/ 84 h 364"/>
                      <a:gd name="T76" fmla="*/ 374 w 532"/>
                      <a:gd name="T77" fmla="*/ 136 h 364"/>
                      <a:gd name="T78" fmla="*/ 417 w 532"/>
                      <a:gd name="T79" fmla="*/ 170 h 364"/>
                      <a:gd name="T80" fmla="*/ 442 w 532"/>
                      <a:gd name="T81" fmla="*/ 192 h 364"/>
                      <a:gd name="T82" fmla="*/ 482 w 532"/>
                      <a:gd name="T83" fmla="*/ 216 h 364"/>
                      <a:gd name="T84" fmla="*/ 532 w 532"/>
                      <a:gd name="T85" fmla="*/ 237 h 364"/>
                      <a:gd name="T86" fmla="*/ 531 w 532"/>
                      <a:gd name="T87" fmla="*/ 266 h 364"/>
                      <a:gd name="T88" fmla="*/ 520 w 532"/>
                      <a:gd name="T89" fmla="*/ 264 h 364"/>
                      <a:gd name="T90" fmla="*/ 502 w 532"/>
                      <a:gd name="T91" fmla="*/ 252 h 364"/>
                      <a:gd name="T92" fmla="*/ 496 w 532"/>
                      <a:gd name="T93" fmla="*/ 268 h 364"/>
                      <a:gd name="T94" fmla="*/ 464 w 532"/>
                      <a:gd name="T95" fmla="*/ 278 h 364"/>
                      <a:gd name="T96" fmla="*/ 456 w 532"/>
                      <a:gd name="T97" fmla="*/ 315 h 364"/>
                      <a:gd name="T98" fmla="*/ 435 w 532"/>
                      <a:gd name="T99" fmla="*/ 330 h 364"/>
                      <a:gd name="T100" fmla="*/ 405 w 532"/>
                      <a:gd name="T101" fmla="*/ 337 h 364"/>
                      <a:gd name="T102" fmla="*/ 397 w 532"/>
                      <a:gd name="T103" fmla="*/ 358 h 364"/>
                      <a:gd name="T104" fmla="*/ 368 w 532"/>
                      <a:gd name="T105" fmla="*/ 364 h 364"/>
                      <a:gd name="T106" fmla="*/ 330 w 532"/>
                      <a:gd name="T107" fmla="*/ 346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364">
                        <a:moveTo>
                          <a:pt x="330" y="346"/>
                        </a:moveTo>
                        <a:lnTo>
                          <a:pt x="326" y="307"/>
                        </a:lnTo>
                        <a:lnTo>
                          <a:pt x="298" y="305"/>
                        </a:lnTo>
                        <a:lnTo>
                          <a:pt x="255" y="263"/>
                        </a:lnTo>
                        <a:lnTo>
                          <a:pt x="225" y="258"/>
                        </a:lnTo>
                        <a:lnTo>
                          <a:pt x="183" y="234"/>
                        </a:lnTo>
                        <a:lnTo>
                          <a:pt x="156" y="230"/>
                        </a:lnTo>
                        <a:lnTo>
                          <a:pt x="139" y="238"/>
                        </a:lnTo>
                        <a:lnTo>
                          <a:pt x="114" y="237"/>
                        </a:lnTo>
                        <a:lnTo>
                          <a:pt x="87" y="264"/>
                        </a:lnTo>
                        <a:lnTo>
                          <a:pt x="53" y="274"/>
                        </a:lnTo>
                        <a:lnTo>
                          <a:pt x="46" y="240"/>
                        </a:lnTo>
                        <a:lnTo>
                          <a:pt x="52" y="190"/>
                        </a:lnTo>
                        <a:lnTo>
                          <a:pt x="22" y="173"/>
                        </a:lnTo>
                        <a:lnTo>
                          <a:pt x="32" y="140"/>
                        </a:lnTo>
                        <a:lnTo>
                          <a:pt x="7" y="137"/>
                        </a:lnTo>
                        <a:lnTo>
                          <a:pt x="15" y="95"/>
                        </a:lnTo>
                        <a:lnTo>
                          <a:pt x="51" y="107"/>
                        </a:lnTo>
                        <a:lnTo>
                          <a:pt x="84" y="91"/>
                        </a:lnTo>
                        <a:lnTo>
                          <a:pt x="57" y="61"/>
                        </a:lnTo>
                        <a:lnTo>
                          <a:pt x="46" y="32"/>
                        </a:lnTo>
                        <a:lnTo>
                          <a:pt x="15" y="45"/>
                        </a:lnTo>
                        <a:lnTo>
                          <a:pt x="11" y="82"/>
                        </a:lnTo>
                        <a:lnTo>
                          <a:pt x="0" y="49"/>
                        </a:lnTo>
                        <a:lnTo>
                          <a:pt x="16" y="32"/>
                        </a:lnTo>
                        <a:lnTo>
                          <a:pt x="59" y="22"/>
                        </a:lnTo>
                        <a:lnTo>
                          <a:pt x="85" y="36"/>
                        </a:lnTo>
                        <a:lnTo>
                          <a:pt x="112" y="76"/>
                        </a:lnTo>
                        <a:lnTo>
                          <a:pt x="131" y="73"/>
                        </a:lnTo>
                        <a:lnTo>
                          <a:pt x="174" y="73"/>
                        </a:lnTo>
                        <a:lnTo>
                          <a:pt x="167" y="47"/>
                        </a:lnTo>
                        <a:lnTo>
                          <a:pt x="200" y="30"/>
                        </a:lnTo>
                        <a:lnTo>
                          <a:pt x="232" y="0"/>
                        </a:lnTo>
                        <a:lnTo>
                          <a:pt x="283" y="27"/>
                        </a:lnTo>
                        <a:lnTo>
                          <a:pt x="287" y="67"/>
                        </a:lnTo>
                        <a:lnTo>
                          <a:pt x="302" y="78"/>
                        </a:lnTo>
                        <a:lnTo>
                          <a:pt x="342" y="75"/>
                        </a:lnTo>
                        <a:lnTo>
                          <a:pt x="355" y="84"/>
                        </a:lnTo>
                        <a:lnTo>
                          <a:pt x="374" y="136"/>
                        </a:lnTo>
                        <a:lnTo>
                          <a:pt x="417" y="170"/>
                        </a:lnTo>
                        <a:lnTo>
                          <a:pt x="442" y="192"/>
                        </a:lnTo>
                        <a:lnTo>
                          <a:pt x="482" y="216"/>
                        </a:lnTo>
                        <a:lnTo>
                          <a:pt x="532" y="237"/>
                        </a:lnTo>
                        <a:lnTo>
                          <a:pt x="531" y="266"/>
                        </a:lnTo>
                        <a:lnTo>
                          <a:pt x="520" y="264"/>
                        </a:lnTo>
                        <a:lnTo>
                          <a:pt x="502" y="252"/>
                        </a:lnTo>
                        <a:lnTo>
                          <a:pt x="496" y="268"/>
                        </a:lnTo>
                        <a:lnTo>
                          <a:pt x="464" y="278"/>
                        </a:lnTo>
                        <a:lnTo>
                          <a:pt x="456" y="315"/>
                        </a:lnTo>
                        <a:lnTo>
                          <a:pt x="435" y="330"/>
                        </a:lnTo>
                        <a:lnTo>
                          <a:pt x="405" y="337"/>
                        </a:lnTo>
                        <a:lnTo>
                          <a:pt x="397" y="358"/>
                        </a:lnTo>
                        <a:lnTo>
                          <a:pt x="368" y="364"/>
                        </a:lnTo>
                        <a:lnTo>
                          <a:pt x="330" y="3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2" name="Country">
                    <a:extLst>
                      <a:ext uri="{FF2B5EF4-FFF2-40B4-BE49-F238E27FC236}">
                        <a16:creationId xmlns:a16="http://schemas.microsoft.com/office/drawing/2014/main" id="{12AE5933-A03E-4E22-8385-5FACFA84470E}"/>
                      </a:ext>
                    </a:extLst>
                  </p:cNvPr>
                  <p:cNvSpPr>
                    <a:spLocks/>
                  </p:cNvSpPr>
                  <p:nvPr/>
                </p:nvSpPr>
                <p:spPr bwMode="auto">
                  <a:xfrm>
                    <a:off x="6294438" y="2127250"/>
                    <a:ext cx="31750" cy="65088"/>
                  </a:xfrm>
                  <a:custGeom>
                    <a:avLst/>
                    <a:gdLst>
                      <a:gd name="T0" fmla="*/ 74 w 151"/>
                      <a:gd name="T1" fmla="*/ 320 h 320"/>
                      <a:gd name="T2" fmla="*/ 58 w 151"/>
                      <a:gd name="T3" fmla="*/ 241 h 320"/>
                      <a:gd name="T4" fmla="*/ 35 w 151"/>
                      <a:gd name="T5" fmla="*/ 223 h 320"/>
                      <a:gd name="T6" fmla="*/ 34 w 151"/>
                      <a:gd name="T7" fmla="*/ 212 h 320"/>
                      <a:gd name="T8" fmla="*/ 3 w 151"/>
                      <a:gd name="T9" fmla="*/ 186 h 320"/>
                      <a:gd name="T10" fmla="*/ 0 w 151"/>
                      <a:gd name="T11" fmla="*/ 151 h 320"/>
                      <a:gd name="T12" fmla="*/ 24 w 151"/>
                      <a:gd name="T13" fmla="*/ 126 h 320"/>
                      <a:gd name="T14" fmla="*/ 32 w 151"/>
                      <a:gd name="T15" fmla="*/ 88 h 320"/>
                      <a:gd name="T16" fmla="*/ 26 w 151"/>
                      <a:gd name="T17" fmla="*/ 44 h 320"/>
                      <a:gd name="T18" fmla="*/ 34 w 151"/>
                      <a:gd name="T19" fmla="*/ 19 h 320"/>
                      <a:gd name="T20" fmla="*/ 75 w 151"/>
                      <a:gd name="T21" fmla="*/ 0 h 320"/>
                      <a:gd name="T22" fmla="*/ 102 w 151"/>
                      <a:gd name="T23" fmla="*/ 6 h 320"/>
                      <a:gd name="T24" fmla="*/ 101 w 151"/>
                      <a:gd name="T25" fmla="*/ 30 h 320"/>
                      <a:gd name="T26" fmla="*/ 133 w 151"/>
                      <a:gd name="T27" fmla="*/ 13 h 320"/>
                      <a:gd name="T28" fmla="*/ 136 w 151"/>
                      <a:gd name="T29" fmla="*/ 22 h 320"/>
                      <a:gd name="T30" fmla="*/ 117 w 151"/>
                      <a:gd name="T31" fmla="*/ 45 h 320"/>
                      <a:gd name="T32" fmla="*/ 117 w 151"/>
                      <a:gd name="T33" fmla="*/ 66 h 320"/>
                      <a:gd name="T34" fmla="*/ 130 w 151"/>
                      <a:gd name="T35" fmla="*/ 78 h 320"/>
                      <a:gd name="T36" fmla="*/ 125 w 151"/>
                      <a:gd name="T37" fmla="*/ 118 h 320"/>
                      <a:gd name="T38" fmla="*/ 100 w 151"/>
                      <a:gd name="T39" fmla="*/ 141 h 320"/>
                      <a:gd name="T40" fmla="*/ 107 w 151"/>
                      <a:gd name="T41" fmla="*/ 166 h 320"/>
                      <a:gd name="T42" fmla="*/ 127 w 151"/>
                      <a:gd name="T43" fmla="*/ 166 h 320"/>
                      <a:gd name="T44" fmla="*/ 136 w 151"/>
                      <a:gd name="T45" fmla="*/ 188 h 320"/>
                      <a:gd name="T46" fmla="*/ 151 w 151"/>
                      <a:gd name="T47" fmla="*/ 195 h 320"/>
                      <a:gd name="T48" fmla="*/ 148 w 151"/>
                      <a:gd name="T49" fmla="*/ 229 h 320"/>
                      <a:gd name="T50" fmla="*/ 130 w 151"/>
                      <a:gd name="T51" fmla="*/ 242 h 320"/>
                      <a:gd name="T52" fmla="*/ 118 w 151"/>
                      <a:gd name="T53" fmla="*/ 256 h 320"/>
                      <a:gd name="T54" fmla="*/ 92 w 151"/>
                      <a:gd name="T55" fmla="*/ 273 h 320"/>
                      <a:gd name="T56" fmla="*/ 96 w 151"/>
                      <a:gd name="T57" fmla="*/ 292 h 320"/>
                      <a:gd name="T58" fmla="*/ 93 w 151"/>
                      <a:gd name="T59" fmla="*/ 310 h 320"/>
                      <a:gd name="T60" fmla="*/ 74 w 151"/>
                      <a:gd name="T61"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1" h="320">
                        <a:moveTo>
                          <a:pt x="74" y="320"/>
                        </a:moveTo>
                        <a:lnTo>
                          <a:pt x="58" y="241"/>
                        </a:lnTo>
                        <a:lnTo>
                          <a:pt x="35" y="223"/>
                        </a:lnTo>
                        <a:lnTo>
                          <a:pt x="34" y="212"/>
                        </a:lnTo>
                        <a:lnTo>
                          <a:pt x="3" y="186"/>
                        </a:lnTo>
                        <a:lnTo>
                          <a:pt x="0" y="151"/>
                        </a:lnTo>
                        <a:lnTo>
                          <a:pt x="24" y="126"/>
                        </a:lnTo>
                        <a:lnTo>
                          <a:pt x="32" y="88"/>
                        </a:lnTo>
                        <a:lnTo>
                          <a:pt x="26" y="44"/>
                        </a:lnTo>
                        <a:lnTo>
                          <a:pt x="34" y="19"/>
                        </a:lnTo>
                        <a:lnTo>
                          <a:pt x="75" y="0"/>
                        </a:lnTo>
                        <a:lnTo>
                          <a:pt x="102" y="6"/>
                        </a:lnTo>
                        <a:lnTo>
                          <a:pt x="101" y="30"/>
                        </a:lnTo>
                        <a:lnTo>
                          <a:pt x="133" y="13"/>
                        </a:lnTo>
                        <a:lnTo>
                          <a:pt x="136" y="22"/>
                        </a:lnTo>
                        <a:lnTo>
                          <a:pt x="117" y="45"/>
                        </a:lnTo>
                        <a:lnTo>
                          <a:pt x="117" y="66"/>
                        </a:lnTo>
                        <a:lnTo>
                          <a:pt x="130" y="78"/>
                        </a:lnTo>
                        <a:lnTo>
                          <a:pt x="125" y="118"/>
                        </a:lnTo>
                        <a:lnTo>
                          <a:pt x="100" y="141"/>
                        </a:lnTo>
                        <a:lnTo>
                          <a:pt x="107" y="166"/>
                        </a:lnTo>
                        <a:lnTo>
                          <a:pt x="127" y="166"/>
                        </a:lnTo>
                        <a:lnTo>
                          <a:pt x="136" y="188"/>
                        </a:lnTo>
                        <a:lnTo>
                          <a:pt x="151" y="195"/>
                        </a:lnTo>
                        <a:lnTo>
                          <a:pt x="148" y="229"/>
                        </a:lnTo>
                        <a:lnTo>
                          <a:pt x="130" y="242"/>
                        </a:lnTo>
                        <a:lnTo>
                          <a:pt x="118" y="256"/>
                        </a:lnTo>
                        <a:lnTo>
                          <a:pt x="92" y="273"/>
                        </a:lnTo>
                        <a:lnTo>
                          <a:pt x="96" y="292"/>
                        </a:lnTo>
                        <a:lnTo>
                          <a:pt x="93" y="310"/>
                        </a:lnTo>
                        <a:lnTo>
                          <a:pt x="74" y="32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3" name="Country">
                    <a:extLst>
                      <a:ext uri="{FF2B5EF4-FFF2-40B4-BE49-F238E27FC236}">
                        <a16:creationId xmlns:a16="http://schemas.microsoft.com/office/drawing/2014/main" id="{064384D4-DADC-4195-9C2C-6C520549B34F}"/>
                      </a:ext>
                    </a:extLst>
                  </p:cNvPr>
                  <p:cNvSpPr>
                    <a:spLocks noEditPoints="1"/>
                  </p:cNvSpPr>
                  <p:nvPr/>
                </p:nvSpPr>
                <p:spPr bwMode="auto">
                  <a:xfrm>
                    <a:off x="6437313" y="2079625"/>
                    <a:ext cx="146050" cy="61913"/>
                  </a:xfrm>
                  <a:custGeom>
                    <a:avLst/>
                    <a:gdLst>
                      <a:gd name="T0" fmla="*/ 467 w 711"/>
                      <a:gd name="T1" fmla="*/ 60 h 307"/>
                      <a:gd name="T2" fmla="*/ 544 w 711"/>
                      <a:gd name="T3" fmla="*/ 57 h 307"/>
                      <a:gd name="T4" fmla="*/ 629 w 711"/>
                      <a:gd name="T5" fmla="*/ 28 h 307"/>
                      <a:gd name="T6" fmla="*/ 672 w 711"/>
                      <a:gd name="T7" fmla="*/ 71 h 307"/>
                      <a:gd name="T8" fmla="*/ 696 w 711"/>
                      <a:gd name="T9" fmla="*/ 107 h 307"/>
                      <a:gd name="T10" fmla="*/ 685 w 711"/>
                      <a:gd name="T11" fmla="*/ 135 h 307"/>
                      <a:gd name="T12" fmla="*/ 690 w 711"/>
                      <a:gd name="T13" fmla="*/ 206 h 307"/>
                      <a:gd name="T14" fmla="*/ 692 w 711"/>
                      <a:gd name="T15" fmla="*/ 252 h 307"/>
                      <a:gd name="T16" fmla="*/ 635 w 711"/>
                      <a:gd name="T17" fmla="*/ 234 h 307"/>
                      <a:gd name="T18" fmla="*/ 576 w 711"/>
                      <a:gd name="T19" fmla="*/ 248 h 307"/>
                      <a:gd name="T20" fmla="*/ 511 w 711"/>
                      <a:gd name="T21" fmla="*/ 265 h 307"/>
                      <a:gd name="T22" fmla="*/ 460 w 711"/>
                      <a:gd name="T23" fmla="*/ 256 h 307"/>
                      <a:gd name="T24" fmla="*/ 406 w 711"/>
                      <a:gd name="T25" fmla="*/ 260 h 307"/>
                      <a:gd name="T26" fmla="*/ 394 w 711"/>
                      <a:gd name="T27" fmla="*/ 297 h 307"/>
                      <a:gd name="T28" fmla="*/ 370 w 711"/>
                      <a:gd name="T29" fmla="*/ 286 h 307"/>
                      <a:gd name="T30" fmla="*/ 361 w 711"/>
                      <a:gd name="T31" fmla="*/ 272 h 307"/>
                      <a:gd name="T32" fmla="*/ 303 w 711"/>
                      <a:gd name="T33" fmla="*/ 289 h 307"/>
                      <a:gd name="T34" fmla="*/ 215 w 711"/>
                      <a:gd name="T35" fmla="*/ 269 h 307"/>
                      <a:gd name="T36" fmla="*/ 165 w 711"/>
                      <a:gd name="T37" fmla="*/ 286 h 307"/>
                      <a:gd name="T38" fmla="*/ 102 w 711"/>
                      <a:gd name="T39" fmla="*/ 267 h 307"/>
                      <a:gd name="T40" fmla="*/ 38 w 711"/>
                      <a:gd name="T41" fmla="*/ 221 h 307"/>
                      <a:gd name="T42" fmla="*/ 29 w 711"/>
                      <a:gd name="T43" fmla="*/ 157 h 307"/>
                      <a:gd name="T44" fmla="*/ 47 w 711"/>
                      <a:gd name="T45" fmla="*/ 87 h 307"/>
                      <a:gd name="T46" fmla="*/ 121 w 711"/>
                      <a:gd name="T47" fmla="*/ 47 h 307"/>
                      <a:gd name="T48" fmla="*/ 239 w 711"/>
                      <a:gd name="T49" fmla="*/ 20 h 307"/>
                      <a:gd name="T50" fmla="*/ 346 w 711"/>
                      <a:gd name="T51" fmla="*/ 5 h 307"/>
                      <a:gd name="T52" fmla="*/ 44 w 711"/>
                      <a:gd name="T53" fmla="*/ 73 h 307"/>
                      <a:gd name="T54" fmla="*/ 0 w 711"/>
                      <a:gd name="T55" fmla="*/ 77 h 307"/>
                      <a:gd name="T56" fmla="*/ 10 w 711"/>
                      <a:gd name="T57" fmla="*/ 61 h 307"/>
                      <a:gd name="T58" fmla="*/ 3 w 711"/>
                      <a:gd name="T59" fmla="*/ 16 h 307"/>
                      <a:gd name="T60" fmla="*/ 74 w 711"/>
                      <a:gd name="T61" fmla="*/ 7 h 307"/>
                      <a:gd name="T62" fmla="*/ 112 w 711"/>
                      <a:gd name="T63" fmla="*/ 43 h 307"/>
                      <a:gd name="T64" fmla="*/ 60 w 711"/>
                      <a:gd name="T65" fmla="*/ 58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1" h="307">
                        <a:moveTo>
                          <a:pt x="412" y="41"/>
                        </a:moveTo>
                        <a:lnTo>
                          <a:pt x="467" y="60"/>
                        </a:lnTo>
                        <a:lnTo>
                          <a:pt x="511" y="53"/>
                        </a:lnTo>
                        <a:lnTo>
                          <a:pt x="544" y="57"/>
                        </a:lnTo>
                        <a:lnTo>
                          <a:pt x="588" y="31"/>
                        </a:lnTo>
                        <a:lnTo>
                          <a:pt x="629" y="28"/>
                        </a:lnTo>
                        <a:lnTo>
                          <a:pt x="665" y="53"/>
                        </a:lnTo>
                        <a:lnTo>
                          <a:pt x="672" y="71"/>
                        </a:lnTo>
                        <a:lnTo>
                          <a:pt x="668" y="95"/>
                        </a:lnTo>
                        <a:lnTo>
                          <a:pt x="696" y="107"/>
                        </a:lnTo>
                        <a:lnTo>
                          <a:pt x="711" y="121"/>
                        </a:lnTo>
                        <a:lnTo>
                          <a:pt x="685" y="135"/>
                        </a:lnTo>
                        <a:lnTo>
                          <a:pt x="697" y="191"/>
                        </a:lnTo>
                        <a:lnTo>
                          <a:pt x="690" y="206"/>
                        </a:lnTo>
                        <a:lnTo>
                          <a:pt x="710" y="244"/>
                        </a:lnTo>
                        <a:lnTo>
                          <a:pt x="692" y="252"/>
                        </a:lnTo>
                        <a:lnTo>
                          <a:pt x="679" y="240"/>
                        </a:lnTo>
                        <a:lnTo>
                          <a:pt x="635" y="234"/>
                        </a:lnTo>
                        <a:lnTo>
                          <a:pt x="619" y="241"/>
                        </a:lnTo>
                        <a:lnTo>
                          <a:pt x="576" y="248"/>
                        </a:lnTo>
                        <a:lnTo>
                          <a:pt x="555" y="248"/>
                        </a:lnTo>
                        <a:lnTo>
                          <a:pt x="511" y="265"/>
                        </a:lnTo>
                        <a:lnTo>
                          <a:pt x="480" y="265"/>
                        </a:lnTo>
                        <a:lnTo>
                          <a:pt x="460" y="256"/>
                        </a:lnTo>
                        <a:lnTo>
                          <a:pt x="418" y="269"/>
                        </a:lnTo>
                        <a:lnTo>
                          <a:pt x="406" y="260"/>
                        </a:lnTo>
                        <a:lnTo>
                          <a:pt x="404" y="286"/>
                        </a:lnTo>
                        <a:lnTo>
                          <a:pt x="394" y="297"/>
                        </a:lnTo>
                        <a:lnTo>
                          <a:pt x="383" y="307"/>
                        </a:lnTo>
                        <a:lnTo>
                          <a:pt x="370" y="286"/>
                        </a:lnTo>
                        <a:lnTo>
                          <a:pt x="384" y="268"/>
                        </a:lnTo>
                        <a:lnTo>
                          <a:pt x="361" y="272"/>
                        </a:lnTo>
                        <a:lnTo>
                          <a:pt x="329" y="262"/>
                        </a:lnTo>
                        <a:lnTo>
                          <a:pt x="303" y="289"/>
                        </a:lnTo>
                        <a:lnTo>
                          <a:pt x="245" y="294"/>
                        </a:lnTo>
                        <a:lnTo>
                          <a:pt x="215" y="269"/>
                        </a:lnTo>
                        <a:lnTo>
                          <a:pt x="174" y="267"/>
                        </a:lnTo>
                        <a:lnTo>
                          <a:pt x="165" y="286"/>
                        </a:lnTo>
                        <a:lnTo>
                          <a:pt x="139" y="292"/>
                        </a:lnTo>
                        <a:lnTo>
                          <a:pt x="102" y="267"/>
                        </a:lnTo>
                        <a:lnTo>
                          <a:pt x="61" y="268"/>
                        </a:lnTo>
                        <a:lnTo>
                          <a:pt x="38" y="221"/>
                        </a:lnTo>
                        <a:lnTo>
                          <a:pt x="11" y="194"/>
                        </a:lnTo>
                        <a:lnTo>
                          <a:pt x="29" y="157"/>
                        </a:lnTo>
                        <a:lnTo>
                          <a:pt x="5" y="134"/>
                        </a:lnTo>
                        <a:lnTo>
                          <a:pt x="47" y="87"/>
                        </a:lnTo>
                        <a:lnTo>
                          <a:pt x="105" y="85"/>
                        </a:lnTo>
                        <a:lnTo>
                          <a:pt x="121" y="47"/>
                        </a:lnTo>
                        <a:lnTo>
                          <a:pt x="193" y="53"/>
                        </a:lnTo>
                        <a:lnTo>
                          <a:pt x="239" y="20"/>
                        </a:lnTo>
                        <a:lnTo>
                          <a:pt x="283" y="6"/>
                        </a:lnTo>
                        <a:lnTo>
                          <a:pt x="346" y="5"/>
                        </a:lnTo>
                        <a:lnTo>
                          <a:pt x="412" y="41"/>
                        </a:lnTo>
                        <a:close/>
                        <a:moveTo>
                          <a:pt x="44" y="73"/>
                        </a:moveTo>
                        <a:lnTo>
                          <a:pt x="12" y="100"/>
                        </a:lnTo>
                        <a:lnTo>
                          <a:pt x="0" y="77"/>
                        </a:lnTo>
                        <a:lnTo>
                          <a:pt x="1" y="67"/>
                        </a:lnTo>
                        <a:lnTo>
                          <a:pt x="10" y="61"/>
                        </a:lnTo>
                        <a:lnTo>
                          <a:pt x="22" y="30"/>
                        </a:lnTo>
                        <a:lnTo>
                          <a:pt x="3" y="16"/>
                        </a:lnTo>
                        <a:lnTo>
                          <a:pt x="42" y="0"/>
                        </a:lnTo>
                        <a:lnTo>
                          <a:pt x="74" y="7"/>
                        </a:lnTo>
                        <a:lnTo>
                          <a:pt x="79" y="26"/>
                        </a:lnTo>
                        <a:lnTo>
                          <a:pt x="112" y="43"/>
                        </a:lnTo>
                        <a:lnTo>
                          <a:pt x="105" y="55"/>
                        </a:lnTo>
                        <a:lnTo>
                          <a:pt x="60" y="58"/>
                        </a:lnTo>
                        <a:lnTo>
                          <a:pt x="44" y="7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4" name="Country">
                    <a:extLst>
                      <a:ext uri="{FF2B5EF4-FFF2-40B4-BE49-F238E27FC236}">
                        <a16:creationId xmlns:a16="http://schemas.microsoft.com/office/drawing/2014/main" id="{50A83DA6-EB24-46C2-8A76-C2E1E285DF95}"/>
                      </a:ext>
                    </a:extLst>
                  </p:cNvPr>
                  <p:cNvSpPr>
                    <a:spLocks/>
                  </p:cNvSpPr>
                  <p:nvPr/>
                </p:nvSpPr>
                <p:spPr bwMode="auto">
                  <a:xfrm>
                    <a:off x="5759450" y="2352675"/>
                    <a:ext cx="7937" cy="6350"/>
                  </a:xfrm>
                  <a:custGeom>
                    <a:avLst/>
                    <a:gdLst>
                      <a:gd name="T0" fmla="*/ 10 w 40"/>
                      <a:gd name="T1" fmla="*/ 5 h 34"/>
                      <a:gd name="T2" fmla="*/ 32 w 40"/>
                      <a:gd name="T3" fmla="*/ 0 h 34"/>
                      <a:gd name="T4" fmla="*/ 40 w 40"/>
                      <a:gd name="T5" fmla="*/ 2 h 34"/>
                      <a:gd name="T6" fmla="*/ 38 w 40"/>
                      <a:gd name="T7" fmla="*/ 30 h 34"/>
                      <a:gd name="T8" fmla="*/ 7 w 40"/>
                      <a:gd name="T9" fmla="*/ 34 h 34"/>
                      <a:gd name="T10" fmla="*/ 0 w 40"/>
                      <a:gd name="T11" fmla="*/ 31 h 34"/>
                      <a:gd name="T12" fmla="*/ 11 w 40"/>
                      <a:gd name="T13" fmla="*/ 20 h 34"/>
                      <a:gd name="T14" fmla="*/ 10 w 40"/>
                      <a:gd name="T15" fmla="*/ 5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4">
                        <a:moveTo>
                          <a:pt x="10" y="5"/>
                        </a:moveTo>
                        <a:lnTo>
                          <a:pt x="32" y="0"/>
                        </a:lnTo>
                        <a:lnTo>
                          <a:pt x="40" y="2"/>
                        </a:lnTo>
                        <a:lnTo>
                          <a:pt x="38" y="30"/>
                        </a:lnTo>
                        <a:lnTo>
                          <a:pt x="7" y="34"/>
                        </a:lnTo>
                        <a:lnTo>
                          <a:pt x="0" y="31"/>
                        </a:lnTo>
                        <a:lnTo>
                          <a:pt x="11" y="20"/>
                        </a:lnTo>
                        <a:lnTo>
                          <a:pt x="10" y="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5" name="Country">
                    <a:extLst>
                      <a:ext uri="{FF2B5EF4-FFF2-40B4-BE49-F238E27FC236}">
                        <a16:creationId xmlns:a16="http://schemas.microsoft.com/office/drawing/2014/main" id="{BE04334D-6884-4D26-BC66-5C13C59B4CC0}"/>
                      </a:ext>
                    </a:extLst>
                  </p:cNvPr>
                  <p:cNvSpPr>
                    <a:spLocks/>
                  </p:cNvSpPr>
                  <p:nvPr/>
                </p:nvSpPr>
                <p:spPr bwMode="auto">
                  <a:xfrm>
                    <a:off x="7164388" y="2235200"/>
                    <a:ext cx="14287" cy="28575"/>
                  </a:xfrm>
                  <a:custGeom>
                    <a:avLst/>
                    <a:gdLst>
                      <a:gd name="T0" fmla="*/ 63 w 70"/>
                      <a:gd name="T1" fmla="*/ 37 h 137"/>
                      <a:gd name="T2" fmla="*/ 40 w 70"/>
                      <a:gd name="T3" fmla="*/ 103 h 137"/>
                      <a:gd name="T4" fmla="*/ 24 w 70"/>
                      <a:gd name="T5" fmla="*/ 137 h 137"/>
                      <a:gd name="T6" fmla="*/ 4 w 70"/>
                      <a:gd name="T7" fmla="*/ 102 h 137"/>
                      <a:gd name="T8" fmla="*/ 0 w 70"/>
                      <a:gd name="T9" fmla="*/ 72 h 137"/>
                      <a:gd name="T10" fmla="*/ 22 w 70"/>
                      <a:gd name="T11" fmla="*/ 31 h 137"/>
                      <a:gd name="T12" fmla="*/ 53 w 70"/>
                      <a:gd name="T13" fmla="*/ 0 h 137"/>
                      <a:gd name="T14" fmla="*/ 70 w 70"/>
                      <a:gd name="T15" fmla="*/ 12 h 137"/>
                      <a:gd name="T16" fmla="*/ 63 w 70"/>
                      <a:gd name="T17" fmla="*/ 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37">
                        <a:moveTo>
                          <a:pt x="63" y="37"/>
                        </a:moveTo>
                        <a:lnTo>
                          <a:pt x="40" y="103"/>
                        </a:lnTo>
                        <a:lnTo>
                          <a:pt x="24" y="137"/>
                        </a:lnTo>
                        <a:lnTo>
                          <a:pt x="4" y="102"/>
                        </a:lnTo>
                        <a:lnTo>
                          <a:pt x="0" y="72"/>
                        </a:lnTo>
                        <a:lnTo>
                          <a:pt x="22" y="31"/>
                        </a:lnTo>
                        <a:lnTo>
                          <a:pt x="53" y="0"/>
                        </a:lnTo>
                        <a:lnTo>
                          <a:pt x="70" y="12"/>
                        </a:lnTo>
                        <a:lnTo>
                          <a:pt x="63" y="3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6" name="Country">
                    <a:extLst>
                      <a:ext uri="{FF2B5EF4-FFF2-40B4-BE49-F238E27FC236}">
                        <a16:creationId xmlns:a16="http://schemas.microsoft.com/office/drawing/2014/main" id="{F446E6B0-7912-41CC-A8D9-978D7DA72FFF}"/>
                      </a:ext>
                    </a:extLst>
                  </p:cNvPr>
                  <p:cNvSpPr>
                    <a:spLocks/>
                  </p:cNvSpPr>
                  <p:nvPr/>
                </p:nvSpPr>
                <p:spPr bwMode="auto">
                  <a:xfrm>
                    <a:off x="6462713" y="2443163"/>
                    <a:ext cx="85725" cy="82550"/>
                  </a:xfrm>
                  <a:custGeom>
                    <a:avLst/>
                    <a:gdLst>
                      <a:gd name="T0" fmla="*/ 173 w 416"/>
                      <a:gd name="T1" fmla="*/ 0 h 409"/>
                      <a:gd name="T2" fmla="*/ 180 w 416"/>
                      <a:gd name="T3" fmla="*/ 5 h 409"/>
                      <a:gd name="T4" fmla="*/ 317 w 416"/>
                      <a:gd name="T5" fmla="*/ 81 h 409"/>
                      <a:gd name="T6" fmla="*/ 320 w 416"/>
                      <a:gd name="T7" fmla="*/ 103 h 409"/>
                      <a:gd name="T8" fmla="*/ 374 w 416"/>
                      <a:gd name="T9" fmla="*/ 141 h 409"/>
                      <a:gd name="T10" fmla="*/ 357 w 416"/>
                      <a:gd name="T11" fmla="*/ 187 h 409"/>
                      <a:gd name="T12" fmla="*/ 359 w 416"/>
                      <a:gd name="T13" fmla="*/ 209 h 409"/>
                      <a:gd name="T14" fmla="*/ 383 w 416"/>
                      <a:gd name="T15" fmla="*/ 223 h 409"/>
                      <a:gd name="T16" fmla="*/ 384 w 416"/>
                      <a:gd name="T17" fmla="*/ 232 h 409"/>
                      <a:gd name="T18" fmla="*/ 374 w 416"/>
                      <a:gd name="T19" fmla="*/ 255 h 409"/>
                      <a:gd name="T20" fmla="*/ 376 w 416"/>
                      <a:gd name="T21" fmla="*/ 267 h 409"/>
                      <a:gd name="T22" fmla="*/ 374 w 416"/>
                      <a:gd name="T23" fmla="*/ 285 h 409"/>
                      <a:gd name="T24" fmla="*/ 387 w 416"/>
                      <a:gd name="T25" fmla="*/ 309 h 409"/>
                      <a:gd name="T26" fmla="*/ 403 w 416"/>
                      <a:gd name="T27" fmla="*/ 347 h 409"/>
                      <a:gd name="T28" fmla="*/ 416 w 416"/>
                      <a:gd name="T29" fmla="*/ 355 h 409"/>
                      <a:gd name="T30" fmla="*/ 386 w 416"/>
                      <a:gd name="T31" fmla="*/ 377 h 409"/>
                      <a:gd name="T32" fmla="*/ 345 w 416"/>
                      <a:gd name="T33" fmla="*/ 392 h 409"/>
                      <a:gd name="T34" fmla="*/ 322 w 416"/>
                      <a:gd name="T35" fmla="*/ 391 h 409"/>
                      <a:gd name="T36" fmla="*/ 309 w 416"/>
                      <a:gd name="T37" fmla="*/ 403 h 409"/>
                      <a:gd name="T38" fmla="*/ 282 w 416"/>
                      <a:gd name="T39" fmla="*/ 404 h 409"/>
                      <a:gd name="T40" fmla="*/ 272 w 416"/>
                      <a:gd name="T41" fmla="*/ 409 h 409"/>
                      <a:gd name="T42" fmla="*/ 227 w 416"/>
                      <a:gd name="T43" fmla="*/ 398 h 409"/>
                      <a:gd name="T44" fmla="*/ 198 w 416"/>
                      <a:gd name="T45" fmla="*/ 401 h 409"/>
                      <a:gd name="T46" fmla="*/ 188 w 416"/>
                      <a:gd name="T47" fmla="*/ 349 h 409"/>
                      <a:gd name="T48" fmla="*/ 175 w 416"/>
                      <a:gd name="T49" fmla="*/ 331 h 409"/>
                      <a:gd name="T50" fmla="*/ 167 w 416"/>
                      <a:gd name="T51" fmla="*/ 320 h 409"/>
                      <a:gd name="T52" fmla="*/ 130 w 416"/>
                      <a:gd name="T53" fmla="*/ 313 h 409"/>
                      <a:gd name="T54" fmla="*/ 108 w 416"/>
                      <a:gd name="T55" fmla="*/ 302 h 409"/>
                      <a:gd name="T56" fmla="*/ 84 w 416"/>
                      <a:gd name="T57" fmla="*/ 296 h 409"/>
                      <a:gd name="T58" fmla="*/ 69 w 416"/>
                      <a:gd name="T59" fmla="*/ 289 h 409"/>
                      <a:gd name="T60" fmla="*/ 53 w 416"/>
                      <a:gd name="T61" fmla="*/ 280 h 409"/>
                      <a:gd name="T62" fmla="*/ 33 w 416"/>
                      <a:gd name="T63" fmla="*/ 232 h 409"/>
                      <a:gd name="T64" fmla="*/ 11 w 416"/>
                      <a:gd name="T65" fmla="*/ 210 h 409"/>
                      <a:gd name="T66" fmla="*/ 3 w 416"/>
                      <a:gd name="T67" fmla="*/ 189 h 409"/>
                      <a:gd name="T68" fmla="*/ 7 w 416"/>
                      <a:gd name="T69" fmla="*/ 169 h 409"/>
                      <a:gd name="T70" fmla="*/ 0 w 416"/>
                      <a:gd name="T71" fmla="*/ 134 h 409"/>
                      <a:gd name="T72" fmla="*/ 16 w 416"/>
                      <a:gd name="T73" fmla="*/ 132 h 409"/>
                      <a:gd name="T74" fmla="*/ 30 w 416"/>
                      <a:gd name="T75" fmla="*/ 119 h 409"/>
                      <a:gd name="T76" fmla="*/ 45 w 416"/>
                      <a:gd name="T77" fmla="*/ 99 h 409"/>
                      <a:gd name="T78" fmla="*/ 54 w 416"/>
                      <a:gd name="T79" fmla="*/ 91 h 409"/>
                      <a:gd name="T80" fmla="*/ 53 w 416"/>
                      <a:gd name="T81" fmla="*/ 79 h 409"/>
                      <a:gd name="T82" fmla="*/ 45 w 416"/>
                      <a:gd name="T83" fmla="*/ 70 h 409"/>
                      <a:gd name="T84" fmla="*/ 43 w 416"/>
                      <a:gd name="T85" fmla="*/ 55 h 409"/>
                      <a:gd name="T86" fmla="*/ 54 w 416"/>
                      <a:gd name="T87" fmla="*/ 51 h 409"/>
                      <a:gd name="T88" fmla="*/ 56 w 416"/>
                      <a:gd name="T89" fmla="*/ 29 h 409"/>
                      <a:gd name="T90" fmla="*/ 41 w 416"/>
                      <a:gd name="T91" fmla="*/ 7 h 409"/>
                      <a:gd name="T92" fmla="*/ 55 w 416"/>
                      <a:gd name="T93" fmla="*/ 3 h 409"/>
                      <a:gd name="T94" fmla="*/ 96 w 416"/>
                      <a:gd name="T95" fmla="*/ 3 h 409"/>
                      <a:gd name="T96" fmla="*/ 173 w 416"/>
                      <a:gd name="T97"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6" h="409">
                        <a:moveTo>
                          <a:pt x="173" y="0"/>
                        </a:moveTo>
                        <a:lnTo>
                          <a:pt x="180" y="5"/>
                        </a:lnTo>
                        <a:lnTo>
                          <a:pt x="317" y="81"/>
                        </a:lnTo>
                        <a:lnTo>
                          <a:pt x="320" y="103"/>
                        </a:lnTo>
                        <a:lnTo>
                          <a:pt x="374" y="141"/>
                        </a:lnTo>
                        <a:lnTo>
                          <a:pt x="357" y="187"/>
                        </a:lnTo>
                        <a:lnTo>
                          <a:pt x="359" y="209"/>
                        </a:lnTo>
                        <a:lnTo>
                          <a:pt x="383" y="223"/>
                        </a:lnTo>
                        <a:lnTo>
                          <a:pt x="384" y="232"/>
                        </a:lnTo>
                        <a:lnTo>
                          <a:pt x="374" y="255"/>
                        </a:lnTo>
                        <a:lnTo>
                          <a:pt x="376" y="267"/>
                        </a:lnTo>
                        <a:lnTo>
                          <a:pt x="374" y="285"/>
                        </a:lnTo>
                        <a:lnTo>
                          <a:pt x="387" y="309"/>
                        </a:lnTo>
                        <a:lnTo>
                          <a:pt x="403" y="347"/>
                        </a:lnTo>
                        <a:lnTo>
                          <a:pt x="416" y="355"/>
                        </a:lnTo>
                        <a:lnTo>
                          <a:pt x="386" y="377"/>
                        </a:lnTo>
                        <a:lnTo>
                          <a:pt x="345" y="392"/>
                        </a:lnTo>
                        <a:lnTo>
                          <a:pt x="322" y="391"/>
                        </a:lnTo>
                        <a:lnTo>
                          <a:pt x="309" y="403"/>
                        </a:lnTo>
                        <a:lnTo>
                          <a:pt x="282" y="404"/>
                        </a:lnTo>
                        <a:lnTo>
                          <a:pt x="272" y="409"/>
                        </a:lnTo>
                        <a:lnTo>
                          <a:pt x="227" y="398"/>
                        </a:lnTo>
                        <a:lnTo>
                          <a:pt x="198" y="401"/>
                        </a:lnTo>
                        <a:lnTo>
                          <a:pt x="188" y="349"/>
                        </a:lnTo>
                        <a:lnTo>
                          <a:pt x="175" y="331"/>
                        </a:lnTo>
                        <a:lnTo>
                          <a:pt x="167" y="320"/>
                        </a:lnTo>
                        <a:lnTo>
                          <a:pt x="130" y="313"/>
                        </a:lnTo>
                        <a:lnTo>
                          <a:pt x="108" y="302"/>
                        </a:lnTo>
                        <a:lnTo>
                          <a:pt x="84" y="296"/>
                        </a:lnTo>
                        <a:lnTo>
                          <a:pt x="69" y="289"/>
                        </a:lnTo>
                        <a:lnTo>
                          <a:pt x="53" y="280"/>
                        </a:lnTo>
                        <a:lnTo>
                          <a:pt x="33" y="232"/>
                        </a:lnTo>
                        <a:lnTo>
                          <a:pt x="11" y="210"/>
                        </a:lnTo>
                        <a:lnTo>
                          <a:pt x="3" y="189"/>
                        </a:lnTo>
                        <a:lnTo>
                          <a:pt x="7" y="169"/>
                        </a:lnTo>
                        <a:lnTo>
                          <a:pt x="0" y="134"/>
                        </a:lnTo>
                        <a:lnTo>
                          <a:pt x="16" y="132"/>
                        </a:lnTo>
                        <a:lnTo>
                          <a:pt x="30" y="119"/>
                        </a:lnTo>
                        <a:lnTo>
                          <a:pt x="45" y="99"/>
                        </a:lnTo>
                        <a:lnTo>
                          <a:pt x="54" y="91"/>
                        </a:lnTo>
                        <a:lnTo>
                          <a:pt x="53" y="79"/>
                        </a:lnTo>
                        <a:lnTo>
                          <a:pt x="45" y="70"/>
                        </a:lnTo>
                        <a:lnTo>
                          <a:pt x="43" y="55"/>
                        </a:lnTo>
                        <a:lnTo>
                          <a:pt x="54" y="51"/>
                        </a:lnTo>
                        <a:lnTo>
                          <a:pt x="56" y="29"/>
                        </a:lnTo>
                        <a:lnTo>
                          <a:pt x="41" y="7"/>
                        </a:lnTo>
                        <a:lnTo>
                          <a:pt x="55" y="3"/>
                        </a:lnTo>
                        <a:lnTo>
                          <a:pt x="96" y="3"/>
                        </a:lnTo>
                        <a:lnTo>
                          <a:pt x="17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7" name="Country">
                    <a:extLst>
                      <a:ext uri="{FF2B5EF4-FFF2-40B4-BE49-F238E27FC236}">
                        <a16:creationId xmlns:a16="http://schemas.microsoft.com/office/drawing/2014/main" id="{772A6A8F-25B2-4F5F-83D8-993AB56EAA2A}"/>
                      </a:ext>
                    </a:extLst>
                  </p:cNvPr>
                  <p:cNvSpPr>
                    <a:spLocks/>
                  </p:cNvSpPr>
                  <p:nvPr/>
                </p:nvSpPr>
                <p:spPr bwMode="auto">
                  <a:xfrm>
                    <a:off x="6407150" y="1963738"/>
                    <a:ext cx="139700" cy="92075"/>
                  </a:xfrm>
                  <a:custGeom>
                    <a:avLst/>
                    <a:gdLst>
                      <a:gd name="T0" fmla="*/ 382 w 683"/>
                      <a:gd name="T1" fmla="*/ 17 h 454"/>
                      <a:gd name="T2" fmla="*/ 403 w 683"/>
                      <a:gd name="T3" fmla="*/ 6 h 454"/>
                      <a:gd name="T4" fmla="*/ 467 w 683"/>
                      <a:gd name="T5" fmla="*/ 34 h 454"/>
                      <a:gd name="T6" fmla="*/ 460 w 683"/>
                      <a:gd name="T7" fmla="*/ 66 h 454"/>
                      <a:gd name="T8" fmla="*/ 504 w 683"/>
                      <a:gd name="T9" fmla="*/ 95 h 454"/>
                      <a:gd name="T10" fmla="*/ 552 w 683"/>
                      <a:gd name="T11" fmla="*/ 127 h 454"/>
                      <a:gd name="T12" fmla="*/ 604 w 683"/>
                      <a:gd name="T13" fmla="*/ 145 h 454"/>
                      <a:gd name="T14" fmla="*/ 682 w 683"/>
                      <a:gd name="T15" fmla="*/ 164 h 454"/>
                      <a:gd name="T16" fmla="*/ 667 w 683"/>
                      <a:gd name="T17" fmla="*/ 211 h 454"/>
                      <a:gd name="T18" fmla="*/ 670 w 683"/>
                      <a:gd name="T19" fmla="*/ 261 h 454"/>
                      <a:gd name="T20" fmla="*/ 613 w 683"/>
                      <a:gd name="T21" fmla="*/ 281 h 454"/>
                      <a:gd name="T22" fmla="*/ 582 w 683"/>
                      <a:gd name="T23" fmla="*/ 310 h 454"/>
                      <a:gd name="T24" fmla="*/ 521 w 683"/>
                      <a:gd name="T25" fmla="*/ 331 h 454"/>
                      <a:gd name="T26" fmla="*/ 471 w 683"/>
                      <a:gd name="T27" fmla="*/ 365 h 454"/>
                      <a:gd name="T28" fmla="*/ 509 w 683"/>
                      <a:gd name="T29" fmla="*/ 398 h 454"/>
                      <a:gd name="T30" fmla="*/ 541 w 683"/>
                      <a:gd name="T31" fmla="*/ 414 h 454"/>
                      <a:gd name="T32" fmla="*/ 448 w 683"/>
                      <a:gd name="T33" fmla="*/ 454 h 454"/>
                      <a:gd name="T34" fmla="*/ 435 w 683"/>
                      <a:gd name="T35" fmla="*/ 418 h 454"/>
                      <a:gd name="T36" fmla="*/ 400 w 683"/>
                      <a:gd name="T37" fmla="*/ 392 h 454"/>
                      <a:gd name="T38" fmla="*/ 438 w 683"/>
                      <a:gd name="T39" fmla="*/ 359 h 454"/>
                      <a:gd name="T40" fmla="*/ 425 w 683"/>
                      <a:gd name="T41" fmla="*/ 362 h 454"/>
                      <a:gd name="T42" fmla="*/ 364 w 683"/>
                      <a:gd name="T43" fmla="*/ 328 h 454"/>
                      <a:gd name="T44" fmla="*/ 315 w 683"/>
                      <a:gd name="T45" fmla="*/ 365 h 454"/>
                      <a:gd name="T46" fmla="*/ 268 w 683"/>
                      <a:gd name="T47" fmla="*/ 395 h 454"/>
                      <a:gd name="T48" fmla="*/ 233 w 683"/>
                      <a:gd name="T49" fmla="*/ 394 h 454"/>
                      <a:gd name="T50" fmla="*/ 250 w 683"/>
                      <a:gd name="T51" fmla="*/ 370 h 454"/>
                      <a:gd name="T52" fmla="*/ 257 w 683"/>
                      <a:gd name="T53" fmla="*/ 342 h 454"/>
                      <a:gd name="T54" fmla="*/ 269 w 683"/>
                      <a:gd name="T55" fmla="*/ 346 h 454"/>
                      <a:gd name="T56" fmla="*/ 301 w 683"/>
                      <a:gd name="T57" fmla="*/ 343 h 454"/>
                      <a:gd name="T58" fmla="*/ 297 w 683"/>
                      <a:gd name="T59" fmla="*/ 329 h 454"/>
                      <a:gd name="T60" fmla="*/ 278 w 683"/>
                      <a:gd name="T61" fmla="*/ 292 h 454"/>
                      <a:gd name="T62" fmla="*/ 267 w 683"/>
                      <a:gd name="T63" fmla="*/ 264 h 454"/>
                      <a:gd name="T64" fmla="*/ 234 w 683"/>
                      <a:gd name="T65" fmla="*/ 247 h 454"/>
                      <a:gd name="T66" fmla="*/ 181 w 683"/>
                      <a:gd name="T67" fmla="*/ 235 h 454"/>
                      <a:gd name="T68" fmla="*/ 156 w 683"/>
                      <a:gd name="T69" fmla="*/ 243 h 454"/>
                      <a:gd name="T70" fmla="*/ 119 w 683"/>
                      <a:gd name="T71" fmla="*/ 262 h 454"/>
                      <a:gd name="T72" fmla="*/ 88 w 683"/>
                      <a:gd name="T73" fmla="*/ 257 h 454"/>
                      <a:gd name="T74" fmla="*/ 40 w 683"/>
                      <a:gd name="T75" fmla="*/ 250 h 454"/>
                      <a:gd name="T76" fmla="*/ 21 w 683"/>
                      <a:gd name="T77" fmla="*/ 247 h 454"/>
                      <a:gd name="T78" fmla="*/ 8 w 683"/>
                      <a:gd name="T79" fmla="*/ 209 h 454"/>
                      <a:gd name="T80" fmla="*/ 27 w 683"/>
                      <a:gd name="T81" fmla="*/ 197 h 454"/>
                      <a:gd name="T82" fmla="*/ 51 w 683"/>
                      <a:gd name="T83" fmla="*/ 122 h 454"/>
                      <a:gd name="T84" fmla="*/ 74 w 683"/>
                      <a:gd name="T85" fmla="*/ 99 h 454"/>
                      <a:gd name="T86" fmla="*/ 73 w 683"/>
                      <a:gd name="T87" fmla="*/ 44 h 454"/>
                      <a:gd name="T88" fmla="*/ 123 w 683"/>
                      <a:gd name="T89" fmla="*/ 26 h 454"/>
                      <a:gd name="T90" fmla="*/ 204 w 683"/>
                      <a:gd name="T91" fmla="*/ 45 h 454"/>
                      <a:gd name="T92" fmla="*/ 248 w 683"/>
                      <a:gd name="T93" fmla="*/ 55 h 454"/>
                      <a:gd name="T94" fmla="*/ 272 w 683"/>
                      <a:gd name="T95" fmla="*/ 59 h 454"/>
                      <a:gd name="T96" fmla="*/ 321 w 683"/>
                      <a:gd name="T97" fmla="*/ 62 h 454"/>
                      <a:gd name="T98" fmla="*/ 336 w 683"/>
                      <a:gd name="T99" fmla="*/ 1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3" h="454">
                        <a:moveTo>
                          <a:pt x="368" y="14"/>
                        </a:moveTo>
                        <a:lnTo>
                          <a:pt x="382" y="17"/>
                        </a:lnTo>
                        <a:lnTo>
                          <a:pt x="392" y="3"/>
                        </a:lnTo>
                        <a:lnTo>
                          <a:pt x="403" y="6"/>
                        </a:lnTo>
                        <a:lnTo>
                          <a:pt x="443" y="0"/>
                        </a:lnTo>
                        <a:lnTo>
                          <a:pt x="467" y="34"/>
                        </a:lnTo>
                        <a:lnTo>
                          <a:pt x="457" y="47"/>
                        </a:lnTo>
                        <a:lnTo>
                          <a:pt x="460" y="66"/>
                        </a:lnTo>
                        <a:lnTo>
                          <a:pt x="491" y="68"/>
                        </a:lnTo>
                        <a:lnTo>
                          <a:pt x="504" y="95"/>
                        </a:lnTo>
                        <a:lnTo>
                          <a:pt x="503" y="106"/>
                        </a:lnTo>
                        <a:lnTo>
                          <a:pt x="552" y="127"/>
                        </a:lnTo>
                        <a:lnTo>
                          <a:pt x="581" y="118"/>
                        </a:lnTo>
                        <a:lnTo>
                          <a:pt x="604" y="145"/>
                        </a:lnTo>
                        <a:lnTo>
                          <a:pt x="626" y="145"/>
                        </a:lnTo>
                        <a:lnTo>
                          <a:pt x="682" y="164"/>
                        </a:lnTo>
                        <a:lnTo>
                          <a:pt x="683" y="181"/>
                        </a:lnTo>
                        <a:lnTo>
                          <a:pt x="667" y="211"/>
                        </a:lnTo>
                        <a:lnTo>
                          <a:pt x="676" y="242"/>
                        </a:lnTo>
                        <a:lnTo>
                          <a:pt x="670" y="261"/>
                        </a:lnTo>
                        <a:lnTo>
                          <a:pt x="633" y="265"/>
                        </a:lnTo>
                        <a:lnTo>
                          <a:pt x="613" y="281"/>
                        </a:lnTo>
                        <a:lnTo>
                          <a:pt x="612" y="306"/>
                        </a:lnTo>
                        <a:lnTo>
                          <a:pt x="582" y="310"/>
                        </a:lnTo>
                        <a:lnTo>
                          <a:pt x="557" y="328"/>
                        </a:lnTo>
                        <a:lnTo>
                          <a:pt x="521" y="331"/>
                        </a:lnTo>
                        <a:lnTo>
                          <a:pt x="488" y="351"/>
                        </a:lnTo>
                        <a:lnTo>
                          <a:pt x="471" y="365"/>
                        </a:lnTo>
                        <a:lnTo>
                          <a:pt x="491" y="385"/>
                        </a:lnTo>
                        <a:lnTo>
                          <a:pt x="509" y="398"/>
                        </a:lnTo>
                        <a:lnTo>
                          <a:pt x="548" y="395"/>
                        </a:lnTo>
                        <a:lnTo>
                          <a:pt x="541" y="414"/>
                        </a:lnTo>
                        <a:lnTo>
                          <a:pt x="499" y="423"/>
                        </a:lnTo>
                        <a:lnTo>
                          <a:pt x="448" y="454"/>
                        </a:lnTo>
                        <a:lnTo>
                          <a:pt x="427" y="443"/>
                        </a:lnTo>
                        <a:lnTo>
                          <a:pt x="435" y="418"/>
                        </a:lnTo>
                        <a:lnTo>
                          <a:pt x="393" y="403"/>
                        </a:lnTo>
                        <a:lnTo>
                          <a:pt x="400" y="392"/>
                        </a:lnTo>
                        <a:lnTo>
                          <a:pt x="443" y="370"/>
                        </a:lnTo>
                        <a:lnTo>
                          <a:pt x="438" y="359"/>
                        </a:lnTo>
                        <a:lnTo>
                          <a:pt x="431" y="365"/>
                        </a:lnTo>
                        <a:lnTo>
                          <a:pt x="425" y="362"/>
                        </a:lnTo>
                        <a:lnTo>
                          <a:pt x="367" y="348"/>
                        </a:lnTo>
                        <a:lnTo>
                          <a:pt x="364" y="328"/>
                        </a:lnTo>
                        <a:lnTo>
                          <a:pt x="329" y="334"/>
                        </a:lnTo>
                        <a:lnTo>
                          <a:pt x="315" y="365"/>
                        </a:lnTo>
                        <a:lnTo>
                          <a:pt x="285" y="404"/>
                        </a:lnTo>
                        <a:lnTo>
                          <a:pt x="268" y="395"/>
                        </a:lnTo>
                        <a:lnTo>
                          <a:pt x="250" y="404"/>
                        </a:lnTo>
                        <a:lnTo>
                          <a:pt x="233" y="394"/>
                        </a:lnTo>
                        <a:lnTo>
                          <a:pt x="243" y="388"/>
                        </a:lnTo>
                        <a:lnTo>
                          <a:pt x="250" y="370"/>
                        </a:lnTo>
                        <a:lnTo>
                          <a:pt x="260" y="352"/>
                        </a:lnTo>
                        <a:lnTo>
                          <a:pt x="257" y="342"/>
                        </a:lnTo>
                        <a:lnTo>
                          <a:pt x="265" y="338"/>
                        </a:lnTo>
                        <a:lnTo>
                          <a:pt x="269" y="346"/>
                        </a:lnTo>
                        <a:lnTo>
                          <a:pt x="291" y="347"/>
                        </a:lnTo>
                        <a:lnTo>
                          <a:pt x="301" y="343"/>
                        </a:lnTo>
                        <a:lnTo>
                          <a:pt x="294" y="338"/>
                        </a:lnTo>
                        <a:lnTo>
                          <a:pt x="297" y="329"/>
                        </a:lnTo>
                        <a:lnTo>
                          <a:pt x="284" y="315"/>
                        </a:lnTo>
                        <a:lnTo>
                          <a:pt x="278" y="292"/>
                        </a:lnTo>
                        <a:lnTo>
                          <a:pt x="264" y="283"/>
                        </a:lnTo>
                        <a:lnTo>
                          <a:pt x="267" y="264"/>
                        </a:lnTo>
                        <a:lnTo>
                          <a:pt x="250" y="249"/>
                        </a:lnTo>
                        <a:lnTo>
                          <a:pt x="234" y="247"/>
                        </a:lnTo>
                        <a:lnTo>
                          <a:pt x="206" y="229"/>
                        </a:lnTo>
                        <a:lnTo>
                          <a:pt x="181" y="235"/>
                        </a:lnTo>
                        <a:lnTo>
                          <a:pt x="172" y="243"/>
                        </a:lnTo>
                        <a:lnTo>
                          <a:pt x="156" y="243"/>
                        </a:lnTo>
                        <a:lnTo>
                          <a:pt x="147" y="256"/>
                        </a:lnTo>
                        <a:lnTo>
                          <a:pt x="119" y="262"/>
                        </a:lnTo>
                        <a:lnTo>
                          <a:pt x="106" y="270"/>
                        </a:lnTo>
                        <a:lnTo>
                          <a:pt x="88" y="257"/>
                        </a:lnTo>
                        <a:lnTo>
                          <a:pt x="64" y="256"/>
                        </a:lnTo>
                        <a:lnTo>
                          <a:pt x="40" y="250"/>
                        </a:lnTo>
                        <a:lnTo>
                          <a:pt x="24" y="262"/>
                        </a:lnTo>
                        <a:lnTo>
                          <a:pt x="21" y="247"/>
                        </a:lnTo>
                        <a:lnTo>
                          <a:pt x="0" y="232"/>
                        </a:lnTo>
                        <a:lnTo>
                          <a:pt x="8" y="209"/>
                        </a:lnTo>
                        <a:lnTo>
                          <a:pt x="18" y="194"/>
                        </a:lnTo>
                        <a:lnTo>
                          <a:pt x="27" y="197"/>
                        </a:lnTo>
                        <a:lnTo>
                          <a:pt x="17" y="171"/>
                        </a:lnTo>
                        <a:lnTo>
                          <a:pt x="51" y="122"/>
                        </a:lnTo>
                        <a:lnTo>
                          <a:pt x="70" y="115"/>
                        </a:lnTo>
                        <a:lnTo>
                          <a:pt x="74" y="99"/>
                        </a:lnTo>
                        <a:lnTo>
                          <a:pt x="55" y="46"/>
                        </a:lnTo>
                        <a:lnTo>
                          <a:pt x="73" y="44"/>
                        </a:lnTo>
                        <a:lnTo>
                          <a:pt x="94" y="27"/>
                        </a:lnTo>
                        <a:lnTo>
                          <a:pt x="123" y="26"/>
                        </a:lnTo>
                        <a:lnTo>
                          <a:pt x="161" y="31"/>
                        </a:lnTo>
                        <a:lnTo>
                          <a:pt x="204" y="45"/>
                        </a:lnTo>
                        <a:lnTo>
                          <a:pt x="234" y="47"/>
                        </a:lnTo>
                        <a:lnTo>
                          <a:pt x="248" y="55"/>
                        </a:lnTo>
                        <a:lnTo>
                          <a:pt x="262" y="45"/>
                        </a:lnTo>
                        <a:lnTo>
                          <a:pt x="272" y="59"/>
                        </a:lnTo>
                        <a:lnTo>
                          <a:pt x="306" y="56"/>
                        </a:lnTo>
                        <a:lnTo>
                          <a:pt x="321" y="62"/>
                        </a:lnTo>
                        <a:lnTo>
                          <a:pt x="324" y="31"/>
                        </a:lnTo>
                        <a:lnTo>
                          <a:pt x="336" y="18"/>
                        </a:lnTo>
                        <a:lnTo>
                          <a:pt x="368" y="1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8" name="Country">
                    <a:extLst>
                      <a:ext uri="{FF2B5EF4-FFF2-40B4-BE49-F238E27FC236}">
                        <a16:creationId xmlns:a16="http://schemas.microsoft.com/office/drawing/2014/main" id="{D2FC530D-D7BE-4614-B8A6-9722F5469380}"/>
                      </a:ext>
                    </a:extLst>
                  </p:cNvPr>
                  <p:cNvSpPr>
                    <a:spLocks/>
                  </p:cNvSpPr>
                  <p:nvPr/>
                </p:nvSpPr>
                <p:spPr bwMode="auto">
                  <a:xfrm>
                    <a:off x="6465888" y="2403475"/>
                    <a:ext cx="41275" cy="42863"/>
                  </a:xfrm>
                  <a:custGeom>
                    <a:avLst/>
                    <a:gdLst>
                      <a:gd name="T0" fmla="*/ 87 w 207"/>
                      <a:gd name="T1" fmla="*/ 198 h 214"/>
                      <a:gd name="T2" fmla="*/ 46 w 207"/>
                      <a:gd name="T3" fmla="*/ 198 h 214"/>
                      <a:gd name="T4" fmla="*/ 32 w 207"/>
                      <a:gd name="T5" fmla="*/ 202 h 214"/>
                      <a:gd name="T6" fmla="*/ 10 w 207"/>
                      <a:gd name="T7" fmla="*/ 214 h 214"/>
                      <a:gd name="T8" fmla="*/ 0 w 207"/>
                      <a:gd name="T9" fmla="*/ 210 h 214"/>
                      <a:gd name="T10" fmla="*/ 1 w 207"/>
                      <a:gd name="T11" fmla="*/ 182 h 214"/>
                      <a:gd name="T12" fmla="*/ 10 w 207"/>
                      <a:gd name="T13" fmla="*/ 167 h 214"/>
                      <a:gd name="T14" fmla="*/ 12 w 207"/>
                      <a:gd name="T15" fmla="*/ 137 h 214"/>
                      <a:gd name="T16" fmla="*/ 20 w 207"/>
                      <a:gd name="T17" fmla="*/ 120 h 214"/>
                      <a:gd name="T18" fmla="*/ 34 w 207"/>
                      <a:gd name="T19" fmla="*/ 100 h 214"/>
                      <a:gd name="T20" fmla="*/ 49 w 207"/>
                      <a:gd name="T21" fmla="*/ 90 h 214"/>
                      <a:gd name="T22" fmla="*/ 61 w 207"/>
                      <a:gd name="T23" fmla="*/ 77 h 214"/>
                      <a:gd name="T24" fmla="*/ 46 w 207"/>
                      <a:gd name="T25" fmla="*/ 72 h 214"/>
                      <a:gd name="T26" fmla="*/ 48 w 207"/>
                      <a:gd name="T27" fmla="*/ 28 h 214"/>
                      <a:gd name="T28" fmla="*/ 64 w 207"/>
                      <a:gd name="T29" fmla="*/ 17 h 214"/>
                      <a:gd name="T30" fmla="*/ 88 w 207"/>
                      <a:gd name="T31" fmla="*/ 26 h 214"/>
                      <a:gd name="T32" fmla="*/ 118 w 207"/>
                      <a:gd name="T33" fmla="*/ 17 h 214"/>
                      <a:gd name="T34" fmla="*/ 145 w 207"/>
                      <a:gd name="T35" fmla="*/ 17 h 214"/>
                      <a:gd name="T36" fmla="*/ 168 w 207"/>
                      <a:gd name="T37" fmla="*/ 0 h 214"/>
                      <a:gd name="T38" fmla="*/ 186 w 207"/>
                      <a:gd name="T39" fmla="*/ 26 h 214"/>
                      <a:gd name="T40" fmla="*/ 191 w 207"/>
                      <a:gd name="T41" fmla="*/ 45 h 214"/>
                      <a:gd name="T42" fmla="*/ 207 w 207"/>
                      <a:gd name="T43" fmla="*/ 88 h 214"/>
                      <a:gd name="T44" fmla="*/ 194 w 207"/>
                      <a:gd name="T45" fmla="*/ 115 h 214"/>
                      <a:gd name="T46" fmla="*/ 175 w 207"/>
                      <a:gd name="T47" fmla="*/ 140 h 214"/>
                      <a:gd name="T48" fmla="*/ 164 w 207"/>
                      <a:gd name="T49" fmla="*/ 155 h 214"/>
                      <a:gd name="T50" fmla="*/ 164 w 207"/>
                      <a:gd name="T51" fmla="*/ 195 h 214"/>
                      <a:gd name="T52" fmla="*/ 87 w 207"/>
                      <a:gd name="T53" fmla="*/ 1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7" h="214">
                        <a:moveTo>
                          <a:pt x="87" y="198"/>
                        </a:moveTo>
                        <a:lnTo>
                          <a:pt x="46" y="198"/>
                        </a:lnTo>
                        <a:lnTo>
                          <a:pt x="32" y="202"/>
                        </a:lnTo>
                        <a:lnTo>
                          <a:pt x="10" y="214"/>
                        </a:lnTo>
                        <a:lnTo>
                          <a:pt x="0" y="210"/>
                        </a:lnTo>
                        <a:lnTo>
                          <a:pt x="1" y="182"/>
                        </a:lnTo>
                        <a:lnTo>
                          <a:pt x="10" y="167"/>
                        </a:lnTo>
                        <a:lnTo>
                          <a:pt x="12" y="137"/>
                        </a:lnTo>
                        <a:lnTo>
                          <a:pt x="20" y="120"/>
                        </a:lnTo>
                        <a:lnTo>
                          <a:pt x="34" y="100"/>
                        </a:lnTo>
                        <a:lnTo>
                          <a:pt x="49" y="90"/>
                        </a:lnTo>
                        <a:lnTo>
                          <a:pt x="61" y="77"/>
                        </a:lnTo>
                        <a:lnTo>
                          <a:pt x="46" y="72"/>
                        </a:lnTo>
                        <a:lnTo>
                          <a:pt x="48" y="28"/>
                        </a:lnTo>
                        <a:lnTo>
                          <a:pt x="64" y="17"/>
                        </a:lnTo>
                        <a:lnTo>
                          <a:pt x="88" y="26"/>
                        </a:lnTo>
                        <a:lnTo>
                          <a:pt x="118" y="17"/>
                        </a:lnTo>
                        <a:lnTo>
                          <a:pt x="145" y="17"/>
                        </a:lnTo>
                        <a:lnTo>
                          <a:pt x="168" y="0"/>
                        </a:lnTo>
                        <a:lnTo>
                          <a:pt x="186" y="26"/>
                        </a:lnTo>
                        <a:lnTo>
                          <a:pt x="191" y="45"/>
                        </a:lnTo>
                        <a:lnTo>
                          <a:pt x="207" y="88"/>
                        </a:lnTo>
                        <a:lnTo>
                          <a:pt x="194" y="115"/>
                        </a:lnTo>
                        <a:lnTo>
                          <a:pt x="175" y="140"/>
                        </a:lnTo>
                        <a:lnTo>
                          <a:pt x="164" y="155"/>
                        </a:lnTo>
                        <a:lnTo>
                          <a:pt x="164" y="195"/>
                        </a:lnTo>
                        <a:lnTo>
                          <a:pt x="87" y="19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9" name="Country">
                    <a:extLst>
                      <a:ext uri="{FF2B5EF4-FFF2-40B4-BE49-F238E27FC236}">
                        <a16:creationId xmlns:a16="http://schemas.microsoft.com/office/drawing/2014/main" id="{F7E1FA0A-9480-4266-B994-D70D7666C64C}"/>
                      </a:ext>
                    </a:extLst>
                  </p:cNvPr>
                  <p:cNvSpPr>
                    <a:spLocks noEditPoints="1"/>
                  </p:cNvSpPr>
                  <p:nvPr/>
                </p:nvSpPr>
                <p:spPr bwMode="auto">
                  <a:xfrm>
                    <a:off x="4929188" y="1641475"/>
                    <a:ext cx="790575" cy="647700"/>
                  </a:xfrm>
                  <a:custGeom>
                    <a:avLst/>
                    <a:gdLst>
                      <a:gd name="T0" fmla="*/ 1307 w 3888"/>
                      <a:gd name="T1" fmla="*/ 1196 h 3182"/>
                      <a:gd name="T2" fmla="*/ 849 w 3888"/>
                      <a:gd name="T3" fmla="*/ 995 h 3182"/>
                      <a:gd name="T4" fmla="*/ 686 w 3888"/>
                      <a:gd name="T5" fmla="*/ 1007 h 3182"/>
                      <a:gd name="T6" fmla="*/ 539 w 3888"/>
                      <a:gd name="T7" fmla="*/ 1229 h 3182"/>
                      <a:gd name="T8" fmla="*/ 276 w 3888"/>
                      <a:gd name="T9" fmla="*/ 1413 h 3182"/>
                      <a:gd name="T10" fmla="*/ 358 w 3888"/>
                      <a:gd name="T11" fmla="*/ 1320 h 3182"/>
                      <a:gd name="T12" fmla="*/ 396 w 3888"/>
                      <a:gd name="T13" fmla="*/ 1179 h 3182"/>
                      <a:gd name="T14" fmla="*/ 265 w 3888"/>
                      <a:gd name="T15" fmla="*/ 1064 h 3182"/>
                      <a:gd name="T16" fmla="*/ 188 w 3888"/>
                      <a:gd name="T17" fmla="*/ 813 h 3182"/>
                      <a:gd name="T18" fmla="*/ 331 w 3888"/>
                      <a:gd name="T19" fmla="*/ 671 h 3182"/>
                      <a:gd name="T20" fmla="*/ 53 w 3888"/>
                      <a:gd name="T21" fmla="*/ 591 h 3182"/>
                      <a:gd name="T22" fmla="*/ 193 w 3888"/>
                      <a:gd name="T23" fmla="*/ 405 h 3182"/>
                      <a:gd name="T24" fmla="*/ 325 w 3888"/>
                      <a:gd name="T25" fmla="*/ 106 h 3182"/>
                      <a:gd name="T26" fmla="*/ 654 w 3888"/>
                      <a:gd name="T27" fmla="*/ 88 h 3182"/>
                      <a:gd name="T28" fmla="*/ 1082 w 3888"/>
                      <a:gd name="T29" fmla="*/ 187 h 3182"/>
                      <a:gd name="T30" fmla="*/ 1291 w 3888"/>
                      <a:gd name="T31" fmla="*/ 1079 h 3182"/>
                      <a:gd name="T32" fmla="*/ 1478 w 3888"/>
                      <a:gd name="T33" fmla="*/ 1428 h 3182"/>
                      <a:gd name="T34" fmla="*/ 3747 w 3888"/>
                      <a:gd name="T35" fmla="*/ 1981 h 3182"/>
                      <a:gd name="T36" fmla="*/ 3536 w 3888"/>
                      <a:gd name="T37" fmla="*/ 2059 h 3182"/>
                      <a:gd name="T38" fmla="*/ 3435 w 3888"/>
                      <a:gd name="T39" fmla="*/ 2117 h 3182"/>
                      <a:gd name="T40" fmla="*/ 3275 w 3888"/>
                      <a:gd name="T41" fmla="*/ 2157 h 3182"/>
                      <a:gd name="T42" fmla="*/ 3245 w 3888"/>
                      <a:gd name="T43" fmla="*/ 2064 h 3182"/>
                      <a:gd name="T44" fmla="*/ 3186 w 3888"/>
                      <a:gd name="T45" fmla="*/ 2015 h 3182"/>
                      <a:gd name="T46" fmla="*/ 3142 w 3888"/>
                      <a:gd name="T47" fmla="*/ 2167 h 3182"/>
                      <a:gd name="T48" fmla="*/ 3094 w 3888"/>
                      <a:gd name="T49" fmla="*/ 2098 h 3182"/>
                      <a:gd name="T50" fmla="*/ 3128 w 3888"/>
                      <a:gd name="T51" fmla="*/ 1966 h 3182"/>
                      <a:gd name="T52" fmla="*/ 3207 w 3888"/>
                      <a:gd name="T53" fmla="*/ 1925 h 3182"/>
                      <a:gd name="T54" fmla="*/ 3028 w 3888"/>
                      <a:gd name="T55" fmla="*/ 1906 h 3182"/>
                      <a:gd name="T56" fmla="*/ 2982 w 3888"/>
                      <a:gd name="T57" fmla="*/ 1826 h 3182"/>
                      <a:gd name="T58" fmla="*/ 2818 w 3888"/>
                      <a:gd name="T59" fmla="*/ 1784 h 3182"/>
                      <a:gd name="T60" fmla="*/ 1989 w 3888"/>
                      <a:gd name="T61" fmla="*/ 1784 h 3182"/>
                      <a:gd name="T62" fmla="*/ 1699 w 3888"/>
                      <a:gd name="T63" fmla="*/ 1831 h 3182"/>
                      <a:gd name="T64" fmla="*/ 1718 w 3888"/>
                      <a:gd name="T65" fmla="*/ 2206 h 3182"/>
                      <a:gd name="T66" fmla="*/ 1849 w 3888"/>
                      <a:gd name="T67" fmla="*/ 2493 h 3182"/>
                      <a:gd name="T68" fmla="*/ 1979 w 3888"/>
                      <a:gd name="T69" fmla="*/ 2589 h 3182"/>
                      <a:gd name="T70" fmla="*/ 2323 w 3888"/>
                      <a:gd name="T71" fmla="*/ 2665 h 3182"/>
                      <a:gd name="T72" fmla="*/ 2486 w 3888"/>
                      <a:gd name="T73" fmla="*/ 2755 h 3182"/>
                      <a:gd name="T74" fmla="*/ 2662 w 3888"/>
                      <a:gd name="T75" fmla="*/ 2859 h 3182"/>
                      <a:gd name="T76" fmla="*/ 2744 w 3888"/>
                      <a:gd name="T77" fmla="*/ 2817 h 3182"/>
                      <a:gd name="T78" fmla="*/ 2981 w 3888"/>
                      <a:gd name="T79" fmla="*/ 2760 h 3182"/>
                      <a:gd name="T80" fmla="*/ 3046 w 3888"/>
                      <a:gd name="T81" fmla="*/ 2710 h 3182"/>
                      <a:gd name="T82" fmla="*/ 3253 w 3888"/>
                      <a:gd name="T83" fmla="*/ 2726 h 3182"/>
                      <a:gd name="T84" fmla="*/ 3349 w 3888"/>
                      <a:gd name="T85" fmla="*/ 2927 h 3182"/>
                      <a:gd name="T86" fmla="*/ 3356 w 3888"/>
                      <a:gd name="T87" fmla="*/ 2759 h 3182"/>
                      <a:gd name="T88" fmla="*/ 3448 w 3888"/>
                      <a:gd name="T89" fmla="*/ 2552 h 3182"/>
                      <a:gd name="T90" fmla="*/ 3534 w 3888"/>
                      <a:gd name="T91" fmla="*/ 2362 h 3182"/>
                      <a:gd name="T92" fmla="*/ 3547 w 3888"/>
                      <a:gd name="T93" fmla="*/ 2396 h 3182"/>
                      <a:gd name="T94" fmla="*/ 3587 w 3888"/>
                      <a:gd name="T95" fmla="*/ 2313 h 3182"/>
                      <a:gd name="T96" fmla="*/ 3688 w 3888"/>
                      <a:gd name="T97" fmla="*/ 2206 h 3182"/>
                      <a:gd name="T98" fmla="*/ 3777 w 3888"/>
                      <a:gd name="T99" fmla="*/ 2166 h 3182"/>
                      <a:gd name="T100" fmla="*/ 3808 w 3888"/>
                      <a:gd name="T101" fmla="*/ 2060 h 3182"/>
                      <a:gd name="T102" fmla="*/ 562 w 3888"/>
                      <a:gd name="T103" fmla="*/ 1247 h 3182"/>
                      <a:gd name="T104" fmla="*/ 28 w 3888"/>
                      <a:gd name="T105" fmla="*/ 808 h 3182"/>
                      <a:gd name="T106" fmla="*/ 149 w 3888"/>
                      <a:gd name="T107" fmla="*/ 1069 h 3182"/>
                      <a:gd name="T108" fmla="*/ 1401 w 3888"/>
                      <a:gd name="T109" fmla="*/ 1537 h 3182"/>
                      <a:gd name="T110" fmla="*/ 485 w 3888"/>
                      <a:gd name="T111" fmla="*/ 3102 h 3182"/>
                      <a:gd name="T112" fmla="*/ 482 w 3888"/>
                      <a:gd name="T113" fmla="*/ 3096 h 3182"/>
                      <a:gd name="T114" fmla="*/ 515 w 3888"/>
                      <a:gd name="T115" fmla="*/ 3132 h 3182"/>
                      <a:gd name="T116" fmla="*/ 541 w 3888"/>
                      <a:gd name="T117" fmla="*/ 3170 h 3182"/>
                      <a:gd name="T118" fmla="*/ 431 w 3888"/>
                      <a:gd name="T119" fmla="*/ 3086 h 3182"/>
                      <a:gd name="T120" fmla="*/ 368 w 3888"/>
                      <a:gd name="T121" fmla="*/ 3056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88" h="3182">
                        <a:moveTo>
                          <a:pt x="1477" y="1428"/>
                        </a:moveTo>
                        <a:lnTo>
                          <a:pt x="1477" y="1428"/>
                        </a:lnTo>
                        <a:lnTo>
                          <a:pt x="1457" y="1403"/>
                        </a:lnTo>
                        <a:lnTo>
                          <a:pt x="1423" y="1382"/>
                        </a:lnTo>
                        <a:lnTo>
                          <a:pt x="1412" y="1323"/>
                        </a:lnTo>
                        <a:lnTo>
                          <a:pt x="1364" y="1267"/>
                        </a:lnTo>
                        <a:lnTo>
                          <a:pt x="1343" y="1200"/>
                        </a:lnTo>
                        <a:lnTo>
                          <a:pt x="1307" y="1196"/>
                        </a:lnTo>
                        <a:lnTo>
                          <a:pt x="1246" y="1194"/>
                        </a:lnTo>
                        <a:lnTo>
                          <a:pt x="1202" y="1173"/>
                        </a:lnTo>
                        <a:lnTo>
                          <a:pt x="1124" y="1097"/>
                        </a:lnTo>
                        <a:lnTo>
                          <a:pt x="1087" y="1083"/>
                        </a:lnTo>
                        <a:lnTo>
                          <a:pt x="1021" y="1056"/>
                        </a:lnTo>
                        <a:lnTo>
                          <a:pt x="969" y="1062"/>
                        </a:lnTo>
                        <a:lnTo>
                          <a:pt x="894" y="1027"/>
                        </a:lnTo>
                        <a:lnTo>
                          <a:pt x="849" y="995"/>
                        </a:lnTo>
                        <a:lnTo>
                          <a:pt x="807" y="1011"/>
                        </a:lnTo>
                        <a:lnTo>
                          <a:pt x="815" y="1064"/>
                        </a:lnTo>
                        <a:lnTo>
                          <a:pt x="794" y="1069"/>
                        </a:lnTo>
                        <a:lnTo>
                          <a:pt x="750" y="1085"/>
                        </a:lnTo>
                        <a:lnTo>
                          <a:pt x="717" y="1110"/>
                        </a:lnTo>
                        <a:lnTo>
                          <a:pt x="675" y="1125"/>
                        </a:lnTo>
                        <a:lnTo>
                          <a:pt x="669" y="1082"/>
                        </a:lnTo>
                        <a:lnTo>
                          <a:pt x="686" y="1007"/>
                        </a:lnTo>
                        <a:lnTo>
                          <a:pt x="727" y="983"/>
                        </a:lnTo>
                        <a:lnTo>
                          <a:pt x="716" y="963"/>
                        </a:lnTo>
                        <a:lnTo>
                          <a:pt x="668" y="1007"/>
                        </a:lnTo>
                        <a:lnTo>
                          <a:pt x="642" y="1058"/>
                        </a:lnTo>
                        <a:lnTo>
                          <a:pt x="587" y="1111"/>
                        </a:lnTo>
                        <a:lnTo>
                          <a:pt x="615" y="1147"/>
                        </a:lnTo>
                        <a:lnTo>
                          <a:pt x="579" y="1199"/>
                        </a:lnTo>
                        <a:lnTo>
                          <a:pt x="539" y="1229"/>
                        </a:lnTo>
                        <a:lnTo>
                          <a:pt x="501" y="1250"/>
                        </a:lnTo>
                        <a:lnTo>
                          <a:pt x="491" y="1281"/>
                        </a:lnTo>
                        <a:lnTo>
                          <a:pt x="432" y="1317"/>
                        </a:lnTo>
                        <a:lnTo>
                          <a:pt x="420" y="1348"/>
                        </a:lnTo>
                        <a:lnTo>
                          <a:pt x="376" y="1377"/>
                        </a:lnTo>
                        <a:lnTo>
                          <a:pt x="350" y="1372"/>
                        </a:lnTo>
                        <a:lnTo>
                          <a:pt x="314" y="1391"/>
                        </a:lnTo>
                        <a:lnTo>
                          <a:pt x="276" y="1413"/>
                        </a:lnTo>
                        <a:lnTo>
                          <a:pt x="244" y="1435"/>
                        </a:lnTo>
                        <a:lnTo>
                          <a:pt x="179" y="1454"/>
                        </a:lnTo>
                        <a:lnTo>
                          <a:pt x="173" y="1443"/>
                        </a:lnTo>
                        <a:lnTo>
                          <a:pt x="215" y="1412"/>
                        </a:lnTo>
                        <a:lnTo>
                          <a:pt x="252" y="1392"/>
                        </a:lnTo>
                        <a:lnTo>
                          <a:pt x="292" y="1355"/>
                        </a:lnTo>
                        <a:lnTo>
                          <a:pt x="339" y="1348"/>
                        </a:lnTo>
                        <a:lnTo>
                          <a:pt x="358" y="1320"/>
                        </a:lnTo>
                        <a:lnTo>
                          <a:pt x="410" y="1279"/>
                        </a:lnTo>
                        <a:lnTo>
                          <a:pt x="419" y="1265"/>
                        </a:lnTo>
                        <a:lnTo>
                          <a:pt x="447" y="1240"/>
                        </a:lnTo>
                        <a:lnTo>
                          <a:pt x="453" y="1186"/>
                        </a:lnTo>
                        <a:lnTo>
                          <a:pt x="473" y="1143"/>
                        </a:lnTo>
                        <a:lnTo>
                          <a:pt x="429" y="1165"/>
                        </a:lnTo>
                        <a:lnTo>
                          <a:pt x="417" y="1153"/>
                        </a:lnTo>
                        <a:lnTo>
                          <a:pt x="396" y="1179"/>
                        </a:lnTo>
                        <a:lnTo>
                          <a:pt x="372" y="1142"/>
                        </a:lnTo>
                        <a:lnTo>
                          <a:pt x="361" y="1169"/>
                        </a:lnTo>
                        <a:lnTo>
                          <a:pt x="347" y="1132"/>
                        </a:lnTo>
                        <a:lnTo>
                          <a:pt x="309" y="1161"/>
                        </a:lnTo>
                        <a:lnTo>
                          <a:pt x="286" y="1161"/>
                        </a:lnTo>
                        <a:lnTo>
                          <a:pt x="283" y="1118"/>
                        </a:lnTo>
                        <a:lnTo>
                          <a:pt x="290" y="1090"/>
                        </a:lnTo>
                        <a:lnTo>
                          <a:pt x="265" y="1064"/>
                        </a:lnTo>
                        <a:lnTo>
                          <a:pt x="216" y="1078"/>
                        </a:lnTo>
                        <a:lnTo>
                          <a:pt x="184" y="1043"/>
                        </a:lnTo>
                        <a:lnTo>
                          <a:pt x="158" y="1024"/>
                        </a:lnTo>
                        <a:lnTo>
                          <a:pt x="158" y="980"/>
                        </a:lnTo>
                        <a:lnTo>
                          <a:pt x="129" y="947"/>
                        </a:lnTo>
                        <a:lnTo>
                          <a:pt x="143" y="901"/>
                        </a:lnTo>
                        <a:lnTo>
                          <a:pt x="174" y="855"/>
                        </a:lnTo>
                        <a:lnTo>
                          <a:pt x="188" y="813"/>
                        </a:lnTo>
                        <a:lnTo>
                          <a:pt x="218" y="807"/>
                        </a:lnTo>
                        <a:lnTo>
                          <a:pt x="244" y="820"/>
                        </a:lnTo>
                        <a:lnTo>
                          <a:pt x="275" y="779"/>
                        </a:lnTo>
                        <a:lnTo>
                          <a:pt x="303" y="787"/>
                        </a:lnTo>
                        <a:lnTo>
                          <a:pt x="332" y="760"/>
                        </a:lnTo>
                        <a:lnTo>
                          <a:pt x="324" y="721"/>
                        </a:lnTo>
                        <a:lnTo>
                          <a:pt x="303" y="705"/>
                        </a:lnTo>
                        <a:lnTo>
                          <a:pt x="331" y="671"/>
                        </a:lnTo>
                        <a:lnTo>
                          <a:pt x="308" y="672"/>
                        </a:lnTo>
                        <a:lnTo>
                          <a:pt x="268" y="691"/>
                        </a:lnTo>
                        <a:lnTo>
                          <a:pt x="256" y="711"/>
                        </a:lnTo>
                        <a:lnTo>
                          <a:pt x="226" y="691"/>
                        </a:lnTo>
                        <a:lnTo>
                          <a:pt x="173" y="701"/>
                        </a:lnTo>
                        <a:lnTo>
                          <a:pt x="117" y="680"/>
                        </a:lnTo>
                        <a:lnTo>
                          <a:pt x="101" y="644"/>
                        </a:lnTo>
                        <a:lnTo>
                          <a:pt x="53" y="591"/>
                        </a:lnTo>
                        <a:lnTo>
                          <a:pt x="106" y="553"/>
                        </a:lnTo>
                        <a:lnTo>
                          <a:pt x="191" y="507"/>
                        </a:lnTo>
                        <a:lnTo>
                          <a:pt x="222" y="507"/>
                        </a:lnTo>
                        <a:lnTo>
                          <a:pt x="217" y="554"/>
                        </a:lnTo>
                        <a:lnTo>
                          <a:pt x="297" y="550"/>
                        </a:lnTo>
                        <a:lnTo>
                          <a:pt x="266" y="491"/>
                        </a:lnTo>
                        <a:lnTo>
                          <a:pt x="220" y="455"/>
                        </a:lnTo>
                        <a:lnTo>
                          <a:pt x="193" y="405"/>
                        </a:lnTo>
                        <a:lnTo>
                          <a:pt x="156" y="363"/>
                        </a:lnTo>
                        <a:lnTo>
                          <a:pt x="104" y="330"/>
                        </a:lnTo>
                        <a:lnTo>
                          <a:pt x="126" y="276"/>
                        </a:lnTo>
                        <a:lnTo>
                          <a:pt x="193" y="273"/>
                        </a:lnTo>
                        <a:lnTo>
                          <a:pt x="241" y="224"/>
                        </a:lnTo>
                        <a:lnTo>
                          <a:pt x="250" y="171"/>
                        </a:lnTo>
                        <a:lnTo>
                          <a:pt x="288" y="119"/>
                        </a:lnTo>
                        <a:lnTo>
                          <a:pt x="325" y="106"/>
                        </a:lnTo>
                        <a:lnTo>
                          <a:pt x="397" y="55"/>
                        </a:lnTo>
                        <a:lnTo>
                          <a:pt x="432" y="63"/>
                        </a:lnTo>
                        <a:lnTo>
                          <a:pt x="490" y="0"/>
                        </a:lnTo>
                        <a:lnTo>
                          <a:pt x="548" y="25"/>
                        </a:lnTo>
                        <a:lnTo>
                          <a:pt x="575" y="77"/>
                        </a:lnTo>
                        <a:lnTo>
                          <a:pt x="592" y="55"/>
                        </a:lnTo>
                        <a:lnTo>
                          <a:pt x="656" y="62"/>
                        </a:lnTo>
                        <a:lnTo>
                          <a:pt x="654" y="88"/>
                        </a:lnTo>
                        <a:lnTo>
                          <a:pt x="712" y="108"/>
                        </a:lnTo>
                        <a:lnTo>
                          <a:pt x="750" y="96"/>
                        </a:lnTo>
                        <a:lnTo>
                          <a:pt x="830" y="132"/>
                        </a:lnTo>
                        <a:lnTo>
                          <a:pt x="903" y="142"/>
                        </a:lnTo>
                        <a:lnTo>
                          <a:pt x="932" y="157"/>
                        </a:lnTo>
                        <a:lnTo>
                          <a:pt x="983" y="139"/>
                        </a:lnTo>
                        <a:lnTo>
                          <a:pt x="1040" y="172"/>
                        </a:lnTo>
                        <a:lnTo>
                          <a:pt x="1082" y="187"/>
                        </a:lnTo>
                        <a:lnTo>
                          <a:pt x="1081" y="561"/>
                        </a:lnTo>
                        <a:lnTo>
                          <a:pt x="1081" y="1039"/>
                        </a:lnTo>
                        <a:lnTo>
                          <a:pt x="1119" y="1042"/>
                        </a:lnTo>
                        <a:lnTo>
                          <a:pt x="1156" y="1063"/>
                        </a:lnTo>
                        <a:lnTo>
                          <a:pt x="1182" y="1096"/>
                        </a:lnTo>
                        <a:lnTo>
                          <a:pt x="1216" y="1144"/>
                        </a:lnTo>
                        <a:lnTo>
                          <a:pt x="1253" y="1103"/>
                        </a:lnTo>
                        <a:lnTo>
                          <a:pt x="1291" y="1079"/>
                        </a:lnTo>
                        <a:lnTo>
                          <a:pt x="1311" y="1117"/>
                        </a:lnTo>
                        <a:lnTo>
                          <a:pt x="1336" y="1148"/>
                        </a:lnTo>
                        <a:lnTo>
                          <a:pt x="1371" y="1180"/>
                        </a:lnTo>
                        <a:lnTo>
                          <a:pt x="1395" y="1231"/>
                        </a:lnTo>
                        <a:lnTo>
                          <a:pt x="1434" y="1311"/>
                        </a:lnTo>
                        <a:lnTo>
                          <a:pt x="1498" y="1354"/>
                        </a:lnTo>
                        <a:lnTo>
                          <a:pt x="1499" y="1396"/>
                        </a:lnTo>
                        <a:lnTo>
                          <a:pt x="1478" y="1428"/>
                        </a:lnTo>
                        <a:lnTo>
                          <a:pt x="1477" y="1428"/>
                        </a:lnTo>
                        <a:close/>
                        <a:moveTo>
                          <a:pt x="3856" y="1893"/>
                        </a:moveTo>
                        <a:lnTo>
                          <a:pt x="3840" y="1877"/>
                        </a:lnTo>
                        <a:lnTo>
                          <a:pt x="3814" y="1886"/>
                        </a:lnTo>
                        <a:lnTo>
                          <a:pt x="3802" y="1872"/>
                        </a:lnTo>
                        <a:lnTo>
                          <a:pt x="3773" y="1913"/>
                        </a:lnTo>
                        <a:lnTo>
                          <a:pt x="3761" y="1956"/>
                        </a:lnTo>
                        <a:lnTo>
                          <a:pt x="3747" y="1981"/>
                        </a:lnTo>
                        <a:lnTo>
                          <a:pt x="3731" y="1989"/>
                        </a:lnTo>
                        <a:lnTo>
                          <a:pt x="3719" y="1992"/>
                        </a:lnTo>
                        <a:lnTo>
                          <a:pt x="3715" y="2005"/>
                        </a:lnTo>
                        <a:lnTo>
                          <a:pt x="3645" y="2005"/>
                        </a:lnTo>
                        <a:lnTo>
                          <a:pt x="3588" y="2005"/>
                        </a:lnTo>
                        <a:lnTo>
                          <a:pt x="3571" y="2015"/>
                        </a:lnTo>
                        <a:lnTo>
                          <a:pt x="3532" y="2052"/>
                        </a:lnTo>
                        <a:lnTo>
                          <a:pt x="3536" y="2059"/>
                        </a:lnTo>
                        <a:lnTo>
                          <a:pt x="3538" y="2080"/>
                        </a:lnTo>
                        <a:lnTo>
                          <a:pt x="3510" y="2097"/>
                        </a:lnTo>
                        <a:lnTo>
                          <a:pt x="3479" y="2093"/>
                        </a:lnTo>
                        <a:lnTo>
                          <a:pt x="3449" y="2091"/>
                        </a:lnTo>
                        <a:lnTo>
                          <a:pt x="3431" y="2097"/>
                        </a:lnTo>
                        <a:lnTo>
                          <a:pt x="3434" y="2112"/>
                        </a:lnTo>
                        <a:lnTo>
                          <a:pt x="3434" y="2112"/>
                        </a:lnTo>
                        <a:lnTo>
                          <a:pt x="3435" y="2117"/>
                        </a:lnTo>
                        <a:lnTo>
                          <a:pt x="3402" y="2148"/>
                        </a:lnTo>
                        <a:lnTo>
                          <a:pt x="3374" y="2162"/>
                        </a:lnTo>
                        <a:lnTo>
                          <a:pt x="3354" y="2169"/>
                        </a:lnTo>
                        <a:lnTo>
                          <a:pt x="3332" y="2183"/>
                        </a:lnTo>
                        <a:lnTo>
                          <a:pt x="3304" y="2190"/>
                        </a:lnTo>
                        <a:lnTo>
                          <a:pt x="3285" y="2187"/>
                        </a:lnTo>
                        <a:lnTo>
                          <a:pt x="3262" y="2177"/>
                        </a:lnTo>
                        <a:lnTo>
                          <a:pt x="3275" y="2157"/>
                        </a:lnTo>
                        <a:lnTo>
                          <a:pt x="3283" y="2140"/>
                        </a:lnTo>
                        <a:lnTo>
                          <a:pt x="3301" y="2111"/>
                        </a:lnTo>
                        <a:lnTo>
                          <a:pt x="3299" y="2090"/>
                        </a:lnTo>
                        <a:lnTo>
                          <a:pt x="3293" y="2060"/>
                        </a:lnTo>
                        <a:lnTo>
                          <a:pt x="3278" y="2055"/>
                        </a:lnTo>
                        <a:lnTo>
                          <a:pt x="3255" y="2078"/>
                        </a:lnTo>
                        <a:lnTo>
                          <a:pt x="3247" y="2077"/>
                        </a:lnTo>
                        <a:lnTo>
                          <a:pt x="3245" y="2064"/>
                        </a:lnTo>
                        <a:lnTo>
                          <a:pt x="3266" y="2043"/>
                        </a:lnTo>
                        <a:lnTo>
                          <a:pt x="3270" y="2019"/>
                        </a:lnTo>
                        <a:lnTo>
                          <a:pt x="3267" y="1995"/>
                        </a:lnTo>
                        <a:lnTo>
                          <a:pt x="3239" y="1974"/>
                        </a:lnTo>
                        <a:lnTo>
                          <a:pt x="3206" y="1963"/>
                        </a:lnTo>
                        <a:lnTo>
                          <a:pt x="3201" y="1983"/>
                        </a:lnTo>
                        <a:lnTo>
                          <a:pt x="3193" y="1989"/>
                        </a:lnTo>
                        <a:lnTo>
                          <a:pt x="3186" y="2015"/>
                        </a:lnTo>
                        <a:lnTo>
                          <a:pt x="3182" y="1997"/>
                        </a:lnTo>
                        <a:lnTo>
                          <a:pt x="3167" y="2010"/>
                        </a:lnTo>
                        <a:lnTo>
                          <a:pt x="3158" y="2028"/>
                        </a:lnTo>
                        <a:lnTo>
                          <a:pt x="3148" y="2054"/>
                        </a:lnTo>
                        <a:lnTo>
                          <a:pt x="3146" y="2076"/>
                        </a:lnTo>
                        <a:lnTo>
                          <a:pt x="3159" y="2108"/>
                        </a:lnTo>
                        <a:lnTo>
                          <a:pt x="3158" y="2142"/>
                        </a:lnTo>
                        <a:lnTo>
                          <a:pt x="3142" y="2167"/>
                        </a:lnTo>
                        <a:lnTo>
                          <a:pt x="3134" y="2174"/>
                        </a:lnTo>
                        <a:lnTo>
                          <a:pt x="3124" y="2180"/>
                        </a:lnTo>
                        <a:lnTo>
                          <a:pt x="3111" y="2180"/>
                        </a:lnTo>
                        <a:lnTo>
                          <a:pt x="3108" y="2176"/>
                        </a:lnTo>
                        <a:lnTo>
                          <a:pt x="3097" y="2150"/>
                        </a:lnTo>
                        <a:lnTo>
                          <a:pt x="3097" y="2136"/>
                        </a:lnTo>
                        <a:lnTo>
                          <a:pt x="3098" y="2124"/>
                        </a:lnTo>
                        <a:lnTo>
                          <a:pt x="3094" y="2098"/>
                        </a:lnTo>
                        <a:lnTo>
                          <a:pt x="3101" y="2069"/>
                        </a:lnTo>
                        <a:lnTo>
                          <a:pt x="3109" y="2032"/>
                        </a:lnTo>
                        <a:lnTo>
                          <a:pt x="3129" y="1991"/>
                        </a:lnTo>
                        <a:lnTo>
                          <a:pt x="3123" y="1991"/>
                        </a:lnTo>
                        <a:lnTo>
                          <a:pt x="3095" y="2026"/>
                        </a:lnTo>
                        <a:lnTo>
                          <a:pt x="3090" y="2020"/>
                        </a:lnTo>
                        <a:lnTo>
                          <a:pt x="3105" y="2000"/>
                        </a:lnTo>
                        <a:lnTo>
                          <a:pt x="3128" y="1966"/>
                        </a:lnTo>
                        <a:lnTo>
                          <a:pt x="3154" y="1961"/>
                        </a:lnTo>
                        <a:lnTo>
                          <a:pt x="3183" y="1950"/>
                        </a:lnTo>
                        <a:lnTo>
                          <a:pt x="3213" y="1956"/>
                        </a:lnTo>
                        <a:lnTo>
                          <a:pt x="3214" y="1956"/>
                        </a:lnTo>
                        <a:lnTo>
                          <a:pt x="3248" y="1951"/>
                        </a:lnTo>
                        <a:lnTo>
                          <a:pt x="3229" y="1929"/>
                        </a:lnTo>
                        <a:lnTo>
                          <a:pt x="3219" y="1928"/>
                        </a:lnTo>
                        <a:lnTo>
                          <a:pt x="3207" y="1925"/>
                        </a:lnTo>
                        <a:lnTo>
                          <a:pt x="3199" y="1910"/>
                        </a:lnTo>
                        <a:lnTo>
                          <a:pt x="3162" y="1915"/>
                        </a:lnTo>
                        <a:lnTo>
                          <a:pt x="3128" y="1927"/>
                        </a:lnTo>
                        <a:lnTo>
                          <a:pt x="3101" y="1906"/>
                        </a:lnTo>
                        <a:lnTo>
                          <a:pt x="3080" y="1899"/>
                        </a:lnTo>
                        <a:lnTo>
                          <a:pt x="3092" y="1870"/>
                        </a:lnTo>
                        <a:lnTo>
                          <a:pt x="3059" y="1888"/>
                        </a:lnTo>
                        <a:lnTo>
                          <a:pt x="3028" y="1906"/>
                        </a:lnTo>
                        <a:lnTo>
                          <a:pt x="2999" y="1920"/>
                        </a:lnTo>
                        <a:lnTo>
                          <a:pt x="2976" y="1901"/>
                        </a:lnTo>
                        <a:lnTo>
                          <a:pt x="2938" y="1913"/>
                        </a:lnTo>
                        <a:lnTo>
                          <a:pt x="2938" y="1905"/>
                        </a:lnTo>
                        <a:lnTo>
                          <a:pt x="2963" y="1881"/>
                        </a:lnTo>
                        <a:lnTo>
                          <a:pt x="2990" y="1859"/>
                        </a:lnTo>
                        <a:lnTo>
                          <a:pt x="3029" y="1841"/>
                        </a:lnTo>
                        <a:lnTo>
                          <a:pt x="2982" y="1826"/>
                        </a:lnTo>
                        <a:lnTo>
                          <a:pt x="2952" y="1833"/>
                        </a:lnTo>
                        <a:lnTo>
                          <a:pt x="2915" y="1816"/>
                        </a:lnTo>
                        <a:lnTo>
                          <a:pt x="2876" y="1807"/>
                        </a:lnTo>
                        <a:lnTo>
                          <a:pt x="2850" y="1803"/>
                        </a:lnTo>
                        <a:lnTo>
                          <a:pt x="2838" y="1793"/>
                        </a:lnTo>
                        <a:lnTo>
                          <a:pt x="2831" y="1762"/>
                        </a:lnTo>
                        <a:lnTo>
                          <a:pt x="2818" y="1762"/>
                        </a:lnTo>
                        <a:lnTo>
                          <a:pt x="2818" y="1784"/>
                        </a:lnTo>
                        <a:lnTo>
                          <a:pt x="2740" y="1784"/>
                        </a:lnTo>
                        <a:lnTo>
                          <a:pt x="2610" y="1784"/>
                        </a:lnTo>
                        <a:lnTo>
                          <a:pt x="2481" y="1784"/>
                        </a:lnTo>
                        <a:lnTo>
                          <a:pt x="2367" y="1784"/>
                        </a:lnTo>
                        <a:lnTo>
                          <a:pt x="2254" y="1784"/>
                        </a:lnTo>
                        <a:lnTo>
                          <a:pt x="2142" y="1784"/>
                        </a:lnTo>
                        <a:lnTo>
                          <a:pt x="2026" y="1784"/>
                        </a:lnTo>
                        <a:lnTo>
                          <a:pt x="1989" y="1784"/>
                        </a:lnTo>
                        <a:lnTo>
                          <a:pt x="1876" y="1784"/>
                        </a:lnTo>
                        <a:lnTo>
                          <a:pt x="1769" y="1784"/>
                        </a:lnTo>
                        <a:lnTo>
                          <a:pt x="1782" y="1831"/>
                        </a:lnTo>
                        <a:lnTo>
                          <a:pt x="1788" y="1877"/>
                        </a:lnTo>
                        <a:lnTo>
                          <a:pt x="1778" y="1892"/>
                        </a:lnTo>
                        <a:lnTo>
                          <a:pt x="1758" y="1839"/>
                        </a:lnTo>
                        <a:lnTo>
                          <a:pt x="1703" y="1820"/>
                        </a:lnTo>
                        <a:lnTo>
                          <a:pt x="1699" y="1831"/>
                        </a:lnTo>
                        <a:lnTo>
                          <a:pt x="1710" y="1857"/>
                        </a:lnTo>
                        <a:lnTo>
                          <a:pt x="1722" y="1905"/>
                        </a:lnTo>
                        <a:lnTo>
                          <a:pt x="1729" y="1978"/>
                        </a:lnTo>
                        <a:lnTo>
                          <a:pt x="1724" y="2027"/>
                        </a:lnTo>
                        <a:lnTo>
                          <a:pt x="1720" y="2074"/>
                        </a:lnTo>
                        <a:lnTo>
                          <a:pt x="1705" y="2123"/>
                        </a:lnTo>
                        <a:lnTo>
                          <a:pt x="1717" y="2162"/>
                        </a:lnTo>
                        <a:lnTo>
                          <a:pt x="1718" y="2206"/>
                        </a:lnTo>
                        <a:lnTo>
                          <a:pt x="1710" y="2247"/>
                        </a:lnTo>
                        <a:lnTo>
                          <a:pt x="1730" y="2274"/>
                        </a:lnTo>
                        <a:lnTo>
                          <a:pt x="1735" y="2313"/>
                        </a:lnTo>
                        <a:lnTo>
                          <a:pt x="1765" y="2354"/>
                        </a:lnTo>
                        <a:lnTo>
                          <a:pt x="1782" y="2370"/>
                        </a:lnTo>
                        <a:lnTo>
                          <a:pt x="1780" y="2381"/>
                        </a:lnTo>
                        <a:lnTo>
                          <a:pt x="1812" y="2446"/>
                        </a:lnTo>
                        <a:lnTo>
                          <a:pt x="1849" y="2493"/>
                        </a:lnTo>
                        <a:lnTo>
                          <a:pt x="1853" y="2518"/>
                        </a:lnTo>
                        <a:lnTo>
                          <a:pt x="1863" y="2526"/>
                        </a:lnTo>
                        <a:lnTo>
                          <a:pt x="1898" y="2530"/>
                        </a:lnTo>
                        <a:lnTo>
                          <a:pt x="1912" y="2542"/>
                        </a:lnTo>
                        <a:lnTo>
                          <a:pt x="1933" y="2545"/>
                        </a:lnTo>
                        <a:lnTo>
                          <a:pt x="1937" y="2558"/>
                        </a:lnTo>
                        <a:lnTo>
                          <a:pt x="1955" y="2563"/>
                        </a:lnTo>
                        <a:lnTo>
                          <a:pt x="1979" y="2589"/>
                        </a:lnTo>
                        <a:lnTo>
                          <a:pt x="1986" y="2612"/>
                        </a:lnTo>
                        <a:lnTo>
                          <a:pt x="2029" y="2608"/>
                        </a:lnTo>
                        <a:lnTo>
                          <a:pt x="2077" y="2604"/>
                        </a:lnTo>
                        <a:lnTo>
                          <a:pt x="2073" y="2612"/>
                        </a:lnTo>
                        <a:lnTo>
                          <a:pt x="2131" y="2634"/>
                        </a:lnTo>
                        <a:lnTo>
                          <a:pt x="2217" y="2665"/>
                        </a:lnTo>
                        <a:lnTo>
                          <a:pt x="2293" y="2665"/>
                        </a:lnTo>
                        <a:lnTo>
                          <a:pt x="2323" y="2665"/>
                        </a:lnTo>
                        <a:lnTo>
                          <a:pt x="2323" y="2647"/>
                        </a:lnTo>
                        <a:lnTo>
                          <a:pt x="2388" y="2647"/>
                        </a:lnTo>
                        <a:lnTo>
                          <a:pt x="2402" y="2662"/>
                        </a:lnTo>
                        <a:lnTo>
                          <a:pt x="2422" y="2676"/>
                        </a:lnTo>
                        <a:lnTo>
                          <a:pt x="2444" y="2696"/>
                        </a:lnTo>
                        <a:lnTo>
                          <a:pt x="2457" y="2718"/>
                        </a:lnTo>
                        <a:lnTo>
                          <a:pt x="2466" y="2742"/>
                        </a:lnTo>
                        <a:lnTo>
                          <a:pt x="2486" y="2755"/>
                        </a:lnTo>
                        <a:lnTo>
                          <a:pt x="2517" y="2768"/>
                        </a:lnTo>
                        <a:lnTo>
                          <a:pt x="2541" y="2734"/>
                        </a:lnTo>
                        <a:lnTo>
                          <a:pt x="2572" y="2733"/>
                        </a:lnTo>
                        <a:lnTo>
                          <a:pt x="2599" y="2751"/>
                        </a:lnTo>
                        <a:lnTo>
                          <a:pt x="2618" y="2780"/>
                        </a:lnTo>
                        <a:lnTo>
                          <a:pt x="2631" y="2805"/>
                        </a:lnTo>
                        <a:lnTo>
                          <a:pt x="2653" y="2830"/>
                        </a:lnTo>
                        <a:lnTo>
                          <a:pt x="2662" y="2859"/>
                        </a:lnTo>
                        <a:lnTo>
                          <a:pt x="2673" y="2879"/>
                        </a:lnTo>
                        <a:lnTo>
                          <a:pt x="2702" y="2892"/>
                        </a:lnTo>
                        <a:lnTo>
                          <a:pt x="2729" y="2901"/>
                        </a:lnTo>
                        <a:lnTo>
                          <a:pt x="2744" y="2900"/>
                        </a:lnTo>
                        <a:lnTo>
                          <a:pt x="2737" y="2886"/>
                        </a:lnTo>
                        <a:lnTo>
                          <a:pt x="2735" y="2865"/>
                        </a:lnTo>
                        <a:lnTo>
                          <a:pt x="2735" y="2836"/>
                        </a:lnTo>
                        <a:lnTo>
                          <a:pt x="2744" y="2817"/>
                        </a:lnTo>
                        <a:lnTo>
                          <a:pt x="2765" y="2797"/>
                        </a:lnTo>
                        <a:lnTo>
                          <a:pt x="2802" y="2778"/>
                        </a:lnTo>
                        <a:lnTo>
                          <a:pt x="2837" y="2746"/>
                        </a:lnTo>
                        <a:lnTo>
                          <a:pt x="2869" y="2736"/>
                        </a:lnTo>
                        <a:lnTo>
                          <a:pt x="2892" y="2733"/>
                        </a:lnTo>
                        <a:lnTo>
                          <a:pt x="2920" y="2743"/>
                        </a:lnTo>
                        <a:lnTo>
                          <a:pt x="2953" y="2737"/>
                        </a:lnTo>
                        <a:lnTo>
                          <a:pt x="2981" y="2760"/>
                        </a:lnTo>
                        <a:lnTo>
                          <a:pt x="3009" y="2762"/>
                        </a:lnTo>
                        <a:lnTo>
                          <a:pt x="3023" y="2753"/>
                        </a:lnTo>
                        <a:lnTo>
                          <a:pt x="3037" y="2760"/>
                        </a:lnTo>
                        <a:lnTo>
                          <a:pt x="3044" y="2754"/>
                        </a:lnTo>
                        <a:lnTo>
                          <a:pt x="3036" y="2746"/>
                        </a:lnTo>
                        <a:lnTo>
                          <a:pt x="3037" y="2728"/>
                        </a:lnTo>
                        <a:lnTo>
                          <a:pt x="3030" y="2716"/>
                        </a:lnTo>
                        <a:lnTo>
                          <a:pt x="3046" y="2710"/>
                        </a:lnTo>
                        <a:lnTo>
                          <a:pt x="3075" y="2707"/>
                        </a:lnTo>
                        <a:lnTo>
                          <a:pt x="3108" y="2712"/>
                        </a:lnTo>
                        <a:lnTo>
                          <a:pt x="3151" y="2706"/>
                        </a:lnTo>
                        <a:lnTo>
                          <a:pt x="3175" y="2717"/>
                        </a:lnTo>
                        <a:lnTo>
                          <a:pt x="3193" y="2737"/>
                        </a:lnTo>
                        <a:lnTo>
                          <a:pt x="3200" y="2739"/>
                        </a:lnTo>
                        <a:lnTo>
                          <a:pt x="3238" y="2720"/>
                        </a:lnTo>
                        <a:lnTo>
                          <a:pt x="3253" y="2726"/>
                        </a:lnTo>
                        <a:lnTo>
                          <a:pt x="3283" y="2762"/>
                        </a:lnTo>
                        <a:lnTo>
                          <a:pt x="3293" y="2786"/>
                        </a:lnTo>
                        <a:lnTo>
                          <a:pt x="3286" y="2814"/>
                        </a:lnTo>
                        <a:lnTo>
                          <a:pt x="3291" y="2831"/>
                        </a:lnTo>
                        <a:lnTo>
                          <a:pt x="3309" y="2863"/>
                        </a:lnTo>
                        <a:lnTo>
                          <a:pt x="3329" y="2900"/>
                        </a:lnTo>
                        <a:lnTo>
                          <a:pt x="3343" y="2909"/>
                        </a:lnTo>
                        <a:lnTo>
                          <a:pt x="3349" y="2927"/>
                        </a:lnTo>
                        <a:lnTo>
                          <a:pt x="3368" y="2932"/>
                        </a:lnTo>
                        <a:lnTo>
                          <a:pt x="3379" y="2927"/>
                        </a:lnTo>
                        <a:lnTo>
                          <a:pt x="3389" y="2902"/>
                        </a:lnTo>
                        <a:lnTo>
                          <a:pt x="3390" y="2885"/>
                        </a:lnTo>
                        <a:lnTo>
                          <a:pt x="3392" y="2857"/>
                        </a:lnTo>
                        <a:lnTo>
                          <a:pt x="3374" y="2808"/>
                        </a:lnTo>
                        <a:lnTo>
                          <a:pt x="3373" y="2789"/>
                        </a:lnTo>
                        <a:lnTo>
                          <a:pt x="3356" y="2759"/>
                        </a:lnTo>
                        <a:lnTo>
                          <a:pt x="3344" y="2722"/>
                        </a:lnTo>
                        <a:lnTo>
                          <a:pt x="3337" y="2691"/>
                        </a:lnTo>
                        <a:lnTo>
                          <a:pt x="3343" y="2660"/>
                        </a:lnTo>
                        <a:lnTo>
                          <a:pt x="3361" y="2634"/>
                        </a:lnTo>
                        <a:lnTo>
                          <a:pt x="3382" y="2613"/>
                        </a:lnTo>
                        <a:lnTo>
                          <a:pt x="3424" y="2583"/>
                        </a:lnTo>
                        <a:lnTo>
                          <a:pt x="3429" y="2568"/>
                        </a:lnTo>
                        <a:lnTo>
                          <a:pt x="3448" y="2552"/>
                        </a:lnTo>
                        <a:lnTo>
                          <a:pt x="3467" y="2549"/>
                        </a:lnTo>
                        <a:lnTo>
                          <a:pt x="3492" y="2522"/>
                        </a:lnTo>
                        <a:lnTo>
                          <a:pt x="3531" y="2508"/>
                        </a:lnTo>
                        <a:lnTo>
                          <a:pt x="3555" y="2474"/>
                        </a:lnTo>
                        <a:lnTo>
                          <a:pt x="3550" y="2427"/>
                        </a:lnTo>
                        <a:lnTo>
                          <a:pt x="3546" y="2411"/>
                        </a:lnTo>
                        <a:lnTo>
                          <a:pt x="3535" y="2408"/>
                        </a:lnTo>
                        <a:lnTo>
                          <a:pt x="3534" y="2362"/>
                        </a:lnTo>
                        <a:lnTo>
                          <a:pt x="3508" y="2347"/>
                        </a:lnTo>
                        <a:lnTo>
                          <a:pt x="3533" y="2355"/>
                        </a:lnTo>
                        <a:lnTo>
                          <a:pt x="3525" y="2324"/>
                        </a:lnTo>
                        <a:lnTo>
                          <a:pt x="3532" y="2303"/>
                        </a:lnTo>
                        <a:lnTo>
                          <a:pt x="3536" y="2343"/>
                        </a:lnTo>
                        <a:lnTo>
                          <a:pt x="3556" y="2362"/>
                        </a:lnTo>
                        <a:lnTo>
                          <a:pt x="3544" y="2394"/>
                        </a:lnTo>
                        <a:lnTo>
                          <a:pt x="3547" y="2396"/>
                        </a:lnTo>
                        <a:lnTo>
                          <a:pt x="3569" y="2358"/>
                        </a:lnTo>
                        <a:lnTo>
                          <a:pt x="3581" y="2339"/>
                        </a:lnTo>
                        <a:lnTo>
                          <a:pt x="3580" y="2321"/>
                        </a:lnTo>
                        <a:lnTo>
                          <a:pt x="3571" y="2313"/>
                        </a:lnTo>
                        <a:lnTo>
                          <a:pt x="3563" y="2286"/>
                        </a:lnTo>
                        <a:lnTo>
                          <a:pt x="3576" y="2298"/>
                        </a:lnTo>
                        <a:lnTo>
                          <a:pt x="3584" y="2301"/>
                        </a:lnTo>
                        <a:lnTo>
                          <a:pt x="3587" y="2313"/>
                        </a:lnTo>
                        <a:lnTo>
                          <a:pt x="3614" y="2276"/>
                        </a:lnTo>
                        <a:lnTo>
                          <a:pt x="3623" y="2241"/>
                        </a:lnTo>
                        <a:lnTo>
                          <a:pt x="3611" y="2238"/>
                        </a:lnTo>
                        <a:lnTo>
                          <a:pt x="3623" y="2224"/>
                        </a:lnTo>
                        <a:lnTo>
                          <a:pt x="3622" y="2231"/>
                        </a:lnTo>
                        <a:lnTo>
                          <a:pt x="3646" y="2231"/>
                        </a:lnTo>
                        <a:lnTo>
                          <a:pt x="3699" y="2216"/>
                        </a:lnTo>
                        <a:lnTo>
                          <a:pt x="3688" y="2206"/>
                        </a:lnTo>
                        <a:lnTo>
                          <a:pt x="3632" y="2216"/>
                        </a:lnTo>
                        <a:lnTo>
                          <a:pt x="3664" y="2201"/>
                        </a:lnTo>
                        <a:lnTo>
                          <a:pt x="3686" y="2199"/>
                        </a:lnTo>
                        <a:lnTo>
                          <a:pt x="3702" y="2196"/>
                        </a:lnTo>
                        <a:lnTo>
                          <a:pt x="3730" y="2187"/>
                        </a:lnTo>
                        <a:lnTo>
                          <a:pt x="3749" y="2188"/>
                        </a:lnTo>
                        <a:lnTo>
                          <a:pt x="3774" y="2180"/>
                        </a:lnTo>
                        <a:lnTo>
                          <a:pt x="3777" y="2166"/>
                        </a:lnTo>
                        <a:lnTo>
                          <a:pt x="3766" y="2154"/>
                        </a:lnTo>
                        <a:lnTo>
                          <a:pt x="3770" y="2173"/>
                        </a:lnTo>
                        <a:lnTo>
                          <a:pt x="3754" y="2171"/>
                        </a:lnTo>
                        <a:lnTo>
                          <a:pt x="3742" y="2145"/>
                        </a:lnTo>
                        <a:lnTo>
                          <a:pt x="3742" y="2117"/>
                        </a:lnTo>
                        <a:lnTo>
                          <a:pt x="3748" y="2106"/>
                        </a:lnTo>
                        <a:lnTo>
                          <a:pt x="3768" y="2075"/>
                        </a:lnTo>
                        <a:lnTo>
                          <a:pt x="3808" y="2060"/>
                        </a:lnTo>
                        <a:lnTo>
                          <a:pt x="3847" y="2041"/>
                        </a:lnTo>
                        <a:lnTo>
                          <a:pt x="3888" y="2016"/>
                        </a:lnTo>
                        <a:lnTo>
                          <a:pt x="3881" y="1998"/>
                        </a:lnTo>
                        <a:lnTo>
                          <a:pt x="3857" y="1968"/>
                        </a:lnTo>
                        <a:lnTo>
                          <a:pt x="3856" y="1893"/>
                        </a:lnTo>
                        <a:close/>
                        <a:moveTo>
                          <a:pt x="617" y="1211"/>
                        </a:moveTo>
                        <a:lnTo>
                          <a:pt x="597" y="1222"/>
                        </a:lnTo>
                        <a:lnTo>
                          <a:pt x="562" y="1247"/>
                        </a:lnTo>
                        <a:lnTo>
                          <a:pt x="568" y="1280"/>
                        </a:lnTo>
                        <a:lnTo>
                          <a:pt x="587" y="1298"/>
                        </a:lnTo>
                        <a:lnTo>
                          <a:pt x="625" y="1271"/>
                        </a:lnTo>
                        <a:lnTo>
                          <a:pt x="658" y="1238"/>
                        </a:lnTo>
                        <a:lnTo>
                          <a:pt x="642" y="1216"/>
                        </a:lnTo>
                        <a:lnTo>
                          <a:pt x="617" y="1211"/>
                        </a:lnTo>
                        <a:close/>
                        <a:moveTo>
                          <a:pt x="0" y="825"/>
                        </a:moveTo>
                        <a:lnTo>
                          <a:pt x="28" y="808"/>
                        </a:lnTo>
                        <a:lnTo>
                          <a:pt x="31" y="799"/>
                        </a:lnTo>
                        <a:lnTo>
                          <a:pt x="0" y="790"/>
                        </a:lnTo>
                        <a:lnTo>
                          <a:pt x="0" y="825"/>
                        </a:lnTo>
                        <a:close/>
                        <a:moveTo>
                          <a:pt x="115" y="1033"/>
                        </a:moveTo>
                        <a:lnTo>
                          <a:pt x="77" y="1046"/>
                        </a:lnTo>
                        <a:lnTo>
                          <a:pt x="100" y="1067"/>
                        </a:lnTo>
                        <a:lnTo>
                          <a:pt x="125" y="1081"/>
                        </a:lnTo>
                        <a:lnTo>
                          <a:pt x="149" y="1069"/>
                        </a:lnTo>
                        <a:lnTo>
                          <a:pt x="145" y="1040"/>
                        </a:lnTo>
                        <a:lnTo>
                          <a:pt x="115" y="1033"/>
                        </a:lnTo>
                        <a:close/>
                        <a:moveTo>
                          <a:pt x="1431" y="1472"/>
                        </a:moveTo>
                        <a:lnTo>
                          <a:pt x="1395" y="1477"/>
                        </a:lnTo>
                        <a:lnTo>
                          <a:pt x="1377" y="1469"/>
                        </a:lnTo>
                        <a:lnTo>
                          <a:pt x="1375" y="1489"/>
                        </a:lnTo>
                        <a:lnTo>
                          <a:pt x="1382" y="1517"/>
                        </a:lnTo>
                        <a:lnTo>
                          <a:pt x="1401" y="1537"/>
                        </a:lnTo>
                        <a:lnTo>
                          <a:pt x="1415" y="1566"/>
                        </a:lnTo>
                        <a:lnTo>
                          <a:pt x="1438" y="1594"/>
                        </a:lnTo>
                        <a:lnTo>
                          <a:pt x="1453" y="1594"/>
                        </a:lnTo>
                        <a:lnTo>
                          <a:pt x="1420" y="1544"/>
                        </a:lnTo>
                        <a:lnTo>
                          <a:pt x="1431" y="1472"/>
                        </a:lnTo>
                        <a:close/>
                        <a:moveTo>
                          <a:pt x="502" y="3102"/>
                        </a:moveTo>
                        <a:lnTo>
                          <a:pt x="489" y="3098"/>
                        </a:lnTo>
                        <a:lnTo>
                          <a:pt x="485" y="3102"/>
                        </a:lnTo>
                        <a:lnTo>
                          <a:pt x="485" y="3105"/>
                        </a:lnTo>
                        <a:lnTo>
                          <a:pt x="490" y="3108"/>
                        </a:lnTo>
                        <a:lnTo>
                          <a:pt x="496" y="3116"/>
                        </a:lnTo>
                        <a:lnTo>
                          <a:pt x="509" y="3113"/>
                        </a:lnTo>
                        <a:lnTo>
                          <a:pt x="512" y="3109"/>
                        </a:lnTo>
                        <a:lnTo>
                          <a:pt x="502" y="3102"/>
                        </a:lnTo>
                        <a:close/>
                        <a:moveTo>
                          <a:pt x="462" y="3095"/>
                        </a:moveTo>
                        <a:lnTo>
                          <a:pt x="482" y="3096"/>
                        </a:lnTo>
                        <a:lnTo>
                          <a:pt x="483" y="3092"/>
                        </a:lnTo>
                        <a:lnTo>
                          <a:pt x="464" y="3090"/>
                        </a:lnTo>
                        <a:lnTo>
                          <a:pt x="462" y="3095"/>
                        </a:lnTo>
                        <a:close/>
                        <a:moveTo>
                          <a:pt x="541" y="3139"/>
                        </a:moveTo>
                        <a:lnTo>
                          <a:pt x="535" y="3136"/>
                        </a:lnTo>
                        <a:lnTo>
                          <a:pt x="520" y="3129"/>
                        </a:lnTo>
                        <a:lnTo>
                          <a:pt x="517" y="3128"/>
                        </a:lnTo>
                        <a:lnTo>
                          <a:pt x="515" y="3132"/>
                        </a:lnTo>
                        <a:lnTo>
                          <a:pt x="518" y="3140"/>
                        </a:lnTo>
                        <a:lnTo>
                          <a:pt x="511" y="3146"/>
                        </a:lnTo>
                        <a:lnTo>
                          <a:pt x="509" y="3151"/>
                        </a:lnTo>
                        <a:lnTo>
                          <a:pt x="515" y="3166"/>
                        </a:lnTo>
                        <a:lnTo>
                          <a:pt x="514" y="3177"/>
                        </a:lnTo>
                        <a:lnTo>
                          <a:pt x="524" y="3182"/>
                        </a:lnTo>
                        <a:lnTo>
                          <a:pt x="529" y="3176"/>
                        </a:lnTo>
                        <a:lnTo>
                          <a:pt x="541" y="3170"/>
                        </a:lnTo>
                        <a:lnTo>
                          <a:pt x="556" y="3161"/>
                        </a:lnTo>
                        <a:lnTo>
                          <a:pt x="557" y="3159"/>
                        </a:lnTo>
                        <a:lnTo>
                          <a:pt x="548" y="3145"/>
                        </a:lnTo>
                        <a:lnTo>
                          <a:pt x="541" y="3139"/>
                        </a:lnTo>
                        <a:close/>
                        <a:moveTo>
                          <a:pt x="435" y="3070"/>
                        </a:moveTo>
                        <a:lnTo>
                          <a:pt x="425" y="3076"/>
                        </a:lnTo>
                        <a:lnTo>
                          <a:pt x="426" y="3077"/>
                        </a:lnTo>
                        <a:lnTo>
                          <a:pt x="431" y="3086"/>
                        </a:lnTo>
                        <a:lnTo>
                          <a:pt x="444" y="3088"/>
                        </a:lnTo>
                        <a:lnTo>
                          <a:pt x="447" y="3088"/>
                        </a:lnTo>
                        <a:lnTo>
                          <a:pt x="449" y="3086"/>
                        </a:lnTo>
                        <a:lnTo>
                          <a:pt x="438" y="3073"/>
                        </a:lnTo>
                        <a:lnTo>
                          <a:pt x="435" y="3070"/>
                        </a:lnTo>
                        <a:close/>
                        <a:moveTo>
                          <a:pt x="375" y="3049"/>
                        </a:moveTo>
                        <a:lnTo>
                          <a:pt x="370" y="3053"/>
                        </a:lnTo>
                        <a:lnTo>
                          <a:pt x="368" y="3056"/>
                        </a:lnTo>
                        <a:lnTo>
                          <a:pt x="380" y="3063"/>
                        </a:lnTo>
                        <a:lnTo>
                          <a:pt x="385" y="3059"/>
                        </a:lnTo>
                        <a:lnTo>
                          <a:pt x="384" y="3050"/>
                        </a:lnTo>
                        <a:lnTo>
                          <a:pt x="375" y="304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0" name="Country">
                    <a:extLst>
                      <a:ext uri="{FF2B5EF4-FFF2-40B4-BE49-F238E27FC236}">
                        <a16:creationId xmlns:a16="http://schemas.microsoft.com/office/drawing/2014/main" id="{76355C7F-3BE4-4369-871E-F5C89D74B94D}"/>
                      </a:ext>
                    </a:extLst>
                  </p:cNvPr>
                  <p:cNvSpPr>
                    <a:spLocks/>
                  </p:cNvSpPr>
                  <p:nvPr/>
                </p:nvSpPr>
                <p:spPr bwMode="auto">
                  <a:xfrm>
                    <a:off x="5786438" y="2678113"/>
                    <a:ext cx="39687" cy="44450"/>
                  </a:xfrm>
                  <a:custGeom>
                    <a:avLst/>
                    <a:gdLst>
                      <a:gd name="T0" fmla="*/ 31 w 198"/>
                      <a:gd name="T1" fmla="*/ 5 h 217"/>
                      <a:gd name="T2" fmla="*/ 55 w 198"/>
                      <a:gd name="T3" fmla="*/ 0 h 217"/>
                      <a:gd name="T4" fmla="*/ 93 w 198"/>
                      <a:gd name="T5" fmla="*/ 34 h 217"/>
                      <a:gd name="T6" fmla="*/ 108 w 198"/>
                      <a:gd name="T7" fmla="*/ 33 h 217"/>
                      <a:gd name="T8" fmla="*/ 147 w 198"/>
                      <a:gd name="T9" fmla="*/ 61 h 217"/>
                      <a:gd name="T10" fmla="*/ 176 w 198"/>
                      <a:gd name="T11" fmla="*/ 85 h 217"/>
                      <a:gd name="T12" fmla="*/ 198 w 198"/>
                      <a:gd name="T13" fmla="*/ 116 h 217"/>
                      <a:gd name="T14" fmla="*/ 182 w 198"/>
                      <a:gd name="T15" fmla="*/ 137 h 217"/>
                      <a:gd name="T16" fmla="*/ 192 w 198"/>
                      <a:gd name="T17" fmla="*/ 163 h 217"/>
                      <a:gd name="T18" fmla="*/ 176 w 198"/>
                      <a:gd name="T19" fmla="*/ 191 h 217"/>
                      <a:gd name="T20" fmla="*/ 133 w 198"/>
                      <a:gd name="T21" fmla="*/ 217 h 217"/>
                      <a:gd name="T22" fmla="*/ 105 w 198"/>
                      <a:gd name="T23" fmla="*/ 208 h 217"/>
                      <a:gd name="T24" fmla="*/ 84 w 198"/>
                      <a:gd name="T25" fmla="*/ 213 h 217"/>
                      <a:gd name="T26" fmla="*/ 49 w 198"/>
                      <a:gd name="T27" fmla="*/ 193 h 217"/>
                      <a:gd name="T28" fmla="*/ 24 w 198"/>
                      <a:gd name="T29" fmla="*/ 194 h 217"/>
                      <a:gd name="T30" fmla="*/ 0 w 198"/>
                      <a:gd name="T31" fmla="*/ 169 h 217"/>
                      <a:gd name="T32" fmla="*/ 3 w 198"/>
                      <a:gd name="T33" fmla="*/ 140 h 217"/>
                      <a:gd name="T34" fmla="*/ 12 w 198"/>
                      <a:gd name="T35" fmla="*/ 130 h 217"/>
                      <a:gd name="T36" fmla="*/ 11 w 198"/>
                      <a:gd name="T37" fmla="*/ 85 h 217"/>
                      <a:gd name="T38" fmla="*/ 21 w 198"/>
                      <a:gd name="T39" fmla="*/ 40 h 217"/>
                      <a:gd name="T40" fmla="*/ 31 w 198"/>
                      <a:gd name="T41" fmla="*/ 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217">
                        <a:moveTo>
                          <a:pt x="31" y="5"/>
                        </a:moveTo>
                        <a:lnTo>
                          <a:pt x="55" y="0"/>
                        </a:lnTo>
                        <a:lnTo>
                          <a:pt x="93" y="34"/>
                        </a:lnTo>
                        <a:lnTo>
                          <a:pt x="108" y="33"/>
                        </a:lnTo>
                        <a:lnTo>
                          <a:pt x="147" y="61"/>
                        </a:lnTo>
                        <a:lnTo>
                          <a:pt x="176" y="85"/>
                        </a:lnTo>
                        <a:lnTo>
                          <a:pt x="198" y="116"/>
                        </a:lnTo>
                        <a:lnTo>
                          <a:pt x="182" y="137"/>
                        </a:lnTo>
                        <a:lnTo>
                          <a:pt x="192" y="163"/>
                        </a:lnTo>
                        <a:lnTo>
                          <a:pt x="176" y="191"/>
                        </a:lnTo>
                        <a:lnTo>
                          <a:pt x="133" y="217"/>
                        </a:lnTo>
                        <a:lnTo>
                          <a:pt x="105" y="208"/>
                        </a:lnTo>
                        <a:lnTo>
                          <a:pt x="84" y="213"/>
                        </a:lnTo>
                        <a:lnTo>
                          <a:pt x="49" y="193"/>
                        </a:lnTo>
                        <a:lnTo>
                          <a:pt x="24" y="194"/>
                        </a:lnTo>
                        <a:lnTo>
                          <a:pt x="0" y="169"/>
                        </a:lnTo>
                        <a:lnTo>
                          <a:pt x="3" y="140"/>
                        </a:lnTo>
                        <a:lnTo>
                          <a:pt x="12" y="130"/>
                        </a:lnTo>
                        <a:lnTo>
                          <a:pt x="11" y="85"/>
                        </a:lnTo>
                        <a:lnTo>
                          <a:pt x="21" y="40"/>
                        </a:lnTo>
                        <a:lnTo>
                          <a:pt x="31" y="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1" name="Country">
                    <a:extLst>
                      <a:ext uri="{FF2B5EF4-FFF2-40B4-BE49-F238E27FC236}">
                        <a16:creationId xmlns:a16="http://schemas.microsoft.com/office/drawing/2014/main" id="{23DFA71D-0AB0-421A-8D08-B551AFC1F3B0}"/>
                      </a:ext>
                    </a:extLst>
                  </p:cNvPr>
                  <p:cNvSpPr>
                    <a:spLocks/>
                  </p:cNvSpPr>
                  <p:nvPr/>
                </p:nvSpPr>
                <p:spPr bwMode="auto">
                  <a:xfrm>
                    <a:off x="6669088" y="2043113"/>
                    <a:ext cx="131762" cy="85725"/>
                  </a:xfrm>
                  <a:custGeom>
                    <a:avLst/>
                    <a:gdLst>
                      <a:gd name="T0" fmla="*/ 402 w 650"/>
                      <a:gd name="T1" fmla="*/ 415 h 425"/>
                      <a:gd name="T2" fmla="*/ 403 w 650"/>
                      <a:gd name="T3" fmla="*/ 386 h 425"/>
                      <a:gd name="T4" fmla="*/ 353 w 650"/>
                      <a:gd name="T5" fmla="*/ 365 h 425"/>
                      <a:gd name="T6" fmla="*/ 313 w 650"/>
                      <a:gd name="T7" fmla="*/ 341 h 425"/>
                      <a:gd name="T8" fmla="*/ 288 w 650"/>
                      <a:gd name="T9" fmla="*/ 319 h 425"/>
                      <a:gd name="T10" fmla="*/ 245 w 650"/>
                      <a:gd name="T11" fmla="*/ 285 h 425"/>
                      <a:gd name="T12" fmla="*/ 226 w 650"/>
                      <a:gd name="T13" fmla="*/ 233 h 425"/>
                      <a:gd name="T14" fmla="*/ 213 w 650"/>
                      <a:gd name="T15" fmla="*/ 224 h 425"/>
                      <a:gd name="T16" fmla="*/ 172 w 650"/>
                      <a:gd name="T17" fmla="*/ 227 h 425"/>
                      <a:gd name="T18" fmla="*/ 158 w 650"/>
                      <a:gd name="T19" fmla="*/ 216 h 425"/>
                      <a:gd name="T20" fmla="*/ 154 w 650"/>
                      <a:gd name="T21" fmla="*/ 176 h 425"/>
                      <a:gd name="T22" fmla="*/ 103 w 650"/>
                      <a:gd name="T23" fmla="*/ 149 h 425"/>
                      <a:gd name="T24" fmla="*/ 71 w 650"/>
                      <a:gd name="T25" fmla="*/ 179 h 425"/>
                      <a:gd name="T26" fmla="*/ 38 w 650"/>
                      <a:gd name="T27" fmla="*/ 196 h 425"/>
                      <a:gd name="T28" fmla="*/ 45 w 650"/>
                      <a:gd name="T29" fmla="*/ 222 h 425"/>
                      <a:gd name="T30" fmla="*/ 2 w 650"/>
                      <a:gd name="T31" fmla="*/ 222 h 425"/>
                      <a:gd name="T32" fmla="*/ 0 w 650"/>
                      <a:gd name="T33" fmla="*/ 31 h 425"/>
                      <a:gd name="T34" fmla="*/ 98 w 650"/>
                      <a:gd name="T35" fmla="*/ 0 h 425"/>
                      <a:gd name="T36" fmla="*/ 105 w 650"/>
                      <a:gd name="T37" fmla="*/ 4 h 425"/>
                      <a:gd name="T38" fmla="*/ 164 w 650"/>
                      <a:gd name="T39" fmla="*/ 43 h 425"/>
                      <a:gd name="T40" fmla="*/ 195 w 650"/>
                      <a:gd name="T41" fmla="*/ 63 h 425"/>
                      <a:gd name="T42" fmla="*/ 231 w 650"/>
                      <a:gd name="T43" fmla="*/ 110 h 425"/>
                      <a:gd name="T44" fmla="*/ 276 w 650"/>
                      <a:gd name="T45" fmla="*/ 102 h 425"/>
                      <a:gd name="T46" fmla="*/ 341 w 650"/>
                      <a:gd name="T47" fmla="*/ 98 h 425"/>
                      <a:gd name="T48" fmla="*/ 386 w 650"/>
                      <a:gd name="T49" fmla="*/ 136 h 425"/>
                      <a:gd name="T50" fmla="*/ 383 w 650"/>
                      <a:gd name="T51" fmla="*/ 188 h 425"/>
                      <a:gd name="T52" fmla="*/ 402 w 650"/>
                      <a:gd name="T53" fmla="*/ 188 h 425"/>
                      <a:gd name="T54" fmla="*/ 409 w 650"/>
                      <a:gd name="T55" fmla="*/ 229 h 425"/>
                      <a:gd name="T56" fmla="*/ 458 w 650"/>
                      <a:gd name="T57" fmla="*/ 231 h 425"/>
                      <a:gd name="T58" fmla="*/ 468 w 650"/>
                      <a:gd name="T59" fmla="*/ 255 h 425"/>
                      <a:gd name="T60" fmla="*/ 482 w 650"/>
                      <a:gd name="T61" fmla="*/ 254 h 425"/>
                      <a:gd name="T62" fmla="*/ 499 w 650"/>
                      <a:gd name="T63" fmla="*/ 218 h 425"/>
                      <a:gd name="T64" fmla="*/ 549 w 650"/>
                      <a:gd name="T65" fmla="*/ 183 h 425"/>
                      <a:gd name="T66" fmla="*/ 570 w 650"/>
                      <a:gd name="T67" fmla="*/ 174 h 425"/>
                      <a:gd name="T68" fmla="*/ 582 w 650"/>
                      <a:gd name="T69" fmla="*/ 179 h 425"/>
                      <a:gd name="T70" fmla="*/ 550 w 650"/>
                      <a:gd name="T71" fmla="*/ 212 h 425"/>
                      <a:gd name="T72" fmla="*/ 578 w 650"/>
                      <a:gd name="T73" fmla="*/ 230 h 425"/>
                      <a:gd name="T74" fmla="*/ 605 w 650"/>
                      <a:gd name="T75" fmla="*/ 218 h 425"/>
                      <a:gd name="T76" fmla="*/ 650 w 650"/>
                      <a:gd name="T77" fmla="*/ 244 h 425"/>
                      <a:gd name="T78" fmla="*/ 601 w 650"/>
                      <a:gd name="T79" fmla="*/ 280 h 425"/>
                      <a:gd name="T80" fmla="*/ 573 w 650"/>
                      <a:gd name="T81" fmla="*/ 275 h 425"/>
                      <a:gd name="T82" fmla="*/ 557 w 650"/>
                      <a:gd name="T83" fmla="*/ 277 h 425"/>
                      <a:gd name="T84" fmla="*/ 551 w 650"/>
                      <a:gd name="T85" fmla="*/ 263 h 425"/>
                      <a:gd name="T86" fmla="*/ 559 w 650"/>
                      <a:gd name="T87" fmla="*/ 240 h 425"/>
                      <a:gd name="T88" fmla="*/ 509 w 650"/>
                      <a:gd name="T89" fmla="*/ 251 h 425"/>
                      <a:gd name="T90" fmla="*/ 497 w 650"/>
                      <a:gd name="T91" fmla="*/ 283 h 425"/>
                      <a:gd name="T92" fmla="*/ 479 w 650"/>
                      <a:gd name="T93" fmla="*/ 310 h 425"/>
                      <a:gd name="T94" fmla="*/ 447 w 650"/>
                      <a:gd name="T95" fmla="*/ 308 h 425"/>
                      <a:gd name="T96" fmla="*/ 437 w 650"/>
                      <a:gd name="T97" fmla="*/ 329 h 425"/>
                      <a:gd name="T98" fmla="*/ 465 w 650"/>
                      <a:gd name="T99" fmla="*/ 341 h 425"/>
                      <a:gd name="T100" fmla="*/ 473 w 650"/>
                      <a:gd name="T101" fmla="*/ 377 h 425"/>
                      <a:gd name="T102" fmla="*/ 452 w 650"/>
                      <a:gd name="T103" fmla="*/ 425 h 425"/>
                      <a:gd name="T104" fmla="*/ 423 w 650"/>
                      <a:gd name="T105" fmla="*/ 415 h 425"/>
                      <a:gd name="T106" fmla="*/ 402 w 650"/>
                      <a:gd name="T107" fmla="*/ 41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25">
                        <a:moveTo>
                          <a:pt x="402" y="415"/>
                        </a:moveTo>
                        <a:lnTo>
                          <a:pt x="403" y="386"/>
                        </a:lnTo>
                        <a:lnTo>
                          <a:pt x="353" y="365"/>
                        </a:lnTo>
                        <a:lnTo>
                          <a:pt x="313" y="341"/>
                        </a:lnTo>
                        <a:lnTo>
                          <a:pt x="288" y="319"/>
                        </a:lnTo>
                        <a:lnTo>
                          <a:pt x="245" y="285"/>
                        </a:lnTo>
                        <a:lnTo>
                          <a:pt x="226" y="233"/>
                        </a:lnTo>
                        <a:lnTo>
                          <a:pt x="213" y="224"/>
                        </a:lnTo>
                        <a:lnTo>
                          <a:pt x="172" y="227"/>
                        </a:lnTo>
                        <a:lnTo>
                          <a:pt x="158" y="216"/>
                        </a:lnTo>
                        <a:lnTo>
                          <a:pt x="154" y="176"/>
                        </a:lnTo>
                        <a:lnTo>
                          <a:pt x="103" y="149"/>
                        </a:lnTo>
                        <a:lnTo>
                          <a:pt x="71" y="179"/>
                        </a:lnTo>
                        <a:lnTo>
                          <a:pt x="38" y="196"/>
                        </a:lnTo>
                        <a:lnTo>
                          <a:pt x="45" y="222"/>
                        </a:lnTo>
                        <a:lnTo>
                          <a:pt x="2" y="222"/>
                        </a:lnTo>
                        <a:lnTo>
                          <a:pt x="0" y="31"/>
                        </a:lnTo>
                        <a:lnTo>
                          <a:pt x="98" y="0"/>
                        </a:lnTo>
                        <a:lnTo>
                          <a:pt x="105" y="4"/>
                        </a:lnTo>
                        <a:lnTo>
                          <a:pt x="164" y="43"/>
                        </a:lnTo>
                        <a:lnTo>
                          <a:pt x="195" y="63"/>
                        </a:lnTo>
                        <a:lnTo>
                          <a:pt x="231" y="110"/>
                        </a:lnTo>
                        <a:lnTo>
                          <a:pt x="276" y="102"/>
                        </a:lnTo>
                        <a:lnTo>
                          <a:pt x="341" y="98"/>
                        </a:lnTo>
                        <a:lnTo>
                          <a:pt x="386" y="136"/>
                        </a:lnTo>
                        <a:lnTo>
                          <a:pt x="383" y="188"/>
                        </a:lnTo>
                        <a:lnTo>
                          <a:pt x="402" y="188"/>
                        </a:lnTo>
                        <a:lnTo>
                          <a:pt x="409" y="229"/>
                        </a:lnTo>
                        <a:lnTo>
                          <a:pt x="458" y="231"/>
                        </a:lnTo>
                        <a:lnTo>
                          <a:pt x="468" y="255"/>
                        </a:lnTo>
                        <a:lnTo>
                          <a:pt x="482" y="254"/>
                        </a:lnTo>
                        <a:lnTo>
                          <a:pt x="499" y="218"/>
                        </a:lnTo>
                        <a:lnTo>
                          <a:pt x="549" y="183"/>
                        </a:lnTo>
                        <a:lnTo>
                          <a:pt x="570" y="174"/>
                        </a:lnTo>
                        <a:lnTo>
                          <a:pt x="582" y="179"/>
                        </a:lnTo>
                        <a:lnTo>
                          <a:pt x="550" y="212"/>
                        </a:lnTo>
                        <a:lnTo>
                          <a:pt x="578" y="230"/>
                        </a:lnTo>
                        <a:lnTo>
                          <a:pt x="605" y="218"/>
                        </a:lnTo>
                        <a:lnTo>
                          <a:pt x="650" y="244"/>
                        </a:lnTo>
                        <a:lnTo>
                          <a:pt x="601" y="280"/>
                        </a:lnTo>
                        <a:lnTo>
                          <a:pt x="573" y="275"/>
                        </a:lnTo>
                        <a:lnTo>
                          <a:pt x="557" y="277"/>
                        </a:lnTo>
                        <a:lnTo>
                          <a:pt x="551" y="263"/>
                        </a:lnTo>
                        <a:lnTo>
                          <a:pt x="559" y="240"/>
                        </a:lnTo>
                        <a:lnTo>
                          <a:pt x="509" y="251"/>
                        </a:lnTo>
                        <a:lnTo>
                          <a:pt x="497" y="283"/>
                        </a:lnTo>
                        <a:lnTo>
                          <a:pt x="479" y="310"/>
                        </a:lnTo>
                        <a:lnTo>
                          <a:pt x="447" y="308"/>
                        </a:lnTo>
                        <a:lnTo>
                          <a:pt x="437" y="329"/>
                        </a:lnTo>
                        <a:lnTo>
                          <a:pt x="465" y="341"/>
                        </a:lnTo>
                        <a:lnTo>
                          <a:pt x="473" y="377"/>
                        </a:lnTo>
                        <a:lnTo>
                          <a:pt x="452" y="425"/>
                        </a:lnTo>
                        <a:lnTo>
                          <a:pt x="423" y="415"/>
                        </a:lnTo>
                        <a:lnTo>
                          <a:pt x="402" y="41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2" name="Country">
                    <a:extLst>
                      <a:ext uri="{FF2B5EF4-FFF2-40B4-BE49-F238E27FC236}">
                        <a16:creationId xmlns:a16="http://schemas.microsoft.com/office/drawing/2014/main" id="{3199F894-C3BC-4BA2-BAB7-50FE16B9FD3D}"/>
                      </a:ext>
                    </a:extLst>
                  </p:cNvPr>
                  <p:cNvSpPr>
                    <a:spLocks/>
                  </p:cNvSpPr>
                  <p:nvPr/>
                </p:nvSpPr>
                <p:spPr bwMode="auto">
                  <a:xfrm>
                    <a:off x="5672138" y="2341563"/>
                    <a:ext cx="103187" cy="88900"/>
                  </a:xfrm>
                  <a:custGeom>
                    <a:avLst/>
                    <a:gdLst>
                      <a:gd name="T0" fmla="*/ 74 w 514"/>
                      <a:gd name="T1" fmla="*/ 24 h 434"/>
                      <a:gd name="T2" fmla="*/ 64 w 514"/>
                      <a:gd name="T3" fmla="*/ 46 h 434"/>
                      <a:gd name="T4" fmla="*/ 47 w 514"/>
                      <a:gd name="T5" fmla="*/ 89 h 434"/>
                      <a:gd name="T6" fmla="*/ 78 w 514"/>
                      <a:gd name="T7" fmla="*/ 116 h 434"/>
                      <a:gd name="T8" fmla="*/ 75 w 514"/>
                      <a:gd name="T9" fmla="*/ 75 h 434"/>
                      <a:gd name="T10" fmla="*/ 120 w 514"/>
                      <a:gd name="T11" fmla="*/ 31 h 434"/>
                      <a:gd name="T12" fmla="*/ 128 w 514"/>
                      <a:gd name="T13" fmla="*/ 0 h 434"/>
                      <a:gd name="T14" fmla="*/ 168 w 514"/>
                      <a:gd name="T15" fmla="*/ 28 h 434"/>
                      <a:gd name="T16" fmla="*/ 194 w 514"/>
                      <a:gd name="T17" fmla="*/ 62 h 434"/>
                      <a:gd name="T18" fmla="*/ 269 w 514"/>
                      <a:gd name="T19" fmla="*/ 59 h 434"/>
                      <a:gd name="T20" fmla="*/ 319 w 514"/>
                      <a:gd name="T21" fmla="*/ 80 h 434"/>
                      <a:gd name="T22" fmla="*/ 341 w 514"/>
                      <a:gd name="T23" fmla="*/ 59 h 434"/>
                      <a:gd name="T24" fmla="*/ 434 w 514"/>
                      <a:gd name="T25" fmla="*/ 56 h 434"/>
                      <a:gd name="T26" fmla="*/ 414 w 514"/>
                      <a:gd name="T27" fmla="*/ 85 h 434"/>
                      <a:gd name="T28" fmla="*/ 473 w 514"/>
                      <a:gd name="T29" fmla="*/ 107 h 434"/>
                      <a:gd name="T30" fmla="*/ 499 w 514"/>
                      <a:gd name="T31" fmla="*/ 137 h 434"/>
                      <a:gd name="T32" fmla="*/ 484 w 514"/>
                      <a:gd name="T33" fmla="*/ 168 h 434"/>
                      <a:gd name="T34" fmla="*/ 494 w 514"/>
                      <a:gd name="T35" fmla="*/ 196 h 434"/>
                      <a:gd name="T36" fmla="*/ 461 w 514"/>
                      <a:gd name="T37" fmla="*/ 209 h 434"/>
                      <a:gd name="T38" fmla="*/ 451 w 514"/>
                      <a:gd name="T39" fmla="*/ 237 h 434"/>
                      <a:gd name="T40" fmla="*/ 482 w 514"/>
                      <a:gd name="T41" fmla="*/ 276 h 434"/>
                      <a:gd name="T42" fmla="*/ 426 w 514"/>
                      <a:gd name="T43" fmla="*/ 305 h 434"/>
                      <a:gd name="T44" fmla="*/ 388 w 514"/>
                      <a:gd name="T45" fmla="*/ 320 h 434"/>
                      <a:gd name="T46" fmla="*/ 329 w 514"/>
                      <a:gd name="T47" fmla="*/ 305 h 434"/>
                      <a:gd name="T48" fmla="*/ 339 w 514"/>
                      <a:gd name="T49" fmla="*/ 319 h 434"/>
                      <a:gd name="T50" fmla="*/ 343 w 514"/>
                      <a:gd name="T51" fmla="*/ 368 h 434"/>
                      <a:gd name="T52" fmla="*/ 377 w 514"/>
                      <a:gd name="T53" fmla="*/ 379 h 434"/>
                      <a:gd name="T54" fmla="*/ 346 w 514"/>
                      <a:gd name="T55" fmla="*/ 405 h 434"/>
                      <a:gd name="T56" fmla="*/ 302 w 514"/>
                      <a:gd name="T57" fmla="*/ 420 h 434"/>
                      <a:gd name="T58" fmla="*/ 265 w 514"/>
                      <a:gd name="T59" fmla="*/ 434 h 434"/>
                      <a:gd name="T60" fmla="*/ 233 w 514"/>
                      <a:gd name="T61" fmla="*/ 377 h 434"/>
                      <a:gd name="T62" fmla="*/ 209 w 514"/>
                      <a:gd name="T63" fmla="*/ 356 h 434"/>
                      <a:gd name="T64" fmla="*/ 227 w 514"/>
                      <a:gd name="T65" fmla="*/ 328 h 434"/>
                      <a:gd name="T66" fmla="*/ 208 w 514"/>
                      <a:gd name="T67" fmla="*/ 292 h 434"/>
                      <a:gd name="T68" fmla="*/ 220 w 514"/>
                      <a:gd name="T69" fmla="*/ 252 h 434"/>
                      <a:gd name="T70" fmla="*/ 213 w 514"/>
                      <a:gd name="T71" fmla="*/ 225 h 434"/>
                      <a:gd name="T72" fmla="*/ 164 w 514"/>
                      <a:gd name="T73" fmla="*/ 228 h 434"/>
                      <a:gd name="T74" fmla="*/ 122 w 514"/>
                      <a:gd name="T75" fmla="*/ 199 h 434"/>
                      <a:gd name="T76" fmla="*/ 51 w 514"/>
                      <a:gd name="T77" fmla="*/ 198 h 434"/>
                      <a:gd name="T78" fmla="*/ 33 w 514"/>
                      <a:gd name="T79" fmla="*/ 182 h 434"/>
                      <a:gd name="T80" fmla="*/ 36 w 514"/>
                      <a:gd name="T81" fmla="*/ 160 h 434"/>
                      <a:gd name="T82" fmla="*/ 25 w 514"/>
                      <a:gd name="T83" fmla="*/ 136 h 434"/>
                      <a:gd name="T84" fmla="*/ 0 w 514"/>
                      <a:gd name="T85" fmla="*/ 116 h 434"/>
                      <a:gd name="T86" fmla="*/ 16 w 514"/>
                      <a:gd name="T87" fmla="*/ 66 h 434"/>
                      <a:gd name="T88" fmla="*/ 41 w 514"/>
                      <a:gd name="T89" fmla="*/ 41 h 434"/>
                      <a:gd name="T90" fmla="*/ 75 w 514"/>
                      <a:gd name="T91" fmla="*/ 1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4" h="434">
                        <a:moveTo>
                          <a:pt x="75" y="15"/>
                        </a:moveTo>
                        <a:lnTo>
                          <a:pt x="74" y="24"/>
                        </a:lnTo>
                        <a:lnTo>
                          <a:pt x="52" y="29"/>
                        </a:lnTo>
                        <a:lnTo>
                          <a:pt x="64" y="46"/>
                        </a:lnTo>
                        <a:lnTo>
                          <a:pt x="64" y="66"/>
                        </a:lnTo>
                        <a:lnTo>
                          <a:pt x="47" y="89"/>
                        </a:lnTo>
                        <a:lnTo>
                          <a:pt x="61" y="119"/>
                        </a:lnTo>
                        <a:lnTo>
                          <a:pt x="78" y="116"/>
                        </a:lnTo>
                        <a:lnTo>
                          <a:pt x="86" y="89"/>
                        </a:lnTo>
                        <a:lnTo>
                          <a:pt x="75" y="75"/>
                        </a:lnTo>
                        <a:lnTo>
                          <a:pt x="73" y="46"/>
                        </a:lnTo>
                        <a:lnTo>
                          <a:pt x="120" y="31"/>
                        </a:lnTo>
                        <a:lnTo>
                          <a:pt x="115" y="13"/>
                        </a:lnTo>
                        <a:lnTo>
                          <a:pt x="128" y="0"/>
                        </a:lnTo>
                        <a:lnTo>
                          <a:pt x="141" y="27"/>
                        </a:lnTo>
                        <a:lnTo>
                          <a:pt x="168" y="28"/>
                        </a:lnTo>
                        <a:lnTo>
                          <a:pt x="193" y="50"/>
                        </a:lnTo>
                        <a:lnTo>
                          <a:pt x="194" y="62"/>
                        </a:lnTo>
                        <a:lnTo>
                          <a:pt x="228" y="63"/>
                        </a:lnTo>
                        <a:lnTo>
                          <a:pt x="269" y="59"/>
                        </a:lnTo>
                        <a:lnTo>
                          <a:pt x="290" y="76"/>
                        </a:lnTo>
                        <a:lnTo>
                          <a:pt x="319" y="80"/>
                        </a:lnTo>
                        <a:lnTo>
                          <a:pt x="341" y="69"/>
                        </a:lnTo>
                        <a:lnTo>
                          <a:pt x="341" y="59"/>
                        </a:lnTo>
                        <a:lnTo>
                          <a:pt x="388" y="57"/>
                        </a:lnTo>
                        <a:lnTo>
                          <a:pt x="434" y="56"/>
                        </a:lnTo>
                        <a:lnTo>
                          <a:pt x="401" y="67"/>
                        </a:lnTo>
                        <a:lnTo>
                          <a:pt x="414" y="85"/>
                        </a:lnTo>
                        <a:lnTo>
                          <a:pt x="445" y="88"/>
                        </a:lnTo>
                        <a:lnTo>
                          <a:pt x="473" y="107"/>
                        </a:lnTo>
                        <a:lnTo>
                          <a:pt x="479" y="138"/>
                        </a:lnTo>
                        <a:lnTo>
                          <a:pt x="499" y="137"/>
                        </a:lnTo>
                        <a:lnTo>
                          <a:pt x="514" y="146"/>
                        </a:lnTo>
                        <a:lnTo>
                          <a:pt x="484" y="168"/>
                        </a:lnTo>
                        <a:lnTo>
                          <a:pt x="481" y="182"/>
                        </a:lnTo>
                        <a:lnTo>
                          <a:pt x="494" y="196"/>
                        </a:lnTo>
                        <a:lnTo>
                          <a:pt x="484" y="203"/>
                        </a:lnTo>
                        <a:lnTo>
                          <a:pt x="461" y="209"/>
                        </a:lnTo>
                        <a:lnTo>
                          <a:pt x="462" y="227"/>
                        </a:lnTo>
                        <a:lnTo>
                          <a:pt x="451" y="237"/>
                        </a:lnTo>
                        <a:lnTo>
                          <a:pt x="477" y="266"/>
                        </a:lnTo>
                        <a:lnTo>
                          <a:pt x="482" y="276"/>
                        </a:lnTo>
                        <a:lnTo>
                          <a:pt x="468" y="291"/>
                        </a:lnTo>
                        <a:lnTo>
                          <a:pt x="426" y="305"/>
                        </a:lnTo>
                        <a:lnTo>
                          <a:pt x="399" y="311"/>
                        </a:lnTo>
                        <a:lnTo>
                          <a:pt x="388" y="320"/>
                        </a:lnTo>
                        <a:lnTo>
                          <a:pt x="357" y="310"/>
                        </a:lnTo>
                        <a:lnTo>
                          <a:pt x="329" y="305"/>
                        </a:lnTo>
                        <a:lnTo>
                          <a:pt x="322" y="309"/>
                        </a:lnTo>
                        <a:lnTo>
                          <a:pt x="339" y="319"/>
                        </a:lnTo>
                        <a:lnTo>
                          <a:pt x="338" y="344"/>
                        </a:lnTo>
                        <a:lnTo>
                          <a:pt x="343" y="368"/>
                        </a:lnTo>
                        <a:lnTo>
                          <a:pt x="375" y="371"/>
                        </a:lnTo>
                        <a:lnTo>
                          <a:pt x="377" y="379"/>
                        </a:lnTo>
                        <a:lnTo>
                          <a:pt x="350" y="390"/>
                        </a:lnTo>
                        <a:lnTo>
                          <a:pt x="346" y="405"/>
                        </a:lnTo>
                        <a:lnTo>
                          <a:pt x="330" y="412"/>
                        </a:lnTo>
                        <a:lnTo>
                          <a:pt x="302" y="420"/>
                        </a:lnTo>
                        <a:lnTo>
                          <a:pt x="295" y="432"/>
                        </a:lnTo>
                        <a:lnTo>
                          <a:pt x="265" y="434"/>
                        </a:lnTo>
                        <a:lnTo>
                          <a:pt x="244" y="414"/>
                        </a:lnTo>
                        <a:lnTo>
                          <a:pt x="233" y="377"/>
                        </a:lnTo>
                        <a:lnTo>
                          <a:pt x="222" y="364"/>
                        </a:lnTo>
                        <a:lnTo>
                          <a:pt x="209" y="356"/>
                        </a:lnTo>
                        <a:lnTo>
                          <a:pt x="228" y="337"/>
                        </a:lnTo>
                        <a:lnTo>
                          <a:pt x="227" y="328"/>
                        </a:lnTo>
                        <a:lnTo>
                          <a:pt x="216" y="317"/>
                        </a:lnTo>
                        <a:lnTo>
                          <a:pt x="208" y="292"/>
                        </a:lnTo>
                        <a:lnTo>
                          <a:pt x="211" y="265"/>
                        </a:lnTo>
                        <a:lnTo>
                          <a:pt x="220" y="252"/>
                        </a:lnTo>
                        <a:lnTo>
                          <a:pt x="227" y="232"/>
                        </a:lnTo>
                        <a:lnTo>
                          <a:pt x="213" y="225"/>
                        </a:lnTo>
                        <a:lnTo>
                          <a:pt x="192" y="230"/>
                        </a:lnTo>
                        <a:lnTo>
                          <a:pt x="164" y="228"/>
                        </a:lnTo>
                        <a:lnTo>
                          <a:pt x="149" y="232"/>
                        </a:lnTo>
                        <a:lnTo>
                          <a:pt x="122" y="199"/>
                        </a:lnTo>
                        <a:lnTo>
                          <a:pt x="100" y="194"/>
                        </a:lnTo>
                        <a:lnTo>
                          <a:pt x="51" y="198"/>
                        </a:lnTo>
                        <a:lnTo>
                          <a:pt x="42" y="185"/>
                        </a:lnTo>
                        <a:lnTo>
                          <a:pt x="33" y="182"/>
                        </a:lnTo>
                        <a:lnTo>
                          <a:pt x="32" y="174"/>
                        </a:lnTo>
                        <a:lnTo>
                          <a:pt x="36" y="160"/>
                        </a:lnTo>
                        <a:lnTo>
                          <a:pt x="33" y="144"/>
                        </a:lnTo>
                        <a:lnTo>
                          <a:pt x="25" y="136"/>
                        </a:lnTo>
                        <a:lnTo>
                          <a:pt x="20" y="118"/>
                        </a:lnTo>
                        <a:lnTo>
                          <a:pt x="0" y="116"/>
                        </a:lnTo>
                        <a:lnTo>
                          <a:pt x="11" y="93"/>
                        </a:lnTo>
                        <a:lnTo>
                          <a:pt x="16" y="66"/>
                        </a:lnTo>
                        <a:lnTo>
                          <a:pt x="27" y="52"/>
                        </a:lnTo>
                        <a:lnTo>
                          <a:pt x="41" y="41"/>
                        </a:lnTo>
                        <a:lnTo>
                          <a:pt x="51" y="22"/>
                        </a:lnTo>
                        <a:lnTo>
                          <a:pt x="75" y="1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3" name="Country">
                    <a:extLst>
                      <a:ext uri="{FF2B5EF4-FFF2-40B4-BE49-F238E27FC236}">
                        <a16:creationId xmlns:a16="http://schemas.microsoft.com/office/drawing/2014/main" id="{379CCFB4-0D74-4891-94C0-89CF42C4BD99}"/>
                      </a:ext>
                    </a:extLst>
                  </p:cNvPr>
                  <p:cNvSpPr>
                    <a:spLocks/>
                  </p:cNvSpPr>
                  <p:nvPr/>
                </p:nvSpPr>
                <p:spPr bwMode="auto">
                  <a:xfrm>
                    <a:off x="7026275" y="2252663"/>
                    <a:ext cx="53975" cy="117475"/>
                  </a:xfrm>
                  <a:custGeom>
                    <a:avLst/>
                    <a:gdLst>
                      <a:gd name="T0" fmla="*/ 223 w 271"/>
                      <a:gd name="T1" fmla="*/ 74 h 580"/>
                      <a:gd name="T2" fmla="*/ 172 w 271"/>
                      <a:gd name="T3" fmla="*/ 108 h 580"/>
                      <a:gd name="T4" fmla="*/ 141 w 271"/>
                      <a:gd name="T5" fmla="*/ 146 h 580"/>
                      <a:gd name="T6" fmla="*/ 132 w 271"/>
                      <a:gd name="T7" fmla="*/ 174 h 580"/>
                      <a:gd name="T8" fmla="*/ 161 w 271"/>
                      <a:gd name="T9" fmla="*/ 216 h 580"/>
                      <a:gd name="T10" fmla="*/ 197 w 271"/>
                      <a:gd name="T11" fmla="*/ 267 h 580"/>
                      <a:gd name="T12" fmla="*/ 231 w 271"/>
                      <a:gd name="T13" fmla="*/ 291 h 580"/>
                      <a:gd name="T14" fmla="*/ 254 w 271"/>
                      <a:gd name="T15" fmla="*/ 323 h 580"/>
                      <a:gd name="T16" fmla="*/ 271 w 271"/>
                      <a:gd name="T17" fmla="*/ 395 h 580"/>
                      <a:gd name="T18" fmla="*/ 266 w 271"/>
                      <a:gd name="T19" fmla="*/ 463 h 580"/>
                      <a:gd name="T20" fmla="*/ 235 w 271"/>
                      <a:gd name="T21" fmla="*/ 488 h 580"/>
                      <a:gd name="T22" fmla="*/ 191 w 271"/>
                      <a:gd name="T23" fmla="*/ 513 h 580"/>
                      <a:gd name="T24" fmla="*/ 160 w 271"/>
                      <a:gd name="T25" fmla="*/ 544 h 580"/>
                      <a:gd name="T26" fmla="*/ 113 w 271"/>
                      <a:gd name="T27" fmla="*/ 580 h 580"/>
                      <a:gd name="T28" fmla="*/ 99 w 271"/>
                      <a:gd name="T29" fmla="*/ 555 h 580"/>
                      <a:gd name="T30" fmla="*/ 110 w 271"/>
                      <a:gd name="T31" fmla="*/ 530 h 580"/>
                      <a:gd name="T32" fmla="*/ 82 w 271"/>
                      <a:gd name="T33" fmla="*/ 508 h 580"/>
                      <a:gd name="T34" fmla="*/ 115 w 271"/>
                      <a:gd name="T35" fmla="*/ 492 h 580"/>
                      <a:gd name="T36" fmla="*/ 154 w 271"/>
                      <a:gd name="T37" fmla="*/ 490 h 580"/>
                      <a:gd name="T38" fmla="*/ 138 w 271"/>
                      <a:gd name="T39" fmla="*/ 466 h 580"/>
                      <a:gd name="T40" fmla="*/ 202 w 271"/>
                      <a:gd name="T41" fmla="*/ 437 h 580"/>
                      <a:gd name="T42" fmla="*/ 206 w 271"/>
                      <a:gd name="T43" fmla="*/ 391 h 580"/>
                      <a:gd name="T44" fmla="*/ 197 w 271"/>
                      <a:gd name="T45" fmla="*/ 365 h 580"/>
                      <a:gd name="T46" fmla="*/ 204 w 271"/>
                      <a:gd name="T47" fmla="*/ 326 h 580"/>
                      <a:gd name="T48" fmla="*/ 195 w 271"/>
                      <a:gd name="T49" fmla="*/ 298 h 580"/>
                      <a:gd name="T50" fmla="*/ 166 w 271"/>
                      <a:gd name="T51" fmla="*/ 271 h 580"/>
                      <a:gd name="T52" fmla="*/ 142 w 271"/>
                      <a:gd name="T53" fmla="*/ 236 h 580"/>
                      <a:gd name="T54" fmla="*/ 111 w 271"/>
                      <a:gd name="T55" fmla="*/ 189 h 580"/>
                      <a:gd name="T56" fmla="*/ 65 w 271"/>
                      <a:gd name="T57" fmla="*/ 166 h 580"/>
                      <a:gd name="T58" fmla="*/ 76 w 271"/>
                      <a:gd name="T59" fmla="*/ 151 h 580"/>
                      <a:gd name="T60" fmla="*/ 100 w 271"/>
                      <a:gd name="T61" fmla="*/ 141 h 580"/>
                      <a:gd name="T62" fmla="*/ 86 w 271"/>
                      <a:gd name="T63" fmla="*/ 106 h 580"/>
                      <a:gd name="T64" fmla="*/ 39 w 271"/>
                      <a:gd name="T65" fmla="*/ 105 h 580"/>
                      <a:gd name="T66" fmla="*/ 22 w 271"/>
                      <a:gd name="T67" fmla="*/ 69 h 580"/>
                      <a:gd name="T68" fmla="*/ 0 w 271"/>
                      <a:gd name="T69" fmla="*/ 37 h 580"/>
                      <a:gd name="T70" fmla="*/ 20 w 271"/>
                      <a:gd name="T71" fmla="*/ 27 h 580"/>
                      <a:gd name="T72" fmla="*/ 50 w 271"/>
                      <a:gd name="T73" fmla="*/ 27 h 580"/>
                      <a:gd name="T74" fmla="*/ 87 w 271"/>
                      <a:gd name="T75" fmla="*/ 22 h 580"/>
                      <a:gd name="T76" fmla="*/ 120 w 271"/>
                      <a:gd name="T77" fmla="*/ 0 h 580"/>
                      <a:gd name="T78" fmla="*/ 138 w 271"/>
                      <a:gd name="T79" fmla="*/ 16 h 580"/>
                      <a:gd name="T80" fmla="*/ 173 w 271"/>
                      <a:gd name="T81" fmla="*/ 23 h 580"/>
                      <a:gd name="T82" fmla="*/ 167 w 271"/>
                      <a:gd name="T83" fmla="*/ 47 h 580"/>
                      <a:gd name="T84" fmla="*/ 185 w 271"/>
                      <a:gd name="T85" fmla="*/ 63 h 580"/>
                      <a:gd name="T86" fmla="*/ 223 w 271"/>
                      <a:gd name="T87" fmla="*/ 7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1" h="580">
                        <a:moveTo>
                          <a:pt x="223" y="74"/>
                        </a:moveTo>
                        <a:lnTo>
                          <a:pt x="172" y="108"/>
                        </a:lnTo>
                        <a:lnTo>
                          <a:pt x="141" y="146"/>
                        </a:lnTo>
                        <a:lnTo>
                          <a:pt x="132" y="174"/>
                        </a:lnTo>
                        <a:lnTo>
                          <a:pt x="161" y="216"/>
                        </a:lnTo>
                        <a:lnTo>
                          <a:pt x="197" y="267"/>
                        </a:lnTo>
                        <a:lnTo>
                          <a:pt x="231" y="291"/>
                        </a:lnTo>
                        <a:lnTo>
                          <a:pt x="254" y="323"/>
                        </a:lnTo>
                        <a:lnTo>
                          <a:pt x="271" y="395"/>
                        </a:lnTo>
                        <a:lnTo>
                          <a:pt x="266" y="463"/>
                        </a:lnTo>
                        <a:lnTo>
                          <a:pt x="235" y="488"/>
                        </a:lnTo>
                        <a:lnTo>
                          <a:pt x="191" y="513"/>
                        </a:lnTo>
                        <a:lnTo>
                          <a:pt x="160" y="544"/>
                        </a:lnTo>
                        <a:lnTo>
                          <a:pt x="113" y="580"/>
                        </a:lnTo>
                        <a:lnTo>
                          <a:pt x="99" y="555"/>
                        </a:lnTo>
                        <a:lnTo>
                          <a:pt x="110" y="530"/>
                        </a:lnTo>
                        <a:lnTo>
                          <a:pt x="82" y="508"/>
                        </a:lnTo>
                        <a:lnTo>
                          <a:pt x="115" y="492"/>
                        </a:lnTo>
                        <a:lnTo>
                          <a:pt x="154" y="490"/>
                        </a:lnTo>
                        <a:lnTo>
                          <a:pt x="138" y="466"/>
                        </a:lnTo>
                        <a:lnTo>
                          <a:pt x="202" y="437"/>
                        </a:lnTo>
                        <a:lnTo>
                          <a:pt x="206" y="391"/>
                        </a:lnTo>
                        <a:lnTo>
                          <a:pt x="197" y="365"/>
                        </a:lnTo>
                        <a:lnTo>
                          <a:pt x="204" y="326"/>
                        </a:lnTo>
                        <a:lnTo>
                          <a:pt x="195" y="298"/>
                        </a:lnTo>
                        <a:lnTo>
                          <a:pt x="166" y="271"/>
                        </a:lnTo>
                        <a:lnTo>
                          <a:pt x="142" y="236"/>
                        </a:lnTo>
                        <a:lnTo>
                          <a:pt x="111" y="189"/>
                        </a:lnTo>
                        <a:lnTo>
                          <a:pt x="65" y="166"/>
                        </a:lnTo>
                        <a:lnTo>
                          <a:pt x="76" y="151"/>
                        </a:lnTo>
                        <a:lnTo>
                          <a:pt x="100" y="141"/>
                        </a:lnTo>
                        <a:lnTo>
                          <a:pt x="86" y="106"/>
                        </a:lnTo>
                        <a:lnTo>
                          <a:pt x="39" y="105"/>
                        </a:lnTo>
                        <a:lnTo>
                          <a:pt x="22" y="69"/>
                        </a:lnTo>
                        <a:lnTo>
                          <a:pt x="0" y="37"/>
                        </a:lnTo>
                        <a:lnTo>
                          <a:pt x="20" y="27"/>
                        </a:lnTo>
                        <a:lnTo>
                          <a:pt x="50" y="27"/>
                        </a:lnTo>
                        <a:lnTo>
                          <a:pt x="87" y="22"/>
                        </a:lnTo>
                        <a:lnTo>
                          <a:pt x="120" y="0"/>
                        </a:lnTo>
                        <a:lnTo>
                          <a:pt x="138" y="16"/>
                        </a:lnTo>
                        <a:lnTo>
                          <a:pt x="173" y="23"/>
                        </a:lnTo>
                        <a:lnTo>
                          <a:pt x="167" y="47"/>
                        </a:lnTo>
                        <a:lnTo>
                          <a:pt x="185" y="63"/>
                        </a:lnTo>
                        <a:lnTo>
                          <a:pt x="223" y="7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4" name="Country">
                    <a:extLst>
                      <a:ext uri="{FF2B5EF4-FFF2-40B4-BE49-F238E27FC236}">
                        <a16:creationId xmlns:a16="http://schemas.microsoft.com/office/drawing/2014/main" id="{CCDC3CB1-8E08-40A1-8723-225F773632A7}"/>
                      </a:ext>
                    </a:extLst>
                  </p:cNvPr>
                  <p:cNvSpPr>
                    <a:spLocks noEditPoints="1"/>
                  </p:cNvSpPr>
                  <p:nvPr/>
                </p:nvSpPr>
                <p:spPr bwMode="auto">
                  <a:xfrm>
                    <a:off x="7523163" y="2549525"/>
                    <a:ext cx="9525" cy="15875"/>
                  </a:xfrm>
                  <a:custGeom>
                    <a:avLst/>
                    <a:gdLst>
                      <a:gd name="T0" fmla="*/ 46 w 46"/>
                      <a:gd name="T1" fmla="*/ 72 h 77"/>
                      <a:gd name="T2" fmla="*/ 34 w 46"/>
                      <a:gd name="T3" fmla="*/ 77 h 77"/>
                      <a:gd name="T4" fmla="*/ 21 w 46"/>
                      <a:gd name="T5" fmla="*/ 60 h 77"/>
                      <a:gd name="T6" fmla="*/ 22 w 46"/>
                      <a:gd name="T7" fmla="*/ 49 h 77"/>
                      <a:gd name="T8" fmla="*/ 46 w 46"/>
                      <a:gd name="T9" fmla="*/ 72 h 77"/>
                      <a:gd name="T10" fmla="*/ 18 w 46"/>
                      <a:gd name="T11" fmla="*/ 12 h 77"/>
                      <a:gd name="T12" fmla="*/ 24 w 46"/>
                      <a:gd name="T13" fmla="*/ 43 h 77"/>
                      <a:gd name="T14" fmla="*/ 14 w 46"/>
                      <a:gd name="T15" fmla="*/ 39 h 77"/>
                      <a:gd name="T16" fmla="*/ 6 w 46"/>
                      <a:gd name="T17" fmla="*/ 41 h 77"/>
                      <a:gd name="T18" fmla="*/ 1 w 46"/>
                      <a:gd name="T19" fmla="*/ 30 h 77"/>
                      <a:gd name="T20" fmla="*/ 0 w 46"/>
                      <a:gd name="T21" fmla="*/ 0 h 77"/>
                      <a:gd name="T22" fmla="*/ 18 w 46"/>
                      <a:gd name="T23"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77">
                        <a:moveTo>
                          <a:pt x="46" y="72"/>
                        </a:moveTo>
                        <a:lnTo>
                          <a:pt x="34" y="77"/>
                        </a:lnTo>
                        <a:lnTo>
                          <a:pt x="21" y="60"/>
                        </a:lnTo>
                        <a:lnTo>
                          <a:pt x="22" y="49"/>
                        </a:lnTo>
                        <a:lnTo>
                          <a:pt x="46" y="72"/>
                        </a:lnTo>
                        <a:close/>
                        <a:moveTo>
                          <a:pt x="18" y="12"/>
                        </a:moveTo>
                        <a:lnTo>
                          <a:pt x="24" y="43"/>
                        </a:lnTo>
                        <a:lnTo>
                          <a:pt x="14" y="39"/>
                        </a:lnTo>
                        <a:lnTo>
                          <a:pt x="6" y="41"/>
                        </a:lnTo>
                        <a:lnTo>
                          <a:pt x="1" y="30"/>
                        </a:lnTo>
                        <a:lnTo>
                          <a:pt x="0" y="0"/>
                        </a:lnTo>
                        <a:lnTo>
                          <a:pt x="18" y="1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5" name="Country">
                    <a:extLst>
                      <a:ext uri="{FF2B5EF4-FFF2-40B4-BE49-F238E27FC236}">
                        <a16:creationId xmlns:a16="http://schemas.microsoft.com/office/drawing/2014/main" id="{49289ABA-5A6A-42B8-BA6C-95620FAC58D3}"/>
                      </a:ext>
                    </a:extLst>
                  </p:cNvPr>
                  <p:cNvSpPr>
                    <a:spLocks/>
                  </p:cNvSpPr>
                  <p:nvPr/>
                </p:nvSpPr>
                <p:spPr bwMode="auto">
                  <a:xfrm>
                    <a:off x="6565900" y="2287588"/>
                    <a:ext cx="80962" cy="50800"/>
                  </a:xfrm>
                  <a:custGeom>
                    <a:avLst/>
                    <a:gdLst>
                      <a:gd name="T0" fmla="*/ 399 w 399"/>
                      <a:gd name="T1" fmla="*/ 93 h 251"/>
                      <a:gd name="T2" fmla="*/ 371 w 399"/>
                      <a:gd name="T3" fmla="*/ 104 h 251"/>
                      <a:gd name="T4" fmla="*/ 364 w 399"/>
                      <a:gd name="T5" fmla="*/ 121 h 251"/>
                      <a:gd name="T6" fmla="*/ 363 w 399"/>
                      <a:gd name="T7" fmla="*/ 134 h 251"/>
                      <a:gd name="T8" fmla="*/ 325 w 399"/>
                      <a:gd name="T9" fmla="*/ 151 h 251"/>
                      <a:gd name="T10" fmla="*/ 264 w 399"/>
                      <a:gd name="T11" fmla="*/ 169 h 251"/>
                      <a:gd name="T12" fmla="*/ 231 w 399"/>
                      <a:gd name="T13" fmla="*/ 196 h 251"/>
                      <a:gd name="T14" fmla="*/ 214 w 399"/>
                      <a:gd name="T15" fmla="*/ 198 h 251"/>
                      <a:gd name="T16" fmla="*/ 203 w 399"/>
                      <a:gd name="T17" fmla="*/ 196 h 251"/>
                      <a:gd name="T18" fmla="*/ 180 w 399"/>
                      <a:gd name="T19" fmla="*/ 212 h 251"/>
                      <a:gd name="T20" fmla="*/ 156 w 399"/>
                      <a:gd name="T21" fmla="*/ 220 h 251"/>
                      <a:gd name="T22" fmla="*/ 124 w 399"/>
                      <a:gd name="T23" fmla="*/ 222 h 251"/>
                      <a:gd name="T24" fmla="*/ 115 w 399"/>
                      <a:gd name="T25" fmla="*/ 224 h 251"/>
                      <a:gd name="T26" fmla="*/ 107 w 399"/>
                      <a:gd name="T27" fmla="*/ 234 h 251"/>
                      <a:gd name="T28" fmla="*/ 97 w 399"/>
                      <a:gd name="T29" fmla="*/ 237 h 251"/>
                      <a:gd name="T30" fmla="*/ 91 w 399"/>
                      <a:gd name="T31" fmla="*/ 247 h 251"/>
                      <a:gd name="T32" fmla="*/ 72 w 399"/>
                      <a:gd name="T33" fmla="*/ 246 h 251"/>
                      <a:gd name="T34" fmla="*/ 60 w 399"/>
                      <a:gd name="T35" fmla="*/ 251 h 251"/>
                      <a:gd name="T36" fmla="*/ 34 w 399"/>
                      <a:gd name="T37" fmla="*/ 249 h 251"/>
                      <a:gd name="T38" fmla="*/ 24 w 399"/>
                      <a:gd name="T39" fmla="*/ 227 h 251"/>
                      <a:gd name="T40" fmla="*/ 25 w 399"/>
                      <a:gd name="T41" fmla="*/ 205 h 251"/>
                      <a:gd name="T42" fmla="*/ 19 w 399"/>
                      <a:gd name="T43" fmla="*/ 194 h 251"/>
                      <a:gd name="T44" fmla="*/ 11 w 399"/>
                      <a:gd name="T45" fmla="*/ 165 h 251"/>
                      <a:gd name="T46" fmla="*/ 0 w 399"/>
                      <a:gd name="T47" fmla="*/ 149 h 251"/>
                      <a:gd name="T48" fmla="*/ 8 w 399"/>
                      <a:gd name="T49" fmla="*/ 147 h 251"/>
                      <a:gd name="T50" fmla="*/ 4 w 399"/>
                      <a:gd name="T51" fmla="*/ 130 h 251"/>
                      <a:gd name="T52" fmla="*/ 8 w 399"/>
                      <a:gd name="T53" fmla="*/ 122 h 251"/>
                      <a:gd name="T54" fmla="*/ 7 w 399"/>
                      <a:gd name="T55" fmla="*/ 105 h 251"/>
                      <a:gd name="T56" fmla="*/ 23 w 399"/>
                      <a:gd name="T57" fmla="*/ 92 h 251"/>
                      <a:gd name="T58" fmla="*/ 20 w 399"/>
                      <a:gd name="T59" fmla="*/ 76 h 251"/>
                      <a:gd name="T60" fmla="*/ 30 w 399"/>
                      <a:gd name="T61" fmla="*/ 56 h 251"/>
                      <a:gd name="T62" fmla="*/ 45 w 399"/>
                      <a:gd name="T63" fmla="*/ 67 h 251"/>
                      <a:gd name="T64" fmla="*/ 56 w 399"/>
                      <a:gd name="T65" fmla="*/ 63 h 251"/>
                      <a:gd name="T66" fmla="*/ 99 w 399"/>
                      <a:gd name="T67" fmla="*/ 62 h 251"/>
                      <a:gd name="T68" fmla="*/ 106 w 399"/>
                      <a:gd name="T69" fmla="*/ 66 h 251"/>
                      <a:gd name="T70" fmla="*/ 143 w 399"/>
                      <a:gd name="T71" fmla="*/ 70 h 251"/>
                      <a:gd name="T72" fmla="*/ 157 w 399"/>
                      <a:gd name="T73" fmla="*/ 68 h 251"/>
                      <a:gd name="T74" fmla="*/ 167 w 399"/>
                      <a:gd name="T75" fmla="*/ 81 h 251"/>
                      <a:gd name="T76" fmla="*/ 185 w 399"/>
                      <a:gd name="T77" fmla="*/ 75 h 251"/>
                      <a:gd name="T78" fmla="*/ 212 w 399"/>
                      <a:gd name="T79" fmla="*/ 33 h 251"/>
                      <a:gd name="T80" fmla="*/ 247 w 399"/>
                      <a:gd name="T81" fmla="*/ 15 h 251"/>
                      <a:gd name="T82" fmla="*/ 356 w 399"/>
                      <a:gd name="T83" fmla="*/ 0 h 251"/>
                      <a:gd name="T84" fmla="*/ 386 w 399"/>
                      <a:gd name="T85" fmla="*/ 66 h 251"/>
                      <a:gd name="T86" fmla="*/ 399 w 399"/>
                      <a:gd name="T87" fmla="*/ 9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9" h="251">
                        <a:moveTo>
                          <a:pt x="399" y="93"/>
                        </a:moveTo>
                        <a:lnTo>
                          <a:pt x="371" y="104"/>
                        </a:lnTo>
                        <a:lnTo>
                          <a:pt x="364" y="121"/>
                        </a:lnTo>
                        <a:lnTo>
                          <a:pt x="363" y="134"/>
                        </a:lnTo>
                        <a:lnTo>
                          <a:pt x="325" y="151"/>
                        </a:lnTo>
                        <a:lnTo>
                          <a:pt x="264" y="169"/>
                        </a:lnTo>
                        <a:lnTo>
                          <a:pt x="231" y="196"/>
                        </a:lnTo>
                        <a:lnTo>
                          <a:pt x="214" y="198"/>
                        </a:lnTo>
                        <a:lnTo>
                          <a:pt x="203" y="196"/>
                        </a:lnTo>
                        <a:lnTo>
                          <a:pt x="180" y="212"/>
                        </a:lnTo>
                        <a:lnTo>
                          <a:pt x="156" y="220"/>
                        </a:lnTo>
                        <a:lnTo>
                          <a:pt x="124" y="222"/>
                        </a:lnTo>
                        <a:lnTo>
                          <a:pt x="115" y="224"/>
                        </a:lnTo>
                        <a:lnTo>
                          <a:pt x="107" y="234"/>
                        </a:lnTo>
                        <a:lnTo>
                          <a:pt x="97" y="237"/>
                        </a:lnTo>
                        <a:lnTo>
                          <a:pt x="91" y="247"/>
                        </a:lnTo>
                        <a:lnTo>
                          <a:pt x="72" y="246"/>
                        </a:lnTo>
                        <a:lnTo>
                          <a:pt x="60" y="251"/>
                        </a:lnTo>
                        <a:lnTo>
                          <a:pt x="34" y="249"/>
                        </a:lnTo>
                        <a:lnTo>
                          <a:pt x="24" y="227"/>
                        </a:lnTo>
                        <a:lnTo>
                          <a:pt x="25" y="205"/>
                        </a:lnTo>
                        <a:lnTo>
                          <a:pt x="19" y="194"/>
                        </a:lnTo>
                        <a:lnTo>
                          <a:pt x="11" y="165"/>
                        </a:lnTo>
                        <a:lnTo>
                          <a:pt x="0" y="149"/>
                        </a:lnTo>
                        <a:lnTo>
                          <a:pt x="8" y="147"/>
                        </a:lnTo>
                        <a:lnTo>
                          <a:pt x="4" y="130"/>
                        </a:lnTo>
                        <a:lnTo>
                          <a:pt x="8" y="122"/>
                        </a:lnTo>
                        <a:lnTo>
                          <a:pt x="7" y="105"/>
                        </a:lnTo>
                        <a:lnTo>
                          <a:pt x="23" y="92"/>
                        </a:lnTo>
                        <a:lnTo>
                          <a:pt x="20" y="76"/>
                        </a:lnTo>
                        <a:lnTo>
                          <a:pt x="30" y="56"/>
                        </a:lnTo>
                        <a:lnTo>
                          <a:pt x="45" y="67"/>
                        </a:lnTo>
                        <a:lnTo>
                          <a:pt x="56" y="63"/>
                        </a:lnTo>
                        <a:lnTo>
                          <a:pt x="99" y="62"/>
                        </a:lnTo>
                        <a:lnTo>
                          <a:pt x="106" y="66"/>
                        </a:lnTo>
                        <a:lnTo>
                          <a:pt x="143" y="70"/>
                        </a:lnTo>
                        <a:lnTo>
                          <a:pt x="157" y="68"/>
                        </a:lnTo>
                        <a:lnTo>
                          <a:pt x="167" y="81"/>
                        </a:lnTo>
                        <a:lnTo>
                          <a:pt x="185" y="75"/>
                        </a:lnTo>
                        <a:lnTo>
                          <a:pt x="212" y="33"/>
                        </a:lnTo>
                        <a:lnTo>
                          <a:pt x="247" y="15"/>
                        </a:lnTo>
                        <a:lnTo>
                          <a:pt x="356" y="0"/>
                        </a:lnTo>
                        <a:lnTo>
                          <a:pt x="386" y="66"/>
                        </a:lnTo>
                        <a:lnTo>
                          <a:pt x="399" y="9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6" name="Country">
                    <a:extLst>
                      <a:ext uri="{FF2B5EF4-FFF2-40B4-BE49-F238E27FC236}">
                        <a16:creationId xmlns:a16="http://schemas.microsoft.com/office/drawing/2014/main" id="{87D4D9F4-D6FA-4A90-AB09-C871DF939EC4}"/>
                      </a:ext>
                    </a:extLst>
                  </p:cNvPr>
                  <p:cNvSpPr>
                    <a:spLocks noEditPoints="1"/>
                  </p:cNvSpPr>
                  <p:nvPr/>
                </p:nvSpPr>
                <p:spPr bwMode="auto">
                  <a:xfrm>
                    <a:off x="6362700" y="2609850"/>
                    <a:ext cx="127000" cy="111125"/>
                  </a:xfrm>
                  <a:custGeom>
                    <a:avLst/>
                    <a:gdLst>
                      <a:gd name="T0" fmla="*/ 568 w 624"/>
                      <a:gd name="T1" fmla="*/ 306 h 547"/>
                      <a:gd name="T2" fmla="*/ 541 w 624"/>
                      <a:gd name="T3" fmla="*/ 351 h 547"/>
                      <a:gd name="T4" fmla="*/ 477 w 624"/>
                      <a:gd name="T5" fmla="*/ 428 h 547"/>
                      <a:gd name="T6" fmla="*/ 421 w 624"/>
                      <a:gd name="T7" fmla="*/ 475 h 547"/>
                      <a:gd name="T8" fmla="*/ 362 w 624"/>
                      <a:gd name="T9" fmla="*/ 495 h 547"/>
                      <a:gd name="T10" fmla="*/ 334 w 624"/>
                      <a:gd name="T11" fmla="*/ 501 h 547"/>
                      <a:gd name="T12" fmla="*/ 274 w 624"/>
                      <a:gd name="T13" fmla="*/ 501 h 547"/>
                      <a:gd name="T14" fmla="*/ 236 w 624"/>
                      <a:gd name="T15" fmla="*/ 504 h 547"/>
                      <a:gd name="T16" fmla="*/ 164 w 624"/>
                      <a:gd name="T17" fmla="*/ 529 h 547"/>
                      <a:gd name="T18" fmla="*/ 124 w 624"/>
                      <a:gd name="T19" fmla="*/ 547 h 547"/>
                      <a:gd name="T20" fmla="*/ 95 w 624"/>
                      <a:gd name="T21" fmla="*/ 530 h 547"/>
                      <a:gd name="T22" fmla="*/ 77 w 624"/>
                      <a:gd name="T23" fmla="*/ 516 h 547"/>
                      <a:gd name="T24" fmla="*/ 72 w 624"/>
                      <a:gd name="T25" fmla="*/ 477 h 547"/>
                      <a:gd name="T26" fmla="*/ 72 w 624"/>
                      <a:gd name="T27" fmla="*/ 439 h 547"/>
                      <a:gd name="T28" fmla="*/ 46 w 624"/>
                      <a:gd name="T29" fmla="*/ 364 h 547"/>
                      <a:gd name="T30" fmla="*/ 27 w 624"/>
                      <a:gd name="T31" fmla="*/ 327 h 547"/>
                      <a:gd name="T32" fmla="*/ 18 w 624"/>
                      <a:gd name="T33" fmla="*/ 250 h 547"/>
                      <a:gd name="T34" fmla="*/ 39 w 624"/>
                      <a:gd name="T35" fmla="*/ 280 h 547"/>
                      <a:gd name="T36" fmla="*/ 80 w 624"/>
                      <a:gd name="T37" fmla="*/ 291 h 547"/>
                      <a:gd name="T38" fmla="*/ 134 w 624"/>
                      <a:gd name="T39" fmla="*/ 266 h 547"/>
                      <a:gd name="T40" fmla="*/ 144 w 624"/>
                      <a:gd name="T41" fmla="*/ 116 h 547"/>
                      <a:gd name="T42" fmla="*/ 163 w 624"/>
                      <a:gd name="T43" fmla="*/ 181 h 547"/>
                      <a:gd name="T44" fmla="*/ 199 w 624"/>
                      <a:gd name="T45" fmla="*/ 192 h 547"/>
                      <a:gd name="T46" fmla="*/ 236 w 624"/>
                      <a:gd name="T47" fmla="*/ 161 h 547"/>
                      <a:gd name="T48" fmla="*/ 264 w 624"/>
                      <a:gd name="T49" fmla="*/ 131 h 547"/>
                      <a:gd name="T50" fmla="*/ 298 w 624"/>
                      <a:gd name="T51" fmla="*/ 148 h 547"/>
                      <a:gd name="T52" fmla="*/ 353 w 624"/>
                      <a:gd name="T53" fmla="*/ 140 h 547"/>
                      <a:gd name="T54" fmla="*/ 363 w 624"/>
                      <a:gd name="T55" fmla="*/ 107 h 547"/>
                      <a:gd name="T56" fmla="*/ 395 w 624"/>
                      <a:gd name="T57" fmla="*/ 88 h 547"/>
                      <a:gd name="T58" fmla="*/ 442 w 624"/>
                      <a:gd name="T59" fmla="*/ 30 h 547"/>
                      <a:gd name="T60" fmla="*/ 511 w 624"/>
                      <a:gd name="T61" fmla="*/ 1 h 547"/>
                      <a:gd name="T62" fmla="*/ 542 w 624"/>
                      <a:gd name="T63" fmla="*/ 3 h 547"/>
                      <a:gd name="T64" fmla="*/ 581 w 624"/>
                      <a:gd name="T65" fmla="*/ 64 h 547"/>
                      <a:gd name="T66" fmla="*/ 584 w 624"/>
                      <a:gd name="T67" fmla="*/ 140 h 547"/>
                      <a:gd name="T68" fmla="*/ 568 w 624"/>
                      <a:gd name="T69" fmla="*/ 147 h 547"/>
                      <a:gd name="T70" fmla="*/ 553 w 624"/>
                      <a:gd name="T71" fmla="*/ 163 h 547"/>
                      <a:gd name="T72" fmla="*/ 543 w 624"/>
                      <a:gd name="T73" fmla="*/ 193 h 547"/>
                      <a:gd name="T74" fmla="*/ 588 w 624"/>
                      <a:gd name="T75" fmla="*/ 211 h 547"/>
                      <a:gd name="T76" fmla="*/ 624 w 624"/>
                      <a:gd name="T77" fmla="*/ 193 h 547"/>
                      <a:gd name="T78" fmla="*/ 611 w 624"/>
                      <a:gd name="T79" fmla="*/ 259 h 547"/>
                      <a:gd name="T80" fmla="*/ 575 w 624"/>
                      <a:gd name="T81" fmla="*/ 300 h 547"/>
                      <a:gd name="T82" fmla="*/ 462 w 624"/>
                      <a:gd name="T83" fmla="*/ 274 h 547"/>
                      <a:gd name="T84" fmla="*/ 424 w 624"/>
                      <a:gd name="T85" fmla="*/ 300 h 547"/>
                      <a:gd name="T86" fmla="*/ 432 w 624"/>
                      <a:gd name="T87" fmla="*/ 361 h 547"/>
                      <a:gd name="T88" fmla="*/ 452 w 624"/>
                      <a:gd name="T89" fmla="*/ 342 h 547"/>
                      <a:gd name="T90" fmla="*/ 480 w 624"/>
                      <a:gd name="T91" fmla="*/ 321 h 547"/>
                      <a:gd name="T92" fmla="*/ 479 w 624"/>
                      <a:gd name="T93" fmla="*/ 28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4" h="547">
                        <a:moveTo>
                          <a:pt x="575" y="300"/>
                        </a:moveTo>
                        <a:lnTo>
                          <a:pt x="568" y="306"/>
                        </a:lnTo>
                        <a:lnTo>
                          <a:pt x="551" y="328"/>
                        </a:lnTo>
                        <a:lnTo>
                          <a:pt x="541" y="351"/>
                        </a:lnTo>
                        <a:lnTo>
                          <a:pt x="519" y="382"/>
                        </a:lnTo>
                        <a:lnTo>
                          <a:pt x="477" y="428"/>
                        </a:lnTo>
                        <a:lnTo>
                          <a:pt x="450" y="455"/>
                        </a:lnTo>
                        <a:lnTo>
                          <a:pt x="421" y="475"/>
                        </a:lnTo>
                        <a:lnTo>
                          <a:pt x="381" y="493"/>
                        </a:lnTo>
                        <a:lnTo>
                          <a:pt x="362" y="495"/>
                        </a:lnTo>
                        <a:lnTo>
                          <a:pt x="357" y="508"/>
                        </a:lnTo>
                        <a:lnTo>
                          <a:pt x="334" y="501"/>
                        </a:lnTo>
                        <a:lnTo>
                          <a:pt x="315" y="509"/>
                        </a:lnTo>
                        <a:lnTo>
                          <a:pt x="274" y="501"/>
                        </a:lnTo>
                        <a:lnTo>
                          <a:pt x="251" y="506"/>
                        </a:lnTo>
                        <a:lnTo>
                          <a:pt x="236" y="504"/>
                        </a:lnTo>
                        <a:lnTo>
                          <a:pt x="197" y="522"/>
                        </a:lnTo>
                        <a:lnTo>
                          <a:pt x="164" y="529"/>
                        </a:lnTo>
                        <a:lnTo>
                          <a:pt x="141" y="546"/>
                        </a:lnTo>
                        <a:lnTo>
                          <a:pt x="124" y="547"/>
                        </a:lnTo>
                        <a:lnTo>
                          <a:pt x="107" y="531"/>
                        </a:lnTo>
                        <a:lnTo>
                          <a:pt x="95" y="530"/>
                        </a:lnTo>
                        <a:lnTo>
                          <a:pt x="78" y="510"/>
                        </a:lnTo>
                        <a:lnTo>
                          <a:pt x="77" y="516"/>
                        </a:lnTo>
                        <a:lnTo>
                          <a:pt x="72" y="504"/>
                        </a:lnTo>
                        <a:lnTo>
                          <a:pt x="72" y="477"/>
                        </a:lnTo>
                        <a:lnTo>
                          <a:pt x="59" y="447"/>
                        </a:lnTo>
                        <a:lnTo>
                          <a:pt x="72" y="439"/>
                        </a:lnTo>
                        <a:lnTo>
                          <a:pt x="71" y="405"/>
                        </a:lnTo>
                        <a:lnTo>
                          <a:pt x="46" y="364"/>
                        </a:lnTo>
                        <a:lnTo>
                          <a:pt x="27" y="327"/>
                        </a:lnTo>
                        <a:lnTo>
                          <a:pt x="27" y="327"/>
                        </a:lnTo>
                        <a:lnTo>
                          <a:pt x="0" y="271"/>
                        </a:lnTo>
                        <a:lnTo>
                          <a:pt x="18" y="250"/>
                        </a:lnTo>
                        <a:lnTo>
                          <a:pt x="33" y="261"/>
                        </a:lnTo>
                        <a:lnTo>
                          <a:pt x="39" y="280"/>
                        </a:lnTo>
                        <a:lnTo>
                          <a:pt x="56" y="283"/>
                        </a:lnTo>
                        <a:lnTo>
                          <a:pt x="80" y="291"/>
                        </a:lnTo>
                        <a:lnTo>
                          <a:pt x="100" y="288"/>
                        </a:lnTo>
                        <a:lnTo>
                          <a:pt x="134" y="266"/>
                        </a:lnTo>
                        <a:lnTo>
                          <a:pt x="134" y="110"/>
                        </a:lnTo>
                        <a:lnTo>
                          <a:pt x="144" y="116"/>
                        </a:lnTo>
                        <a:lnTo>
                          <a:pt x="167" y="156"/>
                        </a:lnTo>
                        <a:lnTo>
                          <a:pt x="163" y="181"/>
                        </a:lnTo>
                        <a:lnTo>
                          <a:pt x="172" y="196"/>
                        </a:lnTo>
                        <a:lnTo>
                          <a:pt x="199" y="192"/>
                        </a:lnTo>
                        <a:lnTo>
                          <a:pt x="218" y="173"/>
                        </a:lnTo>
                        <a:lnTo>
                          <a:pt x="236" y="161"/>
                        </a:lnTo>
                        <a:lnTo>
                          <a:pt x="245" y="141"/>
                        </a:lnTo>
                        <a:lnTo>
                          <a:pt x="264" y="131"/>
                        </a:lnTo>
                        <a:lnTo>
                          <a:pt x="280" y="136"/>
                        </a:lnTo>
                        <a:lnTo>
                          <a:pt x="298" y="148"/>
                        </a:lnTo>
                        <a:lnTo>
                          <a:pt x="329" y="150"/>
                        </a:lnTo>
                        <a:lnTo>
                          <a:pt x="353" y="140"/>
                        </a:lnTo>
                        <a:lnTo>
                          <a:pt x="357" y="127"/>
                        </a:lnTo>
                        <a:lnTo>
                          <a:pt x="363" y="107"/>
                        </a:lnTo>
                        <a:lnTo>
                          <a:pt x="384" y="104"/>
                        </a:lnTo>
                        <a:lnTo>
                          <a:pt x="395" y="88"/>
                        </a:lnTo>
                        <a:lnTo>
                          <a:pt x="408" y="61"/>
                        </a:lnTo>
                        <a:lnTo>
                          <a:pt x="442" y="30"/>
                        </a:lnTo>
                        <a:lnTo>
                          <a:pt x="496" y="0"/>
                        </a:lnTo>
                        <a:lnTo>
                          <a:pt x="511" y="1"/>
                        </a:lnTo>
                        <a:lnTo>
                          <a:pt x="530" y="8"/>
                        </a:lnTo>
                        <a:lnTo>
                          <a:pt x="542" y="3"/>
                        </a:lnTo>
                        <a:lnTo>
                          <a:pt x="562" y="7"/>
                        </a:lnTo>
                        <a:lnTo>
                          <a:pt x="581" y="64"/>
                        </a:lnTo>
                        <a:lnTo>
                          <a:pt x="590" y="94"/>
                        </a:lnTo>
                        <a:lnTo>
                          <a:pt x="584" y="140"/>
                        </a:lnTo>
                        <a:lnTo>
                          <a:pt x="587" y="155"/>
                        </a:lnTo>
                        <a:lnTo>
                          <a:pt x="568" y="147"/>
                        </a:lnTo>
                        <a:lnTo>
                          <a:pt x="557" y="150"/>
                        </a:lnTo>
                        <a:lnTo>
                          <a:pt x="553" y="163"/>
                        </a:lnTo>
                        <a:lnTo>
                          <a:pt x="543" y="178"/>
                        </a:lnTo>
                        <a:lnTo>
                          <a:pt x="543" y="193"/>
                        </a:lnTo>
                        <a:lnTo>
                          <a:pt x="566" y="216"/>
                        </a:lnTo>
                        <a:lnTo>
                          <a:pt x="588" y="211"/>
                        </a:lnTo>
                        <a:lnTo>
                          <a:pt x="596" y="193"/>
                        </a:lnTo>
                        <a:lnTo>
                          <a:pt x="624" y="193"/>
                        </a:lnTo>
                        <a:lnTo>
                          <a:pt x="615" y="224"/>
                        </a:lnTo>
                        <a:lnTo>
                          <a:pt x="611" y="259"/>
                        </a:lnTo>
                        <a:lnTo>
                          <a:pt x="601" y="278"/>
                        </a:lnTo>
                        <a:lnTo>
                          <a:pt x="575" y="300"/>
                        </a:lnTo>
                        <a:close/>
                        <a:moveTo>
                          <a:pt x="479" y="287"/>
                        </a:moveTo>
                        <a:lnTo>
                          <a:pt x="462" y="274"/>
                        </a:lnTo>
                        <a:lnTo>
                          <a:pt x="444" y="283"/>
                        </a:lnTo>
                        <a:lnTo>
                          <a:pt x="424" y="300"/>
                        </a:lnTo>
                        <a:lnTo>
                          <a:pt x="403" y="327"/>
                        </a:lnTo>
                        <a:lnTo>
                          <a:pt x="432" y="361"/>
                        </a:lnTo>
                        <a:lnTo>
                          <a:pt x="445" y="356"/>
                        </a:lnTo>
                        <a:lnTo>
                          <a:pt x="452" y="342"/>
                        </a:lnTo>
                        <a:lnTo>
                          <a:pt x="474" y="336"/>
                        </a:lnTo>
                        <a:lnTo>
                          <a:pt x="480" y="321"/>
                        </a:lnTo>
                        <a:lnTo>
                          <a:pt x="492" y="300"/>
                        </a:lnTo>
                        <a:lnTo>
                          <a:pt x="479" y="28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7" name="Country">
                    <a:extLst>
                      <a:ext uri="{FF2B5EF4-FFF2-40B4-BE49-F238E27FC236}">
                        <a16:creationId xmlns:a16="http://schemas.microsoft.com/office/drawing/2014/main" id="{AB2462DC-2753-4651-BE72-CC72E0939E1C}"/>
                      </a:ext>
                    </a:extLst>
                  </p:cNvPr>
                  <p:cNvSpPr>
                    <a:spLocks/>
                  </p:cNvSpPr>
                  <p:nvPr/>
                </p:nvSpPr>
                <p:spPr bwMode="auto">
                  <a:xfrm>
                    <a:off x="6405563" y="2498725"/>
                    <a:ext cx="90487" cy="77788"/>
                  </a:xfrm>
                  <a:custGeom>
                    <a:avLst/>
                    <a:gdLst>
                      <a:gd name="T0" fmla="*/ 412 w 439"/>
                      <a:gd name="T1" fmla="*/ 37 h 376"/>
                      <a:gd name="T2" fmla="*/ 430 w 439"/>
                      <a:gd name="T3" fmla="*/ 54 h 376"/>
                      <a:gd name="T4" fmla="*/ 439 w 439"/>
                      <a:gd name="T5" fmla="*/ 87 h 376"/>
                      <a:gd name="T6" fmla="*/ 433 w 439"/>
                      <a:gd name="T7" fmla="*/ 97 h 376"/>
                      <a:gd name="T8" fmla="*/ 425 w 439"/>
                      <a:gd name="T9" fmla="*/ 128 h 376"/>
                      <a:gd name="T10" fmla="*/ 433 w 439"/>
                      <a:gd name="T11" fmla="*/ 160 h 376"/>
                      <a:gd name="T12" fmla="*/ 421 w 439"/>
                      <a:gd name="T13" fmla="*/ 174 h 376"/>
                      <a:gd name="T14" fmla="*/ 409 w 439"/>
                      <a:gd name="T15" fmla="*/ 210 h 376"/>
                      <a:gd name="T16" fmla="*/ 429 w 439"/>
                      <a:gd name="T17" fmla="*/ 220 h 376"/>
                      <a:gd name="T18" fmla="*/ 314 w 439"/>
                      <a:gd name="T19" fmla="*/ 252 h 376"/>
                      <a:gd name="T20" fmla="*/ 318 w 439"/>
                      <a:gd name="T21" fmla="*/ 279 h 376"/>
                      <a:gd name="T22" fmla="*/ 289 w 439"/>
                      <a:gd name="T23" fmla="*/ 285 h 376"/>
                      <a:gd name="T24" fmla="*/ 267 w 439"/>
                      <a:gd name="T25" fmla="*/ 300 h 376"/>
                      <a:gd name="T26" fmla="*/ 263 w 439"/>
                      <a:gd name="T27" fmla="*/ 314 h 376"/>
                      <a:gd name="T28" fmla="*/ 249 w 439"/>
                      <a:gd name="T29" fmla="*/ 317 h 376"/>
                      <a:gd name="T30" fmla="*/ 216 w 439"/>
                      <a:gd name="T31" fmla="*/ 349 h 376"/>
                      <a:gd name="T32" fmla="*/ 195 w 439"/>
                      <a:gd name="T33" fmla="*/ 375 h 376"/>
                      <a:gd name="T34" fmla="*/ 182 w 439"/>
                      <a:gd name="T35" fmla="*/ 376 h 376"/>
                      <a:gd name="T36" fmla="*/ 170 w 439"/>
                      <a:gd name="T37" fmla="*/ 371 h 376"/>
                      <a:gd name="T38" fmla="*/ 128 w 439"/>
                      <a:gd name="T39" fmla="*/ 367 h 376"/>
                      <a:gd name="T40" fmla="*/ 121 w 439"/>
                      <a:gd name="T41" fmla="*/ 364 h 376"/>
                      <a:gd name="T42" fmla="*/ 121 w 439"/>
                      <a:gd name="T43" fmla="*/ 361 h 376"/>
                      <a:gd name="T44" fmla="*/ 106 w 439"/>
                      <a:gd name="T45" fmla="*/ 352 h 376"/>
                      <a:gd name="T46" fmla="*/ 81 w 439"/>
                      <a:gd name="T47" fmla="*/ 350 h 376"/>
                      <a:gd name="T48" fmla="*/ 50 w 439"/>
                      <a:gd name="T49" fmla="*/ 359 h 376"/>
                      <a:gd name="T50" fmla="*/ 25 w 439"/>
                      <a:gd name="T51" fmla="*/ 334 h 376"/>
                      <a:gd name="T52" fmla="*/ 0 w 439"/>
                      <a:gd name="T53" fmla="*/ 302 h 376"/>
                      <a:gd name="T54" fmla="*/ 1 w 439"/>
                      <a:gd name="T55" fmla="*/ 178 h 376"/>
                      <a:gd name="T56" fmla="*/ 80 w 439"/>
                      <a:gd name="T57" fmla="*/ 179 h 376"/>
                      <a:gd name="T58" fmla="*/ 77 w 439"/>
                      <a:gd name="T59" fmla="*/ 165 h 376"/>
                      <a:gd name="T60" fmla="*/ 83 w 439"/>
                      <a:gd name="T61" fmla="*/ 151 h 376"/>
                      <a:gd name="T62" fmla="*/ 76 w 439"/>
                      <a:gd name="T63" fmla="*/ 133 h 376"/>
                      <a:gd name="T64" fmla="*/ 81 w 439"/>
                      <a:gd name="T65" fmla="*/ 114 h 376"/>
                      <a:gd name="T66" fmla="*/ 76 w 439"/>
                      <a:gd name="T67" fmla="*/ 102 h 376"/>
                      <a:gd name="T68" fmla="*/ 90 w 439"/>
                      <a:gd name="T69" fmla="*/ 103 h 376"/>
                      <a:gd name="T70" fmla="*/ 92 w 439"/>
                      <a:gd name="T71" fmla="*/ 115 h 376"/>
                      <a:gd name="T72" fmla="*/ 110 w 439"/>
                      <a:gd name="T73" fmla="*/ 114 h 376"/>
                      <a:gd name="T74" fmla="*/ 134 w 439"/>
                      <a:gd name="T75" fmla="*/ 118 h 376"/>
                      <a:gd name="T76" fmla="*/ 146 w 439"/>
                      <a:gd name="T77" fmla="*/ 135 h 376"/>
                      <a:gd name="T78" fmla="*/ 177 w 439"/>
                      <a:gd name="T79" fmla="*/ 141 h 376"/>
                      <a:gd name="T80" fmla="*/ 200 w 439"/>
                      <a:gd name="T81" fmla="*/ 128 h 376"/>
                      <a:gd name="T82" fmla="*/ 208 w 439"/>
                      <a:gd name="T83" fmla="*/ 149 h 376"/>
                      <a:gd name="T84" fmla="*/ 237 w 439"/>
                      <a:gd name="T85" fmla="*/ 154 h 376"/>
                      <a:gd name="T86" fmla="*/ 251 w 439"/>
                      <a:gd name="T87" fmla="*/ 170 h 376"/>
                      <a:gd name="T88" fmla="*/ 267 w 439"/>
                      <a:gd name="T89" fmla="*/ 192 h 376"/>
                      <a:gd name="T90" fmla="*/ 296 w 439"/>
                      <a:gd name="T91" fmla="*/ 192 h 376"/>
                      <a:gd name="T92" fmla="*/ 293 w 439"/>
                      <a:gd name="T93" fmla="*/ 150 h 376"/>
                      <a:gd name="T94" fmla="*/ 282 w 439"/>
                      <a:gd name="T95" fmla="*/ 157 h 376"/>
                      <a:gd name="T96" fmla="*/ 256 w 439"/>
                      <a:gd name="T97" fmla="*/ 142 h 376"/>
                      <a:gd name="T98" fmla="*/ 246 w 439"/>
                      <a:gd name="T99" fmla="*/ 136 h 376"/>
                      <a:gd name="T100" fmla="*/ 250 w 439"/>
                      <a:gd name="T101" fmla="*/ 97 h 376"/>
                      <a:gd name="T102" fmla="*/ 257 w 439"/>
                      <a:gd name="T103" fmla="*/ 52 h 376"/>
                      <a:gd name="T104" fmla="*/ 249 w 439"/>
                      <a:gd name="T105" fmla="*/ 35 h 376"/>
                      <a:gd name="T106" fmla="*/ 259 w 439"/>
                      <a:gd name="T107" fmla="*/ 11 h 376"/>
                      <a:gd name="T108" fmla="*/ 269 w 439"/>
                      <a:gd name="T109" fmla="*/ 6 h 376"/>
                      <a:gd name="T110" fmla="*/ 320 w 439"/>
                      <a:gd name="T111" fmla="*/ 0 h 376"/>
                      <a:gd name="T112" fmla="*/ 335 w 439"/>
                      <a:gd name="T113" fmla="*/ 4 h 376"/>
                      <a:gd name="T114" fmla="*/ 351 w 439"/>
                      <a:gd name="T115" fmla="*/ 13 h 376"/>
                      <a:gd name="T116" fmla="*/ 366 w 439"/>
                      <a:gd name="T117" fmla="*/ 20 h 376"/>
                      <a:gd name="T118" fmla="*/ 390 w 439"/>
                      <a:gd name="T119" fmla="*/ 26 h 376"/>
                      <a:gd name="T120" fmla="*/ 412 w 439"/>
                      <a:gd name="T121" fmla="*/ 3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9" h="376">
                        <a:moveTo>
                          <a:pt x="412" y="37"/>
                        </a:moveTo>
                        <a:lnTo>
                          <a:pt x="430" y="54"/>
                        </a:lnTo>
                        <a:lnTo>
                          <a:pt x="439" y="87"/>
                        </a:lnTo>
                        <a:lnTo>
                          <a:pt x="433" y="97"/>
                        </a:lnTo>
                        <a:lnTo>
                          <a:pt x="425" y="128"/>
                        </a:lnTo>
                        <a:lnTo>
                          <a:pt x="433" y="160"/>
                        </a:lnTo>
                        <a:lnTo>
                          <a:pt x="421" y="174"/>
                        </a:lnTo>
                        <a:lnTo>
                          <a:pt x="409" y="210"/>
                        </a:lnTo>
                        <a:lnTo>
                          <a:pt x="429" y="220"/>
                        </a:lnTo>
                        <a:lnTo>
                          <a:pt x="314" y="252"/>
                        </a:lnTo>
                        <a:lnTo>
                          <a:pt x="318" y="279"/>
                        </a:lnTo>
                        <a:lnTo>
                          <a:pt x="289" y="285"/>
                        </a:lnTo>
                        <a:lnTo>
                          <a:pt x="267" y="300"/>
                        </a:lnTo>
                        <a:lnTo>
                          <a:pt x="263" y="314"/>
                        </a:lnTo>
                        <a:lnTo>
                          <a:pt x="249" y="317"/>
                        </a:lnTo>
                        <a:lnTo>
                          <a:pt x="216" y="349"/>
                        </a:lnTo>
                        <a:lnTo>
                          <a:pt x="195" y="375"/>
                        </a:lnTo>
                        <a:lnTo>
                          <a:pt x="182" y="376"/>
                        </a:lnTo>
                        <a:lnTo>
                          <a:pt x="170" y="371"/>
                        </a:lnTo>
                        <a:lnTo>
                          <a:pt x="128" y="367"/>
                        </a:lnTo>
                        <a:lnTo>
                          <a:pt x="121" y="364"/>
                        </a:lnTo>
                        <a:lnTo>
                          <a:pt x="121" y="361"/>
                        </a:lnTo>
                        <a:lnTo>
                          <a:pt x="106" y="352"/>
                        </a:lnTo>
                        <a:lnTo>
                          <a:pt x="81" y="350"/>
                        </a:lnTo>
                        <a:lnTo>
                          <a:pt x="50" y="359"/>
                        </a:lnTo>
                        <a:lnTo>
                          <a:pt x="25" y="334"/>
                        </a:lnTo>
                        <a:lnTo>
                          <a:pt x="0" y="302"/>
                        </a:lnTo>
                        <a:lnTo>
                          <a:pt x="1" y="178"/>
                        </a:lnTo>
                        <a:lnTo>
                          <a:pt x="80" y="179"/>
                        </a:lnTo>
                        <a:lnTo>
                          <a:pt x="77" y="165"/>
                        </a:lnTo>
                        <a:lnTo>
                          <a:pt x="83" y="151"/>
                        </a:lnTo>
                        <a:lnTo>
                          <a:pt x="76" y="133"/>
                        </a:lnTo>
                        <a:lnTo>
                          <a:pt x="81" y="114"/>
                        </a:lnTo>
                        <a:lnTo>
                          <a:pt x="76" y="102"/>
                        </a:lnTo>
                        <a:lnTo>
                          <a:pt x="90" y="103"/>
                        </a:lnTo>
                        <a:lnTo>
                          <a:pt x="92" y="115"/>
                        </a:lnTo>
                        <a:lnTo>
                          <a:pt x="110" y="114"/>
                        </a:lnTo>
                        <a:lnTo>
                          <a:pt x="134" y="118"/>
                        </a:lnTo>
                        <a:lnTo>
                          <a:pt x="146" y="135"/>
                        </a:lnTo>
                        <a:lnTo>
                          <a:pt x="177" y="141"/>
                        </a:lnTo>
                        <a:lnTo>
                          <a:pt x="200" y="128"/>
                        </a:lnTo>
                        <a:lnTo>
                          <a:pt x="208" y="149"/>
                        </a:lnTo>
                        <a:lnTo>
                          <a:pt x="237" y="154"/>
                        </a:lnTo>
                        <a:lnTo>
                          <a:pt x="251" y="170"/>
                        </a:lnTo>
                        <a:lnTo>
                          <a:pt x="267" y="192"/>
                        </a:lnTo>
                        <a:lnTo>
                          <a:pt x="296" y="192"/>
                        </a:lnTo>
                        <a:lnTo>
                          <a:pt x="293" y="150"/>
                        </a:lnTo>
                        <a:lnTo>
                          <a:pt x="282" y="157"/>
                        </a:lnTo>
                        <a:lnTo>
                          <a:pt x="256" y="142"/>
                        </a:lnTo>
                        <a:lnTo>
                          <a:pt x="246" y="136"/>
                        </a:lnTo>
                        <a:lnTo>
                          <a:pt x="250" y="97"/>
                        </a:lnTo>
                        <a:lnTo>
                          <a:pt x="257" y="52"/>
                        </a:lnTo>
                        <a:lnTo>
                          <a:pt x="249" y="35"/>
                        </a:lnTo>
                        <a:lnTo>
                          <a:pt x="259" y="11"/>
                        </a:lnTo>
                        <a:lnTo>
                          <a:pt x="269" y="6"/>
                        </a:lnTo>
                        <a:lnTo>
                          <a:pt x="320" y="0"/>
                        </a:lnTo>
                        <a:lnTo>
                          <a:pt x="335" y="4"/>
                        </a:lnTo>
                        <a:lnTo>
                          <a:pt x="351" y="13"/>
                        </a:lnTo>
                        <a:lnTo>
                          <a:pt x="366" y="20"/>
                        </a:lnTo>
                        <a:lnTo>
                          <a:pt x="390" y="26"/>
                        </a:lnTo>
                        <a:lnTo>
                          <a:pt x="412" y="3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8" name="Country">
                    <a:extLst>
                      <a:ext uri="{FF2B5EF4-FFF2-40B4-BE49-F238E27FC236}">
                        <a16:creationId xmlns:a16="http://schemas.microsoft.com/office/drawing/2014/main" id="{28F1A6D5-91FC-438C-BEC9-3EB73B01B8D7}"/>
                      </a:ext>
                    </a:extLst>
                  </p:cNvPr>
                  <p:cNvSpPr>
                    <a:spLocks/>
                  </p:cNvSpPr>
                  <p:nvPr/>
                </p:nvSpPr>
                <p:spPr bwMode="auto">
                  <a:xfrm>
                    <a:off x="6432550" y="2555875"/>
                    <a:ext cx="58737" cy="55563"/>
                  </a:xfrm>
                  <a:custGeom>
                    <a:avLst/>
                    <a:gdLst>
                      <a:gd name="T0" fmla="*/ 225 w 287"/>
                      <a:gd name="T1" fmla="*/ 269 h 270"/>
                      <a:gd name="T2" fmla="*/ 204 w 287"/>
                      <a:gd name="T3" fmla="*/ 265 h 270"/>
                      <a:gd name="T4" fmla="*/ 192 w 287"/>
                      <a:gd name="T5" fmla="*/ 270 h 270"/>
                      <a:gd name="T6" fmla="*/ 173 w 287"/>
                      <a:gd name="T7" fmla="*/ 263 h 270"/>
                      <a:gd name="T8" fmla="*/ 158 w 287"/>
                      <a:gd name="T9" fmla="*/ 262 h 270"/>
                      <a:gd name="T10" fmla="*/ 134 w 287"/>
                      <a:gd name="T11" fmla="*/ 244 h 270"/>
                      <a:gd name="T12" fmla="*/ 104 w 287"/>
                      <a:gd name="T13" fmla="*/ 238 h 270"/>
                      <a:gd name="T14" fmla="*/ 93 w 287"/>
                      <a:gd name="T15" fmla="*/ 212 h 270"/>
                      <a:gd name="T16" fmla="*/ 93 w 287"/>
                      <a:gd name="T17" fmla="*/ 198 h 270"/>
                      <a:gd name="T18" fmla="*/ 77 w 287"/>
                      <a:gd name="T19" fmla="*/ 194 h 270"/>
                      <a:gd name="T20" fmla="*/ 34 w 287"/>
                      <a:gd name="T21" fmla="*/ 150 h 270"/>
                      <a:gd name="T22" fmla="*/ 22 w 287"/>
                      <a:gd name="T23" fmla="*/ 127 h 270"/>
                      <a:gd name="T24" fmla="*/ 15 w 287"/>
                      <a:gd name="T25" fmla="*/ 120 h 270"/>
                      <a:gd name="T26" fmla="*/ 0 w 287"/>
                      <a:gd name="T27" fmla="*/ 88 h 270"/>
                      <a:gd name="T28" fmla="*/ 42 w 287"/>
                      <a:gd name="T29" fmla="*/ 92 h 270"/>
                      <a:gd name="T30" fmla="*/ 55 w 287"/>
                      <a:gd name="T31" fmla="*/ 97 h 270"/>
                      <a:gd name="T32" fmla="*/ 67 w 287"/>
                      <a:gd name="T33" fmla="*/ 96 h 270"/>
                      <a:gd name="T34" fmla="*/ 88 w 287"/>
                      <a:gd name="T35" fmla="*/ 70 h 270"/>
                      <a:gd name="T36" fmla="*/ 121 w 287"/>
                      <a:gd name="T37" fmla="*/ 38 h 270"/>
                      <a:gd name="T38" fmla="*/ 135 w 287"/>
                      <a:gd name="T39" fmla="*/ 35 h 270"/>
                      <a:gd name="T40" fmla="*/ 140 w 287"/>
                      <a:gd name="T41" fmla="*/ 21 h 270"/>
                      <a:gd name="T42" fmla="*/ 161 w 287"/>
                      <a:gd name="T43" fmla="*/ 6 h 270"/>
                      <a:gd name="T44" fmla="*/ 190 w 287"/>
                      <a:gd name="T45" fmla="*/ 0 h 270"/>
                      <a:gd name="T46" fmla="*/ 192 w 287"/>
                      <a:gd name="T47" fmla="*/ 15 h 270"/>
                      <a:gd name="T48" fmla="*/ 224 w 287"/>
                      <a:gd name="T49" fmla="*/ 14 h 270"/>
                      <a:gd name="T50" fmla="*/ 242 w 287"/>
                      <a:gd name="T51" fmla="*/ 22 h 270"/>
                      <a:gd name="T52" fmla="*/ 250 w 287"/>
                      <a:gd name="T53" fmla="*/ 32 h 270"/>
                      <a:gd name="T54" fmla="*/ 268 w 287"/>
                      <a:gd name="T55" fmla="*/ 35 h 270"/>
                      <a:gd name="T56" fmla="*/ 287 w 287"/>
                      <a:gd name="T57" fmla="*/ 48 h 270"/>
                      <a:gd name="T58" fmla="*/ 287 w 287"/>
                      <a:gd name="T59" fmla="*/ 98 h 270"/>
                      <a:gd name="T60" fmla="*/ 280 w 287"/>
                      <a:gd name="T61" fmla="*/ 125 h 270"/>
                      <a:gd name="T62" fmla="*/ 278 w 287"/>
                      <a:gd name="T63" fmla="*/ 155 h 270"/>
                      <a:gd name="T64" fmla="*/ 284 w 287"/>
                      <a:gd name="T65" fmla="*/ 167 h 270"/>
                      <a:gd name="T66" fmla="*/ 280 w 287"/>
                      <a:gd name="T67" fmla="*/ 190 h 270"/>
                      <a:gd name="T68" fmla="*/ 274 w 287"/>
                      <a:gd name="T69" fmla="*/ 194 h 270"/>
                      <a:gd name="T70" fmla="*/ 264 w 287"/>
                      <a:gd name="T71" fmla="*/ 223 h 270"/>
                      <a:gd name="T72" fmla="*/ 225 w 287"/>
                      <a:gd name="T73" fmla="*/ 26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7" h="270">
                        <a:moveTo>
                          <a:pt x="225" y="269"/>
                        </a:moveTo>
                        <a:lnTo>
                          <a:pt x="204" y="265"/>
                        </a:lnTo>
                        <a:lnTo>
                          <a:pt x="192" y="270"/>
                        </a:lnTo>
                        <a:lnTo>
                          <a:pt x="173" y="263"/>
                        </a:lnTo>
                        <a:lnTo>
                          <a:pt x="158" y="262"/>
                        </a:lnTo>
                        <a:lnTo>
                          <a:pt x="134" y="244"/>
                        </a:lnTo>
                        <a:lnTo>
                          <a:pt x="104" y="238"/>
                        </a:lnTo>
                        <a:lnTo>
                          <a:pt x="93" y="212"/>
                        </a:lnTo>
                        <a:lnTo>
                          <a:pt x="93" y="198"/>
                        </a:lnTo>
                        <a:lnTo>
                          <a:pt x="77" y="194"/>
                        </a:lnTo>
                        <a:lnTo>
                          <a:pt x="34" y="150"/>
                        </a:lnTo>
                        <a:lnTo>
                          <a:pt x="22" y="127"/>
                        </a:lnTo>
                        <a:lnTo>
                          <a:pt x="15" y="120"/>
                        </a:lnTo>
                        <a:lnTo>
                          <a:pt x="0" y="88"/>
                        </a:lnTo>
                        <a:lnTo>
                          <a:pt x="42" y="92"/>
                        </a:lnTo>
                        <a:lnTo>
                          <a:pt x="55" y="97"/>
                        </a:lnTo>
                        <a:lnTo>
                          <a:pt x="67" y="96"/>
                        </a:lnTo>
                        <a:lnTo>
                          <a:pt x="88" y="70"/>
                        </a:lnTo>
                        <a:lnTo>
                          <a:pt x="121" y="38"/>
                        </a:lnTo>
                        <a:lnTo>
                          <a:pt x="135" y="35"/>
                        </a:lnTo>
                        <a:lnTo>
                          <a:pt x="140" y="21"/>
                        </a:lnTo>
                        <a:lnTo>
                          <a:pt x="161" y="6"/>
                        </a:lnTo>
                        <a:lnTo>
                          <a:pt x="190" y="0"/>
                        </a:lnTo>
                        <a:lnTo>
                          <a:pt x="192" y="15"/>
                        </a:lnTo>
                        <a:lnTo>
                          <a:pt x="224" y="14"/>
                        </a:lnTo>
                        <a:lnTo>
                          <a:pt x="242" y="22"/>
                        </a:lnTo>
                        <a:lnTo>
                          <a:pt x="250" y="32"/>
                        </a:lnTo>
                        <a:lnTo>
                          <a:pt x="268" y="35"/>
                        </a:lnTo>
                        <a:lnTo>
                          <a:pt x="287" y="48"/>
                        </a:lnTo>
                        <a:lnTo>
                          <a:pt x="287" y="98"/>
                        </a:lnTo>
                        <a:lnTo>
                          <a:pt x="280" y="125"/>
                        </a:lnTo>
                        <a:lnTo>
                          <a:pt x="278" y="155"/>
                        </a:lnTo>
                        <a:lnTo>
                          <a:pt x="284" y="167"/>
                        </a:lnTo>
                        <a:lnTo>
                          <a:pt x="280" y="190"/>
                        </a:lnTo>
                        <a:lnTo>
                          <a:pt x="274" y="194"/>
                        </a:lnTo>
                        <a:lnTo>
                          <a:pt x="264" y="223"/>
                        </a:lnTo>
                        <a:lnTo>
                          <a:pt x="225" y="26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grpSp>
          </p:grpSp>
          <p:grpSp>
            <p:nvGrpSpPr>
              <p:cNvPr id="333" name="Bubbles">
                <a:extLst>
                  <a:ext uri="{FF2B5EF4-FFF2-40B4-BE49-F238E27FC236}">
                    <a16:creationId xmlns:a16="http://schemas.microsoft.com/office/drawing/2014/main" id="{5C6E14D8-139D-4231-9110-2DB01BC3C86C}"/>
                  </a:ext>
                </a:extLst>
              </p:cNvPr>
              <p:cNvGrpSpPr/>
              <p:nvPr/>
            </p:nvGrpSpPr>
            <p:grpSpPr>
              <a:xfrm>
                <a:off x="2022318" y="1808546"/>
                <a:ext cx="2093516" cy="865996"/>
                <a:chOff x="5226051" y="1808546"/>
                <a:chExt cx="2093516" cy="865996"/>
              </a:xfrm>
            </p:grpSpPr>
            <p:sp>
              <p:nvSpPr>
                <p:cNvPr id="334" name="Bubble">
                  <a:extLst>
                    <a:ext uri="{FF2B5EF4-FFF2-40B4-BE49-F238E27FC236}">
                      <a16:creationId xmlns:a16="http://schemas.microsoft.com/office/drawing/2014/main" id="{6A621CA8-0070-4871-8644-EE0809E1E640}"/>
                    </a:ext>
                  </a:extLst>
                </p:cNvPr>
                <p:cNvSpPr>
                  <a:spLocks noChangeAspect="1" noChangeArrowheads="1"/>
                </p:cNvSpPr>
                <p:nvPr/>
              </p:nvSpPr>
              <p:spPr bwMode="auto">
                <a:xfrm>
                  <a:off x="5226051" y="1808546"/>
                  <a:ext cx="423862" cy="420304"/>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$45M</a:t>
                  </a:r>
                </a:p>
              </p:txBody>
            </p:sp>
            <p:sp>
              <p:nvSpPr>
                <p:cNvPr id="335" name="Bubble">
                  <a:extLst>
                    <a:ext uri="{FF2B5EF4-FFF2-40B4-BE49-F238E27FC236}">
                      <a16:creationId xmlns:a16="http://schemas.microsoft.com/office/drawing/2014/main" id="{9DF7BF10-30A8-4376-95CB-52CD538B8D1A}"/>
                    </a:ext>
                  </a:extLst>
                </p:cNvPr>
                <p:cNvSpPr>
                  <a:spLocks noChangeAspect="1" noChangeArrowheads="1"/>
                </p:cNvSpPr>
                <p:nvPr/>
              </p:nvSpPr>
              <p:spPr bwMode="auto">
                <a:xfrm>
                  <a:off x="6214473" y="1889128"/>
                  <a:ext cx="207556" cy="211136"/>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400" dirty="0">
                      <a:solidFill>
                        <a:srgbClr val="FFFFFF"/>
                      </a:solidFill>
                      <a:latin typeface="Segoe UI" panose="020B0502040204020203" pitchFamily="34" charset="0"/>
                      <a:cs typeface="Segoe UI" panose="020B0502040204020203" pitchFamily="34" charset="0"/>
                    </a:rPr>
                    <a:t>$28M</a:t>
                  </a:r>
                </a:p>
              </p:txBody>
            </p:sp>
            <p:sp>
              <p:nvSpPr>
                <p:cNvPr id="336" name="Bubble">
                  <a:extLst>
                    <a:ext uri="{FF2B5EF4-FFF2-40B4-BE49-F238E27FC236}">
                      <a16:creationId xmlns:a16="http://schemas.microsoft.com/office/drawing/2014/main" id="{1F95DCAA-11F5-48DC-8EC3-B62E817CF724}"/>
                    </a:ext>
                  </a:extLst>
                </p:cNvPr>
                <p:cNvSpPr>
                  <a:spLocks noChangeAspect="1" noChangeArrowheads="1"/>
                </p:cNvSpPr>
                <p:nvPr/>
              </p:nvSpPr>
              <p:spPr bwMode="auto">
                <a:xfrm>
                  <a:off x="6537962" y="2140462"/>
                  <a:ext cx="70590" cy="68826"/>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337" name="Bubble">
                  <a:extLst>
                    <a:ext uri="{FF2B5EF4-FFF2-40B4-BE49-F238E27FC236}">
                      <a16:creationId xmlns:a16="http://schemas.microsoft.com/office/drawing/2014/main" id="{8010019A-B3E1-4C96-A7E9-6AD1D7EC711E}"/>
                    </a:ext>
                  </a:extLst>
                </p:cNvPr>
                <p:cNvSpPr>
                  <a:spLocks noChangeAspect="1" noChangeArrowheads="1"/>
                </p:cNvSpPr>
                <p:nvPr/>
              </p:nvSpPr>
              <p:spPr bwMode="auto">
                <a:xfrm>
                  <a:off x="7258447" y="2613422"/>
                  <a:ext cx="61120" cy="61120"/>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338" name="Bubble">
                  <a:extLst>
                    <a:ext uri="{FF2B5EF4-FFF2-40B4-BE49-F238E27FC236}">
                      <a16:creationId xmlns:a16="http://schemas.microsoft.com/office/drawing/2014/main" id="{F16CCDBB-4B35-49BD-86F5-F37DAD4C0D44}"/>
                    </a:ext>
                  </a:extLst>
                </p:cNvPr>
                <p:cNvSpPr>
                  <a:spLocks noChangeAspect="1" noChangeArrowheads="1"/>
                </p:cNvSpPr>
                <p:nvPr/>
              </p:nvSpPr>
              <p:spPr bwMode="auto">
                <a:xfrm>
                  <a:off x="6348413" y="2309813"/>
                  <a:ext cx="101600" cy="101600"/>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339" name="Bubble">
                  <a:extLst>
                    <a:ext uri="{FF2B5EF4-FFF2-40B4-BE49-F238E27FC236}">
                      <a16:creationId xmlns:a16="http://schemas.microsoft.com/office/drawing/2014/main" id="{78B75662-1337-45F8-A769-FAE35484A990}"/>
                    </a:ext>
                  </a:extLst>
                </p:cNvPr>
                <p:cNvSpPr>
                  <a:spLocks noChangeAspect="1" noChangeArrowheads="1"/>
                </p:cNvSpPr>
                <p:nvPr/>
              </p:nvSpPr>
              <p:spPr bwMode="auto">
                <a:xfrm>
                  <a:off x="5721352" y="2492377"/>
                  <a:ext cx="114298" cy="114298"/>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340" name="Bubble">
                  <a:extLst>
                    <a:ext uri="{FF2B5EF4-FFF2-40B4-BE49-F238E27FC236}">
                      <a16:creationId xmlns:a16="http://schemas.microsoft.com/office/drawing/2014/main" id="{4302B893-FE7E-42EA-B903-7D6ACA946C31}"/>
                    </a:ext>
                  </a:extLst>
                </p:cNvPr>
                <p:cNvSpPr>
                  <a:spLocks noChangeAspect="1" noChangeArrowheads="1"/>
                </p:cNvSpPr>
                <p:nvPr/>
              </p:nvSpPr>
              <p:spPr bwMode="auto">
                <a:xfrm>
                  <a:off x="6915786" y="2046766"/>
                  <a:ext cx="160654" cy="160654"/>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00" dirty="0">
                      <a:solidFill>
                        <a:srgbClr val="FFFFFF"/>
                      </a:solidFill>
                      <a:latin typeface="Segoe UI" panose="020B0502040204020203" pitchFamily="34" charset="0"/>
                      <a:cs typeface="Segoe UI" panose="020B0502040204020203" pitchFamily="34" charset="0"/>
                    </a:rPr>
                    <a:t>$15M</a:t>
                  </a:r>
                </a:p>
              </p:txBody>
            </p:sp>
          </p:grpSp>
        </p:grpSp>
        <p:grpSp>
          <p:nvGrpSpPr>
            <p:cNvPr id="68" name="Column Chart" descr="&lt;SmartSettings&gt;&lt;SmartResize enabled=&quot;True&quot; minWidth=&quot;25&quot; minHeight=&quot;25&quot; /&gt;&lt;/SmartSettings&gt;">
              <a:extLst>
                <a:ext uri="{FF2B5EF4-FFF2-40B4-BE49-F238E27FC236}">
                  <a16:creationId xmlns:a16="http://schemas.microsoft.com/office/drawing/2014/main" id="{CCEC7149-6661-4B4D-AB31-7620B23F7E3B}"/>
                </a:ext>
              </a:extLst>
            </p:cNvPr>
            <p:cNvGrpSpPr/>
            <p:nvPr/>
          </p:nvGrpSpPr>
          <p:grpSpPr>
            <a:xfrm>
              <a:off x="1639094" y="3092927"/>
              <a:ext cx="1439069" cy="977900"/>
              <a:chOff x="1639094" y="3092927"/>
              <a:chExt cx="1439069" cy="977900"/>
            </a:xfrm>
          </p:grpSpPr>
          <p:sp>
            <p:nvSpPr>
              <p:cNvPr id="288" name="Tile Background">
                <a:extLst>
                  <a:ext uri="{FF2B5EF4-FFF2-40B4-BE49-F238E27FC236}">
                    <a16:creationId xmlns:a16="http://schemas.microsoft.com/office/drawing/2014/main" id="{B26A19EC-16DA-4E7A-8043-A15F652B37A9}"/>
                  </a:ext>
                </a:extLst>
              </p:cNvPr>
              <p:cNvSpPr>
                <a:spLocks noChangeAspect="1" noChangeArrowheads="1"/>
              </p:cNvSpPr>
              <p:nvPr/>
            </p:nvSpPr>
            <p:spPr bwMode="auto">
              <a:xfrm>
                <a:off x="1639888" y="3092927"/>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Debt to Equity</a:t>
                </a:r>
              </a:p>
            </p:txBody>
          </p:sp>
          <p:sp>
            <p:nvSpPr>
              <p:cNvPr id="289"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CDBA221E-5C2E-49ED-AFA7-70A3D2B87E0A}"/>
                  </a:ext>
                </a:extLst>
              </p:cNvPr>
              <p:cNvSpPr>
                <a:spLocks noChangeArrowheads="1"/>
              </p:cNvSpPr>
              <p:nvPr/>
            </p:nvSpPr>
            <p:spPr bwMode="auto">
              <a:xfrm>
                <a:off x="1697038" y="3244730"/>
                <a:ext cx="69570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Debt-to-equity-Ratio</a:t>
                </a:r>
                <a:endParaRPr kumimoji="0" lang="en-US" altLang="en-US" sz="500" b="0" i="0" u="none" strike="noStrike" cap="all" normalizeH="0" dirty="0">
                  <a:ln>
                    <a:noFill/>
                  </a:ln>
                  <a:solidFill>
                    <a:schemeClr val="tx1"/>
                  </a:solidFill>
                  <a:effectLst/>
                </a:endParaRPr>
              </a:p>
            </p:txBody>
          </p:sp>
          <p:sp>
            <p:nvSpPr>
              <p:cNvPr id="290"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CB598F4C-948E-4D38-8DF9-E9E55CEA7BEB}"/>
                  </a:ext>
                </a:extLst>
              </p:cNvPr>
              <p:cNvSpPr>
                <a:spLocks noChangeShapeType="1"/>
              </p:cNvSpPr>
              <p:nvPr/>
            </p:nvSpPr>
            <p:spPr bwMode="auto">
              <a:xfrm>
                <a:off x="1639094" y="3373317"/>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91" name="Y Axis Labels">
                <a:extLst>
                  <a:ext uri="{FF2B5EF4-FFF2-40B4-BE49-F238E27FC236}">
                    <a16:creationId xmlns:a16="http://schemas.microsoft.com/office/drawing/2014/main" id="{F30C00FA-73C1-4CC1-81BD-DFD954BA35BF}"/>
                  </a:ext>
                </a:extLst>
              </p:cNvPr>
              <p:cNvGrpSpPr/>
              <p:nvPr/>
            </p:nvGrpSpPr>
            <p:grpSpPr>
              <a:xfrm>
                <a:off x="1667565" y="3550443"/>
                <a:ext cx="128581" cy="416669"/>
                <a:chOff x="1650102" y="1479549"/>
                <a:chExt cx="128581" cy="416669"/>
              </a:xfrm>
            </p:grpSpPr>
            <p:sp>
              <p:nvSpPr>
                <p:cNvPr id="326" name="Label">
                  <a:extLst>
                    <a:ext uri="{FF2B5EF4-FFF2-40B4-BE49-F238E27FC236}">
                      <a16:creationId xmlns:a16="http://schemas.microsoft.com/office/drawing/2014/main" id="{DD269CB3-794A-4499-A6A1-7CB22DA1736A}"/>
                    </a:ext>
                  </a:extLst>
                </p:cNvPr>
                <p:cNvSpPr>
                  <a:spLocks noChangeArrowheads="1"/>
                </p:cNvSpPr>
                <p:nvPr/>
              </p:nvSpPr>
              <p:spPr bwMode="auto">
                <a:xfrm>
                  <a:off x="1650443" y="1479549"/>
                  <a:ext cx="12824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50M</a:t>
                  </a:r>
                  <a:endParaRPr kumimoji="0" lang="en-US" altLang="en-US" sz="500" b="0" i="0" u="none" strike="noStrike" cap="none" normalizeH="0" baseline="0" dirty="0">
                    <a:ln>
                      <a:noFill/>
                    </a:ln>
                    <a:solidFill>
                      <a:srgbClr val="777777"/>
                    </a:solidFill>
                    <a:effectLst/>
                  </a:endParaRPr>
                </a:p>
              </p:txBody>
            </p:sp>
            <p:sp>
              <p:nvSpPr>
                <p:cNvPr id="327" name="Label">
                  <a:extLst>
                    <a:ext uri="{FF2B5EF4-FFF2-40B4-BE49-F238E27FC236}">
                      <a16:creationId xmlns:a16="http://schemas.microsoft.com/office/drawing/2014/main" id="{BD382A81-D0C4-4E95-8B9D-C997FF9801BD}"/>
                    </a:ext>
                  </a:extLst>
                </p:cNvPr>
                <p:cNvSpPr>
                  <a:spLocks noChangeArrowheads="1"/>
                </p:cNvSpPr>
                <p:nvPr/>
              </p:nvSpPr>
              <p:spPr bwMode="auto">
                <a:xfrm>
                  <a:off x="1650102" y="1651000"/>
                  <a:ext cx="12824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25M</a:t>
                  </a:r>
                  <a:endParaRPr kumimoji="0" lang="en-US" altLang="en-US" sz="500" b="0" i="0" u="none" strike="noStrike" cap="none" normalizeH="0" baseline="0" dirty="0">
                    <a:ln>
                      <a:noFill/>
                    </a:ln>
                    <a:solidFill>
                      <a:srgbClr val="777777"/>
                    </a:solidFill>
                    <a:effectLst/>
                  </a:endParaRPr>
                </a:p>
              </p:txBody>
            </p:sp>
            <p:sp>
              <p:nvSpPr>
                <p:cNvPr id="328" name="Label">
                  <a:extLst>
                    <a:ext uri="{FF2B5EF4-FFF2-40B4-BE49-F238E27FC236}">
                      <a16:creationId xmlns:a16="http://schemas.microsoft.com/office/drawing/2014/main" id="{588E7258-64D8-43D0-8113-A64AD216593E}"/>
                    </a:ext>
                  </a:extLst>
                </p:cNvPr>
                <p:cNvSpPr>
                  <a:spLocks noChangeArrowheads="1"/>
                </p:cNvSpPr>
                <p:nvPr/>
              </p:nvSpPr>
              <p:spPr bwMode="auto">
                <a:xfrm>
                  <a:off x="1683780" y="1819274"/>
                  <a:ext cx="929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0M</a:t>
                  </a:r>
                  <a:endParaRPr kumimoji="0" lang="en-US" altLang="en-US" sz="500" b="0" i="0" u="none" strike="noStrike" cap="none" normalizeH="0" baseline="0" dirty="0">
                    <a:ln>
                      <a:noFill/>
                    </a:ln>
                    <a:solidFill>
                      <a:srgbClr val="777777"/>
                    </a:solidFill>
                    <a:effectLst/>
                  </a:endParaRPr>
                </a:p>
              </p:txBody>
            </p:sp>
          </p:grpSp>
          <p:grpSp>
            <p:nvGrpSpPr>
              <p:cNvPr id="292" name="Lines">
                <a:extLst>
                  <a:ext uri="{FF2B5EF4-FFF2-40B4-BE49-F238E27FC236}">
                    <a16:creationId xmlns:a16="http://schemas.microsoft.com/office/drawing/2014/main" id="{5FE2A935-0479-4430-AD0E-BFBF791444F8}"/>
                  </a:ext>
                </a:extLst>
              </p:cNvPr>
              <p:cNvGrpSpPr/>
              <p:nvPr/>
            </p:nvGrpSpPr>
            <p:grpSpPr>
              <a:xfrm>
                <a:off x="1817688" y="3586957"/>
                <a:ext cx="1053945" cy="341312"/>
                <a:chOff x="1804988" y="1516063"/>
                <a:chExt cx="1230313" cy="341312"/>
              </a:xfrm>
            </p:grpSpPr>
            <p:sp>
              <p:nvSpPr>
                <p:cNvPr id="323" name="Line">
                  <a:extLst>
                    <a:ext uri="{FF2B5EF4-FFF2-40B4-BE49-F238E27FC236}">
                      <a16:creationId xmlns:a16="http://schemas.microsoft.com/office/drawing/2014/main" id="{79609FAC-9FB7-415A-A648-F05DCB7367FA}"/>
                    </a:ext>
                  </a:extLst>
                </p:cNvPr>
                <p:cNvSpPr>
                  <a:spLocks noChangeShapeType="1"/>
                </p:cNvSpPr>
                <p:nvPr/>
              </p:nvSpPr>
              <p:spPr bwMode="auto">
                <a:xfrm>
                  <a:off x="1808163" y="1857375"/>
                  <a:ext cx="1227138"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4" name="Line">
                  <a:extLst>
                    <a:ext uri="{FF2B5EF4-FFF2-40B4-BE49-F238E27FC236}">
                      <a16:creationId xmlns:a16="http://schemas.microsoft.com/office/drawing/2014/main" id="{382D617F-8125-4772-AB7D-A12CB9C107D1}"/>
                    </a:ext>
                  </a:extLst>
                </p:cNvPr>
                <p:cNvSpPr>
                  <a:spLocks noChangeShapeType="1"/>
                </p:cNvSpPr>
                <p:nvPr/>
              </p:nvSpPr>
              <p:spPr bwMode="auto">
                <a:xfrm>
                  <a:off x="1804988" y="1516063"/>
                  <a:ext cx="1230313"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5" name="Line">
                  <a:extLst>
                    <a:ext uri="{FF2B5EF4-FFF2-40B4-BE49-F238E27FC236}">
                      <a16:creationId xmlns:a16="http://schemas.microsoft.com/office/drawing/2014/main" id="{EF9E9013-28BA-4745-8BB8-B3947783D462}"/>
                    </a:ext>
                  </a:extLst>
                </p:cNvPr>
                <p:cNvSpPr>
                  <a:spLocks noChangeShapeType="1"/>
                </p:cNvSpPr>
                <p:nvPr/>
              </p:nvSpPr>
              <p:spPr bwMode="auto">
                <a:xfrm>
                  <a:off x="1804988" y="1687513"/>
                  <a:ext cx="1230313"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93" name="X Axis Labels">
                <a:extLst>
                  <a:ext uri="{FF2B5EF4-FFF2-40B4-BE49-F238E27FC236}">
                    <a16:creationId xmlns:a16="http://schemas.microsoft.com/office/drawing/2014/main" id="{514D8777-2ABA-47D7-A29B-17FB46E158FC}"/>
                  </a:ext>
                </a:extLst>
              </p:cNvPr>
              <p:cNvGrpSpPr/>
              <p:nvPr/>
            </p:nvGrpSpPr>
            <p:grpSpPr>
              <a:xfrm>
                <a:off x="1886277" y="3950494"/>
                <a:ext cx="901717" cy="76944"/>
                <a:chOff x="1886277" y="3950494"/>
                <a:chExt cx="901717" cy="76944"/>
              </a:xfrm>
            </p:grpSpPr>
            <p:sp>
              <p:nvSpPr>
                <p:cNvPr id="318" name="Label">
                  <a:extLst>
                    <a:ext uri="{FF2B5EF4-FFF2-40B4-BE49-F238E27FC236}">
                      <a16:creationId xmlns:a16="http://schemas.microsoft.com/office/drawing/2014/main" id="{87524F9C-786E-4915-901E-113174E32622}"/>
                    </a:ext>
                  </a:extLst>
                </p:cNvPr>
                <p:cNvSpPr>
                  <a:spLocks noChangeArrowheads="1"/>
                </p:cNvSpPr>
                <p:nvPr/>
              </p:nvSpPr>
              <p:spPr bwMode="auto">
                <a:xfrm>
                  <a:off x="1886277" y="3950494"/>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Y-4</a:t>
                  </a:r>
                  <a:endParaRPr kumimoji="0" lang="en-US" altLang="en-US" sz="500" b="0" i="0" u="none" strike="noStrike" cap="none" normalizeH="0" baseline="0" dirty="0">
                    <a:ln>
                      <a:noFill/>
                    </a:ln>
                    <a:solidFill>
                      <a:srgbClr val="777777"/>
                    </a:solidFill>
                    <a:effectLst/>
                  </a:endParaRPr>
                </a:p>
              </p:txBody>
            </p:sp>
            <p:sp>
              <p:nvSpPr>
                <p:cNvPr id="319" name="Label">
                  <a:extLst>
                    <a:ext uri="{FF2B5EF4-FFF2-40B4-BE49-F238E27FC236}">
                      <a16:creationId xmlns:a16="http://schemas.microsoft.com/office/drawing/2014/main" id="{C4588B02-6EA4-4889-9FB0-6DB1FF76A8C1}"/>
                    </a:ext>
                  </a:extLst>
                </p:cNvPr>
                <p:cNvSpPr>
                  <a:spLocks noChangeArrowheads="1"/>
                </p:cNvSpPr>
                <p:nvPr/>
              </p:nvSpPr>
              <p:spPr bwMode="auto">
                <a:xfrm>
                  <a:off x="2091661" y="3950494"/>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Y-3</a:t>
                  </a:r>
                  <a:endParaRPr kumimoji="0" lang="en-US" altLang="en-US" sz="500" b="0" i="0" u="none" strike="noStrike" cap="none" normalizeH="0" baseline="0" dirty="0">
                    <a:ln>
                      <a:noFill/>
                    </a:ln>
                    <a:solidFill>
                      <a:srgbClr val="777777"/>
                    </a:solidFill>
                    <a:effectLst/>
                  </a:endParaRPr>
                </a:p>
              </p:txBody>
            </p:sp>
            <p:sp>
              <p:nvSpPr>
                <p:cNvPr id="320" name="Label">
                  <a:extLst>
                    <a:ext uri="{FF2B5EF4-FFF2-40B4-BE49-F238E27FC236}">
                      <a16:creationId xmlns:a16="http://schemas.microsoft.com/office/drawing/2014/main" id="{5C6FE284-DDA9-4BFE-AF33-373151FD9907}"/>
                    </a:ext>
                  </a:extLst>
                </p:cNvPr>
                <p:cNvSpPr>
                  <a:spLocks noChangeArrowheads="1"/>
                </p:cNvSpPr>
                <p:nvPr/>
              </p:nvSpPr>
              <p:spPr bwMode="auto">
                <a:xfrm>
                  <a:off x="2296250" y="3950494"/>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Y-2</a:t>
                  </a:r>
                  <a:endParaRPr kumimoji="0" lang="en-US" altLang="en-US" sz="500" b="0" i="0" u="none" strike="noStrike" cap="none" normalizeH="0" baseline="0" dirty="0">
                    <a:ln>
                      <a:noFill/>
                    </a:ln>
                    <a:solidFill>
                      <a:srgbClr val="777777"/>
                    </a:solidFill>
                    <a:effectLst/>
                  </a:endParaRPr>
                </a:p>
              </p:txBody>
            </p:sp>
            <p:sp>
              <p:nvSpPr>
                <p:cNvPr id="321" name="Label">
                  <a:extLst>
                    <a:ext uri="{FF2B5EF4-FFF2-40B4-BE49-F238E27FC236}">
                      <a16:creationId xmlns:a16="http://schemas.microsoft.com/office/drawing/2014/main" id="{C25121B9-5ED4-4541-BC17-6D77E5820688}"/>
                    </a:ext>
                  </a:extLst>
                </p:cNvPr>
                <p:cNvSpPr>
                  <a:spLocks noChangeArrowheads="1"/>
                </p:cNvSpPr>
                <p:nvPr/>
              </p:nvSpPr>
              <p:spPr bwMode="auto">
                <a:xfrm>
                  <a:off x="2500047" y="3950494"/>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Y-1</a:t>
                  </a:r>
                  <a:endParaRPr kumimoji="0" lang="en-US" altLang="en-US" sz="500" b="0" i="0" u="none" strike="noStrike" cap="none" normalizeH="0" baseline="0" dirty="0">
                    <a:ln>
                      <a:noFill/>
                    </a:ln>
                    <a:solidFill>
                      <a:srgbClr val="777777"/>
                    </a:solidFill>
                    <a:effectLst/>
                  </a:endParaRPr>
                </a:p>
              </p:txBody>
            </p:sp>
            <p:sp>
              <p:nvSpPr>
                <p:cNvPr id="322" name="Label">
                  <a:extLst>
                    <a:ext uri="{FF2B5EF4-FFF2-40B4-BE49-F238E27FC236}">
                      <a16:creationId xmlns:a16="http://schemas.microsoft.com/office/drawing/2014/main" id="{66500145-D36D-463E-B0B1-BD07419BD73C}"/>
                    </a:ext>
                  </a:extLst>
                </p:cNvPr>
                <p:cNvSpPr>
                  <a:spLocks noChangeArrowheads="1"/>
                </p:cNvSpPr>
                <p:nvPr/>
              </p:nvSpPr>
              <p:spPr bwMode="auto">
                <a:xfrm>
                  <a:off x="2717462" y="3950494"/>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Y0</a:t>
                  </a:r>
                  <a:endParaRPr kumimoji="0" lang="en-US" altLang="en-US" sz="500" b="0" i="0" u="none" strike="noStrike" cap="none" normalizeH="0" baseline="0" dirty="0">
                    <a:ln>
                      <a:noFill/>
                    </a:ln>
                    <a:solidFill>
                      <a:srgbClr val="777777"/>
                    </a:solidFill>
                    <a:effectLst/>
                  </a:endParaRPr>
                </a:p>
              </p:txBody>
            </p:sp>
          </p:grpSp>
          <p:grpSp>
            <p:nvGrpSpPr>
              <p:cNvPr id="294" name="Series 1 Columns">
                <a:extLst>
                  <a:ext uri="{FF2B5EF4-FFF2-40B4-BE49-F238E27FC236}">
                    <a16:creationId xmlns:a16="http://schemas.microsoft.com/office/drawing/2014/main" id="{1B45C0E3-E2E0-40A1-8AAC-98F050E933D6}"/>
                  </a:ext>
                </a:extLst>
              </p:cNvPr>
              <p:cNvGrpSpPr/>
              <p:nvPr/>
            </p:nvGrpSpPr>
            <p:grpSpPr>
              <a:xfrm>
                <a:off x="1870867" y="3740944"/>
                <a:ext cx="881861" cy="187325"/>
                <a:chOff x="1870867" y="3740944"/>
                <a:chExt cx="881861" cy="187325"/>
              </a:xfrm>
            </p:grpSpPr>
            <p:sp>
              <p:nvSpPr>
                <p:cNvPr id="313" name="Column">
                  <a:extLst>
                    <a:ext uri="{FF2B5EF4-FFF2-40B4-BE49-F238E27FC236}">
                      <a16:creationId xmlns:a16="http://schemas.microsoft.com/office/drawing/2014/main" id="{71DFE3CC-DFAA-4559-92C9-2B5150D7DACF}"/>
                    </a:ext>
                  </a:extLst>
                </p:cNvPr>
                <p:cNvSpPr>
                  <a:spLocks noChangeArrowheads="1"/>
                </p:cNvSpPr>
                <p:nvPr/>
              </p:nvSpPr>
              <p:spPr bwMode="auto">
                <a:xfrm>
                  <a:off x="1870867" y="3807619"/>
                  <a:ext cx="63500" cy="1206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4" name="Column">
                  <a:extLst>
                    <a:ext uri="{FF2B5EF4-FFF2-40B4-BE49-F238E27FC236}">
                      <a16:creationId xmlns:a16="http://schemas.microsoft.com/office/drawing/2014/main" id="{842FAC93-0CBA-464C-BD13-69F363E9037E}"/>
                    </a:ext>
                  </a:extLst>
                </p:cNvPr>
                <p:cNvSpPr>
                  <a:spLocks noChangeArrowheads="1"/>
                </p:cNvSpPr>
                <p:nvPr/>
              </p:nvSpPr>
              <p:spPr bwMode="auto">
                <a:xfrm>
                  <a:off x="2076251" y="3780632"/>
                  <a:ext cx="63500" cy="147637"/>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5" name="Column">
                  <a:extLst>
                    <a:ext uri="{FF2B5EF4-FFF2-40B4-BE49-F238E27FC236}">
                      <a16:creationId xmlns:a16="http://schemas.microsoft.com/office/drawing/2014/main" id="{9D300F05-AEDD-4578-8A40-CD5C6786DD02}"/>
                    </a:ext>
                  </a:extLst>
                </p:cNvPr>
                <p:cNvSpPr>
                  <a:spLocks noChangeArrowheads="1"/>
                </p:cNvSpPr>
                <p:nvPr/>
              </p:nvSpPr>
              <p:spPr bwMode="auto">
                <a:xfrm>
                  <a:off x="2281635" y="3780631"/>
                  <a:ext cx="61913" cy="147637"/>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6" name="Column">
                  <a:extLst>
                    <a:ext uri="{FF2B5EF4-FFF2-40B4-BE49-F238E27FC236}">
                      <a16:creationId xmlns:a16="http://schemas.microsoft.com/office/drawing/2014/main" id="{91F90062-D41E-4BC7-AD2D-46A133A57529}"/>
                    </a:ext>
                  </a:extLst>
                </p:cNvPr>
                <p:cNvSpPr>
                  <a:spLocks noChangeArrowheads="1"/>
                </p:cNvSpPr>
                <p:nvPr/>
              </p:nvSpPr>
              <p:spPr bwMode="auto">
                <a:xfrm>
                  <a:off x="2485431" y="3740944"/>
                  <a:ext cx="63500" cy="18732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7" name="Column">
                  <a:extLst>
                    <a:ext uri="{FF2B5EF4-FFF2-40B4-BE49-F238E27FC236}">
                      <a16:creationId xmlns:a16="http://schemas.microsoft.com/office/drawing/2014/main" id="{3B338084-53BD-45FB-B6B1-7C30EA6F7E28}"/>
                    </a:ext>
                  </a:extLst>
                </p:cNvPr>
                <p:cNvSpPr>
                  <a:spLocks noChangeArrowheads="1"/>
                </p:cNvSpPr>
                <p:nvPr/>
              </p:nvSpPr>
              <p:spPr bwMode="auto">
                <a:xfrm>
                  <a:off x="2689228" y="3775871"/>
                  <a:ext cx="63500" cy="152398"/>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95" name="Series 2 Columns">
                <a:extLst>
                  <a:ext uri="{FF2B5EF4-FFF2-40B4-BE49-F238E27FC236}">
                    <a16:creationId xmlns:a16="http://schemas.microsoft.com/office/drawing/2014/main" id="{A3EC504A-6BC7-49E9-8B71-77F3F674B72E}"/>
                  </a:ext>
                </a:extLst>
              </p:cNvPr>
              <p:cNvGrpSpPr/>
              <p:nvPr/>
            </p:nvGrpSpPr>
            <p:grpSpPr>
              <a:xfrm>
                <a:off x="1934367" y="3584287"/>
                <a:ext cx="881861" cy="343984"/>
                <a:chOff x="1934367" y="3584287"/>
                <a:chExt cx="881861" cy="343984"/>
              </a:xfrm>
            </p:grpSpPr>
            <p:sp>
              <p:nvSpPr>
                <p:cNvPr id="308" name="Column">
                  <a:extLst>
                    <a:ext uri="{FF2B5EF4-FFF2-40B4-BE49-F238E27FC236}">
                      <a16:creationId xmlns:a16="http://schemas.microsoft.com/office/drawing/2014/main" id="{C3531226-228F-47C2-A0B0-310CF3937BDF}"/>
                    </a:ext>
                  </a:extLst>
                </p:cNvPr>
                <p:cNvSpPr>
                  <a:spLocks noChangeArrowheads="1"/>
                </p:cNvSpPr>
                <p:nvPr/>
              </p:nvSpPr>
              <p:spPr bwMode="auto">
                <a:xfrm>
                  <a:off x="1934367" y="3698082"/>
                  <a:ext cx="63500" cy="23018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9" name="Column">
                  <a:extLst>
                    <a:ext uri="{FF2B5EF4-FFF2-40B4-BE49-F238E27FC236}">
                      <a16:creationId xmlns:a16="http://schemas.microsoft.com/office/drawing/2014/main" id="{ED996098-6007-44CD-B26D-CBAC4442A28C}"/>
                    </a:ext>
                  </a:extLst>
                </p:cNvPr>
                <p:cNvSpPr>
                  <a:spLocks noChangeArrowheads="1"/>
                </p:cNvSpPr>
                <p:nvPr/>
              </p:nvSpPr>
              <p:spPr bwMode="auto">
                <a:xfrm>
                  <a:off x="2139751" y="3669507"/>
                  <a:ext cx="63500" cy="258762"/>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0" name="Column">
                  <a:extLst>
                    <a:ext uri="{FF2B5EF4-FFF2-40B4-BE49-F238E27FC236}">
                      <a16:creationId xmlns:a16="http://schemas.microsoft.com/office/drawing/2014/main" id="{CB7A9522-67D4-40C6-A450-88A2F6D99776}"/>
                    </a:ext>
                  </a:extLst>
                </p:cNvPr>
                <p:cNvSpPr>
                  <a:spLocks noChangeArrowheads="1"/>
                </p:cNvSpPr>
                <p:nvPr/>
              </p:nvSpPr>
              <p:spPr bwMode="auto">
                <a:xfrm>
                  <a:off x="2343547" y="3625057"/>
                  <a:ext cx="63500" cy="303213"/>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1" name="Column">
                  <a:extLst>
                    <a:ext uri="{FF2B5EF4-FFF2-40B4-BE49-F238E27FC236}">
                      <a16:creationId xmlns:a16="http://schemas.microsoft.com/office/drawing/2014/main" id="{806A6E78-CD70-421B-9D62-8E5744C9DE79}"/>
                    </a:ext>
                  </a:extLst>
                </p:cNvPr>
                <p:cNvSpPr>
                  <a:spLocks noChangeArrowheads="1"/>
                </p:cNvSpPr>
                <p:nvPr/>
              </p:nvSpPr>
              <p:spPr bwMode="auto">
                <a:xfrm>
                  <a:off x="2548931" y="3628232"/>
                  <a:ext cx="61913" cy="3000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2" name="Column">
                  <a:extLst>
                    <a:ext uri="{FF2B5EF4-FFF2-40B4-BE49-F238E27FC236}">
                      <a16:creationId xmlns:a16="http://schemas.microsoft.com/office/drawing/2014/main" id="{1A2F2B3A-52A3-4B18-8EC3-42337729B1FA}"/>
                    </a:ext>
                  </a:extLst>
                </p:cNvPr>
                <p:cNvSpPr>
                  <a:spLocks noChangeArrowheads="1"/>
                </p:cNvSpPr>
                <p:nvPr/>
              </p:nvSpPr>
              <p:spPr bwMode="auto">
                <a:xfrm>
                  <a:off x="2752728" y="3584287"/>
                  <a:ext cx="63500" cy="343984"/>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96" name="Series">
                <a:extLst>
                  <a:ext uri="{FF2B5EF4-FFF2-40B4-BE49-F238E27FC236}">
                    <a16:creationId xmlns:a16="http://schemas.microsoft.com/office/drawing/2014/main" id="{90E2CFAF-F1A4-406C-AC87-77CD44D25528}"/>
                  </a:ext>
                </a:extLst>
              </p:cNvPr>
              <p:cNvGrpSpPr/>
              <p:nvPr/>
            </p:nvGrpSpPr>
            <p:grpSpPr>
              <a:xfrm>
                <a:off x="1697038" y="3412717"/>
                <a:ext cx="1089973" cy="79614"/>
                <a:chOff x="1697038" y="3412717"/>
                <a:chExt cx="1089973" cy="79614"/>
              </a:xfrm>
            </p:grpSpPr>
            <p:sp>
              <p:nvSpPr>
                <p:cNvPr id="302" name="Series Label">
                  <a:extLst>
                    <a:ext uri="{FF2B5EF4-FFF2-40B4-BE49-F238E27FC236}">
                      <a16:creationId xmlns:a16="http://schemas.microsoft.com/office/drawing/2014/main" id="{21918729-EDF8-4D06-A27A-12D71AD9DE44}"/>
                    </a:ext>
                  </a:extLst>
                </p:cNvPr>
                <p:cNvSpPr>
                  <a:spLocks noChangeArrowheads="1"/>
                </p:cNvSpPr>
                <p:nvPr/>
              </p:nvSpPr>
              <p:spPr bwMode="auto">
                <a:xfrm>
                  <a:off x="1768475" y="3415387"/>
                  <a:ext cx="13946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Debt</a:t>
                  </a:r>
                  <a:endParaRPr kumimoji="0" lang="en-US" altLang="en-US" sz="1800" b="0" i="0" u="none" strike="noStrike" cap="none" normalizeH="0" baseline="0" dirty="0">
                    <a:ln>
                      <a:noFill/>
                    </a:ln>
                    <a:solidFill>
                      <a:srgbClr val="777777"/>
                    </a:solidFill>
                    <a:effectLst/>
                  </a:endParaRPr>
                </a:p>
              </p:txBody>
            </p:sp>
            <p:sp>
              <p:nvSpPr>
                <p:cNvPr id="303" name="Series Color">
                  <a:extLst>
                    <a:ext uri="{FF2B5EF4-FFF2-40B4-BE49-F238E27FC236}">
                      <a16:creationId xmlns:a16="http://schemas.microsoft.com/office/drawing/2014/main" id="{5148FECB-AEB8-450F-9E31-251102D48BAE}"/>
                    </a:ext>
                  </a:extLst>
                </p:cNvPr>
                <p:cNvSpPr>
                  <a:spLocks noChangeArrowheads="1"/>
                </p:cNvSpPr>
                <p:nvPr/>
              </p:nvSpPr>
              <p:spPr bwMode="auto">
                <a:xfrm>
                  <a:off x="1697038" y="3426078"/>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4" name="Series Label">
                  <a:extLst>
                    <a:ext uri="{FF2B5EF4-FFF2-40B4-BE49-F238E27FC236}">
                      <a16:creationId xmlns:a16="http://schemas.microsoft.com/office/drawing/2014/main" id="{82197950-BCE2-4A93-A330-FA8DBAF26476}"/>
                    </a:ext>
                  </a:extLst>
                </p:cNvPr>
                <p:cNvSpPr>
                  <a:spLocks noChangeArrowheads="1"/>
                </p:cNvSpPr>
                <p:nvPr/>
              </p:nvSpPr>
              <p:spPr bwMode="auto">
                <a:xfrm>
                  <a:off x="2045495" y="3415387"/>
                  <a:ext cx="17633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Equity</a:t>
                  </a:r>
                  <a:endParaRPr kumimoji="0" lang="en-US" altLang="en-US" sz="1800" b="0" i="0" u="none" strike="noStrike" cap="none" normalizeH="0" baseline="0" dirty="0">
                    <a:ln>
                      <a:noFill/>
                    </a:ln>
                    <a:solidFill>
                      <a:srgbClr val="777777"/>
                    </a:solidFill>
                    <a:effectLst/>
                  </a:endParaRPr>
                </a:p>
              </p:txBody>
            </p:sp>
            <p:sp>
              <p:nvSpPr>
                <p:cNvPr id="305" name="Series Color">
                  <a:extLst>
                    <a:ext uri="{FF2B5EF4-FFF2-40B4-BE49-F238E27FC236}">
                      <a16:creationId xmlns:a16="http://schemas.microsoft.com/office/drawing/2014/main" id="{9C70460E-9407-4849-BC3B-77124957C474}"/>
                    </a:ext>
                  </a:extLst>
                </p:cNvPr>
                <p:cNvSpPr>
                  <a:spLocks noChangeArrowheads="1"/>
                </p:cNvSpPr>
                <p:nvPr/>
              </p:nvSpPr>
              <p:spPr bwMode="auto">
                <a:xfrm>
                  <a:off x="1974059" y="3426078"/>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6" name="Series Label">
                  <a:extLst>
                    <a:ext uri="{FF2B5EF4-FFF2-40B4-BE49-F238E27FC236}">
                      <a16:creationId xmlns:a16="http://schemas.microsoft.com/office/drawing/2014/main" id="{7D167DAC-180C-4803-96B9-193BA9EA7514}"/>
                    </a:ext>
                  </a:extLst>
                </p:cNvPr>
                <p:cNvSpPr>
                  <a:spLocks noChangeArrowheads="1"/>
                </p:cNvSpPr>
                <p:nvPr/>
              </p:nvSpPr>
              <p:spPr bwMode="auto">
                <a:xfrm>
                  <a:off x="2360612" y="3412717"/>
                  <a:ext cx="42639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Debt-to-Equity</a:t>
                  </a:r>
                  <a:endParaRPr kumimoji="0" lang="en-US" altLang="en-US" sz="1800" b="0" i="0" u="none" strike="noStrike" cap="none" normalizeH="0" baseline="0" dirty="0">
                    <a:ln>
                      <a:noFill/>
                    </a:ln>
                    <a:solidFill>
                      <a:srgbClr val="777777"/>
                    </a:solidFill>
                    <a:effectLst/>
                  </a:endParaRPr>
                </a:p>
              </p:txBody>
            </p:sp>
            <p:sp>
              <p:nvSpPr>
                <p:cNvPr id="307" name="Series Color">
                  <a:extLst>
                    <a:ext uri="{FF2B5EF4-FFF2-40B4-BE49-F238E27FC236}">
                      <a16:creationId xmlns:a16="http://schemas.microsoft.com/office/drawing/2014/main" id="{C9FB68D5-F2EF-4465-BA2F-2A99A50D1719}"/>
                    </a:ext>
                  </a:extLst>
                </p:cNvPr>
                <p:cNvSpPr>
                  <a:spLocks noChangeArrowheads="1"/>
                </p:cNvSpPr>
                <p:nvPr/>
              </p:nvSpPr>
              <p:spPr bwMode="auto">
                <a:xfrm>
                  <a:off x="2289176" y="3423408"/>
                  <a:ext cx="55562" cy="55562"/>
                </a:xfrm>
                <a:prstGeom prst="ellipse">
                  <a:avLst/>
                </a:prstGeom>
                <a:solidFill>
                  <a:srgbClr val="10A88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97" name="Y2 Axis Labels">
                <a:extLst>
                  <a:ext uri="{FF2B5EF4-FFF2-40B4-BE49-F238E27FC236}">
                    <a16:creationId xmlns:a16="http://schemas.microsoft.com/office/drawing/2014/main" id="{BFD58A0F-1858-4F9F-9768-D0DAC0AE9C83}"/>
                  </a:ext>
                </a:extLst>
              </p:cNvPr>
              <p:cNvGrpSpPr/>
              <p:nvPr/>
            </p:nvGrpSpPr>
            <p:grpSpPr>
              <a:xfrm>
                <a:off x="2895152" y="3550443"/>
                <a:ext cx="158698" cy="416669"/>
                <a:chOff x="1650443" y="1479549"/>
                <a:chExt cx="158698" cy="416669"/>
              </a:xfrm>
            </p:grpSpPr>
            <p:sp>
              <p:nvSpPr>
                <p:cNvPr id="299" name="Label">
                  <a:extLst>
                    <a:ext uri="{FF2B5EF4-FFF2-40B4-BE49-F238E27FC236}">
                      <a16:creationId xmlns:a16="http://schemas.microsoft.com/office/drawing/2014/main" id="{7549AA6C-1538-4BA4-B296-42B350C0F463}"/>
                    </a:ext>
                  </a:extLst>
                </p:cNvPr>
                <p:cNvSpPr>
                  <a:spLocks noChangeArrowheads="1"/>
                </p:cNvSpPr>
                <p:nvPr/>
              </p:nvSpPr>
              <p:spPr bwMode="auto">
                <a:xfrm>
                  <a:off x="1650443" y="1479549"/>
                  <a:ext cx="1586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100%</a:t>
                  </a:r>
                  <a:endParaRPr kumimoji="0" lang="en-US" altLang="en-US" sz="500" b="0" i="0" u="none" strike="noStrike" cap="none" normalizeH="0" baseline="0" dirty="0">
                    <a:ln>
                      <a:noFill/>
                    </a:ln>
                    <a:solidFill>
                      <a:srgbClr val="777777"/>
                    </a:solidFill>
                    <a:effectLst/>
                  </a:endParaRPr>
                </a:p>
              </p:txBody>
            </p:sp>
            <p:sp>
              <p:nvSpPr>
                <p:cNvPr id="300" name="Label">
                  <a:extLst>
                    <a:ext uri="{FF2B5EF4-FFF2-40B4-BE49-F238E27FC236}">
                      <a16:creationId xmlns:a16="http://schemas.microsoft.com/office/drawing/2014/main" id="{EE276F88-60C7-4AC6-B921-95E06C46264B}"/>
                    </a:ext>
                  </a:extLst>
                </p:cNvPr>
                <p:cNvSpPr>
                  <a:spLocks noChangeArrowheads="1"/>
                </p:cNvSpPr>
                <p:nvPr/>
              </p:nvSpPr>
              <p:spPr bwMode="auto">
                <a:xfrm>
                  <a:off x="1650443" y="1651000"/>
                  <a:ext cx="1234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50%</a:t>
                  </a:r>
                  <a:endParaRPr kumimoji="0" lang="en-US" altLang="en-US" sz="500" b="0" i="0" u="none" strike="noStrike" cap="none" normalizeH="0" baseline="0" dirty="0">
                    <a:ln>
                      <a:noFill/>
                    </a:ln>
                    <a:solidFill>
                      <a:srgbClr val="777777"/>
                    </a:solidFill>
                    <a:effectLst/>
                  </a:endParaRPr>
                </a:p>
              </p:txBody>
            </p:sp>
            <p:sp>
              <p:nvSpPr>
                <p:cNvPr id="301" name="Label">
                  <a:extLst>
                    <a:ext uri="{FF2B5EF4-FFF2-40B4-BE49-F238E27FC236}">
                      <a16:creationId xmlns:a16="http://schemas.microsoft.com/office/drawing/2014/main" id="{28B8983B-3F5F-421A-B8A9-5791EF588FD7}"/>
                    </a:ext>
                  </a:extLst>
                </p:cNvPr>
                <p:cNvSpPr>
                  <a:spLocks noChangeArrowheads="1"/>
                </p:cNvSpPr>
                <p:nvPr/>
              </p:nvSpPr>
              <p:spPr bwMode="auto">
                <a:xfrm>
                  <a:off x="1650443" y="1819274"/>
                  <a:ext cx="881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sp>
            <p:nvSpPr>
              <p:cNvPr id="298" name="Line Data">
                <a:extLst>
                  <a:ext uri="{FF2B5EF4-FFF2-40B4-BE49-F238E27FC236}">
                    <a16:creationId xmlns:a16="http://schemas.microsoft.com/office/drawing/2014/main" id="{DDAE02A0-F3EC-4EDE-9FF3-97CD8775088E}"/>
                  </a:ext>
                </a:extLst>
              </p:cNvPr>
              <p:cNvSpPr>
                <a:spLocks/>
              </p:cNvSpPr>
              <p:nvPr/>
            </p:nvSpPr>
            <p:spPr bwMode="auto">
              <a:xfrm>
                <a:off x="1930419" y="3720703"/>
                <a:ext cx="821514" cy="56029"/>
              </a:xfrm>
              <a:custGeom>
                <a:avLst/>
                <a:gdLst>
                  <a:gd name="T0" fmla="*/ 0 w 5418"/>
                  <a:gd name="T1" fmla="*/ 1716 h 1716"/>
                  <a:gd name="T2" fmla="*/ 542 w 5418"/>
                  <a:gd name="T3" fmla="*/ 1397 h 1716"/>
                  <a:gd name="T4" fmla="*/ 1084 w 5418"/>
                  <a:gd name="T5" fmla="*/ 150 h 1716"/>
                  <a:gd name="T6" fmla="*/ 1626 w 5418"/>
                  <a:gd name="T7" fmla="*/ 778 h 1716"/>
                  <a:gd name="T8" fmla="*/ 2167 w 5418"/>
                  <a:gd name="T9" fmla="*/ 679 h 1716"/>
                  <a:gd name="T10" fmla="*/ 2709 w 5418"/>
                  <a:gd name="T11" fmla="*/ 0 h 1716"/>
                  <a:gd name="T12" fmla="*/ 3251 w 5418"/>
                  <a:gd name="T13" fmla="*/ 1387 h 1716"/>
                  <a:gd name="T14" fmla="*/ 3793 w 5418"/>
                  <a:gd name="T15" fmla="*/ 749 h 1716"/>
                  <a:gd name="T16" fmla="*/ 4335 w 5418"/>
                  <a:gd name="T17" fmla="*/ 1607 h 1716"/>
                  <a:gd name="T18" fmla="*/ 4876 w 5418"/>
                  <a:gd name="T19" fmla="*/ 659 h 1716"/>
                  <a:gd name="T20" fmla="*/ 5418 w 5418"/>
                  <a:gd name="T21" fmla="*/ 449 h 1716"/>
                  <a:gd name="connsiteX0" fmla="*/ 0 w 10000"/>
                  <a:gd name="connsiteY0" fmla="*/ 9126 h 9126"/>
                  <a:gd name="connsiteX1" fmla="*/ 1000 w 10000"/>
                  <a:gd name="connsiteY1" fmla="*/ 7267 h 9126"/>
                  <a:gd name="connsiteX2" fmla="*/ 2001 w 10000"/>
                  <a:gd name="connsiteY2" fmla="*/ 0 h 9126"/>
                  <a:gd name="connsiteX3" fmla="*/ 3001 w 10000"/>
                  <a:gd name="connsiteY3" fmla="*/ 3660 h 9126"/>
                  <a:gd name="connsiteX4" fmla="*/ 4000 w 10000"/>
                  <a:gd name="connsiteY4" fmla="*/ 3083 h 9126"/>
                  <a:gd name="connsiteX5" fmla="*/ 6000 w 10000"/>
                  <a:gd name="connsiteY5" fmla="*/ 7209 h 9126"/>
                  <a:gd name="connsiteX6" fmla="*/ 7001 w 10000"/>
                  <a:gd name="connsiteY6" fmla="*/ 3491 h 9126"/>
                  <a:gd name="connsiteX7" fmla="*/ 8001 w 10000"/>
                  <a:gd name="connsiteY7" fmla="*/ 8491 h 9126"/>
                  <a:gd name="connsiteX8" fmla="*/ 9000 w 10000"/>
                  <a:gd name="connsiteY8" fmla="*/ 2966 h 9126"/>
                  <a:gd name="connsiteX9" fmla="*/ 10000 w 10000"/>
                  <a:gd name="connsiteY9" fmla="*/ 1743 h 9126"/>
                  <a:gd name="connsiteX0" fmla="*/ 0 w 10000"/>
                  <a:gd name="connsiteY0" fmla="*/ 10000 h 10000"/>
                  <a:gd name="connsiteX1" fmla="*/ 1000 w 10000"/>
                  <a:gd name="connsiteY1" fmla="*/ 7963 h 10000"/>
                  <a:gd name="connsiteX2" fmla="*/ 2001 w 10000"/>
                  <a:gd name="connsiteY2" fmla="*/ 0 h 10000"/>
                  <a:gd name="connsiteX3" fmla="*/ 3001 w 10000"/>
                  <a:gd name="connsiteY3" fmla="*/ 4011 h 10000"/>
                  <a:gd name="connsiteX4" fmla="*/ 4000 w 10000"/>
                  <a:gd name="connsiteY4" fmla="*/ 3378 h 10000"/>
                  <a:gd name="connsiteX5" fmla="*/ 7001 w 10000"/>
                  <a:gd name="connsiteY5" fmla="*/ 3825 h 10000"/>
                  <a:gd name="connsiteX6" fmla="*/ 8001 w 10000"/>
                  <a:gd name="connsiteY6" fmla="*/ 9304 h 10000"/>
                  <a:gd name="connsiteX7" fmla="*/ 9000 w 10000"/>
                  <a:gd name="connsiteY7" fmla="*/ 3250 h 10000"/>
                  <a:gd name="connsiteX8" fmla="*/ 10000 w 10000"/>
                  <a:gd name="connsiteY8" fmla="*/ 1910 h 10000"/>
                  <a:gd name="connsiteX0" fmla="*/ 0 w 10000"/>
                  <a:gd name="connsiteY0" fmla="*/ 10000 h 10000"/>
                  <a:gd name="connsiteX1" fmla="*/ 1000 w 10000"/>
                  <a:gd name="connsiteY1" fmla="*/ 7963 h 10000"/>
                  <a:gd name="connsiteX2" fmla="*/ 2001 w 10000"/>
                  <a:gd name="connsiteY2" fmla="*/ 0 h 10000"/>
                  <a:gd name="connsiteX3" fmla="*/ 3001 w 10000"/>
                  <a:gd name="connsiteY3" fmla="*/ 4011 h 10000"/>
                  <a:gd name="connsiteX4" fmla="*/ 4000 w 10000"/>
                  <a:gd name="connsiteY4" fmla="*/ 3378 h 10000"/>
                  <a:gd name="connsiteX5" fmla="*/ 8001 w 10000"/>
                  <a:gd name="connsiteY5" fmla="*/ 9304 h 10000"/>
                  <a:gd name="connsiteX6" fmla="*/ 9000 w 10000"/>
                  <a:gd name="connsiteY6" fmla="*/ 3250 h 10000"/>
                  <a:gd name="connsiteX7" fmla="*/ 10000 w 10000"/>
                  <a:gd name="connsiteY7" fmla="*/ 1910 h 10000"/>
                  <a:gd name="connsiteX0" fmla="*/ 0 w 10000"/>
                  <a:gd name="connsiteY0" fmla="*/ 10000 h 10000"/>
                  <a:gd name="connsiteX1" fmla="*/ 1000 w 10000"/>
                  <a:gd name="connsiteY1" fmla="*/ 7963 h 10000"/>
                  <a:gd name="connsiteX2" fmla="*/ 2001 w 10000"/>
                  <a:gd name="connsiteY2" fmla="*/ 0 h 10000"/>
                  <a:gd name="connsiteX3" fmla="*/ 3001 w 10000"/>
                  <a:gd name="connsiteY3" fmla="*/ 4011 h 10000"/>
                  <a:gd name="connsiteX4" fmla="*/ 4000 w 10000"/>
                  <a:gd name="connsiteY4" fmla="*/ 3378 h 10000"/>
                  <a:gd name="connsiteX5" fmla="*/ 8001 w 10000"/>
                  <a:gd name="connsiteY5" fmla="*/ 9304 h 10000"/>
                  <a:gd name="connsiteX6" fmla="*/ 10000 w 10000"/>
                  <a:gd name="connsiteY6" fmla="*/ 1910 h 10000"/>
                  <a:gd name="connsiteX0" fmla="*/ 0 w 8001"/>
                  <a:gd name="connsiteY0" fmla="*/ 10000 h 10000"/>
                  <a:gd name="connsiteX1" fmla="*/ 1000 w 8001"/>
                  <a:gd name="connsiteY1" fmla="*/ 7963 h 10000"/>
                  <a:gd name="connsiteX2" fmla="*/ 2001 w 8001"/>
                  <a:gd name="connsiteY2" fmla="*/ 0 h 10000"/>
                  <a:gd name="connsiteX3" fmla="*/ 3001 w 8001"/>
                  <a:gd name="connsiteY3" fmla="*/ 4011 h 10000"/>
                  <a:gd name="connsiteX4" fmla="*/ 4000 w 8001"/>
                  <a:gd name="connsiteY4" fmla="*/ 3378 h 10000"/>
                  <a:gd name="connsiteX5" fmla="*/ 8001 w 8001"/>
                  <a:gd name="connsiteY5" fmla="*/ 9304 h 10000"/>
                  <a:gd name="connsiteX0" fmla="*/ 0 w 4999"/>
                  <a:gd name="connsiteY0" fmla="*/ 10000 h 10000"/>
                  <a:gd name="connsiteX1" fmla="*/ 1250 w 4999"/>
                  <a:gd name="connsiteY1" fmla="*/ 7963 h 10000"/>
                  <a:gd name="connsiteX2" fmla="*/ 2501 w 4999"/>
                  <a:gd name="connsiteY2" fmla="*/ 0 h 10000"/>
                  <a:gd name="connsiteX3" fmla="*/ 3751 w 4999"/>
                  <a:gd name="connsiteY3" fmla="*/ 4011 h 10000"/>
                  <a:gd name="connsiteX4" fmla="*/ 4999 w 4999"/>
                  <a:gd name="connsiteY4" fmla="*/ 3378 h 10000"/>
                  <a:gd name="connsiteX0" fmla="*/ 0 w 9971"/>
                  <a:gd name="connsiteY0" fmla="*/ 7012 h 7963"/>
                  <a:gd name="connsiteX1" fmla="*/ 2472 w 9971"/>
                  <a:gd name="connsiteY1" fmla="*/ 7963 h 7963"/>
                  <a:gd name="connsiteX2" fmla="*/ 4974 w 9971"/>
                  <a:gd name="connsiteY2" fmla="*/ 0 h 7963"/>
                  <a:gd name="connsiteX3" fmla="*/ 7475 w 9971"/>
                  <a:gd name="connsiteY3" fmla="*/ 4011 h 7963"/>
                  <a:gd name="connsiteX4" fmla="*/ 9971 w 9971"/>
                  <a:gd name="connsiteY4" fmla="*/ 3378 h 7963"/>
                  <a:gd name="connsiteX0" fmla="*/ 0 w 10000"/>
                  <a:gd name="connsiteY0" fmla="*/ 8806 h 8806"/>
                  <a:gd name="connsiteX1" fmla="*/ 2450 w 10000"/>
                  <a:gd name="connsiteY1" fmla="*/ 8311 h 8806"/>
                  <a:gd name="connsiteX2" fmla="*/ 4988 w 10000"/>
                  <a:gd name="connsiteY2" fmla="*/ 0 h 8806"/>
                  <a:gd name="connsiteX3" fmla="*/ 7497 w 10000"/>
                  <a:gd name="connsiteY3" fmla="*/ 5037 h 8806"/>
                  <a:gd name="connsiteX4" fmla="*/ 10000 w 10000"/>
                  <a:gd name="connsiteY4" fmla="*/ 4242 h 8806"/>
                  <a:gd name="connsiteX0" fmla="*/ 0 w 10000"/>
                  <a:gd name="connsiteY0" fmla="*/ 5183 h 6051"/>
                  <a:gd name="connsiteX1" fmla="*/ 2450 w 10000"/>
                  <a:gd name="connsiteY1" fmla="*/ 4621 h 6051"/>
                  <a:gd name="connsiteX2" fmla="*/ 4988 w 10000"/>
                  <a:gd name="connsiteY2" fmla="*/ 6051 h 6051"/>
                  <a:gd name="connsiteX3" fmla="*/ 7497 w 10000"/>
                  <a:gd name="connsiteY3" fmla="*/ 903 h 6051"/>
                  <a:gd name="connsiteX4" fmla="*/ 10000 w 10000"/>
                  <a:gd name="connsiteY4" fmla="*/ 0 h 6051"/>
                  <a:gd name="connsiteX0" fmla="*/ 0 w 10000"/>
                  <a:gd name="connsiteY0" fmla="*/ 8566 h 10000"/>
                  <a:gd name="connsiteX1" fmla="*/ 2450 w 10000"/>
                  <a:gd name="connsiteY1" fmla="*/ 7637 h 10000"/>
                  <a:gd name="connsiteX2" fmla="*/ 4988 w 10000"/>
                  <a:gd name="connsiteY2" fmla="*/ 10000 h 10000"/>
                  <a:gd name="connsiteX3" fmla="*/ 7439 w 10000"/>
                  <a:gd name="connsiteY3" fmla="*/ 6598 h 10000"/>
                  <a:gd name="connsiteX4" fmla="*/ 10000 w 10000"/>
                  <a:gd name="connsiteY4" fmla="*/ 0 h 10000"/>
                  <a:gd name="connsiteX0" fmla="*/ 0 w 10000"/>
                  <a:gd name="connsiteY0" fmla="*/ 1968 h 4143"/>
                  <a:gd name="connsiteX1" fmla="*/ 2450 w 10000"/>
                  <a:gd name="connsiteY1" fmla="*/ 1039 h 4143"/>
                  <a:gd name="connsiteX2" fmla="*/ 4988 w 10000"/>
                  <a:gd name="connsiteY2" fmla="*/ 3402 h 4143"/>
                  <a:gd name="connsiteX3" fmla="*/ 7439 w 10000"/>
                  <a:gd name="connsiteY3" fmla="*/ 0 h 4143"/>
                  <a:gd name="connsiteX4" fmla="*/ 10000 w 10000"/>
                  <a:gd name="connsiteY4" fmla="*/ 4143 h 4143"/>
                  <a:gd name="connsiteX0" fmla="*/ 0 w 10058"/>
                  <a:gd name="connsiteY0" fmla="*/ 5175 h 10000"/>
                  <a:gd name="connsiteX1" fmla="*/ 2508 w 10058"/>
                  <a:gd name="connsiteY1" fmla="*/ 2508 h 10000"/>
                  <a:gd name="connsiteX2" fmla="*/ 5046 w 10058"/>
                  <a:gd name="connsiteY2" fmla="*/ 8211 h 10000"/>
                  <a:gd name="connsiteX3" fmla="*/ 7497 w 10058"/>
                  <a:gd name="connsiteY3" fmla="*/ 0 h 10000"/>
                  <a:gd name="connsiteX4" fmla="*/ 10058 w 10058"/>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 h="10000">
                    <a:moveTo>
                      <a:pt x="0" y="5175"/>
                    </a:moveTo>
                    <a:lnTo>
                      <a:pt x="2508" y="2508"/>
                    </a:lnTo>
                    <a:lnTo>
                      <a:pt x="5046" y="8211"/>
                    </a:lnTo>
                    <a:lnTo>
                      <a:pt x="7497" y="0"/>
                    </a:lnTo>
                    <a:lnTo>
                      <a:pt x="10058" y="10000"/>
                    </a:lnTo>
                  </a:path>
                </a:pathLst>
              </a:custGeom>
              <a:noFill/>
              <a:ln w="11113" cap="flat">
                <a:solidFill>
                  <a:srgbClr val="10A88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9" name="Stacked Column Chart" descr="&lt;SmartSettings&gt;&lt;SmartResize enabled=&quot;True&quot; minWidth=&quot;25&quot; minHeight=&quot;25&quot; /&gt;&lt;/SmartSettings&gt;">
              <a:extLst>
                <a:ext uri="{FF2B5EF4-FFF2-40B4-BE49-F238E27FC236}">
                  <a16:creationId xmlns:a16="http://schemas.microsoft.com/office/drawing/2014/main" id="{C1419093-2161-4BDE-9BC6-01066192F30F}"/>
                </a:ext>
              </a:extLst>
            </p:cNvPr>
            <p:cNvGrpSpPr/>
            <p:nvPr/>
          </p:nvGrpSpPr>
          <p:grpSpPr>
            <a:xfrm>
              <a:off x="3131404" y="3093996"/>
              <a:ext cx="1439069" cy="977900"/>
              <a:chOff x="3131404" y="3093996"/>
              <a:chExt cx="1439069" cy="977900"/>
            </a:xfrm>
          </p:grpSpPr>
          <p:sp>
            <p:nvSpPr>
              <p:cNvPr id="238" name="Tile Background">
                <a:extLst>
                  <a:ext uri="{FF2B5EF4-FFF2-40B4-BE49-F238E27FC236}">
                    <a16:creationId xmlns:a16="http://schemas.microsoft.com/office/drawing/2014/main" id="{887AC5A1-3C5B-4AE5-AC48-A870DED0C163}"/>
                  </a:ext>
                </a:extLst>
              </p:cNvPr>
              <p:cNvSpPr>
                <a:spLocks noChangeAspect="1" noChangeArrowheads="1"/>
              </p:cNvSpPr>
              <p:nvPr/>
            </p:nvSpPr>
            <p:spPr bwMode="auto">
              <a:xfrm>
                <a:off x="3132198" y="3093996"/>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Working Capital</a:t>
                </a:r>
              </a:p>
            </p:txBody>
          </p:sp>
          <p:sp>
            <p:nvSpPr>
              <p:cNvPr id="239" name="Subtitle" descr="&lt;SmartSettings&gt;&lt;SmartResize anchorLeft=&quot;Absolute&quot; anchorTop=&quot;Absolute&quot; anchorRight=&quot;Absolute&quot; anchorBottom=&quot;None&quot; /&gt;&lt;/SmartSettings&gt;">
                <a:extLst>
                  <a:ext uri="{FF2B5EF4-FFF2-40B4-BE49-F238E27FC236}">
                    <a16:creationId xmlns:a16="http://schemas.microsoft.com/office/drawing/2014/main" id="{6ECEC2A6-927C-4F97-8379-35BC3176DC38}"/>
                  </a:ext>
                </a:extLst>
              </p:cNvPr>
              <p:cNvSpPr>
                <a:spLocks noChangeArrowheads="1"/>
              </p:cNvSpPr>
              <p:nvPr/>
            </p:nvSpPr>
            <p:spPr bwMode="auto">
              <a:xfrm>
                <a:off x="3189348" y="3245799"/>
                <a:ext cx="60433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Short Term Assets</a:t>
                </a:r>
                <a:endParaRPr kumimoji="0" lang="en-US" altLang="en-US" sz="500" b="0" i="0" u="none" strike="noStrike" cap="all" normalizeH="0" dirty="0">
                  <a:ln>
                    <a:noFill/>
                  </a:ln>
                  <a:solidFill>
                    <a:schemeClr val="tx1"/>
                  </a:solidFill>
                  <a:effectLst/>
                </a:endParaRPr>
              </a:p>
            </p:txBody>
          </p:sp>
          <p:sp>
            <p:nvSpPr>
              <p:cNvPr id="240"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FF7EABFE-794B-4231-87BB-67C6B48C174D}"/>
                  </a:ext>
                </a:extLst>
              </p:cNvPr>
              <p:cNvSpPr>
                <a:spLocks noChangeShapeType="1"/>
              </p:cNvSpPr>
              <p:nvPr/>
            </p:nvSpPr>
            <p:spPr bwMode="auto">
              <a:xfrm>
                <a:off x="3131404" y="3374386"/>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41" name="Y Axis Labels">
                <a:extLst>
                  <a:ext uri="{FF2B5EF4-FFF2-40B4-BE49-F238E27FC236}">
                    <a16:creationId xmlns:a16="http://schemas.microsoft.com/office/drawing/2014/main" id="{A7BC7204-4F32-4A0A-B730-290DE4BED5BC}"/>
                  </a:ext>
                </a:extLst>
              </p:cNvPr>
              <p:cNvGrpSpPr/>
              <p:nvPr/>
            </p:nvGrpSpPr>
            <p:grpSpPr>
              <a:xfrm>
                <a:off x="3143547" y="3551512"/>
                <a:ext cx="128240" cy="416669"/>
                <a:chOff x="1650443" y="1479549"/>
                <a:chExt cx="128240" cy="416669"/>
              </a:xfrm>
            </p:grpSpPr>
            <p:sp>
              <p:nvSpPr>
                <p:cNvPr id="285" name="Label">
                  <a:extLst>
                    <a:ext uri="{FF2B5EF4-FFF2-40B4-BE49-F238E27FC236}">
                      <a16:creationId xmlns:a16="http://schemas.microsoft.com/office/drawing/2014/main" id="{F6A400BF-3667-4D5A-BA96-565BCD60A67C}"/>
                    </a:ext>
                  </a:extLst>
                </p:cNvPr>
                <p:cNvSpPr>
                  <a:spLocks noChangeArrowheads="1"/>
                </p:cNvSpPr>
                <p:nvPr/>
              </p:nvSpPr>
              <p:spPr bwMode="auto">
                <a:xfrm>
                  <a:off x="1650443" y="1479549"/>
                  <a:ext cx="12824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10M</a:t>
                  </a:r>
                  <a:endParaRPr kumimoji="0" lang="en-US" altLang="en-US" sz="500" b="0" i="0" u="none" strike="noStrike" cap="none" normalizeH="0" baseline="0" dirty="0">
                    <a:ln>
                      <a:noFill/>
                    </a:ln>
                    <a:solidFill>
                      <a:srgbClr val="777777"/>
                    </a:solidFill>
                    <a:effectLst/>
                  </a:endParaRPr>
                </a:p>
              </p:txBody>
            </p:sp>
            <p:sp>
              <p:nvSpPr>
                <p:cNvPr id="286" name="Label">
                  <a:extLst>
                    <a:ext uri="{FF2B5EF4-FFF2-40B4-BE49-F238E27FC236}">
                      <a16:creationId xmlns:a16="http://schemas.microsoft.com/office/drawing/2014/main" id="{DDD52C26-A9F1-46AA-A205-8F3AD69E5C29}"/>
                    </a:ext>
                  </a:extLst>
                </p:cNvPr>
                <p:cNvSpPr>
                  <a:spLocks noChangeArrowheads="1"/>
                </p:cNvSpPr>
                <p:nvPr/>
              </p:nvSpPr>
              <p:spPr bwMode="auto">
                <a:xfrm>
                  <a:off x="1685368" y="1651000"/>
                  <a:ext cx="929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5</a:t>
                  </a:r>
                  <a:r>
                    <a:rPr kumimoji="0" lang="en-US" altLang="en-US" sz="500" b="0" i="0" u="none" strike="noStrike" cap="none" normalizeH="0" baseline="0" dirty="0">
                      <a:ln>
                        <a:noFill/>
                      </a:ln>
                      <a:solidFill>
                        <a:srgbClr val="777777"/>
                      </a:solidFill>
                      <a:effectLst/>
                      <a:latin typeface="Segoe UI" panose="020B0502040204020203" pitchFamily="34" charset="0"/>
                    </a:rPr>
                    <a:t>M</a:t>
                  </a:r>
                  <a:endParaRPr kumimoji="0" lang="en-US" altLang="en-US" sz="500" b="0" i="0" u="none" strike="noStrike" cap="none" normalizeH="0" baseline="0" dirty="0">
                    <a:ln>
                      <a:noFill/>
                    </a:ln>
                    <a:solidFill>
                      <a:srgbClr val="777777"/>
                    </a:solidFill>
                    <a:effectLst/>
                  </a:endParaRPr>
                </a:p>
              </p:txBody>
            </p:sp>
            <p:sp>
              <p:nvSpPr>
                <p:cNvPr id="287" name="Label">
                  <a:extLst>
                    <a:ext uri="{FF2B5EF4-FFF2-40B4-BE49-F238E27FC236}">
                      <a16:creationId xmlns:a16="http://schemas.microsoft.com/office/drawing/2014/main" id="{ABAFDF4E-BC6A-40AF-BCFD-B3335DAACAF2}"/>
                    </a:ext>
                  </a:extLst>
                </p:cNvPr>
                <p:cNvSpPr>
                  <a:spLocks noChangeArrowheads="1"/>
                </p:cNvSpPr>
                <p:nvPr/>
              </p:nvSpPr>
              <p:spPr bwMode="auto">
                <a:xfrm>
                  <a:off x="1683780" y="1819274"/>
                  <a:ext cx="929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0M</a:t>
                  </a:r>
                  <a:endParaRPr kumimoji="0" lang="en-US" altLang="en-US" sz="500" b="0" i="0" u="none" strike="noStrike" cap="none" normalizeH="0" baseline="0" dirty="0">
                    <a:ln>
                      <a:noFill/>
                    </a:ln>
                    <a:solidFill>
                      <a:srgbClr val="777777"/>
                    </a:solidFill>
                    <a:effectLst/>
                  </a:endParaRPr>
                </a:p>
              </p:txBody>
            </p:sp>
          </p:grpSp>
          <p:grpSp>
            <p:nvGrpSpPr>
              <p:cNvPr id="242" name="Lines">
                <a:extLst>
                  <a:ext uri="{FF2B5EF4-FFF2-40B4-BE49-F238E27FC236}">
                    <a16:creationId xmlns:a16="http://schemas.microsoft.com/office/drawing/2014/main" id="{936ED73B-239B-4611-97BC-F045DEDAC7DB}"/>
                  </a:ext>
                </a:extLst>
              </p:cNvPr>
              <p:cNvGrpSpPr/>
              <p:nvPr/>
            </p:nvGrpSpPr>
            <p:grpSpPr>
              <a:xfrm>
                <a:off x="3298092" y="3588026"/>
                <a:ext cx="1230313" cy="341312"/>
                <a:chOff x="1804988" y="1516063"/>
                <a:chExt cx="1230313" cy="341312"/>
              </a:xfrm>
            </p:grpSpPr>
            <p:sp>
              <p:nvSpPr>
                <p:cNvPr id="282" name="Line">
                  <a:extLst>
                    <a:ext uri="{FF2B5EF4-FFF2-40B4-BE49-F238E27FC236}">
                      <a16:creationId xmlns:a16="http://schemas.microsoft.com/office/drawing/2014/main" id="{65B9AC40-FF3C-464A-864E-68F8C7E3DC52}"/>
                    </a:ext>
                  </a:extLst>
                </p:cNvPr>
                <p:cNvSpPr>
                  <a:spLocks noChangeShapeType="1"/>
                </p:cNvSpPr>
                <p:nvPr/>
              </p:nvSpPr>
              <p:spPr bwMode="auto">
                <a:xfrm>
                  <a:off x="1808163" y="1857375"/>
                  <a:ext cx="1227138"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3" name="Line">
                  <a:extLst>
                    <a:ext uri="{FF2B5EF4-FFF2-40B4-BE49-F238E27FC236}">
                      <a16:creationId xmlns:a16="http://schemas.microsoft.com/office/drawing/2014/main" id="{81FA7342-40F0-4300-9FBD-5BDD504BBCCB}"/>
                    </a:ext>
                  </a:extLst>
                </p:cNvPr>
                <p:cNvSpPr>
                  <a:spLocks noChangeShapeType="1"/>
                </p:cNvSpPr>
                <p:nvPr/>
              </p:nvSpPr>
              <p:spPr bwMode="auto">
                <a:xfrm>
                  <a:off x="1804988" y="1516063"/>
                  <a:ext cx="1230313"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4" name="Line">
                  <a:extLst>
                    <a:ext uri="{FF2B5EF4-FFF2-40B4-BE49-F238E27FC236}">
                      <a16:creationId xmlns:a16="http://schemas.microsoft.com/office/drawing/2014/main" id="{E6C87B78-AC17-4CF1-8D3B-C87019665CD9}"/>
                    </a:ext>
                  </a:extLst>
                </p:cNvPr>
                <p:cNvSpPr>
                  <a:spLocks noChangeShapeType="1"/>
                </p:cNvSpPr>
                <p:nvPr/>
              </p:nvSpPr>
              <p:spPr bwMode="auto">
                <a:xfrm>
                  <a:off x="1804988" y="1687513"/>
                  <a:ext cx="1230313"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43" name="X Axis Labels">
                <a:extLst>
                  <a:ext uri="{FF2B5EF4-FFF2-40B4-BE49-F238E27FC236}">
                    <a16:creationId xmlns:a16="http://schemas.microsoft.com/office/drawing/2014/main" id="{A9C38036-11F9-4531-9EEC-FC880990603E}"/>
                  </a:ext>
                </a:extLst>
              </p:cNvPr>
              <p:cNvGrpSpPr/>
              <p:nvPr/>
            </p:nvGrpSpPr>
            <p:grpSpPr>
              <a:xfrm>
                <a:off x="3356287" y="3951563"/>
                <a:ext cx="1110717" cy="76944"/>
                <a:chOff x="1863183" y="1879600"/>
                <a:chExt cx="1110717" cy="76944"/>
              </a:xfrm>
            </p:grpSpPr>
            <p:sp>
              <p:nvSpPr>
                <p:cNvPr id="275" name="Label">
                  <a:extLst>
                    <a:ext uri="{FF2B5EF4-FFF2-40B4-BE49-F238E27FC236}">
                      <a16:creationId xmlns:a16="http://schemas.microsoft.com/office/drawing/2014/main" id="{FFDBC349-581C-4C2E-92C5-84FADEC41197}"/>
                    </a:ext>
                  </a:extLst>
                </p:cNvPr>
                <p:cNvSpPr>
                  <a:spLocks noChangeArrowheads="1"/>
                </p:cNvSpPr>
                <p:nvPr/>
              </p:nvSpPr>
              <p:spPr bwMode="auto">
                <a:xfrm>
                  <a:off x="1863183" y="1879600"/>
                  <a:ext cx="11221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Mar</a:t>
                  </a:r>
                  <a:endParaRPr kumimoji="0" lang="en-US" altLang="en-US" sz="500" b="0" i="0" u="none" strike="noStrike" cap="none" normalizeH="0" baseline="0" dirty="0">
                    <a:ln>
                      <a:noFill/>
                    </a:ln>
                    <a:solidFill>
                      <a:srgbClr val="777777"/>
                    </a:solidFill>
                    <a:effectLst/>
                  </a:endParaRPr>
                </a:p>
              </p:txBody>
            </p:sp>
            <p:sp>
              <p:nvSpPr>
                <p:cNvPr id="276" name="Label">
                  <a:extLst>
                    <a:ext uri="{FF2B5EF4-FFF2-40B4-BE49-F238E27FC236}">
                      <a16:creationId xmlns:a16="http://schemas.microsoft.com/office/drawing/2014/main" id="{230CE464-0D34-4915-9AB4-7DEA4E508BD4}"/>
                    </a:ext>
                  </a:extLst>
                </p:cNvPr>
                <p:cNvSpPr>
                  <a:spLocks noChangeArrowheads="1"/>
                </p:cNvSpPr>
                <p:nvPr/>
              </p:nvSpPr>
              <p:spPr bwMode="auto">
                <a:xfrm>
                  <a:off x="2034680" y="1879600"/>
                  <a:ext cx="10259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Apr</a:t>
                  </a:r>
                  <a:endParaRPr kumimoji="0" lang="en-US" altLang="en-US" sz="500" b="0" i="0" u="none" strike="noStrike" cap="none" normalizeH="0" baseline="0" dirty="0">
                    <a:ln>
                      <a:noFill/>
                    </a:ln>
                    <a:solidFill>
                      <a:srgbClr val="777777"/>
                    </a:solidFill>
                    <a:effectLst/>
                  </a:endParaRPr>
                </a:p>
              </p:txBody>
            </p:sp>
            <p:sp>
              <p:nvSpPr>
                <p:cNvPr id="277" name="Label">
                  <a:extLst>
                    <a:ext uri="{FF2B5EF4-FFF2-40B4-BE49-F238E27FC236}">
                      <a16:creationId xmlns:a16="http://schemas.microsoft.com/office/drawing/2014/main" id="{35782F1D-643A-4CD8-9709-D1AA35D42598}"/>
                    </a:ext>
                  </a:extLst>
                </p:cNvPr>
                <p:cNvSpPr>
                  <a:spLocks noChangeArrowheads="1"/>
                </p:cNvSpPr>
                <p:nvPr/>
              </p:nvSpPr>
              <p:spPr bwMode="auto">
                <a:xfrm>
                  <a:off x="2193345" y="1879600"/>
                  <a:ext cx="12022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May</a:t>
                  </a:r>
                  <a:endParaRPr kumimoji="0" lang="en-US" altLang="en-US" sz="500" b="0" i="0" u="none" strike="noStrike" cap="none" normalizeH="0" baseline="0" dirty="0">
                    <a:ln>
                      <a:noFill/>
                    </a:ln>
                    <a:solidFill>
                      <a:srgbClr val="777777"/>
                    </a:solidFill>
                    <a:effectLst/>
                  </a:endParaRPr>
                </a:p>
              </p:txBody>
            </p:sp>
            <p:sp>
              <p:nvSpPr>
                <p:cNvPr id="278" name="Label">
                  <a:extLst>
                    <a:ext uri="{FF2B5EF4-FFF2-40B4-BE49-F238E27FC236}">
                      <a16:creationId xmlns:a16="http://schemas.microsoft.com/office/drawing/2014/main" id="{9284D2D0-6398-480B-A025-458887A2EF84}"/>
                    </a:ext>
                  </a:extLst>
                </p:cNvPr>
                <p:cNvSpPr>
                  <a:spLocks noChangeArrowheads="1"/>
                </p:cNvSpPr>
                <p:nvPr/>
              </p:nvSpPr>
              <p:spPr bwMode="auto">
                <a:xfrm>
                  <a:off x="2372054" y="1879600"/>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Jun</a:t>
                  </a:r>
                  <a:endParaRPr kumimoji="0" lang="en-US" altLang="en-US" sz="500" b="0" i="0" u="none" strike="noStrike" cap="none" normalizeH="0" baseline="0" dirty="0">
                    <a:ln>
                      <a:noFill/>
                    </a:ln>
                    <a:solidFill>
                      <a:srgbClr val="777777"/>
                    </a:solidFill>
                    <a:effectLst/>
                  </a:endParaRPr>
                </a:p>
              </p:txBody>
            </p:sp>
            <p:sp>
              <p:nvSpPr>
                <p:cNvPr id="279" name="Label">
                  <a:extLst>
                    <a:ext uri="{FF2B5EF4-FFF2-40B4-BE49-F238E27FC236}">
                      <a16:creationId xmlns:a16="http://schemas.microsoft.com/office/drawing/2014/main" id="{5422C11E-FB1B-443D-803C-14AB4BC222E6}"/>
                    </a:ext>
                  </a:extLst>
                </p:cNvPr>
                <p:cNvSpPr>
                  <a:spLocks noChangeArrowheads="1"/>
                </p:cNvSpPr>
                <p:nvPr/>
              </p:nvSpPr>
              <p:spPr bwMode="auto">
                <a:xfrm>
                  <a:off x="2549956" y="1879600"/>
                  <a:ext cx="753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Jul</a:t>
                  </a:r>
                  <a:endParaRPr kumimoji="0" lang="en-US" altLang="en-US" sz="500" b="0" i="0" u="none" strike="noStrike" cap="none" normalizeH="0" baseline="0" dirty="0">
                    <a:ln>
                      <a:noFill/>
                    </a:ln>
                    <a:solidFill>
                      <a:srgbClr val="777777"/>
                    </a:solidFill>
                    <a:effectLst/>
                  </a:endParaRPr>
                </a:p>
              </p:txBody>
            </p:sp>
            <p:sp>
              <p:nvSpPr>
                <p:cNvPr id="280" name="Label">
                  <a:extLst>
                    <a:ext uri="{FF2B5EF4-FFF2-40B4-BE49-F238E27FC236}">
                      <a16:creationId xmlns:a16="http://schemas.microsoft.com/office/drawing/2014/main" id="{75691D46-98F1-4F9F-BB45-AC699C978C0D}"/>
                    </a:ext>
                  </a:extLst>
                </p:cNvPr>
                <p:cNvSpPr>
                  <a:spLocks noChangeArrowheads="1"/>
                </p:cNvSpPr>
                <p:nvPr/>
              </p:nvSpPr>
              <p:spPr bwMode="auto">
                <a:xfrm>
                  <a:off x="2695803" y="1879600"/>
                  <a:ext cx="11702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Aug</a:t>
                  </a:r>
                  <a:endParaRPr kumimoji="0" lang="en-US" altLang="en-US" sz="500" b="0" i="0" u="none" strike="noStrike" cap="none" normalizeH="0" baseline="0" dirty="0">
                    <a:ln>
                      <a:noFill/>
                    </a:ln>
                    <a:solidFill>
                      <a:srgbClr val="777777"/>
                    </a:solidFill>
                    <a:effectLst/>
                  </a:endParaRPr>
                </a:p>
              </p:txBody>
            </p:sp>
            <p:sp>
              <p:nvSpPr>
                <p:cNvPr id="281" name="Label">
                  <a:extLst>
                    <a:ext uri="{FF2B5EF4-FFF2-40B4-BE49-F238E27FC236}">
                      <a16:creationId xmlns:a16="http://schemas.microsoft.com/office/drawing/2014/main" id="{2174D319-97CF-4D37-B3E8-B686E3579B00}"/>
                    </a:ext>
                  </a:extLst>
                </p:cNvPr>
                <p:cNvSpPr>
                  <a:spLocks noChangeArrowheads="1"/>
                </p:cNvSpPr>
                <p:nvPr/>
              </p:nvSpPr>
              <p:spPr bwMode="auto">
                <a:xfrm>
                  <a:off x="2868102" y="1879600"/>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Sep</a:t>
                  </a:r>
                  <a:endParaRPr kumimoji="0" lang="en-US" altLang="en-US" sz="500" b="0" i="0" u="none" strike="noStrike" cap="none" normalizeH="0" baseline="0" dirty="0">
                    <a:ln>
                      <a:noFill/>
                    </a:ln>
                    <a:solidFill>
                      <a:srgbClr val="777777"/>
                    </a:solidFill>
                    <a:effectLst/>
                  </a:endParaRPr>
                </a:p>
              </p:txBody>
            </p:sp>
          </p:grpSp>
          <p:grpSp>
            <p:nvGrpSpPr>
              <p:cNvPr id="244" name="Series 1 Data">
                <a:extLst>
                  <a:ext uri="{FF2B5EF4-FFF2-40B4-BE49-F238E27FC236}">
                    <a16:creationId xmlns:a16="http://schemas.microsoft.com/office/drawing/2014/main" id="{E8082415-FAD5-45CB-BCBE-0B45AD3E6093}"/>
                  </a:ext>
                </a:extLst>
              </p:cNvPr>
              <p:cNvGrpSpPr/>
              <p:nvPr/>
            </p:nvGrpSpPr>
            <p:grpSpPr>
              <a:xfrm>
                <a:off x="3348892" y="3742012"/>
                <a:ext cx="1127126" cy="187326"/>
                <a:chOff x="1855788" y="1670049"/>
                <a:chExt cx="1127126" cy="187326"/>
              </a:xfrm>
            </p:grpSpPr>
            <p:sp>
              <p:nvSpPr>
                <p:cNvPr id="268" name="Column">
                  <a:extLst>
                    <a:ext uri="{FF2B5EF4-FFF2-40B4-BE49-F238E27FC236}">
                      <a16:creationId xmlns:a16="http://schemas.microsoft.com/office/drawing/2014/main" id="{4441E526-BD00-4467-946A-CC8B54D55D5C}"/>
                    </a:ext>
                  </a:extLst>
                </p:cNvPr>
                <p:cNvSpPr>
                  <a:spLocks noChangeArrowheads="1"/>
                </p:cNvSpPr>
                <p:nvPr/>
              </p:nvSpPr>
              <p:spPr bwMode="auto">
                <a:xfrm>
                  <a:off x="1855788" y="1704974"/>
                  <a:ext cx="125413" cy="15240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9" name="Column">
                  <a:extLst>
                    <a:ext uri="{FF2B5EF4-FFF2-40B4-BE49-F238E27FC236}">
                      <a16:creationId xmlns:a16="http://schemas.microsoft.com/office/drawing/2014/main" id="{6DCB7E21-499A-48DC-A7A8-70F4882FCE19}"/>
                    </a:ext>
                  </a:extLst>
                </p:cNvPr>
                <p:cNvSpPr>
                  <a:spLocks noChangeArrowheads="1"/>
                </p:cNvSpPr>
                <p:nvPr/>
              </p:nvSpPr>
              <p:spPr bwMode="auto">
                <a:xfrm>
                  <a:off x="2022476" y="1736724"/>
                  <a:ext cx="125413" cy="1206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0" name="Column">
                  <a:extLst>
                    <a:ext uri="{FF2B5EF4-FFF2-40B4-BE49-F238E27FC236}">
                      <a16:creationId xmlns:a16="http://schemas.microsoft.com/office/drawing/2014/main" id="{8C0EBFFB-6F96-4F07-9E41-976421AB0545}"/>
                    </a:ext>
                  </a:extLst>
                </p:cNvPr>
                <p:cNvSpPr>
                  <a:spLocks noChangeArrowheads="1"/>
                </p:cNvSpPr>
                <p:nvPr/>
              </p:nvSpPr>
              <p:spPr bwMode="auto">
                <a:xfrm>
                  <a:off x="2189163" y="1704974"/>
                  <a:ext cx="127000" cy="15240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1" name="Column">
                  <a:extLst>
                    <a:ext uri="{FF2B5EF4-FFF2-40B4-BE49-F238E27FC236}">
                      <a16:creationId xmlns:a16="http://schemas.microsoft.com/office/drawing/2014/main" id="{08539A3B-C53B-403E-8368-25D86FE5B33F}"/>
                    </a:ext>
                  </a:extLst>
                </p:cNvPr>
                <p:cNvSpPr>
                  <a:spLocks noChangeArrowheads="1"/>
                </p:cNvSpPr>
                <p:nvPr/>
              </p:nvSpPr>
              <p:spPr bwMode="auto">
                <a:xfrm>
                  <a:off x="2355851" y="1717674"/>
                  <a:ext cx="127000" cy="13970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2" name="Column">
                  <a:extLst>
                    <a:ext uri="{FF2B5EF4-FFF2-40B4-BE49-F238E27FC236}">
                      <a16:creationId xmlns:a16="http://schemas.microsoft.com/office/drawing/2014/main" id="{83F5DAFF-7D86-4F86-A5DC-9FA5FC77C92F}"/>
                    </a:ext>
                  </a:extLst>
                </p:cNvPr>
                <p:cNvSpPr>
                  <a:spLocks noChangeArrowheads="1"/>
                </p:cNvSpPr>
                <p:nvPr/>
              </p:nvSpPr>
              <p:spPr bwMode="auto">
                <a:xfrm>
                  <a:off x="2522538" y="1670049"/>
                  <a:ext cx="127000" cy="18732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3" name="Column">
                  <a:extLst>
                    <a:ext uri="{FF2B5EF4-FFF2-40B4-BE49-F238E27FC236}">
                      <a16:creationId xmlns:a16="http://schemas.microsoft.com/office/drawing/2014/main" id="{ECE7B210-CE0D-438A-BBB7-4BFACAFF23F3}"/>
                    </a:ext>
                  </a:extLst>
                </p:cNvPr>
                <p:cNvSpPr>
                  <a:spLocks noChangeArrowheads="1"/>
                </p:cNvSpPr>
                <p:nvPr/>
              </p:nvSpPr>
              <p:spPr bwMode="auto">
                <a:xfrm>
                  <a:off x="2689226" y="1773237"/>
                  <a:ext cx="127000" cy="84138"/>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4" name="Column">
                  <a:extLst>
                    <a:ext uri="{FF2B5EF4-FFF2-40B4-BE49-F238E27FC236}">
                      <a16:creationId xmlns:a16="http://schemas.microsoft.com/office/drawing/2014/main" id="{BCE4ED44-EC9F-4311-B4ED-94FC5E6D86BD}"/>
                    </a:ext>
                  </a:extLst>
                </p:cNvPr>
                <p:cNvSpPr>
                  <a:spLocks noChangeArrowheads="1"/>
                </p:cNvSpPr>
                <p:nvPr/>
              </p:nvSpPr>
              <p:spPr bwMode="auto">
                <a:xfrm>
                  <a:off x="2857501" y="1739899"/>
                  <a:ext cx="125413" cy="11747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45" name="Series 2 Data">
                <a:extLst>
                  <a:ext uri="{FF2B5EF4-FFF2-40B4-BE49-F238E27FC236}">
                    <a16:creationId xmlns:a16="http://schemas.microsoft.com/office/drawing/2014/main" id="{6DFD86D0-5940-42D1-8C60-7394C25313F8}"/>
                  </a:ext>
                </a:extLst>
              </p:cNvPr>
              <p:cNvGrpSpPr/>
              <p:nvPr/>
            </p:nvGrpSpPr>
            <p:grpSpPr>
              <a:xfrm>
                <a:off x="3348892" y="3664225"/>
                <a:ext cx="1127126" cy="180975"/>
                <a:chOff x="1855788" y="1592262"/>
                <a:chExt cx="1127126" cy="180975"/>
              </a:xfrm>
            </p:grpSpPr>
            <p:sp>
              <p:nvSpPr>
                <p:cNvPr id="261" name="Column">
                  <a:extLst>
                    <a:ext uri="{FF2B5EF4-FFF2-40B4-BE49-F238E27FC236}">
                      <a16:creationId xmlns:a16="http://schemas.microsoft.com/office/drawing/2014/main" id="{ED01A5E0-548A-4405-9DAC-96F793C18633}"/>
                    </a:ext>
                  </a:extLst>
                </p:cNvPr>
                <p:cNvSpPr>
                  <a:spLocks noChangeArrowheads="1"/>
                </p:cNvSpPr>
                <p:nvPr/>
              </p:nvSpPr>
              <p:spPr bwMode="auto">
                <a:xfrm>
                  <a:off x="1855788" y="1646237"/>
                  <a:ext cx="125413" cy="587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2" name="Column">
                  <a:extLst>
                    <a:ext uri="{FF2B5EF4-FFF2-40B4-BE49-F238E27FC236}">
                      <a16:creationId xmlns:a16="http://schemas.microsoft.com/office/drawing/2014/main" id="{96DF20B6-1ED6-46DB-B655-5DE6FFE099D4}"/>
                    </a:ext>
                  </a:extLst>
                </p:cNvPr>
                <p:cNvSpPr>
                  <a:spLocks noChangeArrowheads="1"/>
                </p:cNvSpPr>
                <p:nvPr/>
              </p:nvSpPr>
              <p:spPr bwMode="auto">
                <a:xfrm>
                  <a:off x="2022476" y="1649412"/>
                  <a:ext cx="125413" cy="87313"/>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3" name="Column">
                  <a:extLst>
                    <a:ext uri="{FF2B5EF4-FFF2-40B4-BE49-F238E27FC236}">
                      <a16:creationId xmlns:a16="http://schemas.microsoft.com/office/drawing/2014/main" id="{13649B44-A986-4502-9FD6-82FE82E45ABD}"/>
                    </a:ext>
                  </a:extLst>
                </p:cNvPr>
                <p:cNvSpPr>
                  <a:spLocks noChangeArrowheads="1"/>
                </p:cNvSpPr>
                <p:nvPr/>
              </p:nvSpPr>
              <p:spPr bwMode="auto">
                <a:xfrm>
                  <a:off x="2189163" y="1631949"/>
                  <a:ext cx="127000" cy="73025"/>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4" name="Column">
                  <a:extLst>
                    <a:ext uri="{FF2B5EF4-FFF2-40B4-BE49-F238E27FC236}">
                      <a16:creationId xmlns:a16="http://schemas.microsoft.com/office/drawing/2014/main" id="{EC78BECC-45AB-4DEA-BD96-6BC7CBD8438B}"/>
                    </a:ext>
                  </a:extLst>
                </p:cNvPr>
                <p:cNvSpPr>
                  <a:spLocks noChangeArrowheads="1"/>
                </p:cNvSpPr>
                <p:nvPr/>
              </p:nvSpPr>
              <p:spPr bwMode="auto">
                <a:xfrm>
                  <a:off x="2355851" y="1668462"/>
                  <a:ext cx="127000" cy="49213"/>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5" name="Column">
                  <a:extLst>
                    <a:ext uri="{FF2B5EF4-FFF2-40B4-BE49-F238E27FC236}">
                      <a16:creationId xmlns:a16="http://schemas.microsoft.com/office/drawing/2014/main" id="{B15B3006-832A-48C8-8612-76BE7BCF88EF}"/>
                    </a:ext>
                  </a:extLst>
                </p:cNvPr>
                <p:cNvSpPr>
                  <a:spLocks noChangeArrowheads="1"/>
                </p:cNvSpPr>
                <p:nvPr/>
              </p:nvSpPr>
              <p:spPr bwMode="auto">
                <a:xfrm>
                  <a:off x="2522538" y="1592262"/>
                  <a:ext cx="127000" cy="7778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6" name="Column">
                  <a:extLst>
                    <a:ext uri="{FF2B5EF4-FFF2-40B4-BE49-F238E27FC236}">
                      <a16:creationId xmlns:a16="http://schemas.microsoft.com/office/drawing/2014/main" id="{84983058-0E50-4DB6-9C96-85ADD0FBFB12}"/>
                    </a:ext>
                  </a:extLst>
                </p:cNvPr>
                <p:cNvSpPr>
                  <a:spLocks noChangeArrowheads="1"/>
                </p:cNvSpPr>
                <p:nvPr/>
              </p:nvSpPr>
              <p:spPr bwMode="auto">
                <a:xfrm>
                  <a:off x="2689226" y="1644649"/>
                  <a:ext cx="127000" cy="12858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7" name="Column">
                  <a:extLst>
                    <a:ext uri="{FF2B5EF4-FFF2-40B4-BE49-F238E27FC236}">
                      <a16:creationId xmlns:a16="http://schemas.microsoft.com/office/drawing/2014/main" id="{BCBFF6BB-55AE-4027-A390-34E96D4522C3}"/>
                    </a:ext>
                  </a:extLst>
                </p:cNvPr>
                <p:cNvSpPr>
                  <a:spLocks noChangeArrowheads="1"/>
                </p:cNvSpPr>
                <p:nvPr/>
              </p:nvSpPr>
              <p:spPr bwMode="auto">
                <a:xfrm>
                  <a:off x="2857501" y="1681162"/>
                  <a:ext cx="125413" cy="587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46" name="Series 3 Data">
                <a:extLst>
                  <a:ext uri="{FF2B5EF4-FFF2-40B4-BE49-F238E27FC236}">
                    <a16:creationId xmlns:a16="http://schemas.microsoft.com/office/drawing/2014/main" id="{2A5A8DFB-C077-46B4-86D3-41626066A84B}"/>
                  </a:ext>
                </a:extLst>
              </p:cNvPr>
              <p:cNvGrpSpPr/>
              <p:nvPr/>
            </p:nvGrpSpPr>
            <p:grpSpPr>
              <a:xfrm>
                <a:off x="3348892" y="3615012"/>
                <a:ext cx="1127126" cy="138113"/>
                <a:chOff x="1855788" y="1543049"/>
                <a:chExt cx="1127126" cy="138113"/>
              </a:xfrm>
            </p:grpSpPr>
            <p:sp>
              <p:nvSpPr>
                <p:cNvPr id="254" name="Column">
                  <a:extLst>
                    <a:ext uri="{FF2B5EF4-FFF2-40B4-BE49-F238E27FC236}">
                      <a16:creationId xmlns:a16="http://schemas.microsoft.com/office/drawing/2014/main" id="{97766848-DAD5-4D1D-B16B-1AFDFF46501D}"/>
                    </a:ext>
                  </a:extLst>
                </p:cNvPr>
                <p:cNvSpPr>
                  <a:spLocks noChangeArrowheads="1"/>
                </p:cNvSpPr>
                <p:nvPr/>
              </p:nvSpPr>
              <p:spPr bwMode="auto">
                <a:xfrm>
                  <a:off x="1855788" y="1558924"/>
                  <a:ext cx="125413" cy="8731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5" name="Column">
                  <a:extLst>
                    <a:ext uri="{FF2B5EF4-FFF2-40B4-BE49-F238E27FC236}">
                      <a16:creationId xmlns:a16="http://schemas.microsoft.com/office/drawing/2014/main" id="{D6F5996D-289F-455D-B000-D578A690EB00}"/>
                    </a:ext>
                  </a:extLst>
                </p:cNvPr>
                <p:cNvSpPr>
                  <a:spLocks noChangeArrowheads="1"/>
                </p:cNvSpPr>
                <p:nvPr/>
              </p:nvSpPr>
              <p:spPr bwMode="auto">
                <a:xfrm>
                  <a:off x="2022476" y="1593849"/>
                  <a:ext cx="125413" cy="5556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6" name="Column">
                  <a:extLst>
                    <a:ext uri="{FF2B5EF4-FFF2-40B4-BE49-F238E27FC236}">
                      <a16:creationId xmlns:a16="http://schemas.microsoft.com/office/drawing/2014/main" id="{69EEC3B0-CC18-4FAC-B613-532035F36E68}"/>
                    </a:ext>
                  </a:extLst>
                </p:cNvPr>
                <p:cNvSpPr>
                  <a:spLocks noChangeArrowheads="1"/>
                </p:cNvSpPr>
                <p:nvPr/>
              </p:nvSpPr>
              <p:spPr bwMode="auto">
                <a:xfrm>
                  <a:off x="2189163" y="1558924"/>
                  <a:ext cx="127000" cy="73025"/>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7" name="Column">
                  <a:extLst>
                    <a:ext uri="{FF2B5EF4-FFF2-40B4-BE49-F238E27FC236}">
                      <a16:creationId xmlns:a16="http://schemas.microsoft.com/office/drawing/2014/main" id="{EB1E7555-D87E-42A0-B8D5-AB5094705CE6}"/>
                    </a:ext>
                  </a:extLst>
                </p:cNvPr>
                <p:cNvSpPr>
                  <a:spLocks noChangeArrowheads="1"/>
                </p:cNvSpPr>
                <p:nvPr/>
              </p:nvSpPr>
              <p:spPr bwMode="auto">
                <a:xfrm>
                  <a:off x="2355851" y="1585912"/>
                  <a:ext cx="127000" cy="82550"/>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8" name="Column">
                  <a:extLst>
                    <a:ext uri="{FF2B5EF4-FFF2-40B4-BE49-F238E27FC236}">
                      <a16:creationId xmlns:a16="http://schemas.microsoft.com/office/drawing/2014/main" id="{49D9D403-44B5-4F21-B48B-657C524F7ECD}"/>
                    </a:ext>
                  </a:extLst>
                </p:cNvPr>
                <p:cNvSpPr>
                  <a:spLocks noChangeArrowheads="1"/>
                </p:cNvSpPr>
                <p:nvPr/>
              </p:nvSpPr>
              <p:spPr bwMode="auto">
                <a:xfrm>
                  <a:off x="2522538" y="1543049"/>
                  <a:ext cx="127000" cy="4921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9" name="Column">
                  <a:extLst>
                    <a:ext uri="{FF2B5EF4-FFF2-40B4-BE49-F238E27FC236}">
                      <a16:creationId xmlns:a16="http://schemas.microsoft.com/office/drawing/2014/main" id="{7110BA5E-A38C-4946-8137-27A263CBE157}"/>
                    </a:ext>
                  </a:extLst>
                </p:cNvPr>
                <p:cNvSpPr>
                  <a:spLocks noChangeArrowheads="1"/>
                </p:cNvSpPr>
                <p:nvPr/>
              </p:nvSpPr>
              <p:spPr bwMode="auto">
                <a:xfrm>
                  <a:off x="2689226" y="1546224"/>
                  <a:ext cx="127000" cy="98425"/>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0" name="Column">
                  <a:extLst>
                    <a:ext uri="{FF2B5EF4-FFF2-40B4-BE49-F238E27FC236}">
                      <a16:creationId xmlns:a16="http://schemas.microsoft.com/office/drawing/2014/main" id="{F6938F13-8411-4914-AACC-D9C7EEC88F9F}"/>
                    </a:ext>
                  </a:extLst>
                </p:cNvPr>
                <p:cNvSpPr>
                  <a:spLocks noChangeArrowheads="1"/>
                </p:cNvSpPr>
                <p:nvPr/>
              </p:nvSpPr>
              <p:spPr bwMode="auto">
                <a:xfrm>
                  <a:off x="2857501" y="1587499"/>
                  <a:ext cx="125413" cy="9366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47" name="Series">
                <a:extLst>
                  <a:ext uri="{FF2B5EF4-FFF2-40B4-BE49-F238E27FC236}">
                    <a16:creationId xmlns:a16="http://schemas.microsoft.com/office/drawing/2014/main" id="{5E3FC357-87F6-4885-87A9-A3E459A3E550}"/>
                  </a:ext>
                </a:extLst>
              </p:cNvPr>
              <p:cNvGrpSpPr/>
              <p:nvPr/>
            </p:nvGrpSpPr>
            <p:grpSpPr>
              <a:xfrm>
                <a:off x="3189348" y="3416456"/>
                <a:ext cx="916210" cy="76944"/>
                <a:chOff x="3489385" y="3416456"/>
                <a:chExt cx="916210" cy="76944"/>
              </a:xfrm>
            </p:grpSpPr>
            <p:sp>
              <p:nvSpPr>
                <p:cNvPr id="248" name="Series Label">
                  <a:extLst>
                    <a:ext uri="{FF2B5EF4-FFF2-40B4-BE49-F238E27FC236}">
                      <a16:creationId xmlns:a16="http://schemas.microsoft.com/office/drawing/2014/main" id="{7DFB837D-F0DE-4C94-A5C4-BD8008DA45E7}"/>
                    </a:ext>
                  </a:extLst>
                </p:cNvPr>
                <p:cNvSpPr>
                  <a:spLocks noChangeArrowheads="1"/>
                </p:cNvSpPr>
                <p:nvPr/>
              </p:nvSpPr>
              <p:spPr bwMode="auto">
                <a:xfrm>
                  <a:off x="3560822" y="3416456"/>
                  <a:ext cx="13625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Cash</a:t>
                  </a:r>
                  <a:endParaRPr kumimoji="0" lang="en-US" altLang="en-US" sz="1800" b="0" i="0" u="none" strike="noStrike" cap="none" normalizeH="0" baseline="0" dirty="0">
                    <a:ln>
                      <a:noFill/>
                    </a:ln>
                    <a:solidFill>
                      <a:srgbClr val="777777"/>
                    </a:solidFill>
                    <a:effectLst/>
                  </a:endParaRPr>
                </a:p>
              </p:txBody>
            </p:sp>
            <p:sp>
              <p:nvSpPr>
                <p:cNvPr id="249" name="Series Color">
                  <a:extLst>
                    <a:ext uri="{FF2B5EF4-FFF2-40B4-BE49-F238E27FC236}">
                      <a16:creationId xmlns:a16="http://schemas.microsoft.com/office/drawing/2014/main" id="{D1C0EE17-DEC5-4503-A4FF-4BDCE98E1388}"/>
                    </a:ext>
                  </a:extLst>
                </p:cNvPr>
                <p:cNvSpPr>
                  <a:spLocks noChangeArrowheads="1"/>
                </p:cNvSpPr>
                <p:nvPr/>
              </p:nvSpPr>
              <p:spPr bwMode="auto">
                <a:xfrm>
                  <a:off x="3489385" y="3427147"/>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0" name="Series Label">
                  <a:extLst>
                    <a:ext uri="{FF2B5EF4-FFF2-40B4-BE49-F238E27FC236}">
                      <a16:creationId xmlns:a16="http://schemas.microsoft.com/office/drawing/2014/main" id="{E55DBAD4-C846-4FFC-B900-C77B468C888C}"/>
                    </a:ext>
                  </a:extLst>
                </p:cNvPr>
                <p:cNvSpPr>
                  <a:spLocks noChangeArrowheads="1"/>
                </p:cNvSpPr>
                <p:nvPr/>
              </p:nvSpPr>
              <p:spPr bwMode="auto">
                <a:xfrm>
                  <a:off x="3830703" y="3416456"/>
                  <a:ext cx="34304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Investments</a:t>
                  </a:r>
                  <a:endParaRPr kumimoji="0" lang="en-US" altLang="en-US" sz="1800" b="0" i="0" u="none" strike="noStrike" cap="none" normalizeH="0" baseline="0" dirty="0">
                    <a:ln>
                      <a:noFill/>
                    </a:ln>
                    <a:solidFill>
                      <a:srgbClr val="777777"/>
                    </a:solidFill>
                    <a:effectLst/>
                  </a:endParaRPr>
                </a:p>
              </p:txBody>
            </p:sp>
            <p:sp>
              <p:nvSpPr>
                <p:cNvPr id="251" name="Series Color">
                  <a:extLst>
                    <a:ext uri="{FF2B5EF4-FFF2-40B4-BE49-F238E27FC236}">
                      <a16:creationId xmlns:a16="http://schemas.microsoft.com/office/drawing/2014/main" id="{64584CFB-EBEE-475B-956B-0BA733CD7D7B}"/>
                    </a:ext>
                  </a:extLst>
                </p:cNvPr>
                <p:cNvSpPr>
                  <a:spLocks noChangeArrowheads="1"/>
                </p:cNvSpPr>
                <p:nvPr/>
              </p:nvSpPr>
              <p:spPr bwMode="auto">
                <a:xfrm>
                  <a:off x="3759267" y="3427147"/>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2" name="Series Label">
                  <a:extLst>
                    <a:ext uri="{FF2B5EF4-FFF2-40B4-BE49-F238E27FC236}">
                      <a16:creationId xmlns:a16="http://schemas.microsoft.com/office/drawing/2014/main" id="{D52AB058-71C4-469A-AFC9-FD007D5D1DED}"/>
                    </a:ext>
                  </a:extLst>
                </p:cNvPr>
                <p:cNvSpPr>
                  <a:spLocks noChangeArrowheads="1"/>
                </p:cNvSpPr>
                <p:nvPr/>
              </p:nvSpPr>
              <p:spPr bwMode="auto">
                <a:xfrm>
                  <a:off x="4299797" y="3416456"/>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A/R</a:t>
                  </a:r>
                  <a:endParaRPr kumimoji="0" lang="en-US" altLang="en-US" sz="1800" b="0" i="0" u="none" strike="noStrike" cap="none" normalizeH="0" baseline="0" dirty="0">
                    <a:ln>
                      <a:noFill/>
                    </a:ln>
                    <a:solidFill>
                      <a:srgbClr val="777777"/>
                    </a:solidFill>
                    <a:effectLst/>
                  </a:endParaRPr>
                </a:p>
              </p:txBody>
            </p:sp>
            <p:sp>
              <p:nvSpPr>
                <p:cNvPr id="253" name="Series Color">
                  <a:extLst>
                    <a:ext uri="{FF2B5EF4-FFF2-40B4-BE49-F238E27FC236}">
                      <a16:creationId xmlns:a16="http://schemas.microsoft.com/office/drawing/2014/main" id="{C1D43C46-6D2B-4E39-9E5D-3648032BA726}"/>
                    </a:ext>
                  </a:extLst>
                </p:cNvPr>
                <p:cNvSpPr>
                  <a:spLocks noChangeArrowheads="1"/>
                </p:cNvSpPr>
                <p:nvPr/>
              </p:nvSpPr>
              <p:spPr bwMode="auto">
                <a:xfrm>
                  <a:off x="4228361" y="3427147"/>
                  <a:ext cx="55562" cy="55562"/>
                </a:xfrm>
                <a:prstGeom prst="ellipse">
                  <a:avLst/>
                </a:prstGeom>
                <a:solidFill>
                  <a:srgbClr val="10A88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sp>
          <p:nvSpPr>
            <p:cNvPr id="70" name="Tile Background">
              <a:extLst>
                <a:ext uri="{FF2B5EF4-FFF2-40B4-BE49-F238E27FC236}">
                  <a16:creationId xmlns:a16="http://schemas.microsoft.com/office/drawing/2014/main" id="{FABA1989-33F5-4DE7-A267-9C9EFA839ADF}"/>
                </a:ext>
              </a:extLst>
            </p:cNvPr>
            <p:cNvSpPr>
              <a:spLocks noChangeAspect="1" noChangeArrowheads="1"/>
            </p:cNvSpPr>
            <p:nvPr/>
          </p:nvSpPr>
          <p:spPr bwMode="auto">
            <a:xfrm>
              <a:off x="4629310" y="3092927"/>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Return on Equity</a:t>
              </a:r>
            </a:p>
          </p:txBody>
        </p:sp>
        <p:sp>
          <p:nvSpPr>
            <p:cNvPr id="71"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9B4CEA49-6E28-4F3E-8574-8C13B6B5B1AF}"/>
                </a:ext>
              </a:extLst>
            </p:cNvPr>
            <p:cNvSpPr>
              <a:spLocks noChangeArrowheads="1"/>
            </p:cNvSpPr>
            <p:nvPr/>
          </p:nvSpPr>
          <p:spPr bwMode="auto">
            <a:xfrm>
              <a:off x="4686460" y="3244730"/>
              <a:ext cx="11862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RoE</a:t>
              </a:r>
              <a:endParaRPr kumimoji="0" lang="en-US" altLang="en-US" sz="500" b="0" i="0" u="none" strike="noStrike" cap="all" normalizeH="0" dirty="0">
                <a:ln>
                  <a:noFill/>
                </a:ln>
                <a:solidFill>
                  <a:schemeClr val="tx1"/>
                </a:solidFill>
                <a:effectLst/>
              </a:endParaRPr>
            </a:p>
          </p:txBody>
        </p:sp>
        <p:sp>
          <p:nvSpPr>
            <p:cNvPr id="72"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23E7502C-03D1-44B2-91B6-1E94DDEB7505}"/>
                </a:ext>
              </a:extLst>
            </p:cNvPr>
            <p:cNvSpPr>
              <a:spLocks noChangeShapeType="1"/>
            </p:cNvSpPr>
            <p:nvPr/>
          </p:nvSpPr>
          <p:spPr bwMode="auto">
            <a:xfrm>
              <a:off x="4628516" y="3373317"/>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73" name="Lines">
              <a:extLst>
                <a:ext uri="{FF2B5EF4-FFF2-40B4-BE49-F238E27FC236}">
                  <a16:creationId xmlns:a16="http://schemas.microsoft.com/office/drawing/2014/main" id="{D1D6A49D-3FBC-47A5-8C36-2BE2B5CF4485}"/>
                </a:ext>
              </a:extLst>
            </p:cNvPr>
            <p:cNvGrpSpPr/>
            <p:nvPr/>
          </p:nvGrpSpPr>
          <p:grpSpPr>
            <a:xfrm>
              <a:off x="4811080" y="3472657"/>
              <a:ext cx="1218245" cy="455612"/>
              <a:chOff x="1808164" y="1401763"/>
              <a:chExt cx="1231900" cy="455612"/>
            </a:xfrm>
          </p:grpSpPr>
          <p:sp>
            <p:nvSpPr>
              <p:cNvPr id="235" name="Line">
                <a:extLst>
                  <a:ext uri="{FF2B5EF4-FFF2-40B4-BE49-F238E27FC236}">
                    <a16:creationId xmlns:a16="http://schemas.microsoft.com/office/drawing/2014/main" id="{9F9490C9-604A-4FC4-BF95-E6F241A2E1F9}"/>
                  </a:ext>
                </a:extLst>
              </p:cNvPr>
              <p:cNvSpPr>
                <a:spLocks noChangeShapeType="1"/>
              </p:cNvSpPr>
              <p:nvPr/>
            </p:nvSpPr>
            <p:spPr bwMode="auto">
              <a:xfrm>
                <a:off x="1811339" y="1857375"/>
                <a:ext cx="1228725"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6" name="Line">
                <a:extLst>
                  <a:ext uri="{FF2B5EF4-FFF2-40B4-BE49-F238E27FC236}">
                    <a16:creationId xmlns:a16="http://schemas.microsoft.com/office/drawing/2014/main" id="{F307B756-15A5-4DE9-97A7-AA686957239F}"/>
                  </a:ext>
                </a:extLst>
              </p:cNvPr>
              <p:cNvSpPr>
                <a:spLocks noChangeShapeType="1"/>
              </p:cNvSpPr>
              <p:nvPr/>
            </p:nvSpPr>
            <p:spPr bwMode="auto">
              <a:xfrm>
                <a:off x="1808164" y="1401763"/>
                <a:ext cx="12319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7" name="Line">
                <a:extLst>
                  <a:ext uri="{FF2B5EF4-FFF2-40B4-BE49-F238E27FC236}">
                    <a16:creationId xmlns:a16="http://schemas.microsoft.com/office/drawing/2014/main" id="{95F07219-DCFB-4AC7-93B8-B419D46DC8E3}"/>
                  </a:ext>
                </a:extLst>
              </p:cNvPr>
              <p:cNvSpPr>
                <a:spLocks noChangeShapeType="1"/>
              </p:cNvSpPr>
              <p:nvPr/>
            </p:nvSpPr>
            <p:spPr bwMode="auto">
              <a:xfrm>
                <a:off x="1808164" y="1628775"/>
                <a:ext cx="12319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74" name="X Axis Labels">
              <a:extLst>
                <a:ext uri="{FF2B5EF4-FFF2-40B4-BE49-F238E27FC236}">
                  <a16:creationId xmlns:a16="http://schemas.microsoft.com/office/drawing/2014/main" id="{05212BBD-D1BB-4E44-AA4E-B5A583A5A90E}"/>
                </a:ext>
              </a:extLst>
            </p:cNvPr>
            <p:cNvGrpSpPr/>
            <p:nvPr/>
          </p:nvGrpSpPr>
          <p:grpSpPr>
            <a:xfrm>
              <a:off x="4848917" y="3948907"/>
              <a:ext cx="1130290" cy="76944"/>
              <a:chOff x="3795450" y="1878013"/>
              <a:chExt cx="1130290" cy="76944"/>
            </a:xfrm>
          </p:grpSpPr>
          <p:sp>
            <p:nvSpPr>
              <p:cNvPr id="229" name="Label">
                <a:extLst>
                  <a:ext uri="{FF2B5EF4-FFF2-40B4-BE49-F238E27FC236}">
                    <a16:creationId xmlns:a16="http://schemas.microsoft.com/office/drawing/2014/main" id="{82EE4C33-9B9F-40FE-B7D1-864BCFC19D07}"/>
                  </a:ext>
                </a:extLst>
              </p:cNvPr>
              <p:cNvSpPr>
                <a:spLocks noChangeArrowheads="1"/>
              </p:cNvSpPr>
              <p:nvPr/>
            </p:nvSpPr>
            <p:spPr bwMode="auto">
              <a:xfrm>
                <a:off x="3795450" y="1878013"/>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Y-5</a:t>
                </a:r>
                <a:endParaRPr kumimoji="0" lang="en-US" altLang="en-US" sz="500" b="0" i="0" u="none" strike="noStrike" cap="none" normalizeH="0" baseline="0" dirty="0">
                  <a:ln>
                    <a:noFill/>
                  </a:ln>
                  <a:solidFill>
                    <a:srgbClr val="777777"/>
                  </a:solidFill>
                  <a:effectLst/>
                </a:endParaRPr>
              </a:p>
            </p:txBody>
          </p:sp>
          <p:sp>
            <p:nvSpPr>
              <p:cNvPr id="230" name="Label">
                <a:extLst>
                  <a:ext uri="{FF2B5EF4-FFF2-40B4-BE49-F238E27FC236}">
                    <a16:creationId xmlns:a16="http://schemas.microsoft.com/office/drawing/2014/main" id="{710DA707-EFE7-40E9-B305-8AE530CD9572}"/>
                  </a:ext>
                </a:extLst>
              </p:cNvPr>
              <p:cNvSpPr>
                <a:spLocks noChangeArrowheads="1"/>
              </p:cNvSpPr>
              <p:nvPr/>
            </p:nvSpPr>
            <p:spPr bwMode="auto">
              <a:xfrm>
                <a:off x="4007401" y="1878013"/>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Y-4</a:t>
                </a:r>
                <a:endParaRPr kumimoji="0" lang="en-US" altLang="en-US" sz="500" b="0" i="0" u="none" strike="noStrike" cap="none" normalizeH="0" baseline="0" dirty="0">
                  <a:ln>
                    <a:noFill/>
                  </a:ln>
                  <a:solidFill>
                    <a:srgbClr val="777777"/>
                  </a:solidFill>
                  <a:effectLst/>
                </a:endParaRPr>
              </a:p>
            </p:txBody>
          </p:sp>
          <p:sp>
            <p:nvSpPr>
              <p:cNvPr id="231" name="Label">
                <a:extLst>
                  <a:ext uri="{FF2B5EF4-FFF2-40B4-BE49-F238E27FC236}">
                    <a16:creationId xmlns:a16="http://schemas.microsoft.com/office/drawing/2014/main" id="{9CB63155-AB7B-403E-BD73-5405365CD32D}"/>
                  </a:ext>
                </a:extLst>
              </p:cNvPr>
              <p:cNvSpPr>
                <a:spLocks noChangeArrowheads="1"/>
              </p:cNvSpPr>
              <p:nvPr/>
            </p:nvSpPr>
            <p:spPr bwMode="auto">
              <a:xfrm>
                <a:off x="4219352" y="1878013"/>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Y-3</a:t>
                </a:r>
                <a:endParaRPr kumimoji="0" lang="en-US" altLang="en-US" sz="500" b="0" i="0" u="none" strike="noStrike" cap="none" normalizeH="0" baseline="0" dirty="0">
                  <a:ln>
                    <a:noFill/>
                  </a:ln>
                  <a:solidFill>
                    <a:srgbClr val="777777"/>
                  </a:solidFill>
                  <a:effectLst/>
                </a:endParaRPr>
              </a:p>
            </p:txBody>
          </p:sp>
          <p:sp>
            <p:nvSpPr>
              <p:cNvPr id="232" name="Label">
                <a:extLst>
                  <a:ext uri="{FF2B5EF4-FFF2-40B4-BE49-F238E27FC236}">
                    <a16:creationId xmlns:a16="http://schemas.microsoft.com/office/drawing/2014/main" id="{72A60FB6-146F-43AC-8F46-CAE0E0768C28}"/>
                  </a:ext>
                </a:extLst>
              </p:cNvPr>
              <p:cNvSpPr>
                <a:spLocks noChangeArrowheads="1"/>
              </p:cNvSpPr>
              <p:nvPr/>
            </p:nvSpPr>
            <p:spPr bwMode="auto">
              <a:xfrm>
                <a:off x="4431303" y="1878013"/>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Y-2</a:t>
                </a:r>
                <a:endParaRPr kumimoji="0" lang="en-US" altLang="en-US" sz="500" b="0" i="0" u="none" strike="noStrike" cap="none" normalizeH="0" baseline="0" dirty="0">
                  <a:ln>
                    <a:noFill/>
                  </a:ln>
                  <a:solidFill>
                    <a:srgbClr val="777777"/>
                  </a:solidFill>
                  <a:effectLst/>
                </a:endParaRPr>
              </a:p>
            </p:txBody>
          </p:sp>
          <p:sp>
            <p:nvSpPr>
              <p:cNvPr id="233" name="Label">
                <a:extLst>
                  <a:ext uri="{FF2B5EF4-FFF2-40B4-BE49-F238E27FC236}">
                    <a16:creationId xmlns:a16="http://schemas.microsoft.com/office/drawing/2014/main" id="{EEF9D1AD-E320-4889-A86F-C920249563EE}"/>
                  </a:ext>
                </a:extLst>
              </p:cNvPr>
              <p:cNvSpPr>
                <a:spLocks noChangeArrowheads="1"/>
              </p:cNvSpPr>
              <p:nvPr/>
            </p:nvSpPr>
            <p:spPr bwMode="auto">
              <a:xfrm>
                <a:off x="4643254" y="1878013"/>
                <a:ext cx="9618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Y-1</a:t>
                </a:r>
                <a:endParaRPr kumimoji="0" lang="en-US" altLang="en-US" sz="500" b="0" i="0" u="none" strike="noStrike" cap="none" normalizeH="0" baseline="0" dirty="0">
                  <a:ln>
                    <a:noFill/>
                  </a:ln>
                  <a:solidFill>
                    <a:srgbClr val="777777"/>
                  </a:solidFill>
                  <a:effectLst/>
                </a:endParaRPr>
              </a:p>
            </p:txBody>
          </p:sp>
          <p:sp>
            <p:nvSpPr>
              <p:cNvPr id="234" name="Label">
                <a:extLst>
                  <a:ext uri="{FF2B5EF4-FFF2-40B4-BE49-F238E27FC236}">
                    <a16:creationId xmlns:a16="http://schemas.microsoft.com/office/drawing/2014/main" id="{00DD3F9F-5B4A-49FD-9558-E96B2F9AEB83}"/>
                  </a:ext>
                </a:extLst>
              </p:cNvPr>
              <p:cNvSpPr>
                <a:spLocks noChangeArrowheads="1"/>
              </p:cNvSpPr>
              <p:nvPr/>
            </p:nvSpPr>
            <p:spPr bwMode="auto">
              <a:xfrm>
                <a:off x="4855207" y="1878013"/>
                <a:ext cx="7053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Y0</a:t>
                </a:r>
                <a:endParaRPr kumimoji="0" lang="en-US" altLang="en-US" sz="500" b="0" i="0" u="none" strike="noStrike" cap="none" normalizeH="0" baseline="0" dirty="0">
                  <a:ln>
                    <a:noFill/>
                  </a:ln>
                  <a:solidFill>
                    <a:srgbClr val="777777"/>
                  </a:solidFill>
                  <a:effectLst/>
                </a:endParaRPr>
              </a:p>
            </p:txBody>
          </p:sp>
        </p:grpSp>
        <p:grpSp>
          <p:nvGrpSpPr>
            <p:cNvPr id="75" name="Y Axis Labels">
              <a:extLst>
                <a:ext uri="{FF2B5EF4-FFF2-40B4-BE49-F238E27FC236}">
                  <a16:creationId xmlns:a16="http://schemas.microsoft.com/office/drawing/2014/main" id="{0CF8729C-24A5-4BE0-800D-B69A08A651EC}"/>
                </a:ext>
              </a:extLst>
            </p:cNvPr>
            <p:cNvGrpSpPr/>
            <p:nvPr/>
          </p:nvGrpSpPr>
          <p:grpSpPr>
            <a:xfrm>
              <a:off x="4661001" y="3436937"/>
              <a:ext cx="123773" cy="530175"/>
              <a:chOff x="3607534" y="1366043"/>
              <a:chExt cx="123773" cy="530175"/>
            </a:xfrm>
          </p:grpSpPr>
          <p:sp>
            <p:nvSpPr>
              <p:cNvPr id="226" name="Label">
                <a:extLst>
                  <a:ext uri="{FF2B5EF4-FFF2-40B4-BE49-F238E27FC236}">
                    <a16:creationId xmlns:a16="http://schemas.microsoft.com/office/drawing/2014/main" id="{134C8D37-B60A-4E9A-8C59-638BDFFD5FE7}"/>
                  </a:ext>
                </a:extLst>
              </p:cNvPr>
              <p:cNvSpPr>
                <a:spLocks noChangeArrowheads="1"/>
              </p:cNvSpPr>
              <p:nvPr/>
            </p:nvSpPr>
            <p:spPr bwMode="auto">
              <a:xfrm>
                <a:off x="3607875" y="1366043"/>
                <a:ext cx="1234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60%</a:t>
                </a:r>
                <a:endParaRPr kumimoji="0" lang="en-US" altLang="en-US" sz="500" b="0" i="0" u="none" strike="noStrike" cap="none" normalizeH="0" baseline="0" dirty="0">
                  <a:ln>
                    <a:noFill/>
                  </a:ln>
                  <a:solidFill>
                    <a:srgbClr val="777777"/>
                  </a:solidFill>
                  <a:effectLst/>
                </a:endParaRPr>
              </a:p>
            </p:txBody>
          </p:sp>
          <p:sp>
            <p:nvSpPr>
              <p:cNvPr id="227" name="Label">
                <a:extLst>
                  <a:ext uri="{FF2B5EF4-FFF2-40B4-BE49-F238E27FC236}">
                    <a16:creationId xmlns:a16="http://schemas.microsoft.com/office/drawing/2014/main" id="{1ADEE096-1FB4-48D1-8CA7-B5304CC520C5}"/>
                  </a:ext>
                </a:extLst>
              </p:cNvPr>
              <p:cNvSpPr>
                <a:spLocks noChangeArrowheads="1"/>
              </p:cNvSpPr>
              <p:nvPr/>
            </p:nvSpPr>
            <p:spPr bwMode="auto">
              <a:xfrm>
                <a:off x="3607534" y="1592659"/>
                <a:ext cx="1234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30%</a:t>
                </a:r>
                <a:endParaRPr kumimoji="0" lang="en-US" altLang="en-US" sz="500" b="0" i="0" u="none" strike="noStrike" cap="none" normalizeH="0" baseline="0" dirty="0">
                  <a:ln>
                    <a:noFill/>
                  </a:ln>
                  <a:solidFill>
                    <a:srgbClr val="777777"/>
                  </a:solidFill>
                  <a:effectLst/>
                </a:endParaRPr>
              </a:p>
            </p:txBody>
          </p:sp>
          <p:sp>
            <p:nvSpPr>
              <p:cNvPr id="228" name="Label">
                <a:extLst>
                  <a:ext uri="{FF2B5EF4-FFF2-40B4-BE49-F238E27FC236}">
                    <a16:creationId xmlns:a16="http://schemas.microsoft.com/office/drawing/2014/main" id="{B8143E8C-346F-498A-8576-A7AC0C430B77}"/>
                  </a:ext>
                </a:extLst>
              </p:cNvPr>
              <p:cNvSpPr>
                <a:spLocks noChangeArrowheads="1"/>
              </p:cNvSpPr>
              <p:nvPr/>
            </p:nvSpPr>
            <p:spPr bwMode="auto">
              <a:xfrm>
                <a:off x="3641213" y="1819274"/>
                <a:ext cx="881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sp>
          <p:nvSpPr>
            <p:cNvPr id="79" name="Line Data">
              <a:extLst>
                <a:ext uri="{FF2B5EF4-FFF2-40B4-BE49-F238E27FC236}">
                  <a16:creationId xmlns:a16="http://schemas.microsoft.com/office/drawing/2014/main" id="{7FC36E75-0E58-4C26-94F1-420B8768E958}"/>
                </a:ext>
              </a:extLst>
            </p:cNvPr>
            <p:cNvSpPr>
              <a:spLocks/>
            </p:cNvSpPr>
            <p:nvPr/>
          </p:nvSpPr>
          <p:spPr bwMode="auto">
            <a:xfrm>
              <a:off x="4908544" y="3474341"/>
              <a:ext cx="1036577" cy="287258"/>
            </a:xfrm>
            <a:custGeom>
              <a:avLst/>
              <a:gdLst>
                <a:gd name="T0" fmla="*/ 0 w 5418"/>
                <a:gd name="T1" fmla="*/ 1716 h 1716"/>
                <a:gd name="T2" fmla="*/ 542 w 5418"/>
                <a:gd name="T3" fmla="*/ 1397 h 1716"/>
                <a:gd name="T4" fmla="*/ 1084 w 5418"/>
                <a:gd name="T5" fmla="*/ 150 h 1716"/>
                <a:gd name="T6" fmla="*/ 1626 w 5418"/>
                <a:gd name="T7" fmla="*/ 778 h 1716"/>
                <a:gd name="T8" fmla="*/ 2167 w 5418"/>
                <a:gd name="T9" fmla="*/ 679 h 1716"/>
                <a:gd name="T10" fmla="*/ 2709 w 5418"/>
                <a:gd name="T11" fmla="*/ 0 h 1716"/>
                <a:gd name="T12" fmla="*/ 3251 w 5418"/>
                <a:gd name="T13" fmla="*/ 1387 h 1716"/>
                <a:gd name="T14" fmla="*/ 3793 w 5418"/>
                <a:gd name="T15" fmla="*/ 749 h 1716"/>
                <a:gd name="T16" fmla="*/ 4335 w 5418"/>
                <a:gd name="T17" fmla="*/ 1607 h 1716"/>
                <a:gd name="T18" fmla="*/ 4876 w 5418"/>
                <a:gd name="T19" fmla="*/ 659 h 1716"/>
                <a:gd name="T20" fmla="*/ 5418 w 5418"/>
                <a:gd name="T21" fmla="*/ 449 h 1716"/>
                <a:gd name="connsiteX0" fmla="*/ 0 w 10000"/>
                <a:gd name="connsiteY0" fmla="*/ 10000 h 10000"/>
                <a:gd name="connsiteX1" fmla="*/ 1000 w 10000"/>
                <a:gd name="connsiteY1" fmla="*/ 8141 h 10000"/>
                <a:gd name="connsiteX2" fmla="*/ 2001 w 10000"/>
                <a:gd name="connsiteY2" fmla="*/ 874 h 10000"/>
                <a:gd name="connsiteX3" fmla="*/ 3001 w 10000"/>
                <a:gd name="connsiteY3" fmla="*/ 4534 h 10000"/>
                <a:gd name="connsiteX4" fmla="*/ 4000 w 10000"/>
                <a:gd name="connsiteY4" fmla="*/ 3957 h 10000"/>
                <a:gd name="connsiteX5" fmla="*/ 5000 w 10000"/>
                <a:gd name="connsiteY5" fmla="*/ 0 h 10000"/>
                <a:gd name="connsiteX6" fmla="*/ 7001 w 10000"/>
                <a:gd name="connsiteY6" fmla="*/ 4365 h 10000"/>
                <a:gd name="connsiteX7" fmla="*/ 8001 w 10000"/>
                <a:gd name="connsiteY7" fmla="*/ 9365 h 10000"/>
                <a:gd name="connsiteX8" fmla="*/ 9000 w 10000"/>
                <a:gd name="connsiteY8" fmla="*/ 3840 h 10000"/>
                <a:gd name="connsiteX9" fmla="*/ 10000 w 10000"/>
                <a:gd name="connsiteY9" fmla="*/ 2617 h 10000"/>
                <a:gd name="connsiteX0" fmla="*/ 0 w 10000"/>
                <a:gd name="connsiteY0" fmla="*/ 10000 h 10000"/>
                <a:gd name="connsiteX1" fmla="*/ 1000 w 10000"/>
                <a:gd name="connsiteY1" fmla="*/ 8141 h 10000"/>
                <a:gd name="connsiteX2" fmla="*/ 2001 w 10000"/>
                <a:gd name="connsiteY2" fmla="*/ 874 h 10000"/>
                <a:gd name="connsiteX3" fmla="*/ 3001 w 10000"/>
                <a:gd name="connsiteY3" fmla="*/ 4534 h 10000"/>
                <a:gd name="connsiteX4" fmla="*/ 4000 w 10000"/>
                <a:gd name="connsiteY4" fmla="*/ 3957 h 10000"/>
                <a:gd name="connsiteX5" fmla="*/ 5000 w 10000"/>
                <a:gd name="connsiteY5" fmla="*/ 0 h 10000"/>
                <a:gd name="connsiteX6" fmla="*/ 8001 w 10000"/>
                <a:gd name="connsiteY6" fmla="*/ 9365 h 10000"/>
                <a:gd name="connsiteX7" fmla="*/ 9000 w 10000"/>
                <a:gd name="connsiteY7" fmla="*/ 3840 h 10000"/>
                <a:gd name="connsiteX8" fmla="*/ 10000 w 10000"/>
                <a:gd name="connsiteY8" fmla="*/ 2617 h 10000"/>
                <a:gd name="connsiteX0" fmla="*/ 0 w 10000"/>
                <a:gd name="connsiteY0" fmla="*/ 10000 h 10000"/>
                <a:gd name="connsiteX1" fmla="*/ 1000 w 10000"/>
                <a:gd name="connsiteY1" fmla="*/ 8141 h 10000"/>
                <a:gd name="connsiteX2" fmla="*/ 2001 w 10000"/>
                <a:gd name="connsiteY2" fmla="*/ 874 h 10000"/>
                <a:gd name="connsiteX3" fmla="*/ 3001 w 10000"/>
                <a:gd name="connsiteY3" fmla="*/ 4534 h 10000"/>
                <a:gd name="connsiteX4" fmla="*/ 4000 w 10000"/>
                <a:gd name="connsiteY4" fmla="*/ 3957 h 10000"/>
                <a:gd name="connsiteX5" fmla="*/ 5000 w 10000"/>
                <a:gd name="connsiteY5" fmla="*/ 0 h 10000"/>
                <a:gd name="connsiteX6" fmla="*/ 9000 w 10000"/>
                <a:gd name="connsiteY6" fmla="*/ 3840 h 10000"/>
                <a:gd name="connsiteX7" fmla="*/ 10000 w 10000"/>
                <a:gd name="connsiteY7" fmla="*/ 2617 h 10000"/>
                <a:gd name="connsiteX0" fmla="*/ 0 w 10000"/>
                <a:gd name="connsiteY0" fmla="*/ 10000 h 10000"/>
                <a:gd name="connsiteX1" fmla="*/ 1000 w 10000"/>
                <a:gd name="connsiteY1" fmla="*/ 8141 h 10000"/>
                <a:gd name="connsiteX2" fmla="*/ 2001 w 10000"/>
                <a:gd name="connsiteY2" fmla="*/ 874 h 10000"/>
                <a:gd name="connsiteX3" fmla="*/ 3001 w 10000"/>
                <a:gd name="connsiteY3" fmla="*/ 4534 h 10000"/>
                <a:gd name="connsiteX4" fmla="*/ 4000 w 10000"/>
                <a:gd name="connsiteY4" fmla="*/ 3957 h 10000"/>
                <a:gd name="connsiteX5" fmla="*/ 5000 w 10000"/>
                <a:gd name="connsiteY5" fmla="*/ 0 h 10000"/>
                <a:gd name="connsiteX6" fmla="*/ 10000 w 10000"/>
                <a:gd name="connsiteY6" fmla="*/ 2617 h 10000"/>
                <a:gd name="connsiteX0" fmla="*/ 0 w 5000"/>
                <a:gd name="connsiteY0" fmla="*/ 10000 h 10000"/>
                <a:gd name="connsiteX1" fmla="*/ 1000 w 5000"/>
                <a:gd name="connsiteY1" fmla="*/ 8141 h 10000"/>
                <a:gd name="connsiteX2" fmla="*/ 2001 w 5000"/>
                <a:gd name="connsiteY2" fmla="*/ 874 h 10000"/>
                <a:gd name="connsiteX3" fmla="*/ 3001 w 5000"/>
                <a:gd name="connsiteY3" fmla="*/ 4534 h 10000"/>
                <a:gd name="connsiteX4" fmla="*/ 4000 w 5000"/>
                <a:gd name="connsiteY4" fmla="*/ 3957 h 10000"/>
                <a:gd name="connsiteX5" fmla="*/ 5000 w 5000"/>
                <a:gd name="connsiteY5" fmla="*/ 0 h 10000"/>
                <a:gd name="connsiteX0" fmla="*/ 0 w 9977"/>
                <a:gd name="connsiteY0" fmla="*/ 10750 h 10750"/>
                <a:gd name="connsiteX1" fmla="*/ 2000 w 9977"/>
                <a:gd name="connsiteY1" fmla="*/ 8891 h 10750"/>
                <a:gd name="connsiteX2" fmla="*/ 4002 w 9977"/>
                <a:gd name="connsiteY2" fmla="*/ 1624 h 10750"/>
                <a:gd name="connsiteX3" fmla="*/ 6002 w 9977"/>
                <a:gd name="connsiteY3" fmla="*/ 5284 h 10750"/>
                <a:gd name="connsiteX4" fmla="*/ 8000 w 9977"/>
                <a:gd name="connsiteY4" fmla="*/ 4707 h 10750"/>
                <a:gd name="connsiteX5" fmla="*/ 9977 w 9977"/>
                <a:gd name="connsiteY5" fmla="*/ 0 h 10750"/>
                <a:gd name="connsiteX0" fmla="*/ 0 w 10000"/>
                <a:gd name="connsiteY0" fmla="*/ 10000 h 10000"/>
                <a:gd name="connsiteX1" fmla="*/ 2005 w 10000"/>
                <a:gd name="connsiteY1" fmla="*/ 8271 h 10000"/>
                <a:gd name="connsiteX2" fmla="*/ 4011 w 10000"/>
                <a:gd name="connsiteY2" fmla="*/ 1511 h 10000"/>
                <a:gd name="connsiteX3" fmla="*/ 6016 w 10000"/>
                <a:gd name="connsiteY3" fmla="*/ 4915 h 10000"/>
                <a:gd name="connsiteX4" fmla="*/ 7995 w 10000"/>
                <a:gd name="connsiteY4" fmla="*/ 2540 h 10000"/>
                <a:gd name="connsiteX5" fmla="*/ 10000 w 10000"/>
                <a:gd name="connsiteY5" fmla="*/ 0 h 10000"/>
                <a:gd name="connsiteX0" fmla="*/ 0 w 10000"/>
                <a:gd name="connsiteY0" fmla="*/ 10000 h 10000"/>
                <a:gd name="connsiteX1" fmla="*/ 2005 w 10000"/>
                <a:gd name="connsiteY1" fmla="*/ 8271 h 10000"/>
                <a:gd name="connsiteX2" fmla="*/ 4011 w 10000"/>
                <a:gd name="connsiteY2" fmla="*/ 1511 h 10000"/>
                <a:gd name="connsiteX3" fmla="*/ 6016 w 10000"/>
                <a:gd name="connsiteY3" fmla="*/ 4915 h 10000"/>
                <a:gd name="connsiteX4" fmla="*/ 7995 w 10000"/>
                <a:gd name="connsiteY4" fmla="*/ 66 h 10000"/>
                <a:gd name="connsiteX5" fmla="*/ 10000 w 10000"/>
                <a:gd name="connsiteY5" fmla="*/ 0 h 10000"/>
                <a:gd name="connsiteX0" fmla="*/ 0 w 9977"/>
                <a:gd name="connsiteY0" fmla="*/ 9934 h 9934"/>
                <a:gd name="connsiteX1" fmla="*/ 2005 w 9977"/>
                <a:gd name="connsiteY1" fmla="*/ 8205 h 9934"/>
                <a:gd name="connsiteX2" fmla="*/ 4011 w 9977"/>
                <a:gd name="connsiteY2" fmla="*/ 1445 h 9934"/>
                <a:gd name="connsiteX3" fmla="*/ 6016 w 9977"/>
                <a:gd name="connsiteY3" fmla="*/ 4849 h 9934"/>
                <a:gd name="connsiteX4" fmla="*/ 7995 w 9977"/>
                <a:gd name="connsiteY4" fmla="*/ 0 h 9934"/>
                <a:gd name="connsiteX5" fmla="*/ 9977 w 9977"/>
                <a:gd name="connsiteY5" fmla="*/ 1393 h 9934"/>
                <a:gd name="connsiteX0" fmla="*/ 0 w 10000"/>
                <a:gd name="connsiteY0" fmla="*/ 10000 h 10000"/>
                <a:gd name="connsiteX1" fmla="*/ 2010 w 10000"/>
                <a:gd name="connsiteY1" fmla="*/ 8260 h 10000"/>
                <a:gd name="connsiteX2" fmla="*/ 4020 w 10000"/>
                <a:gd name="connsiteY2" fmla="*/ 1455 h 10000"/>
                <a:gd name="connsiteX3" fmla="*/ 6030 w 10000"/>
                <a:gd name="connsiteY3" fmla="*/ 3796 h 10000"/>
                <a:gd name="connsiteX4" fmla="*/ 8013 w 10000"/>
                <a:gd name="connsiteY4" fmla="*/ 0 h 10000"/>
                <a:gd name="connsiteX5" fmla="*/ 10000 w 10000"/>
                <a:gd name="connsiteY5" fmla="*/ 1402 h 10000"/>
                <a:gd name="connsiteX0" fmla="*/ 0 w 10000"/>
                <a:gd name="connsiteY0" fmla="*/ 10000 h 10000"/>
                <a:gd name="connsiteX1" fmla="*/ 2147 w 10000"/>
                <a:gd name="connsiteY1" fmla="*/ 3855 h 10000"/>
                <a:gd name="connsiteX2" fmla="*/ 4020 w 10000"/>
                <a:gd name="connsiteY2" fmla="*/ 1455 h 10000"/>
                <a:gd name="connsiteX3" fmla="*/ 6030 w 10000"/>
                <a:gd name="connsiteY3" fmla="*/ 3796 h 10000"/>
                <a:gd name="connsiteX4" fmla="*/ 8013 w 10000"/>
                <a:gd name="connsiteY4" fmla="*/ 0 h 10000"/>
                <a:gd name="connsiteX5" fmla="*/ 10000 w 10000"/>
                <a:gd name="connsiteY5" fmla="*/ 1402 h 10000"/>
                <a:gd name="connsiteX0" fmla="*/ 0 w 9909"/>
                <a:gd name="connsiteY0" fmla="*/ 7702 h 7702"/>
                <a:gd name="connsiteX1" fmla="*/ 2056 w 9909"/>
                <a:gd name="connsiteY1" fmla="*/ 3855 h 7702"/>
                <a:gd name="connsiteX2" fmla="*/ 3929 w 9909"/>
                <a:gd name="connsiteY2" fmla="*/ 1455 h 7702"/>
                <a:gd name="connsiteX3" fmla="*/ 5939 w 9909"/>
                <a:gd name="connsiteY3" fmla="*/ 3796 h 7702"/>
                <a:gd name="connsiteX4" fmla="*/ 7922 w 9909"/>
                <a:gd name="connsiteY4" fmla="*/ 0 h 7702"/>
                <a:gd name="connsiteX5" fmla="*/ 9909 w 9909"/>
                <a:gd name="connsiteY5" fmla="*/ 1402 h 7702"/>
                <a:gd name="connsiteX0" fmla="*/ 0 w 10000"/>
                <a:gd name="connsiteY0" fmla="*/ 10000 h 10000"/>
                <a:gd name="connsiteX1" fmla="*/ 2006 w 10000"/>
                <a:gd name="connsiteY1" fmla="*/ 4259 h 10000"/>
                <a:gd name="connsiteX2" fmla="*/ 3965 w 10000"/>
                <a:gd name="connsiteY2" fmla="*/ 1889 h 10000"/>
                <a:gd name="connsiteX3" fmla="*/ 5994 w 10000"/>
                <a:gd name="connsiteY3" fmla="*/ 4929 h 10000"/>
                <a:gd name="connsiteX4" fmla="*/ 7995 w 10000"/>
                <a:gd name="connsiteY4" fmla="*/ 0 h 10000"/>
                <a:gd name="connsiteX5" fmla="*/ 10000 w 10000"/>
                <a:gd name="connsiteY5" fmla="*/ 182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10000"/>
                  </a:moveTo>
                  <a:lnTo>
                    <a:pt x="2006" y="4259"/>
                  </a:lnTo>
                  <a:lnTo>
                    <a:pt x="3965" y="1889"/>
                  </a:lnTo>
                  <a:lnTo>
                    <a:pt x="5994" y="4929"/>
                  </a:lnTo>
                  <a:lnTo>
                    <a:pt x="7995" y="0"/>
                  </a:lnTo>
                  <a:lnTo>
                    <a:pt x="10000" y="1820"/>
                  </a:lnTo>
                </a:path>
              </a:pathLst>
            </a:custGeom>
            <a:noFill/>
            <a:ln w="11113" cap="flat">
              <a:solidFill>
                <a:srgbClr val="5DA1E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80" name="KPI" descr="&lt;SmartSettings&gt;&lt;SmartResize enabled=&quot;True&quot; minWidth=&quot;25&quot; minHeight=&quot;25&quot; /&gt;&lt;/SmartSettings&gt;">
              <a:extLst>
                <a:ext uri="{FF2B5EF4-FFF2-40B4-BE49-F238E27FC236}">
                  <a16:creationId xmlns:a16="http://schemas.microsoft.com/office/drawing/2014/main" id="{56E5FD0F-F646-4AAD-8A7C-B3718088851D}"/>
                </a:ext>
              </a:extLst>
            </p:cNvPr>
            <p:cNvGrpSpPr/>
            <p:nvPr/>
          </p:nvGrpSpPr>
          <p:grpSpPr>
            <a:xfrm>
              <a:off x="6123624" y="3092926"/>
              <a:ext cx="1439069" cy="977900"/>
              <a:chOff x="1638300" y="1022033"/>
              <a:chExt cx="1439069" cy="977900"/>
            </a:xfrm>
          </p:grpSpPr>
          <p:sp>
            <p:nvSpPr>
              <p:cNvPr id="220" name="Tile Background">
                <a:extLst>
                  <a:ext uri="{FF2B5EF4-FFF2-40B4-BE49-F238E27FC236}">
                    <a16:creationId xmlns:a16="http://schemas.microsoft.com/office/drawing/2014/main" id="{793115FA-A9D1-4C6D-9FD6-3394DB5A1706}"/>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Average Purchase Value</a:t>
                </a:r>
              </a:p>
            </p:txBody>
          </p:sp>
          <p:sp>
            <p:nvSpPr>
              <p:cNvPr id="221"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8FA55214-A527-4AE1-ACA9-5218E987F84A}"/>
                  </a:ext>
                </a:extLst>
              </p:cNvPr>
              <p:cNvSpPr>
                <a:spLocks noChangeArrowheads="1"/>
              </p:cNvSpPr>
              <p:nvPr/>
            </p:nvSpPr>
            <p:spPr bwMode="auto">
              <a:xfrm>
                <a:off x="1696244" y="1173836"/>
                <a:ext cx="11381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YTD</a:t>
                </a:r>
                <a:endParaRPr kumimoji="0" lang="en-US" altLang="en-US" sz="500" b="0" i="0" u="none" strike="noStrike" cap="all" normalizeH="0" dirty="0">
                  <a:ln>
                    <a:noFill/>
                  </a:ln>
                  <a:solidFill>
                    <a:schemeClr val="tx1"/>
                  </a:solidFill>
                  <a:effectLst/>
                </a:endParaRPr>
              </a:p>
            </p:txBody>
          </p:sp>
          <p:sp>
            <p:nvSpPr>
              <p:cNvPr id="222"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E5631C3D-61C3-4D5A-9A53-74F599E8983B}"/>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3" name="Area Chart">
                <a:extLst>
                  <a:ext uri="{FF2B5EF4-FFF2-40B4-BE49-F238E27FC236}">
                    <a16:creationId xmlns:a16="http://schemas.microsoft.com/office/drawing/2014/main" id="{4FCA2361-B724-4AA1-A99F-3629EA228D78}"/>
                  </a:ext>
                </a:extLst>
              </p:cNvPr>
              <p:cNvSpPr>
                <a:spLocks/>
              </p:cNvSpPr>
              <p:nvPr/>
            </p:nvSpPr>
            <p:spPr bwMode="auto">
              <a:xfrm>
                <a:off x="1702594" y="1490900"/>
                <a:ext cx="1311275" cy="450613"/>
              </a:xfrm>
              <a:custGeom>
                <a:avLst/>
                <a:gdLst>
                  <a:gd name="T0" fmla="*/ 6463 w 6463"/>
                  <a:gd name="T1" fmla="*/ 2136 h 2797"/>
                  <a:gd name="T2" fmla="*/ 5663 w 6463"/>
                  <a:gd name="T3" fmla="*/ 1816 h 2797"/>
                  <a:gd name="T4" fmla="*/ 5003 w 6463"/>
                  <a:gd name="T5" fmla="*/ 1238 h 2797"/>
                  <a:gd name="T6" fmla="*/ 4062 w 6463"/>
                  <a:gd name="T7" fmla="*/ 1238 h 2797"/>
                  <a:gd name="T8" fmla="*/ 3022 w 6463"/>
                  <a:gd name="T9" fmla="*/ 579 h 2797"/>
                  <a:gd name="T10" fmla="*/ 2281 w 6463"/>
                  <a:gd name="T11" fmla="*/ 1098 h 2797"/>
                  <a:gd name="T12" fmla="*/ 1381 w 6463"/>
                  <a:gd name="T13" fmla="*/ 519 h 2797"/>
                  <a:gd name="T14" fmla="*/ 661 w 6463"/>
                  <a:gd name="T15" fmla="*/ 1297 h 2797"/>
                  <a:gd name="T16" fmla="*/ 0 w 6463"/>
                  <a:gd name="T17" fmla="*/ 0 h 2797"/>
                  <a:gd name="T18" fmla="*/ 0 w 6463"/>
                  <a:gd name="T19" fmla="*/ 2797 h 2797"/>
                  <a:gd name="T20" fmla="*/ 6463 w 6463"/>
                  <a:gd name="T21" fmla="*/ 2797 h 2797"/>
                  <a:gd name="T22" fmla="*/ 6463 w 6463"/>
                  <a:gd name="T23" fmla="*/ 2136 h 2797"/>
                  <a:gd name="connsiteX0" fmla="*/ 10000 w 10000"/>
                  <a:gd name="connsiteY0" fmla="*/ 2049 h 10000"/>
                  <a:gd name="connsiteX1" fmla="*/ 8762 w 10000"/>
                  <a:gd name="connsiteY1" fmla="*/ 6493 h 10000"/>
                  <a:gd name="connsiteX2" fmla="*/ 7741 w 10000"/>
                  <a:gd name="connsiteY2" fmla="*/ 4426 h 10000"/>
                  <a:gd name="connsiteX3" fmla="*/ 6285 w 10000"/>
                  <a:gd name="connsiteY3" fmla="*/ 4426 h 10000"/>
                  <a:gd name="connsiteX4" fmla="*/ 4676 w 10000"/>
                  <a:gd name="connsiteY4" fmla="*/ 2070 h 10000"/>
                  <a:gd name="connsiteX5" fmla="*/ 3529 w 10000"/>
                  <a:gd name="connsiteY5" fmla="*/ 3926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4426 h 10000"/>
                  <a:gd name="connsiteX3" fmla="*/ 6285 w 10000"/>
                  <a:gd name="connsiteY3" fmla="*/ 4426 h 10000"/>
                  <a:gd name="connsiteX4" fmla="*/ 4676 w 10000"/>
                  <a:gd name="connsiteY4" fmla="*/ 2070 h 10000"/>
                  <a:gd name="connsiteX5" fmla="*/ 3529 w 10000"/>
                  <a:gd name="connsiteY5" fmla="*/ 3926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6443 h 10000"/>
                  <a:gd name="connsiteX3" fmla="*/ 6285 w 10000"/>
                  <a:gd name="connsiteY3" fmla="*/ 4426 h 10000"/>
                  <a:gd name="connsiteX4" fmla="*/ 4676 w 10000"/>
                  <a:gd name="connsiteY4" fmla="*/ 2070 h 10000"/>
                  <a:gd name="connsiteX5" fmla="*/ 3529 w 10000"/>
                  <a:gd name="connsiteY5" fmla="*/ 3926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6443 h 10000"/>
                  <a:gd name="connsiteX3" fmla="*/ 6285 w 10000"/>
                  <a:gd name="connsiteY3" fmla="*/ 4426 h 10000"/>
                  <a:gd name="connsiteX4" fmla="*/ 4676 w 10000"/>
                  <a:gd name="connsiteY4" fmla="*/ 5263 h 10000"/>
                  <a:gd name="connsiteX5" fmla="*/ 3529 w 10000"/>
                  <a:gd name="connsiteY5" fmla="*/ 3926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6443 h 10000"/>
                  <a:gd name="connsiteX3" fmla="*/ 6285 w 10000"/>
                  <a:gd name="connsiteY3" fmla="*/ 4426 h 10000"/>
                  <a:gd name="connsiteX4" fmla="*/ 4676 w 10000"/>
                  <a:gd name="connsiteY4" fmla="*/ 5263 h 10000"/>
                  <a:gd name="connsiteX5" fmla="*/ 3493 w 10000"/>
                  <a:gd name="connsiteY5" fmla="*/ 5859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6443 h 10000"/>
                  <a:gd name="connsiteX3" fmla="*/ 6285 w 10000"/>
                  <a:gd name="connsiteY3" fmla="*/ 4426 h 10000"/>
                  <a:gd name="connsiteX4" fmla="*/ 4676 w 10000"/>
                  <a:gd name="connsiteY4" fmla="*/ 5263 h 10000"/>
                  <a:gd name="connsiteX5" fmla="*/ 3493 w 10000"/>
                  <a:gd name="connsiteY5" fmla="*/ 5859 h 10000"/>
                  <a:gd name="connsiteX6" fmla="*/ 2173 w 10000"/>
                  <a:gd name="connsiteY6" fmla="*/ 3074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0 h 7951"/>
                  <a:gd name="connsiteX1" fmla="*/ 8780 w 10000"/>
                  <a:gd name="connsiteY1" fmla="*/ 1629 h 7951"/>
                  <a:gd name="connsiteX2" fmla="*/ 7741 w 10000"/>
                  <a:gd name="connsiteY2" fmla="*/ 4394 h 7951"/>
                  <a:gd name="connsiteX3" fmla="*/ 6285 w 10000"/>
                  <a:gd name="connsiteY3" fmla="*/ 2377 h 7951"/>
                  <a:gd name="connsiteX4" fmla="*/ 4676 w 10000"/>
                  <a:gd name="connsiteY4" fmla="*/ 3214 h 7951"/>
                  <a:gd name="connsiteX5" fmla="*/ 3493 w 10000"/>
                  <a:gd name="connsiteY5" fmla="*/ 3810 h 7951"/>
                  <a:gd name="connsiteX6" fmla="*/ 2173 w 10000"/>
                  <a:gd name="connsiteY6" fmla="*/ 1025 h 7951"/>
                  <a:gd name="connsiteX7" fmla="*/ 1023 w 10000"/>
                  <a:gd name="connsiteY7" fmla="*/ 2588 h 7951"/>
                  <a:gd name="connsiteX8" fmla="*/ 0 w 10000"/>
                  <a:gd name="connsiteY8" fmla="*/ 3203 h 7951"/>
                  <a:gd name="connsiteX9" fmla="*/ 0 w 10000"/>
                  <a:gd name="connsiteY9" fmla="*/ 7951 h 7951"/>
                  <a:gd name="connsiteX10" fmla="*/ 10000 w 10000"/>
                  <a:gd name="connsiteY10" fmla="*/ 7951 h 7951"/>
                  <a:gd name="connsiteX11" fmla="*/ 10000 w 10000"/>
                  <a:gd name="connsiteY11" fmla="*/ 0 h 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7951">
                    <a:moveTo>
                      <a:pt x="10000" y="0"/>
                    </a:moveTo>
                    <a:lnTo>
                      <a:pt x="8780" y="1629"/>
                    </a:lnTo>
                    <a:lnTo>
                      <a:pt x="7741" y="4394"/>
                    </a:lnTo>
                    <a:lnTo>
                      <a:pt x="6285" y="2377"/>
                    </a:lnTo>
                    <a:lnTo>
                      <a:pt x="4676" y="3214"/>
                    </a:lnTo>
                    <a:lnTo>
                      <a:pt x="3493" y="3810"/>
                    </a:lnTo>
                    <a:lnTo>
                      <a:pt x="2173" y="1025"/>
                    </a:lnTo>
                    <a:lnTo>
                      <a:pt x="1023" y="2588"/>
                    </a:lnTo>
                    <a:lnTo>
                      <a:pt x="0" y="3203"/>
                    </a:lnTo>
                    <a:lnTo>
                      <a:pt x="0" y="7951"/>
                    </a:lnTo>
                    <a:lnTo>
                      <a:pt x="10000" y="7951"/>
                    </a:lnTo>
                    <a:lnTo>
                      <a:pt x="10000" y="0"/>
                    </a:lnTo>
                    <a:close/>
                  </a:path>
                </a:pathLst>
              </a:custGeom>
              <a:solidFill>
                <a:srgbClr val="DCDCDC"/>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224" name="Text">
                <a:extLst>
                  <a:ext uri="{FF2B5EF4-FFF2-40B4-BE49-F238E27FC236}">
                    <a16:creationId xmlns:a16="http://schemas.microsoft.com/office/drawing/2014/main" id="{C25A6561-B71F-448C-A46E-B23B60DDFFD1}"/>
                  </a:ext>
                </a:extLst>
              </p:cNvPr>
              <p:cNvSpPr>
                <a:spLocks noChangeArrowheads="1"/>
              </p:cNvSpPr>
              <p:nvPr/>
            </p:nvSpPr>
            <p:spPr bwMode="auto">
              <a:xfrm>
                <a:off x="1957174" y="1447800"/>
                <a:ext cx="71013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333333"/>
                    </a:solidFill>
                    <a:effectLst/>
                    <a:latin typeface="Segoe UI" panose="020B0502040204020203" pitchFamily="34" charset="0"/>
                  </a:rPr>
                  <a:t>$8,301</a:t>
                </a:r>
                <a:endParaRPr kumimoji="0" lang="en-US" altLang="en-US" sz="1900" b="0" i="0" u="none" strike="noStrike" cap="none" normalizeH="0" baseline="0" dirty="0">
                  <a:ln>
                    <a:noFill/>
                  </a:ln>
                  <a:solidFill>
                    <a:srgbClr val="333333"/>
                  </a:solidFill>
                  <a:effectLst/>
                </a:endParaRPr>
              </a:p>
            </p:txBody>
          </p:sp>
          <p:sp>
            <p:nvSpPr>
              <p:cNvPr id="225" name="Indicator">
                <a:extLst>
                  <a:ext uri="{FF2B5EF4-FFF2-40B4-BE49-F238E27FC236}">
                    <a16:creationId xmlns:a16="http://schemas.microsoft.com/office/drawing/2014/main" id="{BF53BB50-635B-4926-A3B7-AEE4F8849666}"/>
                  </a:ext>
                </a:extLst>
              </p:cNvPr>
              <p:cNvSpPr>
                <a:spLocks/>
              </p:cNvSpPr>
              <p:nvPr/>
            </p:nvSpPr>
            <p:spPr bwMode="auto">
              <a:xfrm rot="10800000">
                <a:off x="2670970" y="1540672"/>
                <a:ext cx="114300" cy="98425"/>
              </a:xfrm>
              <a:custGeom>
                <a:avLst/>
                <a:gdLst>
                  <a:gd name="T0" fmla="*/ 281 w 560"/>
                  <a:gd name="T1" fmla="*/ 487 h 487"/>
                  <a:gd name="T2" fmla="*/ 0 w 560"/>
                  <a:gd name="T3" fmla="*/ 0 h 487"/>
                  <a:gd name="T4" fmla="*/ 560 w 560"/>
                  <a:gd name="T5" fmla="*/ 2 h 487"/>
                  <a:gd name="T6" fmla="*/ 281 w 560"/>
                  <a:gd name="T7" fmla="*/ 487 h 487"/>
                </a:gdLst>
                <a:ahLst/>
                <a:cxnLst>
                  <a:cxn ang="0">
                    <a:pos x="T0" y="T1"/>
                  </a:cxn>
                  <a:cxn ang="0">
                    <a:pos x="T2" y="T3"/>
                  </a:cxn>
                  <a:cxn ang="0">
                    <a:pos x="T4" y="T5"/>
                  </a:cxn>
                  <a:cxn ang="0">
                    <a:pos x="T6" y="T7"/>
                  </a:cxn>
                </a:cxnLst>
                <a:rect l="0" t="0" r="r" b="b"/>
                <a:pathLst>
                  <a:path w="560" h="487">
                    <a:moveTo>
                      <a:pt x="281" y="487"/>
                    </a:moveTo>
                    <a:lnTo>
                      <a:pt x="0" y="0"/>
                    </a:lnTo>
                    <a:lnTo>
                      <a:pt x="560" y="2"/>
                    </a:lnTo>
                    <a:lnTo>
                      <a:pt x="281" y="487"/>
                    </a:lnTo>
                    <a:close/>
                  </a:path>
                </a:pathLst>
              </a:custGeom>
              <a:solidFill>
                <a:srgbClr val="10A88E"/>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FFFFFF"/>
                  </a:solidFill>
                  <a:latin typeface="Segoe UI" panose="020B0502040204020203" pitchFamily="34" charset="0"/>
                  <a:cs typeface="Segoe UI" panose="020B0502040204020203" pitchFamily="34" charset="0"/>
                </a:endParaRPr>
              </a:p>
            </p:txBody>
          </p:sp>
        </p:grpSp>
        <p:grpSp>
          <p:nvGrpSpPr>
            <p:cNvPr id="81" name="KPI" descr="&lt;SmartSettings&gt;&lt;SmartResize enabled=&quot;True&quot; minWidth=&quot;25&quot; minHeight=&quot;25&quot; /&gt;&lt;/SmartSettings&gt;">
              <a:extLst>
                <a:ext uri="{FF2B5EF4-FFF2-40B4-BE49-F238E27FC236}">
                  <a16:creationId xmlns:a16="http://schemas.microsoft.com/office/drawing/2014/main" id="{DDA0B3A1-D3E2-4B33-818D-5E8C79628879}"/>
                </a:ext>
              </a:extLst>
            </p:cNvPr>
            <p:cNvGrpSpPr/>
            <p:nvPr/>
          </p:nvGrpSpPr>
          <p:grpSpPr>
            <a:xfrm>
              <a:off x="7621113" y="3092926"/>
              <a:ext cx="1439069" cy="977900"/>
              <a:chOff x="1638300" y="1022033"/>
              <a:chExt cx="1439069" cy="977900"/>
            </a:xfrm>
          </p:grpSpPr>
          <p:sp>
            <p:nvSpPr>
              <p:cNvPr id="214" name="Tile Background">
                <a:extLst>
                  <a:ext uri="{FF2B5EF4-FFF2-40B4-BE49-F238E27FC236}">
                    <a16:creationId xmlns:a16="http://schemas.microsoft.com/office/drawing/2014/main" id="{6E905B09-F6C9-4486-9112-C9FA1DBE7ABC}"/>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Leads</a:t>
                </a:r>
              </a:p>
            </p:txBody>
          </p:sp>
          <p:sp>
            <p:nvSpPr>
              <p:cNvPr id="215"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DDFEAC86-3FC1-4887-8B10-78235BD2B63D}"/>
                  </a:ext>
                </a:extLst>
              </p:cNvPr>
              <p:cNvSpPr>
                <a:spLocks noChangeArrowheads="1"/>
              </p:cNvSpPr>
              <p:nvPr/>
            </p:nvSpPr>
            <p:spPr bwMode="auto">
              <a:xfrm>
                <a:off x="1696244" y="1173836"/>
                <a:ext cx="40075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Last 30 days</a:t>
                </a:r>
                <a:endParaRPr kumimoji="0" lang="en-US" altLang="en-US" sz="500" b="0" i="0" u="none" strike="noStrike" cap="all" normalizeH="0" dirty="0">
                  <a:ln>
                    <a:noFill/>
                  </a:ln>
                  <a:solidFill>
                    <a:schemeClr val="tx1"/>
                  </a:solidFill>
                  <a:effectLst/>
                </a:endParaRPr>
              </a:p>
            </p:txBody>
          </p:sp>
          <p:sp>
            <p:nvSpPr>
              <p:cNvPr id="216"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1EF72FB9-4BEB-4246-ACA8-DF65272090F9}"/>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7" name="Area Chart">
                <a:extLst>
                  <a:ext uri="{FF2B5EF4-FFF2-40B4-BE49-F238E27FC236}">
                    <a16:creationId xmlns:a16="http://schemas.microsoft.com/office/drawing/2014/main" id="{D99A0100-F14F-45B7-895A-8E63314C8D84}"/>
                  </a:ext>
                </a:extLst>
              </p:cNvPr>
              <p:cNvSpPr>
                <a:spLocks/>
              </p:cNvSpPr>
              <p:nvPr/>
            </p:nvSpPr>
            <p:spPr bwMode="auto">
              <a:xfrm>
                <a:off x="1702594" y="1486651"/>
                <a:ext cx="1313635" cy="454862"/>
              </a:xfrm>
              <a:custGeom>
                <a:avLst/>
                <a:gdLst>
                  <a:gd name="T0" fmla="*/ 6463 w 6463"/>
                  <a:gd name="T1" fmla="*/ 2136 h 2797"/>
                  <a:gd name="T2" fmla="*/ 5663 w 6463"/>
                  <a:gd name="T3" fmla="*/ 1816 h 2797"/>
                  <a:gd name="T4" fmla="*/ 5003 w 6463"/>
                  <a:gd name="T5" fmla="*/ 1238 h 2797"/>
                  <a:gd name="T6" fmla="*/ 4062 w 6463"/>
                  <a:gd name="T7" fmla="*/ 1238 h 2797"/>
                  <a:gd name="T8" fmla="*/ 3022 w 6463"/>
                  <a:gd name="T9" fmla="*/ 579 h 2797"/>
                  <a:gd name="T10" fmla="*/ 2281 w 6463"/>
                  <a:gd name="T11" fmla="*/ 1098 h 2797"/>
                  <a:gd name="T12" fmla="*/ 1381 w 6463"/>
                  <a:gd name="T13" fmla="*/ 519 h 2797"/>
                  <a:gd name="T14" fmla="*/ 661 w 6463"/>
                  <a:gd name="T15" fmla="*/ 1297 h 2797"/>
                  <a:gd name="T16" fmla="*/ 0 w 6463"/>
                  <a:gd name="T17" fmla="*/ 0 h 2797"/>
                  <a:gd name="T18" fmla="*/ 0 w 6463"/>
                  <a:gd name="T19" fmla="*/ 2797 h 2797"/>
                  <a:gd name="T20" fmla="*/ 6463 w 6463"/>
                  <a:gd name="T21" fmla="*/ 2797 h 2797"/>
                  <a:gd name="T22" fmla="*/ 6463 w 6463"/>
                  <a:gd name="T23" fmla="*/ 2136 h 2797"/>
                  <a:gd name="connsiteX0" fmla="*/ 10000 w 10000"/>
                  <a:gd name="connsiteY0" fmla="*/ 2049 h 10000"/>
                  <a:gd name="connsiteX1" fmla="*/ 8762 w 10000"/>
                  <a:gd name="connsiteY1" fmla="*/ 6493 h 10000"/>
                  <a:gd name="connsiteX2" fmla="*/ 7741 w 10000"/>
                  <a:gd name="connsiteY2" fmla="*/ 4426 h 10000"/>
                  <a:gd name="connsiteX3" fmla="*/ 6285 w 10000"/>
                  <a:gd name="connsiteY3" fmla="*/ 4426 h 10000"/>
                  <a:gd name="connsiteX4" fmla="*/ 4676 w 10000"/>
                  <a:gd name="connsiteY4" fmla="*/ 2070 h 10000"/>
                  <a:gd name="connsiteX5" fmla="*/ 3529 w 10000"/>
                  <a:gd name="connsiteY5" fmla="*/ 3926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4426 h 10000"/>
                  <a:gd name="connsiteX3" fmla="*/ 6285 w 10000"/>
                  <a:gd name="connsiteY3" fmla="*/ 4426 h 10000"/>
                  <a:gd name="connsiteX4" fmla="*/ 4676 w 10000"/>
                  <a:gd name="connsiteY4" fmla="*/ 2070 h 10000"/>
                  <a:gd name="connsiteX5" fmla="*/ 3529 w 10000"/>
                  <a:gd name="connsiteY5" fmla="*/ 3926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6443 h 10000"/>
                  <a:gd name="connsiteX3" fmla="*/ 6285 w 10000"/>
                  <a:gd name="connsiteY3" fmla="*/ 4426 h 10000"/>
                  <a:gd name="connsiteX4" fmla="*/ 4676 w 10000"/>
                  <a:gd name="connsiteY4" fmla="*/ 2070 h 10000"/>
                  <a:gd name="connsiteX5" fmla="*/ 3529 w 10000"/>
                  <a:gd name="connsiteY5" fmla="*/ 3926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6443 h 10000"/>
                  <a:gd name="connsiteX3" fmla="*/ 6285 w 10000"/>
                  <a:gd name="connsiteY3" fmla="*/ 4426 h 10000"/>
                  <a:gd name="connsiteX4" fmla="*/ 4676 w 10000"/>
                  <a:gd name="connsiteY4" fmla="*/ 5263 h 10000"/>
                  <a:gd name="connsiteX5" fmla="*/ 3529 w 10000"/>
                  <a:gd name="connsiteY5" fmla="*/ 3926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6443 h 10000"/>
                  <a:gd name="connsiteX3" fmla="*/ 6285 w 10000"/>
                  <a:gd name="connsiteY3" fmla="*/ 4426 h 10000"/>
                  <a:gd name="connsiteX4" fmla="*/ 4676 w 10000"/>
                  <a:gd name="connsiteY4" fmla="*/ 5263 h 10000"/>
                  <a:gd name="connsiteX5" fmla="*/ 3493 w 10000"/>
                  <a:gd name="connsiteY5" fmla="*/ 5859 h 10000"/>
                  <a:gd name="connsiteX6" fmla="*/ 2137 w 10000"/>
                  <a:gd name="connsiteY6" fmla="*/ 1856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2049 h 10000"/>
                  <a:gd name="connsiteX1" fmla="*/ 8780 w 10000"/>
                  <a:gd name="connsiteY1" fmla="*/ 3678 h 10000"/>
                  <a:gd name="connsiteX2" fmla="*/ 7741 w 10000"/>
                  <a:gd name="connsiteY2" fmla="*/ 6443 h 10000"/>
                  <a:gd name="connsiteX3" fmla="*/ 6285 w 10000"/>
                  <a:gd name="connsiteY3" fmla="*/ 4426 h 10000"/>
                  <a:gd name="connsiteX4" fmla="*/ 4676 w 10000"/>
                  <a:gd name="connsiteY4" fmla="*/ 5263 h 10000"/>
                  <a:gd name="connsiteX5" fmla="*/ 3493 w 10000"/>
                  <a:gd name="connsiteY5" fmla="*/ 5859 h 10000"/>
                  <a:gd name="connsiteX6" fmla="*/ 2173 w 10000"/>
                  <a:gd name="connsiteY6" fmla="*/ 3074 h 10000"/>
                  <a:gd name="connsiteX7" fmla="*/ 1023 w 10000"/>
                  <a:gd name="connsiteY7" fmla="*/ 4637 h 10000"/>
                  <a:gd name="connsiteX8" fmla="*/ 0 w 10000"/>
                  <a:gd name="connsiteY8" fmla="*/ 0 h 10000"/>
                  <a:gd name="connsiteX9" fmla="*/ 0 w 10000"/>
                  <a:gd name="connsiteY9" fmla="*/ 10000 h 10000"/>
                  <a:gd name="connsiteX10" fmla="*/ 10000 w 10000"/>
                  <a:gd name="connsiteY10" fmla="*/ 10000 h 10000"/>
                  <a:gd name="connsiteX11" fmla="*/ 10000 w 10000"/>
                  <a:gd name="connsiteY11" fmla="*/ 2049 h 10000"/>
                  <a:gd name="connsiteX0" fmla="*/ 10000 w 10000"/>
                  <a:gd name="connsiteY0" fmla="*/ 0 h 7951"/>
                  <a:gd name="connsiteX1" fmla="*/ 8780 w 10000"/>
                  <a:gd name="connsiteY1" fmla="*/ 1629 h 7951"/>
                  <a:gd name="connsiteX2" fmla="*/ 7741 w 10000"/>
                  <a:gd name="connsiteY2" fmla="*/ 4394 h 7951"/>
                  <a:gd name="connsiteX3" fmla="*/ 6285 w 10000"/>
                  <a:gd name="connsiteY3" fmla="*/ 2377 h 7951"/>
                  <a:gd name="connsiteX4" fmla="*/ 4676 w 10000"/>
                  <a:gd name="connsiteY4" fmla="*/ 3214 h 7951"/>
                  <a:gd name="connsiteX5" fmla="*/ 3493 w 10000"/>
                  <a:gd name="connsiteY5" fmla="*/ 3810 h 7951"/>
                  <a:gd name="connsiteX6" fmla="*/ 2173 w 10000"/>
                  <a:gd name="connsiteY6" fmla="*/ 1025 h 7951"/>
                  <a:gd name="connsiteX7" fmla="*/ 1023 w 10000"/>
                  <a:gd name="connsiteY7" fmla="*/ 2588 h 7951"/>
                  <a:gd name="connsiteX8" fmla="*/ 0 w 10000"/>
                  <a:gd name="connsiteY8" fmla="*/ 3203 h 7951"/>
                  <a:gd name="connsiteX9" fmla="*/ 0 w 10000"/>
                  <a:gd name="connsiteY9" fmla="*/ 7951 h 7951"/>
                  <a:gd name="connsiteX10" fmla="*/ 10000 w 10000"/>
                  <a:gd name="connsiteY10" fmla="*/ 7951 h 7951"/>
                  <a:gd name="connsiteX11" fmla="*/ 10000 w 10000"/>
                  <a:gd name="connsiteY11" fmla="*/ 0 h 7951"/>
                  <a:gd name="connsiteX0" fmla="*/ 10018 w 10018"/>
                  <a:gd name="connsiteY0" fmla="*/ 3731 h 8711"/>
                  <a:gd name="connsiteX1" fmla="*/ 8780 w 10018"/>
                  <a:gd name="connsiteY1" fmla="*/ 760 h 8711"/>
                  <a:gd name="connsiteX2" fmla="*/ 7741 w 10018"/>
                  <a:gd name="connsiteY2" fmla="*/ 4237 h 8711"/>
                  <a:gd name="connsiteX3" fmla="*/ 6285 w 10018"/>
                  <a:gd name="connsiteY3" fmla="*/ 1701 h 8711"/>
                  <a:gd name="connsiteX4" fmla="*/ 4676 w 10018"/>
                  <a:gd name="connsiteY4" fmla="*/ 2753 h 8711"/>
                  <a:gd name="connsiteX5" fmla="*/ 3493 w 10018"/>
                  <a:gd name="connsiteY5" fmla="*/ 3503 h 8711"/>
                  <a:gd name="connsiteX6" fmla="*/ 2173 w 10018"/>
                  <a:gd name="connsiteY6" fmla="*/ 0 h 8711"/>
                  <a:gd name="connsiteX7" fmla="*/ 1023 w 10018"/>
                  <a:gd name="connsiteY7" fmla="*/ 1966 h 8711"/>
                  <a:gd name="connsiteX8" fmla="*/ 0 w 10018"/>
                  <a:gd name="connsiteY8" fmla="*/ 2739 h 8711"/>
                  <a:gd name="connsiteX9" fmla="*/ 0 w 10018"/>
                  <a:gd name="connsiteY9" fmla="*/ 8711 h 8711"/>
                  <a:gd name="connsiteX10" fmla="*/ 10000 w 10018"/>
                  <a:gd name="connsiteY10" fmla="*/ 8711 h 8711"/>
                  <a:gd name="connsiteX11" fmla="*/ 10018 w 10018"/>
                  <a:gd name="connsiteY11" fmla="*/ 3731 h 8711"/>
                  <a:gd name="connsiteX0" fmla="*/ 10000 w 10000"/>
                  <a:gd name="connsiteY0" fmla="*/ 4708 h 10000"/>
                  <a:gd name="connsiteX1" fmla="*/ 8764 w 10000"/>
                  <a:gd name="connsiteY1" fmla="*/ 872 h 10000"/>
                  <a:gd name="connsiteX2" fmla="*/ 7727 w 10000"/>
                  <a:gd name="connsiteY2" fmla="*/ 4864 h 10000"/>
                  <a:gd name="connsiteX3" fmla="*/ 6274 w 10000"/>
                  <a:gd name="connsiteY3" fmla="*/ 1953 h 10000"/>
                  <a:gd name="connsiteX4" fmla="*/ 4668 w 10000"/>
                  <a:gd name="connsiteY4" fmla="*/ 3160 h 10000"/>
                  <a:gd name="connsiteX5" fmla="*/ 3487 w 10000"/>
                  <a:gd name="connsiteY5" fmla="*/ 4021 h 10000"/>
                  <a:gd name="connsiteX6" fmla="*/ 2169 w 10000"/>
                  <a:gd name="connsiteY6" fmla="*/ 0 h 10000"/>
                  <a:gd name="connsiteX7" fmla="*/ 1021 w 10000"/>
                  <a:gd name="connsiteY7" fmla="*/ 2257 h 10000"/>
                  <a:gd name="connsiteX8" fmla="*/ 0 w 10000"/>
                  <a:gd name="connsiteY8" fmla="*/ 3144 h 10000"/>
                  <a:gd name="connsiteX9" fmla="*/ 0 w 10000"/>
                  <a:gd name="connsiteY9" fmla="*/ 10000 h 10000"/>
                  <a:gd name="connsiteX10" fmla="*/ 9982 w 10000"/>
                  <a:gd name="connsiteY10" fmla="*/ 10000 h 10000"/>
                  <a:gd name="connsiteX11" fmla="*/ 10000 w 10000"/>
                  <a:gd name="connsiteY11" fmla="*/ 4708 h 10000"/>
                  <a:gd name="connsiteX0" fmla="*/ 10000 w 10000"/>
                  <a:gd name="connsiteY0" fmla="*/ 4708 h 10000"/>
                  <a:gd name="connsiteX1" fmla="*/ 8764 w 10000"/>
                  <a:gd name="connsiteY1" fmla="*/ 872 h 10000"/>
                  <a:gd name="connsiteX2" fmla="*/ 7745 w 10000"/>
                  <a:gd name="connsiteY2" fmla="*/ 2923 h 10000"/>
                  <a:gd name="connsiteX3" fmla="*/ 6274 w 10000"/>
                  <a:gd name="connsiteY3" fmla="*/ 1953 h 10000"/>
                  <a:gd name="connsiteX4" fmla="*/ 4668 w 10000"/>
                  <a:gd name="connsiteY4" fmla="*/ 3160 h 10000"/>
                  <a:gd name="connsiteX5" fmla="*/ 3487 w 10000"/>
                  <a:gd name="connsiteY5" fmla="*/ 4021 h 10000"/>
                  <a:gd name="connsiteX6" fmla="*/ 2169 w 10000"/>
                  <a:gd name="connsiteY6" fmla="*/ 0 h 10000"/>
                  <a:gd name="connsiteX7" fmla="*/ 1021 w 10000"/>
                  <a:gd name="connsiteY7" fmla="*/ 2257 h 10000"/>
                  <a:gd name="connsiteX8" fmla="*/ 0 w 10000"/>
                  <a:gd name="connsiteY8" fmla="*/ 3144 h 10000"/>
                  <a:gd name="connsiteX9" fmla="*/ 0 w 10000"/>
                  <a:gd name="connsiteY9" fmla="*/ 10000 h 10000"/>
                  <a:gd name="connsiteX10" fmla="*/ 9982 w 10000"/>
                  <a:gd name="connsiteY10" fmla="*/ 10000 h 10000"/>
                  <a:gd name="connsiteX11" fmla="*/ 10000 w 10000"/>
                  <a:gd name="connsiteY11" fmla="*/ 4708 h 10000"/>
                  <a:gd name="connsiteX0" fmla="*/ 10000 w 10000"/>
                  <a:gd name="connsiteY0" fmla="*/ 4708 h 10000"/>
                  <a:gd name="connsiteX1" fmla="*/ 8764 w 10000"/>
                  <a:gd name="connsiteY1" fmla="*/ 872 h 10000"/>
                  <a:gd name="connsiteX2" fmla="*/ 7745 w 10000"/>
                  <a:gd name="connsiteY2" fmla="*/ 2923 h 10000"/>
                  <a:gd name="connsiteX3" fmla="*/ 6274 w 10000"/>
                  <a:gd name="connsiteY3" fmla="*/ 5290 h 10000"/>
                  <a:gd name="connsiteX4" fmla="*/ 4668 w 10000"/>
                  <a:gd name="connsiteY4" fmla="*/ 3160 h 10000"/>
                  <a:gd name="connsiteX5" fmla="*/ 3487 w 10000"/>
                  <a:gd name="connsiteY5" fmla="*/ 4021 h 10000"/>
                  <a:gd name="connsiteX6" fmla="*/ 2169 w 10000"/>
                  <a:gd name="connsiteY6" fmla="*/ 0 h 10000"/>
                  <a:gd name="connsiteX7" fmla="*/ 1021 w 10000"/>
                  <a:gd name="connsiteY7" fmla="*/ 2257 h 10000"/>
                  <a:gd name="connsiteX8" fmla="*/ 0 w 10000"/>
                  <a:gd name="connsiteY8" fmla="*/ 3144 h 10000"/>
                  <a:gd name="connsiteX9" fmla="*/ 0 w 10000"/>
                  <a:gd name="connsiteY9" fmla="*/ 10000 h 10000"/>
                  <a:gd name="connsiteX10" fmla="*/ 9982 w 10000"/>
                  <a:gd name="connsiteY10" fmla="*/ 10000 h 10000"/>
                  <a:gd name="connsiteX11" fmla="*/ 10000 w 10000"/>
                  <a:gd name="connsiteY11" fmla="*/ 4708 h 10000"/>
                  <a:gd name="connsiteX0" fmla="*/ 10000 w 10000"/>
                  <a:gd name="connsiteY0" fmla="*/ 4708 h 10000"/>
                  <a:gd name="connsiteX1" fmla="*/ 8764 w 10000"/>
                  <a:gd name="connsiteY1" fmla="*/ 872 h 10000"/>
                  <a:gd name="connsiteX2" fmla="*/ 7745 w 10000"/>
                  <a:gd name="connsiteY2" fmla="*/ 2923 h 10000"/>
                  <a:gd name="connsiteX3" fmla="*/ 6274 w 10000"/>
                  <a:gd name="connsiteY3" fmla="*/ 5290 h 10000"/>
                  <a:gd name="connsiteX4" fmla="*/ 4777 w 10000"/>
                  <a:gd name="connsiteY4" fmla="*/ 1279 h 10000"/>
                  <a:gd name="connsiteX5" fmla="*/ 3487 w 10000"/>
                  <a:gd name="connsiteY5" fmla="*/ 4021 h 10000"/>
                  <a:gd name="connsiteX6" fmla="*/ 2169 w 10000"/>
                  <a:gd name="connsiteY6" fmla="*/ 0 h 10000"/>
                  <a:gd name="connsiteX7" fmla="*/ 1021 w 10000"/>
                  <a:gd name="connsiteY7" fmla="*/ 2257 h 10000"/>
                  <a:gd name="connsiteX8" fmla="*/ 0 w 10000"/>
                  <a:gd name="connsiteY8" fmla="*/ 3144 h 10000"/>
                  <a:gd name="connsiteX9" fmla="*/ 0 w 10000"/>
                  <a:gd name="connsiteY9" fmla="*/ 10000 h 10000"/>
                  <a:gd name="connsiteX10" fmla="*/ 9982 w 10000"/>
                  <a:gd name="connsiteY10" fmla="*/ 10000 h 10000"/>
                  <a:gd name="connsiteX11" fmla="*/ 10000 w 10000"/>
                  <a:gd name="connsiteY11" fmla="*/ 4708 h 10000"/>
                  <a:gd name="connsiteX0" fmla="*/ 10000 w 10000"/>
                  <a:gd name="connsiteY0" fmla="*/ 3836 h 9128"/>
                  <a:gd name="connsiteX1" fmla="*/ 8764 w 10000"/>
                  <a:gd name="connsiteY1" fmla="*/ 0 h 9128"/>
                  <a:gd name="connsiteX2" fmla="*/ 7745 w 10000"/>
                  <a:gd name="connsiteY2" fmla="*/ 2051 h 9128"/>
                  <a:gd name="connsiteX3" fmla="*/ 6274 w 10000"/>
                  <a:gd name="connsiteY3" fmla="*/ 4418 h 9128"/>
                  <a:gd name="connsiteX4" fmla="*/ 4777 w 10000"/>
                  <a:gd name="connsiteY4" fmla="*/ 407 h 9128"/>
                  <a:gd name="connsiteX5" fmla="*/ 3487 w 10000"/>
                  <a:gd name="connsiteY5" fmla="*/ 3149 h 9128"/>
                  <a:gd name="connsiteX6" fmla="*/ 2242 w 10000"/>
                  <a:gd name="connsiteY6" fmla="*/ 1312 h 9128"/>
                  <a:gd name="connsiteX7" fmla="*/ 1021 w 10000"/>
                  <a:gd name="connsiteY7" fmla="*/ 1385 h 9128"/>
                  <a:gd name="connsiteX8" fmla="*/ 0 w 10000"/>
                  <a:gd name="connsiteY8" fmla="*/ 2272 h 9128"/>
                  <a:gd name="connsiteX9" fmla="*/ 0 w 10000"/>
                  <a:gd name="connsiteY9" fmla="*/ 9128 h 9128"/>
                  <a:gd name="connsiteX10" fmla="*/ 9982 w 10000"/>
                  <a:gd name="connsiteY10" fmla="*/ 9128 h 9128"/>
                  <a:gd name="connsiteX11" fmla="*/ 10000 w 10000"/>
                  <a:gd name="connsiteY11" fmla="*/ 3836 h 9128"/>
                  <a:gd name="connsiteX0" fmla="*/ 10000 w 10000"/>
                  <a:gd name="connsiteY0" fmla="*/ 4679 h 10477"/>
                  <a:gd name="connsiteX1" fmla="*/ 8764 w 10000"/>
                  <a:gd name="connsiteY1" fmla="*/ 477 h 10477"/>
                  <a:gd name="connsiteX2" fmla="*/ 7745 w 10000"/>
                  <a:gd name="connsiteY2" fmla="*/ 2724 h 10477"/>
                  <a:gd name="connsiteX3" fmla="*/ 6274 w 10000"/>
                  <a:gd name="connsiteY3" fmla="*/ 5317 h 10477"/>
                  <a:gd name="connsiteX4" fmla="*/ 4777 w 10000"/>
                  <a:gd name="connsiteY4" fmla="*/ 923 h 10477"/>
                  <a:gd name="connsiteX5" fmla="*/ 3487 w 10000"/>
                  <a:gd name="connsiteY5" fmla="*/ 3927 h 10477"/>
                  <a:gd name="connsiteX6" fmla="*/ 2242 w 10000"/>
                  <a:gd name="connsiteY6" fmla="*/ 1914 h 10477"/>
                  <a:gd name="connsiteX7" fmla="*/ 1094 w 10000"/>
                  <a:gd name="connsiteY7" fmla="*/ 0 h 10477"/>
                  <a:gd name="connsiteX8" fmla="*/ 0 w 10000"/>
                  <a:gd name="connsiteY8" fmla="*/ 2966 h 10477"/>
                  <a:gd name="connsiteX9" fmla="*/ 0 w 10000"/>
                  <a:gd name="connsiteY9" fmla="*/ 10477 h 10477"/>
                  <a:gd name="connsiteX10" fmla="*/ 9982 w 10000"/>
                  <a:gd name="connsiteY10" fmla="*/ 10477 h 10477"/>
                  <a:gd name="connsiteX11" fmla="*/ 10000 w 10000"/>
                  <a:gd name="connsiteY11" fmla="*/ 4679 h 10477"/>
                  <a:gd name="connsiteX0" fmla="*/ 10000 w 10000"/>
                  <a:gd name="connsiteY0" fmla="*/ 6897 h 12695"/>
                  <a:gd name="connsiteX1" fmla="*/ 8764 w 10000"/>
                  <a:gd name="connsiteY1" fmla="*/ 2695 h 12695"/>
                  <a:gd name="connsiteX2" fmla="*/ 7745 w 10000"/>
                  <a:gd name="connsiteY2" fmla="*/ 4942 h 12695"/>
                  <a:gd name="connsiteX3" fmla="*/ 6274 w 10000"/>
                  <a:gd name="connsiteY3" fmla="*/ 7535 h 12695"/>
                  <a:gd name="connsiteX4" fmla="*/ 4777 w 10000"/>
                  <a:gd name="connsiteY4" fmla="*/ 3141 h 12695"/>
                  <a:gd name="connsiteX5" fmla="*/ 3487 w 10000"/>
                  <a:gd name="connsiteY5" fmla="*/ 6145 h 12695"/>
                  <a:gd name="connsiteX6" fmla="*/ 2242 w 10000"/>
                  <a:gd name="connsiteY6" fmla="*/ 4132 h 12695"/>
                  <a:gd name="connsiteX7" fmla="*/ 1094 w 10000"/>
                  <a:gd name="connsiteY7" fmla="*/ 2218 h 12695"/>
                  <a:gd name="connsiteX8" fmla="*/ 0 w 10000"/>
                  <a:gd name="connsiteY8" fmla="*/ 0 h 12695"/>
                  <a:gd name="connsiteX9" fmla="*/ 0 w 10000"/>
                  <a:gd name="connsiteY9" fmla="*/ 12695 h 12695"/>
                  <a:gd name="connsiteX10" fmla="*/ 9982 w 10000"/>
                  <a:gd name="connsiteY10" fmla="*/ 12695 h 12695"/>
                  <a:gd name="connsiteX11" fmla="*/ 10000 w 10000"/>
                  <a:gd name="connsiteY11" fmla="*/ 6897 h 1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2695">
                    <a:moveTo>
                      <a:pt x="10000" y="6897"/>
                    </a:moveTo>
                    <a:lnTo>
                      <a:pt x="8764" y="2695"/>
                    </a:lnTo>
                    <a:lnTo>
                      <a:pt x="7745" y="4942"/>
                    </a:lnTo>
                    <a:lnTo>
                      <a:pt x="6274" y="7535"/>
                    </a:lnTo>
                    <a:lnTo>
                      <a:pt x="4777" y="3141"/>
                    </a:lnTo>
                    <a:lnTo>
                      <a:pt x="3487" y="6145"/>
                    </a:lnTo>
                    <a:lnTo>
                      <a:pt x="2242" y="4132"/>
                    </a:lnTo>
                    <a:lnTo>
                      <a:pt x="1094" y="2218"/>
                    </a:lnTo>
                    <a:lnTo>
                      <a:pt x="0" y="0"/>
                    </a:lnTo>
                    <a:lnTo>
                      <a:pt x="0" y="12695"/>
                    </a:lnTo>
                    <a:lnTo>
                      <a:pt x="9982" y="12695"/>
                    </a:lnTo>
                    <a:cubicBezTo>
                      <a:pt x="9988" y="10762"/>
                      <a:pt x="9994" y="8830"/>
                      <a:pt x="10000" y="6897"/>
                    </a:cubicBezTo>
                    <a:close/>
                  </a:path>
                </a:pathLst>
              </a:custGeom>
              <a:solidFill>
                <a:srgbClr val="DCDCDC"/>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218" name="Text">
                <a:extLst>
                  <a:ext uri="{FF2B5EF4-FFF2-40B4-BE49-F238E27FC236}">
                    <a16:creationId xmlns:a16="http://schemas.microsoft.com/office/drawing/2014/main" id="{83E89D0A-AB65-415B-8DB6-24A8FA96DFE4}"/>
                  </a:ext>
                </a:extLst>
              </p:cNvPr>
              <p:cNvSpPr>
                <a:spLocks noChangeArrowheads="1"/>
              </p:cNvSpPr>
              <p:nvPr/>
            </p:nvSpPr>
            <p:spPr bwMode="auto">
              <a:xfrm>
                <a:off x="2134118" y="1447800"/>
                <a:ext cx="39433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333333"/>
                    </a:solidFill>
                    <a:effectLst/>
                    <a:latin typeface="Segoe UI" panose="020B0502040204020203" pitchFamily="34" charset="0"/>
                  </a:rPr>
                  <a:t>768</a:t>
                </a:r>
                <a:endParaRPr kumimoji="0" lang="en-US" altLang="en-US" sz="1900" b="0" i="0" u="none" strike="noStrike" cap="none" normalizeH="0" baseline="0" dirty="0">
                  <a:ln>
                    <a:noFill/>
                  </a:ln>
                  <a:solidFill>
                    <a:srgbClr val="333333"/>
                  </a:solidFill>
                  <a:effectLst/>
                </a:endParaRPr>
              </a:p>
            </p:txBody>
          </p:sp>
          <p:sp>
            <p:nvSpPr>
              <p:cNvPr id="219" name="Indicator">
                <a:extLst>
                  <a:ext uri="{FF2B5EF4-FFF2-40B4-BE49-F238E27FC236}">
                    <a16:creationId xmlns:a16="http://schemas.microsoft.com/office/drawing/2014/main" id="{9166A876-F293-4617-8CC7-752D70961117}"/>
                  </a:ext>
                </a:extLst>
              </p:cNvPr>
              <p:cNvSpPr>
                <a:spLocks/>
              </p:cNvSpPr>
              <p:nvPr/>
            </p:nvSpPr>
            <p:spPr bwMode="auto">
              <a:xfrm>
                <a:off x="2561716" y="1554164"/>
                <a:ext cx="114300" cy="98425"/>
              </a:xfrm>
              <a:custGeom>
                <a:avLst/>
                <a:gdLst>
                  <a:gd name="T0" fmla="*/ 281 w 560"/>
                  <a:gd name="T1" fmla="*/ 487 h 487"/>
                  <a:gd name="T2" fmla="*/ 0 w 560"/>
                  <a:gd name="T3" fmla="*/ 0 h 487"/>
                  <a:gd name="T4" fmla="*/ 560 w 560"/>
                  <a:gd name="T5" fmla="*/ 2 h 487"/>
                  <a:gd name="T6" fmla="*/ 281 w 560"/>
                  <a:gd name="T7" fmla="*/ 487 h 487"/>
                </a:gdLst>
                <a:ahLst/>
                <a:cxnLst>
                  <a:cxn ang="0">
                    <a:pos x="T0" y="T1"/>
                  </a:cxn>
                  <a:cxn ang="0">
                    <a:pos x="T2" y="T3"/>
                  </a:cxn>
                  <a:cxn ang="0">
                    <a:pos x="T4" y="T5"/>
                  </a:cxn>
                  <a:cxn ang="0">
                    <a:pos x="T6" y="T7"/>
                  </a:cxn>
                </a:cxnLst>
                <a:rect l="0" t="0" r="r" b="b"/>
                <a:pathLst>
                  <a:path w="560" h="487">
                    <a:moveTo>
                      <a:pt x="281" y="487"/>
                    </a:moveTo>
                    <a:lnTo>
                      <a:pt x="0" y="0"/>
                    </a:lnTo>
                    <a:lnTo>
                      <a:pt x="560" y="2"/>
                    </a:lnTo>
                    <a:lnTo>
                      <a:pt x="281" y="487"/>
                    </a:lnTo>
                    <a:close/>
                  </a:path>
                </a:pathLst>
              </a:custGeom>
              <a:solidFill>
                <a:srgbClr val="FF3939"/>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FFFFFF"/>
                  </a:solidFill>
                  <a:latin typeface="Segoe UI" panose="020B0502040204020203" pitchFamily="34" charset="0"/>
                  <a:cs typeface="Segoe UI" panose="020B0502040204020203" pitchFamily="34" charset="0"/>
                </a:endParaRPr>
              </a:p>
            </p:txBody>
          </p:sp>
        </p:grpSp>
        <p:grpSp>
          <p:nvGrpSpPr>
            <p:cNvPr id="82" name="Table Chart" descr="&lt;SmartSettings&gt;&lt;SmartResize enabled=&quot;True&quot; minWidth=&quot;25&quot; minHeight=&quot;25&quot; /&gt;&lt;/SmartSettings&gt;">
              <a:extLst>
                <a:ext uri="{FF2B5EF4-FFF2-40B4-BE49-F238E27FC236}">
                  <a16:creationId xmlns:a16="http://schemas.microsoft.com/office/drawing/2014/main" id="{445ACAF3-9D45-4F89-B9F5-F478B83DC1B1}"/>
                </a:ext>
              </a:extLst>
            </p:cNvPr>
            <p:cNvGrpSpPr/>
            <p:nvPr/>
          </p:nvGrpSpPr>
          <p:grpSpPr>
            <a:xfrm>
              <a:off x="9114793" y="3093709"/>
              <a:ext cx="1439069" cy="977900"/>
              <a:chOff x="1638300" y="1022033"/>
              <a:chExt cx="1439069" cy="977900"/>
            </a:xfrm>
          </p:grpSpPr>
          <p:sp>
            <p:nvSpPr>
              <p:cNvPr id="190" name="Tile Background">
                <a:extLst>
                  <a:ext uri="{FF2B5EF4-FFF2-40B4-BE49-F238E27FC236}">
                    <a16:creationId xmlns:a16="http://schemas.microsoft.com/office/drawing/2014/main" id="{2E57E34D-9482-46E2-BCAE-4775D55670C7}"/>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Top Customers</a:t>
                </a:r>
              </a:p>
            </p:txBody>
          </p:sp>
          <p:sp>
            <p:nvSpPr>
              <p:cNvPr id="191"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0B1BF008-3CE9-42F8-8367-BB96E6D823D1}"/>
                  </a:ext>
                </a:extLst>
              </p:cNvPr>
              <p:cNvSpPr>
                <a:spLocks noChangeArrowheads="1"/>
              </p:cNvSpPr>
              <p:nvPr/>
            </p:nvSpPr>
            <p:spPr bwMode="auto">
              <a:xfrm>
                <a:off x="1696244" y="1173836"/>
                <a:ext cx="35586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By Revenue</a:t>
                </a:r>
                <a:endParaRPr kumimoji="0" lang="en-US" altLang="en-US" sz="500" b="0" i="0" u="none" strike="noStrike" cap="all" normalizeH="0" dirty="0">
                  <a:ln>
                    <a:noFill/>
                  </a:ln>
                  <a:solidFill>
                    <a:schemeClr val="tx1"/>
                  </a:solidFill>
                  <a:effectLst/>
                </a:endParaRPr>
              </a:p>
            </p:txBody>
          </p:sp>
          <p:sp>
            <p:nvSpPr>
              <p:cNvPr id="192"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B1FF8B33-E206-46EF-9D29-0777D721C8D3}"/>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93" name="Table">
                <a:extLst>
                  <a:ext uri="{FF2B5EF4-FFF2-40B4-BE49-F238E27FC236}">
                    <a16:creationId xmlns:a16="http://schemas.microsoft.com/office/drawing/2014/main" id="{992A73D2-9A63-4C67-ACE9-EB677488C756}"/>
                  </a:ext>
                </a:extLst>
              </p:cNvPr>
              <p:cNvGrpSpPr/>
              <p:nvPr/>
            </p:nvGrpSpPr>
            <p:grpSpPr>
              <a:xfrm>
                <a:off x="1719262" y="1342230"/>
                <a:ext cx="1277938" cy="607169"/>
                <a:chOff x="3708400" y="1342230"/>
                <a:chExt cx="1277938" cy="607169"/>
              </a:xfrm>
            </p:grpSpPr>
            <p:sp>
              <p:nvSpPr>
                <p:cNvPr id="194" name="Line">
                  <a:extLst>
                    <a:ext uri="{FF2B5EF4-FFF2-40B4-BE49-F238E27FC236}">
                      <a16:creationId xmlns:a16="http://schemas.microsoft.com/office/drawing/2014/main" id="{43AEBF01-6465-49A5-B98E-8E659A4EF85D}"/>
                    </a:ext>
                  </a:extLst>
                </p:cNvPr>
                <p:cNvSpPr>
                  <a:spLocks noChangeShapeType="1"/>
                </p:cNvSpPr>
                <p:nvPr/>
              </p:nvSpPr>
              <p:spPr bwMode="auto">
                <a:xfrm>
                  <a:off x="3708400" y="14224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95" name="Line">
                  <a:extLst>
                    <a:ext uri="{FF2B5EF4-FFF2-40B4-BE49-F238E27FC236}">
                      <a16:creationId xmlns:a16="http://schemas.microsoft.com/office/drawing/2014/main" id="{0B21B925-2B18-4D59-8B1E-3A2A6DB6F88A}"/>
                    </a:ext>
                  </a:extLst>
                </p:cNvPr>
                <p:cNvSpPr>
                  <a:spLocks noChangeShapeType="1"/>
                </p:cNvSpPr>
                <p:nvPr/>
              </p:nvSpPr>
              <p:spPr bwMode="auto">
                <a:xfrm>
                  <a:off x="3708400" y="15113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96" name="Line">
                  <a:extLst>
                    <a:ext uri="{FF2B5EF4-FFF2-40B4-BE49-F238E27FC236}">
                      <a16:creationId xmlns:a16="http://schemas.microsoft.com/office/drawing/2014/main" id="{90ED257C-AE94-4842-B54E-259D7028FFED}"/>
                    </a:ext>
                  </a:extLst>
                </p:cNvPr>
                <p:cNvSpPr>
                  <a:spLocks noChangeShapeType="1"/>
                </p:cNvSpPr>
                <p:nvPr/>
              </p:nvSpPr>
              <p:spPr bwMode="auto">
                <a:xfrm>
                  <a:off x="3708400" y="16002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97" name="Line">
                  <a:extLst>
                    <a:ext uri="{FF2B5EF4-FFF2-40B4-BE49-F238E27FC236}">
                      <a16:creationId xmlns:a16="http://schemas.microsoft.com/office/drawing/2014/main" id="{CD4B560E-C076-4FF2-97FD-DDEA603ED04E}"/>
                    </a:ext>
                  </a:extLst>
                </p:cNvPr>
                <p:cNvSpPr>
                  <a:spLocks noChangeShapeType="1"/>
                </p:cNvSpPr>
                <p:nvPr/>
              </p:nvSpPr>
              <p:spPr bwMode="auto">
                <a:xfrm>
                  <a:off x="3708400" y="16891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98" name="Line">
                  <a:extLst>
                    <a:ext uri="{FF2B5EF4-FFF2-40B4-BE49-F238E27FC236}">
                      <a16:creationId xmlns:a16="http://schemas.microsoft.com/office/drawing/2014/main" id="{FB5D1CFB-FCF9-41D7-915B-951D9E9E931A}"/>
                    </a:ext>
                  </a:extLst>
                </p:cNvPr>
                <p:cNvSpPr>
                  <a:spLocks noChangeShapeType="1"/>
                </p:cNvSpPr>
                <p:nvPr/>
              </p:nvSpPr>
              <p:spPr bwMode="auto">
                <a:xfrm>
                  <a:off x="3708400" y="17780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99" name="Line">
                  <a:extLst>
                    <a:ext uri="{FF2B5EF4-FFF2-40B4-BE49-F238E27FC236}">
                      <a16:creationId xmlns:a16="http://schemas.microsoft.com/office/drawing/2014/main" id="{FFDF8B29-C072-49E5-BCFA-154696E62CA4}"/>
                    </a:ext>
                  </a:extLst>
                </p:cNvPr>
                <p:cNvSpPr>
                  <a:spLocks noChangeShapeType="1"/>
                </p:cNvSpPr>
                <p:nvPr/>
              </p:nvSpPr>
              <p:spPr bwMode="auto">
                <a:xfrm>
                  <a:off x="3708400" y="18669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200" name="Table Cell">
                  <a:extLst>
                    <a:ext uri="{FF2B5EF4-FFF2-40B4-BE49-F238E27FC236}">
                      <a16:creationId xmlns:a16="http://schemas.microsoft.com/office/drawing/2014/main" id="{9D23388C-D0D9-465C-8B33-0B439810EDFA}"/>
                    </a:ext>
                  </a:extLst>
                </p:cNvPr>
                <p:cNvSpPr>
                  <a:spLocks noChangeArrowheads="1"/>
                </p:cNvSpPr>
                <p:nvPr/>
              </p:nvSpPr>
              <p:spPr bwMode="auto">
                <a:xfrm>
                  <a:off x="3749675" y="1342230"/>
                  <a:ext cx="17472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1"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Client</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201" name="Table Cell">
                  <a:extLst>
                    <a:ext uri="{FF2B5EF4-FFF2-40B4-BE49-F238E27FC236}">
                      <a16:creationId xmlns:a16="http://schemas.microsoft.com/office/drawing/2014/main" id="{F6A0E184-6AC2-40F2-AF30-3D09484AED5C}"/>
                    </a:ext>
                  </a:extLst>
                </p:cNvPr>
                <p:cNvSpPr>
                  <a:spLocks noChangeArrowheads="1"/>
                </p:cNvSpPr>
                <p:nvPr/>
              </p:nvSpPr>
              <p:spPr bwMode="auto">
                <a:xfrm>
                  <a:off x="3749675" y="1431130"/>
                  <a:ext cx="51937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0" fontAlgn="base" hangingPunct="0">
                    <a:spcBef>
                      <a:spcPct val="0"/>
                    </a:spcBef>
                    <a:spcAft>
                      <a:spcPct val="0"/>
                    </a:spcAft>
                  </a:pPr>
                  <a:r>
                    <a:rPr lang="en-US" altLang="en-US" sz="500" noProof="1">
                      <a:solidFill>
                        <a:srgbClr val="777777"/>
                      </a:solidFill>
                      <a:latin typeface="Segoe UI" panose="020B0502040204020203" pitchFamily="34" charset="0"/>
                      <a:cs typeface="Segoe UI" panose="020B0502040204020203" pitchFamily="34" charset="0"/>
                    </a:rPr>
                    <a:t>Alfreds Futterkiste</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202" name="Table Cell">
                  <a:extLst>
                    <a:ext uri="{FF2B5EF4-FFF2-40B4-BE49-F238E27FC236}">
                      <a16:creationId xmlns:a16="http://schemas.microsoft.com/office/drawing/2014/main" id="{4A8658C6-F5A0-4360-A7F9-3B9898C414C9}"/>
                    </a:ext>
                  </a:extLst>
                </p:cNvPr>
                <p:cNvSpPr>
                  <a:spLocks noChangeArrowheads="1"/>
                </p:cNvSpPr>
                <p:nvPr/>
              </p:nvSpPr>
              <p:spPr bwMode="auto">
                <a:xfrm>
                  <a:off x="3749675" y="1518443"/>
                  <a:ext cx="58509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0" fontAlgn="base" hangingPunct="0">
                    <a:spcBef>
                      <a:spcPct val="0"/>
                    </a:spcBef>
                    <a:spcAft>
                      <a:spcPct val="0"/>
                    </a:spcAft>
                  </a:pPr>
                  <a:r>
                    <a:rPr lang="en-US" altLang="en-US" sz="500" noProof="1">
                      <a:solidFill>
                        <a:srgbClr val="777777"/>
                      </a:solidFill>
                      <a:latin typeface="Segoe UI" panose="020B0502040204020203" pitchFamily="34" charset="0"/>
                      <a:cs typeface="Segoe UI" panose="020B0502040204020203" pitchFamily="34" charset="0"/>
                    </a:rPr>
                    <a:t>Berglunds snabbköp</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203" name="Table Cell">
                  <a:extLst>
                    <a:ext uri="{FF2B5EF4-FFF2-40B4-BE49-F238E27FC236}">
                      <a16:creationId xmlns:a16="http://schemas.microsoft.com/office/drawing/2014/main" id="{7E319771-D354-4EDE-85A6-8012DE897267}"/>
                    </a:ext>
                  </a:extLst>
                </p:cNvPr>
                <p:cNvSpPr>
                  <a:spLocks noChangeArrowheads="1"/>
                </p:cNvSpPr>
                <p:nvPr/>
              </p:nvSpPr>
              <p:spPr bwMode="auto">
                <a:xfrm>
                  <a:off x="3749675" y="1607343"/>
                  <a:ext cx="74860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0" fontAlgn="base" hangingPunct="0">
                    <a:spcBef>
                      <a:spcPct val="0"/>
                    </a:spcBef>
                    <a:spcAft>
                      <a:spcPct val="0"/>
                    </a:spcAft>
                  </a:pPr>
                  <a:r>
                    <a:rPr lang="en-US" altLang="en-US" sz="500" noProof="1">
                      <a:solidFill>
                        <a:srgbClr val="777777"/>
                      </a:solidFill>
                      <a:latin typeface="Segoe UI" panose="020B0502040204020203" pitchFamily="34" charset="0"/>
                      <a:cs typeface="Segoe UI" panose="020B0502040204020203" pitchFamily="34" charset="0"/>
                    </a:rPr>
                    <a:t>Centro comercial Moctez…</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204" name="Table Cell">
                  <a:extLst>
                    <a:ext uri="{FF2B5EF4-FFF2-40B4-BE49-F238E27FC236}">
                      <a16:creationId xmlns:a16="http://schemas.microsoft.com/office/drawing/2014/main" id="{F2046B4C-C9FC-4EFE-A38A-5737FAC5FCD4}"/>
                    </a:ext>
                  </a:extLst>
                </p:cNvPr>
                <p:cNvSpPr>
                  <a:spLocks noChangeArrowheads="1"/>
                </p:cNvSpPr>
                <p:nvPr/>
              </p:nvSpPr>
              <p:spPr bwMode="auto">
                <a:xfrm>
                  <a:off x="3749675" y="1694655"/>
                  <a:ext cx="3606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0" fontAlgn="base" hangingPunct="0">
                    <a:spcBef>
                      <a:spcPct val="0"/>
                    </a:spcBef>
                    <a:spcAft>
                      <a:spcPct val="0"/>
                    </a:spcAft>
                  </a:pPr>
                  <a:r>
                    <a:rPr lang="en-US" altLang="en-US" sz="500" noProof="1">
                      <a:solidFill>
                        <a:srgbClr val="777777"/>
                      </a:solidFill>
                      <a:latin typeface="Segoe UI" panose="020B0502040204020203" pitchFamily="34" charset="0"/>
                      <a:cs typeface="Segoe UI" panose="020B0502040204020203" pitchFamily="34" charset="0"/>
                    </a:rPr>
                    <a:t>Ernst Handel</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205" name="Table Cell">
                  <a:extLst>
                    <a:ext uri="{FF2B5EF4-FFF2-40B4-BE49-F238E27FC236}">
                      <a16:creationId xmlns:a16="http://schemas.microsoft.com/office/drawing/2014/main" id="{DB903961-2060-4DA5-8C31-5ED8BE9DC59F}"/>
                    </a:ext>
                  </a:extLst>
                </p:cNvPr>
                <p:cNvSpPr>
                  <a:spLocks noChangeArrowheads="1"/>
                </p:cNvSpPr>
                <p:nvPr/>
              </p:nvSpPr>
              <p:spPr bwMode="auto">
                <a:xfrm>
                  <a:off x="3749675" y="1783555"/>
                  <a:ext cx="75180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0" fontAlgn="base" hangingPunct="0">
                    <a:spcBef>
                      <a:spcPct val="0"/>
                    </a:spcBef>
                    <a:spcAft>
                      <a:spcPct val="0"/>
                    </a:spcAft>
                  </a:pPr>
                  <a:r>
                    <a:rPr lang="en-US" altLang="en-US" sz="500" noProof="1">
                      <a:solidFill>
                        <a:srgbClr val="777777"/>
                      </a:solidFill>
                      <a:latin typeface="Segoe UI" panose="020B0502040204020203" pitchFamily="34" charset="0"/>
                      <a:cs typeface="Segoe UI" panose="020B0502040204020203" pitchFamily="34" charset="0"/>
                    </a:rPr>
                    <a:t>FISSA Fabrica Inter. Salch…</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206" name="Table Cell">
                  <a:extLst>
                    <a:ext uri="{FF2B5EF4-FFF2-40B4-BE49-F238E27FC236}">
                      <a16:creationId xmlns:a16="http://schemas.microsoft.com/office/drawing/2014/main" id="{C28F409D-E412-40E5-9784-907E2163820C}"/>
                    </a:ext>
                  </a:extLst>
                </p:cNvPr>
                <p:cNvSpPr>
                  <a:spLocks noChangeArrowheads="1"/>
                </p:cNvSpPr>
                <p:nvPr/>
              </p:nvSpPr>
              <p:spPr bwMode="auto">
                <a:xfrm>
                  <a:off x="3749675" y="1870868"/>
                  <a:ext cx="68127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0" fontAlgn="base" hangingPunct="0">
                    <a:spcBef>
                      <a:spcPct val="0"/>
                    </a:spcBef>
                    <a:spcAft>
                      <a:spcPct val="0"/>
                    </a:spcAft>
                  </a:pPr>
                  <a:r>
                    <a:rPr lang="en-US" altLang="en-US" sz="500" noProof="1">
                      <a:solidFill>
                        <a:srgbClr val="777777"/>
                      </a:solidFill>
                      <a:latin typeface="Segoe UI" panose="020B0502040204020203" pitchFamily="34" charset="0"/>
                      <a:cs typeface="Segoe UI" panose="020B0502040204020203" pitchFamily="34" charset="0"/>
                    </a:rPr>
                    <a:t>Galería del gastrónomo </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207" name="Table Cell">
                  <a:extLst>
                    <a:ext uri="{FF2B5EF4-FFF2-40B4-BE49-F238E27FC236}">
                      <a16:creationId xmlns:a16="http://schemas.microsoft.com/office/drawing/2014/main" id="{1B871242-E7B8-47DF-B414-3A958FF1A539}"/>
                    </a:ext>
                  </a:extLst>
                </p:cNvPr>
                <p:cNvSpPr>
                  <a:spLocks noChangeArrowheads="1"/>
                </p:cNvSpPr>
                <p:nvPr/>
              </p:nvSpPr>
              <p:spPr bwMode="auto">
                <a:xfrm>
                  <a:off x="4583113" y="1343818"/>
                  <a:ext cx="25968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1"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Revenue</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208" name="Table Cell">
                  <a:extLst>
                    <a:ext uri="{FF2B5EF4-FFF2-40B4-BE49-F238E27FC236}">
                      <a16:creationId xmlns:a16="http://schemas.microsoft.com/office/drawing/2014/main" id="{83B92DD0-4FDC-4D7B-88A9-CE625934CD94}"/>
                    </a:ext>
                  </a:extLst>
                </p:cNvPr>
                <p:cNvSpPr>
                  <a:spLocks noChangeArrowheads="1"/>
                </p:cNvSpPr>
                <p:nvPr/>
              </p:nvSpPr>
              <p:spPr bwMode="auto">
                <a:xfrm>
                  <a:off x="4583113" y="1432718"/>
                  <a:ext cx="27892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$330,221 </a:t>
                  </a:r>
                </a:p>
              </p:txBody>
            </p:sp>
            <p:sp>
              <p:nvSpPr>
                <p:cNvPr id="209" name="Table Cell">
                  <a:extLst>
                    <a:ext uri="{FF2B5EF4-FFF2-40B4-BE49-F238E27FC236}">
                      <a16:creationId xmlns:a16="http://schemas.microsoft.com/office/drawing/2014/main" id="{D0E2AE05-FD3D-4C4F-B76C-459244D5A8FD}"/>
                    </a:ext>
                  </a:extLst>
                </p:cNvPr>
                <p:cNvSpPr>
                  <a:spLocks noChangeArrowheads="1"/>
                </p:cNvSpPr>
                <p:nvPr/>
              </p:nvSpPr>
              <p:spPr bwMode="auto">
                <a:xfrm>
                  <a:off x="4583113" y="1520030"/>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$299,112</a:t>
                  </a:r>
                </a:p>
              </p:txBody>
            </p:sp>
            <p:sp>
              <p:nvSpPr>
                <p:cNvPr id="210" name="Table Cell">
                  <a:extLst>
                    <a:ext uri="{FF2B5EF4-FFF2-40B4-BE49-F238E27FC236}">
                      <a16:creationId xmlns:a16="http://schemas.microsoft.com/office/drawing/2014/main" id="{A54C34A0-05DC-4959-A6C1-7E33FCBA5875}"/>
                    </a:ext>
                  </a:extLst>
                </p:cNvPr>
                <p:cNvSpPr>
                  <a:spLocks noChangeArrowheads="1"/>
                </p:cNvSpPr>
                <p:nvPr/>
              </p:nvSpPr>
              <p:spPr bwMode="auto">
                <a:xfrm>
                  <a:off x="4583113" y="1608930"/>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$200,349</a:t>
                  </a:r>
                </a:p>
              </p:txBody>
            </p:sp>
            <p:sp>
              <p:nvSpPr>
                <p:cNvPr id="211" name="Table Cell">
                  <a:extLst>
                    <a:ext uri="{FF2B5EF4-FFF2-40B4-BE49-F238E27FC236}">
                      <a16:creationId xmlns:a16="http://schemas.microsoft.com/office/drawing/2014/main" id="{567E8519-746A-445C-93A0-186DF1158558}"/>
                    </a:ext>
                  </a:extLst>
                </p:cNvPr>
                <p:cNvSpPr>
                  <a:spLocks noChangeArrowheads="1"/>
                </p:cNvSpPr>
                <p:nvPr/>
              </p:nvSpPr>
              <p:spPr bwMode="auto">
                <a:xfrm>
                  <a:off x="4583113" y="1696243"/>
                  <a:ext cx="27892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$199,312 </a:t>
                  </a:r>
                </a:p>
              </p:txBody>
            </p:sp>
            <p:sp>
              <p:nvSpPr>
                <p:cNvPr id="212" name="Table Cell">
                  <a:extLst>
                    <a:ext uri="{FF2B5EF4-FFF2-40B4-BE49-F238E27FC236}">
                      <a16:creationId xmlns:a16="http://schemas.microsoft.com/office/drawing/2014/main" id="{83701A05-E537-4045-9915-1E1EA213C157}"/>
                    </a:ext>
                  </a:extLst>
                </p:cNvPr>
                <p:cNvSpPr>
                  <a:spLocks noChangeArrowheads="1"/>
                </p:cNvSpPr>
                <p:nvPr/>
              </p:nvSpPr>
              <p:spPr bwMode="auto">
                <a:xfrm>
                  <a:off x="4583113" y="1785143"/>
                  <a:ext cx="27892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$120,000 </a:t>
                  </a:r>
                </a:p>
              </p:txBody>
            </p:sp>
            <p:sp>
              <p:nvSpPr>
                <p:cNvPr id="213" name="Table Cell">
                  <a:extLst>
                    <a:ext uri="{FF2B5EF4-FFF2-40B4-BE49-F238E27FC236}">
                      <a16:creationId xmlns:a16="http://schemas.microsoft.com/office/drawing/2014/main" id="{DA64825E-8CD3-49F4-9914-E829B6ACCEF0}"/>
                    </a:ext>
                  </a:extLst>
                </p:cNvPr>
                <p:cNvSpPr>
                  <a:spLocks noChangeArrowheads="1"/>
                </p:cNvSpPr>
                <p:nvPr/>
              </p:nvSpPr>
              <p:spPr bwMode="auto">
                <a:xfrm>
                  <a:off x="4583113" y="1872455"/>
                  <a:ext cx="22602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$99,222</a:t>
                  </a:r>
                </a:p>
              </p:txBody>
            </p:sp>
          </p:grpSp>
        </p:grpSp>
        <p:grpSp>
          <p:nvGrpSpPr>
            <p:cNvPr id="83" name="Pie Chart" descr="&lt;SmartSettings&gt;&lt;SmartResize enabled=&quot;True&quot; minWidth=&quot;25&quot; minHeight=&quot;25&quot; /&gt;&lt;/SmartSettings&gt;">
              <a:extLst>
                <a:ext uri="{FF2B5EF4-FFF2-40B4-BE49-F238E27FC236}">
                  <a16:creationId xmlns:a16="http://schemas.microsoft.com/office/drawing/2014/main" id="{B768A3F0-7B61-404B-942F-B9919D13CD24}"/>
                </a:ext>
              </a:extLst>
            </p:cNvPr>
            <p:cNvGrpSpPr/>
            <p:nvPr/>
          </p:nvGrpSpPr>
          <p:grpSpPr>
            <a:xfrm>
              <a:off x="1640284" y="4128374"/>
              <a:ext cx="2933383" cy="2013347"/>
              <a:chOff x="1639094" y="1022032"/>
              <a:chExt cx="2933383" cy="2013347"/>
            </a:xfrm>
          </p:grpSpPr>
          <p:sp>
            <p:nvSpPr>
              <p:cNvPr id="167" name="Tile Background">
                <a:extLst>
                  <a:ext uri="{FF2B5EF4-FFF2-40B4-BE49-F238E27FC236}">
                    <a16:creationId xmlns:a16="http://schemas.microsoft.com/office/drawing/2014/main" id="{053E0DD5-F366-4704-A465-5FAAFD992CBC}"/>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Sales</a:t>
                </a:r>
              </a:p>
            </p:txBody>
          </p:sp>
          <p:sp>
            <p:nvSpPr>
              <p:cNvPr id="168"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FE69325B-6C79-4705-9CE2-33E39CDB6BCC}"/>
                  </a:ext>
                </a:extLst>
              </p:cNvPr>
              <p:cNvSpPr>
                <a:spLocks noChangeArrowheads="1"/>
              </p:cNvSpPr>
              <p:nvPr/>
            </p:nvSpPr>
            <p:spPr bwMode="auto">
              <a:xfrm>
                <a:off x="1696244" y="1173836"/>
                <a:ext cx="70371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By Product Category</a:t>
                </a:r>
                <a:endParaRPr kumimoji="0" lang="en-US" altLang="en-US" sz="500" b="0" i="0" u="none" strike="noStrike" cap="all" normalizeH="0" dirty="0">
                  <a:ln>
                    <a:noFill/>
                  </a:ln>
                  <a:solidFill>
                    <a:schemeClr val="tx1"/>
                  </a:solidFill>
                  <a:effectLst/>
                </a:endParaRPr>
              </a:p>
            </p:txBody>
          </p:sp>
          <p:sp>
            <p:nvSpPr>
              <p:cNvPr id="169"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C1B3C8E9-3BD1-40AA-949A-7F4F597D0900}"/>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70" name="Pie Slices">
                <a:extLst>
                  <a:ext uri="{FF2B5EF4-FFF2-40B4-BE49-F238E27FC236}">
                    <a16:creationId xmlns:a16="http://schemas.microsoft.com/office/drawing/2014/main" id="{D784977F-B643-405D-AB15-3ED20ED47348}"/>
                  </a:ext>
                </a:extLst>
              </p:cNvPr>
              <p:cNvGrpSpPr/>
              <p:nvPr/>
            </p:nvGrpSpPr>
            <p:grpSpPr>
              <a:xfrm>
                <a:off x="2438325" y="1538288"/>
                <a:ext cx="1328738" cy="1309688"/>
                <a:chOff x="5867400" y="1538288"/>
                <a:chExt cx="1328738" cy="1309688"/>
              </a:xfrm>
            </p:grpSpPr>
            <p:sp>
              <p:nvSpPr>
                <p:cNvPr id="184" name="Slice">
                  <a:extLst>
                    <a:ext uri="{FF2B5EF4-FFF2-40B4-BE49-F238E27FC236}">
                      <a16:creationId xmlns:a16="http://schemas.microsoft.com/office/drawing/2014/main" id="{5BECF5AC-1F5E-4F17-AB92-FAD15DA1155A}"/>
                    </a:ext>
                  </a:extLst>
                </p:cNvPr>
                <p:cNvSpPr>
                  <a:spLocks/>
                </p:cNvSpPr>
                <p:nvPr/>
              </p:nvSpPr>
              <p:spPr bwMode="auto">
                <a:xfrm>
                  <a:off x="6251575" y="1538288"/>
                  <a:ext cx="944563" cy="1309688"/>
                </a:xfrm>
                <a:custGeom>
                  <a:avLst/>
                  <a:gdLst>
                    <a:gd name="T0" fmla="*/ 1411 w 4634"/>
                    <a:gd name="T1" fmla="*/ 0 h 6446"/>
                    <a:gd name="T2" fmla="*/ 4634 w 4634"/>
                    <a:gd name="T3" fmla="*/ 3223 h 6446"/>
                    <a:gd name="T4" fmla="*/ 1411 w 4634"/>
                    <a:gd name="T5" fmla="*/ 6446 h 6446"/>
                    <a:gd name="T6" fmla="*/ 0 w 4634"/>
                    <a:gd name="T7" fmla="*/ 6121 h 6446"/>
                    <a:gd name="T8" fmla="*/ 1411 w 4634"/>
                    <a:gd name="T9" fmla="*/ 3223 h 6446"/>
                    <a:gd name="T10" fmla="*/ 1411 w 4634"/>
                    <a:gd name="T11" fmla="*/ 0 h 6446"/>
                  </a:gdLst>
                  <a:ahLst/>
                  <a:cxnLst>
                    <a:cxn ang="0">
                      <a:pos x="T0" y="T1"/>
                    </a:cxn>
                    <a:cxn ang="0">
                      <a:pos x="T2" y="T3"/>
                    </a:cxn>
                    <a:cxn ang="0">
                      <a:pos x="T4" y="T5"/>
                    </a:cxn>
                    <a:cxn ang="0">
                      <a:pos x="T6" y="T7"/>
                    </a:cxn>
                    <a:cxn ang="0">
                      <a:pos x="T8" y="T9"/>
                    </a:cxn>
                    <a:cxn ang="0">
                      <a:pos x="T10" y="T11"/>
                    </a:cxn>
                  </a:cxnLst>
                  <a:rect l="0" t="0" r="r" b="b"/>
                  <a:pathLst>
                    <a:path w="4634" h="6446">
                      <a:moveTo>
                        <a:pt x="1411" y="0"/>
                      </a:moveTo>
                      <a:cubicBezTo>
                        <a:pt x="3191" y="0"/>
                        <a:pt x="4634" y="1443"/>
                        <a:pt x="4634" y="3223"/>
                      </a:cubicBezTo>
                      <a:cubicBezTo>
                        <a:pt x="4634" y="5003"/>
                        <a:pt x="3191" y="6446"/>
                        <a:pt x="1411" y="6446"/>
                      </a:cubicBezTo>
                      <a:cubicBezTo>
                        <a:pt x="922" y="6446"/>
                        <a:pt x="440" y="6335"/>
                        <a:pt x="0" y="6121"/>
                      </a:cubicBezTo>
                      <a:lnTo>
                        <a:pt x="1411" y="3223"/>
                      </a:lnTo>
                      <a:lnTo>
                        <a:pt x="1411" y="0"/>
                      </a:lnTo>
                      <a:close/>
                    </a:path>
                  </a:pathLst>
                </a:custGeom>
                <a:solidFill>
                  <a:srgbClr val="5DA1E5"/>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5" name="Slice">
                  <a:extLst>
                    <a:ext uri="{FF2B5EF4-FFF2-40B4-BE49-F238E27FC236}">
                      <a16:creationId xmlns:a16="http://schemas.microsoft.com/office/drawing/2014/main" id="{2826535E-F089-48B5-80BC-2A2B0C900918}"/>
                    </a:ext>
                  </a:extLst>
                </p:cNvPr>
                <p:cNvSpPr>
                  <a:spLocks/>
                </p:cNvSpPr>
                <p:nvPr/>
              </p:nvSpPr>
              <p:spPr bwMode="auto">
                <a:xfrm>
                  <a:off x="5937250" y="2193925"/>
                  <a:ext cx="601663" cy="588963"/>
                </a:xfrm>
                <a:custGeom>
                  <a:avLst/>
                  <a:gdLst>
                    <a:gd name="T0" fmla="*/ 2958 w 2958"/>
                    <a:gd name="T1" fmla="*/ 0 h 2899"/>
                    <a:gd name="T2" fmla="*/ 0 w 2958"/>
                    <a:gd name="T3" fmla="*/ 1278 h 2899"/>
                    <a:gd name="T4" fmla="*/ 602 w 2958"/>
                    <a:gd name="T5" fmla="*/ 2200 h 2899"/>
                    <a:gd name="T6" fmla="*/ 1548 w 2958"/>
                    <a:gd name="T7" fmla="*/ 2899 h 2899"/>
                    <a:gd name="T8" fmla="*/ 2958 w 2958"/>
                    <a:gd name="T9" fmla="*/ 0 h 2899"/>
                  </a:gdLst>
                  <a:ahLst/>
                  <a:cxnLst>
                    <a:cxn ang="0">
                      <a:pos x="T0" y="T1"/>
                    </a:cxn>
                    <a:cxn ang="0">
                      <a:pos x="T2" y="T3"/>
                    </a:cxn>
                    <a:cxn ang="0">
                      <a:pos x="T4" y="T5"/>
                    </a:cxn>
                    <a:cxn ang="0">
                      <a:pos x="T6" y="T7"/>
                    </a:cxn>
                    <a:cxn ang="0">
                      <a:pos x="T8" y="T9"/>
                    </a:cxn>
                  </a:cxnLst>
                  <a:rect l="0" t="0" r="r" b="b"/>
                  <a:pathLst>
                    <a:path w="2958" h="2899">
                      <a:moveTo>
                        <a:pt x="2958" y="0"/>
                      </a:moveTo>
                      <a:lnTo>
                        <a:pt x="0" y="1278"/>
                      </a:lnTo>
                      <a:cubicBezTo>
                        <a:pt x="146" y="1617"/>
                        <a:pt x="350" y="1929"/>
                        <a:pt x="602" y="2200"/>
                      </a:cubicBezTo>
                      <a:cubicBezTo>
                        <a:pt x="880" y="2498"/>
                        <a:pt x="1202" y="2731"/>
                        <a:pt x="1548" y="2899"/>
                      </a:cubicBezTo>
                      <a:lnTo>
                        <a:pt x="2958" y="0"/>
                      </a:lnTo>
                      <a:close/>
                    </a:path>
                  </a:pathLst>
                </a:custGeom>
                <a:solidFill>
                  <a:srgbClr val="2B4055"/>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6" name="Slice">
                  <a:extLst>
                    <a:ext uri="{FF2B5EF4-FFF2-40B4-BE49-F238E27FC236}">
                      <a16:creationId xmlns:a16="http://schemas.microsoft.com/office/drawing/2014/main" id="{4B7919C4-7BB4-416A-AEC8-13D833771AE8}"/>
                    </a:ext>
                  </a:extLst>
                </p:cNvPr>
                <p:cNvSpPr>
                  <a:spLocks/>
                </p:cNvSpPr>
                <p:nvPr/>
              </p:nvSpPr>
              <p:spPr bwMode="auto">
                <a:xfrm>
                  <a:off x="5867400" y="2046288"/>
                  <a:ext cx="671513" cy="406400"/>
                </a:xfrm>
                <a:custGeom>
                  <a:avLst/>
                  <a:gdLst>
                    <a:gd name="T0" fmla="*/ 156 w 3296"/>
                    <a:gd name="T1" fmla="*/ 0 h 2001"/>
                    <a:gd name="T2" fmla="*/ 338 w 3296"/>
                    <a:gd name="T3" fmla="*/ 2001 h 2001"/>
                    <a:gd name="T4" fmla="*/ 3296 w 3296"/>
                    <a:gd name="T5" fmla="*/ 723 h 2001"/>
                    <a:gd name="T6" fmla="*/ 156 w 3296"/>
                    <a:gd name="T7" fmla="*/ 0 h 2001"/>
                  </a:gdLst>
                  <a:ahLst/>
                  <a:cxnLst>
                    <a:cxn ang="0">
                      <a:pos x="T0" y="T1"/>
                    </a:cxn>
                    <a:cxn ang="0">
                      <a:pos x="T2" y="T3"/>
                    </a:cxn>
                    <a:cxn ang="0">
                      <a:pos x="T4" y="T5"/>
                    </a:cxn>
                    <a:cxn ang="0">
                      <a:pos x="T6" y="T7"/>
                    </a:cxn>
                  </a:cxnLst>
                  <a:rect l="0" t="0" r="r" b="b"/>
                  <a:pathLst>
                    <a:path w="3296" h="2001">
                      <a:moveTo>
                        <a:pt x="156" y="0"/>
                      </a:moveTo>
                      <a:cubicBezTo>
                        <a:pt x="0" y="679"/>
                        <a:pt x="69" y="1379"/>
                        <a:pt x="338" y="2001"/>
                      </a:cubicBezTo>
                      <a:lnTo>
                        <a:pt x="3296" y="723"/>
                      </a:lnTo>
                      <a:lnTo>
                        <a:pt x="156" y="0"/>
                      </a:lnTo>
                      <a:close/>
                    </a:path>
                  </a:pathLst>
                </a:custGeom>
                <a:solidFill>
                  <a:srgbClr val="10A88E"/>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7" name="Slice">
                  <a:extLst>
                    <a:ext uri="{FF2B5EF4-FFF2-40B4-BE49-F238E27FC236}">
                      <a16:creationId xmlns:a16="http://schemas.microsoft.com/office/drawing/2014/main" id="{7D6E190C-6C4A-47E1-8E21-24A6B73AAB21}"/>
                    </a:ext>
                  </a:extLst>
                </p:cNvPr>
                <p:cNvSpPr>
                  <a:spLocks/>
                </p:cNvSpPr>
                <p:nvPr/>
              </p:nvSpPr>
              <p:spPr bwMode="auto">
                <a:xfrm>
                  <a:off x="5899150" y="1762125"/>
                  <a:ext cx="639763" cy="431800"/>
                </a:xfrm>
                <a:custGeom>
                  <a:avLst/>
                  <a:gdLst>
                    <a:gd name="T0" fmla="*/ 712 w 3140"/>
                    <a:gd name="T1" fmla="*/ 0 h 2118"/>
                    <a:gd name="T2" fmla="*/ 0 w 3140"/>
                    <a:gd name="T3" fmla="*/ 1395 h 2118"/>
                    <a:gd name="T4" fmla="*/ 3140 w 3140"/>
                    <a:gd name="T5" fmla="*/ 2118 h 2118"/>
                    <a:gd name="T6" fmla="*/ 712 w 3140"/>
                    <a:gd name="T7" fmla="*/ 0 h 2118"/>
                  </a:gdLst>
                  <a:ahLst/>
                  <a:cxnLst>
                    <a:cxn ang="0">
                      <a:pos x="T0" y="T1"/>
                    </a:cxn>
                    <a:cxn ang="0">
                      <a:pos x="T2" y="T3"/>
                    </a:cxn>
                    <a:cxn ang="0">
                      <a:pos x="T4" y="T5"/>
                    </a:cxn>
                    <a:cxn ang="0">
                      <a:pos x="T6" y="T7"/>
                    </a:cxn>
                  </a:cxnLst>
                  <a:rect l="0" t="0" r="r" b="b"/>
                  <a:pathLst>
                    <a:path w="3140" h="2118">
                      <a:moveTo>
                        <a:pt x="712" y="0"/>
                      </a:moveTo>
                      <a:cubicBezTo>
                        <a:pt x="359" y="404"/>
                        <a:pt x="118" y="885"/>
                        <a:pt x="0" y="1395"/>
                      </a:cubicBezTo>
                      <a:lnTo>
                        <a:pt x="3140" y="2118"/>
                      </a:lnTo>
                      <a:lnTo>
                        <a:pt x="712" y="0"/>
                      </a:lnTo>
                      <a:close/>
                    </a:path>
                  </a:pathLst>
                </a:custGeom>
                <a:solidFill>
                  <a:srgbClr val="BB5787"/>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8" name="Slice">
                  <a:extLst>
                    <a:ext uri="{FF2B5EF4-FFF2-40B4-BE49-F238E27FC236}">
                      <a16:creationId xmlns:a16="http://schemas.microsoft.com/office/drawing/2014/main" id="{5944BC7A-04EB-47EC-91B7-A09923657596}"/>
                    </a:ext>
                  </a:extLst>
                </p:cNvPr>
                <p:cNvSpPr>
                  <a:spLocks/>
                </p:cNvSpPr>
                <p:nvPr/>
              </p:nvSpPr>
              <p:spPr bwMode="auto">
                <a:xfrm>
                  <a:off x="6045200" y="1585913"/>
                  <a:ext cx="493713" cy="608013"/>
                </a:xfrm>
                <a:custGeom>
                  <a:avLst/>
                  <a:gdLst>
                    <a:gd name="T0" fmla="*/ 1214 w 2427"/>
                    <a:gd name="T1" fmla="*/ 0 h 2985"/>
                    <a:gd name="T2" fmla="*/ 0 w 2427"/>
                    <a:gd name="T3" fmla="*/ 867 h 2985"/>
                    <a:gd name="T4" fmla="*/ 2427 w 2427"/>
                    <a:gd name="T5" fmla="*/ 2985 h 2985"/>
                    <a:gd name="T6" fmla="*/ 1214 w 2427"/>
                    <a:gd name="T7" fmla="*/ 0 h 2985"/>
                  </a:gdLst>
                  <a:ahLst/>
                  <a:cxnLst>
                    <a:cxn ang="0">
                      <a:pos x="T0" y="T1"/>
                    </a:cxn>
                    <a:cxn ang="0">
                      <a:pos x="T2" y="T3"/>
                    </a:cxn>
                    <a:cxn ang="0">
                      <a:pos x="T4" y="T5"/>
                    </a:cxn>
                    <a:cxn ang="0">
                      <a:pos x="T6" y="T7"/>
                    </a:cxn>
                  </a:cxnLst>
                  <a:rect l="0" t="0" r="r" b="b"/>
                  <a:pathLst>
                    <a:path w="2427" h="2985">
                      <a:moveTo>
                        <a:pt x="1214" y="0"/>
                      </a:moveTo>
                      <a:cubicBezTo>
                        <a:pt x="746" y="190"/>
                        <a:pt x="331" y="488"/>
                        <a:pt x="0" y="867"/>
                      </a:cubicBezTo>
                      <a:lnTo>
                        <a:pt x="2427" y="2985"/>
                      </a:lnTo>
                      <a:lnTo>
                        <a:pt x="1214" y="0"/>
                      </a:lnTo>
                      <a:close/>
                    </a:path>
                  </a:pathLst>
                </a:custGeom>
                <a:solidFill>
                  <a:srgbClr val="E1B30B"/>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9" name="Slice">
                  <a:extLst>
                    <a:ext uri="{FF2B5EF4-FFF2-40B4-BE49-F238E27FC236}">
                      <a16:creationId xmlns:a16="http://schemas.microsoft.com/office/drawing/2014/main" id="{506BF4BF-A302-4A3B-A084-CD62CD9BA4BD}"/>
                    </a:ext>
                  </a:extLst>
                </p:cNvPr>
                <p:cNvSpPr>
                  <a:spLocks/>
                </p:cNvSpPr>
                <p:nvPr/>
              </p:nvSpPr>
              <p:spPr bwMode="auto">
                <a:xfrm>
                  <a:off x="6292850" y="1538288"/>
                  <a:ext cx="246063" cy="655638"/>
                </a:xfrm>
                <a:custGeom>
                  <a:avLst/>
                  <a:gdLst>
                    <a:gd name="T0" fmla="*/ 1213 w 1213"/>
                    <a:gd name="T1" fmla="*/ 0 h 3223"/>
                    <a:gd name="T2" fmla="*/ 0 w 1213"/>
                    <a:gd name="T3" fmla="*/ 238 h 3223"/>
                    <a:gd name="T4" fmla="*/ 1213 w 1213"/>
                    <a:gd name="T5" fmla="*/ 3223 h 3223"/>
                    <a:gd name="T6" fmla="*/ 1213 w 1213"/>
                    <a:gd name="T7" fmla="*/ 0 h 3223"/>
                  </a:gdLst>
                  <a:ahLst/>
                  <a:cxnLst>
                    <a:cxn ang="0">
                      <a:pos x="T0" y="T1"/>
                    </a:cxn>
                    <a:cxn ang="0">
                      <a:pos x="T2" y="T3"/>
                    </a:cxn>
                    <a:cxn ang="0">
                      <a:pos x="T4" y="T5"/>
                    </a:cxn>
                    <a:cxn ang="0">
                      <a:pos x="T6" y="T7"/>
                    </a:cxn>
                  </a:cxnLst>
                  <a:rect l="0" t="0" r="r" b="b"/>
                  <a:pathLst>
                    <a:path w="1213" h="3223">
                      <a:moveTo>
                        <a:pt x="1213" y="0"/>
                      </a:moveTo>
                      <a:cubicBezTo>
                        <a:pt x="796" y="0"/>
                        <a:pt x="384" y="82"/>
                        <a:pt x="0" y="238"/>
                      </a:cubicBezTo>
                      <a:lnTo>
                        <a:pt x="1213" y="3223"/>
                      </a:lnTo>
                      <a:lnTo>
                        <a:pt x="1213" y="0"/>
                      </a:lnTo>
                      <a:close/>
                    </a:path>
                  </a:pathLst>
                </a:custGeom>
                <a:solidFill>
                  <a:srgbClr val="FF5454"/>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1" name="Labels">
                <a:extLst>
                  <a:ext uri="{FF2B5EF4-FFF2-40B4-BE49-F238E27FC236}">
                    <a16:creationId xmlns:a16="http://schemas.microsoft.com/office/drawing/2014/main" id="{A0CB843A-3C9A-41EC-B9A4-91B68CF5E5C1}"/>
                  </a:ext>
                </a:extLst>
              </p:cNvPr>
              <p:cNvGrpSpPr/>
              <p:nvPr/>
            </p:nvGrpSpPr>
            <p:grpSpPr>
              <a:xfrm>
                <a:off x="1812732" y="1429544"/>
                <a:ext cx="2408173" cy="1308051"/>
                <a:chOff x="5241807" y="1429544"/>
                <a:chExt cx="2408173" cy="1308051"/>
              </a:xfrm>
            </p:grpSpPr>
            <p:sp>
              <p:nvSpPr>
                <p:cNvPr id="172" name="Line">
                  <a:extLst>
                    <a:ext uri="{FF2B5EF4-FFF2-40B4-BE49-F238E27FC236}">
                      <a16:creationId xmlns:a16="http://schemas.microsoft.com/office/drawing/2014/main" id="{20350698-A7C0-4C2D-9F41-203F1CDEE48A}"/>
                    </a:ext>
                  </a:extLst>
                </p:cNvPr>
                <p:cNvSpPr>
                  <a:spLocks/>
                </p:cNvSpPr>
                <p:nvPr/>
              </p:nvSpPr>
              <p:spPr bwMode="auto">
                <a:xfrm>
                  <a:off x="5751513" y="1468438"/>
                  <a:ext cx="650875" cy="60325"/>
                </a:xfrm>
                <a:custGeom>
                  <a:avLst/>
                  <a:gdLst>
                    <a:gd name="T0" fmla="*/ 0 w 3190"/>
                    <a:gd name="T1" fmla="*/ 0 h 292"/>
                    <a:gd name="T2" fmla="*/ 3132 w 3190"/>
                    <a:gd name="T3" fmla="*/ 0 h 292"/>
                    <a:gd name="T4" fmla="*/ 3190 w 3190"/>
                    <a:gd name="T5" fmla="*/ 292 h 292"/>
                  </a:gdLst>
                  <a:ahLst/>
                  <a:cxnLst>
                    <a:cxn ang="0">
                      <a:pos x="T0" y="T1"/>
                    </a:cxn>
                    <a:cxn ang="0">
                      <a:pos x="T2" y="T3"/>
                    </a:cxn>
                    <a:cxn ang="0">
                      <a:pos x="T4" y="T5"/>
                    </a:cxn>
                  </a:cxnLst>
                  <a:rect l="0" t="0" r="r" b="b"/>
                  <a:pathLst>
                    <a:path w="3190" h="292">
                      <a:moveTo>
                        <a:pt x="0" y="0"/>
                      </a:moveTo>
                      <a:lnTo>
                        <a:pt x="3132" y="0"/>
                      </a:lnTo>
                      <a:lnTo>
                        <a:pt x="3190" y="292"/>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3" name="Line">
                  <a:extLst>
                    <a:ext uri="{FF2B5EF4-FFF2-40B4-BE49-F238E27FC236}">
                      <a16:creationId xmlns:a16="http://schemas.microsoft.com/office/drawing/2014/main" id="{D6B51C64-1793-4091-B1EB-62BC87B30DC3}"/>
                    </a:ext>
                  </a:extLst>
                </p:cNvPr>
                <p:cNvSpPr>
                  <a:spLocks/>
                </p:cNvSpPr>
                <p:nvPr/>
              </p:nvSpPr>
              <p:spPr bwMode="auto">
                <a:xfrm>
                  <a:off x="5751513" y="1590675"/>
                  <a:ext cx="390525" cy="49213"/>
                </a:xfrm>
                <a:custGeom>
                  <a:avLst/>
                  <a:gdLst>
                    <a:gd name="T0" fmla="*/ 0 w 1911"/>
                    <a:gd name="T1" fmla="*/ 0 h 240"/>
                    <a:gd name="T2" fmla="*/ 1747 w 1911"/>
                    <a:gd name="T3" fmla="*/ 0 h 240"/>
                    <a:gd name="T4" fmla="*/ 1911 w 1911"/>
                    <a:gd name="T5" fmla="*/ 240 h 240"/>
                  </a:gdLst>
                  <a:ahLst/>
                  <a:cxnLst>
                    <a:cxn ang="0">
                      <a:pos x="T0" y="T1"/>
                    </a:cxn>
                    <a:cxn ang="0">
                      <a:pos x="T2" y="T3"/>
                    </a:cxn>
                    <a:cxn ang="0">
                      <a:pos x="T4" y="T5"/>
                    </a:cxn>
                  </a:cxnLst>
                  <a:rect l="0" t="0" r="r" b="b"/>
                  <a:pathLst>
                    <a:path w="1911" h="240">
                      <a:moveTo>
                        <a:pt x="0" y="0"/>
                      </a:moveTo>
                      <a:lnTo>
                        <a:pt x="1747" y="0"/>
                      </a:lnTo>
                      <a:lnTo>
                        <a:pt x="1911" y="24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4" name="Line">
                  <a:extLst>
                    <a:ext uri="{FF2B5EF4-FFF2-40B4-BE49-F238E27FC236}">
                      <a16:creationId xmlns:a16="http://schemas.microsoft.com/office/drawing/2014/main" id="{83E18B57-C650-41F7-A8BB-F813FDAA9771}"/>
                    </a:ext>
                  </a:extLst>
                </p:cNvPr>
                <p:cNvSpPr>
                  <a:spLocks/>
                </p:cNvSpPr>
                <p:nvPr/>
              </p:nvSpPr>
              <p:spPr bwMode="auto">
                <a:xfrm>
                  <a:off x="5751513" y="1854200"/>
                  <a:ext cx="177800" cy="28575"/>
                </a:xfrm>
                <a:custGeom>
                  <a:avLst/>
                  <a:gdLst>
                    <a:gd name="T0" fmla="*/ 0 w 871"/>
                    <a:gd name="T1" fmla="*/ 0 h 140"/>
                    <a:gd name="T2" fmla="*/ 596 w 871"/>
                    <a:gd name="T3" fmla="*/ 0 h 140"/>
                    <a:gd name="T4" fmla="*/ 871 w 871"/>
                    <a:gd name="T5" fmla="*/ 140 h 140"/>
                  </a:gdLst>
                  <a:ahLst/>
                  <a:cxnLst>
                    <a:cxn ang="0">
                      <a:pos x="T0" y="T1"/>
                    </a:cxn>
                    <a:cxn ang="0">
                      <a:pos x="T2" y="T3"/>
                    </a:cxn>
                    <a:cxn ang="0">
                      <a:pos x="T4" y="T5"/>
                    </a:cxn>
                  </a:cxnLst>
                  <a:rect l="0" t="0" r="r" b="b"/>
                  <a:pathLst>
                    <a:path w="871" h="140">
                      <a:moveTo>
                        <a:pt x="0" y="0"/>
                      </a:moveTo>
                      <a:lnTo>
                        <a:pt x="596" y="0"/>
                      </a:lnTo>
                      <a:lnTo>
                        <a:pt x="871" y="14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5" name="Line">
                  <a:extLst>
                    <a:ext uri="{FF2B5EF4-FFF2-40B4-BE49-F238E27FC236}">
                      <a16:creationId xmlns:a16="http://schemas.microsoft.com/office/drawing/2014/main" id="{E801BDA3-D22A-4434-84B4-A7D86C525D59}"/>
                    </a:ext>
                  </a:extLst>
                </p:cNvPr>
                <p:cNvSpPr>
                  <a:spLocks/>
                </p:cNvSpPr>
                <p:nvPr/>
              </p:nvSpPr>
              <p:spPr bwMode="auto">
                <a:xfrm>
                  <a:off x="5751513" y="2251075"/>
                  <a:ext cx="123825" cy="6350"/>
                </a:xfrm>
                <a:custGeom>
                  <a:avLst/>
                  <a:gdLst>
                    <a:gd name="T0" fmla="*/ 0 w 602"/>
                    <a:gd name="T1" fmla="*/ 35 h 35"/>
                    <a:gd name="T2" fmla="*/ 310 w 602"/>
                    <a:gd name="T3" fmla="*/ 35 h 35"/>
                    <a:gd name="T4" fmla="*/ 602 w 602"/>
                    <a:gd name="T5" fmla="*/ 0 h 35"/>
                  </a:gdLst>
                  <a:ahLst/>
                  <a:cxnLst>
                    <a:cxn ang="0">
                      <a:pos x="T0" y="T1"/>
                    </a:cxn>
                    <a:cxn ang="0">
                      <a:pos x="T2" y="T3"/>
                    </a:cxn>
                    <a:cxn ang="0">
                      <a:pos x="T4" y="T5"/>
                    </a:cxn>
                  </a:cxnLst>
                  <a:rect l="0" t="0" r="r" b="b"/>
                  <a:pathLst>
                    <a:path w="602" h="35">
                      <a:moveTo>
                        <a:pt x="0" y="35"/>
                      </a:moveTo>
                      <a:lnTo>
                        <a:pt x="310" y="35"/>
                      </a:lnTo>
                      <a:lnTo>
                        <a:pt x="602" y="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6" name="Line">
                  <a:extLst>
                    <a:ext uri="{FF2B5EF4-FFF2-40B4-BE49-F238E27FC236}">
                      <a16:creationId xmlns:a16="http://schemas.microsoft.com/office/drawing/2014/main" id="{C5DE1A83-5368-40AC-A2B6-9E5D81E422AD}"/>
                    </a:ext>
                  </a:extLst>
                </p:cNvPr>
                <p:cNvSpPr>
                  <a:spLocks/>
                </p:cNvSpPr>
                <p:nvPr/>
              </p:nvSpPr>
              <p:spPr bwMode="auto">
                <a:xfrm>
                  <a:off x="5753100" y="2662238"/>
                  <a:ext cx="284163" cy="39688"/>
                </a:xfrm>
                <a:custGeom>
                  <a:avLst/>
                  <a:gdLst>
                    <a:gd name="T0" fmla="*/ 0 w 1390"/>
                    <a:gd name="T1" fmla="*/ 199 h 199"/>
                    <a:gd name="T2" fmla="*/ 1192 w 1390"/>
                    <a:gd name="T3" fmla="*/ 199 h 199"/>
                    <a:gd name="T4" fmla="*/ 1390 w 1390"/>
                    <a:gd name="T5" fmla="*/ 0 h 199"/>
                  </a:gdLst>
                  <a:ahLst/>
                  <a:cxnLst>
                    <a:cxn ang="0">
                      <a:pos x="T0" y="T1"/>
                    </a:cxn>
                    <a:cxn ang="0">
                      <a:pos x="T2" y="T3"/>
                    </a:cxn>
                    <a:cxn ang="0">
                      <a:pos x="T4" y="T5"/>
                    </a:cxn>
                  </a:cxnLst>
                  <a:rect l="0" t="0" r="r" b="b"/>
                  <a:pathLst>
                    <a:path w="1390" h="199">
                      <a:moveTo>
                        <a:pt x="0" y="199"/>
                      </a:moveTo>
                      <a:lnTo>
                        <a:pt x="1192" y="199"/>
                      </a:lnTo>
                      <a:lnTo>
                        <a:pt x="1390" y="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7" name="Line">
                  <a:extLst>
                    <a:ext uri="{FF2B5EF4-FFF2-40B4-BE49-F238E27FC236}">
                      <a16:creationId xmlns:a16="http://schemas.microsoft.com/office/drawing/2014/main" id="{8E068406-0BD2-42A3-A053-C44C0E6FF104}"/>
                    </a:ext>
                  </a:extLst>
                </p:cNvPr>
                <p:cNvSpPr>
                  <a:spLocks/>
                </p:cNvSpPr>
                <p:nvPr/>
              </p:nvSpPr>
              <p:spPr bwMode="auto">
                <a:xfrm>
                  <a:off x="7194550" y="2351088"/>
                  <a:ext cx="127000" cy="14288"/>
                </a:xfrm>
                <a:custGeom>
                  <a:avLst/>
                  <a:gdLst>
                    <a:gd name="T0" fmla="*/ 624 w 624"/>
                    <a:gd name="T1" fmla="*/ 74 h 74"/>
                    <a:gd name="T2" fmla="*/ 269 w 624"/>
                    <a:gd name="T3" fmla="*/ 74 h 74"/>
                    <a:gd name="T4" fmla="*/ 0 w 624"/>
                    <a:gd name="T5" fmla="*/ 0 h 74"/>
                  </a:gdLst>
                  <a:ahLst/>
                  <a:cxnLst>
                    <a:cxn ang="0">
                      <a:pos x="T0" y="T1"/>
                    </a:cxn>
                    <a:cxn ang="0">
                      <a:pos x="T2" y="T3"/>
                    </a:cxn>
                    <a:cxn ang="0">
                      <a:pos x="T4" y="T5"/>
                    </a:cxn>
                  </a:cxnLst>
                  <a:rect l="0" t="0" r="r" b="b"/>
                  <a:pathLst>
                    <a:path w="624" h="74">
                      <a:moveTo>
                        <a:pt x="624" y="74"/>
                      </a:moveTo>
                      <a:lnTo>
                        <a:pt x="269" y="74"/>
                      </a:lnTo>
                      <a:lnTo>
                        <a:pt x="0" y="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8" name="Label">
                  <a:extLst>
                    <a:ext uri="{FF2B5EF4-FFF2-40B4-BE49-F238E27FC236}">
                      <a16:creationId xmlns:a16="http://schemas.microsoft.com/office/drawing/2014/main" id="{08D027BB-3CAF-45D6-98A3-0CC76EEC109C}"/>
                    </a:ext>
                  </a:extLst>
                </p:cNvPr>
                <p:cNvSpPr>
                  <a:spLocks noChangeArrowheads="1"/>
                </p:cNvSpPr>
                <p:nvPr/>
              </p:nvSpPr>
              <p:spPr bwMode="auto">
                <a:xfrm>
                  <a:off x="5445389" y="1429544"/>
                  <a:ext cx="28693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Cosmetics</a:t>
                  </a:r>
                  <a:endParaRPr kumimoji="0" lang="en-US" altLang="en-US" sz="500" b="0" i="0" u="none" strike="noStrike" cap="none" normalizeH="0" baseline="0" dirty="0">
                    <a:ln>
                      <a:noFill/>
                    </a:ln>
                    <a:solidFill>
                      <a:srgbClr val="777777"/>
                    </a:solidFill>
                    <a:effectLst/>
                  </a:endParaRPr>
                </a:p>
              </p:txBody>
            </p:sp>
            <p:sp>
              <p:nvSpPr>
                <p:cNvPr id="179" name="Label">
                  <a:extLst>
                    <a:ext uri="{FF2B5EF4-FFF2-40B4-BE49-F238E27FC236}">
                      <a16:creationId xmlns:a16="http://schemas.microsoft.com/office/drawing/2014/main" id="{2AA16921-B21B-4854-A0B2-E5836F023071}"/>
                    </a:ext>
                  </a:extLst>
                </p:cNvPr>
                <p:cNvSpPr>
                  <a:spLocks noChangeArrowheads="1"/>
                </p:cNvSpPr>
                <p:nvPr/>
              </p:nvSpPr>
              <p:spPr bwMode="auto">
                <a:xfrm>
                  <a:off x="5446991" y="1549402"/>
                  <a:ext cx="28533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Workwear</a:t>
                  </a:r>
                  <a:endParaRPr kumimoji="0" lang="en-US" altLang="en-US" sz="500" b="0" i="0" u="none" strike="noStrike" cap="none" normalizeH="0" baseline="0" dirty="0">
                    <a:ln>
                      <a:noFill/>
                    </a:ln>
                    <a:solidFill>
                      <a:srgbClr val="777777"/>
                    </a:solidFill>
                    <a:effectLst/>
                  </a:endParaRPr>
                </a:p>
              </p:txBody>
            </p:sp>
            <p:sp>
              <p:nvSpPr>
                <p:cNvPr id="180" name="Label">
                  <a:extLst>
                    <a:ext uri="{FF2B5EF4-FFF2-40B4-BE49-F238E27FC236}">
                      <a16:creationId xmlns:a16="http://schemas.microsoft.com/office/drawing/2014/main" id="{339881A2-DE32-406A-9E56-5115E564C9F5}"/>
                    </a:ext>
                  </a:extLst>
                </p:cNvPr>
                <p:cNvSpPr>
                  <a:spLocks noChangeArrowheads="1"/>
                </p:cNvSpPr>
                <p:nvPr/>
              </p:nvSpPr>
              <p:spPr bwMode="auto">
                <a:xfrm>
                  <a:off x="5430961" y="1776835"/>
                  <a:ext cx="30136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Consumer</a:t>
                  </a:r>
                </a:p>
                <a:p>
                  <a:pPr marL="0" marR="0" lvl="0" indent="0" algn="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Electronics</a:t>
                  </a:r>
                  <a:endParaRPr kumimoji="0" lang="en-US" altLang="en-US" sz="500" b="0" i="0" u="none" strike="noStrike" cap="none" normalizeH="0" baseline="0" dirty="0">
                    <a:ln>
                      <a:noFill/>
                    </a:ln>
                    <a:solidFill>
                      <a:srgbClr val="777777"/>
                    </a:solidFill>
                    <a:effectLst/>
                  </a:endParaRPr>
                </a:p>
              </p:txBody>
            </p:sp>
            <p:sp>
              <p:nvSpPr>
                <p:cNvPr id="181" name="Label">
                  <a:extLst>
                    <a:ext uri="{FF2B5EF4-FFF2-40B4-BE49-F238E27FC236}">
                      <a16:creationId xmlns:a16="http://schemas.microsoft.com/office/drawing/2014/main" id="{9E4E4971-249F-4A6F-910A-1F4596242E14}"/>
                    </a:ext>
                  </a:extLst>
                </p:cNvPr>
                <p:cNvSpPr>
                  <a:spLocks noChangeArrowheads="1"/>
                </p:cNvSpPr>
                <p:nvPr/>
              </p:nvSpPr>
              <p:spPr bwMode="auto">
                <a:xfrm>
                  <a:off x="5241807" y="2216151"/>
                  <a:ext cx="49052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Financial Services</a:t>
                  </a:r>
                  <a:endParaRPr kumimoji="0" lang="en-US" altLang="en-US" sz="500" b="0" i="0" u="none" strike="noStrike" cap="none" normalizeH="0" baseline="0" dirty="0">
                    <a:ln>
                      <a:noFill/>
                    </a:ln>
                    <a:solidFill>
                      <a:srgbClr val="777777"/>
                    </a:solidFill>
                    <a:effectLst/>
                  </a:endParaRPr>
                </a:p>
              </p:txBody>
            </p:sp>
            <p:sp>
              <p:nvSpPr>
                <p:cNvPr id="182" name="Label">
                  <a:extLst>
                    <a:ext uri="{FF2B5EF4-FFF2-40B4-BE49-F238E27FC236}">
                      <a16:creationId xmlns:a16="http://schemas.microsoft.com/office/drawing/2014/main" id="{F3C6078C-B44D-4624-A49E-41B98B584DF9}"/>
                    </a:ext>
                  </a:extLst>
                </p:cNvPr>
                <p:cNvSpPr>
                  <a:spLocks noChangeArrowheads="1"/>
                </p:cNvSpPr>
                <p:nvPr/>
              </p:nvSpPr>
              <p:spPr bwMode="auto">
                <a:xfrm>
                  <a:off x="5437374" y="2660651"/>
                  <a:ext cx="29495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IT Services</a:t>
                  </a:r>
                  <a:endParaRPr kumimoji="0" lang="en-US" altLang="en-US" sz="500" b="0" i="0" u="none" strike="noStrike" cap="none" normalizeH="0" baseline="0" dirty="0">
                    <a:ln>
                      <a:noFill/>
                    </a:ln>
                    <a:solidFill>
                      <a:srgbClr val="777777"/>
                    </a:solidFill>
                    <a:effectLst/>
                  </a:endParaRPr>
                </a:p>
              </p:txBody>
            </p:sp>
            <p:sp>
              <p:nvSpPr>
                <p:cNvPr id="183" name="Label">
                  <a:extLst>
                    <a:ext uri="{FF2B5EF4-FFF2-40B4-BE49-F238E27FC236}">
                      <a16:creationId xmlns:a16="http://schemas.microsoft.com/office/drawing/2014/main" id="{7E5F19AC-6A12-421B-877A-150BDBC73255}"/>
                    </a:ext>
                  </a:extLst>
                </p:cNvPr>
                <p:cNvSpPr>
                  <a:spLocks noChangeArrowheads="1"/>
                </p:cNvSpPr>
                <p:nvPr/>
              </p:nvSpPr>
              <p:spPr bwMode="auto">
                <a:xfrm>
                  <a:off x="7340600" y="2284040"/>
                  <a:ext cx="30938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Scientific</a:t>
                  </a:r>
                  <a:endParaRPr lang="en-US" altLang="en-US" sz="500" dirty="0">
                    <a:solidFill>
                      <a:srgbClr val="777777"/>
                    </a:solidFill>
                    <a:latin typeface="Segoe UI" panose="020B0502040204020203"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Equipment</a:t>
                  </a:r>
                  <a:endParaRPr kumimoji="0" lang="en-US" altLang="en-US" sz="500" b="0" i="0" u="none" strike="noStrike" cap="none" normalizeH="0" baseline="0" dirty="0">
                    <a:ln>
                      <a:noFill/>
                    </a:ln>
                    <a:solidFill>
                      <a:srgbClr val="777777"/>
                    </a:solidFill>
                    <a:effectLst/>
                  </a:endParaRPr>
                </a:p>
              </p:txBody>
            </p:sp>
          </p:grpSp>
        </p:grpSp>
        <p:grpSp>
          <p:nvGrpSpPr>
            <p:cNvPr id="84" name="Spider Chart" descr="&lt;SmartSettings&gt;&lt;SmartResize enabled=&quot;True&quot; minWidth=&quot;25&quot; minHeight=&quot;25&quot; /&gt;&lt;/SmartSettings&gt;">
              <a:extLst>
                <a:ext uri="{FF2B5EF4-FFF2-40B4-BE49-F238E27FC236}">
                  <a16:creationId xmlns:a16="http://schemas.microsoft.com/office/drawing/2014/main" id="{7DB0F5C6-D9C0-474A-9AD8-6F12D7ADB4DF}"/>
                </a:ext>
              </a:extLst>
            </p:cNvPr>
            <p:cNvGrpSpPr/>
            <p:nvPr/>
          </p:nvGrpSpPr>
          <p:grpSpPr>
            <a:xfrm>
              <a:off x="4628120" y="4128373"/>
              <a:ext cx="2933383" cy="2013347"/>
              <a:chOff x="4628120" y="4128373"/>
              <a:chExt cx="2933383" cy="2013347"/>
            </a:xfrm>
          </p:grpSpPr>
          <p:sp>
            <p:nvSpPr>
              <p:cNvPr id="111" name="Tile Background">
                <a:extLst>
                  <a:ext uri="{FF2B5EF4-FFF2-40B4-BE49-F238E27FC236}">
                    <a16:creationId xmlns:a16="http://schemas.microsoft.com/office/drawing/2014/main" id="{F4DCE4DC-EC3C-44BD-B509-7013C162CD4D}"/>
                  </a:ext>
                </a:extLst>
              </p:cNvPr>
              <p:cNvSpPr>
                <a:spLocks noChangeAspect="1" noChangeArrowheads="1"/>
              </p:cNvSpPr>
              <p:nvPr/>
            </p:nvSpPr>
            <p:spPr bwMode="auto">
              <a:xfrm>
                <a:off x="4628120" y="4128373"/>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Budget</a:t>
                </a:r>
              </a:p>
            </p:txBody>
          </p:sp>
          <p:sp>
            <p:nvSpPr>
              <p:cNvPr id="112"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F3D09417-D489-4E1A-A3D5-CC0F21B2BD4C}"/>
                  </a:ext>
                </a:extLst>
              </p:cNvPr>
              <p:cNvSpPr>
                <a:spLocks noChangeArrowheads="1"/>
              </p:cNvSpPr>
              <p:nvPr/>
            </p:nvSpPr>
            <p:spPr bwMode="auto">
              <a:xfrm>
                <a:off x="4685270" y="4280177"/>
                <a:ext cx="139621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Departmental Budgeting and Expenditure</a:t>
                </a:r>
                <a:endParaRPr kumimoji="0" lang="en-US" altLang="en-US" sz="500" b="0" i="0" u="none" strike="noStrike" cap="all" normalizeH="0" dirty="0">
                  <a:ln>
                    <a:noFill/>
                  </a:ln>
                  <a:solidFill>
                    <a:schemeClr val="tx1"/>
                  </a:solidFill>
                  <a:effectLst/>
                </a:endParaRPr>
              </a:p>
            </p:txBody>
          </p:sp>
          <p:sp>
            <p:nvSpPr>
              <p:cNvPr id="113"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6AA4507F-85BD-432F-9ACD-51726C741C6A}"/>
                  </a:ext>
                </a:extLst>
              </p:cNvPr>
              <p:cNvSpPr>
                <a:spLocks noChangeShapeType="1"/>
              </p:cNvSpPr>
              <p:nvPr/>
            </p:nvSpPr>
            <p:spPr bwMode="auto">
              <a:xfrm>
                <a:off x="4628121" y="4408764"/>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14" name="Series">
                <a:extLst>
                  <a:ext uri="{FF2B5EF4-FFF2-40B4-BE49-F238E27FC236}">
                    <a16:creationId xmlns:a16="http://schemas.microsoft.com/office/drawing/2014/main" id="{9D5A8B93-5CFC-4BA2-AD21-E52A9473B7F1}"/>
                  </a:ext>
                </a:extLst>
              </p:cNvPr>
              <p:cNvGrpSpPr/>
              <p:nvPr/>
            </p:nvGrpSpPr>
            <p:grpSpPr>
              <a:xfrm>
                <a:off x="4685270" y="4472264"/>
                <a:ext cx="1147521" cy="76944"/>
                <a:chOff x="1993263" y="3569018"/>
                <a:chExt cx="1147521" cy="76944"/>
              </a:xfrm>
            </p:grpSpPr>
            <p:sp>
              <p:nvSpPr>
                <p:cNvPr id="163" name="Series Label">
                  <a:extLst>
                    <a:ext uri="{FF2B5EF4-FFF2-40B4-BE49-F238E27FC236}">
                      <a16:creationId xmlns:a16="http://schemas.microsoft.com/office/drawing/2014/main" id="{4CE057E2-9C51-4B6C-851F-FEA917236524}"/>
                    </a:ext>
                  </a:extLst>
                </p:cNvPr>
                <p:cNvSpPr>
                  <a:spLocks noChangeArrowheads="1"/>
                </p:cNvSpPr>
                <p:nvPr/>
              </p:nvSpPr>
              <p:spPr bwMode="auto">
                <a:xfrm>
                  <a:off x="2064700" y="3569018"/>
                  <a:ext cx="49051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Allocated Budget</a:t>
                  </a:r>
                  <a:endParaRPr kumimoji="0" lang="en-US" altLang="en-US" sz="1800" b="0" i="0" u="none" strike="noStrike" cap="none" normalizeH="0" baseline="0" dirty="0">
                    <a:ln>
                      <a:noFill/>
                    </a:ln>
                    <a:solidFill>
                      <a:srgbClr val="777777"/>
                    </a:solidFill>
                    <a:effectLst/>
                  </a:endParaRPr>
                </a:p>
              </p:txBody>
            </p:sp>
            <p:sp>
              <p:nvSpPr>
                <p:cNvPr id="164" name="Series Color">
                  <a:extLst>
                    <a:ext uri="{FF2B5EF4-FFF2-40B4-BE49-F238E27FC236}">
                      <a16:creationId xmlns:a16="http://schemas.microsoft.com/office/drawing/2014/main" id="{A3781892-1D42-4DF1-B471-6B1BFC8EADAA}"/>
                    </a:ext>
                  </a:extLst>
                </p:cNvPr>
                <p:cNvSpPr>
                  <a:spLocks noChangeArrowheads="1"/>
                </p:cNvSpPr>
                <p:nvPr/>
              </p:nvSpPr>
              <p:spPr bwMode="auto">
                <a:xfrm>
                  <a:off x="1993263" y="3579709"/>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5" name="Series Label">
                  <a:extLst>
                    <a:ext uri="{FF2B5EF4-FFF2-40B4-BE49-F238E27FC236}">
                      <a16:creationId xmlns:a16="http://schemas.microsoft.com/office/drawing/2014/main" id="{A6F3B3B1-5864-4C59-B06C-7FA2DD070AC4}"/>
                    </a:ext>
                  </a:extLst>
                </p:cNvPr>
                <p:cNvSpPr>
                  <a:spLocks noChangeArrowheads="1"/>
                </p:cNvSpPr>
                <p:nvPr/>
              </p:nvSpPr>
              <p:spPr bwMode="auto">
                <a:xfrm>
                  <a:off x="2672707" y="3569018"/>
                  <a:ext cx="46807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Actual</a:t>
                  </a:r>
                  <a:r>
                    <a:rPr kumimoji="0" lang="en-US" altLang="en-US" sz="500" b="0" i="0" u="none" strike="noStrike" cap="none" normalizeH="0" dirty="0">
                      <a:ln>
                        <a:noFill/>
                      </a:ln>
                      <a:solidFill>
                        <a:srgbClr val="777777"/>
                      </a:solidFill>
                      <a:effectLst/>
                      <a:latin typeface="Segoe UI" panose="020B0502040204020203" pitchFamily="34" charset="0"/>
                    </a:rPr>
                    <a:t> Spending</a:t>
                  </a:r>
                  <a:endParaRPr kumimoji="0" lang="en-US" altLang="en-US" sz="1800" b="0" i="0" u="none" strike="noStrike" cap="none" normalizeH="0" baseline="0" dirty="0">
                    <a:ln>
                      <a:noFill/>
                    </a:ln>
                    <a:solidFill>
                      <a:srgbClr val="777777"/>
                    </a:solidFill>
                    <a:effectLst/>
                  </a:endParaRPr>
                </a:p>
              </p:txBody>
            </p:sp>
            <p:sp>
              <p:nvSpPr>
                <p:cNvPr id="166" name="Series Color">
                  <a:extLst>
                    <a:ext uri="{FF2B5EF4-FFF2-40B4-BE49-F238E27FC236}">
                      <a16:creationId xmlns:a16="http://schemas.microsoft.com/office/drawing/2014/main" id="{BA8973F2-DFAF-46C6-995E-1871F4D319C3}"/>
                    </a:ext>
                  </a:extLst>
                </p:cNvPr>
                <p:cNvSpPr>
                  <a:spLocks noChangeArrowheads="1"/>
                </p:cNvSpPr>
                <p:nvPr/>
              </p:nvSpPr>
              <p:spPr bwMode="auto">
                <a:xfrm>
                  <a:off x="2601271" y="3579709"/>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5" name="Scales">
                <a:extLst>
                  <a:ext uri="{FF2B5EF4-FFF2-40B4-BE49-F238E27FC236}">
                    <a16:creationId xmlns:a16="http://schemas.microsoft.com/office/drawing/2014/main" id="{261C5251-E61F-4C19-8F5E-E6FC0B7727AC}"/>
                  </a:ext>
                </a:extLst>
              </p:cNvPr>
              <p:cNvGrpSpPr/>
              <p:nvPr/>
            </p:nvGrpSpPr>
            <p:grpSpPr>
              <a:xfrm>
                <a:off x="5560312" y="4662488"/>
                <a:ext cx="1109663" cy="1279525"/>
                <a:chOff x="8580438" y="4662488"/>
                <a:chExt cx="1109663" cy="1279525"/>
              </a:xfrm>
            </p:grpSpPr>
            <p:sp>
              <p:nvSpPr>
                <p:cNvPr id="156" name="Scale">
                  <a:extLst>
                    <a:ext uri="{FF2B5EF4-FFF2-40B4-BE49-F238E27FC236}">
                      <a16:creationId xmlns:a16="http://schemas.microsoft.com/office/drawing/2014/main" id="{418A7321-06C1-400B-A423-E4AD2D1F2F85}"/>
                    </a:ext>
                  </a:extLst>
                </p:cNvPr>
                <p:cNvSpPr>
                  <a:spLocks/>
                </p:cNvSpPr>
                <p:nvPr/>
              </p:nvSpPr>
              <p:spPr bwMode="auto">
                <a:xfrm>
                  <a:off x="8580438" y="4662488"/>
                  <a:ext cx="1109663" cy="1279525"/>
                </a:xfrm>
                <a:custGeom>
                  <a:avLst/>
                  <a:gdLst>
                    <a:gd name="T0" fmla="*/ 5463 w 5463"/>
                    <a:gd name="T1" fmla="*/ 4731 h 6308"/>
                    <a:gd name="T2" fmla="*/ 2732 w 5463"/>
                    <a:gd name="T3" fmla="*/ 6308 h 6308"/>
                    <a:gd name="T4" fmla="*/ 0 w 5463"/>
                    <a:gd name="T5" fmla="*/ 4731 h 6308"/>
                    <a:gd name="T6" fmla="*/ 0 w 5463"/>
                    <a:gd name="T7" fmla="*/ 1577 h 6308"/>
                    <a:gd name="T8" fmla="*/ 2732 w 5463"/>
                    <a:gd name="T9" fmla="*/ 0 h 6308"/>
                    <a:gd name="T10" fmla="*/ 5463 w 5463"/>
                    <a:gd name="T11" fmla="*/ 1577 h 6308"/>
                    <a:gd name="T12" fmla="*/ 5463 w 5463"/>
                    <a:gd name="T13" fmla="*/ 4731 h 6308"/>
                  </a:gdLst>
                  <a:ahLst/>
                  <a:cxnLst>
                    <a:cxn ang="0">
                      <a:pos x="T0" y="T1"/>
                    </a:cxn>
                    <a:cxn ang="0">
                      <a:pos x="T2" y="T3"/>
                    </a:cxn>
                    <a:cxn ang="0">
                      <a:pos x="T4" y="T5"/>
                    </a:cxn>
                    <a:cxn ang="0">
                      <a:pos x="T6" y="T7"/>
                    </a:cxn>
                    <a:cxn ang="0">
                      <a:pos x="T8" y="T9"/>
                    </a:cxn>
                    <a:cxn ang="0">
                      <a:pos x="T10" y="T11"/>
                    </a:cxn>
                    <a:cxn ang="0">
                      <a:pos x="T12" y="T13"/>
                    </a:cxn>
                  </a:cxnLst>
                  <a:rect l="0" t="0" r="r" b="b"/>
                  <a:pathLst>
                    <a:path w="5463" h="6308">
                      <a:moveTo>
                        <a:pt x="5463" y="4731"/>
                      </a:moveTo>
                      <a:lnTo>
                        <a:pt x="2732" y="6308"/>
                      </a:lnTo>
                      <a:lnTo>
                        <a:pt x="0" y="4731"/>
                      </a:lnTo>
                      <a:lnTo>
                        <a:pt x="0" y="1577"/>
                      </a:lnTo>
                      <a:lnTo>
                        <a:pt x="2732" y="0"/>
                      </a:lnTo>
                      <a:lnTo>
                        <a:pt x="5463" y="1577"/>
                      </a:lnTo>
                      <a:lnTo>
                        <a:pt x="5463" y="4731"/>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7" name="Scale">
                  <a:extLst>
                    <a:ext uri="{FF2B5EF4-FFF2-40B4-BE49-F238E27FC236}">
                      <a16:creationId xmlns:a16="http://schemas.microsoft.com/office/drawing/2014/main" id="{6E49E367-FB83-417F-9978-AF6714462AD2}"/>
                    </a:ext>
                  </a:extLst>
                </p:cNvPr>
                <p:cNvSpPr>
                  <a:spLocks/>
                </p:cNvSpPr>
                <p:nvPr/>
              </p:nvSpPr>
              <p:spPr bwMode="auto">
                <a:xfrm>
                  <a:off x="8659813" y="4754563"/>
                  <a:ext cx="950913" cy="1096963"/>
                </a:xfrm>
                <a:custGeom>
                  <a:avLst/>
                  <a:gdLst>
                    <a:gd name="T0" fmla="*/ 4678 w 4678"/>
                    <a:gd name="T1" fmla="*/ 4052 h 5403"/>
                    <a:gd name="T2" fmla="*/ 2339 w 4678"/>
                    <a:gd name="T3" fmla="*/ 5403 h 5403"/>
                    <a:gd name="T4" fmla="*/ 0 w 4678"/>
                    <a:gd name="T5" fmla="*/ 4052 h 5403"/>
                    <a:gd name="T6" fmla="*/ 0 w 4678"/>
                    <a:gd name="T7" fmla="*/ 1351 h 5403"/>
                    <a:gd name="T8" fmla="*/ 2339 w 4678"/>
                    <a:gd name="T9" fmla="*/ 0 h 5403"/>
                    <a:gd name="T10" fmla="*/ 4678 w 4678"/>
                    <a:gd name="T11" fmla="*/ 1351 h 5403"/>
                    <a:gd name="T12" fmla="*/ 4678 w 4678"/>
                    <a:gd name="T13" fmla="*/ 4052 h 5403"/>
                  </a:gdLst>
                  <a:ahLst/>
                  <a:cxnLst>
                    <a:cxn ang="0">
                      <a:pos x="T0" y="T1"/>
                    </a:cxn>
                    <a:cxn ang="0">
                      <a:pos x="T2" y="T3"/>
                    </a:cxn>
                    <a:cxn ang="0">
                      <a:pos x="T4" y="T5"/>
                    </a:cxn>
                    <a:cxn ang="0">
                      <a:pos x="T6" y="T7"/>
                    </a:cxn>
                    <a:cxn ang="0">
                      <a:pos x="T8" y="T9"/>
                    </a:cxn>
                    <a:cxn ang="0">
                      <a:pos x="T10" y="T11"/>
                    </a:cxn>
                    <a:cxn ang="0">
                      <a:pos x="T12" y="T13"/>
                    </a:cxn>
                  </a:cxnLst>
                  <a:rect l="0" t="0" r="r" b="b"/>
                  <a:pathLst>
                    <a:path w="4678" h="5403">
                      <a:moveTo>
                        <a:pt x="4678" y="4052"/>
                      </a:moveTo>
                      <a:lnTo>
                        <a:pt x="2339" y="5403"/>
                      </a:lnTo>
                      <a:lnTo>
                        <a:pt x="0" y="4052"/>
                      </a:lnTo>
                      <a:lnTo>
                        <a:pt x="0" y="1351"/>
                      </a:lnTo>
                      <a:lnTo>
                        <a:pt x="2339" y="0"/>
                      </a:lnTo>
                      <a:lnTo>
                        <a:pt x="4678" y="1351"/>
                      </a:lnTo>
                      <a:lnTo>
                        <a:pt x="4678" y="4052"/>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8" name="Scale">
                  <a:extLst>
                    <a:ext uri="{FF2B5EF4-FFF2-40B4-BE49-F238E27FC236}">
                      <a16:creationId xmlns:a16="http://schemas.microsoft.com/office/drawing/2014/main" id="{E823E0BF-AB77-43A7-A98B-B3EAEF7485D8}"/>
                    </a:ext>
                  </a:extLst>
                </p:cNvPr>
                <p:cNvSpPr>
                  <a:spLocks/>
                </p:cNvSpPr>
                <p:nvPr/>
              </p:nvSpPr>
              <p:spPr bwMode="auto">
                <a:xfrm>
                  <a:off x="8740776" y="4846638"/>
                  <a:ext cx="790575" cy="912813"/>
                </a:xfrm>
                <a:custGeom>
                  <a:avLst/>
                  <a:gdLst>
                    <a:gd name="T0" fmla="*/ 3894 w 3894"/>
                    <a:gd name="T1" fmla="*/ 3373 h 4498"/>
                    <a:gd name="T2" fmla="*/ 1947 w 3894"/>
                    <a:gd name="T3" fmla="*/ 4498 h 4498"/>
                    <a:gd name="T4" fmla="*/ 0 w 3894"/>
                    <a:gd name="T5" fmla="*/ 3373 h 4498"/>
                    <a:gd name="T6" fmla="*/ 0 w 3894"/>
                    <a:gd name="T7" fmla="*/ 1124 h 4498"/>
                    <a:gd name="T8" fmla="*/ 1947 w 3894"/>
                    <a:gd name="T9" fmla="*/ 0 h 4498"/>
                    <a:gd name="T10" fmla="*/ 3894 w 3894"/>
                    <a:gd name="T11" fmla="*/ 1124 h 4498"/>
                    <a:gd name="T12" fmla="*/ 3894 w 3894"/>
                    <a:gd name="T13" fmla="*/ 3373 h 4498"/>
                  </a:gdLst>
                  <a:ahLst/>
                  <a:cxnLst>
                    <a:cxn ang="0">
                      <a:pos x="T0" y="T1"/>
                    </a:cxn>
                    <a:cxn ang="0">
                      <a:pos x="T2" y="T3"/>
                    </a:cxn>
                    <a:cxn ang="0">
                      <a:pos x="T4" y="T5"/>
                    </a:cxn>
                    <a:cxn ang="0">
                      <a:pos x="T6" y="T7"/>
                    </a:cxn>
                    <a:cxn ang="0">
                      <a:pos x="T8" y="T9"/>
                    </a:cxn>
                    <a:cxn ang="0">
                      <a:pos x="T10" y="T11"/>
                    </a:cxn>
                    <a:cxn ang="0">
                      <a:pos x="T12" y="T13"/>
                    </a:cxn>
                  </a:cxnLst>
                  <a:rect l="0" t="0" r="r" b="b"/>
                  <a:pathLst>
                    <a:path w="3894" h="4498">
                      <a:moveTo>
                        <a:pt x="3894" y="3373"/>
                      </a:moveTo>
                      <a:lnTo>
                        <a:pt x="1947" y="4498"/>
                      </a:lnTo>
                      <a:lnTo>
                        <a:pt x="0" y="3373"/>
                      </a:lnTo>
                      <a:lnTo>
                        <a:pt x="0" y="1124"/>
                      </a:lnTo>
                      <a:lnTo>
                        <a:pt x="1947" y="0"/>
                      </a:lnTo>
                      <a:lnTo>
                        <a:pt x="3894" y="1124"/>
                      </a:lnTo>
                      <a:lnTo>
                        <a:pt x="3894" y="3373"/>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9" name="Scale">
                  <a:extLst>
                    <a:ext uri="{FF2B5EF4-FFF2-40B4-BE49-F238E27FC236}">
                      <a16:creationId xmlns:a16="http://schemas.microsoft.com/office/drawing/2014/main" id="{5C1087A9-66E8-43CE-8B11-667F764E4014}"/>
                    </a:ext>
                  </a:extLst>
                </p:cNvPr>
                <p:cNvSpPr>
                  <a:spLocks/>
                </p:cNvSpPr>
                <p:nvPr/>
              </p:nvSpPr>
              <p:spPr bwMode="auto">
                <a:xfrm>
                  <a:off x="8820151" y="4937126"/>
                  <a:ext cx="631825" cy="730250"/>
                </a:xfrm>
                <a:custGeom>
                  <a:avLst/>
                  <a:gdLst>
                    <a:gd name="T0" fmla="*/ 3110 w 3110"/>
                    <a:gd name="T1" fmla="*/ 2695 h 3593"/>
                    <a:gd name="T2" fmla="*/ 1555 w 3110"/>
                    <a:gd name="T3" fmla="*/ 3593 h 3593"/>
                    <a:gd name="T4" fmla="*/ 0 w 3110"/>
                    <a:gd name="T5" fmla="*/ 2695 h 3593"/>
                    <a:gd name="T6" fmla="*/ 0 w 3110"/>
                    <a:gd name="T7" fmla="*/ 898 h 3593"/>
                    <a:gd name="T8" fmla="*/ 1555 w 3110"/>
                    <a:gd name="T9" fmla="*/ 0 h 3593"/>
                    <a:gd name="T10" fmla="*/ 3110 w 3110"/>
                    <a:gd name="T11" fmla="*/ 898 h 3593"/>
                    <a:gd name="T12" fmla="*/ 3110 w 3110"/>
                    <a:gd name="T13" fmla="*/ 2695 h 3593"/>
                  </a:gdLst>
                  <a:ahLst/>
                  <a:cxnLst>
                    <a:cxn ang="0">
                      <a:pos x="T0" y="T1"/>
                    </a:cxn>
                    <a:cxn ang="0">
                      <a:pos x="T2" y="T3"/>
                    </a:cxn>
                    <a:cxn ang="0">
                      <a:pos x="T4" y="T5"/>
                    </a:cxn>
                    <a:cxn ang="0">
                      <a:pos x="T6" y="T7"/>
                    </a:cxn>
                    <a:cxn ang="0">
                      <a:pos x="T8" y="T9"/>
                    </a:cxn>
                    <a:cxn ang="0">
                      <a:pos x="T10" y="T11"/>
                    </a:cxn>
                    <a:cxn ang="0">
                      <a:pos x="T12" y="T13"/>
                    </a:cxn>
                  </a:cxnLst>
                  <a:rect l="0" t="0" r="r" b="b"/>
                  <a:pathLst>
                    <a:path w="3110" h="3593">
                      <a:moveTo>
                        <a:pt x="3110" y="2695"/>
                      </a:moveTo>
                      <a:lnTo>
                        <a:pt x="1555" y="3593"/>
                      </a:lnTo>
                      <a:lnTo>
                        <a:pt x="0" y="2695"/>
                      </a:lnTo>
                      <a:lnTo>
                        <a:pt x="0" y="898"/>
                      </a:lnTo>
                      <a:lnTo>
                        <a:pt x="1555" y="0"/>
                      </a:lnTo>
                      <a:lnTo>
                        <a:pt x="3110" y="898"/>
                      </a:lnTo>
                      <a:lnTo>
                        <a:pt x="3110" y="2695"/>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0" name="Scale">
                  <a:extLst>
                    <a:ext uri="{FF2B5EF4-FFF2-40B4-BE49-F238E27FC236}">
                      <a16:creationId xmlns:a16="http://schemas.microsoft.com/office/drawing/2014/main" id="{CBB367A5-3547-411F-9535-6C121CD6D8BC}"/>
                    </a:ext>
                  </a:extLst>
                </p:cNvPr>
                <p:cNvSpPr>
                  <a:spLocks/>
                </p:cNvSpPr>
                <p:nvPr/>
              </p:nvSpPr>
              <p:spPr bwMode="auto">
                <a:xfrm>
                  <a:off x="8899526" y="5029201"/>
                  <a:ext cx="473075" cy="546100"/>
                </a:xfrm>
                <a:custGeom>
                  <a:avLst/>
                  <a:gdLst>
                    <a:gd name="T0" fmla="*/ 2326 w 2326"/>
                    <a:gd name="T1" fmla="*/ 2017 h 2689"/>
                    <a:gd name="T2" fmla="*/ 1163 w 2326"/>
                    <a:gd name="T3" fmla="*/ 2689 h 2689"/>
                    <a:gd name="T4" fmla="*/ 0 w 2326"/>
                    <a:gd name="T5" fmla="*/ 2017 h 2689"/>
                    <a:gd name="T6" fmla="*/ 0 w 2326"/>
                    <a:gd name="T7" fmla="*/ 673 h 2689"/>
                    <a:gd name="T8" fmla="*/ 1163 w 2326"/>
                    <a:gd name="T9" fmla="*/ 0 h 2689"/>
                    <a:gd name="T10" fmla="*/ 2326 w 2326"/>
                    <a:gd name="T11" fmla="*/ 673 h 2689"/>
                    <a:gd name="T12" fmla="*/ 2326 w 2326"/>
                    <a:gd name="T13" fmla="*/ 2017 h 2689"/>
                  </a:gdLst>
                  <a:ahLst/>
                  <a:cxnLst>
                    <a:cxn ang="0">
                      <a:pos x="T0" y="T1"/>
                    </a:cxn>
                    <a:cxn ang="0">
                      <a:pos x="T2" y="T3"/>
                    </a:cxn>
                    <a:cxn ang="0">
                      <a:pos x="T4" y="T5"/>
                    </a:cxn>
                    <a:cxn ang="0">
                      <a:pos x="T6" y="T7"/>
                    </a:cxn>
                    <a:cxn ang="0">
                      <a:pos x="T8" y="T9"/>
                    </a:cxn>
                    <a:cxn ang="0">
                      <a:pos x="T10" y="T11"/>
                    </a:cxn>
                    <a:cxn ang="0">
                      <a:pos x="T12" y="T13"/>
                    </a:cxn>
                  </a:cxnLst>
                  <a:rect l="0" t="0" r="r" b="b"/>
                  <a:pathLst>
                    <a:path w="2326" h="2689">
                      <a:moveTo>
                        <a:pt x="2326" y="2017"/>
                      </a:moveTo>
                      <a:lnTo>
                        <a:pt x="1163" y="2689"/>
                      </a:lnTo>
                      <a:lnTo>
                        <a:pt x="0" y="2017"/>
                      </a:lnTo>
                      <a:lnTo>
                        <a:pt x="0" y="673"/>
                      </a:lnTo>
                      <a:lnTo>
                        <a:pt x="1163" y="0"/>
                      </a:lnTo>
                      <a:lnTo>
                        <a:pt x="2326" y="673"/>
                      </a:lnTo>
                      <a:lnTo>
                        <a:pt x="2326" y="2017"/>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1" name="Scale">
                  <a:extLst>
                    <a:ext uri="{FF2B5EF4-FFF2-40B4-BE49-F238E27FC236}">
                      <a16:creationId xmlns:a16="http://schemas.microsoft.com/office/drawing/2014/main" id="{70D0B598-B292-4E16-A04C-8C8C8ED20458}"/>
                    </a:ext>
                  </a:extLst>
                </p:cNvPr>
                <p:cNvSpPr>
                  <a:spLocks/>
                </p:cNvSpPr>
                <p:nvPr/>
              </p:nvSpPr>
              <p:spPr bwMode="auto">
                <a:xfrm>
                  <a:off x="8978901" y="5121276"/>
                  <a:ext cx="312738" cy="361950"/>
                </a:xfrm>
                <a:custGeom>
                  <a:avLst/>
                  <a:gdLst>
                    <a:gd name="T0" fmla="*/ 1542 w 1542"/>
                    <a:gd name="T1" fmla="*/ 1338 h 1783"/>
                    <a:gd name="T2" fmla="*/ 771 w 1542"/>
                    <a:gd name="T3" fmla="*/ 1783 h 1783"/>
                    <a:gd name="T4" fmla="*/ 0 w 1542"/>
                    <a:gd name="T5" fmla="*/ 1338 h 1783"/>
                    <a:gd name="T6" fmla="*/ 0 w 1542"/>
                    <a:gd name="T7" fmla="*/ 446 h 1783"/>
                    <a:gd name="T8" fmla="*/ 771 w 1542"/>
                    <a:gd name="T9" fmla="*/ 0 h 1783"/>
                    <a:gd name="T10" fmla="*/ 1542 w 1542"/>
                    <a:gd name="T11" fmla="*/ 446 h 1783"/>
                    <a:gd name="T12" fmla="*/ 1542 w 1542"/>
                    <a:gd name="T13" fmla="*/ 1338 h 1783"/>
                  </a:gdLst>
                  <a:ahLst/>
                  <a:cxnLst>
                    <a:cxn ang="0">
                      <a:pos x="T0" y="T1"/>
                    </a:cxn>
                    <a:cxn ang="0">
                      <a:pos x="T2" y="T3"/>
                    </a:cxn>
                    <a:cxn ang="0">
                      <a:pos x="T4" y="T5"/>
                    </a:cxn>
                    <a:cxn ang="0">
                      <a:pos x="T6" y="T7"/>
                    </a:cxn>
                    <a:cxn ang="0">
                      <a:pos x="T8" y="T9"/>
                    </a:cxn>
                    <a:cxn ang="0">
                      <a:pos x="T10" y="T11"/>
                    </a:cxn>
                    <a:cxn ang="0">
                      <a:pos x="T12" y="T13"/>
                    </a:cxn>
                  </a:cxnLst>
                  <a:rect l="0" t="0" r="r" b="b"/>
                  <a:pathLst>
                    <a:path w="1542" h="1783">
                      <a:moveTo>
                        <a:pt x="1542" y="1338"/>
                      </a:moveTo>
                      <a:lnTo>
                        <a:pt x="771" y="1783"/>
                      </a:lnTo>
                      <a:lnTo>
                        <a:pt x="0" y="1338"/>
                      </a:lnTo>
                      <a:lnTo>
                        <a:pt x="0" y="446"/>
                      </a:lnTo>
                      <a:lnTo>
                        <a:pt x="771" y="0"/>
                      </a:lnTo>
                      <a:lnTo>
                        <a:pt x="1542" y="446"/>
                      </a:lnTo>
                      <a:lnTo>
                        <a:pt x="1542" y="1338"/>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2" name="Scale">
                  <a:extLst>
                    <a:ext uri="{FF2B5EF4-FFF2-40B4-BE49-F238E27FC236}">
                      <a16:creationId xmlns:a16="http://schemas.microsoft.com/office/drawing/2014/main" id="{B09EF172-8A92-4843-BDCA-26557CB3AD01}"/>
                    </a:ext>
                  </a:extLst>
                </p:cNvPr>
                <p:cNvSpPr>
                  <a:spLocks/>
                </p:cNvSpPr>
                <p:nvPr/>
              </p:nvSpPr>
              <p:spPr bwMode="auto">
                <a:xfrm>
                  <a:off x="9058276" y="5213351"/>
                  <a:ext cx="153988" cy="177800"/>
                </a:xfrm>
                <a:custGeom>
                  <a:avLst/>
                  <a:gdLst>
                    <a:gd name="T0" fmla="*/ 758 w 758"/>
                    <a:gd name="T1" fmla="*/ 659 h 879"/>
                    <a:gd name="T2" fmla="*/ 379 w 758"/>
                    <a:gd name="T3" fmla="*/ 879 h 879"/>
                    <a:gd name="T4" fmla="*/ 0 w 758"/>
                    <a:gd name="T5" fmla="*/ 659 h 879"/>
                    <a:gd name="T6" fmla="*/ 0 w 758"/>
                    <a:gd name="T7" fmla="*/ 220 h 879"/>
                    <a:gd name="T8" fmla="*/ 379 w 758"/>
                    <a:gd name="T9" fmla="*/ 0 h 879"/>
                    <a:gd name="T10" fmla="*/ 758 w 758"/>
                    <a:gd name="T11" fmla="*/ 220 h 879"/>
                    <a:gd name="T12" fmla="*/ 758 w 758"/>
                    <a:gd name="T13" fmla="*/ 659 h 879"/>
                  </a:gdLst>
                  <a:ahLst/>
                  <a:cxnLst>
                    <a:cxn ang="0">
                      <a:pos x="T0" y="T1"/>
                    </a:cxn>
                    <a:cxn ang="0">
                      <a:pos x="T2" y="T3"/>
                    </a:cxn>
                    <a:cxn ang="0">
                      <a:pos x="T4" y="T5"/>
                    </a:cxn>
                    <a:cxn ang="0">
                      <a:pos x="T6" y="T7"/>
                    </a:cxn>
                    <a:cxn ang="0">
                      <a:pos x="T8" y="T9"/>
                    </a:cxn>
                    <a:cxn ang="0">
                      <a:pos x="T10" y="T11"/>
                    </a:cxn>
                    <a:cxn ang="0">
                      <a:pos x="T12" y="T13"/>
                    </a:cxn>
                  </a:cxnLst>
                  <a:rect l="0" t="0" r="r" b="b"/>
                  <a:pathLst>
                    <a:path w="758" h="879">
                      <a:moveTo>
                        <a:pt x="758" y="659"/>
                      </a:moveTo>
                      <a:lnTo>
                        <a:pt x="379" y="879"/>
                      </a:lnTo>
                      <a:lnTo>
                        <a:pt x="0" y="659"/>
                      </a:lnTo>
                      <a:lnTo>
                        <a:pt x="0" y="220"/>
                      </a:lnTo>
                      <a:lnTo>
                        <a:pt x="379" y="0"/>
                      </a:lnTo>
                      <a:lnTo>
                        <a:pt x="758" y="220"/>
                      </a:lnTo>
                      <a:lnTo>
                        <a:pt x="758" y="659"/>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6" name="Axes">
                <a:extLst>
                  <a:ext uri="{FF2B5EF4-FFF2-40B4-BE49-F238E27FC236}">
                    <a16:creationId xmlns:a16="http://schemas.microsoft.com/office/drawing/2014/main" id="{E4876895-6FB3-453C-A1A3-73E3E5750E6B}"/>
                  </a:ext>
                </a:extLst>
              </p:cNvPr>
              <p:cNvGrpSpPr/>
              <p:nvPr/>
            </p:nvGrpSpPr>
            <p:grpSpPr>
              <a:xfrm>
                <a:off x="5499987" y="4594226"/>
                <a:ext cx="1228726" cy="1419225"/>
                <a:chOff x="8520113" y="4594226"/>
                <a:chExt cx="1228726" cy="1419225"/>
              </a:xfrm>
            </p:grpSpPr>
            <p:sp>
              <p:nvSpPr>
                <p:cNvPr id="150" name="Axis">
                  <a:extLst>
                    <a:ext uri="{FF2B5EF4-FFF2-40B4-BE49-F238E27FC236}">
                      <a16:creationId xmlns:a16="http://schemas.microsoft.com/office/drawing/2014/main" id="{E8074BF9-F6FF-4307-A07B-C43F79842DB4}"/>
                    </a:ext>
                  </a:extLst>
                </p:cNvPr>
                <p:cNvSpPr>
                  <a:spLocks noChangeShapeType="1"/>
                </p:cNvSpPr>
                <p:nvPr/>
              </p:nvSpPr>
              <p:spPr bwMode="auto">
                <a:xfrm>
                  <a:off x="9134476" y="4594226"/>
                  <a:ext cx="0" cy="704850"/>
                </a:xfrm>
                <a:prstGeom prst="line">
                  <a:avLst/>
                </a:prstGeom>
                <a:noFill/>
                <a:ln w="6350" cap="sq">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1" name="Axis">
                  <a:extLst>
                    <a:ext uri="{FF2B5EF4-FFF2-40B4-BE49-F238E27FC236}">
                      <a16:creationId xmlns:a16="http://schemas.microsoft.com/office/drawing/2014/main" id="{516CEE7A-3210-488F-AF3B-078353F8FAA0}"/>
                    </a:ext>
                  </a:extLst>
                </p:cNvPr>
                <p:cNvSpPr>
                  <a:spLocks noChangeShapeType="1"/>
                </p:cNvSpPr>
                <p:nvPr/>
              </p:nvSpPr>
              <p:spPr bwMode="auto">
                <a:xfrm flipH="1">
                  <a:off x="9137651" y="4951413"/>
                  <a:ext cx="609600" cy="350838"/>
                </a:xfrm>
                <a:prstGeom prst="line">
                  <a:avLst/>
                </a:prstGeom>
                <a:noFill/>
                <a:ln w="6350" cap="sq">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2" name="Axis">
                  <a:extLst>
                    <a:ext uri="{FF2B5EF4-FFF2-40B4-BE49-F238E27FC236}">
                      <a16:creationId xmlns:a16="http://schemas.microsoft.com/office/drawing/2014/main" id="{08AA230A-531B-465F-9544-592C6EE608CA}"/>
                    </a:ext>
                  </a:extLst>
                </p:cNvPr>
                <p:cNvSpPr>
                  <a:spLocks noChangeShapeType="1"/>
                </p:cNvSpPr>
                <p:nvPr/>
              </p:nvSpPr>
              <p:spPr bwMode="auto">
                <a:xfrm flipH="1" flipV="1">
                  <a:off x="9137651" y="5307013"/>
                  <a:ext cx="611188" cy="352425"/>
                </a:xfrm>
                <a:prstGeom prst="line">
                  <a:avLst/>
                </a:prstGeom>
                <a:noFill/>
                <a:ln w="6350" cap="sq">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3" name="Axis">
                  <a:extLst>
                    <a:ext uri="{FF2B5EF4-FFF2-40B4-BE49-F238E27FC236}">
                      <a16:creationId xmlns:a16="http://schemas.microsoft.com/office/drawing/2014/main" id="{83594F10-922A-41EE-BC75-5FAA6492D818}"/>
                    </a:ext>
                  </a:extLst>
                </p:cNvPr>
                <p:cNvSpPr>
                  <a:spLocks noChangeShapeType="1"/>
                </p:cNvSpPr>
                <p:nvPr/>
              </p:nvSpPr>
              <p:spPr bwMode="auto">
                <a:xfrm flipV="1">
                  <a:off x="9134476" y="5308601"/>
                  <a:ext cx="0" cy="704850"/>
                </a:xfrm>
                <a:prstGeom prst="line">
                  <a:avLst/>
                </a:prstGeom>
                <a:noFill/>
                <a:ln w="6350" cap="sq">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4" name="Axis">
                  <a:extLst>
                    <a:ext uri="{FF2B5EF4-FFF2-40B4-BE49-F238E27FC236}">
                      <a16:creationId xmlns:a16="http://schemas.microsoft.com/office/drawing/2014/main" id="{F21B1658-C4EE-4ACC-9999-40998549D501}"/>
                    </a:ext>
                  </a:extLst>
                </p:cNvPr>
                <p:cNvSpPr>
                  <a:spLocks noChangeShapeType="1"/>
                </p:cNvSpPr>
                <p:nvPr/>
              </p:nvSpPr>
              <p:spPr bwMode="auto">
                <a:xfrm flipV="1">
                  <a:off x="8521701" y="5305426"/>
                  <a:ext cx="611188" cy="352425"/>
                </a:xfrm>
                <a:prstGeom prst="line">
                  <a:avLst/>
                </a:prstGeom>
                <a:noFill/>
                <a:ln w="6350" cap="sq">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5" name="Axis">
                  <a:extLst>
                    <a:ext uri="{FF2B5EF4-FFF2-40B4-BE49-F238E27FC236}">
                      <a16:creationId xmlns:a16="http://schemas.microsoft.com/office/drawing/2014/main" id="{AC070758-150F-4A92-B788-0401AECC27DC}"/>
                    </a:ext>
                  </a:extLst>
                </p:cNvPr>
                <p:cNvSpPr>
                  <a:spLocks noChangeShapeType="1"/>
                </p:cNvSpPr>
                <p:nvPr/>
              </p:nvSpPr>
              <p:spPr bwMode="auto">
                <a:xfrm>
                  <a:off x="8520113" y="4949826"/>
                  <a:ext cx="611188" cy="350838"/>
                </a:xfrm>
                <a:prstGeom prst="line">
                  <a:avLst/>
                </a:prstGeom>
                <a:noFill/>
                <a:ln w="6350" cap="sq">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7" name="Labels">
                <a:extLst>
                  <a:ext uri="{FF2B5EF4-FFF2-40B4-BE49-F238E27FC236}">
                    <a16:creationId xmlns:a16="http://schemas.microsoft.com/office/drawing/2014/main" id="{01AECA07-3100-4F02-B929-BE900B208299}"/>
                  </a:ext>
                </a:extLst>
              </p:cNvPr>
              <p:cNvGrpSpPr/>
              <p:nvPr/>
            </p:nvGrpSpPr>
            <p:grpSpPr>
              <a:xfrm>
                <a:off x="5062984" y="4504532"/>
                <a:ext cx="2063655" cy="1588243"/>
                <a:chOff x="8083110" y="4504532"/>
                <a:chExt cx="2063655" cy="1588243"/>
              </a:xfrm>
            </p:grpSpPr>
            <p:sp>
              <p:nvSpPr>
                <p:cNvPr id="144" name="Label">
                  <a:extLst>
                    <a:ext uri="{FF2B5EF4-FFF2-40B4-BE49-F238E27FC236}">
                      <a16:creationId xmlns:a16="http://schemas.microsoft.com/office/drawing/2014/main" id="{D912B66B-6356-4BDC-96DC-C0B59F9C02A3}"/>
                    </a:ext>
                  </a:extLst>
                </p:cNvPr>
                <p:cNvSpPr>
                  <a:spLocks noChangeArrowheads="1"/>
                </p:cNvSpPr>
                <p:nvPr/>
              </p:nvSpPr>
              <p:spPr bwMode="auto">
                <a:xfrm>
                  <a:off x="9064730" y="4504532"/>
                  <a:ext cx="14266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fontAlgn="base" hangingPunct="0">
                    <a:spcBef>
                      <a:spcPct val="0"/>
                    </a:spcBef>
                    <a:spcAft>
                      <a:spcPct val="0"/>
                    </a:spcAft>
                  </a:pPr>
                  <a:r>
                    <a:rPr lang="en-US" altLang="en-US" sz="500" dirty="0">
                      <a:solidFill>
                        <a:srgbClr val="333333"/>
                      </a:solidFill>
                      <a:latin typeface="Segoe UI" panose="020B0502040204020203" pitchFamily="34" charset="0"/>
                    </a:rPr>
                    <a:t>Sales</a:t>
                  </a:r>
                </a:p>
              </p:txBody>
            </p:sp>
            <p:sp>
              <p:nvSpPr>
                <p:cNvPr id="145" name="Label">
                  <a:extLst>
                    <a:ext uri="{FF2B5EF4-FFF2-40B4-BE49-F238E27FC236}">
                      <a16:creationId xmlns:a16="http://schemas.microsoft.com/office/drawing/2014/main" id="{23EDEF52-B448-4A6F-9616-9EEF79663C9A}"/>
                    </a:ext>
                  </a:extLst>
                </p:cNvPr>
                <p:cNvSpPr>
                  <a:spLocks noChangeArrowheads="1"/>
                </p:cNvSpPr>
                <p:nvPr/>
              </p:nvSpPr>
              <p:spPr bwMode="auto">
                <a:xfrm>
                  <a:off x="9768859" y="4895057"/>
                  <a:ext cx="29174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fontAlgn="base" hangingPunct="0">
                    <a:spcBef>
                      <a:spcPct val="0"/>
                    </a:spcBef>
                    <a:spcAft>
                      <a:spcPct val="0"/>
                    </a:spcAft>
                  </a:pPr>
                  <a:r>
                    <a:rPr lang="en-US" altLang="en-US" sz="500" dirty="0">
                      <a:solidFill>
                        <a:srgbClr val="333333"/>
                      </a:solidFill>
                      <a:latin typeface="Segoe UI" panose="020B0502040204020203" pitchFamily="34" charset="0"/>
                    </a:rPr>
                    <a:t>Marketing</a:t>
                  </a:r>
                </a:p>
              </p:txBody>
            </p:sp>
            <p:sp>
              <p:nvSpPr>
                <p:cNvPr id="146" name="Label">
                  <a:extLst>
                    <a:ext uri="{FF2B5EF4-FFF2-40B4-BE49-F238E27FC236}">
                      <a16:creationId xmlns:a16="http://schemas.microsoft.com/office/drawing/2014/main" id="{40EB3B16-D9B9-4174-811E-705BA0148808}"/>
                    </a:ext>
                  </a:extLst>
                </p:cNvPr>
                <p:cNvSpPr>
                  <a:spLocks noChangeArrowheads="1"/>
                </p:cNvSpPr>
                <p:nvPr/>
              </p:nvSpPr>
              <p:spPr bwMode="auto">
                <a:xfrm>
                  <a:off x="9765250" y="5629275"/>
                  <a:ext cx="381515"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fontAlgn="base" hangingPunct="0">
                    <a:spcBef>
                      <a:spcPct val="0"/>
                    </a:spcBef>
                    <a:spcAft>
                      <a:spcPct val="0"/>
                    </a:spcAft>
                  </a:pPr>
                  <a:r>
                    <a:rPr lang="en-US" altLang="en-US" sz="500" dirty="0">
                      <a:solidFill>
                        <a:srgbClr val="333333"/>
                      </a:solidFill>
                      <a:latin typeface="Segoe UI" panose="020B0502040204020203" pitchFamily="34" charset="0"/>
                    </a:rPr>
                    <a:t>Development</a:t>
                  </a:r>
                </a:p>
              </p:txBody>
            </p:sp>
            <p:sp>
              <p:nvSpPr>
                <p:cNvPr id="147" name="Label">
                  <a:extLst>
                    <a:ext uri="{FF2B5EF4-FFF2-40B4-BE49-F238E27FC236}">
                      <a16:creationId xmlns:a16="http://schemas.microsoft.com/office/drawing/2014/main" id="{DDAAD441-B496-4AA9-9D39-EC16D314E36D}"/>
                    </a:ext>
                  </a:extLst>
                </p:cNvPr>
                <p:cNvSpPr>
                  <a:spLocks noChangeArrowheads="1"/>
                </p:cNvSpPr>
                <p:nvPr/>
              </p:nvSpPr>
              <p:spPr bwMode="auto">
                <a:xfrm>
                  <a:off x="8876370" y="6015831"/>
                  <a:ext cx="5209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fontAlgn="base" hangingPunct="0">
                    <a:spcBef>
                      <a:spcPct val="0"/>
                    </a:spcBef>
                    <a:spcAft>
                      <a:spcPct val="0"/>
                    </a:spcAft>
                  </a:pPr>
                  <a:r>
                    <a:rPr lang="en-US" altLang="en-US" sz="500" dirty="0">
                      <a:solidFill>
                        <a:srgbClr val="333333"/>
                      </a:solidFill>
                      <a:latin typeface="Segoe UI" panose="020B0502040204020203" pitchFamily="34" charset="0"/>
                    </a:rPr>
                    <a:t>Customer Support</a:t>
                  </a:r>
                </a:p>
              </p:txBody>
            </p:sp>
            <p:sp>
              <p:nvSpPr>
                <p:cNvPr id="148" name="Label">
                  <a:extLst>
                    <a:ext uri="{FF2B5EF4-FFF2-40B4-BE49-F238E27FC236}">
                      <a16:creationId xmlns:a16="http://schemas.microsoft.com/office/drawing/2014/main" id="{C41CACDA-0F9C-48D6-9CB2-F7F4476AA208}"/>
                    </a:ext>
                  </a:extLst>
                </p:cNvPr>
                <p:cNvSpPr>
                  <a:spLocks noChangeArrowheads="1"/>
                </p:cNvSpPr>
                <p:nvPr/>
              </p:nvSpPr>
              <p:spPr bwMode="auto">
                <a:xfrm>
                  <a:off x="8173220" y="5584450"/>
                  <a:ext cx="33342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eaLnBrk="0" fontAlgn="base" hangingPunct="0">
                    <a:spcBef>
                      <a:spcPct val="0"/>
                    </a:spcBef>
                    <a:spcAft>
                      <a:spcPct val="0"/>
                    </a:spcAft>
                  </a:pPr>
                  <a:r>
                    <a:rPr lang="en-US" altLang="en-US" sz="500" dirty="0">
                      <a:solidFill>
                        <a:srgbClr val="333333"/>
                      </a:solidFill>
                      <a:latin typeface="Segoe UI" panose="020B0502040204020203" pitchFamily="34" charset="0"/>
                    </a:rPr>
                    <a:t>Information</a:t>
                  </a:r>
                </a:p>
                <a:p>
                  <a:pPr algn="r" eaLnBrk="0" fontAlgn="base" hangingPunct="0">
                    <a:spcBef>
                      <a:spcPct val="0"/>
                    </a:spcBef>
                    <a:spcAft>
                      <a:spcPct val="0"/>
                    </a:spcAft>
                  </a:pPr>
                  <a:r>
                    <a:rPr lang="en-US" altLang="en-US" sz="500" dirty="0">
                      <a:solidFill>
                        <a:srgbClr val="333333"/>
                      </a:solidFill>
                      <a:latin typeface="Segoe UI" panose="020B0502040204020203" pitchFamily="34" charset="0"/>
                    </a:rPr>
                    <a:t>Technology</a:t>
                  </a:r>
                </a:p>
              </p:txBody>
            </p:sp>
            <p:sp>
              <p:nvSpPr>
                <p:cNvPr id="149" name="Label">
                  <a:extLst>
                    <a:ext uri="{FF2B5EF4-FFF2-40B4-BE49-F238E27FC236}">
                      <a16:creationId xmlns:a16="http://schemas.microsoft.com/office/drawing/2014/main" id="{133E459C-3BFB-496E-B248-C774D89A6E37}"/>
                    </a:ext>
                  </a:extLst>
                </p:cNvPr>
                <p:cNvSpPr>
                  <a:spLocks noChangeArrowheads="1"/>
                </p:cNvSpPr>
                <p:nvPr/>
              </p:nvSpPr>
              <p:spPr bwMode="auto">
                <a:xfrm>
                  <a:off x="8083110" y="4892676"/>
                  <a:ext cx="41998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eaLnBrk="0" fontAlgn="base" hangingPunct="0">
                    <a:spcBef>
                      <a:spcPct val="0"/>
                    </a:spcBef>
                    <a:spcAft>
                      <a:spcPct val="0"/>
                    </a:spcAft>
                  </a:pPr>
                  <a:r>
                    <a:rPr lang="en-US" altLang="en-US" sz="500" dirty="0">
                      <a:solidFill>
                        <a:srgbClr val="333333"/>
                      </a:solidFill>
                      <a:latin typeface="Segoe UI" panose="020B0502040204020203" pitchFamily="34" charset="0"/>
                    </a:rPr>
                    <a:t>Administration</a:t>
                  </a:r>
                </a:p>
              </p:txBody>
            </p:sp>
          </p:grpSp>
          <p:grpSp>
            <p:nvGrpSpPr>
              <p:cNvPr id="118" name="Scale Labels">
                <a:extLst>
                  <a:ext uri="{FF2B5EF4-FFF2-40B4-BE49-F238E27FC236}">
                    <a16:creationId xmlns:a16="http://schemas.microsoft.com/office/drawing/2014/main" id="{45A33E6D-B8AB-49F5-ADDB-FF578ABCA2EE}"/>
                  </a:ext>
                </a:extLst>
              </p:cNvPr>
              <p:cNvGrpSpPr/>
              <p:nvPr/>
            </p:nvGrpSpPr>
            <p:grpSpPr>
              <a:xfrm>
                <a:off x="6122287" y="4614863"/>
                <a:ext cx="60869" cy="595441"/>
                <a:chOff x="9142413" y="4614863"/>
                <a:chExt cx="60869" cy="595441"/>
              </a:xfrm>
            </p:grpSpPr>
            <p:sp>
              <p:nvSpPr>
                <p:cNvPr id="137" name="Label">
                  <a:extLst>
                    <a:ext uri="{FF2B5EF4-FFF2-40B4-BE49-F238E27FC236}">
                      <a16:creationId xmlns:a16="http://schemas.microsoft.com/office/drawing/2014/main" id="{3CF654BE-A9A0-4882-BEBA-0D67D03220D3}"/>
                    </a:ext>
                  </a:extLst>
                </p:cNvPr>
                <p:cNvSpPr>
                  <a:spLocks noChangeArrowheads="1"/>
                </p:cNvSpPr>
                <p:nvPr/>
              </p:nvSpPr>
              <p:spPr bwMode="auto">
                <a:xfrm>
                  <a:off x="9142413" y="5164138"/>
                  <a:ext cx="56106"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1M</a:t>
                  </a:r>
                  <a:endParaRPr kumimoji="0" lang="en-US" altLang="en-US" sz="300" b="0" i="0" u="none" strike="noStrike" cap="none" normalizeH="0" baseline="0">
                    <a:ln>
                      <a:noFill/>
                    </a:ln>
                    <a:solidFill>
                      <a:srgbClr val="777777"/>
                    </a:solidFill>
                    <a:effectLst/>
                  </a:endParaRPr>
                </a:p>
              </p:txBody>
            </p:sp>
            <p:sp>
              <p:nvSpPr>
                <p:cNvPr id="138" name="Label">
                  <a:extLst>
                    <a:ext uri="{FF2B5EF4-FFF2-40B4-BE49-F238E27FC236}">
                      <a16:creationId xmlns:a16="http://schemas.microsoft.com/office/drawing/2014/main" id="{25F511E4-C9E2-439D-AC53-4FFD843A5903}"/>
                    </a:ext>
                  </a:extLst>
                </p:cNvPr>
                <p:cNvSpPr>
                  <a:spLocks noChangeArrowheads="1"/>
                </p:cNvSpPr>
                <p:nvPr/>
              </p:nvSpPr>
              <p:spPr bwMode="auto">
                <a:xfrm>
                  <a:off x="9144001" y="5072063"/>
                  <a:ext cx="56106"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2M</a:t>
                  </a:r>
                  <a:endParaRPr kumimoji="0" lang="en-US" altLang="en-US" sz="300" b="0" i="0" u="none" strike="noStrike" cap="none" normalizeH="0" baseline="0">
                    <a:ln>
                      <a:noFill/>
                    </a:ln>
                    <a:solidFill>
                      <a:srgbClr val="777777"/>
                    </a:solidFill>
                    <a:effectLst/>
                  </a:endParaRPr>
                </a:p>
              </p:txBody>
            </p:sp>
            <p:sp>
              <p:nvSpPr>
                <p:cNvPr id="139" name="Label">
                  <a:extLst>
                    <a:ext uri="{FF2B5EF4-FFF2-40B4-BE49-F238E27FC236}">
                      <a16:creationId xmlns:a16="http://schemas.microsoft.com/office/drawing/2014/main" id="{4AC88C35-85F1-49F8-B69E-560FB435FFE8}"/>
                    </a:ext>
                  </a:extLst>
                </p:cNvPr>
                <p:cNvSpPr>
                  <a:spLocks noChangeArrowheads="1"/>
                </p:cNvSpPr>
                <p:nvPr/>
              </p:nvSpPr>
              <p:spPr bwMode="auto">
                <a:xfrm>
                  <a:off x="9144001" y="4981576"/>
                  <a:ext cx="56106"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3M</a:t>
                  </a:r>
                  <a:endParaRPr kumimoji="0" lang="en-US" altLang="en-US" sz="300" b="0" i="0" u="none" strike="noStrike" cap="none" normalizeH="0" baseline="0">
                    <a:ln>
                      <a:noFill/>
                    </a:ln>
                    <a:solidFill>
                      <a:srgbClr val="777777"/>
                    </a:solidFill>
                    <a:effectLst/>
                  </a:endParaRPr>
                </a:p>
              </p:txBody>
            </p:sp>
            <p:sp>
              <p:nvSpPr>
                <p:cNvPr id="140" name="Label">
                  <a:extLst>
                    <a:ext uri="{FF2B5EF4-FFF2-40B4-BE49-F238E27FC236}">
                      <a16:creationId xmlns:a16="http://schemas.microsoft.com/office/drawing/2014/main" id="{37C80502-909B-4856-A924-610D403BD4F6}"/>
                    </a:ext>
                  </a:extLst>
                </p:cNvPr>
                <p:cNvSpPr>
                  <a:spLocks noChangeArrowheads="1"/>
                </p:cNvSpPr>
                <p:nvPr/>
              </p:nvSpPr>
              <p:spPr bwMode="auto">
                <a:xfrm>
                  <a:off x="9147176" y="4889501"/>
                  <a:ext cx="56106"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4M</a:t>
                  </a:r>
                  <a:endParaRPr kumimoji="0" lang="en-US" altLang="en-US" sz="300" b="0" i="0" u="none" strike="noStrike" cap="none" normalizeH="0" baseline="0">
                    <a:ln>
                      <a:noFill/>
                    </a:ln>
                    <a:solidFill>
                      <a:srgbClr val="777777"/>
                    </a:solidFill>
                    <a:effectLst/>
                  </a:endParaRPr>
                </a:p>
              </p:txBody>
            </p:sp>
            <p:sp>
              <p:nvSpPr>
                <p:cNvPr id="141" name="Label">
                  <a:extLst>
                    <a:ext uri="{FF2B5EF4-FFF2-40B4-BE49-F238E27FC236}">
                      <a16:creationId xmlns:a16="http://schemas.microsoft.com/office/drawing/2014/main" id="{CC8A96BC-726C-4326-836F-BFA207592790}"/>
                    </a:ext>
                  </a:extLst>
                </p:cNvPr>
                <p:cNvSpPr>
                  <a:spLocks noChangeArrowheads="1"/>
                </p:cNvSpPr>
                <p:nvPr/>
              </p:nvSpPr>
              <p:spPr bwMode="auto">
                <a:xfrm>
                  <a:off x="9144001" y="4797426"/>
                  <a:ext cx="56106"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5M</a:t>
                  </a:r>
                  <a:endParaRPr kumimoji="0" lang="en-US" altLang="en-US" sz="300" b="0" i="0" u="none" strike="noStrike" cap="none" normalizeH="0" baseline="0">
                    <a:ln>
                      <a:noFill/>
                    </a:ln>
                    <a:solidFill>
                      <a:srgbClr val="777777"/>
                    </a:solidFill>
                    <a:effectLst/>
                  </a:endParaRPr>
                </a:p>
              </p:txBody>
            </p:sp>
            <p:sp>
              <p:nvSpPr>
                <p:cNvPr id="142" name="Label">
                  <a:extLst>
                    <a:ext uri="{FF2B5EF4-FFF2-40B4-BE49-F238E27FC236}">
                      <a16:creationId xmlns:a16="http://schemas.microsoft.com/office/drawing/2014/main" id="{3A539116-B072-465B-BF9D-A5C75DB5609C}"/>
                    </a:ext>
                  </a:extLst>
                </p:cNvPr>
                <p:cNvSpPr>
                  <a:spLocks noChangeArrowheads="1"/>
                </p:cNvSpPr>
                <p:nvPr/>
              </p:nvSpPr>
              <p:spPr bwMode="auto">
                <a:xfrm>
                  <a:off x="9144001" y="4706938"/>
                  <a:ext cx="56106"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6M</a:t>
                  </a:r>
                  <a:endParaRPr kumimoji="0" lang="en-US" altLang="en-US" sz="300" b="0" i="0" u="none" strike="noStrike" cap="none" normalizeH="0" baseline="0">
                    <a:ln>
                      <a:noFill/>
                    </a:ln>
                    <a:solidFill>
                      <a:srgbClr val="777777"/>
                    </a:solidFill>
                    <a:effectLst/>
                  </a:endParaRPr>
                </a:p>
              </p:txBody>
            </p:sp>
            <p:sp>
              <p:nvSpPr>
                <p:cNvPr id="143" name="Label">
                  <a:extLst>
                    <a:ext uri="{FF2B5EF4-FFF2-40B4-BE49-F238E27FC236}">
                      <a16:creationId xmlns:a16="http://schemas.microsoft.com/office/drawing/2014/main" id="{03E11193-D8D0-4861-8C90-D94811539FD2}"/>
                    </a:ext>
                  </a:extLst>
                </p:cNvPr>
                <p:cNvSpPr>
                  <a:spLocks noChangeArrowheads="1"/>
                </p:cNvSpPr>
                <p:nvPr/>
              </p:nvSpPr>
              <p:spPr bwMode="auto">
                <a:xfrm>
                  <a:off x="9144001" y="4614863"/>
                  <a:ext cx="56106"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dirty="0">
                      <a:ln>
                        <a:noFill/>
                      </a:ln>
                      <a:solidFill>
                        <a:srgbClr val="777777"/>
                      </a:solidFill>
                      <a:effectLst/>
                      <a:latin typeface="Segoe UI" panose="020B0502040204020203" pitchFamily="34" charset="0"/>
                    </a:rPr>
                    <a:t>7M</a:t>
                  </a:r>
                  <a:endParaRPr kumimoji="0" lang="en-US" altLang="en-US" sz="300" b="0" i="0" u="none" strike="noStrike" cap="none" normalizeH="0" baseline="0" dirty="0">
                    <a:ln>
                      <a:noFill/>
                    </a:ln>
                    <a:solidFill>
                      <a:srgbClr val="777777"/>
                    </a:solidFill>
                    <a:effectLst/>
                  </a:endParaRPr>
                </a:p>
              </p:txBody>
            </p:sp>
          </p:grpSp>
          <p:grpSp>
            <p:nvGrpSpPr>
              <p:cNvPr id="119" name="Area 1">
                <a:extLst>
                  <a:ext uri="{FF2B5EF4-FFF2-40B4-BE49-F238E27FC236}">
                    <a16:creationId xmlns:a16="http://schemas.microsoft.com/office/drawing/2014/main" id="{FBD4C9D3-6D14-4103-915E-AD150D889D5B}"/>
                  </a:ext>
                </a:extLst>
              </p:cNvPr>
              <p:cNvGrpSpPr/>
              <p:nvPr/>
            </p:nvGrpSpPr>
            <p:grpSpPr>
              <a:xfrm>
                <a:off x="5744462" y="4937126"/>
                <a:ext cx="849313" cy="649288"/>
                <a:chOff x="8764588" y="4937126"/>
                <a:chExt cx="849313" cy="649288"/>
              </a:xfrm>
            </p:grpSpPr>
            <p:sp>
              <p:nvSpPr>
                <p:cNvPr id="129" name="Area 2">
                  <a:extLst>
                    <a:ext uri="{FF2B5EF4-FFF2-40B4-BE49-F238E27FC236}">
                      <a16:creationId xmlns:a16="http://schemas.microsoft.com/office/drawing/2014/main" id="{874B604C-3674-4CF9-8859-21C1F907C881}"/>
                    </a:ext>
                  </a:extLst>
                </p:cNvPr>
                <p:cNvSpPr>
                  <a:spLocks/>
                </p:cNvSpPr>
                <p:nvPr/>
              </p:nvSpPr>
              <p:spPr bwMode="auto">
                <a:xfrm>
                  <a:off x="8780463" y="4951413"/>
                  <a:ext cx="819150" cy="622300"/>
                </a:xfrm>
                <a:custGeom>
                  <a:avLst/>
                  <a:gdLst>
                    <a:gd name="T0" fmla="*/ 1741 w 4030"/>
                    <a:gd name="T1" fmla="*/ 0 h 3064"/>
                    <a:gd name="T2" fmla="*/ 3139 w 4030"/>
                    <a:gd name="T3" fmla="*/ 938 h 3064"/>
                    <a:gd name="T4" fmla="*/ 4030 w 4030"/>
                    <a:gd name="T5" fmla="*/ 3064 h 3064"/>
                    <a:gd name="T6" fmla="*/ 1741 w 4030"/>
                    <a:gd name="T7" fmla="*/ 2592 h 3064"/>
                    <a:gd name="T8" fmla="*/ 0 w 4030"/>
                    <a:gd name="T9" fmla="*/ 2746 h 3064"/>
                    <a:gd name="T10" fmla="*/ 211 w 4030"/>
                    <a:gd name="T11" fmla="*/ 849 h 3064"/>
                    <a:gd name="T12" fmla="*/ 1741 w 4030"/>
                    <a:gd name="T13" fmla="*/ 0 h 3064"/>
                  </a:gdLst>
                  <a:ahLst/>
                  <a:cxnLst>
                    <a:cxn ang="0">
                      <a:pos x="T0" y="T1"/>
                    </a:cxn>
                    <a:cxn ang="0">
                      <a:pos x="T2" y="T3"/>
                    </a:cxn>
                    <a:cxn ang="0">
                      <a:pos x="T4" y="T5"/>
                    </a:cxn>
                    <a:cxn ang="0">
                      <a:pos x="T6" y="T7"/>
                    </a:cxn>
                    <a:cxn ang="0">
                      <a:pos x="T8" y="T9"/>
                    </a:cxn>
                    <a:cxn ang="0">
                      <a:pos x="T10" y="T11"/>
                    </a:cxn>
                    <a:cxn ang="0">
                      <a:pos x="T12" y="T13"/>
                    </a:cxn>
                  </a:cxnLst>
                  <a:rect l="0" t="0" r="r" b="b"/>
                  <a:pathLst>
                    <a:path w="4030" h="3064">
                      <a:moveTo>
                        <a:pt x="1741" y="0"/>
                      </a:moveTo>
                      <a:lnTo>
                        <a:pt x="3139" y="938"/>
                      </a:lnTo>
                      <a:lnTo>
                        <a:pt x="4030" y="3064"/>
                      </a:lnTo>
                      <a:lnTo>
                        <a:pt x="1741" y="2592"/>
                      </a:lnTo>
                      <a:lnTo>
                        <a:pt x="0" y="2746"/>
                      </a:lnTo>
                      <a:lnTo>
                        <a:pt x="211" y="849"/>
                      </a:lnTo>
                      <a:lnTo>
                        <a:pt x="1741" y="0"/>
                      </a:lnTo>
                      <a:close/>
                    </a:path>
                  </a:pathLst>
                </a:custGeom>
                <a:solidFill>
                  <a:srgbClr val="5DA1E5">
                    <a:alpha val="50000"/>
                  </a:srgbClr>
                </a:solidFill>
                <a:ln w="6350" cap="flat">
                  <a:solidFill>
                    <a:srgbClr val="1E6EBE"/>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nvGrpSpPr>
                <p:cNvPr id="130" name="Points">
                  <a:extLst>
                    <a:ext uri="{FF2B5EF4-FFF2-40B4-BE49-F238E27FC236}">
                      <a16:creationId xmlns:a16="http://schemas.microsoft.com/office/drawing/2014/main" id="{10129150-7BDF-44EE-AD1A-9EB5EF999DD9}"/>
                    </a:ext>
                  </a:extLst>
                </p:cNvPr>
                <p:cNvGrpSpPr/>
                <p:nvPr/>
              </p:nvGrpSpPr>
              <p:grpSpPr>
                <a:xfrm>
                  <a:off x="8764588" y="4937126"/>
                  <a:ext cx="849313" cy="649288"/>
                  <a:chOff x="8764588" y="4937126"/>
                  <a:chExt cx="849313" cy="649288"/>
                </a:xfrm>
              </p:grpSpPr>
              <p:sp>
                <p:nvSpPr>
                  <p:cNvPr id="131" name="Point">
                    <a:extLst>
                      <a:ext uri="{FF2B5EF4-FFF2-40B4-BE49-F238E27FC236}">
                        <a16:creationId xmlns:a16="http://schemas.microsoft.com/office/drawing/2014/main" id="{ECB52DAF-E45F-4390-9DBC-11E04343F900}"/>
                      </a:ext>
                    </a:extLst>
                  </p:cNvPr>
                  <p:cNvSpPr>
                    <a:spLocks noChangeArrowheads="1"/>
                  </p:cNvSpPr>
                  <p:nvPr/>
                </p:nvSpPr>
                <p:spPr bwMode="auto">
                  <a:xfrm>
                    <a:off x="9117013" y="4937126"/>
                    <a:ext cx="33338"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2" name="Point">
                    <a:extLst>
                      <a:ext uri="{FF2B5EF4-FFF2-40B4-BE49-F238E27FC236}">
                        <a16:creationId xmlns:a16="http://schemas.microsoft.com/office/drawing/2014/main" id="{0A77B144-46FC-4166-B0CF-06948536968E}"/>
                      </a:ext>
                    </a:extLst>
                  </p:cNvPr>
                  <p:cNvSpPr>
                    <a:spLocks noChangeArrowheads="1"/>
                  </p:cNvSpPr>
                  <p:nvPr/>
                </p:nvSpPr>
                <p:spPr bwMode="auto">
                  <a:xfrm>
                    <a:off x="9398001" y="5124451"/>
                    <a:ext cx="34925"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3" name="Point">
                    <a:extLst>
                      <a:ext uri="{FF2B5EF4-FFF2-40B4-BE49-F238E27FC236}">
                        <a16:creationId xmlns:a16="http://schemas.microsoft.com/office/drawing/2014/main" id="{16B2012E-654C-405F-BDBE-122B286A522D}"/>
                      </a:ext>
                    </a:extLst>
                  </p:cNvPr>
                  <p:cNvSpPr>
                    <a:spLocks noChangeArrowheads="1"/>
                  </p:cNvSpPr>
                  <p:nvPr/>
                </p:nvSpPr>
                <p:spPr bwMode="auto">
                  <a:xfrm>
                    <a:off x="9578976" y="5553076"/>
                    <a:ext cx="34925" cy="33338"/>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4" name="Point">
                    <a:extLst>
                      <a:ext uri="{FF2B5EF4-FFF2-40B4-BE49-F238E27FC236}">
                        <a16:creationId xmlns:a16="http://schemas.microsoft.com/office/drawing/2014/main" id="{1DF3E35A-005C-44AF-824A-297F7032464A}"/>
                      </a:ext>
                    </a:extLst>
                  </p:cNvPr>
                  <p:cNvSpPr>
                    <a:spLocks noChangeArrowheads="1"/>
                  </p:cNvSpPr>
                  <p:nvPr/>
                </p:nvSpPr>
                <p:spPr bwMode="auto">
                  <a:xfrm>
                    <a:off x="9117013" y="5461001"/>
                    <a:ext cx="34925"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5" name="Point">
                    <a:extLst>
                      <a:ext uri="{FF2B5EF4-FFF2-40B4-BE49-F238E27FC236}">
                        <a16:creationId xmlns:a16="http://schemas.microsoft.com/office/drawing/2014/main" id="{488FE19E-B785-4C9A-886A-EE9F0BF39498}"/>
                      </a:ext>
                    </a:extLst>
                  </p:cNvPr>
                  <p:cNvSpPr>
                    <a:spLocks noChangeArrowheads="1"/>
                  </p:cNvSpPr>
                  <p:nvPr/>
                </p:nvSpPr>
                <p:spPr bwMode="auto">
                  <a:xfrm>
                    <a:off x="8764588" y="5489576"/>
                    <a:ext cx="33338" cy="33338"/>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6" name="Point">
                    <a:extLst>
                      <a:ext uri="{FF2B5EF4-FFF2-40B4-BE49-F238E27FC236}">
                        <a16:creationId xmlns:a16="http://schemas.microsoft.com/office/drawing/2014/main" id="{45C8BF9F-6F63-4047-BBD9-545331898DBA}"/>
                      </a:ext>
                    </a:extLst>
                  </p:cNvPr>
                  <p:cNvSpPr>
                    <a:spLocks noChangeArrowheads="1"/>
                  </p:cNvSpPr>
                  <p:nvPr/>
                </p:nvSpPr>
                <p:spPr bwMode="auto">
                  <a:xfrm>
                    <a:off x="8809038" y="5108576"/>
                    <a:ext cx="33338"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grpSp>
            <p:nvGrpSpPr>
              <p:cNvPr id="120" name="Area 2">
                <a:extLst>
                  <a:ext uri="{FF2B5EF4-FFF2-40B4-BE49-F238E27FC236}">
                    <a16:creationId xmlns:a16="http://schemas.microsoft.com/office/drawing/2014/main" id="{24D820BE-8966-4152-8167-121BBF420003}"/>
                  </a:ext>
                </a:extLst>
              </p:cNvPr>
              <p:cNvGrpSpPr/>
              <p:nvPr/>
            </p:nvGrpSpPr>
            <p:grpSpPr>
              <a:xfrm>
                <a:off x="5753987" y="4791076"/>
                <a:ext cx="728663" cy="828675"/>
                <a:chOff x="8774113" y="4791076"/>
                <a:chExt cx="728663" cy="828675"/>
              </a:xfrm>
            </p:grpSpPr>
            <p:sp>
              <p:nvSpPr>
                <p:cNvPr id="121" name="Area">
                  <a:extLst>
                    <a:ext uri="{FF2B5EF4-FFF2-40B4-BE49-F238E27FC236}">
                      <a16:creationId xmlns:a16="http://schemas.microsoft.com/office/drawing/2014/main" id="{65C832D1-60B4-486C-914A-0D6BEE3D7930}"/>
                    </a:ext>
                  </a:extLst>
                </p:cNvPr>
                <p:cNvSpPr>
                  <a:spLocks/>
                </p:cNvSpPr>
                <p:nvPr/>
              </p:nvSpPr>
              <p:spPr bwMode="auto">
                <a:xfrm>
                  <a:off x="8789988" y="4806951"/>
                  <a:ext cx="696913" cy="798513"/>
                </a:xfrm>
                <a:custGeom>
                  <a:avLst/>
                  <a:gdLst>
                    <a:gd name="T0" fmla="*/ 1694 w 3435"/>
                    <a:gd name="T1" fmla="*/ 0 h 3940"/>
                    <a:gd name="T2" fmla="*/ 3435 w 3435"/>
                    <a:gd name="T3" fmla="*/ 1448 h 3940"/>
                    <a:gd name="T4" fmla="*/ 2608 w 3435"/>
                    <a:gd name="T5" fmla="*/ 2980 h 3940"/>
                    <a:gd name="T6" fmla="*/ 1696 w 3435"/>
                    <a:gd name="T7" fmla="*/ 3940 h 3940"/>
                    <a:gd name="T8" fmla="*/ 347 w 3435"/>
                    <a:gd name="T9" fmla="*/ 3231 h 3940"/>
                    <a:gd name="T10" fmla="*/ 0 w 3435"/>
                    <a:gd name="T11" fmla="*/ 1467 h 3940"/>
                    <a:gd name="T12" fmla="*/ 1694 w 3435"/>
                    <a:gd name="T13" fmla="*/ 0 h 3940"/>
                  </a:gdLst>
                  <a:ahLst/>
                  <a:cxnLst>
                    <a:cxn ang="0">
                      <a:pos x="T0" y="T1"/>
                    </a:cxn>
                    <a:cxn ang="0">
                      <a:pos x="T2" y="T3"/>
                    </a:cxn>
                    <a:cxn ang="0">
                      <a:pos x="T4" y="T5"/>
                    </a:cxn>
                    <a:cxn ang="0">
                      <a:pos x="T6" y="T7"/>
                    </a:cxn>
                    <a:cxn ang="0">
                      <a:pos x="T8" y="T9"/>
                    </a:cxn>
                    <a:cxn ang="0">
                      <a:pos x="T10" y="T11"/>
                    </a:cxn>
                    <a:cxn ang="0">
                      <a:pos x="T12" y="T13"/>
                    </a:cxn>
                  </a:cxnLst>
                  <a:rect l="0" t="0" r="r" b="b"/>
                  <a:pathLst>
                    <a:path w="3435" h="3940">
                      <a:moveTo>
                        <a:pt x="1694" y="0"/>
                      </a:moveTo>
                      <a:lnTo>
                        <a:pt x="3435" y="1448"/>
                      </a:lnTo>
                      <a:lnTo>
                        <a:pt x="2608" y="2980"/>
                      </a:lnTo>
                      <a:lnTo>
                        <a:pt x="1696" y="3940"/>
                      </a:lnTo>
                      <a:lnTo>
                        <a:pt x="347" y="3231"/>
                      </a:lnTo>
                      <a:lnTo>
                        <a:pt x="0" y="1467"/>
                      </a:lnTo>
                      <a:lnTo>
                        <a:pt x="1694" y="0"/>
                      </a:lnTo>
                      <a:close/>
                    </a:path>
                  </a:pathLst>
                </a:custGeom>
                <a:solidFill>
                  <a:srgbClr val="2B4055">
                    <a:alpha val="5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nvGrpSpPr>
                <p:cNvPr id="122" name="Points">
                  <a:extLst>
                    <a:ext uri="{FF2B5EF4-FFF2-40B4-BE49-F238E27FC236}">
                      <a16:creationId xmlns:a16="http://schemas.microsoft.com/office/drawing/2014/main" id="{E981A284-7D56-41AA-A017-6131128652D6}"/>
                    </a:ext>
                  </a:extLst>
                </p:cNvPr>
                <p:cNvGrpSpPr/>
                <p:nvPr/>
              </p:nvGrpSpPr>
              <p:grpSpPr>
                <a:xfrm>
                  <a:off x="8774113" y="4791076"/>
                  <a:ext cx="728663" cy="828675"/>
                  <a:chOff x="8774113" y="4791076"/>
                  <a:chExt cx="728663" cy="828675"/>
                </a:xfrm>
              </p:grpSpPr>
              <p:sp>
                <p:nvSpPr>
                  <p:cNvPr id="123" name="Point">
                    <a:extLst>
                      <a:ext uri="{FF2B5EF4-FFF2-40B4-BE49-F238E27FC236}">
                        <a16:creationId xmlns:a16="http://schemas.microsoft.com/office/drawing/2014/main" id="{62288F52-6313-45AF-8C8F-F1CE0BC2CBD6}"/>
                      </a:ext>
                    </a:extLst>
                  </p:cNvPr>
                  <p:cNvSpPr>
                    <a:spLocks noChangeArrowheads="1"/>
                  </p:cNvSpPr>
                  <p:nvPr/>
                </p:nvSpPr>
                <p:spPr bwMode="auto">
                  <a:xfrm>
                    <a:off x="9117013" y="4791076"/>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4" name="Point">
                    <a:extLst>
                      <a:ext uri="{FF2B5EF4-FFF2-40B4-BE49-F238E27FC236}">
                        <a16:creationId xmlns:a16="http://schemas.microsoft.com/office/drawing/2014/main" id="{31D6CAE5-3AA6-429C-BE21-4E4077C7B8F0}"/>
                      </a:ext>
                    </a:extLst>
                  </p:cNvPr>
                  <p:cNvSpPr>
                    <a:spLocks noChangeArrowheads="1"/>
                  </p:cNvSpPr>
                  <p:nvPr/>
                </p:nvSpPr>
                <p:spPr bwMode="auto">
                  <a:xfrm>
                    <a:off x="9467851" y="5084763"/>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 name="Point">
                    <a:extLst>
                      <a:ext uri="{FF2B5EF4-FFF2-40B4-BE49-F238E27FC236}">
                        <a16:creationId xmlns:a16="http://schemas.microsoft.com/office/drawing/2014/main" id="{E0C3BE18-0211-48B3-8513-F76336B44CC8}"/>
                      </a:ext>
                    </a:extLst>
                  </p:cNvPr>
                  <p:cNvSpPr>
                    <a:spLocks noChangeArrowheads="1"/>
                  </p:cNvSpPr>
                  <p:nvPr/>
                </p:nvSpPr>
                <p:spPr bwMode="auto">
                  <a:xfrm>
                    <a:off x="9301163" y="5392738"/>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6" name="Point">
                    <a:extLst>
                      <a:ext uri="{FF2B5EF4-FFF2-40B4-BE49-F238E27FC236}">
                        <a16:creationId xmlns:a16="http://schemas.microsoft.com/office/drawing/2014/main" id="{BA4FA8F3-AA9B-478A-B9BF-4E73F5238DEC}"/>
                      </a:ext>
                    </a:extLst>
                  </p:cNvPr>
                  <p:cNvSpPr>
                    <a:spLocks noChangeArrowheads="1"/>
                  </p:cNvSpPr>
                  <p:nvPr/>
                </p:nvSpPr>
                <p:spPr bwMode="auto">
                  <a:xfrm>
                    <a:off x="8843963" y="5441951"/>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 name="Point">
                    <a:extLst>
                      <a:ext uri="{FF2B5EF4-FFF2-40B4-BE49-F238E27FC236}">
                        <a16:creationId xmlns:a16="http://schemas.microsoft.com/office/drawing/2014/main" id="{C42F1B1B-CB13-423B-8AF2-E39AEB3C8BB7}"/>
                      </a:ext>
                    </a:extLst>
                  </p:cNvPr>
                  <p:cNvSpPr>
                    <a:spLocks noChangeArrowheads="1"/>
                  </p:cNvSpPr>
                  <p:nvPr/>
                </p:nvSpPr>
                <p:spPr bwMode="auto">
                  <a:xfrm>
                    <a:off x="8774113" y="5086351"/>
                    <a:ext cx="33338"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8" name="Point">
                    <a:extLst>
                      <a:ext uri="{FF2B5EF4-FFF2-40B4-BE49-F238E27FC236}">
                        <a16:creationId xmlns:a16="http://schemas.microsoft.com/office/drawing/2014/main" id="{89F2E57C-23C7-408B-B4FE-9D2C86C58248}"/>
                      </a:ext>
                    </a:extLst>
                  </p:cNvPr>
                  <p:cNvSpPr>
                    <a:spLocks noChangeArrowheads="1"/>
                  </p:cNvSpPr>
                  <p:nvPr/>
                </p:nvSpPr>
                <p:spPr bwMode="auto">
                  <a:xfrm>
                    <a:off x="9117013" y="5584826"/>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grpSp>
        <p:grpSp>
          <p:nvGrpSpPr>
            <p:cNvPr id="85" name="Funnel Chart" descr="&lt;SmartSettings&gt;&lt;SmartResize enabled=&quot;True&quot; minWidth=&quot;25&quot; minHeight=&quot;25&quot; /&gt;&lt;/SmartSettings&gt;">
              <a:extLst>
                <a:ext uri="{FF2B5EF4-FFF2-40B4-BE49-F238E27FC236}">
                  <a16:creationId xmlns:a16="http://schemas.microsoft.com/office/drawing/2014/main" id="{854C0D3A-62C7-4F7A-9379-A468008FF56F}"/>
                </a:ext>
              </a:extLst>
            </p:cNvPr>
            <p:cNvGrpSpPr/>
            <p:nvPr/>
          </p:nvGrpSpPr>
          <p:grpSpPr>
            <a:xfrm>
              <a:off x="7621209" y="4130259"/>
              <a:ext cx="2933383" cy="2013347"/>
              <a:chOff x="1639094" y="1022032"/>
              <a:chExt cx="2933383" cy="2013347"/>
            </a:xfrm>
          </p:grpSpPr>
          <p:sp>
            <p:nvSpPr>
              <p:cNvPr id="86" name="Tile Background">
                <a:extLst>
                  <a:ext uri="{FF2B5EF4-FFF2-40B4-BE49-F238E27FC236}">
                    <a16:creationId xmlns:a16="http://schemas.microsoft.com/office/drawing/2014/main" id="{4DFD9939-8C07-4162-AABE-7A31E462F9C7}"/>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Website Conversion Funnel</a:t>
                </a:r>
              </a:p>
            </p:txBody>
          </p:sp>
          <p:sp>
            <p:nvSpPr>
              <p:cNvPr id="87"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CA2D74DE-FE13-4089-8925-87852FDDE1A9}"/>
                  </a:ext>
                </a:extLst>
              </p:cNvPr>
              <p:cNvSpPr>
                <a:spLocks noChangeArrowheads="1"/>
              </p:cNvSpPr>
              <p:nvPr/>
            </p:nvSpPr>
            <p:spPr bwMode="auto">
              <a:xfrm>
                <a:off x="1696244" y="1173836"/>
                <a:ext cx="11381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YTD</a:t>
                </a:r>
                <a:endParaRPr kumimoji="0" lang="en-US" altLang="en-US" sz="500" b="0" i="0" u="none" strike="noStrike" cap="all" normalizeH="0" dirty="0">
                  <a:ln>
                    <a:noFill/>
                  </a:ln>
                  <a:solidFill>
                    <a:schemeClr val="tx1"/>
                  </a:solidFill>
                  <a:effectLst/>
                </a:endParaRPr>
              </a:p>
            </p:txBody>
          </p:sp>
          <p:sp>
            <p:nvSpPr>
              <p:cNvPr id="88"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8373647C-E706-4AEB-B6F6-D6D5A91C7883}"/>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89" name="Scale">
                <a:extLst>
                  <a:ext uri="{FF2B5EF4-FFF2-40B4-BE49-F238E27FC236}">
                    <a16:creationId xmlns:a16="http://schemas.microsoft.com/office/drawing/2014/main" id="{E1398EEE-19F4-4062-A236-4771A7050666}"/>
                  </a:ext>
                </a:extLst>
              </p:cNvPr>
              <p:cNvGrpSpPr/>
              <p:nvPr/>
            </p:nvGrpSpPr>
            <p:grpSpPr>
              <a:xfrm>
                <a:off x="2289810" y="1530350"/>
                <a:ext cx="2181225" cy="85725"/>
                <a:chOff x="2289810" y="1530350"/>
                <a:chExt cx="2181225" cy="85725"/>
              </a:xfrm>
            </p:grpSpPr>
            <p:sp>
              <p:nvSpPr>
                <p:cNvPr id="108" name="Line9">
                  <a:extLst>
                    <a:ext uri="{FF2B5EF4-FFF2-40B4-BE49-F238E27FC236}">
                      <a16:creationId xmlns:a16="http://schemas.microsoft.com/office/drawing/2014/main" id="{B8900617-770D-4B4C-910D-EF091EE74183}"/>
                    </a:ext>
                  </a:extLst>
                </p:cNvPr>
                <p:cNvSpPr>
                  <a:spLocks noChangeShapeType="1"/>
                </p:cNvSpPr>
                <p:nvPr/>
              </p:nvSpPr>
              <p:spPr bwMode="auto">
                <a:xfrm>
                  <a:off x="2289810" y="1530350"/>
                  <a:ext cx="0" cy="85725"/>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9" name="Line">
                  <a:extLst>
                    <a:ext uri="{FF2B5EF4-FFF2-40B4-BE49-F238E27FC236}">
                      <a16:creationId xmlns:a16="http://schemas.microsoft.com/office/drawing/2014/main" id="{402036E5-BCCF-4D93-A3F3-7732D6F31F53}"/>
                    </a:ext>
                  </a:extLst>
                </p:cNvPr>
                <p:cNvSpPr>
                  <a:spLocks noChangeShapeType="1"/>
                </p:cNvSpPr>
                <p:nvPr/>
              </p:nvSpPr>
              <p:spPr bwMode="auto">
                <a:xfrm>
                  <a:off x="2292985" y="1573213"/>
                  <a:ext cx="2174875" cy="0"/>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0" name="Line">
                  <a:extLst>
                    <a:ext uri="{FF2B5EF4-FFF2-40B4-BE49-F238E27FC236}">
                      <a16:creationId xmlns:a16="http://schemas.microsoft.com/office/drawing/2014/main" id="{EE2D0DEF-2B04-41F0-B658-5D908785578B}"/>
                    </a:ext>
                  </a:extLst>
                </p:cNvPr>
                <p:cNvSpPr>
                  <a:spLocks noChangeShapeType="1"/>
                </p:cNvSpPr>
                <p:nvPr/>
              </p:nvSpPr>
              <p:spPr bwMode="auto">
                <a:xfrm>
                  <a:off x="4471035" y="1530350"/>
                  <a:ext cx="0" cy="85725"/>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90" name="Label">
                <a:extLst>
                  <a:ext uri="{FF2B5EF4-FFF2-40B4-BE49-F238E27FC236}">
                    <a16:creationId xmlns:a16="http://schemas.microsoft.com/office/drawing/2014/main" id="{BB8FBB98-FD3F-49F4-946D-FCEC7D0BC47B}"/>
                  </a:ext>
                </a:extLst>
              </p:cNvPr>
              <p:cNvSpPr>
                <a:spLocks noChangeArrowheads="1"/>
              </p:cNvSpPr>
              <p:nvPr/>
            </p:nvSpPr>
            <p:spPr bwMode="auto">
              <a:xfrm>
                <a:off x="3301073" y="1468436"/>
                <a:ext cx="1586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100%</a:t>
                </a:r>
                <a:endParaRPr kumimoji="0" lang="en-US" altLang="en-US" sz="500" b="0" i="0" u="none" strike="noStrike" cap="none" normalizeH="0" baseline="0" dirty="0">
                  <a:ln>
                    <a:noFill/>
                  </a:ln>
                  <a:solidFill>
                    <a:srgbClr val="333333"/>
                  </a:solidFill>
                  <a:effectLst/>
                </a:endParaRPr>
              </a:p>
            </p:txBody>
          </p:sp>
          <p:grpSp>
            <p:nvGrpSpPr>
              <p:cNvPr id="91" name="Scale">
                <a:extLst>
                  <a:ext uri="{FF2B5EF4-FFF2-40B4-BE49-F238E27FC236}">
                    <a16:creationId xmlns:a16="http://schemas.microsoft.com/office/drawing/2014/main" id="{8795B7A2-7435-4D24-8681-A9EFE9828D44}"/>
                  </a:ext>
                </a:extLst>
              </p:cNvPr>
              <p:cNvGrpSpPr/>
              <p:nvPr/>
            </p:nvGrpSpPr>
            <p:grpSpPr>
              <a:xfrm>
                <a:off x="3162935" y="2724150"/>
                <a:ext cx="436563" cy="85725"/>
                <a:chOff x="3162935" y="2724150"/>
                <a:chExt cx="436563" cy="85725"/>
              </a:xfrm>
            </p:grpSpPr>
            <p:sp>
              <p:nvSpPr>
                <p:cNvPr id="105" name="Line">
                  <a:extLst>
                    <a:ext uri="{FF2B5EF4-FFF2-40B4-BE49-F238E27FC236}">
                      <a16:creationId xmlns:a16="http://schemas.microsoft.com/office/drawing/2014/main" id="{FD0072DB-66C6-4BCA-96DD-B4D8ABD87B90}"/>
                    </a:ext>
                  </a:extLst>
                </p:cNvPr>
                <p:cNvSpPr>
                  <a:spLocks noChangeShapeType="1"/>
                </p:cNvSpPr>
                <p:nvPr/>
              </p:nvSpPr>
              <p:spPr bwMode="auto">
                <a:xfrm>
                  <a:off x="3162935" y="2724150"/>
                  <a:ext cx="0" cy="85725"/>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6" name="Line">
                  <a:extLst>
                    <a:ext uri="{FF2B5EF4-FFF2-40B4-BE49-F238E27FC236}">
                      <a16:creationId xmlns:a16="http://schemas.microsoft.com/office/drawing/2014/main" id="{8215D13F-8B14-4A99-9D05-B05B12EB5C9D}"/>
                    </a:ext>
                  </a:extLst>
                </p:cNvPr>
                <p:cNvSpPr>
                  <a:spLocks noChangeShapeType="1"/>
                </p:cNvSpPr>
                <p:nvPr/>
              </p:nvSpPr>
              <p:spPr bwMode="auto">
                <a:xfrm>
                  <a:off x="3166110" y="2767013"/>
                  <a:ext cx="430213" cy="0"/>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7" name="Line">
                  <a:extLst>
                    <a:ext uri="{FF2B5EF4-FFF2-40B4-BE49-F238E27FC236}">
                      <a16:creationId xmlns:a16="http://schemas.microsoft.com/office/drawing/2014/main" id="{7E7E6F61-957A-42E9-84CB-E4337ECD894A}"/>
                    </a:ext>
                  </a:extLst>
                </p:cNvPr>
                <p:cNvSpPr>
                  <a:spLocks noChangeShapeType="1"/>
                </p:cNvSpPr>
                <p:nvPr/>
              </p:nvSpPr>
              <p:spPr bwMode="auto">
                <a:xfrm>
                  <a:off x="3599498" y="2724150"/>
                  <a:ext cx="0" cy="85725"/>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92" name="Label">
                <a:extLst>
                  <a:ext uri="{FF2B5EF4-FFF2-40B4-BE49-F238E27FC236}">
                    <a16:creationId xmlns:a16="http://schemas.microsoft.com/office/drawing/2014/main" id="{134F8C73-1FF6-43BF-8443-F0B72F47DFC4}"/>
                  </a:ext>
                </a:extLst>
              </p:cNvPr>
              <p:cNvSpPr>
                <a:spLocks noChangeArrowheads="1"/>
              </p:cNvSpPr>
              <p:nvPr/>
            </p:nvSpPr>
            <p:spPr bwMode="auto">
              <a:xfrm>
                <a:off x="3318706" y="2796381"/>
                <a:ext cx="1234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20%</a:t>
                </a:r>
                <a:endParaRPr kumimoji="0" lang="en-US" altLang="en-US" sz="500" b="0" i="0" u="none" strike="noStrike" cap="none" normalizeH="0" baseline="0" dirty="0">
                  <a:ln>
                    <a:noFill/>
                  </a:ln>
                  <a:solidFill>
                    <a:srgbClr val="333333"/>
                  </a:solidFill>
                  <a:effectLst/>
                </a:endParaRPr>
              </a:p>
            </p:txBody>
          </p:sp>
          <p:grpSp>
            <p:nvGrpSpPr>
              <p:cNvPr id="93" name="Labels">
                <a:extLst>
                  <a:ext uri="{FF2B5EF4-FFF2-40B4-BE49-F238E27FC236}">
                    <a16:creationId xmlns:a16="http://schemas.microsoft.com/office/drawing/2014/main" id="{ABAE3983-CE11-4BE8-ABA0-75F0DE821250}"/>
                  </a:ext>
                </a:extLst>
              </p:cNvPr>
              <p:cNvGrpSpPr/>
              <p:nvPr/>
            </p:nvGrpSpPr>
            <p:grpSpPr>
              <a:xfrm>
                <a:off x="1740535" y="1712541"/>
                <a:ext cx="378309" cy="924669"/>
                <a:chOff x="1740535" y="1712541"/>
                <a:chExt cx="378309" cy="924669"/>
              </a:xfrm>
            </p:grpSpPr>
            <p:sp>
              <p:nvSpPr>
                <p:cNvPr id="100" name="Label">
                  <a:extLst>
                    <a:ext uri="{FF2B5EF4-FFF2-40B4-BE49-F238E27FC236}">
                      <a16:creationId xmlns:a16="http://schemas.microsoft.com/office/drawing/2014/main" id="{8249D727-D28B-40D6-B7E3-4677FC13C7E8}"/>
                    </a:ext>
                  </a:extLst>
                </p:cNvPr>
                <p:cNvSpPr>
                  <a:spLocks noChangeArrowheads="1"/>
                </p:cNvSpPr>
                <p:nvPr/>
              </p:nvSpPr>
              <p:spPr bwMode="auto">
                <a:xfrm>
                  <a:off x="1740535" y="1712541"/>
                  <a:ext cx="12182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Visit</a:t>
                  </a:r>
                  <a:endParaRPr kumimoji="0" lang="en-US" altLang="en-US" sz="500" b="0" i="0" u="none" strike="noStrike" cap="none" normalizeH="0" baseline="0" dirty="0">
                    <a:ln>
                      <a:noFill/>
                    </a:ln>
                    <a:solidFill>
                      <a:srgbClr val="333333"/>
                    </a:solidFill>
                    <a:effectLst/>
                  </a:endParaRPr>
                </a:p>
              </p:txBody>
            </p:sp>
            <p:sp>
              <p:nvSpPr>
                <p:cNvPr id="101" name="Label">
                  <a:extLst>
                    <a:ext uri="{FF2B5EF4-FFF2-40B4-BE49-F238E27FC236}">
                      <a16:creationId xmlns:a16="http://schemas.microsoft.com/office/drawing/2014/main" id="{4F126522-B0CF-4BC4-8FAF-5DF6873C8A8D}"/>
                    </a:ext>
                  </a:extLst>
                </p:cNvPr>
                <p:cNvSpPr>
                  <a:spLocks noChangeArrowheads="1"/>
                </p:cNvSpPr>
                <p:nvPr/>
              </p:nvSpPr>
              <p:spPr bwMode="auto">
                <a:xfrm>
                  <a:off x="1740535" y="1923678"/>
                  <a:ext cx="37830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Product Page</a:t>
                  </a:r>
                  <a:endParaRPr kumimoji="0" lang="en-US" altLang="en-US" sz="500" b="0" i="0" u="none" strike="noStrike" cap="none" normalizeH="0" baseline="0" dirty="0">
                    <a:ln>
                      <a:noFill/>
                    </a:ln>
                    <a:solidFill>
                      <a:srgbClr val="333333"/>
                    </a:solidFill>
                    <a:effectLst/>
                  </a:endParaRPr>
                </a:p>
              </p:txBody>
            </p:sp>
            <p:sp>
              <p:nvSpPr>
                <p:cNvPr id="102" name="Label">
                  <a:extLst>
                    <a:ext uri="{FF2B5EF4-FFF2-40B4-BE49-F238E27FC236}">
                      <a16:creationId xmlns:a16="http://schemas.microsoft.com/office/drawing/2014/main" id="{8BB08480-1270-4FE4-A8BE-CE99B5261EDF}"/>
                    </a:ext>
                  </a:extLst>
                </p:cNvPr>
                <p:cNvSpPr>
                  <a:spLocks noChangeArrowheads="1"/>
                </p:cNvSpPr>
                <p:nvPr/>
              </p:nvSpPr>
              <p:spPr bwMode="auto">
                <a:xfrm>
                  <a:off x="1740535" y="2136403"/>
                  <a:ext cx="33021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Add to Cart</a:t>
                  </a:r>
                  <a:endParaRPr kumimoji="0" lang="en-US" altLang="en-US" sz="500" b="0" i="0" u="none" strike="noStrike" cap="none" normalizeH="0" baseline="0" dirty="0">
                    <a:ln>
                      <a:noFill/>
                    </a:ln>
                    <a:solidFill>
                      <a:srgbClr val="333333"/>
                    </a:solidFill>
                    <a:effectLst/>
                  </a:endParaRPr>
                </a:p>
              </p:txBody>
            </p:sp>
            <p:sp>
              <p:nvSpPr>
                <p:cNvPr id="103" name="Label">
                  <a:extLst>
                    <a:ext uri="{FF2B5EF4-FFF2-40B4-BE49-F238E27FC236}">
                      <a16:creationId xmlns:a16="http://schemas.microsoft.com/office/drawing/2014/main" id="{920E5D53-5487-4F7F-8501-78830E1AB840}"/>
                    </a:ext>
                  </a:extLst>
                </p:cNvPr>
                <p:cNvSpPr>
                  <a:spLocks noChangeArrowheads="1"/>
                </p:cNvSpPr>
                <p:nvPr/>
              </p:nvSpPr>
              <p:spPr bwMode="auto">
                <a:xfrm>
                  <a:off x="1740535" y="2349128"/>
                  <a:ext cx="26770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Checkout</a:t>
                  </a:r>
                  <a:endParaRPr kumimoji="0" lang="en-US" altLang="en-US" sz="500" b="0" i="0" u="none" strike="noStrike" cap="none" normalizeH="0" baseline="0" dirty="0">
                    <a:ln>
                      <a:noFill/>
                    </a:ln>
                    <a:solidFill>
                      <a:srgbClr val="333333"/>
                    </a:solidFill>
                    <a:effectLst/>
                  </a:endParaRPr>
                </a:p>
              </p:txBody>
            </p:sp>
            <p:sp>
              <p:nvSpPr>
                <p:cNvPr id="104" name="Label">
                  <a:extLst>
                    <a:ext uri="{FF2B5EF4-FFF2-40B4-BE49-F238E27FC236}">
                      <a16:creationId xmlns:a16="http://schemas.microsoft.com/office/drawing/2014/main" id="{6C47AA8A-9987-4B39-AEA5-B61934B3BC1C}"/>
                    </a:ext>
                  </a:extLst>
                </p:cNvPr>
                <p:cNvSpPr>
                  <a:spLocks noChangeArrowheads="1"/>
                </p:cNvSpPr>
                <p:nvPr/>
              </p:nvSpPr>
              <p:spPr bwMode="auto">
                <a:xfrm>
                  <a:off x="1740535" y="2560266"/>
                  <a:ext cx="11541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Sale</a:t>
                  </a:r>
                  <a:endParaRPr kumimoji="0" lang="en-US" altLang="en-US" sz="500" b="0" i="0" u="none" strike="noStrike" cap="none" normalizeH="0" baseline="0" dirty="0">
                    <a:ln>
                      <a:noFill/>
                    </a:ln>
                    <a:solidFill>
                      <a:srgbClr val="333333"/>
                    </a:solidFill>
                    <a:effectLst/>
                  </a:endParaRPr>
                </a:p>
              </p:txBody>
            </p:sp>
          </p:grpSp>
          <p:grpSp>
            <p:nvGrpSpPr>
              <p:cNvPr id="94" name="Funnel Bars">
                <a:extLst>
                  <a:ext uri="{FF2B5EF4-FFF2-40B4-BE49-F238E27FC236}">
                    <a16:creationId xmlns:a16="http://schemas.microsoft.com/office/drawing/2014/main" id="{E00CA4BD-1A10-44C4-B22C-F2FA4D812B8C}"/>
                  </a:ext>
                </a:extLst>
              </p:cNvPr>
              <p:cNvGrpSpPr/>
              <p:nvPr/>
            </p:nvGrpSpPr>
            <p:grpSpPr>
              <a:xfrm>
                <a:off x="2289810" y="1662113"/>
                <a:ext cx="2181225" cy="1025525"/>
                <a:chOff x="2289810" y="1662113"/>
                <a:chExt cx="2181225" cy="1025525"/>
              </a:xfrm>
            </p:grpSpPr>
            <p:sp>
              <p:nvSpPr>
                <p:cNvPr id="95" name="Bar">
                  <a:extLst>
                    <a:ext uri="{FF2B5EF4-FFF2-40B4-BE49-F238E27FC236}">
                      <a16:creationId xmlns:a16="http://schemas.microsoft.com/office/drawing/2014/main" id="{4D41E209-9D43-4CAF-B870-13C75245ADE8}"/>
                    </a:ext>
                  </a:extLst>
                </p:cNvPr>
                <p:cNvSpPr>
                  <a:spLocks noChangeArrowheads="1"/>
                </p:cNvSpPr>
                <p:nvPr/>
              </p:nvSpPr>
              <p:spPr bwMode="auto">
                <a:xfrm>
                  <a:off x="2289810" y="1662113"/>
                  <a:ext cx="2181225"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313K</a:t>
                  </a:r>
                </a:p>
              </p:txBody>
            </p:sp>
            <p:sp>
              <p:nvSpPr>
                <p:cNvPr id="96" name="Bar">
                  <a:extLst>
                    <a:ext uri="{FF2B5EF4-FFF2-40B4-BE49-F238E27FC236}">
                      <a16:creationId xmlns:a16="http://schemas.microsoft.com/office/drawing/2014/main" id="{D84AA5B3-C38E-4CDB-929E-7CC46273C5B2}"/>
                    </a:ext>
                  </a:extLst>
                </p:cNvPr>
                <p:cNvSpPr>
                  <a:spLocks noChangeArrowheads="1"/>
                </p:cNvSpPr>
                <p:nvPr/>
              </p:nvSpPr>
              <p:spPr bwMode="auto">
                <a:xfrm>
                  <a:off x="2537460" y="1873250"/>
                  <a:ext cx="1687513"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230K</a:t>
                  </a:r>
                </a:p>
              </p:txBody>
            </p:sp>
            <p:sp>
              <p:nvSpPr>
                <p:cNvPr id="97" name="Bar">
                  <a:extLst>
                    <a:ext uri="{FF2B5EF4-FFF2-40B4-BE49-F238E27FC236}">
                      <a16:creationId xmlns:a16="http://schemas.microsoft.com/office/drawing/2014/main" id="{C5297B16-9766-401E-AD7A-770FC7D28913}"/>
                    </a:ext>
                  </a:extLst>
                </p:cNvPr>
                <p:cNvSpPr>
                  <a:spLocks noChangeArrowheads="1"/>
                </p:cNvSpPr>
                <p:nvPr/>
              </p:nvSpPr>
              <p:spPr bwMode="auto">
                <a:xfrm>
                  <a:off x="2869248" y="2085975"/>
                  <a:ext cx="1022350"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146K</a:t>
                  </a:r>
                </a:p>
              </p:txBody>
            </p:sp>
            <p:sp>
              <p:nvSpPr>
                <p:cNvPr id="98" name="Bar">
                  <a:extLst>
                    <a:ext uri="{FF2B5EF4-FFF2-40B4-BE49-F238E27FC236}">
                      <a16:creationId xmlns:a16="http://schemas.microsoft.com/office/drawing/2014/main" id="{BC1F8DCF-6109-4884-AE78-BC44FD73C3CC}"/>
                    </a:ext>
                  </a:extLst>
                </p:cNvPr>
                <p:cNvSpPr>
                  <a:spLocks noChangeArrowheads="1"/>
                </p:cNvSpPr>
                <p:nvPr/>
              </p:nvSpPr>
              <p:spPr bwMode="auto">
                <a:xfrm>
                  <a:off x="2996248" y="2298700"/>
                  <a:ext cx="768350"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110K</a:t>
                  </a:r>
                </a:p>
              </p:txBody>
            </p:sp>
            <p:sp>
              <p:nvSpPr>
                <p:cNvPr id="99" name="Bar">
                  <a:extLst>
                    <a:ext uri="{FF2B5EF4-FFF2-40B4-BE49-F238E27FC236}">
                      <a16:creationId xmlns:a16="http://schemas.microsoft.com/office/drawing/2014/main" id="{07350CDC-5084-4045-931A-FCCD66CD2D97}"/>
                    </a:ext>
                  </a:extLst>
                </p:cNvPr>
                <p:cNvSpPr>
                  <a:spLocks noChangeArrowheads="1"/>
                </p:cNvSpPr>
                <p:nvPr/>
              </p:nvSpPr>
              <p:spPr bwMode="auto">
                <a:xfrm>
                  <a:off x="3162935" y="2509838"/>
                  <a:ext cx="436563"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63K</a:t>
                  </a:r>
                </a:p>
              </p:txBody>
            </p:sp>
          </p:grpSp>
        </p:grpSp>
      </p:grpSp>
      <p:grpSp>
        <p:nvGrpSpPr>
          <p:cNvPr id="640" name="Tile (2x2)" descr="&lt;SmartSettings&gt;&lt;SmartResize enabled=&quot;True&quot; minWidth=&quot;25&quot; minHeight=&quot;25&quot; /&gt;&lt;/SmartSettings&gt;">
            <a:extLst>
              <a:ext uri="{FF2B5EF4-FFF2-40B4-BE49-F238E27FC236}">
                <a16:creationId xmlns:a16="http://schemas.microsoft.com/office/drawing/2014/main" id="{213968FC-EBCF-4F3E-842E-A07DDE6BABB8}"/>
              </a:ext>
            </a:extLst>
          </p:cNvPr>
          <p:cNvGrpSpPr/>
          <p:nvPr>
            <p:custDataLst>
              <p:tags r:id="rId1"/>
            </p:custDataLst>
          </p:nvPr>
        </p:nvGrpSpPr>
        <p:grpSpPr>
          <a:xfrm>
            <a:off x="9506108" y="1342826"/>
            <a:ext cx="2933383" cy="2013347"/>
            <a:chOff x="1639094" y="1022033"/>
            <a:chExt cx="2933383" cy="2013347"/>
          </a:xfrm>
        </p:grpSpPr>
        <p:sp>
          <p:nvSpPr>
            <p:cNvPr id="641" name="Tile Background">
              <a:extLst>
                <a:ext uri="{FF2B5EF4-FFF2-40B4-BE49-F238E27FC236}">
                  <a16:creationId xmlns:a16="http://schemas.microsoft.com/office/drawing/2014/main" id="{A88EC18D-5E81-486F-AEBD-14F4F8FD42AC}"/>
                </a:ext>
              </a:extLst>
            </p:cNvPr>
            <p:cNvSpPr>
              <a:spLocks noChangeAspect="1" noChangeArrowheads="1"/>
            </p:cNvSpPr>
            <p:nvPr/>
          </p:nvSpPr>
          <p:spPr bwMode="auto">
            <a:xfrm>
              <a:off x="1639094" y="1022033"/>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642"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330AE0AA-B2B9-4286-B9BF-98C5D9453C07}"/>
                </a:ext>
              </a:extLst>
            </p:cNvPr>
            <p:cNvSpPr>
              <a:spLocks noChangeArrowheads="1"/>
            </p:cNvSpPr>
            <p:nvPr/>
          </p:nvSpPr>
          <p:spPr bwMode="auto">
            <a:xfrm>
              <a:off x="1696244" y="1173837"/>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643"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C146D002-FE1A-45D7-8570-510BF9A21B34}"/>
                </a:ext>
              </a:extLst>
            </p:cNvPr>
            <p:cNvSpPr>
              <a:spLocks noChangeShapeType="1"/>
            </p:cNvSpPr>
            <p:nvPr/>
          </p:nvSpPr>
          <p:spPr bwMode="auto">
            <a:xfrm>
              <a:off x="1639095" y="1302424"/>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41661810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PowerBi</a:t>
            </a:r>
            <a:r>
              <a:rPr lang="de-DE" dirty="0"/>
              <a:t> große Charts</a:t>
            </a:r>
          </a:p>
        </p:txBody>
      </p:sp>
      <p:grpSp>
        <p:nvGrpSpPr>
          <p:cNvPr id="3" name="Area Chart" descr="&lt;SmartSettings&gt;&lt;SmartResize enabled=&quot;True&quot; minWidth=&quot;25&quot; minHeight=&quot;25&quot; /&gt;&lt;/SmartSettings&gt;">
            <a:extLst>
              <a:ext uri="{FF2B5EF4-FFF2-40B4-BE49-F238E27FC236}">
                <a16:creationId xmlns:a16="http://schemas.microsoft.com/office/drawing/2014/main" id="{D5D5D800-71E5-414B-B020-07CAF9C43237}"/>
              </a:ext>
            </a:extLst>
          </p:cNvPr>
          <p:cNvGrpSpPr/>
          <p:nvPr>
            <p:custDataLst>
              <p:tags r:id="rId1"/>
            </p:custDataLst>
          </p:nvPr>
        </p:nvGrpSpPr>
        <p:grpSpPr>
          <a:xfrm>
            <a:off x="349409" y="987226"/>
            <a:ext cx="2933383" cy="2013347"/>
            <a:chOff x="1639094" y="1022032"/>
            <a:chExt cx="2933383" cy="2013347"/>
          </a:xfrm>
        </p:grpSpPr>
        <p:sp>
          <p:nvSpPr>
            <p:cNvPr id="4" name="Tile Background">
              <a:extLst>
                <a:ext uri="{FF2B5EF4-FFF2-40B4-BE49-F238E27FC236}">
                  <a16:creationId xmlns:a16="http://schemas.microsoft.com/office/drawing/2014/main" id="{9562401B-4687-4F48-8624-1ABBFF2F67D6}"/>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32F16422-7F3A-464C-8F9B-36B40C35A1E5}"/>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6"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EB43C134-370B-4CF1-AC46-CD38BBEF3984}"/>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7" name="Lines">
              <a:extLst>
                <a:ext uri="{FF2B5EF4-FFF2-40B4-BE49-F238E27FC236}">
                  <a16:creationId xmlns:a16="http://schemas.microsoft.com/office/drawing/2014/main" id="{3EB60626-0FC2-4226-A088-5A23DFB2CA56}"/>
                </a:ext>
              </a:extLst>
            </p:cNvPr>
            <p:cNvGrpSpPr/>
            <p:nvPr/>
          </p:nvGrpSpPr>
          <p:grpSpPr>
            <a:xfrm>
              <a:off x="1864519" y="1562773"/>
              <a:ext cx="2619375" cy="1293813"/>
              <a:chOff x="1864519" y="1562773"/>
              <a:chExt cx="2619375" cy="1293813"/>
            </a:xfrm>
          </p:grpSpPr>
          <p:sp>
            <p:nvSpPr>
              <p:cNvPr id="42" name="Line">
                <a:extLst>
                  <a:ext uri="{FF2B5EF4-FFF2-40B4-BE49-F238E27FC236}">
                    <a16:creationId xmlns:a16="http://schemas.microsoft.com/office/drawing/2014/main" id="{BF20DAE6-B739-4537-8651-36D41D8F872D}"/>
                  </a:ext>
                </a:extLst>
              </p:cNvPr>
              <p:cNvSpPr>
                <a:spLocks noChangeShapeType="1"/>
              </p:cNvSpPr>
              <p:nvPr/>
            </p:nvSpPr>
            <p:spPr bwMode="auto">
              <a:xfrm>
                <a:off x="1867694" y="2856586"/>
                <a:ext cx="2613025"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Line">
                <a:extLst>
                  <a:ext uri="{FF2B5EF4-FFF2-40B4-BE49-F238E27FC236}">
                    <a16:creationId xmlns:a16="http://schemas.microsoft.com/office/drawing/2014/main" id="{3C8F24F4-21CC-45DC-841F-E3D6FA5D0294}"/>
                  </a:ext>
                </a:extLst>
              </p:cNvPr>
              <p:cNvSpPr>
                <a:spLocks noChangeShapeType="1"/>
              </p:cNvSpPr>
              <p:nvPr/>
            </p:nvSpPr>
            <p:spPr bwMode="auto">
              <a:xfrm>
                <a:off x="1864519" y="22104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Line">
                <a:extLst>
                  <a:ext uri="{FF2B5EF4-FFF2-40B4-BE49-F238E27FC236}">
                    <a16:creationId xmlns:a16="http://schemas.microsoft.com/office/drawing/2014/main" id="{84E57585-02AC-4786-ACAD-53E75D18CF8E}"/>
                  </a:ext>
                </a:extLst>
              </p:cNvPr>
              <p:cNvSpPr>
                <a:spLocks noChangeShapeType="1"/>
              </p:cNvSpPr>
              <p:nvPr/>
            </p:nvSpPr>
            <p:spPr bwMode="auto">
              <a:xfrm>
                <a:off x="1864519" y="18866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Line">
                <a:extLst>
                  <a:ext uri="{FF2B5EF4-FFF2-40B4-BE49-F238E27FC236}">
                    <a16:creationId xmlns:a16="http://schemas.microsoft.com/office/drawing/2014/main" id="{0A21D20C-57C9-4BC3-B9B8-685A56C7A7D4}"/>
                  </a:ext>
                </a:extLst>
              </p:cNvPr>
              <p:cNvSpPr>
                <a:spLocks noChangeShapeType="1"/>
              </p:cNvSpPr>
              <p:nvPr/>
            </p:nvSpPr>
            <p:spPr bwMode="auto">
              <a:xfrm>
                <a:off x="1864519" y="15627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Line">
                <a:extLst>
                  <a:ext uri="{FF2B5EF4-FFF2-40B4-BE49-F238E27FC236}">
                    <a16:creationId xmlns:a16="http://schemas.microsoft.com/office/drawing/2014/main" id="{97CC17C1-14A7-4E2D-9449-C1DA4FC2D3F2}"/>
                  </a:ext>
                </a:extLst>
              </p:cNvPr>
              <p:cNvSpPr>
                <a:spLocks noChangeShapeType="1"/>
              </p:cNvSpPr>
              <p:nvPr/>
            </p:nvSpPr>
            <p:spPr bwMode="auto">
              <a:xfrm>
                <a:off x="1864519" y="25343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8" name="Y Axis Labels">
              <a:extLst>
                <a:ext uri="{FF2B5EF4-FFF2-40B4-BE49-F238E27FC236}">
                  <a16:creationId xmlns:a16="http://schemas.microsoft.com/office/drawing/2014/main" id="{0DCB1492-F563-4EB5-9ADA-AC7CED485680}"/>
                </a:ext>
              </a:extLst>
            </p:cNvPr>
            <p:cNvGrpSpPr/>
            <p:nvPr/>
          </p:nvGrpSpPr>
          <p:grpSpPr>
            <a:xfrm>
              <a:off x="1739106" y="1524673"/>
              <a:ext cx="70532" cy="1370757"/>
              <a:chOff x="1739106" y="1524673"/>
              <a:chExt cx="70532" cy="1370757"/>
            </a:xfrm>
          </p:grpSpPr>
          <p:sp>
            <p:nvSpPr>
              <p:cNvPr id="37" name="Label">
                <a:extLst>
                  <a:ext uri="{FF2B5EF4-FFF2-40B4-BE49-F238E27FC236}">
                    <a16:creationId xmlns:a16="http://schemas.microsoft.com/office/drawing/2014/main" id="{FF272239-CDBB-48C0-910B-00C53EDA2C1E}"/>
                  </a:ext>
                </a:extLst>
              </p:cNvPr>
              <p:cNvSpPr>
                <a:spLocks noChangeArrowheads="1"/>
              </p:cNvSpPr>
              <p:nvPr/>
            </p:nvSpPr>
            <p:spPr bwMode="auto">
              <a:xfrm>
                <a:off x="1739106" y="1524673"/>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20</a:t>
                </a:r>
                <a:endParaRPr kumimoji="0" lang="en-US" altLang="en-US" sz="500" b="0" i="0" u="none" strike="noStrike" cap="none" normalizeH="0" baseline="0" dirty="0">
                  <a:ln>
                    <a:noFill/>
                  </a:ln>
                  <a:solidFill>
                    <a:srgbClr val="777777"/>
                  </a:solidFill>
                  <a:effectLst/>
                </a:endParaRPr>
              </a:p>
            </p:txBody>
          </p:sp>
          <p:sp>
            <p:nvSpPr>
              <p:cNvPr id="38" name="Label">
                <a:extLst>
                  <a:ext uri="{FF2B5EF4-FFF2-40B4-BE49-F238E27FC236}">
                    <a16:creationId xmlns:a16="http://schemas.microsoft.com/office/drawing/2014/main" id="{E5FC8710-5A2A-4507-9C39-6028E09F6A01}"/>
                  </a:ext>
                </a:extLst>
              </p:cNvPr>
              <p:cNvSpPr>
                <a:spLocks noChangeArrowheads="1"/>
              </p:cNvSpPr>
              <p:nvPr/>
            </p:nvSpPr>
            <p:spPr bwMode="auto">
              <a:xfrm>
                <a:off x="1739106" y="1845348"/>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15</a:t>
                </a:r>
                <a:endParaRPr kumimoji="0" lang="en-US" altLang="en-US" sz="500" b="0" i="0" u="none" strike="noStrike" cap="none" normalizeH="0" baseline="0" dirty="0">
                  <a:ln>
                    <a:noFill/>
                  </a:ln>
                  <a:solidFill>
                    <a:srgbClr val="777777"/>
                  </a:solidFill>
                  <a:effectLst/>
                </a:endParaRPr>
              </a:p>
            </p:txBody>
          </p:sp>
          <p:sp>
            <p:nvSpPr>
              <p:cNvPr id="39" name="Label">
                <a:extLst>
                  <a:ext uri="{FF2B5EF4-FFF2-40B4-BE49-F238E27FC236}">
                    <a16:creationId xmlns:a16="http://schemas.microsoft.com/office/drawing/2014/main" id="{363FE47A-D128-41AF-B0E7-384FC81548AE}"/>
                  </a:ext>
                </a:extLst>
              </p:cNvPr>
              <p:cNvSpPr>
                <a:spLocks noChangeArrowheads="1"/>
              </p:cNvSpPr>
              <p:nvPr/>
            </p:nvSpPr>
            <p:spPr bwMode="auto">
              <a:xfrm>
                <a:off x="1739106" y="2173961"/>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40" name="Label">
                <a:extLst>
                  <a:ext uri="{FF2B5EF4-FFF2-40B4-BE49-F238E27FC236}">
                    <a16:creationId xmlns:a16="http://schemas.microsoft.com/office/drawing/2014/main" id="{37F5C4AD-6D5D-49E1-982A-10E087B62915}"/>
                  </a:ext>
                </a:extLst>
              </p:cNvPr>
              <p:cNvSpPr>
                <a:spLocks noChangeArrowheads="1"/>
              </p:cNvSpPr>
              <p:nvPr/>
            </p:nvSpPr>
            <p:spPr bwMode="auto">
              <a:xfrm>
                <a:off x="1774372" y="2497811"/>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a:t>
                </a:r>
                <a:endParaRPr kumimoji="0" lang="en-US" altLang="en-US" sz="500" b="0" i="0" u="none" strike="noStrike" cap="none" normalizeH="0" baseline="0" dirty="0">
                  <a:ln>
                    <a:noFill/>
                  </a:ln>
                  <a:solidFill>
                    <a:srgbClr val="777777"/>
                  </a:solidFill>
                  <a:effectLst/>
                </a:endParaRPr>
              </a:p>
            </p:txBody>
          </p:sp>
          <p:sp>
            <p:nvSpPr>
              <p:cNvPr id="41" name="Label">
                <a:extLst>
                  <a:ext uri="{FF2B5EF4-FFF2-40B4-BE49-F238E27FC236}">
                    <a16:creationId xmlns:a16="http://schemas.microsoft.com/office/drawing/2014/main" id="{DB97E2C0-98B0-4F5E-8770-1D99BFD59964}"/>
                  </a:ext>
                </a:extLst>
              </p:cNvPr>
              <p:cNvSpPr>
                <a:spLocks noChangeArrowheads="1"/>
              </p:cNvSpPr>
              <p:nvPr/>
            </p:nvSpPr>
            <p:spPr bwMode="auto">
              <a:xfrm>
                <a:off x="1774372" y="2818486"/>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grpSp>
          <p:nvGrpSpPr>
            <p:cNvPr id="9" name="Data">
              <a:extLst>
                <a:ext uri="{FF2B5EF4-FFF2-40B4-BE49-F238E27FC236}">
                  <a16:creationId xmlns:a16="http://schemas.microsoft.com/office/drawing/2014/main" id="{C57A5E83-3274-4F7A-8722-39B29DA5DD4C}"/>
                </a:ext>
              </a:extLst>
            </p:cNvPr>
            <p:cNvGrpSpPr/>
            <p:nvPr/>
          </p:nvGrpSpPr>
          <p:grpSpPr>
            <a:xfrm>
              <a:off x="1973262" y="1680248"/>
              <a:ext cx="2401888" cy="1176338"/>
              <a:chOff x="5248276" y="1668463"/>
              <a:chExt cx="2401888" cy="1176338"/>
            </a:xfrm>
          </p:grpSpPr>
          <p:sp>
            <p:nvSpPr>
              <p:cNvPr id="31" name="Series 3 Area">
                <a:extLst>
                  <a:ext uri="{FF2B5EF4-FFF2-40B4-BE49-F238E27FC236}">
                    <a16:creationId xmlns:a16="http://schemas.microsoft.com/office/drawing/2014/main" id="{08BD1050-FFF2-4D30-8CDA-45486A90E784}"/>
                  </a:ext>
                </a:extLst>
              </p:cNvPr>
              <p:cNvSpPr>
                <a:spLocks/>
              </p:cNvSpPr>
              <p:nvPr/>
            </p:nvSpPr>
            <p:spPr bwMode="auto">
              <a:xfrm>
                <a:off x="5248276" y="1668463"/>
                <a:ext cx="2401888" cy="1176338"/>
              </a:xfrm>
              <a:custGeom>
                <a:avLst/>
                <a:gdLst>
                  <a:gd name="T0" fmla="*/ 0 w 11797"/>
                  <a:gd name="T1" fmla="*/ 5786 h 5786"/>
                  <a:gd name="T2" fmla="*/ 0 w 11797"/>
                  <a:gd name="T3" fmla="*/ 1581 h 5786"/>
                  <a:gd name="T4" fmla="*/ 1072 w 11797"/>
                  <a:gd name="T5" fmla="*/ 1806 h 5786"/>
                  <a:gd name="T6" fmla="*/ 2145 w 11797"/>
                  <a:gd name="T7" fmla="*/ 988 h 5786"/>
                  <a:gd name="T8" fmla="*/ 3217 w 11797"/>
                  <a:gd name="T9" fmla="*/ 875 h 5786"/>
                  <a:gd name="T10" fmla="*/ 4290 w 11797"/>
                  <a:gd name="T11" fmla="*/ 565 h 5786"/>
                  <a:gd name="T12" fmla="*/ 5362 w 11797"/>
                  <a:gd name="T13" fmla="*/ 734 h 5786"/>
                  <a:gd name="T14" fmla="*/ 6435 w 11797"/>
                  <a:gd name="T15" fmla="*/ 198 h 5786"/>
                  <a:gd name="T16" fmla="*/ 7507 w 11797"/>
                  <a:gd name="T17" fmla="*/ 0 h 5786"/>
                  <a:gd name="T18" fmla="*/ 8579 w 11797"/>
                  <a:gd name="T19" fmla="*/ 903 h 5786"/>
                  <a:gd name="T20" fmla="*/ 9652 w 11797"/>
                  <a:gd name="T21" fmla="*/ 734 h 5786"/>
                  <a:gd name="T22" fmla="*/ 10724 w 11797"/>
                  <a:gd name="T23" fmla="*/ 452 h 5786"/>
                  <a:gd name="T24" fmla="*/ 11797 w 11797"/>
                  <a:gd name="T25" fmla="*/ 141 h 5786"/>
                  <a:gd name="T26" fmla="*/ 11797 w 11797"/>
                  <a:gd name="T27" fmla="*/ 5786 h 5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97" h="5786">
                    <a:moveTo>
                      <a:pt x="0" y="5786"/>
                    </a:moveTo>
                    <a:lnTo>
                      <a:pt x="0" y="1581"/>
                    </a:lnTo>
                    <a:lnTo>
                      <a:pt x="1072" y="1806"/>
                    </a:lnTo>
                    <a:lnTo>
                      <a:pt x="2145" y="988"/>
                    </a:lnTo>
                    <a:lnTo>
                      <a:pt x="3217" y="875"/>
                    </a:lnTo>
                    <a:lnTo>
                      <a:pt x="4290" y="565"/>
                    </a:lnTo>
                    <a:lnTo>
                      <a:pt x="5362" y="734"/>
                    </a:lnTo>
                    <a:lnTo>
                      <a:pt x="6435" y="198"/>
                    </a:lnTo>
                    <a:lnTo>
                      <a:pt x="7507" y="0"/>
                    </a:lnTo>
                    <a:lnTo>
                      <a:pt x="8579" y="903"/>
                    </a:lnTo>
                    <a:lnTo>
                      <a:pt x="9652" y="734"/>
                    </a:lnTo>
                    <a:lnTo>
                      <a:pt x="10724" y="452"/>
                    </a:lnTo>
                    <a:lnTo>
                      <a:pt x="11797" y="141"/>
                    </a:lnTo>
                    <a:lnTo>
                      <a:pt x="11797" y="5786"/>
                    </a:lnTo>
                  </a:path>
                </a:pathLst>
              </a:custGeom>
              <a:solidFill>
                <a:srgbClr val="87D3C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Series 2 Area">
                <a:extLst>
                  <a:ext uri="{FF2B5EF4-FFF2-40B4-BE49-F238E27FC236}">
                    <a16:creationId xmlns:a16="http://schemas.microsoft.com/office/drawing/2014/main" id="{784E0110-C07F-4978-AFE1-8EC4EA409439}"/>
                  </a:ext>
                </a:extLst>
              </p:cNvPr>
              <p:cNvSpPr>
                <a:spLocks/>
              </p:cNvSpPr>
              <p:nvPr/>
            </p:nvSpPr>
            <p:spPr bwMode="auto">
              <a:xfrm>
                <a:off x="5248276" y="2024063"/>
                <a:ext cx="2401888" cy="820738"/>
              </a:xfrm>
              <a:custGeom>
                <a:avLst/>
                <a:gdLst>
                  <a:gd name="T0" fmla="*/ 0 w 11797"/>
                  <a:gd name="T1" fmla="*/ 4036 h 4036"/>
                  <a:gd name="T2" fmla="*/ 0 w 11797"/>
                  <a:gd name="T3" fmla="*/ 2596 h 4036"/>
                  <a:gd name="T4" fmla="*/ 1072 w 11797"/>
                  <a:gd name="T5" fmla="*/ 1298 h 4036"/>
                  <a:gd name="T6" fmla="*/ 2145 w 11797"/>
                  <a:gd name="T7" fmla="*/ 875 h 4036"/>
                  <a:gd name="T8" fmla="*/ 3217 w 11797"/>
                  <a:gd name="T9" fmla="*/ 988 h 4036"/>
                  <a:gd name="T10" fmla="*/ 4290 w 11797"/>
                  <a:gd name="T11" fmla="*/ 1185 h 4036"/>
                  <a:gd name="T12" fmla="*/ 5362 w 11797"/>
                  <a:gd name="T13" fmla="*/ 339 h 4036"/>
                  <a:gd name="T14" fmla="*/ 6435 w 11797"/>
                  <a:gd name="T15" fmla="*/ 480 h 4036"/>
                  <a:gd name="T16" fmla="*/ 7507 w 11797"/>
                  <a:gd name="T17" fmla="*/ 564 h 4036"/>
                  <a:gd name="T18" fmla="*/ 8579 w 11797"/>
                  <a:gd name="T19" fmla="*/ 508 h 4036"/>
                  <a:gd name="T20" fmla="*/ 9652 w 11797"/>
                  <a:gd name="T21" fmla="*/ 0 h 4036"/>
                  <a:gd name="T22" fmla="*/ 10724 w 11797"/>
                  <a:gd name="T23" fmla="*/ 790 h 4036"/>
                  <a:gd name="T24" fmla="*/ 11797 w 11797"/>
                  <a:gd name="T25" fmla="*/ 480 h 4036"/>
                  <a:gd name="T26" fmla="*/ 11797 w 11797"/>
                  <a:gd name="T27" fmla="*/ 4036 h 4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97" h="4036">
                    <a:moveTo>
                      <a:pt x="0" y="4036"/>
                    </a:moveTo>
                    <a:lnTo>
                      <a:pt x="0" y="2596"/>
                    </a:lnTo>
                    <a:lnTo>
                      <a:pt x="1072" y="1298"/>
                    </a:lnTo>
                    <a:lnTo>
                      <a:pt x="2145" y="875"/>
                    </a:lnTo>
                    <a:lnTo>
                      <a:pt x="3217" y="988"/>
                    </a:lnTo>
                    <a:lnTo>
                      <a:pt x="4290" y="1185"/>
                    </a:lnTo>
                    <a:lnTo>
                      <a:pt x="5362" y="339"/>
                    </a:lnTo>
                    <a:lnTo>
                      <a:pt x="6435" y="480"/>
                    </a:lnTo>
                    <a:lnTo>
                      <a:pt x="7507" y="564"/>
                    </a:lnTo>
                    <a:lnTo>
                      <a:pt x="8579" y="508"/>
                    </a:lnTo>
                    <a:lnTo>
                      <a:pt x="9652" y="0"/>
                    </a:lnTo>
                    <a:lnTo>
                      <a:pt x="10724" y="790"/>
                    </a:lnTo>
                    <a:lnTo>
                      <a:pt x="11797" y="480"/>
                    </a:lnTo>
                    <a:lnTo>
                      <a:pt x="11797" y="4036"/>
                    </a:lnTo>
                  </a:path>
                </a:pathLst>
              </a:custGeom>
              <a:solidFill>
                <a:srgbClr val="959FAA"/>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Series 1 Area">
                <a:extLst>
                  <a:ext uri="{FF2B5EF4-FFF2-40B4-BE49-F238E27FC236}">
                    <a16:creationId xmlns:a16="http://schemas.microsoft.com/office/drawing/2014/main" id="{5780772C-1B07-4A9D-B2DF-38C67665103B}"/>
                  </a:ext>
                </a:extLst>
              </p:cNvPr>
              <p:cNvSpPr>
                <a:spLocks/>
              </p:cNvSpPr>
              <p:nvPr/>
            </p:nvSpPr>
            <p:spPr bwMode="auto">
              <a:xfrm>
                <a:off x="5248276" y="2390775"/>
                <a:ext cx="2401888" cy="454025"/>
              </a:xfrm>
              <a:custGeom>
                <a:avLst/>
                <a:gdLst>
                  <a:gd name="T0" fmla="*/ 0 w 11797"/>
                  <a:gd name="T1" fmla="*/ 2230 h 2230"/>
                  <a:gd name="T2" fmla="*/ 0 w 11797"/>
                  <a:gd name="T3" fmla="*/ 1581 h 2230"/>
                  <a:gd name="T4" fmla="*/ 1072 w 11797"/>
                  <a:gd name="T5" fmla="*/ 1242 h 2230"/>
                  <a:gd name="T6" fmla="*/ 2145 w 11797"/>
                  <a:gd name="T7" fmla="*/ 1496 h 2230"/>
                  <a:gd name="T8" fmla="*/ 3217 w 11797"/>
                  <a:gd name="T9" fmla="*/ 932 h 2230"/>
                  <a:gd name="T10" fmla="*/ 4290 w 11797"/>
                  <a:gd name="T11" fmla="*/ 1298 h 2230"/>
                  <a:gd name="T12" fmla="*/ 5362 w 11797"/>
                  <a:gd name="T13" fmla="*/ 565 h 2230"/>
                  <a:gd name="T14" fmla="*/ 6435 w 11797"/>
                  <a:gd name="T15" fmla="*/ 424 h 2230"/>
                  <a:gd name="T16" fmla="*/ 7507 w 11797"/>
                  <a:gd name="T17" fmla="*/ 0 h 2230"/>
                  <a:gd name="T18" fmla="*/ 8579 w 11797"/>
                  <a:gd name="T19" fmla="*/ 452 h 2230"/>
                  <a:gd name="T20" fmla="*/ 9652 w 11797"/>
                  <a:gd name="T21" fmla="*/ 226 h 2230"/>
                  <a:gd name="T22" fmla="*/ 10724 w 11797"/>
                  <a:gd name="T23" fmla="*/ 339 h 2230"/>
                  <a:gd name="T24" fmla="*/ 11797 w 11797"/>
                  <a:gd name="T25" fmla="*/ 649 h 2230"/>
                  <a:gd name="T26" fmla="*/ 11797 w 11797"/>
                  <a:gd name="T27" fmla="*/ 2230 h 2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97" h="2230">
                    <a:moveTo>
                      <a:pt x="0" y="2230"/>
                    </a:moveTo>
                    <a:lnTo>
                      <a:pt x="0" y="1581"/>
                    </a:lnTo>
                    <a:lnTo>
                      <a:pt x="1072" y="1242"/>
                    </a:lnTo>
                    <a:lnTo>
                      <a:pt x="2145" y="1496"/>
                    </a:lnTo>
                    <a:lnTo>
                      <a:pt x="3217" y="932"/>
                    </a:lnTo>
                    <a:lnTo>
                      <a:pt x="4290" y="1298"/>
                    </a:lnTo>
                    <a:lnTo>
                      <a:pt x="5362" y="565"/>
                    </a:lnTo>
                    <a:lnTo>
                      <a:pt x="6435" y="424"/>
                    </a:lnTo>
                    <a:lnTo>
                      <a:pt x="7507" y="0"/>
                    </a:lnTo>
                    <a:lnTo>
                      <a:pt x="8579" y="452"/>
                    </a:lnTo>
                    <a:lnTo>
                      <a:pt x="9652" y="226"/>
                    </a:lnTo>
                    <a:lnTo>
                      <a:pt x="10724" y="339"/>
                    </a:lnTo>
                    <a:lnTo>
                      <a:pt x="11797" y="649"/>
                    </a:lnTo>
                    <a:lnTo>
                      <a:pt x="11797" y="2230"/>
                    </a:lnTo>
                  </a:path>
                </a:pathLst>
              </a:custGeom>
              <a:solidFill>
                <a:srgbClr val="AED0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Series 3 Data">
                <a:extLst>
                  <a:ext uri="{FF2B5EF4-FFF2-40B4-BE49-F238E27FC236}">
                    <a16:creationId xmlns:a16="http://schemas.microsoft.com/office/drawing/2014/main" id="{ABA4ED4F-A696-4732-A768-515DB1C5D3B5}"/>
                  </a:ext>
                </a:extLst>
              </p:cNvPr>
              <p:cNvSpPr>
                <a:spLocks/>
              </p:cNvSpPr>
              <p:nvPr/>
            </p:nvSpPr>
            <p:spPr bwMode="auto">
              <a:xfrm>
                <a:off x="5248276" y="1668463"/>
                <a:ext cx="2401888" cy="366713"/>
              </a:xfrm>
              <a:custGeom>
                <a:avLst/>
                <a:gdLst>
                  <a:gd name="T0" fmla="*/ 0 w 11797"/>
                  <a:gd name="T1" fmla="*/ 1581 h 1806"/>
                  <a:gd name="T2" fmla="*/ 1072 w 11797"/>
                  <a:gd name="T3" fmla="*/ 1806 h 1806"/>
                  <a:gd name="T4" fmla="*/ 2145 w 11797"/>
                  <a:gd name="T5" fmla="*/ 988 h 1806"/>
                  <a:gd name="T6" fmla="*/ 3217 w 11797"/>
                  <a:gd name="T7" fmla="*/ 875 h 1806"/>
                  <a:gd name="T8" fmla="*/ 4290 w 11797"/>
                  <a:gd name="T9" fmla="*/ 565 h 1806"/>
                  <a:gd name="T10" fmla="*/ 5362 w 11797"/>
                  <a:gd name="T11" fmla="*/ 734 h 1806"/>
                  <a:gd name="T12" fmla="*/ 6435 w 11797"/>
                  <a:gd name="T13" fmla="*/ 198 h 1806"/>
                  <a:gd name="T14" fmla="*/ 7507 w 11797"/>
                  <a:gd name="T15" fmla="*/ 0 h 1806"/>
                  <a:gd name="T16" fmla="*/ 8579 w 11797"/>
                  <a:gd name="T17" fmla="*/ 903 h 1806"/>
                  <a:gd name="T18" fmla="*/ 9652 w 11797"/>
                  <a:gd name="T19" fmla="*/ 734 h 1806"/>
                  <a:gd name="T20" fmla="*/ 10724 w 11797"/>
                  <a:gd name="T21" fmla="*/ 452 h 1806"/>
                  <a:gd name="T22" fmla="*/ 11797 w 11797"/>
                  <a:gd name="T23" fmla="*/ 141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97" h="1806">
                    <a:moveTo>
                      <a:pt x="0" y="1581"/>
                    </a:moveTo>
                    <a:lnTo>
                      <a:pt x="1072" y="1806"/>
                    </a:lnTo>
                    <a:lnTo>
                      <a:pt x="2145" y="988"/>
                    </a:lnTo>
                    <a:lnTo>
                      <a:pt x="3217" y="875"/>
                    </a:lnTo>
                    <a:lnTo>
                      <a:pt x="4290" y="565"/>
                    </a:lnTo>
                    <a:lnTo>
                      <a:pt x="5362" y="734"/>
                    </a:lnTo>
                    <a:lnTo>
                      <a:pt x="6435" y="198"/>
                    </a:lnTo>
                    <a:lnTo>
                      <a:pt x="7507" y="0"/>
                    </a:lnTo>
                    <a:lnTo>
                      <a:pt x="8579" y="903"/>
                    </a:lnTo>
                    <a:lnTo>
                      <a:pt x="9652" y="734"/>
                    </a:lnTo>
                    <a:lnTo>
                      <a:pt x="10724" y="452"/>
                    </a:lnTo>
                    <a:lnTo>
                      <a:pt x="11797" y="141"/>
                    </a:lnTo>
                  </a:path>
                </a:pathLst>
              </a:custGeom>
              <a:noFill/>
              <a:ln w="11113" cap="flat">
                <a:solidFill>
                  <a:srgbClr val="10A88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Series 2 Data">
                <a:extLst>
                  <a:ext uri="{FF2B5EF4-FFF2-40B4-BE49-F238E27FC236}">
                    <a16:creationId xmlns:a16="http://schemas.microsoft.com/office/drawing/2014/main" id="{0BC847C0-3F5A-44A2-88FA-3F13BE6BB8AF}"/>
                  </a:ext>
                </a:extLst>
              </p:cNvPr>
              <p:cNvSpPr>
                <a:spLocks/>
              </p:cNvSpPr>
              <p:nvPr/>
            </p:nvSpPr>
            <p:spPr bwMode="auto">
              <a:xfrm>
                <a:off x="5248276" y="2024063"/>
                <a:ext cx="2401888" cy="527050"/>
              </a:xfrm>
              <a:custGeom>
                <a:avLst/>
                <a:gdLst>
                  <a:gd name="T0" fmla="*/ 0 w 11797"/>
                  <a:gd name="T1" fmla="*/ 2596 h 2596"/>
                  <a:gd name="T2" fmla="*/ 1072 w 11797"/>
                  <a:gd name="T3" fmla="*/ 1298 h 2596"/>
                  <a:gd name="T4" fmla="*/ 2145 w 11797"/>
                  <a:gd name="T5" fmla="*/ 875 h 2596"/>
                  <a:gd name="T6" fmla="*/ 3217 w 11797"/>
                  <a:gd name="T7" fmla="*/ 988 h 2596"/>
                  <a:gd name="T8" fmla="*/ 4290 w 11797"/>
                  <a:gd name="T9" fmla="*/ 1185 h 2596"/>
                  <a:gd name="T10" fmla="*/ 5362 w 11797"/>
                  <a:gd name="T11" fmla="*/ 339 h 2596"/>
                  <a:gd name="T12" fmla="*/ 6435 w 11797"/>
                  <a:gd name="T13" fmla="*/ 480 h 2596"/>
                  <a:gd name="T14" fmla="*/ 7507 w 11797"/>
                  <a:gd name="T15" fmla="*/ 564 h 2596"/>
                  <a:gd name="T16" fmla="*/ 8579 w 11797"/>
                  <a:gd name="T17" fmla="*/ 508 h 2596"/>
                  <a:gd name="T18" fmla="*/ 9652 w 11797"/>
                  <a:gd name="T19" fmla="*/ 0 h 2596"/>
                  <a:gd name="T20" fmla="*/ 10724 w 11797"/>
                  <a:gd name="T21" fmla="*/ 790 h 2596"/>
                  <a:gd name="T22" fmla="*/ 11797 w 11797"/>
                  <a:gd name="T23" fmla="*/ 480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97" h="2596">
                    <a:moveTo>
                      <a:pt x="0" y="2596"/>
                    </a:moveTo>
                    <a:lnTo>
                      <a:pt x="1072" y="1298"/>
                    </a:lnTo>
                    <a:lnTo>
                      <a:pt x="2145" y="875"/>
                    </a:lnTo>
                    <a:lnTo>
                      <a:pt x="3217" y="988"/>
                    </a:lnTo>
                    <a:lnTo>
                      <a:pt x="4290" y="1185"/>
                    </a:lnTo>
                    <a:lnTo>
                      <a:pt x="5362" y="339"/>
                    </a:lnTo>
                    <a:lnTo>
                      <a:pt x="6435" y="480"/>
                    </a:lnTo>
                    <a:lnTo>
                      <a:pt x="7507" y="564"/>
                    </a:lnTo>
                    <a:lnTo>
                      <a:pt x="8579" y="508"/>
                    </a:lnTo>
                    <a:lnTo>
                      <a:pt x="9652" y="0"/>
                    </a:lnTo>
                    <a:lnTo>
                      <a:pt x="10724" y="790"/>
                    </a:lnTo>
                    <a:lnTo>
                      <a:pt x="11797" y="480"/>
                    </a:lnTo>
                  </a:path>
                </a:pathLst>
              </a:custGeom>
              <a:noFill/>
              <a:ln w="11113" cap="flat">
                <a:solidFill>
                  <a:srgbClr val="2B40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Series 1 Data">
                <a:extLst>
                  <a:ext uri="{FF2B5EF4-FFF2-40B4-BE49-F238E27FC236}">
                    <a16:creationId xmlns:a16="http://schemas.microsoft.com/office/drawing/2014/main" id="{913A476A-A905-4233-ACE9-5C9A7FC0EE43}"/>
                  </a:ext>
                </a:extLst>
              </p:cNvPr>
              <p:cNvSpPr>
                <a:spLocks/>
              </p:cNvSpPr>
              <p:nvPr/>
            </p:nvSpPr>
            <p:spPr bwMode="auto">
              <a:xfrm>
                <a:off x="5248276" y="2390775"/>
                <a:ext cx="2401888" cy="320675"/>
              </a:xfrm>
              <a:custGeom>
                <a:avLst/>
                <a:gdLst>
                  <a:gd name="T0" fmla="*/ 0 w 11797"/>
                  <a:gd name="T1" fmla="*/ 1581 h 1581"/>
                  <a:gd name="T2" fmla="*/ 1072 w 11797"/>
                  <a:gd name="T3" fmla="*/ 1242 h 1581"/>
                  <a:gd name="T4" fmla="*/ 2145 w 11797"/>
                  <a:gd name="T5" fmla="*/ 1496 h 1581"/>
                  <a:gd name="T6" fmla="*/ 3217 w 11797"/>
                  <a:gd name="T7" fmla="*/ 932 h 1581"/>
                  <a:gd name="T8" fmla="*/ 4290 w 11797"/>
                  <a:gd name="T9" fmla="*/ 1298 h 1581"/>
                  <a:gd name="T10" fmla="*/ 5362 w 11797"/>
                  <a:gd name="T11" fmla="*/ 565 h 1581"/>
                  <a:gd name="T12" fmla="*/ 6435 w 11797"/>
                  <a:gd name="T13" fmla="*/ 424 h 1581"/>
                  <a:gd name="T14" fmla="*/ 7507 w 11797"/>
                  <a:gd name="T15" fmla="*/ 0 h 1581"/>
                  <a:gd name="T16" fmla="*/ 8579 w 11797"/>
                  <a:gd name="T17" fmla="*/ 452 h 1581"/>
                  <a:gd name="T18" fmla="*/ 9652 w 11797"/>
                  <a:gd name="T19" fmla="*/ 226 h 1581"/>
                  <a:gd name="T20" fmla="*/ 10724 w 11797"/>
                  <a:gd name="T21" fmla="*/ 339 h 1581"/>
                  <a:gd name="T22" fmla="*/ 11797 w 11797"/>
                  <a:gd name="T23" fmla="*/ 649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97" h="1581">
                    <a:moveTo>
                      <a:pt x="0" y="1581"/>
                    </a:moveTo>
                    <a:lnTo>
                      <a:pt x="1072" y="1242"/>
                    </a:lnTo>
                    <a:lnTo>
                      <a:pt x="2145" y="1496"/>
                    </a:lnTo>
                    <a:lnTo>
                      <a:pt x="3217" y="932"/>
                    </a:lnTo>
                    <a:lnTo>
                      <a:pt x="4290" y="1298"/>
                    </a:lnTo>
                    <a:lnTo>
                      <a:pt x="5362" y="565"/>
                    </a:lnTo>
                    <a:lnTo>
                      <a:pt x="6435" y="424"/>
                    </a:lnTo>
                    <a:lnTo>
                      <a:pt x="7507" y="0"/>
                    </a:lnTo>
                    <a:lnTo>
                      <a:pt x="8579" y="452"/>
                    </a:lnTo>
                    <a:lnTo>
                      <a:pt x="9652" y="226"/>
                    </a:lnTo>
                    <a:lnTo>
                      <a:pt x="10724" y="339"/>
                    </a:lnTo>
                    <a:lnTo>
                      <a:pt x="11797" y="649"/>
                    </a:lnTo>
                  </a:path>
                </a:pathLst>
              </a:custGeom>
              <a:noFill/>
              <a:ln w="11113" cap="flat">
                <a:solidFill>
                  <a:srgbClr val="5DA1E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0" name="X Axis Labels">
              <a:extLst>
                <a:ext uri="{FF2B5EF4-FFF2-40B4-BE49-F238E27FC236}">
                  <a16:creationId xmlns:a16="http://schemas.microsoft.com/office/drawing/2014/main" id="{43802729-9FFE-4C22-AABE-4BCB44EC9AB1}"/>
                </a:ext>
              </a:extLst>
            </p:cNvPr>
            <p:cNvGrpSpPr/>
            <p:nvPr/>
          </p:nvGrpSpPr>
          <p:grpSpPr>
            <a:xfrm>
              <a:off x="1951628" y="2901829"/>
              <a:ext cx="2436368" cy="76944"/>
              <a:chOff x="1951628" y="2901829"/>
              <a:chExt cx="2436368" cy="76944"/>
            </a:xfrm>
          </p:grpSpPr>
          <p:sp>
            <p:nvSpPr>
              <p:cNvPr id="19" name="Label">
                <a:extLst>
                  <a:ext uri="{FF2B5EF4-FFF2-40B4-BE49-F238E27FC236}">
                    <a16:creationId xmlns:a16="http://schemas.microsoft.com/office/drawing/2014/main" id="{1032DBD7-43C4-4B16-B5BA-FDBAE35CB03E}"/>
                  </a:ext>
                </a:extLst>
              </p:cNvPr>
              <p:cNvSpPr>
                <a:spLocks noChangeArrowheads="1"/>
              </p:cNvSpPr>
              <p:nvPr/>
            </p:nvSpPr>
            <p:spPr bwMode="auto">
              <a:xfrm>
                <a:off x="1951628" y="2901829"/>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a:t>
                </a:r>
                <a:endParaRPr kumimoji="0" lang="en-US" altLang="en-US" sz="500" b="0" i="0" u="none" strike="noStrike" cap="none" normalizeH="0" baseline="0" dirty="0">
                  <a:ln>
                    <a:noFill/>
                  </a:ln>
                  <a:solidFill>
                    <a:srgbClr val="777777"/>
                  </a:solidFill>
                  <a:effectLst/>
                </a:endParaRPr>
              </a:p>
            </p:txBody>
          </p:sp>
          <p:sp>
            <p:nvSpPr>
              <p:cNvPr id="20" name="Label">
                <a:extLst>
                  <a:ext uri="{FF2B5EF4-FFF2-40B4-BE49-F238E27FC236}">
                    <a16:creationId xmlns:a16="http://schemas.microsoft.com/office/drawing/2014/main" id="{9511E5E3-75F6-41C8-B809-86C01D24314E}"/>
                  </a:ext>
                </a:extLst>
              </p:cNvPr>
              <p:cNvSpPr>
                <a:spLocks noChangeArrowheads="1"/>
              </p:cNvSpPr>
              <p:nvPr/>
            </p:nvSpPr>
            <p:spPr bwMode="auto">
              <a:xfrm>
                <a:off x="2176321" y="2901829"/>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21" name="Label">
                <a:extLst>
                  <a:ext uri="{FF2B5EF4-FFF2-40B4-BE49-F238E27FC236}">
                    <a16:creationId xmlns:a16="http://schemas.microsoft.com/office/drawing/2014/main" id="{61BF8D11-7407-44D5-904B-12A69F1F8E51}"/>
                  </a:ext>
                </a:extLst>
              </p:cNvPr>
              <p:cNvSpPr>
                <a:spLocks noChangeArrowheads="1"/>
              </p:cNvSpPr>
              <p:nvPr/>
            </p:nvSpPr>
            <p:spPr bwMode="auto">
              <a:xfrm>
                <a:off x="2396206" y="2901829"/>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22" name="Label">
                <a:extLst>
                  <a:ext uri="{FF2B5EF4-FFF2-40B4-BE49-F238E27FC236}">
                    <a16:creationId xmlns:a16="http://schemas.microsoft.com/office/drawing/2014/main" id="{6A8227F2-4287-4340-B900-F2AA13D58B1B}"/>
                  </a:ext>
                </a:extLst>
              </p:cNvPr>
              <p:cNvSpPr>
                <a:spLocks noChangeArrowheads="1"/>
              </p:cNvSpPr>
              <p:nvPr/>
            </p:nvSpPr>
            <p:spPr bwMode="auto">
              <a:xfrm>
                <a:off x="2619297" y="2901829"/>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23" name="Label">
                <a:extLst>
                  <a:ext uri="{FF2B5EF4-FFF2-40B4-BE49-F238E27FC236}">
                    <a16:creationId xmlns:a16="http://schemas.microsoft.com/office/drawing/2014/main" id="{6870BEAE-11A1-4729-BE53-DB5FF2BACBB5}"/>
                  </a:ext>
                </a:extLst>
              </p:cNvPr>
              <p:cNvSpPr>
                <a:spLocks noChangeArrowheads="1"/>
              </p:cNvSpPr>
              <p:nvPr/>
            </p:nvSpPr>
            <p:spPr bwMode="auto">
              <a:xfrm>
                <a:off x="2847196" y="2901829"/>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24" name="Label">
                <a:extLst>
                  <a:ext uri="{FF2B5EF4-FFF2-40B4-BE49-F238E27FC236}">
                    <a16:creationId xmlns:a16="http://schemas.microsoft.com/office/drawing/2014/main" id="{23FE3FC4-B338-4CA9-A0C1-03EFB78686EB}"/>
                  </a:ext>
                </a:extLst>
              </p:cNvPr>
              <p:cNvSpPr>
                <a:spLocks noChangeArrowheads="1"/>
              </p:cNvSpPr>
              <p:nvPr/>
            </p:nvSpPr>
            <p:spPr bwMode="auto">
              <a:xfrm>
                <a:off x="3062271" y="2901829"/>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25" name="Label">
                <a:extLst>
                  <a:ext uri="{FF2B5EF4-FFF2-40B4-BE49-F238E27FC236}">
                    <a16:creationId xmlns:a16="http://schemas.microsoft.com/office/drawing/2014/main" id="{7EBB0E7A-1537-4DB4-8E50-F5E3C3AF5C43}"/>
                  </a:ext>
                </a:extLst>
              </p:cNvPr>
              <p:cNvSpPr>
                <a:spLocks noChangeArrowheads="1"/>
              </p:cNvSpPr>
              <p:nvPr/>
            </p:nvSpPr>
            <p:spPr bwMode="auto">
              <a:xfrm>
                <a:off x="3277346" y="2901829"/>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G</a:t>
                </a:r>
                <a:endParaRPr kumimoji="0" lang="en-US" altLang="en-US" sz="500" b="0" i="0" u="none" strike="noStrike" cap="none" normalizeH="0" baseline="0">
                  <a:ln>
                    <a:noFill/>
                  </a:ln>
                  <a:solidFill>
                    <a:srgbClr val="777777"/>
                  </a:solidFill>
                  <a:effectLst/>
                </a:endParaRPr>
              </a:p>
            </p:txBody>
          </p:sp>
          <p:sp>
            <p:nvSpPr>
              <p:cNvPr id="26" name="Label">
                <a:extLst>
                  <a:ext uri="{FF2B5EF4-FFF2-40B4-BE49-F238E27FC236}">
                    <a16:creationId xmlns:a16="http://schemas.microsoft.com/office/drawing/2014/main" id="{6DCA80E6-E6CE-4962-8F4F-A3D4C2C57B27}"/>
                  </a:ext>
                </a:extLst>
              </p:cNvPr>
              <p:cNvSpPr>
                <a:spLocks noChangeArrowheads="1"/>
              </p:cNvSpPr>
              <p:nvPr/>
            </p:nvSpPr>
            <p:spPr bwMode="auto">
              <a:xfrm>
                <a:off x="3503643" y="2901829"/>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H</a:t>
                </a:r>
                <a:endParaRPr kumimoji="0" lang="en-US" altLang="en-US" sz="500" b="0" i="0" u="none" strike="noStrike" cap="none" normalizeH="0" baseline="0">
                  <a:ln>
                    <a:noFill/>
                  </a:ln>
                  <a:solidFill>
                    <a:srgbClr val="777777"/>
                  </a:solidFill>
                  <a:effectLst/>
                </a:endParaRPr>
              </a:p>
            </p:txBody>
          </p:sp>
          <p:sp>
            <p:nvSpPr>
              <p:cNvPr id="27" name="Label">
                <a:extLst>
                  <a:ext uri="{FF2B5EF4-FFF2-40B4-BE49-F238E27FC236}">
                    <a16:creationId xmlns:a16="http://schemas.microsoft.com/office/drawing/2014/main" id="{07AA270F-726C-4170-9F72-292034DA5D30}"/>
                  </a:ext>
                </a:extLst>
              </p:cNvPr>
              <p:cNvSpPr>
                <a:spLocks noChangeArrowheads="1"/>
              </p:cNvSpPr>
              <p:nvPr/>
            </p:nvSpPr>
            <p:spPr bwMode="auto">
              <a:xfrm>
                <a:off x="3731542" y="2901829"/>
                <a:ext cx="1763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I</a:t>
                </a:r>
                <a:endParaRPr kumimoji="0" lang="en-US" altLang="en-US" sz="500" b="0" i="0" u="none" strike="noStrike" cap="none" normalizeH="0" baseline="0">
                  <a:ln>
                    <a:noFill/>
                  </a:ln>
                  <a:solidFill>
                    <a:srgbClr val="777777"/>
                  </a:solidFill>
                  <a:effectLst/>
                </a:endParaRPr>
              </a:p>
            </p:txBody>
          </p:sp>
          <p:sp>
            <p:nvSpPr>
              <p:cNvPr id="28" name="Label">
                <a:extLst>
                  <a:ext uri="{FF2B5EF4-FFF2-40B4-BE49-F238E27FC236}">
                    <a16:creationId xmlns:a16="http://schemas.microsoft.com/office/drawing/2014/main" id="{E9DECE93-5669-49DC-A9A1-713E41F5D5D9}"/>
                  </a:ext>
                </a:extLst>
              </p:cNvPr>
              <p:cNvSpPr>
                <a:spLocks noChangeArrowheads="1"/>
              </p:cNvSpPr>
              <p:nvPr/>
            </p:nvSpPr>
            <p:spPr bwMode="auto">
              <a:xfrm>
                <a:off x="3932191" y="2901829"/>
                <a:ext cx="224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J</a:t>
                </a:r>
                <a:endParaRPr kumimoji="0" lang="en-US" altLang="en-US" sz="500" b="0" i="0" u="none" strike="noStrike" cap="none" normalizeH="0" baseline="0">
                  <a:ln>
                    <a:noFill/>
                  </a:ln>
                  <a:solidFill>
                    <a:srgbClr val="777777"/>
                  </a:solidFill>
                  <a:effectLst/>
                </a:endParaRPr>
              </a:p>
            </p:txBody>
          </p:sp>
          <p:sp>
            <p:nvSpPr>
              <p:cNvPr id="29" name="Label">
                <a:extLst>
                  <a:ext uri="{FF2B5EF4-FFF2-40B4-BE49-F238E27FC236}">
                    <a16:creationId xmlns:a16="http://schemas.microsoft.com/office/drawing/2014/main" id="{D6D3F724-D6DD-4E74-8F30-DE59ADDD8667}"/>
                  </a:ext>
                </a:extLst>
              </p:cNvPr>
              <p:cNvSpPr>
                <a:spLocks noChangeArrowheads="1"/>
              </p:cNvSpPr>
              <p:nvPr/>
            </p:nvSpPr>
            <p:spPr bwMode="auto">
              <a:xfrm>
                <a:off x="4137648" y="2901829"/>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K</a:t>
                </a:r>
                <a:endParaRPr kumimoji="0" lang="en-US" altLang="en-US" sz="500" b="0" i="0" u="none" strike="noStrike" cap="none" normalizeH="0" baseline="0">
                  <a:ln>
                    <a:noFill/>
                  </a:ln>
                  <a:solidFill>
                    <a:srgbClr val="777777"/>
                  </a:solidFill>
                  <a:effectLst/>
                </a:endParaRPr>
              </a:p>
            </p:txBody>
          </p:sp>
          <p:sp>
            <p:nvSpPr>
              <p:cNvPr id="30" name="Label">
                <a:extLst>
                  <a:ext uri="{FF2B5EF4-FFF2-40B4-BE49-F238E27FC236}">
                    <a16:creationId xmlns:a16="http://schemas.microsoft.com/office/drawing/2014/main" id="{61B36EE2-5025-4F93-A985-F6033644970B}"/>
                  </a:ext>
                </a:extLst>
              </p:cNvPr>
              <p:cNvSpPr>
                <a:spLocks noChangeArrowheads="1"/>
              </p:cNvSpPr>
              <p:nvPr/>
            </p:nvSpPr>
            <p:spPr bwMode="auto">
              <a:xfrm>
                <a:off x="4357538" y="2901829"/>
                <a:ext cx="3045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L</a:t>
                </a:r>
                <a:endParaRPr kumimoji="0" lang="en-US" altLang="en-US" sz="500" b="0" i="0" u="none" strike="noStrike" cap="none" normalizeH="0" baseline="0" dirty="0">
                  <a:ln>
                    <a:noFill/>
                  </a:ln>
                  <a:solidFill>
                    <a:srgbClr val="777777"/>
                  </a:solidFill>
                  <a:effectLst/>
                </a:endParaRPr>
              </a:p>
            </p:txBody>
          </p:sp>
        </p:grpSp>
        <p:grpSp>
          <p:nvGrpSpPr>
            <p:cNvPr id="11" name="Series">
              <a:extLst>
                <a:ext uri="{FF2B5EF4-FFF2-40B4-BE49-F238E27FC236}">
                  <a16:creationId xmlns:a16="http://schemas.microsoft.com/office/drawing/2014/main" id="{BD3DD8D8-6C3E-49C5-A20D-9BC62EEE9194}"/>
                </a:ext>
              </a:extLst>
            </p:cNvPr>
            <p:cNvGrpSpPr/>
            <p:nvPr/>
          </p:nvGrpSpPr>
          <p:grpSpPr>
            <a:xfrm>
              <a:off x="1696244" y="1365923"/>
              <a:ext cx="1254661" cy="77787"/>
              <a:chOff x="1696244" y="1365923"/>
              <a:chExt cx="1254661" cy="77787"/>
            </a:xfrm>
          </p:grpSpPr>
          <p:sp>
            <p:nvSpPr>
              <p:cNvPr id="12" name="Series">
                <a:extLst>
                  <a:ext uri="{FF2B5EF4-FFF2-40B4-BE49-F238E27FC236}">
                    <a16:creationId xmlns:a16="http://schemas.microsoft.com/office/drawing/2014/main" id="{05C197F1-104B-4C1F-8254-E7DE78D4E87C}"/>
                  </a:ext>
                </a:extLst>
              </p:cNvPr>
              <p:cNvSpPr>
                <a:spLocks noChangeArrowheads="1"/>
              </p:cNvSpPr>
              <p:nvPr/>
            </p:nvSpPr>
            <p:spPr bwMode="auto">
              <a:xfrm>
                <a:off x="1696244" y="1365923"/>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Series</a:t>
                </a:r>
                <a:endParaRPr kumimoji="0" lang="en-US" altLang="en-US" sz="500" b="0" i="0" u="none" strike="noStrike" cap="none" normalizeH="0" baseline="0" dirty="0">
                  <a:ln>
                    <a:noFill/>
                  </a:ln>
                  <a:solidFill>
                    <a:srgbClr val="333333"/>
                  </a:solidFill>
                  <a:effectLst/>
                </a:endParaRPr>
              </a:p>
            </p:txBody>
          </p:sp>
          <p:sp>
            <p:nvSpPr>
              <p:cNvPr id="13" name="Series Label">
                <a:extLst>
                  <a:ext uri="{FF2B5EF4-FFF2-40B4-BE49-F238E27FC236}">
                    <a16:creationId xmlns:a16="http://schemas.microsoft.com/office/drawing/2014/main" id="{90A4294F-28EF-429A-987D-E3D73AEFE2AE}"/>
                  </a:ext>
                </a:extLst>
              </p:cNvPr>
              <p:cNvSpPr>
                <a:spLocks noChangeArrowheads="1"/>
              </p:cNvSpPr>
              <p:nvPr/>
            </p:nvSpPr>
            <p:spPr bwMode="auto">
              <a:xfrm>
                <a:off x="2067718"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1</a:t>
                </a:r>
                <a:endParaRPr kumimoji="0" lang="en-US" altLang="en-US" sz="1800" b="0" i="0" u="none" strike="noStrike" cap="none" normalizeH="0" baseline="0" dirty="0">
                  <a:ln>
                    <a:noFill/>
                  </a:ln>
                  <a:solidFill>
                    <a:srgbClr val="777777"/>
                  </a:solidFill>
                  <a:effectLst/>
                </a:endParaRPr>
              </a:p>
            </p:txBody>
          </p:sp>
          <p:sp>
            <p:nvSpPr>
              <p:cNvPr id="14" name="Series Color">
                <a:extLst>
                  <a:ext uri="{FF2B5EF4-FFF2-40B4-BE49-F238E27FC236}">
                    <a16:creationId xmlns:a16="http://schemas.microsoft.com/office/drawing/2014/main" id="{61253F1D-F532-4EEB-B69D-EBB5AECD2D13}"/>
                  </a:ext>
                </a:extLst>
              </p:cNvPr>
              <p:cNvSpPr>
                <a:spLocks noChangeArrowheads="1"/>
              </p:cNvSpPr>
              <p:nvPr/>
            </p:nvSpPr>
            <p:spPr bwMode="auto">
              <a:xfrm>
                <a:off x="1996281" y="1376614"/>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 name="Series Label">
                <a:extLst>
                  <a:ext uri="{FF2B5EF4-FFF2-40B4-BE49-F238E27FC236}">
                    <a16:creationId xmlns:a16="http://schemas.microsoft.com/office/drawing/2014/main" id="{AAE0A3C4-BF69-4AFC-BEA5-A3C4150A59F6}"/>
                  </a:ext>
                </a:extLst>
              </p:cNvPr>
              <p:cNvSpPr>
                <a:spLocks noChangeArrowheads="1"/>
              </p:cNvSpPr>
              <p:nvPr/>
            </p:nvSpPr>
            <p:spPr bwMode="auto">
              <a:xfrm>
                <a:off x="2399505"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2</a:t>
                </a:r>
                <a:endParaRPr kumimoji="0" lang="en-US" altLang="en-US" sz="1800" b="0" i="0" u="none" strike="noStrike" cap="none" normalizeH="0" baseline="0" dirty="0">
                  <a:ln>
                    <a:noFill/>
                  </a:ln>
                  <a:solidFill>
                    <a:srgbClr val="777777"/>
                  </a:solidFill>
                  <a:effectLst/>
                </a:endParaRPr>
              </a:p>
            </p:txBody>
          </p:sp>
          <p:sp>
            <p:nvSpPr>
              <p:cNvPr id="16" name="Series Color">
                <a:extLst>
                  <a:ext uri="{FF2B5EF4-FFF2-40B4-BE49-F238E27FC236}">
                    <a16:creationId xmlns:a16="http://schemas.microsoft.com/office/drawing/2014/main" id="{B0BDEBAA-25CA-47FB-BFB4-C82538F2CAD5}"/>
                  </a:ext>
                </a:extLst>
              </p:cNvPr>
              <p:cNvSpPr>
                <a:spLocks noChangeArrowheads="1"/>
              </p:cNvSpPr>
              <p:nvPr/>
            </p:nvSpPr>
            <p:spPr bwMode="auto">
              <a:xfrm>
                <a:off x="2328069" y="1376614"/>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Series Label">
                <a:extLst>
                  <a:ext uri="{FF2B5EF4-FFF2-40B4-BE49-F238E27FC236}">
                    <a16:creationId xmlns:a16="http://schemas.microsoft.com/office/drawing/2014/main" id="{C507E665-F70B-48F1-8763-AB5CF3E2B9A9}"/>
                  </a:ext>
                </a:extLst>
              </p:cNvPr>
              <p:cNvSpPr>
                <a:spLocks noChangeArrowheads="1"/>
              </p:cNvSpPr>
              <p:nvPr/>
            </p:nvSpPr>
            <p:spPr bwMode="auto">
              <a:xfrm>
                <a:off x="2731293" y="1366766"/>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3</a:t>
                </a:r>
                <a:endParaRPr kumimoji="0" lang="en-US" altLang="en-US" sz="1800" b="0" i="0" u="none" strike="noStrike" cap="none" normalizeH="0" baseline="0" dirty="0">
                  <a:ln>
                    <a:noFill/>
                  </a:ln>
                  <a:solidFill>
                    <a:srgbClr val="777777"/>
                  </a:solidFill>
                  <a:effectLst/>
                </a:endParaRPr>
              </a:p>
            </p:txBody>
          </p:sp>
          <p:sp>
            <p:nvSpPr>
              <p:cNvPr id="18" name="Series Color">
                <a:extLst>
                  <a:ext uri="{FF2B5EF4-FFF2-40B4-BE49-F238E27FC236}">
                    <a16:creationId xmlns:a16="http://schemas.microsoft.com/office/drawing/2014/main" id="{C4339F04-68AC-42C8-BF47-DF4076741298}"/>
                  </a:ext>
                </a:extLst>
              </p:cNvPr>
              <p:cNvSpPr>
                <a:spLocks noChangeArrowheads="1"/>
              </p:cNvSpPr>
              <p:nvPr/>
            </p:nvSpPr>
            <p:spPr bwMode="auto">
              <a:xfrm>
                <a:off x="2659857" y="1377457"/>
                <a:ext cx="55562" cy="55562"/>
              </a:xfrm>
              <a:prstGeom prst="ellipse">
                <a:avLst/>
              </a:prstGeom>
              <a:solidFill>
                <a:srgbClr val="10A88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47" name="Bar Chart" descr="&lt;SmartSettings&gt;&lt;SmartResize enabled=&quot;True&quot; minWidth=&quot;25&quot; minHeight=&quot;25&quot; /&gt;&lt;/SmartSettings&gt;">
            <a:extLst>
              <a:ext uri="{FF2B5EF4-FFF2-40B4-BE49-F238E27FC236}">
                <a16:creationId xmlns:a16="http://schemas.microsoft.com/office/drawing/2014/main" id="{DFB8ED71-289B-42D0-B889-08C6963273E2}"/>
              </a:ext>
            </a:extLst>
          </p:cNvPr>
          <p:cNvGrpSpPr/>
          <p:nvPr>
            <p:custDataLst>
              <p:tags r:id="rId2"/>
            </p:custDataLst>
          </p:nvPr>
        </p:nvGrpSpPr>
        <p:grpSpPr>
          <a:xfrm>
            <a:off x="3803809" y="911026"/>
            <a:ext cx="2933383" cy="2013347"/>
            <a:chOff x="1639094" y="1022032"/>
            <a:chExt cx="2933383" cy="2013347"/>
          </a:xfrm>
        </p:grpSpPr>
        <p:sp>
          <p:nvSpPr>
            <p:cNvPr id="48" name="Tile Background">
              <a:extLst>
                <a:ext uri="{FF2B5EF4-FFF2-40B4-BE49-F238E27FC236}">
                  <a16:creationId xmlns:a16="http://schemas.microsoft.com/office/drawing/2014/main" id="{FE62E112-1FCB-404B-BC5A-354F0E1258CF}"/>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49"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1631B3B4-074E-43B8-B9B5-C95B9EAF69B9}"/>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0"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7B43D804-C698-4020-B1D3-8F91C3A30483}"/>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51" name="Series">
              <a:extLst>
                <a:ext uri="{FF2B5EF4-FFF2-40B4-BE49-F238E27FC236}">
                  <a16:creationId xmlns:a16="http://schemas.microsoft.com/office/drawing/2014/main" id="{49131D32-B651-4D96-8CE9-65F37F2ABD3C}"/>
                </a:ext>
              </a:extLst>
            </p:cNvPr>
            <p:cNvGrpSpPr/>
            <p:nvPr/>
          </p:nvGrpSpPr>
          <p:grpSpPr>
            <a:xfrm>
              <a:off x="1696244" y="1365923"/>
              <a:ext cx="922873" cy="76944"/>
              <a:chOff x="1696244" y="1365923"/>
              <a:chExt cx="922873" cy="76944"/>
            </a:xfrm>
          </p:grpSpPr>
          <p:sp>
            <p:nvSpPr>
              <p:cNvPr id="100" name="Series">
                <a:extLst>
                  <a:ext uri="{FF2B5EF4-FFF2-40B4-BE49-F238E27FC236}">
                    <a16:creationId xmlns:a16="http://schemas.microsoft.com/office/drawing/2014/main" id="{CDAE221E-F9D1-49B6-B132-2374E884BAA9}"/>
                  </a:ext>
                </a:extLst>
              </p:cNvPr>
              <p:cNvSpPr>
                <a:spLocks noChangeArrowheads="1"/>
              </p:cNvSpPr>
              <p:nvPr/>
            </p:nvSpPr>
            <p:spPr bwMode="auto">
              <a:xfrm>
                <a:off x="1696244" y="1365923"/>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Series</a:t>
                </a:r>
                <a:endParaRPr kumimoji="0" lang="en-US" altLang="en-US" sz="500" b="0" i="0" u="none" strike="noStrike" cap="none" normalizeH="0" baseline="0" dirty="0">
                  <a:ln>
                    <a:noFill/>
                  </a:ln>
                  <a:solidFill>
                    <a:srgbClr val="333333"/>
                  </a:solidFill>
                  <a:effectLst/>
                </a:endParaRPr>
              </a:p>
            </p:txBody>
          </p:sp>
          <p:sp>
            <p:nvSpPr>
              <p:cNvPr id="101" name="Series Label">
                <a:extLst>
                  <a:ext uri="{FF2B5EF4-FFF2-40B4-BE49-F238E27FC236}">
                    <a16:creationId xmlns:a16="http://schemas.microsoft.com/office/drawing/2014/main" id="{4CF579A9-4AB0-42FE-807E-C161F2B21C9E}"/>
                  </a:ext>
                </a:extLst>
              </p:cNvPr>
              <p:cNvSpPr>
                <a:spLocks noChangeArrowheads="1"/>
              </p:cNvSpPr>
              <p:nvPr/>
            </p:nvSpPr>
            <p:spPr bwMode="auto">
              <a:xfrm>
                <a:off x="2067718"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1</a:t>
                </a:r>
                <a:endParaRPr kumimoji="0" lang="en-US" altLang="en-US" sz="1800" b="0" i="0" u="none" strike="noStrike" cap="none" normalizeH="0" baseline="0" dirty="0">
                  <a:ln>
                    <a:noFill/>
                  </a:ln>
                  <a:solidFill>
                    <a:srgbClr val="777777"/>
                  </a:solidFill>
                  <a:effectLst/>
                </a:endParaRPr>
              </a:p>
            </p:txBody>
          </p:sp>
          <p:sp>
            <p:nvSpPr>
              <p:cNvPr id="102" name="Series Color">
                <a:extLst>
                  <a:ext uri="{FF2B5EF4-FFF2-40B4-BE49-F238E27FC236}">
                    <a16:creationId xmlns:a16="http://schemas.microsoft.com/office/drawing/2014/main" id="{9A067A97-462C-4267-86BB-D847FD4FCCF7}"/>
                  </a:ext>
                </a:extLst>
              </p:cNvPr>
              <p:cNvSpPr>
                <a:spLocks noChangeArrowheads="1"/>
              </p:cNvSpPr>
              <p:nvPr/>
            </p:nvSpPr>
            <p:spPr bwMode="auto">
              <a:xfrm>
                <a:off x="1996281" y="1376614"/>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 name="Series Label">
                <a:extLst>
                  <a:ext uri="{FF2B5EF4-FFF2-40B4-BE49-F238E27FC236}">
                    <a16:creationId xmlns:a16="http://schemas.microsoft.com/office/drawing/2014/main" id="{E639352D-BCEB-421E-B2C2-BA8B276F6BB4}"/>
                  </a:ext>
                </a:extLst>
              </p:cNvPr>
              <p:cNvSpPr>
                <a:spLocks noChangeArrowheads="1"/>
              </p:cNvSpPr>
              <p:nvPr/>
            </p:nvSpPr>
            <p:spPr bwMode="auto">
              <a:xfrm>
                <a:off x="2399505"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2</a:t>
                </a:r>
                <a:endParaRPr kumimoji="0" lang="en-US" altLang="en-US" sz="1800" b="0" i="0" u="none" strike="noStrike" cap="none" normalizeH="0" baseline="0" dirty="0">
                  <a:ln>
                    <a:noFill/>
                  </a:ln>
                  <a:solidFill>
                    <a:srgbClr val="777777"/>
                  </a:solidFill>
                  <a:effectLst/>
                </a:endParaRPr>
              </a:p>
            </p:txBody>
          </p:sp>
          <p:sp>
            <p:nvSpPr>
              <p:cNvPr id="104" name="Series Color">
                <a:extLst>
                  <a:ext uri="{FF2B5EF4-FFF2-40B4-BE49-F238E27FC236}">
                    <a16:creationId xmlns:a16="http://schemas.microsoft.com/office/drawing/2014/main" id="{D8246D50-0014-4CA7-B4B9-8AB8BC4BA0C7}"/>
                  </a:ext>
                </a:extLst>
              </p:cNvPr>
              <p:cNvSpPr>
                <a:spLocks noChangeArrowheads="1"/>
              </p:cNvSpPr>
              <p:nvPr/>
            </p:nvSpPr>
            <p:spPr bwMode="auto">
              <a:xfrm>
                <a:off x="2328069" y="1376614"/>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2" name="Y Axis Labels">
              <a:extLst>
                <a:ext uri="{FF2B5EF4-FFF2-40B4-BE49-F238E27FC236}">
                  <a16:creationId xmlns:a16="http://schemas.microsoft.com/office/drawing/2014/main" id="{A1E29949-645C-40B8-B7A8-E04064A1BA11}"/>
                </a:ext>
              </a:extLst>
            </p:cNvPr>
            <p:cNvGrpSpPr/>
            <p:nvPr/>
          </p:nvGrpSpPr>
          <p:grpSpPr>
            <a:xfrm>
              <a:off x="1734349" y="1574005"/>
              <a:ext cx="318998" cy="1272333"/>
              <a:chOff x="4997450" y="1574005"/>
              <a:chExt cx="318998" cy="1272333"/>
            </a:xfrm>
          </p:grpSpPr>
          <p:sp>
            <p:nvSpPr>
              <p:cNvPr id="91" name="Label">
                <a:extLst>
                  <a:ext uri="{FF2B5EF4-FFF2-40B4-BE49-F238E27FC236}">
                    <a16:creationId xmlns:a16="http://schemas.microsoft.com/office/drawing/2014/main" id="{C4D4A97C-3890-4421-A15C-A3382BD44D6F}"/>
                  </a:ext>
                </a:extLst>
              </p:cNvPr>
              <p:cNvSpPr>
                <a:spLocks noChangeArrowheads="1"/>
              </p:cNvSpPr>
              <p:nvPr/>
            </p:nvSpPr>
            <p:spPr bwMode="auto">
              <a:xfrm>
                <a:off x="5000656" y="1574005"/>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A</a:t>
                </a:r>
                <a:endParaRPr kumimoji="0" lang="en-US" altLang="en-US" sz="500" b="0" i="0" u="none" strike="noStrike" cap="none" normalizeH="0" baseline="0" dirty="0">
                  <a:ln>
                    <a:noFill/>
                  </a:ln>
                  <a:solidFill>
                    <a:srgbClr val="777777"/>
                  </a:solidFill>
                  <a:effectLst/>
                </a:endParaRPr>
              </a:p>
            </p:txBody>
          </p:sp>
          <p:sp>
            <p:nvSpPr>
              <p:cNvPr id="92" name="Label">
                <a:extLst>
                  <a:ext uri="{FF2B5EF4-FFF2-40B4-BE49-F238E27FC236}">
                    <a16:creationId xmlns:a16="http://schemas.microsoft.com/office/drawing/2014/main" id="{9BE4731B-1DDC-41A7-A44B-8880ABF11545}"/>
                  </a:ext>
                </a:extLst>
              </p:cNvPr>
              <p:cNvSpPr>
                <a:spLocks noChangeArrowheads="1"/>
              </p:cNvSpPr>
              <p:nvPr/>
            </p:nvSpPr>
            <p:spPr bwMode="auto">
              <a:xfrm>
                <a:off x="5005465" y="1723429"/>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B</a:t>
                </a:r>
                <a:endParaRPr kumimoji="0" lang="en-US" altLang="en-US" sz="500" b="0" i="0" u="none" strike="noStrike" cap="none" normalizeH="0" baseline="0" dirty="0">
                  <a:ln>
                    <a:noFill/>
                  </a:ln>
                  <a:solidFill>
                    <a:srgbClr val="777777"/>
                  </a:solidFill>
                  <a:effectLst/>
                </a:endParaRPr>
              </a:p>
            </p:txBody>
          </p:sp>
          <p:sp>
            <p:nvSpPr>
              <p:cNvPr id="93" name="Label">
                <a:extLst>
                  <a:ext uri="{FF2B5EF4-FFF2-40B4-BE49-F238E27FC236}">
                    <a16:creationId xmlns:a16="http://schemas.microsoft.com/office/drawing/2014/main" id="{896CE037-021C-4F2D-9932-3BECCEC3975E}"/>
                  </a:ext>
                </a:extLst>
              </p:cNvPr>
              <p:cNvSpPr>
                <a:spLocks noChangeArrowheads="1"/>
              </p:cNvSpPr>
              <p:nvPr/>
            </p:nvSpPr>
            <p:spPr bwMode="auto">
              <a:xfrm>
                <a:off x="5002259" y="1872853"/>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C</a:t>
                </a:r>
                <a:endParaRPr kumimoji="0" lang="en-US" altLang="en-US" sz="500" b="0" i="0" u="none" strike="noStrike" cap="none" normalizeH="0" baseline="0" dirty="0">
                  <a:ln>
                    <a:noFill/>
                  </a:ln>
                  <a:solidFill>
                    <a:srgbClr val="777777"/>
                  </a:solidFill>
                  <a:effectLst/>
                </a:endParaRPr>
              </a:p>
            </p:txBody>
          </p:sp>
          <p:sp>
            <p:nvSpPr>
              <p:cNvPr id="94" name="Label">
                <a:extLst>
                  <a:ext uri="{FF2B5EF4-FFF2-40B4-BE49-F238E27FC236}">
                    <a16:creationId xmlns:a16="http://schemas.microsoft.com/office/drawing/2014/main" id="{9E00D5A3-5960-4450-923B-9F5BE2B0BB27}"/>
                  </a:ext>
                </a:extLst>
              </p:cNvPr>
              <p:cNvSpPr>
                <a:spLocks noChangeArrowheads="1"/>
              </p:cNvSpPr>
              <p:nvPr/>
            </p:nvSpPr>
            <p:spPr bwMode="auto">
              <a:xfrm>
                <a:off x="4997450" y="2022277"/>
                <a:ext cx="3189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D</a:t>
                </a:r>
                <a:endParaRPr kumimoji="0" lang="en-US" altLang="en-US" sz="500" b="0" i="0" u="none" strike="noStrike" cap="none" normalizeH="0" baseline="0" dirty="0">
                  <a:ln>
                    <a:noFill/>
                  </a:ln>
                  <a:solidFill>
                    <a:srgbClr val="777777"/>
                  </a:solidFill>
                  <a:effectLst/>
                </a:endParaRPr>
              </a:p>
            </p:txBody>
          </p:sp>
          <p:sp>
            <p:nvSpPr>
              <p:cNvPr id="95" name="Label">
                <a:extLst>
                  <a:ext uri="{FF2B5EF4-FFF2-40B4-BE49-F238E27FC236}">
                    <a16:creationId xmlns:a16="http://schemas.microsoft.com/office/drawing/2014/main" id="{A2F34E61-75FB-4976-AC91-514CE647AA02}"/>
                  </a:ext>
                </a:extLst>
              </p:cNvPr>
              <p:cNvSpPr>
                <a:spLocks noChangeArrowheads="1"/>
              </p:cNvSpPr>
              <p:nvPr/>
            </p:nvSpPr>
            <p:spPr bwMode="auto">
              <a:xfrm>
                <a:off x="5010274" y="2171701"/>
                <a:ext cx="3061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E</a:t>
                </a:r>
                <a:endParaRPr kumimoji="0" lang="en-US" altLang="en-US" sz="500" b="0" i="0" u="none" strike="noStrike" cap="none" normalizeH="0" baseline="0" dirty="0">
                  <a:ln>
                    <a:noFill/>
                  </a:ln>
                  <a:solidFill>
                    <a:srgbClr val="777777"/>
                  </a:solidFill>
                  <a:effectLst/>
                </a:endParaRPr>
              </a:p>
            </p:txBody>
          </p:sp>
          <p:sp>
            <p:nvSpPr>
              <p:cNvPr id="96" name="Label">
                <a:extLst>
                  <a:ext uri="{FF2B5EF4-FFF2-40B4-BE49-F238E27FC236}">
                    <a16:creationId xmlns:a16="http://schemas.microsoft.com/office/drawing/2014/main" id="{99EEBF7E-E501-4235-9A01-10E53A0F73B8}"/>
                  </a:ext>
                </a:extLst>
              </p:cNvPr>
              <p:cNvSpPr>
                <a:spLocks noChangeArrowheads="1"/>
              </p:cNvSpPr>
              <p:nvPr/>
            </p:nvSpPr>
            <p:spPr bwMode="auto">
              <a:xfrm>
                <a:off x="5010274" y="2321125"/>
                <a:ext cx="3061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F</a:t>
                </a:r>
                <a:endParaRPr kumimoji="0" lang="en-US" altLang="en-US" sz="500" b="0" i="0" u="none" strike="noStrike" cap="none" normalizeH="0" baseline="0" dirty="0">
                  <a:ln>
                    <a:noFill/>
                  </a:ln>
                  <a:solidFill>
                    <a:srgbClr val="777777"/>
                  </a:solidFill>
                  <a:effectLst/>
                </a:endParaRPr>
              </a:p>
            </p:txBody>
          </p:sp>
          <p:sp>
            <p:nvSpPr>
              <p:cNvPr id="97" name="Label">
                <a:extLst>
                  <a:ext uri="{FF2B5EF4-FFF2-40B4-BE49-F238E27FC236}">
                    <a16:creationId xmlns:a16="http://schemas.microsoft.com/office/drawing/2014/main" id="{91D449DE-A95A-4CD3-84EB-1CDC9A7B8EFF}"/>
                  </a:ext>
                </a:extLst>
              </p:cNvPr>
              <p:cNvSpPr>
                <a:spLocks noChangeArrowheads="1"/>
              </p:cNvSpPr>
              <p:nvPr/>
            </p:nvSpPr>
            <p:spPr bwMode="auto">
              <a:xfrm>
                <a:off x="4999053" y="2470549"/>
                <a:ext cx="317395"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G</a:t>
                </a:r>
                <a:endParaRPr kumimoji="0" lang="en-US" altLang="en-US" sz="500" b="0" i="0" u="none" strike="noStrike" cap="none" normalizeH="0" baseline="0" dirty="0">
                  <a:ln>
                    <a:noFill/>
                  </a:ln>
                  <a:solidFill>
                    <a:srgbClr val="777777"/>
                  </a:solidFill>
                  <a:effectLst/>
                </a:endParaRPr>
              </a:p>
            </p:txBody>
          </p:sp>
          <p:sp>
            <p:nvSpPr>
              <p:cNvPr id="98" name="Label">
                <a:extLst>
                  <a:ext uri="{FF2B5EF4-FFF2-40B4-BE49-F238E27FC236}">
                    <a16:creationId xmlns:a16="http://schemas.microsoft.com/office/drawing/2014/main" id="{EDAA40F3-7CEB-49BB-9437-1FB81A7D2FBB}"/>
                  </a:ext>
                </a:extLst>
              </p:cNvPr>
              <p:cNvSpPr>
                <a:spLocks noChangeArrowheads="1"/>
              </p:cNvSpPr>
              <p:nvPr/>
            </p:nvSpPr>
            <p:spPr bwMode="auto">
              <a:xfrm>
                <a:off x="4997450" y="2619973"/>
                <a:ext cx="3189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H</a:t>
                </a:r>
                <a:endParaRPr kumimoji="0" lang="en-US" altLang="en-US" sz="500" b="0" i="0" u="none" strike="noStrike" cap="none" normalizeH="0" baseline="0">
                  <a:ln>
                    <a:noFill/>
                  </a:ln>
                  <a:solidFill>
                    <a:srgbClr val="777777"/>
                  </a:solidFill>
                  <a:effectLst/>
                </a:endParaRPr>
              </a:p>
            </p:txBody>
          </p:sp>
          <p:sp>
            <p:nvSpPr>
              <p:cNvPr id="99" name="Label">
                <a:extLst>
                  <a:ext uri="{FF2B5EF4-FFF2-40B4-BE49-F238E27FC236}">
                    <a16:creationId xmlns:a16="http://schemas.microsoft.com/office/drawing/2014/main" id="{51F05631-8E52-40EE-9A00-7435A3F13E29}"/>
                  </a:ext>
                </a:extLst>
              </p:cNvPr>
              <p:cNvSpPr>
                <a:spLocks noChangeArrowheads="1"/>
              </p:cNvSpPr>
              <p:nvPr/>
            </p:nvSpPr>
            <p:spPr bwMode="auto">
              <a:xfrm>
                <a:off x="5024701" y="2769394"/>
                <a:ext cx="29174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I</a:t>
                </a:r>
                <a:endParaRPr kumimoji="0" lang="en-US" altLang="en-US" sz="500" b="0" i="0" u="none" strike="noStrike" cap="none" normalizeH="0" baseline="0" dirty="0">
                  <a:ln>
                    <a:noFill/>
                  </a:ln>
                  <a:solidFill>
                    <a:srgbClr val="777777"/>
                  </a:solidFill>
                  <a:effectLst/>
                </a:endParaRPr>
              </a:p>
            </p:txBody>
          </p:sp>
        </p:grpSp>
        <p:grpSp>
          <p:nvGrpSpPr>
            <p:cNvPr id="53" name="X Axis Labels">
              <a:extLst>
                <a:ext uri="{FF2B5EF4-FFF2-40B4-BE49-F238E27FC236}">
                  <a16:creationId xmlns:a16="http://schemas.microsoft.com/office/drawing/2014/main" id="{074DFA6D-A369-4941-B8B0-6C69871C7B17}"/>
                </a:ext>
              </a:extLst>
            </p:cNvPr>
            <p:cNvGrpSpPr/>
            <p:nvPr/>
          </p:nvGrpSpPr>
          <p:grpSpPr>
            <a:xfrm>
              <a:off x="2090743" y="2911475"/>
              <a:ext cx="2358913" cy="76944"/>
              <a:chOff x="5353844" y="2911475"/>
              <a:chExt cx="2358913" cy="76944"/>
            </a:xfrm>
          </p:grpSpPr>
          <p:sp>
            <p:nvSpPr>
              <p:cNvPr id="83" name="Label">
                <a:extLst>
                  <a:ext uri="{FF2B5EF4-FFF2-40B4-BE49-F238E27FC236}">
                    <a16:creationId xmlns:a16="http://schemas.microsoft.com/office/drawing/2014/main" id="{A1F02CBC-60F5-418C-ADCB-E1E46BA3B71B}"/>
                  </a:ext>
                </a:extLst>
              </p:cNvPr>
              <p:cNvSpPr>
                <a:spLocks noChangeArrowheads="1"/>
              </p:cNvSpPr>
              <p:nvPr/>
            </p:nvSpPr>
            <p:spPr bwMode="auto">
              <a:xfrm>
                <a:off x="6655593" y="2911475"/>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20</a:t>
                </a:r>
                <a:endParaRPr kumimoji="0" lang="en-US" altLang="en-US" sz="500" b="0" i="0" u="none" strike="noStrike" cap="none" normalizeH="0" baseline="0">
                  <a:ln>
                    <a:noFill/>
                  </a:ln>
                  <a:solidFill>
                    <a:srgbClr val="777777"/>
                  </a:solidFill>
                  <a:effectLst/>
                </a:endParaRPr>
              </a:p>
            </p:txBody>
          </p:sp>
          <p:sp>
            <p:nvSpPr>
              <p:cNvPr id="84" name="Label">
                <a:extLst>
                  <a:ext uri="{FF2B5EF4-FFF2-40B4-BE49-F238E27FC236}">
                    <a16:creationId xmlns:a16="http://schemas.microsoft.com/office/drawing/2014/main" id="{4A7C6939-C88F-4DC4-B452-976D4710B1FA}"/>
                  </a:ext>
                </a:extLst>
              </p:cNvPr>
              <p:cNvSpPr>
                <a:spLocks noChangeArrowheads="1"/>
              </p:cNvSpPr>
              <p:nvPr/>
            </p:nvSpPr>
            <p:spPr bwMode="auto">
              <a:xfrm>
                <a:off x="6326981" y="2911475"/>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15</a:t>
                </a:r>
                <a:endParaRPr kumimoji="0" lang="en-US" altLang="en-US" sz="500" b="0" i="0" u="none" strike="noStrike" cap="none" normalizeH="0" baseline="0">
                  <a:ln>
                    <a:noFill/>
                  </a:ln>
                  <a:solidFill>
                    <a:srgbClr val="777777"/>
                  </a:solidFill>
                  <a:effectLst/>
                </a:endParaRPr>
              </a:p>
            </p:txBody>
          </p:sp>
          <p:sp>
            <p:nvSpPr>
              <p:cNvPr id="85" name="Label">
                <a:extLst>
                  <a:ext uri="{FF2B5EF4-FFF2-40B4-BE49-F238E27FC236}">
                    <a16:creationId xmlns:a16="http://schemas.microsoft.com/office/drawing/2014/main" id="{CF8E71B1-F849-47A6-B26D-1A63984A68C7}"/>
                  </a:ext>
                </a:extLst>
              </p:cNvPr>
              <p:cNvSpPr>
                <a:spLocks noChangeArrowheads="1"/>
              </p:cNvSpPr>
              <p:nvPr/>
            </p:nvSpPr>
            <p:spPr bwMode="auto">
              <a:xfrm>
                <a:off x="5994400" y="2911475"/>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10</a:t>
                </a:r>
                <a:endParaRPr kumimoji="0" lang="en-US" altLang="en-US" sz="500" b="0" i="0" u="none" strike="noStrike" cap="none" normalizeH="0" baseline="0">
                  <a:ln>
                    <a:noFill/>
                  </a:ln>
                  <a:solidFill>
                    <a:srgbClr val="777777"/>
                  </a:solidFill>
                  <a:effectLst/>
                </a:endParaRPr>
              </a:p>
            </p:txBody>
          </p:sp>
          <p:sp>
            <p:nvSpPr>
              <p:cNvPr id="86" name="Label">
                <a:extLst>
                  <a:ext uri="{FF2B5EF4-FFF2-40B4-BE49-F238E27FC236}">
                    <a16:creationId xmlns:a16="http://schemas.microsoft.com/office/drawing/2014/main" id="{5B267503-63E6-4EC8-B17B-C8A28F6AB950}"/>
                  </a:ext>
                </a:extLst>
              </p:cNvPr>
              <p:cNvSpPr>
                <a:spLocks noChangeArrowheads="1"/>
              </p:cNvSpPr>
              <p:nvPr/>
            </p:nvSpPr>
            <p:spPr bwMode="auto">
              <a:xfrm>
                <a:off x="5683250" y="2911475"/>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a:t>
                </a:r>
                <a:endParaRPr kumimoji="0" lang="en-US" altLang="en-US" sz="500" b="0" i="0" u="none" strike="noStrike" cap="none" normalizeH="0" baseline="0" dirty="0">
                  <a:ln>
                    <a:noFill/>
                  </a:ln>
                  <a:solidFill>
                    <a:srgbClr val="777777"/>
                  </a:solidFill>
                  <a:effectLst/>
                </a:endParaRPr>
              </a:p>
            </p:txBody>
          </p:sp>
          <p:sp>
            <p:nvSpPr>
              <p:cNvPr id="87" name="Label">
                <a:extLst>
                  <a:ext uri="{FF2B5EF4-FFF2-40B4-BE49-F238E27FC236}">
                    <a16:creationId xmlns:a16="http://schemas.microsoft.com/office/drawing/2014/main" id="{66F966FD-286F-4121-83B5-31EF5272EFBC}"/>
                  </a:ext>
                </a:extLst>
              </p:cNvPr>
              <p:cNvSpPr>
                <a:spLocks noChangeArrowheads="1"/>
              </p:cNvSpPr>
              <p:nvPr/>
            </p:nvSpPr>
            <p:spPr bwMode="auto">
              <a:xfrm>
                <a:off x="5353844" y="2911475"/>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0</a:t>
                </a:r>
                <a:endParaRPr kumimoji="0" lang="en-US" altLang="en-US" sz="500" b="0" i="0" u="none" strike="noStrike" cap="none" normalizeH="0" baseline="0">
                  <a:ln>
                    <a:noFill/>
                  </a:ln>
                  <a:solidFill>
                    <a:srgbClr val="777777"/>
                  </a:solidFill>
                  <a:effectLst/>
                </a:endParaRPr>
              </a:p>
            </p:txBody>
          </p:sp>
          <p:sp>
            <p:nvSpPr>
              <p:cNvPr id="88" name="Label">
                <a:extLst>
                  <a:ext uri="{FF2B5EF4-FFF2-40B4-BE49-F238E27FC236}">
                    <a16:creationId xmlns:a16="http://schemas.microsoft.com/office/drawing/2014/main" id="{462243A3-C969-4BCA-8434-1A03FA1E4DDD}"/>
                  </a:ext>
                </a:extLst>
              </p:cNvPr>
              <p:cNvSpPr>
                <a:spLocks noChangeArrowheads="1"/>
              </p:cNvSpPr>
              <p:nvPr/>
            </p:nvSpPr>
            <p:spPr bwMode="auto">
              <a:xfrm>
                <a:off x="6983412" y="2911475"/>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25</a:t>
                </a:r>
                <a:endParaRPr kumimoji="0" lang="en-US" altLang="en-US" sz="500" b="0" i="0" u="none" strike="noStrike" cap="none" normalizeH="0" baseline="0" dirty="0">
                  <a:ln>
                    <a:noFill/>
                  </a:ln>
                  <a:solidFill>
                    <a:srgbClr val="777777"/>
                  </a:solidFill>
                  <a:effectLst/>
                </a:endParaRPr>
              </a:p>
            </p:txBody>
          </p:sp>
          <p:sp>
            <p:nvSpPr>
              <p:cNvPr id="89" name="Label">
                <a:extLst>
                  <a:ext uri="{FF2B5EF4-FFF2-40B4-BE49-F238E27FC236}">
                    <a16:creationId xmlns:a16="http://schemas.microsoft.com/office/drawing/2014/main" id="{779DBCE7-A683-49FF-AB10-CAD11C68CAE7}"/>
                  </a:ext>
                </a:extLst>
              </p:cNvPr>
              <p:cNvSpPr>
                <a:spLocks noChangeArrowheads="1"/>
              </p:cNvSpPr>
              <p:nvPr/>
            </p:nvSpPr>
            <p:spPr bwMode="auto">
              <a:xfrm>
                <a:off x="7312025" y="2911475"/>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30</a:t>
                </a:r>
                <a:endParaRPr kumimoji="0" lang="en-US" altLang="en-US" sz="500" b="0" i="0" u="none" strike="noStrike" cap="none" normalizeH="0" baseline="0">
                  <a:ln>
                    <a:noFill/>
                  </a:ln>
                  <a:solidFill>
                    <a:srgbClr val="777777"/>
                  </a:solidFill>
                  <a:effectLst/>
                </a:endParaRPr>
              </a:p>
            </p:txBody>
          </p:sp>
          <p:sp>
            <p:nvSpPr>
              <p:cNvPr id="90" name="Label">
                <a:extLst>
                  <a:ext uri="{FF2B5EF4-FFF2-40B4-BE49-F238E27FC236}">
                    <a16:creationId xmlns:a16="http://schemas.microsoft.com/office/drawing/2014/main" id="{6D398AC6-5852-4627-B0FC-043522D59C7B}"/>
                  </a:ext>
                </a:extLst>
              </p:cNvPr>
              <p:cNvSpPr>
                <a:spLocks noChangeArrowheads="1"/>
              </p:cNvSpPr>
              <p:nvPr/>
            </p:nvSpPr>
            <p:spPr bwMode="auto">
              <a:xfrm>
                <a:off x="7642225" y="2911475"/>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35</a:t>
                </a:r>
                <a:endParaRPr kumimoji="0" lang="en-US" altLang="en-US" sz="500" b="0" i="0" u="none" strike="noStrike" cap="none" normalizeH="0" baseline="0">
                  <a:ln>
                    <a:noFill/>
                  </a:ln>
                  <a:solidFill>
                    <a:srgbClr val="777777"/>
                  </a:solidFill>
                  <a:effectLst/>
                </a:endParaRPr>
              </a:p>
            </p:txBody>
          </p:sp>
        </p:grpSp>
        <p:grpSp>
          <p:nvGrpSpPr>
            <p:cNvPr id="54" name="Lines">
              <a:extLst>
                <a:ext uri="{FF2B5EF4-FFF2-40B4-BE49-F238E27FC236}">
                  <a16:creationId xmlns:a16="http://schemas.microsoft.com/office/drawing/2014/main" id="{EA25C271-2F68-4D24-94A0-FA014260E3FD}"/>
                </a:ext>
              </a:extLst>
            </p:cNvPr>
            <p:cNvGrpSpPr/>
            <p:nvPr/>
          </p:nvGrpSpPr>
          <p:grpSpPr>
            <a:xfrm>
              <a:off x="2107412" y="1522413"/>
              <a:ext cx="2306637" cy="1371600"/>
              <a:chOff x="5370513" y="1522413"/>
              <a:chExt cx="2306637" cy="1371600"/>
            </a:xfrm>
          </p:grpSpPr>
          <p:sp>
            <p:nvSpPr>
              <p:cNvPr id="75" name="Line">
                <a:extLst>
                  <a:ext uri="{FF2B5EF4-FFF2-40B4-BE49-F238E27FC236}">
                    <a16:creationId xmlns:a16="http://schemas.microsoft.com/office/drawing/2014/main" id="{3DF35D2D-EE6B-4848-8021-5F3725B748CB}"/>
                  </a:ext>
                </a:extLst>
              </p:cNvPr>
              <p:cNvSpPr>
                <a:spLocks noChangeShapeType="1"/>
              </p:cNvSpPr>
              <p:nvPr/>
            </p:nvSpPr>
            <p:spPr bwMode="auto">
              <a:xfrm>
                <a:off x="5370513" y="1525588"/>
                <a:ext cx="0" cy="136525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6" name="Line">
                <a:extLst>
                  <a:ext uri="{FF2B5EF4-FFF2-40B4-BE49-F238E27FC236}">
                    <a16:creationId xmlns:a16="http://schemas.microsoft.com/office/drawing/2014/main" id="{8AB120C6-FA80-460B-9063-546D6DE2EB6A}"/>
                  </a:ext>
                </a:extLst>
              </p:cNvPr>
              <p:cNvSpPr>
                <a:spLocks noChangeShapeType="1"/>
              </p:cNvSpPr>
              <p:nvPr/>
            </p:nvSpPr>
            <p:spPr bwMode="auto">
              <a:xfrm>
                <a:off x="6029325" y="1522413"/>
                <a:ext cx="0" cy="137160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7" name="Line">
                <a:extLst>
                  <a:ext uri="{FF2B5EF4-FFF2-40B4-BE49-F238E27FC236}">
                    <a16:creationId xmlns:a16="http://schemas.microsoft.com/office/drawing/2014/main" id="{B7BCA254-A502-4CD1-866A-13E5AC91464B}"/>
                  </a:ext>
                </a:extLst>
              </p:cNvPr>
              <p:cNvSpPr>
                <a:spLocks noChangeShapeType="1"/>
              </p:cNvSpPr>
              <p:nvPr/>
            </p:nvSpPr>
            <p:spPr bwMode="auto">
              <a:xfrm>
                <a:off x="6359525" y="1522413"/>
                <a:ext cx="0" cy="137160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8" name="Line">
                <a:extLst>
                  <a:ext uri="{FF2B5EF4-FFF2-40B4-BE49-F238E27FC236}">
                    <a16:creationId xmlns:a16="http://schemas.microsoft.com/office/drawing/2014/main" id="{CDD265E0-6D94-4659-B154-AE0D53C69C49}"/>
                  </a:ext>
                </a:extLst>
              </p:cNvPr>
              <p:cNvSpPr>
                <a:spLocks noChangeShapeType="1"/>
              </p:cNvSpPr>
              <p:nvPr/>
            </p:nvSpPr>
            <p:spPr bwMode="auto">
              <a:xfrm>
                <a:off x="6688138" y="1522413"/>
                <a:ext cx="0" cy="137160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9" name="Line">
                <a:extLst>
                  <a:ext uri="{FF2B5EF4-FFF2-40B4-BE49-F238E27FC236}">
                    <a16:creationId xmlns:a16="http://schemas.microsoft.com/office/drawing/2014/main" id="{745EE33A-8509-4FE4-BC77-ADA3E4C37245}"/>
                  </a:ext>
                </a:extLst>
              </p:cNvPr>
              <p:cNvSpPr>
                <a:spLocks noChangeShapeType="1"/>
              </p:cNvSpPr>
              <p:nvPr/>
            </p:nvSpPr>
            <p:spPr bwMode="auto">
              <a:xfrm>
                <a:off x="5700713" y="1522413"/>
                <a:ext cx="0" cy="137160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0" name="Line">
                <a:extLst>
                  <a:ext uri="{FF2B5EF4-FFF2-40B4-BE49-F238E27FC236}">
                    <a16:creationId xmlns:a16="http://schemas.microsoft.com/office/drawing/2014/main" id="{C035F358-C674-4605-9C80-3689A6F0A8AA}"/>
                  </a:ext>
                </a:extLst>
              </p:cNvPr>
              <p:cNvSpPr>
                <a:spLocks noChangeShapeType="1"/>
              </p:cNvSpPr>
              <p:nvPr/>
            </p:nvSpPr>
            <p:spPr bwMode="auto">
              <a:xfrm>
                <a:off x="7018338" y="1522413"/>
                <a:ext cx="0" cy="137160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1" name="Line">
                <a:extLst>
                  <a:ext uri="{FF2B5EF4-FFF2-40B4-BE49-F238E27FC236}">
                    <a16:creationId xmlns:a16="http://schemas.microsoft.com/office/drawing/2014/main" id="{0CBC4A20-767F-43F2-ABDC-432E8113992F}"/>
                  </a:ext>
                </a:extLst>
              </p:cNvPr>
              <p:cNvSpPr>
                <a:spLocks noChangeShapeType="1"/>
              </p:cNvSpPr>
              <p:nvPr/>
            </p:nvSpPr>
            <p:spPr bwMode="auto">
              <a:xfrm>
                <a:off x="7346950" y="1522413"/>
                <a:ext cx="0" cy="137160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2" name="Line">
                <a:extLst>
                  <a:ext uri="{FF2B5EF4-FFF2-40B4-BE49-F238E27FC236}">
                    <a16:creationId xmlns:a16="http://schemas.microsoft.com/office/drawing/2014/main" id="{0CD6CA50-1815-42D6-81FC-E3ABC957886F}"/>
                  </a:ext>
                </a:extLst>
              </p:cNvPr>
              <p:cNvSpPr>
                <a:spLocks noChangeShapeType="1"/>
              </p:cNvSpPr>
              <p:nvPr/>
            </p:nvSpPr>
            <p:spPr bwMode="auto">
              <a:xfrm>
                <a:off x="7677150" y="1522413"/>
                <a:ext cx="0" cy="137160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5" name="Series 1 Data">
              <a:extLst>
                <a:ext uri="{FF2B5EF4-FFF2-40B4-BE49-F238E27FC236}">
                  <a16:creationId xmlns:a16="http://schemas.microsoft.com/office/drawing/2014/main" id="{C8C3830A-861F-45D1-B2CB-F0997BE7A5C4}"/>
                </a:ext>
              </a:extLst>
            </p:cNvPr>
            <p:cNvGrpSpPr/>
            <p:nvPr/>
          </p:nvGrpSpPr>
          <p:grpSpPr>
            <a:xfrm>
              <a:off x="2107412" y="1554163"/>
              <a:ext cx="2217738" cy="1250950"/>
              <a:chOff x="5370513" y="1554163"/>
              <a:chExt cx="2217738" cy="1250950"/>
            </a:xfrm>
          </p:grpSpPr>
          <p:sp>
            <p:nvSpPr>
              <p:cNvPr id="66" name="Bar">
                <a:extLst>
                  <a:ext uri="{FF2B5EF4-FFF2-40B4-BE49-F238E27FC236}">
                    <a16:creationId xmlns:a16="http://schemas.microsoft.com/office/drawing/2014/main" id="{9B4453FB-74A5-4266-B209-B5B353C0A2BD}"/>
                  </a:ext>
                </a:extLst>
              </p:cNvPr>
              <p:cNvSpPr>
                <a:spLocks noChangeArrowheads="1"/>
              </p:cNvSpPr>
              <p:nvPr/>
            </p:nvSpPr>
            <p:spPr bwMode="auto">
              <a:xfrm>
                <a:off x="5370513" y="1554163"/>
                <a:ext cx="2217738"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 name="Bar">
                <a:extLst>
                  <a:ext uri="{FF2B5EF4-FFF2-40B4-BE49-F238E27FC236}">
                    <a16:creationId xmlns:a16="http://schemas.microsoft.com/office/drawing/2014/main" id="{9E9B75E4-BFDA-4B65-BFD2-CEE825E27FE8}"/>
                  </a:ext>
                </a:extLst>
              </p:cNvPr>
              <p:cNvSpPr>
                <a:spLocks noChangeArrowheads="1"/>
              </p:cNvSpPr>
              <p:nvPr/>
            </p:nvSpPr>
            <p:spPr bwMode="auto">
              <a:xfrm>
                <a:off x="5370513" y="1703388"/>
                <a:ext cx="1350963"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 name="Bar">
                <a:extLst>
                  <a:ext uri="{FF2B5EF4-FFF2-40B4-BE49-F238E27FC236}">
                    <a16:creationId xmlns:a16="http://schemas.microsoft.com/office/drawing/2014/main" id="{4272702A-BD45-40E2-9727-CA6C4669B1AB}"/>
                  </a:ext>
                </a:extLst>
              </p:cNvPr>
              <p:cNvSpPr>
                <a:spLocks noChangeArrowheads="1"/>
              </p:cNvSpPr>
              <p:nvPr/>
            </p:nvSpPr>
            <p:spPr bwMode="auto">
              <a:xfrm>
                <a:off x="5370513" y="1852613"/>
                <a:ext cx="911225"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 name="Bar">
                <a:extLst>
                  <a:ext uri="{FF2B5EF4-FFF2-40B4-BE49-F238E27FC236}">
                    <a16:creationId xmlns:a16="http://schemas.microsoft.com/office/drawing/2014/main" id="{E8E03416-8943-4903-89D0-DB74CD6C7891}"/>
                  </a:ext>
                </a:extLst>
              </p:cNvPr>
              <p:cNvSpPr>
                <a:spLocks noChangeArrowheads="1"/>
              </p:cNvSpPr>
              <p:nvPr/>
            </p:nvSpPr>
            <p:spPr bwMode="auto">
              <a:xfrm>
                <a:off x="5370513" y="2001838"/>
                <a:ext cx="650875"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 name="Bar">
                <a:extLst>
                  <a:ext uri="{FF2B5EF4-FFF2-40B4-BE49-F238E27FC236}">
                    <a16:creationId xmlns:a16="http://schemas.microsoft.com/office/drawing/2014/main" id="{7D4F990A-9089-4B3D-84F8-245978A4D1AA}"/>
                  </a:ext>
                </a:extLst>
              </p:cNvPr>
              <p:cNvSpPr>
                <a:spLocks noChangeArrowheads="1"/>
              </p:cNvSpPr>
              <p:nvPr/>
            </p:nvSpPr>
            <p:spPr bwMode="auto">
              <a:xfrm>
                <a:off x="5370513" y="2151063"/>
                <a:ext cx="438150"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1" name="Bar">
                <a:extLst>
                  <a:ext uri="{FF2B5EF4-FFF2-40B4-BE49-F238E27FC236}">
                    <a16:creationId xmlns:a16="http://schemas.microsoft.com/office/drawing/2014/main" id="{100F6724-D54C-4DCA-A5AF-881BCAF7034B}"/>
                  </a:ext>
                </a:extLst>
              </p:cNvPr>
              <p:cNvSpPr>
                <a:spLocks noChangeArrowheads="1"/>
              </p:cNvSpPr>
              <p:nvPr/>
            </p:nvSpPr>
            <p:spPr bwMode="auto">
              <a:xfrm>
                <a:off x="5370513" y="2300288"/>
                <a:ext cx="315913"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2" name="Bar">
                <a:extLst>
                  <a:ext uri="{FF2B5EF4-FFF2-40B4-BE49-F238E27FC236}">
                    <a16:creationId xmlns:a16="http://schemas.microsoft.com/office/drawing/2014/main" id="{A92188E7-93E3-466A-A60E-D74B8D43F4CA}"/>
                  </a:ext>
                </a:extLst>
              </p:cNvPr>
              <p:cNvSpPr>
                <a:spLocks noChangeArrowheads="1"/>
              </p:cNvSpPr>
              <p:nvPr/>
            </p:nvSpPr>
            <p:spPr bwMode="auto">
              <a:xfrm>
                <a:off x="5370513" y="2449513"/>
                <a:ext cx="225425"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3" name="Bar">
                <a:extLst>
                  <a:ext uri="{FF2B5EF4-FFF2-40B4-BE49-F238E27FC236}">
                    <a16:creationId xmlns:a16="http://schemas.microsoft.com/office/drawing/2014/main" id="{35CB0749-87B8-4F4D-9F43-1CBE36C21921}"/>
                  </a:ext>
                </a:extLst>
              </p:cNvPr>
              <p:cNvSpPr>
                <a:spLocks noChangeArrowheads="1"/>
              </p:cNvSpPr>
              <p:nvPr/>
            </p:nvSpPr>
            <p:spPr bwMode="auto">
              <a:xfrm>
                <a:off x="5370513" y="2598738"/>
                <a:ext cx="158750"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4" name="Bar">
                <a:extLst>
                  <a:ext uri="{FF2B5EF4-FFF2-40B4-BE49-F238E27FC236}">
                    <a16:creationId xmlns:a16="http://schemas.microsoft.com/office/drawing/2014/main" id="{A594E7A5-29EF-4745-8738-6E917B7FDE4C}"/>
                  </a:ext>
                </a:extLst>
              </p:cNvPr>
              <p:cNvSpPr>
                <a:spLocks noChangeArrowheads="1"/>
              </p:cNvSpPr>
              <p:nvPr/>
            </p:nvSpPr>
            <p:spPr bwMode="auto">
              <a:xfrm>
                <a:off x="5370513" y="2747963"/>
                <a:ext cx="85725"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6" name="Series 2 Data">
              <a:extLst>
                <a:ext uri="{FF2B5EF4-FFF2-40B4-BE49-F238E27FC236}">
                  <a16:creationId xmlns:a16="http://schemas.microsoft.com/office/drawing/2014/main" id="{BEDA2294-70B2-4D9D-94C2-492DF04188FC}"/>
                </a:ext>
              </a:extLst>
            </p:cNvPr>
            <p:cNvGrpSpPr/>
            <p:nvPr/>
          </p:nvGrpSpPr>
          <p:grpSpPr>
            <a:xfrm>
              <a:off x="2107412" y="1611313"/>
              <a:ext cx="1920875" cy="1250950"/>
              <a:chOff x="5370513" y="1611313"/>
              <a:chExt cx="1920875" cy="1250950"/>
            </a:xfrm>
          </p:grpSpPr>
          <p:sp>
            <p:nvSpPr>
              <p:cNvPr id="57" name="Bar">
                <a:extLst>
                  <a:ext uri="{FF2B5EF4-FFF2-40B4-BE49-F238E27FC236}">
                    <a16:creationId xmlns:a16="http://schemas.microsoft.com/office/drawing/2014/main" id="{81E7647D-5CAC-45CC-8C0D-CB892C77B5B5}"/>
                  </a:ext>
                </a:extLst>
              </p:cNvPr>
              <p:cNvSpPr>
                <a:spLocks noChangeArrowheads="1"/>
              </p:cNvSpPr>
              <p:nvPr/>
            </p:nvSpPr>
            <p:spPr bwMode="auto">
              <a:xfrm>
                <a:off x="5370513" y="1611313"/>
                <a:ext cx="1920875" cy="571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 name="Bar">
                <a:extLst>
                  <a:ext uri="{FF2B5EF4-FFF2-40B4-BE49-F238E27FC236}">
                    <a16:creationId xmlns:a16="http://schemas.microsoft.com/office/drawing/2014/main" id="{5E74B093-A456-4218-A6FD-DE750A6FB0E6}"/>
                  </a:ext>
                </a:extLst>
              </p:cNvPr>
              <p:cNvSpPr>
                <a:spLocks noChangeArrowheads="1"/>
              </p:cNvSpPr>
              <p:nvPr/>
            </p:nvSpPr>
            <p:spPr bwMode="auto">
              <a:xfrm>
                <a:off x="5370513" y="1760538"/>
                <a:ext cx="1273175" cy="571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 name="Bar">
                <a:extLst>
                  <a:ext uri="{FF2B5EF4-FFF2-40B4-BE49-F238E27FC236}">
                    <a16:creationId xmlns:a16="http://schemas.microsoft.com/office/drawing/2014/main" id="{3DBF8ADE-A438-4163-9F62-F2244716D6F7}"/>
                  </a:ext>
                </a:extLst>
              </p:cNvPr>
              <p:cNvSpPr>
                <a:spLocks noChangeArrowheads="1"/>
              </p:cNvSpPr>
              <p:nvPr/>
            </p:nvSpPr>
            <p:spPr bwMode="auto">
              <a:xfrm>
                <a:off x="5370513" y="1909763"/>
                <a:ext cx="790575" cy="571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 name="Bar">
                <a:extLst>
                  <a:ext uri="{FF2B5EF4-FFF2-40B4-BE49-F238E27FC236}">
                    <a16:creationId xmlns:a16="http://schemas.microsoft.com/office/drawing/2014/main" id="{B592E148-1C21-4311-85A3-5B93ECC88EB3}"/>
                  </a:ext>
                </a:extLst>
              </p:cNvPr>
              <p:cNvSpPr>
                <a:spLocks noChangeArrowheads="1"/>
              </p:cNvSpPr>
              <p:nvPr/>
            </p:nvSpPr>
            <p:spPr bwMode="auto">
              <a:xfrm>
                <a:off x="5370513" y="2058988"/>
                <a:ext cx="563563" cy="571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1" name="Bar">
                <a:extLst>
                  <a:ext uri="{FF2B5EF4-FFF2-40B4-BE49-F238E27FC236}">
                    <a16:creationId xmlns:a16="http://schemas.microsoft.com/office/drawing/2014/main" id="{387744E1-3597-4A80-8440-2E05C0B1055E}"/>
                  </a:ext>
                </a:extLst>
              </p:cNvPr>
              <p:cNvSpPr>
                <a:spLocks noChangeArrowheads="1"/>
              </p:cNvSpPr>
              <p:nvPr/>
            </p:nvSpPr>
            <p:spPr bwMode="auto">
              <a:xfrm>
                <a:off x="5370513" y="2208213"/>
                <a:ext cx="388938" cy="571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2" name="Bar">
                <a:extLst>
                  <a:ext uri="{FF2B5EF4-FFF2-40B4-BE49-F238E27FC236}">
                    <a16:creationId xmlns:a16="http://schemas.microsoft.com/office/drawing/2014/main" id="{CD80ABE9-DC69-49FC-9BB4-2BDE9BD57431}"/>
                  </a:ext>
                </a:extLst>
              </p:cNvPr>
              <p:cNvSpPr>
                <a:spLocks noChangeArrowheads="1"/>
              </p:cNvSpPr>
              <p:nvPr/>
            </p:nvSpPr>
            <p:spPr bwMode="auto">
              <a:xfrm>
                <a:off x="5370513" y="2357438"/>
                <a:ext cx="276225" cy="571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 name="Bar">
                <a:extLst>
                  <a:ext uri="{FF2B5EF4-FFF2-40B4-BE49-F238E27FC236}">
                    <a16:creationId xmlns:a16="http://schemas.microsoft.com/office/drawing/2014/main" id="{493049B9-6CE7-48A0-B5DF-73227A92451A}"/>
                  </a:ext>
                </a:extLst>
              </p:cNvPr>
              <p:cNvSpPr>
                <a:spLocks noChangeArrowheads="1"/>
              </p:cNvSpPr>
              <p:nvPr/>
            </p:nvSpPr>
            <p:spPr bwMode="auto">
              <a:xfrm>
                <a:off x="5370513" y="2506663"/>
                <a:ext cx="207963" cy="571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4" name="Bar">
                <a:extLst>
                  <a:ext uri="{FF2B5EF4-FFF2-40B4-BE49-F238E27FC236}">
                    <a16:creationId xmlns:a16="http://schemas.microsoft.com/office/drawing/2014/main" id="{F2D1C26E-6230-4202-81F4-6C08E25D0543}"/>
                  </a:ext>
                </a:extLst>
              </p:cNvPr>
              <p:cNvSpPr>
                <a:spLocks noChangeArrowheads="1"/>
              </p:cNvSpPr>
              <p:nvPr/>
            </p:nvSpPr>
            <p:spPr bwMode="auto">
              <a:xfrm>
                <a:off x="5370513" y="2655888"/>
                <a:ext cx="169863" cy="571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5" name="Bar">
                <a:extLst>
                  <a:ext uri="{FF2B5EF4-FFF2-40B4-BE49-F238E27FC236}">
                    <a16:creationId xmlns:a16="http://schemas.microsoft.com/office/drawing/2014/main" id="{FB813E92-2280-4409-8D2D-C3A935B89FFC}"/>
                  </a:ext>
                </a:extLst>
              </p:cNvPr>
              <p:cNvSpPr>
                <a:spLocks noChangeArrowheads="1"/>
              </p:cNvSpPr>
              <p:nvPr/>
            </p:nvSpPr>
            <p:spPr bwMode="auto">
              <a:xfrm>
                <a:off x="5370513" y="2805113"/>
                <a:ext cx="106363" cy="571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105" name="Bubble Chart" descr="&lt;SmartSettings&gt;&lt;SmartResize enabled=&quot;True&quot; minWidth=&quot;25&quot; minHeight=&quot;25&quot; /&gt;&lt;/SmartSettings&gt;">
            <a:extLst>
              <a:ext uri="{FF2B5EF4-FFF2-40B4-BE49-F238E27FC236}">
                <a16:creationId xmlns:a16="http://schemas.microsoft.com/office/drawing/2014/main" id="{33FC136A-12C9-4F4A-B1E0-0F4387276600}"/>
              </a:ext>
            </a:extLst>
          </p:cNvPr>
          <p:cNvGrpSpPr/>
          <p:nvPr>
            <p:custDataLst>
              <p:tags r:id="rId3"/>
            </p:custDataLst>
          </p:nvPr>
        </p:nvGrpSpPr>
        <p:grpSpPr>
          <a:xfrm>
            <a:off x="7537608" y="936426"/>
            <a:ext cx="2933383" cy="2013347"/>
            <a:chOff x="1639094" y="1022032"/>
            <a:chExt cx="2933383" cy="2013347"/>
          </a:xfrm>
        </p:grpSpPr>
        <p:sp>
          <p:nvSpPr>
            <p:cNvPr id="106" name="Tile Background">
              <a:extLst>
                <a:ext uri="{FF2B5EF4-FFF2-40B4-BE49-F238E27FC236}">
                  <a16:creationId xmlns:a16="http://schemas.microsoft.com/office/drawing/2014/main" id="{A09FCC07-E36B-4054-9257-6D14CC2ABCBF}"/>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07"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9D7D0752-D270-4081-A856-416A5B10D8B6}"/>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08"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B6208A6A-9814-4641-8114-D696AFA109E2}"/>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09" name="Grid">
              <a:extLst>
                <a:ext uri="{FF2B5EF4-FFF2-40B4-BE49-F238E27FC236}">
                  <a16:creationId xmlns:a16="http://schemas.microsoft.com/office/drawing/2014/main" id="{2547BEC1-9E1E-48C6-ACFC-DA6756C33D70}"/>
                </a:ext>
              </a:extLst>
            </p:cNvPr>
            <p:cNvGrpSpPr/>
            <p:nvPr/>
          </p:nvGrpSpPr>
          <p:grpSpPr>
            <a:xfrm>
              <a:off x="1942306" y="1558925"/>
              <a:ext cx="2497137" cy="1204913"/>
              <a:chOff x="5391150" y="1558925"/>
              <a:chExt cx="2497137" cy="1204913"/>
            </a:xfrm>
          </p:grpSpPr>
          <p:sp>
            <p:nvSpPr>
              <p:cNvPr id="159" name="Line">
                <a:extLst>
                  <a:ext uri="{FF2B5EF4-FFF2-40B4-BE49-F238E27FC236}">
                    <a16:creationId xmlns:a16="http://schemas.microsoft.com/office/drawing/2014/main" id="{D46CADD6-D671-4C4A-AB73-448E763EECD2}"/>
                  </a:ext>
                </a:extLst>
              </p:cNvPr>
              <p:cNvSpPr>
                <a:spLocks noChangeShapeType="1"/>
              </p:cNvSpPr>
              <p:nvPr/>
            </p:nvSpPr>
            <p:spPr bwMode="auto">
              <a:xfrm>
                <a:off x="5391150" y="1558925"/>
                <a:ext cx="2497137"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0" name="Line">
                <a:extLst>
                  <a:ext uri="{FF2B5EF4-FFF2-40B4-BE49-F238E27FC236}">
                    <a16:creationId xmlns:a16="http://schemas.microsoft.com/office/drawing/2014/main" id="{B95DBD63-96BE-4074-AAA8-D70D7567E300}"/>
                  </a:ext>
                </a:extLst>
              </p:cNvPr>
              <p:cNvSpPr>
                <a:spLocks noChangeShapeType="1"/>
              </p:cNvSpPr>
              <p:nvPr/>
            </p:nvSpPr>
            <p:spPr bwMode="auto">
              <a:xfrm>
                <a:off x="5391150" y="1800225"/>
                <a:ext cx="2497137"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1" name="Line">
                <a:extLst>
                  <a:ext uri="{FF2B5EF4-FFF2-40B4-BE49-F238E27FC236}">
                    <a16:creationId xmlns:a16="http://schemas.microsoft.com/office/drawing/2014/main" id="{225C3069-FF26-47F4-A89A-7AA9BCEE90A9}"/>
                  </a:ext>
                </a:extLst>
              </p:cNvPr>
              <p:cNvSpPr>
                <a:spLocks noChangeShapeType="1"/>
              </p:cNvSpPr>
              <p:nvPr/>
            </p:nvSpPr>
            <p:spPr bwMode="auto">
              <a:xfrm>
                <a:off x="5391150" y="2039938"/>
                <a:ext cx="2497137"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2" name="Line">
                <a:extLst>
                  <a:ext uri="{FF2B5EF4-FFF2-40B4-BE49-F238E27FC236}">
                    <a16:creationId xmlns:a16="http://schemas.microsoft.com/office/drawing/2014/main" id="{DC31F20E-B7F5-4632-8F08-0A2ACA0518AD}"/>
                  </a:ext>
                </a:extLst>
              </p:cNvPr>
              <p:cNvSpPr>
                <a:spLocks noChangeShapeType="1"/>
              </p:cNvSpPr>
              <p:nvPr/>
            </p:nvSpPr>
            <p:spPr bwMode="auto">
              <a:xfrm>
                <a:off x="5391150" y="2281238"/>
                <a:ext cx="2497137"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3" name="Line">
                <a:extLst>
                  <a:ext uri="{FF2B5EF4-FFF2-40B4-BE49-F238E27FC236}">
                    <a16:creationId xmlns:a16="http://schemas.microsoft.com/office/drawing/2014/main" id="{5A769F31-3DD3-4367-9E6E-76D69F3B7576}"/>
                  </a:ext>
                </a:extLst>
              </p:cNvPr>
              <p:cNvSpPr>
                <a:spLocks noChangeShapeType="1"/>
              </p:cNvSpPr>
              <p:nvPr/>
            </p:nvSpPr>
            <p:spPr bwMode="auto">
              <a:xfrm>
                <a:off x="5391150" y="2522538"/>
                <a:ext cx="2497137"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 name="Line">
                <a:extLst>
                  <a:ext uri="{FF2B5EF4-FFF2-40B4-BE49-F238E27FC236}">
                    <a16:creationId xmlns:a16="http://schemas.microsoft.com/office/drawing/2014/main" id="{6ED356E2-CF7E-4A84-93AE-DE832D977550}"/>
                  </a:ext>
                </a:extLst>
              </p:cNvPr>
              <p:cNvSpPr>
                <a:spLocks noChangeShapeType="1"/>
              </p:cNvSpPr>
              <p:nvPr/>
            </p:nvSpPr>
            <p:spPr bwMode="auto">
              <a:xfrm>
                <a:off x="5391150" y="2763838"/>
                <a:ext cx="2497137"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latin typeface="Segoe UI" panose="020B0502040204020203" pitchFamily="34" charset="0"/>
                  <a:cs typeface="Segoe UI" panose="020B0502040204020203" pitchFamily="34" charset="0"/>
                </a:endParaRPr>
              </a:p>
            </p:txBody>
          </p:sp>
          <p:sp>
            <p:nvSpPr>
              <p:cNvPr id="165" name="Line">
                <a:extLst>
                  <a:ext uri="{FF2B5EF4-FFF2-40B4-BE49-F238E27FC236}">
                    <a16:creationId xmlns:a16="http://schemas.microsoft.com/office/drawing/2014/main" id="{65FE06E5-2E42-4E90-B960-B8411E4AC1F6}"/>
                  </a:ext>
                </a:extLst>
              </p:cNvPr>
              <p:cNvSpPr>
                <a:spLocks noChangeShapeType="1"/>
              </p:cNvSpPr>
              <p:nvPr/>
            </p:nvSpPr>
            <p:spPr bwMode="auto">
              <a:xfrm>
                <a:off x="5391150" y="1558925"/>
                <a:ext cx="0" cy="1204913"/>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166" name="Line">
                <a:extLst>
                  <a:ext uri="{FF2B5EF4-FFF2-40B4-BE49-F238E27FC236}">
                    <a16:creationId xmlns:a16="http://schemas.microsoft.com/office/drawing/2014/main" id="{AF5F1BAA-6F9E-48DF-B171-65877FD241C0}"/>
                  </a:ext>
                </a:extLst>
              </p:cNvPr>
              <p:cNvSpPr>
                <a:spLocks noChangeShapeType="1"/>
              </p:cNvSpPr>
              <p:nvPr/>
            </p:nvSpPr>
            <p:spPr bwMode="auto">
              <a:xfrm>
                <a:off x="5891213" y="1558925"/>
                <a:ext cx="0" cy="1204913"/>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 name="Line">
                <a:extLst>
                  <a:ext uri="{FF2B5EF4-FFF2-40B4-BE49-F238E27FC236}">
                    <a16:creationId xmlns:a16="http://schemas.microsoft.com/office/drawing/2014/main" id="{F4907B83-BE58-4DA2-BAE4-ECB485C68CCA}"/>
                  </a:ext>
                </a:extLst>
              </p:cNvPr>
              <p:cNvSpPr>
                <a:spLocks noChangeShapeType="1"/>
              </p:cNvSpPr>
              <p:nvPr/>
            </p:nvSpPr>
            <p:spPr bwMode="auto">
              <a:xfrm>
                <a:off x="6389688" y="1558925"/>
                <a:ext cx="0" cy="1204913"/>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 name="Line">
                <a:extLst>
                  <a:ext uri="{FF2B5EF4-FFF2-40B4-BE49-F238E27FC236}">
                    <a16:creationId xmlns:a16="http://schemas.microsoft.com/office/drawing/2014/main" id="{DCF95BC1-169A-4C5B-883A-A8C0888F8438}"/>
                  </a:ext>
                </a:extLst>
              </p:cNvPr>
              <p:cNvSpPr>
                <a:spLocks noChangeShapeType="1"/>
              </p:cNvSpPr>
              <p:nvPr/>
            </p:nvSpPr>
            <p:spPr bwMode="auto">
              <a:xfrm>
                <a:off x="6889750" y="1558925"/>
                <a:ext cx="0" cy="1204913"/>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 name="Line">
                <a:extLst>
                  <a:ext uri="{FF2B5EF4-FFF2-40B4-BE49-F238E27FC236}">
                    <a16:creationId xmlns:a16="http://schemas.microsoft.com/office/drawing/2014/main" id="{20E0CD4B-E296-447A-A676-953BFA01C83E}"/>
                  </a:ext>
                </a:extLst>
              </p:cNvPr>
              <p:cNvSpPr>
                <a:spLocks noChangeShapeType="1"/>
              </p:cNvSpPr>
              <p:nvPr/>
            </p:nvSpPr>
            <p:spPr bwMode="auto">
              <a:xfrm>
                <a:off x="7389813" y="1558925"/>
                <a:ext cx="0" cy="1204913"/>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110" name="Line 20">
              <a:extLst>
                <a:ext uri="{FF2B5EF4-FFF2-40B4-BE49-F238E27FC236}">
                  <a16:creationId xmlns:a16="http://schemas.microsoft.com/office/drawing/2014/main" id="{C25EB685-4673-4276-98E1-99B9452E3D1A}"/>
                </a:ext>
              </a:extLst>
            </p:cNvPr>
            <p:cNvSpPr>
              <a:spLocks noChangeShapeType="1"/>
            </p:cNvSpPr>
            <p:nvPr/>
          </p:nvSpPr>
          <p:spPr bwMode="auto">
            <a:xfrm>
              <a:off x="4439444" y="1558925"/>
              <a:ext cx="0" cy="1204913"/>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11" name="X Axis Labels">
              <a:extLst>
                <a:ext uri="{FF2B5EF4-FFF2-40B4-BE49-F238E27FC236}">
                  <a16:creationId xmlns:a16="http://schemas.microsoft.com/office/drawing/2014/main" id="{2DC340C1-9D66-4CD8-B37F-5C1B591DB33E}"/>
                </a:ext>
              </a:extLst>
            </p:cNvPr>
            <p:cNvGrpSpPr/>
            <p:nvPr/>
          </p:nvGrpSpPr>
          <p:grpSpPr>
            <a:xfrm>
              <a:off x="1931194" y="2786064"/>
              <a:ext cx="2543857" cy="186480"/>
              <a:chOff x="5380038" y="2786064"/>
              <a:chExt cx="2543857" cy="186480"/>
            </a:xfrm>
          </p:grpSpPr>
          <p:sp>
            <p:nvSpPr>
              <p:cNvPr id="152" name="Label">
                <a:extLst>
                  <a:ext uri="{FF2B5EF4-FFF2-40B4-BE49-F238E27FC236}">
                    <a16:creationId xmlns:a16="http://schemas.microsoft.com/office/drawing/2014/main" id="{6256238B-64F1-4FF9-A09D-379908CFCE10}"/>
                  </a:ext>
                </a:extLst>
              </p:cNvPr>
              <p:cNvSpPr>
                <a:spLocks noChangeArrowheads="1"/>
              </p:cNvSpPr>
              <p:nvPr/>
            </p:nvSpPr>
            <p:spPr bwMode="auto">
              <a:xfrm>
                <a:off x="5380038" y="2786064"/>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0</a:t>
                </a:r>
              </a:p>
            </p:txBody>
          </p:sp>
          <p:sp>
            <p:nvSpPr>
              <p:cNvPr id="153" name="Label">
                <a:extLst>
                  <a:ext uri="{FF2B5EF4-FFF2-40B4-BE49-F238E27FC236}">
                    <a16:creationId xmlns:a16="http://schemas.microsoft.com/office/drawing/2014/main" id="{0A325D5C-0A40-457E-ADFB-A965B3C9726C}"/>
                  </a:ext>
                </a:extLst>
              </p:cNvPr>
              <p:cNvSpPr>
                <a:spLocks noChangeArrowheads="1"/>
              </p:cNvSpPr>
              <p:nvPr/>
            </p:nvSpPr>
            <p:spPr bwMode="auto">
              <a:xfrm>
                <a:off x="5856288" y="2786064"/>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10</a:t>
                </a:r>
              </a:p>
            </p:txBody>
          </p:sp>
          <p:sp>
            <p:nvSpPr>
              <p:cNvPr id="154" name="Label">
                <a:extLst>
                  <a:ext uri="{FF2B5EF4-FFF2-40B4-BE49-F238E27FC236}">
                    <a16:creationId xmlns:a16="http://schemas.microsoft.com/office/drawing/2014/main" id="{62BDFCCC-6600-48F3-A9E9-6283108DF5C0}"/>
                  </a:ext>
                </a:extLst>
              </p:cNvPr>
              <p:cNvSpPr>
                <a:spLocks noChangeArrowheads="1"/>
              </p:cNvSpPr>
              <p:nvPr/>
            </p:nvSpPr>
            <p:spPr bwMode="auto">
              <a:xfrm>
                <a:off x="6357144" y="2786064"/>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20</a:t>
                </a:r>
              </a:p>
            </p:txBody>
          </p:sp>
          <p:sp>
            <p:nvSpPr>
              <p:cNvPr id="155" name="Label">
                <a:extLst>
                  <a:ext uri="{FF2B5EF4-FFF2-40B4-BE49-F238E27FC236}">
                    <a16:creationId xmlns:a16="http://schemas.microsoft.com/office/drawing/2014/main" id="{A813E851-9936-4408-81CF-7BD164198D09}"/>
                  </a:ext>
                </a:extLst>
              </p:cNvPr>
              <p:cNvSpPr>
                <a:spLocks noChangeArrowheads="1"/>
              </p:cNvSpPr>
              <p:nvPr/>
            </p:nvSpPr>
            <p:spPr bwMode="auto">
              <a:xfrm>
                <a:off x="6854825" y="2786064"/>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30</a:t>
                </a:r>
              </a:p>
            </p:txBody>
          </p:sp>
          <p:sp>
            <p:nvSpPr>
              <p:cNvPr id="156" name="Label">
                <a:extLst>
                  <a:ext uri="{FF2B5EF4-FFF2-40B4-BE49-F238E27FC236}">
                    <a16:creationId xmlns:a16="http://schemas.microsoft.com/office/drawing/2014/main" id="{70503025-1D50-4561-AB45-2DE3C41914E8}"/>
                  </a:ext>
                </a:extLst>
              </p:cNvPr>
              <p:cNvSpPr>
                <a:spLocks noChangeArrowheads="1"/>
              </p:cNvSpPr>
              <p:nvPr/>
            </p:nvSpPr>
            <p:spPr bwMode="auto">
              <a:xfrm>
                <a:off x="7353300" y="2786064"/>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40</a:t>
                </a:r>
              </a:p>
            </p:txBody>
          </p:sp>
          <p:sp>
            <p:nvSpPr>
              <p:cNvPr id="157" name="Label">
                <a:extLst>
                  <a:ext uri="{FF2B5EF4-FFF2-40B4-BE49-F238E27FC236}">
                    <a16:creationId xmlns:a16="http://schemas.microsoft.com/office/drawing/2014/main" id="{2E1EE39B-2B33-4998-B225-3AB3978E6405}"/>
                  </a:ext>
                </a:extLst>
              </p:cNvPr>
              <p:cNvSpPr>
                <a:spLocks noChangeArrowheads="1"/>
              </p:cNvSpPr>
              <p:nvPr/>
            </p:nvSpPr>
            <p:spPr bwMode="auto">
              <a:xfrm>
                <a:off x="7853363" y="2786064"/>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50</a:t>
                </a:r>
              </a:p>
            </p:txBody>
          </p:sp>
          <p:sp>
            <p:nvSpPr>
              <p:cNvPr id="158" name="Label">
                <a:extLst>
                  <a:ext uri="{FF2B5EF4-FFF2-40B4-BE49-F238E27FC236}">
                    <a16:creationId xmlns:a16="http://schemas.microsoft.com/office/drawing/2014/main" id="{06260525-BC5B-486A-AC77-D936CBE24D60}"/>
                  </a:ext>
                </a:extLst>
              </p:cNvPr>
              <p:cNvSpPr>
                <a:spLocks noChangeArrowheads="1"/>
              </p:cNvSpPr>
              <p:nvPr/>
            </p:nvSpPr>
            <p:spPr bwMode="auto">
              <a:xfrm>
                <a:off x="6554759" y="2895600"/>
                <a:ext cx="16991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Axis X</a:t>
                </a:r>
              </a:p>
            </p:txBody>
          </p:sp>
        </p:grpSp>
        <p:grpSp>
          <p:nvGrpSpPr>
            <p:cNvPr id="112" name="Y Axis Labels">
              <a:extLst>
                <a:ext uri="{FF2B5EF4-FFF2-40B4-BE49-F238E27FC236}">
                  <a16:creationId xmlns:a16="http://schemas.microsoft.com/office/drawing/2014/main" id="{5A429242-7429-465F-9AF3-5F0B4AEA4A69}"/>
                </a:ext>
              </a:extLst>
            </p:cNvPr>
            <p:cNvGrpSpPr/>
            <p:nvPr/>
          </p:nvGrpSpPr>
          <p:grpSpPr>
            <a:xfrm>
              <a:off x="1706191" y="1522412"/>
              <a:ext cx="206635" cy="1259632"/>
              <a:chOff x="5155035" y="1522412"/>
              <a:chExt cx="206635" cy="1259632"/>
            </a:xfrm>
          </p:grpSpPr>
          <p:sp>
            <p:nvSpPr>
              <p:cNvPr id="145" name="Label">
                <a:extLst>
                  <a:ext uri="{FF2B5EF4-FFF2-40B4-BE49-F238E27FC236}">
                    <a16:creationId xmlns:a16="http://schemas.microsoft.com/office/drawing/2014/main" id="{4E6C041E-70C0-4F54-8B8D-08579AE91E7E}"/>
                  </a:ext>
                </a:extLst>
              </p:cNvPr>
              <p:cNvSpPr>
                <a:spLocks noChangeArrowheads="1"/>
              </p:cNvSpPr>
              <p:nvPr/>
            </p:nvSpPr>
            <p:spPr bwMode="auto">
              <a:xfrm>
                <a:off x="5326404" y="2705100"/>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0</a:t>
                </a:r>
              </a:p>
            </p:txBody>
          </p:sp>
          <p:sp>
            <p:nvSpPr>
              <p:cNvPr id="146" name="Label">
                <a:extLst>
                  <a:ext uri="{FF2B5EF4-FFF2-40B4-BE49-F238E27FC236}">
                    <a16:creationId xmlns:a16="http://schemas.microsoft.com/office/drawing/2014/main" id="{26EFA0A5-6EF0-48AF-8AAE-4E02056ED5BC}"/>
                  </a:ext>
                </a:extLst>
              </p:cNvPr>
              <p:cNvSpPr>
                <a:spLocks noChangeArrowheads="1"/>
              </p:cNvSpPr>
              <p:nvPr/>
            </p:nvSpPr>
            <p:spPr bwMode="auto">
              <a:xfrm>
                <a:off x="5326404" y="2482056"/>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5</a:t>
                </a:r>
              </a:p>
            </p:txBody>
          </p:sp>
          <p:sp>
            <p:nvSpPr>
              <p:cNvPr id="147" name="Label">
                <a:extLst>
                  <a:ext uri="{FF2B5EF4-FFF2-40B4-BE49-F238E27FC236}">
                    <a16:creationId xmlns:a16="http://schemas.microsoft.com/office/drawing/2014/main" id="{CB2BEDFC-BA05-4353-A32B-72F821A24167}"/>
                  </a:ext>
                </a:extLst>
              </p:cNvPr>
              <p:cNvSpPr>
                <a:spLocks noChangeArrowheads="1"/>
              </p:cNvSpPr>
              <p:nvPr/>
            </p:nvSpPr>
            <p:spPr bwMode="auto">
              <a:xfrm>
                <a:off x="5291138" y="2244724"/>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10</a:t>
                </a:r>
              </a:p>
            </p:txBody>
          </p:sp>
          <p:sp>
            <p:nvSpPr>
              <p:cNvPr id="148" name="Label">
                <a:extLst>
                  <a:ext uri="{FF2B5EF4-FFF2-40B4-BE49-F238E27FC236}">
                    <a16:creationId xmlns:a16="http://schemas.microsoft.com/office/drawing/2014/main" id="{015262E7-B151-4446-BC58-6091A26D9A19}"/>
                  </a:ext>
                </a:extLst>
              </p:cNvPr>
              <p:cNvSpPr>
                <a:spLocks noChangeArrowheads="1"/>
              </p:cNvSpPr>
              <p:nvPr/>
            </p:nvSpPr>
            <p:spPr bwMode="auto">
              <a:xfrm>
                <a:off x="5291138" y="2001043"/>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15</a:t>
                </a:r>
              </a:p>
            </p:txBody>
          </p:sp>
          <p:sp>
            <p:nvSpPr>
              <p:cNvPr id="149" name="Label">
                <a:extLst>
                  <a:ext uri="{FF2B5EF4-FFF2-40B4-BE49-F238E27FC236}">
                    <a16:creationId xmlns:a16="http://schemas.microsoft.com/office/drawing/2014/main" id="{4A913A97-A6A9-405C-AE31-0E478B951909}"/>
                  </a:ext>
                </a:extLst>
              </p:cNvPr>
              <p:cNvSpPr>
                <a:spLocks noChangeArrowheads="1"/>
              </p:cNvSpPr>
              <p:nvPr/>
            </p:nvSpPr>
            <p:spPr bwMode="auto">
              <a:xfrm>
                <a:off x="5291138" y="1759743"/>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20</a:t>
                </a:r>
              </a:p>
            </p:txBody>
          </p:sp>
          <p:sp>
            <p:nvSpPr>
              <p:cNvPr id="150" name="Label">
                <a:extLst>
                  <a:ext uri="{FF2B5EF4-FFF2-40B4-BE49-F238E27FC236}">
                    <a16:creationId xmlns:a16="http://schemas.microsoft.com/office/drawing/2014/main" id="{4521AFBC-F096-420A-B565-D6E698C38A7F}"/>
                  </a:ext>
                </a:extLst>
              </p:cNvPr>
              <p:cNvSpPr>
                <a:spLocks noChangeArrowheads="1"/>
              </p:cNvSpPr>
              <p:nvPr/>
            </p:nvSpPr>
            <p:spPr bwMode="auto">
              <a:xfrm>
                <a:off x="5291138" y="1522412"/>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cs typeface="Segoe UI" panose="020B0502040204020203" pitchFamily="34" charset="0"/>
                  </a:rPr>
                  <a:t>25</a:t>
                </a:r>
              </a:p>
            </p:txBody>
          </p:sp>
          <p:sp>
            <p:nvSpPr>
              <p:cNvPr id="151" name="Label">
                <a:extLst>
                  <a:ext uri="{FF2B5EF4-FFF2-40B4-BE49-F238E27FC236}">
                    <a16:creationId xmlns:a16="http://schemas.microsoft.com/office/drawing/2014/main" id="{608D072D-1C9D-4CB2-AAA1-C647F492EF4B}"/>
                  </a:ext>
                </a:extLst>
              </p:cNvPr>
              <p:cNvSpPr>
                <a:spLocks noChangeArrowheads="1"/>
              </p:cNvSpPr>
              <p:nvPr/>
            </p:nvSpPr>
            <p:spPr bwMode="auto">
              <a:xfrm rot="16200000">
                <a:off x="5110151" y="2122909"/>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Axis Y</a:t>
                </a:r>
              </a:p>
            </p:txBody>
          </p:sp>
        </p:grpSp>
        <p:grpSp>
          <p:nvGrpSpPr>
            <p:cNvPr id="113" name="Bubbles">
              <a:extLst>
                <a:ext uri="{FF2B5EF4-FFF2-40B4-BE49-F238E27FC236}">
                  <a16:creationId xmlns:a16="http://schemas.microsoft.com/office/drawing/2014/main" id="{03414F5A-A573-43DD-8AC5-75B77DC3A2B0}"/>
                </a:ext>
              </a:extLst>
            </p:cNvPr>
            <p:cNvGrpSpPr/>
            <p:nvPr/>
          </p:nvGrpSpPr>
          <p:grpSpPr>
            <a:xfrm>
              <a:off x="2104233" y="1555750"/>
              <a:ext cx="2338385" cy="1211263"/>
              <a:chOff x="5553077" y="1555750"/>
              <a:chExt cx="2338385" cy="1211263"/>
            </a:xfrm>
          </p:grpSpPr>
          <p:sp>
            <p:nvSpPr>
              <p:cNvPr id="133" name="Bubble">
                <a:extLst>
                  <a:ext uri="{FF2B5EF4-FFF2-40B4-BE49-F238E27FC236}">
                    <a16:creationId xmlns:a16="http://schemas.microsoft.com/office/drawing/2014/main" id="{3E5ED0A1-6B14-45D8-BFA0-73C6EE1EB3EF}"/>
                  </a:ext>
                </a:extLst>
              </p:cNvPr>
              <p:cNvSpPr>
                <a:spLocks/>
              </p:cNvSpPr>
              <p:nvPr/>
            </p:nvSpPr>
            <p:spPr bwMode="auto">
              <a:xfrm>
                <a:off x="7642225" y="1652588"/>
                <a:ext cx="249237" cy="311150"/>
              </a:xfrm>
              <a:custGeom>
                <a:avLst/>
                <a:gdLst>
                  <a:gd name="T0" fmla="*/ 762 w 1228"/>
                  <a:gd name="T1" fmla="*/ 0 h 1524"/>
                  <a:gd name="T2" fmla="*/ 0 w 1228"/>
                  <a:gd name="T3" fmla="*/ 762 h 1524"/>
                  <a:gd name="T4" fmla="*/ 762 w 1228"/>
                  <a:gd name="T5" fmla="*/ 1524 h 1524"/>
                  <a:gd name="T6" fmla="*/ 1228 w 1228"/>
                  <a:gd name="T7" fmla="*/ 1366 h 1524"/>
                  <a:gd name="T8" fmla="*/ 1228 w 1228"/>
                  <a:gd name="T9" fmla="*/ 159 h 1524"/>
                  <a:gd name="T10" fmla="*/ 762 w 1228"/>
                  <a:gd name="T11" fmla="*/ 0 h 1524"/>
                </a:gdLst>
                <a:ahLst/>
                <a:cxnLst>
                  <a:cxn ang="0">
                    <a:pos x="T0" y="T1"/>
                  </a:cxn>
                  <a:cxn ang="0">
                    <a:pos x="T2" y="T3"/>
                  </a:cxn>
                  <a:cxn ang="0">
                    <a:pos x="T4" y="T5"/>
                  </a:cxn>
                  <a:cxn ang="0">
                    <a:pos x="T6" y="T7"/>
                  </a:cxn>
                  <a:cxn ang="0">
                    <a:pos x="T8" y="T9"/>
                  </a:cxn>
                  <a:cxn ang="0">
                    <a:pos x="T10" y="T11"/>
                  </a:cxn>
                </a:cxnLst>
                <a:rect l="0" t="0" r="r" b="b"/>
                <a:pathLst>
                  <a:path w="1228" h="1524">
                    <a:moveTo>
                      <a:pt x="762" y="0"/>
                    </a:moveTo>
                    <a:cubicBezTo>
                      <a:pt x="342" y="0"/>
                      <a:pt x="0" y="342"/>
                      <a:pt x="0" y="762"/>
                    </a:cubicBezTo>
                    <a:cubicBezTo>
                      <a:pt x="0" y="1183"/>
                      <a:pt x="342" y="1524"/>
                      <a:pt x="762" y="1524"/>
                    </a:cubicBezTo>
                    <a:cubicBezTo>
                      <a:pt x="938" y="1524"/>
                      <a:pt x="1099" y="1465"/>
                      <a:pt x="1228" y="1366"/>
                    </a:cubicBezTo>
                    <a:lnTo>
                      <a:pt x="1228" y="159"/>
                    </a:lnTo>
                    <a:cubicBezTo>
                      <a:pt x="1099" y="60"/>
                      <a:pt x="938" y="0"/>
                      <a:pt x="762" y="0"/>
                    </a:cubicBezTo>
                    <a:close/>
                  </a:path>
                </a:pathLst>
              </a:custGeom>
              <a:solidFill>
                <a:srgbClr val="5E6D7B">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4" name="Bubble">
                <a:extLst>
                  <a:ext uri="{FF2B5EF4-FFF2-40B4-BE49-F238E27FC236}">
                    <a16:creationId xmlns:a16="http://schemas.microsoft.com/office/drawing/2014/main" id="{7C1FCF56-9B32-48CD-943A-B74071BEDC9C}"/>
                  </a:ext>
                </a:extLst>
              </p:cNvPr>
              <p:cNvSpPr>
                <a:spLocks/>
              </p:cNvSpPr>
              <p:nvPr/>
            </p:nvSpPr>
            <p:spPr bwMode="auto">
              <a:xfrm>
                <a:off x="6548438" y="1555750"/>
                <a:ext cx="384175" cy="263525"/>
              </a:xfrm>
              <a:custGeom>
                <a:avLst/>
                <a:gdLst>
                  <a:gd name="T0" fmla="*/ 68 w 1891"/>
                  <a:gd name="T1" fmla="*/ 0 h 1298"/>
                  <a:gd name="T2" fmla="*/ 0 w 1891"/>
                  <a:gd name="T3" fmla="*/ 352 h 1298"/>
                  <a:gd name="T4" fmla="*/ 946 w 1891"/>
                  <a:gd name="T5" fmla="*/ 1298 h 1298"/>
                  <a:gd name="T6" fmla="*/ 1891 w 1891"/>
                  <a:gd name="T7" fmla="*/ 352 h 1298"/>
                  <a:gd name="T8" fmla="*/ 1823 w 1891"/>
                  <a:gd name="T9" fmla="*/ 0 h 1298"/>
                  <a:gd name="T10" fmla="*/ 68 w 1891"/>
                  <a:gd name="T11" fmla="*/ 0 h 1298"/>
                </a:gdLst>
                <a:ahLst/>
                <a:cxnLst>
                  <a:cxn ang="0">
                    <a:pos x="T0" y="T1"/>
                  </a:cxn>
                  <a:cxn ang="0">
                    <a:pos x="T2" y="T3"/>
                  </a:cxn>
                  <a:cxn ang="0">
                    <a:pos x="T4" y="T5"/>
                  </a:cxn>
                  <a:cxn ang="0">
                    <a:pos x="T6" y="T7"/>
                  </a:cxn>
                  <a:cxn ang="0">
                    <a:pos x="T8" y="T9"/>
                  </a:cxn>
                  <a:cxn ang="0">
                    <a:pos x="T10" y="T11"/>
                  </a:cxn>
                </a:cxnLst>
                <a:rect l="0" t="0" r="r" b="b"/>
                <a:pathLst>
                  <a:path w="1891" h="1298">
                    <a:moveTo>
                      <a:pt x="68" y="0"/>
                    </a:moveTo>
                    <a:cubicBezTo>
                      <a:pt x="24" y="109"/>
                      <a:pt x="0" y="228"/>
                      <a:pt x="0" y="352"/>
                    </a:cubicBezTo>
                    <a:cubicBezTo>
                      <a:pt x="0" y="875"/>
                      <a:pt x="423" y="1298"/>
                      <a:pt x="946" y="1298"/>
                    </a:cubicBezTo>
                    <a:cubicBezTo>
                      <a:pt x="1468" y="1298"/>
                      <a:pt x="1891" y="875"/>
                      <a:pt x="1891" y="352"/>
                    </a:cubicBezTo>
                    <a:cubicBezTo>
                      <a:pt x="1891" y="228"/>
                      <a:pt x="1867" y="109"/>
                      <a:pt x="1823" y="0"/>
                    </a:cubicBezTo>
                    <a:lnTo>
                      <a:pt x="68" y="0"/>
                    </a:lnTo>
                    <a:close/>
                  </a:path>
                </a:pathLst>
              </a:custGeom>
              <a:solidFill>
                <a:srgbClr val="FF5454">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5" name="Bubble">
                <a:extLst>
                  <a:ext uri="{FF2B5EF4-FFF2-40B4-BE49-F238E27FC236}">
                    <a16:creationId xmlns:a16="http://schemas.microsoft.com/office/drawing/2014/main" id="{4CF3CC2F-827F-45C0-8647-5B323A6A633C}"/>
                  </a:ext>
                </a:extLst>
              </p:cNvPr>
              <p:cNvSpPr>
                <a:spLocks/>
              </p:cNvSpPr>
              <p:nvPr/>
            </p:nvSpPr>
            <p:spPr bwMode="auto">
              <a:xfrm>
                <a:off x="7262813" y="2589213"/>
                <a:ext cx="298450" cy="177800"/>
              </a:xfrm>
              <a:custGeom>
                <a:avLst/>
                <a:gdLst>
                  <a:gd name="T0" fmla="*/ 734 w 1467"/>
                  <a:gd name="T1" fmla="*/ 0 h 875"/>
                  <a:gd name="T2" fmla="*/ 0 w 1467"/>
                  <a:gd name="T3" fmla="*/ 733 h 875"/>
                  <a:gd name="T4" fmla="*/ 14 w 1467"/>
                  <a:gd name="T5" fmla="*/ 875 h 875"/>
                  <a:gd name="T6" fmla="*/ 1453 w 1467"/>
                  <a:gd name="T7" fmla="*/ 875 h 875"/>
                  <a:gd name="T8" fmla="*/ 1467 w 1467"/>
                  <a:gd name="T9" fmla="*/ 733 h 875"/>
                  <a:gd name="T10" fmla="*/ 734 w 1467"/>
                  <a:gd name="T11" fmla="*/ 0 h 875"/>
                </a:gdLst>
                <a:ahLst/>
                <a:cxnLst>
                  <a:cxn ang="0">
                    <a:pos x="T0" y="T1"/>
                  </a:cxn>
                  <a:cxn ang="0">
                    <a:pos x="T2" y="T3"/>
                  </a:cxn>
                  <a:cxn ang="0">
                    <a:pos x="T4" y="T5"/>
                  </a:cxn>
                  <a:cxn ang="0">
                    <a:pos x="T6" y="T7"/>
                  </a:cxn>
                  <a:cxn ang="0">
                    <a:pos x="T8" y="T9"/>
                  </a:cxn>
                  <a:cxn ang="0">
                    <a:pos x="T10" y="T11"/>
                  </a:cxn>
                </a:cxnLst>
                <a:rect l="0" t="0" r="r" b="b"/>
                <a:pathLst>
                  <a:path w="1467" h="875">
                    <a:moveTo>
                      <a:pt x="734" y="0"/>
                    </a:moveTo>
                    <a:cubicBezTo>
                      <a:pt x="328" y="0"/>
                      <a:pt x="0" y="328"/>
                      <a:pt x="0" y="733"/>
                    </a:cubicBezTo>
                    <a:cubicBezTo>
                      <a:pt x="0" y="782"/>
                      <a:pt x="5" y="829"/>
                      <a:pt x="14" y="875"/>
                    </a:cubicBezTo>
                    <a:lnTo>
                      <a:pt x="1453" y="875"/>
                    </a:lnTo>
                    <a:cubicBezTo>
                      <a:pt x="1462" y="829"/>
                      <a:pt x="1467" y="782"/>
                      <a:pt x="1467" y="733"/>
                    </a:cubicBezTo>
                    <a:cubicBezTo>
                      <a:pt x="1467" y="328"/>
                      <a:pt x="1139" y="0"/>
                      <a:pt x="734" y="0"/>
                    </a:cubicBezTo>
                    <a:close/>
                  </a:path>
                </a:pathLst>
              </a:custGeom>
              <a:solidFill>
                <a:srgbClr val="B84934">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6" name="Bubble">
                <a:extLst>
                  <a:ext uri="{FF2B5EF4-FFF2-40B4-BE49-F238E27FC236}">
                    <a16:creationId xmlns:a16="http://schemas.microsoft.com/office/drawing/2014/main" id="{8A0EED06-3D0C-43B6-84EB-25A6C3357FBB}"/>
                  </a:ext>
                </a:extLst>
              </p:cNvPr>
              <p:cNvSpPr>
                <a:spLocks noChangeAspect="1"/>
              </p:cNvSpPr>
              <p:nvPr/>
            </p:nvSpPr>
            <p:spPr>
              <a:xfrm>
                <a:off x="5553077" y="2262029"/>
                <a:ext cx="183284" cy="182880"/>
              </a:xfrm>
              <a:prstGeom prst="ellipse">
                <a:avLst/>
              </a:prstGeom>
              <a:solidFill>
                <a:srgbClr val="5DA1E5">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7" name="Bubble">
                <a:extLst>
                  <a:ext uri="{FF2B5EF4-FFF2-40B4-BE49-F238E27FC236}">
                    <a16:creationId xmlns:a16="http://schemas.microsoft.com/office/drawing/2014/main" id="{75449E6C-BDE8-4F39-BE45-CD434B379A8F}"/>
                  </a:ext>
                </a:extLst>
              </p:cNvPr>
              <p:cNvSpPr>
                <a:spLocks noChangeAspect="1"/>
              </p:cNvSpPr>
              <p:nvPr/>
            </p:nvSpPr>
            <p:spPr>
              <a:xfrm>
                <a:off x="5842578" y="2479744"/>
                <a:ext cx="238269" cy="237744"/>
              </a:xfrm>
              <a:prstGeom prst="ellipse">
                <a:avLst/>
              </a:prstGeom>
              <a:solidFill>
                <a:srgbClr val="2B4055">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8" name="Bubble">
                <a:extLst>
                  <a:ext uri="{FF2B5EF4-FFF2-40B4-BE49-F238E27FC236}">
                    <a16:creationId xmlns:a16="http://schemas.microsoft.com/office/drawing/2014/main" id="{4639A939-ED5E-4B01-9437-713714C262D9}"/>
                  </a:ext>
                </a:extLst>
              </p:cNvPr>
              <p:cNvSpPr>
                <a:spLocks noChangeAspect="1"/>
              </p:cNvSpPr>
              <p:nvPr/>
            </p:nvSpPr>
            <p:spPr>
              <a:xfrm>
                <a:off x="6441281" y="2192719"/>
                <a:ext cx="238269" cy="237744"/>
              </a:xfrm>
              <a:prstGeom prst="ellipse">
                <a:avLst/>
              </a:prstGeom>
              <a:solidFill>
                <a:srgbClr val="BB5787">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9" name="Bubble">
                <a:extLst>
                  <a:ext uri="{FF2B5EF4-FFF2-40B4-BE49-F238E27FC236}">
                    <a16:creationId xmlns:a16="http://schemas.microsoft.com/office/drawing/2014/main" id="{00BF09ED-B129-4110-9B59-D57F93C040BB}"/>
                  </a:ext>
                </a:extLst>
              </p:cNvPr>
              <p:cNvSpPr>
                <a:spLocks noChangeAspect="1"/>
              </p:cNvSpPr>
              <p:nvPr/>
            </p:nvSpPr>
            <p:spPr>
              <a:xfrm>
                <a:off x="6225418" y="2029524"/>
                <a:ext cx="284090" cy="283464"/>
              </a:xfrm>
              <a:prstGeom prst="ellipse">
                <a:avLst/>
              </a:prstGeom>
              <a:solidFill>
                <a:srgbClr val="10A88E">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FFFFFF"/>
                  </a:solidFill>
                  <a:latin typeface="Segoe UI" panose="020B0502040204020203" pitchFamily="34" charset="0"/>
                  <a:cs typeface="Segoe UI" panose="020B0502040204020203" pitchFamily="34" charset="0"/>
                </a:endParaRPr>
              </a:p>
            </p:txBody>
          </p:sp>
          <p:sp>
            <p:nvSpPr>
              <p:cNvPr id="140" name="Bubble">
                <a:extLst>
                  <a:ext uri="{FF2B5EF4-FFF2-40B4-BE49-F238E27FC236}">
                    <a16:creationId xmlns:a16="http://schemas.microsoft.com/office/drawing/2014/main" id="{F037169E-F938-4E20-A29E-1DB0E600FAB3}"/>
                  </a:ext>
                </a:extLst>
              </p:cNvPr>
              <p:cNvSpPr>
                <a:spLocks noChangeAspect="1"/>
              </p:cNvSpPr>
              <p:nvPr/>
            </p:nvSpPr>
            <p:spPr>
              <a:xfrm>
                <a:off x="6647167" y="2222501"/>
                <a:ext cx="251520" cy="250964"/>
              </a:xfrm>
              <a:prstGeom prst="ellipse">
                <a:avLst/>
              </a:prstGeom>
              <a:solidFill>
                <a:srgbClr val="E1B30B">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41" name="Bubble">
                <a:extLst>
                  <a:ext uri="{FF2B5EF4-FFF2-40B4-BE49-F238E27FC236}">
                    <a16:creationId xmlns:a16="http://schemas.microsoft.com/office/drawing/2014/main" id="{924EFF4B-AB0F-4DEA-BEB7-6DB8BE6DEF32}"/>
                  </a:ext>
                </a:extLst>
              </p:cNvPr>
              <p:cNvSpPr>
                <a:spLocks noChangeAspect="1"/>
              </p:cNvSpPr>
              <p:nvPr/>
            </p:nvSpPr>
            <p:spPr>
              <a:xfrm>
                <a:off x="6858432" y="1928243"/>
                <a:ext cx="183285" cy="182880"/>
              </a:xfrm>
              <a:prstGeom prst="ellipse">
                <a:avLst/>
              </a:prstGeom>
              <a:solidFill>
                <a:srgbClr val="96AABB">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42" name="Bubble">
                <a:extLst>
                  <a:ext uri="{FF2B5EF4-FFF2-40B4-BE49-F238E27FC236}">
                    <a16:creationId xmlns:a16="http://schemas.microsoft.com/office/drawing/2014/main" id="{FC3CE5BB-20E3-4D28-A701-D12CA00BFEAB}"/>
                  </a:ext>
                </a:extLst>
              </p:cNvPr>
              <p:cNvSpPr>
                <a:spLocks noChangeAspect="1"/>
              </p:cNvSpPr>
              <p:nvPr/>
            </p:nvSpPr>
            <p:spPr>
              <a:xfrm>
                <a:off x="7251917" y="1733742"/>
                <a:ext cx="238271" cy="237744"/>
              </a:xfrm>
              <a:prstGeom prst="ellipse">
                <a:avLst/>
              </a:prstGeom>
              <a:solidFill>
                <a:srgbClr val="16D66E">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43" name="Bubble">
                <a:extLst>
                  <a:ext uri="{FF2B5EF4-FFF2-40B4-BE49-F238E27FC236}">
                    <a16:creationId xmlns:a16="http://schemas.microsoft.com/office/drawing/2014/main" id="{9A3E0737-E96B-4C2C-88A9-9A33200F22BA}"/>
                  </a:ext>
                </a:extLst>
              </p:cNvPr>
              <p:cNvSpPr>
                <a:spLocks noChangeAspect="1"/>
              </p:cNvSpPr>
              <p:nvPr/>
            </p:nvSpPr>
            <p:spPr>
              <a:xfrm>
                <a:off x="7253289" y="2116138"/>
                <a:ext cx="146628" cy="146304"/>
              </a:xfrm>
              <a:prstGeom prst="ellipse">
                <a:avLst/>
              </a:prstGeom>
              <a:solidFill>
                <a:srgbClr val="872253">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44" name="Bubble">
                <a:extLst>
                  <a:ext uri="{FF2B5EF4-FFF2-40B4-BE49-F238E27FC236}">
                    <a16:creationId xmlns:a16="http://schemas.microsoft.com/office/drawing/2014/main" id="{D8D5736D-60DD-4B6A-B93B-9437E46B51D6}"/>
                  </a:ext>
                </a:extLst>
              </p:cNvPr>
              <p:cNvSpPr>
                <a:spLocks noChangeAspect="1"/>
              </p:cNvSpPr>
              <p:nvPr/>
            </p:nvSpPr>
            <p:spPr>
              <a:xfrm>
                <a:off x="6941305" y="2470798"/>
                <a:ext cx="174121" cy="173736"/>
              </a:xfrm>
              <a:prstGeom prst="ellipse">
                <a:avLst/>
              </a:prstGeom>
              <a:solidFill>
                <a:srgbClr val="2073C6">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nvGrpSpPr>
            <p:cNvPr id="114" name="Series">
              <a:extLst>
                <a:ext uri="{FF2B5EF4-FFF2-40B4-BE49-F238E27FC236}">
                  <a16:creationId xmlns:a16="http://schemas.microsoft.com/office/drawing/2014/main" id="{994AD49C-6994-4999-AAA0-5B28A1190A7D}"/>
                </a:ext>
              </a:extLst>
            </p:cNvPr>
            <p:cNvGrpSpPr/>
            <p:nvPr/>
          </p:nvGrpSpPr>
          <p:grpSpPr>
            <a:xfrm>
              <a:off x="1696244" y="1365923"/>
              <a:ext cx="2827537" cy="76944"/>
              <a:chOff x="1696244" y="1365923"/>
              <a:chExt cx="2827537" cy="76944"/>
            </a:xfrm>
          </p:grpSpPr>
          <p:sp>
            <p:nvSpPr>
              <p:cNvPr id="115" name="Series Label">
                <a:extLst>
                  <a:ext uri="{FF2B5EF4-FFF2-40B4-BE49-F238E27FC236}">
                    <a16:creationId xmlns:a16="http://schemas.microsoft.com/office/drawing/2014/main" id="{279ED14B-8940-45C0-848D-939A500F2FF4}"/>
                  </a:ext>
                </a:extLst>
              </p:cNvPr>
              <p:cNvSpPr>
                <a:spLocks noChangeArrowheads="1"/>
              </p:cNvSpPr>
              <p:nvPr/>
            </p:nvSpPr>
            <p:spPr bwMode="auto">
              <a:xfrm>
                <a:off x="1767681" y="136592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1</a:t>
                </a:r>
                <a:endParaRPr kumimoji="0" lang="en-US" altLang="en-US" sz="1800" b="0" i="0" u="none" strike="noStrike" cap="none" normalizeH="0" baseline="0" dirty="0">
                  <a:ln>
                    <a:noFill/>
                  </a:ln>
                  <a:solidFill>
                    <a:srgbClr val="777777"/>
                  </a:solidFill>
                  <a:effectLst/>
                </a:endParaRPr>
              </a:p>
            </p:txBody>
          </p:sp>
          <p:sp>
            <p:nvSpPr>
              <p:cNvPr id="116" name="Series Color">
                <a:extLst>
                  <a:ext uri="{FF2B5EF4-FFF2-40B4-BE49-F238E27FC236}">
                    <a16:creationId xmlns:a16="http://schemas.microsoft.com/office/drawing/2014/main" id="{2B0F3D15-4A05-4A9E-9E2C-73AAA94A7F3A}"/>
                  </a:ext>
                </a:extLst>
              </p:cNvPr>
              <p:cNvSpPr>
                <a:spLocks noChangeArrowheads="1"/>
              </p:cNvSpPr>
              <p:nvPr/>
            </p:nvSpPr>
            <p:spPr bwMode="auto">
              <a:xfrm>
                <a:off x="1696244" y="1376614"/>
                <a:ext cx="55562" cy="55562"/>
              </a:xfrm>
              <a:prstGeom prst="ellipse">
                <a:avLst/>
              </a:prstGeom>
              <a:solidFill>
                <a:srgbClr val="5DA1E5">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7" name="Series Label">
                <a:extLst>
                  <a:ext uri="{FF2B5EF4-FFF2-40B4-BE49-F238E27FC236}">
                    <a16:creationId xmlns:a16="http://schemas.microsoft.com/office/drawing/2014/main" id="{2427C162-7B90-44A3-93DC-9AE51997F1BD}"/>
                  </a:ext>
                </a:extLst>
              </p:cNvPr>
              <p:cNvSpPr>
                <a:spLocks noChangeArrowheads="1"/>
              </p:cNvSpPr>
              <p:nvPr/>
            </p:nvSpPr>
            <p:spPr bwMode="auto">
              <a:xfrm>
                <a:off x="2089150" y="136592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2</a:t>
                </a:r>
                <a:endParaRPr kumimoji="0" lang="en-US" altLang="en-US" sz="1800" b="0" i="0" u="none" strike="noStrike" cap="none" normalizeH="0" baseline="0" dirty="0">
                  <a:ln>
                    <a:noFill/>
                  </a:ln>
                  <a:solidFill>
                    <a:srgbClr val="777777"/>
                  </a:solidFill>
                  <a:effectLst/>
                </a:endParaRPr>
              </a:p>
            </p:txBody>
          </p:sp>
          <p:sp>
            <p:nvSpPr>
              <p:cNvPr id="118" name="Series Color">
                <a:extLst>
                  <a:ext uri="{FF2B5EF4-FFF2-40B4-BE49-F238E27FC236}">
                    <a16:creationId xmlns:a16="http://schemas.microsoft.com/office/drawing/2014/main" id="{3770BA50-82D6-4AA4-BAFF-5304AF1AD98D}"/>
                  </a:ext>
                </a:extLst>
              </p:cNvPr>
              <p:cNvSpPr>
                <a:spLocks noChangeArrowheads="1"/>
              </p:cNvSpPr>
              <p:nvPr/>
            </p:nvSpPr>
            <p:spPr bwMode="auto">
              <a:xfrm>
                <a:off x="2017714" y="1376614"/>
                <a:ext cx="55562" cy="55562"/>
              </a:xfrm>
              <a:prstGeom prst="ellipse">
                <a:avLst/>
              </a:prstGeom>
              <a:solidFill>
                <a:srgbClr val="2B4055">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9" name="Series Label">
                <a:extLst>
                  <a:ext uri="{FF2B5EF4-FFF2-40B4-BE49-F238E27FC236}">
                    <a16:creationId xmlns:a16="http://schemas.microsoft.com/office/drawing/2014/main" id="{508AF3D9-B372-42D1-9E6D-BBF0A5E392EB}"/>
                  </a:ext>
                </a:extLst>
              </p:cNvPr>
              <p:cNvSpPr>
                <a:spLocks noChangeArrowheads="1"/>
              </p:cNvSpPr>
              <p:nvPr/>
            </p:nvSpPr>
            <p:spPr bwMode="auto">
              <a:xfrm>
                <a:off x="2410619" y="136592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3</a:t>
                </a:r>
                <a:endParaRPr kumimoji="0" lang="en-US" altLang="en-US" sz="1800" b="0" i="0" u="none" strike="noStrike" cap="none" normalizeH="0" baseline="0" dirty="0">
                  <a:ln>
                    <a:noFill/>
                  </a:ln>
                  <a:solidFill>
                    <a:srgbClr val="777777"/>
                  </a:solidFill>
                  <a:effectLst/>
                </a:endParaRPr>
              </a:p>
            </p:txBody>
          </p:sp>
          <p:sp>
            <p:nvSpPr>
              <p:cNvPr id="120" name="Series Color">
                <a:extLst>
                  <a:ext uri="{FF2B5EF4-FFF2-40B4-BE49-F238E27FC236}">
                    <a16:creationId xmlns:a16="http://schemas.microsoft.com/office/drawing/2014/main" id="{BC9C2E1C-173F-453B-A38A-72C1776E8A1B}"/>
                  </a:ext>
                </a:extLst>
              </p:cNvPr>
              <p:cNvSpPr>
                <a:spLocks noChangeArrowheads="1"/>
              </p:cNvSpPr>
              <p:nvPr/>
            </p:nvSpPr>
            <p:spPr bwMode="auto">
              <a:xfrm>
                <a:off x="2339183" y="1376614"/>
                <a:ext cx="55562" cy="55562"/>
              </a:xfrm>
              <a:prstGeom prst="ellipse">
                <a:avLst/>
              </a:prstGeom>
              <a:solidFill>
                <a:srgbClr val="10A88E">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1" name="Series Label">
                <a:extLst>
                  <a:ext uri="{FF2B5EF4-FFF2-40B4-BE49-F238E27FC236}">
                    <a16:creationId xmlns:a16="http://schemas.microsoft.com/office/drawing/2014/main" id="{FEC72F68-A158-425D-851D-0B24FC301F8E}"/>
                  </a:ext>
                </a:extLst>
              </p:cNvPr>
              <p:cNvSpPr>
                <a:spLocks noChangeArrowheads="1"/>
              </p:cNvSpPr>
              <p:nvPr/>
            </p:nvSpPr>
            <p:spPr bwMode="auto">
              <a:xfrm>
                <a:off x="2732088" y="136592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4</a:t>
                </a:r>
                <a:endParaRPr kumimoji="0" lang="en-US" altLang="en-US" sz="1800" b="0" i="0" u="none" strike="noStrike" cap="none" normalizeH="0" baseline="0" dirty="0">
                  <a:ln>
                    <a:noFill/>
                  </a:ln>
                  <a:solidFill>
                    <a:srgbClr val="777777"/>
                  </a:solidFill>
                  <a:effectLst/>
                </a:endParaRPr>
              </a:p>
            </p:txBody>
          </p:sp>
          <p:sp>
            <p:nvSpPr>
              <p:cNvPr id="122" name="Series Color">
                <a:extLst>
                  <a:ext uri="{FF2B5EF4-FFF2-40B4-BE49-F238E27FC236}">
                    <a16:creationId xmlns:a16="http://schemas.microsoft.com/office/drawing/2014/main" id="{9BB1F24C-B889-4EDD-93B6-797FDB74FA7B}"/>
                  </a:ext>
                </a:extLst>
              </p:cNvPr>
              <p:cNvSpPr>
                <a:spLocks noChangeArrowheads="1"/>
              </p:cNvSpPr>
              <p:nvPr/>
            </p:nvSpPr>
            <p:spPr bwMode="auto">
              <a:xfrm>
                <a:off x="2660652" y="1376614"/>
                <a:ext cx="55562" cy="55562"/>
              </a:xfrm>
              <a:prstGeom prst="ellipse">
                <a:avLst/>
              </a:prstGeom>
              <a:solidFill>
                <a:srgbClr val="BB5787">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3" name="Series Label">
                <a:extLst>
                  <a:ext uri="{FF2B5EF4-FFF2-40B4-BE49-F238E27FC236}">
                    <a16:creationId xmlns:a16="http://schemas.microsoft.com/office/drawing/2014/main" id="{FEADFE88-DCFC-4419-9222-BA6E9F1981D7}"/>
                  </a:ext>
                </a:extLst>
              </p:cNvPr>
              <p:cNvSpPr>
                <a:spLocks noChangeArrowheads="1"/>
              </p:cNvSpPr>
              <p:nvPr/>
            </p:nvSpPr>
            <p:spPr bwMode="auto">
              <a:xfrm>
                <a:off x="3053557" y="136592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5</a:t>
                </a:r>
                <a:endParaRPr kumimoji="0" lang="en-US" altLang="en-US" sz="1800" b="0" i="0" u="none" strike="noStrike" cap="none" normalizeH="0" baseline="0" dirty="0">
                  <a:ln>
                    <a:noFill/>
                  </a:ln>
                  <a:solidFill>
                    <a:srgbClr val="777777"/>
                  </a:solidFill>
                  <a:effectLst/>
                </a:endParaRPr>
              </a:p>
            </p:txBody>
          </p:sp>
          <p:sp>
            <p:nvSpPr>
              <p:cNvPr id="124" name="Series Color">
                <a:extLst>
                  <a:ext uri="{FF2B5EF4-FFF2-40B4-BE49-F238E27FC236}">
                    <a16:creationId xmlns:a16="http://schemas.microsoft.com/office/drawing/2014/main" id="{45A9F121-2F40-4460-9FEA-AAFE7BB2608D}"/>
                  </a:ext>
                </a:extLst>
              </p:cNvPr>
              <p:cNvSpPr>
                <a:spLocks noChangeArrowheads="1"/>
              </p:cNvSpPr>
              <p:nvPr/>
            </p:nvSpPr>
            <p:spPr bwMode="auto">
              <a:xfrm>
                <a:off x="2982121" y="1376614"/>
                <a:ext cx="55562" cy="55562"/>
              </a:xfrm>
              <a:prstGeom prst="ellipse">
                <a:avLst/>
              </a:prstGeom>
              <a:solidFill>
                <a:srgbClr val="E1B30B">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 name="Series Label">
                <a:extLst>
                  <a:ext uri="{FF2B5EF4-FFF2-40B4-BE49-F238E27FC236}">
                    <a16:creationId xmlns:a16="http://schemas.microsoft.com/office/drawing/2014/main" id="{985CF85F-35CA-4C35-9546-7D867CBCCC0D}"/>
                  </a:ext>
                </a:extLst>
              </p:cNvPr>
              <p:cNvSpPr>
                <a:spLocks noChangeArrowheads="1"/>
              </p:cNvSpPr>
              <p:nvPr/>
            </p:nvSpPr>
            <p:spPr bwMode="auto">
              <a:xfrm>
                <a:off x="3375026" y="136592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6</a:t>
                </a:r>
                <a:endParaRPr kumimoji="0" lang="en-US" altLang="en-US" sz="1800" b="0" i="0" u="none" strike="noStrike" cap="none" normalizeH="0" baseline="0" dirty="0">
                  <a:ln>
                    <a:noFill/>
                  </a:ln>
                  <a:solidFill>
                    <a:srgbClr val="777777"/>
                  </a:solidFill>
                  <a:effectLst/>
                </a:endParaRPr>
              </a:p>
            </p:txBody>
          </p:sp>
          <p:sp>
            <p:nvSpPr>
              <p:cNvPr id="126" name="Series Color">
                <a:extLst>
                  <a:ext uri="{FF2B5EF4-FFF2-40B4-BE49-F238E27FC236}">
                    <a16:creationId xmlns:a16="http://schemas.microsoft.com/office/drawing/2014/main" id="{8639F483-480B-485C-8D78-E7ABF7D2F066}"/>
                  </a:ext>
                </a:extLst>
              </p:cNvPr>
              <p:cNvSpPr>
                <a:spLocks noChangeArrowheads="1"/>
              </p:cNvSpPr>
              <p:nvPr/>
            </p:nvSpPr>
            <p:spPr bwMode="auto">
              <a:xfrm>
                <a:off x="3303590" y="1376614"/>
                <a:ext cx="55562" cy="55562"/>
              </a:xfrm>
              <a:prstGeom prst="ellipse">
                <a:avLst/>
              </a:prstGeom>
              <a:solidFill>
                <a:srgbClr val="FF5454">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 name="Series Label">
                <a:extLst>
                  <a:ext uri="{FF2B5EF4-FFF2-40B4-BE49-F238E27FC236}">
                    <a16:creationId xmlns:a16="http://schemas.microsoft.com/office/drawing/2014/main" id="{F9B5E5E7-5972-4A69-8692-9071832EC931}"/>
                  </a:ext>
                </a:extLst>
              </p:cNvPr>
              <p:cNvSpPr>
                <a:spLocks noChangeArrowheads="1"/>
              </p:cNvSpPr>
              <p:nvPr/>
            </p:nvSpPr>
            <p:spPr bwMode="auto">
              <a:xfrm>
                <a:off x="3696495" y="136592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7</a:t>
                </a:r>
                <a:endParaRPr kumimoji="0" lang="en-US" altLang="en-US" sz="1800" b="0" i="0" u="none" strike="noStrike" cap="none" normalizeH="0" baseline="0" dirty="0">
                  <a:ln>
                    <a:noFill/>
                  </a:ln>
                  <a:solidFill>
                    <a:srgbClr val="777777"/>
                  </a:solidFill>
                  <a:effectLst/>
                </a:endParaRPr>
              </a:p>
            </p:txBody>
          </p:sp>
          <p:sp>
            <p:nvSpPr>
              <p:cNvPr id="128" name="Series Color">
                <a:extLst>
                  <a:ext uri="{FF2B5EF4-FFF2-40B4-BE49-F238E27FC236}">
                    <a16:creationId xmlns:a16="http://schemas.microsoft.com/office/drawing/2014/main" id="{C9DC099C-45EA-4BFB-A3F3-9E2196DCDDFB}"/>
                  </a:ext>
                </a:extLst>
              </p:cNvPr>
              <p:cNvSpPr>
                <a:spLocks noChangeArrowheads="1"/>
              </p:cNvSpPr>
              <p:nvPr/>
            </p:nvSpPr>
            <p:spPr bwMode="auto">
              <a:xfrm>
                <a:off x="3625059" y="1376614"/>
                <a:ext cx="55562" cy="55562"/>
              </a:xfrm>
              <a:prstGeom prst="ellipse">
                <a:avLst/>
              </a:prstGeom>
              <a:solidFill>
                <a:srgbClr val="96AABB">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9" name="Series Label">
                <a:extLst>
                  <a:ext uri="{FF2B5EF4-FFF2-40B4-BE49-F238E27FC236}">
                    <a16:creationId xmlns:a16="http://schemas.microsoft.com/office/drawing/2014/main" id="{B0BFF572-789E-467E-B20D-F3A6B280FC57}"/>
                  </a:ext>
                </a:extLst>
              </p:cNvPr>
              <p:cNvSpPr>
                <a:spLocks noChangeArrowheads="1"/>
              </p:cNvSpPr>
              <p:nvPr/>
            </p:nvSpPr>
            <p:spPr bwMode="auto">
              <a:xfrm>
                <a:off x="4017964" y="136592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8</a:t>
                </a:r>
                <a:endParaRPr kumimoji="0" lang="en-US" altLang="en-US" sz="1800" b="0" i="0" u="none" strike="noStrike" cap="none" normalizeH="0" baseline="0" dirty="0">
                  <a:ln>
                    <a:noFill/>
                  </a:ln>
                  <a:solidFill>
                    <a:srgbClr val="777777"/>
                  </a:solidFill>
                  <a:effectLst/>
                </a:endParaRPr>
              </a:p>
            </p:txBody>
          </p:sp>
          <p:sp>
            <p:nvSpPr>
              <p:cNvPr id="130" name="Series Color">
                <a:extLst>
                  <a:ext uri="{FF2B5EF4-FFF2-40B4-BE49-F238E27FC236}">
                    <a16:creationId xmlns:a16="http://schemas.microsoft.com/office/drawing/2014/main" id="{6958AE0E-CECD-4539-9138-8C15F3A03152}"/>
                  </a:ext>
                </a:extLst>
              </p:cNvPr>
              <p:cNvSpPr>
                <a:spLocks noChangeArrowheads="1"/>
              </p:cNvSpPr>
              <p:nvPr/>
            </p:nvSpPr>
            <p:spPr bwMode="auto">
              <a:xfrm>
                <a:off x="3946528" y="1376614"/>
                <a:ext cx="55562" cy="55562"/>
              </a:xfrm>
              <a:prstGeom prst="ellipse">
                <a:avLst/>
              </a:prstGeom>
              <a:solidFill>
                <a:srgbClr val="2073C6">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1" name="Series Label">
                <a:extLst>
                  <a:ext uri="{FF2B5EF4-FFF2-40B4-BE49-F238E27FC236}">
                    <a16:creationId xmlns:a16="http://schemas.microsoft.com/office/drawing/2014/main" id="{C2676CF1-9DE4-4210-90AF-3804AD5562C1}"/>
                  </a:ext>
                </a:extLst>
              </p:cNvPr>
              <p:cNvSpPr>
                <a:spLocks noChangeArrowheads="1"/>
              </p:cNvSpPr>
              <p:nvPr/>
            </p:nvSpPr>
            <p:spPr bwMode="auto">
              <a:xfrm>
                <a:off x="4339435" y="136592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9</a:t>
                </a:r>
                <a:endParaRPr kumimoji="0" lang="en-US" altLang="en-US" sz="1800" b="0" i="0" u="none" strike="noStrike" cap="none" normalizeH="0" baseline="0" dirty="0">
                  <a:ln>
                    <a:noFill/>
                  </a:ln>
                  <a:solidFill>
                    <a:srgbClr val="777777"/>
                  </a:solidFill>
                  <a:effectLst/>
                </a:endParaRPr>
              </a:p>
            </p:txBody>
          </p:sp>
          <p:sp>
            <p:nvSpPr>
              <p:cNvPr id="132" name="Series Color">
                <a:extLst>
                  <a:ext uri="{FF2B5EF4-FFF2-40B4-BE49-F238E27FC236}">
                    <a16:creationId xmlns:a16="http://schemas.microsoft.com/office/drawing/2014/main" id="{82DAB762-9C4D-4E95-BED1-B40F6F26A07C}"/>
                  </a:ext>
                </a:extLst>
              </p:cNvPr>
              <p:cNvSpPr>
                <a:spLocks noChangeArrowheads="1"/>
              </p:cNvSpPr>
              <p:nvPr/>
            </p:nvSpPr>
            <p:spPr bwMode="auto">
              <a:xfrm>
                <a:off x="4267999" y="1376614"/>
                <a:ext cx="55562" cy="55562"/>
              </a:xfrm>
              <a:prstGeom prst="ellipse">
                <a:avLst/>
              </a:prstGeom>
              <a:solidFill>
                <a:srgbClr val="16D66E">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grpSp>
        <p:nvGrpSpPr>
          <p:cNvPr id="170" name="Column Chart" descr="&lt;SmartSettings&gt;&lt;SmartResize enabled=&quot;True&quot; minWidth=&quot;25&quot; minHeight=&quot;25&quot; /&gt;&lt;/SmartSettings&gt;">
            <a:extLst>
              <a:ext uri="{FF2B5EF4-FFF2-40B4-BE49-F238E27FC236}">
                <a16:creationId xmlns:a16="http://schemas.microsoft.com/office/drawing/2014/main" id="{071145DB-C5B0-4599-95A8-826D9CF7D1C3}"/>
              </a:ext>
            </a:extLst>
          </p:cNvPr>
          <p:cNvGrpSpPr/>
          <p:nvPr>
            <p:custDataLst>
              <p:tags r:id="rId4"/>
            </p:custDataLst>
          </p:nvPr>
        </p:nvGrpSpPr>
        <p:grpSpPr>
          <a:xfrm>
            <a:off x="438309" y="3235127"/>
            <a:ext cx="2933383" cy="2013347"/>
            <a:chOff x="1639094" y="1022032"/>
            <a:chExt cx="2933383" cy="2013347"/>
          </a:xfrm>
        </p:grpSpPr>
        <p:sp>
          <p:nvSpPr>
            <p:cNvPr id="171" name="Tile Background">
              <a:extLst>
                <a:ext uri="{FF2B5EF4-FFF2-40B4-BE49-F238E27FC236}">
                  <a16:creationId xmlns:a16="http://schemas.microsoft.com/office/drawing/2014/main" id="{5F0B37D8-3EA7-422C-9519-1F05864D471F}"/>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72"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A54A1A2C-2157-4B0C-B7C0-AEBA1522C973}"/>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73"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237CD0FE-B2E6-4954-B7DA-3FB4667E3EA4}"/>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74" name="Lines">
              <a:extLst>
                <a:ext uri="{FF2B5EF4-FFF2-40B4-BE49-F238E27FC236}">
                  <a16:creationId xmlns:a16="http://schemas.microsoft.com/office/drawing/2014/main" id="{1353DC9E-FCAC-4AA8-8936-BD157D330816}"/>
                </a:ext>
              </a:extLst>
            </p:cNvPr>
            <p:cNvGrpSpPr/>
            <p:nvPr/>
          </p:nvGrpSpPr>
          <p:grpSpPr>
            <a:xfrm>
              <a:off x="1864519" y="1562773"/>
              <a:ext cx="2619375" cy="1293813"/>
              <a:chOff x="1864519" y="1562773"/>
              <a:chExt cx="2619375" cy="1293813"/>
            </a:xfrm>
          </p:grpSpPr>
          <p:sp>
            <p:nvSpPr>
              <p:cNvPr id="226" name="Line">
                <a:extLst>
                  <a:ext uri="{FF2B5EF4-FFF2-40B4-BE49-F238E27FC236}">
                    <a16:creationId xmlns:a16="http://schemas.microsoft.com/office/drawing/2014/main" id="{2A6F8CA1-2B1C-4999-833C-2ED644E74E33}"/>
                  </a:ext>
                </a:extLst>
              </p:cNvPr>
              <p:cNvSpPr>
                <a:spLocks noChangeShapeType="1"/>
              </p:cNvSpPr>
              <p:nvPr/>
            </p:nvSpPr>
            <p:spPr bwMode="auto">
              <a:xfrm>
                <a:off x="1867694" y="2856586"/>
                <a:ext cx="2613025"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7" name="Line">
                <a:extLst>
                  <a:ext uri="{FF2B5EF4-FFF2-40B4-BE49-F238E27FC236}">
                    <a16:creationId xmlns:a16="http://schemas.microsoft.com/office/drawing/2014/main" id="{A4E54E2E-95C1-48DD-A412-32F777BA7DD8}"/>
                  </a:ext>
                </a:extLst>
              </p:cNvPr>
              <p:cNvSpPr>
                <a:spLocks noChangeShapeType="1"/>
              </p:cNvSpPr>
              <p:nvPr/>
            </p:nvSpPr>
            <p:spPr bwMode="auto">
              <a:xfrm>
                <a:off x="1864519" y="22104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8" name="Line">
                <a:extLst>
                  <a:ext uri="{FF2B5EF4-FFF2-40B4-BE49-F238E27FC236}">
                    <a16:creationId xmlns:a16="http://schemas.microsoft.com/office/drawing/2014/main" id="{67D58BE9-4FAB-4A24-8B89-408FDAF53475}"/>
                  </a:ext>
                </a:extLst>
              </p:cNvPr>
              <p:cNvSpPr>
                <a:spLocks noChangeShapeType="1"/>
              </p:cNvSpPr>
              <p:nvPr/>
            </p:nvSpPr>
            <p:spPr bwMode="auto">
              <a:xfrm>
                <a:off x="1864519" y="18866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9" name="Line">
                <a:extLst>
                  <a:ext uri="{FF2B5EF4-FFF2-40B4-BE49-F238E27FC236}">
                    <a16:creationId xmlns:a16="http://schemas.microsoft.com/office/drawing/2014/main" id="{9D3848A8-9E0E-4A5D-974E-61CBE1A6C05B}"/>
                  </a:ext>
                </a:extLst>
              </p:cNvPr>
              <p:cNvSpPr>
                <a:spLocks noChangeShapeType="1"/>
              </p:cNvSpPr>
              <p:nvPr/>
            </p:nvSpPr>
            <p:spPr bwMode="auto">
              <a:xfrm>
                <a:off x="1864519" y="15627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0" name="Line">
                <a:extLst>
                  <a:ext uri="{FF2B5EF4-FFF2-40B4-BE49-F238E27FC236}">
                    <a16:creationId xmlns:a16="http://schemas.microsoft.com/office/drawing/2014/main" id="{B6AC358B-E017-4678-824D-9BA1748DD81C}"/>
                  </a:ext>
                </a:extLst>
              </p:cNvPr>
              <p:cNvSpPr>
                <a:spLocks noChangeShapeType="1"/>
              </p:cNvSpPr>
              <p:nvPr/>
            </p:nvSpPr>
            <p:spPr bwMode="auto">
              <a:xfrm>
                <a:off x="1864519" y="25343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5" name="X Axis Labels">
              <a:extLst>
                <a:ext uri="{FF2B5EF4-FFF2-40B4-BE49-F238E27FC236}">
                  <a16:creationId xmlns:a16="http://schemas.microsoft.com/office/drawing/2014/main" id="{F4207A07-DD8D-421E-A6B9-F64C863AEA89}"/>
                </a:ext>
              </a:extLst>
            </p:cNvPr>
            <p:cNvGrpSpPr/>
            <p:nvPr/>
          </p:nvGrpSpPr>
          <p:grpSpPr>
            <a:xfrm>
              <a:off x="1980204" y="2901036"/>
              <a:ext cx="2393506" cy="78531"/>
              <a:chOff x="1980204" y="2901036"/>
              <a:chExt cx="2393506" cy="78531"/>
            </a:xfrm>
          </p:grpSpPr>
          <p:sp>
            <p:nvSpPr>
              <p:cNvPr id="214" name="Label">
                <a:extLst>
                  <a:ext uri="{FF2B5EF4-FFF2-40B4-BE49-F238E27FC236}">
                    <a16:creationId xmlns:a16="http://schemas.microsoft.com/office/drawing/2014/main" id="{9B79444C-CF47-4F00-811D-5BFB21D4FD29}"/>
                  </a:ext>
                </a:extLst>
              </p:cNvPr>
              <p:cNvSpPr>
                <a:spLocks noChangeArrowheads="1"/>
              </p:cNvSpPr>
              <p:nvPr/>
            </p:nvSpPr>
            <p:spPr bwMode="auto">
              <a:xfrm>
                <a:off x="1980204" y="2902623"/>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A</a:t>
                </a:r>
                <a:endParaRPr kumimoji="0" lang="en-US" altLang="en-US" sz="500" b="0" i="0" u="none" strike="noStrike" cap="none" normalizeH="0" baseline="0">
                  <a:ln>
                    <a:noFill/>
                  </a:ln>
                  <a:solidFill>
                    <a:srgbClr val="777777"/>
                  </a:solidFill>
                  <a:effectLst/>
                </a:endParaRPr>
              </a:p>
            </p:txBody>
          </p:sp>
          <p:sp>
            <p:nvSpPr>
              <p:cNvPr id="215" name="Label">
                <a:extLst>
                  <a:ext uri="{FF2B5EF4-FFF2-40B4-BE49-F238E27FC236}">
                    <a16:creationId xmlns:a16="http://schemas.microsoft.com/office/drawing/2014/main" id="{6CF93A3E-5BE8-4473-9C8B-3DE7B1F7E890}"/>
                  </a:ext>
                </a:extLst>
              </p:cNvPr>
              <p:cNvSpPr>
                <a:spLocks noChangeArrowheads="1"/>
              </p:cNvSpPr>
              <p:nvPr/>
            </p:nvSpPr>
            <p:spPr bwMode="auto">
              <a:xfrm>
                <a:off x="2196921" y="290262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216" name="Label">
                <a:extLst>
                  <a:ext uri="{FF2B5EF4-FFF2-40B4-BE49-F238E27FC236}">
                    <a16:creationId xmlns:a16="http://schemas.microsoft.com/office/drawing/2014/main" id="{EAD4A463-FDDF-4B44-9BBF-91CF735ECB91}"/>
                  </a:ext>
                </a:extLst>
              </p:cNvPr>
              <p:cNvSpPr>
                <a:spLocks noChangeArrowheads="1"/>
              </p:cNvSpPr>
              <p:nvPr/>
            </p:nvSpPr>
            <p:spPr bwMode="auto">
              <a:xfrm>
                <a:off x="2409630" y="2902623"/>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217" name="Label">
                <a:extLst>
                  <a:ext uri="{FF2B5EF4-FFF2-40B4-BE49-F238E27FC236}">
                    <a16:creationId xmlns:a16="http://schemas.microsoft.com/office/drawing/2014/main" id="{E39ECFDF-9F5A-4553-8107-29C5BB22911B}"/>
                  </a:ext>
                </a:extLst>
              </p:cNvPr>
              <p:cNvSpPr>
                <a:spLocks noChangeArrowheads="1"/>
              </p:cNvSpPr>
              <p:nvPr/>
            </p:nvSpPr>
            <p:spPr bwMode="auto">
              <a:xfrm>
                <a:off x="2621539" y="290262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218" name="Label">
                <a:extLst>
                  <a:ext uri="{FF2B5EF4-FFF2-40B4-BE49-F238E27FC236}">
                    <a16:creationId xmlns:a16="http://schemas.microsoft.com/office/drawing/2014/main" id="{9A16BDB7-435C-490C-A6D3-F33BAA3302A7}"/>
                  </a:ext>
                </a:extLst>
              </p:cNvPr>
              <p:cNvSpPr>
                <a:spLocks noChangeArrowheads="1"/>
              </p:cNvSpPr>
              <p:nvPr/>
            </p:nvSpPr>
            <p:spPr bwMode="auto">
              <a:xfrm>
                <a:off x="2842263" y="290262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219" name="Label">
                <a:extLst>
                  <a:ext uri="{FF2B5EF4-FFF2-40B4-BE49-F238E27FC236}">
                    <a16:creationId xmlns:a16="http://schemas.microsoft.com/office/drawing/2014/main" id="{0EF5B052-8EC9-4A49-B0F5-912CF5108452}"/>
                  </a:ext>
                </a:extLst>
              </p:cNvPr>
              <p:cNvSpPr>
                <a:spLocks noChangeArrowheads="1"/>
              </p:cNvSpPr>
              <p:nvPr/>
            </p:nvSpPr>
            <p:spPr bwMode="auto">
              <a:xfrm>
                <a:off x="3056576" y="290262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220" name="Label">
                <a:extLst>
                  <a:ext uri="{FF2B5EF4-FFF2-40B4-BE49-F238E27FC236}">
                    <a16:creationId xmlns:a16="http://schemas.microsoft.com/office/drawing/2014/main" id="{D7E54AF7-3C0E-457F-A82B-3C9822EBC6F3}"/>
                  </a:ext>
                </a:extLst>
              </p:cNvPr>
              <p:cNvSpPr>
                <a:spLocks noChangeArrowheads="1"/>
              </p:cNvSpPr>
              <p:nvPr/>
            </p:nvSpPr>
            <p:spPr bwMode="auto">
              <a:xfrm>
                <a:off x="3265277" y="2902623"/>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G</a:t>
                </a:r>
                <a:endParaRPr kumimoji="0" lang="en-US" altLang="en-US" sz="500" b="0" i="0" u="none" strike="noStrike" cap="none" normalizeH="0" baseline="0">
                  <a:ln>
                    <a:noFill/>
                  </a:ln>
                  <a:solidFill>
                    <a:srgbClr val="777777"/>
                  </a:solidFill>
                  <a:effectLst/>
                </a:endParaRPr>
              </a:p>
            </p:txBody>
          </p:sp>
          <p:sp>
            <p:nvSpPr>
              <p:cNvPr id="221" name="Label">
                <a:extLst>
                  <a:ext uri="{FF2B5EF4-FFF2-40B4-BE49-F238E27FC236}">
                    <a16:creationId xmlns:a16="http://schemas.microsoft.com/office/drawing/2014/main" id="{40E5174D-EC89-46DC-92DD-4A30DF67BF42}"/>
                  </a:ext>
                </a:extLst>
              </p:cNvPr>
              <p:cNvSpPr>
                <a:spLocks noChangeArrowheads="1"/>
              </p:cNvSpPr>
              <p:nvPr/>
            </p:nvSpPr>
            <p:spPr bwMode="auto">
              <a:xfrm>
                <a:off x="3478789" y="290262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H</a:t>
                </a:r>
                <a:endParaRPr kumimoji="0" lang="en-US" altLang="en-US" sz="500" b="0" i="0" u="none" strike="noStrike" cap="none" normalizeH="0" baseline="0">
                  <a:ln>
                    <a:noFill/>
                  </a:ln>
                  <a:solidFill>
                    <a:srgbClr val="777777"/>
                  </a:solidFill>
                  <a:effectLst/>
                </a:endParaRPr>
              </a:p>
            </p:txBody>
          </p:sp>
          <p:sp>
            <p:nvSpPr>
              <p:cNvPr id="222" name="Label">
                <a:extLst>
                  <a:ext uri="{FF2B5EF4-FFF2-40B4-BE49-F238E27FC236}">
                    <a16:creationId xmlns:a16="http://schemas.microsoft.com/office/drawing/2014/main" id="{56F8579B-850B-4B26-A24E-512DF6D475D5}"/>
                  </a:ext>
                </a:extLst>
              </p:cNvPr>
              <p:cNvSpPr>
                <a:spLocks noChangeArrowheads="1"/>
              </p:cNvSpPr>
              <p:nvPr/>
            </p:nvSpPr>
            <p:spPr bwMode="auto">
              <a:xfrm>
                <a:off x="3706726" y="2902623"/>
                <a:ext cx="1763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I</a:t>
                </a:r>
                <a:endParaRPr kumimoji="0" lang="en-US" altLang="en-US" sz="500" b="0" i="0" u="none" strike="noStrike" cap="none" normalizeH="0" baseline="0">
                  <a:ln>
                    <a:noFill/>
                  </a:ln>
                  <a:solidFill>
                    <a:srgbClr val="777777"/>
                  </a:solidFill>
                  <a:effectLst/>
                </a:endParaRPr>
              </a:p>
            </p:txBody>
          </p:sp>
          <p:sp>
            <p:nvSpPr>
              <p:cNvPr id="223" name="Label">
                <a:extLst>
                  <a:ext uri="{FF2B5EF4-FFF2-40B4-BE49-F238E27FC236}">
                    <a16:creationId xmlns:a16="http://schemas.microsoft.com/office/drawing/2014/main" id="{28D6F999-84A6-4425-BEAF-F741F4085C57}"/>
                  </a:ext>
                </a:extLst>
              </p:cNvPr>
              <p:cNvSpPr>
                <a:spLocks noChangeArrowheads="1"/>
              </p:cNvSpPr>
              <p:nvPr/>
            </p:nvSpPr>
            <p:spPr bwMode="auto">
              <a:xfrm>
                <a:off x="3918635" y="2901036"/>
                <a:ext cx="224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J</a:t>
                </a:r>
                <a:endParaRPr kumimoji="0" lang="en-US" altLang="en-US" sz="500" b="0" i="0" u="none" strike="noStrike" cap="none" normalizeH="0" baseline="0">
                  <a:ln>
                    <a:noFill/>
                  </a:ln>
                  <a:solidFill>
                    <a:srgbClr val="777777"/>
                  </a:solidFill>
                  <a:effectLst/>
                </a:endParaRPr>
              </a:p>
            </p:txBody>
          </p:sp>
          <p:sp>
            <p:nvSpPr>
              <p:cNvPr id="224" name="Label">
                <a:extLst>
                  <a:ext uri="{FF2B5EF4-FFF2-40B4-BE49-F238E27FC236}">
                    <a16:creationId xmlns:a16="http://schemas.microsoft.com/office/drawing/2014/main" id="{9ECDD187-1CCF-4DDA-9EE7-C926D8DCF756}"/>
                  </a:ext>
                </a:extLst>
              </p:cNvPr>
              <p:cNvSpPr>
                <a:spLocks noChangeArrowheads="1"/>
              </p:cNvSpPr>
              <p:nvPr/>
            </p:nvSpPr>
            <p:spPr bwMode="auto">
              <a:xfrm>
                <a:off x="4125733" y="290262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K</a:t>
                </a:r>
                <a:endParaRPr kumimoji="0" lang="en-US" altLang="en-US" sz="500" b="0" i="0" u="none" strike="noStrike" cap="none" normalizeH="0" baseline="0">
                  <a:ln>
                    <a:noFill/>
                  </a:ln>
                  <a:solidFill>
                    <a:srgbClr val="777777"/>
                  </a:solidFill>
                  <a:effectLst/>
                </a:endParaRPr>
              </a:p>
            </p:txBody>
          </p:sp>
          <p:sp>
            <p:nvSpPr>
              <p:cNvPr id="225" name="Label">
                <a:extLst>
                  <a:ext uri="{FF2B5EF4-FFF2-40B4-BE49-F238E27FC236}">
                    <a16:creationId xmlns:a16="http://schemas.microsoft.com/office/drawing/2014/main" id="{8CEEB3D8-679F-4C89-B5E3-6F5DBD959390}"/>
                  </a:ext>
                </a:extLst>
              </p:cNvPr>
              <p:cNvSpPr>
                <a:spLocks noChangeArrowheads="1"/>
              </p:cNvSpPr>
              <p:nvPr/>
            </p:nvSpPr>
            <p:spPr bwMode="auto">
              <a:xfrm>
                <a:off x="4343252" y="2902623"/>
                <a:ext cx="3045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L</a:t>
                </a:r>
                <a:endParaRPr kumimoji="0" lang="en-US" altLang="en-US" sz="500" b="0" i="0" u="none" strike="noStrike" cap="none" normalizeH="0" baseline="0">
                  <a:ln>
                    <a:noFill/>
                  </a:ln>
                  <a:solidFill>
                    <a:srgbClr val="777777"/>
                  </a:solidFill>
                  <a:effectLst/>
                </a:endParaRPr>
              </a:p>
            </p:txBody>
          </p:sp>
        </p:grpSp>
        <p:grpSp>
          <p:nvGrpSpPr>
            <p:cNvPr id="176" name="Series 1 Data">
              <a:extLst>
                <a:ext uri="{FF2B5EF4-FFF2-40B4-BE49-F238E27FC236}">
                  <a16:creationId xmlns:a16="http://schemas.microsoft.com/office/drawing/2014/main" id="{EE7F2000-6FA6-40DD-B6C0-B2D563D9CC65}"/>
                </a:ext>
              </a:extLst>
            </p:cNvPr>
            <p:cNvGrpSpPr/>
            <p:nvPr/>
          </p:nvGrpSpPr>
          <p:grpSpPr>
            <a:xfrm>
              <a:off x="1920081" y="1791373"/>
              <a:ext cx="2438400" cy="1065213"/>
              <a:chOff x="1920081" y="1791373"/>
              <a:chExt cx="2438400" cy="1065213"/>
            </a:xfrm>
          </p:grpSpPr>
          <p:sp>
            <p:nvSpPr>
              <p:cNvPr id="202" name="Column">
                <a:extLst>
                  <a:ext uri="{FF2B5EF4-FFF2-40B4-BE49-F238E27FC236}">
                    <a16:creationId xmlns:a16="http://schemas.microsoft.com/office/drawing/2014/main" id="{EC5B1E04-BFBE-4B92-AE1D-15B7D84F14F2}"/>
                  </a:ext>
                </a:extLst>
              </p:cNvPr>
              <p:cNvSpPr>
                <a:spLocks noChangeArrowheads="1"/>
              </p:cNvSpPr>
              <p:nvPr/>
            </p:nvSpPr>
            <p:spPr bwMode="auto">
              <a:xfrm>
                <a:off x="1920081" y="2421611"/>
                <a:ext cx="80962" cy="43497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3" name="Column">
                <a:extLst>
                  <a:ext uri="{FF2B5EF4-FFF2-40B4-BE49-F238E27FC236}">
                    <a16:creationId xmlns:a16="http://schemas.microsoft.com/office/drawing/2014/main" id="{2FE58395-E910-461B-99F8-BF8970C813CC}"/>
                  </a:ext>
                </a:extLst>
              </p:cNvPr>
              <p:cNvSpPr>
                <a:spLocks noChangeArrowheads="1"/>
              </p:cNvSpPr>
              <p:nvPr/>
            </p:nvSpPr>
            <p:spPr bwMode="auto">
              <a:xfrm>
                <a:off x="2134394" y="2404148"/>
                <a:ext cx="80962" cy="452437"/>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4" name="Column">
                <a:extLst>
                  <a:ext uri="{FF2B5EF4-FFF2-40B4-BE49-F238E27FC236}">
                    <a16:creationId xmlns:a16="http://schemas.microsoft.com/office/drawing/2014/main" id="{DC062875-5943-43B7-8C9E-83249110C27B}"/>
                  </a:ext>
                </a:extLst>
              </p:cNvPr>
              <p:cNvSpPr>
                <a:spLocks noChangeArrowheads="1"/>
              </p:cNvSpPr>
              <p:nvPr/>
            </p:nvSpPr>
            <p:spPr bwMode="auto">
              <a:xfrm>
                <a:off x="2348706" y="2266036"/>
                <a:ext cx="80962" cy="5905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5" name="Column">
                <a:extLst>
                  <a:ext uri="{FF2B5EF4-FFF2-40B4-BE49-F238E27FC236}">
                    <a16:creationId xmlns:a16="http://schemas.microsoft.com/office/drawing/2014/main" id="{75AB25F8-BA18-43D2-A384-C5443FF23E6B}"/>
                  </a:ext>
                </a:extLst>
              </p:cNvPr>
              <p:cNvSpPr>
                <a:spLocks noChangeArrowheads="1"/>
              </p:cNvSpPr>
              <p:nvPr/>
            </p:nvSpPr>
            <p:spPr bwMode="auto">
              <a:xfrm>
                <a:off x="2563019" y="2305723"/>
                <a:ext cx="80962" cy="550862"/>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6" name="Column">
                <a:extLst>
                  <a:ext uri="{FF2B5EF4-FFF2-40B4-BE49-F238E27FC236}">
                    <a16:creationId xmlns:a16="http://schemas.microsoft.com/office/drawing/2014/main" id="{4C948A36-649A-4E8F-918E-AD82904218E8}"/>
                  </a:ext>
                </a:extLst>
              </p:cNvPr>
              <p:cNvSpPr>
                <a:spLocks noChangeArrowheads="1"/>
              </p:cNvSpPr>
              <p:nvPr/>
            </p:nvSpPr>
            <p:spPr bwMode="auto">
              <a:xfrm>
                <a:off x="2777331" y="2340648"/>
                <a:ext cx="80962" cy="515937"/>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7" name="Column">
                <a:extLst>
                  <a:ext uri="{FF2B5EF4-FFF2-40B4-BE49-F238E27FC236}">
                    <a16:creationId xmlns:a16="http://schemas.microsoft.com/office/drawing/2014/main" id="{1F3BCF03-1E9F-4CC3-8655-BC7093D61BF7}"/>
                  </a:ext>
                </a:extLst>
              </p:cNvPr>
              <p:cNvSpPr>
                <a:spLocks noChangeArrowheads="1"/>
              </p:cNvSpPr>
              <p:nvPr/>
            </p:nvSpPr>
            <p:spPr bwMode="auto">
              <a:xfrm>
                <a:off x="2991644" y="2270798"/>
                <a:ext cx="80962" cy="585787"/>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8" name="Column">
                <a:extLst>
                  <a:ext uri="{FF2B5EF4-FFF2-40B4-BE49-F238E27FC236}">
                    <a16:creationId xmlns:a16="http://schemas.microsoft.com/office/drawing/2014/main" id="{28856E70-AF55-428F-A907-51B30F157AEA}"/>
                  </a:ext>
                </a:extLst>
              </p:cNvPr>
              <p:cNvSpPr>
                <a:spLocks noChangeArrowheads="1"/>
              </p:cNvSpPr>
              <p:nvPr/>
            </p:nvSpPr>
            <p:spPr bwMode="auto">
              <a:xfrm>
                <a:off x="3205956" y="2369223"/>
                <a:ext cx="80962" cy="487362"/>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9" name="Column">
                <a:extLst>
                  <a:ext uri="{FF2B5EF4-FFF2-40B4-BE49-F238E27FC236}">
                    <a16:creationId xmlns:a16="http://schemas.microsoft.com/office/drawing/2014/main" id="{B38D6C73-D40C-4794-9D83-B62A06A04114}"/>
                  </a:ext>
                </a:extLst>
              </p:cNvPr>
              <p:cNvSpPr>
                <a:spLocks noChangeArrowheads="1"/>
              </p:cNvSpPr>
              <p:nvPr/>
            </p:nvSpPr>
            <p:spPr bwMode="auto">
              <a:xfrm>
                <a:off x="3420269" y="2069186"/>
                <a:ext cx="80962" cy="78740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0" name="Column">
                <a:extLst>
                  <a:ext uri="{FF2B5EF4-FFF2-40B4-BE49-F238E27FC236}">
                    <a16:creationId xmlns:a16="http://schemas.microsoft.com/office/drawing/2014/main" id="{141FA625-0C6F-4481-83EA-52E1AC6A7750}"/>
                  </a:ext>
                </a:extLst>
              </p:cNvPr>
              <p:cNvSpPr>
                <a:spLocks noChangeArrowheads="1"/>
              </p:cNvSpPr>
              <p:nvPr/>
            </p:nvSpPr>
            <p:spPr bwMode="auto">
              <a:xfrm>
                <a:off x="3634581" y="2023148"/>
                <a:ext cx="80962" cy="833437"/>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1" name="Column">
                <a:extLst>
                  <a:ext uri="{FF2B5EF4-FFF2-40B4-BE49-F238E27FC236}">
                    <a16:creationId xmlns:a16="http://schemas.microsoft.com/office/drawing/2014/main" id="{09889068-4440-4BC1-9177-EA170340E8B1}"/>
                  </a:ext>
                </a:extLst>
              </p:cNvPr>
              <p:cNvSpPr>
                <a:spLocks noChangeArrowheads="1"/>
              </p:cNvSpPr>
              <p:nvPr/>
            </p:nvSpPr>
            <p:spPr bwMode="auto">
              <a:xfrm>
                <a:off x="3848894" y="1970761"/>
                <a:ext cx="80962" cy="88582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2" name="Column">
                <a:extLst>
                  <a:ext uri="{FF2B5EF4-FFF2-40B4-BE49-F238E27FC236}">
                    <a16:creationId xmlns:a16="http://schemas.microsoft.com/office/drawing/2014/main" id="{762EDD6A-BACA-4954-A818-6CB222B3D0AF}"/>
                  </a:ext>
                </a:extLst>
              </p:cNvPr>
              <p:cNvSpPr>
                <a:spLocks noChangeArrowheads="1"/>
              </p:cNvSpPr>
              <p:nvPr/>
            </p:nvSpPr>
            <p:spPr bwMode="auto">
              <a:xfrm>
                <a:off x="4063206" y="1791373"/>
                <a:ext cx="80962" cy="1065212"/>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3" name="Column">
                <a:extLst>
                  <a:ext uri="{FF2B5EF4-FFF2-40B4-BE49-F238E27FC236}">
                    <a16:creationId xmlns:a16="http://schemas.microsoft.com/office/drawing/2014/main" id="{749082AC-150E-47DC-8541-B31185E1572F}"/>
                  </a:ext>
                </a:extLst>
              </p:cNvPr>
              <p:cNvSpPr>
                <a:spLocks noChangeArrowheads="1"/>
              </p:cNvSpPr>
              <p:nvPr/>
            </p:nvSpPr>
            <p:spPr bwMode="auto">
              <a:xfrm>
                <a:off x="4277519" y="2439073"/>
                <a:ext cx="80962" cy="417512"/>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7" name="Series 2 Data">
              <a:extLst>
                <a:ext uri="{FF2B5EF4-FFF2-40B4-BE49-F238E27FC236}">
                  <a16:creationId xmlns:a16="http://schemas.microsoft.com/office/drawing/2014/main" id="{D72AD6FF-C5DA-4F9E-A5D8-4DD92412F727}"/>
                </a:ext>
              </a:extLst>
            </p:cNvPr>
            <p:cNvGrpSpPr/>
            <p:nvPr/>
          </p:nvGrpSpPr>
          <p:grpSpPr>
            <a:xfrm>
              <a:off x="2001044" y="1848523"/>
              <a:ext cx="2438399" cy="1008063"/>
              <a:chOff x="2001044" y="1848523"/>
              <a:chExt cx="2438399" cy="1008063"/>
            </a:xfrm>
          </p:grpSpPr>
          <p:sp>
            <p:nvSpPr>
              <p:cNvPr id="190" name="Column">
                <a:extLst>
                  <a:ext uri="{FF2B5EF4-FFF2-40B4-BE49-F238E27FC236}">
                    <a16:creationId xmlns:a16="http://schemas.microsoft.com/office/drawing/2014/main" id="{06A28285-A351-4975-A7F3-107939541582}"/>
                  </a:ext>
                </a:extLst>
              </p:cNvPr>
              <p:cNvSpPr>
                <a:spLocks noChangeArrowheads="1"/>
              </p:cNvSpPr>
              <p:nvPr/>
            </p:nvSpPr>
            <p:spPr bwMode="auto">
              <a:xfrm>
                <a:off x="2001044" y="2397798"/>
                <a:ext cx="80962" cy="458787"/>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1" name="Column">
                <a:extLst>
                  <a:ext uri="{FF2B5EF4-FFF2-40B4-BE49-F238E27FC236}">
                    <a16:creationId xmlns:a16="http://schemas.microsoft.com/office/drawing/2014/main" id="{80F1A011-1DA8-431D-ABC4-F6EAF43932DE}"/>
                  </a:ext>
                </a:extLst>
              </p:cNvPr>
              <p:cNvSpPr>
                <a:spLocks noChangeArrowheads="1"/>
              </p:cNvSpPr>
              <p:nvPr/>
            </p:nvSpPr>
            <p:spPr bwMode="auto">
              <a:xfrm>
                <a:off x="2215356" y="2369223"/>
                <a:ext cx="80962" cy="487362"/>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2" name="Column">
                <a:extLst>
                  <a:ext uri="{FF2B5EF4-FFF2-40B4-BE49-F238E27FC236}">
                    <a16:creationId xmlns:a16="http://schemas.microsoft.com/office/drawing/2014/main" id="{1C7BF9B3-D2DE-49A8-990B-4F21AA10CE04}"/>
                  </a:ext>
                </a:extLst>
              </p:cNvPr>
              <p:cNvSpPr>
                <a:spLocks noChangeArrowheads="1"/>
              </p:cNvSpPr>
              <p:nvPr/>
            </p:nvSpPr>
            <p:spPr bwMode="auto">
              <a:xfrm>
                <a:off x="2429669" y="2334298"/>
                <a:ext cx="80962" cy="522287"/>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3" name="Column">
                <a:extLst>
                  <a:ext uri="{FF2B5EF4-FFF2-40B4-BE49-F238E27FC236}">
                    <a16:creationId xmlns:a16="http://schemas.microsoft.com/office/drawing/2014/main" id="{4AC00156-22B6-453E-9AE8-0CD223E6A102}"/>
                  </a:ext>
                </a:extLst>
              </p:cNvPr>
              <p:cNvSpPr>
                <a:spLocks noChangeArrowheads="1"/>
              </p:cNvSpPr>
              <p:nvPr/>
            </p:nvSpPr>
            <p:spPr bwMode="auto">
              <a:xfrm>
                <a:off x="2643981" y="2340648"/>
                <a:ext cx="80962" cy="515937"/>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4" name="Column">
                <a:extLst>
                  <a:ext uri="{FF2B5EF4-FFF2-40B4-BE49-F238E27FC236}">
                    <a16:creationId xmlns:a16="http://schemas.microsoft.com/office/drawing/2014/main" id="{38538C87-6616-49A9-A616-8554DCCC67CF}"/>
                  </a:ext>
                </a:extLst>
              </p:cNvPr>
              <p:cNvSpPr>
                <a:spLocks noChangeArrowheads="1"/>
              </p:cNvSpPr>
              <p:nvPr/>
            </p:nvSpPr>
            <p:spPr bwMode="auto">
              <a:xfrm>
                <a:off x="2858294" y="2364461"/>
                <a:ext cx="80962" cy="492125"/>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5" name="Column">
                <a:extLst>
                  <a:ext uri="{FF2B5EF4-FFF2-40B4-BE49-F238E27FC236}">
                    <a16:creationId xmlns:a16="http://schemas.microsoft.com/office/drawing/2014/main" id="{0A630004-B446-4245-A698-EAF80AEDE494}"/>
                  </a:ext>
                </a:extLst>
              </p:cNvPr>
              <p:cNvSpPr>
                <a:spLocks noChangeArrowheads="1"/>
              </p:cNvSpPr>
              <p:nvPr/>
            </p:nvSpPr>
            <p:spPr bwMode="auto">
              <a:xfrm>
                <a:off x="3072606" y="2248573"/>
                <a:ext cx="80962" cy="608012"/>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6" name="Column">
                <a:extLst>
                  <a:ext uri="{FF2B5EF4-FFF2-40B4-BE49-F238E27FC236}">
                    <a16:creationId xmlns:a16="http://schemas.microsoft.com/office/drawing/2014/main" id="{7FBEBBDD-E774-450D-9BDB-45F42BBB24EE}"/>
                  </a:ext>
                </a:extLst>
              </p:cNvPr>
              <p:cNvSpPr>
                <a:spLocks noChangeArrowheads="1"/>
              </p:cNvSpPr>
              <p:nvPr/>
            </p:nvSpPr>
            <p:spPr bwMode="auto">
              <a:xfrm>
                <a:off x="3286919" y="2346998"/>
                <a:ext cx="80962" cy="509587"/>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7" name="Column">
                <a:extLst>
                  <a:ext uri="{FF2B5EF4-FFF2-40B4-BE49-F238E27FC236}">
                    <a16:creationId xmlns:a16="http://schemas.microsoft.com/office/drawing/2014/main" id="{CD83F70C-3160-4EE1-A9E5-643D18F0DE29}"/>
                  </a:ext>
                </a:extLst>
              </p:cNvPr>
              <p:cNvSpPr>
                <a:spLocks noChangeArrowheads="1"/>
              </p:cNvSpPr>
              <p:nvPr/>
            </p:nvSpPr>
            <p:spPr bwMode="auto">
              <a:xfrm>
                <a:off x="3501231" y="2086648"/>
                <a:ext cx="80962" cy="769937"/>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8" name="Column">
                <a:extLst>
                  <a:ext uri="{FF2B5EF4-FFF2-40B4-BE49-F238E27FC236}">
                    <a16:creationId xmlns:a16="http://schemas.microsoft.com/office/drawing/2014/main" id="{3A0781D4-1448-44EA-8FA3-86545C60E0CE}"/>
                  </a:ext>
                </a:extLst>
              </p:cNvPr>
              <p:cNvSpPr>
                <a:spLocks noChangeArrowheads="1"/>
              </p:cNvSpPr>
              <p:nvPr/>
            </p:nvSpPr>
            <p:spPr bwMode="auto">
              <a:xfrm>
                <a:off x="3715544" y="1992986"/>
                <a:ext cx="80962" cy="86360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9" name="Column">
                <a:extLst>
                  <a:ext uri="{FF2B5EF4-FFF2-40B4-BE49-F238E27FC236}">
                    <a16:creationId xmlns:a16="http://schemas.microsoft.com/office/drawing/2014/main" id="{3005AB4C-1316-40D3-AC8E-B2191B26870C}"/>
                  </a:ext>
                </a:extLst>
              </p:cNvPr>
              <p:cNvSpPr>
                <a:spLocks noChangeArrowheads="1"/>
              </p:cNvSpPr>
              <p:nvPr/>
            </p:nvSpPr>
            <p:spPr bwMode="auto">
              <a:xfrm>
                <a:off x="3929856" y="1953298"/>
                <a:ext cx="80962" cy="903287"/>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0" name="Column">
                <a:extLst>
                  <a:ext uri="{FF2B5EF4-FFF2-40B4-BE49-F238E27FC236}">
                    <a16:creationId xmlns:a16="http://schemas.microsoft.com/office/drawing/2014/main" id="{59A7B260-88F3-4E46-A21F-8D13EBA24DBE}"/>
                  </a:ext>
                </a:extLst>
              </p:cNvPr>
              <p:cNvSpPr>
                <a:spLocks noChangeArrowheads="1"/>
              </p:cNvSpPr>
              <p:nvPr/>
            </p:nvSpPr>
            <p:spPr bwMode="auto">
              <a:xfrm>
                <a:off x="4144169" y="1848523"/>
                <a:ext cx="80962" cy="1008062"/>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1" name="Column">
                <a:extLst>
                  <a:ext uri="{FF2B5EF4-FFF2-40B4-BE49-F238E27FC236}">
                    <a16:creationId xmlns:a16="http://schemas.microsoft.com/office/drawing/2014/main" id="{402A4F85-7EB2-4D8C-AAC1-A9E5A2737930}"/>
                  </a:ext>
                </a:extLst>
              </p:cNvPr>
              <p:cNvSpPr>
                <a:spLocks noChangeArrowheads="1"/>
              </p:cNvSpPr>
              <p:nvPr/>
            </p:nvSpPr>
            <p:spPr bwMode="auto">
              <a:xfrm>
                <a:off x="4358481" y="2410498"/>
                <a:ext cx="80962" cy="446087"/>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8" name="Series">
              <a:extLst>
                <a:ext uri="{FF2B5EF4-FFF2-40B4-BE49-F238E27FC236}">
                  <a16:creationId xmlns:a16="http://schemas.microsoft.com/office/drawing/2014/main" id="{3C3AE06F-0A54-468B-B035-FFBE00DEEB1A}"/>
                </a:ext>
              </a:extLst>
            </p:cNvPr>
            <p:cNvGrpSpPr/>
            <p:nvPr/>
          </p:nvGrpSpPr>
          <p:grpSpPr>
            <a:xfrm>
              <a:off x="1696244" y="1365923"/>
              <a:ext cx="922873" cy="76944"/>
              <a:chOff x="1696244" y="1365923"/>
              <a:chExt cx="922873" cy="76944"/>
            </a:xfrm>
          </p:grpSpPr>
          <p:sp>
            <p:nvSpPr>
              <p:cNvPr id="185" name="Series">
                <a:extLst>
                  <a:ext uri="{FF2B5EF4-FFF2-40B4-BE49-F238E27FC236}">
                    <a16:creationId xmlns:a16="http://schemas.microsoft.com/office/drawing/2014/main" id="{1D75C2DB-FB15-45D6-AA89-BED647D1C346}"/>
                  </a:ext>
                </a:extLst>
              </p:cNvPr>
              <p:cNvSpPr>
                <a:spLocks noChangeArrowheads="1"/>
              </p:cNvSpPr>
              <p:nvPr/>
            </p:nvSpPr>
            <p:spPr bwMode="auto">
              <a:xfrm>
                <a:off x="1696244" y="1365923"/>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Series</a:t>
                </a:r>
                <a:endParaRPr kumimoji="0" lang="en-US" altLang="en-US" sz="500" b="0" i="0" u="none" strike="noStrike" cap="none" normalizeH="0" baseline="0" dirty="0">
                  <a:ln>
                    <a:noFill/>
                  </a:ln>
                  <a:solidFill>
                    <a:srgbClr val="333333"/>
                  </a:solidFill>
                  <a:effectLst/>
                </a:endParaRPr>
              </a:p>
            </p:txBody>
          </p:sp>
          <p:sp>
            <p:nvSpPr>
              <p:cNvPr id="186" name="Series Label">
                <a:extLst>
                  <a:ext uri="{FF2B5EF4-FFF2-40B4-BE49-F238E27FC236}">
                    <a16:creationId xmlns:a16="http://schemas.microsoft.com/office/drawing/2014/main" id="{ADD66A9E-F22B-45A7-AED4-1F95F96DDBC2}"/>
                  </a:ext>
                </a:extLst>
              </p:cNvPr>
              <p:cNvSpPr>
                <a:spLocks noChangeArrowheads="1"/>
              </p:cNvSpPr>
              <p:nvPr/>
            </p:nvSpPr>
            <p:spPr bwMode="auto">
              <a:xfrm>
                <a:off x="2067718"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1</a:t>
                </a:r>
                <a:endParaRPr kumimoji="0" lang="en-US" altLang="en-US" sz="1800" b="0" i="0" u="none" strike="noStrike" cap="none" normalizeH="0" baseline="0" dirty="0">
                  <a:ln>
                    <a:noFill/>
                  </a:ln>
                  <a:solidFill>
                    <a:srgbClr val="777777"/>
                  </a:solidFill>
                  <a:effectLst/>
                </a:endParaRPr>
              </a:p>
            </p:txBody>
          </p:sp>
          <p:sp>
            <p:nvSpPr>
              <p:cNvPr id="187" name="Series Color">
                <a:extLst>
                  <a:ext uri="{FF2B5EF4-FFF2-40B4-BE49-F238E27FC236}">
                    <a16:creationId xmlns:a16="http://schemas.microsoft.com/office/drawing/2014/main" id="{E4D42421-90F2-41AB-B526-CA6FFD446D6F}"/>
                  </a:ext>
                </a:extLst>
              </p:cNvPr>
              <p:cNvSpPr>
                <a:spLocks noChangeArrowheads="1"/>
              </p:cNvSpPr>
              <p:nvPr/>
            </p:nvSpPr>
            <p:spPr bwMode="auto">
              <a:xfrm>
                <a:off x="1996281" y="1376614"/>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8" name="Series Label">
                <a:extLst>
                  <a:ext uri="{FF2B5EF4-FFF2-40B4-BE49-F238E27FC236}">
                    <a16:creationId xmlns:a16="http://schemas.microsoft.com/office/drawing/2014/main" id="{571E90B4-3C24-406A-AD88-2DB8CCAC5D69}"/>
                  </a:ext>
                </a:extLst>
              </p:cNvPr>
              <p:cNvSpPr>
                <a:spLocks noChangeArrowheads="1"/>
              </p:cNvSpPr>
              <p:nvPr/>
            </p:nvSpPr>
            <p:spPr bwMode="auto">
              <a:xfrm>
                <a:off x="2399505"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2</a:t>
                </a:r>
                <a:endParaRPr kumimoji="0" lang="en-US" altLang="en-US" sz="1800" b="0" i="0" u="none" strike="noStrike" cap="none" normalizeH="0" baseline="0" dirty="0">
                  <a:ln>
                    <a:noFill/>
                  </a:ln>
                  <a:solidFill>
                    <a:srgbClr val="777777"/>
                  </a:solidFill>
                  <a:effectLst/>
                </a:endParaRPr>
              </a:p>
            </p:txBody>
          </p:sp>
          <p:sp>
            <p:nvSpPr>
              <p:cNvPr id="189" name="Series Color">
                <a:extLst>
                  <a:ext uri="{FF2B5EF4-FFF2-40B4-BE49-F238E27FC236}">
                    <a16:creationId xmlns:a16="http://schemas.microsoft.com/office/drawing/2014/main" id="{87911E96-6CD7-4B38-B4F4-2627A3F29E2E}"/>
                  </a:ext>
                </a:extLst>
              </p:cNvPr>
              <p:cNvSpPr>
                <a:spLocks noChangeArrowheads="1"/>
              </p:cNvSpPr>
              <p:nvPr/>
            </p:nvSpPr>
            <p:spPr bwMode="auto">
              <a:xfrm>
                <a:off x="2328069" y="1376614"/>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9" name="Y Axis Labels">
              <a:extLst>
                <a:ext uri="{FF2B5EF4-FFF2-40B4-BE49-F238E27FC236}">
                  <a16:creationId xmlns:a16="http://schemas.microsoft.com/office/drawing/2014/main" id="{7E0853FC-2C63-4002-B609-C3D3FBF97EC8}"/>
                </a:ext>
              </a:extLst>
            </p:cNvPr>
            <p:cNvGrpSpPr/>
            <p:nvPr/>
          </p:nvGrpSpPr>
          <p:grpSpPr>
            <a:xfrm>
              <a:off x="1739106" y="1524673"/>
              <a:ext cx="70532" cy="1370757"/>
              <a:chOff x="1739106" y="1524673"/>
              <a:chExt cx="70532" cy="1370757"/>
            </a:xfrm>
          </p:grpSpPr>
          <p:sp>
            <p:nvSpPr>
              <p:cNvPr id="180" name="Label">
                <a:extLst>
                  <a:ext uri="{FF2B5EF4-FFF2-40B4-BE49-F238E27FC236}">
                    <a16:creationId xmlns:a16="http://schemas.microsoft.com/office/drawing/2014/main" id="{B8D469C1-54A4-4497-90BC-A7DAFC922E05}"/>
                  </a:ext>
                </a:extLst>
              </p:cNvPr>
              <p:cNvSpPr>
                <a:spLocks noChangeArrowheads="1"/>
              </p:cNvSpPr>
              <p:nvPr/>
            </p:nvSpPr>
            <p:spPr bwMode="auto">
              <a:xfrm>
                <a:off x="1739106" y="1524673"/>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20</a:t>
                </a:r>
                <a:endParaRPr kumimoji="0" lang="en-US" altLang="en-US" sz="500" b="0" i="0" u="none" strike="noStrike" cap="none" normalizeH="0" baseline="0" dirty="0">
                  <a:ln>
                    <a:noFill/>
                  </a:ln>
                  <a:solidFill>
                    <a:srgbClr val="777777"/>
                  </a:solidFill>
                  <a:effectLst/>
                </a:endParaRPr>
              </a:p>
            </p:txBody>
          </p:sp>
          <p:sp>
            <p:nvSpPr>
              <p:cNvPr id="181" name="Label">
                <a:extLst>
                  <a:ext uri="{FF2B5EF4-FFF2-40B4-BE49-F238E27FC236}">
                    <a16:creationId xmlns:a16="http://schemas.microsoft.com/office/drawing/2014/main" id="{1511186A-A104-465B-AB24-809812A45489}"/>
                  </a:ext>
                </a:extLst>
              </p:cNvPr>
              <p:cNvSpPr>
                <a:spLocks noChangeArrowheads="1"/>
              </p:cNvSpPr>
              <p:nvPr/>
            </p:nvSpPr>
            <p:spPr bwMode="auto">
              <a:xfrm>
                <a:off x="1739106" y="1845348"/>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15</a:t>
                </a:r>
                <a:endParaRPr kumimoji="0" lang="en-US" altLang="en-US" sz="500" b="0" i="0" u="none" strike="noStrike" cap="none" normalizeH="0" baseline="0" dirty="0">
                  <a:ln>
                    <a:noFill/>
                  </a:ln>
                  <a:solidFill>
                    <a:srgbClr val="777777"/>
                  </a:solidFill>
                  <a:effectLst/>
                </a:endParaRPr>
              </a:p>
            </p:txBody>
          </p:sp>
          <p:sp>
            <p:nvSpPr>
              <p:cNvPr id="182" name="Label">
                <a:extLst>
                  <a:ext uri="{FF2B5EF4-FFF2-40B4-BE49-F238E27FC236}">
                    <a16:creationId xmlns:a16="http://schemas.microsoft.com/office/drawing/2014/main" id="{E10CDA4A-F051-4986-99B2-16434005D52B}"/>
                  </a:ext>
                </a:extLst>
              </p:cNvPr>
              <p:cNvSpPr>
                <a:spLocks noChangeArrowheads="1"/>
              </p:cNvSpPr>
              <p:nvPr/>
            </p:nvSpPr>
            <p:spPr bwMode="auto">
              <a:xfrm>
                <a:off x="1739106" y="2173961"/>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183" name="Label">
                <a:extLst>
                  <a:ext uri="{FF2B5EF4-FFF2-40B4-BE49-F238E27FC236}">
                    <a16:creationId xmlns:a16="http://schemas.microsoft.com/office/drawing/2014/main" id="{DC724DD7-B94F-4C5B-B460-B2ADCC55C3A7}"/>
                  </a:ext>
                </a:extLst>
              </p:cNvPr>
              <p:cNvSpPr>
                <a:spLocks noChangeArrowheads="1"/>
              </p:cNvSpPr>
              <p:nvPr/>
            </p:nvSpPr>
            <p:spPr bwMode="auto">
              <a:xfrm>
                <a:off x="1774372" y="2497811"/>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a:t>
                </a:r>
                <a:endParaRPr kumimoji="0" lang="en-US" altLang="en-US" sz="500" b="0" i="0" u="none" strike="noStrike" cap="none" normalizeH="0" baseline="0" dirty="0">
                  <a:ln>
                    <a:noFill/>
                  </a:ln>
                  <a:solidFill>
                    <a:srgbClr val="777777"/>
                  </a:solidFill>
                  <a:effectLst/>
                </a:endParaRPr>
              </a:p>
            </p:txBody>
          </p:sp>
          <p:sp>
            <p:nvSpPr>
              <p:cNvPr id="184" name="Label">
                <a:extLst>
                  <a:ext uri="{FF2B5EF4-FFF2-40B4-BE49-F238E27FC236}">
                    <a16:creationId xmlns:a16="http://schemas.microsoft.com/office/drawing/2014/main" id="{60EBE0CD-1370-407C-901E-5EE4767BB36C}"/>
                  </a:ext>
                </a:extLst>
              </p:cNvPr>
              <p:cNvSpPr>
                <a:spLocks noChangeArrowheads="1"/>
              </p:cNvSpPr>
              <p:nvPr/>
            </p:nvSpPr>
            <p:spPr bwMode="auto">
              <a:xfrm>
                <a:off x="1774372" y="2818486"/>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grpSp>
      <p:grpSp>
        <p:nvGrpSpPr>
          <p:cNvPr id="231" name="Donut Chart" descr="&lt;SmartSettings&gt;&lt;SmartResize enabled=&quot;True&quot; minWidth=&quot;25&quot; minHeight=&quot;25&quot; /&gt;&lt;/SmartSettings&gt;">
            <a:extLst>
              <a:ext uri="{FF2B5EF4-FFF2-40B4-BE49-F238E27FC236}">
                <a16:creationId xmlns:a16="http://schemas.microsoft.com/office/drawing/2014/main" id="{E6F70314-4929-45DE-B556-3B720B3AE272}"/>
              </a:ext>
            </a:extLst>
          </p:cNvPr>
          <p:cNvGrpSpPr/>
          <p:nvPr>
            <p:custDataLst>
              <p:tags r:id="rId5"/>
            </p:custDataLst>
          </p:nvPr>
        </p:nvGrpSpPr>
        <p:grpSpPr>
          <a:xfrm>
            <a:off x="3956209" y="3438327"/>
            <a:ext cx="2933383" cy="2013347"/>
            <a:chOff x="1639094" y="1022032"/>
            <a:chExt cx="2933383" cy="2013347"/>
          </a:xfrm>
        </p:grpSpPr>
        <p:sp>
          <p:nvSpPr>
            <p:cNvPr id="232" name="Tile Background">
              <a:extLst>
                <a:ext uri="{FF2B5EF4-FFF2-40B4-BE49-F238E27FC236}">
                  <a16:creationId xmlns:a16="http://schemas.microsoft.com/office/drawing/2014/main" id="{E32CCF8A-63A5-46EE-B78D-BB1C5D2942DB}"/>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233"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E4544863-2EE6-4A58-8DD0-AAEEFAD7F320}"/>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234"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AEA3E2CF-127C-4D9B-ACCE-AA2A14ED3B43}"/>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35" name="Donut Slices">
              <a:extLst>
                <a:ext uri="{FF2B5EF4-FFF2-40B4-BE49-F238E27FC236}">
                  <a16:creationId xmlns:a16="http://schemas.microsoft.com/office/drawing/2014/main" id="{0817E52B-29CB-415C-95DA-BF4969BE5037}"/>
                </a:ext>
              </a:extLst>
            </p:cNvPr>
            <p:cNvGrpSpPr/>
            <p:nvPr/>
          </p:nvGrpSpPr>
          <p:grpSpPr>
            <a:xfrm>
              <a:off x="2384350" y="1531938"/>
              <a:ext cx="1436687" cy="1371600"/>
              <a:chOff x="5508625" y="1531938"/>
              <a:chExt cx="1436687" cy="1371600"/>
            </a:xfrm>
          </p:grpSpPr>
          <p:sp>
            <p:nvSpPr>
              <p:cNvPr id="247" name="Slice">
                <a:extLst>
                  <a:ext uri="{FF2B5EF4-FFF2-40B4-BE49-F238E27FC236}">
                    <a16:creationId xmlns:a16="http://schemas.microsoft.com/office/drawing/2014/main" id="{17EFBA50-1B94-44AA-8BC3-852E51BE73A7}"/>
                  </a:ext>
                </a:extLst>
              </p:cNvPr>
              <p:cNvSpPr>
                <a:spLocks/>
              </p:cNvSpPr>
              <p:nvPr/>
            </p:nvSpPr>
            <p:spPr bwMode="auto">
              <a:xfrm>
                <a:off x="6226175" y="1531938"/>
                <a:ext cx="463550" cy="376238"/>
              </a:xfrm>
              <a:custGeom>
                <a:avLst/>
                <a:gdLst>
                  <a:gd name="T0" fmla="*/ 0 w 2278"/>
                  <a:gd name="T1" fmla="*/ 0 h 1847"/>
                  <a:gd name="T2" fmla="*/ 0 w 2278"/>
                  <a:gd name="T3" fmla="*/ 1278 h 1847"/>
                  <a:gd name="T4" fmla="*/ 1375 w 2278"/>
                  <a:gd name="T5" fmla="*/ 1847 h 1847"/>
                  <a:gd name="T6" fmla="*/ 2278 w 2278"/>
                  <a:gd name="T7" fmla="*/ 944 h 1847"/>
                  <a:gd name="T8" fmla="*/ 0 w 2278"/>
                  <a:gd name="T9" fmla="*/ 0 h 1847"/>
                </a:gdLst>
                <a:ahLst/>
                <a:cxnLst>
                  <a:cxn ang="0">
                    <a:pos x="T0" y="T1"/>
                  </a:cxn>
                  <a:cxn ang="0">
                    <a:pos x="T2" y="T3"/>
                  </a:cxn>
                  <a:cxn ang="0">
                    <a:pos x="T4" y="T5"/>
                  </a:cxn>
                  <a:cxn ang="0">
                    <a:pos x="T6" y="T7"/>
                  </a:cxn>
                  <a:cxn ang="0">
                    <a:pos x="T8" y="T9"/>
                  </a:cxn>
                </a:cxnLst>
                <a:rect l="0" t="0" r="r" b="b"/>
                <a:pathLst>
                  <a:path w="2278" h="1847">
                    <a:moveTo>
                      <a:pt x="0" y="0"/>
                    </a:moveTo>
                    <a:lnTo>
                      <a:pt x="0" y="1278"/>
                    </a:lnTo>
                    <a:cubicBezTo>
                      <a:pt x="537" y="1278"/>
                      <a:pt x="1023" y="1495"/>
                      <a:pt x="1375" y="1847"/>
                    </a:cubicBezTo>
                    <a:lnTo>
                      <a:pt x="2278" y="944"/>
                    </a:lnTo>
                    <a:cubicBezTo>
                      <a:pt x="1674" y="340"/>
                      <a:pt x="854" y="0"/>
                      <a:pt x="0" y="0"/>
                    </a:cubicBezTo>
                    <a:close/>
                  </a:path>
                </a:pathLst>
              </a:custGeom>
              <a:solidFill>
                <a:srgbClr val="5DA1E5"/>
              </a:solidFill>
              <a:ln w="111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8" name="Slice">
                <a:extLst>
                  <a:ext uri="{FF2B5EF4-FFF2-40B4-BE49-F238E27FC236}">
                    <a16:creationId xmlns:a16="http://schemas.microsoft.com/office/drawing/2014/main" id="{858949D9-92FD-4A33-A296-E67F5FC7F941}"/>
                  </a:ext>
                </a:extLst>
              </p:cNvPr>
              <p:cNvSpPr>
                <a:spLocks/>
              </p:cNvSpPr>
              <p:nvPr/>
            </p:nvSpPr>
            <p:spPr bwMode="auto">
              <a:xfrm>
                <a:off x="6423025" y="1724025"/>
                <a:ext cx="522287" cy="1030288"/>
              </a:xfrm>
              <a:custGeom>
                <a:avLst/>
                <a:gdLst>
                  <a:gd name="T0" fmla="*/ 1306 w 2565"/>
                  <a:gd name="T1" fmla="*/ 0 h 5070"/>
                  <a:gd name="T2" fmla="*/ 403 w 2565"/>
                  <a:gd name="T3" fmla="*/ 903 h 5070"/>
                  <a:gd name="T4" fmla="*/ 973 w 2565"/>
                  <a:gd name="T5" fmla="*/ 2279 h 5070"/>
                  <a:gd name="T6" fmla="*/ 0 w 2565"/>
                  <a:gd name="T7" fmla="*/ 3964 h 5070"/>
                  <a:gd name="T8" fmla="*/ 639 w 2565"/>
                  <a:gd name="T9" fmla="*/ 5070 h 5070"/>
                  <a:gd name="T10" fmla="*/ 1306 w 2565"/>
                  <a:gd name="T11" fmla="*/ 4558 h 5070"/>
                  <a:gd name="T12" fmla="*/ 1306 w 2565"/>
                  <a:gd name="T13" fmla="*/ 0 h 5070"/>
                </a:gdLst>
                <a:ahLst/>
                <a:cxnLst>
                  <a:cxn ang="0">
                    <a:pos x="T0" y="T1"/>
                  </a:cxn>
                  <a:cxn ang="0">
                    <a:pos x="T2" y="T3"/>
                  </a:cxn>
                  <a:cxn ang="0">
                    <a:pos x="T4" y="T5"/>
                  </a:cxn>
                  <a:cxn ang="0">
                    <a:pos x="T6" y="T7"/>
                  </a:cxn>
                  <a:cxn ang="0">
                    <a:pos x="T8" y="T9"/>
                  </a:cxn>
                  <a:cxn ang="0">
                    <a:pos x="T10" y="T11"/>
                  </a:cxn>
                  <a:cxn ang="0">
                    <a:pos x="T12" y="T13"/>
                  </a:cxn>
                </a:cxnLst>
                <a:rect l="0" t="0" r="r" b="b"/>
                <a:pathLst>
                  <a:path w="2565" h="5070">
                    <a:moveTo>
                      <a:pt x="1306" y="0"/>
                    </a:moveTo>
                    <a:lnTo>
                      <a:pt x="403" y="903"/>
                    </a:lnTo>
                    <a:cubicBezTo>
                      <a:pt x="755" y="1255"/>
                      <a:pt x="973" y="1742"/>
                      <a:pt x="973" y="2279"/>
                    </a:cubicBezTo>
                    <a:cubicBezTo>
                      <a:pt x="973" y="2999"/>
                      <a:pt x="582" y="3628"/>
                      <a:pt x="0" y="3964"/>
                    </a:cubicBezTo>
                    <a:lnTo>
                      <a:pt x="639" y="5070"/>
                    </a:lnTo>
                    <a:cubicBezTo>
                      <a:pt x="883" y="4930"/>
                      <a:pt x="1107" y="4757"/>
                      <a:pt x="1306" y="4558"/>
                    </a:cubicBezTo>
                    <a:cubicBezTo>
                      <a:pt x="2565" y="3299"/>
                      <a:pt x="2565" y="1259"/>
                      <a:pt x="1306" y="0"/>
                    </a:cubicBezTo>
                    <a:close/>
                  </a:path>
                </a:pathLst>
              </a:custGeom>
              <a:solidFill>
                <a:srgbClr val="2B4055"/>
              </a:solidFill>
              <a:ln w="111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9" name="Slice">
                <a:extLst>
                  <a:ext uri="{FF2B5EF4-FFF2-40B4-BE49-F238E27FC236}">
                    <a16:creationId xmlns:a16="http://schemas.microsoft.com/office/drawing/2014/main" id="{B3FAA540-28CA-4267-BBF7-230560E92C66}"/>
                  </a:ext>
                </a:extLst>
              </p:cNvPr>
              <p:cNvSpPr>
                <a:spLocks/>
              </p:cNvSpPr>
              <p:nvPr/>
            </p:nvSpPr>
            <p:spPr bwMode="auto">
              <a:xfrm>
                <a:off x="5761038" y="2466975"/>
                <a:ext cx="792162" cy="436563"/>
              </a:xfrm>
              <a:custGeom>
                <a:avLst/>
                <a:gdLst>
                  <a:gd name="T0" fmla="*/ 903 w 3890"/>
                  <a:gd name="T1" fmla="*/ 0 h 2145"/>
                  <a:gd name="T2" fmla="*/ 0 w 3890"/>
                  <a:gd name="T3" fmla="*/ 903 h 2145"/>
                  <a:gd name="T4" fmla="*/ 3890 w 3890"/>
                  <a:gd name="T5" fmla="*/ 1415 h 2145"/>
                  <a:gd name="T6" fmla="*/ 3251 w 3890"/>
                  <a:gd name="T7" fmla="*/ 309 h 2145"/>
                  <a:gd name="T8" fmla="*/ 2279 w 3890"/>
                  <a:gd name="T9" fmla="*/ 571 h 2145"/>
                  <a:gd name="T10" fmla="*/ 903 w 3890"/>
                  <a:gd name="T11" fmla="*/ 0 h 2145"/>
                </a:gdLst>
                <a:ahLst/>
                <a:cxnLst>
                  <a:cxn ang="0">
                    <a:pos x="T0" y="T1"/>
                  </a:cxn>
                  <a:cxn ang="0">
                    <a:pos x="T2" y="T3"/>
                  </a:cxn>
                  <a:cxn ang="0">
                    <a:pos x="T4" y="T5"/>
                  </a:cxn>
                  <a:cxn ang="0">
                    <a:pos x="T6" y="T7"/>
                  </a:cxn>
                  <a:cxn ang="0">
                    <a:pos x="T8" y="T9"/>
                  </a:cxn>
                  <a:cxn ang="0">
                    <a:pos x="T10" y="T11"/>
                  </a:cxn>
                </a:cxnLst>
                <a:rect l="0" t="0" r="r" b="b"/>
                <a:pathLst>
                  <a:path w="3890" h="2145">
                    <a:moveTo>
                      <a:pt x="903" y="0"/>
                    </a:moveTo>
                    <a:lnTo>
                      <a:pt x="0" y="903"/>
                    </a:lnTo>
                    <a:cubicBezTo>
                      <a:pt x="1031" y="1935"/>
                      <a:pt x="2627" y="2145"/>
                      <a:pt x="3890" y="1415"/>
                    </a:cubicBezTo>
                    <a:lnTo>
                      <a:pt x="3251" y="309"/>
                    </a:lnTo>
                    <a:cubicBezTo>
                      <a:pt x="2965" y="475"/>
                      <a:pt x="2633" y="571"/>
                      <a:pt x="2279" y="571"/>
                    </a:cubicBezTo>
                    <a:cubicBezTo>
                      <a:pt x="1741" y="571"/>
                      <a:pt x="1255" y="352"/>
                      <a:pt x="903" y="0"/>
                    </a:cubicBezTo>
                    <a:close/>
                  </a:path>
                </a:pathLst>
              </a:custGeom>
              <a:solidFill>
                <a:srgbClr val="10A88E"/>
              </a:solidFill>
              <a:ln w="111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0" name="Slice">
                <a:extLst>
                  <a:ext uri="{FF2B5EF4-FFF2-40B4-BE49-F238E27FC236}">
                    <a16:creationId xmlns:a16="http://schemas.microsoft.com/office/drawing/2014/main" id="{38AC150B-699F-4F31-B12D-D90AA69C9AA1}"/>
                  </a:ext>
                </a:extLst>
              </p:cNvPr>
              <p:cNvSpPr>
                <a:spLocks/>
              </p:cNvSpPr>
              <p:nvPr/>
            </p:nvSpPr>
            <p:spPr bwMode="auto">
              <a:xfrm>
                <a:off x="5508625" y="1860550"/>
                <a:ext cx="436562" cy="790575"/>
              </a:xfrm>
              <a:custGeom>
                <a:avLst/>
                <a:gdLst>
                  <a:gd name="T0" fmla="*/ 729 w 2145"/>
                  <a:gd name="T1" fmla="*/ 0 h 3890"/>
                  <a:gd name="T2" fmla="*/ 1242 w 2145"/>
                  <a:gd name="T3" fmla="*/ 3890 h 3890"/>
                  <a:gd name="T4" fmla="*/ 2145 w 2145"/>
                  <a:gd name="T5" fmla="*/ 2987 h 3890"/>
                  <a:gd name="T6" fmla="*/ 1575 w 2145"/>
                  <a:gd name="T7" fmla="*/ 1611 h 3890"/>
                  <a:gd name="T8" fmla="*/ 1836 w 2145"/>
                  <a:gd name="T9" fmla="*/ 638 h 3890"/>
                  <a:gd name="T10" fmla="*/ 729 w 2145"/>
                  <a:gd name="T11" fmla="*/ 0 h 3890"/>
                </a:gdLst>
                <a:ahLst/>
                <a:cxnLst>
                  <a:cxn ang="0">
                    <a:pos x="T0" y="T1"/>
                  </a:cxn>
                  <a:cxn ang="0">
                    <a:pos x="T2" y="T3"/>
                  </a:cxn>
                  <a:cxn ang="0">
                    <a:pos x="T4" y="T5"/>
                  </a:cxn>
                  <a:cxn ang="0">
                    <a:pos x="T6" y="T7"/>
                  </a:cxn>
                  <a:cxn ang="0">
                    <a:pos x="T8" y="T9"/>
                  </a:cxn>
                  <a:cxn ang="0">
                    <a:pos x="T10" y="T11"/>
                  </a:cxn>
                </a:cxnLst>
                <a:rect l="0" t="0" r="r" b="b"/>
                <a:pathLst>
                  <a:path w="2145" h="3890">
                    <a:moveTo>
                      <a:pt x="729" y="0"/>
                    </a:moveTo>
                    <a:cubicBezTo>
                      <a:pt x="0" y="1263"/>
                      <a:pt x="210" y="2859"/>
                      <a:pt x="1242" y="3890"/>
                    </a:cubicBezTo>
                    <a:lnTo>
                      <a:pt x="2145" y="2987"/>
                    </a:lnTo>
                    <a:cubicBezTo>
                      <a:pt x="1793" y="2635"/>
                      <a:pt x="1575" y="2148"/>
                      <a:pt x="1575" y="1611"/>
                    </a:cubicBezTo>
                    <a:cubicBezTo>
                      <a:pt x="1575" y="1256"/>
                      <a:pt x="1670" y="925"/>
                      <a:pt x="1836" y="638"/>
                    </a:cubicBezTo>
                    <a:lnTo>
                      <a:pt x="729" y="0"/>
                    </a:lnTo>
                    <a:close/>
                  </a:path>
                </a:pathLst>
              </a:custGeom>
              <a:solidFill>
                <a:srgbClr val="BB5787"/>
              </a:solidFill>
              <a:ln w="111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1" name="Slice">
                <a:extLst>
                  <a:ext uri="{FF2B5EF4-FFF2-40B4-BE49-F238E27FC236}">
                    <a16:creationId xmlns:a16="http://schemas.microsoft.com/office/drawing/2014/main" id="{95A4C599-F807-4CBE-9B22-D4A403C34EF8}"/>
                  </a:ext>
                </a:extLst>
              </p:cNvPr>
              <p:cNvSpPr>
                <a:spLocks/>
              </p:cNvSpPr>
              <p:nvPr/>
            </p:nvSpPr>
            <p:spPr bwMode="auto">
              <a:xfrm>
                <a:off x="5657850" y="1531938"/>
                <a:ext cx="568325" cy="457200"/>
              </a:xfrm>
              <a:custGeom>
                <a:avLst/>
                <a:gdLst>
                  <a:gd name="T0" fmla="*/ 2792 w 2792"/>
                  <a:gd name="T1" fmla="*/ 0 h 2250"/>
                  <a:gd name="T2" fmla="*/ 0 w 2792"/>
                  <a:gd name="T3" fmla="*/ 1612 h 2250"/>
                  <a:gd name="T4" fmla="*/ 1107 w 2792"/>
                  <a:gd name="T5" fmla="*/ 2250 h 2250"/>
                  <a:gd name="T6" fmla="*/ 2792 w 2792"/>
                  <a:gd name="T7" fmla="*/ 1278 h 2250"/>
                  <a:gd name="T8" fmla="*/ 2792 w 2792"/>
                  <a:gd name="T9" fmla="*/ 0 h 2250"/>
                </a:gdLst>
                <a:ahLst/>
                <a:cxnLst>
                  <a:cxn ang="0">
                    <a:pos x="T0" y="T1"/>
                  </a:cxn>
                  <a:cxn ang="0">
                    <a:pos x="T2" y="T3"/>
                  </a:cxn>
                  <a:cxn ang="0">
                    <a:pos x="T4" y="T5"/>
                  </a:cxn>
                  <a:cxn ang="0">
                    <a:pos x="T6" y="T7"/>
                  </a:cxn>
                  <a:cxn ang="0">
                    <a:pos x="T8" y="T9"/>
                  </a:cxn>
                </a:cxnLst>
                <a:rect l="0" t="0" r="r" b="b"/>
                <a:pathLst>
                  <a:path w="2792" h="2250">
                    <a:moveTo>
                      <a:pt x="2792" y="0"/>
                    </a:moveTo>
                    <a:cubicBezTo>
                      <a:pt x="1640" y="0"/>
                      <a:pt x="576" y="615"/>
                      <a:pt x="0" y="1612"/>
                    </a:cubicBezTo>
                    <a:lnTo>
                      <a:pt x="1107" y="2250"/>
                    </a:lnTo>
                    <a:cubicBezTo>
                      <a:pt x="1444" y="1669"/>
                      <a:pt x="2072" y="1278"/>
                      <a:pt x="2792" y="1278"/>
                    </a:cubicBezTo>
                    <a:lnTo>
                      <a:pt x="2792" y="0"/>
                    </a:lnTo>
                    <a:close/>
                  </a:path>
                </a:pathLst>
              </a:custGeom>
              <a:solidFill>
                <a:srgbClr val="E1B30B"/>
              </a:solidFill>
              <a:ln w="111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36" name="Labels">
              <a:extLst>
                <a:ext uri="{FF2B5EF4-FFF2-40B4-BE49-F238E27FC236}">
                  <a16:creationId xmlns:a16="http://schemas.microsoft.com/office/drawing/2014/main" id="{AC5B4BA5-E605-4D8D-945F-5E6C7FC2D403}"/>
                </a:ext>
              </a:extLst>
            </p:cNvPr>
            <p:cNvGrpSpPr/>
            <p:nvPr/>
          </p:nvGrpSpPr>
          <p:grpSpPr>
            <a:xfrm>
              <a:off x="1943025" y="1477170"/>
              <a:ext cx="2325521" cy="1423142"/>
              <a:chOff x="5067300" y="1477170"/>
              <a:chExt cx="2325521" cy="1423142"/>
            </a:xfrm>
          </p:grpSpPr>
          <p:sp>
            <p:nvSpPr>
              <p:cNvPr id="237" name="Label">
                <a:extLst>
                  <a:ext uri="{FF2B5EF4-FFF2-40B4-BE49-F238E27FC236}">
                    <a16:creationId xmlns:a16="http://schemas.microsoft.com/office/drawing/2014/main" id="{C3E40B58-C810-4B59-95E3-45A5ABFD4038}"/>
                  </a:ext>
                </a:extLst>
              </p:cNvPr>
              <p:cNvSpPr>
                <a:spLocks noChangeArrowheads="1"/>
              </p:cNvSpPr>
              <p:nvPr/>
            </p:nvSpPr>
            <p:spPr bwMode="auto">
              <a:xfrm>
                <a:off x="5273676" y="1540668"/>
                <a:ext cx="3061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E</a:t>
                </a:r>
                <a:endParaRPr kumimoji="0" lang="en-US" altLang="en-US" sz="500" b="0" i="0" u="none" strike="noStrike" cap="none" normalizeH="0" baseline="0" dirty="0">
                  <a:ln>
                    <a:noFill/>
                  </a:ln>
                  <a:solidFill>
                    <a:srgbClr val="777777"/>
                  </a:solidFill>
                  <a:effectLst/>
                </a:endParaRPr>
              </a:p>
            </p:txBody>
          </p:sp>
          <p:sp>
            <p:nvSpPr>
              <p:cNvPr id="238" name="Label">
                <a:extLst>
                  <a:ext uri="{FF2B5EF4-FFF2-40B4-BE49-F238E27FC236}">
                    <a16:creationId xmlns:a16="http://schemas.microsoft.com/office/drawing/2014/main" id="{F261BBF0-5CA9-4C26-9724-346252E60263}"/>
                  </a:ext>
                </a:extLst>
              </p:cNvPr>
              <p:cNvSpPr>
                <a:spLocks noChangeArrowheads="1"/>
              </p:cNvSpPr>
              <p:nvPr/>
            </p:nvSpPr>
            <p:spPr bwMode="auto">
              <a:xfrm>
                <a:off x="5067300" y="2276475"/>
                <a:ext cx="3189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D</a:t>
                </a:r>
                <a:endParaRPr kumimoji="0" lang="en-US" altLang="en-US" sz="500" b="0" i="0" u="none" strike="noStrike" cap="none" normalizeH="0" baseline="0" dirty="0">
                  <a:ln>
                    <a:noFill/>
                  </a:ln>
                  <a:solidFill>
                    <a:srgbClr val="777777"/>
                  </a:solidFill>
                  <a:effectLst/>
                </a:endParaRPr>
              </a:p>
            </p:txBody>
          </p:sp>
          <p:sp>
            <p:nvSpPr>
              <p:cNvPr id="239" name="Label">
                <a:extLst>
                  <a:ext uri="{FF2B5EF4-FFF2-40B4-BE49-F238E27FC236}">
                    <a16:creationId xmlns:a16="http://schemas.microsoft.com/office/drawing/2014/main" id="{C8F00091-4290-447F-A0DE-2555C7DAEC33}"/>
                  </a:ext>
                </a:extLst>
              </p:cNvPr>
              <p:cNvSpPr>
                <a:spLocks noChangeArrowheads="1"/>
              </p:cNvSpPr>
              <p:nvPr/>
            </p:nvSpPr>
            <p:spPr bwMode="auto">
              <a:xfrm>
                <a:off x="5394325" y="2823368"/>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C</a:t>
                </a:r>
                <a:endParaRPr kumimoji="0" lang="en-US" altLang="en-US" sz="500" b="0" i="0" u="none" strike="noStrike" cap="none" normalizeH="0" baseline="0" dirty="0">
                  <a:ln>
                    <a:noFill/>
                  </a:ln>
                  <a:solidFill>
                    <a:srgbClr val="777777"/>
                  </a:solidFill>
                  <a:effectLst/>
                </a:endParaRPr>
              </a:p>
            </p:txBody>
          </p:sp>
          <p:sp>
            <p:nvSpPr>
              <p:cNvPr id="240" name="Label">
                <a:extLst>
                  <a:ext uri="{FF2B5EF4-FFF2-40B4-BE49-F238E27FC236}">
                    <a16:creationId xmlns:a16="http://schemas.microsoft.com/office/drawing/2014/main" id="{AE1AA92F-9E7D-480B-B5B4-FA0AAA1F05B4}"/>
                  </a:ext>
                </a:extLst>
              </p:cNvPr>
              <p:cNvSpPr>
                <a:spLocks noChangeArrowheads="1"/>
              </p:cNvSpPr>
              <p:nvPr/>
            </p:nvSpPr>
            <p:spPr bwMode="auto">
              <a:xfrm>
                <a:off x="7081838" y="2272505"/>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B</a:t>
                </a:r>
                <a:endParaRPr kumimoji="0" lang="en-US" altLang="en-US" sz="500" b="0" i="0" u="none" strike="noStrike" cap="none" normalizeH="0" baseline="0" dirty="0">
                  <a:ln>
                    <a:noFill/>
                  </a:ln>
                  <a:solidFill>
                    <a:srgbClr val="777777"/>
                  </a:solidFill>
                  <a:effectLst/>
                </a:endParaRPr>
              </a:p>
            </p:txBody>
          </p:sp>
          <p:sp>
            <p:nvSpPr>
              <p:cNvPr id="241" name="Label">
                <a:extLst>
                  <a:ext uri="{FF2B5EF4-FFF2-40B4-BE49-F238E27FC236}">
                    <a16:creationId xmlns:a16="http://schemas.microsoft.com/office/drawing/2014/main" id="{DEA84A32-4BBE-4C05-9E74-546845336862}"/>
                  </a:ext>
                </a:extLst>
              </p:cNvPr>
              <p:cNvSpPr>
                <a:spLocks noChangeArrowheads="1"/>
              </p:cNvSpPr>
              <p:nvPr/>
            </p:nvSpPr>
            <p:spPr bwMode="auto">
              <a:xfrm>
                <a:off x="6879431" y="1477170"/>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A</a:t>
                </a:r>
                <a:endParaRPr kumimoji="0" lang="en-US" altLang="en-US" sz="500" b="0" i="0" u="none" strike="noStrike" cap="none" normalizeH="0" baseline="0" dirty="0">
                  <a:ln>
                    <a:noFill/>
                  </a:ln>
                  <a:solidFill>
                    <a:srgbClr val="777777"/>
                  </a:solidFill>
                  <a:effectLst/>
                </a:endParaRPr>
              </a:p>
            </p:txBody>
          </p:sp>
          <p:sp>
            <p:nvSpPr>
              <p:cNvPr id="242" name="Line">
                <a:extLst>
                  <a:ext uri="{FF2B5EF4-FFF2-40B4-BE49-F238E27FC236}">
                    <a16:creationId xmlns:a16="http://schemas.microsoft.com/office/drawing/2014/main" id="{56260257-71AC-4879-BCA2-AEF5BDCD4E62}"/>
                  </a:ext>
                </a:extLst>
              </p:cNvPr>
              <p:cNvSpPr>
                <a:spLocks/>
              </p:cNvSpPr>
              <p:nvPr/>
            </p:nvSpPr>
            <p:spPr bwMode="auto">
              <a:xfrm>
                <a:off x="6491288" y="1516063"/>
                <a:ext cx="371475" cy="46038"/>
              </a:xfrm>
              <a:custGeom>
                <a:avLst/>
                <a:gdLst>
                  <a:gd name="T0" fmla="*/ 0 w 1832"/>
                  <a:gd name="T1" fmla="*/ 228 h 228"/>
                  <a:gd name="T2" fmla="*/ 149 w 1832"/>
                  <a:gd name="T3" fmla="*/ 0 h 228"/>
                  <a:gd name="T4" fmla="*/ 1832 w 1832"/>
                  <a:gd name="T5" fmla="*/ 0 h 228"/>
                </a:gdLst>
                <a:ahLst/>
                <a:cxnLst>
                  <a:cxn ang="0">
                    <a:pos x="T0" y="T1"/>
                  </a:cxn>
                  <a:cxn ang="0">
                    <a:pos x="T2" y="T3"/>
                  </a:cxn>
                  <a:cxn ang="0">
                    <a:pos x="T4" y="T5"/>
                  </a:cxn>
                </a:cxnLst>
                <a:rect l="0" t="0" r="r" b="b"/>
                <a:pathLst>
                  <a:path w="1832" h="228">
                    <a:moveTo>
                      <a:pt x="0" y="228"/>
                    </a:moveTo>
                    <a:lnTo>
                      <a:pt x="149" y="0"/>
                    </a:lnTo>
                    <a:lnTo>
                      <a:pt x="1832" y="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3" name="Line">
                <a:extLst>
                  <a:ext uri="{FF2B5EF4-FFF2-40B4-BE49-F238E27FC236}">
                    <a16:creationId xmlns:a16="http://schemas.microsoft.com/office/drawing/2014/main" id="{2E22B289-2BDD-45DF-8505-2FCECCBC0DC7}"/>
                  </a:ext>
                </a:extLst>
              </p:cNvPr>
              <p:cNvSpPr>
                <a:spLocks/>
              </p:cNvSpPr>
              <p:nvPr/>
            </p:nvSpPr>
            <p:spPr bwMode="auto">
              <a:xfrm>
                <a:off x="6878638" y="2293938"/>
                <a:ext cx="182562" cy="19050"/>
              </a:xfrm>
              <a:custGeom>
                <a:avLst/>
                <a:gdLst>
                  <a:gd name="T0" fmla="*/ 0 w 894"/>
                  <a:gd name="T1" fmla="*/ 0 h 92"/>
                  <a:gd name="T2" fmla="*/ 317 w 894"/>
                  <a:gd name="T3" fmla="*/ 92 h 92"/>
                  <a:gd name="T4" fmla="*/ 894 w 894"/>
                  <a:gd name="T5" fmla="*/ 92 h 92"/>
                </a:gdLst>
                <a:ahLst/>
                <a:cxnLst>
                  <a:cxn ang="0">
                    <a:pos x="T0" y="T1"/>
                  </a:cxn>
                  <a:cxn ang="0">
                    <a:pos x="T2" y="T3"/>
                  </a:cxn>
                  <a:cxn ang="0">
                    <a:pos x="T4" y="T5"/>
                  </a:cxn>
                </a:cxnLst>
                <a:rect l="0" t="0" r="r" b="b"/>
                <a:pathLst>
                  <a:path w="894" h="92">
                    <a:moveTo>
                      <a:pt x="0" y="0"/>
                    </a:moveTo>
                    <a:lnTo>
                      <a:pt x="317" y="92"/>
                    </a:lnTo>
                    <a:lnTo>
                      <a:pt x="894" y="92"/>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4" name="Line">
                <a:extLst>
                  <a:ext uri="{FF2B5EF4-FFF2-40B4-BE49-F238E27FC236}">
                    <a16:creationId xmlns:a16="http://schemas.microsoft.com/office/drawing/2014/main" id="{AF3AF0AD-5018-4C15-8F4A-19BF9B540BB7}"/>
                  </a:ext>
                </a:extLst>
              </p:cNvPr>
              <p:cNvSpPr>
                <a:spLocks/>
              </p:cNvSpPr>
              <p:nvPr/>
            </p:nvSpPr>
            <p:spPr bwMode="auto">
              <a:xfrm>
                <a:off x="5721350" y="2816225"/>
                <a:ext cx="284162" cy="42863"/>
              </a:xfrm>
              <a:custGeom>
                <a:avLst/>
                <a:gdLst>
                  <a:gd name="T0" fmla="*/ 1396 w 1396"/>
                  <a:gd name="T1" fmla="*/ 0 h 210"/>
                  <a:gd name="T2" fmla="*/ 1227 w 1396"/>
                  <a:gd name="T3" fmla="*/ 210 h 210"/>
                  <a:gd name="T4" fmla="*/ 0 w 1396"/>
                  <a:gd name="T5" fmla="*/ 210 h 210"/>
                </a:gdLst>
                <a:ahLst/>
                <a:cxnLst>
                  <a:cxn ang="0">
                    <a:pos x="T0" y="T1"/>
                  </a:cxn>
                  <a:cxn ang="0">
                    <a:pos x="T2" y="T3"/>
                  </a:cxn>
                  <a:cxn ang="0">
                    <a:pos x="T4" y="T5"/>
                  </a:cxn>
                </a:cxnLst>
                <a:rect l="0" t="0" r="r" b="b"/>
                <a:pathLst>
                  <a:path w="1396" h="210">
                    <a:moveTo>
                      <a:pt x="1396" y="0"/>
                    </a:moveTo>
                    <a:lnTo>
                      <a:pt x="1227" y="210"/>
                    </a:lnTo>
                    <a:lnTo>
                      <a:pt x="0" y="21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5" name="Line">
                <a:extLst>
                  <a:ext uri="{FF2B5EF4-FFF2-40B4-BE49-F238E27FC236}">
                    <a16:creationId xmlns:a16="http://schemas.microsoft.com/office/drawing/2014/main" id="{E1C2D71D-A562-4943-839B-EE1715AFA244}"/>
                  </a:ext>
                </a:extLst>
              </p:cNvPr>
              <p:cNvSpPr>
                <a:spLocks/>
              </p:cNvSpPr>
              <p:nvPr/>
            </p:nvSpPr>
            <p:spPr bwMode="auto">
              <a:xfrm>
                <a:off x="5402263" y="2295525"/>
                <a:ext cx="152400" cy="20638"/>
              </a:xfrm>
              <a:custGeom>
                <a:avLst/>
                <a:gdLst>
                  <a:gd name="T0" fmla="*/ 748 w 748"/>
                  <a:gd name="T1" fmla="*/ 0 h 100"/>
                  <a:gd name="T2" fmla="*/ 469 w 748"/>
                  <a:gd name="T3" fmla="*/ 100 h 100"/>
                  <a:gd name="T4" fmla="*/ 0 w 748"/>
                  <a:gd name="T5" fmla="*/ 100 h 100"/>
                </a:gdLst>
                <a:ahLst/>
                <a:cxnLst>
                  <a:cxn ang="0">
                    <a:pos x="T0" y="T1"/>
                  </a:cxn>
                  <a:cxn ang="0">
                    <a:pos x="T2" y="T3"/>
                  </a:cxn>
                  <a:cxn ang="0">
                    <a:pos x="T4" y="T5"/>
                  </a:cxn>
                </a:cxnLst>
                <a:rect l="0" t="0" r="r" b="b"/>
                <a:pathLst>
                  <a:path w="748" h="100">
                    <a:moveTo>
                      <a:pt x="748" y="0"/>
                    </a:moveTo>
                    <a:lnTo>
                      <a:pt x="469" y="100"/>
                    </a:lnTo>
                    <a:lnTo>
                      <a:pt x="0" y="10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6" name="Line">
                <a:extLst>
                  <a:ext uri="{FF2B5EF4-FFF2-40B4-BE49-F238E27FC236}">
                    <a16:creationId xmlns:a16="http://schemas.microsoft.com/office/drawing/2014/main" id="{E276EDDC-EEFB-45B2-926D-8D87501AC4AF}"/>
                  </a:ext>
                </a:extLst>
              </p:cNvPr>
              <p:cNvSpPr>
                <a:spLocks/>
              </p:cNvSpPr>
              <p:nvPr/>
            </p:nvSpPr>
            <p:spPr bwMode="auto">
              <a:xfrm>
                <a:off x="5592763" y="1581150"/>
                <a:ext cx="284162" cy="42863"/>
              </a:xfrm>
              <a:custGeom>
                <a:avLst/>
                <a:gdLst>
                  <a:gd name="T0" fmla="*/ 1397 w 1397"/>
                  <a:gd name="T1" fmla="*/ 209 h 209"/>
                  <a:gd name="T2" fmla="*/ 1197 w 1397"/>
                  <a:gd name="T3" fmla="*/ 0 h 209"/>
                  <a:gd name="T4" fmla="*/ 0 w 1397"/>
                  <a:gd name="T5" fmla="*/ 0 h 209"/>
                </a:gdLst>
                <a:ahLst/>
                <a:cxnLst>
                  <a:cxn ang="0">
                    <a:pos x="T0" y="T1"/>
                  </a:cxn>
                  <a:cxn ang="0">
                    <a:pos x="T2" y="T3"/>
                  </a:cxn>
                  <a:cxn ang="0">
                    <a:pos x="T4" y="T5"/>
                  </a:cxn>
                </a:cxnLst>
                <a:rect l="0" t="0" r="r" b="b"/>
                <a:pathLst>
                  <a:path w="1397" h="209">
                    <a:moveTo>
                      <a:pt x="1397" y="209"/>
                    </a:moveTo>
                    <a:lnTo>
                      <a:pt x="1197" y="0"/>
                    </a:lnTo>
                    <a:lnTo>
                      <a:pt x="0" y="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252" name="Funnel Chart" descr="&lt;SmartSettings&gt;&lt;SmartResize enabled=&quot;True&quot; minWidth=&quot;25&quot; minHeight=&quot;25&quot; /&gt;&lt;/SmartSettings&gt;">
            <a:extLst>
              <a:ext uri="{FF2B5EF4-FFF2-40B4-BE49-F238E27FC236}">
                <a16:creationId xmlns:a16="http://schemas.microsoft.com/office/drawing/2014/main" id="{E8A8C70E-784D-4837-B926-6E221357A980}"/>
              </a:ext>
            </a:extLst>
          </p:cNvPr>
          <p:cNvGrpSpPr/>
          <p:nvPr>
            <p:custDataLst>
              <p:tags r:id="rId6"/>
            </p:custDataLst>
          </p:nvPr>
        </p:nvGrpSpPr>
        <p:grpSpPr>
          <a:xfrm>
            <a:off x="7867808" y="3374827"/>
            <a:ext cx="2933383" cy="2013347"/>
            <a:chOff x="1639094" y="1022032"/>
            <a:chExt cx="2933383" cy="2013347"/>
          </a:xfrm>
        </p:grpSpPr>
        <p:sp>
          <p:nvSpPr>
            <p:cNvPr id="253" name="Tile Background">
              <a:extLst>
                <a:ext uri="{FF2B5EF4-FFF2-40B4-BE49-F238E27FC236}">
                  <a16:creationId xmlns:a16="http://schemas.microsoft.com/office/drawing/2014/main" id="{A9226BE0-8146-483C-BFA4-760A1544B3EA}"/>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254"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F9B3BCF1-0733-4BD3-98DE-1220D39D80DB}"/>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255"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E08FD2C5-7D74-42EA-8FBA-273658C93E9F}"/>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56" name="Scale">
              <a:extLst>
                <a:ext uri="{FF2B5EF4-FFF2-40B4-BE49-F238E27FC236}">
                  <a16:creationId xmlns:a16="http://schemas.microsoft.com/office/drawing/2014/main" id="{5DEA2829-1D76-4584-95E5-83A60A8C62CE}"/>
                </a:ext>
              </a:extLst>
            </p:cNvPr>
            <p:cNvGrpSpPr/>
            <p:nvPr/>
          </p:nvGrpSpPr>
          <p:grpSpPr>
            <a:xfrm>
              <a:off x="2289810" y="1530350"/>
              <a:ext cx="2181225" cy="85725"/>
              <a:chOff x="2289810" y="1530350"/>
              <a:chExt cx="2181225" cy="85725"/>
            </a:xfrm>
          </p:grpSpPr>
          <p:sp>
            <p:nvSpPr>
              <p:cNvPr id="275" name="Line9">
                <a:extLst>
                  <a:ext uri="{FF2B5EF4-FFF2-40B4-BE49-F238E27FC236}">
                    <a16:creationId xmlns:a16="http://schemas.microsoft.com/office/drawing/2014/main" id="{62BA2745-1C02-4204-B769-0AFF5883C9D9}"/>
                  </a:ext>
                </a:extLst>
              </p:cNvPr>
              <p:cNvSpPr>
                <a:spLocks noChangeShapeType="1"/>
              </p:cNvSpPr>
              <p:nvPr/>
            </p:nvSpPr>
            <p:spPr bwMode="auto">
              <a:xfrm>
                <a:off x="2289810" y="1530350"/>
                <a:ext cx="0" cy="85725"/>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6" name="Line">
                <a:extLst>
                  <a:ext uri="{FF2B5EF4-FFF2-40B4-BE49-F238E27FC236}">
                    <a16:creationId xmlns:a16="http://schemas.microsoft.com/office/drawing/2014/main" id="{402CADE9-3DC6-4E29-B8B2-7569F06C113E}"/>
                  </a:ext>
                </a:extLst>
              </p:cNvPr>
              <p:cNvSpPr>
                <a:spLocks noChangeShapeType="1"/>
              </p:cNvSpPr>
              <p:nvPr/>
            </p:nvSpPr>
            <p:spPr bwMode="auto">
              <a:xfrm>
                <a:off x="2292985" y="1573213"/>
                <a:ext cx="2174875" cy="0"/>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7" name="Line">
                <a:extLst>
                  <a:ext uri="{FF2B5EF4-FFF2-40B4-BE49-F238E27FC236}">
                    <a16:creationId xmlns:a16="http://schemas.microsoft.com/office/drawing/2014/main" id="{384C702E-F16C-4801-B33F-CD36663C6F5C}"/>
                  </a:ext>
                </a:extLst>
              </p:cNvPr>
              <p:cNvSpPr>
                <a:spLocks noChangeShapeType="1"/>
              </p:cNvSpPr>
              <p:nvPr/>
            </p:nvSpPr>
            <p:spPr bwMode="auto">
              <a:xfrm>
                <a:off x="4471035" y="1530350"/>
                <a:ext cx="0" cy="85725"/>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57" name="Label">
              <a:extLst>
                <a:ext uri="{FF2B5EF4-FFF2-40B4-BE49-F238E27FC236}">
                  <a16:creationId xmlns:a16="http://schemas.microsoft.com/office/drawing/2014/main" id="{30C056FA-2C99-498F-913F-16C51696CAA5}"/>
                </a:ext>
              </a:extLst>
            </p:cNvPr>
            <p:cNvSpPr>
              <a:spLocks noChangeArrowheads="1"/>
            </p:cNvSpPr>
            <p:nvPr/>
          </p:nvSpPr>
          <p:spPr bwMode="auto">
            <a:xfrm>
              <a:off x="3301073" y="1468436"/>
              <a:ext cx="1586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100%</a:t>
              </a:r>
              <a:endParaRPr kumimoji="0" lang="en-US" altLang="en-US" sz="500" b="0" i="0" u="none" strike="noStrike" cap="none" normalizeH="0" baseline="0" dirty="0">
                <a:ln>
                  <a:noFill/>
                </a:ln>
                <a:solidFill>
                  <a:srgbClr val="333333"/>
                </a:solidFill>
                <a:effectLst/>
              </a:endParaRPr>
            </a:p>
          </p:txBody>
        </p:sp>
        <p:grpSp>
          <p:nvGrpSpPr>
            <p:cNvPr id="258" name="Scale">
              <a:extLst>
                <a:ext uri="{FF2B5EF4-FFF2-40B4-BE49-F238E27FC236}">
                  <a16:creationId xmlns:a16="http://schemas.microsoft.com/office/drawing/2014/main" id="{30EAC69E-2288-44BF-9031-3C2AF29FE254}"/>
                </a:ext>
              </a:extLst>
            </p:cNvPr>
            <p:cNvGrpSpPr/>
            <p:nvPr/>
          </p:nvGrpSpPr>
          <p:grpSpPr>
            <a:xfrm>
              <a:off x="3162935" y="2724150"/>
              <a:ext cx="436563" cy="85725"/>
              <a:chOff x="3162935" y="2724150"/>
              <a:chExt cx="436563" cy="85725"/>
            </a:xfrm>
          </p:grpSpPr>
          <p:sp>
            <p:nvSpPr>
              <p:cNvPr id="272" name="Line">
                <a:extLst>
                  <a:ext uri="{FF2B5EF4-FFF2-40B4-BE49-F238E27FC236}">
                    <a16:creationId xmlns:a16="http://schemas.microsoft.com/office/drawing/2014/main" id="{C59F22E7-DD75-4039-8630-55950C072D63}"/>
                  </a:ext>
                </a:extLst>
              </p:cNvPr>
              <p:cNvSpPr>
                <a:spLocks noChangeShapeType="1"/>
              </p:cNvSpPr>
              <p:nvPr/>
            </p:nvSpPr>
            <p:spPr bwMode="auto">
              <a:xfrm>
                <a:off x="3162935" y="2724150"/>
                <a:ext cx="0" cy="85725"/>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3" name="Line">
                <a:extLst>
                  <a:ext uri="{FF2B5EF4-FFF2-40B4-BE49-F238E27FC236}">
                    <a16:creationId xmlns:a16="http://schemas.microsoft.com/office/drawing/2014/main" id="{733BEE5C-B5D9-455B-B9EA-3DACCCCF8026}"/>
                  </a:ext>
                </a:extLst>
              </p:cNvPr>
              <p:cNvSpPr>
                <a:spLocks noChangeShapeType="1"/>
              </p:cNvSpPr>
              <p:nvPr/>
            </p:nvSpPr>
            <p:spPr bwMode="auto">
              <a:xfrm>
                <a:off x="3166110" y="2767013"/>
                <a:ext cx="430213" cy="0"/>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4" name="Line">
                <a:extLst>
                  <a:ext uri="{FF2B5EF4-FFF2-40B4-BE49-F238E27FC236}">
                    <a16:creationId xmlns:a16="http://schemas.microsoft.com/office/drawing/2014/main" id="{6D15C691-EADD-4852-95C5-F27D38963E0B}"/>
                  </a:ext>
                </a:extLst>
              </p:cNvPr>
              <p:cNvSpPr>
                <a:spLocks noChangeShapeType="1"/>
              </p:cNvSpPr>
              <p:nvPr/>
            </p:nvSpPr>
            <p:spPr bwMode="auto">
              <a:xfrm>
                <a:off x="3599498" y="2724150"/>
                <a:ext cx="0" cy="85725"/>
              </a:xfrm>
              <a:prstGeom prst="line">
                <a:avLst/>
              </a:prstGeom>
              <a:noFill/>
              <a:ln w="6350" cap="flat">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59" name="Label">
              <a:extLst>
                <a:ext uri="{FF2B5EF4-FFF2-40B4-BE49-F238E27FC236}">
                  <a16:creationId xmlns:a16="http://schemas.microsoft.com/office/drawing/2014/main" id="{7A6D2BC2-33C5-4892-ACAB-896EC8FEC075}"/>
                </a:ext>
              </a:extLst>
            </p:cNvPr>
            <p:cNvSpPr>
              <a:spLocks noChangeArrowheads="1"/>
            </p:cNvSpPr>
            <p:nvPr/>
          </p:nvSpPr>
          <p:spPr bwMode="auto">
            <a:xfrm>
              <a:off x="3318706" y="2796381"/>
              <a:ext cx="1234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20%</a:t>
              </a:r>
              <a:endParaRPr kumimoji="0" lang="en-US" altLang="en-US" sz="500" b="0" i="0" u="none" strike="noStrike" cap="none" normalizeH="0" baseline="0" dirty="0">
                <a:ln>
                  <a:noFill/>
                </a:ln>
                <a:solidFill>
                  <a:srgbClr val="333333"/>
                </a:solidFill>
                <a:effectLst/>
              </a:endParaRPr>
            </a:p>
          </p:txBody>
        </p:sp>
        <p:grpSp>
          <p:nvGrpSpPr>
            <p:cNvPr id="260" name="Labels">
              <a:extLst>
                <a:ext uri="{FF2B5EF4-FFF2-40B4-BE49-F238E27FC236}">
                  <a16:creationId xmlns:a16="http://schemas.microsoft.com/office/drawing/2014/main" id="{9EA3ACCB-A80A-4449-BEDC-58AEB3B45410}"/>
                </a:ext>
              </a:extLst>
            </p:cNvPr>
            <p:cNvGrpSpPr/>
            <p:nvPr/>
          </p:nvGrpSpPr>
          <p:grpSpPr>
            <a:xfrm>
              <a:off x="1740535" y="1712541"/>
              <a:ext cx="318998" cy="924669"/>
              <a:chOff x="1740535" y="1712541"/>
              <a:chExt cx="318998" cy="924669"/>
            </a:xfrm>
          </p:grpSpPr>
          <p:sp>
            <p:nvSpPr>
              <p:cNvPr id="267" name="Label">
                <a:extLst>
                  <a:ext uri="{FF2B5EF4-FFF2-40B4-BE49-F238E27FC236}">
                    <a16:creationId xmlns:a16="http://schemas.microsoft.com/office/drawing/2014/main" id="{E37922D3-EAA5-46E4-9595-07BBF2BB1299}"/>
                  </a:ext>
                </a:extLst>
              </p:cNvPr>
              <p:cNvSpPr>
                <a:spLocks noChangeArrowheads="1"/>
              </p:cNvSpPr>
              <p:nvPr/>
            </p:nvSpPr>
            <p:spPr bwMode="auto">
              <a:xfrm>
                <a:off x="1740535" y="1712541"/>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A</a:t>
                </a:r>
                <a:endParaRPr kumimoji="0" lang="en-US" altLang="en-US" sz="500" b="0" i="0" u="none" strike="noStrike" cap="none" normalizeH="0" baseline="0" dirty="0">
                  <a:ln>
                    <a:noFill/>
                  </a:ln>
                  <a:solidFill>
                    <a:srgbClr val="333333"/>
                  </a:solidFill>
                  <a:effectLst/>
                </a:endParaRPr>
              </a:p>
            </p:txBody>
          </p:sp>
          <p:sp>
            <p:nvSpPr>
              <p:cNvPr id="268" name="Label">
                <a:extLst>
                  <a:ext uri="{FF2B5EF4-FFF2-40B4-BE49-F238E27FC236}">
                    <a16:creationId xmlns:a16="http://schemas.microsoft.com/office/drawing/2014/main" id="{62A19257-3DC0-4DC7-BF20-5D06EA628156}"/>
                  </a:ext>
                </a:extLst>
              </p:cNvPr>
              <p:cNvSpPr>
                <a:spLocks noChangeArrowheads="1"/>
              </p:cNvSpPr>
              <p:nvPr/>
            </p:nvSpPr>
            <p:spPr bwMode="auto">
              <a:xfrm>
                <a:off x="1740535" y="1923678"/>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B</a:t>
                </a:r>
                <a:endParaRPr kumimoji="0" lang="en-US" altLang="en-US" sz="500" b="0" i="0" u="none" strike="noStrike" cap="none" normalizeH="0" baseline="0" dirty="0">
                  <a:ln>
                    <a:noFill/>
                  </a:ln>
                  <a:solidFill>
                    <a:srgbClr val="333333"/>
                  </a:solidFill>
                  <a:effectLst/>
                </a:endParaRPr>
              </a:p>
            </p:txBody>
          </p:sp>
          <p:sp>
            <p:nvSpPr>
              <p:cNvPr id="269" name="Label">
                <a:extLst>
                  <a:ext uri="{FF2B5EF4-FFF2-40B4-BE49-F238E27FC236}">
                    <a16:creationId xmlns:a16="http://schemas.microsoft.com/office/drawing/2014/main" id="{979E366C-ED9B-4D04-AB2F-2C168DDB9D63}"/>
                  </a:ext>
                </a:extLst>
              </p:cNvPr>
              <p:cNvSpPr>
                <a:spLocks noChangeArrowheads="1"/>
              </p:cNvSpPr>
              <p:nvPr/>
            </p:nvSpPr>
            <p:spPr bwMode="auto">
              <a:xfrm>
                <a:off x="1740535" y="2136403"/>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C</a:t>
                </a:r>
                <a:endParaRPr kumimoji="0" lang="en-US" altLang="en-US" sz="500" b="0" i="0" u="none" strike="noStrike" cap="none" normalizeH="0" baseline="0" dirty="0">
                  <a:ln>
                    <a:noFill/>
                  </a:ln>
                  <a:solidFill>
                    <a:srgbClr val="333333"/>
                  </a:solidFill>
                  <a:effectLst/>
                </a:endParaRPr>
              </a:p>
            </p:txBody>
          </p:sp>
          <p:sp>
            <p:nvSpPr>
              <p:cNvPr id="270" name="Label">
                <a:extLst>
                  <a:ext uri="{FF2B5EF4-FFF2-40B4-BE49-F238E27FC236}">
                    <a16:creationId xmlns:a16="http://schemas.microsoft.com/office/drawing/2014/main" id="{FC1366B1-5A03-4110-82C6-E6C35E147CDF}"/>
                  </a:ext>
                </a:extLst>
              </p:cNvPr>
              <p:cNvSpPr>
                <a:spLocks noChangeArrowheads="1"/>
              </p:cNvSpPr>
              <p:nvPr/>
            </p:nvSpPr>
            <p:spPr bwMode="auto">
              <a:xfrm>
                <a:off x="1740535" y="2349128"/>
                <a:ext cx="3189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D</a:t>
                </a:r>
                <a:endParaRPr kumimoji="0" lang="en-US" altLang="en-US" sz="500" b="0" i="0" u="none" strike="noStrike" cap="none" normalizeH="0" baseline="0" dirty="0">
                  <a:ln>
                    <a:noFill/>
                  </a:ln>
                  <a:solidFill>
                    <a:srgbClr val="333333"/>
                  </a:solidFill>
                  <a:effectLst/>
                </a:endParaRPr>
              </a:p>
            </p:txBody>
          </p:sp>
          <p:sp>
            <p:nvSpPr>
              <p:cNvPr id="271" name="Label">
                <a:extLst>
                  <a:ext uri="{FF2B5EF4-FFF2-40B4-BE49-F238E27FC236}">
                    <a16:creationId xmlns:a16="http://schemas.microsoft.com/office/drawing/2014/main" id="{7D4C8028-77AA-48C9-8929-7EA42F56008B}"/>
                  </a:ext>
                </a:extLst>
              </p:cNvPr>
              <p:cNvSpPr>
                <a:spLocks noChangeArrowheads="1"/>
              </p:cNvSpPr>
              <p:nvPr/>
            </p:nvSpPr>
            <p:spPr bwMode="auto">
              <a:xfrm>
                <a:off x="1740535" y="2560266"/>
                <a:ext cx="3061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E</a:t>
                </a:r>
                <a:endParaRPr kumimoji="0" lang="en-US" altLang="en-US" sz="500" b="0" i="0" u="none" strike="noStrike" cap="none" normalizeH="0" baseline="0" dirty="0">
                  <a:ln>
                    <a:noFill/>
                  </a:ln>
                  <a:solidFill>
                    <a:srgbClr val="333333"/>
                  </a:solidFill>
                  <a:effectLst/>
                </a:endParaRPr>
              </a:p>
            </p:txBody>
          </p:sp>
        </p:grpSp>
        <p:grpSp>
          <p:nvGrpSpPr>
            <p:cNvPr id="261" name="Funnel Bars">
              <a:extLst>
                <a:ext uri="{FF2B5EF4-FFF2-40B4-BE49-F238E27FC236}">
                  <a16:creationId xmlns:a16="http://schemas.microsoft.com/office/drawing/2014/main" id="{07024D54-CE83-44B7-9841-0B54D03FB011}"/>
                </a:ext>
              </a:extLst>
            </p:cNvPr>
            <p:cNvGrpSpPr/>
            <p:nvPr/>
          </p:nvGrpSpPr>
          <p:grpSpPr>
            <a:xfrm>
              <a:off x="2289810" y="1662113"/>
              <a:ext cx="2181225" cy="1025525"/>
              <a:chOff x="2289810" y="1662113"/>
              <a:chExt cx="2181225" cy="1025525"/>
            </a:xfrm>
          </p:grpSpPr>
          <p:sp>
            <p:nvSpPr>
              <p:cNvPr id="262" name="Bar">
                <a:extLst>
                  <a:ext uri="{FF2B5EF4-FFF2-40B4-BE49-F238E27FC236}">
                    <a16:creationId xmlns:a16="http://schemas.microsoft.com/office/drawing/2014/main" id="{A74E0FDA-5D73-4B13-8F20-B3E400210E8B}"/>
                  </a:ext>
                </a:extLst>
              </p:cNvPr>
              <p:cNvSpPr>
                <a:spLocks noChangeArrowheads="1"/>
              </p:cNvSpPr>
              <p:nvPr/>
            </p:nvSpPr>
            <p:spPr bwMode="auto">
              <a:xfrm>
                <a:off x="2289810" y="1662113"/>
                <a:ext cx="2181225"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500</a:t>
                </a:r>
              </a:p>
            </p:txBody>
          </p:sp>
          <p:sp>
            <p:nvSpPr>
              <p:cNvPr id="263" name="Bar">
                <a:extLst>
                  <a:ext uri="{FF2B5EF4-FFF2-40B4-BE49-F238E27FC236}">
                    <a16:creationId xmlns:a16="http://schemas.microsoft.com/office/drawing/2014/main" id="{2F280D45-F59E-4B6C-820A-D4D31E4D7E90}"/>
                  </a:ext>
                </a:extLst>
              </p:cNvPr>
              <p:cNvSpPr>
                <a:spLocks noChangeArrowheads="1"/>
              </p:cNvSpPr>
              <p:nvPr/>
            </p:nvSpPr>
            <p:spPr bwMode="auto">
              <a:xfrm>
                <a:off x="2537460" y="1873250"/>
                <a:ext cx="1687513"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386</a:t>
                </a:r>
              </a:p>
            </p:txBody>
          </p:sp>
          <p:sp>
            <p:nvSpPr>
              <p:cNvPr id="264" name="Bar">
                <a:extLst>
                  <a:ext uri="{FF2B5EF4-FFF2-40B4-BE49-F238E27FC236}">
                    <a16:creationId xmlns:a16="http://schemas.microsoft.com/office/drawing/2014/main" id="{4711F5C0-1CFD-45AB-9359-2095A8906363}"/>
                  </a:ext>
                </a:extLst>
              </p:cNvPr>
              <p:cNvSpPr>
                <a:spLocks noChangeArrowheads="1"/>
              </p:cNvSpPr>
              <p:nvPr/>
            </p:nvSpPr>
            <p:spPr bwMode="auto">
              <a:xfrm>
                <a:off x="2869248" y="2085975"/>
                <a:ext cx="1022350"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234</a:t>
                </a:r>
              </a:p>
            </p:txBody>
          </p:sp>
          <p:sp>
            <p:nvSpPr>
              <p:cNvPr id="265" name="Bar">
                <a:extLst>
                  <a:ext uri="{FF2B5EF4-FFF2-40B4-BE49-F238E27FC236}">
                    <a16:creationId xmlns:a16="http://schemas.microsoft.com/office/drawing/2014/main" id="{8C6E1F3F-7559-4621-B547-A5F7F6C43F38}"/>
                  </a:ext>
                </a:extLst>
              </p:cNvPr>
              <p:cNvSpPr>
                <a:spLocks noChangeArrowheads="1"/>
              </p:cNvSpPr>
              <p:nvPr/>
            </p:nvSpPr>
            <p:spPr bwMode="auto">
              <a:xfrm>
                <a:off x="2996248" y="2298700"/>
                <a:ext cx="768350"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176</a:t>
                </a:r>
              </a:p>
            </p:txBody>
          </p:sp>
          <p:sp>
            <p:nvSpPr>
              <p:cNvPr id="266" name="Bar">
                <a:extLst>
                  <a:ext uri="{FF2B5EF4-FFF2-40B4-BE49-F238E27FC236}">
                    <a16:creationId xmlns:a16="http://schemas.microsoft.com/office/drawing/2014/main" id="{A4BD31BA-730F-4F28-A6C3-B70B5BDF0485}"/>
                  </a:ext>
                </a:extLst>
              </p:cNvPr>
              <p:cNvSpPr>
                <a:spLocks noChangeArrowheads="1"/>
              </p:cNvSpPr>
              <p:nvPr/>
            </p:nvSpPr>
            <p:spPr bwMode="auto">
              <a:xfrm>
                <a:off x="3162935" y="2509838"/>
                <a:ext cx="436563" cy="177800"/>
              </a:xfrm>
              <a:prstGeom prst="rect">
                <a:avLst/>
              </a:prstGeom>
              <a:solidFill>
                <a:srgbClr val="5DA1E5"/>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100</a:t>
                </a:r>
              </a:p>
            </p:txBody>
          </p:sp>
        </p:grpSp>
      </p:grpSp>
    </p:spTree>
    <p:extLst>
      <p:ext uri="{BB962C8B-B14F-4D97-AF65-F5344CB8AC3E}">
        <p14:creationId xmlns:p14="http://schemas.microsoft.com/office/powerpoint/2010/main" val="289526843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PowerBi</a:t>
            </a:r>
            <a:r>
              <a:rPr lang="de-DE" dirty="0"/>
              <a:t> große Charts</a:t>
            </a:r>
          </a:p>
        </p:txBody>
      </p:sp>
      <p:grpSp>
        <p:nvGrpSpPr>
          <p:cNvPr id="278" name="Gauge Chart" descr="&lt;SmartSettings&gt;&lt;SmartResize enabled=&quot;True&quot; minWidth=&quot;25&quot; minHeight=&quot;25&quot; /&gt;&lt;/SmartSettings&gt;">
            <a:extLst>
              <a:ext uri="{FF2B5EF4-FFF2-40B4-BE49-F238E27FC236}">
                <a16:creationId xmlns:a16="http://schemas.microsoft.com/office/drawing/2014/main" id="{63F29C3E-DDFB-4CCE-B391-4D65F9AF010F}"/>
              </a:ext>
            </a:extLst>
          </p:cNvPr>
          <p:cNvGrpSpPr/>
          <p:nvPr>
            <p:custDataLst>
              <p:tags r:id="rId1"/>
            </p:custDataLst>
          </p:nvPr>
        </p:nvGrpSpPr>
        <p:grpSpPr>
          <a:xfrm>
            <a:off x="285909" y="1342826"/>
            <a:ext cx="2933383" cy="2013347"/>
            <a:chOff x="1639094" y="1022032"/>
            <a:chExt cx="2933383" cy="2013347"/>
          </a:xfrm>
        </p:grpSpPr>
        <p:sp>
          <p:nvSpPr>
            <p:cNvPr id="279" name="Tile Background">
              <a:extLst>
                <a:ext uri="{FF2B5EF4-FFF2-40B4-BE49-F238E27FC236}">
                  <a16:creationId xmlns:a16="http://schemas.microsoft.com/office/drawing/2014/main" id="{7D91C8EF-9F76-4CC4-B346-1F86AE8509A9}"/>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280"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591F188F-89CE-4D26-A220-7DAB3966081A}"/>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281"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2B173250-9C79-4F8C-B781-0F6DD1A3360F}"/>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2" name="Label">
              <a:extLst>
                <a:ext uri="{FF2B5EF4-FFF2-40B4-BE49-F238E27FC236}">
                  <a16:creationId xmlns:a16="http://schemas.microsoft.com/office/drawing/2014/main" id="{C0642649-5780-47EC-817C-FB6C7A378210}"/>
                </a:ext>
              </a:extLst>
            </p:cNvPr>
            <p:cNvSpPr>
              <a:spLocks noChangeArrowheads="1"/>
            </p:cNvSpPr>
            <p:nvPr/>
          </p:nvSpPr>
          <p:spPr bwMode="auto">
            <a:xfrm>
              <a:off x="1845595" y="2629744"/>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0</a:t>
              </a:r>
              <a:endParaRPr kumimoji="0" lang="en-US" altLang="en-US" sz="500" b="0" i="0" u="none" strike="noStrike" cap="none" normalizeH="0" baseline="0" dirty="0">
                <a:ln>
                  <a:noFill/>
                </a:ln>
                <a:solidFill>
                  <a:srgbClr val="333333"/>
                </a:solidFill>
                <a:effectLst/>
              </a:endParaRPr>
            </a:p>
          </p:txBody>
        </p:sp>
        <p:sp>
          <p:nvSpPr>
            <p:cNvPr id="283" name="Label">
              <a:extLst>
                <a:ext uri="{FF2B5EF4-FFF2-40B4-BE49-F238E27FC236}">
                  <a16:creationId xmlns:a16="http://schemas.microsoft.com/office/drawing/2014/main" id="{E745D1C3-F1B2-4B5D-A7D3-077EF82BA39F}"/>
                </a:ext>
              </a:extLst>
            </p:cNvPr>
            <p:cNvSpPr>
              <a:spLocks noChangeArrowheads="1"/>
            </p:cNvSpPr>
            <p:nvPr/>
          </p:nvSpPr>
          <p:spPr bwMode="auto">
            <a:xfrm>
              <a:off x="4329237" y="2629744"/>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100</a:t>
              </a:r>
              <a:endParaRPr kumimoji="0" lang="en-US" altLang="en-US" sz="500" b="0" i="0" u="none" strike="noStrike" cap="none" normalizeH="0" baseline="0" dirty="0">
                <a:ln>
                  <a:noFill/>
                </a:ln>
                <a:solidFill>
                  <a:srgbClr val="333333"/>
                </a:solidFill>
                <a:effectLst/>
              </a:endParaRPr>
            </a:p>
          </p:txBody>
        </p:sp>
        <p:sp>
          <p:nvSpPr>
            <p:cNvPr id="284" name="Label">
              <a:extLst>
                <a:ext uri="{FF2B5EF4-FFF2-40B4-BE49-F238E27FC236}">
                  <a16:creationId xmlns:a16="http://schemas.microsoft.com/office/drawing/2014/main" id="{CAC3DA9A-6E5C-4A0E-9AFB-95015E554AAE}"/>
                </a:ext>
              </a:extLst>
            </p:cNvPr>
            <p:cNvSpPr>
              <a:spLocks noChangeArrowheads="1"/>
            </p:cNvSpPr>
            <p:nvPr/>
          </p:nvSpPr>
          <p:spPr bwMode="auto">
            <a:xfrm>
              <a:off x="2939073" y="2222500"/>
              <a:ext cx="3334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333333"/>
                  </a:solidFill>
                  <a:effectLst/>
                  <a:latin typeface="Segoe UI" panose="020B0502040204020203" pitchFamily="34" charset="0"/>
                </a:rPr>
                <a:t>83</a:t>
              </a:r>
              <a:endParaRPr kumimoji="0" lang="en-US" altLang="en-US" sz="2400" b="0" i="0" u="none" strike="noStrike" cap="none" normalizeH="0" baseline="0" dirty="0">
                <a:ln>
                  <a:noFill/>
                </a:ln>
                <a:solidFill>
                  <a:srgbClr val="333333"/>
                </a:solidFill>
                <a:effectLst/>
              </a:endParaRPr>
            </a:p>
          </p:txBody>
        </p:sp>
        <p:grpSp>
          <p:nvGrpSpPr>
            <p:cNvPr id="285" name="Gauge">
              <a:extLst>
                <a:ext uri="{FF2B5EF4-FFF2-40B4-BE49-F238E27FC236}">
                  <a16:creationId xmlns:a16="http://schemas.microsoft.com/office/drawing/2014/main" id="{E8E5A3AF-51FA-4CAA-A048-99F67D92AAD3}"/>
                </a:ext>
              </a:extLst>
            </p:cNvPr>
            <p:cNvGrpSpPr/>
            <p:nvPr/>
          </p:nvGrpSpPr>
          <p:grpSpPr>
            <a:xfrm>
              <a:off x="1908810" y="1511300"/>
              <a:ext cx="2393950" cy="1195388"/>
              <a:chOff x="1908810" y="1511300"/>
              <a:chExt cx="2393950" cy="1195388"/>
            </a:xfrm>
          </p:grpSpPr>
          <p:sp>
            <p:nvSpPr>
              <p:cNvPr id="286" name="Gauge Track">
                <a:extLst>
                  <a:ext uri="{FF2B5EF4-FFF2-40B4-BE49-F238E27FC236}">
                    <a16:creationId xmlns:a16="http://schemas.microsoft.com/office/drawing/2014/main" id="{16AE4473-68D7-4EAB-9304-E823C1ECA48F}"/>
                  </a:ext>
                </a:extLst>
              </p:cNvPr>
              <p:cNvSpPr>
                <a:spLocks/>
              </p:cNvSpPr>
              <p:nvPr/>
            </p:nvSpPr>
            <p:spPr bwMode="auto">
              <a:xfrm>
                <a:off x="1908810" y="1511300"/>
                <a:ext cx="2393950" cy="1195388"/>
              </a:xfrm>
              <a:custGeom>
                <a:avLst/>
                <a:gdLst>
                  <a:gd name="T0" fmla="*/ 5881 w 11763"/>
                  <a:gd name="T1" fmla="*/ 0 h 5881"/>
                  <a:gd name="T2" fmla="*/ 0 w 11763"/>
                  <a:gd name="T3" fmla="*/ 5881 h 5881"/>
                  <a:gd name="T4" fmla="*/ 1796 w 11763"/>
                  <a:gd name="T5" fmla="*/ 5881 h 5881"/>
                  <a:gd name="T6" fmla="*/ 5881 w 11763"/>
                  <a:gd name="T7" fmla="*/ 1795 h 5881"/>
                  <a:gd name="T8" fmla="*/ 9967 w 11763"/>
                  <a:gd name="T9" fmla="*/ 5881 h 5881"/>
                  <a:gd name="T10" fmla="*/ 11763 w 11763"/>
                  <a:gd name="T11" fmla="*/ 5881 h 5881"/>
                  <a:gd name="T12" fmla="*/ 5881 w 11763"/>
                  <a:gd name="T13" fmla="*/ 0 h 5881"/>
                </a:gdLst>
                <a:ahLst/>
                <a:cxnLst>
                  <a:cxn ang="0">
                    <a:pos x="T0" y="T1"/>
                  </a:cxn>
                  <a:cxn ang="0">
                    <a:pos x="T2" y="T3"/>
                  </a:cxn>
                  <a:cxn ang="0">
                    <a:pos x="T4" y="T5"/>
                  </a:cxn>
                  <a:cxn ang="0">
                    <a:pos x="T6" y="T7"/>
                  </a:cxn>
                  <a:cxn ang="0">
                    <a:pos x="T8" y="T9"/>
                  </a:cxn>
                  <a:cxn ang="0">
                    <a:pos x="T10" y="T11"/>
                  </a:cxn>
                  <a:cxn ang="0">
                    <a:pos x="T12" y="T13"/>
                  </a:cxn>
                </a:cxnLst>
                <a:rect l="0" t="0" r="r" b="b"/>
                <a:pathLst>
                  <a:path w="11763" h="5881">
                    <a:moveTo>
                      <a:pt x="5881" y="0"/>
                    </a:moveTo>
                    <a:cubicBezTo>
                      <a:pt x="2633" y="0"/>
                      <a:pt x="0" y="2633"/>
                      <a:pt x="0" y="5881"/>
                    </a:cubicBezTo>
                    <a:lnTo>
                      <a:pt x="1796" y="5881"/>
                    </a:lnTo>
                    <a:cubicBezTo>
                      <a:pt x="1796" y="3624"/>
                      <a:pt x="3625" y="1795"/>
                      <a:pt x="5881" y="1795"/>
                    </a:cubicBezTo>
                    <a:cubicBezTo>
                      <a:pt x="8138" y="1795"/>
                      <a:pt x="9967" y="3624"/>
                      <a:pt x="9967" y="5881"/>
                    </a:cubicBezTo>
                    <a:lnTo>
                      <a:pt x="11763" y="5881"/>
                    </a:lnTo>
                    <a:cubicBezTo>
                      <a:pt x="11763" y="2633"/>
                      <a:pt x="9129" y="0"/>
                      <a:pt x="5881" y="0"/>
                    </a:cubicBezTo>
                    <a:close/>
                  </a:path>
                </a:pathLst>
              </a:custGeom>
              <a:solidFill>
                <a:srgbClr val="DCDCD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333333"/>
                  </a:solidFill>
                  <a:latin typeface="Segoe UI" panose="020B0502040204020203" pitchFamily="34" charset="0"/>
                  <a:cs typeface="Segoe UI" panose="020B0502040204020203" pitchFamily="34" charset="0"/>
                </a:endParaRPr>
              </a:p>
            </p:txBody>
          </p:sp>
          <p:sp>
            <p:nvSpPr>
              <p:cNvPr id="287" name="Gauge Value">
                <a:extLst>
                  <a:ext uri="{FF2B5EF4-FFF2-40B4-BE49-F238E27FC236}">
                    <a16:creationId xmlns:a16="http://schemas.microsoft.com/office/drawing/2014/main" id="{5911F58C-C43F-4747-B54C-C13552C46D5D}"/>
                  </a:ext>
                </a:extLst>
              </p:cNvPr>
              <p:cNvSpPr>
                <a:spLocks/>
              </p:cNvSpPr>
              <p:nvPr/>
            </p:nvSpPr>
            <p:spPr bwMode="auto">
              <a:xfrm>
                <a:off x="1908810" y="1511300"/>
                <a:ext cx="2233612" cy="1195388"/>
              </a:xfrm>
              <a:custGeom>
                <a:avLst/>
                <a:gdLst>
                  <a:gd name="T0" fmla="*/ 5881 w 10974"/>
                  <a:gd name="T1" fmla="*/ 0 h 5881"/>
                  <a:gd name="T2" fmla="*/ 0 w 10974"/>
                  <a:gd name="T3" fmla="*/ 5881 h 5881"/>
                  <a:gd name="T4" fmla="*/ 1796 w 10974"/>
                  <a:gd name="T5" fmla="*/ 5881 h 5881"/>
                  <a:gd name="T6" fmla="*/ 5881 w 10974"/>
                  <a:gd name="T7" fmla="*/ 1795 h 5881"/>
                  <a:gd name="T8" fmla="*/ 9420 w 10974"/>
                  <a:gd name="T9" fmla="*/ 3838 h 5881"/>
                  <a:gd name="T10" fmla="*/ 10974 w 10974"/>
                  <a:gd name="T11" fmla="*/ 2940 h 5881"/>
                  <a:gd name="T12" fmla="*/ 5881 w 10974"/>
                  <a:gd name="T13" fmla="*/ 0 h 5881"/>
                </a:gdLst>
                <a:ahLst/>
                <a:cxnLst>
                  <a:cxn ang="0">
                    <a:pos x="T0" y="T1"/>
                  </a:cxn>
                  <a:cxn ang="0">
                    <a:pos x="T2" y="T3"/>
                  </a:cxn>
                  <a:cxn ang="0">
                    <a:pos x="T4" y="T5"/>
                  </a:cxn>
                  <a:cxn ang="0">
                    <a:pos x="T6" y="T7"/>
                  </a:cxn>
                  <a:cxn ang="0">
                    <a:pos x="T8" y="T9"/>
                  </a:cxn>
                  <a:cxn ang="0">
                    <a:pos x="T10" y="T11"/>
                  </a:cxn>
                  <a:cxn ang="0">
                    <a:pos x="T12" y="T13"/>
                  </a:cxn>
                </a:cxnLst>
                <a:rect l="0" t="0" r="r" b="b"/>
                <a:pathLst>
                  <a:path w="10974" h="5881">
                    <a:moveTo>
                      <a:pt x="5881" y="0"/>
                    </a:moveTo>
                    <a:cubicBezTo>
                      <a:pt x="2633" y="0"/>
                      <a:pt x="0" y="2633"/>
                      <a:pt x="0" y="5881"/>
                    </a:cubicBezTo>
                    <a:lnTo>
                      <a:pt x="1796" y="5881"/>
                    </a:lnTo>
                    <a:cubicBezTo>
                      <a:pt x="1796" y="3624"/>
                      <a:pt x="3625" y="1795"/>
                      <a:pt x="5881" y="1795"/>
                    </a:cubicBezTo>
                    <a:cubicBezTo>
                      <a:pt x="7394" y="1795"/>
                      <a:pt x="8713" y="2617"/>
                      <a:pt x="9420" y="3838"/>
                    </a:cubicBezTo>
                    <a:lnTo>
                      <a:pt x="10974" y="2940"/>
                    </a:lnTo>
                    <a:cubicBezTo>
                      <a:pt x="9924" y="1121"/>
                      <a:pt x="7983" y="0"/>
                      <a:pt x="5881" y="0"/>
                    </a:cubicBezTo>
                    <a:close/>
                  </a:path>
                </a:pathLst>
              </a:cu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dirty="0">
                  <a:solidFill>
                    <a:srgbClr val="FFFFFF"/>
                  </a:solidFill>
                  <a:latin typeface="Segoe UI" panose="020B0502040204020203" pitchFamily="34" charset="0"/>
                  <a:cs typeface="Segoe UI" panose="020B0502040204020203" pitchFamily="34" charset="0"/>
                </a:endParaRPr>
              </a:p>
            </p:txBody>
          </p:sp>
        </p:grpSp>
      </p:grpSp>
      <p:grpSp>
        <p:nvGrpSpPr>
          <p:cNvPr id="288" name="KPI" descr="&lt;SmartSettings&gt;&lt;SmartResize enabled=&quot;True&quot; minWidth=&quot;25&quot; minHeight=&quot;25&quot; /&gt;&lt;/SmartSettings&gt;">
            <a:extLst>
              <a:ext uri="{FF2B5EF4-FFF2-40B4-BE49-F238E27FC236}">
                <a16:creationId xmlns:a16="http://schemas.microsoft.com/office/drawing/2014/main" id="{392818B5-D862-4883-9D91-E7CBEFB4F287}"/>
              </a:ext>
            </a:extLst>
          </p:cNvPr>
          <p:cNvGrpSpPr/>
          <p:nvPr>
            <p:custDataLst>
              <p:tags r:id="rId2"/>
            </p:custDataLst>
          </p:nvPr>
        </p:nvGrpSpPr>
        <p:grpSpPr>
          <a:xfrm>
            <a:off x="3727609" y="1406326"/>
            <a:ext cx="2933383" cy="2013347"/>
            <a:chOff x="1639094" y="1022032"/>
            <a:chExt cx="2933383" cy="2013347"/>
          </a:xfrm>
        </p:grpSpPr>
        <p:sp>
          <p:nvSpPr>
            <p:cNvPr id="289" name="Tile Background">
              <a:extLst>
                <a:ext uri="{FF2B5EF4-FFF2-40B4-BE49-F238E27FC236}">
                  <a16:creationId xmlns:a16="http://schemas.microsoft.com/office/drawing/2014/main" id="{A36C77DB-1562-4713-98BF-BD298611EB89}"/>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290"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0C25E575-0356-401E-B144-5B8F40417F1B}"/>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291"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5C9DBA0C-2247-4275-AC9F-CE477EAB2EDE}"/>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2" name="Area Chart">
              <a:extLst>
                <a:ext uri="{FF2B5EF4-FFF2-40B4-BE49-F238E27FC236}">
                  <a16:creationId xmlns:a16="http://schemas.microsoft.com/office/drawing/2014/main" id="{EFB0EB26-8DA7-4EDD-A9C0-52F008ECB20D}"/>
                </a:ext>
              </a:extLst>
            </p:cNvPr>
            <p:cNvSpPr>
              <a:spLocks/>
            </p:cNvSpPr>
            <p:nvPr/>
          </p:nvSpPr>
          <p:spPr bwMode="auto">
            <a:xfrm>
              <a:off x="1698467" y="1412875"/>
              <a:ext cx="2814637" cy="1547813"/>
            </a:xfrm>
            <a:custGeom>
              <a:avLst/>
              <a:gdLst>
                <a:gd name="T0" fmla="*/ 13800 w 13800"/>
                <a:gd name="T1" fmla="*/ 0 h 7592"/>
                <a:gd name="T2" fmla="*/ 12546 w 13800"/>
                <a:gd name="T3" fmla="*/ 2229 h 7592"/>
                <a:gd name="T4" fmla="*/ 11291 w 13800"/>
                <a:gd name="T5" fmla="*/ 3371 h 7592"/>
                <a:gd name="T6" fmla="*/ 10037 w 13800"/>
                <a:gd name="T7" fmla="*/ 4307 h 7592"/>
                <a:gd name="T8" fmla="*/ 8782 w 13800"/>
                <a:gd name="T9" fmla="*/ 3486 h 7592"/>
                <a:gd name="T10" fmla="*/ 7527 w 13800"/>
                <a:gd name="T11" fmla="*/ 2414 h 7592"/>
                <a:gd name="T12" fmla="*/ 6273 w 13800"/>
                <a:gd name="T13" fmla="*/ 3406 h 7592"/>
                <a:gd name="T14" fmla="*/ 5018 w 13800"/>
                <a:gd name="T15" fmla="*/ 3045 h 7592"/>
                <a:gd name="T16" fmla="*/ 3764 w 13800"/>
                <a:gd name="T17" fmla="*/ 4768 h 7592"/>
                <a:gd name="T18" fmla="*/ 2509 w 13800"/>
                <a:gd name="T19" fmla="*/ 4928 h 7592"/>
                <a:gd name="T20" fmla="*/ 1254 w 13800"/>
                <a:gd name="T21" fmla="*/ 5689 h 7592"/>
                <a:gd name="T22" fmla="*/ 0 w 13800"/>
                <a:gd name="T23" fmla="*/ 5930 h 7592"/>
                <a:gd name="T24" fmla="*/ 0 w 13800"/>
                <a:gd name="T25" fmla="*/ 7592 h 7592"/>
                <a:gd name="T26" fmla="*/ 13800 w 13800"/>
                <a:gd name="T27" fmla="*/ 7592 h 7592"/>
                <a:gd name="T28" fmla="*/ 13800 w 13800"/>
                <a:gd name="T29" fmla="*/ 0 h 7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00" h="7592">
                  <a:moveTo>
                    <a:pt x="13800" y="0"/>
                  </a:moveTo>
                  <a:lnTo>
                    <a:pt x="12546" y="2229"/>
                  </a:lnTo>
                  <a:lnTo>
                    <a:pt x="11291" y="3371"/>
                  </a:lnTo>
                  <a:lnTo>
                    <a:pt x="10037" y="4307"/>
                  </a:lnTo>
                  <a:lnTo>
                    <a:pt x="8782" y="3486"/>
                  </a:lnTo>
                  <a:lnTo>
                    <a:pt x="7527" y="2414"/>
                  </a:lnTo>
                  <a:lnTo>
                    <a:pt x="6273" y="3406"/>
                  </a:lnTo>
                  <a:lnTo>
                    <a:pt x="5018" y="3045"/>
                  </a:lnTo>
                  <a:lnTo>
                    <a:pt x="3764" y="4768"/>
                  </a:lnTo>
                  <a:lnTo>
                    <a:pt x="2509" y="4928"/>
                  </a:lnTo>
                  <a:lnTo>
                    <a:pt x="1254" y="5689"/>
                  </a:lnTo>
                  <a:lnTo>
                    <a:pt x="0" y="5930"/>
                  </a:lnTo>
                  <a:lnTo>
                    <a:pt x="0" y="7592"/>
                  </a:lnTo>
                  <a:lnTo>
                    <a:pt x="13800" y="7592"/>
                  </a:lnTo>
                  <a:lnTo>
                    <a:pt x="13800" y="0"/>
                  </a:lnTo>
                  <a:close/>
                </a:path>
              </a:pathLst>
            </a:custGeom>
            <a:solidFill>
              <a:srgbClr val="DCDCDC"/>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293" name="Text">
              <a:extLst>
                <a:ext uri="{FF2B5EF4-FFF2-40B4-BE49-F238E27FC236}">
                  <a16:creationId xmlns:a16="http://schemas.microsoft.com/office/drawing/2014/main" id="{668A6D62-0281-41D5-90E8-650D2742C73C}"/>
                </a:ext>
              </a:extLst>
            </p:cNvPr>
            <p:cNvSpPr>
              <a:spLocks noChangeArrowheads="1"/>
            </p:cNvSpPr>
            <p:nvPr/>
          </p:nvSpPr>
          <p:spPr bwMode="auto">
            <a:xfrm>
              <a:off x="2215039" y="1747839"/>
              <a:ext cx="168155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4700" b="0" i="0" u="none" strike="noStrike" cap="none" normalizeH="0" baseline="0" dirty="0">
                  <a:ln>
                    <a:noFill/>
                  </a:ln>
                  <a:solidFill>
                    <a:srgbClr val="333333"/>
                  </a:solidFill>
                  <a:effectLst/>
                  <a:latin typeface="Segoe UI" panose="020B0502040204020203" pitchFamily="34" charset="0"/>
                </a:rPr>
                <a:t>$1.2M</a:t>
              </a:r>
              <a:endParaRPr kumimoji="0" lang="en-US" altLang="en-US" sz="4700" b="0" i="0" u="none" strike="noStrike" cap="none" normalizeH="0" baseline="0" dirty="0">
                <a:ln>
                  <a:noFill/>
                </a:ln>
                <a:solidFill>
                  <a:srgbClr val="333333"/>
                </a:solidFill>
                <a:effectLst/>
              </a:endParaRPr>
            </a:p>
          </p:txBody>
        </p:sp>
        <p:sp>
          <p:nvSpPr>
            <p:cNvPr id="294" name="Indicator">
              <a:extLst>
                <a:ext uri="{FF2B5EF4-FFF2-40B4-BE49-F238E27FC236}">
                  <a16:creationId xmlns:a16="http://schemas.microsoft.com/office/drawing/2014/main" id="{57212078-A764-4DF9-9308-88F0AEF779E8}"/>
                </a:ext>
              </a:extLst>
            </p:cNvPr>
            <p:cNvSpPr>
              <a:spLocks/>
            </p:cNvSpPr>
            <p:nvPr/>
          </p:nvSpPr>
          <p:spPr bwMode="auto">
            <a:xfrm>
              <a:off x="3943192" y="2025650"/>
              <a:ext cx="288925" cy="247650"/>
            </a:xfrm>
            <a:custGeom>
              <a:avLst/>
              <a:gdLst>
                <a:gd name="T0" fmla="*/ 1411 w 1411"/>
                <a:gd name="T1" fmla="*/ 1214 h 1214"/>
                <a:gd name="T2" fmla="*/ 0 w 1411"/>
                <a:gd name="T3" fmla="*/ 1214 h 1214"/>
                <a:gd name="T4" fmla="*/ 706 w 1411"/>
                <a:gd name="T5" fmla="*/ 0 h 1214"/>
                <a:gd name="T6" fmla="*/ 1411 w 1411"/>
                <a:gd name="T7" fmla="*/ 1214 h 1214"/>
              </a:gdLst>
              <a:ahLst/>
              <a:cxnLst>
                <a:cxn ang="0">
                  <a:pos x="T0" y="T1"/>
                </a:cxn>
                <a:cxn ang="0">
                  <a:pos x="T2" y="T3"/>
                </a:cxn>
                <a:cxn ang="0">
                  <a:pos x="T4" y="T5"/>
                </a:cxn>
                <a:cxn ang="0">
                  <a:pos x="T6" y="T7"/>
                </a:cxn>
              </a:cxnLst>
              <a:rect l="0" t="0" r="r" b="b"/>
              <a:pathLst>
                <a:path w="1411" h="1214">
                  <a:moveTo>
                    <a:pt x="1411" y="1214"/>
                  </a:moveTo>
                  <a:lnTo>
                    <a:pt x="0" y="1214"/>
                  </a:lnTo>
                  <a:lnTo>
                    <a:pt x="706" y="0"/>
                  </a:lnTo>
                  <a:lnTo>
                    <a:pt x="1411" y="1214"/>
                  </a:lnTo>
                  <a:close/>
                </a:path>
              </a:pathLst>
            </a:custGeom>
            <a:solidFill>
              <a:srgbClr val="10A88E"/>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nvGrpSpPr>
          <p:cNvPr id="295" name="Line Chart" descr="&lt;SmartSettings&gt;&lt;SmartResize enabled=&quot;True&quot; minWidth=&quot;25&quot; minHeight=&quot;25&quot; /&gt;&lt;/SmartSettings&gt;">
            <a:extLst>
              <a:ext uri="{FF2B5EF4-FFF2-40B4-BE49-F238E27FC236}">
                <a16:creationId xmlns:a16="http://schemas.microsoft.com/office/drawing/2014/main" id="{02CD8947-312E-4C1F-8ABD-5AEB8C18D713}"/>
              </a:ext>
            </a:extLst>
          </p:cNvPr>
          <p:cNvGrpSpPr/>
          <p:nvPr>
            <p:custDataLst>
              <p:tags r:id="rId3"/>
            </p:custDataLst>
          </p:nvPr>
        </p:nvGrpSpPr>
        <p:grpSpPr>
          <a:xfrm>
            <a:off x="7067708" y="1825427"/>
            <a:ext cx="2933383" cy="2013347"/>
            <a:chOff x="1639094" y="1022032"/>
            <a:chExt cx="2933383" cy="2013347"/>
          </a:xfrm>
        </p:grpSpPr>
        <p:sp>
          <p:nvSpPr>
            <p:cNvPr id="296" name="Tile Background">
              <a:extLst>
                <a:ext uri="{FF2B5EF4-FFF2-40B4-BE49-F238E27FC236}">
                  <a16:creationId xmlns:a16="http://schemas.microsoft.com/office/drawing/2014/main" id="{A6C126BE-AE5D-45DC-84A5-696AD4D22856}"/>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297"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05A2E6AC-C7FC-40D4-88F8-BD70AD79A31B}"/>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298"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5FE84322-DC3B-4060-977A-48074EEC9586}"/>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99" name="Lines">
              <a:extLst>
                <a:ext uri="{FF2B5EF4-FFF2-40B4-BE49-F238E27FC236}">
                  <a16:creationId xmlns:a16="http://schemas.microsoft.com/office/drawing/2014/main" id="{58844753-91EF-48AB-8898-E161BF4AEDB3}"/>
                </a:ext>
              </a:extLst>
            </p:cNvPr>
            <p:cNvGrpSpPr/>
            <p:nvPr/>
          </p:nvGrpSpPr>
          <p:grpSpPr>
            <a:xfrm>
              <a:off x="1864519" y="1562773"/>
              <a:ext cx="2619375" cy="1293813"/>
              <a:chOff x="1864519" y="1562773"/>
              <a:chExt cx="2619375" cy="1293813"/>
            </a:xfrm>
          </p:grpSpPr>
          <p:sp>
            <p:nvSpPr>
              <p:cNvPr id="323" name="Line">
                <a:extLst>
                  <a:ext uri="{FF2B5EF4-FFF2-40B4-BE49-F238E27FC236}">
                    <a16:creationId xmlns:a16="http://schemas.microsoft.com/office/drawing/2014/main" id="{F02CD661-3179-4727-85DB-DDFA936A5421}"/>
                  </a:ext>
                </a:extLst>
              </p:cNvPr>
              <p:cNvSpPr>
                <a:spLocks noChangeShapeType="1"/>
              </p:cNvSpPr>
              <p:nvPr/>
            </p:nvSpPr>
            <p:spPr bwMode="auto">
              <a:xfrm>
                <a:off x="1867694" y="2856586"/>
                <a:ext cx="2613025"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4" name="Line">
                <a:extLst>
                  <a:ext uri="{FF2B5EF4-FFF2-40B4-BE49-F238E27FC236}">
                    <a16:creationId xmlns:a16="http://schemas.microsoft.com/office/drawing/2014/main" id="{D109F607-40A5-4F51-90BD-611551B68C7E}"/>
                  </a:ext>
                </a:extLst>
              </p:cNvPr>
              <p:cNvSpPr>
                <a:spLocks noChangeShapeType="1"/>
              </p:cNvSpPr>
              <p:nvPr/>
            </p:nvSpPr>
            <p:spPr bwMode="auto">
              <a:xfrm>
                <a:off x="1864519" y="22104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5" name="Line">
                <a:extLst>
                  <a:ext uri="{FF2B5EF4-FFF2-40B4-BE49-F238E27FC236}">
                    <a16:creationId xmlns:a16="http://schemas.microsoft.com/office/drawing/2014/main" id="{CF4EABDF-C096-40B6-8134-ED963016A22A}"/>
                  </a:ext>
                </a:extLst>
              </p:cNvPr>
              <p:cNvSpPr>
                <a:spLocks noChangeShapeType="1"/>
              </p:cNvSpPr>
              <p:nvPr/>
            </p:nvSpPr>
            <p:spPr bwMode="auto">
              <a:xfrm>
                <a:off x="1864519" y="18866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6" name="Line">
                <a:extLst>
                  <a:ext uri="{FF2B5EF4-FFF2-40B4-BE49-F238E27FC236}">
                    <a16:creationId xmlns:a16="http://schemas.microsoft.com/office/drawing/2014/main" id="{20F86B82-1B81-4CC1-A591-2D242AEA6A9C}"/>
                  </a:ext>
                </a:extLst>
              </p:cNvPr>
              <p:cNvSpPr>
                <a:spLocks noChangeShapeType="1"/>
              </p:cNvSpPr>
              <p:nvPr/>
            </p:nvSpPr>
            <p:spPr bwMode="auto">
              <a:xfrm>
                <a:off x="1864519" y="15627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7" name="Line">
                <a:extLst>
                  <a:ext uri="{FF2B5EF4-FFF2-40B4-BE49-F238E27FC236}">
                    <a16:creationId xmlns:a16="http://schemas.microsoft.com/office/drawing/2014/main" id="{F2E1A982-BD5F-4F8E-9E60-10AB47D6115F}"/>
                  </a:ext>
                </a:extLst>
              </p:cNvPr>
              <p:cNvSpPr>
                <a:spLocks noChangeShapeType="1"/>
              </p:cNvSpPr>
              <p:nvPr/>
            </p:nvSpPr>
            <p:spPr bwMode="auto">
              <a:xfrm>
                <a:off x="1864519" y="25343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00" name="Series">
              <a:extLst>
                <a:ext uri="{FF2B5EF4-FFF2-40B4-BE49-F238E27FC236}">
                  <a16:creationId xmlns:a16="http://schemas.microsoft.com/office/drawing/2014/main" id="{B1E6CE9B-026F-468D-B28F-7337A1BC0210}"/>
                </a:ext>
              </a:extLst>
            </p:cNvPr>
            <p:cNvGrpSpPr/>
            <p:nvPr/>
          </p:nvGrpSpPr>
          <p:grpSpPr>
            <a:xfrm>
              <a:off x="1696244" y="1365923"/>
              <a:ext cx="922873" cy="76944"/>
              <a:chOff x="1696244" y="1365923"/>
              <a:chExt cx="922873" cy="76944"/>
            </a:xfrm>
          </p:grpSpPr>
          <p:sp>
            <p:nvSpPr>
              <p:cNvPr id="318" name="Series">
                <a:extLst>
                  <a:ext uri="{FF2B5EF4-FFF2-40B4-BE49-F238E27FC236}">
                    <a16:creationId xmlns:a16="http://schemas.microsoft.com/office/drawing/2014/main" id="{E0CF73E2-B9CB-4AD5-8269-B77D37D1F196}"/>
                  </a:ext>
                </a:extLst>
              </p:cNvPr>
              <p:cNvSpPr>
                <a:spLocks noChangeArrowheads="1"/>
              </p:cNvSpPr>
              <p:nvPr/>
            </p:nvSpPr>
            <p:spPr bwMode="auto">
              <a:xfrm>
                <a:off x="1696244" y="1365923"/>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Series</a:t>
                </a:r>
                <a:endParaRPr kumimoji="0" lang="en-US" altLang="en-US" sz="500" b="0" i="0" u="none" strike="noStrike" cap="none" normalizeH="0" baseline="0" dirty="0">
                  <a:ln>
                    <a:noFill/>
                  </a:ln>
                  <a:solidFill>
                    <a:srgbClr val="333333"/>
                  </a:solidFill>
                  <a:effectLst/>
                </a:endParaRPr>
              </a:p>
            </p:txBody>
          </p:sp>
          <p:sp>
            <p:nvSpPr>
              <p:cNvPr id="319" name="Series Label">
                <a:extLst>
                  <a:ext uri="{FF2B5EF4-FFF2-40B4-BE49-F238E27FC236}">
                    <a16:creationId xmlns:a16="http://schemas.microsoft.com/office/drawing/2014/main" id="{AF29C21F-6857-4405-B5CE-DA4403061E99}"/>
                  </a:ext>
                </a:extLst>
              </p:cNvPr>
              <p:cNvSpPr>
                <a:spLocks noChangeArrowheads="1"/>
              </p:cNvSpPr>
              <p:nvPr/>
            </p:nvSpPr>
            <p:spPr bwMode="auto">
              <a:xfrm>
                <a:off x="2067718"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1</a:t>
                </a:r>
                <a:endParaRPr kumimoji="0" lang="en-US" altLang="en-US" sz="1800" b="0" i="0" u="none" strike="noStrike" cap="none" normalizeH="0" baseline="0" dirty="0">
                  <a:ln>
                    <a:noFill/>
                  </a:ln>
                  <a:solidFill>
                    <a:srgbClr val="777777"/>
                  </a:solidFill>
                  <a:effectLst/>
                </a:endParaRPr>
              </a:p>
            </p:txBody>
          </p:sp>
          <p:sp>
            <p:nvSpPr>
              <p:cNvPr id="320" name="Series Color">
                <a:extLst>
                  <a:ext uri="{FF2B5EF4-FFF2-40B4-BE49-F238E27FC236}">
                    <a16:creationId xmlns:a16="http://schemas.microsoft.com/office/drawing/2014/main" id="{2EC8307D-9175-4A86-8E64-CBB95C22DEDB}"/>
                  </a:ext>
                </a:extLst>
              </p:cNvPr>
              <p:cNvSpPr>
                <a:spLocks noChangeArrowheads="1"/>
              </p:cNvSpPr>
              <p:nvPr/>
            </p:nvSpPr>
            <p:spPr bwMode="auto">
              <a:xfrm>
                <a:off x="1996281" y="1376614"/>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1" name="Series Label">
                <a:extLst>
                  <a:ext uri="{FF2B5EF4-FFF2-40B4-BE49-F238E27FC236}">
                    <a16:creationId xmlns:a16="http://schemas.microsoft.com/office/drawing/2014/main" id="{68965D5A-0435-487A-86BB-684020A67227}"/>
                  </a:ext>
                </a:extLst>
              </p:cNvPr>
              <p:cNvSpPr>
                <a:spLocks noChangeArrowheads="1"/>
              </p:cNvSpPr>
              <p:nvPr/>
            </p:nvSpPr>
            <p:spPr bwMode="auto">
              <a:xfrm>
                <a:off x="2399505"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2</a:t>
                </a:r>
                <a:endParaRPr kumimoji="0" lang="en-US" altLang="en-US" sz="1800" b="0" i="0" u="none" strike="noStrike" cap="none" normalizeH="0" baseline="0" dirty="0">
                  <a:ln>
                    <a:noFill/>
                  </a:ln>
                  <a:solidFill>
                    <a:srgbClr val="777777"/>
                  </a:solidFill>
                  <a:effectLst/>
                </a:endParaRPr>
              </a:p>
            </p:txBody>
          </p:sp>
          <p:sp>
            <p:nvSpPr>
              <p:cNvPr id="322" name="Series Color">
                <a:extLst>
                  <a:ext uri="{FF2B5EF4-FFF2-40B4-BE49-F238E27FC236}">
                    <a16:creationId xmlns:a16="http://schemas.microsoft.com/office/drawing/2014/main" id="{A486A6D3-E977-4535-8355-1D206551CA57}"/>
                  </a:ext>
                </a:extLst>
              </p:cNvPr>
              <p:cNvSpPr>
                <a:spLocks noChangeArrowheads="1"/>
              </p:cNvSpPr>
              <p:nvPr/>
            </p:nvSpPr>
            <p:spPr bwMode="auto">
              <a:xfrm>
                <a:off x="2328069" y="1376614"/>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01" name="X Axis Labels">
              <a:extLst>
                <a:ext uri="{FF2B5EF4-FFF2-40B4-BE49-F238E27FC236}">
                  <a16:creationId xmlns:a16="http://schemas.microsoft.com/office/drawing/2014/main" id="{C27946EF-B55E-41AA-910B-BCED774A2AEF}"/>
                </a:ext>
              </a:extLst>
            </p:cNvPr>
            <p:cNvGrpSpPr/>
            <p:nvPr/>
          </p:nvGrpSpPr>
          <p:grpSpPr>
            <a:xfrm>
              <a:off x="1980204" y="2902623"/>
              <a:ext cx="2386363" cy="76944"/>
              <a:chOff x="1980204" y="2902623"/>
              <a:chExt cx="2386363" cy="76944"/>
            </a:xfrm>
          </p:grpSpPr>
          <p:sp>
            <p:nvSpPr>
              <p:cNvPr id="310" name="Label">
                <a:extLst>
                  <a:ext uri="{FF2B5EF4-FFF2-40B4-BE49-F238E27FC236}">
                    <a16:creationId xmlns:a16="http://schemas.microsoft.com/office/drawing/2014/main" id="{09C009B7-228E-4FDB-8772-E7FFAF2E66FD}"/>
                  </a:ext>
                </a:extLst>
              </p:cNvPr>
              <p:cNvSpPr>
                <a:spLocks noChangeArrowheads="1"/>
              </p:cNvSpPr>
              <p:nvPr/>
            </p:nvSpPr>
            <p:spPr bwMode="auto">
              <a:xfrm>
                <a:off x="1980204" y="2902623"/>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A</a:t>
                </a:r>
                <a:endParaRPr kumimoji="0" lang="en-US" altLang="en-US" sz="500" b="0" i="0" u="none" strike="noStrike" cap="none" normalizeH="0" baseline="0">
                  <a:ln>
                    <a:noFill/>
                  </a:ln>
                  <a:solidFill>
                    <a:srgbClr val="777777"/>
                  </a:solidFill>
                  <a:effectLst/>
                </a:endParaRPr>
              </a:p>
            </p:txBody>
          </p:sp>
          <p:sp>
            <p:nvSpPr>
              <p:cNvPr id="311" name="Label">
                <a:extLst>
                  <a:ext uri="{FF2B5EF4-FFF2-40B4-BE49-F238E27FC236}">
                    <a16:creationId xmlns:a16="http://schemas.microsoft.com/office/drawing/2014/main" id="{3E35FD17-C155-478D-B7F9-182176F9A4FA}"/>
                  </a:ext>
                </a:extLst>
              </p:cNvPr>
              <p:cNvSpPr>
                <a:spLocks noChangeArrowheads="1"/>
              </p:cNvSpPr>
              <p:nvPr/>
            </p:nvSpPr>
            <p:spPr bwMode="auto">
              <a:xfrm>
                <a:off x="2317678" y="290262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312" name="Label">
                <a:extLst>
                  <a:ext uri="{FF2B5EF4-FFF2-40B4-BE49-F238E27FC236}">
                    <a16:creationId xmlns:a16="http://schemas.microsoft.com/office/drawing/2014/main" id="{3B0B6036-76EE-4FFB-8247-31B8148DB5D4}"/>
                  </a:ext>
                </a:extLst>
              </p:cNvPr>
              <p:cNvSpPr>
                <a:spLocks noChangeArrowheads="1"/>
              </p:cNvSpPr>
              <p:nvPr/>
            </p:nvSpPr>
            <p:spPr bwMode="auto">
              <a:xfrm>
                <a:off x="2650344" y="2902623"/>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313" name="Label">
                <a:extLst>
                  <a:ext uri="{FF2B5EF4-FFF2-40B4-BE49-F238E27FC236}">
                    <a16:creationId xmlns:a16="http://schemas.microsoft.com/office/drawing/2014/main" id="{1642AACD-5FDD-4889-81D5-ECD50110ACF1}"/>
                  </a:ext>
                </a:extLst>
              </p:cNvPr>
              <p:cNvSpPr>
                <a:spLocks noChangeArrowheads="1"/>
              </p:cNvSpPr>
              <p:nvPr/>
            </p:nvSpPr>
            <p:spPr bwMode="auto">
              <a:xfrm>
                <a:off x="2986216" y="290262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314" name="Label">
                <a:extLst>
                  <a:ext uri="{FF2B5EF4-FFF2-40B4-BE49-F238E27FC236}">
                    <a16:creationId xmlns:a16="http://schemas.microsoft.com/office/drawing/2014/main" id="{E286CB61-310B-4EE7-8D74-DCB76AC918D3}"/>
                  </a:ext>
                </a:extLst>
              </p:cNvPr>
              <p:cNvSpPr>
                <a:spLocks noChangeArrowheads="1"/>
              </p:cNvSpPr>
              <p:nvPr/>
            </p:nvSpPr>
            <p:spPr bwMode="auto">
              <a:xfrm>
                <a:off x="3326896" y="290262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315" name="Label">
                <a:extLst>
                  <a:ext uri="{FF2B5EF4-FFF2-40B4-BE49-F238E27FC236}">
                    <a16:creationId xmlns:a16="http://schemas.microsoft.com/office/drawing/2014/main" id="{491C0EED-B318-46C1-92D9-2A1DB8152898}"/>
                  </a:ext>
                </a:extLst>
              </p:cNvPr>
              <p:cNvSpPr>
                <a:spLocks noChangeArrowheads="1"/>
              </p:cNvSpPr>
              <p:nvPr/>
            </p:nvSpPr>
            <p:spPr bwMode="auto">
              <a:xfrm>
                <a:off x="3654752" y="290262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316" name="Label">
                <a:extLst>
                  <a:ext uri="{FF2B5EF4-FFF2-40B4-BE49-F238E27FC236}">
                    <a16:creationId xmlns:a16="http://schemas.microsoft.com/office/drawing/2014/main" id="{4CC64083-CA86-4E51-A77C-E092F6748ACD}"/>
                  </a:ext>
                </a:extLst>
              </p:cNvPr>
              <p:cNvSpPr>
                <a:spLocks noChangeArrowheads="1"/>
              </p:cNvSpPr>
              <p:nvPr/>
            </p:nvSpPr>
            <p:spPr bwMode="auto">
              <a:xfrm>
                <a:off x="3982608" y="2902623"/>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G</a:t>
                </a:r>
                <a:endParaRPr kumimoji="0" lang="en-US" altLang="en-US" sz="500" b="0" i="0" u="none" strike="noStrike" cap="none" normalizeH="0" baseline="0" dirty="0">
                  <a:ln>
                    <a:noFill/>
                  </a:ln>
                  <a:solidFill>
                    <a:srgbClr val="777777"/>
                  </a:solidFill>
                  <a:effectLst/>
                </a:endParaRPr>
              </a:p>
            </p:txBody>
          </p:sp>
          <p:sp>
            <p:nvSpPr>
              <p:cNvPr id="317" name="Label">
                <a:extLst>
                  <a:ext uri="{FF2B5EF4-FFF2-40B4-BE49-F238E27FC236}">
                    <a16:creationId xmlns:a16="http://schemas.microsoft.com/office/drawing/2014/main" id="{C652C056-ECE5-4290-A150-5570F6BE8B2D}"/>
                  </a:ext>
                </a:extLst>
              </p:cNvPr>
              <p:cNvSpPr>
                <a:spLocks noChangeArrowheads="1"/>
              </p:cNvSpPr>
              <p:nvPr/>
            </p:nvSpPr>
            <p:spPr bwMode="auto">
              <a:xfrm>
                <a:off x="4321683" y="290262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H</a:t>
                </a:r>
                <a:endParaRPr kumimoji="0" lang="en-US" altLang="en-US" sz="500" b="0" i="0" u="none" strike="noStrike" cap="none" normalizeH="0" baseline="0" dirty="0">
                  <a:ln>
                    <a:noFill/>
                  </a:ln>
                  <a:solidFill>
                    <a:srgbClr val="777777"/>
                  </a:solidFill>
                  <a:effectLst/>
                </a:endParaRPr>
              </a:p>
            </p:txBody>
          </p:sp>
        </p:grpSp>
        <p:grpSp>
          <p:nvGrpSpPr>
            <p:cNvPr id="302" name="Y Axis Labels">
              <a:extLst>
                <a:ext uri="{FF2B5EF4-FFF2-40B4-BE49-F238E27FC236}">
                  <a16:creationId xmlns:a16="http://schemas.microsoft.com/office/drawing/2014/main" id="{CAA4B5BF-59CF-4FCF-9814-91A1F9DD1F66}"/>
                </a:ext>
              </a:extLst>
            </p:cNvPr>
            <p:cNvGrpSpPr/>
            <p:nvPr/>
          </p:nvGrpSpPr>
          <p:grpSpPr>
            <a:xfrm>
              <a:off x="1739106" y="1524673"/>
              <a:ext cx="70532" cy="1370757"/>
              <a:chOff x="1739106" y="1524673"/>
              <a:chExt cx="70532" cy="1370757"/>
            </a:xfrm>
          </p:grpSpPr>
          <p:sp>
            <p:nvSpPr>
              <p:cNvPr id="305" name="Label">
                <a:extLst>
                  <a:ext uri="{FF2B5EF4-FFF2-40B4-BE49-F238E27FC236}">
                    <a16:creationId xmlns:a16="http://schemas.microsoft.com/office/drawing/2014/main" id="{13E7B8E2-5427-4983-A2D0-40143555F31C}"/>
                  </a:ext>
                </a:extLst>
              </p:cNvPr>
              <p:cNvSpPr>
                <a:spLocks noChangeArrowheads="1"/>
              </p:cNvSpPr>
              <p:nvPr/>
            </p:nvSpPr>
            <p:spPr bwMode="auto">
              <a:xfrm>
                <a:off x="1739106" y="1524673"/>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20</a:t>
                </a:r>
                <a:endParaRPr kumimoji="0" lang="en-US" altLang="en-US" sz="500" b="0" i="0" u="none" strike="noStrike" cap="none" normalizeH="0" baseline="0" dirty="0">
                  <a:ln>
                    <a:noFill/>
                  </a:ln>
                  <a:solidFill>
                    <a:srgbClr val="777777"/>
                  </a:solidFill>
                  <a:effectLst/>
                </a:endParaRPr>
              </a:p>
            </p:txBody>
          </p:sp>
          <p:sp>
            <p:nvSpPr>
              <p:cNvPr id="306" name="Label">
                <a:extLst>
                  <a:ext uri="{FF2B5EF4-FFF2-40B4-BE49-F238E27FC236}">
                    <a16:creationId xmlns:a16="http://schemas.microsoft.com/office/drawing/2014/main" id="{BC2B9766-7D34-4734-8A49-D75B9BC354D8}"/>
                  </a:ext>
                </a:extLst>
              </p:cNvPr>
              <p:cNvSpPr>
                <a:spLocks noChangeArrowheads="1"/>
              </p:cNvSpPr>
              <p:nvPr/>
            </p:nvSpPr>
            <p:spPr bwMode="auto">
              <a:xfrm>
                <a:off x="1739106" y="1845348"/>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15</a:t>
                </a:r>
                <a:endParaRPr kumimoji="0" lang="en-US" altLang="en-US" sz="500" b="0" i="0" u="none" strike="noStrike" cap="none" normalizeH="0" baseline="0" dirty="0">
                  <a:ln>
                    <a:noFill/>
                  </a:ln>
                  <a:solidFill>
                    <a:srgbClr val="777777"/>
                  </a:solidFill>
                  <a:effectLst/>
                </a:endParaRPr>
              </a:p>
            </p:txBody>
          </p:sp>
          <p:sp>
            <p:nvSpPr>
              <p:cNvPr id="307" name="Label">
                <a:extLst>
                  <a:ext uri="{FF2B5EF4-FFF2-40B4-BE49-F238E27FC236}">
                    <a16:creationId xmlns:a16="http://schemas.microsoft.com/office/drawing/2014/main" id="{9976C791-F11B-48FB-8317-60ED62440614}"/>
                  </a:ext>
                </a:extLst>
              </p:cNvPr>
              <p:cNvSpPr>
                <a:spLocks noChangeArrowheads="1"/>
              </p:cNvSpPr>
              <p:nvPr/>
            </p:nvSpPr>
            <p:spPr bwMode="auto">
              <a:xfrm>
                <a:off x="1739106" y="2173961"/>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308" name="Label">
                <a:extLst>
                  <a:ext uri="{FF2B5EF4-FFF2-40B4-BE49-F238E27FC236}">
                    <a16:creationId xmlns:a16="http://schemas.microsoft.com/office/drawing/2014/main" id="{1A4581A8-D552-416C-B360-ED4D7EB86B4F}"/>
                  </a:ext>
                </a:extLst>
              </p:cNvPr>
              <p:cNvSpPr>
                <a:spLocks noChangeArrowheads="1"/>
              </p:cNvSpPr>
              <p:nvPr/>
            </p:nvSpPr>
            <p:spPr bwMode="auto">
              <a:xfrm>
                <a:off x="1774372" y="2497811"/>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a:t>
                </a:r>
                <a:endParaRPr kumimoji="0" lang="en-US" altLang="en-US" sz="500" b="0" i="0" u="none" strike="noStrike" cap="none" normalizeH="0" baseline="0" dirty="0">
                  <a:ln>
                    <a:noFill/>
                  </a:ln>
                  <a:solidFill>
                    <a:srgbClr val="777777"/>
                  </a:solidFill>
                  <a:effectLst/>
                </a:endParaRPr>
              </a:p>
            </p:txBody>
          </p:sp>
          <p:sp>
            <p:nvSpPr>
              <p:cNvPr id="309" name="Label">
                <a:extLst>
                  <a:ext uri="{FF2B5EF4-FFF2-40B4-BE49-F238E27FC236}">
                    <a16:creationId xmlns:a16="http://schemas.microsoft.com/office/drawing/2014/main" id="{4D95A890-FD91-4D52-BC4F-20AC1B86DC5C}"/>
                  </a:ext>
                </a:extLst>
              </p:cNvPr>
              <p:cNvSpPr>
                <a:spLocks noChangeArrowheads="1"/>
              </p:cNvSpPr>
              <p:nvPr/>
            </p:nvSpPr>
            <p:spPr bwMode="auto">
              <a:xfrm>
                <a:off x="1774372" y="2818486"/>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sp>
          <p:nvSpPr>
            <p:cNvPr id="303" name="Series 1 Data">
              <a:extLst>
                <a:ext uri="{FF2B5EF4-FFF2-40B4-BE49-F238E27FC236}">
                  <a16:creationId xmlns:a16="http://schemas.microsoft.com/office/drawing/2014/main" id="{AC851BE4-8F67-4439-805B-39A08D0699FE}"/>
                </a:ext>
              </a:extLst>
            </p:cNvPr>
            <p:cNvSpPr>
              <a:spLocks/>
            </p:cNvSpPr>
            <p:nvPr/>
          </p:nvSpPr>
          <p:spPr bwMode="auto">
            <a:xfrm>
              <a:off x="2005806" y="1628775"/>
              <a:ext cx="2336800" cy="1065213"/>
            </a:xfrm>
            <a:custGeom>
              <a:avLst/>
              <a:gdLst>
                <a:gd name="T0" fmla="*/ 0 w 11444"/>
                <a:gd name="T1" fmla="*/ 5221 h 5221"/>
                <a:gd name="T2" fmla="*/ 1635 w 11444"/>
                <a:gd name="T3" fmla="*/ 3617 h 5221"/>
                <a:gd name="T4" fmla="*/ 3270 w 11444"/>
                <a:gd name="T5" fmla="*/ 0 h 5221"/>
                <a:gd name="T6" fmla="*/ 4904 w 11444"/>
                <a:gd name="T7" fmla="*/ 2760 h 5221"/>
                <a:gd name="T8" fmla="*/ 6539 w 11444"/>
                <a:gd name="T9" fmla="*/ 2581 h 5221"/>
                <a:gd name="T10" fmla="*/ 8174 w 11444"/>
                <a:gd name="T11" fmla="*/ 1475 h 5221"/>
                <a:gd name="T12" fmla="*/ 9809 w 11444"/>
                <a:gd name="T13" fmla="*/ 3617 h 5221"/>
                <a:gd name="T14" fmla="*/ 11444 w 11444"/>
                <a:gd name="T15" fmla="*/ 1535 h 5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44" h="5221">
                  <a:moveTo>
                    <a:pt x="0" y="5221"/>
                  </a:moveTo>
                  <a:lnTo>
                    <a:pt x="1635" y="3617"/>
                  </a:lnTo>
                  <a:lnTo>
                    <a:pt x="3270" y="0"/>
                  </a:lnTo>
                  <a:lnTo>
                    <a:pt x="4904" y="2760"/>
                  </a:lnTo>
                  <a:lnTo>
                    <a:pt x="6539" y="2581"/>
                  </a:lnTo>
                  <a:lnTo>
                    <a:pt x="8174" y="1475"/>
                  </a:lnTo>
                  <a:lnTo>
                    <a:pt x="9809" y="3617"/>
                  </a:lnTo>
                  <a:lnTo>
                    <a:pt x="11444" y="1535"/>
                  </a:lnTo>
                </a:path>
              </a:pathLst>
            </a:custGeom>
            <a:noFill/>
            <a:ln w="11113" cap="flat">
              <a:solidFill>
                <a:srgbClr val="5DA1E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4" name="Series 2 Data">
              <a:extLst>
                <a:ext uri="{FF2B5EF4-FFF2-40B4-BE49-F238E27FC236}">
                  <a16:creationId xmlns:a16="http://schemas.microsoft.com/office/drawing/2014/main" id="{64ED63C9-8F36-4654-A483-A1880DDA4E34}"/>
                </a:ext>
              </a:extLst>
            </p:cNvPr>
            <p:cNvSpPr>
              <a:spLocks/>
            </p:cNvSpPr>
            <p:nvPr/>
          </p:nvSpPr>
          <p:spPr bwMode="auto">
            <a:xfrm>
              <a:off x="2005806" y="1736725"/>
              <a:ext cx="2336800" cy="731838"/>
            </a:xfrm>
            <a:custGeom>
              <a:avLst/>
              <a:gdLst>
                <a:gd name="T0" fmla="*/ 0 w 11444"/>
                <a:gd name="T1" fmla="*/ 3592 h 3592"/>
                <a:gd name="T2" fmla="*/ 1635 w 11444"/>
                <a:gd name="T3" fmla="*/ 2441 h 3592"/>
                <a:gd name="T4" fmla="*/ 3270 w 11444"/>
                <a:gd name="T5" fmla="*/ 2202 h 3592"/>
                <a:gd name="T6" fmla="*/ 4904 w 11444"/>
                <a:gd name="T7" fmla="*/ 409 h 3592"/>
                <a:gd name="T8" fmla="*/ 6539 w 11444"/>
                <a:gd name="T9" fmla="*/ 2420 h 3592"/>
                <a:gd name="T10" fmla="*/ 8174 w 11444"/>
                <a:gd name="T11" fmla="*/ 1814 h 3592"/>
                <a:gd name="T12" fmla="*/ 9809 w 11444"/>
                <a:gd name="T13" fmla="*/ 226 h 3592"/>
                <a:gd name="T14" fmla="*/ 11444 w 11444"/>
                <a:gd name="T15" fmla="*/ 0 h 35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44" h="3592">
                  <a:moveTo>
                    <a:pt x="0" y="3592"/>
                  </a:moveTo>
                  <a:lnTo>
                    <a:pt x="1635" y="2441"/>
                  </a:lnTo>
                  <a:lnTo>
                    <a:pt x="3270" y="2202"/>
                  </a:lnTo>
                  <a:lnTo>
                    <a:pt x="4904" y="409"/>
                  </a:lnTo>
                  <a:lnTo>
                    <a:pt x="6539" y="2420"/>
                  </a:lnTo>
                  <a:lnTo>
                    <a:pt x="8174" y="1814"/>
                  </a:lnTo>
                  <a:lnTo>
                    <a:pt x="9809" y="226"/>
                  </a:lnTo>
                  <a:lnTo>
                    <a:pt x="11444" y="0"/>
                  </a:lnTo>
                </a:path>
              </a:pathLst>
            </a:custGeom>
            <a:noFill/>
            <a:ln w="11113" cap="flat">
              <a:solidFill>
                <a:srgbClr val="2B40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28" name="Map Chart" descr="&lt;SmartSettings&gt;&lt;SmartResize enabled=&quot;True&quot; minWidth=&quot;25&quot; minHeight=&quot;25&quot; /&gt;&lt;/SmartSettings&gt;">
            <a:extLst>
              <a:ext uri="{FF2B5EF4-FFF2-40B4-BE49-F238E27FC236}">
                <a16:creationId xmlns:a16="http://schemas.microsoft.com/office/drawing/2014/main" id="{AF8A90B6-A90D-4E6A-97F1-B07575063095}"/>
              </a:ext>
            </a:extLst>
          </p:cNvPr>
          <p:cNvGrpSpPr/>
          <p:nvPr>
            <p:custDataLst>
              <p:tags r:id="rId4"/>
            </p:custDataLst>
          </p:nvPr>
        </p:nvGrpSpPr>
        <p:grpSpPr>
          <a:xfrm>
            <a:off x="628809" y="3997127"/>
            <a:ext cx="2933383" cy="2013347"/>
            <a:chOff x="1639094" y="1022032"/>
            <a:chExt cx="2933383" cy="2013347"/>
          </a:xfrm>
        </p:grpSpPr>
        <p:sp>
          <p:nvSpPr>
            <p:cNvPr id="329" name="Tile Background">
              <a:extLst>
                <a:ext uri="{FF2B5EF4-FFF2-40B4-BE49-F238E27FC236}">
                  <a16:creationId xmlns:a16="http://schemas.microsoft.com/office/drawing/2014/main" id="{2A181D74-EBBE-498E-B158-423D03A5E1FA}"/>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330"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D599D7DA-FD86-4839-A289-CBEB604FB66A}"/>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331"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148B0936-F78B-46A2-BCDD-D1E7637FBC04}"/>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32" name="World Map">
              <a:extLst>
                <a:ext uri="{FF2B5EF4-FFF2-40B4-BE49-F238E27FC236}">
                  <a16:creationId xmlns:a16="http://schemas.microsoft.com/office/drawing/2014/main" id="{D48B089F-7569-4021-A5C3-355F33811A1B}"/>
                </a:ext>
              </a:extLst>
            </p:cNvPr>
            <p:cNvGrpSpPr/>
            <p:nvPr/>
          </p:nvGrpSpPr>
          <p:grpSpPr>
            <a:xfrm>
              <a:off x="1698467" y="1352550"/>
              <a:ext cx="2814637" cy="1606550"/>
              <a:chOff x="4902200" y="1352550"/>
              <a:chExt cx="2814637" cy="1606550"/>
            </a:xfrm>
          </p:grpSpPr>
          <p:sp>
            <p:nvSpPr>
              <p:cNvPr id="346" name="Water">
                <a:extLst>
                  <a:ext uri="{FF2B5EF4-FFF2-40B4-BE49-F238E27FC236}">
                    <a16:creationId xmlns:a16="http://schemas.microsoft.com/office/drawing/2014/main" id="{FF77EFF0-62F2-445F-8711-A3CA77081C2A}"/>
                  </a:ext>
                </a:extLst>
              </p:cNvPr>
              <p:cNvSpPr>
                <a:spLocks noChangeArrowheads="1"/>
              </p:cNvSpPr>
              <p:nvPr/>
            </p:nvSpPr>
            <p:spPr bwMode="auto">
              <a:xfrm>
                <a:off x="4902200" y="1352550"/>
                <a:ext cx="2814637" cy="1606550"/>
              </a:xfrm>
              <a:prstGeom prst="rect">
                <a:avLst/>
              </a:prstGeom>
              <a:solidFill>
                <a:srgbClr val="A7C4F1"/>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grpSp>
            <p:nvGrpSpPr>
              <p:cNvPr id="347" name="Countries">
                <a:extLst>
                  <a:ext uri="{FF2B5EF4-FFF2-40B4-BE49-F238E27FC236}">
                    <a16:creationId xmlns:a16="http://schemas.microsoft.com/office/drawing/2014/main" id="{BA62D56A-9B6B-4C71-9141-8839492A641A}"/>
                  </a:ext>
                </a:extLst>
              </p:cNvPr>
              <p:cNvGrpSpPr/>
              <p:nvPr/>
            </p:nvGrpSpPr>
            <p:grpSpPr>
              <a:xfrm>
                <a:off x="4929188" y="1352550"/>
                <a:ext cx="2774949" cy="1598613"/>
                <a:chOff x="4929188" y="1352550"/>
                <a:chExt cx="2774949" cy="1598613"/>
              </a:xfrm>
            </p:grpSpPr>
            <p:sp>
              <p:nvSpPr>
                <p:cNvPr id="348" name="Country">
                  <a:extLst>
                    <a:ext uri="{FF2B5EF4-FFF2-40B4-BE49-F238E27FC236}">
                      <a16:creationId xmlns:a16="http://schemas.microsoft.com/office/drawing/2014/main" id="{6BF21D5D-1CDB-46C8-AF4A-7BA2FA8FD430}"/>
                    </a:ext>
                  </a:extLst>
                </p:cNvPr>
                <p:cNvSpPr>
                  <a:spLocks/>
                </p:cNvSpPr>
                <p:nvPr/>
              </p:nvSpPr>
              <p:spPr bwMode="auto">
                <a:xfrm>
                  <a:off x="6635750" y="2228850"/>
                  <a:ext cx="36512" cy="30163"/>
                </a:xfrm>
                <a:custGeom>
                  <a:avLst/>
                  <a:gdLst>
                    <a:gd name="T0" fmla="*/ 0 w 182"/>
                    <a:gd name="T1" fmla="*/ 76 h 147"/>
                    <a:gd name="T2" fmla="*/ 6 w 182"/>
                    <a:gd name="T3" fmla="*/ 73 h 147"/>
                    <a:gd name="T4" fmla="*/ 8 w 182"/>
                    <a:gd name="T5" fmla="*/ 85 h 147"/>
                    <a:gd name="T6" fmla="*/ 37 w 182"/>
                    <a:gd name="T7" fmla="*/ 78 h 147"/>
                    <a:gd name="T8" fmla="*/ 69 w 182"/>
                    <a:gd name="T9" fmla="*/ 79 h 147"/>
                    <a:gd name="T10" fmla="*/ 92 w 182"/>
                    <a:gd name="T11" fmla="*/ 81 h 147"/>
                    <a:gd name="T12" fmla="*/ 118 w 182"/>
                    <a:gd name="T13" fmla="*/ 53 h 147"/>
                    <a:gd name="T14" fmla="*/ 146 w 182"/>
                    <a:gd name="T15" fmla="*/ 26 h 147"/>
                    <a:gd name="T16" fmla="*/ 170 w 182"/>
                    <a:gd name="T17" fmla="*/ 0 h 147"/>
                    <a:gd name="T18" fmla="*/ 177 w 182"/>
                    <a:gd name="T19" fmla="*/ 14 h 147"/>
                    <a:gd name="T20" fmla="*/ 182 w 182"/>
                    <a:gd name="T21" fmla="*/ 47 h 147"/>
                    <a:gd name="T22" fmla="*/ 163 w 182"/>
                    <a:gd name="T23" fmla="*/ 47 h 147"/>
                    <a:gd name="T24" fmla="*/ 160 w 182"/>
                    <a:gd name="T25" fmla="*/ 74 h 147"/>
                    <a:gd name="T26" fmla="*/ 167 w 182"/>
                    <a:gd name="T27" fmla="*/ 80 h 147"/>
                    <a:gd name="T28" fmla="*/ 149 w 182"/>
                    <a:gd name="T29" fmla="*/ 88 h 147"/>
                    <a:gd name="T30" fmla="*/ 149 w 182"/>
                    <a:gd name="T31" fmla="*/ 105 h 147"/>
                    <a:gd name="T32" fmla="*/ 138 w 182"/>
                    <a:gd name="T33" fmla="*/ 122 h 147"/>
                    <a:gd name="T34" fmla="*/ 137 w 182"/>
                    <a:gd name="T35" fmla="*/ 138 h 147"/>
                    <a:gd name="T36" fmla="*/ 130 w 182"/>
                    <a:gd name="T37" fmla="*/ 147 h 147"/>
                    <a:gd name="T38" fmla="*/ 16 w 182"/>
                    <a:gd name="T39" fmla="*/ 127 h 147"/>
                    <a:gd name="T40" fmla="*/ 1 w 182"/>
                    <a:gd name="T41" fmla="*/ 85 h 147"/>
                    <a:gd name="T42" fmla="*/ 0 w 182"/>
                    <a:gd name="T43"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2" h="147">
                      <a:moveTo>
                        <a:pt x="0" y="76"/>
                      </a:moveTo>
                      <a:lnTo>
                        <a:pt x="6" y="73"/>
                      </a:lnTo>
                      <a:lnTo>
                        <a:pt x="8" y="85"/>
                      </a:lnTo>
                      <a:lnTo>
                        <a:pt x="37" y="78"/>
                      </a:lnTo>
                      <a:lnTo>
                        <a:pt x="69" y="79"/>
                      </a:lnTo>
                      <a:lnTo>
                        <a:pt x="92" y="81"/>
                      </a:lnTo>
                      <a:lnTo>
                        <a:pt x="118" y="53"/>
                      </a:lnTo>
                      <a:lnTo>
                        <a:pt x="146" y="26"/>
                      </a:lnTo>
                      <a:lnTo>
                        <a:pt x="170" y="0"/>
                      </a:lnTo>
                      <a:lnTo>
                        <a:pt x="177" y="14"/>
                      </a:lnTo>
                      <a:lnTo>
                        <a:pt x="182" y="47"/>
                      </a:lnTo>
                      <a:lnTo>
                        <a:pt x="163" y="47"/>
                      </a:lnTo>
                      <a:lnTo>
                        <a:pt x="160" y="74"/>
                      </a:lnTo>
                      <a:lnTo>
                        <a:pt x="167" y="80"/>
                      </a:lnTo>
                      <a:lnTo>
                        <a:pt x="149" y="88"/>
                      </a:lnTo>
                      <a:lnTo>
                        <a:pt x="149" y="105"/>
                      </a:lnTo>
                      <a:lnTo>
                        <a:pt x="138" y="122"/>
                      </a:lnTo>
                      <a:lnTo>
                        <a:pt x="137" y="138"/>
                      </a:lnTo>
                      <a:lnTo>
                        <a:pt x="130" y="147"/>
                      </a:lnTo>
                      <a:lnTo>
                        <a:pt x="16" y="127"/>
                      </a:lnTo>
                      <a:lnTo>
                        <a:pt x="1" y="85"/>
                      </a:lnTo>
                      <a:lnTo>
                        <a:pt x="0" y="7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49" name="Country">
                  <a:extLst>
                    <a:ext uri="{FF2B5EF4-FFF2-40B4-BE49-F238E27FC236}">
                      <a16:creationId xmlns:a16="http://schemas.microsoft.com/office/drawing/2014/main" id="{466670D9-CB7A-4E21-80D5-969EF6A8F0D9}"/>
                    </a:ext>
                  </a:extLst>
                </p:cNvPr>
                <p:cNvSpPr>
                  <a:spLocks/>
                </p:cNvSpPr>
                <p:nvPr/>
              </p:nvSpPr>
              <p:spPr bwMode="auto">
                <a:xfrm>
                  <a:off x="6704013" y="2116138"/>
                  <a:ext cx="112712" cy="85725"/>
                </a:xfrm>
                <a:custGeom>
                  <a:avLst/>
                  <a:gdLst>
                    <a:gd name="T0" fmla="*/ 64 w 555"/>
                    <a:gd name="T1" fmla="*/ 152 h 417"/>
                    <a:gd name="T2" fmla="*/ 101 w 555"/>
                    <a:gd name="T3" fmla="*/ 125 h 417"/>
                    <a:gd name="T4" fmla="*/ 152 w 555"/>
                    <a:gd name="T5" fmla="*/ 103 h 417"/>
                    <a:gd name="T6" fmla="*/ 192 w 555"/>
                    <a:gd name="T7" fmla="*/ 56 h 417"/>
                    <a:gd name="T8" fmla="*/ 216 w 555"/>
                    <a:gd name="T9" fmla="*/ 52 h 417"/>
                    <a:gd name="T10" fmla="*/ 248 w 555"/>
                    <a:gd name="T11" fmla="*/ 54 h 417"/>
                    <a:gd name="T12" fmla="*/ 288 w 555"/>
                    <a:gd name="T13" fmla="*/ 70 h 417"/>
                    <a:gd name="T14" fmla="*/ 329 w 555"/>
                    <a:gd name="T15" fmla="*/ 64 h 417"/>
                    <a:gd name="T16" fmla="*/ 363 w 555"/>
                    <a:gd name="T17" fmla="*/ 43 h 417"/>
                    <a:gd name="T18" fmla="*/ 373 w 555"/>
                    <a:gd name="T19" fmla="*/ 17 h 417"/>
                    <a:gd name="T20" fmla="*/ 410 w 555"/>
                    <a:gd name="T21" fmla="*/ 11 h 417"/>
                    <a:gd name="T22" fmla="*/ 418 w 555"/>
                    <a:gd name="T23" fmla="*/ 28 h 417"/>
                    <a:gd name="T24" fmla="*/ 429 w 555"/>
                    <a:gd name="T25" fmla="*/ 83 h 417"/>
                    <a:gd name="T26" fmla="*/ 459 w 555"/>
                    <a:gd name="T27" fmla="*/ 69 h 417"/>
                    <a:gd name="T28" fmla="*/ 509 w 555"/>
                    <a:gd name="T29" fmla="*/ 51 h 417"/>
                    <a:gd name="T30" fmla="*/ 555 w 555"/>
                    <a:gd name="T31" fmla="*/ 65 h 417"/>
                    <a:gd name="T32" fmla="*/ 513 w 555"/>
                    <a:gd name="T33" fmla="*/ 79 h 417"/>
                    <a:gd name="T34" fmla="*/ 429 w 555"/>
                    <a:gd name="T35" fmla="*/ 94 h 417"/>
                    <a:gd name="T36" fmla="*/ 416 w 555"/>
                    <a:gd name="T37" fmla="*/ 134 h 417"/>
                    <a:gd name="T38" fmla="*/ 401 w 555"/>
                    <a:gd name="T39" fmla="*/ 176 h 417"/>
                    <a:gd name="T40" fmla="*/ 393 w 555"/>
                    <a:gd name="T41" fmla="*/ 210 h 417"/>
                    <a:gd name="T42" fmla="*/ 371 w 555"/>
                    <a:gd name="T43" fmla="*/ 239 h 417"/>
                    <a:gd name="T44" fmla="*/ 331 w 555"/>
                    <a:gd name="T45" fmla="*/ 277 h 417"/>
                    <a:gd name="T46" fmla="*/ 318 w 555"/>
                    <a:gd name="T47" fmla="*/ 317 h 417"/>
                    <a:gd name="T48" fmla="*/ 275 w 555"/>
                    <a:gd name="T49" fmla="*/ 318 h 417"/>
                    <a:gd name="T50" fmla="*/ 243 w 555"/>
                    <a:gd name="T51" fmla="*/ 331 h 417"/>
                    <a:gd name="T52" fmla="*/ 221 w 555"/>
                    <a:gd name="T53" fmla="*/ 393 h 417"/>
                    <a:gd name="T54" fmla="*/ 145 w 555"/>
                    <a:gd name="T55" fmla="*/ 407 h 417"/>
                    <a:gd name="T56" fmla="*/ 114 w 555"/>
                    <a:gd name="T57" fmla="*/ 411 h 417"/>
                    <a:gd name="T58" fmla="*/ 13 w 555"/>
                    <a:gd name="T59" fmla="*/ 395 h 417"/>
                    <a:gd name="T60" fmla="*/ 44 w 555"/>
                    <a:gd name="T61" fmla="*/ 327 h 417"/>
                    <a:gd name="T62" fmla="*/ 13 w 555"/>
                    <a:gd name="T63" fmla="*/ 292 h 417"/>
                    <a:gd name="T64" fmla="*/ 16 w 555"/>
                    <a:gd name="T65" fmla="*/ 231 h 417"/>
                    <a:gd name="T66" fmla="*/ 10 w 555"/>
                    <a:gd name="T67" fmla="*/ 1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5" h="417">
                      <a:moveTo>
                        <a:pt x="26" y="134"/>
                      </a:moveTo>
                      <a:lnTo>
                        <a:pt x="64" y="152"/>
                      </a:lnTo>
                      <a:lnTo>
                        <a:pt x="93" y="145"/>
                      </a:lnTo>
                      <a:lnTo>
                        <a:pt x="101" y="125"/>
                      </a:lnTo>
                      <a:lnTo>
                        <a:pt x="131" y="118"/>
                      </a:lnTo>
                      <a:lnTo>
                        <a:pt x="152" y="103"/>
                      </a:lnTo>
                      <a:lnTo>
                        <a:pt x="160" y="66"/>
                      </a:lnTo>
                      <a:lnTo>
                        <a:pt x="192" y="56"/>
                      </a:lnTo>
                      <a:lnTo>
                        <a:pt x="198" y="40"/>
                      </a:lnTo>
                      <a:lnTo>
                        <a:pt x="216" y="52"/>
                      </a:lnTo>
                      <a:lnTo>
                        <a:pt x="227" y="54"/>
                      </a:lnTo>
                      <a:lnTo>
                        <a:pt x="248" y="54"/>
                      </a:lnTo>
                      <a:lnTo>
                        <a:pt x="277" y="64"/>
                      </a:lnTo>
                      <a:lnTo>
                        <a:pt x="288" y="70"/>
                      </a:lnTo>
                      <a:lnTo>
                        <a:pt x="316" y="55"/>
                      </a:lnTo>
                      <a:lnTo>
                        <a:pt x="329" y="64"/>
                      </a:lnTo>
                      <a:lnTo>
                        <a:pt x="341" y="42"/>
                      </a:lnTo>
                      <a:lnTo>
                        <a:pt x="363" y="43"/>
                      </a:lnTo>
                      <a:lnTo>
                        <a:pt x="369" y="36"/>
                      </a:lnTo>
                      <a:lnTo>
                        <a:pt x="373" y="17"/>
                      </a:lnTo>
                      <a:lnTo>
                        <a:pt x="390" y="0"/>
                      </a:lnTo>
                      <a:lnTo>
                        <a:pt x="410" y="11"/>
                      </a:lnTo>
                      <a:lnTo>
                        <a:pt x="406" y="26"/>
                      </a:lnTo>
                      <a:lnTo>
                        <a:pt x="418" y="28"/>
                      </a:lnTo>
                      <a:lnTo>
                        <a:pt x="414" y="68"/>
                      </a:lnTo>
                      <a:lnTo>
                        <a:pt x="429" y="83"/>
                      </a:lnTo>
                      <a:lnTo>
                        <a:pt x="442" y="73"/>
                      </a:lnTo>
                      <a:lnTo>
                        <a:pt x="459" y="69"/>
                      </a:lnTo>
                      <a:lnTo>
                        <a:pt x="483" y="48"/>
                      </a:lnTo>
                      <a:lnTo>
                        <a:pt x="509" y="51"/>
                      </a:lnTo>
                      <a:lnTo>
                        <a:pt x="548" y="51"/>
                      </a:lnTo>
                      <a:lnTo>
                        <a:pt x="555" y="65"/>
                      </a:lnTo>
                      <a:lnTo>
                        <a:pt x="532" y="70"/>
                      </a:lnTo>
                      <a:lnTo>
                        <a:pt x="513" y="79"/>
                      </a:lnTo>
                      <a:lnTo>
                        <a:pt x="470" y="84"/>
                      </a:lnTo>
                      <a:lnTo>
                        <a:pt x="429" y="94"/>
                      </a:lnTo>
                      <a:lnTo>
                        <a:pt x="407" y="114"/>
                      </a:lnTo>
                      <a:lnTo>
                        <a:pt x="416" y="134"/>
                      </a:lnTo>
                      <a:lnTo>
                        <a:pt x="420" y="157"/>
                      </a:lnTo>
                      <a:lnTo>
                        <a:pt x="401" y="176"/>
                      </a:lnTo>
                      <a:lnTo>
                        <a:pt x="403" y="194"/>
                      </a:lnTo>
                      <a:lnTo>
                        <a:pt x="393" y="210"/>
                      </a:lnTo>
                      <a:lnTo>
                        <a:pt x="356" y="209"/>
                      </a:lnTo>
                      <a:lnTo>
                        <a:pt x="371" y="239"/>
                      </a:lnTo>
                      <a:lnTo>
                        <a:pt x="347" y="250"/>
                      </a:lnTo>
                      <a:lnTo>
                        <a:pt x="331" y="277"/>
                      </a:lnTo>
                      <a:lnTo>
                        <a:pt x="333" y="304"/>
                      </a:lnTo>
                      <a:lnTo>
                        <a:pt x="318" y="317"/>
                      </a:lnTo>
                      <a:lnTo>
                        <a:pt x="304" y="313"/>
                      </a:lnTo>
                      <a:lnTo>
                        <a:pt x="275" y="318"/>
                      </a:lnTo>
                      <a:lnTo>
                        <a:pt x="271" y="331"/>
                      </a:lnTo>
                      <a:lnTo>
                        <a:pt x="243" y="331"/>
                      </a:lnTo>
                      <a:lnTo>
                        <a:pt x="222" y="356"/>
                      </a:lnTo>
                      <a:lnTo>
                        <a:pt x="221" y="393"/>
                      </a:lnTo>
                      <a:lnTo>
                        <a:pt x="171" y="411"/>
                      </a:lnTo>
                      <a:lnTo>
                        <a:pt x="145" y="407"/>
                      </a:lnTo>
                      <a:lnTo>
                        <a:pt x="137" y="416"/>
                      </a:lnTo>
                      <a:lnTo>
                        <a:pt x="114" y="411"/>
                      </a:lnTo>
                      <a:lnTo>
                        <a:pt x="76" y="417"/>
                      </a:lnTo>
                      <a:lnTo>
                        <a:pt x="13" y="395"/>
                      </a:lnTo>
                      <a:lnTo>
                        <a:pt x="47" y="356"/>
                      </a:lnTo>
                      <a:lnTo>
                        <a:pt x="44" y="327"/>
                      </a:lnTo>
                      <a:lnTo>
                        <a:pt x="16" y="320"/>
                      </a:lnTo>
                      <a:lnTo>
                        <a:pt x="13" y="292"/>
                      </a:lnTo>
                      <a:lnTo>
                        <a:pt x="0" y="256"/>
                      </a:lnTo>
                      <a:lnTo>
                        <a:pt x="16" y="231"/>
                      </a:lnTo>
                      <a:lnTo>
                        <a:pt x="0" y="225"/>
                      </a:lnTo>
                      <a:lnTo>
                        <a:pt x="10" y="192"/>
                      </a:lnTo>
                      <a:lnTo>
                        <a:pt x="26" y="13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0" name="Country">
                  <a:extLst>
                    <a:ext uri="{FF2B5EF4-FFF2-40B4-BE49-F238E27FC236}">
                      <a16:creationId xmlns:a16="http://schemas.microsoft.com/office/drawing/2014/main" id="{29A3C26C-E2FD-4E5A-9389-ADF9FFC63518}"/>
                    </a:ext>
                  </a:extLst>
                </p:cNvPr>
                <p:cNvSpPr>
                  <a:spLocks/>
                </p:cNvSpPr>
                <p:nvPr/>
              </p:nvSpPr>
              <p:spPr bwMode="auto">
                <a:xfrm>
                  <a:off x="6386513" y="2073275"/>
                  <a:ext cx="12700" cy="31750"/>
                </a:xfrm>
                <a:custGeom>
                  <a:avLst/>
                  <a:gdLst>
                    <a:gd name="T0" fmla="*/ 48 w 65"/>
                    <a:gd name="T1" fmla="*/ 43 h 154"/>
                    <a:gd name="T2" fmla="*/ 44 w 65"/>
                    <a:gd name="T3" fmla="*/ 60 h 154"/>
                    <a:gd name="T4" fmla="*/ 49 w 65"/>
                    <a:gd name="T5" fmla="*/ 81 h 154"/>
                    <a:gd name="T6" fmla="*/ 65 w 65"/>
                    <a:gd name="T7" fmla="*/ 93 h 154"/>
                    <a:gd name="T8" fmla="*/ 64 w 65"/>
                    <a:gd name="T9" fmla="*/ 107 h 154"/>
                    <a:gd name="T10" fmla="*/ 52 w 65"/>
                    <a:gd name="T11" fmla="*/ 114 h 154"/>
                    <a:gd name="T12" fmla="*/ 49 w 65"/>
                    <a:gd name="T13" fmla="*/ 130 h 154"/>
                    <a:gd name="T14" fmla="*/ 32 w 65"/>
                    <a:gd name="T15" fmla="*/ 154 h 154"/>
                    <a:gd name="T16" fmla="*/ 25 w 65"/>
                    <a:gd name="T17" fmla="*/ 150 h 154"/>
                    <a:gd name="T18" fmla="*/ 25 w 65"/>
                    <a:gd name="T19" fmla="*/ 140 h 154"/>
                    <a:gd name="T20" fmla="*/ 4 w 65"/>
                    <a:gd name="T21" fmla="*/ 123 h 154"/>
                    <a:gd name="T22" fmla="*/ 0 w 65"/>
                    <a:gd name="T23" fmla="*/ 99 h 154"/>
                    <a:gd name="T24" fmla="*/ 4 w 65"/>
                    <a:gd name="T25" fmla="*/ 65 h 154"/>
                    <a:gd name="T26" fmla="*/ 9 w 65"/>
                    <a:gd name="T27" fmla="*/ 49 h 154"/>
                    <a:gd name="T28" fmla="*/ 2 w 65"/>
                    <a:gd name="T29" fmla="*/ 41 h 154"/>
                    <a:gd name="T30" fmla="*/ 0 w 65"/>
                    <a:gd name="T31" fmla="*/ 25 h 154"/>
                    <a:gd name="T32" fmla="*/ 16 w 65"/>
                    <a:gd name="T33" fmla="*/ 0 h 154"/>
                    <a:gd name="T34" fmla="*/ 19 w 65"/>
                    <a:gd name="T35" fmla="*/ 10 h 154"/>
                    <a:gd name="T36" fmla="*/ 29 w 65"/>
                    <a:gd name="T37" fmla="*/ 5 h 154"/>
                    <a:gd name="T38" fmla="*/ 37 w 65"/>
                    <a:gd name="T39" fmla="*/ 19 h 154"/>
                    <a:gd name="T40" fmla="*/ 46 w 65"/>
                    <a:gd name="T41" fmla="*/ 24 h 154"/>
                    <a:gd name="T42" fmla="*/ 48 w 65"/>
                    <a:gd name="T43" fmla="*/ 4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54">
                      <a:moveTo>
                        <a:pt x="48" y="43"/>
                      </a:moveTo>
                      <a:lnTo>
                        <a:pt x="44" y="60"/>
                      </a:lnTo>
                      <a:lnTo>
                        <a:pt x="49" y="81"/>
                      </a:lnTo>
                      <a:lnTo>
                        <a:pt x="65" y="93"/>
                      </a:lnTo>
                      <a:lnTo>
                        <a:pt x="64" y="107"/>
                      </a:lnTo>
                      <a:lnTo>
                        <a:pt x="52" y="114"/>
                      </a:lnTo>
                      <a:lnTo>
                        <a:pt x="49" y="130"/>
                      </a:lnTo>
                      <a:lnTo>
                        <a:pt x="32" y="154"/>
                      </a:lnTo>
                      <a:lnTo>
                        <a:pt x="25" y="150"/>
                      </a:lnTo>
                      <a:lnTo>
                        <a:pt x="25" y="140"/>
                      </a:lnTo>
                      <a:lnTo>
                        <a:pt x="4" y="123"/>
                      </a:lnTo>
                      <a:lnTo>
                        <a:pt x="0" y="99"/>
                      </a:lnTo>
                      <a:lnTo>
                        <a:pt x="4" y="65"/>
                      </a:lnTo>
                      <a:lnTo>
                        <a:pt x="9" y="49"/>
                      </a:lnTo>
                      <a:lnTo>
                        <a:pt x="2" y="41"/>
                      </a:lnTo>
                      <a:lnTo>
                        <a:pt x="0" y="25"/>
                      </a:lnTo>
                      <a:lnTo>
                        <a:pt x="16" y="0"/>
                      </a:lnTo>
                      <a:lnTo>
                        <a:pt x="19" y="10"/>
                      </a:lnTo>
                      <a:lnTo>
                        <a:pt x="29" y="5"/>
                      </a:lnTo>
                      <a:lnTo>
                        <a:pt x="37" y="19"/>
                      </a:lnTo>
                      <a:lnTo>
                        <a:pt x="46" y="24"/>
                      </a:lnTo>
                      <a:lnTo>
                        <a:pt x="48" y="4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1" name="Country">
                  <a:extLst>
                    <a:ext uri="{FF2B5EF4-FFF2-40B4-BE49-F238E27FC236}">
                      <a16:creationId xmlns:a16="http://schemas.microsoft.com/office/drawing/2014/main" id="{F54A9909-8FF1-4878-A8E4-3BA74D845FAA}"/>
                    </a:ext>
                  </a:extLst>
                </p:cNvPr>
                <p:cNvSpPr>
                  <a:spLocks/>
                </p:cNvSpPr>
                <p:nvPr/>
              </p:nvSpPr>
              <p:spPr bwMode="auto">
                <a:xfrm>
                  <a:off x="6573838" y="2089150"/>
                  <a:ext cx="22225" cy="25400"/>
                </a:xfrm>
                <a:custGeom>
                  <a:avLst/>
                  <a:gdLst>
                    <a:gd name="T0" fmla="*/ 0 w 111"/>
                    <a:gd name="T1" fmla="*/ 8 h 124"/>
                    <a:gd name="T2" fmla="*/ 53 w 111"/>
                    <a:gd name="T3" fmla="*/ 0 h 124"/>
                    <a:gd name="T4" fmla="*/ 61 w 111"/>
                    <a:gd name="T5" fmla="*/ 13 h 124"/>
                    <a:gd name="T6" fmla="*/ 75 w 111"/>
                    <a:gd name="T7" fmla="*/ 22 h 124"/>
                    <a:gd name="T8" fmla="*/ 68 w 111"/>
                    <a:gd name="T9" fmla="*/ 35 h 124"/>
                    <a:gd name="T10" fmla="*/ 88 w 111"/>
                    <a:gd name="T11" fmla="*/ 52 h 124"/>
                    <a:gd name="T12" fmla="*/ 77 w 111"/>
                    <a:gd name="T13" fmla="*/ 67 h 124"/>
                    <a:gd name="T14" fmla="*/ 93 w 111"/>
                    <a:gd name="T15" fmla="*/ 81 h 124"/>
                    <a:gd name="T16" fmla="*/ 110 w 111"/>
                    <a:gd name="T17" fmla="*/ 89 h 124"/>
                    <a:gd name="T18" fmla="*/ 111 w 111"/>
                    <a:gd name="T19" fmla="*/ 122 h 124"/>
                    <a:gd name="T20" fmla="*/ 97 w 111"/>
                    <a:gd name="T21" fmla="*/ 124 h 124"/>
                    <a:gd name="T22" fmla="*/ 82 w 111"/>
                    <a:gd name="T23" fmla="*/ 96 h 124"/>
                    <a:gd name="T24" fmla="*/ 82 w 111"/>
                    <a:gd name="T25" fmla="*/ 88 h 124"/>
                    <a:gd name="T26" fmla="*/ 65 w 111"/>
                    <a:gd name="T27" fmla="*/ 88 h 124"/>
                    <a:gd name="T28" fmla="*/ 54 w 111"/>
                    <a:gd name="T29" fmla="*/ 75 h 124"/>
                    <a:gd name="T30" fmla="*/ 46 w 111"/>
                    <a:gd name="T31" fmla="*/ 76 h 124"/>
                    <a:gd name="T32" fmla="*/ 31 w 111"/>
                    <a:gd name="T33" fmla="*/ 62 h 124"/>
                    <a:gd name="T34" fmla="*/ 3 w 111"/>
                    <a:gd name="T35" fmla="*/ 50 h 124"/>
                    <a:gd name="T36" fmla="*/ 7 w 111"/>
                    <a:gd name="T37" fmla="*/ 25 h 124"/>
                    <a:gd name="T38" fmla="*/ 0 w 111"/>
                    <a:gd name="T39"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24">
                      <a:moveTo>
                        <a:pt x="0" y="8"/>
                      </a:moveTo>
                      <a:lnTo>
                        <a:pt x="53" y="0"/>
                      </a:lnTo>
                      <a:lnTo>
                        <a:pt x="61" y="13"/>
                      </a:lnTo>
                      <a:lnTo>
                        <a:pt x="75" y="22"/>
                      </a:lnTo>
                      <a:lnTo>
                        <a:pt x="68" y="35"/>
                      </a:lnTo>
                      <a:lnTo>
                        <a:pt x="88" y="52"/>
                      </a:lnTo>
                      <a:lnTo>
                        <a:pt x="77" y="67"/>
                      </a:lnTo>
                      <a:lnTo>
                        <a:pt x="93" y="81"/>
                      </a:lnTo>
                      <a:lnTo>
                        <a:pt x="110" y="89"/>
                      </a:lnTo>
                      <a:lnTo>
                        <a:pt x="111" y="122"/>
                      </a:lnTo>
                      <a:lnTo>
                        <a:pt x="97" y="124"/>
                      </a:lnTo>
                      <a:lnTo>
                        <a:pt x="82" y="96"/>
                      </a:lnTo>
                      <a:lnTo>
                        <a:pt x="82" y="88"/>
                      </a:lnTo>
                      <a:lnTo>
                        <a:pt x="65" y="88"/>
                      </a:lnTo>
                      <a:lnTo>
                        <a:pt x="54" y="75"/>
                      </a:lnTo>
                      <a:lnTo>
                        <a:pt x="46" y="76"/>
                      </a:lnTo>
                      <a:lnTo>
                        <a:pt x="31" y="62"/>
                      </a:lnTo>
                      <a:lnTo>
                        <a:pt x="3" y="50"/>
                      </a:lnTo>
                      <a:lnTo>
                        <a:pt x="7" y="25"/>
                      </a:lnTo>
                      <a:lnTo>
                        <a:pt x="0" y="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2" name="Country">
                  <a:extLst>
                    <a:ext uri="{FF2B5EF4-FFF2-40B4-BE49-F238E27FC236}">
                      <a16:creationId xmlns:a16="http://schemas.microsoft.com/office/drawing/2014/main" id="{3DEB1395-EBA3-4275-817D-39D818719240}"/>
                    </a:ext>
                  </a:extLst>
                </p:cNvPr>
                <p:cNvSpPr>
                  <a:spLocks noEditPoints="1"/>
                </p:cNvSpPr>
                <p:nvPr/>
              </p:nvSpPr>
              <p:spPr bwMode="auto">
                <a:xfrm>
                  <a:off x="6326188" y="2470150"/>
                  <a:ext cx="96837" cy="104775"/>
                </a:xfrm>
                <a:custGeom>
                  <a:avLst/>
                  <a:gdLst>
                    <a:gd name="T0" fmla="*/ 187 w 472"/>
                    <a:gd name="T1" fmla="*/ 82 h 519"/>
                    <a:gd name="T2" fmla="*/ 207 w 472"/>
                    <a:gd name="T3" fmla="*/ 117 h 519"/>
                    <a:gd name="T4" fmla="*/ 246 w 472"/>
                    <a:gd name="T5" fmla="*/ 134 h 519"/>
                    <a:gd name="T6" fmla="*/ 280 w 472"/>
                    <a:gd name="T7" fmla="*/ 134 h 519"/>
                    <a:gd name="T8" fmla="*/ 295 w 472"/>
                    <a:gd name="T9" fmla="*/ 102 h 519"/>
                    <a:gd name="T10" fmla="*/ 320 w 472"/>
                    <a:gd name="T11" fmla="*/ 94 h 519"/>
                    <a:gd name="T12" fmla="*/ 337 w 472"/>
                    <a:gd name="T13" fmla="*/ 108 h 519"/>
                    <a:gd name="T14" fmla="*/ 383 w 472"/>
                    <a:gd name="T15" fmla="*/ 132 h 519"/>
                    <a:gd name="T16" fmla="*/ 385 w 472"/>
                    <a:gd name="T17" fmla="*/ 169 h 519"/>
                    <a:gd name="T18" fmla="*/ 401 w 472"/>
                    <a:gd name="T19" fmla="*/ 207 h 519"/>
                    <a:gd name="T20" fmla="*/ 408 w 472"/>
                    <a:gd name="T21" fmla="*/ 249 h 519"/>
                    <a:gd name="T22" fmla="*/ 448 w 472"/>
                    <a:gd name="T23" fmla="*/ 244 h 519"/>
                    <a:gd name="T24" fmla="*/ 470 w 472"/>
                    <a:gd name="T25" fmla="*/ 258 h 519"/>
                    <a:gd name="T26" fmla="*/ 472 w 472"/>
                    <a:gd name="T27" fmla="*/ 295 h 519"/>
                    <a:gd name="T28" fmla="*/ 469 w 472"/>
                    <a:gd name="T29" fmla="*/ 323 h 519"/>
                    <a:gd name="T30" fmla="*/ 389 w 472"/>
                    <a:gd name="T31" fmla="*/ 446 h 519"/>
                    <a:gd name="T32" fmla="*/ 439 w 472"/>
                    <a:gd name="T33" fmla="*/ 503 h 519"/>
                    <a:gd name="T34" fmla="*/ 278 w 472"/>
                    <a:gd name="T35" fmla="*/ 513 h 519"/>
                    <a:gd name="T36" fmla="*/ 98 w 472"/>
                    <a:gd name="T37" fmla="*/ 496 h 519"/>
                    <a:gd name="T38" fmla="*/ 69 w 472"/>
                    <a:gd name="T39" fmla="*/ 481 h 519"/>
                    <a:gd name="T40" fmla="*/ 22 w 472"/>
                    <a:gd name="T41" fmla="*/ 487 h 519"/>
                    <a:gd name="T42" fmla="*/ 0 w 472"/>
                    <a:gd name="T43" fmla="*/ 470 h 519"/>
                    <a:gd name="T44" fmla="*/ 19 w 472"/>
                    <a:gd name="T45" fmla="*/ 399 h 519"/>
                    <a:gd name="T46" fmla="*/ 33 w 472"/>
                    <a:gd name="T47" fmla="*/ 348 h 519"/>
                    <a:gd name="T48" fmla="*/ 64 w 472"/>
                    <a:gd name="T49" fmla="*/ 307 h 519"/>
                    <a:gd name="T50" fmla="*/ 80 w 472"/>
                    <a:gd name="T51" fmla="*/ 261 h 519"/>
                    <a:gd name="T52" fmla="*/ 66 w 472"/>
                    <a:gd name="T53" fmla="*/ 226 h 519"/>
                    <a:gd name="T54" fmla="*/ 47 w 472"/>
                    <a:gd name="T55" fmla="*/ 180 h 519"/>
                    <a:gd name="T56" fmla="*/ 61 w 472"/>
                    <a:gd name="T57" fmla="*/ 156 h 519"/>
                    <a:gd name="T58" fmla="*/ 41 w 472"/>
                    <a:gd name="T59" fmla="*/ 94 h 519"/>
                    <a:gd name="T60" fmla="*/ 26 w 472"/>
                    <a:gd name="T61" fmla="*/ 63 h 519"/>
                    <a:gd name="T62" fmla="*/ 53 w 472"/>
                    <a:gd name="T63" fmla="*/ 59 h 519"/>
                    <a:gd name="T64" fmla="*/ 178 w 472"/>
                    <a:gd name="T65" fmla="*/ 54 h 519"/>
                    <a:gd name="T66" fmla="*/ 21 w 472"/>
                    <a:gd name="T67" fmla="*/ 51 h 519"/>
                    <a:gd name="T68" fmla="*/ 26 w 472"/>
                    <a:gd name="T69" fmla="*/ 6 h 519"/>
                    <a:gd name="T70" fmla="*/ 52 w 472"/>
                    <a:gd name="T71" fmla="*/ 13 h 519"/>
                    <a:gd name="T72" fmla="*/ 32 w 472"/>
                    <a:gd name="T73" fmla="*/ 3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2" h="519">
                      <a:moveTo>
                        <a:pt x="178" y="54"/>
                      </a:moveTo>
                      <a:lnTo>
                        <a:pt x="187" y="82"/>
                      </a:lnTo>
                      <a:lnTo>
                        <a:pt x="198" y="105"/>
                      </a:lnTo>
                      <a:lnTo>
                        <a:pt x="207" y="117"/>
                      </a:lnTo>
                      <a:lnTo>
                        <a:pt x="221" y="137"/>
                      </a:lnTo>
                      <a:lnTo>
                        <a:pt x="246" y="134"/>
                      </a:lnTo>
                      <a:lnTo>
                        <a:pt x="259" y="129"/>
                      </a:lnTo>
                      <a:lnTo>
                        <a:pt x="280" y="134"/>
                      </a:lnTo>
                      <a:lnTo>
                        <a:pt x="285" y="125"/>
                      </a:lnTo>
                      <a:lnTo>
                        <a:pt x="295" y="102"/>
                      </a:lnTo>
                      <a:lnTo>
                        <a:pt x="318" y="101"/>
                      </a:lnTo>
                      <a:lnTo>
                        <a:pt x="320" y="94"/>
                      </a:lnTo>
                      <a:lnTo>
                        <a:pt x="340" y="94"/>
                      </a:lnTo>
                      <a:lnTo>
                        <a:pt x="337" y="108"/>
                      </a:lnTo>
                      <a:lnTo>
                        <a:pt x="382" y="108"/>
                      </a:lnTo>
                      <a:lnTo>
                        <a:pt x="383" y="132"/>
                      </a:lnTo>
                      <a:lnTo>
                        <a:pt x="391" y="146"/>
                      </a:lnTo>
                      <a:lnTo>
                        <a:pt x="385" y="169"/>
                      </a:lnTo>
                      <a:lnTo>
                        <a:pt x="388" y="193"/>
                      </a:lnTo>
                      <a:lnTo>
                        <a:pt x="401" y="207"/>
                      </a:lnTo>
                      <a:lnTo>
                        <a:pt x="399" y="252"/>
                      </a:lnTo>
                      <a:lnTo>
                        <a:pt x="408" y="249"/>
                      </a:lnTo>
                      <a:lnTo>
                        <a:pt x="425" y="250"/>
                      </a:lnTo>
                      <a:lnTo>
                        <a:pt x="448" y="244"/>
                      </a:lnTo>
                      <a:lnTo>
                        <a:pt x="466" y="247"/>
                      </a:lnTo>
                      <a:lnTo>
                        <a:pt x="470" y="258"/>
                      </a:lnTo>
                      <a:lnTo>
                        <a:pt x="465" y="277"/>
                      </a:lnTo>
                      <a:lnTo>
                        <a:pt x="472" y="295"/>
                      </a:lnTo>
                      <a:lnTo>
                        <a:pt x="466" y="310"/>
                      </a:lnTo>
                      <a:lnTo>
                        <a:pt x="469" y="323"/>
                      </a:lnTo>
                      <a:lnTo>
                        <a:pt x="390" y="322"/>
                      </a:lnTo>
                      <a:lnTo>
                        <a:pt x="389" y="446"/>
                      </a:lnTo>
                      <a:lnTo>
                        <a:pt x="414" y="478"/>
                      </a:lnTo>
                      <a:lnTo>
                        <a:pt x="439" y="503"/>
                      </a:lnTo>
                      <a:lnTo>
                        <a:pt x="369" y="519"/>
                      </a:lnTo>
                      <a:lnTo>
                        <a:pt x="278" y="513"/>
                      </a:lnTo>
                      <a:lnTo>
                        <a:pt x="251" y="495"/>
                      </a:lnTo>
                      <a:lnTo>
                        <a:pt x="98" y="496"/>
                      </a:lnTo>
                      <a:lnTo>
                        <a:pt x="92" y="499"/>
                      </a:lnTo>
                      <a:lnTo>
                        <a:pt x="69" y="481"/>
                      </a:lnTo>
                      <a:lnTo>
                        <a:pt x="45" y="480"/>
                      </a:lnTo>
                      <a:lnTo>
                        <a:pt x="22" y="487"/>
                      </a:lnTo>
                      <a:lnTo>
                        <a:pt x="4" y="494"/>
                      </a:lnTo>
                      <a:lnTo>
                        <a:pt x="0" y="470"/>
                      </a:lnTo>
                      <a:lnTo>
                        <a:pt x="5" y="435"/>
                      </a:lnTo>
                      <a:lnTo>
                        <a:pt x="19" y="399"/>
                      </a:lnTo>
                      <a:lnTo>
                        <a:pt x="21" y="383"/>
                      </a:lnTo>
                      <a:lnTo>
                        <a:pt x="33" y="348"/>
                      </a:lnTo>
                      <a:lnTo>
                        <a:pt x="42" y="332"/>
                      </a:lnTo>
                      <a:lnTo>
                        <a:pt x="64" y="307"/>
                      </a:lnTo>
                      <a:lnTo>
                        <a:pt x="76" y="289"/>
                      </a:lnTo>
                      <a:lnTo>
                        <a:pt x="80" y="261"/>
                      </a:lnTo>
                      <a:lnTo>
                        <a:pt x="78" y="239"/>
                      </a:lnTo>
                      <a:lnTo>
                        <a:pt x="66" y="226"/>
                      </a:lnTo>
                      <a:lnTo>
                        <a:pt x="56" y="202"/>
                      </a:lnTo>
                      <a:lnTo>
                        <a:pt x="47" y="180"/>
                      </a:lnTo>
                      <a:lnTo>
                        <a:pt x="49" y="172"/>
                      </a:lnTo>
                      <a:lnTo>
                        <a:pt x="61" y="156"/>
                      </a:lnTo>
                      <a:lnTo>
                        <a:pt x="49" y="120"/>
                      </a:lnTo>
                      <a:lnTo>
                        <a:pt x="41" y="94"/>
                      </a:lnTo>
                      <a:lnTo>
                        <a:pt x="23" y="70"/>
                      </a:lnTo>
                      <a:lnTo>
                        <a:pt x="26" y="63"/>
                      </a:lnTo>
                      <a:lnTo>
                        <a:pt x="42" y="58"/>
                      </a:lnTo>
                      <a:lnTo>
                        <a:pt x="53" y="59"/>
                      </a:lnTo>
                      <a:lnTo>
                        <a:pt x="66" y="54"/>
                      </a:lnTo>
                      <a:lnTo>
                        <a:pt x="178" y="54"/>
                      </a:lnTo>
                      <a:close/>
                      <a:moveTo>
                        <a:pt x="30" y="47"/>
                      </a:moveTo>
                      <a:lnTo>
                        <a:pt x="21" y="51"/>
                      </a:lnTo>
                      <a:lnTo>
                        <a:pt x="11" y="22"/>
                      </a:lnTo>
                      <a:lnTo>
                        <a:pt x="26" y="6"/>
                      </a:lnTo>
                      <a:lnTo>
                        <a:pt x="37" y="0"/>
                      </a:lnTo>
                      <a:lnTo>
                        <a:pt x="52" y="13"/>
                      </a:lnTo>
                      <a:lnTo>
                        <a:pt x="38" y="21"/>
                      </a:lnTo>
                      <a:lnTo>
                        <a:pt x="32" y="30"/>
                      </a:lnTo>
                      <a:lnTo>
                        <a:pt x="30" y="4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3" name="Country">
                  <a:extLst>
                    <a:ext uri="{FF2B5EF4-FFF2-40B4-BE49-F238E27FC236}">
                      <a16:creationId xmlns:a16="http://schemas.microsoft.com/office/drawing/2014/main" id="{06CFF066-851B-4B17-ACFC-7953E1B61622}"/>
                    </a:ext>
                  </a:extLst>
                </p:cNvPr>
                <p:cNvSpPr>
                  <a:spLocks noEditPoints="1"/>
                </p:cNvSpPr>
                <p:nvPr/>
              </p:nvSpPr>
              <p:spPr bwMode="auto">
                <a:xfrm>
                  <a:off x="5670550" y="2606675"/>
                  <a:ext cx="152400" cy="339725"/>
                </a:xfrm>
                <a:custGeom>
                  <a:avLst/>
                  <a:gdLst>
                    <a:gd name="T0" fmla="*/ 263 w 749"/>
                    <a:gd name="T1" fmla="*/ 1667 h 1667"/>
                    <a:gd name="T2" fmla="*/ 221 w 749"/>
                    <a:gd name="T3" fmla="*/ 1642 h 1667"/>
                    <a:gd name="T4" fmla="*/ 181 w 749"/>
                    <a:gd name="T5" fmla="*/ 1499 h 1667"/>
                    <a:gd name="T6" fmla="*/ 214 w 749"/>
                    <a:gd name="T7" fmla="*/ 1576 h 1667"/>
                    <a:gd name="T8" fmla="*/ 317 w 749"/>
                    <a:gd name="T9" fmla="*/ 1631 h 1667"/>
                    <a:gd name="T10" fmla="*/ 320 w 749"/>
                    <a:gd name="T11" fmla="*/ 10 h 1667"/>
                    <a:gd name="T12" fmla="*/ 357 w 749"/>
                    <a:gd name="T13" fmla="*/ 6 h 1667"/>
                    <a:gd name="T14" fmla="*/ 406 w 749"/>
                    <a:gd name="T15" fmla="*/ 17 h 1667"/>
                    <a:gd name="T16" fmla="*/ 507 w 749"/>
                    <a:gd name="T17" fmla="*/ 90 h 1667"/>
                    <a:gd name="T18" fmla="*/ 592 w 749"/>
                    <a:gd name="T19" fmla="*/ 136 h 1667"/>
                    <a:gd name="T20" fmla="*/ 560 w 749"/>
                    <a:gd name="T21" fmla="*/ 219 h 1667"/>
                    <a:gd name="T22" fmla="*/ 641 w 749"/>
                    <a:gd name="T23" fmla="*/ 237 h 1667"/>
                    <a:gd name="T24" fmla="*/ 705 w 749"/>
                    <a:gd name="T25" fmla="*/ 197 h 1667"/>
                    <a:gd name="T26" fmla="*/ 730 w 749"/>
                    <a:gd name="T27" fmla="*/ 152 h 1667"/>
                    <a:gd name="T28" fmla="*/ 749 w 749"/>
                    <a:gd name="T29" fmla="*/ 210 h 1667"/>
                    <a:gd name="T30" fmla="*/ 691 w 749"/>
                    <a:gd name="T31" fmla="*/ 251 h 1667"/>
                    <a:gd name="T32" fmla="*/ 598 w 749"/>
                    <a:gd name="T33" fmla="*/ 352 h 1667"/>
                    <a:gd name="T34" fmla="*/ 578 w 749"/>
                    <a:gd name="T35" fmla="*/ 432 h 1667"/>
                    <a:gd name="T36" fmla="*/ 571 w 749"/>
                    <a:gd name="T37" fmla="*/ 487 h 1667"/>
                    <a:gd name="T38" fmla="*/ 565 w 749"/>
                    <a:gd name="T39" fmla="*/ 540 h 1667"/>
                    <a:gd name="T40" fmla="*/ 608 w 749"/>
                    <a:gd name="T41" fmla="*/ 611 h 1667"/>
                    <a:gd name="T42" fmla="*/ 630 w 749"/>
                    <a:gd name="T43" fmla="*/ 654 h 1667"/>
                    <a:gd name="T44" fmla="*/ 537 w 749"/>
                    <a:gd name="T45" fmla="*/ 741 h 1667"/>
                    <a:gd name="T46" fmla="*/ 420 w 749"/>
                    <a:gd name="T47" fmla="*/ 747 h 1667"/>
                    <a:gd name="T48" fmla="*/ 420 w 749"/>
                    <a:gd name="T49" fmla="*/ 812 h 1667"/>
                    <a:gd name="T50" fmla="*/ 404 w 749"/>
                    <a:gd name="T51" fmla="*/ 855 h 1667"/>
                    <a:gd name="T52" fmla="*/ 329 w 749"/>
                    <a:gd name="T53" fmla="*/ 844 h 1667"/>
                    <a:gd name="T54" fmla="*/ 319 w 749"/>
                    <a:gd name="T55" fmla="*/ 907 h 1667"/>
                    <a:gd name="T56" fmla="*/ 366 w 749"/>
                    <a:gd name="T57" fmla="*/ 906 h 1667"/>
                    <a:gd name="T58" fmla="*/ 342 w 749"/>
                    <a:gd name="T59" fmla="*/ 949 h 1667"/>
                    <a:gd name="T60" fmla="*/ 306 w 749"/>
                    <a:gd name="T61" fmla="*/ 1033 h 1667"/>
                    <a:gd name="T62" fmla="*/ 262 w 749"/>
                    <a:gd name="T63" fmla="*/ 1062 h 1667"/>
                    <a:gd name="T64" fmla="*/ 221 w 749"/>
                    <a:gd name="T65" fmla="*/ 1130 h 1667"/>
                    <a:gd name="T66" fmla="*/ 295 w 749"/>
                    <a:gd name="T67" fmla="*/ 1182 h 1667"/>
                    <a:gd name="T68" fmla="*/ 237 w 749"/>
                    <a:gd name="T69" fmla="*/ 1264 h 1667"/>
                    <a:gd name="T70" fmla="*/ 178 w 749"/>
                    <a:gd name="T71" fmla="*/ 1355 h 1667"/>
                    <a:gd name="T72" fmla="*/ 174 w 749"/>
                    <a:gd name="T73" fmla="*/ 1446 h 1667"/>
                    <a:gd name="T74" fmla="*/ 184 w 749"/>
                    <a:gd name="T75" fmla="*/ 1478 h 1667"/>
                    <a:gd name="T76" fmla="*/ 57 w 749"/>
                    <a:gd name="T77" fmla="*/ 1460 h 1667"/>
                    <a:gd name="T78" fmla="*/ 42 w 749"/>
                    <a:gd name="T79" fmla="*/ 1380 h 1667"/>
                    <a:gd name="T80" fmla="*/ 3 w 749"/>
                    <a:gd name="T81" fmla="*/ 1362 h 1667"/>
                    <a:gd name="T82" fmla="*/ 29 w 749"/>
                    <a:gd name="T83" fmla="*/ 1275 h 1667"/>
                    <a:gd name="T84" fmla="*/ 36 w 749"/>
                    <a:gd name="T85" fmla="*/ 1210 h 1667"/>
                    <a:gd name="T86" fmla="*/ 70 w 749"/>
                    <a:gd name="T87" fmla="*/ 1090 h 1667"/>
                    <a:gd name="T88" fmla="*/ 83 w 749"/>
                    <a:gd name="T89" fmla="*/ 1048 h 1667"/>
                    <a:gd name="T90" fmla="*/ 61 w 749"/>
                    <a:gd name="T91" fmla="*/ 1018 h 1667"/>
                    <a:gd name="T92" fmla="*/ 56 w 749"/>
                    <a:gd name="T93" fmla="*/ 976 h 1667"/>
                    <a:gd name="T94" fmla="*/ 63 w 749"/>
                    <a:gd name="T95" fmla="*/ 906 h 1667"/>
                    <a:gd name="T96" fmla="*/ 66 w 749"/>
                    <a:gd name="T97" fmla="*/ 794 h 1667"/>
                    <a:gd name="T98" fmla="*/ 98 w 749"/>
                    <a:gd name="T99" fmla="*/ 733 h 1667"/>
                    <a:gd name="T100" fmla="*/ 87 w 749"/>
                    <a:gd name="T101" fmla="*/ 643 h 1667"/>
                    <a:gd name="T102" fmla="*/ 115 w 749"/>
                    <a:gd name="T103" fmla="*/ 574 h 1667"/>
                    <a:gd name="T104" fmla="*/ 136 w 749"/>
                    <a:gd name="T105" fmla="*/ 487 h 1667"/>
                    <a:gd name="T106" fmla="*/ 109 w 749"/>
                    <a:gd name="T107" fmla="*/ 402 h 1667"/>
                    <a:gd name="T108" fmla="*/ 129 w 749"/>
                    <a:gd name="T109" fmla="*/ 315 h 1667"/>
                    <a:gd name="T110" fmla="*/ 167 w 749"/>
                    <a:gd name="T111" fmla="*/ 236 h 1667"/>
                    <a:gd name="T112" fmla="*/ 183 w 749"/>
                    <a:gd name="T113" fmla="*/ 193 h 1667"/>
                    <a:gd name="T114" fmla="*/ 189 w 749"/>
                    <a:gd name="T115" fmla="*/ 110 h 1667"/>
                    <a:gd name="T116" fmla="*/ 244 w 749"/>
                    <a:gd name="T117" fmla="*/ 47 h 1667"/>
                    <a:gd name="T118" fmla="*/ 271 w 749"/>
                    <a:gd name="T119" fmla="*/ 0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667">
                      <a:moveTo>
                        <a:pt x="299" y="1664"/>
                      </a:moveTo>
                      <a:lnTo>
                        <a:pt x="263" y="1667"/>
                      </a:lnTo>
                      <a:lnTo>
                        <a:pt x="244" y="1644"/>
                      </a:lnTo>
                      <a:lnTo>
                        <a:pt x="221" y="1642"/>
                      </a:lnTo>
                      <a:lnTo>
                        <a:pt x="181" y="1642"/>
                      </a:lnTo>
                      <a:lnTo>
                        <a:pt x="181" y="1499"/>
                      </a:lnTo>
                      <a:lnTo>
                        <a:pt x="195" y="1528"/>
                      </a:lnTo>
                      <a:lnTo>
                        <a:pt x="214" y="1576"/>
                      </a:lnTo>
                      <a:lnTo>
                        <a:pt x="263" y="1615"/>
                      </a:lnTo>
                      <a:lnTo>
                        <a:pt x="317" y="1631"/>
                      </a:lnTo>
                      <a:lnTo>
                        <a:pt x="299" y="1664"/>
                      </a:lnTo>
                      <a:close/>
                      <a:moveTo>
                        <a:pt x="320" y="10"/>
                      </a:moveTo>
                      <a:lnTo>
                        <a:pt x="342" y="39"/>
                      </a:lnTo>
                      <a:lnTo>
                        <a:pt x="357" y="6"/>
                      </a:lnTo>
                      <a:lnTo>
                        <a:pt x="400" y="8"/>
                      </a:lnTo>
                      <a:lnTo>
                        <a:pt x="406" y="17"/>
                      </a:lnTo>
                      <a:lnTo>
                        <a:pt x="476" y="83"/>
                      </a:lnTo>
                      <a:lnTo>
                        <a:pt x="507" y="90"/>
                      </a:lnTo>
                      <a:lnTo>
                        <a:pt x="553" y="120"/>
                      </a:lnTo>
                      <a:lnTo>
                        <a:pt x="592" y="136"/>
                      </a:lnTo>
                      <a:lnTo>
                        <a:pt x="597" y="155"/>
                      </a:lnTo>
                      <a:lnTo>
                        <a:pt x="560" y="219"/>
                      </a:lnTo>
                      <a:lnTo>
                        <a:pt x="598" y="230"/>
                      </a:lnTo>
                      <a:lnTo>
                        <a:pt x="641" y="237"/>
                      </a:lnTo>
                      <a:lnTo>
                        <a:pt x="671" y="230"/>
                      </a:lnTo>
                      <a:lnTo>
                        <a:pt x="705" y="197"/>
                      </a:lnTo>
                      <a:lnTo>
                        <a:pt x="712" y="160"/>
                      </a:lnTo>
                      <a:lnTo>
                        <a:pt x="730" y="152"/>
                      </a:lnTo>
                      <a:lnTo>
                        <a:pt x="749" y="177"/>
                      </a:lnTo>
                      <a:lnTo>
                        <a:pt x="749" y="210"/>
                      </a:lnTo>
                      <a:lnTo>
                        <a:pt x="717" y="234"/>
                      </a:lnTo>
                      <a:lnTo>
                        <a:pt x="691" y="251"/>
                      </a:lnTo>
                      <a:lnTo>
                        <a:pt x="649" y="293"/>
                      </a:lnTo>
                      <a:lnTo>
                        <a:pt x="598" y="352"/>
                      </a:lnTo>
                      <a:lnTo>
                        <a:pt x="589" y="387"/>
                      </a:lnTo>
                      <a:lnTo>
                        <a:pt x="578" y="432"/>
                      </a:lnTo>
                      <a:lnTo>
                        <a:pt x="579" y="477"/>
                      </a:lnTo>
                      <a:lnTo>
                        <a:pt x="571" y="487"/>
                      </a:lnTo>
                      <a:lnTo>
                        <a:pt x="568" y="516"/>
                      </a:lnTo>
                      <a:lnTo>
                        <a:pt x="565" y="540"/>
                      </a:lnTo>
                      <a:lnTo>
                        <a:pt x="613" y="579"/>
                      </a:lnTo>
                      <a:lnTo>
                        <a:pt x="608" y="611"/>
                      </a:lnTo>
                      <a:lnTo>
                        <a:pt x="632" y="631"/>
                      </a:lnTo>
                      <a:lnTo>
                        <a:pt x="630" y="654"/>
                      </a:lnTo>
                      <a:lnTo>
                        <a:pt x="593" y="715"/>
                      </a:lnTo>
                      <a:lnTo>
                        <a:pt x="537" y="741"/>
                      </a:lnTo>
                      <a:lnTo>
                        <a:pt x="461" y="751"/>
                      </a:lnTo>
                      <a:lnTo>
                        <a:pt x="420" y="747"/>
                      </a:lnTo>
                      <a:lnTo>
                        <a:pt x="428" y="776"/>
                      </a:lnTo>
                      <a:lnTo>
                        <a:pt x="420" y="812"/>
                      </a:lnTo>
                      <a:lnTo>
                        <a:pt x="427" y="837"/>
                      </a:lnTo>
                      <a:lnTo>
                        <a:pt x="404" y="855"/>
                      </a:lnTo>
                      <a:lnTo>
                        <a:pt x="365" y="862"/>
                      </a:lnTo>
                      <a:lnTo>
                        <a:pt x="329" y="844"/>
                      </a:lnTo>
                      <a:lnTo>
                        <a:pt x="314" y="857"/>
                      </a:lnTo>
                      <a:lnTo>
                        <a:pt x="319" y="907"/>
                      </a:lnTo>
                      <a:lnTo>
                        <a:pt x="345" y="922"/>
                      </a:lnTo>
                      <a:lnTo>
                        <a:pt x="366" y="906"/>
                      </a:lnTo>
                      <a:lnTo>
                        <a:pt x="377" y="933"/>
                      </a:lnTo>
                      <a:lnTo>
                        <a:pt x="342" y="949"/>
                      </a:lnTo>
                      <a:lnTo>
                        <a:pt x="312" y="981"/>
                      </a:lnTo>
                      <a:lnTo>
                        <a:pt x="306" y="1033"/>
                      </a:lnTo>
                      <a:lnTo>
                        <a:pt x="297" y="1062"/>
                      </a:lnTo>
                      <a:lnTo>
                        <a:pt x="262" y="1062"/>
                      </a:lnTo>
                      <a:lnTo>
                        <a:pt x="232" y="1090"/>
                      </a:lnTo>
                      <a:lnTo>
                        <a:pt x="221" y="1130"/>
                      </a:lnTo>
                      <a:lnTo>
                        <a:pt x="258" y="1170"/>
                      </a:lnTo>
                      <a:lnTo>
                        <a:pt x="295" y="1182"/>
                      </a:lnTo>
                      <a:lnTo>
                        <a:pt x="282" y="1232"/>
                      </a:lnTo>
                      <a:lnTo>
                        <a:pt x="237" y="1264"/>
                      </a:lnTo>
                      <a:lnTo>
                        <a:pt x="212" y="1332"/>
                      </a:lnTo>
                      <a:lnTo>
                        <a:pt x="178" y="1355"/>
                      </a:lnTo>
                      <a:lnTo>
                        <a:pt x="162" y="1383"/>
                      </a:lnTo>
                      <a:lnTo>
                        <a:pt x="174" y="1446"/>
                      </a:lnTo>
                      <a:lnTo>
                        <a:pt x="200" y="1481"/>
                      </a:lnTo>
                      <a:lnTo>
                        <a:pt x="184" y="1478"/>
                      </a:lnTo>
                      <a:lnTo>
                        <a:pt x="149" y="1469"/>
                      </a:lnTo>
                      <a:lnTo>
                        <a:pt x="57" y="1460"/>
                      </a:lnTo>
                      <a:lnTo>
                        <a:pt x="41" y="1425"/>
                      </a:lnTo>
                      <a:lnTo>
                        <a:pt x="42" y="1380"/>
                      </a:lnTo>
                      <a:lnTo>
                        <a:pt x="17" y="1384"/>
                      </a:lnTo>
                      <a:lnTo>
                        <a:pt x="3" y="1362"/>
                      </a:lnTo>
                      <a:lnTo>
                        <a:pt x="0" y="1300"/>
                      </a:lnTo>
                      <a:lnTo>
                        <a:pt x="29" y="1275"/>
                      </a:lnTo>
                      <a:lnTo>
                        <a:pt x="41" y="1238"/>
                      </a:lnTo>
                      <a:lnTo>
                        <a:pt x="36" y="1210"/>
                      </a:lnTo>
                      <a:lnTo>
                        <a:pt x="57" y="1162"/>
                      </a:lnTo>
                      <a:lnTo>
                        <a:pt x="70" y="1090"/>
                      </a:lnTo>
                      <a:lnTo>
                        <a:pt x="66" y="1059"/>
                      </a:lnTo>
                      <a:lnTo>
                        <a:pt x="83" y="1048"/>
                      </a:lnTo>
                      <a:lnTo>
                        <a:pt x="79" y="1028"/>
                      </a:lnTo>
                      <a:lnTo>
                        <a:pt x="61" y="1018"/>
                      </a:lnTo>
                      <a:lnTo>
                        <a:pt x="74" y="996"/>
                      </a:lnTo>
                      <a:lnTo>
                        <a:pt x="56" y="976"/>
                      </a:lnTo>
                      <a:lnTo>
                        <a:pt x="48" y="917"/>
                      </a:lnTo>
                      <a:lnTo>
                        <a:pt x="63" y="906"/>
                      </a:lnTo>
                      <a:lnTo>
                        <a:pt x="57" y="845"/>
                      </a:lnTo>
                      <a:lnTo>
                        <a:pt x="66" y="794"/>
                      </a:lnTo>
                      <a:lnTo>
                        <a:pt x="76" y="751"/>
                      </a:lnTo>
                      <a:lnTo>
                        <a:pt x="98" y="733"/>
                      </a:lnTo>
                      <a:lnTo>
                        <a:pt x="87" y="687"/>
                      </a:lnTo>
                      <a:lnTo>
                        <a:pt x="87" y="643"/>
                      </a:lnTo>
                      <a:lnTo>
                        <a:pt x="116" y="613"/>
                      </a:lnTo>
                      <a:lnTo>
                        <a:pt x="115" y="574"/>
                      </a:lnTo>
                      <a:lnTo>
                        <a:pt x="136" y="529"/>
                      </a:lnTo>
                      <a:lnTo>
                        <a:pt x="136" y="487"/>
                      </a:lnTo>
                      <a:lnTo>
                        <a:pt x="127" y="479"/>
                      </a:lnTo>
                      <a:lnTo>
                        <a:pt x="109" y="402"/>
                      </a:lnTo>
                      <a:lnTo>
                        <a:pt x="132" y="357"/>
                      </a:lnTo>
                      <a:lnTo>
                        <a:pt x="129" y="315"/>
                      </a:lnTo>
                      <a:lnTo>
                        <a:pt x="142" y="276"/>
                      </a:lnTo>
                      <a:lnTo>
                        <a:pt x="167" y="236"/>
                      </a:lnTo>
                      <a:lnTo>
                        <a:pt x="194" y="210"/>
                      </a:lnTo>
                      <a:lnTo>
                        <a:pt x="183" y="193"/>
                      </a:lnTo>
                      <a:lnTo>
                        <a:pt x="191" y="179"/>
                      </a:lnTo>
                      <a:lnTo>
                        <a:pt x="189" y="110"/>
                      </a:lnTo>
                      <a:lnTo>
                        <a:pt x="231" y="90"/>
                      </a:lnTo>
                      <a:lnTo>
                        <a:pt x="244" y="47"/>
                      </a:lnTo>
                      <a:lnTo>
                        <a:pt x="239" y="37"/>
                      </a:lnTo>
                      <a:lnTo>
                        <a:pt x="271" y="0"/>
                      </a:lnTo>
                      <a:lnTo>
                        <a:pt x="320" y="1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4" name="Country">
                  <a:extLst>
                    <a:ext uri="{FF2B5EF4-FFF2-40B4-BE49-F238E27FC236}">
                      <a16:creationId xmlns:a16="http://schemas.microsoft.com/office/drawing/2014/main" id="{C32507DD-E980-486E-918A-E994095554E3}"/>
                    </a:ext>
                  </a:extLst>
                </p:cNvPr>
                <p:cNvSpPr>
                  <a:spLocks/>
                </p:cNvSpPr>
                <p:nvPr/>
              </p:nvSpPr>
              <p:spPr bwMode="auto">
                <a:xfrm>
                  <a:off x="6310313" y="2003425"/>
                  <a:ext cx="57150" cy="30163"/>
                </a:xfrm>
                <a:custGeom>
                  <a:avLst/>
                  <a:gdLst>
                    <a:gd name="T0" fmla="*/ 285 w 285"/>
                    <a:gd name="T1" fmla="*/ 53 h 147"/>
                    <a:gd name="T2" fmla="*/ 282 w 285"/>
                    <a:gd name="T3" fmla="*/ 76 h 147"/>
                    <a:gd name="T4" fmla="*/ 260 w 285"/>
                    <a:gd name="T5" fmla="*/ 76 h 147"/>
                    <a:gd name="T6" fmla="*/ 268 w 285"/>
                    <a:gd name="T7" fmla="*/ 88 h 147"/>
                    <a:gd name="T8" fmla="*/ 255 w 285"/>
                    <a:gd name="T9" fmla="*/ 123 h 147"/>
                    <a:gd name="T10" fmla="*/ 248 w 285"/>
                    <a:gd name="T11" fmla="*/ 133 h 147"/>
                    <a:gd name="T12" fmla="*/ 215 w 285"/>
                    <a:gd name="T13" fmla="*/ 134 h 147"/>
                    <a:gd name="T14" fmla="*/ 196 w 285"/>
                    <a:gd name="T15" fmla="*/ 147 h 147"/>
                    <a:gd name="T16" fmla="*/ 164 w 285"/>
                    <a:gd name="T17" fmla="*/ 142 h 147"/>
                    <a:gd name="T18" fmla="*/ 110 w 285"/>
                    <a:gd name="T19" fmla="*/ 128 h 147"/>
                    <a:gd name="T20" fmla="*/ 102 w 285"/>
                    <a:gd name="T21" fmla="*/ 109 h 147"/>
                    <a:gd name="T22" fmla="*/ 64 w 285"/>
                    <a:gd name="T23" fmla="*/ 119 h 147"/>
                    <a:gd name="T24" fmla="*/ 60 w 285"/>
                    <a:gd name="T25" fmla="*/ 129 h 147"/>
                    <a:gd name="T26" fmla="*/ 37 w 285"/>
                    <a:gd name="T27" fmla="*/ 121 h 147"/>
                    <a:gd name="T28" fmla="*/ 17 w 285"/>
                    <a:gd name="T29" fmla="*/ 120 h 147"/>
                    <a:gd name="T30" fmla="*/ 0 w 285"/>
                    <a:gd name="T31" fmla="*/ 110 h 147"/>
                    <a:gd name="T32" fmla="*/ 6 w 285"/>
                    <a:gd name="T33" fmla="*/ 96 h 147"/>
                    <a:gd name="T34" fmla="*/ 5 w 285"/>
                    <a:gd name="T35" fmla="*/ 86 h 147"/>
                    <a:gd name="T36" fmla="*/ 16 w 285"/>
                    <a:gd name="T37" fmla="*/ 83 h 147"/>
                    <a:gd name="T38" fmla="*/ 35 w 285"/>
                    <a:gd name="T39" fmla="*/ 98 h 147"/>
                    <a:gd name="T40" fmla="*/ 41 w 285"/>
                    <a:gd name="T41" fmla="*/ 84 h 147"/>
                    <a:gd name="T42" fmla="*/ 74 w 285"/>
                    <a:gd name="T43" fmla="*/ 86 h 147"/>
                    <a:gd name="T44" fmla="*/ 101 w 285"/>
                    <a:gd name="T45" fmla="*/ 76 h 147"/>
                    <a:gd name="T46" fmla="*/ 119 w 285"/>
                    <a:gd name="T47" fmla="*/ 78 h 147"/>
                    <a:gd name="T48" fmla="*/ 131 w 285"/>
                    <a:gd name="T49" fmla="*/ 89 h 147"/>
                    <a:gd name="T50" fmla="*/ 135 w 285"/>
                    <a:gd name="T51" fmla="*/ 80 h 147"/>
                    <a:gd name="T52" fmla="*/ 129 w 285"/>
                    <a:gd name="T53" fmla="*/ 43 h 147"/>
                    <a:gd name="T54" fmla="*/ 143 w 285"/>
                    <a:gd name="T55" fmla="*/ 36 h 147"/>
                    <a:gd name="T56" fmla="*/ 156 w 285"/>
                    <a:gd name="T57" fmla="*/ 9 h 147"/>
                    <a:gd name="T58" fmla="*/ 185 w 285"/>
                    <a:gd name="T59" fmla="*/ 28 h 147"/>
                    <a:gd name="T60" fmla="*/ 206 w 285"/>
                    <a:gd name="T61" fmla="*/ 4 h 147"/>
                    <a:gd name="T62" fmla="*/ 219 w 285"/>
                    <a:gd name="T63" fmla="*/ 0 h 147"/>
                    <a:gd name="T64" fmla="*/ 249 w 285"/>
                    <a:gd name="T65" fmla="*/ 18 h 147"/>
                    <a:gd name="T66" fmla="*/ 266 w 285"/>
                    <a:gd name="T67" fmla="*/ 15 h 147"/>
                    <a:gd name="T68" fmla="*/ 284 w 285"/>
                    <a:gd name="T69" fmla="*/ 26 h 147"/>
                    <a:gd name="T70" fmla="*/ 281 w 285"/>
                    <a:gd name="T71" fmla="*/ 33 h 147"/>
                    <a:gd name="T72" fmla="*/ 285 w 285"/>
                    <a:gd name="T73" fmla="*/ 5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5" h="147">
                      <a:moveTo>
                        <a:pt x="285" y="53"/>
                      </a:moveTo>
                      <a:lnTo>
                        <a:pt x="282" y="76"/>
                      </a:lnTo>
                      <a:lnTo>
                        <a:pt x="260" y="76"/>
                      </a:lnTo>
                      <a:lnTo>
                        <a:pt x="268" y="88"/>
                      </a:lnTo>
                      <a:lnTo>
                        <a:pt x="255" y="123"/>
                      </a:lnTo>
                      <a:lnTo>
                        <a:pt x="248" y="133"/>
                      </a:lnTo>
                      <a:lnTo>
                        <a:pt x="215" y="134"/>
                      </a:lnTo>
                      <a:lnTo>
                        <a:pt x="196" y="147"/>
                      </a:lnTo>
                      <a:lnTo>
                        <a:pt x="164" y="142"/>
                      </a:lnTo>
                      <a:lnTo>
                        <a:pt x="110" y="128"/>
                      </a:lnTo>
                      <a:lnTo>
                        <a:pt x="102" y="109"/>
                      </a:lnTo>
                      <a:lnTo>
                        <a:pt x="64" y="119"/>
                      </a:lnTo>
                      <a:lnTo>
                        <a:pt x="60" y="129"/>
                      </a:lnTo>
                      <a:lnTo>
                        <a:pt x="37" y="121"/>
                      </a:lnTo>
                      <a:lnTo>
                        <a:pt x="17" y="120"/>
                      </a:lnTo>
                      <a:lnTo>
                        <a:pt x="0" y="110"/>
                      </a:lnTo>
                      <a:lnTo>
                        <a:pt x="6" y="96"/>
                      </a:lnTo>
                      <a:lnTo>
                        <a:pt x="5" y="86"/>
                      </a:lnTo>
                      <a:lnTo>
                        <a:pt x="16" y="83"/>
                      </a:lnTo>
                      <a:lnTo>
                        <a:pt x="35" y="98"/>
                      </a:lnTo>
                      <a:lnTo>
                        <a:pt x="41" y="84"/>
                      </a:lnTo>
                      <a:lnTo>
                        <a:pt x="74" y="86"/>
                      </a:lnTo>
                      <a:lnTo>
                        <a:pt x="101" y="76"/>
                      </a:lnTo>
                      <a:lnTo>
                        <a:pt x="119" y="78"/>
                      </a:lnTo>
                      <a:lnTo>
                        <a:pt x="131" y="89"/>
                      </a:lnTo>
                      <a:lnTo>
                        <a:pt x="135" y="80"/>
                      </a:lnTo>
                      <a:lnTo>
                        <a:pt x="129" y="43"/>
                      </a:lnTo>
                      <a:lnTo>
                        <a:pt x="143" y="36"/>
                      </a:lnTo>
                      <a:lnTo>
                        <a:pt x="156" y="9"/>
                      </a:lnTo>
                      <a:lnTo>
                        <a:pt x="185" y="28"/>
                      </a:lnTo>
                      <a:lnTo>
                        <a:pt x="206" y="4"/>
                      </a:lnTo>
                      <a:lnTo>
                        <a:pt x="219" y="0"/>
                      </a:lnTo>
                      <a:lnTo>
                        <a:pt x="249" y="18"/>
                      </a:lnTo>
                      <a:lnTo>
                        <a:pt x="266" y="15"/>
                      </a:lnTo>
                      <a:lnTo>
                        <a:pt x="284" y="26"/>
                      </a:lnTo>
                      <a:lnTo>
                        <a:pt x="281" y="33"/>
                      </a:lnTo>
                      <a:lnTo>
                        <a:pt x="285" y="5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5" name="Country">
                  <a:extLst>
                    <a:ext uri="{FF2B5EF4-FFF2-40B4-BE49-F238E27FC236}">
                      <a16:creationId xmlns:a16="http://schemas.microsoft.com/office/drawing/2014/main" id="{E1071FF2-50FC-4026-86EA-0FCFBAF4FCE2}"/>
                    </a:ext>
                  </a:extLst>
                </p:cNvPr>
                <p:cNvSpPr>
                  <a:spLocks noEditPoints="1"/>
                </p:cNvSpPr>
                <p:nvPr/>
              </p:nvSpPr>
              <p:spPr bwMode="auto">
                <a:xfrm>
                  <a:off x="7112000" y="2517775"/>
                  <a:ext cx="309562" cy="290513"/>
                </a:xfrm>
                <a:custGeom>
                  <a:avLst/>
                  <a:gdLst>
                    <a:gd name="T0" fmla="*/ 1303 w 1526"/>
                    <a:gd name="T1" fmla="*/ 1282 h 1426"/>
                    <a:gd name="T2" fmla="*/ 1311 w 1526"/>
                    <a:gd name="T3" fmla="*/ 1404 h 1426"/>
                    <a:gd name="T4" fmla="*/ 1241 w 1526"/>
                    <a:gd name="T5" fmla="*/ 1421 h 1426"/>
                    <a:gd name="T6" fmla="*/ 1191 w 1526"/>
                    <a:gd name="T7" fmla="*/ 1277 h 1426"/>
                    <a:gd name="T8" fmla="*/ 1184 w 1526"/>
                    <a:gd name="T9" fmla="*/ 134 h 1426"/>
                    <a:gd name="T10" fmla="*/ 1219 w 1526"/>
                    <a:gd name="T11" fmla="*/ 217 h 1426"/>
                    <a:gd name="T12" fmla="*/ 1241 w 1526"/>
                    <a:gd name="T13" fmla="*/ 296 h 1426"/>
                    <a:gd name="T14" fmla="*/ 1347 w 1526"/>
                    <a:gd name="T15" fmla="*/ 380 h 1426"/>
                    <a:gd name="T16" fmla="*/ 1393 w 1526"/>
                    <a:gd name="T17" fmla="*/ 450 h 1426"/>
                    <a:gd name="T18" fmla="*/ 1452 w 1526"/>
                    <a:gd name="T19" fmla="*/ 530 h 1426"/>
                    <a:gd name="T20" fmla="*/ 1510 w 1526"/>
                    <a:gd name="T21" fmla="*/ 637 h 1426"/>
                    <a:gd name="T22" fmla="*/ 1517 w 1526"/>
                    <a:gd name="T23" fmla="*/ 757 h 1426"/>
                    <a:gd name="T24" fmla="*/ 1484 w 1526"/>
                    <a:gd name="T25" fmla="*/ 893 h 1426"/>
                    <a:gd name="T26" fmla="*/ 1418 w 1526"/>
                    <a:gd name="T27" fmla="*/ 1012 h 1426"/>
                    <a:gd name="T28" fmla="*/ 1391 w 1526"/>
                    <a:gd name="T29" fmla="*/ 1118 h 1426"/>
                    <a:gd name="T30" fmla="*/ 1274 w 1526"/>
                    <a:gd name="T31" fmla="*/ 1174 h 1426"/>
                    <a:gd name="T32" fmla="*/ 1202 w 1526"/>
                    <a:gd name="T33" fmla="*/ 1140 h 1426"/>
                    <a:gd name="T34" fmla="*/ 1094 w 1526"/>
                    <a:gd name="T35" fmla="*/ 1163 h 1426"/>
                    <a:gd name="T36" fmla="*/ 1004 w 1526"/>
                    <a:gd name="T37" fmla="*/ 1081 h 1426"/>
                    <a:gd name="T38" fmla="*/ 953 w 1526"/>
                    <a:gd name="T39" fmla="*/ 1010 h 1426"/>
                    <a:gd name="T40" fmla="*/ 911 w 1526"/>
                    <a:gd name="T41" fmla="*/ 991 h 1426"/>
                    <a:gd name="T42" fmla="*/ 898 w 1526"/>
                    <a:gd name="T43" fmla="*/ 947 h 1426"/>
                    <a:gd name="T44" fmla="*/ 831 w 1526"/>
                    <a:gd name="T45" fmla="*/ 956 h 1426"/>
                    <a:gd name="T46" fmla="*/ 746 w 1526"/>
                    <a:gd name="T47" fmla="*/ 869 h 1426"/>
                    <a:gd name="T48" fmla="*/ 566 w 1526"/>
                    <a:gd name="T49" fmla="*/ 866 h 1426"/>
                    <a:gd name="T50" fmla="*/ 413 w 1526"/>
                    <a:gd name="T51" fmla="*/ 912 h 1426"/>
                    <a:gd name="T52" fmla="*/ 336 w 1526"/>
                    <a:gd name="T53" fmla="*/ 959 h 1426"/>
                    <a:gd name="T54" fmla="*/ 227 w 1526"/>
                    <a:gd name="T55" fmla="*/ 982 h 1426"/>
                    <a:gd name="T56" fmla="*/ 150 w 1526"/>
                    <a:gd name="T57" fmla="*/ 1006 h 1426"/>
                    <a:gd name="T58" fmla="*/ 65 w 1526"/>
                    <a:gd name="T59" fmla="*/ 942 h 1426"/>
                    <a:gd name="T60" fmla="*/ 94 w 1526"/>
                    <a:gd name="T61" fmla="*/ 878 h 1426"/>
                    <a:gd name="T62" fmla="*/ 65 w 1526"/>
                    <a:gd name="T63" fmla="*/ 757 h 1426"/>
                    <a:gd name="T64" fmla="*/ 27 w 1526"/>
                    <a:gd name="T65" fmla="*/ 666 h 1426"/>
                    <a:gd name="T66" fmla="*/ 4 w 1526"/>
                    <a:gd name="T67" fmla="*/ 594 h 1426"/>
                    <a:gd name="T68" fmla="*/ 15 w 1526"/>
                    <a:gd name="T69" fmla="*/ 568 h 1426"/>
                    <a:gd name="T70" fmla="*/ 14 w 1526"/>
                    <a:gd name="T71" fmla="*/ 509 h 1426"/>
                    <a:gd name="T72" fmla="*/ 34 w 1526"/>
                    <a:gd name="T73" fmla="*/ 466 h 1426"/>
                    <a:gd name="T74" fmla="*/ 128 w 1526"/>
                    <a:gd name="T75" fmla="*/ 392 h 1426"/>
                    <a:gd name="T76" fmla="*/ 208 w 1526"/>
                    <a:gd name="T77" fmla="*/ 375 h 1426"/>
                    <a:gd name="T78" fmla="*/ 285 w 1526"/>
                    <a:gd name="T79" fmla="*/ 351 h 1426"/>
                    <a:gd name="T80" fmla="*/ 339 w 1526"/>
                    <a:gd name="T81" fmla="*/ 276 h 1426"/>
                    <a:gd name="T82" fmla="*/ 399 w 1526"/>
                    <a:gd name="T83" fmla="*/ 248 h 1426"/>
                    <a:gd name="T84" fmla="*/ 418 w 1526"/>
                    <a:gd name="T85" fmla="*/ 189 h 1426"/>
                    <a:gd name="T86" fmla="*/ 468 w 1526"/>
                    <a:gd name="T87" fmla="*/ 137 h 1426"/>
                    <a:gd name="T88" fmla="*/ 520 w 1526"/>
                    <a:gd name="T89" fmla="*/ 121 h 1426"/>
                    <a:gd name="T90" fmla="*/ 617 w 1526"/>
                    <a:gd name="T91" fmla="*/ 166 h 1426"/>
                    <a:gd name="T92" fmla="*/ 638 w 1526"/>
                    <a:gd name="T93" fmla="*/ 93 h 1426"/>
                    <a:gd name="T94" fmla="*/ 729 w 1526"/>
                    <a:gd name="T95" fmla="*/ 55 h 1426"/>
                    <a:gd name="T96" fmla="*/ 746 w 1526"/>
                    <a:gd name="T97" fmla="*/ 27 h 1426"/>
                    <a:gd name="T98" fmla="*/ 832 w 1526"/>
                    <a:gd name="T99" fmla="*/ 60 h 1426"/>
                    <a:gd name="T100" fmla="*/ 895 w 1526"/>
                    <a:gd name="T101" fmla="*/ 64 h 1426"/>
                    <a:gd name="T102" fmla="*/ 862 w 1526"/>
                    <a:gd name="T103" fmla="*/ 117 h 1426"/>
                    <a:gd name="T104" fmla="*/ 870 w 1526"/>
                    <a:gd name="T105" fmla="*/ 188 h 1426"/>
                    <a:gd name="T106" fmla="*/ 957 w 1526"/>
                    <a:gd name="T107" fmla="*/ 238 h 1426"/>
                    <a:gd name="T108" fmla="*/ 1044 w 1526"/>
                    <a:gd name="T109" fmla="*/ 260 h 1426"/>
                    <a:gd name="T110" fmla="*/ 1076 w 1526"/>
                    <a:gd name="T111" fmla="*/ 169 h 1426"/>
                    <a:gd name="T112" fmla="*/ 1074 w 1526"/>
                    <a:gd name="T113" fmla="*/ 87 h 1426"/>
                    <a:gd name="T114" fmla="*/ 1091 w 1526"/>
                    <a:gd name="T115" fmla="*/ 25 h 1426"/>
                    <a:gd name="T116" fmla="*/ 1120 w 1526"/>
                    <a:gd name="T117" fmla="*/ 43 h 1426"/>
                    <a:gd name="T118" fmla="*/ 1147 w 1526"/>
                    <a:gd name="T119" fmla="*/ 105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6" h="1426">
                      <a:moveTo>
                        <a:pt x="1216" y="1281"/>
                      </a:moveTo>
                      <a:lnTo>
                        <a:pt x="1253" y="1298"/>
                      </a:lnTo>
                      <a:lnTo>
                        <a:pt x="1273" y="1292"/>
                      </a:lnTo>
                      <a:lnTo>
                        <a:pt x="1303" y="1282"/>
                      </a:lnTo>
                      <a:lnTo>
                        <a:pt x="1326" y="1285"/>
                      </a:lnTo>
                      <a:lnTo>
                        <a:pt x="1328" y="1345"/>
                      </a:lnTo>
                      <a:lnTo>
                        <a:pt x="1315" y="1363"/>
                      </a:lnTo>
                      <a:lnTo>
                        <a:pt x="1311" y="1404"/>
                      </a:lnTo>
                      <a:lnTo>
                        <a:pt x="1298" y="1390"/>
                      </a:lnTo>
                      <a:lnTo>
                        <a:pt x="1272" y="1426"/>
                      </a:lnTo>
                      <a:lnTo>
                        <a:pt x="1264" y="1423"/>
                      </a:lnTo>
                      <a:lnTo>
                        <a:pt x="1241" y="1421"/>
                      </a:lnTo>
                      <a:lnTo>
                        <a:pt x="1217" y="1377"/>
                      </a:lnTo>
                      <a:lnTo>
                        <a:pt x="1212" y="1343"/>
                      </a:lnTo>
                      <a:lnTo>
                        <a:pt x="1190" y="1300"/>
                      </a:lnTo>
                      <a:lnTo>
                        <a:pt x="1191" y="1277"/>
                      </a:lnTo>
                      <a:lnTo>
                        <a:pt x="1216" y="1281"/>
                      </a:lnTo>
                      <a:close/>
                      <a:moveTo>
                        <a:pt x="1146" y="119"/>
                      </a:moveTo>
                      <a:lnTo>
                        <a:pt x="1160" y="149"/>
                      </a:lnTo>
                      <a:lnTo>
                        <a:pt x="1184" y="134"/>
                      </a:lnTo>
                      <a:lnTo>
                        <a:pt x="1197" y="151"/>
                      </a:lnTo>
                      <a:lnTo>
                        <a:pt x="1215" y="166"/>
                      </a:lnTo>
                      <a:lnTo>
                        <a:pt x="1211" y="183"/>
                      </a:lnTo>
                      <a:lnTo>
                        <a:pt x="1219" y="217"/>
                      </a:lnTo>
                      <a:lnTo>
                        <a:pt x="1225" y="237"/>
                      </a:lnTo>
                      <a:lnTo>
                        <a:pt x="1235" y="241"/>
                      </a:lnTo>
                      <a:lnTo>
                        <a:pt x="1245" y="275"/>
                      </a:lnTo>
                      <a:lnTo>
                        <a:pt x="1241" y="296"/>
                      </a:lnTo>
                      <a:lnTo>
                        <a:pt x="1254" y="322"/>
                      </a:lnTo>
                      <a:lnTo>
                        <a:pt x="1295" y="343"/>
                      </a:lnTo>
                      <a:lnTo>
                        <a:pt x="1322" y="362"/>
                      </a:lnTo>
                      <a:lnTo>
                        <a:pt x="1347" y="380"/>
                      </a:lnTo>
                      <a:lnTo>
                        <a:pt x="1342" y="389"/>
                      </a:lnTo>
                      <a:lnTo>
                        <a:pt x="1364" y="415"/>
                      </a:lnTo>
                      <a:lnTo>
                        <a:pt x="1378" y="459"/>
                      </a:lnTo>
                      <a:lnTo>
                        <a:pt x="1393" y="450"/>
                      </a:lnTo>
                      <a:lnTo>
                        <a:pt x="1409" y="467"/>
                      </a:lnTo>
                      <a:lnTo>
                        <a:pt x="1418" y="461"/>
                      </a:lnTo>
                      <a:lnTo>
                        <a:pt x="1425" y="505"/>
                      </a:lnTo>
                      <a:lnTo>
                        <a:pt x="1452" y="530"/>
                      </a:lnTo>
                      <a:lnTo>
                        <a:pt x="1469" y="546"/>
                      </a:lnTo>
                      <a:lnTo>
                        <a:pt x="1499" y="579"/>
                      </a:lnTo>
                      <a:lnTo>
                        <a:pt x="1509" y="613"/>
                      </a:lnTo>
                      <a:lnTo>
                        <a:pt x="1510" y="637"/>
                      </a:lnTo>
                      <a:lnTo>
                        <a:pt x="1508" y="663"/>
                      </a:lnTo>
                      <a:lnTo>
                        <a:pt x="1526" y="699"/>
                      </a:lnTo>
                      <a:lnTo>
                        <a:pt x="1524" y="737"/>
                      </a:lnTo>
                      <a:lnTo>
                        <a:pt x="1517" y="757"/>
                      </a:lnTo>
                      <a:lnTo>
                        <a:pt x="1507" y="796"/>
                      </a:lnTo>
                      <a:lnTo>
                        <a:pt x="1508" y="821"/>
                      </a:lnTo>
                      <a:lnTo>
                        <a:pt x="1500" y="853"/>
                      </a:lnTo>
                      <a:lnTo>
                        <a:pt x="1484" y="893"/>
                      </a:lnTo>
                      <a:lnTo>
                        <a:pt x="1455" y="915"/>
                      </a:lnTo>
                      <a:lnTo>
                        <a:pt x="1442" y="950"/>
                      </a:lnTo>
                      <a:lnTo>
                        <a:pt x="1429" y="973"/>
                      </a:lnTo>
                      <a:lnTo>
                        <a:pt x="1418" y="1012"/>
                      </a:lnTo>
                      <a:lnTo>
                        <a:pt x="1403" y="1035"/>
                      </a:lnTo>
                      <a:lnTo>
                        <a:pt x="1393" y="1070"/>
                      </a:lnTo>
                      <a:lnTo>
                        <a:pt x="1389" y="1103"/>
                      </a:lnTo>
                      <a:lnTo>
                        <a:pt x="1391" y="1118"/>
                      </a:lnTo>
                      <a:lnTo>
                        <a:pt x="1369" y="1134"/>
                      </a:lnTo>
                      <a:lnTo>
                        <a:pt x="1326" y="1136"/>
                      </a:lnTo>
                      <a:lnTo>
                        <a:pt x="1291" y="1155"/>
                      </a:lnTo>
                      <a:lnTo>
                        <a:pt x="1274" y="1174"/>
                      </a:lnTo>
                      <a:lnTo>
                        <a:pt x="1251" y="1195"/>
                      </a:lnTo>
                      <a:lnTo>
                        <a:pt x="1220" y="1174"/>
                      </a:lnTo>
                      <a:lnTo>
                        <a:pt x="1196" y="1165"/>
                      </a:lnTo>
                      <a:lnTo>
                        <a:pt x="1202" y="1140"/>
                      </a:lnTo>
                      <a:lnTo>
                        <a:pt x="1182" y="1149"/>
                      </a:lnTo>
                      <a:lnTo>
                        <a:pt x="1148" y="1184"/>
                      </a:lnTo>
                      <a:lnTo>
                        <a:pt x="1116" y="1171"/>
                      </a:lnTo>
                      <a:lnTo>
                        <a:pt x="1094" y="1163"/>
                      </a:lnTo>
                      <a:lnTo>
                        <a:pt x="1072" y="1160"/>
                      </a:lnTo>
                      <a:lnTo>
                        <a:pt x="1036" y="1146"/>
                      </a:lnTo>
                      <a:lnTo>
                        <a:pt x="1011" y="1117"/>
                      </a:lnTo>
                      <a:lnTo>
                        <a:pt x="1004" y="1081"/>
                      </a:lnTo>
                      <a:lnTo>
                        <a:pt x="995" y="1057"/>
                      </a:lnTo>
                      <a:lnTo>
                        <a:pt x="977" y="1038"/>
                      </a:lnTo>
                      <a:lnTo>
                        <a:pt x="940" y="1033"/>
                      </a:lnTo>
                      <a:lnTo>
                        <a:pt x="953" y="1010"/>
                      </a:lnTo>
                      <a:lnTo>
                        <a:pt x="944" y="976"/>
                      </a:lnTo>
                      <a:lnTo>
                        <a:pt x="925" y="1008"/>
                      </a:lnTo>
                      <a:lnTo>
                        <a:pt x="891" y="1016"/>
                      </a:lnTo>
                      <a:lnTo>
                        <a:pt x="911" y="991"/>
                      </a:lnTo>
                      <a:lnTo>
                        <a:pt x="917" y="965"/>
                      </a:lnTo>
                      <a:lnTo>
                        <a:pt x="931" y="942"/>
                      </a:lnTo>
                      <a:lnTo>
                        <a:pt x="928" y="909"/>
                      </a:lnTo>
                      <a:lnTo>
                        <a:pt x="898" y="947"/>
                      </a:lnTo>
                      <a:lnTo>
                        <a:pt x="874" y="963"/>
                      </a:lnTo>
                      <a:lnTo>
                        <a:pt x="859" y="999"/>
                      </a:lnTo>
                      <a:lnTo>
                        <a:pt x="830" y="980"/>
                      </a:lnTo>
                      <a:lnTo>
                        <a:pt x="831" y="956"/>
                      </a:lnTo>
                      <a:lnTo>
                        <a:pt x="807" y="923"/>
                      </a:lnTo>
                      <a:lnTo>
                        <a:pt x="787" y="907"/>
                      </a:lnTo>
                      <a:lnTo>
                        <a:pt x="795" y="896"/>
                      </a:lnTo>
                      <a:lnTo>
                        <a:pt x="746" y="869"/>
                      </a:lnTo>
                      <a:lnTo>
                        <a:pt x="719" y="868"/>
                      </a:lnTo>
                      <a:lnTo>
                        <a:pt x="683" y="846"/>
                      </a:lnTo>
                      <a:lnTo>
                        <a:pt x="615" y="850"/>
                      </a:lnTo>
                      <a:lnTo>
                        <a:pt x="566" y="866"/>
                      </a:lnTo>
                      <a:lnTo>
                        <a:pt x="523" y="881"/>
                      </a:lnTo>
                      <a:lnTo>
                        <a:pt x="486" y="878"/>
                      </a:lnTo>
                      <a:lnTo>
                        <a:pt x="446" y="901"/>
                      </a:lnTo>
                      <a:lnTo>
                        <a:pt x="413" y="912"/>
                      </a:lnTo>
                      <a:lnTo>
                        <a:pt x="406" y="935"/>
                      </a:lnTo>
                      <a:lnTo>
                        <a:pt x="392" y="954"/>
                      </a:lnTo>
                      <a:lnTo>
                        <a:pt x="360" y="955"/>
                      </a:lnTo>
                      <a:lnTo>
                        <a:pt x="336" y="959"/>
                      </a:lnTo>
                      <a:lnTo>
                        <a:pt x="302" y="951"/>
                      </a:lnTo>
                      <a:lnTo>
                        <a:pt x="275" y="956"/>
                      </a:lnTo>
                      <a:lnTo>
                        <a:pt x="249" y="958"/>
                      </a:lnTo>
                      <a:lnTo>
                        <a:pt x="227" y="982"/>
                      </a:lnTo>
                      <a:lnTo>
                        <a:pt x="215" y="980"/>
                      </a:lnTo>
                      <a:lnTo>
                        <a:pt x="196" y="993"/>
                      </a:lnTo>
                      <a:lnTo>
                        <a:pt x="178" y="1007"/>
                      </a:lnTo>
                      <a:lnTo>
                        <a:pt x="150" y="1006"/>
                      </a:lnTo>
                      <a:lnTo>
                        <a:pt x="125" y="1006"/>
                      </a:lnTo>
                      <a:lnTo>
                        <a:pt x="85" y="976"/>
                      </a:lnTo>
                      <a:lnTo>
                        <a:pt x="64" y="968"/>
                      </a:lnTo>
                      <a:lnTo>
                        <a:pt x="65" y="942"/>
                      </a:lnTo>
                      <a:lnTo>
                        <a:pt x="84" y="935"/>
                      </a:lnTo>
                      <a:lnTo>
                        <a:pt x="91" y="925"/>
                      </a:lnTo>
                      <a:lnTo>
                        <a:pt x="89" y="909"/>
                      </a:lnTo>
                      <a:lnTo>
                        <a:pt x="94" y="878"/>
                      </a:lnTo>
                      <a:lnTo>
                        <a:pt x="90" y="852"/>
                      </a:lnTo>
                      <a:lnTo>
                        <a:pt x="70" y="807"/>
                      </a:lnTo>
                      <a:lnTo>
                        <a:pt x="63" y="782"/>
                      </a:lnTo>
                      <a:lnTo>
                        <a:pt x="65" y="757"/>
                      </a:lnTo>
                      <a:lnTo>
                        <a:pt x="50" y="729"/>
                      </a:lnTo>
                      <a:lnTo>
                        <a:pt x="49" y="717"/>
                      </a:lnTo>
                      <a:lnTo>
                        <a:pt x="32" y="700"/>
                      </a:lnTo>
                      <a:lnTo>
                        <a:pt x="27" y="666"/>
                      </a:lnTo>
                      <a:lnTo>
                        <a:pt x="6" y="633"/>
                      </a:lnTo>
                      <a:lnTo>
                        <a:pt x="0" y="615"/>
                      </a:lnTo>
                      <a:lnTo>
                        <a:pt x="17" y="633"/>
                      </a:lnTo>
                      <a:lnTo>
                        <a:pt x="4" y="594"/>
                      </a:lnTo>
                      <a:lnTo>
                        <a:pt x="23" y="606"/>
                      </a:lnTo>
                      <a:lnTo>
                        <a:pt x="34" y="623"/>
                      </a:lnTo>
                      <a:lnTo>
                        <a:pt x="34" y="601"/>
                      </a:lnTo>
                      <a:lnTo>
                        <a:pt x="15" y="568"/>
                      </a:lnTo>
                      <a:lnTo>
                        <a:pt x="11" y="555"/>
                      </a:lnTo>
                      <a:lnTo>
                        <a:pt x="2" y="543"/>
                      </a:lnTo>
                      <a:lnTo>
                        <a:pt x="6" y="519"/>
                      </a:lnTo>
                      <a:lnTo>
                        <a:pt x="14" y="509"/>
                      </a:lnTo>
                      <a:lnTo>
                        <a:pt x="19" y="488"/>
                      </a:lnTo>
                      <a:lnTo>
                        <a:pt x="15" y="464"/>
                      </a:lnTo>
                      <a:lnTo>
                        <a:pt x="31" y="435"/>
                      </a:lnTo>
                      <a:lnTo>
                        <a:pt x="34" y="466"/>
                      </a:lnTo>
                      <a:lnTo>
                        <a:pt x="50" y="438"/>
                      </a:lnTo>
                      <a:lnTo>
                        <a:pt x="80" y="424"/>
                      </a:lnTo>
                      <a:lnTo>
                        <a:pt x="99" y="407"/>
                      </a:lnTo>
                      <a:lnTo>
                        <a:pt x="128" y="392"/>
                      </a:lnTo>
                      <a:lnTo>
                        <a:pt x="145" y="389"/>
                      </a:lnTo>
                      <a:lnTo>
                        <a:pt x="156" y="394"/>
                      </a:lnTo>
                      <a:lnTo>
                        <a:pt x="185" y="379"/>
                      </a:lnTo>
                      <a:lnTo>
                        <a:pt x="208" y="375"/>
                      </a:lnTo>
                      <a:lnTo>
                        <a:pt x="214" y="366"/>
                      </a:lnTo>
                      <a:lnTo>
                        <a:pt x="224" y="362"/>
                      </a:lnTo>
                      <a:lnTo>
                        <a:pt x="245" y="363"/>
                      </a:lnTo>
                      <a:lnTo>
                        <a:pt x="285" y="351"/>
                      </a:lnTo>
                      <a:lnTo>
                        <a:pt x="306" y="334"/>
                      </a:lnTo>
                      <a:lnTo>
                        <a:pt x="315" y="312"/>
                      </a:lnTo>
                      <a:lnTo>
                        <a:pt x="337" y="292"/>
                      </a:lnTo>
                      <a:lnTo>
                        <a:pt x="339" y="276"/>
                      </a:lnTo>
                      <a:lnTo>
                        <a:pt x="340" y="255"/>
                      </a:lnTo>
                      <a:lnTo>
                        <a:pt x="367" y="222"/>
                      </a:lnTo>
                      <a:lnTo>
                        <a:pt x="383" y="256"/>
                      </a:lnTo>
                      <a:lnTo>
                        <a:pt x="399" y="248"/>
                      </a:lnTo>
                      <a:lnTo>
                        <a:pt x="385" y="229"/>
                      </a:lnTo>
                      <a:lnTo>
                        <a:pt x="397" y="210"/>
                      </a:lnTo>
                      <a:lnTo>
                        <a:pt x="414" y="219"/>
                      </a:lnTo>
                      <a:lnTo>
                        <a:pt x="418" y="189"/>
                      </a:lnTo>
                      <a:lnTo>
                        <a:pt x="439" y="169"/>
                      </a:lnTo>
                      <a:lnTo>
                        <a:pt x="448" y="154"/>
                      </a:lnTo>
                      <a:lnTo>
                        <a:pt x="467" y="147"/>
                      </a:lnTo>
                      <a:lnTo>
                        <a:pt x="468" y="137"/>
                      </a:lnTo>
                      <a:lnTo>
                        <a:pt x="485" y="141"/>
                      </a:lnTo>
                      <a:lnTo>
                        <a:pt x="485" y="132"/>
                      </a:lnTo>
                      <a:lnTo>
                        <a:pt x="502" y="126"/>
                      </a:lnTo>
                      <a:lnTo>
                        <a:pt x="520" y="121"/>
                      </a:lnTo>
                      <a:lnTo>
                        <a:pt x="548" y="139"/>
                      </a:lnTo>
                      <a:lnTo>
                        <a:pt x="569" y="162"/>
                      </a:lnTo>
                      <a:lnTo>
                        <a:pt x="593" y="162"/>
                      </a:lnTo>
                      <a:lnTo>
                        <a:pt x="617" y="166"/>
                      </a:lnTo>
                      <a:lnTo>
                        <a:pt x="609" y="144"/>
                      </a:lnTo>
                      <a:lnTo>
                        <a:pt x="627" y="113"/>
                      </a:lnTo>
                      <a:lnTo>
                        <a:pt x="644" y="103"/>
                      </a:lnTo>
                      <a:lnTo>
                        <a:pt x="638" y="93"/>
                      </a:lnTo>
                      <a:lnTo>
                        <a:pt x="655" y="71"/>
                      </a:lnTo>
                      <a:lnTo>
                        <a:pt x="678" y="58"/>
                      </a:lnTo>
                      <a:lnTo>
                        <a:pt x="697" y="62"/>
                      </a:lnTo>
                      <a:lnTo>
                        <a:pt x="729" y="55"/>
                      </a:lnTo>
                      <a:lnTo>
                        <a:pt x="728" y="36"/>
                      </a:lnTo>
                      <a:lnTo>
                        <a:pt x="701" y="23"/>
                      </a:lnTo>
                      <a:lnTo>
                        <a:pt x="721" y="17"/>
                      </a:lnTo>
                      <a:lnTo>
                        <a:pt x="746" y="27"/>
                      </a:lnTo>
                      <a:lnTo>
                        <a:pt x="766" y="43"/>
                      </a:lnTo>
                      <a:lnTo>
                        <a:pt x="798" y="52"/>
                      </a:lnTo>
                      <a:lnTo>
                        <a:pt x="809" y="48"/>
                      </a:lnTo>
                      <a:lnTo>
                        <a:pt x="832" y="60"/>
                      </a:lnTo>
                      <a:lnTo>
                        <a:pt x="855" y="49"/>
                      </a:lnTo>
                      <a:lnTo>
                        <a:pt x="869" y="53"/>
                      </a:lnTo>
                      <a:lnTo>
                        <a:pt x="878" y="45"/>
                      </a:lnTo>
                      <a:lnTo>
                        <a:pt x="895" y="64"/>
                      </a:lnTo>
                      <a:lnTo>
                        <a:pt x="885" y="85"/>
                      </a:lnTo>
                      <a:lnTo>
                        <a:pt x="871" y="101"/>
                      </a:lnTo>
                      <a:lnTo>
                        <a:pt x="858" y="102"/>
                      </a:lnTo>
                      <a:lnTo>
                        <a:pt x="862" y="117"/>
                      </a:lnTo>
                      <a:lnTo>
                        <a:pt x="851" y="137"/>
                      </a:lnTo>
                      <a:lnTo>
                        <a:pt x="838" y="156"/>
                      </a:lnTo>
                      <a:lnTo>
                        <a:pt x="840" y="167"/>
                      </a:lnTo>
                      <a:lnTo>
                        <a:pt x="870" y="188"/>
                      </a:lnTo>
                      <a:lnTo>
                        <a:pt x="900" y="201"/>
                      </a:lnTo>
                      <a:lnTo>
                        <a:pt x="919" y="214"/>
                      </a:lnTo>
                      <a:lnTo>
                        <a:pt x="947" y="238"/>
                      </a:lnTo>
                      <a:lnTo>
                        <a:pt x="957" y="238"/>
                      </a:lnTo>
                      <a:lnTo>
                        <a:pt x="977" y="248"/>
                      </a:lnTo>
                      <a:lnTo>
                        <a:pt x="983" y="260"/>
                      </a:lnTo>
                      <a:lnTo>
                        <a:pt x="1019" y="273"/>
                      </a:lnTo>
                      <a:lnTo>
                        <a:pt x="1044" y="260"/>
                      </a:lnTo>
                      <a:lnTo>
                        <a:pt x="1052" y="239"/>
                      </a:lnTo>
                      <a:lnTo>
                        <a:pt x="1059" y="221"/>
                      </a:lnTo>
                      <a:lnTo>
                        <a:pt x="1064" y="200"/>
                      </a:lnTo>
                      <a:lnTo>
                        <a:pt x="1076" y="169"/>
                      </a:lnTo>
                      <a:lnTo>
                        <a:pt x="1070" y="150"/>
                      </a:lnTo>
                      <a:lnTo>
                        <a:pt x="1073" y="139"/>
                      </a:lnTo>
                      <a:lnTo>
                        <a:pt x="1069" y="116"/>
                      </a:lnTo>
                      <a:lnTo>
                        <a:pt x="1074" y="87"/>
                      </a:lnTo>
                      <a:lnTo>
                        <a:pt x="1081" y="79"/>
                      </a:lnTo>
                      <a:lnTo>
                        <a:pt x="1075" y="67"/>
                      </a:lnTo>
                      <a:lnTo>
                        <a:pt x="1084" y="46"/>
                      </a:lnTo>
                      <a:lnTo>
                        <a:pt x="1091" y="25"/>
                      </a:lnTo>
                      <a:lnTo>
                        <a:pt x="1092" y="14"/>
                      </a:lnTo>
                      <a:lnTo>
                        <a:pt x="1106" y="0"/>
                      </a:lnTo>
                      <a:lnTo>
                        <a:pt x="1117" y="19"/>
                      </a:lnTo>
                      <a:lnTo>
                        <a:pt x="1120" y="43"/>
                      </a:lnTo>
                      <a:lnTo>
                        <a:pt x="1129" y="47"/>
                      </a:lnTo>
                      <a:lnTo>
                        <a:pt x="1131" y="63"/>
                      </a:lnTo>
                      <a:lnTo>
                        <a:pt x="1145" y="83"/>
                      </a:lnTo>
                      <a:lnTo>
                        <a:pt x="1147" y="105"/>
                      </a:lnTo>
                      <a:lnTo>
                        <a:pt x="1146" y="1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6" name="Country">
                  <a:extLst>
                    <a:ext uri="{FF2B5EF4-FFF2-40B4-BE49-F238E27FC236}">
                      <a16:creationId xmlns:a16="http://schemas.microsoft.com/office/drawing/2014/main" id="{42FF50E8-CF86-456D-9F84-81E6D83FE5C2}"/>
                    </a:ext>
                  </a:extLst>
                </p:cNvPr>
                <p:cNvSpPr>
                  <a:spLocks noEditPoints="1"/>
                </p:cNvSpPr>
                <p:nvPr/>
              </p:nvSpPr>
              <p:spPr bwMode="auto">
                <a:xfrm>
                  <a:off x="6583363" y="2082800"/>
                  <a:ext cx="42862" cy="34925"/>
                </a:xfrm>
                <a:custGeom>
                  <a:avLst/>
                  <a:gdLst>
                    <a:gd name="T0" fmla="*/ 8 w 212"/>
                    <a:gd name="T1" fmla="*/ 106 h 177"/>
                    <a:gd name="T2" fmla="*/ 19 w 212"/>
                    <a:gd name="T3" fmla="*/ 119 h 177"/>
                    <a:gd name="T4" fmla="*/ 36 w 212"/>
                    <a:gd name="T5" fmla="*/ 119 h 177"/>
                    <a:gd name="T6" fmla="*/ 36 w 212"/>
                    <a:gd name="T7" fmla="*/ 127 h 177"/>
                    <a:gd name="T8" fmla="*/ 52 w 212"/>
                    <a:gd name="T9" fmla="*/ 155 h 177"/>
                    <a:gd name="T10" fmla="*/ 26 w 212"/>
                    <a:gd name="T11" fmla="*/ 148 h 177"/>
                    <a:gd name="T12" fmla="*/ 6 w 212"/>
                    <a:gd name="T13" fmla="*/ 126 h 177"/>
                    <a:gd name="T14" fmla="*/ 0 w 212"/>
                    <a:gd name="T15" fmla="*/ 107 h 177"/>
                    <a:gd name="T16" fmla="*/ 8 w 212"/>
                    <a:gd name="T17" fmla="*/ 106 h 177"/>
                    <a:gd name="T18" fmla="*/ 98 w 212"/>
                    <a:gd name="T19" fmla="*/ 33 h 177"/>
                    <a:gd name="T20" fmla="*/ 115 w 212"/>
                    <a:gd name="T21" fmla="*/ 36 h 177"/>
                    <a:gd name="T22" fmla="*/ 121 w 212"/>
                    <a:gd name="T23" fmla="*/ 23 h 177"/>
                    <a:gd name="T24" fmla="*/ 144 w 212"/>
                    <a:gd name="T25" fmla="*/ 3 h 177"/>
                    <a:gd name="T26" fmla="*/ 164 w 212"/>
                    <a:gd name="T27" fmla="*/ 29 h 177"/>
                    <a:gd name="T28" fmla="*/ 183 w 212"/>
                    <a:gd name="T29" fmla="*/ 65 h 177"/>
                    <a:gd name="T30" fmla="*/ 201 w 212"/>
                    <a:gd name="T31" fmla="*/ 67 h 177"/>
                    <a:gd name="T32" fmla="*/ 212 w 212"/>
                    <a:gd name="T33" fmla="*/ 81 h 177"/>
                    <a:gd name="T34" fmla="*/ 181 w 212"/>
                    <a:gd name="T35" fmla="*/ 84 h 177"/>
                    <a:gd name="T36" fmla="*/ 175 w 212"/>
                    <a:gd name="T37" fmla="*/ 123 h 177"/>
                    <a:gd name="T38" fmla="*/ 168 w 212"/>
                    <a:gd name="T39" fmla="*/ 140 h 177"/>
                    <a:gd name="T40" fmla="*/ 154 w 212"/>
                    <a:gd name="T41" fmla="*/ 151 h 177"/>
                    <a:gd name="T42" fmla="*/ 155 w 212"/>
                    <a:gd name="T43" fmla="*/ 175 h 177"/>
                    <a:gd name="T44" fmla="*/ 146 w 212"/>
                    <a:gd name="T45" fmla="*/ 177 h 177"/>
                    <a:gd name="T46" fmla="*/ 122 w 212"/>
                    <a:gd name="T47" fmla="*/ 152 h 177"/>
                    <a:gd name="T48" fmla="*/ 135 w 212"/>
                    <a:gd name="T49" fmla="*/ 128 h 177"/>
                    <a:gd name="T50" fmla="*/ 124 w 212"/>
                    <a:gd name="T51" fmla="*/ 114 h 177"/>
                    <a:gd name="T52" fmla="*/ 110 w 212"/>
                    <a:gd name="T53" fmla="*/ 117 h 177"/>
                    <a:gd name="T54" fmla="*/ 65 w 212"/>
                    <a:gd name="T55" fmla="*/ 153 h 177"/>
                    <a:gd name="T56" fmla="*/ 64 w 212"/>
                    <a:gd name="T57" fmla="*/ 119 h 177"/>
                    <a:gd name="T58" fmla="*/ 47 w 212"/>
                    <a:gd name="T59" fmla="*/ 111 h 177"/>
                    <a:gd name="T60" fmla="*/ 31 w 212"/>
                    <a:gd name="T61" fmla="*/ 98 h 177"/>
                    <a:gd name="T62" fmla="*/ 42 w 212"/>
                    <a:gd name="T63" fmla="*/ 82 h 177"/>
                    <a:gd name="T64" fmla="*/ 22 w 212"/>
                    <a:gd name="T65" fmla="*/ 65 h 177"/>
                    <a:gd name="T66" fmla="*/ 29 w 212"/>
                    <a:gd name="T67" fmla="*/ 53 h 177"/>
                    <a:gd name="T68" fmla="*/ 15 w 212"/>
                    <a:gd name="T69" fmla="*/ 44 h 177"/>
                    <a:gd name="T70" fmla="*/ 7 w 212"/>
                    <a:gd name="T71" fmla="*/ 31 h 177"/>
                    <a:gd name="T72" fmla="*/ 16 w 212"/>
                    <a:gd name="T73" fmla="*/ 23 h 177"/>
                    <a:gd name="T74" fmla="*/ 45 w 212"/>
                    <a:gd name="T75" fmla="*/ 37 h 177"/>
                    <a:gd name="T76" fmla="*/ 65 w 212"/>
                    <a:gd name="T77" fmla="*/ 40 h 177"/>
                    <a:gd name="T78" fmla="*/ 70 w 212"/>
                    <a:gd name="T79" fmla="*/ 35 h 177"/>
                    <a:gd name="T80" fmla="*/ 51 w 212"/>
                    <a:gd name="T81" fmla="*/ 7 h 177"/>
                    <a:gd name="T82" fmla="*/ 61 w 212"/>
                    <a:gd name="T83" fmla="*/ 0 h 177"/>
                    <a:gd name="T84" fmla="*/ 72 w 212"/>
                    <a:gd name="T85" fmla="*/ 2 h 177"/>
                    <a:gd name="T86" fmla="*/ 98 w 212"/>
                    <a:gd name="T87" fmla="*/ 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 h="177">
                      <a:moveTo>
                        <a:pt x="8" y="106"/>
                      </a:moveTo>
                      <a:lnTo>
                        <a:pt x="19" y="119"/>
                      </a:lnTo>
                      <a:lnTo>
                        <a:pt x="36" y="119"/>
                      </a:lnTo>
                      <a:lnTo>
                        <a:pt x="36" y="127"/>
                      </a:lnTo>
                      <a:lnTo>
                        <a:pt x="52" y="155"/>
                      </a:lnTo>
                      <a:lnTo>
                        <a:pt x="26" y="148"/>
                      </a:lnTo>
                      <a:lnTo>
                        <a:pt x="6" y="126"/>
                      </a:lnTo>
                      <a:lnTo>
                        <a:pt x="0" y="107"/>
                      </a:lnTo>
                      <a:lnTo>
                        <a:pt x="8" y="106"/>
                      </a:lnTo>
                      <a:close/>
                      <a:moveTo>
                        <a:pt x="98" y="33"/>
                      </a:moveTo>
                      <a:lnTo>
                        <a:pt x="115" y="36"/>
                      </a:lnTo>
                      <a:lnTo>
                        <a:pt x="121" y="23"/>
                      </a:lnTo>
                      <a:lnTo>
                        <a:pt x="144" y="3"/>
                      </a:lnTo>
                      <a:lnTo>
                        <a:pt x="164" y="29"/>
                      </a:lnTo>
                      <a:lnTo>
                        <a:pt x="183" y="65"/>
                      </a:lnTo>
                      <a:lnTo>
                        <a:pt x="201" y="67"/>
                      </a:lnTo>
                      <a:lnTo>
                        <a:pt x="212" y="81"/>
                      </a:lnTo>
                      <a:lnTo>
                        <a:pt x="181" y="84"/>
                      </a:lnTo>
                      <a:lnTo>
                        <a:pt x="175" y="123"/>
                      </a:lnTo>
                      <a:lnTo>
                        <a:pt x="168" y="140"/>
                      </a:lnTo>
                      <a:lnTo>
                        <a:pt x="154" y="151"/>
                      </a:lnTo>
                      <a:lnTo>
                        <a:pt x="155" y="175"/>
                      </a:lnTo>
                      <a:lnTo>
                        <a:pt x="146" y="177"/>
                      </a:lnTo>
                      <a:lnTo>
                        <a:pt x="122" y="152"/>
                      </a:lnTo>
                      <a:lnTo>
                        <a:pt x="135" y="128"/>
                      </a:lnTo>
                      <a:lnTo>
                        <a:pt x="124" y="114"/>
                      </a:lnTo>
                      <a:lnTo>
                        <a:pt x="110" y="117"/>
                      </a:lnTo>
                      <a:lnTo>
                        <a:pt x="65" y="153"/>
                      </a:lnTo>
                      <a:lnTo>
                        <a:pt x="64" y="119"/>
                      </a:lnTo>
                      <a:lnTo>
                        <a:pt x="47" y="111"/>
                      </a:lnTo>
                      <a:lnTo>
                        <a:pt x="31" y="98"/>
                      </a:lnTo>
                      <a:lnTo>
                        <a:pt x="42" y="82"/>
                      </a:lnTo>
                      <a:lnTo>
                        <a:pt x="22" y="65"/>
                      </a:lnTo>
                      <a:lnTo>
                        <a:pt x="29" y="53"/>
                      </a:lnTo>
                      <a:lnTo>
                        <a:pt x="15" y="44"/>
                      </a:lnTo>
                      <a:lnTo>
                        <a:pt x="7" y="31"/>
                      </a:lnTo>
                      <a:lnTo>
                        <a:pt x="16" y="23"/>
                      </a:lnTo>
                      <a:lnTo>
                        <a:pt x="45" y="37"/>
                      </a:lnTo>
                      <a:lnTo>
                        <a:pt x="65" y="40"/>
                      </a:lnTo>
                      <a:lnTo>
                        <a:pt x="70" y="35"/>
                      </a:lnTo>
                      <a:lnTo>
                        <a:pt x="51" y="7"/>
                      </a:lnTo>
                      <a:lnTo>
                        <a:pt x="61" y="0"/>
                      </a:lnTo>
                      <a:lnTo>
                        <a:pt x="72" y="2"/>
                      </a:lnTo>
                      <a:lnTo>
                        <a:pt x="98" y="3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57" name="Country">
                  <a:extLst>
                    <a:ext uri="{FF2B5EF4-FFF2-40B4-BE49-F238E27FC236}">
                      <a16:creationId xmlns:a16="http://schemas.microsoft.com/office/drawing/2014/main" id="{BA7D2196-03B3-46D2-8DFB-922D0F48DD73}"/>
                    </a:ext>
                  </a:extLst>
                </p:cNvPr>
                <p:cNvSpPr>
                  <a:spLocks/>
                </p:cNvSpPr>
                <p:nvPr/>
              </p:nvSpPr>
              <p:spPr bwMode="auto">
                <a:xfrm>
                  <a:off x="6357938" y="2046288"/>
                  <a:ext cx="30162" cy="28575"/>
                </a:xfrm>
                <a:custGeom>
                  <a:avLst/>
                  <a:gdLst>
                    <a:gd name="T0" fmla="*/ 123 w 146"/>
                    <a:gd name="T1" fmla="*/ 20 h 135"/>
                    <a:gd name="T2" fmla="*/ 137 w 146"/>
                    <a:gd name="T3" fmla="*/ 20 h 135"/>
                    <a:gd name="T4" fmla="*/ 128 w 146"/>
                    <a:gd name="T5" fmla="*/ 43 h 135"/>
                    <a:gd name="T6" fmla="*/ 146 w 146"/>
                    <a:gd name="T7" fmla="*/ 63 h 135"/>
                    <a:gd name="T8" fmla="*/ 140 w 146"/>
                    <a:gd name="T9" fmla="*/ 88 h 135"/>
                    <a:gd name="T10" fmla="*/ 132 w 146"/>
                    <a:gd name="T11" fmla="*/ 90 h 135"/>
                    <a:gd name="T12" fmla="*/ 124 w 146"/>
                    <a:gd name="T13" fmla="*/ 95 h 135"/>
                    <a:gd name="T14" fmla="*/ 112 w 146"/>
                    <a:gd name="T15" fmla="*/ 107 h 135"/>
                    <a:gd name="T16" fmla="*/ 107 w 146"/>
                    <a:gd name="T17" fmla="*/ 135 h 135"/>
                    <a:gd name="T18" fmla="*/ 73 w 146"/>
                    <a:gd name="T19" fmla="*/ 116 h 135"/>
                    <a:gd name="T20" fmla="*/ 59 w 146"/>
                    <a:gd name="T21" fmla="*/ 94 h 135"/>
                    <a:gd name="T22" fmla="*/ 44 w 146"/>
                    <a:gd name="T23" fmla="*/ 83 h 135"/>
                    <a:gd name="T24" fmla="*/ 27 w 146"/>
                    <a:gd name="T25" fmla="*/ 63 h 135"/>
                    <a:gd name="T26" fmla="*/ 19 w 146"/>
                    <a:gd name="T27" fmla="*/ 47 h 135"/>
                    <a:gd name="T28" fmla="*/ 0 w 146"/>
                    <a:gd name="T29" fmla="*/ 22 h 135"/>
                    <a:gd name="T30" fmla="*/ 8 w 146"/>
                    <a:gd name="T31" fmla="*/ 0 h 135"/>
                    <a:gd name="T32" fmla="*/ 22 w 146"/>
                    <a:gd name="T33" fmla="*/ 12 h 135"/>
                    <a:gd name="T34" fmla="*/ 30 w 146"/>
                    <a:gd name="T35" fmla="*/ 1 h 135"/>
                    <a:gd name="T36" fmla="*/ 47 w 146"/>
                    <a:gd name="T37" fmla="*/ 0 h 135"/>
                    <a:gd name="T38" fmla="*/ 80 w 146"/>
                    <a:gd name="T39" fmla="*/ 9 h 135"/>
                    <a:gd name="T40" fmla="*/ 106 w 146"/>
                    <a:gd name="T41" fmla="*/ 8 h 135"/>
                    <a:gd name="T42" fmla="*/ 123 w 146"/>
                    <a:gd name="T43" fmla="*/ 2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135">
                      <a:moveTo>
                        <a:pt x="123" y="20"/>
                      </a:moveTo>
                      <a:lnTo>
                        <a:pt x="137" y="20"/>
                      </a:lnTo>
                      <a:lnTo>
                        <a:pt x="128" y="43"/>
                      </a:lnTo>
                      <a:lnTo>
                        <a:pt x="146" y="63"/>
                      </a:lnTo>
                      <a:lnTo>
                        <a:pt x="140" y="88"/>
                      </a:lnTo>
                      <a:lnTo>
                        <a:pt x="132" y="90"/>
                      </a:lnTo>
                      <a:lnTo>
                        <a:pt x="124" y="95"/>
                      </a:lnTo>
                      <a:lnTo>
                        <a:pt x="112" y="107"/>
                      </a:lnTo>
                      <a:lnTo>
                        <a:pt x="107" y="135"/>
                      </a:lnTo>
                      <a:lnTo>
                        <a:pt x="73" y="116"/>
                      </a:lnTo>
                      <a:lnTo>
                        <a:pt x="59" y="94"/>
                      </a:lnTo>
                      <a:lnTo>
                        <a:pt x="44" y="83"/>
                      </a:lnTo>
                      <a:lnTo>
                        <a:pt x="27" y="63"/>
                      </a:lnTo>
                      <a:lnTo>
                        <a:pt x="19" y="47"/>
                      </a:lnTo>
                      <a:lnTo>
                        <a:pt x="0" y="22"/>
                      </a:lnTo>
                      <a:lnTo>
                        <a:pt x="8" y="0"/>
                      </a:lnTo>
                      <a:lnTo>
                        <a:pt x="22" y="12"/>
                      </a:lnTo>
                      <a:lnTo>
                        <a:pt x="30" y="1"/>
                      </a:lnTo>
                      <a:lnTo>
                        <a:pt x="47" y="0"/>
                      </a:lnTo>
                      <a:lnTo>
                        <a:pt x="80" y="9"/>
                      </a:lnTo>
                      <a:lnTo>
                        <a:pt x="106" y="8"/>
                      </a:lnTo>
                      <a:lnTo>
                        <a:pt x="123" y="2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dirty="0">
                    <a:solidFill>
                      <a:srgbClr val="777777"/>
                    </a:solidFill>
                    <a:latin typeface="Segoe UI" panose="020B0502040204020203" pitchFamily="34" charset="0"/>
                    <a:cs typeface="Segoe UI" panose="020B0502040204020203" pitchFamily="34" charset="0"/>
                  </a:endParaRPr>
                </a:p>
              </p:txBody>
            </p:sp>
            <p:sp>
              <p:nvSpPr>
                <p:cNvPr id="358" name="Country">
                  <a:extLst>
                    <a:ext uri="{FF2B5EF4-FFF2-40B4-BE49-F238E27FC236}">
                      <a16:creationId xmlns:a16="http://schemas.microsoft.com/office/drawing/2014/main" id="{4AB402B4-41CE-4426-BCD0-4AD5C9F84A00}"/>
                    </a:ext>
                  </a:extLst>
                </p:cNvPr>
                <p:cNvSpPr>
                  <a:spLocks/>
                </p:cNvSpPr>
                <p:nvPr/>
              </p:nvSpPr>
              <p:spPr bwMode="auto">
                <a:xfrm>
                  <a:off x="6916738" y="2225675"/>
                  <a:ext cx="34925" cy="49213"/>
                </a:xfrm>
                <a:custGeom>
                  <a:avLst/>
                  <a:gdLst>
                    <a:gd name="T0" fmla="*/ 174 w 174"/>
                    <a:gd name="T1" fmla="*/ 182 h 237"/>
                    <a:gd name="T2" fmla="*/ 173 w 174"/>
                    <a:gd name="T3" fmla="*/ 211 h 237"/>
                    <a:gd name="T4" fmla="*/ 160 w 174"/>
                    <a:gd name="T5" fmla="*/ 205 h 237"/>
                    <a:gd name="T6" fmla="*/ 162 w 174"/>
                    <a:gd name="T7" fmla="*/ 237 h 237"/>
                    <a:gd name="T8" fmla="*/ 151 w 174"/>
                    <a:gd name="T9" fmla="*/ 216 h 237"/>
                    <a:gd name="T10" fmla="*/ 149 w 174"/>
                    <a:gd name="T11" fmla="*/ 196 h 237"/>
                    <a:gd name="T12" fmla="*/ 142 w 174"/>
                    <a:gd name="T13" fmla="*/ 176 h 237"/>
                    <a:gd name="T14" fmla="*/ 126 w 174"/>
                    <a:gd name="T15" fmla="*/ 152 h 237"/>
                    <a:gd name="T16" fmla="*/ 91 w 174"/>
                    <a:gd name="T17" fmla="*/ 151 h 237"/>
                    <a:gd name="T18" fmla="*/ 95 w 174"/>
                    <a:gd name="T19" fmla="*/ 168 h 237"/>
                    <a:gd name="T20" fmla="*/ 83 w 174"/>
                    <a:gd name="T21" fmla="*/ 190 h 237"/>
                    <a:gd name="T22" fmla="*/ 67 w 174"/>
                    <a:gd name="T23" fmla="*/ 182 h 237"/>
                    <a:gd name="T24" fmla="*/ 61 w 174"/>
                    <a:gd name="T25" fmla="*/ 189 h 237"/>
                    <a:gd name="T26" fmla="*/ 50 w 174"/>
                    <a:gd name="T27" fmla="*/ 185 h 237"/>
                    <a:gd name="T28" fmla="*/ 36 w 174"/>
                    <a:gd name="T29" fmla="*/ 181 h 237"/>
                    <a:gd name="T30" fmla="*/ 30 w 174"/>
                    <a:gd name="T31" fmla="*/ 148 h 237"/>
                    <a:gd name="T32" fmla="*/ 17 w 174"/>
                    <a:gd name="T33" fmla="*/ 117 h 237"/>
                    <a:gd name="T34" fmla="*/ 23 w 174"/>
                    <a:gd name="T35" fmla="*/ 92 h 237"/>
                    <a:gd name="T36" fmla="*/ 0 w 174"/>
                    <a:gd name="T37" fmla="*/ 81 h 237"/>
                    <a:gd name="T38" fmla="*/ 8 w 174"/>
                    <a:gd name="T39" fmla="*/ 66 h 237"/>
                    <a:gd name="T40" fmla="*/ 32 w 174"/>
                    <a:gd name="T41" fmla="*/ 50 h 237"/>
                    <a:gd name="T42" fmla="*/ 4 w 174"/>
                    <a:gd name="T43" fmla="*/ 28 h 237"/>
                    <a:gd name="T44" fmla="*/ 18 w 174"/>
                    <a:gd name="T45" fmla="*/ 0 h 237"/>
                    <a:gd name="T46" fmla="*/ 48 w 174"/>
                    <a:gd name="T47" fmla="*/ 18 h 237"/>
                    <a:gd name="T48" fmla="*/ 66 w 174"/>
                    <a:gd name="T49" fmla="*/ 20 h 237"/>
                    <a:gd name="T50" fmla="*/ 69 w 174"/>
                    <a:gd name="T51" fmla="*/ 49 h 237"/>
                    <a:gd name="T52" fmla="*/ 105 w 174"/>
                    <a:gd name="T53" fmla="*/ 55 h 237"/>
                    <a:gd name="T54" fmla="*/ 141 w 174"/>
                    <a:gd name="T55" fmla="*/ 54 h 237"/>
                    <a:gd name="T56" fmla="*/ 162 w 174"/>
                    <a:gd name="T57" fmla="*/ 61 h 237"/>
                    <a:gd name="T58" fmla="*/ 145 w 174"/>
                    <a:gd name="T59" fmla="*/ 96 h 237"/>
                    <a:gd name="T60" fmla="*/ 128 w 174"/>
                    <a:gd name="T61" fmla="*/ 99 h 237"/>
                    <a:gd name="T62" fmla="*/ 116 w 174"/>
                    <a:gd name="T63" fmla="*/ 122 h 237"/>
                    <a:gd name="T64" fmla="*/ 137 w 174"/>
                    <a:gd name="T65" fmla="*/ 143 h 237"/>
                    <a:gd name="T66" fmla="*/ 143 w 174"/>
                    <a:gd name="T67" fmla="*/ 117 h 237"/>
                    <a:gd name="T68" fmla="*/ 154 w 174"/>
                    <a:gd name="T69" fmla="*/ 117 h 237"/>
                    <a:gd name="T70" fmla="*/ 174 w 174"/>
                    <a:gd name="T71" fmla="*/ 18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4" h="237">
                      <a:moveTo>
                        <a:pt x="174" y="182"/>
                      </a:moveTo>
                      <a:lnTo>
                        <a:pt x="173" y="211"/>
                      </a:lnTo>
                      <a:lnTo>
                        <a:pt x="160" y="205"/>
                      </a:lnTo>
                      <a:lnTo>
                        <a:pt x="162" y="237"/>
                      </a:lnTo>
                      <a:lnTo>
                        <a:pt x="151" y="216"/>
                      </a:lnTo>
                      <a:lnTo>
                        <a:pt x="149" y="196"/>
                      </a:lnTo>
                      <a:lnTo>
                        <a:pt x="142" y="176"/>
                      </a:lnTo>
                      <a:lnTo>
                        <a:pt x="126" y="152"/>
                      </a:lnTo>
                      <a:lnTo>
                        <a:pt x="91" y="151"/>
                      </a:lnTo>
                      <a:lnTo>
                        <a:pt x="95" y="168"/>
                      </a:lnTo>
                      <a:lnTo>
                        <a:pt x="83" y="190"/>
                      </a:lnTo>
                      <a:lnTo>
                        <a:pt x="67" y="182"/>
                      </a:lnTo>
                      <a:lnTo>
                        <a:pt x="61" y="189"/>
                      </a:lnTo>
                      <a:lnTo>
                        <a:pt x="50" y="185"/>
                      </a:lnTo>
                      <a:lnTo>
                        <a:pt x="36" y="181"/>
                      </a:lnTo>
                      <a:lnTo>
                        <a:pt x="30" y="148"/>
                      </a:lnTo>
                      <a:lnTo>
                        <a:pt x="17" y="117"/>
                      </a:lnTo>
                      <a:lnTo>
                        <a:pt x="23" y="92"/>
                      </a:lnTo>
                      <a:lnTo>
                        <a:pt x="0" y="81"/>
                      </a:lnTo>
                      <a:lnTo>
                        <a:pt x="8" y="66"/>
                      </a:lnTo>
                      <a:lnTo>
                        <a:pt x="32" y="50"/>
                      </a:lnTo>
                      <a:lnTo>
                        <a:pt x="4" y="28"/>
                      </a:lnTo>
                      <a:lnTo>
                        <a:pt x="18" y="0"/>
                      </a:lnTo>
                      <a:lnTo>
                        <a:pt x="48" y="18"/>
                      </a:lnTo>
                      <a:lnTo>
                        <a:pt x="66" y="20"/>
                      </a:lnTo>
                      <a:lnTo>
                        <a:pt x="69" y="49"/>
                      </a:lnTo>
                      <a:lnTo>
                        <a:pt x="105" y="55"/>
                      </a:lnTo>
                      <a:lnTo>
                        <a:pt x="141" y="54"/>
                      </a:lnTo>
                      <a:lnTo>
                        <a:pt x="162" y="61"/>
                      </a:lnTo>
                      <a:lnTo>
                        <a:pt x="145" y="96"/>
                      </a:lnTo>
                      <a:lnTo>
                        <a:pt x="128" y="99"/>
                      </a:lnTo>
                      <a:lnTo>
                        <a:pt x="116" y="122"/>
                      </a:lnTo>
                      <a:lnTo>
                        <a:pt x="137" y="143"/>
                      </a:lnTo>
                      <a:lnTo>
                        <a:pt x="143" y="117"/>
                      </a:lnTo>
                      <a:lnTo>
                        <a:pt x="154" y="117"/>
                      </a:lnTo>
                      <a:lnTo>
                        <a:pt x="174" y="18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dirty="0">
                    <a:solidFill>
                      <a:srgbClr val="777777"/>
                    </a:solidFill>
                    <a:latin typeface="Segoe UI" panose="020B0502040204020203" pitchFamily="34" charset="0"/>
                    <a:cs typeface="Segoe UI" panose="020B0502040204020203" pitchFamily="34" charset="0"/>
                  </a:endParaRPr>
                </a:p>
              </p:txBody>
            </p:sp>
            <p:sp>
              <p:nvSpPr>
                <p:cNvPr id="359" name="Country">
                  <a:extLst>
                    <a:ext uri="{FF2B5EF4-FFF2-40B4-BE49-F238E27FC236}">
                      <a16:creationId xmlns:a16="http://schemas.microsoft.com/office/drawing/2014/main" id="{50D174B0-1751-42E9-91CC-B6CD4D51195E}"/>
                    </a:ext>
                  </a:extLst>
                </p:cNvPr>
                <p:cNvSpPr>
                  <a:spLocks/>
                </p:cNvSpPr>
                <p:nvPr/>
              </p:nvSpPr>
              <p:spPr bwMode="auto">
                <a:xfrm>
                  <a:off x="6256338" y="1974850"/>
                  <a:ext cx="28575" cy="23813"/>
                </a:xfrm>
                <a:custGeom>
                  <a:avLst/>
                  <a:gdLst>
                    <a:gd name="T0" fmla="*/ 31 w 138"/>
                    <a:gd name="T1" fmla="*/ 8 h 116"/>
                    <a:gd name="T2" fmla="*/ 58 w 138"/>
                    <a:gd name="T3" fmla="*/ 13 h 116"/>
                    <a:gd name="T4" fmla="*/ 93 w 138"/>
                    <a:gd name="T5" fmla="*/ 0 h 116"/>
                    <a:gd name="T6" fmla="*/ 117 w 138"/>
                    <a:gd name="T7" fmla="*/ 27 h 116"/>
                    <a:gd name="T8" fmla="*/ 138 w 138"/>
                    <a:gd name="T9" fmla="*/ 41 h 116"/>
                    <a:gd name="T10" fmla="*/ 134 w 138"/>
                    <a:gd name="T11" fmla="*/ 81 h 116"/>
                    <a:gd name="T12" fmla="*/ 124 w 138"/>
                    <a:gd name="T13" fmla="*/ 83 h 116"/>
                    <a:gd name="T14" fmla="*/ 120 w 138"/>
                    <a:gd name="T15" fmla="*/ 116 h 116"/>
                    <a:gd name="T16" fmla="*/ 87 w 138"/>
                    <a:gd name="T17" fmla="*/ 89 h 116"/>
                    <a:gd name="T18" fmla="*/ 67 w 138"/>
                    <a:gd name="T19" fmla="*/ 94 h 116"/>
                    <a:gd name="T20" fmla="*/ 41 w 138"/>
                    <a:gd name="T21" fmla="*/ 66 h 116"/>
                    <a:gd name="T22" fmla="*/ 23 w 138"/>
                    <a:gd name="T23" fmla="*/ 42 h 116"/>
                    <a:gd name="T24" fmla="*/ 6 w 138"/>
                    <a:gd name="T25" fmla="*/ 41 h 116"/>
                    <a:gd name="T26" fmla="*/ 0 w 138"/>
                    <a:gd name="T27" fmla="*/ 20 h 116"/>
                    <a:gd name="T28" fmla="*/ 31 w 138"/>
                    <a:gd name="T29"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16">
                      <a:moveTo>
                        <a:pt x="31" y="8"/>
                      </a:moveTo>
                      <a:lnTo>
                        <a:pt x="58" y="13"/>
                      </a:lnTo>
                      <a:lnTo>
                        <a:pt x="93" y="0"/>
                      </a:lnTo>
                      <a:lnTo>
                        <a:pt x="117" y="27"/>
                      </a:lnTo>
                      <a:lnTo>
                        <a:pt x="138" y="41"/>
                      </a:lnTo>
                      <a:lnTo>
                        <a:pt x="134" y="81"/>
                      </a:lnTo>
                      <a:lnTo>
                        <a:pt x="124" y="83"/>
                      </a:lnTo>
                      <a:lnTo>
                        <a:pt x="120" y="116"/>
                      </a:lnTo>
                      <a:lnTo>
                        <a:pt x="87" y="89"/>
                      </a:lnTo>
                      <a:lnTo>
                        <a:pt x="67" y="94"/>
                      </a:lnTo>
                      <a:lnTo>
                        <a:pt x="41" y="66"/>
                      </a:lnTo>
                      <a:lnTo>
                        <a:pt x="23" y="42"/>
                      </a:lnTo>
                      <a:lnTo>
                        <a:pt x="6" y="41"/>
                      </a:lnTo>
                      <a:lnTo>
                        <a:pt x="0" y="20"/>
                      </a:lnTo>
                      <a:lnTo>
                        <a:pt x="31" y="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0" name="Country">
                  <a:extLst>
                    <a:ext uri="{FF2B5EF4-FFF2-40B4-BE49-F238E27FC236}">
                      <a16:creationId xmlns:a16="http://schemas.microsoft.com/office/drawing/2014/main" id="{F82FDDC9-751B-4708-921F-4DD85D2BFE9D}"/>
                    </a:ext>
                  </a:extLst>
                </p:cNvPr>
                <p:cNvSpPr>
                  <a:spLocks/>
                </p:cNvSpPr>
                <p:nvPr/>
              </p:nvSpPr>
              <p:spPr bwMode="auto">
                <a:xfrm>
                  <a:off x="6194425" y="2319338"/>
                  <a:ext cx="58737" cy="42863"/>
                </a:xfrm>
                <a:custGeom>
                  <a:avLst/>
                  <a:gdLst>
                    <a:gd name="T0" fmla="*/ 101 w 290"/>
                    <a:gd name="T1" fmla="*/ 211 h 212"/>
                    <a:gd name="T2" fmla="*/ 75 w 290"/>
                    <a:gd name="T3" fmla="*/ 201 h 212"/>
                    <a:gd name="T4" fmla="*/ 57 w 290"/>
                    <a:gd name="T5" fmla="*/ 203 h 212"/>
                    <a:gd name="T6" fmla="*/ 44 w 290"/>
                    <a:gd name="T7" fmla="*/ 212 h 212"/>
                    <a:gd name="T8" fmla="*/ 27 w 290"/>
                    <a:gd name="T9" fmla="*/ 204 h 212"/>
                    <a:gd name="T10" fmla="*/ 20 w 290"/>
                    <a:gd name="T11" fmla="*/ 192 h 212"/>
                    <a:gd name="T12" fmla="*/ 3 w 290"/>
                    <a:gd name="T13" fmla="*/ 183 h 212"/>
                    <a:gd name="T14" fmla="*/ 0 w 290"/>
                    <a:gd name="T15" fmla="*/ 161 h 212"/>
                    <a:gd name="T16" fmla="*/ 11 w 290"/>
                    <a:gd name="T17" fmla="*/ 145 h 212"/>
                    <a:gd name="T18" fmla="*/ 10 w 290"/>
                    <a:gd name="T19" fmla="*/ 132 h 212"/>
                    <a:gd name="T20" fmla="*/ 40 w 290"/>
                    <a:gd name="T21" fmla="*/ 100 h 212"/>
                    <a:gd name="T22" fmla="*/ 46 w 290"/>
                    <a:gd name="T23" fmla="*/ 73 h 212"/>
                    <a:gd name="T24" fmla="*/ 56 w 290"/>
                    <a:gd name="T25" fmla="*/ 64 h 212"/>
                    <a:gd name="T26" fmla="*/ 74 w 290"/>
                    <a:gd name="T27" fmla="*/ 69 h 212"/>
                    <a:gd name="T28" fmla="*/ 90 w 290"/>
                    <a:gd name="T29" fmla="*/ 61 h 212"/>
                    <a:gd name="T30" fmla="*/ 95 w 290"/>
                    <a:gd name="T31" fmla="*/ 51 h 212"/>
                    <a:gd name="T32" fmla="*/ 125 w 290"/>
                    <a:gd name="T33" fmla="*/ 34 h 212"/>
                    <a:gd name="T34" fmla="*/ 132 w 290"/>
                    <a:gd name="T35" fmla="*/ 22 h 212"/>
                    <a:gd name="T36" fmla="*/ 167 w 290"/>
                    <a:gd name="T37" fmla="*/ 6 h 212"/>
                    <a:gd name="T38" fmla="*/ 188 w 290"/>
                    <a:gd name="T39" fmla="*/ 0 h 212"/>
                    <a:gd name="T40" fmla="*/ 198 w 290"/>
                    <a:gd name="T41" fmla="*/ 7 h 212"/>
                    <a:gd name="T42" fmla="*/ 222 w 290"/>
                    <a:gd name="T43" fmla="*/ 7 h 212"/>
                    <a:gd name="T44" fmla="*/ 219 w 290"/>
                    <a:gd name="T45" fmla="*/ 26 h 212"/>
                    <a:gd name="T46" fmla="*/ 224 w 290"/>
                    <a:gd name="T47" fmla="*/ 44 h 212"/>
                    <a:gd name="T48" fmla="*/ 246 w 290"/>
                    <a:gd name="T49" fmla="*/ 69 h 212"/>
                    <a:gd name="T50" fmla="*/ 247 w 290"/>
                    <a:gd name="T51" fmla="*/ 88 h 212"/>
                    <a:gd name="T52" fmla="*/ 290 w 290"/>
                    <a:gd name="T53" fmla="*/ 97 h 212"/>
                    <a:gd name="T54" fmla="*/ 289 w 290"/>
                    <a:gd name="T55" fmla="*/ 123 h 212"/>
                    <a:gd name="T56" fmla="*/ 281 w 290"/>
                    <a:gd name="T57" fmla="*/ 135 h 212"/>
                    <a:gd name="T58" fmla="*/ 263 w 290"/>
                    <a:gd name="T59" fmla="*/ 138 h 212"/>
                    <a:gd name="T60" fmla="*/ 255 w 290"/>
                    <a:gd name="T61" fmla="*/ 155 h 212"/>
                    <a:gd name="T62" fmla="*/ 242 w 290"/>
                    <a:gd name="T63" fmla="*/ 159 h 212"/>
                    <a:gd name="T64" fmla="*/ 209 w 290"/>
                    <a:gd name="T65" fmla="*/ 159 h 212"/>
                    <a:gd name="T66" fmla="*/ 191 w 290"/>
                    <a:gd name="T67" fmla="*/ 156 h 212"/>
                    <a:gd name="T68" fmla="*/ 179 w 290"/>
                    <a:gd name="T69" fmla="*/ 162 h 212"/>
                    <a:gd name="T70" fmla="*/ 162 w 290"/>
                    <a:gd name="T71" fmla="*/ 159 h 212"/>
                    <a:gd name="T72" fmla="*/ 96 w 290"/>
                    <a:gd name="T73" fmla="*/ 161 h 212"/>
                    <a:gd name="T74" fmla="*/ 95 w 290"/>
                    <a:gd name="T75" fmla="*/ 182 h 212"/>
                    <a:gd name="T76" fmla="*/ 101 w 290"/>
                    <a:gd name="T77" fmla="*/ 21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0" h="212">
                      <a:moveTo>
                        <a:pt x="101" y="211"/>
                      </a:moveTo>
                      <a:lnTo>
                        <a:pt x="75" y="201"/>
                      </a:lnTo>
                      <a:lnTo>
                        <a:pt x="57" y="203"/>
                      </a:lnTo>
                      <a:lnTo>
                        <a:pt x="44" y="212"/>
                      </a:lnTo>
                      <a:lnTo>
                        <a:pt x="27" y="204"/>
                      </a:lnTo>
                      <a:lnTo>
                        <a:pt x="20" y="192"/>
                      </a:lnTo>
                      <a:lnTo>
                        <a:pt x="3" y="183"/>
                      </a:lnTo>
                      <a:lnTo>
                        <a:pt x="0" y="161"/>
                      </a:lnTo>
                      <a:lnTo>
                        <a:pt x="11" y="145"/>
                      </a:lnTo>
                      <a:lnTo>
                        <a:pt x="10" y="132"/>
                      </a:lnTo>
                      <a:lnTo>
                        <a:pt x="40" y="100"/>
                      </a:lnTo>
                      <a:lnTo>
                        <a:pt x="46" y="73"/>
                      </a:lnTo>
                      <a:lnTo>
                        <a:pt x="56" y="64"/>
                      </a:lnTo>
                      <a:lnTo>
                        <a:pt x="74" y="69"/>
                      </a:lnTo>
                      <a:lnTo>
                        <a:pt x="90" y="61"/>
                      </a:lnTo>
                      <a:lnTo>
                        <a:pt x="95" y="51"/>
                      </a:lnTo>
                      <a:lnTo>
                        <a:pt x="125" y="34"/>
                      </a:lnTo>
                      <a:lnTo>
                        <a:pt x="132" y="22"/>
                      </a:lnTo>
                      <a:lnTo>
                        <a:pt x="167" y="6"/>
                      </a:lnTo>
                      <a:lnTo>
                        <a:pt x="188" y="0"/>
                      </a:lnTo>
                      <a:lnTo>
                        <a:pt x="198" y="7"/>
                      </a:lnTo>
                      <a:lnTo>
                        <a:pt x="222" y="7"/>
                      </a:lnTo>
                      <a:lnTo>
                        <a:pt x="219" y="26"/>
                      </a:lnTo>
                      <a:lnTo>
                        <a:pt x="224" y="44"/>
                      </a:lnTo>
                      <a:lnTo>
                        <a:pt x="246" y="69"/>
                      </a:lnTo>
                      <a:lnTo>
                        <a:pt x="247" y="88"/>
                      </a:lnTo>
                      <a:lnTo>
                        <a:pt x="290" y="97"/>
                      </a:lnTo>
                      <a:lnTo>
                        <a:pt x="289" y="123"/>
                      </a:lnTo>
                      <a:lnTo>
                        <a:pt x="281" y="135"/>
                      </a:lnTo>
                      <a:lnTo>
                        <a:pt x="263" y="138"/>
                      </a:lnTo>
                      <a:lnTo>
                        <a:pt x="255" y="155"/>
                      </a:lnTo>
                      <a:lnTo>
                        <a:pt x="242" y="159"/>
                      </a:lnTo>
                      <a:lnTo>
                        <a:pt x="209" y="159"/>
                      </a:lnTo>
                      <a:lnTo>
                        <a:pt x="191" y="156"/>
                      </a:lnTo>
                      <a:lnTo>
                        <a:pt x="179" y="162"/>
                      </a:lnTo>
                      <a:lnTo>
                        <a:pt x="162" y="159"/>
                      </a:lnTo>
                      <a:lnTo>
                        <a:pt x="96" y="161"/>
                      </a:lnTo>
                      <a:lnTo>
                        <a:pt x="95" y="182"/>
                      </a:lnTo>
                      <a:lnTo>
                        <a:pt x="101" y="21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1" name="Country">
                  <a:extLst>
                    <a:ext uri="{FF2B5EF4-FFF2-40B4-BE49-F238E27FC236}">
                      <a16:creationId xmlns:a16="http://schemas.microsoft.com/office/drawing/2014/main" id="{BA4AC980-7A0D-4043-B882-D9C6674C8B39}"/>
                    </a:ext>
                  </a:extLst>
                </p:cNvPr>
                <p:cNvSpPr>
                  <a:spLocks/>
                </p:cNvSpPr>
                <p:nvPr/>
              </p:nvSpPr>
              <p:spPr bwMode="auto">
                <a:xfrm>
                  <a:off x="6410325" y="2057400"/>
                  <a:ext cx="47625" cy="31750"/>
                </a:xfrm>
                <a:custGeom>
                  <a:avLst/>
                  <a:gdLst>
                    <a:gd name="T0" fmla="*/ 11 w 235"/>
                    <a:gd name="T1" fmla="*/ 0 h 154"/>
                    <a:gd name="T2" fmla="*/ 22 w 235"/>
                    <a:gd name="T3" fmla="*/ 21 h 154"/>
                    <a:gd name="T4" fmla="*/ 36 w 235"/>
                    <a:gd name="T5" fmla="*/ 17 h 154"/>
                    <a:gd name="T6" fmla="*/ 66 w 235"/>
                    <a:gd name="T7" fmla="*/ 26 h 154"/>
                    <a:gd name="T8" fmla="*/ 121 w 235"/>
                    <a:gd name="T9" fmla="*/ 28 h 154"/>
                    <a:gd name="T10" fmla="*/ 140 w 235"/>
                    <a:gd name="T11" fmla="*/ 15 h 154"/>
                    <a:gd name="T12" fmla="*/ 185 w 235"/>
                    <a:gd name="T13" fmla="*/ 3 h 154"/>
                    <a:gd name="T14" fmla="*/ 212 w 235"/>
                    <a:gd name="T15" fmla="*/ 22 h 154"/>
                    <a:gd name="T16" fmla="*/ 235 w 235"/>
                    <a:gd name="T17" fmla="*/ 27 h 154"/>
                    <a:gd name="T18" fmla="*/ 215 w 235"/>
                    <a:gd name="T19" fmla="*/ 49 h 154"/>
                    <a:gd name="T20" fmla="*/ 201 w 235"/>
                    <a:gd name="T21" fmla="*/ 86 h 154"/>
                    <a:gd name="T22" fmla="*/ 213 w 235"/>
                    <a:gd name="T23" fmla="*/ 115 h 154"/>
                    <a:gd name="T24" fmla="*/ 181 w 235"/>
                    <a:gd name="T25" fmla="*/ 108 h 154"/>
                    <a:gd name="T26" fmla="*/ 142 w 235"/>
                    <a:gd name="T27" fmla="*/ 124 h 154"/>
                    <a:gd name="T28" fmla="*/ 142 w 235"/>
                    <a:gd name="T29" fmla="*/ 149 h 154"/>
                    <a:gd name="T30" fmla="*/ 107 w 235"/>
                    <a:gd name="T31" fmla="*/ 154 h 154"/>
                    <a:gd name="T32" fmla="*/ 81 w 235"/>
                    <a:gd name="T33" fmla="*/ 136 h 154"/>
                    <a:gd name="T34" fmla="*/ 50 w 235"/>
                    <a:gd name="T35" fmla="*/ 150 h 154"/>
                    <a:gd name="T36" fmla="*/ 22 w 235"/>
                    <a:gd name="T37" fmla="*/ 149 h 154"/>
                    <a:gd name="T38" fmla="*/ 19 w 235"/>
                    <a:gd name="T39" fmla="*/ 115 h 154"/>
                    <a:gd name="T40" fmla="*/ 0 w 235"/>
                    <a:gd name="T41" fmla="*/ 99 h 154"/>
                    <a:gd name="T42" fmla="*/ 7 w 235"/>
                    <a:gd name="T43" fmla="*/ 92 h 154"/>
                    <a:gd name="T44" fmla="*/ 3 w 235"/>
                    <a:gd name="T45" fmla="*/ 86 h 154"/>
                    <a:gd name="T46" fmla="*/ 9 w 235"/>
                    <a:gd name="T47" fmla="*/ 69 h 154"/>
                    <a:gd name="T48" fmla="*/ 23 w 235"/>
                    <a:gd name="T49" fmla="*/ 53 h 154"/>
                    <a:gd name="T50" fmla="*/ 5 w 235"/>
                    <a:gd name="T51" fmla="*/ 31 h 154"/>
                    <a:gd name="T52" fmla="*/ 2 w 235"/>
                    <a:gd name="T53" fmla="*/ 12 h 154"/>
                    <a:gd name="T54" fmla="*/ 11 w 235"/>
                    <a:gd name="T5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5" h="154">
                      <a:moveTo>
                        <a:pt x="11" y="0"/>
                      </a:moveTo>
                      <a:lnTo>
                        <a:pt x="22" y="21"/>
                      </a:lnTo>
                      <a:lnTo>
                        <a:pt x="36" y="17"/>
                      </a:lnTo>
                      <a:lnTo>
                        <a:pt x="66" y="26"/>
                      </a:lnTo>
                      <a:lnTo>
                        <a:pt x="121" y="28"/>
                      </a:lnTo>
                      <a:lnTo>
                        <a:pt x="140" y="15"/>
                      </a:lnTo>
                      <a:lnTo>
                        <a:pt x="185" y="3"/>
                      </a:lnTo>
                      <a:lnTo>
                        <a:pt x="212" y="22"/>
                      </a:lnTo>
                      <a:lnTo>
                        <a:pt x="235" y="27"/>
                      </a:lnTo>
                      <a:lnTo>
                        <a:pt x="215" y="49"/>
                      </a:lnTo>
                      <a:lnTo>
                        <a:pt x="201" y="86"/>
                      </a:lnTo>
                      <a:lnTo>
                        <a:pt x="213" y="115"/>
                      </a:lnTo>
                      <a:lnTo>
                        <a:pt x="181" y="108"/>
                      </a:lnTo>
                      <a:lnTo>
                        <a:pt x="142" y="124"/>
                      </a:lnTo>
                      <a:lnTo>
                        <a:pt x="142" y="149"/>
                      </a:lnTo>
                      <a:lnTo>
                        <a:pt x="107" y="154"/>
                      </a:lnTo>
                      <a:lnTo>
                        <a:pt x="81" y="136"/>
                      </a:lnTo>
                      <a:lnTo>
                        <a:pt x="50" y="150"/>
                      </a:lnTo>
                      <a:lnTo>
                        <a:pt x="22" y="149"/>
                      </a:lnTo>
                      <a:lnTo>
                        <a:pt x="19" y="115"/>
                      </a:lnTo>
                      <a:lnTo>
                        <a:pt x="0" y="99"/>
                      </a:lnTo>
                      <a:lnTo>
                        <a:pt x="7" y="92"/>
                      </a:lnTo>
                      <a:lnTo>
                        <a:pt x="3" y="86"/>
                      </a:lnTo>
                      <a:lnTo>
                        <a:pt x="9" y="69"/>
                      </a:lnTo>
                      <a:lnTo>
                        <a:pt x="23" y="53"/>
                      </a:lnTo>
                      <a:lnTo>
                        <a:pt x="5" y="31"/>
                      </a:lnTo>
                      <a:lnTo>
                        <a:pt x="2" y="12"/>
                      </a:lnTo>
                      <a:lnTo>
                        <a:pt x="11"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2" name="Country">
                  <a:extLst>
                    <a:ext uri="{FF2B5EF4-FFF2-40B4-BE49-F238E27FC236}">
                      <a16:creationId xmlns:a16="http://schemas.microsoft.com/office/drawing/2014/main" id="{EF3A74F8-B3A5-4A59-9FEB-3AF7391EC377}"/>
                    </a:ext>
                  </a:extLst>
                </p:cNvPr>
                <p:cNvSpPr>
                  <a:spLocks/>
                </p:cNvSpPr>
                <p:nvPr/>
              </p:nvSpPr>
              <p:spPr bwMode="auto">
                <a:xfrm>
                  <a:off x="6461125" y="2454275"/>
                  <a:ext cx="12700" cy="15875"/>
                </a:xfrm>
                <a:custGeom>
                  <a:avLst/>
                  <a:gdLst>
                    <a:gd name="T0" fmla="*/ 12 w 66"/>
                    <a:gd name="T1" fmla="*/ 81 h 81"/>
                    <a:gd name="T2" fmla="*/ 10 w 66"/>
                    <a:gd name="T3" fmla="*/ 36 h 81"/>
                    <a:gd name="T4" fmla="*/ 0 w 66"/>
                    <a:gd name="T5" fmla="*/ 19 h 81"/>
                    <a:gd name="T6" fmla="*/ 23 w 66"/>
                    <a:gd name="T7" fmla="*/ 21 h 81"/>
                    <a:gd name="T8" fmla="*/ 35 w 66"/>
                    <a:gd name="T9" fmla="*/ 0 h 81"/>
                    <a:gd name="T10" fmla="*/ 55 w 66"/>
                    <a:gd name="T11" fmla="*/ 2 h 81"/>
                    <a:gd name="T12" fmla="*/ 57 w 66"/>
                    <a:gd name="T13" fmla="*/ 17 h 81"/>
                    <a:gd name="T14" fmla="*/ 66 w 66"/>
                    <a:gd name="T15" fmla="*/ 26 h 81"/>
                    <a:gd name="T16" fmla="*/ 66 w 66"/>
                    <a:gd name="T17" fmla="*/ 38 h 81"/>
                    <a:gd name="T18" fmla="*/ 57 w 66"/>
                    <a:gd name="T19" fmla="*/ 46 h 81"/>
                    <a:gd name="T20" fmla="*/ 42 w 66"/>
                    <a:gd name="T21" fmla="*/ 66 h 81"/>
                    <a:gd name="T22" fmla="*/ 28 w 66"/>
                    <a:gd name="T23" fmla="*/ 79 h 81"/>
                    <a:gd name="T24" fmla="*/ 12 w 66"/>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81">
                      <a:moveTo>
                        <a:pt x="12" y="81"/>
                      </a:moveTo>
                      <a:lnTo>
                        <a:pt x="10" y="36"/>
                      </a:lnTo>
                      <a:lnTo>
                        <a:pt x="0" y="19"/>
                      </a:lnTo>
                      <a:lnTo>
                        <a:pt x="23" y="21"/>
                      </a:lnTo>
                      <a:lnTo>
                        <a:pt x="35" y="0"/>
                      </a:lnTo>
                      <a:lnTo>
                        <a:pt x="55" y="2"/>
                      </a:lnTo>
                      <a:lnTo>
                        <a:pt x="57" y="17"/>
                      </a:lnTo>
                      <a:lnTo>
                        <a:pt x="66" y="26"/>
                      </a:lnTo>
                      <a:lnTo>
                        <a:pt x="66" y="38"/>
                      </a:lnTo>
                      <a:lnTo>
                        <a:pt x="57" y="46"/>
                      </a:lnTo>
                      <a:lnTo>
                        <a:pt x="42" y="66"/>
                      </a:lnTo>
                      <a:lnTo>
                        <a:pt x="28" y="79"/>
                      </a:lnTo>
                      <a:lnTo>
                        <a:pt x="12" y="8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3" name="Country">
                  <a:extLst>
                    <a:ext uri="{FF2B5EF4-FFF2-40B4-BE49-F238E27FC236}">
                      <a16:creationId xmlns:a16="http://schemas.microsoft.com/office/drawing/2014/main" id="{95A3AA66-A045-479B-ABCA-037421AEDFA6}"/>
                    </a:ext>
                  </a:extLst>
                </p:cNvPr>
                <p:cNvSpPr>
                  <a:spLocks/>
                </p:cNvSpPr>
                <p:nvPr/>
              </p:nvSpPr>
              <p:spPr bwMode="auto">
                <a:xfrm>
                  <a:off x="6243638" y="2341563"/>
                  <a:ext cx="22225" cy="47625"/>
                </a:xfrm>
                <a:custGeom>
                  <a:avLst/>
                  <a:gdLst>
                    <a:gd name="T0" fmla="*/ 73 w 115"/>
                    <a:gd name="T1" fmla="*/ 228 h 232"/>
                    <a:gd name="T2" fmla="*/ 42 w 115"/>
                    <a:gd name="T3" fmla="*/ 232 h 232"/>
                    <a:gd name="T4" fmla="*/ 32 w 115"/>
                    <a:gd name="T5" fmla="*/ 206 h 232"/>
                    <a:gd name="T6" fmla="*/ 34 w 115"/>
                    <a:gd name="T7" fmla="*/ 119 h 232"/>
                    <a:gd name="T8" fmla="*/ 26 w 115"/>
                    <a:gd name="T9" fmla="*/ 111 h 232"/>
                    <a:gd name="T10" fmla="*/ 25 w 115"/>
                    <a:gd name="T11" fmla="*/ 92 h 232"/>
                    <a:gd name="T12" fmla="*/ 12 w 115"/>
                    <a:gd name="T13" fmla="*/ 79 h 232"/>
                    <a:gd name="T14" fmla="*/ 0 w 115"/>
                    <a:gd name="T15" fmla="*/ 67 h 232"/>
                    <a:gd name="T16" fmla="*/ 5 w 115"/>
                    <a:gd name="T17" fmla="*/ 47 h 232"/>
                    <a:gd name="T18" fmla="*/ 18 w 115"/>
                    <a:gd name="T19" fmla="*/ 43 h 232"/>
                    <a:gd name="T20" fmla="*/ 26 w 115"/>
                    <a:gd name="T21" fmla="*/ 26 h 232"/>
                    <a:gd name="T22" fmla="*/ 44 w 115"/>
                    <a:gd name="T23" fmla="*/ 23 h 232"/>
                    <a:gd name="T24" fmla="*/ 52 w 115"/>
                    <a:gd name="T25" fmla="*/ 11 h 232"/>
                    <a:gd name="T26" fmla="*/ 65 w 115"/>
                    <a:gd name="T27" fmla="*/ 0 h 232"/>
                    <a:gd name="T28" fmla="*/ 79 w 115"/>
                    <a:gd name="T29" fmla="*/ 0 h 232"/>
                    <a:gd name="T30" fmla="*/ 108 w 115"/>
                    <a:gd name="T31" fmla="*/ 22 h 232"/>
                    <a:gd name="T32" fmla="*/ 106 w 115"/>
                    <a:gd name="T33" fmla="*/ 35 h 232"/>
                    <a:gd name="T34" fmla="*/ 115 w 115"/>
                    <a:gd name="T35" fmla="*/ 57 h 232"/>
                    <a:gd name="T36" fmla="*/ 107 w 115"/>
                    <a:gd name="T37" fmla="*/ 73 h 232"/>
                    <a:gd name="T38" fmla="*/ 111 w 115"/>
                    <a:gd name="T39" fmla="*/ 83 h 232"/>
                    <a:gd name="T40" fmla="*/ 93 w 115"/>
                    <a:gd name="T41" fmla="*/ 107 h 232"/>
                    <a:gd name="T42" fmla="*/ 81 w 115"/>
                    <a:gd name="T43" fmla="*/ 119 h 232"/>
                    <a:gd name="T44" fmla="*/ 74 w 115"/>
                    <a:gd name="T45" fmla="*/ 142 h 232"/>
                    <a:gd name="T46" fmla="*/ 75 w 115"/>
                    <a:gd name="T47" fmla="*/ 167 h 232"/>
                    <a:gd name="T48" fmla="*/ 73 w 115"/>
                    <a:gd name="T49" fmla="*/ 22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232">
                      <a:moveTo>
                        <a:pt x="73" y="228"/>
                      </a:moveTo>
                      <a:lnTo>
                        <a:pt x="42" y="232"/>
                      </a:lnTo>
                      <a:lnTo>
                        <a:pt x="32" y="206"/>
                      </a:lnTo>
                      <a:lnTo>
                        <a:pt x="34" y="119"/>
                      </a:lnTo>
                      <a:lnTo>
                        <a:pt x="26" y="111"/>
                      </a:lnTo>
                      <a:lnTo>
                        <a:pt x="25" y="92"/>
                      </a:lnTo>
                      <a:lnTo>
                        <a:pt x="12" y="79"/>
                      </a:lnTo>
                      <a:lnTo>
                        <a:pt x="0" y="67"/>
                      </a:lnTo>
                      <a:lnTo>
                        <a:pt x="5" y="47"/>
                      </a:lnTo>
                      <a:lnTo>
                        <a:pt x="18" y="43"/>
                      </a:lnTo>
                      <a:lnTo>
                        <a:pt x="26" y="26"/>
                      </a:lnTo>
                      <a:lnTo>
                        <a:pt x="44" y="23"/>
                      </a:lnTo>
                      <a:lnTo>
                        <a:pt x="52" y="11"/>
                      </a:lnTo>
                      <a:lnTo>
                        <a:pt x="65" y="0"/>
                      </a:lnTo>
                      <a:lnTo>
                        <a:pt x="79" y="0"/>
                      </a:lnTo>
                      <a:lnTo>
                        <a:pt x="108" y="22"/>
                      </a:lnTo>
                      <a:lnTo>
                        <a:pt x="106" y="35"/>
                      </a:lnTo>
                      <a:lnTo>
                        <a:pt x="115" y="57"/>
                      </a:lnTo>
                      <a:lnTo>
                        <a:pt x="107" y="73"/>
                      </a:lnTo>
                      <a:lnTo>
                        <a:pt x="111" y="83"/>
                      </a:lnTo>
                      <a:lnTo>
                        <a:pt x="93" y="107"/>
                      </a:lnTo>
                      <a:lnTo>
                        <a:pt x="81" y="119"/>
                      </a:lnTo>
                      <a:lnTo>
                        <a:pt x="74" y="142"/>
                      </a:lnTo>
                      <a:lnTo>
                        <a:pt x="75" y="167"/>
                      </a:lnTo>
                      <a:lnTo>
                        <a:pt x="73" y="22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4" name="Country">
                  <a:extLst>
                    <a:ext uri="{FF2B5EF4-FFF2-40B4-BE49-F238E27FC236}">
                      <a16:creationId xmlns:a16="http://schemas.microsoft.com/office/drawing/2014/main" id="{3ED620C3-9228-47AD-B698-3E6978389093}"/>
                    </a:ext>
                  </a:extLst>
                </p:cNvPr>
                <p:cNvSpPr>
                  <a:spLocks/>
                </p:cNvSpPr>
                <p:nvPr/>
              </p:nvSpPr>
              <p:spPr bwMode="auto">
                <a:xfrm>
                  <a:off x="7118350" y="2393950"/>
                  <a:ext cx="9525" cy="11113"/>
                </a:xfrm>
                <a:custGeom>
                  <a:avLst/>
                  <a:gdLst>
                    <a:gd name="T0" fmla="*/ 0 w 47"/>
                    <a:gd name="T1" fmla="*/ 35 h 55"/>
                    <a:gd name="T2" fmla="*/ 15 w 47"/>
                    <a:gd name="T3" fmla="*/ 21 h 55"/>
                    <a:gd name="T4" fmla="*/ 47 w 47"/>
                    <a:gd name="T5" fmla="*/ 0 h 55"/>
                    <a:gd name="T6" fmla="*/ 46 w 47"/>
                    <a:gd name="T7" fmla="*/ 19 h 55"/>
                    <a:gd name="T8" fmla="*/ 43 w 47"/>
                    <a:gd name="T9" fmla="*/ 43 h 55"/>
                    <a:gd name="T10" fmla="*/ 25 w 47"/>
                    <a:gd name="T11" fmla="*/ 42 h 55"/>
                    <a:gd name="T12" fmla="*/ 17 w 47"/>
                    <a:gd name="T13" fmla="*/ 55 h 55"/>
                    <a:gd name="T14" fmla="*/ 0 w 47"/>
                    <a:gd name="T15" fmla="*/ 3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5">
                      <a:moveTo>
                        <a:pt x="0" y="35"/>
                      </a:moveTo>
                      <a:lnTo>
                        <a:pt x="15" y="21"/>
                      </a:lnTo>
                      <a:lnTo>
                        <a:pt x="47" y="0"/>
                      </a:lnTo>
                      <a:lnTo>
                        <a:pt x="46" y="19"/>
                      </a:lnTo>
                      <a:lnTo>
                        <a:pt x="43" y="43"/>
                      </a:lnTo>
                      <a:lnTo>
                        <a:pt x="25" y="42"/>
                      </a:lnTo>
                      <a:lnTo>
                        <a:pt x="17" y="55"/>
                      </a:lnTo>
                      <a:lnTo>
                        <a:pt x="0" y="3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5" name="Country">
                  <a:extLst>
                    <a:ext uri="{FF2B5EF4-FFF2-40B4-BE49-F238E27FC236}">
                      <a16:creationId xmlns:a16="http://schemas.microsoft.com/office/drawing/2014/main" id="{5F0276BE-2B80-4BC2-8AB2-9A7989D88D81}"/>
                    </a:ext>
                  </a:extLst>
                </p:cNvPr>
                <p:cNvSpPr>
                  <a:spLocks/>
                </p:cNvSpPr>
                <p:nvPr/>
              </p:nvSpPr>
              <p:spPr bwMode="auto">
                <a:xfrm>
                  <a:off x="5700713" y="2511425"/>
                  <a:ext cx="92075" cy="104775"/>
                </a:xfrm>
                <a:custGeom>
                  <a:avLst/>
                  <a:gdLst>
                    <a:gd name="T0" fmla="*/ 256 w 459"/>
                    <a:gd name="T1" fmla="*/ 481 h 515"/>
                    <a:gd name="T2" fmla="*/ 213 w 459"/>
                    <a:gd name="T3" fmla="*/ 479 h 515"/>
                    <a:gd name="T4" fmla="*/ 198 w 459"/>
                    <a:gd name="T5" fmla="*/ 512 h 515"/>
                    <a:gd name="T6" fmla="*/ 176 w 459"/>
                    <a:gd name="T7" fmla="*/ 483 h 515"/>
                    <a:gd name="T8" fmla="*/ 126 w 459"/>
                    <a:gd name="T9" fmla="*/ 473 h 515"/>
                    <a:gd name="T10" fmla="*/ 94 w 459"/>
                    <a:gd name="T11" fmla="*/ 510 h 515"/>
                    <a:gd name="T12" fmla="*/ 67 w 459"/>
                    <a:gd name="T13" fmla="*/ 515 h 515"/>
                    <a:gd name="T14" fmla="*/ 52 w 459"/>
                    <a:gd name="T15" fmla="*/ 459 h 515"/>
                    <a:gd name="T16" fmla="*/ 32 w 459"/>
                    <a:gd name="T17" fmla="*/ 414 h 515"/>
                    <a:gd name="T18" fmla="*/ 44 w 459"/>
                    <a:gd name="T19" fmla="*/ 375 h 515"/>
                    <a:gd name="T20" fmla="*/ 24 w 459"/>
                    <a:gd name="T21" fmla="*/ 358 h 515"/>
                    <a:gd name="T22" fmla="*/ 19 w 459"/>
                    <a:gd name="T23" fmla="*/ 330 h 515"/>
                    <a:gd name="T24" fmla="*/ 0 w 459"/>
                    <a:gd name="T25" fmla="*/ 303 h 515"/>
                    <a:gd name="T26" fmla="*/ 24 w 459"/>
                    <a:gd name="T27" fmla="*/ 260 h 515"/>
                    <a:gd name="T28" fmla="*/ 8 w 459"/>
                    <a:gd name="T29" fmla="*/ 227 h 515"/>
                    <a:gd name="T30" fmla="*/ 17 w 459"/>
                    <a:gd name="T31" fmla="*/ 214 h 515"/>
                    <a:gd name="T32" fmla="*/ 10 w 459"/>
                    <a:gd name="T33" fmla="*/ 200 h 515"/>
                    <a:gd name="T34" fmla="*/ 25 w 459"/>
                    <a:gd name="T35" fmla="*/ 180 h 515"/>
                    <a:gd name="T36" fmla="*/ 25 w 459"/>
                    <a:gd name="T37" fmla="*/ 147 h 515"/>
                    <a:gd name="T38" fmla="*/ 27 w 459"/>
                    <a:gd name="T39" fmla="*/ 120 h 515"/>
                    <a:gd name="T40" fmla="*/ 35 w 459"/>
                    <a:gd name="T41" fmla="*/ 107 h 515"/>
                    <a:gd name="T42" fmla="*/ 2 w 459"/>
                    <a:gd name="T43" fmla="*/ 45 h 515"/>
                    <a:gd name="T44" fmla="*/ 31 w 459"/>
                    <a:gd name="T45" fmla="*/ 48 h 515"/>
                    <a:gd name="T46" fmla="*/ 50 w 459"/>
                    <a:gd name="T47" fmla="*/ 48 h 515"/>
                    <a:gd name="T48" fmla="*/ 59 w 459"/>
                    <a:gd name="T49" fmla="*/ 36 h 515"/>
                    <a:gd name="T50" fmla="*/ 92 w 459"/>
                    <a:gd name="T51" fmla="*/ 21 h 515"/>
                    <a:gd name="T52" fmla="*/ 112 w 459"/>
                    <a:gd name="T53" fmla="*/ 6 h 515"/>
                    <a:gd name="T54" fmla="*/ 161 w 459"/>
                    <a:gd name="T55" fmla="*/ 0 h 515"/>
                    <a:gd name="T56" fmla="*/ 157 w 459"/>
                    <a:gd name="T57" fmla="*/ 28 h 515"/>
                    <a:gd name="T58" fmla="*/ 162 w 459"/>
                    <a:gd name="T59" fmla="*/ 43 h 515"/>
                    <a:gd name="T60" fmla="*/ 159 w 459"/>
                    <a:gd name="T61" fmla="*/ 69 h 515"/>
                    <a:gd name="T62" fmla="*/ 200 w 459"/>
                    <a:gd name="T63" fmla="*/ 103 h 515"/>
                    <a:gd name="T64" fmla="*/ 243 w 459"/>
                    <a:gd name="T65" fmla="*/ 110 h 515"/>
                    <a:gd name="T66" fmla="*/ 257 w 459"/>
                    <a:gd name="T67" fmla="*/ 124 h 515"/>
                    <a:gd name="T68" fmla="*/ 283 w 459"/>
                    <a:gd name="T69" fmla="*/ 132 h 515"/>
                    <a:gd name="T70" fmla="*/ 299 w 459"/>
                    <a:gd name="T71" fmla="*/ 143 h 515"/>
                    <a:gd name="T72" fmla="*/ 323 w 459"/>
                    <a:gd name="T73" fmla="*/ 142 h 515"/>
                    <a:gd name="T74" fmla="*/ 345 w 459"/>
                    <a:gd name="T75" fmla="*/ 154 h 515"/>
                    <a:gd name="T76" fmla="*/ 346 w 459"/>
                    <a:gd name="T77" fmla="*/ 176 h 515"/>
                    <a:gd name="T78" fmla="*/ 354 w 459"/>
                    <a:gd name="T79" fmla="*/ 188 h 515"/>
                    <a:gd name="T80" fmla="*/ 354 w 459"/>
                    <a:gd name="T81" fmla="*/ 205 h 515"/>
                    <a:gd name="T82" fmla="*/ 343 w 459"/>
                    <a:gd name="T83" fmla="*/ 205 h 515"/>
                    <a:gd name="T84" fmla="*/ 358 w 459"/>
                    <a:gd name="T85" fmla="*/ 251 h 515"/>
                    <a:gd name="T86" fmla="*/ 430 w 459"/>
                    <a:gd name="T87" fmla="*/ 252 h 515"/>
                    <a:gd name="T88" fmla="*/ 425 w 459"/>
                    <a:gd name="T89" fmla="*/ 275 h 515"/>
                    <a:gd name="T90" fmla="*/ 429 w 459"/>
                    <a:gd name="T91" fmla="*/ 291 h 515"/>
                    <a:gd name="T92" fmla="*/ 450 w 459"/>
                    <a:gd name="T93" fmla="*/ 302 h 515"/>
                    <a:gd name="T94" fmla="*/ 459 w 459"/>
                    <a:gd name="T95" fmla="*/ 326 h 515"/>
                    <a:gd name="T96" fmla="*/ 452 w 459"/>
                    <a:gd name="T97" fmla="*/ 358 h 515"/>
                    <a:gd name="T98" fmla="*/ 442 w 459"/>
                    <a:gd name="T99" fmla="*/ 375 h 515"/>
                    <a:gd name="T100" fmla="*/ 445 w 459"/>
                    <a:gd name="T101" fmla="*/ 398 h 515"/>
                    <a:gd name="T102" fmla="*/ 433 w 459"/>
                    <a:gd name="T103" fmla="*/ 406 h 515"/>
                    <a:gd name="T104" fmla="*/ 433 w 459"/>
                    <a:gd name="T105" fmla="*/ 394 h 515"/>
                    <a:gd name="T106" fmla="*/ 397 w 459"/>
                    <a:gd name="T107" fmla="*/ 373 h 515"/>
                    <a:gd name="T108" fmla="*/ 362 w 459"/>
                    <a:gd name="T109" fmla="*/ 373 h 515"/>
                    <a:gd name="T110" fmla="*/ 296 w 459"/>
                    <a:gd name="T111" fmla="*/ 384 h 515"/>
                    <a:gd name="T112" fmla="*/ 278 w 459"/>
                    <a:gd name="T113" fmla="*/ 420 h 515"/>
                    <a:gd name="T114" fmla="*/ 277 w 459"/>
                    <a:gd name="T115" fmla="*/ 441 h 515"/>
                    <a:gd name="T116" fmla="*/ 262 w 459"/>
                    <a:gd name="T117" fmla="*/ 490 h 515"/>
                    <a:gd name="T118" fmla="*/ 256 w 459"/>
                    <a:gd name="T119" fmla="*/ 48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9" h="515">
                      <a:moveTo>
                        <a:pt x="256" y="481"/>
                      </a:moveTo>
                      <a:lnTo>
                        <a:pt x="213" y="479"/>
                      </a:lnTo>
                      <a:lnTo>
                        <a:pt x="198" y="512"/>
                      </a:lnTo>
                      <a:lnTo>
                        <a:pt x="176" y="483"/>
                      </a:lnTo>
                      <a:lnTo>
                        <a:pt x="126" y="473"/>
                      </a:lnTo>
                      <a:lnTo>
                        <a:pt x="94" y="510"/>
                      </a:lnTo>
                      <a:lnTo>
                        <a:pt x="67" y="515"/>
                      </a:lnTo>
                      <a:lnTo>
                        <a:pt x="52" y="459"/>
                      </a:lnTo>
                      <a:lnTo>
                        <a:pt x="32" y="414"/>
                      </a:lnTo>
                      <a:lnTo>
                        <a:pt x="44" y="375"/>
                      </a:lnTo>
                      <a:lnTo>
                        <a:pt x="24" y="358"/>
                      </a:lnTo>
                      <a:lnTo>
                        <a:pt x="19" y="330"/>
                      </a:lnTo>
                      <a:lnTo>
                        <a:pt x="0" y="303"/>
                      </a:lnTo>
                      <a:lnTo>
                        <a:pt x="24" y="260"/>
                      </a:lnTo>
                      <a:lnTo>
                        <a:pt x="8" y="227"/>
                      </a:lnTo>
                      <a:lnTo>
                        <a:pt x="17" y="214"/>
                      </a:lnTo>
                      <a:lnTo>
                        <a:pt x="10" y="200"/>
                      </a:lnTo>
                      <a:lnTo>
                        <a:pt x="25" y="180"/>
                      </a:lnTo>
                      <a:lnTo>
                        <a:pt x="25" y="147"/>
                      </a:lnTo>
                      <a:lnTo>
                        <a:pt x="27" y="120"/>
                      </a:lnTo>
                      <a:lnTo>
                        <a:pt x="35" y="107"/>
                      </a:lnTo>
                      <a:lnTo>
                        <a:pt x="2" y="45"/>
                      </a:lnTo>
                      <a:lnTo>
                        <a:pt x="31" y="48"/>
                      </a:lnTo>
                      <a:lnTo>
                        <a:pt x="50" y="48"/>
                      </a:lnTo>
                      <a:lnTo>
                        <a:pt x="59" y="36"/>
                      </a:lnTo>
                      <a:lnTo>
                        <a:pt x="92" y="21"/>
                      </a:lnTo>
                      <a:lnTo>
                        <a:pt x="112" y="6"/>
                      </a:lnTo>
                      <a:lnTo>
                        <a:pt x="161" y="0"/>
                      </a:lnTo>
                      <a:lnTo>
                        <a:pt x="157" y="28"/>
                      </a:lnTo>
                      <a:lnTo>
                        <a:pt x="162" y="43"/>
                      </a:lnTo>
                      <a:lnTo>
                        <a:pt x="159" y="69"/>
                      </a:lnTo>
                      <a:lnTo>
                        <a:pt x="200" y="103"/>
                      </a:lnTo>
                      <a:lnTo>
                        <a:pt x="243" y="110"/>
                      </a:lnTo>
                      <a:lnTo>
                        <a:pt x="257" y="124"/>
                      </a:lnTo>
                      <a:lnTo>
                        <a:pt x="283" y="132"/>
                      </a:lnTo>
                      <a:lnTo>
                        <a:pt x="299" y="143"/>
                      </a:lnTo>
                      <a:lnTo>
                        <a:pt x="323" y="142"/>
                      </a:lnTo>
                      <a:lnTo>
                        <a:pt x="345" y="154"/>
                      </a:lnTo>
                      <a:lnTo>
                        <a:pt x="346" y="176"/>
                      </a:lnTo>
                      <a:lnTo>
                        <a:pt x="354" y="188"/>
                      </a:lnTo>
                      <a:lnTo>
                        <a:pt x="354" y="205"/>
                      </a:lnTo>
                      <a:lnTo>
                        <a:pt x="343" y="205"/>
                      </a:lnTo>
                      <a:lnTo>
                        <a:pt x="358" y="251"/>
                      </a:lnTo>
                      <a:lnTo>
                        <a:pt x="430" y="252"/>
                      </a:lnTo>
                      <a:lnTo>
                        <a:pt x="425" y="275"/>
                      </a:lnTo>
                      <a:lnTo>
                        <a:pt x="429" y="291"/>
                      </a:lnTo>
                      <a:lnTo>
                        <a:pt x="450" y="302"/>
                      </a:lnTo>
                      <a:lnTo>
                        <a:pt x="459" y="326"/>
                      </a:lnTo>
                      <a:lnTo>
                        <a:pt x="452" y="358"/>
                      </a:lnTo>
                      <a:lnTo>
                        <a:pt x="442" y="375"/>
                      </a:lnTo>
                      <a:lnTo>
                        <a:pt x="445" y="398"/>
                      </a:lnTo>
                      <a:lnTo>
                        <a:pt x="433" y="406"/>
                      </a:lnTo>
                      <a:lnTo>
                        <a:pt x="433" y="394"/>
                      </a:lnTo>
                      <a:lnTo>
                        <a:pt x="397" y="373"/>
                      </a:lnTo>
                      <a:lnTo>
                        <a:pt x="362" y="373"/>
                      </a:lnTo>
                      <a:lnTo>
                        <a:pt x="296" y="384"/>
                      </a:lnTo>
                      <a:lnTo>
                        <a:pt x="278" y="420"/>
                      </a:lnTo>
                      <a:lnTo>
                        <a:pt x="277" y="441"/>
                      </a:lnTo>
                      <a:lnTo>
                        <a:pt x="262" y="490"/>
                      </a:lnTo>
                      <a:lnTo>
                        <a:pt x="256" y="48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6" name="Country">
                  <a:extLst>
                    <a:ext uri="{FF2B5EF4-FFF2-40B4-BE49-F238E27FC236}">
                      <a16:creationId xmlns:a16="http://schemas.microsoft.com/office/drawing/2014/main" id="{7717CE24-0081-425B-8C54-50BB6AC4F37E}"/>
                    </a:ext>
                  </a:extLst>
                </p:cNvPr>
                <p:cNvSpPr>
                  <a:spLocks/>
                </p:cNvSpPr>
                <p:nvPr/>
              </p:nvSpPr>
              <p:spPr bwMode="auto">
                <a:xfrm>
                  <a:off x="5665788" y="2395538"/>
                  <a:ext cx="303212" cy="315913"/>
                </a:xfrm>
                <a:custGeom>
                  <a:avLst/>
                  <a:gdLst>
                    <a:gd name="T0" fmla="*/ 740 w 1489"/>
                    <a:gd name="T1" fmla="*/ 1274 h 1550"/>
                    <a:gd name="T2" fmla="*/ 735 w 1489"/>
                    <a:gd name="T3" fmla="*/ 1201 h 1550"/>
                    <a:gd name="T4" fmla="*/ 734 w 1489"/>
                    <a:gd name="T5" fmla="*/ 1122 h 1550"/>
                    <a:gd name="T6" fmla="*/ 697 w 1489"/>
                    <a:gd name="T7" fmla="*/ 1073 h 1550"/>
                    <a:gd name="T8" fmla="*/ 609 w 1489"/>
                    <a:gd name="T9" fmla="*/ 1050 h 1550"/>
                    <a:gd name="T10" fmla="*/ 609 w 1489"/>
                    <a:gd name="T11" fmla="*/ 942 h 1550"/>
                    <a:gd name="T12" fmla="*/ 596 w 1489"/>
                    <a:gd name="T13" fmla="*/ 858 h 1550"/>
                    <a:gd name="T14" fmla="*/ 510 w 1489"/>
                    <a:gd name="T15" fmla="*/ 772 h 1550"/>
                    <a:gd name="T16" fmla="*/ 512 w 1489"/>
                    <a:gd name="T17" fmla="*/ 721 h 1550"/>
                    <a:gd name="T18" fmla="*/ 424 w 1489"/>
                    <a:gd name="T19" fmla="*/ 691 h 1550"/>
                    <a:gd name="T20" fmla="*/ 329 w 1489"/>
                    <a:gd name="T21" fmla="*/ 610 h 1550"/>
                    <a:gd name="T22" fmla="*/ 259 w 1489"/>
                    <a:gd name="T23" fmla="*/ 588 h 1550"/>
                    <a:gd name="T24" fmla="*/ 169 w 1489"/>
                    <a:gd name="T25" fmla="*/ 612 h 1550"/>
                    <a:gd name="T26" fmla="*/ 102 w 1489"/>
                    <a:gd name="T27" fmla="*/ 579 h 1550"/>
                    <a:gd name="T28" fmla="*/ 37 w 1489"/>
                    <a:gd name="T29" fmla="*/ 539 h 1550"/>
                    <a:gd name="T30" fmla="*/ 10 w 1489"/>
                    <a:gd name="T31" fmla="*/ 459 h 1550"/>
                    <a:gd name="T32" fmla="*/ 42 w 1489"/>
                    <a:gd name="T33" fmla="*/ 396 h 1550"/>
                    <a:gd name="T34" fmla="*/ 156 w 1489"/>
                    <a:gd name="T35" fmla="*/ 359 h 1550"/>
                    <a:gd name="T36" fmla="*/ 151 w 1489"/>
                    <a:gd name="T37" fmla="*/ 205 h 1550"/>
                    <a:gd name="T38" fmla="*/ 181 w 1489"/>
                    <a:gd name="T39" fmla="*/ 161 h 1550"/>
                    <a:gd name="T40" fmla="*/ 245 w 1489"/>
                    <a:gd name="T41" fmla="*/ 121 h 1550"/>
                    <a:gd name="T42" fmla="*/ 291 w 1489"/>
                    <a:gd name="T43" fmla="*/ 170 h 1550"/>
                    <a:gd name="T44" fmla="*/ 371 w 1489"/>
                    <a:gd name="T45" fmla="*/ 141 h 1550"/>
                    <a:gd name="T46" fmla="*/ 369 w 1489"/>
                    <a:gd name="T47" fmla="*/ 104 h 1550"/>
                    <a:gd name="T48" fmla="*/ 355 w 1489"/>
                    <a:gd name="T49" fmla="*/ 41 h 1550"/>
                    <a:gd name="T50" fmla="*/ 452 w 1489"/>
                    <a:gd name="T51" fmla="*/ 41 h 1550"/>
                    <a:gd name="T52" fmla="*/ 523 w 1489"/>
                    <a:gd name="T53" fmla="*/ 0 h 1550"/>
                    <a:gd name="T54" fmla="*/ 548 w 1489"/>
                    <a:gd name="T55" fmla="*/ 48 h 1550"/>
                    <a:gd name="T56" fmla="*/ 544 w 1489"/>
                    <a:gd name="T57" fmla="*/ 130 h 1550"/>
                    <a:gd name="T58" fmla="*/ 602 w 1489"/>
                    <a:gd name="T59" fmla="*/ 141 h 1550"/>
                    <a:gd name="T60" fmla="*/ 662 w 1489"/>
                    <a:gd name="T61" fmla="*/ 126 h 1550"/>
                    <a:gd name="T62" fmla="*/ 683 w 1489"/>
                    <a:gd name="T63" fmla="*/ 103 h 1550"/>
                    <a:gd name="T64" fmla="*/ 755 w 1489"/>
                    <a:gd name="T65" fmla="*/ 118 h 1550"/>
                    <a:gd name="T66" fmla="*/ 798 w 1489"/>
                    <a:gd name="T67" fmla="*/ 118 h 1550"/>
                    <a:gd name="T68" fmla="*/ 860 w 1489"/>
                    <a:gd name="T69" fmla="*/ 39 h 1550"/>
                    <a:gd name="T70" fmla="*/ 912 w 1489"/>
                    <a:gd name="T71" fmla="*/ 158 h 1550"/>
                    <a:gd name="T72" fmla="*/ 964 w 1489"/>
                    <a:gd name="T73" fmla="*/ 244 h 1550"/>
                    <a:gd name="T74" fmla="*/ 1121 w 1489"/>
                    <a:gd name="T75" fmla="*/ 278 h 1550"/>
                    <a:gd name="T76" fmla="*/ 1290 w 1489"/>
                    <a:gd name="T77" fmla="*/ 306 h 1550"/>
                    <a:gd name="T78" fmla="*/ 1456 w 1489"/>
                    <a:gd name="T79" fmla="*/ 392 h 1550"/>
                    <a:gd name="T80" fmla="*/ 1474 w 1489"/>
                    <a:gd name="T81" fmla="*/ 537 h 1550"/>
                    <a:gd name="T82" fmla="*/ 1349 w 1489"/>
                    <a:gd name="T83" fmla="*/ 692 h 1550"/>
                    <a:gd name="T84" fmla="*/ 1321 w 1489"/>
                    <a:gd name="T85" fmla="*/ 855 h 1550"/>
                    <a:gd name="T86" fmla="*/ 1260 w 1489"/>
                    <a:gd name="T87" fmla="*/ 1002 h 1550"/>
                    <a:gd name="T88" fmla="*/ 1172 w 1489"/>
                    <a:gd name="T89" fmla="*/ 1086 h 1550"/>
                    <a:gd name="T90" fmla="*/ 999 w 1489"/>
                    <a:gd name="T91" fmla="*/ 1165 h 1550"/>
                    <a:gd name="T92" fmla="*/ 961 w 1489"/>
                    <a:gd name="T93" fmla="*/ 1304 h 1550"/>
                    <a:gd name="T94" fmla="*/ 850 w 1489"/>
                    <a:gd name="T95" fmla="*/ 1461 h 1550"/>
                    <a:gd name="T96" fmla="*/ 771 w 1489"/>
                    <a:gd name="T97" fmla="*/ 1524 h 1550"/>
                    <a:gd name="T98" fmla="*/ 697 w 1489"/>
                    <a:gd name="T99" fmla="*/ 142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9" h="1550">
                      <a:moveTo>
                        <a:pt x="621" y="1392"/>
                      </a:moveTo>
                      <a:lnTo>
                        <a:pt x="671" y="1333"/>
                      </a:lnTo>
                      <a:lnTo>
                        <a:pt x="714" y="1291"/>
                      </a:lnTo>
                      <a:lnTo>
                        <a:pt x="740" y="1274"/>
                      </a:lnTo>
                      <a:lnTo>
                        <a:pt x="772" y="1251"/>
                      </a:lnTo>
                      <a:lnTo>
                        <a:pt x="772" y="1217"/>
                      </a:lnTo>
                      <a:lnTo>
                        <a:pt x="753" y="1193"/>
                      </a:lnTo>
                      <a:lnTo>
                        <a:pt x="735" y="1201"/>
                      </a:lnTo>
                      <a:lnTo>
                        <a:pt x="742" y="1177"/>
                      </a:lnTo>
                      <a:lnTo>
                        <a:pt x="747" y="1152"/>
                      </a:lnTo>
                      <a:lnTo>
                        <a:pt x="747" y="1129"/>
                      </a:lnTo>
                      <a:lnTo>
                        <a:pt x="734" y="1122"/>
                      </a:lnTo>
                      <a:lnTo>
                        <a:pt x="719" y="1129"/>
                      </a:lnTo>
                      <a:lnTo>
                        <a:pt x="705" y="1127"/>
                      </a:lnTo>
                      <a:lnTo>
                        <a:pt x="701" y="1111"/>
                      </a:lnTo>
                      <a:lnTo>
                        <a:pt x="697" y="1073"/>
                      </a:lnTo>
                      <a:lnTo>
                        <a:pt x="690" y="1061"/>
                      </a:lnTo>
                      <a:lnTo>
                        <a:pt x="665" y="1050"/>
                      </a:lnTo>
                      <a:lnTo>
                        <a:pt x="649" y="1058"/>
                      </a:lnTo>
                      <a:lnTo>
                        <a:pt x="609" y="1050"/>
                      </a:lnTo>
                      <a:lnTo>
                        <a:pt x="612" y="995"/>
                      </a:lnTo>
                      <a:lnTo>
                        <a:pt x="600" y="973"/>
                      </a:lnTo>
                      <a:lnTo>
                        <a:pt x="612" y="965"/>
                      </a:lnTo>
                      <a:lnTo>
                        <a:pt x="609" y="942"/>
                      </a:lnTo>
                      <a:lnTo>
                        <a:pt x="619" y="925"/>
                      </a:lnTo>
                      <a:lnTo>
                        <a:pt x="626" y="893"/>
                      </a:lnTo>
                      <a:lnTo>
                        <a:pt x="617" y="869"/>
                      </a:lnTo>
                      <a:lnTo>
                        <a:pt x="596" y="858"/>
                      </a:lnTo>
                      <a:lnTo>
                        <a:pt x="592" y="842"/>
                      </a:lnTo>
                      <a:lnTo>
                        <a:pt x="597" y="819"/>
                      </a:lnTo>
                      <a:lnTo>
                        <a:pt x="525" y="818"/>
                      </a:lnTo>
                      <a:lnTo>
                        <a:pt x="510" y="772"/>
                      </a:lnTo>
                      <a:lnTo>
                        <a:pt x="521" y="772"/>
                      </a:lnTo>
                      <a:lnTo>
                        <a:pt x="521" y="755"/>
                      </a:lnTo>
                      <a:lnTo>
                        <a:pt x="513" y="743"/>
                      </a:lnTo>
                      <a:lnTo>
                        <a:pt x="512" y="721"/>
                      </a:lnTo>
                      <a:lnTo>
                        <a:pt x="490" y="709"/>
                      </a:lnTo>
                      <a:lnTo>
                        <a:pt x="466" y="710"/>
                      </a:lnTo>
                      <a:lnTo>
                        <a:pt x="450" y="699"/>
                      </a:lnTo>
                      <a:lnTo>
                        <a:pt x="424" y="691"/>
                      </a:lnTo>
                      <a:lnTo>
                        <a:pt x="410" y="677"/>
                      </a:lnTo>
                      <a:lnTo>
                        <a:pt x="367" y="670"/>
                      </a:lnTo>
                      <a:lnTo>
                        <a:pt x="326" y="636"/>
                      </a:lnTo>
                      <a:lnTo>
                        <a:pt x="329" y="610"/>
                      </a:lnTo>
                      <a:lnTo>
                        <a:pt x="324" y="595"/>
                      </a:lnTo>
                      <a:lnTo>
                        <a:pt x="328" y="567"/>
                      </a:lnTo>
                      <a:lnTo>
                        <a:pt x="279" y="573"/>
                      </a:lnTo>
                      <a:lnTo>
                        <a:pt x="259" y="588"/>
                      </a:lnTo>
                      <a:lnTo>
                        <a:pt x="226" y="603"/>
                      </a:lnTo>
                      <a:lnTo>
                        <a:pt x="217" y="615"/>
                      </a:lnTo>
                      <a:lnTo>
                        <a:pt x="198" y="615"/>
                      </a:lnTo>
                      <a:lnTo>
                        <a:pt x="169" y="612"/>
                      </a:lnTo>
                      <a:lnTo>
                        <a:pt x="148" y="619"/>
                      </a:lnTo>
                      <a:lnTo>
                        <a:pt x="131" y="614"/>
                      </a:lnTo>
                      <a:lnTo>
                        <a:pt x="133" y="556"/>
                      </a:lnTo>
                      <a:lnTo>
                        <a:pt x="102" y="579"/>
                      </a:lnTo>
                      <a:lnTo>
                        <a:pt x="69" y="578"/>
                      </a:lnTo>
                      <a:lnTo>
                        <a:pt x="55" y="557"/>
                      </a:lnTo>
                      <a:lnTo>
                        <a:pt x="29" y="555"/>
                      </a:lnTo>
                      <a:lnTo>
                        <a:pt x="37" y="539"/>
                      </a:lnTo>
                      <a:lnTo>
                        <a:pt x="16" y="516"/>
                      </a:lnTo>
                      <a:lnTo>
                        <a:pt x="0" y="481"/>
                      </a:lnTo>
                      <a:lnTo>
                        <a:pt x="10" y="475"/>
                      </a:lnTo>
                      <a:lnTo>
                        <a:pt x="10" y="459"/>
                      </a:lnTo>
                      <a:lnTo>
                        <a:pt x="33" y="448"/>
                      </a:lnTo>
                      <a:lnTo>
                        <a:pt x="30" y="427"/>
                      </a:lnTo>
                      <a:lnTo>
                        <a:pt x="39" y="414"/>
                      </a:lnTo>
                      <a:lnTo>
                        <a:pt x="42" y="396"/>
                      </a:lnTo>
                      <a:lnTo>
                        <a:pt x="85" y="371"/>
                      </a:lnTo>
                      <a:lnTo>
                        <a:pt x="116" y="363"/>
                      </a:lnTo>
                      <a:lnTo>
                        <a:pt x="121" y="358"/>
                      </a:lnTo>
                      <a:lnTo>
                        <a:pt x="156" y="359"/>
                      </a:lnTo>
                      <a:lnTo>
                        <a:pt x="173" y="256"/>
                      </a:lnTo>
                      <a:lnTo>
                        <a:pt x="174" y="240"/>
                      </a:lnTo>
                      <a:lnTo>
                        <a:pt x="168" y="218"/>
                      </a:lnTo>
                      <a:lnTo>
                        <a:pt x="151" y="205"/>
                      </a:lnTo>
                      <a:lnTo>
                        <a:pt x="151" y="177"/>
                      </a:lnTo>
                      <a:lnTo>
                        <a:pt x="172" y="171"/>
                      </a:lnTo>
                      <a:lnTo>
                        <a:pt x="180" y="175"/>
                      </a:lnTo>
                      <a:lnTo>
                        <a:pt x="181" y="161"/>
                      </a:lnTo>
                      <a:lnTo>
                        <a:pt x="159" y="157"/>
                      </a:lnTo>
                      <a:lnTo>
                        <a:pt x="158" y="133"/>
                      </a:lnTo>
                      <a:lnTo>
                        <a:pt x="232" y="134"/>
                      </a:lnTo>
                      <a:lnTo>
                        <a:pt x="245" y="121"/>
                      </a:lnTo>
                      <a:lnTo>
                        <a:pt x="255" y="133"/>
                      </a:lnTo>
                      <a:lnTo>
                        <a:pt x="263" y="155"/>
                      </a:lnTo>
                      <a:lnTo>
                        <a:pt x="270" y="150"/>
                      </a:lnTo>
                      <a:lnTo>
                        <a:pt x="291" y="170"/>
                      </a:lnTo>
                      <a:lnTo>
                        <a:pt x="320" y="168"/>
                      </a:lnTo>
                      <a:lnTo>
                        <a:pt x="328" y="156"/>
                      </a:lnTo>
                      <a:lnTo>
                        <a:pt x="356" y="148"/>
                      </a:lnTo>
                      <a:lnTo>
                        <a:pt x="371" y="141"/>
                      </a:lnTo>
                      <a:lnTo>
                        <a:pt x="376" y="126"/>
                      </a:lnTo>
                      <a:lnTo>
                        <a:pt x="403" y="115"/>
                      </a:lnTo>
                      <a:lnTo>
                        <a:pt x="401" y="107"/>
                      </a:lnTo>
                      <a:lnTo>
                        <a:pt x="369" y="104"/>
                      </a:lnTo>
                      <a:lnTo>
                        <a:pt x="363" y="80"/>
                      </a:lnTo>
                      <a:lnTo>
                        <a:pt x="365" y="55"/>
                      </a:lnTo>
                      <a:lnTo>
                        <a:pt x="348" y="45"/>
                      </a:lnTo>
                      <a:lnTo>
                        <a:pt x="355" y="41"/>
                      </a:lnTo>
                      <a:lnTo>
                        <a:pt x="383" y="46"/>
                      </a:lnTo>
                      <a:lnTo>
                        <a:pt x="413" y="56"/>
                      </a:lnTo>
                      <a:lnTo>
                        <a:pt x="424" y="47"/>
                      </a:lnTo>
                      <a:lnTo>
                        <a:pt x="452" y="41"/>
                      </a:lnTo>
                      <a:lnTo>
                        <a:pt x="494" y="27"/>
                      </a:lnTo>
                      <a:lnTo>
                        <a:pt x="508" y="12"/>
                      </a:lnTo>
                      <a:lnTo>
                        <a:pt x="503" y="2"/>
                      </a:lnTo>
                      <a:lnTo>
                        <a:pt x="523" y="0"/>
                      </a:lnTo>
                      <a:lnTo>
                        <a:pt x="531" y="9"/>
                      </a:lnTo>
                      <a:lnTo>
                        <a:pt x="526" y="25"/>
                      </a:lnTo>
                      <a:lnTo>
                        <a:pt x="539" y="31"/>
                      </a:lnTo>
                      <a:lnTo>
                        <a:pt x="548" y="48"/>
                      </a:lnTo>
                      <a:lnTo>
                        <a:pt x="538" y="62"/>
                      </a:lnTo>
                      <a:lnTo>
                        <a:pt x="532" y="94"/>
                      </a:lnTo>
                      <a:lnTo>
                        <a:pt x="541" y="113"/>
                      </a:lnTo>
                      <a:lnTo>
                        <a:pt x="544" y="130"/>
                      </a:lnTo>
                      <a:lnTo>
                        <a:pt x="567" y="148"/>
                      </a:lnTo>
                      <a:lnTo>
                        <a:pt x="586" y="150"/>
                      </a:lnTo>
                      <a:lnTo>
                        <a:pt x="590" y="143"/>
                      </a:lnTo>
                      <a:lnTo>
                        <a:pt x="602" y="141"/>
                      </a:lnTo>
                      <a:lnTo>
                        <a:pt x="619" y="134"/>
                      </a:lnTo>
                      <a:lnTo>
                        <a:pt x="632" y="124"/>
                      </a:lnTo>
                      <a:lnTo>
                        <a:pt x="653" y="127"/>
                      </a:lnTo>
                      <a:lnTo>
                        <a:pt x="662" y="126"/>
                      </a:lnTo>
                      <a:lnTo>
                        <a:pt x="683" y="129"/>
                      </a:lnTo>
                      <a:lnTo>
                        <a:pt x="686" y="121"/>
                      </a:lnTo>
                      <a:lnTo>
                        <a:pt x="680" y="114"/>
                      </a:lnTo>
                      <a:lnTo>
                        <a:pt x="683" y="103"/>
                      </a:lnTo>
                      <a:lnTo>
                        <a:pt x="699" y="106"/>
                      </a:lnTo>
                      <a:lnTo>
                        <a:pt x="717" y="103"/>
                      </a:lnTo>
                      <a:lnTo>
                        <a:pt x="738" y="111"/>
                      </a:lnTo>
                      <a:lnTo>
                        <a:pt x="755" y="118"/>
                      </a:lnTo>
                      <a:lnTo>
                        <a:pt x="767" y="108"/>
                      </a:lnTo>
                      <a:lnTo>
                        <a:pt x="775" y="110"/>
                      </a:lnTo>
                      <a:lnTo>
                        <a:pt x="780" y="120"/>
                      </a:lnTo>
                      <a:lnTo>
                        <a:pt x="798" y="118"/>
                      </a:lnTo>
                      <a:lnTo>
                        <a:pt x="813" y="103"/>
                      </a:lnTo>
                      <a:lnTo>
                        <a:pt x="824" y="76"/>
                      </a:lnTo>
                      <a:lnTo>
                        <a:pt x="847" y="41"/>
                      </a:lnTo>
                      <a:lnTo>
                        <a:pt x="860" y="39"/>
                      </a:lnTo>
                      <a:lnTo>
                        <a:pt x="869" y="60"/>
                      </a:lnTo>
                      <a:lnTo>
                        <a:pt x="890" y="126"/>
                      </a:lnTo>
                      <a:lnTo>
                        <a:pt x="911" y="132"/>
                      </a:lnTo>
                      <a:lnTo>
                        <a:pt x="912" y="158"/>
                      </a:lnTo>
                      <a:lnTo>
                        <a:pt x="883" y="189"/>
                      </a:lnTo>
                      <a:lnTo>
                        <a:pt x="895" y="200"/>
                      </a:lnTo>
                      <a:lnTo>
                        <a:pt x="962" y="206"/>
                      </a:lnTo>
                      <a:lnTo>
                        <a:pt x="964" y="244"/>
                      </a:lnTo>
                      <a:lnTo>
                        <a:pt x="992" y="219"/>
                      </a:lnTo>
                      <a:lnTo>
                        <a:pt x="1040" y="233"/>
                      </a:lnTo>
                      <a:lnTo>
                        <a:pt x="1103" y="256"/>
                      </a:lnTo>
                      <a:lnTo>
                        <a:pt x="1121" y="278"/>
                      </a:lnTo>
                      <a:lnTo>
                        <a:pt x="1115" y="299"/>
                      </a:lnTo>
                      <a:lnTo>
                        <a:pt x="1159" y="287"/>
                      </a:lnTo>
                      <a:lnTo>
                        <a:pt x="1233" y="307"/>
                      </a:lnTo>
                      <a:lnTo>
                        <a:pt x="1290" y="306"/>
                      </a:lnTo>
                      <a:lnTo>
                        <a:pt x="1346" y="337"/>
                      </a:lnTo>
                      <a:lnTo>
                        <a:pt x="1394" y="379"/>
                      </a:lnTo>
                      <a:lnTo>
                        <a:pt x="1423" y="390"/>
                      </a:lnTo>
                      <a:lnTo>
                        <a:pt x="1456" y="392"/>
                      </a:lnTo>
                      <a:lnTo>
                        <a:pt x="1470" y="403"/>
                      </a:lnTo>
                      <a:lnTo>
                        <a:pt x="1483" y="452"/>
                      </a:lnTo>
                      <a:lnTo>
                        <a:pt x="1489" y="475"/>
                      </a:lnTo>
                      <a:lnTo>
                        <a:pt x="1474" y="537"/>
                      </a:lnTo>
                      <a:lnTo>
                        <a:pt x="1454" y="562"/>
                      </a:lnTo>
                      <a:lnTo>
                        <a:pt x="1401" y="616"/>
                      </a:lnTo>
                      <a:lnTo>
                        <a:pt x="1377" y="659"/>
                      </a:lnTo>
                      <a:lnTo>
                        <a:pt x="1349" y="692"/>
                      </a:lnTo>
                      <a:lnTo>
                        <a:pt x="1339" y="693"/>
                      </a:lnTo>
                      <a:lnTo>
                        <a:pt x="1329" y="722"/>
                      </a:lnTo>
                      <a:lnTo>
                        <a:pt x="1331" y="795"/>
                      </a:lnTo>
                      <a:lnTo>
                        <a:pt x="1321" y="855"/>
                      </a:lnTo>
                      <a:lnTo>
                        <a:pt x="1317" y="881"/>
                      </a:lnTo>
                      <a:lnTo>
                        <a:pt x="1305" y="897"/>
                      </a:lnTo>
                      <a:lnTo>
                        <a:pt x="1298" y="950"/>
                      </a:lnTo>
                      <a:lnTo>
                        <a:pt x="1260" y="1002"/>
                      </a:lnTo>
                      <a:lnTo>
                        <a:pt x="1253" y="1044"/>
                      </a:lnTo>
                      <a:lnTo>
                        <a:pt x="1223" y="1062"/>
                      </a:lnTo>
                      <a:lnTo>
                        <a:pt x="1214" y="1086"/>
                      </a:lnTo>
                      <a:lnTo>
                        <a:pt x="1172" y="1086"/>
                      </a:lnTo>
                      <a:lnTo>
                        <a:pt x="1113" y="1102"/>
                      </a:lnTo>
                      <a:lnTo>
                        <a:pt x="1086" y="1120"/>
                      </a:lnTo>
                      <a:lnTo>
                        <a:pt x="1044" y="1132"/>
                      </a:lnTo>
                      <a:lnTo>
                        <a:pt x="999" y="1165"/>
                      </a:lnTo>
                      <a:lnTo>
                        <a:pt x="967" y="1207"/>
                      </a:lnTo>
                      <a:lnTo>
                        <a:pt x="961" y="1238"/>
                      </a:lnTo>
                      <a:lnTo>
                        <a:pt x="968" y="1261"/>
                      </a:lnTo>
                      <a:lnTo>
                        <a:pt x="961" y="1304"/>
                      </a:lnTo>
                      <a:lnTo>
                        <a:pt x="952" y="1325"/>
                      </a:lnTo>
                      <a:lnTo>
                        <a:pt x="926" y="1349"/>
                      </a:lnTo>
                      <a:lnTo>
                        <a:pt x="883" y="1426"/>
                      </a:lnTo>
                      <a:lnTo>
                        <a:pt x="850" y="1461"/>
                      </a:lnTo>
                      <a:lnTo>
                        <a:pt x="824" y="1481"/>
                      </a:lnTo>
                      <a:lnTo>
                        <a:pt x="807" y="1524"/>
                      </a:lnTo>
                      <a:lnTo>
                        <a:pt x="782" y="1550"/>
                      </a:lnTo>
                      <a:lnTo>
                        <a:pt x="771" y="1524"/>
                      </a:lnTo>
                      <a:lnTo>
                        <a:pt x="788" y="1503"/>
                      </a:lnTo>
                      <a:lnTo>
                        <a:pt x="766" y="1473"/>
                      </a:lnTo>
                      <a:lnTo>
                        <a:pt x="736" y="1448"/>
                      </a:lnTo>
                      <a:lnTo>
                        <a:pt x="697" y="1420"/>
                      </a:lnTo>
                      <a:lnTo>
                        <a:pt x="683" y="1421"/>
                      </a:lnTo>
                      <a:lnTo>
                        <a:pt x="645" y="1387"/>
                      </a:lnTo>
                      <a:lnTo>
                        <a:pt x="621" y="139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7" name="Country">
                  <a:extLst>
                    <a:ext uri="{FF2B5EF4-FFF2-40B4-BE49-F238E27FC236}">
                      <a16:creationId xmlns:a16="http://schemas.microsoft.com/office/drawing/2014/main" id="{717EE269-9EEF-4B59-80B3-BC9A2CB4A2EE}"/>
                    </a:ext>
                  </a:extLst>
                </p:cNvPr>
                <p:cNvSpPr>
                  <a:spLocks noEditPoints="1"/>
                </p:cNvSpPr>
                <p:nvPr/>
              </p:nvSpPr>
              <p:spPr bwMode="auto">
                <a:xfrm>
                  <a:off x="5627688" y="2220913"/>
                  <a:ext cx="15875" cy="28575"/>
                </a:xfrm>
                <a:custGeom>
                  <a:avLst/>
                  <a:gdLst>
                    <a:gd name="T0" fmla="*/ 55 w 75"/>
                    <a:gd name="T1" fmla="*/ 137 h 139"/>
                    <a:gd name="T2" fmla="*/ 46 w 75"/>
                    <a:gd name="T3" fmla="*/ 139 h 139"/>
                    <a:gd name="T4" fmla="*/ 36 w 75"/>
                    <a:gd name="T5" fmla="*/ 115 h 139"/>
                    <a:gd name="T6" fmla="*/ 22 w 75"/>
                    <a:gd name="T7" fmla="*/ 103 h 139"/>
                    <a:gd name="T8" fmla="*/ 30 w 75"/>
                    <a:gd name="T9" fmla="*/ 76 h 139"/>
                    <a:gd name="T10" fmla="*/ 41 w 75"/>
                    <a:gd name="T11" fmla="*/ 78 h 139"/>
                    <a:gd name="T12" fmla="*/ 55 w 75"/>
                    <a:gd name="T13" fmla="*/ 112 h 139"/>
                    <a:gd name="T14" fmla="*/ 55 w 75"/>
                    <a:gd name="T15" fmla="*/ 137 h 139"/>
                    <a:gd name="T16" fmla="*/ 44 w 75"/>
                    <a:gd name="T17" fmla="*/ 19 h 139"/>
                    <a:gd name="T18" fmla="*/ 3 w 75"/>
                    <a:gd name="T19" fmla="*/ 26 h 139"/>
                    <a:gd name="T20" fmla="*/ 0 w 75"/>
                    <a:gd name="T21" fmla="*/ 10 h 139"/>
                    <a:gd name="T22" fmla="*/ 18 w 75"/>
                    <a:gd name="T23" fmla="*/ 7 h 139"/>
                    <a:gd name="T24" fmla="*/ 43 w 75"/>
                    <a:gd name="T25" fmla="*/ 8 h 139"/>
                    <a:gd name="T26" fmla="*/ 44 w 75"/>
                    <a:gd name="T27" fmla="*/ 19 h 139"/>
                    <a:gd name="T28" fmla="*/ 75 w 75"/>
                    <a:gd name="T29" fmla="*/ 19 h 139"/>
                    <a:gd name="T30" fmla="*/ 69 w 75"/>
                    <a:gd name="T31" fmla="*/ 49 h 139"/>
                    <a:gd name="T32" fmla="*/ 62 w 75"/>
                    <a:gd name="T33" fmla="*/ 43 h 139"/>
                    <a:gd name="T34" fmla="*/ 62 w 75"/>
                    <a:gd name="T35" fmla="*/ 21 h 139"/>
                    <a:gd name="T36" fmla="*/ 45 w 75"/>
                    <a:gd name="T37" fmla="*/ 5 h 139"/>
                    <a:gd name="T38" fmla="*/ 45 w 75"/>
                    <a:gd name="T39" fmla="*/ 0 h 139"/>
                    <a:gd name="T40" fmla="*/ 75 w 75"/>
                    <a:gd name="T41" fmla="*/ 1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139">
                      <a:moveTo>
                        <a:pt x="55" y="137"/>
                      </a:moveTo>
                      <a:lnTo>
                        <a:pt x="46" y="139"/>
                      </a:lnTo>
                      <a:lnTo>
                        <a:pt x="36" y="115"/>
                      </a:lnTo>
                      <a:lnTo>
                        <a:pt x="22" y="103"/>
                      </a:lnTo>
                      <a:lnTo>
                        <a:pt x="30" y="76"/>
                      </a:lnTo>
                      <a:lnTo>
                        <a:pt x="41" y="78"/>
                      </a:lnTo>
                      <a:lnTo>
                        <a:pt x="55" y="112"/>
                      </a:lnTo>
                      <a:lnTo>
                        <a:pt x="55" y="137"/>
                      </a:lnTo>
                      <a:close/>
                      <a:moveTo>
                        <a:pt x="44" y="19"/>
                      </a:moveTo>
                      <a:lnTo>
                        <a:pt x="3" y="26"/>
                      </a:lnTo>
                      <a:lnTo>
                        <a:pt x="0" y="10"/>
                      </a:lnTo>
                      <a:lnTo>
                        <a:pt x="18" y="7"/>
                      </a:lnTo>
                      <a:lnTo>
                        <a:pt x="43" y="8"/>
                      </a:lnTo>
                      <a:lnTo>
                        <a:pt x="44" y="19"/>
                      </a:lnTo>
                      <a:close/>
                      <a:moveTo>
                        <a:pt x="75" y="19"/>
                      </a:moveTo>
                      <a:lnTo>
                        <a:pt x="69" y="49"/>
                      </a:lnTo>
                      <a:lnTo>
                        <a:pt x="62" y="43"/>
                      </a:lnTo>
                      <a:lnTo>
                        <a:pt x="62" y="21"/>
                      </a:lnTo>
                      <a:lnTo>
                        <a:pt x="45" y="5"/>
                      </a:lnTo>
                      <a:lnTo>
                        <a:pt x="45" y="0"/>
                      </a:lnTo>
                      <a:lnTo>
                        <a:pt x="75" y="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8" name="Country">
                  <a:extLst>
                    <a:ext uri="{FF2B5EF4-FFF2-40B4-BE49-F238E27FC236}">
                      <a16:creationId xmlns:a16="http://schemas.microsoft.com/office/drawing/2014/main" id="{82F00FC3-7D7E-4342-A22E-5EE4217E266C}"/>
                    </a:ext>
                  </a:extLst>
                </p:cNvPr>
                <p:cNvSpPr>
                  <a:spLocks/>
                </p:cNvSpPr>
                <p:nvPr/>
              </p:nvSpPr>
              <p:spPr bwMode="auto">
                <a:xfrm>
                  <a:off x="6923088" y="2209800"/>
                  <a:ext cx="25400" cy="14288"/>
                </a:xfrm>
                <a:custGeom>
                  <a:avLst/>
                  <a:gdLst>
                    <a:gd name="T0" fmla="*/ 110 w 125"/>
                    <a:gd name="T1" fmla="*/ 23 h 67"/>
                    <a:gd name="T2" fmla="*/ 125 w 125"/>
                    <a:gd name="T3" fmla="*/ 36 h 67"/>
                    <a:gd name="T4" fmla="*/ 122 w 125"/>
                    <a:gd name="T5" fmla="*/ 62 h 67"/>
                    <a:gd name="T6" fmla="*/ 91 w 125"/>
                    <a:gd name="T7" fmla="*/ 64 h 67"/>
                    <a:gd name="T8" fmla="*/ 60 w 125"/>
                    <a:gd name="T9" fmla="*/ 61 h 67"/>
                    <a:gd name="T10" fmla="*/ 36 w 125"/>
                    <a:gd name="T11" fmla="*/ 67 h 67"/>
                    <a:gd name="T12" fmla="*/ 1 w 125"/>
                    <a:gd name="T13" fmla="*/ 51 h 67"/>
                    <a:gd name="T14" fmla="*/ 0 w 125"/>
                    <a:gd name="T15" fmla="*/ 43 h 67"/>
                    <a:gd name="T16" fmla="*/ 25 w 125"/>
                    <a:gd name="T17" fmla="*/ 11 h 67"/>
                    <a:gd name="T18" fmla="*/ 46 w 125"/>
                    <a:gd name="T19" fmla="*/ 0 h 67"/>
                    <a:gd name="T20" fmla="*/ 73 w 125"/>
                    <a:gd name="T21" fmla="*/ 10 h 67"/>
                    <a:gd name="T22" fmla="*/ 93 w 125"/>
                    <a:gd name="T23" fmla="*/ 11 h 67"/>
                    <a:gd name="T24" fmla="*/ 110 w 125"/>
                    <a:gd name="T25" fmla="*/ 2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67">
                      <a:moveTo>
                        <a:pt x="110" y="23"/>
                      </a:moveTo>
                      <a:lnTo>
                        <a:pt x="125" y="36"/>
                      </a:lnTo>
                      <a:lnTo>
                        <a:pt x="122" y="62"/>
                      </a:lnTo>
                      <a:lnTo>
                        <a:pt x="91" y="64"/>
                      </a:lnTo>
                      <a:lnTo>
                        <a:pt x="60" y="61"/>
                      </a:lnTo>
                      <a:lnTo>
                        <a:pt x="36" y="67"/>
                      </a:lnTo>
                      <a:lnTo>
                        <a:pt x="1" y="51"/>
                      </a:lnTo>
                      <a:lnTo>
                        <a:pt x="0" y="43"/>
                      </a:lnTo>
                      <a:lnTo>
                        <a:pt x="25" y="11"/>
                      </a:lnTo>
                      <a:lnTo>
                        <a:pt x="46" y="0"/>
                      </a:lnTo>
                      <a:lnTo>
                        <a:pt x="73" y="10"/>
                      </a:lnTo>
                      <a:lnTo>
                        <a:pt x="93" y="11"/>
                      </a:lnTo>
                      <a:lnTo>
                        <a:pt x="110" y="2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69" name="Country">
                  <a:extLst>
                    <a:ext uri="{FF2B5EF4-FFF2-40B4-BE49-F238E27FC236}">
                      <a16:creationId xmlns:a16="http://schemas.microsoft.com/office/drawing/2014/main" id="{D0D3ED1B-E570-484B-B048-1994C1157759}"/>
                    </a:ext>
                  </a:extLst>
                </p:cNvPr>
                <p:cNvSpPr>
                  <a:spLocks/>
                </p:cNvSpPr>
                <p:nvPr/>
              </p:nvSpPr>
              <p:spPr bwMode="auto">
                <a:xfrm>
                  <a:off x="6391275" y="2573338"/>
                  <a:ext cx="73025" cy="76200"/>
                </a:xfrm>
                <a:custGeom>
                  <a:avLst/>
                  <a:gdLst>
                    <a:gd name="T0" fmla="*/ 218 w 362"/>
                    <a:gd name="T1" fmla="*/ 35 h 373"/>
                    <a:gd name="T2" fmla="*/ 226 w 362"/>
                    <a:gd name="T3" fmla="*/ 42 h 373"/>
                    <a:gd name="T4" fmla="*/ 238 w 362"/>
                    <a:gd name="T5" fmla="*/ 65 h 373"/>
                    <a:gd name="T6" fmla="*/ 281 w 362"/>
                    <a:gd name="T7" fmla="*/ 109 h 373"/>
                    <a:gd name="T8" fmla="*/ 297 w 362"/>
                    <a:gd name="T9" fmla="*/ 113 h 373"/>
                    <a:gd name="T10" fmla="*/ 297 w 362"/>
                    <a:gd name="T11" fmla="*/ 127 h 373"/>
                    <a:gd name="T12" fmla="*/ 308 w 362"/>
                    <a:gd name="T13" fmla="*/ 153 h 373"/>
                    <a:gd name="T14" fmla="*/ 338 w 362"/>
                    <a:gd name="T15" fmla="*/ 159 h 373"/>
                    <a:gd name="T16" fmla="*/ 362 w 362"/>
                    <a:gd name="T17" fmla="*/ 177 h 373"/>
                    <a:gd name="T18" fmla="*/ 308 w 362"/>
                    <a:gd name="T19" fmla="*/ 207 h 373"/>
                    <a:gd name="T20" fmla="*/ 274 w 362"/>
                    <a:gd name="T21" fmla="*/ 238 h 373"/>
                    <a:gd name="T22" fmla="*/ 261 w 362"/>
                    <a:gd name="T23" fmla="*/ 265 h 373"/>
                    <a:gd name="T24" fmla="*/ 250 w 362"/>
                    <a:gd name="T25" fmla="*/ 281 h 373"/>
                    <a:gd name="T26" fmla="*/ 229 w 362"/>
                    <a:gd name="T27" fmla="*/ 284 h 373"/>
                    <a:gd name="T28" fmla="*/ 223 w 362"/>
                    <a:gd name="T29" fmla="*/ 304 h 373"/>
                    <a:gd name="T30" fmla="*/ 219 w 362"/>
                    <a:gd name="T31" fmla="*/ 317 h 373"/>
                    <a:gd name="T32" fmla="*/ 195 w 362"/>
                    <a:gd name="T33" fmla="*/ 327 h 373"/>
                    <a:gd name="T34" fmla="*/ 164 w 362"/>
                    <a:gd name="T35" fmla="*/ 325 h 373"/>
                    <a:gd name="T36" fmla="*/ 146 w 362"/>
                    <a:gd name="T37" fmla="*/ 313 h 373"/>
                    <a:gd name="T38" fmla="*/ 130 w 362"/>
                    <a:gd name="T39" fmla="*/ 308 h 373"/>
                    <a:gd name="T40" fmla="*/ 111 w 362"/>
                    <a:gd name="T41" fmla="*/ 318 h 373"/>
                    <a:gd name="T42" fmla="*/ 102 w 362"/>
                    <a:gd name="T43" fmla="*/ 338 h 373"/>
                    <a:gd name="T44" fmla="*/ 84 w 362"/>
                    <a:gd name="T45" fmla="*/ 350 h 373"/>
                    <a:gd name="T46" fmla="*/ 65 w 362"/>
                    <a:gd name="T47" fmla="*/ 369 h 373"/>
                    <a:gd name="T48" fmla="*/ 38 w 362"/>
                    <a:gd name="T49" fmla="*/ 373 h 373"/>
                    <a:gd name="T50" fmla="*/ 29 w 362"/>
                    <a:gd name="T51" fmla="*/ 359 h 373"/>
                    <a:gd name="T52" fmla="*/ 33 w 362"/>
                    <a:gd name="T53" fmla="*/ 333 h 373"/>
                    <a:gd name="T54" fmla="*/ 10 w 362"/>
                    <a:gd name="T55" fmla="*/ 294 h 373"/>
                    <a:gd name="T56" fmla="*/ 0 w 362"/>
                    <a:gd name="T57" fmla="*/ 287 h 373"/>
                    <a:gd name="T58" fmla="*/ 0 w 362"/>
                    <a:gd name="T59" fmla="*/ 168 h 373"/>
                    <a:gd name="T60" fmla="*/ 37 w 362"/>
                    <a:gd name="T61" fmla="*/ 166 h 373"/>
                    <a:gd name="T62" fmla="*/ 39 w 362"/>
                    <a:gd name="T63" fmla="*/ 23 h 373"/>
                    <a:gd name="T64" fmla="*/ 67 w 362"/>
                    <a:gd name="T65" fmla="*/ 22 h 373"/>
                    <a:gd name="T66" fmla="*/ 125 w 362"/>
                    <a:gd name="T67" fmla="*/ 8 h 373"/>
                    <a:gd name="T68" fmla="*/ 140 w 362"/>
                    <a:gd name="T69" fmla="*/ 25 h 373"/>
                    <a:gd name="T70" fmla="*/ 164 w 362"/>
                    <a:gd name="T71" fmla="*/ 9 h 373"/>
                    <a:gd name="T72" fmla="*/ 175 w 362"/>
                    <a:gd name="T73" fmla="*/ 9 h 373"/>
                    <a:gd name="T74" fmla="*/ 197 w 362"/>
                    <a:gd name="T75" fmla="*/ 0 h 373"/>
                    <a:gd name="T76" fmla="*/ 204 w 362"/>
                    <a:gd name="T77" fmla="*/ 3 h 373"/>
                    <a:gd name="T78" fmla="*/ 218 w 362"/>
                    <a:gd name="T79" fmla="*/ 3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2" h="373">
                      <a:moveTo>
                        <a:pt x="218" y="35"/>
                      </a:moveTo>
                      <a:lnTo>
                        <a:pt x="226" y="42"/>
                      </a:lnTo>
                      <a:lnTo>
                        <a:pt x="238" y="65"/>
                      </a:lnTo>
                      <a:lnTo>
                        <a:pt x="281" y="109"/>
                      </a:lnTo>
                      <a:lnTo>
                        <a:pt x="297" y="113"/>
                      </a:lnTo>
                      <a:lnTo>
                        <a:pt x="297" y="127"/>
                      </a:lnTo>
                      <a:lnTo>
                        <a:pt x="308" y="153"/>
                      </a:lnTo>
                      <a:lnTo>
                        <a:pt x="338" y="159"/>
                      </a:lnTo>
                      <a:lnTo>
                        <a:pt x="362" y="177"/>
                      </a:lnTo>
                      <a:lnTo>
                        <a:pt x="308" y="207"/>
                      </a:lnTo>
                      <a:lnTo>
                        <a:pt x="274" y="238"/>
                      </a:lnTo>
                      <a:lnTo>
                        <a:pt x="261" y="265"/>
                      </a:lnTo>
                      <a:lnTo>
                        <a:pt x="250" y="281"/>
                      </a:lnTo>
                      <a:lnTo>
                        <a:pt x="229" y="284"/>
                      </a:lnTo>
                      <a:lnTo>
                        <a:pt x="223" y="304"/>
                      </a:lnTo>
                      <a:lnTo>
                        <a:pt x="219" y="317"/>
                      </a:lnTo>
                      <a:lnTo>
                        <a:pt x="195" y="327"/>
                      </a:lnTo>
                      <a:lnTo>
                        <a:pt x="164" y="325"/>
                      </a:lnTo>
                      <a:lnTo>
                        <a:pt x="146" y="313"/>
                      </a:lnTo>
                      <a:lnTo>
                        <a:pt x="130" y="308"/>
                      </a:lnTo>
                      <a:lnTo>
                        <a:pt x="111" y="318"/>
                      </a:lnTo>
                      <a:lnTo>
                        <a:pt x="102" y="338"/>
                      </a:lnTo>
                      <a:lnTo>
                        <a:pt x="84" y="350"/>
                      </a:lnTo>
                      <a:lnTo>
                        <a:pt x="65" y="369"/>
                      </a:lnTo>
                      <a:lnTo>
                        <a:pt x="38" y="373"/>
                      </a:lnTo>
                      <a:lnTo>
                        <a:pt x="29" y="359"/>
                      </a:lnTo>
                      <a:lnTo>
                        <a:pt x="33" y="333"/>
                      </a:lnTo>
                      <a:lnTo>
                        <a:pt x="10" y="294"/>
                      </a:lnTo>
                      <a:lnTo>
                        <a:pt x="0" y="287"/>
                      </a:lnTo>
                      <a:lnTo>
                        <a:pt x="0" y="168"/>
                      </a:lnTo>
                      <a:lnTo>
                        <a:pt x="37" y="166"/>
                      </a:lnTo>
                      <a:lnTo>
                        <a:pt x="39" y="23"/>
                      </a:lnTo>
                      <a:lnTo>
                        <a:pt x="67" y="22"/>
                      </a:lnTo>
                      <a:lnTo>
                        <a:pt x="125" y="8"/>
                      </a:lnTo>
                      <a:lnTo>
                        <a:pt x="140" y="25"/>
                      </a:lnTo>
                      <a:lnTo>
                        <a:pt x="164" y="9"/>
                      </a:lnTo>
                      <a:lnTo>
                        <a:pt x="175" y="9"/>
                      </a:lnTo>
                      <a:lnTo>
                        <a:pt x="197" y="0"/>
                      </a:lnTo>
                      <a:lnTo>
                        <a:pt x="204" y="3"/>
                      </a:lnTo>
                      <a:lnTo>
                        <a:pt x="218" y="3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0" name="Country">
                  <a:extLst>
                    <a:ext uri="{FF2B5EF4-FFF2-40B4-BE49-F238E27FC236}">
                      <a16:creationId xmlns:a16="http://schemas.microsoft.com/office/drawing/2014/main" id="{E9F21340-E11E-4325-B174-EDCE656EF12E}"/>
                    </a:ext>
                  </a:extLst>
                </p:cNvPr>
                <p:cNvSpPr>
                  <a:spLocks/>
                </p:cNvSpPr>
                <p:nvPr/>
              </p:nvSpPr>
              <p:spPr bwMode="auto">
                <a:xfrm>
                  <a:off x="6416675" y="1912938"/>
                  <a:ext cx="73025" cy="63500"/>
                </a:xfrm>
                <a:custGeom>
                  <a:avLst/>
                  <a:gdLst>
                    <a:gd name="T0" fmla="*/ 11 w 360"/>
                    <a:gd name="T1" fmla="*/ 149 h 311"/>
                    <a:gd name="T2" fmla="*/ 48 w 360"/>
                    <a:gd name="T3" fmla="*/ 150 h 311"/>
                    <a:gd name="T4" fmla="*/ 89 w 360"/>
                    <a:gd name="T5" fmla="*/ 126 h 311"/>
                    <a:gd name="T6" fmla="*/ 98 w 360"/>
                    <a:gd name="T7" fmla="*/ 89 h 311"/>
                    <a:gd name="T8" fmla="*/ 129 w 360"/>
                    <a:gd name="T9" fmla="*/ 68 h 311"/>
                    <a:gd name="T10" fmla="*/ 125 w 360"/>
                    <a:gd name="T11" fmla="*/ 38 h 311"/>
                    <a:gd name="T12" fmla="*/ 148 w 360"/>
                    <a:gd name="T13" fmla="*/ 27 h 311"/>
                    <a:gd name="T14" fmla="*/ 189 w 360"/>
                    <a:gd name="T15" fmla="*/ 0 h 311"/>
                    <a:gd name="T16" fmla="*/ 229 w 360"/>
                    <a:gd name="T17" fmla="*/ 17 h 311"/>
                    <a:gd name="T18" fmla="*/ 235 w 360"/>
                    <a:gd name="T19" fmla="*/ 34 h 311"/>
                    <a:gd name="T20" fmla="*/ 254 w 360"/>
                    <a:gd name="T21" fmla="*/ 26 h 311"/>
                    <a:gd name="T22" fmla="*/ 291 w 360"/>
                    <a:gd name="T23" fmla="*/ 42 h 311"/>
                    <a:gd name="T24" fmla="*/ 295 w 360"/>
                    <a:gd name="T25" fmla="*/ 73 h 311"/>
                    <a:gd name="T26" fmla="*/ 287 w 360"/>
                    <a:gd name="T27" fmla="*/ 91 h 311"/>
                    <a:gd name="T28" fmla="*/ 311 w 360"/>
                    <a:gd name="T29" fmla="*/ 134 h 311"/>
                    <a:gd name="T30" fmla="*/ 326 w 360"/>
                    <a:gd name="T31" fmla="*/ 145 h 311"/>
                    <a:gd name="T32" fmla="*/ 324 w 360"/>
                    <a:gd name="T33" fmla="*/ 157 h 311"/>
                    <a:gd name="T34" fmla="*/ 350 w 360"/>
                    <a:gd name="T35" fmla="*/ 168 h 311"/>
                    <a:gd name="T36" fmla="*/ 360 w 360"/>
                    <a:gd name="T37" fmla="*/ 185 h 311"/>
                    <a:gd name="T38" fmla="*/ 346 w 360"/>
                    <a:gd name="T39" fmla="*/ 199 h 311"/>
                    <a:gd name="T40" fmla="*/ 315 w 360"/>
                    <a:gd name="T41" fmla="*/ 197 h 311"/>
                    <a:gd name="T42" fmla="*/ 308 w 360"/>
                    <a:gd name="T43" fmla="*/ 203 h 311"/>
                    <a:gd name="T44" fmla="*/ 317 w 360"/>
                    <a:gd name="T45" fmla="*/ 223 h 311"/>
                    <a:gd name="T46" fmla="*/ 326 w 360"/>
                    <a:gd name="T47" fmla="*/ 263 h 311"/>
                    <a:gd name="T48" fmla="*/ 294 w 360"/>
                    <a:gd name="T49" fmla="*/ 267 h 311"/>
                    <a:gd name="T50" fmla="*/ 282 w 360"/>
                    <a:gd name="T51" fmla="*/ 280 h 311"/>
                    <a:gd name="T52" fmla="*/ 279 w 360"/>
                    <a:gd name="T53" fmla="*/ 311 h 311"/>
                    <a:gd name="T54" fmla="*/ 264 w 360"/>
                    <a:gd name="T55" fmla="*/ 305 h 311"/>
                    <a:gd name="T56" fmla="*/ 230 w 360"/>
                    <a:gd name="T57" fmla="*/ 308 h 311"/>
                    <a:gd name="T58" fmla="*/ 220 w 360"/>
                    <a:gd name="T59" fmla="*/ 294 h 311"/>
                    <a:gd name="T60" fmla="*/ 206 w 360"/>
                    <a:gd name="T61" fmla="*/ 304 h 311"/>
                    <a:gd name="T62" fmla="*/ 192 w 360"/>
                    <a:gd name="T63" fmla="*/ 295 h 311"/>
                    <a:gd name="T64" fmla="*/ 162 w 360"/>
                    <a:gd name="T65" fmla="*/ 294 h 311"/>
                    <a:gd name="T66" fmla="*/ 119 w 360"/>
                    <a:gd name="T67" fmla="*/ 280 h 311"/>
                    <a:gd name="T68" fmla="*/ 81 w 360"/>
                    <a:gd name="T69" fmla="*/ 275 h 311"/>
                    <a:gd name="T70" fmla="*/ 52 w 360"/>
                    <a:gd name="T71" fmla="*/ 276 h 311"/>
                    <a:gd name="T72" fmla="*/ 31 w 360"/>
                    <a:gd name="T73" fmla="*/ 293 h 311"/>
                    <a:gd name="T74" fmla="*/ 13 w 360"/>
                    <a:gd name="T75" fmla="*/ 295 h 311"/>
                    <a:gd name="T76" fmla="*/ 12 w 360"/>
                    <a:gd name="T77" fmla="*/ 268 h 311"/>
                    <a:gd name="T78" fmla="*/ 0 w 360"/>
                    <a:gd name="T79" fmla="*/ 239 h 311"/>
                    <a:gd name="T80" fmla="*/ 23 w 360"/>
                    <a:gd name="T81" fmla="*/ 227 h 311"/>
                    <a:gd name="T82" fmla="*/ 24 w 360"/>
                    <a:gd name="T83" fmla="*/ 202 h 311"/>
                    <a:gd name="T84" fmla="*/ 13 w 360"/>
                    <a:gd name="T85" fmla="*/ 177 h 311"/>
                    <a:gd name="T86" fmla="*/ 11 w 360"/>
                    <a:gd name="T87" fmla="*/ 14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0" h="311">
                      <a:moveTo>
                        <a:pt x="11" y="149"/>
                      </a:moveTo>
                      <a:lnTo>
                        <a:pt x="48" y="150"/>
                      </a:lnTo>
                      <a:lnTo>
                        <a:pt x="89" y="126"/>
                      </a:lnTo>
                      <a:lnTo>
                        <a:pt x="98" y="89"/>
                      </a:lnTo>
                      <a:lnTo>
                        <a:pt x="129" y="68"/>
                      </a:lnTo>
                      <a:lnTo>
                        <a:pt x="125" y="38"/>
                      </a:lnTo>
                      <a:lnTo>
                        <a:pt x="148" y="27"/>
                      </a:lnTo>
                      <a:lnTo>
                        <a:pt x="189" y="0"/>
                      </a:lnTo>
                      <a:lnTo>
                        <a:pt x="229" y="17"/>
                      </a:lnTo>
                      <a:lnTo>
                        <a:pt x="235" y="34"/>
                      </a:lnTo>
                      <a:lnTo>
                        <a:pt x="254" y="26"/>
                      </a:lnTo>
                      <a:lnTo>
                        <a:pt x="291" y="42"/>
                      </a:lnTo>
                      <a:lnTo>
                        <a:pt x="295" y="73"/>
                      </a:lnTo>
                      <a:lnTo>
                        <a:pt x="287" y="91"/>
                      </a:lnTo>
                      <a:lnTo>
                        <a:pt x="311" y="134"/>
                      </a:lnTo>
                      <a:lnTo>
                        <a:pt x="326" y="145"/>
                      </a:lnTo>
                      <a:lnTo>
                        <a:pt x="324" y="157"/>
                      </a:lnTo>
                      <a:lnTo>
                        <a:pt x="350" y="168"/>
                      </a:lnTo>
                      <a:lnTo>
                        <a:pt x="360" y="185"/>
                      </a:lnTo>
                      <a:lnTo>
                        <a:pt x="346" y="199"/>
                      </a:lnTo>
                      <a:lnTo>
                        <a:pt x="315" y="197"/>
                      </a:lnTo>
                      <a:lnTo>
                        <a:pt x="308" y="203"/>
                      </a:lnTo>
                      <a:lnTo>
                        <a:pt x="317" y="223"/>
                      </a:lnTo>
                      <a:lnTo>
                        <a:pt x="326" y="263"/>
                      </a:lnTo>
                      <a:lnTo>
                        <a:pt x="294" y="267"/>
                      </a:lnTo>
                      <a:lnTo>
                        <a:pt x="282" y="280"/>
                      </a:lnTo>
                      <a:lnTo>
                        <a:pt x="279" y="311"/>
                      </a:lnTo>
                      <a:lnTo>
                        <a:pt x="264" y="305"/>
                      </a:lnTo>
                      <a:lnTo>
                        <a:pt x="230" y="308"/>
                      </a:lnTo>
                      <a:lnTo>
                        <a:pt x="220" y="294"/>
                      </a:lnTo>
                      <a:lnTo>
                        <a:pt x="206" y="304"/>
                      </a:lnTo>
                      <a:lnTo>
                        <a:pt x="192" y="295"/>
                      </a:lnTo>
                      <a:lnTo>
                        <a:pt x="162" y="294"/>
                      </a:lnTo>
                      <a:lnTo>
                        <a:pt x="119" y="280"/>
                      </a:lnTo>
                      <a:lnTo>
                        <a:pt x="81" y="275"/>
                      </a:lnTo>
                      <a:lnTo>
                        <a:pt x="52" y="276"/>
                      </a:lnTo>
                      <a:lnTo>
                        <a:pt x="31" y="293"/>
                      </a:lnTo>
                      <a:lnTo>
                        <a:pt x="13" y="295"/>
                      </a:lnTo>
                      <a:lnTo>
                        <a:pt x="12" y="268"/>
                      </a:lnTo>
                      <a:lnTo>
                        <a:pt x="0" y="239"/>
                      </a:lnTo>
                      <a:lnTo>
                        <a:pt x="23" y="227"/>
                      </a:lnTo>
                      <a:lnTo>
                        <a:pt x="24" y="202"/>
                      </a:lnTo>
                      <a:lnTo>
                        <a:pt x="13" y="177"/>
                      </a:lnTo>
                      <a:lnTo>
                        <a:pt x="11" y="14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1" name="Country">
                  <a:extLst>
                    <a:ext uri="{FF2B5EF4-FFF2-40B4-BE49-F238E27FC236}">
                      <a16:creationId xmlns:a16="http://schemas.microsoft.com/office/drawing/2014/main" id="{706DFDE1-03F3-42FB-A286-9368CAB77E51}"/>
                    </a:ext>
                  </a:extLst>
                </p:cNvPr>
                <p:cNvSpPr>
                  <a:spLocks/>
                </p:cNvSpPr>
                <p:nvPr/>
              </p:nvSpPr>
              <p:spPr bwMode="auto">
                <a:xfrm>
                  <a:off x="5548313" y="2292350"/>
                  <a:ext cx="9525" cy="20638"/>
                </a:xfrm>
                <a:custGeom>
                  <a:avLst/>
                  <a:gdLst>
                    <a:gd name="T0" fmla="*/ 4 w 43"/>
                    <a:gd name="T1" fmla="*/ 27 h 103"/>
                    <a:gd name="T2" fmla="*/ 4 w 43"/>
                    <a:gd name="T3" fmla="*/ 22 h 103"/>
                    <a:gd name="T4" fmla="*/ 8 w 43"/>
                    <a:gd name="T5" fmla="*/ 20 h 103"/>
                    <a:gd name="T6" fmla="*/ 15 w 43"/>
                    <a:gd name="T7" fmla="*/ 24 h 103"/>
                    <a:gd name="T8" fmla="*/ 29 w 43"/>
                    <a:gd name="T9" fmla="*/ 1 h 103"/>
                    <a:gd name="T10" fmla="*/ 36 w 43"/>
                    <a:gd name="T11" fmla="*/ 0 h 103"/>
                    <a:gd name="T12" fmla="*/ 36 w 43"/>
                    <a:gd name="T13" fmla="*/ 6 h 103"/>
                    <a:gd name="T14" fmla="*/ 43 w 43"/>
                    <a:gd name="T15" fmla="*/ 6 h 103"/>
                    <a:gd name="T16" fmla="*/ 42 w 43"/>
                    <a:gd name="T17" fmla="*/ 17 h 103"/>
                    <a:gd name="T18" fmla="*/ 36 w 43"/>
                    <a:gd name="T19" fmla="*/ 34 h 103"/>
                    <a:gd name="T20" fmla="*/ 40 w 43"/>
                    <a:gd name="T21" fmla="*/ 40 h 103"/>
                    <a:gd name="T22" fmla="*/ 36 w 43"/>
                    <a:gd name="T23" fmla="*/ 54 h 103"/>
                    <a:gd name="T24" fmla="*/ 38 w 43"/>
                    <a:gd name="T25" fmla="*/ 58 h 103"/>
                    <a:gd name="T26" fmla="*/ 34 w 43"/>
                    <a:gd name="T27" fmla="*/ 78 h 103"/>
                    <a:gd name="T28" fmla="*/ 26 w 43"/>
                    <a:gd name="T29" fmla="*/ 88 h 103"/>
                    <a:gd name="T30" fmla="*/ 19 w 43"/>
                    <a:gd name="T31" fmla="*/ 89 h 103"/>
                    <a:gd name="T32" fmla="*/ 12 w 43"/>
                    <a:gd name="T33" fmla="*/ 103 h 103"/>
                    <a:gd name="T34" fmla="*/ 0 w 43"/>
                    <a:gd name="T35" fmla="*/ 103 h 103"/>
                    <a:gd name="T36" fmla="*/ 3 w 43"/>
                    <a:gd name="T37" fmla="*/ 58 h 103"/>
                    <a:gd name="T38" fmla="*/ 4 w 43"/>
                    <a:gd name="T39"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03">
                      <a:moveTo>
                        <a:pt x="4" y="27"/>
                      </a:moveTo>
                      <a:lnTo>
                        <a:pt x="4" y="22"/>
                      </a:lnTo>
                      <a:lnTo>
                        <a:pt x="8" y="20"/>
                      </a:lnTo>
                      <a:lnTo>
                        <a:pt x="15" y="24"/>
                      </a:lnTo>
                      <a:lnTo>
                        <a:pt x="29" y="1"/>
                      </a:lnTo>
                      <a:lnTo>
                        <a:pt x="36" y="0"/>
                      </a:lnTo>
                      <a:lnTo>
                        <a:pt x="36" y="6"/>
                      </a:lnTo>
                      <a:lnTo>
                        <a:pt x="43" y="6"/>
                      </a:lnTo>
                      <a:lnTo>
                        <a:pt x="42" y="17"/>
                      </a:lnTo>
                      <a:lnTo>
                        <a:pt x="36" y="34"/>
                      </a:lnTo>
                      <a:lnTo>
                        <a:pt x="40" y="40"/>
                      </a:lnTo>
                      <a:lnTo>
                        <a:pt x="36" y="54"/>
                      </a:lnTo>
                      <a:lnTo>
                        <a:pt x="38" y="58"/>
                      </a:lnTo>
                      <a:lnTo>
                        <a:pt x="34" y="78"/>
                      </a:lnTo>
                      <a:lnTo>
                        <a:pt x="26" y="88"/>
                      </a:lnTo>
                      <a:lnTo>
                        <a:pt x="19" y="89"/>
                      </a:lnTo>
                      <a:lnTo>
                        <a:pt x="12" y="103"/>
                      </a:lnTo>
                      <a:lnTo>
                        <a:pt x="0" y="103"/>
                      </a:lnTo>
                      <a:lnTo>
                        <a:pt x="3" y="58"/>
                      </a:lnTo>
                      <a:lnTo>
                        <a:pt x="4" y="2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2" name="Country">
                  <a:extLst>
                    <a:ext uri="{FF2B5EF4-FFF2-40B4-BE49-F238E27FC236}">
                      <a16:creationId xmlns:a16="http://schemas.microsoft.com/office/drawing/2014/main" id="{EEB3658B-A8E7-44D8-9D64-4894795CBB8D}"/>
                    </a:ext>
                  </a:extLst>
                </p:cNvPr>
                <p:cNvSpPr>
                  <a:spLocks noEditPoints="1"/>
                </p:cNvSpPr>
                <p:nvPr/>
              </p:nvSpPr>
              <p:spPr bwMode="auto">
                <a:xfrm>
                  <a:off x="5149850" y="1352550"/>
                  <a:ext cx="681037" cy="728663"/>
                </a:xfrm>
                <a:custGeom>
                  <a:avLst/>
                  <a:gdLst>
                    <a:gd name="T0" fmla="*/ 2045 w 3348"/>
                    <a:gd name="T1" fmla="*/ 131 h 3583"/>
                    <a:gd name="T2" fmla="*/ 2123 w 3348"/>
                    <a:gd name="T3" fmla="*/ 538 h 3583"/>
                    <a:gd name="T4" fmla="*/ 2320 w 3348"/>
                    <a:gd name="T5" fmla="*/ 595 h 3583"/>
                    <a:gd name="T6" fmla="*/ 1345 w 3348"/>
                    <a:gd name="T7" fmla="*/ 205 h 3583"/>
                    <a:gd name="T8" fmla="*/ 1624 w 3348"/>
                    <a:gd name="T9" fmla="*/ 441 h 3583"/>
                    <a:gd name="T10" fmla="*/ 1117 w 3348"/>
                    <a:gd name="T11" fmla="*/ 295 h 3583"/>
                    <a:gd name="T12" fmla="*/ 1765 w 3348"/>
                    <a:gd name="T13" fmla="*/ 488 h 3583"/>
                    <a:gd name="T14" fmla="*/ 1676 w 3348"/>
                    <a:gd name="T15" fmla="*/ 603 h 3583"/>
                    <a:gd name="T16" fmla="*/ 2318 w 3348"/>
                    <a:gd name="T17" fmla="*/ 956 h 3583"/>
                    <a:gd name="T18" fmla="*/ 1754 w 3348"/>
                    <a:gd name="T19" fmla="*/ 615 h 3583"/>
                    <a:gd name="T20" fmla="*/ 1032 w 3348"/>
                    <a:gd name="T21" fmla="*/ 1031 h 3583"/>
                    <a:gd name="T22" fmla="*/ 1554 w 3348"/>
                    <a:gd name="T23" fmla="*/ 690 h 3583"/>
                    <a:gd name="T24" fmla="*/ 1674 w 3348"/>
                    <a:gd name="T25" fmla="*/ 955 h 3583"/>
                    <a:gd name="T26" fmla="*/ 677 w 3348"/>
                    <a:gd name="T27" fmla="*/ 1476 h 3583"/>
                    <a:gd name="T28" fmla="*/ 1703 w 3348"/>
                    <a:gd name="T29" fmla="*/ 1227 h 3583"/>
                    <a:gd name="T30" fmla="*/ 1553 w 3348"/>
                    <a:gd name="T31" fmla="*/ 1378 h 3583"/>
                    <a:gd name="T32" fmla="*/ 1924 w 3348"/>
                    <a:gd name="T33" fmla="*/ 1316 h 3583"/>
                    <a:gd name="T34" fmla="*/ 2430 w 3348"/>
                    <a:gd name="T35" fmla="*/ 1697 h 3583"/>
                    <a:gd name="T36" fmla="*/ 2507 w 3348"/>
                    <a:gd name="T37" fmla="*/ 2104 h 3583"/>
                    <a:gd name="T38" fmla="*/ 2868 w 3348"/>
                    <a:gd name="T39" fmla="*/ 2130 h 3583"/>
                    <a:gd name="T40" fmla="*/ 2736 w 3348"/>
                    <a:gd name="T41" fmla="*/ 1716 h 3583"/>
                    <a:gd name="T42" fmla="*/ 2224 w 3348"/>
                    <a:gd name="T43" fmla="*/ 1121 h 3583"/>
                    <a:gd name="T44" fmla="*/ 2450 w 3348"/>
                    <a:gd name="T45" fmla="*/ 1206 h 3583"/>
                    <a:gd name="T46" fmla="*/ 884 w 3348"/>
                    <a:gd name="T47" fmla="*/ 1431 h 3583"/>
                    <a:gd name="T48" fmla="*/ 1028 w 3348"/>
                    <a:gd name="T49" fmla="*/ 1686 h 3583"/>
                    <a:gd name="T50" fmla="*/ 1384 w 3348"/>
                    <a:gd name="T51" fmla="*/ 1466 h 3583"/>
                    <a:gd name="T52" fmla="*/ 1016 w 3348"/>
                    <a:gd name="T53" fmla="*/ 1204 h 3583"/>
                    <a:gd name="T54" fmla="*/ 1613 w 3348"/>
                    <a:gd name="T55" fmla="*/ 1811 h 3583"/>
                    <a:gd name="T56" fmla="*/ 1145 w 3348"/>
                    <a:gd name="T57" fmla="*/ 1808 h 3583"/>
                    <a:gd name="T58" fmla="*/ 577 w 3348"/>
                    <a:gd name="T59" fmla="*/ 1634 h 3583"/>
                    <a:gd name="T60" fmla="*/ 0 w 3348"/>
                    <a:gd name="T61" fmla="*/ 1610 h 3583"/>
                    <a:gd name="T62" fmla="*/ 352 w 3348"/>
                    <a:gd name="T63" fmla="*/ 2733 h 3583"/>
                    <a:gd name="T64" fmla="*/ 688 w 3348"/>
                    <a:gd name="T65" fmla="*/ 3206 h 3583"/>
                    <a:gd name="T66" fmla="*/ 1757 w 3348"/>
                    <a:gd name="T67" fmla="*/ 3215 h 3583"/>
                    <a:gd name="T68" fmla="*/ 2072 w 3348"/>
                    <a:gd name="T69" fmla="*/ 3231 h 3583"/>
                    <a:gd name="T70" fmla="*/ 2251 w 3348"/>
                    <a:gd name="T71" fmla="*/ 3368 h 3583"/>
                    <a:gd name="T72" fmla="*/ 2194 w 3348"/>
                    <a:gd name="T73" fmla="*/ 3580 h 3583"/>
                    <a:gd name="T74" fmla="*/ 2332 w 3348"/>
                    <a:gd name="T75" fmla="*/ 3500 h 3583"/>
                    <a:gd name="T76" fmla="*/ 2638 w 3348"/>
                    <a:gd name="T77" fmla="*/ 3414 h 3583"/>
                    <a:gd name="T78" fmla="*/ 2837 w 3348"/>
                    <a:gd name="T79" fmla="*/ 3456 h 3583"/>
                    <a:gd name="T80" fmla="*/ 2876 w 3348"/>
                    <a:gd name="T81" fmla="*/ 3259 h 3583"/>
                    <a:gd name="T82" fmla="*/ 3004 w 3348"/>
                    <a:gd name="T83" fmla="*/ 3143 h 3583"/>
                    <a:gd name="T84" fmla="*/ 3002 w 3348"/>
                    <a:gd name="T85" fmla="*/ 2748 h 3583"/>
                    <a:gd name="T86" fmla="*/ 2627 w 3348"/>
                    <a:gd name="T87" fmla="*/ 2366 h 3583"/>
                    <a:gd name="T88" fmla="*/ 2422 w 3348"/>
                    <a:gd name="T89" fmla="*/ 2781 h 3583"/>
                    <a:gd name="T90" fmla="*/ 2082 w 3348"/>
                    <a:gd name="T91" fmla="*/ 2790 h 3583"/>
                    <a:gd name="T92" fmla="*/ 1904 w 3348"/>
                    <a:gd name="T93" fmla="*/ 2250 h 3583"/>
                    <a:gd name="T94" fmla="*/ 2266 w 3348"/>
                    <a:gd name="T95" fmla="*/ 1721 h 3583"/>
                    <a:gd name="T96" fmla="*/ 1842 w 3348"/>
                    <a:gd name="T97" fmla="*/ 1611 h 3583"/>
                    <a:gd name="T98" fmla="*/ 1684 w 3348"/>
                    <a:gd name="T99" fmla="*/ 1613 h 3583"/>
                    <a:gd name="T100" fmla="*/ 2075 w 3348"/>
                    <a:gd name="T101" fmla="*/ 2091 h 3583"/>
                    <a:gd name="T102" fmla="*/ 2206 w 3348"/>
                    <a:gd name="T103" fmla="*/ 2095 h 3583"/>
                    <a:gd name="T104" fmla="*/ 2314 w 3348"/>
                    <a:gd name="T105" fmla="*/ 2298 h 3583"/>
                    <a:gd name="T106" fmla="*/ 356 w 3348"/>
                    <a:gd name="T107" fmla="*/ 3017 h 3583"/>
                    <a:gd name="T108" fmla="*/ 3097 w 3348"/>
                    <a:gd name="T109" fmla="*/ 3285 h 3583"/>
                    <a:gd name="T110" fmla="*/ 3332 w 3348"/>
                    <a:gd name="T111" fmla="*/ 3224 h 3583"/>
                    <a:gd name="T112" fmla="*/ 477 w 3348"/>
                    <a:gd name="T113" fmla="*/ 3103 h 3583"/>
                    <a:gd name="T114" fmla="*/ 541 w 3348"/>
                    <a:gd name="T115" fmla="*/ 3125 h 3583"/>
                    <a:gd name="T116" fmla="*/ 2912 w 3348"/>
                    <a:gd name="T117" fmla="*/ 3353 h 3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8" h="3583">
                      <a:moveTo>
                        <a:pt x="1684" y="0"/>
                      </a:moveTo>
                      <a:lnTo>
                        <a:pt x="1678" y="23"/>
                      </a:lnTo>
                      <a:lnTo>
                        <a:pt x="1702" y="122"/>
                      </a:lnTo>
                      <a:lnTo>
                        <a:pt x="1743" y="190"/>
                      </a:lnTo>
                      <a:lnTo>
                        <a:pt x="1813" y="189"/>
                      </a:lnTo>
                      <a:lnTo>
                        <a:pt x="1783" y="243"/>
                      </a:lnTo>
                      <a:lnTo>
                        <a:pt x="1782" y="315"/>
                      </a:lnTo>
                      <a:lnTo>
                        <a:pt x="1823" y="393"/>
                      </a:lnTo>
                      <a:lnTo>
                        <a:pt x="1902" y="417"/>
                      </a:lnTo>
                      <a:lnTo>
                        <a:pt x="1969" y="403"/>
                      </a:lnTo>
                      <a:lnTo>
                        <a:pt x="2039" y="258"/>
                      </a:lnTo>
                      <a:lnTo>
                        <a:pt x="2091" y="198"/>
                      </a:lnTo>
                      <a:lnTo>
                        <a:pt x="2045" y="131"/>
                      </a:lnTo>
                      <a:lnTo>
                        <a:pt x="2018" y="0"/>
                      </a:lnTo>
                      <a:lnTo>
                        <a:pt x="1684" y="0"/>
                      </a:lnTo>
                      <a:close/>
                      <a:moveTo>
                        <a:pt x="2208" y="0"/>
                      </a:moveTo>
                      <a:lnTo>
                        <a:pt x="2182" y="36"/>
                      </a:lnTo>
                      <a:lnTo>
                        <a:pt x="2152" y="12"/>
                      </a:lnTo>
                      <a:lnTo>
                        <a:pt x="2049" y="3"/>
                      </a:lnTo>
                      <a:lnTo>
                        <a:pt x="2065" y="114"/>
                      </a:lnTo>
                      <a:lnTo>
                        <a:pt x="2119" y="196"/>
                      </a:lnTo>
                      <a:lnTo>
                        <a:pt x="2108" y="266"/>
                      </a:lnTo>
                      <a:lnTo>
                        <a:pt x="2041" y="313"/>
                      </a:lnTo>
                      <a:lnTo>
                        <a:pt x="2010" y="387"/>
                      </a:lnTo>
                      <a:lnTo>
                        <a:pt x="2071" y="422"/>
                      </a:lnTo>
                      <a:lnTo>
                        <a:pt x="2123" y="538"/>
                      </a:lnTo>
                      <a:lnTo>
                        <a:pt x="2021" y="461"/>
                      </a:lnTo>
                      <a:lnTo>
                        <a:pt x="1998" y="474"/>
                      </a:lnTo>
                      <a:lnTo>
                        <a:pt x="2017" y="601"/>
                      </a:lnTo>
                      <a:lnTo>
                        <a:pt x="1947" y="639"/>
                      </a:lnTo>
                      <a:lnTo>
                        <a:pt x="1951" y="718"/>
                      </a:lnTo>
                      <a:lnTo>
                        <a:pt x="2023" y="727"/>
                      </a:lnTo>
                      <a:lnTo>
                        <a:pt x="2080" y="746"/>
                      </a:lnTo>
                      <a:lnTo>
                        <a:pt x="2191" y="721"/>
                      </a:lnTo>
                      <a:lnTo>
                        <a:pt x="2291" y="765"/>
                      </a:lnTo>
                      <a:lnTo>
                        <a:pt x="2392" y="668"/>
                      </a:lnTo>
                      <a:lnTo>
                        <a:pt x="2391" y="628"/>
                      </a:lnTo>
                      <a:lnTo>
                        <a:pt x="2326" y="634"/>
                      </a:lnTo>
                      <a:lnTo>
                        <a:pt x="2320" y="595"/>
                      </a:lnTo>
                      <a:lnTo>
                        <a:pt x="2373" y="544"/>
                      </a:lnTo>
                      <a:lnTo>
                        <a:pt x="2392" y="474"/>
                      </a:lnTo>
                      <a:lnTo>
                        <a:pt x="2451" y="422"/>
                      </a:lnTo>
                      <a:lnTo>
                        <a:pt x="2486" y="358"/>
                      </a:lnTo>
                      <a:lnTo>
                        <a:pt x="2455" y="262"/>
                      </a:lnTo>
                      <a:lnTo>
                        <a:pt x="2481" y="227"/>
                      </a:lnTo>
                      <a:lnTo>
                        <a:pt x="2429" y="201"/>
                      </a:lnTo>
                      <a:lnTo>
                        <a:pt x="2543" y="179"/>
                      </a:lnTo>
                      <a:lnTo>
                        <a:pt x="2568" y="136"/>
                      </a:lnTo>
                      <a:lnTo>
                        <a:pt x="2646" y="101"/>
                      </a:lnTo>
                      <a:lnTo>
                        <a:pt x="2682" y="0"/>
                      </a:lnTo>
                      <a:lnTo>
                        <a:pt x="2208" y="0"/>
                      </a:lnTo>
                      <a:close/>
                      <a:moveTo>
                        <a:pt x="1345" y="205"/>
                      </a:moveTo>
                      <a:lnTo>
                        <a:pt x="1347" y="282"/>
                      </a:lnTo>
                      <a:lnTo>
                        <a:pt x="1394" y="329"/>
                      </a:lnTo>
                      <a:lnTo>
                        <a:pt x="1357" y="385"/>
                      </a:lnTo>
                      <a:lnTo>
                        <a:pt x="1441" y="393"/>
                      </a:lnTo>
                      <a:lnTo>
                        <a:pt x="1504" y="452"/>
                      </a:lnTo>
                      <a:lnTo>
                        <a:pt x="1566" y="473"/>
                      </a:lnTo>
                      <a:lnTo>
                        <a:pt x="1551" y="396"/>
                      </a:lnTo>
                      <a:lnTo>
                        <a:pt x="1522" y="305"/>
                      </a:lnTo>
                      <a:lnTo>
                        <a:pt x="1419" y="233"/>
                      </a:lnTo>
                      <a:lnTo>
                        <a:pt x="1345" y="205"/>
                      </a:lnTo>
                      <a:close/>
                      <a:moveTo>
                        <a:pt x="1605" y="292"/>
                      </a:moveTo>
                      <a:lnTo>
                        <a:pt x="1609" y="370"/>
                      </a:lnTo>
                      <a:lnTo>
                        <a:pt x="1624" y="441"/>
                      </a:lnTo>
                      <a:lnTo>
                        <a:pt x="1655" y="483"/>
                      </a:lnTo>
                      <a:lnTo>
                        <a:pt x="1712" y="446"/>
                      </a:lnTo>
                      <a:lnTo>
                        <a:pt x="1722" y="379"/>
                      </a:lnTo>
                      <a:lnTo>
                        <a:pt x="1676" y="312"/>
                      </a:lnTo>
                      <a:lnTo>
                        <a:pt x="1654" y="299"/>
                      </a:lnTo>
                      <a:lnTo>
                        <a:pt x="1605" y="292"/>
                      </a:lnTo>
                      <a:close/>
                      <a:moveTo>
                        <a:pt x="1117" y="295"/>
                      </a:moveTo>
                      <a:lnTo>
                        <a:pt x="1078" y="354"/>
                      </a:lnTo>
                      <a:lnTo>
                        <a:pt x="1078" y="381"/>
                      </a:lnTo>
                      <a:lnTo>
                        <a:pt x="1140" y="381"/>
                      </a:lnTo>
                      <a:lnTo>
                        <a:pt x="1187" y="343"/>
                      </a:lnTo>
                      <a:lnTo>
                        <a:pt x="1137" y="305"/>
                      </a:lnTo>
                      <a:lnTo>
                        <a:pt x="1117" y="295"/>
                      </a:lnTo>
                      <a:close/>
                      <a:moveTo>
                        <a:pt x="1126" y="428"/>
                      </a:moveTo>
                      <a:lnTo>
                        <a:pt x="1070" y="447"/>
                      </a:lnTo>
                      <a:lnTo>
                        <a:pt x="1040" y="504"/>
                      </a:lnTo>
                      <a:lnTo>
                        <a:pt x="1096" y="561"/>
                      </a:lnTo>
                      <a:lnTo>
                        <a:pt x="1167" y="511"/>
                      </a:lnTo>
                      <a:lnTo>
                        <a:pt x="1179" y="457"/>
                      </a:lnTo>
                      <a:lnTo>
                        <a:pt x="1126" y="428"/>
                      </a:lnTo>
                      <a:close/>
                      <a:moveTo>
                        <a:pt x="1688" y="486"/>
                      </a:moveTo>
                      <a:lnTo>
                        <a:pt x="1699" y="536"/>
                      </a:lnTo>
                      <a:lnTo>
                        <a:pt x="1769" y="547"/>
                      </a:lnTo>
                      <a:lnTo>
                        <a:pt x="1787" y="542"/>
                      </a:lnTo>
                      <a:lnTo>
                        <a:pt x="1792" y="522"/>
                      </a:lnTo>
                      <a:lnTo>
                        <a:pt x="1765" y="488"/>
                      </a:lnTo>
                      <a:lnTo>
                        <a:pt x="1688" y="486"/>
                      </a:lnTo>
                      <a:close/>
                      <a:moveTo>
                        <a:pt x="938" y="520"/>
                      </a:moveTo>
                      <a:lnTo>
                        <a:pt x="886" y="545"/>
                      </a:lnTo>
                      <a:lnTo>
                        <a:pt x="829" y="543"/>
                      </a:lnTo>
                      <a:lnTo>
                        <a:pt x="751" y="654"/>
                      </a:lnTo>
                      <a:lnTo>
                        <a:pt x="687" y="775"/>
                      </a:lnTo>
                      <a:lnTo>
                        <a:pt x="738" y="809"/>
                      </a:lnTo>
                      <a:lnTo>
                        <a:pt x="799" y="784"/>
                      </a:lnTo>
                      <a:lnTo>
                        <a:pt x="869" y="717"/>
                      </a:lnTo>
                      <a:lnTo>
                        <a:pt x="904" y="708"/>
                      </a:lnTo>
                      <a:lnTo>
                        <a:pt x="934" y="652"/>
                      </a:lnTo>
                      <a:lnTo>
                        <a:pt x="938" y="520"/>
                      </a:lnTo>
                      <a:close/>
                      <a:moveTo>
                        <a:pt x="1676" y="603"/>
                      </a:moveTo>
                      <a:lnTo>
                        <a:pt x="1662" y="673"/>
                      </a:lnTo>
                      <a:lnTo>
                        <a:pt x="1706" y="723"/>
                      </a:lnTo>
                      <a:lnTo>
                        <a:pt x="1784" y="743"/>
                      </a:lnTo>
                      <a:lnTo>
                        <a:pt x="1822" y="811"/>
                      </a:lnTo>
                      <a:lnTo>
                        <a:pt x="1827" y="888"/>
                      </a:lnTo>
                      <a:lnTo>
                        <a:pt x="1840" y="968"/>
                      </a:lnTo>
                      <a:lnTo>
                        <a:pt x="1941" y="1015"/>
                      </a:lnTo>
                      <a:lnTo>
                        <a:pt x="2003" y="1031"/>
                      </a:lnTo>
                      <a:lnTo>
                        <a:pt x="2081" y="1030"/>
                      </a:lnTo>
                      <a:lnTo>
                        <a:pt x="2189" y="1007"/>
                      </a:lnTo>
                      <a:lnTo>
                        <a:pt x="2238" y="1025"/>
                      </a:lnTo>
                      <a:lnTo>
                        <a:pt x="2294" y="994"/>
                      </a:lnTo>
                      <a:lnTo>
                        <a:pt x="2318" y="956"/>
                      </a:lnTo>
                      <a:lnTo>
                        <a:pt x="2309" y="895"/>
                      </a:lnTo>
                      <a:lnTo>
                        <a:pt x="2268" y="837"/>
                      </a:lnTo>
                      <a:lnTo>
                        <a:pt x="2207" y="827"/>
                      </a:lnTo>
                      <a:lnTo>
                        <a:pt x="2130" y="840"/>
                      </a:lnTo>
                      <a:lnTo>
                        <a:pt x="2069" y="873"/>
                      </a:lnTo>
                      <a:lnTo>
                        <a:pt x="2015" y="861"/>
                      </a:lnTo>
                      <a:lnTo>
                        <a:pt x="1964" y="853"/>
                      </a:lnTo>
                      <a:lnTo>
                        <a:pt x="1939" y="817"/>
                      </a:lnTo>
                      <a:lnTo>
                        <a:pt x="1896" y="782"/>
                      </a:lnTo>
                      <a:lnTo>
                        <a:pt x="1904" y="722"/>
                      </a:lnTo>
                      <a:lnTo>
                        <a:pt x="1872" y="668"/>
                      </a:lnTo>
                      <a:lnTo>
                        <a:pt x="1797" y="668"/>
                      </a:lnTo>
                      <a:lnTo>
                        <a:pt x="1754" y="615"/>
                      </a:lnTo>
                      <a:lnTo>
                        <a:pt x="1676" y="603"/>
                      </a:lnTo>
                      <a:close/>
                      <a:moveTo>
                        <a:pt x="1189" y="666"/>
                      </a:moveTo>
                      <a:lnTo>
                        <a:pt x="1155" y="725"/>
                      </a:lnTo>
                      <a:lnTo>
                        <a:pt x="1209" y="874"/>
                      </a:lnTo>
                      <a:lnTo>
                        <a:pt x="1143" y="862"/>
                      </a:lnTo>
                      <a:lnTo>
                        <a:pt x="1076" y="771"/>
                      </a:lnTo>
                      <a:lnTo>
                        <a:pt x="969" y="717"/>
                      </a:lnTo>
                      <a:lnTo>
                        <a:pt x="933" y="761"/>
                      </a:lnTo>
                      <a:lnTo>
                        <a:pt x="882" y="912"/>
                      </a:lnTo>
                      <a:lnTo>
                        <a:pt x="935" y="938"/>
                      </a:lnTo>
                      <a:lnTo>
                        <a:pt x="1106" y="921"/>
                      </a:lnTo>
                      <a:lnTo>
                        <a:pt x="1028" y="985"/>
                      </a:lnTo>
                      <a:lnTo>
                        <a:pt x="1032" y="1031"/>
                      </a:lnTo>
                      <a:lnTo>
                        <a:pt x="1090" y="1028"/>
                      </a:lnTo>
                      <a:lnTo>
                        <a:pt x="1186" y="966"/>
                      </a:lnTo>
                      <a:lnTo>
                        <a:pt x="1314" y="943"/>
                      </a:lnTo>
                      <a:lnTo>
                        <a:pt x="1337" y="873"/>
                      </a:lnTo>
                      <a:lnTo>
                        <a:pt x="1331" y="797"/>
                      </a:lnTo>
                      <a:lnTo>
                        <a:pt x="1291" y="791"/>
                      </a:lnTo>
                      <a:lnTo>
                        <a:pt x="1257" y="817"/>
                      </a:lnTo>
                      <a:lnTo>
                        <a:pt x="1242" y="761"/>
                      </a:lnTo>
                      <a:lnTo>
                        <a:pt x="1229" y="684"/>
                      </a:lnTo>
                      <a:lnTo>
                        <a:pt x="1189" y="666"/>
                      </a:lnTo>
                      <a:close/>
                      <a:moveTo>
                        <a:pt x="1610" y="678"/>
                      </a:moveTo>
                      <a:lnTo>
                        <a:pt x="1607" y="699"/>
                      </a:lnTo>
                      <a:lnTo>
                        <a:pt x="1554" y="690"/>
                      </a:lnTo>
                      <a:lnTo>
                        <a:pt x="1497" y="745"/>
                      </a:lnTo>
                      <a:lnTo>
                        <a:pt x="1456" y="740"/>
                      </a:lnTo>
                      <a:lnTo>
                        <a:pt x="1458" y="861"/>
                      </a:lnTo>
                      <a:lnTo>
                        <a:pt x="1520" y="849"/>
                      </a:lnTo>
                      <a:lnTo>
                        <a:pt x="1519" y="936"/>
                      </a:lnTo>
                      <a:lnTo>
                        <a:pt x="1560" y="959"/>
                      </a:lnTo>
                      <a:lnTo>
                        <a:pt x="1622" y="944"/>
                      </a:lnTo>
                      <a:lnTo>
                        <a:pt x="1640" y="833"/>
                      </a:lnTo>
                      <a:lnTo>
                        <a:pt x="1639" y="753"/>
                      </a:lnTo>
                      <a:lnTo>
                        <a:pt x="1610" y="678"/>
                      </a:lnTo>
                      <a:close/>
                      <a:moveTo>
                        <a:pt x="1749" y="848"/>
                      </a:moveTo>
                      <a:lnTo>
                        <a:pt x="1694" y="888"/>
                      </a:lnTo>
                      <a:lnTo>
                        <a:pt x="1674" y="955"/>
                      </a:lnTo>
                      <a:lnTo>
                        <a:pt x="1720" y="992"/>
                      </a:lnTo>
                      <a:lnTo>
                        <a:pt x="1775" y="1004"/>
                      </a:lnTo>
                      <a:lnTo>
                        <a:pt x="1795" y="947"/>
                      </a:lnTo>
                      <a:lnTo>
                        <a:pt x="1781" y="901"/>
                      </a:lnTo>
                      <a:lnTo>
                        <a:pt x="1749" y="848"/>
                      </a:lnTo>
                      <a:close/>
                      <a:moveTo>
                        <a:pt x="737" y="1024"/>
                      </a:moveTo>
                      <a:lnTo>
                        <a:pt x="609" y="1045"/>
                      </a:lnTo>
                      <a:lnTo>
                        <a:pt x="646" y="1130"/>
                      </a:lnTo>
                      <a:lnTo>
                        <a:pt x="612" y="1216"/>
                      </a:lnTo>
                      <a:lnTo>
                        <a:pt x="586" y="1309"/>
                      </a:lnTo>
                      <a:lnTo>
                        <a:pt x="570" y="1362"/>
                      </a:lnTo>
                      <a:lnTo>
                        <a:pt x="658" y="1425"/>
                      </a:lnTo>
                      <a:lnTo>
                        <a:pt x="677" y="1476"/>
                      </a:lnTo>
                      <a:lnTo>
                        <a:pt x="778" y="1419"/>
                      </a:lnTo>
                      <a:lnTo>
                        <a:pt x="778" y="1367"/>
                      </a:lnTo>
                      <a:lnTo>
                        <a:pt x="824" y="1281"/>
                      </a:lnTo>
                      <a:lnTo>
                        <a:pt x="917" y="1190"/>
                      </a:lnTo>
                      <a:lnTo>
                        <a:pt x="965" y="1157"/>
                      </a:lnTo>
                      <a:lnTo>
                        <a:pt x="924" y="1100"/>
                      </a:lnTo>
                      <a:lnTo>
                        <a:pt x="887" y="1060"/>
                      </a:lnTo>
                      <a:lnTo>
                        <a:pt x="791" y="1053"/>
                      </a:lnTo>
                      <a:lnTo>
                        <a:pt x="737" y="1024"/>
                      </a:lnTo>
                      <a:close/>
                      <a:moveTo>
                        <a:pt x="1762" y="1068"/>
                      </a:moveTo>
                      <a:lnTo>
                        <a:pt x="1724" y="1105"/>
                      </a:lnTo>
                      <a:lnTo>
                        <a:pt x="1704" y="1162"/>
                      </a:lnTo>
                      <a:lnTo>
                        <a:pt x="1703" y="1227"/>
                      </a:lnTo>
                      <a:lnTo>
                        <a:pt x="1727" y="1338"/>
                      </a:lnTo>
                      <a:lnTo>
                        <a:pt x="1770" y="1342"/>
                      </a:lnTo>
                      <a:lnTo>
                        <a:pt x="1811" y="1249"/>
                      </a:lnTo>
                      <a:lnTo>
                        <a:pt x="1857" y="1224"/>
                      </a:lnTo>
                      <a:lnTo>
                        <a:pt x="1913" y="1106"/>
                      </a:lnTo>
                      <a:lnTo>
                        <a:pt x="1841" y="1072"/>
                      </a:lnTo>
                      <a:lnTo>
                        <a:pt x="1762" y="1068"/>
                      </a:lnTo>
                      <a:close/>
                      <a:moveTo>
                        <a:pt x="1540" y="1108"/>
                      </a:moveTo>
                      <a:lnTo>
                        <a:pt x="1495" y="1173"/>
                      </a:lnTo>
                      <a:lnTo>
                        <a:pt x="1537" y="1257"/>
                      </a:lnTo>
                      <a:lnTo>
                        <a:pt x="1459" y="1241"/>
                      </a:lnTo>
                      <a:lnTo>
                        <a:pt x="1458" y="1282"/>
                      </a:lnTo>
                      <a:lnTo>
                        <a:pt x="1553" y="1378"/>
                      </a:lnTo>
                      <a:lnTo>
                        <a:pt x="1579" y="1423"/>
                      </a:lnTo>
                      <a:lnTo>
                        <a:pt x="1615" y="1432"/>
                      </a:lnTo>
                      <a:lnTo>
                        <a:pt x="1677" y="1387"/>
                      </a:lnTo>
                      <a:lnTo>
                        <a:pt x="1685" y="1276"/>
                      </a:lnTo>
                      <a:lnTo>
                        <a:pt x="1627" y="1221"/>
                      </a:lnTo>
                      <a:lnTo>
                        <a:pt x="1662" y="1158"/>
                      </a:lnTo>
                      <a:lnTo>
                        <a:pt x="1652" y="1119"/>
                      </a:lnTo>
                      <a:lnTo>
                        <a:pt x="1585" y="1136"/>
                      </a:lnTo>
                      <a:lnTo>
                        <a:pt x="1540" y="1108"/>
                      </a:lnTo>
                      <a:close/>
                      <a:moveTo>
                        <a:pt x="2091" y="1113"/>
                      </a:moveTo>
                      <a:lnTo>
                        <a:pt x="1993" y="1149"/>
                      </a:lnTo>
                      <a:lnTo>
                        <a:pt x="1954" y="1203"/>
                      </a:lnTo>
                      <a:lnTo>
                        <a:pt x="1924" y="1316"/>
                      </a:lnTo>
                      <a:lnTo>
                        <a:pt x="1937" y="1439"/>
                      </a:lnTo>
                      <a:lnTo>
                        <a:pt x="1990" y="1439"/>
                      </a:lnTo>
                      <a:lnTo>
                        <a:pt x="1951" y="1492"/>
                      </a:lnTo>
                      <a:lnTo>
                        <a:pt x="1982" y="1533"/>
                      </a:lnTo>
                      <a:lnTo>
                        <a:pt x="2044" y="1549"/>
                      </a:lnTo>
                      <a:lnTo>
                        <a:pt x="2124" y="1582"/>
                      </a:lnTo>
                      <a:lnTo>
                        <a:pt x="2262" y="1606"/>
                      </a:lnTo>
                      <a:lnTo>
                        <a:pt x="2331" y="1592"/>
                      </a:lnTo>
                      <a:lnTo>
                        <a:pt x="2351" y="1560"/>
                      </a:lnTo>
                      <a:lnTo>
                        <a:pt x="2381" y="1598"/>
                      </a:lnTo>
                      <a:lnTo>
                        <a:pt x="2414" y="1603"/>
                      </a:lnTo>
                      <a:lnTo>
                        <a:pt x="2454" y="1671"/>
                      </a:lnTo>
                      <a:lnTo>
                        <a:pt x="2430" y="1697"/>
                      </a:lnTo>
                      <a:lnTo>
                        <a:pt x="2507" y="1733"/>
                      </a:lnTo>
                      <a:lnTo>
                        <a:pt x="2565" y="1782"/>
                      </a:lnTo>
                      <a:lnTo>
                        <a:pt x="2580" y="1817"/>
                      </a:lnTo>
                      <a:lnTo>
                        <a:pt x="2590" y="1860"/>
                      </a:lnTo>
                      <a:lnTo>
                        <a:pt x="2541" y="1954"/>
                      </a:lnTo>
                      <a:lnTo>
                        <a:pt x="2528" y="2001"/>
                      </a:lnTo>
                      <a:lnTo>
                        <a:pt x="2541" y="2034"/>
                      </a:lnTo>
                      <a:lnTo>
                        <a:pt x="2463" y="2045"/>
                      </a:lnTo>
                      <a:lnTo>
                        <a:pt x="2391" y="2047"/>
                      </a:lnTo>
                      <a:lnTo>
                        <a:pt x="2366" y="2113"/>
                      </a:lnTo>
                      <a:lnTo>
                        <a:pt x="2398" y="2143"/>
                      </a:lnTo>
                      <a:lnTo>
                        <a:pt x="2508" y="2129"/>
                      </a:lnTo>
                      <a:lnTo>
                        <a:pt x="2507" y="2104"/>
                      </a:lnTo>
                      <a:lnTo>
                        <a:pt x="2563" y="2145"/>
                      </a:lnTo>
                      <a:lnTo>
                        <a:pt x="2619" y="2190"/>
                      </a:lnTo>
                      <a:lnTo>
                        <a:pt x="2606" y="2214"/>
                      </a:lnTo>
                      <a:lnTo>
                        <a:pt x="2652" y="2255"/>
                      </a:lnTo>
                      <a:lnTo>
                        <a:pt x="2733" y="2302"/>
                      </a:lnTo>
                      <a:lnTo>
                        <a:pt x="2836" y="2335"/>
                      </a:lnTo>
                      <a:lnTo>
                        <a:pt x="2830" y="2307"/>
                      </a:lnTo>
                      <a:lnTo>
                        <a:pt x="2791" y="2257"/>
                      </a:lnTo>
                      <a:lnTo>
                        <a:pt x="2737" y="2184"/>
                      </a:lnTo>
                      <a:lnTo>
                        <a:pt x="2832" y="2252"/>
                      </a:lnTo>
                      <a:lnTo>
                        <a:pt x="2880" y="2274"/>
                      </a:lnTo>
                      <a:lnTo>
                        <a:pt x="2893" y="2214"/>
                      </a:lnTo>
                      <a:lnTo>
                        <a:pt x="2868" y="2130"/>
                      </a:lnTo>
                      <a:lnTo>
                        <a:pt x="2853" y="2106"/>
                      </a:lnTo>
                      <a:lnTo>
                        <a:pt x="2801" y="2065"/>
                      </a:lnTo>
                      <a:lnTo>
                        <a:pt x="2761" y="2013"/>
                      </a:lnTo>
                      <a:lnTo>
                        <a:pt x="2766" y="1959"/>
                      </a:lnTo>
                      <a:lnTo>
                        <a:pt x="2815" y="1947"/>
                      </a:lnTo>
                      <a:lnTo>
                        <a:pt x="2874" y="2036"/>
                      </a:lnTo>
                      <a:lnTo>
                        <a:pt x="2922" y="2075"/>
                      </a:lnTo>
                      <a:lnTo>
                        <a:pt x="2988" y="1968"/>
                      </a:lnTo>
                      <a:lnTo>
                        <a:pt x="3000" y="1901"/>
                      </a:lnTo>
                      <a:lnTo>
                        <a:pt x="2940" y="1896"/>
                      </a:lnTo>
                      <a:lnTo>
                        <a:pt x="2885" y="1805"/>
                      </a:lnTo>
                      <a:lnTo>
                        <a:pt x="2825" y="1782"/>
                      </a:lnTo>
                      <a:lnTo>
                        <a:pt x="2736" y="1716"/>
                      </a:lnTo>
                      <a:lnTo>
                        <a:pt x="2806" y="1666"/>
                      </a:lnTo>
                      <a:lnTo>
                        <a:pt x="2770" y="1564"/>
                      </a:lnTo>
                      <a:lnTo>
                        <a:pt x="2737" y="1520"/>
                      </a:lnTo>
                      <a:lnTo>
                        <a:pt x="2646" y="1474"/>
                      </a:lnTo>
                      <a:lnTo>
                        <a:pt x="2606" y="1399"/>
                      </a:lnTo>
                      <a:lnTo>
                        <a:pt x="2535" y="1426"/>
                      </a:lnTo>
                      <a:lnTo>
                        <a:pt x="2530" y="1374"/>
                      </a:lnTo>
                      <a:lnTo>
                        <a:pt x="2478" y="1315"/>
                      </a:lnTo>
                      <a:lnTo>
                        <a:pt x="2394" y="1251"/>
                      </a:lnTo>
                      <a:lnTo>
                        <a:pt x="2359" y="1302"/>
                      </a:lnTo>
                      <a:lnTo>
                        <a:pt x="2283" y="1338"/>
                      </a:lnTo>
                      <a:lnTo>
                        <a:pt x="2289" y="1256"/>
                      </a:lnTo>
                      <a:lnTo>
                        <a:pt x="2224" y="1121"/>
                      </a:lnTo>
                      <a:lnTo>
                        <a:pt x="2128" y="1175"/>
                      </a:lnTo>
                      <a:lnTo>
                        <a:pt x="2093" y="1279"/>
                      </a:lnTo>
                      <a:lnTo>
                        <a:pt x="2063" y="1199"/>
                      </a:lnTo>
                      <a:lnTo>
                        <a:pt x="2091" y="1113"/>
                      </a:lnTo>
                      <a:close/>
                      <a:moveTo>
                        <a:pt x="2298" y="1119"/>
                      </a:moveTo>
                      <a:lnTo>
                        <a:pt x="2280" y="1128"/>
                      </a:lnTo>
                      <a:lnTo>
                        <a:pt x="2279" y="1176"/>
                      </a:lnTo>
                      <a:lnTo>
                        <a:pt x="2320" y="1245"/>
                      </a:lnTo>
                      <a:lnTo>
                        <a:pt x="2331" y="1252"/>
                      </a:lnTo>
                      <a:lnTo>
                        <a:pt x="2372" y="1236"/>
                      </a:lnTo>
                      <a:lnTo>
                        <a:pt x="2413" y="1238"/>
                      </a:lnTo>
                      <a:lnTo>
                        <a:pt x="2453" y="1242"/>
                      </a:lnTo>
                      <a:lnTo>
                        <a:pt x="2450" y="1206"/>
                      </a:lnTo>
                      <a:lnTo>
                        <a:pt x="2385" y="1134"/>
                      </a:lnTo>
                      <a:lnTo>
                        <a:pt x="2298" y="1119"/>
                      </a:lnTo>
                      <a:close/>
                      <a:moveTo>
                        <a:pt x="1354" y="1135"/>
                      </a:moveTo>
                      <a:lnTo>
                        <a:pt x="1303" y="1141"/>
                      </a:lnTo>
                      <a:lnTo>
                        <a:pt x="1290" y="1160"/>
                      </a:lnTo>
                      <a:lnTo>
                        <a:pt x="1349" y="1251"/>
                      </a:lnTo>
                      <a:lnTo>
                        <a:pt x="1383" y="1164"/>
                      </a:lnTo>
                      <a:lnTo>
                        <a:pt x="1354" y="1135"/>
                      </a:lnTo>
                      <a:close/>
                      <a:moveTo>
                        <a:pt x="977" y="1178"/>
                      </a:moveTo>
                      <a:lnTo>
                        <a:pt x="875" y="1257"/>
                      </a:lnTo>
                      <a:lnTo>
                        <a:pt x="849" y="1307"/>
                      </a:lnTo>
                      <a:lnTo>
                        <a:pt x="818" y="1399"/>
                      </a:lnTo>
                      <a:lnTo>
                        <a:pt x="884" y="1431"/>
                      </a:lnTo>
                      <a:lnTo>
                        <a:pt x="942" y="1429"/>
                      </a:lnTo>
                      <a:lnTo>
                        <a:pt x="854" y="1475"/>
                      </a:lnTo>
                      <a:lnTo>
                        <a:pt x="874" y="1518"/>
                      </a:lnTo>
                      <a:lnTo>
                        <a:pt x="928" y="1520"/>
                      </a:lnTo>
                      <a:lnTo>
                        <a:pt x="1009" y="1511"/>
                      </a:lnTo>
                      <a:lnTo>
                        <a:pt x="1082" y="1537"/>
                      </a:lnTo>
                      <a:lnTo>
                        <a:pt x="1033" y="1557"/>
                      </a:lnTo>
                      <a:lnTo>
                        <a:pt x="979" y="1552"/>
                      </a:lnTo>
                      <a:lnTo>
                        <a:pt x="921" y="1571"/>
                      </a:lnTo>
                      <a:lnTo>
                        <a:pt x="896" y="1583"/>
                      </a:lnTo>
                      <a:lnTo>
                        <a:pt x="942" y="1668"/>
                      </a:lnTo>
                      <a:lnTo>
                        <a:pt x="976" y="1656"/>
                      </a:lnTo>
                      <a:lnTo>
                        <a:pt x="1028" y="1686"/>
                      </a:lnTo>
                      <a:lnTo>
                        <a:pt x="1048" y="1735"/>
                      </a:lnTo>
                      <a:lnTo>
                        <a:pt x="1116" y="1725"/>
                      </a:lnTo>
                      <a:lnTo>
                        <a:pt x="1212" y="1709"/>
                      </a:lnTo>
                      <a:lnTo>
                        <a:pt x="1283" y="1674"/>
                      </a:lnTo>
                      <a:lnTo>
                        <a:pt x="1327" y="1667"/>
                      </a:lnTo>
                      <a:lnTo>
                        <a:pt x="1392" y="1696"/>
                      </a:lnTo>
                      <a:lnTo>
                        <a:pt x="1461" y="1712"/>
                      </a:lnTo>
                      <a:lnTo>
                        <a:pt x="1474" y="1674"/>
                      </a:lnTo>
                      <a:lnTo>
                        <a:pt x="1450" y="1632"/>
                      </a:lnTo>
                      <a:lnTo>
                        <a:pt x="1512" y="1624"/>
                      </a:lnTo>
                      <a:lnTo>
                        <a:pt x="1516" y="1575"/>
                      </a:lnTo>
                      <a:lnTo>
                        <a:pt x="1448" y="1523"/>
                      </a:lnTo>
                      <a:lnTo>
                        <a:pt x="1384" y="1466"/>
                      </a:lnTo>
                      <a:lnTo>
                        <a:pt x="1372" y="1382"/>
                      </a:lnTo>
                      <a:lnTo>
                        <a:pt x="1348" y="1262"/>
                      </a:lnTo>
                      <a:lnTo>
                        <a:pt x="1306" y="1210"/>
                      </a:lnTo>
                      <a:lnTo>
                        <a:pt x="1268" y="1189"/>
                      </a:lnTo>
                      <a:lnTo>
                        <a:pt x="1235" y="1208"/>
                      </a:lnTo>
                      <a:lnTo>
                        <a:pt x="1262" y="1338"/>
                      </a:lnTo>
                      <a:lnTo>
                        <a:pt x="1242" y="1388"/>
                      </a:lnTo>
                      <a:lnTo>
                        <a:pt x="1212" y="1266"/>
                      </a:lnTo>
                      <a:lnTo>
                        <a:pt x="1177" y="1225"/>
                      </a:lnTo>
                      <a:lnTo>
                        <a:pt x="1135" y="1289"/>
                      </a:lnTo>
                      <a:lnTo>
                        <a:pt x="1082" y="1225"/>
                      </a:lnTo>
                      <a:lnTo>
                        <a:pt x="997" y="1264"/>
                      </a:lnTo>
                      <a:lnTo>
                        <a:pt x="1016" y="1204"/>
                      </a:lnTo>
                      <a:lnTo>
                        <a:pt x="977" y="1178"/>
                      </a:lnTo>
                      <a:close/>
                      <a:moveTo>
                        <a:pt x="1736" y="1354"/>
                      </a:moveTo>
                      <a:lnTo>
                        <a:pt x="1690" y="1442"/>
                      </a:lnTo>
                      <a:lnTo>
                        <a:pt x="1688" y="1568"/>
                      </a:lnTo>
                      <a:lnTo>
                        <a:pt x="1732" y="1613"/>
                      </a:lnTo>
                      <a:lnTo>
                        <a:pt x="1772" y="1678"/>
                      </a:lnTo>
                      <a:lnTo>
                        <a:pt x="1755" y="1782"/>
                      </a:lnTo>
                      <a:lnTo>
                        <a:pt x="1725" y="1780"/>
                      </a:lnTo>
                      <a:lnTo>
                        <a:pt x="1701" y="1860"/>
                      </a:lnTo>
                      <a:lnTo>
                        <a:pt x="1701" y="1765"/>
                      </a:lnTo>
                      <a:lnTo>
                        <a:pt x="1642" y="1730"/>
                      </a:lnTo>
                      <a:lnTo>
                        <a:pt x="1609" y="1748"/>
                      </a:lnTo>
                      <a:lnTo>
                        <a:pt x="1613" y="1811"/>
                      </a:lnTo>
                      <a:lnTo>
                        <a:pt x="1557" y="1808"/>
                      </a:lnTo>
                      <a:lnTo>
                        <a:pt x="1499" y="1824"/>
                      </a:lnTo>
                      <a:lnTo>
                        <a:pt x="1432" y="1779"/>
                      </a:lnTo>
                      <a:lnTo>
                        <a:pt x="1389" y="1787"/>
                      </a:lnTo>
                      <a:lnTo>
                        <a:pt x="1351" y="1731"/>
                      </a:lnTo>
                      <a:lnTo>
                        <a:pt x="1320" y="1707"/>
                      </a:lnTo>
                      <a:lnTo>
                        <a:pt x="1291" y="1717"/>
                      </a:lnTo>
                      <a:lnTo>
                        <a:pt x="1244" y="1722"/>
                      </a:lnTo>
                      <a:lnTo>
                        <a:pt x="1220" y="1757"/>
                      </a:lnTo>
                      <a:lnTo>
                        <a:pt x="1259" y="1800"/>
                      </a:lnTo>
                      <a:lnTo>
                        <a:pt x="1217" y="1850"/>
                      </a:lnTo>
                      <a:lnTo>
                        <a:pt x="1177" y="1791"/>
                      </a:lnTo>
                      <a:lnTo>
                        <a:pt x="1145" y="1808"/>
                      </a:lnTo>
                      <a:lnTo>
                        <a:pt x="1043" y="1821"/>
                      </a:lnTo>
                      <a:lnTo>
                        <a:pt x="974" y="1799"/>
                      </a:lnTo>
                      <a:lnTo>
                        <a:pt x="1027" y="1748"/>
                      </a:lnTo>
                      <a:lnTo>
                        <a:pt x="976" y="1695"/>
                      </a:lnTo>
                      <a:lnTo>
                        <a:pt x="938" y="1703"/>
                      </a:lnTo>
                      <a:lnTo>
                        <a:pt x="886" y="1684"/>
                      </a:lnTo>
                      <a:lnTo>
                        <a:pt x="798" y="1645"/>
                      </a:lnTo>
                      <a:lnTo>
                        <a:pt x="740" y="1600"/>
                      </a:lnTo>
                      <a:lnTo>
                        <a:pt x="694" y="1593"/>
                      </a:lnTo>
                      <a:lnTo>
                        <a:pt x="679" y="1626"/>
                      </a:lnTo>
                      <a:lnTo>
                        <a:pt x="633" y="1643"/>
                      </a:lnTo>
                      <a:lnTo>
                        <a:pt x="628" y="1560"/>
                      </a:lnTo>
                      <a:lnTo>
                        <a:pt x="577" y="1634"/>
                      </a:lnTo>
                      <a:lnTo>
                        <a:pt x="514" y="1535"/>
                      </a:lnTo>
                      <a:lnTo>
                        <a:pt x="487" y="1523"/>
                      </a:lnTo>
                      <a:lnTo>
                        <a:pt x="478" y="1576"/>
                      </a:lnTo>
                      <a:lnTo>
                        <a:pt x="451" y="1601"/>
                      </a:lnTo>
                      <a:lnTo>
                        <a:pt x="424" y="1556"/>
                      </a:lnTo>
                      <a:lnTo>
                        <a:pt x="362" y="1584"/>
                      </a:lnTo>
                      <a:lnTo>
                        <a:pt x="306" y="1632"/>
                      </a:lnTo>
                      <a:lnTo>
                        <a:pt x="249" y="1618"/>
                      </a:lnTo>
                      <a:lnTo>
                        <a:pt x="203" y="1652"/>
                      </a:lnTo>
                      <a:lnTo>
                        <a:pt x="170" y="1697"/>
                      </a:lnTo>
                      <a:lnTo>
                        <a:pt x="130" y="1687"/>
                      </a:lnTo>
                      <a:lnTo>
                        <a:pt x="70" y="1636"/>
                      </a:lnTo>
                      <a:lnTo>
                        <a:pt x="0" y="1610"/>
                      </a:lnTo>
                      <a:lnTo>
                        <a:pt x="0" y="1983"/>
                      </a:lnTo>
                      <a:lnTo>
                        <a:pt x="0" y="2461"/>
                      </a:lnTo>
                      <a:lnTo>
                        <a:pt x="37" y="2464"/>
                      </a:lnTo>
                      <a:lnTo>
                        <a:pt x="74" y="2485"/>
                      </a:lnTo>
                      <a:lnTo>
                        <a:pt x="100" y="2518"/>
                      </a:lnTo>
                      <a:lnTo>
                        <a:pt x="134" y="2566"/>
                      </a:lnTo>
                      <a:lnTo>
                        <a:pt x="171" y="2525"/>
                      </a:lnTo>
                      <a:lnTo>
                        <a:pt x="209" y="2501"/>
                      </a:lnTo>
                      <a:lnTo>
                        <a:pt x="229" y="2539"/>
                      </a:lnTo>
                      <a:lnTo>
                        <a:pt x="254" y="2570"/>
                      </a:lnTo>
                      <a:lnTo>
                        <a:pt x="290" y="2602"/>
                      </a:lnTo>
                      <a:lnTo>
                        <a:pt x="313" y="2653"/>
                      </a:lnTo>
                      <a:lnTo>
                        <a:pt x="352" y="2733"/>
                      </a:lnTo>
                      <a:lnTo>
                        <a:pt x="416" y="2776"/>
                      </a:lnTo>
                      <a:lnTo>
                        <a:pt x="417" y="2819"/>
                      </a:lnTo>
                      <a:lnTo>
                        <a:pt x="397" y="2850"/>
                      </a:lnTo>
                      <a:lnTo>
                        <a:pt x="397" y="2883"/>
                      </a:lnTo>
                      <a:lnTo>
                        <a:pt x="443" y="2930"/>
                      </a:lnTo>
                      <a:lnTo>
                        <a:pt x="450" y="2981"/>
                      </a:lnTo>
                      <a:lnTo>
                        <a:pt x="498" y="3008"/>
                      </a:lnTo>
                      <a:lnTo>
                        <a:pt x="492" y="3045"/>
                      </a:lnTo>
                      <a:lnTo>
                        <a:pt x="514" y="3099"/>
                      </a:lnTo>
                      <a:lnTo>
                        <a:pt x="582" y="3123"/>
                      </a:lnTo>
                      <a:lnTo>
                        <a:pt x="609" y="3149"/>
                      </a:lnTo>
                      <a:lnTo>
                        <a:pt x="683" y="3206"/>
                      </a:lnTo>
                      <a:lnTo>
                        <a:pt x="688" y="3206"/>
                      </a:lnTo>
                      <a:lnTo>
                        <a:pt x="795" y="3206"/>
                      </a:lnTo>
                      <a:lnTo>
                        <a:pt x="908" y="3206"/>
                      </a:lnTo>
                      <a:lnTo>
                        <a:pt x="946" y="3206"/>
                      </a:lnTo>
                      <a:lnTo>
                        <a:pt x="1061" y="3206"/>
                      </a:lnTo>
                      <a:lnTo>
                        <a:pt x="1173" y="3206"/>
                      </a:lnTo>
                      <a:lnTo>
                        <a:pt x="1287" y="3206"/>
                      </a:lnTo>
                      <a:lnTo>
                        <a:pt x="1400" y="3206"/>
                      </a:lnTo>
                      <a:lnTo>
                        <a:pt x="1530" y="3206"/>
                      </a:lnTo>
                      <a:lnTo>
                        <a:pt x="1660" y="3206"/>
                      </a:lnTo>
                      <a:lnTo>
                        <a:pt x="1738" y="3206"/>
                      </a:lnTo>
                      <a:lnTo>
                        <a:pt x="1738" y="3183"/>
                      </a:lnTo>
                      <a:lnTo>
                        <a:pt x="1751" y="3183"/>
                      </a:lnTo>
                      <a:lnTo>
                        <a:pt x="1757" y="3215"/>
                      </a:lnTo>
                      <a:lnTo>
                        <a:pt x="1769" y="3225"/>
                      </a:lnTo>
                      <a:lnTo>
                        <a:pt x="1795" y="3229"/>
                      </a:lnTo>
                      <a:lnTo>
                        <a:pt x="1834" y="3237"/>
                      </a:lnTo>
                      <a:lnTo>
                        <a:pt x="1871" y="3255"/>
                      </a:lnTo>
                      <a:lnTo>
                        <a:pt x="1901" y="3247"/>
                      </a:lnTo>
                      <a:lnTo>
                        <a:pt x="1949" y="3262"/>
                      </a:lnTo>
                      <a:lnTo>
                        <a:pt x="1964" y="3240"/>
                      </a:lnTo>
                      <a:lnTo>
                        <a:pt x="1985" y="3231"/>
                      </a:lnTo>
                      <a:lnTo>
                        <a:pt x="1993" y="3217"/>
                      </a:lnTo>
                      <a:lnTo>
                        <a:pt x="2003" y="3209"/>
                      </a:lnTo>
                      <a:lnTo>
                        <a:pt x="2037" y="3221"/>
                      </a:lnTo>
                      <a:lnTo>
                        <a:pt x="2064" y="3222"/>
                      </a:lnTo>
                      <a:lnTo>
                        <a:pt x="2072" y="3231"/>
                      </a:lnTo>
                      <a:lnTo>
                        <a:pt x="2085" y="3262"/>
                      </a:lnTo>
                      <a:lnTo>
                        <a:pt x="2128" y="3271"/>
                      </a:lnTo>
                      <a:lnTo>
                        <a:pt x="2122" y="3287"/>
                      </a:lnTo>
                      <a:lnTo>
                        <a:pt x="2136" y="3303"/>
                      </a:lnTo>
                      <a:lnTo>
                        <a:pt x="2130" y="3324"/>
                      </a:lnTo>
                      <a:lnTo>
                        <a:pt x="2146" y="3331"/>
                      </a:lnTo>
                      <a:lnTo>
                        <a:pt x="2137" y="3350"/>
                      </a:lnTo>
                      <a:lnTo>
                        <a:pt x="2148" y="3351"/>
                      </a:lnTo>
                      <a:lnTo>
                        <a:pt x="2155" y="3343"/>
                      </a:lnTo>
                      <a:lnTo>
                        <a:pt x="2162" y="3355"/>
                      </a:lnTo>
                      <a:lnTo>
                        <a:pt x="2191" y="3363"/>
                      </a:lnTo>
                      <a:lnTo>
                        <a:pt x="2220" y="3363"/>
                      </a:lnTo>
                      <a:lnTo>
                        <a:pt x="2251" y="3368"/>
                      </a:lnTo>
                      <a:lnTo>
                        <a:pt x="2284" y="3379"/>
                      </a:lnTo>
                      <a:lnTo>
                        <a:pt x="2296" y="3396"/>
                      </a:lnTo>
                      <a:lnTo>
                        <a:pt x="2321" y="3437"/>
                      </a:lnTo>
                      <a:lnTo>
                        <a:pt x="2309" y="3454"/>
                      </a:lnTo>
                      <a:lnTo>
                        <a:pt x="2279" y="3447"/>
                      </a:lnTo>
                      <a:lnTo>
                        <a:pt x="2259" y="3414"/>
                      </a:lnTo>
                      <a:lnTo>
                        <a:pt x="2264" y="3448"/>
                      </a:lnTo>
                      <a:lnTo>
                        <a:pt x="2246" y="3478"/>
                      </a:lnTo>
                      <a:lnTo>
                        <a:pt x="2248" y="3502"/>
                      </a:lnTo>
                      <a:lnTo>
                        <a:pt x="2245" y="3517"/>
                      </a:lnTo>
                      <a:lnTo>
                        <a:pt x="2220" y="3533"/>
                      </a:lnTo>
                      <a:lnTo>
                        <a:pt x="2202" y="3562"/>
                      </a:lnTo>
                      <a:lnTo>
                        <a:pt x="2194" y="3580"/>
                      </a:lnTo>
                      <a:lnTo>
                        <a:pt x="2214" y="3583"/>
                      </a:lnTo>
                      <a:lnTo>
                        <a:pt x="2243" y="3567"/>
                      </a:lnTo>
                      <a:lnTo>
                        <a:pt x="2260" y="3553"/>
                      </a:lnTo>
                      <a:lnTo>
                        <a:pt x="2271" y="3550"/>
                      </a:lnTo>
                      <a:lnTo>
                        <a:pt x="2292" y="3556"/>
                      </a:lnTo>
                      <a:lnTo>
                        <a:pt x="2302" y="3547"/>
                      </a:lnTo>
                      <a:lnTo>
                        <a:pt x="2320" y="3541"/>
                      </a:lnTo>
                      <a:lnTo>
                        <a:pt x="2353" y="3534"/>
                      </a:lnTo>
                      <a:lnTo>
                        <a:pt x="2350" y="3519"/>
                      </a:lnTo>
                      <a:lnTo>
                        <a:pt x="2348" y="3519"/>
                      </a:lnTo>
                      <a:lnTo>
                        <a:pt x="2336" y="3522"/>
                      </a:lnTo>
                      <a:lnTo>
                        <a:pt x="2321" y="3518"/>
                      </a:lnTo>
                      <a:lnTo>
                        <a:pt x="2332" y="3500"/>
                      </a:lnTo>
                      <a:lnTo>
                        <a:pt x="2345" y="3493"/>
                      </a:lnTo>
                      <a:lnTo>
                        <a:pt x="2371" y="3486"/>
                      </a:lnTo>
                      <a:lnTo>
                        <a:pt x="2403" y="3479"/>
                      </a:lnTo>
                      <a:lnTo>
                        <a:pt x="2420" y="3489"/>
                      </a:lnTo>
                      <a:lnTo>
                        <a:pt x="2430" y="3477"/>
                      </a:lnTo>
                      <a:lnTo>
                        <a:pt x="2442" y="3469"/>
                      </a:lnTo>
                      <a:lnTo>
                        <a:pt x="2451" y="3474"/>
                      </a:lnTo>
                      <a:lnTo>
                        <a:pt x="2451" y="3475"/>
                      </a:lnTo>
                      <a:lnTo>
                        <a:pt x="2490" y="3438"/>
                      </a:lnTo>
                      <a:lnTo>
                        <a:pt x="2507" y="3427"/>
                      </a:lnTo>
                      <a:lnTo>
                        <a:pt x="2565" y="3427"/>
                      </a:lnTo>
                      <a:lnTo>
                        <a:pt x="2635" y="3427"/>
                      </a:lnTo>
                      <a:lnTo>
                        <a:pt x="2638" y="3414"/>
                      </a:lnTo>
                      <a:lnTo>
                        <a:pt x="2650" y="3412"/>
                      </a:lnTo>
                      <a:lnTo>
                        <a:pt x="2666" y="3403"/>
                      </a:lnTo>
                      <a:lnTo>
                        <a:pt x="2680" y="3378"/>
                      </a:lnTo>
                      <a:lnTo>
                        <a:pt x="2691" y="3336"/>
                      </a:lnTo>
                      <a:lnTo>
                        <a:pt x="2721" y="3294"/>
                      </a:lnTo>
                      <a:lnTo>
                        <a:pt x="2733" y="3309"/>
                      </a:lnTo>
                      <a:lnTo>
                        <a:pt x="2759" y="3299"/>
                      </a:lnTo>
                      <a:lnTo>
                        <a:pt x="2776" y="3315"/>
                      </a:lnTo>
                      <a:lnTo>
                        <a:pt x="2776" y="3389"/>
                      </a:lnTo>
                      <a:lnTo>
                        <a:pt x="2800" y="3420"/>
                      </a:lnTo>
                      <a:lnTo>
                        <a:pt x="2843" y="3414"/>
                      </a:lnTo>
                      <a:lnTo>
                        <a:pt x="2903" y="3412"/>
                      </a:lnTo>
                      <a:lnTo>
                        <a:pt x="2837" y="3456"/>
                      </a:lnTo>
                      <a:lnTo>
                        <a:pt x="2839" y="3500"/>
                      </a:lnTo>
                      <a:lnTo>
                        <a:pt x="2868" y="3505"/>
                      </a:lnTo>
                      <a:lnTo>
                        <a:pt x="2910" y="3466"/>
                      </a:lnTo>
                      <a:lnTo>
                        <a:pt x="2948" y="3445"/>
                      </a:lnTo>
                      <a:lnTo>
                        <a:pt x="3031" y="3414"/>
                      </a:lnTo>
                      <a:lnTo>
                        <a:pt x="3079" y="3378"/>
                      </a:lnTo>
                      <a:lnTo>
                        <a:pt x="3054" y="3358"/>
                      </a:lnTo>
                      <a:lnTo>
                        <a:pt x="3050" y="3319"/>
                      </a:lnTo>
                      <a:lnTo>
                        <a:pt x="3012" y="3380"/>
                      </a:lnTo>
                      <a:lnTo>
                        <a:pt x="2950" y="3389"/>
                      </a:lnTo>
                      <a:lnTo>
                        <a:pt x="2900" y="3362"/>
                      </a:lnTo>
                      <a:lnTo>
                        <a:pt x="2888" y="3320"/>
                      </a:lnTo>
                      <a:lnTo>
                        <a:pt x="2876" y="3259"/>
                      </a:lnTo>
                      <a:lnTo>
                        <a:pt x="2911" y="3221"/>
                      </a:lnTo>
                      <a:lnTo>
                        <a:pt x="2878" y="3193"/>
                      </a:lnTo>
                      <a:lnTo>
                        <a:pt x="2821" y="3199"/>
                      </a:lnTo>
                      <a:lnTo>
                        <a:pt x="2742" y="3246"/>
                      </a:lnTo>
                      <a:lnTo>
                        <a:pt x="2681" y="3320"/>
                      </a:lnTo>
                      <a:lnTo>
                        <a:pt x="2649" y="3329"/>
                      </a:lnTo>
                      <a:lnTo>
                        <a:pt x="2693" y="3278"/>
                      </a:lnTo>
                      <a:lnTo>
                        <a:pt x="2747" y="3203"/>
                      </a:lnTo>
                      <a:lnTo>
                        <a:pt x="2795" y="3177"/>
                      </a:lnTo>
                      <a:lnTo>
                        <a:pt x="2827" y="3135"/>
                      </a:lnTo>
                      <a:lnTo>
                        <a:pt x="2867" y="3131"/>
                      </a:lnTo>
                      <a:lnTo>
                        <a:pt x="2924" y="3131"/>
                      </a:lnTo>
                      <a:lnTo>
                        <a:pt x="3004" y="3143"/>
                      </a:lnTo>
                      <a:lnTo>
                        <a:pt x="3069" y="3134"/>
                      </a:lnTo>
                      <a:lnTo>
                        <a:pt x="3117" y="3085"/>
                      </a:lnTo>
                      <a:lnTo>
                        <a:pt x="3179" y="3064"/>
                      </a:lnTo>
                      <a:lnTo>
                        <a:pt x="3206" y="3042"/>
                      </a:lnTo>
                      <a:lnTo>
                        <a:pt x="3234" y="3019"/>
                      </a:lnTo>
                      <a:lnTo>
                        <a:pt x="3231" y="2949"/>
                      </a:lnTo>
                      <a:lnTo>
                        <a:pt x="3215" y="2925"/>
                      </a:lnTo>
                      <a:lnTo>
                        <a:pt x="3187" y="2917"/>
                      </a:lnTo>
                      <a:lnTo>
                        <a:pt x="3171" y="2862"/>
                      </a:lnTo>
                      <a:lnTo>
                        <a:pt x="3147" y="2841"/>
                      </a:lnTo>
                      <a:lnTo>
                        <a:pt x="3086" y="2824"/>
                      </a:lnTo>
                      <a:lnTo>
                        <a:pt x="3053" y="2786"/>
                      </a:lnTo>
                      <a:lnTo>
                        <a:pt x="3002" y="2748"/>
                      </a:lnTo>
                      <a:lnTo>
                        <a:pt x="3017" y="2704"/>
                      </a:lnTo>
                      <a:lnTo>
                        <a:pt x="2976" y="2620"/>
                      </a:lnTo>
                      <a:lnTo>
                        <a:pt x="2926" y="2527"/>
                      </a:lnTo>
                      <a:lnTo>
                        <a:pt x="2897" y="2459"/>
                      </a:lnTo>
                      <a:lnTo>
                        <a:pt x="2872" y="2495"/>
                      </a:lnTo>
                      <a:lnTo>
                        <a:pt x="2835" y="2577"/>
                      </a:lnTo>
                      <a:lnTo>
                        <a:pt x="2780" y="2617"/>
                      </a:lnTo>
                      <a:lnTo>
                        <a:pt x="2753" y="2574"/>
                      </a:lnTo>
                      <a:lnTo>
                        <a:pt x="2718" y="2562"/>
                      </a:lnTo>
                      <a:lnTo>
                        <a:pt x="2705" y="2469"/>
                      </a:lnTo>
                      <a:lnTo>
                        <a:pt x="2707" y="2404"/>
                      </a:lnTo>
                      <a:lnTo>
                        <a:pt x="2639" y="2397"/>
                      </a:lnTo>
                      <a:lnTo>
                        <a:pt x="2627" y="2366"/>
                      </a:lnTo>
                      <a:lnTo>
                        <a:pt x="2581" y="2320"/>
                      </a:lnTo>
                      <a:lnTo>
                        <a:pt x="2545" y="2293"/>
                      </a:lnTo>
                      <a:lnTo>
                        <a:pt x="2514" y="2314"/>
                      </a:lnTo>
                      <a:lnTo>
                        <a:pt x="2476" y="2306"/>
                      </a:lnTo>
                      <a:lnTo>
                        <a:pt x="2411" y="2284"/>
                      </a:lnTo>
                      <a:lnTo>
                        <a:pt x="2384" y="2303"/>
                      </a:lnTo>
                      <a:lnTo>
                        <a:pt x="2397" y="2427"/>
                      </a:lnTo>
                      <a:lnTo>
                        <a:pt x="2413" y="2496"/>
                      </a:lnTo>
                      <a:lnTo>
                        <a:pt x="2368" y="2573"/>
                      </a:lnTo>
                      <a:lnTo>
                        <a:pt x="2414" y="2628"/>
                      </a:lnTo>
                      <a:lnTo>
                        <a:pt x="2440" y="2688"/>
                      </a:lnTo>
                      <a:lnTo>
                        <a:pt x="2443" y="2734"/>
                      </a:lnTo>
                      <a:lnTo>
                        <a:pt x="2422" y="2781"/>
                      </a:lnTo>
                      <a:lnTo>
                        <a:pt x="2379" y="2828"/>
                      </a:lnTo>
                      <a:lnTo>
                        <a:pt x="2319" y="2859"/>
                      </a:lnTo>
                      <a:lnTo>
                        <a:pt x="2345" y="2893"/>
                      </a:lnTo>
                      <a:lnTo>
                        <a:pt x="2365" y="2993"/>
                      </a:lnTo>
                      <a:lnTo>
                        <a:pt x="2345" y="3056"/>
                      </a:lnTo>
                      <a:lnTo>
                        <a:pt x="2315" y="3076"/>
                      </a:lnTo>
                      <a:lnTo>
                        <a:pt x="2259" y="3018"/>
                      </a:lnTo>
                      <a:lnTo>
                        <a:pt x="2231" y="2948"/>
                      </a:lnTo>
                      <a:lnTo>
                        <a:pt x="2220" y="2884"/>
                      </a:lnTo>
                      <a:lnTo>
                        <a:pt x="2226" y="2828"/>
                      </a:lnTo>
                      <a:lnTo>
                        <a:pt x="2185" y="2821"/>
                      </a:lnTo>
                      <a:lnTo>
                        <a:pt x="2122" y="2818"/>
                      </a:lnTo>
                      <a:lnTo>
                        <a:pt x="2082" y="2790"/>
                      </a:lnTo>
                      <a:lnTo>
                        <a:pt x="2034" y="2771"/>
                      </a:lnTo>
                      <a:lnTo>
                        <a:pt x="2007" y="2739"/>
                      </a:lnTo>
                      <a:lnTo>
                        <a:pt x="1969" y="2713"/>
                      </a:lnTo>
                      <a:lnTo>
                        <a:pt x="1898" y="2682"/>
                      </a:lnTo>
                      <a:lnTo>
                        <a:pt x="1845" y="2696"/>
                      </a:lnTo>
                      <a:lnTo>
                        <a:pt x="1828" y="2643"/>
                      </a:lnTo>
                      <a:lnTo>
                        <a:pt x="1811" y="2575"/>
                      </a:lnTo>
                      <a:lnTo>
                        <a:pt x="1755" y="2563"/>
                      </a:lnTo>
                      <a:lnTo>
                        <a:pt x="1757" y="2477"/>
                      </a:lnTo>
                      <a:lnTo>
                        <a:pt x="1772" y="2416"/>
                      </a:lnTo>
                      <a:lnTo>
                        <a:pt x="1813" y="2326"/>
                      </a:lnTo>
                      <a:lnTo>
                        <a:pt x="1859" y="2261"/>
                      </a:lnTo>
                      <a:lnTo>
                        <a:pt x="1904" y="2250"/>
                      </a:lnTo>
                      <a:lnTo>
                        <a:pt x="1906" y="2196"/>
                      </a:lnTo>
                      <a:lnTo>
                        <a:pt x="1937" y="2159"/>
                      </a:lnTo>
                      <a:lnTo>
                        <a:pt x="1990" y="2154"/>
                      </a:lnTo>
                      <a:lnTo>
                        <a:pt x="2034" y="2094"/>
                      </a:lnTo>
                      <a:lnTo>
                        <a:pt x="2045" y="2055"/>
                      </a:lnTo>
                      <a:lnTo>
                        <a:pt x="2082" y="1977"/>
                      </a:lnTo>
                      <a:lnTo>
                        <a:pt x="2094" y="1931"/>
                      </a:lnTo>
                      <a:lnTo>
                        <a:pt x="2133" y="1959"/>
                      </a:lnTo>
                      <a:lnTo>
                        <a:pt x="2186" y="1945"/>
                      </a:lnTo>
                      <a:lnTo>
                        <a:pt x="2259" y="1877"/>
                      </a:lnTo>
                      <a:lnTo>
                        <a:pt x="2265" y="1830"/>
                      </a:lnTo>
                      <a:lnTo>
                        <a:pt x="2238" y="1776"/>
                      </a:lnTo>
                      <a:lnTo>
                        <a:pt x="2266" y="1721"/>
                      </a:lnTo>
                      <a:lnTo>
                        <a:pt x="2264" y="1669"/>
                      </a:lnTo>
                      <a:lnTo>
                        <a:pt x="2213" y="1615"/>
                      </a:lnTo>
                      <a:lnTo>
                        <a:pt x="2157" y="1600"/>
                      </a:lnTo>
                      <a:lnTo>
                        <a:pt x="2103" y="1591"/>
                      </a:lnTo>
                      <a:lnTo>
                        <a:pt x="2101" y="1708"/>
                      </a:lnTo>
                      <a:lnTo>
                        <a:pt x="2073" y="1797"/>
                      </a:lnTo>
                      <a:lnTo>
                        <a:pt x="2033" y="1869"/>
                      </a:lnTo>
                      <a:lnTo>
                        <a:pt x="1997" y="1802"/>
                      </a:lnTo>
                      <a:lnTo>
                        <a:pt x="2008" y="1726"/>
                      </a:lnTo>
                      <a:lnTo>
                        <a:pt x="1963" y="1658"/>
                      </a:lnTo>
                      <a:lnTo>
                        <a:pt x="1912" y="1741"/>
                      </a:lnTo>
                      <a:lnTo>
                        <a:pt x="1912" y="1633"/>
                      </a:lnTo>
                      <a:lnTo>
                        <a:pt x="1842" y="1611"/>
                      </a:lnTo>
                      <a:lnTo>
                        <a:pt x="1875" y="1557"/>
                      </a:lnTo>
                      <a:lnTo>
                        <a:pt x="1824" y="1427"/>
                      </a:lnTo>
                      <a:lnTo>
                        <a:pt x="1786" y="1374"/>
                      </a:lnTo>
                      <a:lnTo>
                        <a:pt x="1736" y="1354"/>
                      </a:lnTo>
                      <a:close/>
                      <a:moveTo>
                        <a:pt x="1621" y="1562"/>
                      </a:moveTo>
                      <a:lnTo>
                        <a:pt x="1595" y="1610"/>
                      </a:lnTo>
                      <a:lnTo>
                        <a:pt x="1561" y="1644"/>
                      </a:lnTo>
                      <a:lnTo>
                        <a:pt x="1612" y="1691"/>
                      </a:lnTo>
                      <a:lnTo>
                        <a:pt x="1644" y="1680"/>
                      </a:lnTo>
                      <a:lnTo>
                        <a:pt x="1695" y="1712"/>
                      </a:lnTo>
                      <a:lnTo>
                        <a:pt x="1718" y="1675"/>
                      </a:lnTo>
                      <a:lnTo>
                        <a:pt x="1695" y="1634"/>
                      </a:lnTo>
                      <a:lnTo>
                        <a:pt x="1684" y="1613"/>
                      </a:lnTo>
                      <a:lnTo>
                        <a:pt x="1661" y="1594"/>
                      </a:lnTo>
                      <a:lnTo>
                        <a:pt x="1621" y="1562"/>
                      </a:lnTo>
                      <a:close/>
                      <a:moveTo>
                        <a:pt x="2467" y="1760"/>
                      </a:moveTo>
                      <a:lnTo>
                        <a:pt x="2433" y="1775"/>
                      </a:lnTo>
                      <a:lnTo>
                        <a:pt x="2416" y="1831"/>
                      </a:lnTo>
                      <a:lnTo>
                        <a:pt x="2425" y="1879"/>
                      </a:lnTo>
                      <a:lnTo>
                        <a:pt x="2468" y="1874"/>
                      </a:lnTo>
                      <a:lnTo>
                        <a:pt x="2493" y="1845"/>
                      </a:lnTo>
                      <a:lnTo>
                        <a:pt x="2497" y="1832"/>
                      </a:lnTo>
                      <a:lnTo>
                        <a:pt x="2497" y="1789"/>
                      </a:lnTo>
                      <a:lnTo>
                        <a:pt x="2467" y="1760"/>
                      </a:lnTo>
                      <a:close/>
                      <a:moveTo>
                        <a:pt x="2088" y="2007"/>
                      </a:moveTo>
                      <a:lnTo>
                        <a:pt x="2075" y="2091"/>
                      </a:lnTo>
                      <a:lnTo>
                        <a:pt x="2070" y="2159"/>
                      </a:lnTo>
                      <a:lnTo>
                        <a:pt x="2038" y="2202"/>
                      </a:lnTo>
                      <a:lnTo>
                        <a:pt x="2089" y="2194"/>
                      </a:lnTo>
                      <a:lnTo>
                        <a:pt x="2102" y="2243"/>
                      </a:lnTo>
                      <a:lnTo>
                        <a:pt x="2156" y="2199"/>
                      </a:lnTo>
                      <a:lnTo>
                        <a:pt x="2193" y="2154"/>
                      </a:lnTo>
                      <a:lnTo>
                        <a:pt x="2214" y="2193"/>
                      </a:lnTo>
                      <a:lnTo>
                        <a:pt x="2274" y="2212"/>
                      </a:lnTo>
                      <a:lnTo>
                        <a:pt x="2307" y="2186"/>
                      </a:lnTo>
                      <a:lnTo>
                        <a:pt x="2280" y="2158"/>
                      </a:lnTo>
                      <a:lnTo>
                        <a:pt x="2253" y="2164"/>
                      </a:lnTo>
                      <a:lnTo>
                        <a:pt x="2249" y="2123"/>
                      </a:lnTo>
                      <a:lnTo>
                        <a:pt x="2206" y="2095"/>
                      </a:lnTo>
                      <a:lnTo>
                        <a:pt x="2164" y="2065"/>
                      </a:lnTo>
                      <a:lnTo>
                        <a:pt x="2142" y="2041"/>
                      </a:lnTo>
                      <a:lnTo>
                        <a:pt x="2123" y="2055"/>
                      </a:lnTo>
                      <a:lnTo>
                        <a:pt x="2116" y="2015"/>
                      </a:lnTo>
                      <a:lnTo>
                        <a:pt x="2088" y="2007"/>
                      </a:lnTo>
                      <a:close/>
                      <a:moveTo>
                        <a:pt x="2188" y="2254"/>
                      </a:moveTo>
                      <a:lnTo>
                        <a:pt x="2161" y="2292"/>
                      </a:lnTo>
                      <a:lnTo>
                        <a:pt x="2168" y="2314"/>
                      </a:lnTo>
                      <a:lnTo>
                        <a:pt x="2195" y="2316"/>
                      </a:lnTo>
                      <a:lnTo>
                        <a:pt x="2240" y="2272"/>
                      </a:lnTo>
                      <a:lnTo>
                        <a:pt x="2240" y="2255"/>
                      </a:lnTo>
                      <a:lnTo>
                        <a:pt x="2188" y="2254"/>
                      </a:lnTo>
                      <a:close/>
                      <a:moveTo>
                        <a:pt x="2314" y="2298"/>
                      </a:moveTo>
                      <a:lnTo>
                        <a:pt x="2300" y="2323"/>
                      </a:lnTo>
                      <a:lnTo>
                        <a:pt x="2298" y="2327"/>
                      </a:lnTo>
                      <a:lnTo>
                        <a:pt x="2308" y="2352"/>
                      </a:lnTo>
                      <a:lnTo>
                        <a:pt x="2324" y="2358"/>
                      </a:lnTo>
                      <a:lnTo>
                        <a:pt x="2339" y="2316"/>
                      </a:lnTo>
                      <a:lnTo>
                        <a:pt x="2330" y="2300"/>
                      </a:lnTo>
                      <a:lnTo>
                        <a:pt x="2314" y="2298"/>
                      </a:lnTo>
                      <a:close/>
                      <a:moveTo>
                        <a:pt x="295" y="2892"/>
                      </a:moveTo>
                      <a:lnTo>
                        <a:pt x="293" y="2912"/>
                      </a:lnTo>
                      <a:lnTo>
                        <a:pt x="300" y="2940"/>
                      </a:lnTo>
                      <a:lnTo>
                        <a:pt x="319" y="2960"/>
                      </a:lnTo>
                      <a:lnTo>
                        <a:pt x="333" y="2988"/>
                      </a:lnTo>
                      <a:lnTo>
                        <a:pt x="356" y="3017"/>
                      </a:lnTo>
                      <a:lnTo>
                        <a:pt x="372" y="3017"/>
                      </a:lnTo>
                      <a:lnTo>
                        <a:pt x="338" y="2967"/>
                      </a:lnTo>
                      <a:lnTo>
                        <a:pt x="349" y="2895"/>
                      </a:lnTo>
                      <a:lnTo>
                        <a:pt x="313" y="2900"/>
                      </a:lnTo>
                      <a:lnTo>
                        <a:pt x="295" y="2892"/>
                      </a:lnTo>
                      <a:close/>
                      <a:moveTo>
                        <a:pt x="3227" y="3051"/>
                      </a:moveTo>
                      <a:lnTo>
                        <a:pt x="3194" y="3072"/>
                      </a:lnTo>
                      <a:lnTo>
                        <a:pt x="3170" y="3106"/>
                      </a:lnTo>
                      <a:lnTo>
                        <a:pt x="3131" y="3199"/>
                      </a:lnTo>
                      <a:lnTo>
                        <a:pt x="3099" y="3234"/>
                      </a:lnTo>
                      <a:lnTo>
                        <a:pt x="3116" y="3249"/>
                      </a:lnTo>
                      <a:lnTo>
                        <a:pt x="3092" y="3270"/>
                      </a:lnTo>
                      <a:lnTo>
                        <a:pt x="3097" y="3285"/>
                      </a:lnTo>
                      <a:lnTo>
                        <a:pt x="3171" y="3287"/>
                      </a:lnTo>
                      <a:lnTo>
                        <a:pt x="3212" y="3285"/>
                      </a:lnTo>
                      <a:lnTo>
                        <a:pt x="3248" y="3298"/>
                      </a:lnTo>
                      <a:lnTo>
                        <a:pt x="3222" y="3324"/>
                      </a:lnTo>
                      <a:lnTo>
                        <a:pt x="3244" y="3325"/>
                      </a:lnTo>
                      <a:lnTo>
                        <a:pt x="3288" y="3277"/>
                      </a:lnTo>
                      <a:lnTo>
                        <a:pt x="3299" y="3285"/>
                      </a:lnTo>
                      <a:lnTo>
                        <a:pt x="3291" y="3330"/>
                      </a:lnTo>
                      <a:lnTo>
                        <a:pt x="3315" y="3340"/>
                      </a:lnTo>
                      <a:lnTo>
                        <a:pt x="3332" y="3338"/>
                      </a:lnTo>
                      <a:lnTo>
                        <a:pt x="3348" y="3290"/>
                      </a:lnTo>
                      <a:lnTo>
                        <a:pt x="3337" y="3255"/>
                      </a:lnTo>
                      <a:lnTo>
                        <a:pt x="3332" y="3224"/>
                      </a:lnTo>
                      <a:lnTo>
                        <a:pt x="3306" y="3234"/>
                      </a:lnTo>
                      <a:lnTo>
                        <a:pt x="3318" y="3192"/>
                      </a:lnTo>
                      <a:lnTo>
                        <a:pt x="3279" y="3174"/>
                      </a:lnTo>
                      <a:lnTo>
                        <a:pt x="3262" y="3189"/>
                      </a:lnTo>
                      <a:lnTo>
                        <a:pt x="3228" y="3172"/>
                      </a:lnTo>
                      <a:lnTo>
                        <a:pt x="3241" y="3152"/>
                      </a:lnTo>
                      <a:lnTo>
                        <a:pt x="3216" y="3140"/>
                      </a:lnTo>
                      <a:lnTo>
                        <a:pt x="3191" y="3159"/>
                      </a:lnTo>
                      <a:lnTo>
                        <a:pt x="3216" y="3108"/>
                      </a:lnTo>
                      <a:lnTo>
                        <a:pt x="3237" y="3070"/>
                      </a:lnTo>
                      <a:lnTo>
                        <a:pt x="3244" y="3053"/>
                      </a:lnTo>
                      <a:lnTo>
                        <a:pt x="3227" y="3051"/>
                      </a:lnTo>
                      <a:close/>
                      <a:moveTo>
                        <a:pt x="477" y="3103"/>
                      </a:moveTo>
                      <a:lnTo>
                        <a:pt x="475" y="3117"/>
                      </a:lnTo>
                      <a:lnTo>
                        <a:pt x="490" y="3149"/>
                      </a:lnTo>
                      <a:lnTo>
                        <a:pt x="529" y="3159"/>
                      </a:lnTo>
                      <a:lnTo>
                        <a:pt x="535" y="3176"/>
                      </a:lnTo>
                      <a:lnTo>
                        <a:pt x="569" y="3196"/>
                      </a:lnTo>
                      <a:lnTo>
                        <a:pt x="581" y="3217"/>
                      </a:lnTo>
                      <a:lnTo>
                        <a:pt x="643" y="3243"/>
                      </a:lnTo>
                      <a:lnTo>
                        <a:pt x="661" y="3234"/>
                      </a:lnTo>
                      <a:lnTo>
                        <a:pt x="646" y="3203"/>
                      </a:lnTo>
                      <a:lnTo>
                        <a:pt x="609" y="3179"/>
                      </a:lnTo>
                      <a:lnTo>
                        <a:pt x="589" y="3152"/>
                      </a:lnTo>
                      <a:lnTo>
                        <a:pt x="577" y="3131"/>
                      </a:lnTo>
                      <a:lnTo>
                        <a:pt x="541" y="3125"/>
                      </a:lnTo>
                      <a:lnTo>
                        <a:pt x="517" y="3116"/>
                      </a:lnTo>
                      <a:lnTo>
                        <a:pt x="477" y="3103"/>
                      </a:lnTo>
                      <a:close/>
                      <a:moveTo>
                        <a:pt x="2911" y="3151"/>
                      </a:moveTo>
                      <a:lnTo>
                        <a:pt x="2898" y="3156"/>
                      </a:lnTo>
                      <a:lnTo>
                        <a:pt x="2934" y="3183"/>
                      </a:lnTo>
                      <a:lnTo>
                        <a:pt x="2983" y="3202"/>
                      </a:lnTo>
                      <a:lnTo>
                        <a:pt x="3002" y="3200"/>
                      </a:lnTo>
                      <a:lnTo>
                        <a:pt x="3001" y="3190"/>
                      </a:lnTo>
                      <a:lnTo>
                        <a:pt x="2962" y="3166"/>
                      </a:lnTo>
                      <a:lnTo>
                        <a:pt x="2911" y="3151"/>
                      </a:lnTo>
                      <a:close/>
                      <a:moveTo>
                        <a:pt x="2918" y="3317"/>
                      </a:moveTo>
                      <a:lnTo>
                        <a:pt x="2903" y="3335"/>
                      </a:lnTo>
                      <a:lnTo>
                        <a:pt x="2912" y="3353"/>
                      </a:lnTo>
                      <a:lnTo>
                        <a:pt x="2961" y="3376"/>
                      </a:lnTo>
                      <a:lnTo>
                        <a:pt x="2975" y="3373"/>
                      </a:lnTo>
                      <a:lnTo>
                        <a:pt x="2993" y="3350"/>
                      </a:lnTo>
                      <a:lnTo>
                        <a:pt x="2959" y="3351"/>
                      </a:lnTo>
                      <a:lnTo>
                        <a:pt x="2931" y="3344"/>
                      </a:lnTo>
                      <a:lnTo>
                        <a:pt x="2918" y="33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3" name="Country">
                  <a:extLst>
                    <a:ext uri="{FF2B5EF4-FFF2-40B4-BE49-F238E27FC236}">
                      <a16:creationId xmlns:a16="http://schemas.microsoft.com/office/drawing/2014/main" id="{CB72D88B-E18F-4CF1-843A-BFE1C2CE1F73}"/>
                    </a:ext>
                  </a:extLst>
                </p:cNvPr>
                <p:cNvSpPr>
                  <a:spLocks/>
                </p:cNvSpPr>
                <p:nvPr/>
              </p:nvSpPr>
              <p:spPr bwMode="auto">
                <a:xfrm>
                  <a:off x="6330950" y="2395538"/>
                  <a:ext cx="146050" cy="142875"/>
                </a:xfrm>
                <a:custGeom>
                  <a:avLst/>
                  <a:gdLst>
                    <a:gd name="T0" fmla="*/ 705 w 720"/>
                    <a:gd name="T1" fmla="*/ 110 h 701"/>
                    <a:gd name="T2" fmla="*/ 708 w 720"/>
                    <a:gd name="T3" fmla="*/ 128 h 701"/>
                    <a:gd name="T4" fmla="*/ 679 w 720"/>
                    <a:gd name="T5" fmla="*/ 158 h 701"/>
                    <a:gd name="T6" fmla="*/ 668 w 720"/>
                    <a:gd name="T7" fmla="*/ 205 h 701"/>
                    <a:gd name="T8" fmla="*/ 659 w 720"/>
                    <a:gd name="T9" fmla="*/ 248 h 701"/>
                    <a:gd name="T10" fmla="*/ 647 w 720"/>
                    <a:gd name="T11" fmla="*/ 281 h 701"/>
                    <a:gd name="T12" fmla="*/ 638 w 720"/>
                    <a:gd name="T13" fmla="*/ 305 h 701"/>
                    <a:gd name="T14" fmla="*/ 650 w 720"/>
                    <a:gd name="T15" fmla="*/ 367 h 701"/>
                    <a:gd name="T16" fmla="*/ 653 w 720"/>
                    <a:gd name="T17" fmla="*/ 422 h 701"/>
                    <a:gd name="T18" fmla="*/ 683 w 720"/>
                    <a:gd name="T19" fmla="*/ 465 h 701"/>
                    <a:gd name="T20" fmla="*/ 688 w 720"/>
                    <a:gd name="T21" fmla="*/ 509 h 701"/>
                    <a:gd name="T22" fmla="*/ 627 w 720"/>
                    <a:gd name="T23" fmla="*/ 520 h 701"/>
                    <a:gd name="T24" fmla="*/ 625 w 720"/>
                    <a:gd name="T25" fmla="*/ 561 h 701"/>
                    <a:gd name="T26" fmla="*/ 613 w 720"/>
                    <a:gd name="T27" fmla="*/ 645 h 701"/>
                    <a:gd name="T28" fmla="*/ 650 w 720"/>
                    <a:gd name="T29" fmla="*/ 666 h 701"/>
                    <a:gd name="T30" fmla="*/ 664 w 720"/>
                    <a:gd name="T31" fmla="*/ 701 h 701"/>
                    <a:gd name="T32" fmla="*/ 619 w 720"/>
                    <a:gd name="T33" fmla="*/ 679 h 701"/>
                    <a:gd name="T34" fmla="*/ 576 w 720"/>
                    <a:gd name="T35" fmla="*/ 658 h 701"/>
                    <a:gd name="T36" fmla="*/ 545 w 720"/>
                    <a:gd name="T37" fmla="*/ 650 h 701"/>
                    <a:gd name="T38" fmla="*/ 502 w 720"/>
                    <a:gd name="T39" fmla="*/ 627 h 701"/>
                    <a:gd name="T40" fmla="*/ 460 w 720"/>
                    <a:gd name="T41" fmla="*/ 624 h 701"/>
                    <a:gd name="T42" fmla="*/ 444 w 720"/>
                    <a:gd name="T43" fmla="*/ 611 h 701"/>
                    <a:gd name="T44" fmla="*/ 404 w 720"/>
                    <a:gd name="T45" fmla="*/ 615 h 701"/>
                    <a:gd name="T46" fmla="*/ 378 w 720"/>
                    <a:gd name="T47" fmla="*/ 617 h 701"/>
                    <a:gd name="T48" fmla="*/ 367 w 720"/>
                    <a:gd name="T49" fmla="*/ 558 h 701"/>
                    <a:gd name="T50" fmla="*/ 370 w 720"/>
                    <a:gd name="T51" fmla="*/ 511 h 701"/>
                    <a:gd name="T52" fmla="*/ 362 w 720"/>
                    <a:gd name="T53" fmla="*/ 473 h 701"/>
                    <a:gd name="T54" fmla="*/ 319 w 720"/>
                    <a:gd name="T55" fmla="*/ 459 h 701"/>
                    <a:gd name="T56" fmla="*/ 298 w 720"/>
                    <a:gd name="T57" fmla="*/ 466 h 701"/>
                    <a:gd name="T58" fmla="*/ 264 w 720"/>
                    <a:gd name="T59" fmla="*/ 489 h 701"/>
                    <a:gd name="T60" fmla="*/ 238 w 720"/>
                    <a:gd name="T61" fmla="*/ 494 h 701"/>
                    <a:gd name="T62" fmla="*/ 200 w 720"/>
                    <a:gd name="T63" fmla="*/ 502 h 701"/>
                    <a:gd name="T64" fmla="*/ 177 w 720"/>
                    <a:gd name="T65" fmla="*/ 470 h 701"/>
                    <a:gd name="T66" fmla="*/ 157 w 720"/>
                    <a:gd name="T67" fmla="*/ 419 h 701"/>
                    <a:gd name="T68" fmla="*/ 32 w 720"/>
                    <a:gd name="T69" fmla="*/ 423 h 701"/>
                    <a:gd name="T70" fmla="*/ 5 w 720"/>
                    <a:gd name="T71" fmla="*/ 427 h 701"/>
                    <a:gd name="T72" fmla="*/ 9 w 720"/>
                    <a:gd name="T73" fmla="*/ 412 h 701"/>
                    <a:gd name="T74" fmla="*/ 17 w 720"/>
                    <a:gd name="T75" fmla="*/ 385 h 701"/>
                    <a:gd name="T76" fmla="*/ 41 w 720"/>
                    <a:gd name="T77" fmla="*/ 381 h 701"/>
                    <a:gd name="T78" fmla="*/ 74 w 720"/>
                    <a:gd name="T79" fmla="*/ 367 h 701"/>
                    <a:gd name="T80" fmla="*/ 91 w 720"/>
                    <a:gd name="T81" fmla="*/ 385 h 701"/>
                    <a:gd name="T82" fmla="*/ 135 w 720"/>
                    <a:gd name="T83" fmla="*/ 343 h 701"/>
                    <a:gd name="T84" fmla="*/ 143 w 720"/>
                    <a:gd name="T85" fmla="*/ 300 h 701"/>
                    <a:gd name="T86" fmla="*/ 177 w 720"/>
                    <a:gd name="T87" fmla="*/ 244 h 701"/>
                    <a:gd name="T88" fmla="*/ 207 w 720"/>
                    <a:gd name="T89" fmla="*/ 213 h 701"/>
                    <a:gd name="T90" fmla="*/ 214 w 720"/>
                    <a:gd name="T91" fmla="*/ 187 h 701"/>
                    <a:gd name="T92" fmla="*/ 216 w 720"/>
                    <a:gd name="T93" fmla="*/ 132 h 701"/>
                    <a:gd name="T94" fmla="*/ 235 w 720"/>
                    <a:gd name="T95" fmla="*/ 88 h 701"/>
                    <a:gd name="T96" fmla="*/ 241 w 720"/>
                    <a:gd name="T97" fmla="*/ 39 h 701"/>
                    <a:gd name="T98" fmla="*/ 276 w 720"/>
                    <a:gd name="T99" fmla="*/ 8 h 701"/>
                    <a:gd name="T100" fmla="*/ 331 w 720"/>
                    <a:gd name="T101" fmla="*/ 35 h 701"/>
                    <a:gd name="T102" fmla="*/ 387 w 720"/>
                    <a:gd name="T103" fmla="*/ 46 h 701"/>
                    <a:gd name="T104" fmla="*/ 404 w 720"/>
                    <a:gd name="T105" fmla="*/ 20 h 701"/>
                    <a:gd name="T106" fmla="*/ 463 w 720"/>
                    <a:gd name="T107" fmla="*/ 5 h 701"/>
                    <a:gd name="T108" fmla="*/ 491 w 720"/>
                    <a:gd name="T109" fmla="*/ 12 h 701"/>
                    <a:gd name="T110" fmla="*/ 510 w 720"/>
                    <a:gd name="T111" fmla="*/ 0 h 701"/>
                    <a:gd name="T112" fmla="*/ 563 w 720"/>
                    <a:gd name="T113" fmla="*/ 4 h 701"/>
                    <a:gd name="T114" fmla="*/ 599 w 720"/>
                    <a:gd name="T115" fmla="*/ 32 h 701"/>
                    <a:gd name="T116" fmla="*/ 626 w 720"/>
                    <a:gd name="T117" fmla="*/ 30 h 701"/>
                    <a:gd name="T118" fmla="*/ 664 w 720"/>
                    <a:gd name="T119" fmla="*/ 24 h 701"/>
                    <a:gd name="T120" fmla="*/ 707 w 720"/>
                    <a:gd name="T121" fmla="*/ 6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0" h="701">
                      <a:moveTo>
                        <a:pt x="707" y="66"/>
                      </a:moveTo>
                      <a:lnTo>
                        <a:pt x="705" y="110"/>
                      </a:lnTo>
                      <a:lnTo>
                        <a:pt x="720" y="115"/>
                      </a:lnTo>
                      <a:lnTo>
                        <a:pt x="708" y="128"/>
                      </a:lnTo>
                      <a:lnTo>
                        <a:pt x="693" y="138"/>
                      </a:lnTo>
                      <a:lnTo>
                        <a:pt x="679" y="158"/>
                      </a:lnTo>
                      <a:lnTo>
                        <a:pt x="671" y="175"/>
                      </a:lnTo>
                      <a:lnTo>
                        <a:pt x="668" y="205"/>
                      </a:lnTo>
                      <a:lnTo>
                        <a:pt x="660" y="220"/>
                      </a:lnTo>
                      <a:lnTo>
                        <a:pt x="659" y="248"/>
                      </a:lnTo>
                      <a:lnTo>
                        <a:pt x="648" y="259"/>
                      </a:lnTo>
                      <a:lnTo>
                        <a:pt x="647" y="281"/>
                      </a:lnTo>
                      <a:lnTo>
                        <a:pt x="642" y="284"/>
                      </a:lnTo>
                      <a:lnTo>
                        <a:pt x="638" y="305"/>
                      </a:lnTo>
                      <a:lnTo>
                        <a:pt x="648" y="322"/>
                      </a:lnTo>
                      <a:lnTo>
                        <a:pt x="650" y="367"/>
                      </a:lnTo>
                      <a:lnTo>
                        <a:pt x="657" y="402"/>
                      </a:lnTo>
                      <a:lnTo>
                        <a:pt x="653" y="422"/>
                      </a:lnTo>
                      <a:lnTo>
                        <a:pt x="661" y="443"/>
                      </a:lnTo>
                      <a:lnTo>
                        <a:pt x="683" y="465"/>
                      </a:lnTo>
                      <a:lnTo>
                        <a:pt x="703" y="513"/>
                      </a:lnTo>
                      <a:lnTo>
                        <a:pt x="688" y="509"/>
                      </a:lnTo>
                      <a:lnTo>
                        <a:pt x="637" y="515"/>
                      </a:lnTo>
                      <a:lnTo>
                        <a:pt x="627" y="520"/>
                      </a:lnTo>
                      <a:lnTo>
                        <a:pt x="616" y="544"/>
                      </a:lnTo>
                      <a:lnTo>
                        <a:pt x="625" y="561"/>
                      </a:lnTo>
                      <a:lnTo>
                        <a:pt x="618" y="606"/>
                      </a:lnTo>
                      <a:lnTo>
                        <a:pt x="613" y="645"/>
                      </a:lnTo>
                      <a:lnTo>
                        <a:pt x="624" y="651"/>
                      </a:lnTo>
                      <a:lnTo>
                        <a:pt x="650" y="666"/>
                      </a:lnTo>
                      <a:lnTo>
                        <a:pt x="661" y="659"/>
                      </a:lnTo>
                      <a:lnTo>
                        <a:pt x="664" y="701"/>
                      </a:lnTo>
                      <a:lnTo>
                        <a:pt x="635" y="701"/>
                      </a:lnTo>
                      <a:lnTo>
                        <a:pt x="619" y="679"/>
                      </a:lnTo>
                      <a:lnTo>
                        <a:pt x="605" y="663"/>
                      </a:lnTo>
                      <a:lnTo>
                        <a:pt x="576" y="658"/>
                      </a:lnTo>
                      <a:lnTo>
                        <a:pt x="568" y="637"/>
                      </a:lnTo>
                      <a:lnTo>
                        <a:pt x="545" y="650"/>
                      </a:lnTo>
                      <a:lnTo>
                        <a:pt x="514" y="644"/>
                      </a:lnTo>
                      <a:lnTo>
                        <a:pt x="502" y="627"/>
                      </a:lnTo>
                      <a:lnTo>
                        <a:pt x="477" y="623"/>
                      </a:lnTo>
                      <a:lnTo>
                        <a:pt x="460" y="624"/>
                      </a:lnTo>
                      <a:lnTo>
                        <a:pt x="458" y="612"/>
                      </a:lnTo>
                      <a:lnTo>
                        <a:pt x="444" y="611"/>
                      </a:lnTo>
                      <a:lnTo>
                        <a:pt x="427" y="609"/>
                      </a:lnTo>
                      <a:lnTo>
                        <a:pt x="404" y="615"/>
                      </a:lnTo>
                      <a:lnTo>
                        <a:pt x="387" y="614"/>
                      </a:lnTo>
                      <a:lnTo>
                        <a:pt x="378" y="617"/>
                      </a:lnTo>
                      <a:lnTo>
                        <a:pt x="380" y="572"/>
                      </a:lnTo>
                      <a:lnTo>
                        <a:pt x="367" y="558"/>
                      </a:lnTo>
                      <a:lnTo>
                        <a:pt x="364" y="534"/>
                      </a:lnTo>
                      <a:lnTo>
                        <a:pt x="370" y="511"/>
                      </a:lnTo>
                      <a:lnTo>
                        <a:pt x="362" y="496"/>
                      </a:lnTo>
                      <a:lnTo>
                        <a:pt x="362" y="473"/>
                      </a:lnTo>
                      <a:lnTo>
                        <a:pt x="316" y="473"/>
                      </a:lnTo>
                      <a:lnTo>
                        <a:pt x="319" y="459"/>
                      </a:lnTo>
                      <a:lnTo>
                        <a:pt x="300" y="459"/>
                      </a:lnTo>
                      <a:lnTo>
                        <a:pt x="298" y="466"/>
                      </a:lnTo>
                      <a:lnTo>
                        <a:pt x="274" y="467"/>
                      </a:lnTo>
                      <a:lnTo>
                        <a:pt x="264" y="489"/>
                      </a:lnTo>
                      <a:lnTo>
                        <a:pt x="259" y="499"/>
                      </a:lnTo>
                      <a:lnTo>
                        <a:pt x="238" y="494"/>
                      </a:lnTo>
                      <a:lnTo>
                        <a:pt x="225" y="499"/>
                      </a:lnTo>
                      <a:lnTo>
                        <a:pt x="200" y="502"/>
                      </a:lnTo>
                      <a:lnTo>
                        <a:pt x="186" y="482"/>
                      </a:lnTo>
                      <a:lnTo>
                        <a:pt x="177" y="470"/>
                      </a:lnTo>
                      <a:lnTo>
                        <a:pt x="166" y="447"/>
                      </a:lnTo>
                      <a:lnTo>
                        <a:pt x="157" y="419"/>
                      </a:lnTo>
                      <a:lnTo>
                        <a:pt x="45" y="419"/>
                      </a:lnTo>
                      <a:lnTo>
                        <a:pt x="32" y="423"/>
                      </a:lnTo>
                      <a:lnTo>
                        <a:pt x="21" y="422"/>
                      </a:lnTo>
                      <a:lnTo>
                        <a:pt x="5" y="427"/>
                      </a:lnTo>
                      <a:lnTo>
                        <a:pt x="0" y="416"/>
                      </a:lnTo>
                      <a:lnTo>
                        <a:pt x="9" y="412"/>
                      </a:lnTo>
                      <a:lnTo>
                        <a:pt x="10" y="395"/>
                      </a:lnTo>
                      <a:lnTo>
                        <a:pt x="17" y="385"/>
                      </a:lnTo>
                      <a:lnTo>
                        <a:pt x="31" y="378"/>
                      </a:lnTo>
                      <a:lnTo>
                        <a:pt x="41" y="381"/>
                      </a:lnTo>
                      <a:lnTo>
                        <a:pt x="54" y="367"/>
                      </a:lnTo>
                      <a:lnTo>
                        <a:pt x="74" y="367"/>
                      </a:lnTo>
                      <a:lnTo>
                        <a:pt x="76" y="378"/>
                      </a:lnTo>
                      <a:lnTo>
                        <a:pt x="91" y="385"/>
                      </a:lnTo>
                      <a:lnTo>
                        <a:pt x="113" y="361"/>
                      </a:lnTo>
                      <a:lnTo>
                        <a:pt x="135" y="343"/>
                      </a:lnTo>
                      <a:lnTo>
                        <a:pt x="145" y="331"/>
                      </a:lnTo>
                      <a:lnTo>
                        <a:pt x="143" y="300"/>
                      </a:lnTo>
                      <a:lnTo>
                        <a:pt x="160" y="263"/>
                      </a:lnTo>
                      <a:lnTo>
                        <a:pt x="177" y="244"/>
                      </a:lnTo>
                      <a:lnTo>
                        <a:pt x="202" y="226"/>
                      </a:lnTo>
                      <a:lnTo>
                        <a:pt x="207" y="213"/>
                      </a:lnTo>
                      <a:lnTo>
                        <a:pt x="208" y="200"/>
                      </a:lnTo>
                      <a:lnTo>
                        <a:pt x="214" y="187"/>
                      </a:lnTo>
                      <a:lnTo>
                        <a:pt x="212" y="165"/>
                      </a:lnTo>
                      <a:lnTo>
                        <a:pt x="216" y="132"/>
                      </a:lnTo>
                      <a:lnTo>
                        <a:pt x="224" y="108"/>
                      </a:lnTo>
                      <a:lnTo>
                        <a:pt x="235" y="88"/>
                      </a:lnTo>
                      <a:lnTo>
                        <a:pt x="237" y="66"/>
                      </a:lnTo>
                      <a:lnTo>
                        <a:pt x="241" y="39"/>
                      </a:lnTo>
                      <a:lnTo>
                        <a:pt x="256" y="20"/>
                      </a:lnTo>
                      <a:lnTo>
                        <a:pt x="276" y="8"/>
                      </a:lnTo>
                      <a:lnTo>
                        <a:pt x="307" y="21"/>
                      </a:lnTo>
                      <a:lnTo>
                        <a:pt x="331" y="35"/>
                      </a:lnTo>
                      <a:lnTo>
                        <a:pt x="359" y="38"/>
                      </a:lnTo>
                      <a:lnTo>
                        <a:pt x="387" y="46"/>
                      </a:lnTo>
                      <a:lnTo>
                        <a:pt x="399" y="23"/>
                      </a:lnTo>
                      <a:lnTo>
                        <a:pt x="404" y="20"/>
                      </a:lnTo>
                      <a:lnTo>
                        <a:pt x="421" y="24"/>
                      </a:lnTo>
                      <a:lnTo>
                        <a:pt x="463" y="5"/>
                      </a:lnTo>
                      <a:lnTo>
                        <a:pt x="478" y="13"/>
                      </a:lnTo>
                      <a:lnTo>
                        <a:pt x="491" y="12"/>
                      </a:lnTo>
                      <a:lnTo>
                        <a:pt x="496" y="3"/>
                      </a:lnTo>
                      <a:lnTo>
                        <a:pt x="510" y="0"/>
                      </a:lnTo>
                      <a:lnTo>
                        <a:pt x="539" y="3"/>
                      </a:lnTo>
                      <a:lnTo>
                        <a:pt x="563" y="4"/>
                      </a:lnTo>
                      <a:lnTo>
                        <a:pt x="576" y="0"/>
                      </a:lnTo>
                      <a:lnTo>
                        <a:pt x="599" y="32"/>
                      </a:lnTo>
                      <a:lnTo>
                        <a:pt x="616" y="36"/>
                      </a:lnTo>
                      <a:lnTo>
                        <a:pt x="626" y="30"/>
                      </a:lnTo>
                      <a:lnTo>
                        <a:pt x="643" y="32"/>
                      </a:lnTo>
                      <a:lnTo>
                        <a:pt x="664" y="24"/>
                      </a:lnTo>
                      <a:lnTo>
                        <a:pt x="674" y="40"/>
                      </a:lnTo>
                      <a:lnTo>
                        <a:pt x="707" y="6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4" name="Country">
                  <a:extLst>
                    <a:ext uri="{FF2B5EF4-FFF2-40B4-BE49-F238E27FC236}">
                      <a16:creationId xmlns:a16="http://schemas.microsoft.com/office/drawing/2014/main" id="{E43B5C78-36A0-4200-B472-DFE730AFB748}"/>
                    </a:ext>
                  </a:extLst>
                </p:cNvPr>
                <p:cNvSpPr>
                  <a:spLocks/>
                </p:cNvSpPr>
                <p:nvPr/>
              </p:nvSpPr>
              <p:spPr bwMode="auto">
                <a:xfrm>
                  <a:off x="6348413" y="2351088"/>
                  <a:ext cx="100012" cy="68263"/>
                </a:xfrm>
                <a:custGeom>
                  <a:avLst/>
                  <a:gdLst>
                    <a:gd name="T0" fmla="*/ 31 w 490"/>
                    <a:gd name="T1" fmla="*/ 142 h 336"/>
                    <a:gd name="T2" fmla="*/ 63 w 490"/>
                    <a:gd name="T3" fmla="*/ 139 h 336"/>
                    <a:gd name="T4" fmla="*/ 70 w 490"/>
                    <a:gd name="T5" fmla="*/ 129 h 336"/>
                    <a:gd name="T6" fmla="*/ 76 w 490"/>
                    <a:gd name="T7" fmla="*/ 130 h 336"/>
                    <a:gd name="T8" fmla="*/ 85 w 490"/>
                    <a:gd name="T9" fmla="*/ 138 h 336"/>
                    <a:gd name="T10" fmla="*/ 133 w 490"/>
                    <a:gd name="T11" fmla="*/ 124 h 336"/>
                    <a:gd name="T12" fmla="*/ 149 w 490"/>
                    <a:gd name="T13" fmla="*/ 109 h 336"/>
                    <a:gd name="T14" fmla="*/ 169 w 490"/>
                    <a:gd name="T15" fmla="*/ 96 h 336"/>
                    <a:gd name="T16" fmla="*/ 165 w 490"/>
                    <a:gd name="T17" fmla="*/ 82 h 336"/>
                    <a:gd name="T18" fmla="*/ 176 w 490"/>
                    <a:gd name="T19" fmla="*/ 79 h 336"/>
                    <a:gd name="T20" fmla="*/ 212 w 490"/>
                    <a:gd name="T21" fmla="*/ 81 h 336"/>
                    <a:gd name="T22" fmla="*/ 248 w 490"/>
                    <a:gd name="T23" fmla="*/ 63 h 336"/>
                    <a:gd name="T24" fmla="*/ 275 w 490"/>
                    <a:gd name="T25" fmla="*/ 22 h 336"/>
                    <a:gd name="T26" fmla="*/ 295 w 490"/>
                    <a:gd name="T27" fmla="*/ 6 h 336"/>
                    <a:gd name="T28" fmla="*/ 319 w 490"/>
                    <a:gd name="T29" fmla="*/ 0 h 336"/>
                    <a:gd name="T30" fmla="*/ 323 w 490"/>
                    <a:gd name="T31" fmla="*/ 16 h 336"/>
                    <a:gd name="T32" fmla="*/ 345 w 490"/>
                    <a:gd name="T33" fmla="*/ 40 h 336"/>
                    <a:gd name="T34" fmla="*/ 345 w 490"/>
                    <a:gd name="T35" fmla="*/ 56 h 336"/>
                    <a:gd name="T36" fmla="*/ 339 w 490"/>
                    <a:gd name="T37" fmla="*/ 72 h 336"/>
                    <a:gd name="T38" fmla="*/ 341 w 490"/>
                    <a:gd name="T39" fmla="*/ 83 h 336"/>
                    <a:gd name="T40" fmla="*/ 354 w 490"/>
                    <a:gd name="T41" fmla="*/ 94 h 336"/>
                    <a:gd name="T42" fmla="*/ 383 w 490"/>
                    <a:gd name="T43" fmla="*/ 111 h 336"/>
                    <a:gd name="T44" fmla="*/ 404 w 490"/>
                    <a:gd name="T45" fmla="*/ 126 h 336"/>
                    <a:gd name="T46" fmla="*/ 405 w 490"/>
                    <a:gd name="T47" fmla="*/ 139 h 336"/>
                    <a:gd name="T48" fmla="*/ 430 w 490"/>
                    <a:gd name="T49" fmla="*/ 158 h 336"/>
                    <a:gd name="T50" fmla="*/ 446 w 490"/>
                    <a:gd name="T51" fmla="*/ 175 h 336"/>
                    <a:gd name="T52" fmla="*/ 455 w 490"/>
                    <a:gd name="T53" fmla="*/ 197 h 336"/>
                    <a:gd name="T54" fmla="*/ 484 w 490"/>
                    <a:gd name="T55" fmla="*/ 212 h 336"/>
                    <a:gd name="T56" fmla="*/ 490 w 490"/>
                    <a:gd name="T57" fmla="*/ 224 h 336"/>
                    <a:gd name="T58" fmla="*/ 477 w 490"/>
                    <a:gd name="T59" fmla="*/ 228 h 336"/>
                    <a:gd name="T60" fmla="*/ 453 w 490"/>
                    <a:gd name="T61" fmla="*/ 228 h 336"/>
                    <a:gd name="T62" fmla="*/ 424 w 490"/>
                    <a:gd name="T63" fmla="*/ 224 h 336"/>
                    <a:gd name="T64" fmla="*/ 410 w 490"/>
                    <a:gd name="T65" fmla="*/ 227 h 336"/>
                    <a:gd name="T66" fmla="*/ 405 w 490"/>
                    <a:gd name="T67" fmla="*/ 236 h 336"/>
                    <a:gd name="T68" fmla="*/ 392 w 490"/>
                    <a:gd name="T69" fmla="*/ 237 h 336"/>
                    <a:gd name="T70" fmla="*/ 377 w 490"/>
                    <a:gd name="T71" fmla="*/ 229 h 336"/>
                    <a:gd name="T72" fmla="*/ 335 w 490"/>
                    <a:gd name="T73" fmla="*/ 248 h 336"/>
                    <a:gd name="T74" fmla="*/ 318 w 490"/>
                    <a:gd name="T75" fmla="*/ 244 h 336"/>
                    <a:gd name="T76" fmla="*/ 313 w 490"/>
                    <a:gd name="T77" fmla="*/ 247 h 336"/>
                    <a:gd name="T78" fmla="*/ 301 w 490"/>
                    <a:gd name="T79" fmla="*/ 270 h 336"/>
                    <a:gd name="T80" fmla="*/ 273 w 490"/>
                    <a:gd name="T81" fmla="*/ 263 h 336"/>
                    <a:gd name="T82" fmla="*/ 245 w 490"/>
                    <a:gd name="T83" fmla="*/ 259 h 336"/>
                    <a:gd name="T84" fmla="*/ 221 w 490"/>
                    <a:gd name="T85" fmla="*/ 245 h 336"/>
                    <a:gd name="T86" fmla="*/ 190 w 490"/>
                    <a:gd name="T87" fmla="*/ 232 h 336"/>
                    <a:gd name="T88" fmla="*/ 170 w 490"/>
                    <a:gd name="T89" fmla="*/ 244 h 336"/>
                    <a:gd name="T90" fmla="*/ 155 w 490"/>
                    <a:gd name="T91" fmla="*/ 263 h 336"/>
                    <a:gd name="T92" fmla="*/ 151 w 490"/>
                    <a:gd name="T93" fmla="*/ 290 h 336"/>
                    <a:gd name="T94" fmla="*/ 127 w 490"/>
                    <a:gd name="T95" fmla="*/ 288 h 336"/>
                    <a:gd name="T96" fmla="*/ 101 w 490"/>
                    <a:gd name="T97" fmla="*/ 281 h 336"/>
                    <a:gd name="T98" fmla="*/ 79 w 490"/>
                    <a:gd name="T99" fmla="*/ 301 h 336"/>
                    <a:gd name="T100" fmla="*/ 59 w 490"/>
                    <a:gd name="T101" fmla="*/ 336 h 336"/>
                    <a:gd name="T102" fmla="*/ 55 w 490"/>
                    <a:gd name="T103" fmla="*/ 325 h 336"/>
                    <a:gd name="T104" fmla="*/ 53 w 490"/>
                    <a:gd name="T105" fmla="*/ 308 h 336"/>
                    <a:gd name="T106" fmla="*/ 36 w 490"/>
                    <a:gd name="T107" fmla="*/ 296 h 336"/>
                    <a:gd name="T108" fmla="*/ 22 w 490"/>
                    <a:gd name="T109" fmla="*/ 277 h 336"/>
                    <a:gd name="T110" fmla="*/ 19 w 490"/>
                    <a:gd name="T111" fmla="*/ 263 h 336"/>
                    <a:gd name="T112" fmla="*/ 1 w 490"/>
                    <a:gd name="T113" fmla="*/ 243 h 336"/>
                    <a:gd name="T114" fmla="*/ 4 w 490"/>
                    <a:gd name="T115" fmla="*/ 232 h 336"/>
                    <a:gd name="T116" fmla="*/ 0 w 490"/>
                    <a:gd name="T117" fmla="*/ 216 h 336"/>
                    <a:gd name="T118" fmla="*/ 3 w 490"/>
                    <a:gd name="T119" fmla="*/ 187 h 336"/>
                    <a:gd name="T120" fmla="*/ 12 w 490"/>
                    <a:gd name="T121" fmla="*/ 180 h 336"/>
                    <a:gd name="T122" fmla="*/ 31 w 490"/>
                    <a:gd name="T123" fmla="*/ 14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336">
                      <a:moveTo>
                        <a:pt x="31" y="142"/>
                      </a:moveTo>
                      <a:lnTo>
                        <a:pt x="63" y="139"/>
                      </a:lnTo>
                      <a:lnTo>
                        <a:pt x="70" y="129"/>
                      </a:lnTo>
                      <a:lnTo>
                        <a:pt x="76" y="130"/>
                      </a:lnTo>
                      <a:lnTo>
                        <a:pt x="85" y="138"/>
                      </a:lnTo>
                      <a:lnTo>
                        <a:pt x="133" y="124"/>
                      </a:lnTo>
                      <a:lnTo>
                        <a:pt x="149" y="109"/>
                      </a:lnTo>
                      <a:lnTo>
                        <a:pt x="169" y="96"/>
                      </a:lnTo>
                      <a:lnTo>
                        <a:pt x="165" y="82"/>
                      </a:lnTo>
                      <a:lnTo>
                        <a:pt x="176" y="79"/>
                      </a:lnTo>
                      <a:lnTo>
                        <a:pt x="212" y="81"/>
                      </a:lnTo>
                      <a:lnTo>
                        <a:pt x="248" y="63"/>
                      </a:lnTo>
                      <a:lnTo>
                        <a:pt x="275" y="22"/>
                      </a:lnTo>
                      <a:lnTo>
                        <a:pt x="295" y="6"/>
                      </a:lnTo>
                      <a:lnTo>
                        <a:pt x="319" y="0"/>
                      </a:lnTo>
                      <a:lnTo>
                        <a:pt x="323" y="16"/>
                      </a:lnTo>
                      <a:lnTo>
                        <a:pt x="345" y="40"/>
                      </a:lnTo>
                      <a:lnTo>
                        <a:pt x="345" y="56"/>
                      </a:lnTo>
                      <a:lnTo>
                        <a:pt x="339" y="72"/>
                      </a:lnTo>
                      <a:lnTo>
                        <a:pt x="341" y="83"/>
                      </a:lnTo>
                      <a:lnTo>
                        <a:pt x="354" y="94"/>
                      </a:lnTo>
                      <a:lnTo>
                        <a:pt x="383" y="111"/>
                      </a:lnTo>
                      <a:lnTo>
                        <a:pt x="404" y="126"/>
                      </a:lnTo>
                      <a:lnTo>
                        <a:pt x="405" y="139"/>
                      </a:lnTo>
                      <a:lnTo>
                        <a:pt x="430" y="158"/>
                      </a:lnTo>
                      <a:lnTo>
                        <a:pt x="446" y="175"/>
                      </a:lnTo>
                      <a:lnTo>
                        <a:pt x="455" y="197"/>
                      </a:lnTo>
                      <a:lnTo>
                        <a:pt x="484" y="212"/>
                      </a:lnTo>
                      <a:lnTo>
                        <a:pt x="490" y="224"/>
                      </a:lnTo>
                      <a:lnTo>
                        <a:pt x="477" y="228"/>
                      </a:lnTo>
                      <a:lnTo>
                        <a:pt x="453" y="228"/>
                      </a:lnTo>
                      <a:lnTo>
                        <a:pt x="424" y="224"/>
                      </a:lnTo>
                      <a:lnTo>
                        <a:pt x="410" y="227"/>
                      </a:lnTo>
                      <a:lnTo>
                        <a:pt x="405" y="236"/>
                      </a:lnTo>
                      <a:lnTo>
                        <a:pt x="392" y="237"/>
                      </a:lnTo>
                      <a:lnTo>
                        <a:pt x="377" y="229"/>
                      </a:lnTo>
                      <a:lnTo>
                        <a:pt x="335" y="248"/>
                      </a:lnTo>
                      <a:lnTo>
                        <a:pt x="318" y="244"/>
                      </a:lnTo>
                      <a:lnTo>
                        <a:pt x="313" y="247"/>
                      </a:lnTo>
                      <a:lnTo>
                        <a:pt x="301" y="270"/>
                      </a:lnTo>
                      <a:lnTo>
                        <a:pt x="273" y="263"/>
                      </a:lnTo>
                      <a:lnTo>
                        <a:pt x="245" y="259"/>
                      </a:lnTo>
                      <a:lnTo>
                        <a:pt x="221" y="245"/>
                      </a:lnTo>
                      <a:lnTo>
                        <a:pt x="190" y="232"/>
                      </a:lnTo>
                      <a:lnTo>
                        <a:pt x="170" y="244"/>
                      </a:lnTo>
                      <a:lnTo>
                        <a:pt x="155" y="263"/>
                      </a:lnTo>
                      <a:lnTo>
                        <a:pt x="151" y="290"/>
                      </a:lnTo>
                      <a:lnTo>
                        <a:pt x="127" y="288"/>
                      </a:lnTo>
                      <a:lnTo>
                        <a:pt x="101" y="281"/>
                      </a:lnTo>
                      <a:lnTo>
                        <a:pt x="79" y="301"/>
                      </a:lnTo>
                      <a:lnTo>
                        <a:pt x="59" y="336"/>
                      </a:lnTo>
                      <a:lnTo>
                        <a:pt x="55" y="325"/>
                      </a:lnTo>
                      <a:lnTo>
                        <a:pt x="53" y="308"/>
                      </a:lnTo>
                      <a:lnTo>
                        <a:pt x="36" y="296"/>
                      </a:lnTo>
                      <a:lnTo>
                        <a:pt x="22" y="277"/>
                      </a:lnTo>
                      <a:lnTo>
                        <a:pt x="19" y="263"/>
                      </a:lnTo>
                      <a:lnTo>
                        <a:pt x="1" y="243"/>
                      </a:lnTo>
                      <a:lnTo>
                        <a:pt x="4" y="232"/>
                      </a:lnTo>
                      <a:lnTo>
                        <a:pt x="0" y="216"/>
                      </a:lnTo>
                      <a:lnTo>
                        <a:pt x="3" y="187"/>
                      </a:lnTo>
                      <a:lnTo>
                        <a:pt x="12" y="180"/>
                      </a:lnTo>
                      <a:lnTo>
                        <a:pt x="31" y="14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5" name="Country">
                  <a:extLst>
                    <a:ext uri="{FF2B5EF4-FFF2-40B4-BE49-F238E27FC236}">
                      <a16:creationId xmlns:a16="http://schemas.microsoft.com/office/drawing/2014/main" id="{7993D83B-04B9-40B3-863D-DC7645E03523}"/>
                    </a:ext>
                  </a:extLst>
                </p:cNvPr>
                <p:cNvSpPr>
                  <a:spLocks/>
                </p:cNvSpPr>
                <p:nvPr/>
              </p:nvSpPr>
              <p:spPr bwMode="auto">
                <a:xfrm>
                  <a:off x="6323013" y="2408238"/>
                  <a:ext cx="57150" cy="66675"/>
                </a:xfrm>
                <a:custGeom>
                  <a:avLst/>
                  <a:gdLst>
                    <a:gd name="T0" fmla="*/ 72 w 279"/>
                    <a:gd name="T1" fmla="*/ 321 h 330"/>
                    <a:gd name="T2" fmla="*/ 57 w 279"/>
                    <a:gd name="T3" fmla="*/ 308 h 330"/>
                    <a:gd name="T4" fmla="*/ 46 w 279"/>
                    <a:gd name="T5" fmla="*/ 314 h 330"/>
                    <a:gd name="T6" fmla="*/ 31 w 279"/>
                    <a:gd name="T7" fmla="*/ 330 h 330"/>
                    <a:gd name="T8" fmla="*/ 0 w 279"/>
                    <a:gd name="T9" fmla="*/ 290 h 330"/>
                    <a:gd name="T10" fmla="*/ 28 w 279"/>
                    <a:gd name="T11" fmla="*/ 270 h 330"/>
                    <a:gd name="T12" fmla="*/ 14 w 279"/>
                    <a:gd name="T13" fmla="*/ 245 h 330"/>
                    <a:gd name="T14" fmla="*/ 27 w 279"/>
                    <a:gd name="T15" fmla="*/ 235 h 330"/>
                    <a:gd name="T16" fmla="*/ 53 w 279"/>
                    <a:gd name="T17" fmla="*/ 231 h 330"/>
                    <a:gd name="T18" fmla="*/ 56 w 279"/>
                    <a:gd name="T19" fmla="*/ 214 h 330"/>
                    <a:gd name="T20" fmla="*/ 76 w 279"/>
                    <a:gd name="T21" fmla="*/ 232 h 330"/>
                    <a:gd name="T22" fmla="*/ 109 w 279"/>
                    <a:gd name="T23" fmla="*/ 234 h 330"/>
                    <a:gd name="T24" fmla="*/ 121 w 279"/>
                    <a:gd name="T25" fmla="*/ 216 h 330"/>
                    <a:gd name="T26" fmla="*/ 126 w 279"/>
                    <a:gd name="T27" fmla="*/ 191 h 330"/>
                    <a:gd name="T28" fmla="*/ 122 w 279"/>
                    <a:gd name="T29" fmla="*/ 161 h 330"/>
                    <a:gd name="T30" fmla="*/ 104 w 279"/>
                    <a:gd name="T31" fmla="*/ 139 h 330"/>
                    <a:gd name="T32" fmla="*/ 120 w 279"/>
                    <a:gd name="T33" fmla="*/ 96 h 330"/>
                    <a:gd name="T34" fmla="*/ 111 w 279"/>
                    <a:gd name="T35" fmla="*/ 88 h 330"/>
                    <a:gd name="T36" fmla="*/ 83 w 279"/>
                    <a:gd name="T37" fmla="*/ 91 h 330"/>
                    <a:gd name="T38" fmla="*/ 72 w 279"/>
                    <a:gd name="T39" fmla="*/ 72 h 330"/>
                    <a:gd name="T40" fmla="*/ 75 w 279"/>
                    <a:gd name="T41" fmla="*/ 55 h 330"/>
                    <a:gd name="T42" fmla="*/ 122 w 279"/>
                    <a:gd name="T43" fmla="*/ 57 h 330"/>
                    <a:gd name="T44" fmla="*/ 153 w 279"/>
                    <a:gd name="T45" fmla="*/ 67 h 330"/>
                    <a:gd name="T46" fmla="*/ 183 w 279"/>
                    <a:gd name="T47" fmla="*/ 76 h 330"/>
                    <a:gd name="T48" fmla="*/ 186 w 279"/>
                    <a:gd name="T49" fmla="*/ 55 h 330"/>
                    <a:gd name="T50" fmla="*/ 206 w 279"/>
                    <a:gd name="T51" fmla="*/ 20 h 330"/>
                    <a:gd name="T52" fmla="*/ 228 w 279"/>
                    <a:gd name="T53" fmla="*/ 0 h 330"/>
                    <a:gd name="T54" fmla="*/ 254 w 279"/>
                    <a:gd name="T55" fmla="*/ 7 h 330"/>
                    <a:gd name="T56" fmla="*/ 279 w 279"/>
                    <a:gd name="T57" fmla="*/ 9 h 330"/>
                    <a:gd name="T58" fmla="*/ 276 w 279"/>
                    <a:gd name="T59" fmla="*/ 31 h 330"/>
                    <a:gd name="T60" fmla="*/ 265 w 279"/>
                    <a:gd name="T61" fmla="*/ 51 h 330"/>
                    <a:gd name="T62" fmla="*/ 258 w 279"/>
                    <a:gd name="T63" fmla="*/ 75 h 330"/>
                    <a:gd name="T64" fmla="*/ 253 w 279"/>
                    <a:gd name="T65" fmla="*/ 108 h 330"/>
                    <a:gd name="T66" fmla="*/ 255 w 279"/>
                    <a:gd name="T67" fmla="*/ 130 h 330"/>
                    <a:gd name="T68" fmla="*/ 249 w 279"/>
                    <a:gd name="T69" fmla="*/ 143 h 330"/>
                    <a:gd name="T70" fmla="*/ 248 w 279"/>
                    <a:gd name="T71" fmla="*/ 157 h 330"/>
                    <a:gd name="T72" fmla="*/ 243 w 279"/>
                    <a:gd name="T73" fmla="*/ 169 h 330"/>
                    <a:gd name="T74" fmla="*/ 218 w 279"/>
                    <a:gd name="T75" fmla="*/ 187 h 330"/>
                    <a:gd name="T76" fmla="*/ 201 w 279"/>
                    <a:gd name="T77" fmla="*/ 206 h 330"/>
                    <a:gd name="T78" fmla="*/ 184 w 279"/>
                    <a:gd name="T79" fmla="*/ 243 h 330"/>
                    <a:gd name="T80" fmla="*/ 186 w 279"/>
                    <a:gd name="T81" fmla="*/ 274 h 330"/>
                    <a:gd name="T82" fmla="*/ 176 w 279"/>
                    <a:gd name="T83" fmla="*/ 286 h 330"/>
                    <a:gd name="T84" fmla="*/ 154 w 279"/>
                    <a:gd name="T85" fmla="*/ 304 h 330"/>
                    <a:gd name="T86" fmla="*/ 132 w 279"/>
                    <a:gd name="T87" fmla="*/ 328 h 330"/>
                    <a:gd name="T88" fmla="*/ 118 w 279"/>
                    <a:gd name="T89" fmla="*/ 321 h 330"/>
                    <a:gd name="T90" fmla="*/ 115 w 279"/>
                    <a:gd name="T91" fmla="*/ 310 h 330"/>
                    <a:gd name="T92" fmla="*/ 95 w 279"/>
                    <a:gd name="T93" fmla="*/ 310 h 330"/>
                    <a:gd name="T94" fmla="*/ 82 w 279"/>
                    <a:gd name="T95" fmla="*/ 324 h 330"/>
                    <a:gd name="T96" fmla="*/ 72 w 279"/>
                    <a:gd name="T97" fmla="*/ 32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9" h="330">
                      <a:moveTo>
                        <a:pt x="72" y="321"/>
                      </a:moveTo>
                      <a:lnTo>
                        <a:pt x="57" y="308"/>
                      </a:lnTo>
                      <a:lnTo>
                        <a:pt x="46" y="314"/>
                      </a:lnTo>
                      <a:lnTo>
                        <a:pt x="31" y="330"/>
                      </a:lnTo>
                      <a:lnTo>
                        <a:pt x="0" y="290"/>
                      </a:lnTo>
                      <a:lnTo>
                        <a:pt x="28" y="270"/>
                      </a:lnTo>
                      <a:lnTo>
                        <a:pt x="14" y="245"/>
                      </a:lnTo>
                      <a:lnTo>
                        <a:pt x="27" y="235"/>
                      </a:lnTo>
                      <a:lnTo>
                        <a:pt x="53" y="231"/>
                      </a:lnTo>
                      <a:lnTo>
                        <a:pt x="56" y="214"/>
                      </a:lnTo>
                      <a:lnTo>
                        <a:pt x="76" y="232"/>
                      </a:lnTo>
                      <a:lnTo>
                        <a:pt x="109" y="234"/>
                      </a:lnTo>
                      <a:lnTo>
                        <a:pt x="121" y="216"/>
                      </a:lnTo>
                      <a:lnTo>
                        <a:pt x="126" y="191"/>
                      </a:lnTo>
                      <a:lnTo>
                        <a:pt x="122" y="161"/>
                      </a:lnTo>
                      <a:lnTo>
                        <a:pt x="104" y="139"/>
                      </a:lnTo>
                      <a:lnTo>
                        <a:pt x="120" y="96"/>
                      </a:lnTo>
                      <a:lnTo>
                        <a:pt x="111" y="88"/>
                      </a:lnTo>
                      <a:lnTo>
                        <a:pt x="83" y="91"/>
                      </a:lnTo>
                      <a:lnTo>
                        <a:pt x="72" y="72"/>
                      </a:lnTo>
                      <a:lnTo>
                        <a:pt x="75" y="55"/>
                      </a:lnTo>
                      <a:lnTo>
                        <a:pt x="122" y="57"/>
                      </a:lnTo>
                      <a:lnTo>
                        <a:pt x="153" y="67"/>
                      </a:lnTo>
                      <a:lnTo>
                        <a:pt x="183" y="76"/>
                      </a:lnTo>
                      <a:lnTo>
                        <a:pt x="186" y="55"/>
                      </a:lnTo>
                      <a:lnTo>
                        <a:pt x="206" y="20"/>
                      </a:lnTo>
                      <a:lnTo>
                        <a:pt x="228" y="0"/>
                      </a:lnTo>
                      <a:lnTo>
                        <a:pt x="254" y="7"/>
                      </a:lnTo>
                      <a:lnTo>
                        <a:pt x="279" y="9"/>
                      </a:lnTo>
                      <a:lnTo>
                        <a:pt x="276" y="31"/>
                      </a:lnTo>
                      <a:lnTo>
                        <a:pt x="265" y="51"/>
                      </a:lnTo>
                      <a:lnTo>
                        <a:pt x="258" y="75"/>
                      </a:lnTo>
                      <a:lnTo>
                        <a:pt x="253" y="108"/>
                      </a:lnTo>
                      <a:lnTo>
                        <a:pt x="255" y="130"/>
                      </a:lnTo>
                      <a:lnTo>
                        <a:pt x="249" y="143"/>
                      </a:lnTo>
                      <a:lnTo>
                        <a:pt x="248" y="157"/>
                      </a:lnTo>
                      <a:lnTo>
                        <a:pt x="243" y="169"/>
                      </a:lnTo>
                      <a:lnTo>
                        <a:pt x="218" y="187"/>
                      </a:lnTo>
                      <a:lnTo>
                        <a:pt x="201" y="206"/>
                      </a:lnTo>
                      <a:lnTo>
                        <a:pt x="184" y="243"/>
                      </a:lnTo>
                      <a:lnTo>
                        <a:pt x="186" y="274"/>
                      </a:lnTo>
                      <a:lnTo>
                        <a:pt x="176" y="286"/>
                      </a:lnTo>
                      <a:lnTo>
                        <a:pt x="154" y="304"/>
                      </a:lnTo>
                      <a:lnTo>
                        <a:pt x="132" y="328"/>
                      </a:lnTo>
                      <a:lnTo>
                        <a:pt x="118" y="321"/>
                      </a:lnTo>
                      <a:lnTo>
                        <a:pt x="115" y="310"/>
                      </a:lnTo>
                      <a:lnTo>
                        <a:pt x="95" y="310"/>
                      </a:lnTo>
                      <a:lnTo>
                        <a:pt x="82" y="324"/>
                      </a:lnTo>
                      <a:lnTo>
                        <a:pt x="72" y="32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6" name="Country">
                  <a:extLst>
                    <a:ext uri="{FF2B5EF4-FFF2-40B4-BE49-F238E27FC236}">
                      <a16:creationId xmlns:a16="http://schemas.microsoft.com/office/drawing/2014/main" id="{F9BB76D7-7175-4AE3-8AE7-B5133DA9AA1C}"/>
                    </a:ext>
                  </a:extLst>
                </p:cNvPr>
                <p:cNvSpPr>
                  <a:spLocks/>
                </p:cNvSpPr>
                <p:nvPr/>
              </p:nvSpPr>
              <p:spPr bwMode="auto">
                <a:xfrm>
                  <a:off x="6283325" y="2017713"/>
                  <a:ext cx="34925" cy="22225"/>
                </a:xfrm>
                <a:custGeom>
                  <a:avLst/>
                  <a:gdLst>
                    <a:gd name="T0" fmla="*/ 136 w 168"/>
                    <a:gd name="T1" fmla="*/ 17 h 113"/>
                    <a:gd name="T2" fmla="*/ 137 w 168"/>
                    <a:gd name="T3" fmla="*/ 27 h 113"/>
                    <a:gd name="T4" fmla="*/ 131 w 168"/>
                    <a:gd name="T5" fmla="*/ 41 h 113"/>
                    <a:gd name="T6" fmla="*/ 148 w 168"/>
                    <a:gd name="T7" fmla="*/ 51 h 113"/>
                    <a:gd name="T8" fmla="*/ 168 w 168"/>
                    <a:gd name="T9" fmla="*/ 52 h 113"/>
                    <a:gd name="T10" fmla="*/ 165 w 168"/>
                    <a:gd name="T11" fmla="*/ 75 h 113"/>
                    <a:gd name="T12" fmla="*/ 148 w 168"/>
                    <a:gd name="T13" fmla="*/ 84 h 113"/>
                    <a:gd name="T14" fmla="*/ 120 w 168"/>
                    <a:gd name="T15" fmla="*/ 77 h 113"/>
                    <a:gd name="T16" fmla="*/ 112 w 168"/>
                    <a:gd name="T17" fmla="*/ 99 h 113"/>
                    <a:gd name="T18" fmla="*/ 94 w 168"/>
                    <a:gd name="T19" fmla="*/ 101 h 113"/>
                    <a:gd name="T20" fmla="*/ 87 w 168"/>
                    <a:gd name="T21" fmla="*/ 92 h 113"/>
                    <a:gd name="T22" fmla="*/ 66 w 168"/>
                    <a:gd name="T23" fmla="*/ 111 h 113"/>
                    <a:gd name="T24" fmla="*/ 48 w 168"/>
                    <a:gd name="T25" fmla="*/ 113 h 113"/>
                    <a:gd name="T26" fmla="*/ 31 w 168"/>
                    <a:gd name="T27" fmla="*/ 102 h 113"/>
                    <a:gd name="T28" fmla="*/ 18 w 168"/>
                    <a:gd name="T29" fmla="*/ 78 h 113"/>
                    <a:gd name="T30" fmla="*/ 0 w 168"/>
                    <a:gd name="T31" fmla="*/ 86 h 113"/>
                    <a:gd name="T32" fmla="*/ 1 w 168"/>
                    <a:gd name="T33" fmla="*/ 62 h 113"/>
                    <a:gd name="T34" fmla="*/ 28 w 168"/>
                    <a:gd name="T35" fmla="*/ 30 h 113"/>
                    <a:gd name="T36" fmla="*/ 27 w 168"/>
                    <a:gd name="T37" fmla="*/ 16 h 113"/>
                    <a:gd name="T38" fmla="*/ 45 w 168"/>
                    <a:gd name="T39" fmla="*/ 21 h 113"/>
                    <a:gd name="T40" fmla="*/ 55 w 168"/>
                    <a:gd name="T41" fmla="*/ 12 h 113"/>
                    <a:gd name="T42" fmla="*/ 87 w 168"/>
                    <a:gd name="T43" fmla="*/ 12 h 113"/>
                    <a:gd name="T44" fmla="*/ 95 w 168"/>
                    <a:gd name="T45" fmla="*/ 0 h 113"/>
                    <a:gd name="T46" fmla="*/ 136 w 168"/>
                    <a:gd name="T47" fmla="*/ 1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113">
                      <a:moveTo>
                        <a:pt x="136" y="17"/>
                      </a:moveTo>
                      <a:lnTo>
                        <a:pt x="137" y="27"/>
                      </a:lnTo>
                      <a:lnTo>
                        <a:pt x="131" y="41"/>
                      </a:lnTo>
                      <a:lnTo>
                        <a:pt x="148" y="51"/>
                      </a:lnTo>
                      <a:lnTo>
                        <a:pt x="168" y="52"/>
                      </a:lnTo>
                      <a:lnTo>
                        <a:pt x="165" y="75"/>
                      </a:lnTo>
                      <a:lnTo>
                        <a:pt x="148" y="84"/>
                      </a:lnTo>
                      <a:lnTo>
                        <a:pt x="120" y="77"/>
                      </a:lnTo>
                      <a:lnTo>
                        <a:pt x="112" y="99"/>
                      </a:lnTo>
                      <a:lnTo>
                        <a:pt x="94" y="101"/>
                      </a:lnTo>
                      <a:lnTo>
                        <a:pt x="87" y="92"/>
                      </a:lnTo>
                      <a:lnTo>
                        <a:pt x="66" y="111"/>
                      </a:lnTo>
                      <a:lnTo>
                        <a:pt x="48" y="113"/>
                      </a:lnTo>
                      <a:lnTo>
                        <a:pt x="31" y="102"/>
                      </a:lnTo>
                      <a:lnTo>
                        <a:pt x="18" y="78"/>
                      </a:lnTo>
                      <a:lnTo>
                        <a:pt x="0" y="86"/>
                      </a:lnTo>
                      <a:lnTo>
                        <a:pt x="1" y="62"/>
                      </a:lnTo>
                      <a:lnTo>
                        <a:pt x="28" y="30"/>
                      </a:lnTo>
                      <a:lnTo>
                        <a:pt x="27" y="16"/>
                      </a:lnTo>
                      <a:lnTo>
                        <a:pt x="45" y="21"/>
                      </a:lnTo>
                      <a:lnTo>
                        <a:pt x="55" y="12"/>
                      </a:lnTo>
                      <a:lnTo>
                        <a:pt x="87" y="12"/>
                      </a:lnTo>
                      <a:lnTo>
                        <a:pt x="95" y="0"/>
                      </a:lnTo>
                      <a:lnTo>
                        <a:pt x="136" y="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7" name="Country">
                  <a:extLst>
                    <a:ext uri="{FF2B5EF4-FFF2-40B4-BE49-F238E27FC236}">
                      <a16:creationId xmlns:a16="http://schemas.microsoft.com/office/drawing/2014/main" id="{34C623B8-C5B3-4E76-8BAA-6268530D6B8E}"/>
                    </a:ext>
                  </a:extLst>
                </p:cNvPr>
                <p:cNvSpPr>
                  <a:spLocks/>
                </p:cNvSpPr>
                <p:nvPr/>
              </p:nvSpPr>
              <p:spPr bwMode="auto">
                <a:xfrm>
                  <a:off x="6170613" y="2354263"/>
                  <a:ext cx="46037" cy="49213"/>
                </a:xfrm>
                <a:custGeom>
                  <a:avLst/>
                  <a:gdLst>
                    <a:gd name="T0" fmla="*/ 217 w 229"/>
                    <a:gd name="T1" fmla="*/ 210 h 235"/>
                    <a:gd name="T2" fmla="*/ 200 w 229"/>
                    <a:gd name="T3" fmla="*/ 211 h 235"/>
                    <a:gd name="T4" fmla="*/ 174 w 229"/>
                    <a:gd name="T5" fmla="*/ 203 h 235"/>
                    <a:gd name="T6" fmla="*/ 150 w 229"/>
                    <a:gd name="T7" fmla="*/ 204 h 235"/>
                    <a:gd name="T8" fmla="*/ 105 w 229"/>
                    <a:gd name="T9" fmla="*/ 211 h 235"/>
                    <a:gd name="T10" fmla="*/ 78 w 229"/>
                    <a:gd name="T11" fmla="*/ 221 h 235"/>
                    <a:gd name="T12" fmla="*/ 41 w 229"/>
                    <a:gd name="T13" fmla="*/ 235 h 235"/>
                    <a:gd name="T14" fmla="*/ 33 w 229"/>
                    <a:gd name="T15" fmla="*/ 234 h 235"/>
                    <a:gd name="T16" fmla="*/ 36 w 229"/>
                    <a:gd name="T17" fmla="*/ 203 h 235"/>
                    <a:gd name="T18" fmla="*/ 40 w 229"/>
                    <a:gd name="T19" fmla="*/ 198 h 235"/>
                    <a:gd name="T20" fmla="*/ 39 w 229"/>
                    <a:gd name="T21" fmla="*/ 183 h 235"/>
                    <a:gd name="T22" fmla="*/ 23 w 229"/>
                    <a:gd name="T23" fmla="*/ 168 h 235"/>
                    <a:gd name="T24" fmla="*/ 11 w 229"/>
                    <a:gd name="T25" fmla="*/ 165 h 235"/>
                    <a:gd name="T26" fmla="*/ 0 w 229"/>
                    <a:gd name="T27" fmla="*/ 155 h 235"/>
                    <a:gd name="T28" fmla="*/ 8 w 229"/>
                    <a:gd name="T29" fmla="*/ 138 h 235"/>
                    <a:gd name="T30" fmla="*/ 4 w 229"/>
                    <a:gd name="T31" fmla="*/ 120 h 235"/>
                    <a:gd name="T32" fmla="*/ 6 w 229"/>
                    <a:gd name="T33" fmla="*/ 109 h 235"/>
                    <a:gd name="T34" fmla="*/ 12 w 229"/>
                    <a:gd name="T35" fmla="*/ 109 h 235"/>
                    <a:gd name="T36" fmla="*/ 14 w 229"/>
                    <a:gd name="T37" fmla="*/ 92 h 235"/>
                    <a:gd name="T38" fmla="*/ 11 w 229"/>
                    <a:gd name="T39" fmla="*/ 85 h 235"/>
                    <a:gd name="T40" fmla="*/ 15 w 229"/>
                    <a:gd name="T41" fmla="*/ 79 h 235"/>
                    <a:gd name="T42" fmla="*/ 29 w 229"/>
                    <a:gd name="T43" fmla="*/ 75 h 235"/>
                    <a:gd name="T44" fmla="*/ 20 w 229"/>
                    <a:gd name="T45" fmla="*/ 44 h 235"/>
                    <a:gd name="T46" fmla="*/ 11 w 229"/>
                    <a:gd name="T47" fmla="*/ 29 h 235"/>
                    <a:gd name="T48" fmla="*/ 14 w 229"/>
                    <a:gd name="T49" fmla="*/ 15 h 235"/>
                    <a:gd name="T50" fmla="*/ 21 w 229"/>
                    <a:gd name="T51" fmla="*/ 13 h 235"/>
                    <a:gd name="T52" fmla="*/ 26 w 229"/>
                    <a:gd name="T53" fmla="*/ 9 h 235"/>
                    <a:gd name="T54" fmla="*/ 37 w 229"/>
                    <a:gd name="T55" fmla="*/ 15 h 235"/>
                    <a:gd name="T56" fmla="*/ 66 w 229"/>
                    <a:gd name="T57" fmla="*/ 15 h 235"/>
                    <a:gd name="T58" fmla="*/ 73 w 229"/>
                    <a:gd name="T59" fmla="*/ 4 h 235"/>
                    <a:gd name="T60" fmla="*/ 80 w 229"/>
                    <a:gd name="T61" fmla="*/ 5 h 235"/>
                    <a:gd name="T62" fmla="*/ 91 w 229"/>
                    <a:gd name="T63" fmla="*/ 0 h 235"/>
                    <a:gd name="T64" fmla="*/ 96 w 229"/>
                    <a:gd name="T65" fmla="*/ 17 h 235"/>
                    <a:gd name="T66" fmla="*/ 105 w 229"/>
                    <a:gd name="T67" fmla="*/ 12 h 235"/>
                    <a:gd name="T68" fmla="*/ 121 w 229"/>
                    <a:gd name="T69" fmla="*/ 6 h 235"/>
                    <a:gd name="T70" fmla="*/ 138 w 229"/>
                    <a:gd name="T71" fmla="*/ 15 h 235"/>
                    <a:gd name="T72" fmla="*/ 145 w 229"/>
                    <a:gd name="T73" fmla="*/ 27 h 235"/>
                    <a:gd name="T74" fmla="*/ 162 w 229"/>
                    <a:gd name="T75" fmla="*/ 35 h 235"/>
                    <a:gd name="T76" fmla="*/ 175 w 229"/>
                    <a:gd name="T77" fmla="*/ 26 h 235"/>
                    <a:gd name="T78" fmla="*/ 193 w 229"/>
                    <a:gd name="T79" fmla="*/ 24 h 235"/>
                    <a:gd name="T80" fmla="*/ 219 w 229"/>
                    <a:gd name="T81" fmla="*/ 34 h 235"/>
                    <a:gd name="T82" fmla="*/ 229 w 229"/>
                    <a:gd name="T83" fmla="*/ 88 h 235"/>
                    <a:gd name="T84" fmla="*/ 213 w 229"/>
                    <a:gd name="T85" fmla="*/ 120 h 235"/>
                    <a:gd name="T86" fmla="*/ 203 w 229"/>
                    <a:gd name="T87" fmla="*/ 163 h 235"/>
                    <a:gd name="T88" fmla="*/ 219 w 229"/>
                    <a:gd name="T89" fmla="*/ 196 h 235"/>
                    <a:gd name="T90" fmla="*/ 217 w 229"/>
                    <a:gd name="T91" fmla="*/ 21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9" h="235">
                      <a:moveTo>
                        <a:pt x="217" y="210"/>
                      </a:moveTo>
                      <a:lnTo>
                        <a:pt x="200" y="211"/>
                      </a:lnTo>
                      <a:lnTo>
                        <a:pt x="174" y="203"/>
                      </a:lnTo>
                      <a:lnTo>
                        <a:pt x="150" y="204"/>
                      </a:lnTo>
                      <a:lnTo>
                        <a:pt x="105" y="211"/>
                      </a:lnTo>
                      <a:lnTo>
                        <a:pt x="78" y="221"/>
                      </a:lnTo>
                      <a:lnTo>
                        <a:pt x="41" y="235"/>
                      </a:lnTo>
                      <a:lnTo>
                        <a:pt x="33" y="234"/>
                      </a:lnTo>
                      <a:lnTo>
                        <a:pt x="36" y="203"/>
                      </a:lnTo>
                      <a:lnTo>
                        <a:pt x="40" y="198"/>
                      </a:lnTo>
                      <a:lnTo>
                        <a:pt x="39" y="183"/>
                      </a:lnTo>
                      <a:lnTo>
                        <a:pt x="23" y="168"/>
                      </a:lnTo>
                      <a:lnTo>
                        <a:pt x="11" y="165"/>
                      </a:lnTo>
                      <a:lnTo>
                        <a:pt x="0" y="155"/>
                      </a:lnTo>
                      <a:lnTo>
                        <a:pt x="8" y="138"/>
                      </a:lnTo>
                      <a:lnTo>
                        <a:pt x="4" y="120"/>
                      </a:lnTo>
                      <a:lnTo>
                        <a:pt x="6" y="109"/>
                      </a:lnTo>
                      <a:lnTo>
                        <a:pt x="12" y="109"/>
                      </a:lnTo>
                      <a:lnTo>
                        <a:pt x="14" y="92"/>
                      </a:lnTo>
                      <a:lnTo>
                        <a:pt x="11" y="85"/>
                      </a:lnTo>
                      <a:lnTo>
                        <a:pt x="15" y="79"/>
                      </a:lnTo>
                      <a:lnTo>
                        <a:pt x="29" y="75"/>
                      </a:lnTo>
                      <a:lnTo>
                        <a:pt x="20" y="44"/>
                      </a:lnTo>
                      <a:lnTo>
                        <a:pt x="11" y="29"/>
                      </a:lnTo>
                      <a:lnTo>
                        <a:pt x="14" y="15"/>
                      </a:lnTo>
                      <a:lnTo>
                        <a:pt x="21" y="13"/>
                      </a:lnTo>
                      <a:lnTo>
                        <a:pt x="26" y="9"/>
                      </a:lnTo>
                      <a:lnTo>
                        <a:pt x="37" y="15"/>
                      </a:lnTo>
                      <a:lnTo>
                        <a:pt x="66" y="15"/>
                      </a:lnTo>
                      <a:lnTo>
                        <a:pt x="73" y="4"/>
                      </a:lnTo>
                      <a:lnTo>
                        <a:pt x="80" y="5"/>
                      </a:lnTo>
                      <a:lnTo>
                        <a:pt x="91" y="0"/>
                      </a:lnTo>
                      <a:lnTo>
                        <a:pt x="96" y="17"/>
                      </a:lnTo>
                      <a:lnTo>
                        <a:pt x="105" y="12"/>
                      </a:lnTo>
                      <a:lnTo>
                        <a:pt x="121" y="6"/>
                      </a:lnTo>
                      <a:lnTo>
                        <a:pt x="138" y="15"/>
                      </a:lnTo>
                      <a:lnTo>
                        <a:pt x="145" y="27"/>
                      </a:lnTo>
                      <a:lnTo>
                        <a:pt x="162" y="35"/>
                      </a:lnTo>
                      <a:lnTo>
                        <a:pt x="175" y="26"/>
                      </a:lnTo>
                      <a:lnTo>
                        <a:pt x="193" y="24"/>
                      </a:lnTo>
                      <a:lnTo>
                        <a:pt x="219" y="34"/>
                      </a:lnTo>
                      <a:lnTo>
                        <a:pt x="229" y="88"/>
                      </a:lnTo>
                      <a:lnTo>
                        <a:pt x="213" y="120"/>
                      </a:lnTo>
                      <a:lnTo>
                        <a:pt x="203" y="163"/>
                      </a:lnTo>
                      <a:lnTo>
                        <a:pt x="219" y="196"/>
                      </a:lnTo>
                      <a:lnTo>
                        <a:pt x="217" y="21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8" name="Country">
                  <a:extLst>
                    <a:ext uri="{FF2B5EF4-FFF2-40B4-BE49-F238E27FC236}">
                      <a16:creationId xmlns:a16="http://schemas.microsoft.com/office/drawing/2014/main" id="{6208AFA4-480E-42B9-8687-3AE5790956E1}"/>
                    </a:ext>
                  </a:extLst>
                </p:cNvPr>
                <p:cNvSpPr>
                  <a:spLocks noEditPoints="1"/>
                </p:cNvSpPr>
                <p:nvPr/>
              </p:nvSpPr>
              <p:spPr bwMode="auto">
                <a:xfrm>
                  <a:off x="5653088" y="2573338"/>
                  <a:ext cx="66675" cy="377825"/>
                </a:xfrm>
                <a:custGeom>
                  <a:avLst/>
                  <a:gdLst>
                    <a:gd name="T0" fmla="*/ 265 w 329"/>
                    <a:gd name="T1" fmla="*/ 1812 h 1861"/>
                    <a:gd name="T2" fmla="*/ 329 w 329"/>
                    <a:gd name="T3" fmla="*/ 1814 h 1861"/>
                    <a:gd name="T4" fmla="*/ 284 w 329"/>
                    <a:gd name="T5" fmla="*/ 1861 h 1861"/>
                    <a:gd name="T6" fmla="*/ 243 w 329"/>
                    <a:gd name="T7" fmla="*/ 1854 h 1861"/>
                    <a:gd name="T8" fmla="*/ 175 w 329"/>
                    <a:gd name="T9" fmla="*/ 1824 h 1861"/>
                    <a:gd name="T10" fmla="*/ 89 w 329"/>
                    <a:gd name="T11" fmla="*/ 1753 h 1861"/>
                    <a:gd name="T12" fmla="*/ 68 w 329"/>
                    <a:gd name="T13" fmla="*/ 1695 h 1861"/>
                    <a:gd name="T14" fmla="*/ 172 w 329"/>
                    <a:gd name="T15" fmla="*/ 1760 h 1861"/>
                    <a:gd name="T16" fmla="*/ 203 w 329"/>
                    <a:gd name="T17" fmla="*/ 1688 h 1861"/>
                    <a:gd name="T18" fmla="*/ 265 w 329"/>
                    <a:gd name="T19" fmla="*/ 1669 h 1861"/>
                    <a:gd name="T20" fmla="*/ 296 w 329"/>
                    <a:gd name="T21" fmla="*/ 212 h 1861"/>
                    <a:gd name="T22" fmla="*/ 328 w 329"/>
                    <a:gd name="T23" fmla="*/ 217 h 1861"/>
                    <a:gd name="T24" fmla="*/ 274 w 329"/>
                    <a:gd name="T25" fmla="*/ 280 h 1861"/>
                    <a:gd name="T26" fmla="*/ 267 w 329"/>
                    <a:gd name="T27" fmla="*/ 363 h 1861"/>
                    <a:gd name="T28" fmla="*/ 251 w 329"/>
                    <a:gd name="T29" fmla="*/ 406 h 1861"/>
                    <a:gd name="T30" fmla="*/ 213 w 329"/>
                    <a:gd name="T31" fmla="*/ 485 h 1861"/>
                    <a:gd name="T32" fmla="*/ 193 w 329"/>
                    <a:gd name="T33" fmla="*/ 572 h 1861"/>
                    <a:gd name="T34" fmla="*/ 221 w 329"/>
                    <a:gd name="T35" fmla="*/ 657 h 1861"/>
                    <a:gd name="T36" fmla="*/ 199 w 329"/>
                    <a:gd name="T37" fmla="*/ 744 h 1861"/>
                    <a:gd name="T38" fmla="*/ 171 w 329"/>
                    <a:gd name="T39" fmla="*/ 813 h 1861"/>
                    <a:gd name="T40" fmla="*/ 183 w 329"/>
                    <a:gd name="T41" fmla="*/ 903 h 1861"/>
                    <a:gd name="T42" fmla="*/ 150 w 329"/>
                    <a:gd name="T43" fmla="*/ 964 h 1861"/>
                    <a:gd name="T44" fmla="*/ 147 w 329"/>
                    <a:gd name="T45" fmla="*/ 1076 h 1861"/>
                    <a:gd name="T46" fmla="*/ 141 w 329"/>
                    <a:gd name="T47" fmla="*/ 1146 h 1861"/>
                    <a:gd name="T48" fmla="*/ 145 w 329"/>
                    <a:gd name="T49" fmla="*/ 1188 h 1861"/>
                    <a:gd name="T50" fmla="*/ 167 w 329"/>
                    <a:gd name="T51" fmla="*/ 1218 h 1861"/>
                    <a:gd name="T52" fmla="*/ 155 w 329"/>
                    <a:gd name="T53" fmla="*/ 1260 h 1861"/>
                    <a:gd name="T54" fmla="*/ 121 w 329"/>
                    <a:gd name="T55" fmla="*/ 1380 h 1861"/>
                    <a:gd name="T56" fmla="*/ 113 w 329"/>
                    <a:gd name="T57" fmla="*/ 1445 h 1861"/>
                    <a:gd name="T58" fmla="*/ 87 w 329"/>
                    <a:gd name="T59" fmla="*/ 1532 h 1861"/>
                    <a:gd name="T60" fmla="*/ 126 w 329"/>
                    <a:gd name="T61" fmla="*/ 1550 h 1861"/>
                    <a:gd name="T62" fmla="*/ 141 w 329"/>
                    <a:gd name="T63" fmla="*/ 1630 h 1861"/>
                    <a:gd name="T64" fmla="*/ 268 w 329"/>
                    <a:gd name="T65" fmla="*/ 1648 h 1861"/>
                    <a:gd name="T66" fmla="*/ 216 w 329"/>
                    <a:gd name="T67" fmla="*/ 1663 h 1861"/>
                    <a:gd name="T68" fmla="*/ 176 w 329"/>
                    <a:gd name="T69" fmla="*/ 1745 h 1861"/>
                    <a:gd name="T70" fmla="*/ 117 w 329"/>
                    <a:gd name="T71" fmla="*/ 1726 h 1861"/>
                    <a:gd name="T72" fmla="*/ 73 w 329"/>
                    <a:gd name="T73" fmla="*/ 1682 h 1861"/>
                    <a:gd name="T74" fmla="*/ 14 w 329"/>
                    <a:gd name="T75" fmla="*/ 1607 h 1861"/>
                    <a:gd name="T76" fmla="*/ 6 w 329"/>
                    <a:gd name="T77" fmla="*/ 1532 h 1861"/>
                    <a:gd name="T78" fmla="*/ 17 w 329"/>
                    <a:gd name="T79" fmla="*/ 1379 h 1861"/>
                    <a:gd name="T80" fmla="*/ 0 w 329"/>
                    <a:gd name="T81" fmla="*/ 1320 h 1861"/>
                    <a:gd name="T82" fmla="*/ 49 w 329"/>
                    <a:gd name="T83" fmla="*/ 1183 h 1861"/>
                    <a:gd name="T84" fmla="*/ 111 w 329"/>
                    <a:gd name="T85" fmla="*/ 1094 h 1861"/>
                    <a:gd name="T86" fmla="*/ 73 w 329"/>
                    <a:gd name="T87" fmla="*/ 1144 h 1861"/>
                    <a:gd name="T88" fmla="*/ 61 w 329"/>
                    <a:gd name="T89" fmla="*/ 1064 h 1861"/>
                    <a:gd name="T90" fmla="*/ 92 w 329"/>
                    <a:gd name="T91" fmla="*/ 938 h 1861"/>
                    <a:gd name="T92" fmla="*/ 78 w 329"/>
                    <a:gd name="T93" fmla="*/ 837 h 1861"/>
                    <a:gd name="T94" fmla="*/ 117 w 329"/>
                    <a:gd name="T95" fmla="*/ 760 h 1861"/>
                    <a:gd name="T96" fmla="*/ 159 w 329"/>
                    <a:gd name="T97" fmla="*/ 619 h 1861"/>
                    <a:gd name="T98" fmla="*/ 162 w 329"/>
                    <a:gd name="T99" fmla="*/ 517 h 1861"/>
                    <a:gd name="T100" fmla="*/ 179 w 329"/>
                    <a:gd name="T101" fmla="*/ 411 h 1861"/>
                    <a:gd name="T102" fmla="*/ 198 w 329"/>
                    <a:gd name="T103" fmla="*/ 243 h 1861"/>
                    <a:gd name="T104" fmla="*/ 207 w 329"/>
                    <a:gd name="T105" fmla="*/ 86 h 1861"/>
                    <a:gd name="T106" fmla="*/ 219 w 329"/>
                    <a:gd name="T107" fmla="*/ 20 h 1861"/>
                    <a:gd name="T108" fmla="*/ 248 w 329"/>
                    <a:gd name="T109" fmla="*/ 27 h 1861"/>
                    <a:gd name="T110" fmla="*/ 273 w 329"/>
                    <a:gd name="T111" fmla="*/ 72 h 1861"/>
                    <a:gd name="T112" fmla="*/ 281 w 329"/>
                    <a:gd name="T113" fmla="*/ 156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9" h="1861">
                      <a:moveTo>
                        <a:pt x="265" y="1669"/>
                      </a:moveTo>
                      <a:lnTo>
                        <a:pt x="265" y="1812"/>
                      </a:lnTo>
                      <a:lnTo>
                        <a:pt x="306" y="1812"/>
                      </a:lnTo>
                      <a:lnTo>
                        <a:pt x="329" y="1814"/>
                      </a:lnTo>
                      <a:lnTo>
                        <a:pt x="316" y="1841"/>
                      </a:lnTo>
                      <a:lnTo>
                        <a:pt x="284" y="1861"/>
                      </a:lnTo>
                      <a:lnTo>
                        <a:pt x="265" y="1859"/>
                      </a:lnTo>
                      <a:lnTo>
                        <a:pt x="243" y="1854"/>
                      </a:lnTo>
                      <a:lnTo>
                        <a:pt x="215" y="1834"/>
                      </a:lnTo>
                      <a:lnTo>
                        <a:pt x="175" y="1824"/>
                      </a:lnTo>
                      <a:lnTo>
                        <a:pt x="128" y="1787"/>
                      </a:lnTo>
                      <a:lnTo>
                        <a:pt x="89" y="1753"/>
                      </a:lnTo>
                      <a:lnTo>
                        <a:pt x="37" y="1682"/>
                      </a:lnTo>
                      <a:lnTo>
                        <a:pt x="68" y="1695"/>
                      </a:lnTo>
                      <a:lnTo>
                        <a:pt x="121" y="1737"/>
                      </a:lnTo>
                      <a:lnTo>
                        <a:pt x="172" y="1760"/>
                      </a:lnTo>
                      <a:lnTo>
                        <a:pt x="191" y="1731"/>
                      </a:lnTo>
                      <a:lnTo>
                        <a:pt x="203" y="1688"/>
                      </a:lnTo>
                      <a:lnTo>
                        <a:pt x="238" y="1662"/>
                      </a:lnTo>
                      <a:lnTo>
                        <a:pt x="265" y="1669"/>
                      </a:lnTo>
                      <a:close/>
                      <a:moveTo>
                        <a:pt x="281" y="156"/>
                      </a:moveTo>
                      <a:lnTo>
                        <a:pt x="296" y="212"/>
                      </a:lnTo>
                      <a:lnTo>
                        <a:pt x="323" y="207"/>
                      </a:lnTo>
                      <a:lnTo>
                        <a:pt x="328" y="217"/>
                      </a:lnTo>
                      <a:lnTo>
                        <a:pt x="315" y="260"/>
                      </a:lnTo>
                      <a:lnTo>
                        <a:pt x="274" y="280"/>
                      </a:lnTo>
                      <a:lnTo>
                        <a:pt x="275" y="349"/>
                      </a:lnTo>
                      <a:lnTo>
                        <a:pt x="267" y="363"/>
                      </a:lnTo>
                      <a:lnTo>
                        <a:pt x="278" y="380"/>
                      </a:lnTo>
                      <a:lnTo>
                        <a:pt x="251" y="406"/>
                      </a:lnTo>
                      <a:lnTo>
                        <a:pt x="227" y="446"/>
                      </a:lnTo>
                      <a:lnTo>
                        <a:pt x="213" y="485"/>
                      </a:lnTo>
                      <a:lnTo>
                        <a:pt x="217" y="527"/>
                      </a:lnTo>
                      <a:lnTo>
                        <a:pt x="193" y="572"/>
                      </a:lnTo>
                      <a:lnTo>
                        <a:pt x="211" y="649"/>
                      </a:lnTo>
                      <a:lnTo>
                        <a:pt x="221" y="657"/>
                      </a:lnTo>
                      <a:lnTo>
                        <a:pt x="221" y="699"/>
                      </a:lnTo>
                      <a:lnTo>
                        <a:pt x="199" y="744"/>
                      </a:lnTo>
                      <a:lnTo>
                        <a:pt x="200" y="783"/>
                      </a:lnTo>
                      <a:lnTo>
                        <a:pt x="171" y="813"/>
                      </a:lnTo>
                      <a:lnTo>
                        <a:pt x="171" y="857"/>
                      </a:lnTo>
                      <a:lnTo>
                        <a:pt x="183" y="903"/>
                      </a:lnTo>
                      <a:lnTo>
                        <a:pt x="160" y="921"/>
                      </a:lnTo>
                      <a:lnTo>
                        <a:pt x="150" y="964"/>
                      </a:lnTo>
                      <a:lnTo>
                        <a:pt x="141" y="1015"/>
                      </a:lnTo>
                      <a:lnTo>
                        <a:pt x="147" y="1076"/>
                      </a:lnTo>
                      <a:lnTo>
                        <a:pt x="132" y="1087"/>
                      </a:lnTo>
                      <a:lnTo>
                        <a:pt x="141" y="1146"/>
                      </a:lnTo>
                      <a:lnTo>
                        <a:pt x="158" y="1166"/>
                      </a:lnTo>
                      <a:lnTo>
                        <a:pt x="145" y="1188"/>
                      </a:lnTo>
                      <a:lnTo>
                        <a:pt x="163" y="1198"/>
                      </a:lnTo>
                      <a:lnTo>
                        <a:pt x="167" y="1218"/>
                      </a:lnTo>
                      <a:lnTo>
                        <a:pt x="151" y="1229"/>
                      </a:lnTo>
                      <a:lnTo>
                        <a:pt x="155" y="1260"/>
                      </a:lnTo>
                      <a:lnTo>
                        <a:pt x="141" y="1332"/>
                      </a:lnTo>
                      <a:lnTo>
                        <a:pt x="121" y="1380"/>
                      </a:lnTo>
                      <a:lnTo>
                        <a:pt x="125" y="1408"/>
                      </a:lnTo>
                      <a:lnTo>
                        <a:pt x="113" y="1445"/>
                      </a:lnTo>
                      <a:lnTo>
                        <a:pt x="84" y="1470"/>
                      </a:lnTo>
                      <a:lnTo>
                        <a:pt x="87" y="1532"/>
                      </a:lnTo>
                      <a:lnTo>
                        <a:pt x="101" y="1554"/>
                      </a:lnTo>
                      <a:lnTo>
                        <a:pt x="126" y="1550"/>
                      </a:lnTo>
                      <a:lnTo>
                        <a:pt x="125" y="1595"/>
                      </a:lnTo>
                      <a:lnTo>
                        <a:pt x="141" y="1630"/>
                      </a:lnTo>
                      <a:lnTo>
                        <a:pt x="233" y="1639"/>
                      </a:lnTo>
                      <a:lnTo>
                        <a:pt x="268" y="1648"/>
                      </a:lnTo>
                      <a:lnTo>
                        <a:pt x="234" y="1648"/>
                      </a:lnTo>
                      <a:lnTo>
                        <a:pt x="216" y="1663"/>
                      </a:lnTo>
                      <a:lnTo>
                        <a:pt x="182" y="1686"/>
                      </a:lnTo>
                      <a:lnTo>
                        <a:pt x="176" y="1745"/>
                      </a:lnTo>
                      <a:lnTo>
                        <a:pt x="160" y="1746"/>
                      </a:lnTo>
                      <a:lnTo>
                        <a:pt x="117" y="1726"/>
                      </a:lnTo>
                      <a:lnTo>
                        <a:pt x="73" y="1682"/>
                      </a:lnTo>
                      <a:lnTo>
                        <a:pt x="73" y="1682"/>
                      </a:lnTo>
                      <a:lnTo>
                        <a:pt x="26" y="1646"/>
                      </a:lnTo>
                      <a:lnTo>
                        <a:pt x="14" y="1607"/>
                      </a:lnTo>
                      <a:lnTo>
                        <a:pt x="25" y="1572"/>
                      </a:lnTo>
                      <a:lnTo>
                        <a:pt x="6" y="1532"/>
                      </a:lnTo>
                      <a:lnTo>
                        <a:pt x="1" y="1433"/>
                      </a:lnTo>
                      <a:lnTo>
                        <a:pt x="17" y="1379"/>
                      </a:lnTo>
                      <a:lnTo>
                        <a:pt x="57" y="1336"/>
                      </a:lnTo>
                      <a:lnTo>
                        <a:pt x="0" y="1320"/>
                      </a:lnTo>
                      <a:lnTo>
                        <a:pt x="36" y="1271"/>
                      </a:lnTo>
                      <a:lnTo>
                        <a:pt x="49" y="1183"/>
                      </a:lnTo>
                      <a:lnTo>
                        <a:pt x="91" y="1201"/>
                      </a:lnTo>
                      <a:lnTo>
                        <a:pt x="111" y="1094"/>
                      </a:lnTo>
                      <a:lnTo>
                        <a:pt x="85" y="1080"/>
                      </a:lnTo>
                      <a:lnTo>
                        <a:pt x="73" y="1144"/>
                      </a:lnTo>
                      <a:lnTo>
                        <a:pt x="49" y="1137"/>
                      </a:lnTo>
                      <a:lnTo>
                        <a:pt x="61" y="1064"/>
                      </a:lnTo>
                      <a:lnTo>
                        <a:pt x="74" y="971"/>
                      </a:lnTo>
                      <a:lnTo>
                        <a:pt x="92" y="938"/>
                      </a:lnTo>
                      <a:lnTo>
                        <a:pt x="81" y="890"/>
                      </a:lnTo>
                      <a:lnTo>
                        <a:pt x="78" y="837"/>
                      </a:lnTo>
                      <a:lnTo>
                        <a:pt x="94" y="835"/>
                      </a:lnTo>
                      <a:lnTo>
                        <a:pt x="117" y="760"/>
                      </a:lnTo>
                      <a:lnTo>
                        <a:pt x="143" y="686"/>
                      </a:lnTo>
                      <a:lnTo>
                        <a:pt x="159" y="619"/>
                      </a:lnTo>
                      <a:lnTo>
                        <a:pt x="150" y="553"/>
                      </a:lnTo>
                      <a:lnTo>
                        <a:pt x="162" y="517"/>
                      </a:lnTo>
                      <a:lnTo>
                        <a:pt x="157" y="463"/>
                      </a:lnTo>
                      <a:lnTo>
                        <a:pt x="179" y="411"/>
                      </a:lnTo>
                      <a:lnTo>
                        <a:pt x="186" y="329"/>
                      </a:lnTo>
                      <a:lnTo>
                        <a:pt x="198" y="243"/>
                      </a:lnTo>
                      <a:lnTo>
                        <a:pt x="210" y="152"/>
                      </a:lnTo>
                      <a:lnTo>
                        <a:pt x="207" y="86"/>
                      </a:lnTo>
                      <a:lnTo>
                        <a:pt x="200" y="30"/>
                      </a:lnTo>
                      <a:lnTo>
                        <a:pt x="219" y="20"/>
                      </a:lnTo>
                      <a:lnTo>
                        <a:pt x="229" y="0"/>
                      </a:lnTo>
                      <a:lnTo>
                        <a:pt x="248" y="27"/>
                      </a:lnTo>
                      <a:lnTo>
                        <a:pt x="253" y="55"/>
                      </a:lnTo>
                      <a:lnTo>
                        <a:pt x="273" y="72"/>
                      </a:lnTo>
                      <a:lnTo>
                        <a:pt x="261" y="111"/>
                      </a:lnTo>
                      <a:lnTo>
                        <a:pt x="281" y="15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79" name="Country">
                  <a:extLst>
                    <a:ext uri="{FF2B5EF4-FFF2-40B4-BE49-F238E27FC236}">
                      <a16:creationId xmlns:a16="http://schemas.microsoft.com/office/drawing/2014/main" id="{61768BE8-B03C-498B-987D-77AE555C2C2C}"/>
                    </a:ext>
                  </a:extLst>
                </p:cNvPr>
                <p:cNvSpPr>
                  <a:spLocks/>
                </p:cNvSpPr>
                <p:nvPr/>
              </p:nvSpPr>
              <p:spPr bwMode="auto">
                <a:xfrm>
                  <a:off x="6302375" y="2336800"/>
                  <a:ext cx="58737" cy="85725"/>
                </a:xfrm>
                <a:custGeom>
                  <a:avLst/>
                  <a:gdLst>
                    <a:gd name="T0" fmla="*/ 174 w 285"/>
                    <a:gd name="T1" fmla="*/ 402 h 423"/>
                    <a:gd name="T2" fmla="*/ 169 w 285"/>
                    <a:gd name="T3" fmla="*/ 400 h 423"/>
                    <a:gd name="T4" fmla="*/ 147 w 285"/>
                    <a:gd name="T5" fmla="*/ 405 h 423"/>
                    <a:gd name="T6" fmla="*/ 123 w 285"/>
                    <a:gd name="T7" fmla="*/ 400 h 423"/>
                    <a:gd name="T8" fmla="*/ 105 w 285"/>
                    <a:gd name="T9" fmla="*/ 403 h 423"/>
                    <a:gd name="T10" fmla="*/ 44 w 285"/>
                    <a:gd name="T11" fmla="*/ 402 h 423"/>
                    <a:gd name="T12" fmla="*/ 49 w 285"/>
                    <a:gd name="T13" fmla="*/ 372 h 423"/>
                    <a:gd name="T14" fmla="*/ 34 w 285"/>
                    <a:gd name="T15" fmla="*/ 347 h 423"/>
                    <a:gd name="T16" fmla="*/ 17 w 285"/>
                    <a:gd name="T17" fmla="*/ 341 h 423"/>
                    <a:gd name="T18" fmla="*/ 9 w 285"/>
                    <a:gd name="T19" fmla="*/ 324 h 423"/>
                    <a:gd name="T20" fmla="*/ 0 w 285"/>
                    <a:gd name="T21" fmla="*/ 318 h 423"/>
                    <a:gd name="T22" fmla="*/ 0 w 285"/>
                    <a:gd name="T23" fmla="*/ 308 h 423"/>
                    <a:gd name="T24" fmla="*/ 10 w 285"/>
                    <a:gd name="T25" fmla="*/ 281 h 423"/>
                    <a:gd name="T26" fmla="*/ 28 w 285"/>
                    <a:gd name="T27" fmla="*/ 245 h 423"/>
                    <a:gd name="T28" fmla="*/ 39 w 285"/>
                    <a:gd name="T29" fmla="*/ 244 h 423"/>
                    <a:gd name="T30" fmla="*/ 61 w 285"/>
                    <a:gd name="T31" fmla="*/ 222 h 423"/>
                    <a:gd name="T32" fmla="*/ 76 w 285"/>
                    <a:gd name="T33" fmla="*/ 222 h 423"/>
                    <a:gd name="T34" fmla="*/ 97 w 285"/>
                    <a:gd name="T35" fmla="*/ 237 h 423"/>
                    <a:gd name="T36" fmla="*/ 123 w 285"/>
                    <a:gd name="T37" fmla="*/ 224 h 423"/>
                    <a:gd name="T38" fmla="*/ 127 w 285"/>
                    <a:gd name="T39" fmla="*/ 209 h 423"/>
                    <a:gd name="T40" fmla="*/ 135 w 285"/>
                    <a:gd name="T41" fmla="*/ 193 h 423"/>
                    <a:gd name="T42" fmla="*/ 141 w 285"/>
                    <a:gd name="T43" fmla="*/ 174 h 423"/>
                    <a:gd name="T44" fmla="*/ 161 w 285"/>
                    <a:gd name="T45" fmla="*/ 158 h 423"/>
                    <a:gd name="T46" fmla="*/ 169 w 285"/>
                    <a:gd name="T47" fmla="*/ 132 h 423"/>
                    <a:gd name="T48" fmla="*/ 177 w 285"/>
                    <a:gd name="T49" fmla="*/ 123 h 423"/>
                    <a:gd name="T50" fmla="*/ 182 w 285"/>
                    <a:gd name="T51" fmla="*/ 103 h 423"/>
                    <a:gd name="T52" fmla="*/ 192 w 285"/>
                    <a:gd name="T53" fmla="*/ 79 h 423"/>
                    <a:gd name="T54" fmla="*/ 224 w 285"/>
                    <a:gd name="T55" fmla="*/ 49 h 423"/>
                    <a:gd name="T56" fmla="*/ 226 w 285"/>
                    <a:gd name="T57" fmla="*/ 36 h 423"/>
                    <a:gd name="T58" fmla="*/ 231 w 285"/>
                    <a:gd name="T59" fmla="*/ 29 h 423"/>
                    <a:gd name="T60" fmla="*/ 216 w 285"/>
                    <a:gd name="T61" fmla="*/ 14 h 423"/>
                    <a:gd name="T62" fmla="*/ 217 w 285"/>
                    <a:gd name="T63" fmla="*/ 2 h 423"/>
                    <a:gd name="T64" fmla="*/ 228 w 285"/>
                    <a:gd name="T65" fmla="*/ 0 h 423"/>
                    <a:gd name="T66" fmla="*/ 243 w 285"/>
                    <a:gd name="T67" fmla="*/ 24 h 423"/>
                    <a:gd name="T68" fmla="*/ 245 w 285"/>
                    <a:gd name="T69" fmla="*/ 50 h 423"/>
                    <a:gd name="T70" fmla="*/ 244 w 285"/>
                    <a:gd name="T71" fmla="*/ 75 h 423"/>
                    <a:gd name="T72" fmla="*/ 264 w 285"/>
                    <a:gd name="T73" fmla="*/ 110 h 423"/>
                    <a:gd name="T74" fmla="*/ 243 w 285"/>
                    <a:gd name="T75" fmla="*/ 110 h 423"/>
                    <a:gd name="T76" fmla="*/ 233 w 285"/>
                    <a:gd name="T77" fmla="*/ 112 h 423"/>
                    <a:gd name="T78" fmla="*/ 215 w 285"/>
                    <a:gd name="T79" fmla="*/ 109 h 423"/>
                    <a:gd name="T80" fmla="*/ 207 w 285"/>
                    <a:gd name="T81" fmla="*/ 127 h 423"/>
                    <a:gd name="T82" fmla="*/ 229 w 285"/>
                    <a:gd name="T83" fmla="*/ 149 h 423"/>
                    <a:gd name="T84" fmla="*/ 246 w 285"/>
                    <a:gd name="T85" fmla="*/ 155 h 423"/>
                    <a:gd name="T86" fmla="*/ 251 w 285"/>
                    <a:gd name="T87" fmla="*/ 171 h 423"/>
                    <a:gd name="T88" fmla="*/ 263 w 285"/>
                    <a:gd name="T89" fmla="*/ 197 h 423"/>
                    <a:gd name="T90" fmla="*/ 257 w 285"/>
                    <a:gd name="T91" fmla="*/ 208 h 423"/>
                    <a:gd name="T92" fmla="*/ 238 w 285"/>
                    <a:gd name="T93" fmla="*/ 246 h 423"/>
                    <a:gd name="T94" fmla="*/ 229 w 285"/>
                    <a:gd name="T95" fmla="*/ 253 h 423"/>
                    <a:gd name="T96" fmla="*/ 226 w 285"/>
                    <a:gd name="T97" fmla="*/ 282 h 423"/>
                    <a:gd name="T98" fmla="*/ 230 w 285"/>
                    <a:gd name="T99" fmla="*/ 298 h 423"/>
                    <a:gd name="T100" fmla="*/ 227 w 285"/>
                    <a:gd name="T101" fmla="*/ 309 h 423"/>
                    <a:gd name="T102" fmla="*/ 245 w 285"/>
                    <a:gd name="T103" fmla="*/ 329 h 423"/>
                    <a:gd name="T104" fmla="*/ 248 w 285"/>
                    <a:gd name="T105" fmla="*/ 343 h 423"/>
                    <a:gd name="T106" fmla="*/ 262 w 285"/>
                    <a:gd name="T107" fmla="*/ 362 h 423"/>
                    <a:gd name="T108" fmla="*/ 279 w 285"/>
                    <a:gd name="T109" fmla="*/ 374 h 423"/>
                    <a:gd name="T110" fmla="*/ 281 w 285"/>
                    <a:gd name="T111" fmla="*/ 391 h 423"/>
                    <a:gd name="T112" fmla="*/ 285 w 285"/>
                    <a:gd name="T113" fmla="*/ 402 h 423"/>
                    <a:gd name="T114" fmla="*/ 282 w 285"/>
                    <a:gd name="T115" fmla="*/ 423 h 423"/>
                    <a:gd name="T116" fmla="*/ 252 w 285"/>
                    <a:gd name="T117" fmla="*/ 414 h 423"/>
                    <a:gd name="T118" fmla="*/ 221 w 285"/>
                    <a:gd name="T119" fmla="*/ 404 h 423"/>
                    <a:gd name="T120" fmla="*/ 174 w 285"/>
                    <a:gd name="T121" fmla="*/ 40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423">
                      <a:moveTo>
                        <a:pt x="174" y="402"/>
                      </a:moveTo>
                      <a:lnTo>
                        <a:pt x="169" y="400"/>
                      </a:lnTo>
                      <a:lnTo>
                        <a:pt x="147" y="405"/>
                      </a:lnTo>
                      <a:lnTo>
                        <a:pt x="123" y="400"/>
                      </a:lnTo>
                      <a:lnTo>
                        <a:pt x="105" y="403"/>
                      </a:lnTo>
                      <a:lnTo>
                        <a:pt x="44" y="402"/>
                      </a:lnTo>
                      <a:lnTo>
                        <a:pt x="49" y="372"/>
                      </a:lnTo>
                      <a:lnTo>
                        <a:pt x="34" y="347"/>
                      </a:lnTo>
                      <a:lnTo>
                        <a:pt x="17" y="341"/>
                      </a:lnTo>
                      <a:lnTo>
                        <a:pt x="9" y="324"/>
                      </a:lnTo>
                      <a:lnTo>
                        <a:pt x="0" y="318"/>
                      </a:lnTo>
                      <a:lnTo>
                        <a:pt x="0" y="308"/>
                      </a:lnTo>
                      <a:lnTo>
                        <a:pt x="10" y="281"/>
                      </a:lnTo>
                      <a:lnTo>
                        <a:pt x="28" y="245"/>
                      </a:lnTo>
                      <a:lnTo>
                        <a:pt x="39" y="244"/>
                      </a:lnTo>
                      <a:lnTo>
                        <a:pt x="61" y="222"/>
                      </a:lnTo>
                      <a:lnTo>
                        <a:pt x="76" y="222"/>
                      </a:lnTo>
                      <a:lnTo>
                        <a:pt x="97" y="237"/>
                      </a:lnTo>
                      <a:lnTo>
                        <a:pt x="123" y="224"/>
                      </a:lnTo>
                      <a:lnTo>
                        <a:pt x="127" y="209"/>
                      </a:lnTo>
                      <a:lnTo>
                        <a:pt x="135" y="193"/>
                      </a:lnTo>
                      <a:lnTo>
                        <a:pt x="141" y="174"/>
                      </a:lnTo>
                      <a:lnTo>
                        <a:pt x="161" y="158"/>
                      </a:lnTo>
                      <a:lnTo>
                        <a:pt x="169" y="132"/>
                      </a:lnTo>
                      <a:lnTo>
                        <a:pt x="177" y="123"/>
                      </a:lnTo>
                      <a:lnTo>
                        <a:pt x="182" y="103"/>
                      </a:lnTo>
                      <a:lnTo>
                        <a:pt x="192" y="79"/>
                      </a:lnTo>
                      <a:lnTo>
                        <a:pt x="224" y="49"/>
                      </a:lnTo>
                      <a:lnTo>
                        <a:pt x="226" y="36"/>
                      </a:lnTo>
                      <a:lnTo>
                        <a:pt x="231" y="29"/>
                      </a:lnTo>
                      <a:lnTo>
                        <a:pt x="216" y="14"/>
                      </a:lnTo>
                      <a:lnTo>
                        <a:pt x="217" y="2"/>
                      </a:lnTo>
                      <a:lnTo>
                        <a:pt x="228" y="0"/>
                      </a:lnTo>
                      <a:lnTo>
                        <a:pt x="243" y="24"/>
                      </a:lnTo>
                      <a:lnTo>
                        <a:pt x="245" y="50"/>
                      </a:lnTo>
                      <a:lnTo>
                        <a:pt x="244" y="75"/>
                      </a:lnTo>
                      <a:lnTo>
                        <a:pt x="264" y="110"/>
                      </a:lnTo>
                      <a:lnTo>
                        <a:pt x="243" y="110"/>
                      </a:lnTo>
                      <a:lnTo>
                        <a:pt x="233" y="112"/>
                      </a:lnTo>
                      <a:lnTo>
                        <a:pt x="215" y="109"/>
                      </a:lnTo>
                      <a:lnTo>
                        <a:pt x="207" y="127"/>
                      </a:lnTo>
                      <a:lnTo>
                        <a:pt x="229" y="149"/>
                      </a:lnTo>
                      <a:lnTo>
                        <a:pt x="246" y="155"/>
                      </a:lnTo>
                      <a:lnTo>
                        <a:pt x="251" y="171"/>
                      </a:lnTo>
                      <a:lnTo>
                        <a:pt x="263" y="197"/>
                      </a:lnTo>
                      <a:lnTo>
                        <a:pt x="257" y="208"/>
                      </a:lnTo>
                      <a:lnTo>
                        <a:pt x="238" y="246"/>
                      </a:lnTo>
                      <a:lnTo>
                        <a:pt x="229" y="253"/>
                      </a:lnTo>
                      <a:lnTo>
                        <a:pt x="226" y="282"/>
                      </a:lnTo>
                      <a:lnTo>
                        <a:pt x="230" y="298"/>
                      </a:lnTo>
                      <a:lnTo>
                        <a:pt x="227" y="309"/>
                      </a:lnTo>
                      <a:lnTo>
                        <a:pt x="245" y="329"/>
                      </a:lnTo>
                      <a:lnTo>
                        <a:pt x="248" y="343"/>
                      </a:lnTo>
                      <a:lnTo>
                        <a:pt x="262" y="362"/>
                      </a:lnTo>
                      <a:lnTo>
                        <a:pt x="279" y="374"/>
                      </a:lnTo>
                      <a:lnTo>
                        <a:pt x="281" y="391"/>
                      </a:lnTo>
                      <a:lnTo>
                        <a:pt x="285" y="402"/>
                      </a:lnTo>
                      <a:lnTo>
                        <a:pt x="282" y="423"/>
                      </a:lnTo>
                      <a:lnTo>
                        <a:pt x="252" y="414"/>
                      </a:lnTo>
                      <a:lnTo>
                        <a:pt x="221" y="404"/>
                      </a:lnTo>
                      <a:lnTo>
                        <a:pt x="174" y="40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0" name="Country">
                  <a:extLst>
                    <a:ext uri="{FF2B5EF4-FFF2-40B4-BE49-F238E27FC236}">
                      <a16:creationId xmlns:a16="http://schemas.microsoft.com/office/drawing/2014/main" id="{6F1D4929-E37B-481D-9951-59C385B41F52}"/>
                    </a:ext>
                  </a:extLst>
                </p:cNvPr>
                <p:cNvSpPr>
                  <a:spLocks noEditPoints="1"/>
                </p:cNvSpPr>
                <p:nvPr/>
              </p:nvSpPr>
              <p:spPr bwMode="auto">
                <a:xfrm>
                  <a:off x="6805613" y="1949450"/>
                  <a:ext cx="473075" cy="344488"/>
                </a:xfrm>
                <a:custGeom>
                  <a:avLst/>
                  <a:gdLst>
                    <a:gd name="T0" fmla="*/ 1326 w 2327"/>
                    <a:gd name="T1" fmla="*/ 1651 h 1697"/>
                    <a:gd name="T2" fmla="*/ 1416 w 2327"/>
                    <a:gd name="T3" fmla="*/ 1637 h 1697"/>
                    <a:gd name="T4" fmla="*/ 2113 w 2327"/>
                    <a:gd name="T5" fmla="*/ 244 h 1697"/>
                    <a:gd name="T6" fmla="*/ 2264 w 2327"/>
                    <a:gd name="T7" fmla="*/ 316 h 1697"/>
                    <a:gd name="T8" fmla="*/ 2279 w 2327"/>
                    <a:gd name="T9" fmla="*/ 431 h 1697"/>
                    <a:gd name="T10" fmla="*/ 2185 w 2327"/>
                    <a:gd name="T11" fmla="*/ 538 h 1697"/>
                    <a:gd name="T12" fmla="*/ 2136 w 2327"/>
                    <a:gd name="T13" fmla="*/ 597 h 1697"/>
                    <a:gd name="T14" fmla="*/ 2036 w 2327"/>
                    <a:gd name="T15" fmla="*/ 672 h 1697"/>
                    <a:gd name="T16" fmla="*/ 1919 w 2327"/>
                    <a:gd name="T17" fmla="*/ 751 h 1697"/>
                    <a:gd name="T18" fmla="*/ 1817 w 2327"/>
                    <a:gd name="T19" fmla="*/ 778 h 1697"/>
                    <a:gd name="T20" fmla="*/ 1786 w 2327"/>
                    <a:gd name="T21" fmla="*/ 718 h 1697"/>
                    <a:gd name="T22" fmla="*/ 1664 w 2327"/>
                    <a:gd name="T23" fmla="*/ 809 h 1697"/>
                    <a:gd name="T24" fmla="*/ 1746 w 2327"/>
                    <a:gd name="T25" fmla="*/ 884 h 1697"/>
                    <a:gd name="T26" fmla="*/ 1853 w 2327"/>
                    <a:gd name="T27" fmla="*/ 895 h 1697"/>
                    <a:gd name="T28" fmla="*/ 1725 w 2327"/>
                    <a:gd name="T29" fmla="*/ 989 h 1697"/>
                    <a:gd name="T30" fmla="*/ 1829 w 2327"/>
                    <a:gd name="T31" fmla="*/ 1134 h 1697"/>
                    <a:gd name="T32" fmla="*/ 1836 w 2327"/>
                    <a:gd name="T33" fmla="*/ 1216 h 1697"/>
                    <a:gd name="T34" fmla="*/ 1772 w 2327"/>
                    <a:gd name="T35" fmla="*/ 1335 h 1697"/>
                    <a:gd name="T36" fmla="*/ 1601 w 2327"/>
                    <a:gd name="T37" fmla="*/ 1512 h 1697"/>
                    <a:gd name="T38" fmla="*/ 1501 w 2327"/>
                    <a:gd name="T39" fmla="*/ 1542 h 1697"/>
                    <a:gd name="T40" fmla="*/ 1373 w 2327"/>
                    <a:gd name="T41" fmla="*/ 1614 h 1697"/>
                    <a:gd name="T42" fmla="*/ 1304 w 2327"/>
                    <a:gd name="T43" fmla="*/ 1562 h 1697"/>
                    <a:gd name="T44" fmla="*/ 1219 w 2327"/>
                    <a:gd name="T45" fmla="*/ 1504 h 1697"/>
                    <a:gd name="T46" fmla="*/ 1101 w 2327"/>
                    <a:gd name="T47" fmla="*/ 1515 h 1697"/>
                    <a:gd name="T48" fmla="*/ 1046 w 2327"/>
                    <a:gd name="T49" fmla="*/ 1577 h 1697"/>
                    <a:gd name="T50" fmla="*/ 998 w 2327"/>
                    <a:gd name="T51" fmla="*/ 1555 h 1697"/>
                    <a:gd name="T52" fmla="*/ 948 w 2327"/>
                    <a:gd name="T53" fmla="*/ 1460 h 1697"/>
                    <a:gd name="T54" fmla="*/ 950 w 2327"/>
                    <a:gd name="T55" fmla="*/ 1348 h 1697"/>
                    <a:gd name="T56" fmla="*/ 897 w 2327"/>
                    <a:gd name="T57" fmla="*/ 1284 h 1697"/>
                    <a:gd name="T58" fmla="*/ 824 w 2327"/>
                    <a:gd name="T59" fmla="*/ 1251 h 1697"/>
                    <a:gd name="T60" fmla="*/ 684 w 2327"/>
                    <a:gd name="T61" fmla="*/ 1305 h 1697"/>
                    <a:gd name="T62" fmla="*/ 600 w 2327"/>
                    <a:gd name="T63" fmla="*/ 1293 h 1697"/>
                    <a:gd name="T64" fmla="*/ 504 w 2327"/>
                    <a:gd name="T65" fmla="*/ 1296 h 1697"/>
                    <a:gd name="T66" fmla="*/ 388 w 2327"/>
                    <a:gd name="T67" fmla="*/ 1238 h 1697"/>
                    <a:gd name="T68" fmla="*/ 282 w 2327"/>
                    <a:gd name="T69" fmla="*/ 1201 h 1697"/>
                    <a:gd name="T70" fmla="*/ 209 w 2327"/>
                    <a:gd name="T71" fmla="*/ 1099 h 1697"/>
                    <a:gd name="T72" fmla="*/ 158 w 2327"/>
                    <a:gd name="T73" fmla="*/ 962 h 1697"/>
                    <a:gd name="T74" fmla="*/ 50 w 2327"/>
                    <a:gd name="T75" fmla="*/ 872 h 1697"/>
                    <a:gd name="T76" fmla="*/ 10 w 2327"/>
                    <a:gd name="T77" fmla="*/ 820 h 1697"/>
                    <a:gd name="T78" fmla="*/ 42 w 2327"/>
                    <a:gd name="T79" fmla="*/ 729 h 1697"/>
                    <a:gd name="T80" fmla="*/ 172 w 2327"/>
                    <a:gd name="T81" fmla="*/ 688 h 1697"/>
                    <a:gd name="T82" fmla="*/ 247 w 2327"/>
                    <a:gd name="T83" fmla="*/ 600 h 1697"/>
                    <a:gd name="T84" fmla="*/ 334 w 2327"/>
                    <a:gd name="T85" fmla="*/ 462 h 1697"/>
                    <a:gd name="T86" fmla="*/ 459 w 2327"/>
                    <a:gd name="T87" fmla="*/ 300 h 1697"/>
                    <a:gd name="T88" fmla="*/ 544 w 2327"/>
                    <a:gd name="T89" fmla="*/ 292 h 1697"/>
                    <a:gd name="T90" fmla="*/ 642 w 2327"/>
                    <a:gd name="T91" fmla="*/ 452 h 1697"/>
                    <a:gd name="T92" fmla="*/ 797 w 2327"/>
                    <a:gd name="T93" fmla="*/ 526 h 1697"/>
                    <a:gd name="T94" fmla="*/ 902 w 2327"/>
                    <a:gd name="T95" fmla="*/ 609 h 1697"/>
                    <a:gd name="T96" fmla="*/ 1124 w 2327"/>
                    <a:gd name="T97" fmla="*/ 652 h 1697"/>
                    <a:gd name="T98" fmla="*/ 1292 w 2327"/>
                    <a:gd name="T99" fmla="*/ 623 h 1697"/>
                    <a:gd name="T100" fmla="*/ 1447 w 2327"/>
                    <a:gd name="T101" fmla="*/ 558 h 1697"/>
                    <a:gd name="T102" fmla="*/ 1470 w 2327"/>
                    <a:gd name="T103" fmla="*/ 491 h 1697"/>
                    <a:gd name="T104" fmla="*/ 1633 w 2327"/>
                    <a:gd name="T105" fmla="*/ 416 h 1697"/>
                    <a:gd name="T106" fmla="*/ 1748 w 2327"/>
                    <a:gd name="T107" fmla="*/ 380 h 1697"/>
                    <a:gd name="T108" fmla="*/ 1617 w 2327"/>
                    <a:gd name="T109" fmla="*/ 335 h 1697"/>
                    <a:gd name="T110" fmla="*/ 1631 w 2327"/>
                    <a:gd name="T111" fmla="*/ 218 h 1697"/>
                    <a:gd name="T112" fmla="*/ 1764 w 2327"/>
                    <a:gd name="T113" fmla="*/ 113 h 1697"/>
                    <a:gd name="T114" fmla="*/ 1795 w 2327"/>
                    <a:gd name="T115" fmla="*/ 13 h 1697"/>
                    <a:gd name="T116" fmla="*/ 1982 w 2327"/>
                    <a:gd name="T117" fmla="*/ 42 h 1697"/>
                    <a:gd name="T118" fmla="*/ 2047 w 2327"/>
                    <a:gd name="T119" fmla="*/ 225 h 1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27" h="1697">
                      <a:moveTo>
                        <a:pt x="1391" y="1678"/>
                      </a:moveTo>
                      <a:lnTo>
                        <a:pt x="1358" y="1697"/>
                      </a:lnTo>
                      <a:lnTo>
                        <a:pt x="1327" y="1685"/>
                      </a:lnTo>
                      <a:lnTo>
                        <a:pt x="1326" y="1651"/>
                      </a:lnTo>
                      <a:lnTo>
                        <a:pt x="1344" y="1632"/>
                      </a:lnTo>
                      <a:lnTo>
                        <a:pt x="1386" y="1621"/>
                      </a:lnTo>
                      <a:lnTo>
                        <a:pt x="1407" y="1622"/>
                      </a:lnTo>
                      <a:lnTo>
                        <a:pt x="1416" y="1637"/>
                      </a:lnTo>
                      <a:lnTo>
                        <a:pt x="1399" y="1655"/>
                      </a:lnTo>
                      <a:lnTo>
                        <a:pt x="1391" y="1678"/>
                      </a:lnTo>
                      <a:close/>
                      <a:moveTo>
                        <a:pt x="2047" y="226"/>
                      </a:moveTo>
                      <a:lnTo>
                        <a:pt x="2113" y="244"/>
                      </a:lnTo>
                      <a:lnTo>
                        <a:pt x="2158" y="285"/>
                      </a:lnTo>
                      <a:lnTo>
                        <a:pt x="2173" y="338"/>
                      </a:lnTo>
                      <a:lnTo>
                        <a:pt x="2231" y="338"/>
                      </a:lnTo>
                      <a:lnTo>
                        <a:pt x="2264" y="316"/>
                      </a:lnTo>
                      <a:lnTo>
                        <a:pt x="2327" y="299"/>
                      </a:lnTo>
                      <a:lnTo>
                        <a:pt x="2307" y="350"/>
                      </a:lnTo>
                      <a:lnTo>
                        <a:pt x="2292" y="371"/>
                      </a:lnTo>
                      <a:lnTo>
                        <a:pt x="2279" y="431"/>
                      </a:lnTo>
                      <a:lnTo>
                        <a:pt x="2253" y="483"/>
                      </a:lnTo>
                      <a:lnTo>
                        <a:pt x="2207" y="474"/>
                      </a:lnTo>
                      <a:lnTo>
                        <a:pt x="2175" y="493"/>
                      </a:lnTo>
                      <a:lnTo>
                        <a:pt x="2185" y="538"/>
                      </a:lnTo>
                      <a:lnTo>
                        <a:pt x="2179" y="600"/>
                      </a:lnTo>
                      <a:lnTo>
                        <a:pt x="2160" y="601"/>
                      </a:lnTo>
                      <a:lnTo>
                        <a:pt x="2160" y="627"/>
                      </a:lnTo>
                      <a:lnTo>
                        <a:pt x="2136" y="597"/>
                      </a:lnTo>
                      <a:lnTo>
                        <a:pt x="2121" y="626"/>
                      </a:lnTo>
                      <a:lnTo>
                        <a:pt x="2062" y="648"/>
                      </a:lnTo>
                      <a:lnTo>
                        <a:pt x="2068" y="674"/>
                      </a:lnTo>
                      <a:lnTo>
                        <a:pt x="2036" y="672"/>
                      </a:lnTo>
                      <a:lnTo>
                        <a:pt x="2018" y="656"/>
                      </a:lnTo>
                      <a:lnTo>
                        <a:pt x="1991" y="692"/>
                      </a:lnTo>
                      <a:lnTo>
                        <a:pt x="1950" y="719"/>
                      </a:lnTo>
                      <a:lnTo>
                        <a:pt x="1919" y="751"/>
                      </a:lnTo>
                      <a:lnTo>
                        <a:pt x="1866" y="765"/>
                      </a:lnTo>
                      <a:lnTo>
                        <a:pt x="1838" y="788"/>
                      </a:lnTo>
                      <a:lnTo>
                        <a:pt x="1797" y="801"/>
                      </a:lnTo>
                      <a:lnTo>
                        <a:pt x="1817" y="778"/>
                      </a:lnTo>
                      <a:lnTo>
                        <a:pt x="1809" y="759"/>
                      </a:lnTo>
                      <a:lnTo>
                        <a:pt x="1839" y="726"/>
                      </a:lnTo>
                      <a:lnTo>
                        <a:pt x="1819" y="700"/>
                      </a:lnTo>
                      <a:lnTo>
                        <a:pt x="1786" y="718"/>
                      </a:lnTo>
                      <a:lnTo>
                        <a:pt x="1743" y="752"/>
                      </a:lnTo>
                      <a:lnTo>
                        <a:pt x="1720" y="784"/>
                      </a:lnTo>
                      <a:lnTo>
                        <a:pt x="1683" y="786"/>
                      </a:lnTo>
                      <a:lnTo>
                        <a:pt x="1664" y="809"/>
                      </a:lnTo>
                      <a:lnTo>
                        <a:pt x="1684" y="841"/>
                      </a:lnTo>
                      <a:lnTo>
                        <a:pt x="1714" y="849"/>
                      </a:lnTo>
                      <a:lnTo>
                        <a:pt x="1716" y="870"/>
                      </a:lnTo>
                      <a:lnTo>
                        <a:pt x="1746" y="884"/>
                      </a:lnTo>
                      <a:lnTo>
                        <a:pt x="1788" y="850"/>
                      </a:lnTo>
                      <a:lnTo>
                        <a:pt x="1822" y="869"/>
                      </a:lnTo>
                      <a:lnTo>
                        <a:pt x="1846" y="870"/>
                      </a:lnTo>
                      <a:lnTo>
                        <a:pt x="1853" y="895"/>
                      </a:lnTo>
                      <a:lnTo>
                        <a:pt x="1799" y="908"/>
                      </a:lnTo>
                      <a:lnTo>
                        <a:pt x="1781" y="933"/>
                      </a:lnTo>
                      <a:lnTo>
                        <a:pt x="1744" y="957"/>
                      </a:lnTo>
                      <a:lnTo>
                        <a:pt x="1725" y="989"/>
                      </a:lnTo>
                      <a:lnTo>
                        <a:pt x="1766" y="1014"/>
                      </a:lnTo>
                      <a:lnTo>
                        <a:pt x="1780" y="1059"/>
                      </a:lnTo>
                      <a:lnTo>
                        <a:pt x="1804" y="1100"/>
                      </a:lnTo>
                      <a:lnTo>
                        <a:pt x="1829" y="1134"/>
                      </a:lnTo>
                      <a:lnTo>
                        <a:pt x="1829" y="1167"/>
                      </a:lnTo>
                      <a:lnTo>
                        <a:pt x="1805" y="1179"/>
                      </a:lnTo>
                      <a:lnTo>
                        <a:pt x="1814" y="1202"/>
                      </a:lnTo>
                      <a:lnTo>
                        <a:pt x="1836" y="1216"/>
                      </a:lnTo>
                      <a:lnTo>
                        <a:pt x="1830" y="1251"/>
                      </a:lnTo>
                      <a:lnTo>
                        <a:pt x="1821" y="1285"/>
                      </a:lnTo>
                      <a:lnTo>
                        <a:pt x="1800" y="1289"/>
                      </a:lnTo>
                      <a:lnTo>
                        <a:pt x="1772" y="1335"/>
                      </a:lnTo>
                      <a:lnTo>
                        <a:pt x="1741" y="1390"/>
                      </a:lnTo>
                      <a:lnTo>
                        <a:pt x="1706" y="1440"/>
                      </a:lnTo>
                      <a:lnTo>
                        <a:pt x="1654" y="1478"/>
                      </a:lnTo>
                      <a:lnTo>
                        <a:pt x="1601" y="1512"/>
                      </a:lnTo>
                      <a:lnTo>
                        <a:pt x="1558" y="1517"/>
                      </a:lnTo>
                      <a:lnTo>
                        <a:pt x="1535" y="1535"/>
                      </a:lnTo>
                      <a:lnTo>
                        <a:pt x="1522" y="1522"/>
                      </a:lnTo>
                      <a:lnTo>
                        <a:pt x="1501" y="1542"/>
                      </a:lnTo>
                      <a:lnTo>
                        <a:pt x="1448" y="1563"/>
                      </a:lnTo>
                      <a:lnTo>
                        <a:pt x="1407" y="1569"/>
                      </a:lnTo>
                      <a:lnTo>
                        <a:pt x="1394" y="1611"/>
                      </a:lnTo>
                      <a:lnTo>
                        <a:pt x="1373" y="1614"/>
                      </a:lnTo>
                      <a:lnTo>
                        <a:pt x="1363" y="1584"/>
                      </a:lnTo>
                      <a:lnTo>
                        <a:pt x="1372" y="1569"/>
                      </a:lnTo>
                      <a:lnTo>
                        <a:pt x="1322" y="1556"/>
                      </a:lnTo>
                      <a:lnTo>
                        <a:pt x="1304" y="1562"/>
                      </a:lnTo>
                      <a:lnTo>
                        <a:pt x="1265" y="1552"/>
                      </a:lnTo>
                      <a:lnTo>
                        <a:pt x="1247" y="1535"/>
                      </a:lnTo>
                      <a:lnTo>
                        <a:pt x="1253" y="1512"/>
                      </a:lnTo>
                      <a:lnTo>
                        <a:pt x="1219" y="1504"/>
                      </a:lnTo>
                      <a:lnTo>
                        <a:pt x="1200" y="1489"/>
                      </a:lnTo>
                      <a:lnTo>
                        <a:pt x="1168" y="1511"/>
                      </a:lnTo>
                      <a:lnTo>
                        <a:pt x="1131" y="1516"/>
                      </a:lnTo>
                      <a:lnTo>
                        <a:pt x="1101" y="1515"/>
                      </a:lnTo>
                      <a:lnTo>
                        <a:pt x="1081" y="1525"/>
                      </a:lnTo>
                      <a:lnTo>
                        <a:pt x="1061" y="1531"/>
                      </a:lnTo>
                      <a:lnTo>
                        <a:pt x="1067" y="1578"/>
                      </a:lnTo>
                      <a:lnTo>
                        <a:pt x="1046" y="1577"/>
                      </a:lnTo>
                      <a:lnTo>
                        <a:pt x="1043" y="1567"/>
                      </a:lnTo>
                      <a:lnTo>
                        <a:pt x="1042" y="1550"/>
                      </a:lnTo>
                      <a:lnTo>
                        <a:pt x="1014" y="1562"/>
                      </a:lnTo>
                      <a:lnTo>
                        <a:pt x="998" y="1555"/>
                      </a:lnTo>
                      <a:lnTo>
                        <a:pt x="970" y="1539"/>
                      </a:lnTo>
                      <a:lnTo>
                        <a:pt x="981" y="1506"/>
                      </a:lnTo>
                      <a:lnTo>
                        <a:pt x="957" y="1498"/>
                      </a:lnTo>
                      <a:lnTo>
                        <a:pt x="948" y="1460"/>
                      </a:lnTo>
                      <a:lnTo>
                        <a:pt x="908" y="1467"/>
                      </a:lnTo>
                      <a:lnTo>
                        <a:pt x="912" y="1418"/>
                      </a:lnTo>
                      <a:lnTo>
                        <a:pt x="948" y="1383"/>
                      </a:lnTo>
                      <a:lnTo>
                        <a:pt x="950" y="1348"/>
                      </a:lnTo>
                      <a:lnTo>
                        <a:pt x="949" y="1316"/>
                      </a:lnTo>
                      <a:lnTo>
                        <a:pt x="932" y="1305"/>
                      </a:lnTo>
                      <a:lnTo>
                        <a:pt x="919" y="1280"/>
                      </a:lnTo>
                      <a:lnTo>
                        <a:pt x="897" y="1284"/>
                      </a:lnTo>
                      <a:lnTo>
                        <a:pt x="856" y="1277"/>
                      </a:lnTo>
                      <a:lnTo>
                        <a:pt x="869" y="1259"/>
                      </a:lnTo>
                      <a:lnTo>
                        <a:pt x="851" y="1232"/>
                      </a:lnTo>
                      <a:lnTo>
                        <a:pt x="824" y="1251"/>
                      </a:lnTo>
                      <a:lnTo>
                        <a:pt x="793" y="1240"/>
                      </a:lnTo>
                      <a:lnTo>
                        <a:pt x="749" y="1268"/>
                      </a:lnTo>
                      <a:lnTo>
                        <a:pt x="714" y="1299"/>
                      </a:lnTo>
                      <a:lnTo>
                        <a:pt x="684" y="1305"/>
                      </a:lnTo>
                      <a:lnTo>
                        <a:pt x="667" y="1293"/>
                      </a:lnTo>
                      <a:lnTo>
                        <a:pt x="647" y="1292"/>
                      </a:lnTo>
                      <a:lnTo>
                        <a:pt x="620" y="1282"/>
                      </a:lnTo>
                      <a:lnTo>
                        <a:pt x="600" y="1293"/>
                      </a:lnTo>
                      <a:lnTo>
                        <a:pt x="575" y="1325"/>
                      </a:lnTo>
                      <a:lnTo>
                        <a:pt x="571" y="1291"/>
                      </a:lnTo>
                      <a:lnTo>
                        <a:pt x="548" y="1300"/>
                      </a:lnTo>
                      <a:lnTo>
                        <a:pt x="504" y="1296"/>
                      </a:lnTo>
                      <a:lnTo>
                        <a:pt x="461" y="1286"/>
                      </a:lnTo>
                      <a:lnTo>
                        <a:pt x="430" y="1267"/>
                      </a:lnTo>
                      <a:lnTo>
                        <a:pt x="401" y="1259"/>
                      </a:lnTo>
                      <a:lnTo>
                        <a:pt x="388" y="1238"/>
                      </a:lnTo>
                      <a:lnTo>
                        <a:pt x="367" y="1232"/>
                      </a:lnTo>
                      <a:lnTo>
                        <a:pt x="329" y="1204"/>
                      </a:lnTo>
                      <a:lnTo>
                        <a:pt x="298" y="1190"/>
                      </a:lnTo>
                      <a:lnTo>
                        <a:pt x="282" y="1201"/>
                      </a:lnTo>
                      <a:lnTo>
                        <a:pt x="230" y="1170"/>
                      </a:lnTo>
                      <a:lnTo>
                        <a:pt x="192" y="1142"/>
                      </a:lnTo>
                      <a:lnTo>
                        <a:pt x="182" y="1093"/>
                      </a:lnTo>
                      <a:lnTo>
                        <a:pt x="209" y="1099"/>
                      </a:lnTo>
                      <a:lnTo>
                        <a:pt x="210" y="1076"/>
                      </a:lnTo>
                      <a:lnTo>
                        <a:pt x="195" y="1053"/>
                      </a:lnTo>
                      <a:lnTo>
                        <a:pt x="199" y="1016"/>
                      </a:lnTo>
                      <a:lnTo>
                        <a:pt x="158" y="962"/>
                      </a:lnTo>
                      <a:lnTo>
                        <a:pt x="96" y="943"/>
                      </a:lnTo>
                      <a:lnTo>
                        <a:pt x="85" y="908"/>
                      </a:lnTo>
                      <a:lnTo>
                        <a:pt x="57" y="886"/>
                      </a:lnTo>
                      <a:lnTo>
                        <a:pt x="50" y="872"/>
                      </a:lnTo>
                      <a:lnTo>
                        <a:pt x="44" y="845"/>
                      </a:lnTo>
                      <a:lnTo>
                        <a:pt x="45" y="826"/>
                      </a:lnTo>
                      <a:lnTo>
                        <a:pt x="22" y="815"/>
                      </a:lnTo>
                      <a:lnTo>
                        <a:pt x="10" y="820"/>
                      </a:lnTo>
                      <a:lnTo>
                        <a:pt x="0" y="775"/>
                      </a:lnTo>
                      <a:lnTo>
                        <a:pt x="11" y="764"/>
                      </a:lnTo>
                      <a:lnTo>
                        <a:pt x="6" y="752"/>
                      </a:lnTo>
                      <a:lnTo>
                        <a:pt x="42" y="729"/>
                      </a:lnTo>
                      <a:lnTo>
                        <a:pt x="68" y="719"/>
                      </a:lnTo>
                      <a:lnTo>
                        <a:pt x="109" y="726"/>
                      </a:lnTo>
                      <a:lnTo>
                        <a:pt x="123" y="694"/>
                      </a:lnTo>
                      <a:lnTo>
                        <a:pt x="172" y="688"/>
                      </a:lnTo>
                      <a:lnTo>
                        <a:pt x="185" y="668"/>
                      </a:lnTo>
                      <a:lnTo>
                        <a:pt x="245" y="641"/>
                      </a:lnTo>
                      <a:lnTo>
                        <a:pt x="250" y="629"/>
                      </a:lnTo>
                      <a:lnTo>
                        <a:pt x="247" y="600"/>
                      </a:lnTo>
                      <a:lnTo>
                        <a:pt x="273" y="587"/>
                      </a:lnTo>
                      <a:lnTo>
                        <a:pt x="239" y="495"/>
                      </a:lnTo>
                      <a:lnTo>
                        <a:pt x="314" y="474"/>
                      </a:lnTo>
                      <a:lnTo>
                        <a:pt x="334" y="462"/>
                      </a:lnTo>
                      <a:lnTo>
                        <a:pt x="361" y="364"/>
                      </a:lnTo>
                      <a:lnTo>
                        <a:pt x="436" y="382"/>
                      </a:lnTo>
                      <a:lnTo>
                        <a:pt x="457" y="357"/>
                      </a:lnTo>
                      <a:lnTo>
                        <a:pt x="459" y="300"/>
                      </a:lnTo>
                      <a:lnTo>
                        <a:pt x="491" y="295"/>
                      </a:lnTo>
                      <a:lnTo>
                        <a:pt x="519" y="257"/>
                      </a:lnTo>
                      <a:lnTo>
                        <a:pt x="534" y="252"/>
                      </a:lnTo>
                      <a:lnTo>
                        <a:pt x="544" y="292"/>
                      </a:lnTo>
                      <a:lnTo>
                        <a:pt x="576" y="322"/>
                      </a:lnTo>
                      <a:lnTo>
                        <a:pt x="630" y="344"/>
                      </a:lnTo>
                      <a:lnTo>
                        <a:pt x="656" y="389"/>
                      </a:lnTo>
                      <a:lnTo>
                        <a:pt x="642" y="452"/>
                      </a:lnTo>
                      <a:lnTo>
                        <a:pt x="655" y="476"/>
                      </a:lnTo>
                      <a:lnTo>
                        <a:pt x="700" y="485"/>
                      </a:lnTo>
                      <a:lnTo>
                        <a:pt x="752" y="492"/>
                      </a:lnTo>
                      <a:lnTo>
                        <a:pt x="797" y="526"/>
                      </a:lnTo>
                      <a:lnTo>
                        <a:pt x="821" y="531"/>
                      </a:lnTo>
                      <a:lnTo>
                        <a:pt x="838" y="580"/>
                      </a:lnTo>
                      <a:lnTo>
                        <a:pt x="860" y="610"/>
                      </a:lnTo>
                      <a:lnTo>
                        <a:pt x="902" y="609"/>
                      </a:lnTo>
                      <a:lnTo>
                        <a:pt x="980" y="620"/>
                      </a:lnTo>
                      <a:lnTo>
                        <a:pt x="1031" y="613"/>
                      </a:lnTo>
                      <a:lnTo>
                        <a:pt x="1068" y="621"/>
                      </a:lnTo>
                      <a:lnTo>
                        <a:pt x="1124" y="652"/>
                      </a:lnTo>
                      <a:lnTo>
                        <a:pt x="1170" y="652"/>
                      </a:lnTo>
                      <a:lnTo>
                        <a:pt x="1187" y="668"/>
                      </a:lnTo>
                      <a:lnTo>
                        <a:pt x="1231" y="640"/>
                      </a:lnTo>
                      <a:lnTo>
                        <a:pt x="1292" y="623"/>
                      </a:lnTo>
                      <a:lnTo>
                        <a:pt x="1349" y="621"/>
                      </a:lnTo>
                      <a:lnTo>
                        <a:pt x="1394" y="603"/>
                      </a:lnTo>
                      <a:lnTo>
                        <a:pt x="1421" y="575"/>
                      </a:lnTo>
                      <a:lnTo>
                        <a:pt x="1447" y="558"/>
                      </a:lnTo>
                      <a:lnTo>
                        <a:pt x="1441" y="540"/>
                      </a:lnTo>
                      <a:lnTo>
                        <a:pt x="1429" y="520"/>
                      </a:lnTo>
                      <a:lnTo>
                        <a:pt x="1449" y="486"/>
                      </a:lnTo>
                      <a:lnTo>
                        <a:pt x="1470" y="491"/>
                      </a:lnTo>
                      <a:lnTo>
                        <a:pt x="1509" y="501"/>
                      </a:lnTo>
                      <a:lnTo>
                        <a:pt x="1547" y="473"/>
                      </a:lnTo>
                      <a:lnTo>
                        <a:pt x="1605" y="452"/>
                      </a:lnTo>
                      <a:lnTo>
                        <a:pt x="1633" y="416"/>
                      </a:lnTo>
                      <a:lnTo>
                        <a:pt x="1659" y="400"/>
                      </a:lnTo>
                      <a:lnTo>
                        <a:pt x="1714" y="393"/>
                      </a:lnTo>
                      <a:lnTo>
                        <a:pt x="1744" y="399"/>
                      </a:lnTo>
                      <a:lnTo>
                        <a:pt x="1748" y="380"/>
                      </a:lnTo>
                      <a:lnTo>
                        <a:pt x="1714" y="341"/>
                      </a:lnTo>
                      <a:lnTo>
                        <a:pt x="1684" y="323"/>
                      </a:lnTo>
                      <a:lnTo>
                        <a:pt x="1654" y="344"/>
                      </a:lnTo>
                      <a:lnTo>
                        <a:pt x="1617" y="335"/>
                      </a:lnTo>
                      <a:lnTo>
                        <a:pt x="1595" y="342"/>
                      </a:lnTo>
                      <a:lnTo>
                        <a:pt x="1586" y="319"/>
                      </a:lnTo>
                      <a:lnTo>
                        <a:pt x="1612" y="262"/>
                      </a:lnTo>
                      <a:lnTo>
                        <a:pt x="1631" y="218"/>
                      </a:lnTo>
                      <a:lnTo>
                        <a:pt x="1676" y="240"/>
                      </a:lnTo>
                      <a:lnTo>
                        <a:pt x="1730" y="203"/>
                      </a:lnTo>
                      <a:lnTo>
                        <a:pt x="1729" y="177"/>
                      </a:lnTo>
                      <a:lnTo>
                        <a:pt x="1764" y="113"/>
                      </a:lnTo>
                      <a:lnTo>
                        <a:pt x="1785" y="93"/>
                      </a:lnTo>
                      <a:lnTo>
                        <a:pt x="1784" y="59"/>
                      </a:lnTo>
                      <a:lnTo>
                        <a:pt x="1763" y="44"/>
                      </a:lnTo>
                      <a:lnTo>
                        <a:pt x="1795" y="13"/>
                      </a:lnTo>
                      <a:lnTo>
                        <a:pt x="1842" y="2"/>
                      </a:lnTo>
                      <a:lnTo>
                        <a:pt x="1892" y="0"/>
                      </a:lnTo>
                      <a:lnTo>
                        <a:pt x="1949" y="19"/>
                      </a:lnTo>
                      <a:lnTo>
                        <a:pt x="1982" y="42"/>
                      </a:lnTo>
                      <a:lnTo>
                        <a:pt x="2006" y="104"/>
                      </a:lnTo>
                      <a:lnTo>
                        <a:pt x="2020" y="130"/>
                      </a:lnTo>
                      <a:lnTo>
                        <a:pt x="2033" y="167"/>
                      </a:lnTo>
                      <a:lnTo>
                        <a:pt x="2047" y="225"/>
                      </a:lnTo>
                      <a:lnTo>
                        <a:pt x="2047" y="22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1" name="Country">
                  <a:extLst>
                    <a:ext uri="{FF2B5EF4-FFF2-40B4-BE49-F238E27FC236}">
                      <a16:creationId xmlns:a16="http://schemas.microsoft.com/office/drawing/2014/main" id="{B964C8F5-1777-4065-A829-6394C0BAA9CA}"/>
                    </a:ext>
                  </a:extLst>
                </p:cNvPr>
                <p:cNvSpPr>
                  <a:spLocks/>
                </p:cNvSpPr>
                <p:nvPr/>
              </p:nvSpPr>
              <p:spPr bwMode="auto">
                <a:xfrm>
                  <a:off x="5627688" y="2339975"/>
                  <a:ext cx="93662" cy="128588"/>
                </a:xfrm>
                <a:custGeom>
                  <a:avLst/>
                  <a:gdLst>
                    <a:gd name="T0" fmla="*/ 121 w 459"/>
                    <a:gd name="T1" fmla="*/ 468 h 634"/>
                    <a:gd name="T2" fmla="*/ 91 w 459"/>
                    <a:gd name="T3" fmla="*/ 462 h 634"/>
                    <a:gd name="T4" fmla="*/ 50 w 459"/>
                    <a:gd name="T5" fmla="*/ 440 h 634"/>
                    <a:gd name="T6" fmla="*/ 5 w 459"/>
                    <a:gd name="T7" fmla="*/ 420 h 634"/>
                    <a:gd name="T8" fmla="*/ 14 w 459"/>
                    <a:gd name="T9" fmla="*/ 405 h 634"/>
                    <a:gd name="T10" fmla="*/ 21 w 459"/>
                    <a:gd name="T11" fmla="*/ 373 h 634"/>
                    <a:gd name="T12" fmla="*/ 56 w 459"/>
                    <a:gd name="T13" fmla="*/ 346 h 634"/>
                    <a:gd name="T14" fmla="*/ 56 w 459"/>
                    <a:gd name="T15" fmla="*/ 318 h 634"/>
                    <a:gd name="T16" fmla="*/ 55 w 459"/>
                    <a:gd name="T17" fmla="*/ 261 h 634"/>
                    <a:gd name="T18" fmla="*/ 57 w 459"/>
                    <a:gd name="T19" fmla="*/ 219 h 634"/>
                    <a:gd name="T20" fmla="*/ 47 w 459"/>
                    <a:gd name="T21" fmla="*/ 181 h 634"/>
                    <a:gd name="T22" fmla="*/ 66 w 459"/>
                    <a:gd name="T23" fmla="*/ 172 h 634"/>
                    <a:gd name="T24" fmla="*/ 62 w 459"/>
                    <a:gd name="T25" fmla="*/ 144 h 634"/>
                    <a:gd name="T26" fmla="*/ 110 w 459"/>
                    <a:gd name="T27" fmla="*/ 119 h 634"/>
                    <a:gd name="T28" fmla="*/ 126 w 459"/>
                    <a:gd name="T29" fmla="*/ 102 h 634"/>
                    <a:gd name="T30" fmla="*/ 155 w 459"/>
                    <a:gd name="T31" fmla="*/ 52 h 634"/>
                    <a:gd name="T32" fmla="*/ 181 w 459"/>
                    <a:gd name="T33" fmla="*/ 43 h 634"/>
                    <a:gd name="T34" fmla="*/ 241 w 459"/>
                    <a:gd name="T35" fmla="*/ 27 h 634"/>
                    <a:gd name="T36" fmla="*/ 274 w 459"/>
                    <a:gd name="T37" fmla="*/ 0 h 634"/>
                    <a:gd name="T38" fmla="*/ 297 w 459"/>
                    <a:gd name="T39" fmla="*/ 12 h 634"/>
                    <a:gd name="T40" fmla="*/ 266 w 459"/>
                    <a:gd name="T41" fmla="*/ 32 h 634"/>
                    <a:gd name="T42" fmla="*/ 241 w 459"/>
                    <a:gd name="T43" fmla="*/ 62 h 634"/>
                    <a:gd name="T44" fmla="*/ 226 w 459"/>
                    <a:gd name="T45" fmla="*/ 103 h 634"/>
                    <a:gd name="T46" fmla="*/ 235 w 459"/>
                    <a:gd name="T47" fmla="*/ 128 h 634"/>
                    <a:gd name="T48" fmla="*/ 248 w 459"/>
                    <a:gd name="T49" fmla="*/ 154 h 634"/>
                    <a:gd name="T50" fmla="*/ 247 w 459"/>
                    <a:gd name="T51" fmla="*/ 184 h 634"/>
                    <a:gd name="T52" fmla="*/ 257 w 459"/>
                    <a:gd name="T53" fmla="*/ 195 h 634"/>
                    <a:gd name="T54" fmla="*/ 315 w 459"/>
                    <a:gd name="T55" fmla="*/ 204 h 634"/>
                    <a:gd name="T56" fmla="*/ 364 w 459"/>
                    <a:gd name="T57" fmla="*/ 242 h 634"/>
                    <a:gd name="T58" fmla="*/ 406 w 459"/>
                    <a:gd name="T59" fmla="*/ 240 h 634"/>
                    <a:gd name="T60" fmla="*/ 442 w 459"/>
                    <a:gd name="T61" fmla="*/ 242 h 634"/>
                    <a:gd name="T62" fmla="*/ 426 w 459"/>
                    <a:gd name="T63" fmla="*/ 275 h 634"/>
                    <a:gd name="T64" fmla="*/ 431 w 459"/>
                    <a:gd name="T65" fmla="*/ 327 h 634"/>
                    <a:gd name="T66" fmla="*/ 443 w 459"/>
                    <a:gd name="T67" fmla="*/ 347 h 634"/>
                    <a:gd name="T68" fmla="*/ 437 w 459"/>
                    <a:gd name="T69" fmla="*/ 374 h 634"/>
                    <a:gd name="T70" fmla="*/ 459 w 459"/>
                    <a:gd name="T71" fmla="*/ 424 h 634"/>
                    <a:gd name="T72" fmla="*/ 445 w 459"/>
                    <a:gd name="T73" fmla="*/ 407 h 634"/>
                    <a:gd name="T74" fmla="*/ 421 w 459"/>
                    <a:gd name="T75" fmla="*/ 408 h 634"/>
                    <a:gd name="T76" fmla="*/ 348 w 459"/>
                    <a:gd name="T77" fmla="*/ 431 h 634"/>
                    <a:gd name="T78" fmla="*/ 369 w 459"/>
                    <a:gd name="T79" fmla="*/ 449 h 634"/>
                    <a:gd name="T80" fmla="*/ 340 w 459"/>
                    <a:gd name="T81" fmla="*/ 451 h 634"/>
                    <a:gd name="T82" fmla="*/ 357 w 459"/>
                    <a:gd name="T83" fmla="*/ 492 h 634"/>
                    <a:gd name="T84" fmla="*/ 362 w 459"/>
                    <a:gd name="T85" fmla="*/ 530 h 634"/>
                    <a:gd name="T86" fmla="*/ 326 w 459"/>
                    <a:gd name="T87" fmla="*/ 613 h 634"/>
                    <a:gd name="T88" fmla="*/ 339 w 459"/>
                    <a:gd name="T89" fmla="*/ 574 h 634"/>
                    <a:gd name="T90" fmla="*/ 287 w 459"/>
                    <a:gd name="T91" fmla="*/ 560 h 634"/>
                    <a:gd name="T92" fmla="*/ 253 w 459"/>
                    <a:gd name="T93" fmla="*/ 563 h 634"/>
                    <a:gd name="T94" fmla="*/ 202 w 459"/>
                    <a:gd name="T95" fmla="*/ 519 h 634"/>
                    <a:gd name="T96" fmla="*/ 172 w 459"/>
                    <a:gd name="T97" fmla="*/ 492 h 634"/>
                    <a:gd name="T98" fmla="*/ 137 w 459"/>
                    <a:gd name="T99" fmla="*/ 47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9" h="634">
                      <a:moveTo>
                        <a:pt x="137" y="477"/>
                      </a:moveTo>
                      <a:lnTo>
                        <a:pt x="121" y="468"/>
                      </a:lnTo>
                      <a:lnTo>
                        <a:pt x="102" y="456"/>
                      </a:lnTo>
                      <a:lnTo>
                        <a:pt x="91" y="462"/>
                      </a:lnTo>
                      <a:lnTo>
                        <a:pt x="59" y="457"/>
                      </a:lnTo>
                      <a:lnTo>
                        <a:pt x="50" y="440"/>
                      </a:lnTo>
                      <a:lnTo>
                        <a:pt x="43" y="441"/>
                      </a:lnTo>
                      <a:lnTo>
                        <a:pt x="5" y="420"/>
                      </a:lnTo>
                      <a:lnTo>
                        <a:pt x="0" y="408"/>
                      </a:lnTo>
                      <a:lnTo>
                        <a:pt x="14" y="405"/>
                      </a:lnTo>
                      <a:lnTo>
                        <a:pt x="12" y="386"/>
                      </a:lnTo>
                      <a:lnTo>
                        <a:pt x="21" y="373"/>
                      </a:lnTo>
                      <a:lnTo>
                        <a:pt x="40" y="370"/>
                      </a:lnTo>
                      <a:lnTo>
                        <a:pt x="56" y="346"/>
                      </a:lnTo>
                      <a:lnTo>
                        <a:pt x="70" y="327"/>
                      </a:lnTo>
                      <a:lnTo>
                        <a:pt x="56" y="318"/>
                      </a:lnTo>
                      <a:lnTo>
                        <a:pt x="64" y="296"/>
                      </a:lnTo>
                      <a:lnTo>
                        <a:pt x="55" y="261"/>
                      </a:lnTo>
                      <a:lnTo>
                        <a:pt x="63" y="251"/>
                      </a:lnTo>
                      <a:lnTo>
                        <a:pt x="57" y="219"/>
                      </a:lnTo>
                      <a:lnTo>
                        <a:pt x="42" y="199"/>
                      </a:lnTo>
                      <a:lnTo>
                        <a:pt x="47" y="181"/>
                      </a:lnTo>
                      <a:lnTo>
                        <a:pt x="59" y="183"/>
                      </a:lnTo>
                      <a:lnTo>
                        <a:pt x="66" y="172"/>
                      </a:lnTo>
                      <a:lnTo>
                        <a:pt x="57" y="150"/>
                      </a:lnTo>
                      <a:lnTo>
                        <a:pt x="62" y="144"/>
                      </a:lnTo>
                      <a:lnTo>
                        <a:pt x="81" y="145"/>
                      </a:lnTo>
                      <a:lnTo>
                        <a:pt x="110" y="119"/>
                      </a:lnTo>
                      <a:lnTo>
                        <a:pt x="125" y="115"/>
                      </a:lnTo>
                      <a:lnTo>
                        <a:pt x="126" y="102"/>
                      </a:lnTo>
                      <a:lnTo>
                        <a:pt x="133" y="70"/>
                      </a:lnTo>
                      <a:lnTo>
                        <a:pt x="155" y="52"/>
                      </a:lnTo>
                      <a:lnTo>
                        <a:pt x="178" y="51"/>
                      </a:lnTo>
                      <a:lnTo>
                        <a:pt x="181" y="43"/>
                      </a:lnTo>
                      <a:lnTo>
                        <a:pt x="211" y="46"/>
                      </a:lnTo>
                      <a:lnTo>
                        <a:pt x="241" y="27"/>
                      </a:lnTo>
                      <a:lnTo>
                        <a:pt x="256" y="18"/>
                      </a:lnTo>
                      <a:lnTo>
                        <a:pt x="274" y="0"/>
                      </a:lnTo>
                      <a:lnTo>
                        <a:pt x="288" y="2"/>
                      </a:lnTo>
                      <a:lnTo>
                        <a:pt x="297" y="12"/>
                      </a:lnTo>
                      <a:lnTo>
                        <a:pt x="290" y="25"/>
                      </a:lnTo>
                      <a:lnTo>
                        <a:pt x="266" y="32"/>
                      </a:lnTo>
                      <a:lnTo>
                        <a:pt x="256" y="51"/>
                      </a:lnTo>
                      <a:lnTo>
                        <a:pt x="241" y="62"/>
                      </a:lnTo>
                      <a:lnTo>
                        <a:pt x="231" y="76"/>
                      </a:lnTo>
                      <a:lnTo>
                        <a:pt x="226" y="103"/>
                      </a:lnTo>
                      <a:lnTo>
                        <a:pt x="215" y="126"/>
                      </a:lnTo>
                      <a:lnTo>
                        <a:pt x="235" y="128"/>
                      </a:lnTo>
                      <a:lnTo>
                        <a:pt x="240" y="146"/>
                      </a:lnTo>
                      <a:lnTo>
                        <a:pt x="248" y="154"/>
                      </a:lnTo>
                      <a:lnTo>
                        <a:pt x="251" y="169"/>
                      </a:lnTo>
                      <a:lnTo>
                        <a:pt x="247" y="184"/>
                      </a:lnTo>
                      <a:lnTo>
                        <a:pt x="248" y="191"/>
                      </a:lnTo>
                      <a:lnTo>
                        <a:pt x="257" y="195"/>
                      </a:lnTo>
                      <a:lnTo>
                        <a:pt x="266" y="208"/>
                      </a:lnTo>
                      <a:lnTo>
                        <a:pt x="315" y="204"/>
                      </a:lnTo>
                      <a:lnTo>
                        <a:pt x="337" y="209"/>
                      </a:lnTo>
                      <a:lnTo>
                        <a:pt x="364" y="242"/>
                      </a:lnTo>
                      <a:lnTo>
                        <a:pt x="379" y="238"/>
                      </a:lnTo>
                      <a:lnTo>
                        <a:pt x="406" y="240"/>
                      </a:lnTo>
                      <a:lnTo>
                        <a:pt x="428" y="235"/>
                      </a:lnTo>
                      <a:lnTo>
                        <a:pt x="442" y="242"/>
                      </a:lnTo>
                      <a:lnTo>
                        <a:pt x="435" y="262"/>
                      </a:lnTo>
                      <a:lnTo>
                        <a:pt x="426" y="275"/>
                      </a:lnTo>
                      <a:lnTo>
                        <a:pt x="423" y="302"/>
                      </a:lnTo>
                      <a:lnTo>
                        <a:pt x="431" y="327"/>
                      </a:lnTo>
                      <a:lnTo>
                        <a:pt x="442" y="338"/>
                      </a:lnTo>
                      <a:lnTo>
                        <a:pt x="443" y="347"/>
                      </a:lnTo>
                      <a:lnTo>
                        <a:pt x="424" y="365"/>
                      </a:lnTo>
                      <a:lnTo>
                        <a:pt x="437" y="374"/>
                      </a:lnTo>
                      <a:lnTo>
                        <a:pt x="448" y="387"/>
                      </a:lnTo>
                      <a:lnTo>
                        <a:pt x="459" y="424"/>
                      </a:lnTo>
                      <a:lnTo>
                        <a:pt x="452" y="429"/>
                      </a:lnTo>
                      <a:lnTo>
                        <a:pt x="445" y="407"/>
                      </a:lnTo>
                      <a:lnTo>
                        <a:pt x="434" y="395"/>
                      </a:lnTo>
                      <a:lnTo>
                        <a:pt x="421" y="408"/>
                      </a:lnTo>
                      <a:lnTo>
                        <a:pt x="348" y="407"/>
                      </a:lnTo>
                      <a:lnTo>
                        <a:pt x="348" y="431"/>
                      </a:lnTo>
                      <a:lnTo>
                        <a:pt x="370" y="435"/>
                      </a:lnTo>
                      <a:lnTo>
                        <a:pt x="369" y="449"/>
                      </a:lnTo>
                      <a:lnTo>
                        <a:pt x="361" y="445"/>
                      </a:lnTo>
                      <a:lnTo>
                        <a:pt x="340" y="451"/>
                      </a:lnTo>
                      <a:lnTo>
                        <a:pt x="340" y="479"/>
                      </a:lnTo>
                      <a:lnTo>
                        <a:pt x="357" y="492"/>
                      </a:lnTo>
                      <a:lnTo>
                        <a:pt x="363" y="514"/>
                      </a:lnTo>
                      <a:lnTo>
                        <a:pt x="362" y="530"/>
                      </a:lnTo>
                      <a:lnTo>
                        <a:pt x="345" y="634"/>
                      </a:lnTo>
                      <a:lnTo>
                        <a:pt x="326" y="613"/>
                      </a:lnTo>
                      <a:lnTo>
                        <a:pt x="315" y="613"/>
                      </a:lnTo>
                      <a:lnTo>
                        <a:pt x="339" y="574"/>
                      </a:lnTo>
                      <a:lnTo>
                        <a:pt x="310" y="557"/>
                      </a:lnTo>
                      <a:lnTo>
                        <a:pt x="287" y="560"/>
                      </a:lnTo>
                      <a:lnTo>
                        <a:pt x="274" y="553"/>
                      </a:lnTo>
                      <a:lnTo>
                        <a:pt x="253" y="563"/>
                      </a:lnTo>
                      <a:lnTo>
                        <a:pt x="224" y="559"/>
                      </a:lnTo>
                      <a:lnTo>
                        <a:pt x="202" y="519"/>
                      </a:lnTo>
                      <a:lnTo>
                        <a:pt x="184" y="509"/>
                      </a:lnTo>
                      <a:lnTo>
                        <a:pt x="172" y="492"/>
                      </a:lnTo>
                      <a:lnTo>
                        <a:pt x="147" y="474"/>
                      </a:lnTo>
                      <a:lnTo>
                        <a:pt x="137" y="47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2" name="Country">
                  <a:extLst>
                    <a:ext uri="{FF2B5EF4-FFF2-40B4-BE49-F238E27FC236}">
                      <a16:creationId xmlns:a16="http://schemas.microsoft.com/office/drawing/2014/main" id="{1804635D-4371-4D06-848A-3BE1713E41FA}"/>
                    </a:ext>
                  </a:extLst>
                </p:cNvPr>
                <p:cNvSpPr>
                  <a:spLocks/>
                </p:cNvSpPr>
                <p:nvPr/>
              </p:nvSpPr>
              <p:spPr bwMode="auto">
                <a:xfrm>
                  <a:off x="5573713" y="2349500"/>
                  <a:ext cx="26987" cy="23813"/>
                </a:xfrm>
                <a:custGeom>
                  <a:avLst/>
                  <a:gdLst>
                    <a:gd name="T0" fmla="*/ 113 w 129"/>
                    <a:gd name="T1" fmla="*/ 114 h 114"/>
                    <a:gd name="T2" fmla="*/ 92 w 129"/>
                    <a:gd name="T3" fmla="*/ 106 h 114"/>
                    <a:gd name="T4" fmla="*/ 85 w 129"/>
                    <a:gd name="T5" fmla="*/ 98 h 114"/>
                    <a:gd name="T6" fmla="*/ 89 w 129"/>
                    <a:gd name="T7" fmla="*/ 91 h 114"/>
                    <a:gd name="T8" fmla="*/ 88 w 129"/>
                    <a:gd name="T9" fmla="*/ 83 h 114"/>
                    <a:gd name="T10" fmla="*/ 77 w 129"/>
                    <a:gd name="T11" fmla="*/ 73 h 114"/>
                    <a:gd name="T12" fmla="*/ 62 w 129"/>
                    <a:gd name="T13" fmla="*/ 66 h 114"/>
                    <a:gd name="T14" fmla="*/ 49 w 129"/>
                    <a:gd name="T15" fmla="*/ 61 h 114"/>
                    <a:gd name="T16" fmla="*/ 47 w 129"/>
                    <a:gd name="T17" fmla="*/ 50 h 114"/>
                    <a:gd name="T18" fmla="*/ 37 w 129"/>
                    <a:gd name="T19" fmla="*/ 43 h 114"/>
                    <a:gd name="T20" fmla="*/ 39 w 129"/>
                    <a:gd name="T21" fmla="*/ 54 h 114"/>
                    <a:gd name="T22" fmla="*/ 32 w 129"/>
                    <a:gd name="T23" fmla="*/ 63 h 114"/>
                    <a:gd name="T24" fmla="*/ 23 w 129"/>
                    <a:gd name="T25" fmla="*/ 53 h 114"/>
                    <a:gd name="T26" fmla="*/ 11 w 129"/>
                    <a:gd name="T27" fmla="*/ 49 h 114"/>
                    <a:gd name="T28" fmla="*/ 6 w 129"/>
                    <a:gd name="T29" fmla="*/ 41 h 114"/>
                    <a:gd name="T30" fmla="*/ 6 w 129"/>
                    <a:gd name="T31" fmla="*/ 30 h 114"/>
                    <a:gd name="T32" fmla="*/ 11 w 129"/>
                    <a:gd name="T33" fmla="*/ 18 h 114"/>
                    <a:gd name="T34" fmla="*/ 0 w 129"/>
                    <a:gd name="T35" fmla="*/ 12 h 114"/>
                    <a:gd name="T36" fmla="*/ 9 w 129"/>
                    <a:gd name="T37" fmla="*/ 5 h 114"/>
                    <a:gd name="T38" fmla="*/ 15 w 129"/>
                    <a:gd name="T39" fmla="*/ 0 h 114"/>
                    <a:gd name="T40" fmla="*/ 40 w 129"/>
                    <a:gd name="T41" fmla="*/ 10 h 114"/>
                    <a:gd name="T42" fmla="*/ 48 w 129"/>
                    <a:gd name="T43" fmla="*/ 5 h 114"/>
                    <a:gd name="T44" fmla="*/ 60 w 129"/>
                    <a:gd name="T45" fmla="*/ 8 h 114"/>
                    <a:gd name="T46" fmla="*/ 67 w 129"/>
                    <a:gd name="T47" fmla="*/ 16 h 114"/>
                    <a:gd name="T48" fmla="*/ 78 w 129"/>
                    <a:gd name="T49" fmla="*/ 19 h 114"/>
                    <a:gd name="T50" fmla="*/ 87 w 129"/>
                    <a:gd name="T51" fmla="*/ 10 h 114"/>
                    <a:gd name="T52" fmla="*/ 97 w 129"/>
                    <a:gd name="T53" fmla="*/ 31 h 114"/>
                    <a:gd name="T54" fmla="*/ 111 w 129"/>
                    <a:gd name="T55" fmla="*/ 47 h 114"/>
                    <a:gd name="T56" fmla="*/ 129 w 129"/>
                    <a:gd name="T57" fmla="*/ 63 h 114"/>
                    <a:gd name="T58" fmla="*/ 114 w 129"/>
                    <a:gd name="T59" fmla="*/ 66 h 114"/>
                    <a:gd name="T60" fmla="*/ 115 w 129"/>
                    <a:gd name="T61" fmla="*/ 82 h 114"/>
                    <a:gd name="T62" fmla="*/ 122 w 129"/>
                    <a:gd name="T63" fmla="*/ 87 h 114"/>
                    <a:gd name="T64" fmla="*/ 117 w 129"/>
                    <a:gd name="T65" fmla="*/ 92 h 114"/>
                    <a:gd name="T66" fmla="*/ 118 w 129"/>
                    <a:gd name="T67" fmla="*/ 99 h 114"/>
                    <a:gd name="T68" fmla="*/ 115 w 129"/>
                    <a:gd name="T69" fmla="*/ 107 h 114"/>
                    <a:gd name="T70" fmla="*/ 113 w 129"/>
                    <a:gd name="T7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14">
                      <a:moveTo>
                        <a:pt x="113" y="114"/>
                      </a:moveTo>
                      <a:lnTo>
                        <a:pt x="92" y="106"/>
                      </a:lnTo>
                      <a:lnTo>
                        <a:pt x="85" y="98"/>
                      </a:lnTo>
                      <a:lnTo>
                        <a:pt x="89" y="91"/>
                      </a:lnTo>
                      <a:lnTo>
                        <a:pt x="88" y="83"/>
                      </a:lnTo>
                      <a:lnTo>
                        <a:pt x="77" y="73"/>
                      </a:lnTo>
                      <a:lnTo>
                        <a:pt x="62" y="66"/>
                      </a:lnTo>
                      <a:lnTo>
                        <a:pt x="49" y="61"/>
                      </a:lnTo>
                      <a:lnTo>
                        <a:pt x="47" y="50"/>
                      </a:lnTo>
                      <a:lnTo>
                        <a:pt x="37" y="43"/>
                      </a:lnTo>
                      <a:lnTo>
                        <a:pt x="39" y="54"/>
                      </a:lnTo>
                      <a:lnTo>
                        <a:pt x="32" y="63"/>
                      </a:lnTo>
                      <a:lnTo>
                        <a:pt x="23" y="53"/>
                      </a:lnTo>
                      <a:lnTo>
                        <a:pt x="11" y="49"/>
                      </a:lnTo>
                      <a:lnTo>
                        <a:pt x="6" y="41"/>
                      </a:lnTo>
                      <a:lnTo>
                        <a:pt x="6" y="30"/>
                      </a:lnTo>
                      <a:lnTo>
                        <a:pt x="11" y="18"/>
                      </a:lnTo>
                      <a:lnTo>
                        <a:pt x="0" y="12"/>
                      </a:lnTo>
                      <a:lnTo>
                        <a:pt x="9" y="5"/>
                      </a:lnTo>
                      <a:lnTo>
                        <a:pt x="15" y="0"/>
                      </a:lnTo>
                      <a:lnTo>
                        <a:pt x="40" y="10"/>
                      </a:lnTo>
                      <a:lnTo>
                        <a:pt x="48" y="5"/>
                      </a:lnTo>
                      <a:lnTo>
                        <a:pt x="60" y="8"/>
                      </a:lnTo>
                      <a:lnTo>
                        <a:pt x="67" y="16"/>
                      </a:lnTo>
                      <a:lnTo>
                        <a:pt x="78" y="19"/>
                      </a:lnTo>
                      <a:lnTo>
                        <a:pt x="87" y="10"/>
                      </a:lnTo>
                      <a:lnTo>
                        <a:pt x="97" y="31"/>
                      </a:lnTo>
                      <a:lnTo>
                        <a:pt x="111" y="47"/>
                      </a:lnTo>
                      <a:lnTo>
                        <a:pt x="129" y="63"/>
                      </a:lnTo>
                      <a:lnTo>
                        <a:pt x="114" y="66"/>
                      </a:lnTo>
                      <a:lnTo>
                        <a:pt x="115" y="82"/>
                      </a:lnTo>
                      <a:lnTo>
                        <a:pt x="122" y="87"/>
                      </a:lnTo>
                      <a:lnTo>
                        <a:pt x="117" y="92"/>
                      </a:lnTo>
                      <a:lnTo>
                        <a:pt x="118" y="99"/>
                      </a:lnTo>
                      <a:lnTo>
                        <a:pt x="115" y="107"/>
                      </a:lnTo>
                      <a:lnTo>
                        <a:pt x="113" y="11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3" name="Country">
                  <a:extLst>
                    <a:ext uri="{FF2B5EF4-FFF2-40B4-BE49-F238E27FC236}">
                      <a16:creationId xmlns:a16="http://schemas.microsoft.com/office/drawing/2014/main" id="{58C945DA-8A5E-4681-A51A-508821844962}"/>
                    </a:ext>
                  </a:extLst>
                </p:cNvPr>
                <p:cNvSpPr>
                  <a:spLocks/>
                </p:cNvSpPr>
                <p:nvPr/>
              </p:nvSpPr>
              <p:spPr bwMode="auto">
                <a:xfrm>
                  <a:off x="5581650" y="2254250"/>
                  <a:ext cx="82550" cy="26988"/>
                </a:xfrm>
                <a:custGeom>
                  <a:avLst/>
                  <a:gdLst>
                    <a:gd name="T0" fmla="*/ 102 w 409"/>
                    <a:gd name="T1" fmla="*/ 0 h 135"/>
                    <a:gd name="T2" fmla="*/ 135 w 409"/>
                    <a:gd name="T3" fmla="*/ 3 h 135"/>
                    <a:gd name="T4" fmla="*/ 165 w 409"/>
                    <a:gd name="T5" fmla="*/ 3 h 135"/>
                    <a:gd name="T6" fmla="*/ 201 w 409"/>
                    <a:gd name="T7" fmla="*/ 17 h 135"/>
                    <a:gd name="T8" fmla="*/ 216 w 409"/>
                    <a:gd name="T9" fmla="*/ 32 h 135"/>
                    <a:gd name="T10" fmla="*/ 251 w 409"/>
                    <a:gd name="T11" fmla="*/ 28 h 135"/>
                    <a:gd name="T12" fmla="*/ 265 w 409"/>
                    <a:gd name="T13" fmla="*/ 37 h 135"/>
                    <a:gd name="T14" fmla="*/ 297 w 409"/>
                    <a:gd name="T15" fmla="*/ 62 h 135"/>
                    <a:gd name="T16" fmla="*/ 320 w 409"/>
                    <a:gd name="T17" fmla="*/ 81 h 135"/>
                    <a:gd name="T18" fmla="*/ 333 w 409"/>
                    <a:gd name="T19" fmla="*/ 80 h 135"/>
                    <a:gd name="T20" fmla="*/ 355 w 409"/>
                    <a:gd name="T21" fmla="*/ 88 h 135"/>
                    <a:gd name="T22" fmla="*/ 353 w 409"/>
                    <a:gd name="T23" fmla="*/ 100 h 135"/>
                    <a:gd name="T24" fmla="*/ 381 w 409"/>
                    <a:gd name="T25" fmla="*/ 101 h 135"/>
                    <a:gd name="T26" fmla="*/ 409 w 409"/>
                    <a:gd name="T27" fmla="*/ 118 h 135"/>
                    <a:gd name="T28" fmla="*/ 405 w 409"/>
                    <a:gd name="T29" fmla="*/ 127 h 135"/>
                    <a:gd name="T30" fmla="*/ 379 w 409"/>
                    <a:gd name="T31" fmla="*/ 132 h 135"/>
                    <a:gd name="T32" fmla="*/ 354 w 409"/>
                    <a:gd name="T33" fmla="*/ 134 h 135"/>
                    <a:gd name="T34" fmla="*/ 328 w 409"/>
                    <a:gd name="T35" fmla="*/ 131 h 135"/>
                    <a:gd name="T36" fmla="*/ 274 w 409"/>
                    <a:gd name="T37" fmla="*/ 135 h 135"/>
                    <a:gd name="T38" fmla="*/ 299 w 409"/>
                    <a:gd name="T39" fmla="*/ 113 h 135"/>
                    <a:gd name="T40" fmla="*/ 284 w 409"/>
                    <a:gd name="T41" fmla="*/ 102 h 135"/>
                    <a:gd name="T42" fmla="*/ 259 w 409"/>
                    <a:gd name="T43" fmla="*/ 99 h 135"/>
                    <a:gd name="T44" fmla="*/ 246 w 409"/>
                    <a:gd name="T45" fmla="*/ 88 h 135"/>
                    <a:gd name="T46" fmla="*/ 237 w 409"/>
                    <a:gd name="T47" fmla="*/ 65 h 135"/>
                    <a:gd name="T48" fmla="*/ 216 w 409"/>
                    <a:gd name="T49" fmla="*/ 66 h 135"/>
                    <a:gd name="T50" fmla="*/ 180 w 409"/>
                    <a:gd name="T51" fmla="*/ 56 h 135"/>
                    <a:gd name="T52" fmla="*/ 169 w 409"/>
                    <a:gd name="T53" fmla="*/ 47 h 135"/>
                    <a:gd name="T54" fmla="*/ 119 w 409"/>
                    <a:gd name="T55" fmla="*/ 41 h 135"/>
                    <a:gd name="T56" fmla="*/ 106 w 409"/>
                    <a:gd name="T57" fmla="*/ 33 h 135"/>
                    <a:gd name="T58" fmla="*/ 120 w 409"/>
                    <a:gd name="T59" fmla="*/ 23 h 135"/>
                    <a:gd name="T60" fmla="*/ 83 w 409"/>
                    <a:gd name="T61" fmla="*/ 21 h 135"/>
                    <a:gd name="T62" fmla="*/ 56 w 409"/>
                    <a:gd name="T63" fmla="*/ 42 h 135"/>
                    <a:gd name="T64" fmla="*/ 40 w 409"/>
                    <a:gd name="T65" fmla="*/ 42 h 135"/>
                    <a:gd name="T66" fmla="*/ 35 w 409"/>
                    <a:gd name="T67" fmla="*/ 52 h 135"/>
                    <a:gd name="T68" fmla="*/ 16 w 409"/>
                    <a:gd name="T69" fmla="*/ 57 h 135"/>
                    <a:gd name="T70" fmla="*/ 0 w 409"/>
                    <a:gd name="T71" fmla="*/ 53 h 135"/>
                    <a:gd name="T72" fmla="*/ 20 w 409"/>
                    <a:gd name="T73" fmla="*/ 40 h 135"/>
                    <a:gd name="T74" fmla="*/ 28 w 409"/>
                    <a:gd name="T75" fmla="*/ 25 h 135"/>
                    <a:gd name="T76" fmla="*/ 45 w 409"/>
                    <a:gd name="T77" fmla="*/ 16 h 135"/>
                    <a:gd name="T78" fmla="*/ 65 w 409"/>
                    <a:gd name="T79" fmla="*/ 8 h 135"/>
                    <a:gd name="T80" fmla="*/ 93 w 409"/>
                    <a:gd name="T81" fmla="*/ 4 h 135"/>
                    <a:gd name="T82" fmla="*/ 102 w 409"/>
                    <a:gd name="T8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9" h="135">
                      <a:moveTo>
                        <a:pt x="102" y="0"/>
                      </a:moveTo>
                      <a:lnTo>
                        <a:pt x="135" y="3"/>
                      </a:lnTo>
                      <a:lnTo>
                        <a:pt x="165" y="3"/>
                      </a:lnTo>
                      <a:lnTo>
                        <a:pt x="201" y="17"/>
                      </a:lnTo>
                      <a:lnTo>
                        <a:pt x="216" y="32"/>
                      </a:lnTo>
                      <a:lnTo>
                        <a:pt x="251" y="28"/>
                      </a:lnTo>
                      <a:lnTo>
                        <a:pt x="265" y="37"/>
                      </a:lnTo>
                      <a:lnTo>
                        <a:pt x="297" y="62"/>
                      </a:lnTo>
                      <a:lnTo>
                        <a:pt x="320" y="81"/>
                      </a:lnTo>
                      <a:lnTo>
                        <a:pt x="333" y="80"/>
                      </a:lnTo>
                      <a:lnTo>
                        <a:pt x="355" y="88"/>
                      </a:lnTo>
                      <a:lnTo>
                        <a:pt x="353" y="100"/>
                      </a:lnTo>
                      <a:lnTo>
                        <a:pt x="381" y="101"/>
                      </a:lnTo>
                      <a:lnTo>
                        <a:pt x="409" y="118"/>
                      </a:lnTo>
                      <a:lnTo>
                        <a:pt x="405" y="127"/>
                      </a:lnTo>
                      <a:lnTo>
                        <a:pt x="379" y="132"/>
                      </a:lnTo>
                      <a:lnTo>
                        <a:pt x="354" y="134"/>
                      </a:lnTo>
                      <a:lnTo>
                        <a:pt x="328" y="131"/>
                      </a:lnTo>
                      <a:lnTo>
                        <a:pt x="274" y="135"/>
                      </a:lnTo>
                      <a:lnTo>
                        <a:pt x="299" y="113"/>
                      </a:lnTo>
                      <a:lnTo>
                        <a:pt x="284" y="102"/>
                      </a:lnTo>
                      <a:lnTo>
                        <a:pt x="259" y="99"/>
                      </a:lnTo>
                      <a:lnTo>
                        <a:pt x="246" y="88"/>
                      </a:lnTo>
                      <a:lnTo>
                        <a:pt x="237" y="65"/>
                      </a:lnTo>
                      <a:lnTo>
                        <a:pt x="216" y="66"/>
                      </a:lnTo>
                      <a:lnTo>
                        <a:pt x="180" y="56"/>
                      </a:lnTo>
                      <a:lnTo>
                        <a:pt x="169" y="47"/>
                      </a:lnTo>
                      <a:lnTo>
                        <a:pt x="119" y="41"/>
                      </a:lnTo>
                      <a:lnTo>
                        <a:pt x="106" y="33"/>
                      </a:lnTo>
                      <a:lnTo>
                        <a:pt x="120" y="23"/>
                      </a:lnTo>
                      <a:lnTo>
                        <a:pt x="83" y="21"/>
                      </a:lnTo>
                      <a:lnTo>
                        <a:pt x="56" y="42"/>
                      </a:lnTo>
                      <a:lnTo>
                        <a:pt x="40" y="42"/>
                      </a:lnTo>
                      <a:lnTo>
                        <a:pt x="35" y="52"/>
                      </a:lnTo>
                      <a:lnTo>
                        <a:pt x="16" y="57"/>
                      </a:lnTo>
                      <a:lnTo>
                        <a:pt x="0" y="53"/>
                      </a:lnTo>
                      <a:lnTo>
                        <a:pt x="20" y="40"/>
                      </a:lnTo>
                      <a:lnTo>
                        <a:pt x="28" y="25"/>
                      </a:lnTo>
                      <a:lnTo>
                        <a:pt x="45" y="16"/>
                      </a:lnTo>
                      <a:lnTo>
                        <a:pt x="65" y="8"/>
                      </a:lnTo>
                      <a:lnTo>
                        <a:pt x="93" y="4"/>
                      </a:lnTo>
                      <a:lnTo>
                        <a:pt x="102"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4" name="Country">
                  <a:extLst>
                    <a:ext uri="{FF2B5EF4-FFF2-40B4-BE49-F238E27FC236}">
                      <a16:creationId xmlns:a16="http://schemas.microsoft.com/office/drawing/2014/main" id="{212D6CF1-9CB5-43F4-97D5-3389CEB8B1E4}"/>
                    </a:ext>
                  </a:extLst>
                </p:cNvPr>
                <p:cNvSpPr>
                  <a:spLocks/>
                </p:cNvSpPr>
                <p:nvPr/>
              </p:nvSpPr>
              <p:spPr bwMode="auto">
                <a:xfrm>
                  <a:off x="6486525" y="2143125"/>
                  <a:ext cx="17462" cy="11113"/>
                </a:xfrm>
                <a:custGeom>
                  <a:avLst/>
                  <a:gdLst>
                    <a:gd name="T0" fmla="*/ 62 w 88"/>
                    <a:gd name="T1" fmla="*/ 20 h 51"/>
                    <a:gd name="T2" fmla="*/ 88 w 88"/>
                    <a:gd name="T3" fmla="*/ 0 h 51"/>
                    <a:gd name="T4" fmla="*/ 53 w 88"/>
                    <a:gd name="T5" fmla="*/ 14 h 51"/>
                    <a:gd name="T6" fmla="*/ 26 w 88"/>
                    <a:gd name="T7" fmla="*/ 13 h 51"/>
                    <a:gd name="T8" fmla="*/ 21 w 88"/>
                    <a:gd name="T9" fmla="*/ 24 h 51"/>
                    <a:gd name="T10" fmla="*/ 18 w 88"/>
                    <a:gd name="T11" fmla="*/ 25 h 51"/>
                    <a:gd name="T12" fmla="*/ 0 w 88"/>
                    <a:gd name="T13" fmla="*/ 26 h 51"/>
                    <a:gd name="T14" fmla="*/ 9 w 88"/>
                    <a:gd name="T15" fmla="*/ 45 h 51"/>
                    <a:gd name="T16" fmla="*/ 27 w 88"/>
                    <a:gd name="T17" fmla="*/ 51 h 51"/>
                    <a:gd name="T18" fmla="*/ 66 w 88"/>
                    <a:gd name="T19" fmla="*/ 32 h 51"/>
                    <a:gd name="T20" fmla="*/ 65 w 88"/>
                    <a:gd name="T21" fmla="*/ 29 h 51"/>
                    <a:gd name="T22" fmla="*/ 62 w 88"/>
                    <a:gd name="T2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51">
                      <a:moveTo>
                        <a:pt x="62" y="20"/>
                      </a:moveTo>
                      <a:lnTo>
                        <a:pt x="88" y="0"/>
                      </a:lnTo>
                      <a:lnTo>
                        <a:pt x="53" y="14"/>
                      </a:lnTo>
                      <a:lnTo>
                        <a:pt x="26" y="13"/>
                      </a:lnTo>
                      <a:lnTo>
                        <a:pt x="21" y="24"/>
                      </a:lnTo>
                      <a:lnTo>
                        <a:pt x="18" y="25"/>
                      </a:lnTo>
                      <a:lnTo>
                        <a:pt x="0" y="26"/>
                      </a:lnTo>
                      <a:lnTo>
                        <a:pt x="9" y="45"/>
                      </a:lnTo>
                      <a:lnTo>
                        <a:pt x="27" y="51"/>
                      </a:lnTo>
                      <a:lnTo>
                        <a:pt x="66" y="32"/>
                      </a:lnTo>
                      <a:lnTo>
                        <a:pt x="65" y="29"/>
                      </a:lnTo>
                      <a:lnTo>
                        <a:pt x="62" y="2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5" name="Country">
                  <a:extLst>
                    <a:ext uri="{FF2B5EF4-FFF2-40B4-BE49-F238E27FC236}">
                      <a16:creationId xmlns:a16="http://schemas.microsoft.com/office/drawing/2014/main" id="{0C647462-625F-4BC2-B42A-6E2E077D98EC}"/>
                    </a:ext>
                  </a:extLst>
                </p:cNvPr>
                <p:cNvSpPr>
                  <a:spLocks/>
                </p:cNvSpPr>
                <p:nvPr/>
              </p:nvSpPr>
              <p:spPr bwMode="auto">
                <a:xfrm>
                  <a:off x="6330950" y="1979613"/>
                  <a:ext cx="52387" cy="30163"/>
                </a:xfrm>
                <a:custGeom>
                  <a:avLst/>
                  <a:gdLst>
                    <a:gd name="T0" fmla="*/ 179 w 251"/>
                    <a:gd name="T1" fmla="*/ 148 h 150"/>
                    <a:gd name="T2" fmla="*/ 161 w 251"/>
                    <a:gd name="T3" fmla="*/ 137 h 150"/>
                    <a:gd name="T4" fmla="*/ 144 w 251"/>
                    <a:gd name="T5" fmla="*/ 140 h 150"/>
                    <a:gd name="T6" fmla="*/ 114 w 251"/>
                    <a:gd name="T7" fmla="*/ 122 h 150"/>
                    <a:gd name="T8" fmla="*/ 101 w 251"/>
                    <a:gd name="T9" fmla="*/ 127 h 150"/>
                    <a:gd name="T10" fmla="*/ 80 w 251"/>
                    <a:gd name="T11" fmla="*/ 150 h 150"/>
                    <a:gd name="T12" fmla="*/ 51 w 251"/>
                    <a:gd name="T13" fmla="*/ 132 h 150"/>
                    <a:gd name="T14" fmla="*/ 30 w 251"/>
                    <a:gd name="T15" fmla="*/ 107 h 150"/>
                    <a:gd name="T16" fmla="*/ 11 w 251"/>
                    <a:gd name="T17" fmla="*/ 93 h 150"/>
                    <a:gd name="T18" fmla="*/ 7 w 251"/>
                    <a:gd name="T19" fmla="*/ 68 h 150"/>
                    <a:gd name="T20" fmla="*/ 0 w 251"/>
                    <a:gd name="T21" fmla="*/ 51 h 150"/>
                    <a:gd name="T22" fmla="*/ 27 w 251"/>
                    <a:gd name="T23" fmla="*/ 38 h 150"/>
                    <a:gd name="T24" fmla="*/ 42 w 251"/>
                    <a:gd name="T25" fmla="*/ 23 h 150"/>
                    <a:gd name="T26" fmla="*/ 69 w 251"/>
                    <a:gd name="T27" fmla="*/ 11 h 150"/>
                    <a:gd name="T28" fmla="*/ 78 w 251"/>
                    <a:gd name="T29" fmla="*/ 0 h 150"/>
                    <a:gd name="T30" fmla="*/ 88 w 251"/>
                    <a:gd name="T31" fmla="*/ 7 h 150"/>
                    <a:gd name="T32" fmla="*/ 105 w 251"/>
                    <a:gd name="T33" fmla="*/ 1 h 150"/>
                    <a:gd name="T34" fmla="*/ 123 w 251"/>
                    <a:gd name="T35" fmla="*/ 20 h 150"/>
                    <a:gd name="T36" fmla="*/ 152 w 251"/>
                    <a:gd name="T37" fmla="*/ 25 h 150"/>
                    <a:gd name="T38" fmla="*/ 149 w 251"/>
                    <a:gd name="T39" fmla="*/ 41 h 150"/>
                    <a:gd name="T40" fmla="*/ 170 w 251"/>
                    <a:gd name="T41" fmla="*/ 54 h 150"/>
                    <a:gd name="T42" fmla="*/ 175 w 251"/>
                    <a:gd name="T43" fmla="*/ 38 h 150"/>
                    <a:gd name="T44" fmla="*/ 201 w 251"/>
                    <a:gd name="T45" fmla="*/ 45 h 150"/>
                    <a:gd name="T46" fmla="*/ 205 w 251"/>
                    <a:gd name="T47" fmla="*/ 64 h 150"/>
                    <a:gd name="T48" fmla="*/ 233 w 251"/>
                    <a:gd name="T49" fmla="*/ 67 h 150"/>
                    <a:gd name="T50" fmla="*/ 251 w 251"/>
                    <a:gd name="T51" fmla="*/ 96 h 150"/>
                    <a:gd name="T52" fmla="*/ 239 w 251"/>
                    <a:gd name="T53" fmla="*/ 96 h 150"/>
                    <a:gd name="T54" fmla="*/ 233 w 251"/>
                    <a:gd name="T55" fmla="*/ 106 h 150"/>
                    <a:gd name="T56" fmla="*/ 225 w 251"/>
                    <a:gd name="T57" fmla="*/ 109 h 150"/>
                    <a:gd name="T58" fmla="*/ 222 w 251"/>
                    <a:gd name="T59" fmla="*/ 122 h 150"/>
                    <a:gd name="T60" fmla="*/ 215 w 251"/>
                    <a:gd name="T61" fmla="*/ 125 h 150"/>
                    <a:gd name="T62" fmla="*/ 214 w 251"/>
                    <a:gd name="T63" fmla="*/ 130 h 150"/>
                    <a:gd name="T64" fmla="*/ 201 w 251"/>
                    <a:gd name="T65" fmla="*/ 136 h 150"/>
                    <a:gd name="T66" fmla="*/ 184 w 251"/>
                    <a:gd name="T67" fmla="*/ 135 h 150"/>
                    <a:gd name="T68" fmla="*/ 179 w 251"/>
                    <a:gd name="T69"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1" h="150">
                      <a:moveTo>
                        <a:pt x="179" y="148"/>
                      </a:moveTo>
                      <a:lnTo>
                        <a:pt x="161" y="137"/>
                      </a:lnTo>
                      <a:lnTo>
                        <a:pt x="144" y="140"/>
                      </a:lnTo>
                      <a:lnTo>
                        <a:pt x="114" y="122"/>
                      </a:lnTo>
                      <a:lnTo>
                        <a:pt x="101" y="127"/>
                      </a:lnTo>
                      <a:lnTo>
                        <a:pt x="80" y="150"/>
                      </a:lnTo>
                      <a:lnTo>
                        <a:pt x="51" y="132"/>
                      </a:lnTo>
                      <a:lnTo>
                        <a:pt x="30" y="107"/>
                      </a:lnTo>
                      <a:lnTo>
                        <a:pt x="11" y="93"/>
                      </a:lnTo>
                      <a:lnTo>
                        <a:pt x="7" y="68"/>
                      </a:lnTo>
                      <a:lnTo>
                        <a:pt x="0" y="51"/>
                      </a:lnTo>
                      <a:lnTo>
                        <a:pt x="27" y="38"/>
                      </a:lnTo>
                      <a:lnTo>
                        <a:pt x="42" y="23"/>
                      </a:lnTo>
                      <a:lnTo>
                        <a:pt x="69" y="11"/>
                      </a:lnTo>
                      <a:lnTo>
                        <a:pt x="78" y="0"/>
                      </a:lnTo>
                      <a:lnTo>
                        <a:pt x="88" y="7"/>
                      </a:lnTo>
                      <a:lnTo>
                        <a:pt x="105" y="1"/>
                      </a:lnTo>
                      <a:lnTo>
                        <a:pt x="123" y="20"/>
                      </a:lnTo>
                      <a:lnTo>
                        <a:pt x="152" y="25"/>
                      </a:lnTo>
                      <a:lnTo>
                        <a:pt x="149" y="41"/>
                      </a:lnTo>
                      <a:lnTo>
                        <a:pt x="170" y="54"/>
                      </a:lnTo>
                      <a:lnTo>
                        <a:pt x="175" y="38"/>
                      </a:lnTo>
                      <a:lnTo>
                        <a:pt x="201" y="45"/>
                      </a:lnTo>
                      <a:lnTo>
                        <a:pt x="205" y="64"/>
                      </a:lnTo>
                      <a:lnTo>
                        <a:pt x="233" y="67"/>
                      </a:lnTo>
                      <a:lnTo>
                        <a:pt x="251" y="96"/>
                      </a:lnTo>
                      <a:lnTo>
                        <a:pt x="239" y="96"/>
                      </a:lnTo>
                      <a:lnTo>
                        <a:pt x="233" y="106"/>
                      </a:lnTo>
                      <a:lnTo>
                        <a:pt x="225" y="109"/>
                      </a:lnTo>
                      <a:lnTo>
                        <a:pt x="222" y="122"/>
                      </a:lnTo>
                      <a:lnTo>
                        <a:pt x="215" y="125"/>
                      </a:lnTo>
                      <a:lnTo>
                        <a:pt x="214" y="130"/>
                      </a:lnTo>
                      <a:lnTo>
                        <a:pt x="201" y="136"/>
                      </a:lnTo>
                      <a:lnTo>
                        <a:pt x="184" y="135"/>
                      </a:lnTo>
                      <a:lnTo>
                        <a:pt x="179" y="14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6" name="Country">
                  <a:extLst>
                    <a:ext uri="{FF2B5EF4-FFF2-40B4-BE49-F238E27FC236}">
                      <a16:creationId xmlns:a16="http://schemas.microsoft.com/office/drawing/2014/main" id="{D6A35302-8C41-48EC-82C5-4F7CCAA8356C}"/>
                    </a:ext>
                  </a:extLst>
                </p:cNvPr>
                <p:cNvSpPr>
                  <a:spLocks/>
                </p:cNvSpPr>
                <p:nvPr/>
              </p:nvSpPr>
              <p:spPr bwMode="auto">
                <a:xfrm>
                  <a:off x="6283325" y="1928813"/>
                  <a:ext cx="69850" cy="95250"/>
                </a:xfrm>
                <a:custGeom>
                  <a:avLst/>
                  <a:gdLst>
                    <a:gd name="T0" fmla="*/ 149 w 342"/>
                    <a:gd name="T1" fmla="*/ 0 h 464"/>
                    <a:gd name="T2" fmla="*/ 150 w 342"/>
                    <a:gd name="T3" fmla="*/ 25 h 464"/>
                    <a:gd name="T4" fmla="*/ 188 w 342"/>
                    <a:gd name="T5" fmla="*/ 40 h 464"/>
                    <a:gd name="T6" fmla="*/ 188 w 342"/>
                    <a:gd name="T7" fmla="*/ 63 h 464"/>
                    <a:gd name="T8" fmla="*/ 226 w 342"/>
                    <a:gd name="T9" fmla="*/ 51 h 464"/>
                    <a:gd name="T10" fmla="*/ 247 w 342"/>
                    <a:gd name="T11" fmla="*/ 33 h 464"/>
                    <a:gd name="T12" fmla="*/ 290 w 342"/>
                    <a:gd name="T13" fmla="*/ 59 h 464"/>
                    <a:gd name="T14" fmla="*/ 308 w 342"/>
                    <a:gd name="T15" fmla="*/ 79 h 464"/>
                    <a:gd name="T16" fmla="*/ 317 w 342"/>
                    <a:gd name="T17" fmla="*/ 112 h 464"/>
                    <a:gd name="T18" fmla="*/ 307 w 342"/>
                    <a:gd name="T19" fmla="*/ 128 h 464"/>
                    <a:gd name="T20" fmla="*/ 320 w 342"/>
                    <a:gd name="T21" fmla="*/ 151 h 464"/>
                    <a:gd name="T22" fmla="*/ 330 w 342"/>
                    <a:gd name="T23" fmla="*/ 184 h 464"/>
                    <a:gd name="T24" fmla="*/ 327 w 342"/>
                    <a:gd name="T25" fmla="*/ 205 h 464"/>
                    <a:gd name="T26" fmla="*/ 342 w 342"/>
                    <a:gd name="T27" fmla="*/ 244 h 464"/>
                    <a:gd name="T28" fmla="*/ 325 w 342"/>
                    <a:gd name="T29" fmla="*/ 250 h 464"/>
                    <a:gd name="T30" fmla="*/ 315 w 342"/>
                    <a:gd name="T31" fmla="*/ 243 h 464"/>
                    <a:gd name="T32" fmla="*/ 306 w 342"/>
                    <a:gd name="T33" fmla="*/ 254 h 464"/>
                    <a:gd name="T34" fmla="*/ 279 w 342"/>
                    <a:gd name="T35" fmla="*/ 266 h 464"/>
                    <a:gd name="T36" fmla="*/ 264 w 342"/>
                    <a:gd name="T37" fmla="*/ 281 h 464"/>
                    <a:gd name="T38" fmla="*/ 237 w 342"/>
                    <a:gd name="T39" fmla="*/ 294 h 464"/>
                    <a:gd name="T40" fmla="*/ 244 w 342"/>
                    <a:gd name="T41" fmla="*/ 311 h 464"/>
                    <a:gd name="T42" fmla="*/ 248 w 342"/>
                    <a:gd name="T43" fmla="*/ 336 h 464"/>
                    <a:gd name="T44" fmla="*/ 267 w 342"/>
                    <a:gd name="T45" fmla="*/ 350 h 464"/>
                    <a:gd name="T46" fmla="*/ 288 w 342"/>
                    <a:gd name="T47" fmla="*/ 375 h 464"/>
                    <a:gd name="T48" fmla="*/ 275 w 342"/>
                    <a:gd name="T49" fmla="*/ 401 h 464"/>
                    <a:gd name="T50" fmla="*/ 261 w 342"/>
                    <a:gd name="T51" fmla="*/ 408 h 464"/>
                    <a:gd name="T52" fmla="*/ 267 w 342"/>
                    <a:gd name="T53" fmla="*/ 445 h 464"/>
                    <a:gd name="T54" fmla="*/ 263 w 342"/>
                    <a:gd name="T55" fmla="*/ 454 h 464"/>
                    <a:gd name="T56" fmla="*/ 251 w 342"/>
                    <a:gd name="T57" fmla="*/ 443 h 464"/>
                    <a:gd name="T58" fmla="*/ 233 w 342"/>
                    <a:gd name="T59" fmla="*/ 441 h 464"/>
                    <a:gd name="T60" fmla="*/ 206 w 342"/>
                    <a:gd name="T61" fmla="*/ 451 h 464"/>
                    <a:gd name="T62" fmla="*/ 173 w 342"/>
                    <a:gd name="T63" fmla="*/ 449 h 464"/>
                    <a:gd name="T64" fmla="*/ 167 w 342"/>
                    <a:gd name="T65" fmla="*/ 464 h 464"/>
                    <a:gd name="T66" fmla="*/ 148 w 342"/>
                    <a:gd name="T67" fmla="*/ 448 h 464"/>
                    <a:gd name="T68" fmla="*/ 137 w 342"/>
                    <a:gd name="T69" fmla="*/ 451 h 464"/>
                    <a:gd name="T70" fmla="*/ 96 w 342"/>
                    <a:gd name="T71" fmla="*/ 434 h 464"/>
                    <a:gd name="T72" fmla="*/ 88 w 342"/>
                    <a:gd name="T73" fmla="*/ 446 h 464"/>
                    <a:gd name="T74" fmla="*/ 56 w 342"/>
                    <a:gd name="T75" fmla="*/ 446 h 464"/>
                    <a:gd name="T76" fmla="*/ 61 w 342"/>
                    <a:gd name="T77" fmla="*/ 406 h 464"/>
                    <a:gd name="T78" fmla="*/ 80 w 342"/>
                    <a:gd name="T79" fmla="*/ 366 h 464"/>
                    <a:gd name="T80" fmla="*/ 25 w 342"/>
                    <a:gd name="T81" fmla="*/ 356 h 464"/>
                    <a:gd name="T82" fmla="*/ 7 w 342"/>
                    <a:gd name="T83" fmla="*/ 341 h 464"/>
                    <a:gd name="T84" fmla="*/ 10 w 342"/>
                    <a:gd name="T85" fmla="*/ 315 h 464"/>
                    <a:gd name="T86" fmla="*/ 2 w 342"/>
                    <a:gd name="T87" fmla="*/ 302 h 464"/>
                    <a:gd name="T88" fmla="*/ 6 w 342"/>
                    <a:gd name="T89" fmla="*/ 262 h 464"/>
                    <a:gd name="T90" fmla="*/ 0 w 342"/>
                    <a:gd name="T91" fmla="*/ 198 h 464"/>
                    <a:gd name="T92" fmla="*/ 23 w 342"/>
                    <a:gd name="T93" fmla="*/ 198 h 464"/>
                    <a:gd name="T94" fmla="*/ 32 w 342"/>
                    <a:gd name="T95" fmla="*/ 175 h 464"/>
                    <a:gd name="T96" fmla="*/ 42 w 342"/>
                    <a:gd name="T97" fmla="*/ 118 h 464"/>
                    <a:gd name="T98" fmla="*/ 35 w 342"/>
                    <a:gd name="T99" fmla="*/ 97 h 464"/>
                    <a:gd name="T100" fmla="*/ 42 w 342"/>
                    <a:gd name="T101" fmla="*/ 83 h 464"/>
                    <a:gd name="T102" fmla="*/ 74 w 342"/>
                    <a:gd name="T103" fmla="*/ 80 h 464"/>
                    <a:gd name="T104" fmla="*/ 81 w 342"/>
                    <a:gd name="T105" fmla="*/ 94 h 464"/>
                    <a:gd name="T106" fmla="*/ 107 w 342"/>
                    <a:gd name="T107" fmla="*/ 62 h 464"/>
                    <a:gd name="T108" fmla="*/ 98 w 342"/>
                    <a:gd name="T109" fmla="*/ 38 h 464"/>
                    <a:gd name="T110" fmla="*/ 96 w 342"/>
                    <a:gd name="T111" fmla="*/ 1 h 464"/>
                    <a:gd name="T112" fmla="*/ 125 w 342"/>
                    <a:gd name="T113" fmla="*/ 10 h 464"/>
                    <a:gd name="T114" fmla="*/ 149 w 342"/>
                    <a:gd name="T115"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464">
                      <a:moveTo>
                        <a:pt x="149" y="0"/>
                      </a:moveTo>
                      <a:lnTo>
                        <a:pt x="150" y="25"/>
                      </a:lnTo>
                      <a:lnTo>
                        <a:pt x="188" y="40"/>
                      </a:lnTo>
                      <a:lnTo>
                        <a:pt x="188" y="63"/>
                      </a:lnTo>
                      <a:lnTo>
                        <a:pt x="226" y="51"/>
                      </a:lnTo>
                      <a:lnTo>
                        <a:pt x="247" y="33"/>
                      </a:lnTo>
                      <a:lnTo>
                        <a:pt x="290" y="59"/>
                      </a:lnTo>
                      <a:lnTo>
                        <a:pt x="308" y="79"/>
                      </a:lnTo>
                      <a:lnTo>
                        <a:pt x="317" y="112"/>
                      </a:lnTo>
                      <a:lnTo>
                        <a:pt x="307" y="128"/>
                      </a:lnTo>
                      <a:lnTo>
                        <a:pt x="320" y="151"/>
                      </a:lnTo>
                      <a:lnTo>
                        <a:pt x="330" y="184"/>
                      </a:lnTo>
                      <a:lnTo>
                        <a:pt x="327" y="205"/>
                      </a:lnTo>
                      <a:lnTo>
                        <a:pt x="342" y="244"/>
                      </a:lnTo>
                      <a:lnTo>
                        <a:pt x="325" y="250"/>
                      </a:lnTo>
                      <a:lnTo>
                        <a:pt x="315" y="243"/>
                      </a:lnTo>
                      <a:lnTo>
                        <a:pt x="306" y="254"/>
                      </a:lnTo>
                      <a:lnTo>
                        <a:pt x="279" y="266"/>
                      </a:lnTo>
                      <a:lnTo>
                        <a:pt x="264" y="281"/>
                      </a:lnTo>
                      <a:lnTo>
                        <a:pt x="237" y="294"/>
                      </a:lnTo>
                      <a:lnTo>
                        <a:pt x="244" y="311"/>
                      </a:lnTo>
                      <a:lnTo>
                        <a:pt x="248" y="336"/>
                      </a:lnTo>
                      <a:lnTo>
                        <a:pt x="267" y="350"/>
                      </a:lnTo>
                      <a:lnTo>
                        <a:pt x="288" y="375"/>
                      </a:lnTo>
                      <a:lnTo>
                        <a:pt x="275" y="401"/>
                      </a:lnTo>
                      <a:lnTo>
                        <a:pt x="261" y="408"/>
                      </a:lnTo>
                      <a:lnTo>
                        <a:pt x="267" y="445"/>
                      </a:lnTo>
                      <a:lnTo>
                        <a:pt x="263" y="454"/>
                      </a:lnTo>
                      <a:lnTo>
                        <a:pt x="251" y="443"/>
                      </a:lnTo>
                      <a:lnTo>
                        <a:pt x="233" y="441"/>
                      </a:lnTo>
                      <a:lnTo>
                        <a:pt x="206" y="451"/>
                      </a:lnTo>
                      <a:lnTo>
                        <a:pt x="173" y="449"/>
                      </a:lnTo>
                      <a:lnTo>
                        <a:pt x="167" y="464"/>
                      </a:lnTo>
                      <a:lnTo>
                        <a:pt x="148" y="448"/>
                      </a:lnTo>
                      <a:lnTo>
                        <a:pt x="137" y="451"/>
                      </a:lnTo>
                      <a:lnTo>
                        <a:pt x="96" y="434"/>
                      </a:lnTo>
                      <a:lnTo>
                        <a:pt x="88" y="446"/>
                      </a:lnTo>
                      <a:lnTo>
                        <a:pt x="56" y="446"/>
                      </a:lnTo>
                      <a:lnTo>
                        <a:pt x="61" y="406"/>
                      </a:lnTo>
                      <a:lnTo>
                        <a:pt x="80" y="366"/>
                      </a:lnTo>
                      <a:lnTo>
                        <a:pt x="25" y="356"/>
                      </a:lnTo>
                      <a:lnTo>
                        <a:pt x="7" y="341"/>
                      </a:lnTo>
                      <a:lnTo>
                        <a:pt x="10" y="315"/>
                      </a:lnTo>
                      <a:lnTo>
                        <a:pt x="2" y="302"/>
                      </a:lnTo>
                      <a:lnTo>
                        <a:pt x="6" y="262"/>
                      </a:lnTo>
                      <a:lnTo>
                        <a:pt x="0" y="198"/>
                      </a:lnTo>
                      <a:lnTo>
                        <a:pt x="23" y="198"/>
                      </a:lnTo>
                      <a:lnTo>
                        <a:pt x="32" y="175"/>
                      </a:lnTo>
                      <a:lnTo>
                        <a:pt x="42" y="118"/>
                      </a:lnTo>
                      <a:lnTo>
                        <a:pt x="35" y="97"/>
                      </a:lnTo>
                      <a:lnTo>
                        <a:pt x="42" y="83"/>
                      </a:lnTo>
                      <a:lnTo>
                        <a:pt x="74" y="80"/>
                      </a:lnTo>
                      <a:lnTo>
                        <a:pt x="81" y="94"/>
                      </a:lnTo>
                      <a:lnTo>
                        <a:pt x="107" y="62"/>
                      </a:lnTo>
                      <a:lnTo>
                        <a:pt x="98" y="38"/>
                      </a:lnTo>
                      <a:lnTo>
                        <a:pt x="96" y="1"/>
                      </a:lnTo>
                      <a:lnTo>
                        <a:pt x="125" y="10"/>
                      </a:lnTo>
                      <a:lnTo>
                        <a:pt x="149"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7" name="Country">
                  <a:extLst>
                    <a:ext uri="{FF2B5EF4-FFF2-40B4-BE49-F238E27FC236}">
                      <a16:creationId xmlns:a16="http://schemas.microsoft.com/office/drawing/2014/main" id="{434145A8-96C9-46B1-A548-80841FBA2742}"/>
                    </a:ext>
                  </a:extLst>
                </p:cNvPr>
                <p:cNvSpPr>
                  <a:spLocks/>
                </p:cNvSpPr>
                <p:nvPr/>
              </p:nvSpPr>
              <p:spPr bwMode="auto">
                <a:xfrm>
                  <a:off x="6557963" y="2338388"/>
                  <a:ext cx="12700" cy="14288"/>
                </a:xfrm>
                <a:custGeom>
                  <a:avLst/>
                  <a:gdLst>
                    <a:gd name="T0" fmla="*/ 53 w 62"/>
                    <a:gd name="T1" fmla="*/ 0 h 68"/>
                    <a:gd name="T2" fmla="*/ 62 w 62"/>
                    <a:gd name="T3" fmla="*/ 12 h 68"/>
                    <a:gd name="T4" fmla="*/ 61 w 62"/>
                    <a:gd name="T5" fmla="*/ 28 h 68"/>
                    <a:gd name="T6" fmla="*/ 39 w 62"/>
                    <a:gd name="T7" fmla="*/ 37 h 68"/>
                    <a:gd name="T8" fmla="*/ 56 w 62"/>
                    <a:gd name="T9" fmla="*/ 47 h 68"/>
                    <a:gd name="T10" fmla="*/ 42 w 62"/>
                    <a:gd name="T11" fmla="*/ 68 h 68"/>
                    <a:gd name="T12" fmla="*/ 33 w 62"/>
                    <a:gd name="T13" fmla="*/ 61 h 68"/>
                    <a:gd name="T14" fmla="*/ 24 w 62"/>
                    <a:gd name="T15" fmla="*/ 64 h 68"/>
                    <a:gd name="T16" fmla="*/ 3 w 62"/>
                    <a:gd name="T17" fmla="*/ 63 h 68"/>
                    <a:gd name="T18" fmla="*/ 2 w 62"/>
                    <a:gd name="T19" fmla="*/ 52 h 68"/>
                    <a:gd name="T20" fmla="*/ 0 w 62"/>
                    <a:gd name="T21" fmla="*/ 41 h 68"/>
                    <a:gd name="T22" fmla="*/ 12 w 62"/>
                    <a:gd name="T23" fmla="*/ 23 h 68"/>
                    <a:gd name="T24" fmla="*/ 26 w 62"/>
                    <a:gd name="T25" fmla="*/ 6 h 68"/>
                    <a:gd name="T26" fmla="*/ 42 w 62"/>
                    <a:gd name="T27" fmla="*/ 9 h 68"/>
                    <a:gd name="T28" fmla="*/ 53 w 62"/>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68">
                      <a:moveTo>
                        <a:pt x="53" y="0"/>
                      </a:moveTo>
                      <a:lnTo>
                        <a:pt x="62" y="12"/>
                      </a:lnTo>
                      <a:lnTo>
                        <a:pt x="61" y="28"/>
                      </a:lnTo>
                      <a:lnTo>
                        <a:pt x="39" y="37"/>
                      </a:lnTo>
                      <a:lnTo>
                        <a:pt x="56" y="47"/>
                      </a:lnTo>
                      <a:lnTo>
                        <a:pt x="42" y="68"/>
                      </a:lnTo>
                      <a:lnTo>
                        <a:pt x="33" y="61"/>
                      </a:lnTo>
                      <a:lnTo>
                        <a:pt x="24" y="64"/>
                      </a:lnTo>
                      <a:lnTo>
                        <a:pt x="3" y="63"/>
                      </a:lnTo>
                      <a:lnTo>
                        <a:pt x="2" y="52"/>
                      </a:lnTo>
                      <a:lnTo>
                        <a:pt x="0" y="41"/>
                      </a:lnTo>
                      <a:lnTo>
                        <a:pt x="12" y="23"/>
                      </a:lnTo>
                      <a:lnTo>
                        <a:pt x="26" y="6"/>
                      </a:lnTo>
                      <a:lnTo>
                        <a:pt x="42" y="9"/>
                      </a:lnTo>
                      <a:lnTo>
                        <a:pt x="5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8" name="Country">
                  <a:extLst>
                    <a:ext uri="{FF2B5EF4-FFF2-40B4-BE49-F238E27FC236}">
                      <a16:creationId xmlns:a16="http://schemas.microsoft.com/office/drawing/2014/main" id="{B31DE368-E047-456E-834B-0E18CB781EBF}"/>
                    </a:ext>
                  </a:extLst>
                </p:cNvPr>
                <p:cNvSpPr>
                  <a:spLocks noEditPoints="1"/>
                </p:cNvSpPr>
                <p:nvPr/>
              </p:nvSpPr>
              <p:spPr bwMode="auto">
                <a:xfrm>
                  <a:off x="6299200" y="1890713"/>
                  <a:ext cx="36512" cy="41275"/>
                </a:xfrm>
                <a:custGeom>
                  <a:avLst/>
                  <a:gdLst>
                    <a:gd name="T0" fmla="*/ 174 w 174"/>
                    <a:gd name="T1" fmla="*/ 146 h 200"/>
                    <a:gd name="T2" fmla="*/ 151 w 174"/>
                    <a:gd name="T3" fmla="*/ 200 h 200"/>
                    <a:gd name="T4" fmla="*/ 112 w 174"/>
                    <a:gd name="T5" fmla="*/ 162 h 200"/>
                    <a:gd name="T6" fmla="*/ 106 w 174"/>
                    <a:gd name="T7" fmla="*/ 135 h 200"/>
                    <a:gd name="T8" fmla="*/ 162 w 174"/>
                    <a:gd name="T9" fmla="*/ 112 h 200"/>
                    <a:gd name="T10" fmla="*/ 174 w 174"/>
                    <a:gd name="T11" fmla="*/ 146 h 200"/>
                    <a:gd name="T12" fmla="*/ 107 w 174"/>
                    <a:gd name="T13" fmla="*/ 89 h 200"/>
                    <a:gd name="T14" fmla="*/ 97 w 174"/>
                    <a:gd name="T15" fmla="*/ 114 h 200"/>
                    <a:gd name="T16" fmla="*/ 86 w 174"/>
                    <a:gd name="T17" fmla="*/ 107 h 200"/>
                    <a:gd name="T18" fmla="*/ 59 w 174"/>
                    <a:gd name="T19" fmla="*/ 155 h 200"/>
                    <a:gd name="T20" fmla="*/ 69 w 174"/>
                    <a:gd name="T21" fmla="*/ 188 h 200"/>
                    <a:gd name="T22" fmla="*/ 45 w 174"/>
                    <a:gd name="T23" fmla="*/ 198 h 200"/>
                    <a:gd name="T24" fmla="*/ 16 w 174"/>
                    <a:gd name="T25" fmla="*/ 189 h 200"/>
                    <a:gd name="T26" fmla="*/ 1 w 174"/>
                    <a:gd name="T27" fmla="*/ 152 h 200"/>
                    <a:gd name="T28" fmla="*/ 0 w 174"/>
                    <a:gd name="T29" fmla="*/ 83 h 200"/>
                    <a:gd name="T30" fmla="*/ 6 w 174"/>
                    <a:gd name="T31" fmla="*/ 65 h 200"/>
                    <a:gd name="T32" fmla="*/ 17 w 174"/>
                    <a:gd name="T33" fmla="*/ 44 h 200"/>
                    <a:gd name="T34" fmla="*/ 50 w 174"/>
                    <a:gd name="T35" fmla="*/ 39 h 200"/>
                    <a:gd name="T36" fmla="*/ 63 w 174"/>
                    <a:gd name="T37" fmla="*/ 20 h 200"/>
                    <a:gd name="T38" fmla="*/ 94 w 174"/>
                    <a:gd name="T39" fmla="*/ 0 h 200"/>
                    <a:gd name="T40" fmla="*/ 93 w 174"/>
                    <a:gd name="T41" fmla="*/ 36 h 200"/>
                    <a:gd name="T42" fmla="*/ 81 w 174"/>
                    <a:gd name="T43" fmla="*/ 59 h 200"/>
                    <a:gd name="T44" fmla="*/ 86 w 174"/>
                    <a:gd name="T45" fmla="*/ 78 h 200"/>
                    <a:gd name="T46" fmla="*/ 107 w 174"/>
                    <a:gd name="T47" fmla="*/ 8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4" h="200">
                      <a:moveTo>
                        <a:pt x="174" y="146"/>
                      </a:moveTo>
                      <a:lnTo>
                        <a:pt x="151" y="200"/>
                      </a:lnTo>
                      <a:lnTo>
                        <a:pt x="112" y="162"/>
                      </a:lnTo>
                      <a:lnTo>
                        <a:pt x="106" y="135"/>
                      </a:lnTo>
                      <a:lnTo>
                        <a:pt x="162" y="112"/>
                      </a:lnTo>
                      <a:lnTo>
                        <a:pt x="174" y="146"/>
                      </a:lnTo>
                      <a:close/>
                      <a:moveTo>
                        <a:pt x="107" y="89"/>
                      </a:moveTo>
                      <a:lnTo>
                        <a:pt x="97" y="114"/>
                      </a:lnTo>
                      <a:lnTo>
                        <a:pt x="86" y="107"/>
                      </a:lnTo>
                      <a:lnTo>
                        <a:pt x="59" y="155"/>
                      </a:lnTo>
                      <a:lnTo>
                        <a:pt x="69" y="188"/>
                      </a:lnTo>
                      <a:lnTo>
                        <a:pt x="45" y="198"/>
                      </a:lnTo>
                      <a:lnTo>
                        <a:pt x="16" y="189"/>
                      </a:lnTo>
                      <a:lnTo>
                        <a:pt x="1" y="152"/>
                      </a:lnTo>
                      <a:lnTo>
                        <a:pt x="0" y="83"/>
                      </a:lnTo>
                      <a:lnTo>
                        <a:pt x="6" y="65"/>
                      </a:lnTo>
                      <a:lnTo>
                        <a:pt x="17" y="44"/>
                      </a:lnTo>
                      <a:lnTo>
                        <a:pt x="50" y="39"/>
                      </a:lnTo>
                      <a:lnTo>
                        <a:pt x="63" y="20"/>
                      </a:lnTo>
                      <a:lnTo>
                        <a:pt x="94" y="0"/>
                      </a:lnTo>
                      <a:lnTo>
                        <a:pt x="93" y="36"/>
                      </a:lnTo>
                      <a:lnTo>
                        <a:pt x="81" y="59"/>
                      </a:lnTo>
                      <a:lnTo>
                        <a:pt x="86" y="78"/>
                      </a:lnTo>
                      <a:lnTo>
                        <a:pt x="107" y="8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89" name="Country">
                  <a:extLst>
                    <a:ext uri="{FF2B5EF4-FFF2-40B4-BE49-F238E27FC236}">
                      <a16:creationId xmlns:a16="http://schemas.microsoft.com/office/drawing/2014/main" id="{32B62B9D-BD81-4C26-AD82-6FC916A85E55}"/>
                    </a:ext>
                  </a:extLst>
                </p:cNvPr>
                <p:cNvSpPr>
                  <a:spLocks/>
                </p:cNvSpPr>
                <p:nvPr/>
              </p:nvSpPr>
              <p:spPr bwMode="auto">
                <a:xfrm>
                  <a:off x="5681663" y="2281238"/>
                  <a:ext cx="28575" cy="17463"/>
                </a:xfrm>
                <a:custGeom>
                  <a:avLst/>
                  <a:gdLst>
                    <a:gd name="T0" fmla="*/ 9 w 137"/>
                    <a:gd name="T1" fmla="*/ 7 h 91"/>
                    <a:gd name="T2" fmla="*/ 13 w 137"/>
                    <a:gd name="T3" fmla="*/ 0 h 91"/>
                    <a:gd name="T4" fmla="*/ 43 w 137"/>
                    <a:gd name="T5" fmla="*/ 0 h 91"/>
                    <a:gd name="T6" fmla="*/ 66 w 137"/>
                    <a:gd name="T7" fmla="*/ 10 h 91"/>
                    <a:gd name="T8" fmla="*/ 76 w 137"/>
                    <a:gd name="T9" fmla="*/ 9 h 91"/>
                    <a:gd name="T10" fmla="*/ 82 w 137"/>
                    <a:gd name="T11" fmla="*/ 23 h 91"/>
                    <a:gd name="T12" fmla="*/ 103 w 137"/>
                    <a:gd name="T13" fmla="*/ 23 h 91"/>
                    <a:gd name="T14" fmla="*/ 102 w 137"/>
                    <a:gd name="T15" fmla="*/ 35 h 91"/>
                    <a:gd name="T16" fmla="*/ 119 w 137"/>
                    <a:gd name="T17" fmla="*/ 36 h 91"/>
                    <a:gd name="T18" fmla="*/ 137 w 137"/>
                    <a:gd name="T19" fmla="*/ 51 h 91"/>
                    <a:gd name="T20" fmla="*/ 123 w 137"/>
                    <a:gd name="T21" fmla="*/ 67 h 91"/>
                    <a:gd name="T22" fmla="*/ 105 w 137"/>
                    <a:gd name="T23" fmla="*/ 58 h 91"/>
                    <a:gd name="T24" fmla="*/ 88 w 137"/>
                    <a:gd name="T25" fmla="*/ 60 h 91"/>
                    <a:gd name="T26" fmla="*/ 76 w 137"/>
                    <a:gd name="T27" fmla="*/ 58 h 91"/>
                    <a:gd name="T28" fmla="*/ 69 w 137"/>
                    <a:gd name="T29" fmla="*/ 65 h 91"/>
                    <a:gd name="T30" fmla="*/ 54 w 137"/>
                    <a:gd name="T31" fmla="*/ 68 h 91"/>
                    <a:gd name="T32" fmla="*/ 48 w 137"/>
                    <a:gd name="T33" fmla="*/ 58 h 91"/>
                    <a:gd name="T34" fmla="*/ 36 w 137"/>
                    <a:gd name="T35" fmla="*/ 64 h 91"/>
                    <a:gd name="T36" fmla="*/ 21 w 137"/>
                    <a:gd name="T37" fmla="*/ 91 h 91"/>
                    <a:gd name="T38" fmla="*/ 11 w 137"/>
                    <a:gd name="T39" fmla="*/ 85 h 91"/>
                    <a:gd name="T40" fmla="*/ 9 w 137"/>
                    <a:gd name="T41" fmla="*/ 73 h 91"/>
                    <a:gd name="T42" fmla="*/ 10 w 137"/>
                    <a:gd name="T43" fmla="*/ 62 h 91"/>
                    <a:gd name="T44" fmla="*/ 0 w 137"/>
                    <a:gd name="T45" fmla="*/ 50 h 91"/>
                    <a:gd name="T46" fmla="*/ 9 w 137"/>
                    <a:gd name="T47" fmla="*/ 44 h 91"/>
                    <a:gd name="T48" fmla="*/ 12 w 137"/>
                    <a:gd name="T49" fmla="*/ 28 h 91"/>
                    <a:gd name="T50" fmla="*/ 9 w 137"/>
                    <a:gd name="T51"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7" h="91">
                      <a:moveTo>
                        <a:pt x="9" y="7"/>
                      </a:moveTo>
                      <a:lnTo>
                        <a:pt x="13" y="0"/>
                      </a:lnTo>
                      <a:lnTo>
                        <a:pt x="43" y="0"/>
                      </a:lnTo>
                      <a:lnTo>
                        <a:pt x="66" y="10"/>
                      </a:lnTo>
                      <a:lnTo>
                        <a:pt x="76" y="9"/>
                      </a:lnTo>
                      <a:lnTo>
                        <a:pt x="82" y="23"/>
                      </a:lnTo>
                      <a:lnTo>
                        <a:pt x="103" y="23"/>
                      </a:lnTo>
                      <a:lnTo>
                        <a:pt x="102" y="35"/>
                      </a:lnTo>
                      <a:lnTo>
                        <a:pt x="119" y="36"/>
                      </a:lnTo>
                      <a:lnTo>
                        <a:pt x="137" y="51"/>
                      </a:lnTo>
                      <a:lnTo>
                        <a:pt x="123" y="67"/>
                      </a:lnTo>
                      <a:lnTo>
                        <a:pt x="105" y="58"/>
                      </a:lnTo>
                      <a:lnTo>
                        <a:pt x="88" y="60"/>
                      </a:lnTo>
                      <a:lnTo>
                        <a:pt x="76" y="58"/>
                      </a:lnTo>
                      <a:lnTo>
                        <a:pt x="69" y="65"/>
                      </a:lnTo>
                      <a:lnTo>
                        <a:pt x="54" y="68"/>
                      </a:lnTo>
                      <a:lnTo>
                        <a:pt x="48" y="58"/>
                      </a:lnTo>
                      <a:lnTo>
                        <a:pt x="36" y="64"/>
                      </a:lnTo>
                      <a:lnTo>
                        <a:pt x="21" y="91"/>
                      </a:lnTo>
                      <a:lnTo>
                        <a:pt x="11" y="85"/>
                      </a:lnTo>
                      <a:lnTo>
                        <a:pt x="9" y="73"/>
                      </a:lnTo>
                      <a:lnTo>
                        <a:pt x="10" y="62"/>
                      </a:lnTo>
                      <a:lnTo>
                        <a:pt x="0" y="50"/>
                      </a:lnTo>
                      <a:lnTo>
                        <a:pt x="9" y="44"/>
                      </a:lnTo>
                      <a:lnTo>
                        <a:pt x="12" y="28"/>
                      </a:lnTo>
                      <a:lnTo>
                        <a:pt x="9" y="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0" name="Country">
                  <a:extLst>
                    <a:ext uri="{FF2B5EF4-FFF2-40B4-BE49-F238E27FC236}">
                      <a16:creationId xmlns:a16="http://schemas.microsoft.com/office/drawing/2014/main" id="{0270B12F-72CE-4CEF-A2F9-04550A1A02E8}"/>
                    </a:ext>
                  </a:extLst>
                </p:cNvPr>
                <p:cNvSpPr>
                  <a:spLocks/>
                </p:cNvSpPr>
                <p:nvPr/>
              </p:nvSpPr>
              <p:spPr bwMode="auto">
                <a:xfrm>
                  <a:off x="6170613" y="2128838"/>
                  <a:ext cx="158750" cy="158750"/>
                </a:xfrm>
                <a:custGeom>
                  <a:avLst/>
                  <a:gdLst>
                    <a:gd name="T0" fmla="*/ 785 w 785"/>
                    <a:gd name="T1" fmla="*/ 598 h 777"/>
                    <a:gd name="T2" fmla="*/ 655 w 785"/>
                    <a:gd name="T3" fmla="*/ 676 h 777"/>
                    <a:gd name="T4" fmla="*/ 545 w 785"/>
                    <a:gd name="T5" fmla="*/ 755 h 777"/>
                    <a:gd name="T6" fmla="*/ 492 w 785"/>
                    <a:gd name="T7" fmla="*/ 773 h 777"/>
                    <a:gd name="T8" fmla="*/ 450 w 785"/>
                    <a:gd name="T9" fmla="*/ 777 h 777"/>
                    <a:gd name="T10" fmla="*/ 449 w 785"/>
                    <a:gd name="T11" fmla="*/ 751 h 777"/>
                    <a:gd name="T12" fmla="*/ 432 w 785"/>
                    <a:gd name="T13" fmla="*/ 745 h 777"/>
                    <a:gd name="T14" fmla="*/ 408 w 785"/>
                    <a:gd name="T15" fmla="*/ 733 h 777"/>
                    <a:gd name="T16" fmla="*/ 399 w 785"/>
                    <a:gd name="T17" fmla="*/ 715 h 777"/>
                    <a:gd name="T18" fmla="*/ 271 w 785"/>
                    <a:gd name="T19" fmla="*/ 626 h 777"/>
                    <a:gd name="T20" fmla="*/ 143 w 785"/>
                    <a:gd name="T21" fmla="*/ 536 h 777"/>
                    <a:gd name="T22" fmla="*/ 0 w 785"/>
                    <a:gd name="T23" fmla="*/ 435 h 777"/>
                    <a:gd name="T24" fmla="*/ 1 w 785"/>
                    <a:gd name="T25" fmla="*/ 426 h 777"/>
                    <a:gd name="T26" fmla="*/ 1 w 785"/>
                    <a:gd name="T27" fmla="*/ 424 h 777"/>
                    <a:gd name="T28" fmla="*/ 1 w 785"/>
                    <a:gd name="T29" fmla="*/ 373 h 777"/>
                    <a:gd name="T30" fmla="*/ 62 w 785"/>
                    <a:gd name="T31" fmla="*/ 341 h 777"/>
                    <a:gd name="T32" fmla="*/ 100 w 785"/>
                    <a:gd name="T33" fmla="*/ 334 h 777"/>
                    <a:gd name="T34" fmla="*/ 131 w 785"/>
                    <a:gd name="T35" fmla="*/ 323 h 777"/>
                    <a:gd name="T36" fmla="*/ 146 w 785"/>
                    <a:gd name="T37" fmla="*/ 301 h 777"/>
                    <a:gd name="T38" fmla="*/ 190 w 785"/>
                    <a:gd name="T39" fmla="*/ 284 h 777"/>
                    <a:gd name="T40" fmla="*/ 192 w 785"/>
                    <a:gd name="T41" fmla="*/ 251 h 777"/>
                    <a:gd name="T42" fmla="*/ 213 w 785"/>
                    <a:gd name="T43" fmla="*/ 247 h 777"/>
                    <a:gd name="T44" fmla="*/ 231 w 785"/>
                    <a:gd name="T45" fmla="*/ 231 h 777"/>
                    <a:gd name="T46" fmla="*/ 280 w 785"/>
                    <a:gd name="T47" fmla="*/ 223 h 777"/>
                    <a:gd name="T48" fmla="*/ 287 w 785"/>
                    <a:gd name="T49" fmla="*/ 206 h 777"/>
                    <a:gd name="T50" fmla="*/ 277 w 785"/>
                    <a:gd name="T51" fmla="*/ 196 h 777"/>
                    <a:gd name="T52" fmla="*/ 264 w 785"/>
                    <a:gd name="T53" fmla="*/ 149 h 777"/>
                    <a:gd name="T54" fmla="*/ 262 w 785"/>
                    <a:gd name="T55" fmla="*/ 121 h 777"/>
                    <a:gd name="T56" fmla="*/ 248 w 785"/>
                    <a:gd name="T57" fmla="*/ 91 h 777"/>
                    <a:gd name="T58" fmla="*/ 284 w 785"/>
                    <a:gd name="T59" fmla="*/ 66 h 777"/>
                    <a:gd name="T60" fmla="*/ 325 w 785"/>
                    <a:gd name="T61" fmla="*/ 58 h 777"/>
                    <a:gd name="T62" fmla="*/ 349 w 785"/>
                    <a:gd name="T63" fmla="*/ 39 h 777"/>
                    <a:gd name="T64" fmla="*/ 385 w 785"/>
                    <a:gd name="T65" fmla="*/ 25 h 777"/>
                    <a:gd name="T66" fmla="*/ 450 w 785"/>
                    <a:gd name="T67" fmla="*/ 16 h 777"/>
                    <a:gd name="T68" fmla="*/ 512 w 785"/>
                    <a:gd name="T69" fmla="*/ 12 h 777"/>
                    <a:gd name="T70" fmla="*/ 532 w 785"/>
                    <a:gd name="T71" fmla="*/ 19 h 777"/>
                    <a:gd name="T72" fmla="*/ 567 w 785"/>
                    <a:gd name="T73" fmla="*/ 1 h 777"/>
                    <a:gd name="T74" fmla="*/ 608 w 785"/>
                    <a:gd name="T75" fmla="*/ 0 h 777"/>
                    <a:gd name="T76" fmla="*/ 623 w 785"/>
                    <a:gd name="T77" fmla="*/ 11 h 777"/>
                    <a:gd name="T78" fmla="*/ 649 w 785"/>
                    <a:gd name="T79" fmla="*/ 8 h 777"/>
                    <a:gd name="T80" fmla="*/ 641 w 785"/>
                    <a:gd name="T81" fmla="*/ 33 h 777"/>
                    <a:gd name="T82" fmla="*/ 647 w 785"/>
                    <a:gd name="T83" fmla="*/ 77 h 777"/>
                    <a:gd name="T84" fmla="*/ 638 w 785"/>
                    <a:gd name="T85" fmla="*/ 115 h 777"/>
                    <a:gd name="T86" fmla="*/ 615 w 785"/>
                    <a:gd name="T87" fmla="*/ 140 h 777"/>
                    <a:gd name="T88" fmla="*/ 618 w 785"/>
                    <a:gd name="T89" fmla="*/ 175 h 777"/>
                    <a:gd name="T90" fmla="*/ 649 w 785"/>
                    <a:gd name="T91" fmla="*/ 201 h 777"/>
                    <a:gd name="T92" fmla="*/ 650 w 785"/>
                    <a:gd name="T93" fmla="*/ 212 h 777"/>
                    <a:gd name="T94" fmla="*/ 673 w 785"/>
                    <a:gd name="T95" fmla="*/ 230 h 777"/>
                    <a:gd name="T96" fmla="*/ 689 w 785"/>
                    <a:gd name="T97" fmla="*/ 309 h 777"/>
                    <a:gd name="T98" fmla="*/ 702 w 785"/>
                    <a:gd name="T99" fmla="*/ 348 h 777"/>
                    <a:gd name="T100" fmla="*/ 704 w 785"/>
                    <a:gd name="T101" fmla="*/ 368 h 777"/>
                    <a:gd name="T102" fmla="*/ 697 w 785"/>
                    <a:gd name="T103" fmla="*/ 403 h 777"/>
                    <a:gd name="T104" fmla="*/ 700 w 785"/>
                    <a:gd name="T105" fmla="*/ 422 h 777"/>
                    <a:gd name="T106" fmla="*/ 695 w 785"/>
                    <a:gd name="T107" fmla="*/ 445 h 777"/>
                    <a:gd name="T108" fmla="*/ 698 w 785"/>
                    <a:gd name="T109" fmla="*/ 472 h 777"/>
                    <a:gd name="T110" fmla="*/ 683 w 785"/>
                    <a:gd name="T111" fmla="*/ 490 h 777"/>
                    <a:gd name="T112" fmla="*/ 706 w 785"/>
                    <a:gd name="T113" fmla="*/ 520 h 777"/>
                    <a:gd name="T114" fmla="*/ 707 w 785"/>
                    <a:gd name="T115" fmla="*/ 538 h 777"/>
                    <a:gd name="T116" fmla="*/ 720 w 785"/>
                    <a:gd name="T117" fmla="*/ 561 h 777"/>
                    <a:gd name="T118" fmla="*/ 738 w 785"/>
                    <a:gd name="T119" fmla="*/ 553 h 777"/>
                    <a:gd name="T120" fmla="*/ 768 w 785"/>
                    <a:gd name="T121" fmla="*/ 573 h 777"/>
                    <a:gd name="T122" fmla="*/ 785 w 785"/>
                    <a:gd name="T123" fmla="*/ 598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5" h="777">
                      <a:moveTo>
                        <a:pt x="785" y="598"/>
                      </a:moveTo>
                      <a:lnTo>
                        <a:pt x="655" y="676"/>
                      </a:lnTo>
                      <a:lnTo>
                        <a:pt x="545" y="755"/>
                      </a:lnTo>
                      <a:lnTo>
                        <a:pt x="492" y="773"/>
                      </a:lnTo>
                      <a:lnTo>
                        <a:pt x="450" y="777"/>
                      </a:lnTo>
                      <a:lnTo>
                        <a:pt x="449" y="751"/>
                      </a:lnTo>
                      <a:lnTo>
                        <a:pt x="432" y="745"/>
                      </a:lnTo>
                      <a:lnTo>
                        <a:pt x="408" y="733"/>
                      </a:lnTo>
                      <a:lnTo>
                        <a:pt x="399" y="715"/>
                      </a:lnTo>
                      <a:lnTo>
                        <a:pt x="271" y="626"/>
                      </a:lnTo>
                      <a:lnTo>
                        <a:pt x="143" y="536"/>
                      </a:lnTo>
                      <a:lnTo>
                        <a:pt x="0" y="435"/>
                      </a:lnTo>
                      <a:lnTo>
                        <a:pt x="1" y="426"/>
                      </a:lnTo>
                      <a:lnTo>
                        <a:pt x="1" y="424"/>
                      </a:lnTo>
                      <a:lnTo>
                        <a:pt x="1" y="373"/>
                      </a:lnTo>
                      <a:lnTo>
                        <a:pt x="62" y="341"/>
                      </a:lnTo>
                      <a:lnTo>
                        <a:pt x="100" y="334"/>
                      </a:lnTo>
                      <a:lnTo>
                        <a:pt x="131" y="323"/>
                      </a:lnTo>
                      <a:lnTo>
                        <a:pt x="146" y="301"/>
                      </a:lnTo>
                      <a:lnTo>
                        <a:pt x="190" y="284"/>
                      </a:lnTo>
                      <a:lnTo>
                        <a:pt x="192" y="251"/>
                      </a:lnTo>
                      <a:lnTo>
                        <a:pt x="213" y="247"/>
                      </a:lnTo>
                      <a:lnTo>
                        <a:pt x="231" y="231"/>
                      </a:lnTo>
                      <a:lnTo>
                        <a:pt x="280" y="223"/>
                      </a:lnTo>
                      <a:lnTo>
                        <a:pt x="287" y="206"/>
                      </a:lnTo>
                      <a:lnTo>
                        <a:pt x="277" y="196"/>
                      </a:lnTo>
                      <a:lnTo>
                        <a:pt x="264" y="149"/>
                      </a:lnTo>
                      <a:lnTo>
                        <a:pt x="262" y="121"/>
                      </a:lnTo>
                      <a:lnTo>
                        <a:pt x="248" y="91"/>
                      </a:lnTo>
                      <a:lnTo>
                        <a:pt x="284" y="66"/>
                      </a:lnTo>
                      <a:lnTo>
                        <a:pt x="325" y="58"/>
                      </a:lnTo>
                      <a:lnTo>
                        <a:pt x="349" y="39"/>
                      </a:lnTo>
                      <a:lnTo>
                        <a:pt x="385" y="25"/>
                      </a:lnTo>
                      <a:lnTo>
                        <a:pt x="450" y="16"/>
                      </a:lnTo>
                      <a:lnTo>
                        <a:pt x="512" y="12"/>
                      </a:lnTo>
                      <a:lnTo>
                        <a:pt x="532" y="19"/>
                      </a:lnTo>
                      <a:lnTo>
                        <a:pt x="567" y="1"/>
                      </a:lnTo>
                      <a:lnTo>
                        <a:pt x="608" y="0"/>
                      </a:lnTo>
                      <a:lnTo>
                        <a:pt x="623" y="11"/>
                      </a:lnTo>
                      <a:lnTo>
                        <a:pt x="649" y="8"/>
                      </a:lnTo>
                      <a:lnTo>
                        <a:pt x="641" y="33"/>
                      </a:lnTo>
                      <a:lnTo>
                        <a:pt x="647" y="77"/>
                      </a:lnTo>
                      <a:lnTo>
                        <a:pt x="638" y="115"/>
                      </a:lnTo>
                      <a:lnTo>
                        <a:pt x="615" y="140"/>
                      </a:lnTo>
                      <a:lnTo>
                        <a:pt x="618" y="175"/>
                      </a:lnTo>
                      <a:lnTo>
                        <a:pt x="649" y="201"/>
                      </a:lnTo>
                      <a:lnTo>
                        <a:pt x="650" y="212"/>
                      </a:lnTo>
                      <a:lnTo>
                        <a:pt x="673" y="230"/>
                      </a:lnTo>
                      <a:lnTo>
                        <a:pt x="689" y="309"/>
                      </a:lnTo>
                      <a:lnTo>
                        <a:pt x="702" y="348"/>
                      </a:lnTo>
                      <a:lnTo>
                        <a:pt x="704" y="368"/>
                      </a:lnTo>
                      <a:lnTo>
                        <a:pt x="697" y="403"/>
                      </a:lnTo>
                      <a:lnTo>
                        <a:pt x="700" y="422"/>
                      </a:lnTo>
                      <a:lnTo>
                        <a:pt x="695" y="445"/>
                      </a:lnTo>
                      <a:lnTo>
                        <a:pt x="698" y="472"/>
                      </a:lnTo>
                      <a:lnTo>
                        <a:pt x="683" y="490"/>
                      </a:lnTo>
                      <a:lnTo>
                        <a:pt x="706" y="520"/>
                      </a:lnTo>
                      <a:lnTo>
                        <a:pt x="707" y="538"/>
                      </a:lnTo>
                      <a:lnTo>
                        <a:pt x="720" y="561"/>
                      </a:lnTo>
                      <a:lnTo>
                        <a:pt x="738" y="553"/>
                      </a:lnTo>
                      <a:lnTo>
                        <a:pt x="768" y="573"/>
                      </a:lnTo>
                      <a:lnTo>
                        <a:pt x="785" y="59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1" name="Country">
                  <a:extLst>
                    <a:ext uri="{FF2B5EF4-FFF2-40B4-BE49-F238E27FC236}">
                      <a16:creationId xmlns:a16="http://schemas.microsoft.com/office/drawing/2014/main" id="{CB3AE168-31EB-4E29-B0CA-295F31A95055}"/>
                    </a:ext>
                  </a:extLst>
                </p:cNvPr>
                <p:cNvSpPr>
                  <a:spLocks/>
                </p:cNvSpPr>
                <p:nvPr/>
              </p:nvSpPr>
              <p:spPr bwMode="auto">
                <a:xfrm>
                  <a:off x="5611813" y="2425700"/>
                  <a:ext cx="44450" cy="47625"/>
                </a:xfrm>
                <a:custGeom>
                  <a:avLst/>
                  <a:gdLst>
                    <a:gd name="T0" fmla="*/ 25 w 217"/>
                    <a:gd name="T1" fmla="*/ 180 h 238"/>
                    <a:gd name="T2" fmla="*/ 45 w 217"/>
                    <a:gd name="T3" fmla="*/ 152 h 238"/>
                    <a:gd name="T4" fmla="*/ 37 w 217"/>
                    <a:gd name="T5" fmla="*/ 135 h 238"/>
                    <a:gd name="T6" fmla="*/ 22 w 217"/>
                    <a:gd name="T7" fmla="*/ 153 h 238"/>
                    <a:gd name="T8" fmla="*/ 0 w 217"/>
                    <a:gd name="T9" fmla="*/ 136 h 238"/>
                    <a:gd name="T10" fmla="*/ 7 w 217"/>
                    <a:gd name="T11" fmla="*/ 126 h 238"/>
                    <a:gd name="T12" fmla="*/ 1 w 217"/>
                    <a:gd name="T13" fmla="*/ 91 h 238"/>
                    <a:gd name="T14" fmla="*/ 14 w 217"/>
                    <a:gd name="T15" fmla="*/ 86 h 238"/>
                    <a:gd name="T16" fmla="*/ 21 w 217"/>
                    <a:gd name="T17" fmla="*/ 62 h 238"/>
                    <a:gd name="T18" fmla="*/ 36 w 217"/>
                    <a:gd name="T19" fmla="*/ 38 h 238"/>
                    <a:gd name="T20" fmla="*/ 33 w 217"/>
                    <a:gd name="T21" fmla="*/ 23 h 238"/>
                    <a:gd name="T22" fmla="*/ 54 w 217"/>
                    <a:gd name="T23" fmla="*/ 15 h 238"/>
                    <a:gd name="T24" fmla="*/ 80 w 217"/>
                    <a:gd name="T25" fmla="*/ 0 h 238"/>
                    <a:gd name="T26" fmla="*/ 118 w 217"/>
                    <a:gd name="T27" fmla="*/ 21 h 238"/>
                    <a:gd name="T28" fmla="*/ 125 w 217"/>
                    <a:gd name="T29" fmla="*/ 20 h 238"/>
                    <a:gd name="T30" fmla="*/ 134 w 217"/>
                    <a:gd name="T31" fmla="*/ 37 h 238"/>
                    <a:gd name="T32" fmla="*/ 166 w 217"/>
                    <a:gd name="T33" fmla="*/ 42 h 238"/>
                    <a:gd name="T34" fmla="*/ 177 w 217"/>
                    <a:gd name="T35" fmla="*/ 36 h 238"/>
                    <a:gd name="T36" fmla="*/ 196 w 217"/>
                    <a:gd name="T37" fmla="*/ 48 h 238"/>
                    <a:gd name="T38" fmla="*/ 212 w 217"/>
                    <a:gd name="T39" fmla="*/ 57 h 238"/>
                    <a:gd name="T40" fmla="*/ 217 w 217"/>
                    <a:gd name="T41" fmla="*/ 86 h 238"/>
                    <a:gd name="T42" fmla="*/ 205 w 217"/>
                    <a:gd name="T43" fmla="*/ 110 h 238"/>
                    <a:gd name="T44" fmla="*/ 164 w 217"/>
                    <a:gd name="T45" fmla="*/ 150 h 238"/>
                    <a:gd name="T46" fmla="*/ 119 w 217"/>
                    <a:gd name="T47" fmla="*/ 165 h 238"/>
                    <a:gd name="T48" fmla="*/ 95 w 217"/>
                    <a:gd name="T49" fmla="*/ 197 h 238"/>
                    <a:gd name="T50" fmla="*/ 88 w 217"/>
                    <a:gd name="T51" fmla="*/ 223 h 238"/>
                    <a:gd name="T52" fmla="*/ 67 w 217"/>
                    <a:gd name="T53" fmla="*/ 238 h 238"/>
                    <a:gd name="T54" fmla="*/ 51 w 217"/>
                    <a:gd name="T55" fmla="*/ 219 h 238"/>
                    <a:gd name="T56" fmla="*/ 35 w 217"/>
                    <a:gd name="T57" fmla="*/ 215 h 238"/>
                    <a:gd name="T58" fmla="*/ 20 w 217"/>
                    <a:gd name="T59" fmla="*/ 218 h 238"/>
                    <a:gd name="T60" fmla="*/ 19 w 217"/>
                    <a:gd name="T61" fmla="*/ 204 h 238"/>
                    <a:gd name="T62" fmla="*/ 30 w 217"/>
                    <a:gd name="T63" fmla="*/ 196 h 238"/>
                    <a:gd name="T64" fmla="*/ 25 w 217"/>
                    <a:gd name="T65" fmla="*/ 18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238">
                      <a:moveTo>
                        <a:pt x="25" y="180"/>
                      </a:moveTo>
                      <a:lnTo>
                        <a:pt x="45" y="152"/>
                      </a:lnTo>
                      <a:lnTo>
                        <a:pt x="37" y="135"/>
                      </a:lnTo>
                      <a:lnTo>
                        <a:pt x="22" y="153"/>
                      </a:lnTo>
                      <a:lnTo>
                        <a:pt x="0" y="136"/>
                      </a:lnTo>
                      <a:lnTo>
                        <a:pt x="7" y="126"/>
                      </a:lnTo>
                      <a:lnTo>
                        <a:pt x="1" y="91"/>
                      </a:lnTo>
                      <a:lnTo>
                        <a:pt x="14" y="86"/>
                      </a:lnTo>
                      <a:lnTo>
                        <a:pt x="21" y="62"/>
                      </a:lnTo>
                      <a:lnTo>
                        <a:pt x="36" y="38"/>
                      </a:lnTo>
                      <a:lnTo>
                        <a:pt x="33" y="23"/>
                      </a:lnTo>
                      <a:lnTo>
                        <a:pt x="54" y="15"/>
                      </a:lnTo>
                      <a:lnTo>
                        <a:pt x="80" y="0"/>
                      </a:lnTo>
                      <a:lnTo>
                        <a:pt x="118" y="21"/>
                      </a:lnTo>
                      <a:lnTo>
                        <a:pt x="125" y="20"/>
                      </a:lnTo>
                      <a:lnTo>
                        <a:pt x="134" y="37"/>
                      </a:lnTo>
                      <a:lnTo>
                        <a:pt x="166" y="42"/>
                      </a:lnTo>
                      <a:lnTo>
                        <a:pt x="177" y="36"/>
                      </a:lnTo>
                      <a:lnTo>
                        <a:pt x="196" y="48"/>
                      </a:lnTo>
                      <a:lnTo>
                        <a:pt x="212" y="57"/>
                      </a:lnTo>
                      <a:lnTo>
                        <a:pt x="217" y="86"/>
                      </a:lnTo>
                      <a:lnTo>
                        <a:pt x="205" y="110"/>
                      </a:lnTo>
                      <a:lnTo>
                        <a:pt x="164" y="150"/>
                      </a:lnTo>
                      <a:lnTo>
                        <a:pt x="119" y="165"/>
                      </a:lnTo>
                      <a:lnTo>
                        <a:pt x="95" y="197"/>
                      </a:lnTo>
                      <a:lnTo>
                        <a:pt x="88" y="223"/>
                      </a:lnTo>
                      <a:lnTo>
                        <a:pt x="67" y="238"/>
                      </a:lnTo>
                      <a:lnTo>
                        <a:pt x="51" y="219"/>
                      </a:lnTo>
                      <a:lnTo>
                        <a:pt x="35" y="215"/>
                      </a:lnTo>
                      <a:lnTo>
                        <a:pt x="20" y="218"/>
                      </a:lnTo>
                      <a:lnTo>
                        <a:pt x="19" y="204"/>
                      </a:lnTo>
                      <a:lnTo>
                        <a:pt x="30" y="196"/>
                      </a:lnTo>
                      <a:lnTo>
                        <a:pt x="25" y="18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2" name="Country">
                  <a:extLst>
                    <a:ext uri="{FF2B5EF4-FFF2-40B4-BE49-F238E27FC236}">
                      <a16:creationId xmlns:a16="http://schemas.microsoft.com/office/drawing/2014/main" id="{D99951E4-6637-468B-BCA3-60C15B1719AF}"/>
                    </a:ext>
                  </a:extLst>
                </p:cNvPr>
                <p:cNvSpPr>
                  <a:spLocks/>
                </p:cNvSpPr>
                <p:nvPr/>
              </p:nvSpPr>
              <p:spPr bwMode="auto">
                <a:xfrm>
                  <a:off x="6416675" y="1863725"/>
                  <a:ext cx="38100" cy="31750"/>
                </a:xfrm>
                <a:custGeom>
                  <a:avLst/>
                  <a:gdLst>
                    <a:gd name="T0" fmla="*/ 37 w 182"/>
                    <a:gd name="T1" fmla="*/ 133 h 155"/>
                    <a:gd name="T2" fmla="*/ 41 w 182"/>
                    <a:gd name="T3" fmla="*/ 91 h 155"/>
                    <a:gd name="T4" fmla="*/ 27 w 182"/>
                    <a:gd name="T5" fmla="*/ 100 h 155"/>
                    <a:gd name="T6" fmla="*/ 3 w 182"/>
                    <a:gd name="T7" fmla="*/ 74 h 155"/>
                    <a:gd name="T8" fmla="*/ 0 w 182"/>
                    <a:gd name="T9" fmla="*/ 32 h 155"/>
                    <a:gd name="T10" fmla="*/ 48 w 182"/>
                    <a:gd name="T11" fmla="*/ 11 h 155"/>
                    <a:gd name="T12" fmla="*/ 95 w 182"/>
                    <a:gd name="T13" fmla="*/ 0 h 155"/>
                    <a:gd name="T14" fmla="*/ 137 w 182"/>
                    <a:gd name="T15" fmla="*/ 13 h 155"/>
                    <a:gd name="T16" fmla="*/ 176 w 182"/>
                    <a:gd name="T17" fmla="*/ 11 h 155"/>
                    <a:gd name="T18" fmla="*/ 182 w 182"/>
                    <a:gd name="T19" fmla="*/ 23 h 155"/>
                    <a:gd name="T20" fmla="*/ 155 w 182"/>
                    <a:gd name="T21" fmla="*/ 66 h 155"/>
                    <a:gd name="T22" fmla="*/ 166 w 182"/>
                    <a:gd name="T23" fmla="*/ 133 h 155"/>
                    <a:gd name="T24" fmla="*/ 150 w 182"/>
                    <a:gd name="T25" fmla="*/ 155 h 155"/>
                    <a:gd name="T26" fmla="*/ 118 w 182"/>
                    <a:gd name="T27" fmla="*/ 155 h 155"/>
                    <a:gd name="T28" fmla="*/ 86 w 182"/>
                    <a:gd name="T29" fmla="*/ 129 h 155"/>
                    <a:gd name="T30" fmla="*/ 69 w 182"/>
                    <a:gd name="T31" fmla="*/ 120 h 155"/>
                    <a:gd name="T32" fmla="*/ 37 w 182"/>
                    <a:gd name="T3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155">
                      <a:moveTo>
                        <a:pt x="37" y="133"/>
                      </a:moveTo>
                      <a:lnTo>
                        <a:pt x="41" y="91"/>
                      </a:lnTo>
                      <a:lnTo>
                        <a:pt x="27" y="100"/>
                      </a:lnTo>
                      <a:lnTo>
                        <a:pt x="3" y="74"/>
                      </a:lnTo>
                      <a:lnTo>
                        <a:pt x="0" y="32"/>
                      </a:lnTo>
                      <a:lnTo>
                        <a:pt x="48" y="11"/>
                      </a:lnTo>
                      <a:lnTo>
                        <a:pt x="95" y="0"/>
                      </a:lnTo>
                      <a:lnTo>
                        <a:pt x="137" y="13"/>
                      </a:lnTo>
                      <a:lnTo>
                        <a:pt x="176" y="11"/>
                      </a:lnTo>
                      <a:lnTo>
                        <a:pt x="182" y="23"/>
                      </a:lnTo>
                      <a:lnTo>
                        <a:pt x="155" y="66"/>
                      </a:lnTo>
                      <a:lnTo>
                        <a:pt x="166" y="133"/>
                      </a:lnTo>
                      <a:lnTo>
                        <a:pt x="150" y="155"/>
                      </a:lnTo>
                      <a:lnTo>
                        <a:pt x="118" y="155"/>
                      </a:lnTo>
                      <a:lnTo>
                        <a:pt x="86" y="129"/>
                      </a:lnTo>
                      <a:lnTo>
                        <a:pt x="69" y="120"/>
                      </a:lnTo>
                      <a:lnTo>
                        <a:pt x="37" y="13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3" name="Country">
                  <a:extLst>
                    <a:ext uri="{FF2B5EF4-FFF2-40B4-BE49-F238E27FC236}">
                      <a16:creationId xmlns:a16="http://schemas.microsoft.com/office/drawing/2014/main" id="{3A19D829-3DFA-44E7-BB01-F86CBA605ED9}"/>
                    </a:ext>
                  </a:extLst>
                </p:cNvPr>
                <p:cNvSpPr>
                  <a:spLocks/>
                </p:cNvSpPr>
                <p:nvPr/>
              </p:nvSpPr>
              <p:spPr bwMode="auto">
                <a:xfrm>
                  <a:off x="6427788" y="2181225"/>
                  <a:ext cx="93662" cy="82550"/>
                </a:xfrm>
                <a:custGeom>
                  <a:avLst/>
                  <a:gdLst>
                    <a:gd name="T0" fmla="*/ 388 w 462"/>
                    <a:gd name="T1" fmla="*/ 91 h 406"/>
                    <a:gd name="T2" fmla="*/ 377 w 462"/>
                    <a:gd name="T3" fmla="*/ 109 h 406"/>
                    <a:gd name="T4" fmla="*/ 369 w 462"/>
                    <a:gd name="T5" fmla="*/ 141 h 406"/>
                    <a:gd name="T6" fmla="*/ 359 w 462"/>
                    <a:gd name="T7" fmla="*/ 163 h 406"/>
                    <a:gd name="T8" fmla="*/ 350 w 462"/>
                    <a:gd name="T9" fmla="*/ 171 h 406"/>
                    <a:gd name="T10" fmla="*/ 337 w 462"/>
                    <a:gd name="T11" fmla="*/ 157 h 406"/>
                    <a:gd name="T12" fmla="*/ 320 w 462"/>
                    <a:gd name="T13" fmla="*/ 138 h 406"/>
                    <a:gd name="T14" fmla="*/ 293 w 462"/>
                    <a:gd name="T15" fmla="*/ 76 h 406"/>
                    <a:gd name="T16" fmla="*/ 289 w 462"/>
                    <a:gd name="T17" fmla="*/ 80 h 406"/>
                    <a:gd name="T18" fmla="*/ 305 w 462"/>
                    <a:gd name="T19" fmla="*/ 126 h 406"/>
                    <a:gd name="T20" fmla="*/ 328 w 462"/>
                    <a:gd name="T21" fmla="*/ 169 h 406"/>
                    <a:gd name="T22" fmla="*/ 357 w 462"/>
                    <a:gd name="T23" fmla="*/ 235 h 406"/>
                    <a:gd name="T24" fmla="*/ 371 w 462"/>
                    <a:gd name="T25" fmla="*/ 257 h 406"/>
                    <a:gd name="T26" fmla="*/ 383 w 462"/>
                    <a:gd name="T27" fmla="*/ 281 h 406"/>
                    <a:gd name="T28" fmla="*/ 417 w 462"/>
                    <a:gd name="T29" fmla="*/ 327 h 406"/>
                    <a:gd name="T30" fmla="*/ 410 w 462"/>
                    <a:gd name="T31" fmla="*/ 334 h 406"/>
                    <a:gd name="T32" fmla="*/ 411 w 462"/>
                    <a:gd name="T33" fmla="*/ 361 h 406"/>
                    <a:gd name="T34" fmla="*/ 455 w 462"/>
                    <a:gd name="T35" fmla="*/ 397 h 406"/>
                    <a:gd name="T36" fmla="*/ 462 w 462"/>
                    <a:gd name="T37" fmla="*/ 406 h 406"/>
                    <a:gd name="T38" fmla="*/ 311 w 462"/>
                    <a:gd name="T39" fmla="*/ 406 h 406"/>
                    <a:gd name="T40" fmla="*/ 164 w 462"/>
                    <a:gd name="T41" fmla="*/ 406 h 406"/>
                    <a:gd name="T42" fmla="*/ 12 w 462"/>
                    <a:gd name="T43" fmla="*/ 406 h 406"/>
                    <a:gd name="T44" fmla="*/ 12 w 462"/>
                    <a:gd name="T45" fmla="*/ 254 h 406"/>
                    <a:gd name="T46" fmla="*/ 12 w 462"/>
                    <a:gd name="T47" fmla="*/ 103 h 406"/>
                    <a:gd name="T48" fmla="*/ 0 w 462"/>
                    <a:gd name="T49" fmla="*/ 68 h 406"/>
                    <a:gd name="T50" fmla="*/ 10 w 462"/>
                    <a:gd name="T51" fmla="*/ 41 h 406"/>
                    <a:gd name="T52" fmla="*/ 4 w 462"/>
                    <a:gd name="T53" fmla="*/ 22 h 406"/>
                    <a:gd name="T54" fmla="*/ 18 w 462"/>
                    <a:gd name="T55" fmla="*/ 1 h 406"/>
                    <a:gd name="T56" fmla="*/ 68 w 462"/>
                    <a:gd name="T57" fmla="*/ 0 h 406"/>
                    <a:gd name="T58" fmla="*/ 105 w 462"/>
                    <a:gd name="T59" fmla="*/ 12 h 406"/>
                    <a:gd name="T60" fmla="*/ 143 w 462"/>
                    <a:gd name="T61" fmla="*/ 25 h 406"/>
                    <a:gd name="T62" fmla="*/ 160 w 462"/>
                    <a:gd name="T63" fmla="*/ 32 h 406"/>
                    <a:gd name="T64" fmla="*/ 189 w 462"/>
                    <a:gd name="T65" fmla="*/ 18 h 406"/>
                    <a:gd name="T66" fmla="*/ 205 w 462"/>
                    <a:gd name="T67" fmla="*/ 5 h 406"/>
                    <a:gd name="T68" fmla="*/ 238 w 462"/>
                    <a:gd name="T69" fmla="*/ 2 h 406"/>
                    <a:gd name="T70" fmla="*/ 265 w 462"/>
                    <a:gd name="T71" fmla="*/ 7 h 406"/>
                    <a:gd name="T72" fmla="*/ 276 w 462"/>
                    <a:gd name="T73" fmla="*/ 29 h 406"/>
                    <a:gd name="T74" fmla="*/ 285 w 462"/>
                    <a:gd name="T75" fmla="*/ 15 h 406"/>
                    <a:gd name="T76" fmla="*/ 315 w 462"/>
                    <a:gd name="T77" fmla="*/ 25 h 406"/>
                    <a:gd name="T78" fmla="*/ 344 w 462"/>
                    <a:gd name="T79" fmla="*/ 28 h 406"/>
                    <a:gd name="T80" fmla="*/ 363 w 462"/>
                    <a:gd name="T81" fmla="*/ 16 h 406"/>
                    <a:gd name="T82" fmla="*/ 388 w 462"/>
                    <a:gd name="T83" fmla="*/ 9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2" h="406">
                      <a:moveTo>
                        <a:pt x="388" y="91"/>
                      </a:moveTo>
                      <a:lnTo>
                        <a:pt x="377" y="109"/>
                      </a:lnTo>
                      <a:lnTo>
                        <a:pt x="369" y="141"/>
                      </a:lnTo>
                      <a:lnTo>
                        <a:pt x="359" y="163"/>
                      </a:lnTo>
                      <a:lnTo>
                        <a:pt x="350" y="171"/>
                      </a:lnTo>
                      <a:lnTo>
                        <a:pt x="337" y="157"/>
                      </a:lnTo>
                      <a:lnTo>
                        <a:pt x="320" y="138"/>
                      </a:lnTo>
                      <a:lnTo>
                        <a:pt x="293" y="76"/>
                      </a:lnTo>
                      <a:lnTo>
                        <a:pt x="289" y="80"/>
                      </a:lnTo>
                      <a:lnTo>
                        <a:pt x="305" y="126"/>
                      </a:lnTo>
                      <a:lnTo>
                        <a:pt x="328" y="169"/>
                      </a:lnTo>
                      <a:lnTo>
                        <a:pt x="357" y="235"/>
                      </a:lnTo>
                      <a:lnTo>
                        <a:pt x="371" y="257"/>
                      </a:lnTo>
                      <a:lnTo>
                        <a:pt x="383" y="281"/>
                      </a:lnTo>
                      <a:lnTo>
                        <a:pt x="417" y="327"/>
                      </a:lnTo>
                      <a:lnTo>
                        <a:pt x="410" y="334"/>
                      </a:lnTo>
                      <a:lnTo>
                        <a:pt x="411" y="361"/>
                      </a:lnTo>
                      <a:lnTo>
                        <a:pt x="455" y="397"/>
                      </a:lnTo>
                      <a:lnTo>
                        <a:pt x="462" y="406"/>
                      </a:lnTo>
                      <a:lnTo>
                        <a:pt x="311" y="406"/>
                      </a:lnTo>
                      <a:lnTo>
                        <a:pt x="164" y="406"/>
                      </a:lnTo>
                      <a:lnTo>
                        <a:pt x="12" y="406"/>
                      </a:lnTo>
                      <a:lnTo>
                        <a:pt x="12" y="254"/>
                      </a:lnTo>
                      <a:lnTo>
                        <a:pt x="12" y="103"/>
                      </a:lnTo>
                      <a:lnTo>
                        <a:pt x="0" y="68"/>
                      </a:lnTo>
                      <a:lnTo>
                        <a:pt x="10" y="41"/>
                      </a:lnTo>
                      <a:lnTo>
                        <a:pt x="4" y="22"/>
                      </a:lnTo>
                      <a:lnTo>
                        <a:pt x="18" y="1"/>
                      </a:lnTo>
                      <a:lnTo>
                        <a:pt x="68" y="0"/>
                      </a:lnTo>
                      <a:lnTo>
                        <a:pt x="105" y="12"/>
                      </a:lnTo>
                      <a:lnTo>
                        <a:pt x="143" y="25"/>
                      </a:lnTo>
                      <a:lnTo>
                        <a:pt x="160" y="32"/>
                      </a:lnTo>
                      <a:lnTo>
                        <a:pt x="189" y="18"/>
                      </a:lnTo>
                      <a:lnTo>
                        <a:pt x="205" y="5"/>
                      </a:lnTo>
                      <a:lnTo>
                        <a:pt x="238" y="2"/>
                      </a:lnTo>
                      <a:lnTo>
                        <a:pt x="265" y="7"/>
                      </a:lnTo>
                      <a:lnTo>
                        <a:pt x="276" y="29"/>
                      </a:lnTo>
                      <a:lnTo>
                        <a:pt x="285" y="15"/>
                      </a:lnTo>
                      <a:lnTo>
                        <a:pt x="315" y="25"/>
                      </a:lnTo>
                      <a:lnTo>
                        <a:pt x="344" y="28"/>
                      </a:lnTo>
                      <a:lnTo>
                        <a:pt x="363" y="16"/>
                      </a:lnTo>
                      <a:lnTo>
                        <a:pt x="388" y="9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4" name="Country">
                  <a:extLst>
                    <a:ext uri="{FF2B5EF4-FFF2-40B4-BE49-F238E27FC236}">
                      <a16:creationId xmlns:a16="http://schemas.microsoft.com/office/drawing/2014/main" id="{1CCBC440-D602-48E3-BDC6-D3B35B951716}"/>
                    </a:ext>
                  </a:extLst>
                </p:cNvPr>
                <p:cNvSpPr>
                  <a:spLocks/>
                </p:cNvSpPr>
                <p:nvPr/>
              </p:nvSpPr>
              <p:spPr bwMode="auto">
                <a:xfrm>
                  <a:off x="6105525" y="2216150"/>
                  <a:ext cx="65087" cy="55563"/>
                </a:xfrm>
                <a:custGeom>
                  <a:avLst/>
                  <a:gdLst>
                    <a:gd name="T0" fmla="*/ 151 w 318"/>
                    <a:gd name="T1" fmla="*/ 0 h 276"/>
                    <a:gd name="T2" fmla="*/ 200 w 318"/>
                    <a:gd name="T3" fmla="*/ 0 h 276"/>
                    <a:gd name="T4" fmla="*/ 318 w 318"/>
                    <a:gd name="T5" fmla="*/ 0 h 276"/>
                    <a:gd name="T6" fmla="*/ 318 w 318"/>
                    <a:gd name="T7" fmla="*/ 0 h 276"/>
                    <a:gd name="T8" fmla="*/ 318 w 318"/>
                    <a:gd name="T9" fmla="*/ 0 h 276"/>
                    <a:gd name="T10" fmla="*/ 200 w 318"/>
                    <a:gd name="T11" fmla="*/ 0 h 276"/>
                    <a:gd name="T12" fmla="*/ 151 w 318"/>
                    <a:gd name="T13" fmla="*/ 0 h 276"/>
                    <a:gd name="T14" fmla="*/ 149 w 318"/>
                    <a:gd name="T15" fmla="*/ 1 h 276"/>
                    <a:gd name="T16" fmla="*/ 149 w 318"/>
                    <a:gd name="T17" fmla="*/ 1 h 276"/>
                    <a:gd name="T18" fmla="*/ 125 w 318"/>
                    <a:gd name="T19" fmla="*/ 44 h 276"/>
                    <a:gd name="T20" fmla="*/ 99 w 318"/>
                    <a:gd name="T21" fmla="*/ 60 h 276"/>
                    <a:gd name="T22" fmla="*/ 86 w 318"/>
                    <a:gd name="T23" fmla="*/ 86 h 276"/>
                    <a:gd name="T24" fmla="*/ 85 w 318"/>
                    <a:gd name="T25" fmla="*/ 108 h 276"/>
                    <a:gd name="T26" fmla="*/ 75 w 318"/>
                    <a:gd name="T27" fmla="*/ 132 h 276"/>
                    <a:gd name="T28" fmla="*/ 62 w 318"/>
                    <a:gd name="T29" fmla="*/ 139 h 276"/>
                    <a:gd name="T30" fmla="*/ 41 w 318"/>
                    <a:gd name="T31" fmla="*/ 165 h 276"/>
                    <a:gd name="T32" fmla="*/ 28 w 318"/>
                    <a:gd name="T33" fmla="*/ 194 h 276"/>
                    <a:gd name="T34" fmla="*/ 30 w 318"/>
                    <a:gd name="T35" fmla="*/ 208 h 276"/>
                    <a:gd name="T36" fmla="*/ 18 w 318"/>
                    <a:gd name="T37" fmla="*/ 229 h 276"/>
                    <a:gd name="T38" fmla="*/ 3 w 318"/>
                    <a:gd name="T39" fmla="*/ 240 h 276"/>
                    <a:gd name="T40" fmla="*/ 1 w 318"/>
                    <a:gd name="T41" fmla="*/ 259 h 276"/>
                    <a:gd name="T42" fmla="*/ 0 w 318"/>
                    <a:gd name="T43" fmla="*/ 276 h 276"/>
                    <a:gd name="T44" fmla="*/ 8 w 318"/>
                    <a:gd name="T45" fmla="*/ 263 h 276"/>
                    <a:gd name="T46" fmla="*/ 157 w 318"/>
                    <a:gd name="T47" fmla="*/ 263 h 276"/>
                    <a:gd name="T48" fmla="*/ 149 w 318"/>
                    <a:gd name="T49" fmla="*/ 204 h 276"/>
                    <a:gd name="T50" fmla="*/ 159 w 318"/>
                    <a:gd name="T51" fmla="*/ 183 h 276"/>
                    <a:gd name="T52" fmla="*/ 194 w 318"/>
                    <a:gd name="T53" fmla="*/ 179 h 276"/>
                    <a:gd name="T54" fmla="*/ 193 w 318"/>
                    <a:gd name="T55" fmla="*/ 73 h 276"/>
                    <a:gd name="T56" fmla="*/ 318 w 318"/>
                    <a:gd name="T57" fmla="*/ 76 h 276"/>
                    <a:gd name="T58" fmla="*/ 318 w 318"/>
                    <a:gd name="T59" fmla="*/ 12 h 276"/>
                    <a:gd name="T60" fmla="*/ 318 w 318"/>
                    <a:gd name="T61" fmla="*/ 3 h 276"/>
                    <a:gd name="T62" fmla="*/ 318 w 318"/>
                    <a:gd name="T63" fmla="*/ 1 h 276"/>
                    <a:gd name="T64" fmla="*/ 151 w 318"/>
                    <a:gd name="T6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8" h="276">
                      <a:moveTo>
                        <a:pt x="151" y="0"/>
                      </a:moveTo>
                      <a:lnTo>
                        <a:pt x="200" y="0"/>
                      </a:lnTo>
                      <a:lnTo>
                        <a:pt x="318" y="0"/>
                      </a:lnTo>
                      <a:lnTo>
                        <a:pt x="318" y="0"/>
                      </a:lnTo>
                      <a:lnTo>
                        <a:pt x="318" y="0"/>
                      </a:lnTo>
                      <a:lnTo>
                        <a:pt x="200" y="0"/>
                      </a:lnTo>
                      <a:lnTo>
                        <a:pt x="151" y="0"/>
                      </a:lnTo>
                      <a:lnTo>
                        <a:pt x="149" y="1"/>
                      </a:lnTo>
                      <a:lnTo>
                        <a:pt x="149" y="1"/>
                      </a:lnTo>
                      <a:lnTo>
                        <a:pt x="125" y="44"/>
                      </a:lnTo>
                      <a:lnTo>
                        <a:pt x="99" y="60"/>
                      </a:lnTo>
                      <a:lnTo>
                        <a:pt x="86" y="86"/>
                      </a:lnTo>
                      <a:lnTo>
                        <a:pt x="85" y="108"/>
                      </a:lnTo>
                      <a:lnTo>
                        <a:pt x="75" y="132"/>
                      </a:lnTo>
                      <a:lnTo>
                        <a:pt x="62" y="139"/>
                      </a:lnTo>
                      <a:lnTo>
                        <a:pt x="41" y="165"/>
                      </a:lnTo>
                      <a:lnTo>
                        <a:pt x="28" y="194"/>
                      </a:lnTo>
                      <a:lnTo>
                        <a:pt x="30" y="208"/>
                      </a:lnTo>
                      <a:lnTo>
                        <a:pt x="18" y="229"/>
                      </a:lnTo>
                      <a:lnTo>
                        <a:pt x="3" y="240"/>
                      </a:lnTo>
                      <a:lnTo>
                        <a:pt x="1" y="259"/>
                      </a:lnTo>
                      <a:lnTo>
                        <a:pt x="0" y="276"/>
                      </a:lnTo>
                      <a:lnTo>
                        <a:pt x="8" y="263"/>
                      </a:lnTo>
                      <a:lnTo>
                        <a:pt x="157" y="263"/>
                      </a:lnTo>
                      <a:lnTo>
                        <a:pt x="149" y="204"/>
                      </a:lnTo>
                      <a:lnTo>
                        <a:pt x="159" y="183"/>
                      </a:lnTo>
                      <a:lnTo>
                        <a:pt x="194" y="179"/>
                      </a:lnTo>
                      <a:lnTo>
                        <a:pt x="193" y="73"/>
                      </a:lnTo>
                      <a:lnTo>
                        <a:pt x="318" y="76"/>
                      </a:lnTo>
                      <a:lnTo>
                        <a:pt x="318" y="12"/>
                      </a:lnTo>
                      <a:lnTo>
                        <a:pt x="318" y="3"/>
                      </a:lnTo>
                      <a:lnTo>
                        <a:pt x="318" y="1"/>
                      </a:lnTo>
                      <a:lnTo>
                        <a:pt x="151"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5" name="Country">
                  <a:extLst>
                    <a:ext uri="{FF2B5EF4-FFF2-40B4-BE49-F238E27FC236}">
                      <a16:creationId xmlns:a16="http://schemas.microsoft.com/office/drawing/2014/main" id="{58C535B2-2A56-49FF-B5CD-8EC0F0A99CAA}"/>
                    </a:ext>
                  </a:extLst>
                </p:cNvPr>
                <p:cNvSpPr>
                  <a:spLocks/>
                </p:cNvSpPr>
                <p:nvPr/>
              </p:nvSpPr>
              <p:spPr bwMode="auto">
                <a:xfrm>
                  <a:off x="6516688" y="2295525"/>
                  <a:ext cx="52387" cy="44450"/>
                </a:xfrm>
                <a:custGeom>
                  <a:avLst/>
                  <a:gdLst>
                    <a:gd name="T0" fmla="*/ 229 w 256"/>
                    <a:gd name="T1" fmla="*/ 213 h 216"/>
                    <a:gd name="T2" fmla="*/ 216 w 256"/>
                    <a:gd name="T3" fmla="*/ 200 h 216"/>
                    <a:gd name="T4" fmla="*/ 200 w 256"/>
                    <a:gd name="T5" fmla="*/ 178 h 216"/>
                    <a:gd name="T6" fmla="*/ 183 w 256"/>
                    <a:gd name="T7" fmla="*/ 165 h 216"/>
                    <a:gd name="T8" fmla="*/ 173 w 256"/>
                    <a:gd name="T9" fmla="*/ 152 h 216"/>
                    <a:gd name="T10" fmla="*/ 140 w 256"/>
                    <a:gd name="T11" fmla="*/ 136 h 216"/>
                    <a:gd name="T12" fmla="*/ 115 w 256"/>
                    <a:gd name="T13" fmla="*/ 136 h 216"/>
                    <a:gd name="T14" fmla="*/ 105 w 256"/>
                    <a:gd name="T15" fmla="*/ 128 h 216"/>
                    <a:gd name="T16" fmla="*/ 83 w 256"/>
                    <a:gd name="T17" fmla="*/ 137 h 216"/>
                    <a:gd name="T18" fmla="*/ 60 w 256"/>
                    <a:gd name="T19" fmla="*/ 119 h 216"/>
                    <a:gd name="T20" fmla="*/ 48 w 256"/>
                    <a:gd name="T21" fmla="*/ 148 h 216"/>
                    <a:gd name="T22" fmla="*/ 4 w 256"/>
                    <a:gd name="T23" fmla="*/ 140 h 216"/>
                    <a:gd name="T24" fmla="*/ 0 w 256"/>
                    <a:gd name="T25" fmla="*/ 125 h 216"/>
                    <a:gd name="T26" fmla="*/ 16 w 256"/>
                    <a:gd name="T27" fmla="*/ 67 h 216"/>
                    <a:gd name="T28" fmla="*/ 20 w 256"/>
                    <a:gd name="T29" fmla="*/ 41 h 216"/>
                    <a:gd name="T30" fmla="*/ 32 w 256"/>
                    <a:gd name="T31" fmla="*/ 29 h 216"/>
                    <a:gd name="T32" fmla="*/ 60 w 256"/>
                    <a:gd name="T33" fmla="*/ 22 h 216"/>
                    <a:gd name="T34" fmla="*/ 79 w 256"/>
                    <a:gd name="T35" fmla="*/ 0 h 216"/>
                    <a:gd name="T36" fmla="*/ 101 w 256"/>
                    <a:gd name="T37" fmla="*/ 46 h 216"/>
                    <a:gd name="T38" fmla="*/ 112 w 256"/>
                    <a:gd name="T39" fmla="*/ 82 h 216"/>
                    <a:gd name="T40" fmla="*/ 133 w 256"/>
                    <a:gd name="T41" fmla="*/ 101 h 216"/>
                    <a:gd name="T42" fmla="*/ 184 w 256"/>
                    <a:gd name="T43" fmla="*/ 137 h 216"/>
                    <a:gd name="T44" fmla="*/ 205 w 256"/>
                    <a:gd name="T45" fmla="*/ 160 h 216"/>
                    <a:gd name="T46" fmla="*/ 226 w 256"/>
                    <a:gd name="T47" fmla="*/ 182 h 216"/>
                    <a:gd name="T48" fmla="*/ 238 w 256"/>
                    <a:gd name="T49" fmla="*/ 195 h 216"/>
                    <a:gd name="T50" fmla="*/ 256 w 256"/>
                    <a:gd name="T51" fmla="*/ 207 h 216"/>
                    <a:gd name="T52" fmla="*/ 245 w 256"/>
                    <a:gd name="T53" fmla="*/ 216 h 216"/>
                    <a:gd name="T54" fmla="*/ 229 w 256"/>
                    <a:gd name="T55"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6" h="216">
                      <a:moveTo>
                        <a:pt x="229" y="213"/>
                      </a:moveTo>
                      <a:lnTo>
                        <a:pt x="216" y="200"/>
                      </a:lnTo>
                      <a:lnTo>
                        <a:pt x="200" y="178"/>
                      </a:lnTo>
                      <a:lnTo>
                        <a:pt x="183" y="165"/>
                      </a:lnTo>
                      <a:lnTo>
                        <a:pt x="173" y="152"/>
                      </a:lnTo>
                      <a:lnTo>
                        <a:pt x="140" y="136"/>
                      </a:lnTo>
                      <a:lnTo>
                        <a:pt x="115" y="136"/>
                      </a:lnTo>
                      <a:lnTo>
                        <a:pt x="105" y="128"/>
                      </a:lnTo>
                      <a:lnTo>
                        <a:pt x="83" y="137"/>
                      </a:lnTo>
                      <a:lnTo>
                        <a:pt x="60" y="119"/>
                      </a:lnTo>
                      <a:lnTo>
                        <a:pt x="48" y="148"/>
                      </a:lnTo>
                      <a:lnTo>
                        <a:pt x="4" y="140"/>
                      </a:lnTo>
                      <a:lnTo>
                        <a:pt x="0" y="125"/>
                      </a:lnTo>
                      <a:lnTo>
                        <a:pt x="16" y="67"/>
                      </a:lnTo>
                      <a:lnTo>
                        <a:pt x="20" y="41"/>
                      </a:lnTo>
                      <a:lnTo>
                        <a:pt x="32" y="29"/>
                      </a:lnTo>
                      <a:lnTo>
                        <a:pt x="60" y="22"/>
                      </a:lnTo>
                      <a:lnTo>
                        <a:pt x="79" y="0"/>
                      </a:lnTo>
                      <a:lnTo>
                        <a:pt x="101" y="46"/>
                      </a:lnTo>
                      <a:lnTo>
                        <a:pt x="112" y="82"/>
                      </a:lnTo>
                      <a:lnTo>
                        <a:pt x="133" y="101"/>
                      </a:lnTo>
                      <a:lnTo>
                        <a:pt x="184" y="137"/>
                      </a:lnTo>
                      <a:lnTo>
                        <a:pt x="205" y="160"/>
                      </a:lnTo>
                      <a:lnTo>
                        <a:pt x="226" y="182"/>
                      </a:lnTo>
                      <a:lnTo>
                        <a:pt x="238" y="195"/>
                      </a:lnTo>
                      <a:lnTo>
                        <a:pt x="256" y="207"/>
                      </a:lnTo>
                      <a:lnTo>
                        <a:pt x="245" y="216"/>
                      </a:lnTo>
                      <a:lnTo>
                        <a:pt x="229" y="21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6" name="Country">
                  <a:extLst>
                    <a:ext uri="{FF2B5EF4-FFF2-40B4-BE49-F238E27FC236}">
                      <a16:creationId xmlns:a16="http://schemas.microsoft.com/office/drawing/2014/main" id="{0A59DBF4-8FFB-43AB-8D53-53DFFB14DAFB}"/>
                    </a:ext>
                  </a:extLst>
                </p:cNvPr>
                <p:cNvSpPr>
                  <a:spLocks/>
                </p:cNvSpPr>
                <p:nvPr/>
              </p:nvSpPr>
              <p:spPr bwMode="auto">
                <a:xfrm>
                  <a:off x="6164263" y="2062163"/>
                  <a:ext cx="96837" cy="77788"/>
                </a:xfrm>
                <a:custGeom>
                  <a:avLst/>
                  <a:gdLst>
                    <a:gd name="T0" fmla="*/ 13 w 471"/>
                    <a:gd name="T1" fmla="*/ 96 h 384"/>
                    <a:gd name="T2" fmla="*/ 15 w 471"/>
                    <a:gd name="T3" fmla="*/ 60 h 384"/>
                    <a:gd name="T4" fmla="*/ 0 w 471"/>
                    <a:gd name="T5" fmla="*/ 38 h 384"/>
                    <a:gd name="T6" fmla="*/ 53 w 471"/>
                    <a:gd name="T7" fmla="*/ 0 h 384"/>
                    <a:gd name="T8" fmla="*/ 100 w 471"/>
                    <a:gd name="T9" fmla="*/ 10 h 384"/>
                    <a:gd name="T10" fmla="*/ 151 w 471"/>
                    <a:gd name="T11" fmla="*/ 9 h 384"/>
                    <a:gd name="T12" fmla="*/ 191 w 471"/>
                    <a:gd name="T13" fmla="*/ 18 h 384"/>
                    <a:gd name="T14" fmla="*/ 222 w 471"/>
                    <a:gd name="T15" fmla="*/ 16 h 384"/>
                    <a:gd name="T16" fmla="*/ 284 w 471"/>
                    <a:gd name="T17" fmla="*/ 17 h 384"/>
                    <a:gd name="T18" fmla="*/ 299 w 471"/>
                    <a:gd name="T19" fmla="*/ 37 h 384"/>
                    <a:gd name="T20" fmla="*/ 369 w 471"/>
                    <a:gd name="T21" fmla="*/ 61 h 384"/>
                    <a:gd name="T22" fmla="*/ 382 w 471"/>
                    <a:gd name="T23" fmla="*/ 50 h 384"/>
                    <a:gd name="T24" fmla="*/ 425 w 471"/>
                    <a:gd name="T25" fmla="*/ 73 h 384"/>
                    <a:gd name="T26" fmla="*/ 469 w 471"/>
                    <a:gd name="T27" fmla="*/ 66 h 384"/>
                    <a:gd name="T28" fmla="*/ 471 w 471"/>
                    <a:gd name="T29" fmla="*/ 96 h 384"/>
                    <a:gd name="T30" fmla="*/ 435 w 471"/>
                    <a:gd name="T31" fmla="*/ 129 h 384"/>
                    <a:gd name="T32" fmla="*/ 387 w 471"/>
                    <a:gd name="T33" fmla="*/ 140 h 384"/>
                    <a:gd name="T34" fmla="*/ 383 w 471"/>
                    <a:gd name="T35" fmla="*/ 157 h 384"/>
                    <a:gd name="T36" fmla="*/ 360 w 471"/>
                    <a:gd name="T37" fmla="*/ 184 h 384"/>
                    <a:gd name="T38" fmla="*/ 345 w 471"/>
                    <a:gd name="T39" fmla="*/ 224 h 384"/>
                    <a:gd name="T40" fmla="*/ 360 w 471"/>
                    <a:gd name="T41" fmla="*/ 252 h 384"/>
                    <a:gd name="T42" fmla="*/ 338 w 471"/>
                    <a:gd name="T43" fmla="*/ 273 h 384"/>
                    <a:gd name="T44" fmla="*/ 330 w 471"/>
                    <a:gd name="T45" fmla="*/ 305 h 384"/>
                    <a:gd name="T46" fmla="*/ 301 w 471"/>
                    <a:gd name="T47" fmla="*/ 314 h 384"/>
                    <a:gd name="T48" fmla="*/ 274 w 471"/>
                    <a:gd name="T49" fmla="*/ 350 h 384"/>
                    <a:gd name="T50" fmla="*/ 226 w 471"/>
                    <a:gd name="T51" fmla="*/ 351 h 384"/>
                    <a:gd name="T52" fmla="*/ 190 w 471"/>
                    <a:gd name="T53" fmla="*/ 350 h 384"/>
                    <a:gd name="T54" fmla="*/ 166 w 471"/>
                    <a:gd name="T55" fmla="*/ 367 h 384"/>
                    <a:gd name="T56" fmla="*/ 152 w 471"/>
                    <a:gd name="T57" fmla="*/ 384 h 384"/>
                    <a:gd name="T58" fmla="*/ 133 w 471"/>
                    <a:gd name="T59" fmla="*/ 380 h 384"/>
                    <a:gd name="T60" fmla="*/ 119 w 471"/>
                    <a:gd name="T61" fmla="*/ 365 h 384"/>
                    <a:gd name="T62" fmla="*/ 109 w 471"/>
                    <a:gd name="T63" fmla="*/ 338 h 384"/>
                    <a:gd name="T64" fmla="*/ 73 w 471"/>
                    <a:gd name="T65" fmla="*/ 330 h 384"/>
                    <a:gd name="T66" fmla="*/ 70 w 471"/>
                    <a:gd name="T67" fmla="*/ 315 h 384"/>
                    <a:gd name="T68" fmla="*/ 84 w 471"/>
                    <a:gd name="T69" fmla="*/ 297 h 384"/>
                    <a:gd name="T70" fmla="*/ 89 w 471"/>
                    <a:gd name="T71" fmla="*/ 284 h 384"/>
                    <a:gd name="T72" fmla="*/ 76 w 471"/>
                    <a:gd name="T73" fmla="*/ 270 h 384"/>
                    <a:gd name="T74" fmla="*/ 87 w 471"/>
                    <a:gd name="T75" fmla="*/ 238 h 384"/>
                    <a:gd name="T76" fmla="*/ 72 w 471"/>
                    <a:gd name="T77" fmla="*/ 208 h 384"/>
                    <a:gd name="T78" fmla="*/ 88 w 471"/>
                    <a:gd name="T79" fmla="*/ 204 h 384"/>
                    <a:gd name="T80" fmla="*/ 89 w 471"/>
                    <a:gd name="T81" fmla="*/ 181 h 384"/>
                    <a:gd name="T82" fmla="*/ 96 w 471"/>
                    <a:gd name="T83" fmla="*/ 174 h 384"/>
                    <a:gd name="T84" fmla="*/ 96 w 471"/>
                    <a:gd name="T85" fmla="*/ 135 h 384"/>
                    <a:gd name="T86" fmla="*/ 114 w 471"/>
                    <a:gd name="T87" fmla="*/ 122 h 384"/>
                    <a:gd name="T88" fmla="*/ 103 w 471"/>
                    <a:gd name="T89" fmla="*/ 96 h 384"/>
                    <a:gd name="T90" fmla="*/ 81 w 471"/>
                    <a:gd name="T91" fmla="*/ 94 h 384"/>
                    <a:gd name="T92" fmla="*/ 74 w 471"/>
                    <a:gd name="T93" fmla="*/ 101 h 384"/>
                    <a:gd name="T94" fmla="*/ 52 w 471"/>
                    <a:gd name="T95" fmla="*/ 101 h 384"/>
                    <a:gd name="T96" fmla="*/ 42 w 471"/>
                    <a:gd name="T97" fmla="*/ 76 h 384"/>
                    <a:gd name="T98" fmla="*/ 27 w 471"/>
                    <a:gd name="T99" fmla="*/ 83 h 384"/>
                    <a:gd name="T100" fmla="*/ 13 w 471"/>
                    <a:gd name="T101" fmla="*/ 9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1" h="384">
                      <a:moveTo>
                        <a:pt x="13" y="96"/>
                      </a:moveTo>
                      <a:lnTo>
                        <a:pt x="15" y="60"/>
                      </a:lnTo>
                      <a:lnTo>
                        <a:pt x="0" y="38"/>
                      </a:lnTo>
                      <a:lnTo>
                        <a:pt x="53" y="0"/>
                      </a:lnTo>
                      <a:lnTo>
                        <a:pt x="100" y="10"/>
                      </a:lnTo>
                      <a:lnTo>
                        <a:pt x="151" y="9"/>
                      </a:lnTo>
                      <a:lnTo>
                        <a:pt x="191" y="18"/>
                      </a:lnTo>
                      <a:lnTo>
                        <a:pt x="222" y="16"/>
                      </a:lnTo>
                      <a:lnTo>
                        <a:pt x="284" y="17"/>
                      </a:lnTo>
                      <a:lnTo>
                        <a:pt x="299" y="37"/>
                      </a:lnTo>
                      <a:lnTo>
                        <a:pt x="369" y="61"/>
                      </a:lnTo>
                      <a:lnTo>
                        <a:pt x="382" y="50"/>
                      </a:lnTo>
                      <a:lnTo>
                        <a:pt x="425" y="73"/>
                      </a:lnTo>
                      <a:lnTo>
                        <a:pt x="469" y="66"/>
                      </a:lnTo>
                      <a:lnTo>
                        <a:pt x="471" y="96"/>
                      </a:lnTo>
                      <a:lnTo>
                        <a:pt x="435" y="129"/>
                      </a:lnTo>
                      <a:lnTo>
                        <a:pt x="387" y="140"/>
                      </a:lnTo>
                      <a:lnTo>
                        <a:pt x="383" y="157"/>
                      </a:lnTo>
                      <a:lnTo>
                        <a:pt x="360" y="184"/>
                      </a:lnTo>
                      <a:lnTo>
                        <a:pt x="345" y="224"/>
                      </a:lnTo>
                      <a:lnTo>
                        <a:pt x="360" y="252"/>
                      </a:lnTo>
                      <a:lnTo>
                        <a:pt x="338" y="273"/>
                      </a:lnTo>
                      <a:lnTo>
                        <a:pt x="330" y="305"/>
                      </a:lnTo>
                      <a:lnTo>
                        <a:pt x="301" y="314"/>
                      </a:lnTo>
                      <a:lnTo>
                        <a:pt x="274" y="350"/>
                      </a:lnTo>
                      <a:lnTo>
                        <a:pt x="226" y="351"/>
                      </a:lnTo>
                      <a:lnTo>
                        <a:pt x="190" y="350"/>
                      </a:lnTo>
                      <a:lnTo>
                        <a:pt x="166" y="367"/>
                      </a:lnTo>
                      <a:lnTo>
                        <a:pt x="152" y="384"/>
                      </a:lnTo>
                      <a:lnTo>
                        <a:pt x="133" y="380"/>
                      </a:lnTo>
                      <a:lnTo>
                        <a:pt x="119" y="365"/>
                      </a:lnTo>
                      <a:lnTo>
                        <a:pt x="109" y="338"/>
                      </a:lnTo>
                      <a:lnTo>
                        <a:pt x="73" y="330"/>
                      </a:lnTo>
                      <a:lnTo>
                        <a:pt x="70" y="315"/>
                      </a:lnTo>
                      <a:lnTo>
                        <a:pt x="84" y="297"/>
                      </a:lnTo>
                      <a:lnTo>
                        <a:pt x="89" y="284"/>
                      </a:lnTo>
                      <a:lnTo>
                        <a:pt x="76" y="270"/>
                      </a:lnTo>
                      <a:lnTo>
                        <a:pt x="87" y="238"/>
                      </a:lnTo>
                      <a:lnTo>
                        <a:pt x="72" y="208"/>
                      </a:lnTo>
                      <a:lnTo>
                        <a:pt x="88" y="204"/>
                      </a:lnTo>
                      <a:lnTo>
                        <a:pt x="89" y="181"/>
                      </a:lnTo>
                      <a:lnTo>
                        <a:pt x="96" y="174"/>
                      </a:lnTo>
                      <a:lnTo>
                        <a:pt x="96" y="135"/>
                      </a:lnTo>
                      <a:lnTo>
                        <a:pt x="114" y="122"/>
                      </a:lnTo>
                      <a:lnTo>
                        <a:pt x="103" y="96"/>
                      </a:lnTo>
                      <a:lnTo>
                        <a:pt x="81" y="94"/>
                      </a:lnTo>
                      <a:lnTo>
                        <a:pt x="74" y="101"/>
                      </a:lnTo>
                      <a:lnTo>
                        <a:pt x="52" y="101"/>
                      </a:lnTo>
                      <a:lnTo>
                        <a:pt x="42" y="76"/>
                      </a:lnTo>
                      <a:lnTo>
                        <a:pt x="27" y="83"/>
                      </a:lnTo>
                      <a:lnTo>
                        <a:pt x="13" y="9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7" name="Country">
                  <a:extLst>
                    <a:ext uri="{FF2B5EF4-FFF2-40B4-BE49-F238E27FC236}">
                      <a16:creationId xmlns:a16="http://schemas.microsoft.com/office/drawing/2014/main" id="{80F0FE12-2152-4D10-9B91-1417FAF28147}"/>
                    </a:ext>
                  </a:extLst>
                </p:cNvPr>
                <p:cNvSpPr>
                  <a:spLocks/>
                </p:cNvSpPr>
                <p:nvPr/>
              </p:nvSpPr>
              <p:spPr bwMode="auto">
                <a:xfrm>
                  <a:off x="6491288" y="2320925"/>
                  <a:ext cx="114300" cy="88900"/>
                </a:xfrm>
                <a:custGeom>
                  <a:avLst/>
                  <a:gdLst>
                    <a:gd name="T0" fmla="*/ 188 w 563"/>
                    <a:gd name="T1" fmla="*/ 0 h 441"/>
                    <a:gd name="T2" fmla="*/ 211 w 563"/>
                    <a:gd name="T3" fmla="*/ 18 h 441"/>
                    <a:gd name="T4" fmla="*/ 233 w 563"/>
                    <a:gd name="T5" fmla="*/ 9 h 441"/>
                    <a:gd name="T6" fmla="*/ 243 w 563"/>
                    <a:gd name="T7" fmla="*/ 17 h 441"/>
                    <a:gd name="T8" fmla="*/ 268 w 563"/>
                    <a:gd name="T9" fmla="*/ 17 h 441"/>
                    <a:gd name="T10" fmla="*/ 301 w 563"/>
                    <a:gd name="T11" fmla="*/ 33 h 441"/>
                    <a:gd name="T12" fmla="*/ 311 w 563"/>
                    <a:gd name="T13" fmla="*/ 46 h 441"/>
                    <a:gd name="T14" fmla="*/ 328 w 563"/>
                    <a:gd name="T15" fmla="*/ 59 h 441"/>
                    <a:gd name="T16" fmla="*/ 344 w 563"/>
                    <a:gd name="T17" fmla="*/ 81 h 441"/>
                    <a:gd name="T18" fmla="*/ 357 w 563"/>
                    <a:gd name="T19" fmla="*/ 94 h 441"/>
                    <a:gd name="T20" fmla="*/ 343 w 563"/>
                    <a:gd name="T21" fmla="*/ 111 h 441"/>
                    <a:gd name="T22" fmla="*/ 331 w 563"/>
                    <a:gd name="T23" fmla="*/ 129 h 441"/>
                    <a:gd name="T24" fmla="*/ 333 w 563"/>
                    <a:gd name="T25" fmla="*/ 140 h 441"/>
                    <a:gd name="T26" fmla="*/ 334 w 563"/>
                    <a:gd name="T27" fmla="*/ 151 h 441"/>
                    <a:gd name="T28" fmla="*/ 355 w 563"/>
                    <a:gd name="T29" fmla="*/ 152 h 441"/>
                    <a:gd name="T30" fmla="*/ 364 w 563"/>
                    <a:gd name="T31" fmla="*/ 149 h 441"/>
                    <a:gd name="T32" fmla="*/ 373 w 563"/>
                    <a:gd name="T33" fmla="*/ 156 h 441"/>
                    <a:gd name="T34" fmla="*/ 364 w 563"/>
                    <a:gd name="T35" fmla="*/ 170 h 441"/>
                    <a:gd name="T36" fmla="*/ 379 w 563"/>
                    <a:gd name="T37" fmla="*/ 191 h 441"/>
                    <a:gd name="T38" fmla="*/ 392 w 563"/>
                    <a:gd name="T39" fmla="*/ 209 h 441"/>
                    <a:gd name="T40" fmla="*/ 407 w 563"/>
                    <a:gd name="T41" fmla="*/ 223 h 441"/>
                    <a:gd name="T42" fmla="*/ 531 w 563"/>
                    <a:gd name="T43" fmla="*/ 268 h 441"/>
                    <a:gd name="T44" fmla="*/ 563 w 563"/>
                    <a:gd name="T45" fmla="*/ 267 h 441"/>
                    <a:gd name="T46" fmla="*/ 456 w 563"/>
                    <a:gd name="T47" fmla="*/ 381 h 441"/>
                    <a:gd name="T48" fmla="*/ 406 w 563"/>
                    <a:gd name="T49" fmla="*/ 383 h 441"/>
                    <a:gd name="T50" fmla="*/ 372 w 563"/>
                    <a:gd name="T51" fmla="*/ 409 h 441"/>
                    <a:gd name="T52" fmla="*/ 348 w 563"/>
                    <a:gd name="T53" fmla="*/ 410 h 441"/>
                    <a:gd name="T54" fmla="*/ 338 w 563"/>
                    <a:gd name="T55" fmla="*/ 422 h 441"/>
                    <a:gd name="T56" fmla="*/ 312 w 563"/>
                    <a:gd name="T57" fmla="*/ 422 h 441"/>
                    <a:gd name="T58" fmla="*/ 297 w 563"/>
                    <a:gd name="T59" fmla="*/ 409 h 441"/>
                    <a:gd name="T60" fmla="*/ 262 w 563"/>
                    <a:gd name="T61" fmla="*/ 425 h 441"/>
                    <a:gd name="T62" fmla="*/ 251 w 563"/>
                    <a:gd name="T63" fmla="*/ 441 h 441"/>
                    <a:gd name="T64" fmla="*/ 225 w 563"/>
                    <a:gd name="T65" fmla="*/ 438 h 441"/>
                    <a:gd name="T66" fmla="*/ 217 w 563"/>
                    <a:gd name="T67" fmla="*/ 434 h 441"/>
                    <a:gd name="T68" fmla="*/ 208 w 563"/>
                    <a:gd name="T69" fmla="*/ 434 h 441"/>
                    <a:gd name="T70" fmla="*/ 196 w 563"/>
                    <a:gd name="T71" fmla="*/ 434 h 441"/>
                    <a:gd name="T72" fmla="*/ 148 w 563"/>
                    <a:gd name="T73" fmla="*/ 402 h 441"/>
                    <a:gd name="T74" fmla="*/ 122 w 563"/>
                    <a:gd name="T75" fmla="*/ 402 h 441"/>
                    <a:gd name="T76" fmla="*/ 109 w 563"/>
                    <a:gd name="T77" fmla="*/ 390 h 441"/>
                    <a:gd name="T78" fmla="*/ 109 w 563"/>
                    <a:gd name="T79" fmla="*/ 369 h 441"/>
                    <a:gd name="T80" fmla="*/ 89 w 563"/>
                    <a:gd name="T81" fmla="*/ 362 h 441"/>
                    <a:gd name="T82" fmla="*/ 67 w 563"/>
                    <a:gd name="T83" fmla="*/ 321 h 441"/>
                    <a:gd name="T84" fmla="*/ 50 w 563"/>
                    <a:gd name="T85" fmla="*/ 312 h 441"/>
                    <a:gd name="T86" fmla="*/ 43 w 563"/>
                    <a:gd name="T87" fmla="*/ 297 h 441"/>
                    <a:gd name="T88" fmla="*/ 24 w 563"/>
                    <a:gd name="T89" fmla="*/ 279 h 441"/>
                    <a:gd name="T90" fmla="*/ 0 w 563"/>
                    <a:gd name="T91" fmla="*/ 276 h 441"/>
                    <a:gd name="T92" fmla="*/ 13 w 563"/>
                    <a:gd name="T93" fmla="*/ 254 h 441"/>
                    <a:gd name="T94" fmla="*/ 33 w 563"/>
                    <a:gd name="T95" fmla="*/ 253 h 441"/>
                    <a:gd name="T96" fmla="*/ 39 w 563"/>
                    <a:gd name="T97" fmla="*/ 242 h 441"/>
                    <a:gd name="T98" fmla="*/ 39 w 563"/>
                    <a:gd name="T99" fmla="*/ 207 h 441"/>
                    <a:gd name="T100" fmla="*/ 50 w 563"/>
                    <a:gd name="T101" fmla="*/ 167 h 441"/>
                    <a:gd name="T102" fmla="*/ 68 w 563"/>
                    <a:gd name="T103" fmla="*/ 157 h 441"/>
                    <a:gd name="T104" fmla="*/ 72 w 563"/>
                    <a:gd name="T105" fmla="*/ 141 h 441"/>
                    <a:gd name="T106" fmla="*/ 88 w 563"/>
                    <a:gd name="T107" fmla="*/ 112 h 441"/>
                    <a:gd name="T108" fmla="*/ 111 w 563"/>
                    <a:gd name="T109" fmla="*/ 92 h 441"/>
                    <a:gd name="T110" fmla="*/ 126 w 563"/>
                    <a:gd name="T111" fmla="*/ 54 h 441"/>
                    <a:gd name="T112" fmla="*/ 132 w 563"/>
                    <a:gd name="T113" fmla="*/ 21 h 441"/>
                    <a:gd name="T114" fmla="*/ 176 w 563"/>
                    <a:gd name="T115" fmla="*/ 29 h 441"/>
                    <a:gd name="T116" fmla="*/ 188 w 563"/>
                    <a:gd name="T117"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3" h="441">
                      <a:moveTo>
                        <a:pt x="188" y="0"/>
                      </a:moveTo>
                      <a:lnTo>
                        <a:pt x="211" y="18"/>
                      </a:lnTo>
                      <a:lnTo>
                        <a:pt x="233" y="9"/>
                      </a:lnTo>
                      <a:lnTo>
                        <a:pt x="243" y="17"/>
                      </a:lnTo>
                      <a:lnTo>
                        <a:pt x="268" y="17"/>
                      </a:lnTo>
                      <a:lnTo>
                        <a:pt x="301" y="33"/>
                      </a:lnTo>
                      <a:lnTo>
                        <a:pt x="311" y="46"/>
                      </a:lnTo>
                      <a:lnTo>
                        <a:pt x="328" y="59"/>
                      </a:lnTo>
                      <a:lnTo>
                        <a:pt x="344" y="81"/>
                      </a:lnTo>
                      <a:lnTo>
                        <a:pt x="357" y="94"/>
                      </a:lnTo>
                      <a:lnTo>
                        <a:pt x="343" y="111"/>
                      </a:lnTo>
                      <a:lnTo>
                        <a:pt x="331" y="129"/>
                      </a:lnTo>
                      <a:lnTo>
                        <a:pt x="333" y="140"/>
                      </a:lnTo>
                      <a:lnTo>
                        <a:pt x="334" y="151"/>
                      </a:lnTo>
                      <a:lnTo>
                        <a:pt x="355" y="152"/>
                      </a:lnTo>
                      <a:lnTo>
                        <a:pt x="364" y="149"/>
                      </a:lnTo>
                      <a:lnTo>
                        <a:pt x="373" y="156"/>
                      </a:lnTo>
                      <a:lnTo>
                        <a:pt x="364" y="170"/>
                      </a:lnTo>
                      <a:lnTo>
                        <a:pt x="379" y="191"/>
                      </a:lnTo>
                      <a:lnTo>
                        <a:pt x="392" y="209"/>
                      </a:lnTo>
                      <a:lnTo>
                        <a:pt x="407" y="223"/>
                      </a:lnTo>
                      <a:lnTo>
                        <a:pt x="531" y="268"/>
                      </a:lnTo>
                      <a:lnTo>
                        <a:pt x="563" y="267"/>
                      </a:lnTo>
                      <a:lnTo>
                        <a:pt x="456" y="381"/>
                      </a:lnTo>
                      <a:lnTo>
                        <a:pt x="406" y="383"/>
                      </a:lnTo>
                      <a:lnTo>
                        <a:pt x="372" y="409"/>
                      </a:lnTo>
                      <a:lnTo>
                        <a:pt x="348" y="410"/>
                      </a:lnTo>
                      <a:lnTo>
                        <a:pt x="338" y="422"/>
                      </a:lnTo>
                      <a:lnTo>
                        <a:pt x="312" y="422"/>
                      </a:lnTo>
                      <a:lnTo>
                        <a:pt x="297" y="409"/>
                      </a:lnTo>
                      <a:lnTo>
                        <a:pt x="262" y="425"/>
                      </a:lnTo>
                      <a:lnTo>
                        <a:pt x="251" y="441"/>
                      </a:lnTo>
                      <a:lnTo>
                        <a:pt x="225" y="438"/>
                      </a:lnTo>
                      <a:lnTo>
                        <a:pt x="217" y="434"/>
                      </a:lnTo>
                      <a:lnTo>
                        <a:pt x="208" y="434"/>
                      </a:lnTo>
                      <a:lnTo>
                        <a:pt x="196" y="434"/>
                      </a:lnTo>
                      <a:lnTo>
                        <a:pt x="148" y="402"/>
                      </a:lnTo>
                      <a:lnTo>
                        <a:pt x="122" y="402"/>
                      </a:lnTo>
                      <a:lnTo>
                        <a:pt x="109" y="390"/>
                      </a:lnTo>
                      <a:lnTo>
                        <a:pt x="109" y="369"/>
                      </a:lnTo>
                      <a:lnTo>
                        <a:pt x="89" y="362"/>
                      </a:lnTo>
                      <a:lnTo>
                        <a:pt x="67" y="321"/>
                      </a:lnTo>
                      <a:lnTo>
                        <a:pt x="50" y="312"/>
                      </a:lnTo>
                      <a:lnTo>
                        <a:pt x="43" y="297"/>
                      </a:lnTo>
                      <a:lnTo>
                        <a:pt x="24" y="279"/>
                      </a:lnTo>
                      <a:lnTo>
                        <a:pt x="0" y="276"/>
                      </a:lnTo>
                      <a:lnTo>
                        <a:pt x="13" y="254"/>
                      </a:lnTo>
                      <a:lnTo>
                        <a:pt x="33" y="253"/>
                      </a:lnTo>
                      <a:lnTo>
                        <a:pt x="39" y="242"/>
                      </a:lnTo>
                      <a:lnTo>
                        <a:pt x="39" y="207"/>
                      </a:lnTo>
                      <a:lnTo>
                        <a:pt x="50" y="167"/>
                      </a:lnTo>
                      <a:lnTo>
                        <a:pt x="68" y="157"/>
                      </a:lnTo>
                      <a:lnTo>
                        <a:pt x="72" y="141"/>
                      </a:lnTo>
                      <a:lnTo>
                        <a:pt x="88" y="112"/>
                      </a:lnTo>
                      <a:lnTo>
                        <a:pt x="111" y="92"/>
                      </a:lnTo>
                      <a:lnTo>
                        <a:pt x="126" y="54"/>
                      </a:lnTo>
                      <a:lnTo>
                        <a:pt x="132" y="21"/>
                      </a:lnTo>
                      <a:lnTo>
                        <a:pt x="176" y="29"/>
                      </a:lnTo>
                      <a:lnTo>
                        <a:pt x="188"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8" name="Country">
                  <a:extLst>
                    <a:ext uri="{FF2B5EF4-FFF2-40B4-BE49-F238E27FC236}">
                      <a16:creationId xmlns:a16="http://schemas.microsoft.com/office/drawing/2014/main" id="{CB78477A-69B3-44F1-AA56-C8F8B7DDB16D}"/>
                    </a:ext>
                  </a:extLst>
                </p:cNvPr>
                <p:cNvSpPr>
                  <a:spLocks/>
                </p:cNvSpPr>
                <p:nvPr/>
              </p:nvSpPr>
              <p:spPr bwMode="auto">
                <a:xfrm>
                  <a:off x="5764213" y="2892425"/>
                  <a:ext cx="26987" cy="15875"/>
                </a:xfrm>
                <a:custGeom>
                  <a:avLst/>
                  <a:gdLst>
                    <a:gd name="T0" fmla="*/ 0 w 131"/>
                    <a:gd name="T1" fmla="*/ 46 h 73"/>
                    <a:gd name="T2" fmla="*/ 46 w 131"/>
                    <a:gd name="T3" fmla="*/ 9 h 73"/>
                    <a:gd name="T4" fmla="*/ 78 w 131"/>
                    <a:gd name="T5" fmla="*/ 24 h 73"/>
                    <a:gd name="T6" fmla="*/ 101 w 131"/>
                    <a:gd name="T7" fmla="*/ 0 h 73"/>
                    <a:gd name="T8" fmla="*/ 131 w 131"/>
                    <a:gd name="T9" fmla="*/ 27 h 73"/>
                    <a:gd name="T10" fmla="*/ 120 w 131"/>
                    <a:gd name="T11" fmla="*/ 49 h 73"/>
                    <a:gd name="T12" fmla="*/ 69 w 131"/>
                    <a:gd name="T13" fmla="*/ 67 h 73"/>
                    <a:gd name="T14" fmla="*/ 51 w 131"/>
                    <a:gd name="T15" fmla="*/ 46 h 73"/>
                    <a:gd name="T16" fmla="*/ 19 w 131"/>
                    <a:gd name="T17" fmla="*/ 73 h 73"/>
                    <a:gd name="T18" fmla="*/ 0 w 131"/>
                    <a:gd name="T19" fmla="*/ 4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73">
                      <a:moveTo>
                        <a:pt x="0" y="46"/>
                      </a:moveTo>
                      <a:lnTo>
                        <a:pt x="46" y="9"/>
                      </a:lnTo>
                      <a:lnTo>
                        <a:pt x="78" y="24"/>
                      </a:lnTo>
                      <a:lnTo>
                        <a:pt x="101" y="0"/>
                      </a:lnTo>
                      <a:lnTo>
                        <a:pt x="131" y="27"/>
                      </a:lnTo>
                      <a:lnTo>
                        <a:pt x="120" y="49"/>
                      </a:lnTo>
                      <a:lnTo>
                        <a:pt x="69" y="67"/>
                      </a:lnTo>
                      <a:lnTo>
                        <a:pt x="51" y="46"/>
                      </a:lnTo>
                      <a:lnTo>
                        <a:pt x="19" y="73"/>
                      </a:lnTo>
                      <a:lnTo>
                        <a:pt x="0" y="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399" name="Country">
                  <a:extLst>
                    <a:ext uri="{FF2B5EF4-FFF2-40B4-BE49-F238E27FC236}">
                      <a16:creationId xmlns:a16="http://schemas.microsoft.com/office/drawing/2014/main" id="{3AEC5BE5-2052-4106-BDD2-FC2BDC221F7F}"/>
                    </a:ext>
                  </a:extLst>
                </p:cNvPr>
                <p:cNvSpPr>
                  <a:spLocks/>
                </p:cNvSpPr>
                <p:nvPr/>
              </p:nvSpPr>
              <p:spPr bwMode="auto">
                <a:xfrm>
                  <a:off x="6396038" y="1670050"/>
                  <a:ext cx="84137" cy="190500"/>
                </a:xfrm>
                <a:custGeom>
                  <a:avLst/>
                  <a:gdLst>
                    <a:gd name="T0" fmla="*/ 301 w 412"/>
                    <a:gd name="T1" fmla="*/ 119 h 937"/>
                    <a:gd name="T2" fmla="*/ 295 w 412"/>
                    <a:gd name="T3" fmla="*/ 192 h 937"/>
                    <a:gd name="T4" fmla="*/ 354 w 412"/>
                    <a:gd name="T5" fmla="*/ 260 h 937"/>
                    <a:gd name="T6" fmla="*/ 319 w 412"/>
                    <a:gd name="T7" fmla="*/ 334 h 937"/>
                    <a:gd name="T8" fmla="*/ 363 w 412"/>
                    <a:gd name="T9" fmla="*/ 441 h 937"/>
                    <a:gd name="T10" fmla="*/ 337 w 412"/>
                    <a:gd name="T11" fmla="*/ 519 h 937"/>
                    <a:gd name="T12" fmla="*/ 371 w 412"/>
                    <a:gd name="T13" fmla="*/ 585 h 937"/>
                    <a:gd name="T14" fmla="*/ 356 w 412"/>
                    <a:gd name="T15" fmla="*/ 641 h 937"/>
                    <a:gd name="T16" fmla="*/ 412 w 412"/>
                    <a:gd name="T17" fmla="*/ 698 h 937"/>
                    <a:gd name="T18" fmla="*/ 398 w 412"/>
                    <a:gd name="T19" fmla="*/ 740 h 937"/>
                    <a:gd name="T20" fmla="*/ 362 w 412"/>
                    <a:gd name="T21" fmla="*/ 787 h 937"/>
                    <a:gd name="T22" fmla="*/ 281 w 412"/>
                    <a:gd name="T23" fmla="*/ 887 h 937"/>
                    <a:gd name="T24" fmla="*/ 212 w 412"/>
                    <a:gd name="T25" fmla="*/ 893 h 937"/>
                    <a:gd name="T26" fmla="*/ 146 w 412"/>
                    <a:gd name="T27" fmla="*/ 921 h 937"/>
                    <a:gd name="T28" fmla="*/ 84 w 412"/>
                    <a:gd name="T29" fmla="*/ 937 h 937"/>
                    <a:gd name="T30" fmla="*/ 62 w 412"/>
                    <a:gd name="T31" fmla="*/ 895 h 937"/>
                    <a:gd name="T32" fmla="*/ 25 w 412"/>
                    <a:gd name="T33" fmla="*/ 870 h 937"/>
                    <a:gd name="T34" fmla="*/ 34 w 412"/>
                    <a:gd name="T35" fmla="*/ 793 h 937"/>
                    <a:gd name="T36" fmla="*/ 15 w 412"/>
                    <a:gd name="T37" fmla="*/ 720 h 937"/>
                    <a:gd name="T38" fmla="*/ 33 w 412"/>
                    <a:gd name="T39" fmla="*/ 671 h 937"/>
                    <a:gd name="T40" fmla="*/ 68 w 412"/>
                    <a:gd name="T41" fmla="*/ 618 h 937"/>
                    <a:gd name="T42" fmla="*/ 154 w 412"/>
                    <a:gd name="T43" fmla="*/ 523 h 937"/>
                    <a:gd name="T44" fmla="*/ 180 w 412"/>
                    <a:gd name="T45" fmla="*/ 505 h 937"/>
                    <a:gd name="T46" fmla="*/ 176 w 412"/>
                    <a:gd name="T47" fmla="*/ 466 h 937"/>
                    <a:gd name="T48" fmla="*/ 123 w 412"/>
                    <a:gd name="T49" fmla="*/ 423 h 937"/>
                    <a:gd name="T50" fmla="*/ 110 w 412"/>
                    <a:gd name="T51" fmla="*/ 386 h 937"/>
                    <a:gd name="T52" fmla="*/ 109 w 412"/>
                    <a:gd name="T53" fmla="*/ 236 h 937"/>
                    <a:gd name="T54" fmla="*/ 50 w 412"/>
                    <a:gd name="T55" fmla="*/ 166 h 937"/>
                    <a:gd name="T56" fmla="*/ 0 w 412"/>
                    <a:gd name="T57" fmla="*/ 115 h 937"/>
                    <a:gd name="T58" fmla="*/ 22 w 412"/>
                    <a:gd name="T59" fmla="*/ 87 h 937"/>
                    <a:gd name="T60" fmla="*/ 65 w 412"/>
                    <a:gd name="T61" fmla="*/ 143 h 937"/>
                    <a:gd name="T62" fmla="*/ 114 w 412"/>
                    <a:gd name="T63" fmla="*/ 138 h 937"/>
                    <a:gd name="T64" fmla="*/ 155 w 412"/>
                    <a:gd name="T65" fmla="*/ 163 h 937"/>
                    <a:gd name="T66" fmla="*/ 191 w 412"/>
                    <a:gd name="T67" fmla="*/ 116 h 937"/>
                    <a:gd name="T68" fmla="*/ 210 w 412"/>
                    <a:gd name="T69" fmla="*/ 37 h 937"/>
                    <a:gd name="T70" fmla="*/ 268 w 412"/>
                    <a:gd name="T71" fmla="*/ 0 h 937"/>
                    <a:gd name="T72" fmla="*/ 317 w 412"/>
                    <a:gd name="T73" fmla="*/ 44 h 937"/>
                    <a:gd name="T74" fmla="*/ 301 w 412"/>
                    <a:gd name="T75" fmla="*/ 119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2" h="937">
                      <a:moveTo>
                        <a:pt x="301" y="119"/>
                      </a:moveTo>
                      <a:lnTo>
                        <a:pt x="295" y="192"/>
                      </a:lnTo>
                      <a:lnTo>
                        <a:pt x="354" y="260"/>
                      </a:lnTo>
                      <a:lnTo>
                        <a:pt x="319" y="334"/>
                      </a:lnTo>
                      <a:lnTo>
                        <a:pt x="363" y="441"/>
                      </a:lnTo>
                      <a:lnTo>
                        <a:pt x="337" y="519"/>
                      </a:lnTo>
                      <a:lnTo>
                        <a:pt x="371" y="585"/>
                      </a:lnTo>
                      <a:lnTo>
                        <a:pt x="356" y="641"/>
                      </a:lnTo>
                      <a:lnTo>
                        <a:pt x="412" y="698"/>
                      </a:lnTo>
                      <a:lnTo>
                        <a:pt x="398" y="740"/>
                      </a:lnTo>
                      <a:lnTo>
                        <a:pt x="362" y="787"/>
                      </a:lnTo>
                      <a:lnTo>
                        <a:pt x="281" y="887"/>
                      </a:lnTo>
                      <a:lnTo>
                        <a:pt x="212" y="893"/>
                      </a:lnTo>
                      <a:lnTo>
                        <a:pt x="146" y="921"/>
                      </a:lnTo>
                      <a:lnTo>
                        <a:pt x="84" y="937"/>
                      </a:lnTo>
                      <a:lnTo>
                        <a:pt x="62" y="895"/>
                      </a:lnTo>
                      <a:lnTo>
                        <a:pt x="25" y="870"/>
                      </a:lnTo>
                      <a:lnTo>
                        <a:pt x="34" y="793"/>
                      </a:lnTo>
                      <a:lnTo>
                        <a:pt x="15" y="720"/>
                      </a:lnTo>
                      <a:lnTo>
                        <a:pt x="33" y="671"/>
                      </a:lnTo>
                      <a:lnTo>
                        <a:pt x="68" y="618"/>
                      </a:lnTo>
                      <a:lnTo>
                        <a:pt x="154" y="523"/>
                      </a:lnTo>
                      <a:lnTo>
                        <a:pt x="180" y="505"/>
                      </a:lnTo>
                      <a:lnTo>
                        <a:pt x="176" y="466"/>
                      </a:lnTo>
                      <a:lnTo>
                        <a:pt x="123" y="423"/>
                      </a:lnTo>
                      <a:lnTo>
                        <a:pt x="110" y="386"/>
                      </a:lnTo>
                      <a:lnTo>
                        <a:pt x="109" y="236"/>
                      </a:lnTo>
                      <a:lnTo>
                        <a:pt x="50" y="166"/>
                      </a:lnTo>
                      <a:lnTo>
                        <a:pt x="0" y="115"/>
                      </a:lnTo>
                      <a:lnTo>
                        <a:pt x="22" y="87"/>
                      </a:lnTo>
                      <a:lnTo>
                        <a:pt x="65" y="143"/>
                      </a:lnTo>
                      <a:lnTo>
                        <a:pt x="114" y="138"/>
                      </a:lnTo>
                      <a:lnTo>
                        <a:pt x="155" y="163"/>
                      </a:lnTo>
                      <a:lnTo>
                        <a:pt x="191" y="116"/>
                      </a:lnTo>
                      <a:lnTo>
                        <a:pt x="210" y="37"/>
                      </a:lnTo>
                      <a:lnTo>
                        <a:pt x="268" y="0"/>
                      </a:lnTo>
                      <a:lnTo>
                        <a:pt x="317" y="44"/>
                      </a:lnTo>
                      <a:lnTo>
                        <a:pt x="301" y="1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0" name="Country">
                  <a:extLst>
                    <a:ext uri="{FF2B5EF4-FFF2-40B4-BE49-F238E27FC236}">
                      <a16:creationId xmlns:a16="http://schemas.microsoft.com/office/drawing/2014/main" id="{FFF6FF6E-1FC9-48D2-B86A-908FBBFA4D57}"/>
                    </a:ext>
                  </a:extLst>
                </p:cNvPr>
                <p:cNvSpPr>
                  <a:spLocks noEditPoints="1"/>
                </p:cNvSpPr>
                <p:nvPr/>
              </p:nvSpPr>
              <p:spPr bwMode="auto">
                <a:xfrm>
                  <a:off x="7605713" y="2560638"/>
                  <a:ext cx="22225" cy="17463"/>
                </a:xfrm>
                <a:custGeom>
                  <a:avLst/>
                  <a:gdLst>
                    <a:gd name="T0" fmla="*/ 111 w 111"/>
                    <a:gd name="T1" fmla="*/ 0 h 89"/>
                    <a:gd name="T2" fmla="*/ 106 w 111"/>
                    <a:gd name="T3" fmla="*/ 18 h 89"/>
                    <a:gd name="T4" fmla="*/ 103 w 111"/>
                    <a:gd name="T5" fmla="*/ 21 h 89"/>
                    <a:gd name="T6" fmla="*/ 79 w 111"/>
                    <a:gd name="T7" fmla="*/ 30 h 89"/>
                    <a:gd name="T8" fmla="*/ 55 w 111"/>
                    <a:gd name="T9" fmla="*/ 39 h 89"/>
                    <a:gd name="T10" fmla="*/ 50 w 111"/>
                    <a:gd name="T11" fmla="*/ 24 h 89"/>
                    <a:gd name="T12" fmla="*/ 69 w 111"/>
                    <a:gd name="T13" fmla="*/ 16 h 89"/>
                    <a:gd name="T14" fmla="*/ 81 w 111"/>
                    <a:gd name="T15" fmla="*/ 14 h 89"/>
                    <a:gd name="T16" fmla="*/ 103 w 111"/>
                    <a:gd name="T17" fmla="*/ 1 h 89"/>
                    <a:gd name="T18" fmla="*/ 111 w 111"/>
                    <a:gd name="T19" fmla="*/ 0 h 89"/>
                    <a:gd name="T20" fmla="*/ 32 w 111"/>
                    <a:gd name="T21" fmla="*/ 58 h 89"/>
                    <a:gd name="T22" fmla="*/ 15 w 111"/>
                    <a:gd name="T23" fmla="*/ 53 h 89"/>
                    <a:gd name="T24" fmla="*/ 0 w 111"/>
                    <a:gd name="T25" fmla="*/ 66 h 89"/>
                    <a:gd name="T26" fmla="*/ 4 w 111"/>
                    <a:gd name="T27" fmla="*/ 84 h 89"/>
                    <a:gd name="T28" fmla="*/ 25 w 111"/>
                    <a:gd name="T29" fmla="*/ 89 h 89"/>
                    <a:gd name="T30" fmla="*/ 48 w 111"/>
                    <a:gd name="T31" fmla="*/ 83 h 89"/>
                    <a:gd name="T32" fmla="*/ 54 w 111"/>
                    <a:gd name="T33" fmla="*/ 63 h 89"/>
                    <a:gd name="T34" fmla="*/ 41 w 111"/>
                    <a:gd name="T35" fmla="*/ 51 h 89"/>
                    <a:gd name="T36" fmla="*/ 32 w 111"/>
                    <a:gd name="T37" fmla="*/ 5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9">
                      <a:moveTo>
                        <a:pt x="111" y="0"/>
                      </a:moveTo>
                      <a:lnTo>
                        <a:pt x="106" y="18"/>
                      </a:lnTo>
                      <a:lnTo>
                        <a:pt x="103" y="21"/>
                      </a:lnTo>
                      <a:lnTo>
                        <a:pt x="79" y="30"/>
                      </a:lnTo>
                      <a:lnTo>
                        <a:pt x="55" y="39"/>
                      </a:lnTo>
                      <a:lnTo>
                        <a:pt x="50" y="24"/>
                      </a:lnTo>
                      <a:lnTo>
                        <a:pt x="69" y="16"/>
                      </a:lnTo>
                      <a:lnTo>
                        <a:pt x="81" y="14"/>
                      </a:lnTo>
                      <a:lnTo>
                        <a:pt x="103" y="1"/>
                      </a:lnTo>
                      <a:lnTo>
                        <a:pt x="111" y="0"/>
                      </a:lnTo>
                      <a:close/>
                      <a:moveTo>
                        <a:pt x="32" y="58"/>
                      </a:moveTo>
                      <a:lnTo>
                        <a:pt x="15" y="53"/>
                      </a:lnTo>
                      <a:lnTo>
                        <a:pt x="0" y="66"/>
                      </a:lnTo>
                      <a:lnTo>
                        <a:pt x="4" y="84"/>
                      </a:lnTo>
                      <a:lnTo>
                        <a:pt x="25" y="89"/>
                      </a:lnTo>
                      <a:lnTo>
                        <a:pt x="48" y="83"/>
                      </a:lnTo>
                      <a:lnTo>
                        <a:pt x="54" y="63"/>
                      </a:lnTo>
                      <a:lnTo>
                        <a:pt x="41" y="51"/>
                      </a:lnTo>
                      <a:lnTo>
                        <a:pt x="32" y="5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1" name="Country">
                  <a:extLst>
                    <a:ext uri="{FF2B5EF4-FFF2-40B4-BE49-F238E27FC236}">
                      <a16:creationId xmlns:a16="http://schemas.microsoft.com/office/drawing/2014/main" id="{EFC242B1-1202-4904-B540-68DDBCA47464}"/>
                    </a:ext>
                  </a:extLst>
                </p:cNvPr>
                <p:cNvSpPr>
                  <a:spLocks noEditPoints="1"/>
                </p:cNvSpPr>
                <p:nvPr/>
              </p:nvSpPr>
              <p:spPr bwMode="auto">
                <a:xfrm>
                  <a:off x="6202363" y="1978025"/>
                  <a:ext cx="107950" cy="109538"/>
                </a:xfrm>
                <a:custGeom>
                  <a:avLst/>
                  <a:gdLst>
                    <a:gd name="T0" fmla="*/ 536 w 536"/>
                    <a:gd name="T1" fmla="*/ 497 h 536"/>
                    <a:gd name="T2" fmla="*/ 524 w 536"/>
                    <a:gd name="T3" fmla="*/ 536 h 536"/>
                    <a:gd name="T4" fmla="*/ 507 w 536"/>
                    <a:gd name="T5" fmla="*/ 525 h 536"/>
                    <a:gd name="T6" fmla="*/ 498 w 536"/>
                    <a:gd name="T7" fmla="*/ 491 h 536"/>
                    <a:gd name="T8" fmla="*/ 506 w 536"/>
                    <a:gd name="T9" fmla="*/ 472 h 536"/>
                    <a:gd name="T10" fmla="*/ 530 w 536"/>
                    <a:gd name="T11" fmla="*/ 453 h 536"/>
                    <a:gd name="T12" fmla="*/ 536 w 536"/>
                    <a:gd name="T13" fmla="*/ 497 h 536"/>
                    <a:gd name="T14" fmla="*/ 310 w 536"/>
                    <a:gd name="T15" fmla="*/ 46 h 536"/>
                    <a:gd name="T16" fmla="*/ 336 w 536"/>
                    <a:gd name="T17" fmla="*/ 74 h 536"/>
                    <a:gd name="T18" fmla="*/ 356 w 536"/>
                    <a:gd name="T19" fmla="*/ 69 h 536"/>
                    <a:gd name="T20" fmla="*/ 389 w 536"/>
                    <a:gd name="T21" fmla="*/ 96 h 536"/>
                    <a:gd name="T22" fmla="*/ 397 w 536"/>
                    <a:gd name="T23" fmla="*/ 101 h 536"/>
                    <a:gd name="T24" fmla="*/ 408 w 536"/>
                    <a:gd name="T25" fmla="*/ 100 h 536"/>
                    <a:gd name="T26" fmla="*/ 426 w 536"/>
                    <a:gd name="T27" fmla="*/ 115 h 536"/>
                    <a:gd name="T28" fmla="*/ 481 w 536"/>
                    <a:gd name="T29" fmla="*/ 125 h 536"/>
                    <a:gd name="T30" fmla="*/ 462 w 536"/>
                    <a:gd name="T31" fmla="*/ 165 h 536"/>
                    <a:gd name="T32" fmla="*/ 457 w 536"/>
                    <a:gd name="T33" fmla="*/ 205 h 536"/>
                    <a:gd name="T34" fmla="*/ 446 w 536"/>
                    <a:gd name="T35" fmla="*/ 215 h 536"/>
                    <a:gd name="T36" fmla="*/ 429 w 536"/>
                    <a:gd name="T37" fmla="*/ 209 h 536"/>
                    <a:gd name="T38" fmla="*/ 430 w 536"/>
                    <a:gd name="T39" fmla="*/ 224 h 536"/>
                    <a:gd name="T40" fmla="*/ 403 w 536"/>
                    <a:gd name="T41" fmla="*/ 255 h 536"/>
                    <a:gd name="T42" fmla="*/ 402 w 536"/>
                    <a:gd name="T43" fmla="*/ 279 h 536"/>
                    <a:gd name="T44" fmla="*/ 420 w 536"/>
                    <a:gd name="T45" fmla="*/ 271 h 536"/>
                    <a:gd name="T46" fmla="*/ 433 w 536"/>
                    <a:gd name="T47" fmla="*/ 295 h 536"/>
                    <a:gd name="T48" fmla="*/ 432 w 536"/>
                    <a:gd name="T49" fmla="*/ 310 h 536"/>
                    <a:gd name="T50" fmla="*/ 443 w 536"/>
                    <a:gd name="T51" fmla="*/ 330 h 536"/>
                    <a:gd name="T52" fmla="*/ 430 w 536"/>
                    <a:gd name="T53" fmla="*/ 347 h 536"/>
                    <a:gd name="T54" fmla="*/ 439 w 536"/>
                    <a:gd name="T55" fmla="*/ 388 h 536"/>
                    <a:gd name="T56" fmla="*/ 460 w 536"/>
                    <a:gd name="T57" fmla="*/ 394 h 536"/>
                    <a:gd name="T58" fmla="*/ 456 w 536"/>
                    <a:gd name="T59" fmla="*/ 417 h 536"/>
                    <a:gd name="T60" fmla="*/ 421 w 536"/>
                    <a:gd name="T61" fmla="*/ 446 h 536"/>
                    <a:gd name="T62" fmla="*/ 346 w 536"/>
                    <a:gd name="T63" fmla="*/ 432 h 536"/>
                    <a:gd name="T64" fmla="*/ 291 w 536"/>
                    <a:gd name="T65" fmla="*/ 449 h 536"/>
                    <a:gd name="T66" fmla="*/ 287 w 536"/>
                    <a:gd name="T67" fmla="*/ 480 h 536"/>
                    <a:gd name="T68" fmla="*/ 243 w 536"/>
                    <a:gd name="T69" fmla="*/ 487 h 536"/>
                    <a:gd name="T70" fmla="*/ 200 w 536"/>
                    <a:gd name="T71" fmla="*/ 463 h 536"/>
                    <a:gd name="T72" fmla="*/ 187 w 536"/>
                    <a:gd name="T73" fmla="*/ 475 h 536"/>
                    <a:gd name="T74" fmla="*/ 117 w 536"/>
                    <a:gd name="T75" fmla="*/ 451 h 536"/>
                    <a:gd name="T76" fmla="*/ 102 w 536"/>
                    <a:gd name="T77" fmla="*/ 431 h 536"/>
                    <a:gd name="T78" fmla="*/ 121 w 536"/>
                    <a:gd name="T79" fmla="*/ 400 h 536"/>
                    <a:gd name="T80" fmla="*/ 128 w 536"/>
                    <a:gd name="T81" fmla="*/ 293 h 536"/>
                    <a:gd name="T82" fmla="*/ 89 w 536"/>
                    <a:gd name="T83" fmla="*/ 236 h 536"/>
                    <a:gd name="T84" fmla="*/ 61 w 536"/>
                    <a:gd name="T85" fmla="*/ 207 h 536"/>
                    <a:gd name="T86" fmla="*/ 3 w 536"/>
                    <a:gd name="T87" fmla="*/ 186 h 536"/>
                    <a:gd name="T88" fmla="*/ 0 w 536"/>
                    <a:gd name="T89" fmla="*/ 144 h 536"/>
                    <a:gd name="T90" fmla="*/ 49 w 536"/>
                    <a:gd name="T91" fmla="*/ 132 h 536"/>
                    <a:gd name="T92" fmla="*/ 113 w 536"/>
                    <a:gd name="T93" fmla="*/ 147 h 536"/>
                    <a:gd name="T94" fmla="*/ 100 w 536"/>
                    <a:gd name="T95" fmla="*/ 81 h 536"/>
                    <a:gd name="T96" fmla="*/ 136 w 536"/>
                    <a:gd name="T97" fmla="*/ 106 h 536"/>
                    <a:gd name="T98" fmla="*/ 225 w 536"/>
                    <a:gd name="T99" fmla="*/ 61 h 536"/>
                    <a:gd name="T100" fmla="*/ 236 w 536"/>
                    <a:gd name="T101" fmla="*/ 12 h 536"/>
                    <a:gd name="T102" fmla="*/ 269 w 536"/>
                    <a:gd name="T103" fmla="*/ 0 h 536"/>
                    <a:gd name="T104" fmla="*/ 275 w 536"/>
                    <a:gd name="T105" fmla="*/ 21 h 536"/>
                    <a:gd name="T106" fmla="*/ 292 w 536"/>
                    <a:gd name="T107" fmla="*/ 22 h 536"/>
                    <a:gd name="T108" fmla="*/ 310 w 536"/>
                    <a:gd name="T109" fmla="*/ 46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6" h="536">
                      <a:moveTo>
                        <a:pt x="536" y="497"/>
                      </a:moveTo>
                      <a:lnTo>
                        <a:pt x="524" y="536"/>
                      </a:lnTo>
                      <a:lnTo>
                        <a:pt x="507" y="525"/>
                      </a:lnTo>
                      <a:lnTo>
                        <a:pt x="498" y="491"/>
                      </a:lnTo>
                      <a:lnTo>
                        <a:pt x="506" y="472"/>
                      </a:lnTo>
                      <a:lnTo>
                        <a:pt x="530" y="453"/>
                      </a:lnTo>
                      <a:lnTo>
                        <a:pt x="536" y="497"/>
                      </a:lnTo>
                      <a:close/>
                      <a:moveTo>
                        <a:pt x="310" y="46"/>
                      </a:moveTo>
                      <a:lnTo>
                        <a:pt x="336" y="74"/>
                      </a:lnTo>
                      <a:lnTo>
                        <a:pt x="356" y="69"/>
                      </a:lnTo>
                      <a:lnTo>
                        <a:pt x="389" y="96"/>
                      </a:lnTo>
                      <a:lnTo>
                        <a:pt x="397" y="101"/>
                      </a:lnTo>
                      <a:lnTo>
                        <a:pt x="408" y="100"/>
                      </a:lnTo>
                      <a:lnTo>
                        <a:pt x="426" y="115"/>
                      </a:lnTo>
                      <a:lnTo>
                        <a:pt x="481" y="125"/>
                      </a:lnTo>
                      <a:lnTo>
                        <a:pt x="462" y="165"/>
                      </a:lnTo>
                      <a:lnTo>
                        <a:pt x="457" y="205"/>
                      </a:lnTo>
                      <a:lnTo>
                        <a:pt x="446" y="215"/>
                      </a:lnTo>
                      <a:lnTo>
                        <a:pt x="429" y="209"/>
                      </a:lnTo>
                      <a:lnTo>
                        <a:pt x="430" y="224"/>
                      </a:lnTo>
                      <a:lnTo>
                        <a:pt x="403" y="255"/>
                      </a:lnTo>
                      <a:lnTo>
                        <a:pt x="402" y="279"/>
                      </a:lnTo>
                      <a:lnTo>
                        <a:pt x="420" y="271"/>
                      </a:lnTo>
                      <a:lnTo>
                        <a:pt x="433" y="295"/>
                      </a:lnTo>
                      <a:lnTo>
                        <a:pt x="432" y="310"/>
                      </a:lnTo>
                      <a:lnTo>
                        <a:pt x="443" y="330"/>
                      </a:lnTo>
                      <a:lnTo>
                        <a:pt x="430" y="347"/>
                      </a:lnTo>
                      <a:lnTo>
                        <a:pt x="439" y="388"/>
                      </a:lnTo>
                      <a:lnTo>
                        <a:pt x="460" y="394"/>
                      </a:lnTo>
                      <a:lnTo>
                        <a:pt x="456" y="417"/>
                      </a:lnTo>
                      <a:lnTo>
                        <a:pt x="421" y="446"/>
                      </a:lnTo>
                      <a:lnTo>
                        <a:pt x="346" y="432"/>
                      </a:lnTo>
                      <a:lnTo>
                        <a:pt x="291" y="449"/>
                      </a:lnTo>
                      <a:lnTo>
                        <a:pt x="287" y="480"/>
                      </a:lnTo>
                      <a:lnTo>
                        <a:pt x="243" y="487"/>
                      </a:lnTo>
                      <a:lnTo>
                        <a:pt x="200" y="463"/>
                      </a:lnTo>
                      <a:lnTo>
                        <a:pt x="187" y="475"/>
                      </a:lnTo>
                      <a:lnTo>
                        <a:pt x="117" y="451"/>
                      </a:lnTo>
                      <a:lnTo>
                        <a:pt x="102" y="431"/>
                      </a:lnTo>
                      <a:lnTo>
                        <a:pt x="121" y="400"/>
                      </a:lnTo>
                      <a:lnTo>
                        <a:pt x="128" y="293"/>
                      </a:lnTo>
                      <a:lnTo>
                        <a:pt x="89" y="236"/>
                      </a:lnTo>
                      <a:lnTo>
                        <a:pt x="61" y="207"/>
                      </a:lnTo>
                      <a:lnTo>
                        <a:pt x="3" y="186"/>
                      </a:lnTo>
                      <a:lnTo>
                        <a:pt x="0" y="144"/>
                      </a:lnTo>
                      <a:lnTo>
                        <a:pt x="49" y="132"/>
                      </a:lnTo>
                      <a:lnTo>
                        <a:pt x="113" y="147"/>
                      </a:lnTo>
                      <a:lnTo>
                        <a:pt x="100" y="81"/>
                      </a:lnTo>
                      <a:lnTo>
                        <a:pt x="136" y="106"/>
                      </a:lnTo>
                      <a:lnTo>
                        <a:pt x="225" y="61"/>
                      </a:lnTo>
                      <a:lnTo>
                        <a:pt x="236" y="12"/>
                      </a:lnTo>
                      <a:lnTo>
                        <a:pt x="269" y="0"/>
                      </a:lnTo>
                      <a:lnTo>
                        <a:pt x="275" y="21"/>
                      </a:lnTo>
                      <a:lnTo>
                        <a:pt x="292" y="22"/>
                      </a:lnTo>
                      <a:lnTo>
                        <a:pt x="310" y="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2" name="Country">
                  <a:extLst>
                    <a:ext uri="{FF2B5EF4-FFF2-40B4-BE49-F238E27FC236}">
                      <a16:creationId xmlns:a16="http://schemas.microsoft.com/office/drawing/2014/main" id="{BF6AE8CB-F327-44FA-BEDD-C35A440EAA70}"/>
                    </a:ext>
                  </a:extLst>
                </p:cNvPr>
                <p:cNvSpPr>
                  <a:spLocks/>
                </p:cNvSpPr>
                <p:nvPr/>
              </p:nvSpPr>
              <p:spPr bwMode="auto">
                <a:xfrm>
                  <a:off x="6305550" y="2417763"/>
                  <a:ext cx="42862" cy="49213"/>
                </a:xfrm>
                <a:custGeom>
                  <a:avLst/>
                  <a:gdLst>
                    <a:gd name="T0" fmla="*/ 88 w 214"/>
                    <a:gd name="T1" fmla="*/ 237 h 237"/>
                    <a:gd name="T2" fmla="*/ 49 w 214"/>
                    <a:gd name="T3" fmla="*/ 199 h 237"/>
                    <a:gd name="T4" fmla="*/ 23 w 214"/>
                    <a:gd name="T5" fmla="*/ 168 h 237"/>
                    <a:gd name="T6" fmla="*/ 0 w 214"/>
                    <a:gd name="T7" fmla="*/ 129 h 237"/>
                    <a:gd name="T8" fmla="*/ 2 w 214"/>
                    <a:gd name="T9" fmla="*/ 117 h 237"/>
                    <a:gd name="T10" fmla="*/ 10 w 214"/>
                    <a:gd name="T11" fmla="*/ 105 h 237"/>
                    <a:gd name="T12" fmla="*/ 19 w 214"/>
                    <a:gd name="T13" fmla="*/ 78 h 237"/>
                    <a:gd name="T14" fmla="*/ 27 w 214"/>
                    <a:gd name="T15" fmla="*/ 50 h 237"/>
                    <a:gd name="T16" fmla="*/ 40 w 214"/>
                    <a:gd name="T17" fmla="*/ 47 h 237"/>
                    <a:gd name="T18" fmla="*/ 95 w 214"/>
                    <a:gd name="T19" fmla="*/ 48 h 237"/>
                    <a:gd name="T20" fmla="*/ 94 w 214"/>
                    <a:gd name="T21" fmla="*/ 3 h 237"/>
                    <a:gd name="T22" fmla="*/ 112 w 214"/>
                    <a:gd name="T23" fmla="*/ 0 h 237"/>
                    <a:gd name="T24" fmla="*/ 135 w 214"/>
                    <a:gd name="T25" fmla="*/ 5 h 237"/>
                    <a:gd name="T26" fmla="*/ 158 w 214"/>
                    <a:gd name="T27" fmla="*/ 0 h 237"/>
                    <a:gd name="T28" fmla="*/ 163 w 214"/>
                    <a:gd name="T29" fmla="*/ 2 h 237"/>
                    <a:gd name="T30" fmla="*/ 160 w 214"/>
                    <a:gd name="T31" fmla="*/ 19 h 237"/>
                    <a:gd name="T32" fmla="*/ 171 w 214"/>
                    <a:gd name="T33" fmla="*/ 38 h 237"/>
                    <a:gd name="T34" fmla="*/ 199 w 214"/>
                    <a:gd name="T35" fmla="*/ 35 h 237"/>
                    <a:gd name="T36" fmla="*/ 208 w 214"/>
                    <a:gd name="T37" fmla="*/ 43 h 237"/>
                    <a:gd name="T38" fmla="*/ 192 w 214"/>
                    <a:gd name="T39" fmla="*/ 86 h 237"/>
                    <a:gd name="T40" fmla="*/ 210 w 214"/>
                    <a:gd name="T41" fmla="*/ 108 h 237"/>
                    <a:gd name="T42" fmla="*/ 214 w 214"/>
                    <a:gd name="T43" fmla="*/ 138 h 237"/>
                    <a:gd name="T44" fmla="*/ 209 w 214"/>
                    <a:gd name="T45" fmla="*/ 163 h 237"/>
                    <a:gd name="T46" fmla="*/ 197 w 214"/>
                    <a:gd name="T47" fmla="*/ 181 h 237"/>
                    <a:gd name="T48" fmla="*/ 164 w 214"/>
                    <a:gd name="T49" fmla="*/ 179 h 237"/>
                    <a:gd name="T50" fmla="*/ 144 w 214"/>
                    <a:gd name="T51" fmla="*/ 161 h 237"/>
                    <a:gd name="T52" fmla="*/ 141 w 214"/>
                    <a:gd name="T53" fmla="*/ 178 h 237"/>
                    <a:gd name="T54" fmla="*/ 115 w 214"/>
                    <a:gd name="T55" fmla="*/ 182 h 237"/>
                    <a:gd name="T56" fmla="*/ 102 w 214"/>
                    <a:gd name="T57" fmla="*/ 192 h 237"/>
                    <a:gd name="T58" fmla="*/ 116 w 214"/>
                    <a:gd name="T59" fmla="*/ 217 h 237"/>
                    <a:gd name="T60" fmla="*/ 88 w 214"/>
                    <a:gd name="T6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4" h="237">
                      <a:moveTo>
                        <a:pt x="88" y="237"/>
                      </a:moveTo>
                      <a:lnTo>
                        <a:pt x="49" y="199"/>
                      </a:lnTo>
                      <a:lnTo>
                        <a:pt x="23" y="168"/>
                      </a:lnTo>
                      <a:lnTo>
                        <a:pt x="0" y="129"/>
                      </a:lnTo>
                      <a:lnTo>
                        <a:pt x="2" y="117"/>
                      </a:lnTo>
                      <a:lnTo>
                        <a:pt x="10" y="105"/>
                      </a:lnTo>
                      <a:lnTo>
                        <a:pt x="19" y="78"/>
                      </a:lnTo>
                      <a:lnTo>
                        <a:pt x="27" y="50"/>
                      </a:lnTo>
                      <a:lnTo>
                        <a:pt x="40" y="47"/>
                      </a:lnTo>
                      <a:lnTo>
                        <a:pt x="95" y="48"/>
                      </a:lnTo>
                      <a:lnTo>
                        <a:pt x="94" y="3"/>
                      </a:lnTo>
                      <a:lnTo>
                        <a:pt x="112" y="0"/>
                      </a:lnTo>
                      <a:lnTo>
                        <a:pt x="135" y="5"/>
                      </a:lnTo>
                      <a:lnTo>
                        <a:pt x="158" y="0"/>
                      </a:lnTo>
                      <a:lnTo>
                        <a:pt x="163" y="2"/>
                      </a:lnTo>
                      <a:lnTo>
                        <a:pt x="160" y="19"/>
                      </a:lnTo>
                      <a:lnTo>
                        <a:pt x="171" y="38"/>
                      </a:lnTo>
                      <a:lnTo>
                        <a:pt x="199" y="35"/>
                      </a:lnTo>
                      <a:lnTo>
                        <a:pt x="208" y="43"/>
                      </a:lnTo>
                      <a:lnTo>
                        <a:pt x="192" y="86"/>
                      </a:lnTo>
                      <a:lnTo>
                        <a:pt x="210" y="108"/>
                      </a:lnTo>
                      <a:lnTo>
                        <a:pt x="214" y="138"/>
                      </a:lnTo>
                      <a:lnTo>
                        <a:pt x="209" y="163"/>
                      </a:lnTo>
                      <a:lnTo>
                        <a:pt x="197" y="181"/>
                      </a:lnTo>
                      <a:lnTo>
                        <a:pt x="164" y="179"/>
                      </a:lnTo>
                      <a:lnTo>
                        <a:pt x="144" y="161"/>
                      </a:lnTo>
                      <a:lnTo>
                        <a:pt x="141" y="178"/>
                      </a:lnTo>
                      <a:lnTo>
                        <a:pt x="115" y="182"/>
                      </a:lnTo>
                      <a:lnTo>
                        <a:pt x="102" y="192"/>
                      </a:lnTo>
                      <a:lnTo>
                        <a:pt x="116" y="217"/>
                      </a:lnTo>
                      <a:lnTo>
                        <a:pt x="88" y="23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3" name="Country">
                  <a:extLst>
                    <a:ext uri="{FF2B5EF4-FFF2-40B4-BE49-F238E27FC236}">
                      <a16:creationId xmlns:a16="http://schemas.microsoft.com/office/drawing/2014/main" id="{9AA92F8F-1F00-4382-9BD9-B27E9E6414D2}"/>
                    </a:ext>
                  </a:extLst>
                </p:cNvPr>
                <p:cNvSpPr>
                  <a:spLocks noEditPoints="1"/>
                </p:cNvSpPr>
                <p:nvPr/>
              </p:nvSpPr>
              <p:spPr bwMode="auto">
                <a:xfrm>
                  <a:off x="6178550" y="1878013"/>
                  <a:ext cx="71437" cy="114300"/>
                </a:xfrm>
                <a:custGeom>
                  <a:avLst/>
                  <a:gdLst>
                    <a:gd name="T0" fmla="*/ 72 w 351"/>
                    <a:gd name="T1" fmla="*/ 281 h 565"/>
                    <a:gd name="T2" fmla="*/ 52 w 351"/>
                    <a:gd name="T3" fmla="*/ 325 h 565"/>
                    <a:gd name="T4" fmla="*/ 23 w 351"/>
                    <a:gd name="T5" fmla="*/ 312 h 565"/>
                    <a:gd name="T6" fmla="*/ 0 w 351"/>
                    <a:gd name="T7" fmla="*/ 313 h 565"/>
                    <a:gd name="T8" fmla="*/ 8 w 351"/>
                    <a:gd name="T9" fmla="*/ 278 h 565"/>
                    <a:gd name="T10" fmla="*/ 0 w 351"/>
                    <a:gd name="T11" fmla="*/ 243 h 565"/>
                    <a:gd name="T12" fmla="*/ 32 w 351"/>
                    <a:gd name="T13" fmla="*/ 240 h 565"/>
                    <a:gd name="T14" fmla="*/ 72 w 351"/>
                    <a:gd name="T15" fmla="*/ 281 h 565"/>
                    <a:gd name="T16" fmla="*/ 173 w 351"/>
                    <a:gd name="T17" fmla="*/ 0 h 565"/>
                    <a:gd name="T18" fmla="*/ 132 w 351"/>
                    <a:gd name="T19" fmla="*/ 78 h 565"/>
                    <a:gd name="T20" fmla="*/ 171 w 351"/>
                    <a:gd name="T21" fmla="*/ 68 h 565"/>
                    <a:gd name="T22" fmla="*/ 213 w 351"/>
                    <a:gd name="T23" fmla="*/ 68 h 565"/>
                    <a:gd name="T24" fmla="*/ 203 w 351"/>
                    <a:gd name="T25" fmla="*/ 125 h 565"/>
                    <a:gd name="T26" fmla="*/ 169 w 351"/>
                    <a:gd name="T27" fmla="*/ 187 h 565"/>
                    <a:gd name="T28" fmla="*/ 208 w 351"/>
                    <a:gd name="T29" fmla="*/ 191 h 565"/>
                    <a:gd name="T30" fmla="*/ 211 w 351"/>
                    <a:gd name="T31" fmla="*/ 198 h 565"/>
                    <a:gd name="T32" fmla="*/ 245 w 351"/>
                    <a:gd name="T33" fmla="*/ 276 h 565"/>
                    <a:gd name="T34" fmla="*/ 271 w 351"/>
                    <a:gd name="T35" fmla="*/ 287 h 565"/>
                    <a:gd name="T36" fmla="*/ 294 w 351"/>
                    <a:gd name="T37" fmla="*/ 360 h 565"/>
                    <a:gd name="T38" fmla="*/ 305 w 351"/>
                    <a:gd name="T39" fmla="*/ 385 h 565"/>
                    <a:gd name="T40" fmla="*/ 351 w 351"/>
                    <a:gd name="T41" fmla="*/ 396 h 565"/>
                    <a:gd name="T42" fmla="*/ 346 w 351"/>
                    <a:gd name="T43" fmla="*/ 436 h 565"/>
                    <a:gd name="T44" fmla="*/ 327 w 351"/>
                    <a:gd name="T45" fmla="*/ 454 h 565"/>
                    <a:gd name="T46" fmla="*/ 342 w 351"/>
                    <a:gd name="T47" fmla="*/ 485 h 565"/>
                    <a:gd name="T48" fmla="*/ 308 w 351"/>
                    <a:gd name="T49" fmla="*/ 517 h 565"/>
                    <a:gd name="T50" fmla="*/ 257 w 351"/>
                    <a:gd name="T51" fmla="*/ 516 h 565"/>
                    <a:gd name="T52" fmla="*/ 193 w 351"/>
                    <a:gd name="T53" fmla="*/ 533 h 565"/>
                    <a:gd name="T54" fmla="*/ 175 w 351"/>
                    <a:gd name="T55" fmla="*/ 521 h 565"/>
                    <a:gd name="T56" fmla="*/ 150 w 351"/>
                    <a:gd name="T57" fmla="*/ 549 h 565"/>
                    <a:gd name="T58" fmla="*/ 115 w 351"/>
                    <a:gd name="T59" fmla="*/ 542 h 565"/>
                    <a:gd name="T60" fmla="*/ 88 w 351"/>
                    <a:gd name="T61" fmla="*/ 565 h 565"/>
                    <a:gd name="T62" fmla="*/ 68 w 351"/>
                    <a:gd name="T63" fmla="*/ 553 h 565"/>
                    <a:gd name="T64" fmla="*/ 124 w 351"/>
                    <a:gd name="T65" fmla="*/ 490 h 565"/>
                    <a:gd name="T66" fmla="*/ 158 w 351"/>
                    <a:gd name="T67" fmla="*/ 477 h 565"/>
                    <a:gd name="T68" fmla="*/ 157 w 351"/>
                    <a:gd name="T69" fmla="*/ 477 h 565"/>
                    <a:gd name="T70" fmla="*/ 98 w 351"/>
                    <a:gd name="T71" fmla="*/ 467 h 565"/>
                    <a:gd name="T72" fmla="*/ 87 w 351"/>
                    <a:gd name="T73" fmla="*/ 443 h 565"/>
                    <a:gd name="T74" fmla="*/ 127 w 351"/>
                    <a:gd name="T75" fmla="*/ 424 h 565"/>
                    <a:gd name="T76" fmla="*/ 106 w 351"/>
                    <a:gd name="T77" fmla="*/ 390 h 565"/>
                    <a:gd name="T78" fmla="*/ 113 w 351"/>
                    <a:gd name="T79" fmla="*/ 349 h 565"/>
                    <a:gd name="T80" fmla="*/ 170 w 351"/>
                    <a:gd name="T81" fmla="*/ 354 h 565"/>
                    <a:gd name="T82" fmla="*/ 170 w 351"/>
                    <a:gd name="T83" fmla="*/ 354 h 565"/>
                    <a:gd name="T84" fmla="*/ 175 w 351"/>
                    <a:gd name="T85" fmla="*/ 317 h 565"/>
                    <a:gd name="T86" fmla="*/ 150 w 351"/>
                    <a:gd name="T87" fmla="*/ 278 h 565"/>
                    <a:gd name="T88" fmla="*/ 149 w 351"/>
                    <a:gd name="T89" fmla="*/ 277 h 565"/>
                    <a:gd name="T90" fmla="*/ 103 w 351"/>
                    <a:gd name="T91" fmla="*/ 265 h 565"/>
                    <a:gd name="T92" fmla="*/ 94 w 351"/>
                    <a:gd name="T93" fmla="*/ 247 h 565"/>
                    <a:gd name="T94" fmla="*/ 108 w 351"/>
                    <a:gd name="T95" fmla="*/ 218 h 565"/>
                    <a:gd name="T96" fmla="*/ 96 w 351"/>
                    <a:gd name="T97" fmla="*/ 199 h 565"/>
                    <a:gd name="T98" fmla="*/ 75 w 351"/>
                    <a:gd name="T99" fmla="*/ 231 h 565"/>
                    <a:gd name="T100" fmla="*/ 73 w 351"/>
                    <a:gd name="T101" fmla="*/ 166 h 565"/>
                    <a:gd name="T102" fmla="*/ 54 w 351"/>
                    <a:gd name="T103" fmla="*/ 131 h 565"/>
                    <a:gd name="T104" fmla="*/ 68 w 351"/>
                    <a:gd name="T105" fmla="*/ 58 h 565"/>
                    <a:gd name="T106" fmla="*/ 97 w 351"/>
                    <a:gd name="T107" fmla="*/ 0 h 565"/>
                    <a:gd name="T108" fmla="*/ 127 w 351"/>
                    <a:gd name="T109" fmla="*/ 6 h 565"/>
                    <a:gd name="T110" fmla="*/ 173 w 351"/>
                    <a:gd name="T111"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 h="565">
                      <a:moveTo>
                        <a:pt x="72" y="281"/>
                      </a:moveTo>
                      <a:lnTo>
                        <a:pt x="52" y="325"/>
                      </a:lnTo>
                      <a:lnTo>
                        <a:pt x="23" y="312"/>
                      </a:lnTo>
                      <a:lnTo>
                        <a:pt x="0" y="313"/>
                      </a:lnTo>
                      <a:lnTo>
                        <a:pt x="8" y="278"/>
                      </a:lnTo>
                      <a:lnTo>
                        <a:pt x="0" y="243"/>
                      </a:lnTo>
                      <a:lnTo>
                        <a:pt x="32" y="240"/>
                      </a:lnTo>
                      <a:lnTo>
                        <a:pt x="72" y="281"/>
                      </a:lnTo>
                      <a:close/>
                      <a:moveTo>
                        <a:pt x="173" y="0"/>
                      </a:moveTo>
                      <a:lnTo>
                        <a:pt x="132" y="78"/>
                      </a:lnTo>
                      <a:lnTo>
                        <a:pt x="171" y="68"/>
                      </a:lnTo>
                      <a:lnTo>
                        <a:pt x="213" y="68"/>
                      </a:lnTo>
                      <a:lnTo>
                        <a:pt x="203" y="125"/>
                      </a:lnTo>
                      <a:lnTo>
                        <a:pt x="169" y="187"/>
                      </a:lnTo>
                      <a:lnTo>
                        <a:pt x="208" y="191"/>
                      </a:lnTo>
                      <a:lnTo>
                        <a:pt x="211" y="198"/>
                      </a:lnTo>
                      <a:lnTo>
                        <a:pt x="245" y="276"/>
                      </a:lnTo>
                      <a:lnTo>
                        <a:pt x="271" y="287"/>
                      </a:lnTo>
                      <a:lnTo>
                        <a:pt x="294" y="360"/>
                      </a:lnTo>
                      <a:lnTo>
                        <a:pt x="305" y="385"/>
                      </a:lnTo>
                      <a:lnTo>
                        <a:pt x="351" y="396"/>
                      </a:lnTo>
                      <a:lnTo>
                        <a:pt x="346" y="436"/>
                      </a:lnTo>
                      <a:lnTo>
                        <a:pt x="327" y="454"/>
                      </a:lnTo>
                      <a:lnTo>
                        <a:pt x="342" y="485"/>
                      </a:lnTo>
                      <a:lnTo>
                        <a:pt x="308" y="517"/>
                      </a:lnTo>
                      <a:lnTo>
                        <a:pt x="257" y="516"/>
                      </a:lnTo>
                      <a:lnTo>
                        <a:pt x="193" y="533"/>
                      </a:lnTo>
                      <a:lnTo>
                        <a:pt x="175" y="521"/>
                      </a:lnTo>
                      <a:lnTo>
                        <a:pt x="150" y="549"/>
                      </a:lnTo>
                      <a:lnTo>
                        <a:pt x="115" y="542"/>
                      </a:lnTo>
                      <a:lnTo>
                        <a:pt x="88" y="565"/>
                      </a:lnTo>
                      <a:lnTo>
                        <a:pt x="68" y="553"/>
                      </a:lnTo>
                      <a:lnTo>
                        <a:pt x="124" y="490"/>
                      </a:lnTo>
                      <a:lnTo>
                        <a:pt x="158" y="477"/>
                      </a:lnTo>
                      <a:lnTo>
                        <a:pt x="157" y="477"/>
                      </a:lnTo>
                      <a:lnTo>
                        <a:pt x="98" y="467"/>
                      </a:lnTo>
                      <a:lnTo>
                        <a:pt x="87" y="443"/>
                      </a:lnTo>
                      <a:lnTo>
                        <a:pt x="127" y="424"/>
                      </a:lnTo>
                      <a:lnTo>
                        <a:pt x="106" y="390"/>
                      </a:lnTo>
                      <a:lnTo>
                        <a:pt x="113" y="349"/>
                      </a:lnTo>
                      <a:lnTo>
                        <a:pt x="170" y="354"/>
                      </a:lnTo>
                      <a:lnTo>
                        <a:pt x="170" y="354"/>
                      </a:lnTo>
                      <a:lnTo>
                        <a:pt x="175" y="317"/>
                      </a:lnTo>
                      <a:lnTo>
                        <a:pt x="150" y="278"/>
                      </a:lnTo>
                      <a:lnTo>
                        <a:pt x="149" y="277"/>
                      </a:lnTo>
                      <a:lnTo>
                        <a:pt x="103" y="265"/>
                      </a:lnTo>
                      <a:lnTo>
                        <a:pt x="94" y="247"/>
                      </a:lnTo>
                      <a:lnTo>
                        <a:pt x="108" y="218"/>
                      </a:lnTo>
                      <a:lnTo>
                        <a:pt x="96" y="199"/>
                      </a:lnTo>
                      <a:lnTo>
                        <a:pt x="75" y="231"/>
                      </a:lnTo>
                      <a:lnTo>
                        <a:pt x="73" y="166"/>
                      </a:lnTo>
                      <a:lnTo>
                        <a:pt x="54" y="131"/>
                      </a:lnTo>
                      <a:lnTo>
                        <a:pt x="68" y="58"/>
                      </a:lnTo>
                      <a:lnTo>
                        <a:pt x="97" y="0"/>
                      </a:lnTo>
                      <a:lnTo>
                        <a:pt x="127" y="6"/>
                      </a:lnTo>
                      <a:lnTo>
                        <a:pt x="17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4" name="Country">
                  <a:extLst>
                    <a:ext uri="{FF2B5EF4-FFF2-40B4-BE49-F238E27FC236}">
                      <a16:creationId xmlns:a16="http://schemas.microsoft.com/office/drawing/2014/main" id="{03A74733-C6AC-47EF-8AAC-22608CE7B952}"/>
                    </a:ext>
                  </a:extLst>
                </p:cNvPr>
                <p:cNvSpPr>
                  <a:spLocks/>
                </p:cNvSpPr>
                <p:nvPr/>
              </p:nvSpPr>
              <p:spPr bwMode="auto">
                <a:xfrm>
                  <a:off x="6545263" y="2065338"/>
                  <a:ext cx="52387" cy="25400"/>
                </a:xfrm>
                <a:custGeom>
                  <a:avLst/>
                  <a:gdLst>
                    <a:gd name="T0" fmla="*/ 60 w 253"/>
                    <a:gd name="T1" fmla="*/ 104 h 127"/>
                    <a:gd name="T2" fmla="*/ 66 w 253"/>
                    <a:gd name="T3" fmla="*/ 82 h 127"/>
                    <a:gd name="T4" fmla="*/ 57 w 253"/>
                    <a:gd name="T5" fmla="*/ 47 h 127"/>
                    <a:gd name="T6" fmla="*/ 35 w 253"/>
                    <a:gd name="T7" fmla="*/ 28 h 127"/>
                    <a:gd name="T8" fmla="*/ 14 w 253"/>
                    <a:gd name="T9" fmla="*/ 22 h 127"/>
                    <a:gd name="T10" fmla="*/ 0 w 253"/>
                    <a:gd name="T11" fmla="*/ 7 h 127"/>
                    <a:gd name="T12" fmla="*/ 4 w 253"/>
                    <a:gd name="T13" fmla="*/ 0 h 127"/>
                    <a:gd name="T14" fmla="*/ 36 w 253"/>
                    <a:gd name="T15" fmla="*/ 9 h 127"/>
                    <a:gd name="T16" fmla="*/ 92 w 253"/>
                    <a:gd name="T17" fmla="*/ 18 h 127"/>
                    <a:gd name="T18" fmla="*/ 144 w 253"/>
                    <a:gd name="T19" fmla="*/ 42 h 127"/>
                    <a:gd name="T20" fmla="*/ 151 w 253"/>
                    <a:gd name="T21" fmla="*/ 52 h 127"/>
                    <a:gd name="T22" fmla="*/ 174 w 253"/>
                    <a:gd name="T23" fmla="*/ 44 h 127"/>
                    <a:gd name="T24" fmla="*/ 209 w 253"/>
                    <a:gd name="T25" fmla="*/ 55 h 127"/>
                    <a:gd name="T26" fmla="*/ 220 w 253"/>
                    <a:gd name="T27" fmla="*/ 76 h 127"/>
                    <a:gd name="T28" fmla="*/ 244 w 253"/>
                    <a:gd name="T29" fmla="*/ 87 h 127"/>
                    <a:gd name="T30" fmla="*/ 235 w 253"/>
                    <a:gd name="T31" fmla="*/ 94 h 127"/>
                    <a:gd name="T32" fmla="*/ 253 w 253"/>
                    <a:gd name="T33" fmla="*/ 122 h 127"/>
                    <a:gd name="T34" fmla="*/ 248 w 253"/>
                    <a:gd name="T35" fmla="*/ 127 h 127"/>
                    <a:gd name="T36" fmla="*/ 228 w 253"/>
                    <a:gd name="T37" fmla="*/ 124 h 127"/>
                    <a:gd name="T38" fmla="*/ 199 w 253"/>
                    <a:gd name="T39" fmla="*/ 110 h 127"/>
                    <a:gd name="T40" fmla="*/ 190 w 253"/>
                    <a:gd name="T41" fmla="*/ 118 h 127"/>
                    <a:gd name="T42" fmla="*/ 137 w 253"/>
                    <a:gd name="T43" fmla="*/ 126 h 127"/>
                    <a:gd name="T44" fmla="*/ 101 w 253"/>
                    <a:gd name="T45" fmla="*/ 101 h 127"/>
                    <a:gd name="T46" fmla="*/ 60 w 253"/>
                    <a:gd name="T47" fmla="*/ 10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3" h="127">
                      <a:moveTo>
                        <a:pt x="60" y="104"/>
                      </a:moveTo>
                      <a:lnTo>
                        <a:pt x="66" y="82"/>
                      </a:lnTo>
                      <a:lnTo>
                        <a:pt x="57" y="47"/>
                      </a:lnTo>
                      <a:lnTo>
                        <a:pt x="35" y="28"/>
                      </a:lnTo>
                      <a:lnTo>
                        <a:pt x="14" y="22"/>
                      </a:lnTo>
                      <a:lnTo>
                        <a:pt x="0" y="7"/>
                      </a:lnTo>
                      <a:lnTo>
                        <a:pt x="4" y="0"/>
                      </a:lnTo>
                      <a:lnTo>
                        <a:pt x="36" y="9"/>
                      </a:lnTo>
                      <a:lnTo>
                        <a:pt x="92" y="18"/>
                      </a:lnTo>
                      <a:lnTo>
                        <a:pt x="144" y="42"/>
                      </a:lnTo>
                      <a:lnTo>
                        <a:pt x="151" y="52"/>
                      </a:lnTo>
                      <a:lnTo>
                        <a:pt x="174" y="44"/>
                      </a:lnTo>
                      <a:lnTo>
                        <a:pt x="209" y="55"/>
                      </a:lnTo>
                      <a:lnTo>
                        <a:pt x="220" y="76"/>
                      </a:lnTo>
                      <a:lnTo>
                        <a:pt x="244" y="87"/>
                      </a:lnTo>
                      <a:lnTo>
                        <a:pt x="235" y="94"/>
                      </a:lnTo>
                      <a:lnTo>
                        <a:pt x="253" y="122"/>
                      </a:lnTo>
                      <a:lnTo>
                        <a:pt x="248" y="127"/>
                      </a:lnTo>
                      <a:lnTo>
                        <a:pt x="228" y="124"/>
                      </a:lnTo>
                      <a:lnTo>
                        <a:pt x="199" y="110"/>
                      </a:lnTo>
                      <a:lnTo>
                        <a:pt x="190" y="118"/>
                      </a:lnTo>
                      <a:lnTo>
                        <a:pt x="137" y="126"/>
                      </a:lnTo>
                      <a:lnTo>
                        <a:pt x="101" y="101"/>
                      </a:lnTo>
                      <a:lnTo>
                        <a:pt x="60" y="10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5" name="Country">
                  <a:extLst>
                    <a:ext uri="{FF2B5EF4-FFF2-40B4-BE49-F238E27FC236}">
                      <a16:creationId xmlns:a16="http://schemas.microsoft.com/office/drawing/2014/main" id="{9FC62916-2A4B-4077-9064-D466EA8DCCD5}"/>
                    </a:ext>
                  </a:extLst>
                </p:cNvPr>
                <p:cNvSpPr>
                  <a:spLocks/>
                </p:cNvSpPr>
                <p:nvPr/>
              </p:nvSpPr>
              <p:spPr bwMode="auto">
                <a:xfrm>
                  <a:off x="5816600" y="2392363"/>
                  <a:ext cx="22225" cy="28575"/>
                </a:xfrm>
                <a:custGeom>
                  <a:avLst/>
                  <a:gdLst>
                    <a:gd name="T0" fmla="*/ 9 w 14"/>
                    <a:gd name="T1" fmla="*/ 15 h 18"/>
                    <a:gd name="T2" fmla="*/ 8 w 14"/>
                    <a:gd name="T3" fmla="*/ 17 h 18"/>
                    <a:gd name="T4" fmla="*/ 5 w 14"/>
                    <a:gd name="T5" fmla="*/ 18 h 18"/>
                    <a:gd name="T6" fmla="*/ 5 w 14"/>
                    <a:gd name="T7" fmla="*/ 16 h 18"/>
                    <a:gd name="T8" fmla="*/ 4 w 14"/>
                    <a:gd name="T9" fmla="*/ 16 h 18"/>
                    <a:gd name="T10" fmla="*/ 2 w 14"/>
                    <a:gd name="T11" fmla="*/ 17 h 18"/>
                    <a:gd name="T12" fmla="*/ 0 w 14"/>
                    <a:gd name="T13" fmla="*/ 16 h 18"/>
                    <a:gd name="T14" fmla="*/ 1 w 14"/>
                    <a:gd name="T15" fmla="*/ 14 h 18"/>
                    <a:gd name="T16" fmla="*/ 1 w 14"/>
                    <a:gd name="T17" fmla="*/ 12 h 18"/>
                    <a:gd name="T18" fmla="*/ 2 w 14"/>
                    <a:gd name="T19" fmla="*/ 10 h 18"/>
                    <a:gd name="T20" fmla="*/ 0 w 14"/>
                    <a:gd name="T21" fmla="*/ 7 h 18"/>
                    <a:gd name="T22" fmla="*/ 0 w 14"/>
                    <a:gd name="T23" fmla="*/ 4 h 18"/>
                    <a:gd name="T24" fmla="*/ 3 w 14"/>
                    <a:gd name="T25" fmla="*/ 0 h 18"/>
                    <a:gd name="T26" fmla="*/ 4 w 14"/>
                    <a:gd name="T27" fmla="*/ 0 h 18"/>
                    <a:gd name="T28" fmla="*/ 8 w 14"/>
                    <a:gd name="T29" fmla="*/ 1 h 18"/>
                    <a:gd name="T30" fmla="*/ 13 w 14"/>
                    <a:gd name="T31" fmla="*/ 6 h 18"/>
                    <a:gd name="T32" fmla="*/ 14 w 14"/>
                    <a:gd name="T33" fmla="*/ 7 h 18"/>
                    <a:gd name="T34" fmla="*/ 11 w 14"/>
                    <a:gd name="T35" fmla="*/ 12 h 18"/>
                    <a:gd name="T36" fmla="*/ 9 w 14"/>
                    <a:gd name="T3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9" y="15"/>
                      </a:moveTo>
                      <a:lnTo>
                        <a:pt x="8" y="17"/>
                      </a:lnTo>
                      <a:lnTo>
                        <a:pt x="5" y="18"/>
                      </a:lnTo>
                      <a:lnTo>
                        <a:pt x="5" y="16"/>
                      </a:lnTo>
                      <a:lnTo>
                        <a:pt x="4" y="16"/>
                      </a:lnTo>
                      <a:lnTo>
                        <a:pt x="2" y="17"/>
                      </a:lnTo>
                      <a:lnTo>
                        <a:pt x="0" y="16"/>
                      </a:lnTo>
                      <a:lnTo>
                        <a:pt x="1" y="14"/>
                      </a:lnTo>
                      <a:lnTo>
                        <a:pt x="1" y="12"/>
                      </a:lnTo>
                      <a:lnTo>
                        <a:pt x="2" y="10"/>
                      </a:lnTo>
                      <a:lnTo>
                        <a:pt x="0" y="7"/>
                      </a:lnTo>
                      <a:lnTo>
                        <a:pt x="0" y="4"/>
                      </a:lnTo>
                      <a:lnTo>
                        <a:pt x="3" y="0"/>
                      </a:lnTo>
                      <a:lnTo>
                        <a:pt x="4" y="0"/>
                      </a:lnTo>
                      <a:lnTo>
                        <a:pt x="8" y="1"/>
                      </a:lnTo>
                      <a:lnTo>
                        <a:pt x="13" y="6"/>
                      </a:lnTo>
                      <a:lnTo>
                        <a:pt x="14" y="7"/>
                      </a:lnTo>
                      <a:lnTo>
                        <a:pt x="11" y="12"/>
                      </a:lnTo>
                      <a:lnTo>
                        <a:pt x="9" y="15"/>
                      </a:lnTo>
                      <a:close/>
                    </a:path>
                  </a:pathLst>
                </a:custGeom>
                <a:solidFill>
                  <a:srgbClr val="F3EFEB"/>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6" name="Country">
                  <a:extLst>
                    <a:ext uri="{FF2B5EF4-FFF2-40B4-BE49-F238E27FC236}">
                      <a16:creationId xmlns:a16="http://schemas.microsoft.com/office/drawing/2014/main" id="{B6B0E4B1-2485-40BF-A009-12EC29736769}"/>
                    </a:ext>
                  </a:extLst>
                </p:cNvPr>
                <p:cNvSpPr>
                  <a:spLocks/>
                </p:cNvSpPr>
                <p:nvPr/>
              </p:nvSpPr>
              <p:spPr bwMode="auto">
                <a:xfrm>
                  <a:off x="6211888" y="2351088"/>
                  <a:ext cx="33337" cy="49213"/>
                </a:xfrm>
                <a:custGeom>
                  <a:avLst/>
                  <a:gdLst>
                    <a:gd name="T0" fmla="*/ 163 w 163"/>
                    <a:gd name="T1" fmla="*/ 197 h 243"/>
                    <a:gd name="T2" fmla="*/ 104 w 163"/>
                    <a:gd name="T3" fmla="*/ 219 h 243"/>
                    <a:gd name="T4" fmla="*/ 82 w 163"/>
                    <a:gd name="T5" fmla="*/ 232 h 243"/>
                    <a:gd name="T6" fmla="*/ 48 w 163"/>
                    <a:gd name="T7" fmla="*/ 243 h 243"/>
                    <a:gd name="T8" fmla="*/ 14 w 163"/>
                    <a:gd name="T9" fmla="*/ 232 h 243"/>
                    <a:gd name="T10" fmla="*/ 16 w 163"/>
                    <a:gd name="T11" fmla="*/ 217 h 243"/>
                    <a:gd name="T12" fmla="*/ 0 w 163"/>
                    <a:gd name="T13" fmla="*/ 185 h 243"/>
                    <a:gd name="T14" fmla="*/ 10 w 163"/>
                    <a:gd name="T15" fmla="*/ 142 h 243"/>
                    <a:gd name="T16" fmla="*/ 26 w 163"/>
                    <a:gd name="T17" fmla="*/ 110 h 243"/>
                    <a:gd name="T18" fmla="*/ 16 w 163"/>
                    <a:gd name="T19" fmla="*/ 56 h 243"/>
                    <a:gd name="T20" fmla="*/ 10 w 163"/>
                    <a:gd name="T21" fmla="*/ 27 h 243"/>
                    <a:gd name="T22" fmla="*/ 11 w 163"/>
                    <a:gd name="T23" fmla="*/ 6 h 243"/>
                    <a:gd name="T24" fmla="*/ 77 w 163"/>
                    <a:gd name="T25" fmla="*/ 4 h 243"/>
                    <a:gd name="T26" fmla="*/ 94 w 163"/>
                    <a:gd name="T27" fmla="*/ 7 h 243"/>
                    <a:gd name="T28" fmla="*/ 106 w 163"/>
                    <a:gd name="T29" fmla="*/ 0 h 243"/>
                    <a:gd name="T30" fmla="*/ 124 w 163"/>
                    <a:gd name="T31" fmla="*/ 3 h 243"/>
                    <a:gd name="T32" fmla="*/ 121 w 163"/>
                    <a:gd name="T33" fmla="*/ 15 h 243"/>
                    <a:gd name="T34" fmla="*/ 137 w 163"/>
                    <a:gd name="T35" fmla="*/ 35 h 243"/>
                    <a:gd name="T36" fmla="*/ 137 w 163"/>
                    <a:gd name="T37" fmla="*/ 63 h 243"/>
                    <a:gd name="T38" fmla="*/ 140 w 163"/>
                    <a:gd name="T39" fmla="*/ 93 h 243"/>
                    <a:gd name="T40" fmla="*/ 150 w 163"/>
                    <a:gd name="T41" fmla="*/ 107 h 243"/>
                    <a:gd name="T42" fmla="*/ 141 w 163"/>
                    <a:gd name="T43" fmla="*/ 141 h 243"/>
                    <a:gd name="T44" fmla="*/ 144 w 163"/>
                    <a:gd name="T45" fmla="*/ 160 h 243"/>
                    <a:gd name="T46" fmla="*/ 155 w 163"/>
                    <a:gd name="T47" fmla="*/ 184 h 243"/>
                    <a:gd name="T48" fmla="*/ 163 w 163"/>
                    <a:gd name="T49" fmla="*/ 19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243">
                      <a:moveTo>
                        <a:pt x="163" y="197"/>
                      </a:moveTo>
                      <a:lnTo>
                        <a:pt x="104" y="219"/>
                      </a:lnTo>
                      <a:lnTo>
                        <a:pt x="82" y="232"/>
                      </a:lnTo>
                      <a:lnTo>
                        <a:pt x="48" y="243"/>
                      </a:lnTo>
                      <a:lnTo>
                        <a:pt x="14" y="232"/>
                      </a:lnTo>
                      <a:lnTo>
                        <a:pt x="16" y="217"/>
                      </a:lnTo>
                      <a:lnTo>
                        <a:pt x="0" y="185"/>
                      </a:lnTo>
                      <a:lnTo>
                        <a:pt x="10" y="142"/>
                      </a:lnTo>
                      <a:lnTo>
                        <a:pt x="26" y="110"/>
                      </a:lnTo>
                      <a:lnTo>
                        <a:pt x="16" y="56"/>
                      </a:lnTo>
                      <a:lnTo>
                        <a:pt x="10" y="27"/>
                      </a:lnTo>
                      <a:lnTo>
                        <a:pt x="11" y="6"/>
                      </a:lnTo>
                      <a:lnTo>
                        <a:pt x="77" y="4"/>
                      </a:lnTo>
                      <a:lnTo>
                        <a:pt x="94" y="7"/>
                      </a:lnTo>
                      <a:lnTo>
                        <a:pt x="106" y="0"/>
                      </a:lnTo>
                      <a:lnTo>
                        <a:pt x="124" y="3"/>
                      </a:lnTo>
                      <a:lnTo>
                        <a:pt x="121" y="15"/>
                      </a:lnTo>
                      <a:lnTo>
                        <a:pt x="137" y="35"/>
                      </a:lnTo>
                      <a:lnTo>
                        <a:pt x="137" y="63"/>
                      </a:lnTo>
                      <a:lnTo>
                        <a:pt x="140" y="93"/>
                      </a:lnTo>
                      <a:lnTo>
                        <a:pt x="150" y="107"/>
                      </a:lnTo>
                      <a:lnTo>
                        <a:pt x="141" y="141"/>
                      </a:lnTo>
                      <a:lnTo>
                        <a:pt x="144" y="160"/>
                      </a:lnTo>
                      <a:lnTo>
                        <a:pt x="155" y="184"/>
                      </a:lnTo>
                      <a:lnTo>
                        <a:pt x="163" y="19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7" name="Country">
                  <a:extLst>
                    <a:ext uri="{FF2B5EF4-FFF2-40B4-BE49-F238E27FC236}">
                      <a16:creationId xmlns:a16="http://schemas.microsoft.com/office/drawing/2014/main" id="{831BF742-77DB-4584-9C5F-82F79E37CC10}"/>
                    </a:ext>
                  </a:extLst>
                </p:cNvPr>
                <p:cNvSpPr>
                  <a:spLocks/>
                </p:cNvSpPr>
                <p:nvPr/>
              </p:nvSpPr>
              <p:spPr bwMode="auto">
                <a:xfrm>
                  <a:off x="5672138" y="1352550"/>
                  <a:ext cx="428625" cy="504825"/>
                </a:xfrm>
                <a:custGeom>
                  <a:avLst/>
                  <a:gdLst>
                    <a:gd name="T0" fmla="*/ 25 w 270"/>
                    <a:gd name="T1" fmla="*/ 4 h 318"/>
                    <a:gd name="T2" fmla="*/ 36 w 270"/>
                    <a:gd name="T3" fmla="*/ 24 h 318"/>
                    <a:gd name="T4" fmla="*/ 0 w 270"/>
                    <a:gd name="T5" fmla="*/ 48 h 318"/>
                    <a:gd name="T6" fmla="*/ 11 w 270"/>
                    <a:gd name="T7" fmla="*/ 67 h 318"/>
                    <a:gd name="T8" fmla="*/ 22 w 270"/>
                    <a:gd name="T9" fmla="*/ 74 h 318"/>
                    <a:gd name="T10" fmla="*/ 17 w 270"/>
                    <a:gd name="T11" fmla="*/ 94 h 318"/>
                    <a:gd name="T12" fmla="*/ 35 w 270"/>
                    <a:gd name="T13" fmla="*/ 99 h 318"/>
                    <a:gd name="T14" fmla="*/ 58 w 270"/>
                    <a:gd name="T15" fmla="*/ 99 h 318"/>
                    <a:gd name="T16" fmla="*/ 71 w 270"/>
                    <a:gd name="T17" fmla="*/ 119 h 318"/>
                    <a:gd name="T18" fmla="*/ 83 w 270"/>
                    <a:gd name="T19" fmla="*/ 145 h 318"/>
                    <a:gd name="T20" fmla="*/ 90 w 270"/>
                    <a:gd name="T21" fmla="*/ 163 h 318"/>
                    <a:gd name="T22" fmla="*/ 89 w 270"/>
                    <a:gd name="T23" fmla="*/ 181 h 318"/>
                    <a:gd name="T24" fmla="*/ 98 w 270"/>
                    <a:gd name="T25" fmla="*/ 184 h 318"/>
                    <a:gd name="T26" fmla="*/ 96 w 270"/>
                    <a:gd name="T27" fmla="*/ 190 h 318"/>
                    <a:gd name="T28" fmla="*/ 90 w 270"/>
                    <a:gd name="T29" fmla="*/ 198 h 318"/>
                    <a:gd name="T30" fmla="*/ 96 w 270"/>
                    <a:gd name="T31" fmla="*/ 212 h 318"/>
                    <a:gd name="T32" fmla="*/ 103 w 270"/>
                    <a:gd name="T33" fmla="*/ 208 h 318"/>
                    <a:gd name="T34" fmla="*/ 108 w 270"/>
                    <a:gd name="T35" fmla="*/ 214 h 318"/>
                    <a:gd name="T36" fmla="*/ 98 w 270"/>
                    <a:gd name="T37" fmla="*/ 224 h 318"/>
                    <a:gd name="T38" fmla="*/ 97 w 270"/>
                    <a:gd name="T39" fmla="*/ 244 h 318"/>
                    <a:gd name="T40" fmla="*/ 102 w 270"/>
                    <a:gd name="T41" fmla="*/ 264 h 318"/>
                    <a:gd name="T42" fmla="*/ 105 w 270"/>
                    <a:gd name="T43" fmla="*/ 281 h 318"/>
                    <a:gd name="T44" fmla="*/ 117 w 270"/>
                    <a:gd name="T45" fmla="*/ 304 h 318"/>
                    <a:gd name="T46" fmla="*/ 131 w 270"/>
                    <a:gd name="T47" fmla="*/ 310 h 318"/>
                    <a:gd name="T48" fmla="*/ 145 w 270"/>
                    <a:gd name="T49" fmla="*/ 317 h 318"/>
                    <a:gd name="T50" fmla="*/ 150 w 270"/>
                    <a:gd name="T51" fmla="*/ 299 h 318"/>
                    <a:gd name="T52" fmla="*/ 156 w 270"/>
                    <a:gd name="T53" fmla="*/ 282 h 318"/>
                    <a:gd name="T54" fmla="*/ 158 w 270"/>
                    <a:gd name="T55" fmla="*/ 267 h 318"/>
                    <a:gd name="T56" fmla="*/ 169 w 270"/>
                    <a:gd name="T57" fmla="*/ 258 h 318"/>
                    <a:gd name="T58" fmla="*/ 179 w 270"/>
                    <a:gd name="T59" fmla="*/ 254 h 318"/>
                    <a:gd name="T60" fmla="*/ 196 w 270"/>
                    <a:gd name="T61" fmla="*/ 232 h 318"/>
                    <a:gd name="T62" fmla="*/ 207 w 270"/>
                    <a:gd name="T63" fmla="*/ 227 h 318"/>
                    <a:gd name="T64" fmla="*/ 234 w 270"/>
                    <a:gd name="T65" fmla="*/ 212 h 318"/>
                    <a:gd name="T66" fmla="*/ 241 w 270"/>
                    <a:gd name="T67" fmla="*/ 199 h 318"/>
                    <a:gd name="T68" fmla="*/ 233 w 270"/>
                    <a:gd name="T69" fmla="*/ 191 h 318"/>
                    <a:gd name="T70" fmla="*/ 238 w 270"/>
                    <a:gd name="T71" fmla="*/ 190 h 318"/>
                    <a:gd name="T72" fmla="*/ 250 w 270"/>
                    <a:gd name="T73" fmla="*/ 192 h 318"/>
                    <a:gd name="T74" fmla="*/ 242 w 270"/>
                    <a:gd name="T75" fmla="*/ 171 h 318"/>
                    <a:gd name="T76" fmla="*/ 238 w 270"/>
                    <a:gd name="T77" fmla="*/ 163 h 318"/>
                    <a:gd name="T78" fmla="*/ 247 w 270"/>
                    <a:gd name="T79" fmla="*/ 162 h 318"/>
                    <a:gd name="T80" fmla="*/ 248 w 270"/>
                    <a:gd name="T81" fmla="*/ 151 h 318"/>
                    <a:gd name="T82" fmla="*/ 257 w 270"/>
                    <a:gd name="T83" fmla="*/ 142 h 318"/>
                    <a:gd name="T84" fmla="*/ 262 w 270"/>
                    <a:gd name="T85" fmla="*/ 134 h 318"/>
                    <a:gd name="T86" fmla="*/ 261 w 270"/>
                    <a:gd name="T87" fmla="*/ 116 h 318"/>
                    <a:gd name="T88" fmla="*/ 251 w 270"/>
                    <a:gd name="T89" fmla="*/ 89 h 318"/>
                    <a:gd name="T90" fmla="*/ 266 w 270"/>
                    <a:gd name="T91" fmla="*/ 81 h 318"/>
                    <a:gd name="T92" fmla="*/ 260 w 270"/>
                    <a:gd name="T93" fmla="*/ 40 h 318"/>
                    <a:gd name="T94" fmla="*/ 270 w 270"/>
                    <a:gd name="T95" fmla="*/ 4 h 318"/>
                    <a:gd name="T96" fmla="*/ 266 w 270"/>
                    <a:gd name="T97"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18">
                      <a:moveTo>
                        <a:pt x="27" y="0"/>
                      </a:moveTo>
                      <a:lnTo>
                        <a:pt x="25" y="4"/>
                      </a:lnTo>
                      <a:lnTo>
                        <a:pt x="38" y="14"/>
                      </a:lnTo>
                      <a:lnTo>
                        <a:pt x="36" y="24"/>
                      </a:lnTo>
                      <a:lnTo>
                        <a:pt x="19" y="36"/>
                      </a:lnTo>
                      <a:lnTo>
                        <a:pt x="0" y="48"/>
                      </a:lnTo>
                      <a:lnTo>
                        <a:pt x="0" y="57"/>
                      </a:lnTo>
                      <a:lnTo>
                        <a:pt x="11" y="67"/>
                      </a:lnTo>
                      <a:lnTo>
                        <a:pt x="31" y="72"/>
                      </a:lnTo>
                      <a:lnTo>
                        <a:pt x="22" y="74"/>
                      </a:lnTo>
                      <a:lnTo>
                        <a:pt x="9" y="80"/>
                      </a:lnTo>
                      <a:lnTo>
                        <a:pt x="17" y="94"/>
                      </a:lnTo>
                      <a:lnTo>
                        <a:pt x="23" y="100"/>
                      </a:lnTo>
                      <a:lnTo>
                        <a:pt x="35" y="99"/>
                      </a:lnTo>
                      <a:lnTo>
                        <a:pt x="48" y="98"/>
                      </a:lnTo>
                      <a:lnTo>
                        <a:pt x="58" y="99"/>
                      </a:lnTo>
                      <a:lnTo>
                        <a:pt x="71" y="111"/>
                      </a:lnTo>
                      <a:lnTo>
                        <a:pt x="71" y="119"/>
                      </a:lnTo>
                      <a:lnTo>
                        <a:pt x="77" y="126"/>
                      </a:lnTo>
                      <a:lnTo>
                        <a:pt x="83" y="145"/>
                      </a:lnTo>
                      <a:lnTo>
                        <a:pt x="87" y="157"/>
                      </a:lnTo>
                      <a:lnTo>
                        <a:pt x="90" y="163"/>
                      </a:lnTo>
                      <a:lnTo>
                        <a:pt x="84" y="177"/>
                      </a:lnTo>
                      <a:lnTo>
                        <a:pt x="89" y="181"/>
                      </a:lnTo>
                      <a:lnTo>
                        <a:pt x="93" y="179"/>
                      </a:lnTo>
                      <a:lnTo>
                        <a:pt x="98" y="184"/>
                      </a:lnTo>
                      <a:lnTo>
                        <a:pt x="106" y="194"/>
                      </a:lnTo>
                      <a:lnTo>
                        <a:pt x="96" y="190"/>
                      </a:lnTo>
                      <a:lnTo>
                        <a:pt x="92" y="190"/>
                      </a:lnTo>
                      <a:lnTo>
                        <a:pt x="90" y="198"/>
                      </a:lnTo>
                      <a:lnTo>
                        <a:pt x="90" y="207"/>
                      </a:lnTo>
                      <a:lnTo>
                        <a:pt x="96" y="212"/>
                      </a:lnTo>
                      <a:lnTo>
                        <a:pt x="100" y="210"/>
                      </a:lnTo>
                      <a:lnTo>
                        <a:pt x="103" y="208"/>
                      </a:lnTo>
                      <a:lnTo>
                        <a:pt x="109" y="203"/>
                      </a:lnTo>
                      <a:lnTo>
                        <a:pt x="108" y="214"/>
                      </a:lnTo>
                      <a:lnTo>
                        <a:pt x="106" y="219"/>
                      </a:lnTo>
                      <a:lnTo>
                        <a:pt x="98" y="224"/>
                      </a:lnTo>
                      <a:lnTo>
                        <a:pt x="94" y="239"/>
                      </a:lnTo>
                      <a:lnTo>
                        <a:pt x="97" y="244"/>
                      </a:lnTo>
                      <a:lnTo>
                        <a:pt x="95" y="253"/>
                      </a:lnTo>
                      <a:lnTo>
                        <a:pt x="102" y="264"/>
                      </a:lnTo>
                      <a:lnTo>
                        <a:pt x="102" y="274"/>
                      </a:lnTo>
                      <a:lnTo>
                        <a:pt x="105" y="281"/>
                      </a:lnTo>
                      <a:lnTo>
                        <a:pt x="113" y="294"/>
                      </a:lnTo>
                      <a:lnTo>
                        <a:pt x="117" y="304"/>
                      </a:lnTo>
                      <a:lnTo>
                        <a:pt x="121" y="310"/>
                      </a:lnTo>
                      <a:lnTo>
                        <a:pt x="131" y="310"/>
                      </a:lnTo>
                      <a:lnTo>
                        <a:pt x="138" y="318"/>
                      </a:lnTo>
                      <a:lnTo>
                        <a:pt x="145" y="317"/>
                      </a:lnTo>
                      <a:lnTo>
                        <a:pt x="147" y="308"/>
                      </a:lnTo>
                      <a:lnTo>
                        <a:pt x="150" y="299"/>
                      </a:lnTo>
                      <a:lnTo>
                        <a:pt x="148" y="291"/>
                      </a:lnTo>
                      <a:lnTo>
                        <a:pt x="156" y="282"/>
                      </a:lnTo>
                      <a:lnTo>
                        <a:pt x="158" y="275"/>
                      </a:lnTo>
                      <a:lnTo>
                        <a:pt x="158" y="267"/>
                      </a:lnTo>
                      <a:lnTo>
                        <a:pt x="162" y="260"/>
                      </a:lnTo>
                      <a:lnTo>
                        <a:pt x="169" y="258"/>
                      </a:lnTo>
                      <a:lnTo>
                        <a:pt x="176" y="255"/>
                      </a:lnTo>
                      <a:lnTo>
                        <a:pt x="179" y="254"/>
                      </a:lnTo>
                      <a:lnTo>
                        <a:pt x="190" y="246"/>
                      </a:lnTo>
                      <a:lnTo>
                        <a:pt x="196" y="232"/>
                      </a:lnTo>
                      <a:lnTo>
                        <a:pt x="201" y="228"/>
                      </a:lnTo>
                      <a:lnTo>
                        <a:pt x="207" y="227"/>
                      </a:lnTo>
                      <a:lnTo>
                        <a:pt x="221" y="223"/>
                      </a:lnTo>
                      <a:lnTo>
                        <a:pt x="234" y="212"/>
                      </a:lnTo>
                      <a:lnTo>
                        <a:pt x="247" y="200"/>
                      </a:lnTo>
                      <a:lnTo>
                        <a:pt x="241" y="199"/>
                      </a:lnTo>
                      <a:lnTo>
                        <a:pt x="228" y="199"/>
                      </a:lnTo>
                      <a:lnTo>
                        <a:pt x="233" y="191"/>
                      </a:lnTo>
                      <a:lnTo>
                        <a:pt x="232" y="181"/>
                      </a:lnTo>
                      <a:lnTo>
                        <a:pt x="238" y="190"/>
                      </a:lnTo>
                      <a:lnTo>
                        <a:pt x="241" y="195"/>
                      </a:lnTo>
                      <a:lnTo>
                        <a:pt x="250" y="192"/>
                      </a:lnTo>
                      <a:lnTo>
                        <a:pt x="248" y="180"/>
                      </a:lnTo>
                      <a:lnTo>
                        <a:pt x="242" y="171"/>
                      </a:lnTo>
                      <a:lnTo>
                        <a:pt x="235" y="167"/>
                      </a:lnTo>
                      <a:lnTo>
                        <a:pt x="238" y="163"/>
                      </a:lnTo>
                      <a:lnTo>
                        <a:pt x="248" y="169"/>
                      </a:lnTo>
                      <a:lnTo>
                        <a:pt x="247" y="162"/>
                      </a:lnTo>
                      <a:lnTo>
                        <a:pt x="241" y="151"/>
                      </a:lnTo>
                      <a:lnTo>
                        <a:pt x="248" y="151"/>
                      </a:lnTo>
                      <a:lnTo>
                        <a:pt x="255" y="148"/>
                      </a:lnTo>
                      <a:lnTo>
                        <a:pt x="257" y="142"/>
                      </a:lnTo>
                      <a:lnTo>
                        <a:pt x="251" y="135"/>
                      </a:lnTo>
                      <a:lnTo>
                        <a:pt x="262" y="134"/>
                      </a:lnTo>
                      <a:lnTo>
                        <a:pt x="255" y="118"/>
                      </a:lnTo>
                      <a:lnTo>
                        <a:pt x="261" y="116"/>
                      </a:lnTo>
                      <a:lnTo>
                        <a:pt x="260" y="99"/>
                      </a:lnTo>
                      <a:lnTo>
                        <a:pt x="251" y="89"/>
                      </a:lnTo>
                      <a:lnTo>
                        <a:pt x="259" y="82"/>
                      </a:lnTo>
                      <a:lnTo>
                        <a:pt x="266" y="81"/>
                      </a:lnTo>
                      <a:lnTo>
                        <a:pt x="260" y="67"/>
                      </a:lnTo>
                      <a:lnTo>
                        <a:pt x="260" y="40"/>
                      </a:lnTo>
                      <a:lnTo>
                        <a:pt x="264" y="24"/>
                      </a:lnTo>
                      <a:lnTo>
                        <a:pt x="270" y="4"/>
                      </a:lnTo>
                      <a:lnTo>
                        <a:pt x="259" y="2"/>
                      </a:lnTo>
                      <a:lnTo>
                        <a:pt x="266" y="0"/>
                      </a:lnTo>
                      <a:lnTo>
                        <a:pt x="27" y="0"/>
                      </a:lnTo>
                      <a:close/>
                    </a:path>
                  </a:pathLst>
                </a:custGeom>
                <a:solidFill>
                  <a:srgbClr val="F3EFEB"/>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8" name="Country">
                  <a:extLst>
                    <a:ext uri="{FF2B5EF4-FFF2-40B4-BE49-F238E27FC236}">
                      <a16:creationId xmlns:a16="http://schemas.microsoft.com/office/drawing/2014/main" id="{F996C712-8827-490C-9208-79765493A92E}"/>
                    </a:ext>
                  </a:extLst>
                </p:cNvPr>
                <p:cNvSpPr>
                  <a:spLocks/>
                </p:cNvSpPr>
                <p:nvPr/>
              </p:nvSpPr>
              <p:spPr bwMode="auto">
                <a:xfrm>
                  <a:off x="6107113" y="2328863"/>
                  <a:ext cx="23812" cy="6350"/>
                </a:xfrm>
                <a:custGeom>
                  <a:avLst/>
                  <a:gdLst>
                    <a:gd name="T0" fmla="*/ 0 w 114"/>
                    <a:gd name="T1" fmla="*/ 28 h 29"/>
                    <a:gd name="T2" fmla="*/ 5 w 114"/>
                    <a:gd name="T3" fmla="*/ 11 h 29"/>
                    <a:gd name="T4" fmla="*/ 46 w 114"/>
                    <a:gd name="T5" fmla="*/ 10 h 29"/>
                    <a:gd name="T6" fmla="*/ 55 w 114"/>
                    <a:gd name="T7" fmla="*/ 1 h 29"/>
                    <a:gd name="T8" fmla="*/ 67 w 114"/>
                    <a:gd name="T9" fmla="*/ 0 h 29"/>
                    <a:gd name="T10" fmla="*/ 82 w 114"/>
                    <a:gd name="T11" fmla="*/ 10 h 29"/>
                    <a:gd name="T12" fmla="*/ 94 w 114"/>
                    <a:gd name="T13" fmla="*/ 10 h 29"/>
                    <a:gd name="T14" fmla="*/ 106 w 114"/>
                    <a:gd name="T15" fmla="*/ 3 h 29"/>
                    <a:gd name="T16" fmla="*/ 114 w 114"/>
                    <a:gd name="T17" fmla="*/ 14 h 29"/>
                    <a:gd name="T18" fmla="*/ 97 w 114"/>
                    <a:gd name="T19" fmla="*/ 23 h 29"/>
                    <a:gd name="T20" fmla="*/ 81 w 114"/>
                    <a:gd name="T21" fmla="*/ 23 h 29"/>
                    <a:gd name="T22" fmla="*/ 65 w 114"/>
                    <a:gd name="T23" fmla="*/ 14 h 29"/>
                    <a:gd name="T24" fmla="*/ 51 w 114"/>
                    <a:gd name="T25" fmla="*/ 23 h 29"/>
                    <a:gd name="T26" fmla="*/ 44 w 114"/>
                    <a:gd name="T27" fmla="*/ 24 h 29"/>
                    <a:gd name="T28" fmla="*/ 35 w 114"/>
                    <a:gd name="T29" fmla="*/ 29 h 29"/>
                    <a:gd name="T30" fmla="*/ 0 w 114"/>
                    <a:gd name="T3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29">
                      <a:moveTo>
                        <a:pt x="0" y="28"/>
                      </a:moveTo>
                      <a:lnTo>
                        <a:pt x="5" y="11"/>
                      </a:lnTo>
                      <a:lnTo>
                        <a:pt x="46" y="10"/>
                      </a:lnTo>
                      <a:lnTo>
                        <a:pt x="55" y="1"/>
                      </a:lnTo>
                      <a:lnTo>
                        <a:pt x="67" y="0"/>
                      </a:lnTo>
                      <a:lnTo>
                        <a:pt x="82" y="10"/>
                      </a:lnTo>
                      <a:lnTo>
                        <a:pt x="94" y="10"/>
                      </a:lnTo>
                      <a:lnTo>
                        <a:pt x="106" y="3"/>
                      </a:lnTo>
                      <a:lnTo>
                        <a:pt x="114" y="14"/>
                      </a:lnTo>
                      <a:lnTo>
                        <a:pt x="97" y="23"/>
                      </a:lnTo>
                      <a:lnTo>
                        <a:pt x="81" y="23"/>
                      </a:lnTo>
                      <a:lnTo>
                        <a:pt x="65" y="14"/>
                      </a:lnTo>
                      <a:lnTo>
                        <a:pt x="51" y="23"/>
                      </a:lnTo>
                      <a:lnTo>
                        <a:pt x="44" y="24"/>
                      </a:lnTo>
                      <a:lnTo>
                        <a:pt x="35" y="29"/>
                      </a:lnTo>
                      <a:lnTo>
                        <a:pt x="0" y="2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09" name="Country">
                  <a:extLst>
                    <a:ext uri="{FF2B5EF4-FFF2-40B4-BE49-F238E27FC236}">
                      <a16:creationId xmlns:a16="http://schemas.microsoft.com/office/drawing/2014/main" id="{E7D484FB-BDC9-45C5-8FBD-00CC4D3BFAEC}"/>
                    </a:ext>
                  </a:extLst>
                </p:cNvPr>
                <p:cNvSpPr>
                  <a:spLocks/>
                </p:cNvSpPr>
                <p:nvPr/>
              </p:nvSpPr>
              <p:spPr bwMode="auto">
                <a:xfrm>
                  <a:off x="6119813" y="2338388"/>
                  <a:ext cx="57150" cy="41275"/>
                </a:xfrm>
                <a:custGeom>
                  <a:avLst/>
                  <a:gdLst>
                    <a:gd name="T0" fmla="*/ 243 w 277"/>
                    <a:gd name="T1" fmla="*/ 187 h 202"/>
                    <a:gd name="T2" fmla="*/ 225 w 277"/>
                    <a:gd name="T3" fmla="*/ 202 h 202"/>
                    <a:gd name="T4" fmla="*/ 220 w 277"/>
                    <a:gd name="T5" fmla="*/ 178 h 202"/>
                    <a:gd name="T6" fmla="*/ 194 w 277"/>
                    <a:gd name="T7" fmla="*/ 159 h 202"/>
                    <a:gd name="T8" fmla="*/ 176 w 277"/>
                    <a:gd name="T9" fmla="*/ 163 h 202"/>
                    <a:gd name="T10" fmla="*/ 170 w 277"/>
                    <a:gd name="T11" fmla="*/ 139 h 202"/>
                    <a:gd name="T12" fmla="*/ 163 w 277"/>
                    <a:gd name="T13" fmla="*/ 111 h 202"/>
                    <a:gd name="T14" fmla="*/ 122 w 277"/>
                    <a:gd name="T15" fmla="*/ 98 h 202"/>
                    <a:gd name="T16" fmla="*/ 103 w 277"/>
                    <a:gd name="T17" fmla="*/ 106 h 202"/>
                    <a:gd name="T18" fmla="*/ 92 w 277"/>
                    <a:gd name="T19" fmla="*/ 125 h 202"/>
                    <a:gd name="T20" fmla="*/ 55 w 277"/>
                    <a:gd name="T21" fmla="*/ 119 h 202"/>
                    <a:gd name="T22" fmla="*/ 30 w 277"/>
                    <a:gd name="T23" fmla="*/ 99 h 202"/>
                    <a:gd name="T24" fmla="*/ 17 w 277"/>
                    <a:gd name="T25" fmla="*/ 74 h 202"/>
                    <a:gd name="T26" fmla="*/ 0 w 277"/>
                    <a:gd name="T27" fmla="*/ 60 h 202"/>
                    <a:gd name="T28" fmla="*/ 29 w 277"/>
                    <a:gd name="T29" fmla="*/ 42 h 202"/>
                    <a:gd name="T30" fmla="*/ 47 w 277"/>
                    <a:gd name="T31" fmla="*/ 35 h 202"/>
                    <a:gd name="T32" fmla="*/ 50 w 277"/>
                    <a:gd name="T33" fmla="*/ 17 h 202"/>
                    <a:gd name="T34" fmla="*/ 54 w 277"/>
                    <a:gd name="T35" fmla="*/ 0 h 202"/>
                    <a:gd name="T36" fmla="*/ 100 w 277"/>
                    <a:gd name="T37" fmla="*/ 10 h 202"/>
                    <a:gd name="T38" fmla="*/ 111 w 277"/>
                    <a:gd name="T39" fmla="*/ 5 h 202"/>
                    <a:gd name="T40" fmla="*/ 137 w 277"/>
                    <a:gd name="T41" fmla="*/ 6 h 202"/>
                    <a:gd name="T42" fmla="*/ 146 w 277"/>
                    <a:gd name="T43" fmla="*/ 20 h 202"/>
                    <a:gd name="T44" fmla="*/ 162 w 277"/>
                    <a:gd name="T45" fmla="*/ 16 h 202"/>
                    <a:gd name="T46" fmla="*/ 188 w 277"/>
                    <a:gd name="T47" fmla="*/ 29 h 202"/>
                    <a:gd name="T48" fmla="*/ 211 w 277"/>
                    <a:gd name="T49" fmla="*/ 16 h 202"/>
                    <a:gd name="T50" fmla="*/ 228 w 277"/>
                    <a:gd name="T51" fmla="*/ 11 h 202"/>
                    <a:gd name="T52" fmla="*/ 241 w 277"/>
                    <a:gd name="T53" fmla="*/ 30 h 202"/>
                    <a:gd name="T54" fmla="*/ 248 w 277"/>
                    <a:gd name="T55" fmla="*/ 56 h 202"/>
                    <a:gd name="T56" fmla="*/ 255 w 277"/>
                    <a:gd name="T57" fmla="*/ 65 h 202"/>
                    <a:gd name="T58" fmla="*/ 258 w 277"/>
                    <a:gd name="T59" fmla="*/ 81 h 202"/>
                    <a:gd name="T60" fmla="*/ 262 w 277"/>
                    <a:gd name="T61" fmla="*/ 95 h 202"/>
                    <a:gd name="T62" fmla="*/ 268 w 277"/>
                    <a:gd name="T63" fmla="*/ 123 h 202"/>
                    <a:gd name="T64" fmla="*/ 263 w 277"/>
                    <a:gd name="T65" fmla="*/ 159 h 202"/>
                    <a:gd name="T66" fmla="*/ 262 w 277"/>
                    <a:gd name="T67" fmla="*/ 171 h 202"/>
                    <a:gd name="T68" fmla="*/ 254 w 277"/>
                    <a:gd name="T69" fmla="*/ 18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7" h="202">
                      <a:moveTo>
                        <a:pt x="254" y="187"/>
                      </a:moveTo>
                      <a:lnTo>
                        <a:pt x="243" y="187"/>
                      </a:lnTo>
                      <a:lnTo>
                        <a:pt x="235" y="202"/>
                      </a:lnTo>
                      <a:lnTo>
                        <a:pt x="225" y="202"/>
                      </a:lnTo>
                      <a:lnTo>
                        <a:pt x="217" y="194"/>
                      </a:lnTo>
                      <a:lnTo>
                        <a:pt x="220" y="178"/>
                      </a:lnTo>
                      <a:lnTo>
                        <a:pt x="204" y="155"/>
                      </a:lnTo>
                      <a:lnTo>
                        <a:pt x="194" y="159"/>
                      </a:lnTo>
                      <a:lnTo>
                        <a:pt x="186" y="160"/>
                      </a:lnTo>
                      <a:lnTo>
                        <a:pt x="176" y="163"/>
                      </a:lnTo>
                      <a:lnTo>
                        <a:pt x="176" y="149"/>
                      </a:lnTo>
                      <a:lnTo>
                        <a:pt x="170" y="139"/>
                      </a:lnTo>
                      <a:lnTo>
                        <a:pt x="171" y="128"/>
                      </a:lnTo>
                      <a:lnTo>
                        <a:pt x="163" y="111"/>
                      </a:lnTo>
                      <a:lnTo>
                        <a:pt x="152" y="98"/>
                      </a:lnTo>
                      <a:lnTo>
                        <a:pt x="122" y="98"/>
                      </a:lnTo>
                      <a:lnTo>
                        <a:pt x="113" y="105"/>
                      </a:lnTo>
                      <a:lnTo>
                        <a:pt x="103" y="106"/>
                      </a:lnTo>
                      <a:lnTo>
                        <a:pt x="96" y="114"/>
                      </a:lnTo>
                      <a:lnTo>
                        <a:pt x="92" y="125"/>
                      </a:lnTo>
                      <a:lnTo>
                        <a:pt x="72" y="141"/>
                      </a:lnTo>
                      <a:lnTo>
                        <a:pt x="55" y="119"/>
                      </a:lnTo>
                      <a:lnTo>
                        <a:pt x="40" y="104"/>
                      </a:lnTo>
                      <a:lnTo>
                        <a:pt x="30" y="99"/>
                      </a:lnTo>
                      <a:lnTo>
                        <a:pt x="21" y="91"/>
                      </a:lnTo>
                      <a:lnTo>
                        <a:pt x="17" y="74"/>
                      </a:lnTo>
                      <a:lnTo>
                        <a:pt x="11" y="66"/>
                      </a:lnTo>
                      <a:lnTo>
                        <a:pt x="0" y="60"/>
                      </a:lnTo>
                      <a:lnTo>
                        <a:pt x="17" y="41"/>
                      </a:lnTo>
                      <a:lnTo>
                        <a:pt x="29" y="42"/>
                      </a:lnTo>
                      <a:lnTo>
                        <a:pt x="38" y="35"/>
                      </a:lnTo>
                      <a:lnTo>
                        <a:pt x="47" y="35"/>
                      </a:lnTo>
                      <a:lnTo>
                        <a:pt x="53" y="30"/>
                      </a:lnTo>
                      <a:lnTo>
                        <a:pt x="50" y="17"/>
                      </a:lnTo>
                      <a:lnTo>
                        <a:pt x="54" y="13"/>
                      </a:lnTo>
                      <a:lnTo>
                        <a:pt x="54" y="0"/>
                      </a:lnTo>
                      <a:lnTo>
                        <a:pt x="73" y="1"/>
                      </a:lnTo>
                      <a:lnTo>
                        <a:pt x="100" y="10"/>
                      </a:lnTo>
                      <a:lnTo>
                        <a:pt x="108" y="9"/>
                      </a:lnTo>
                      <a:lnTo>
                        <a:pt x="111" y="5"/>
                      </a:lnTo>
                      <a:lnTo>
                        <a:pt x="132" y="8"/>
                      </a:lnTo>
                      <a:lnTo>
                        <a:pt x="137" y="6"/>
                      </a:lnTo>
                      <a:lnTo>
                        <a:pt x="139" y="20"/>
                      </a:lnTo>
                      <a:lnTo>
                        <a:pt x="146" y="20"/>
                      </a:lnTo>
                      <a:lnTo>
                        <a:pt x="155" y="15"/>
                      </a:lnTo>
                      <a:lnTo>
                        <a:pt x="162" y="16"/>
                      </a:lnTo>
                      <a:lnTo>
                        <a:pt x="172" y="26"/>
                      </a:lnTo>
                      <a:lnTo>
                        <a:pt x="188" y="29"/>
                      </a:lnTo>
                      <a:lnTo>
                        <a:pt x="199" y="21"/>
                      </a:lnTo>
                      <a:lnTo>
                        <a:pt x="211" y="16"/>
                      </a:lnTo>
                      <a:lnTo>
                        <a:pt x="220" y="10"/>
                      </a:lnTo>
                      <a:lnTo>
                        <a:pt x="228" y="11"/>
                      </a:lnTo>
                      <a:lnTo>
                        <a:pt x="236" y="20"/>
                      </a:lnTo>
                      <a:lnTo>
                        <a:pt x="241" y="30"/>
                      </a:lnTo>
                      <a:lnTo>
                        <a:pt x="256" y="46"/>
                      </a:lnTo>
                      <a:lnTo>
                        <a:pt x="248" y="56"/>
                      </a:lnTo>
                      <a:lnTo>
                        <a:pt x="247" y="69"/>
                      </a:lnTo>
                      <a:lnTo>
                        <a:pt x="255" y="65"/>
                      </a:lnTo>
                      <a:lnTo>
                        <a:pt x="260" y="69"/>
                      </a:lnTo>
                      <a:lnTo>
                        <a:pt x="258" y="81"/>
                      </a:lnTo>
                      <a:lnTo>
                        <a:pt x="269" y="92"/>
                      </a:lnTo>
                      <a:lnTo>
                        <a:pt x="262" y="95"/>
                      </a:lnTo>
                      <a:lnTo>
                        <a:pt x="259" y="108"/>
                      </a:lnTo>
                      <a:lnTo>
                        <a:pt x="268" y="123"/>
                      </a:lnTo>
                      <a:lnTo>
                        <a:pt x="277" y="154"/>
                      </a:lnTo>
                      <a:lnTo>
                        <a:pt x="263" y="159"/>
                      </a:lnTo>
                      <a:lnTo>
                        <a:pt x="259" y="164"/>
                      </a:lnTo>
                      <a:lnTo>
                        <a:pt x="262" y="171"/>
                      </a:lnTo>
                      <a:lnTo>
                        <a:pt x="260" y="188"/>
                      </a:lnTo>
                      <a:lnTo>
                        <a:pt x="254" y="18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0" name="Country">
                  <a:extLst>
                    <a:ext uri="{FF2B5EF4-FFF2-40B4-BE49-F238E27FC236}">
                      <a16:creationId xmlns:a16="http://schemas.microsoft.com/office/drawing/2014/main" id="{1A9B2831-8D09-454C-9976-82DE27AA9579}"/>
                    </a:ext>
                  </a:extLst>
                </p:cNvPr>
                <p:cNvSpPr>
                  <a:spLocks/>
                </p:cNvSpPr>
                <p:nvPr/>
              </p:nvSpPr>
              <p:spPr bwMode="auto">
                <a:xfrm>
                  <a:off x="6308725" y="2419350"/>
                  <a:ext cx="15875" cy="9525"/>
                </a:xfrm>
                <a:custGeom>
                  <a:avLst/>
                  <a:gdLst>
                    <a:gd name="T0" fmla="*/ 7 w 75"/>
                    <a:gd name="T1" fmla="*/ 48 h 48"/>
                    <a:gd name="T2" fmla="*/ 0 w 75"/>
                    <a:gd name="T3" fmla="*/ 42 h 48"/>
                    <a:gd name="T4" fmla="*/ 13 w 75"/>
                    <a:gd name="T5" fmla="*/ 0 h 48"/>
                    <a:gd name="T6" fmla="*/ 74 w 75"/>
                    <a:gd name="T7" fmla="*/ 1 h 48"/>
                    <a:gd name="T8" fmla="*/ 75 w 75"/>
                    <a:gd name="T9" fmla="*/ 46 h 48"/>
                    <a:gd name="T10" fmla="*/ 20 w 75"/>
                    <a:gd name="T11" fmla="*/ 45 h 48"/>
                    <a:gd name="T12" fmla="*/ 7 w 7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75" h="48">
                      <a:moveTo>
                        <a:pt x="7" y="48"/>
                      </a:moveTo>
                      <a:lnTo>
                        <a:pt x="0" y="42"/>
                      </a:lnTo>
                      <a:lnTo>
                        <a:pt x="13" y="0"/>
                      </a:lnTo>
                      <a:lnTo>
                        <a:pt x="74" y="1"/>
                      </a:lnTo>
                      <a:lnTo>
                        <a:pt x="75" y="46"/>
                      </a:lnTo>
                      <a:lnTo>
                        <a:pt x="20" y="45"/>
                      </a:lnTo>
                      <a:lnTo>
                        <a:pt x="7" y="4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1" name="Country">
                  <a:extLst>
                    <a:ext uri="{FF2B5EF4-FFF2-40B4-BE49-F238E27FC236}">
                      <a16:creationId xmlns:a16="http://schemas.microsoft.com/office/drawing/2014/main" id="{85BFE55A-09B0-4A61-BE4A-93EECCD384CA}"/>
                    </a:ext>
                  </a:extLst>
                </p:cNvPr>
                <p:cNvSpPr>
                  <a:spLocks noEditPoints="1"/>
                </p:cNvSpPr>
                <p:nvPr/>
              </p:nvSpPr>
              <p:spPr bwMode="auto">
                <a:xfrm>
                  <a:off x="6392863" y="2082800"/>
                  <a:ext cx="49212" cy="68263"/>
                </a:xfrm>
                <a:custGeom>
                  <a:avLst/>
                  <a:gdLst>
                    <a:gd name="T0" fmla="*/ 155 w 245"/>
                    <a:gd name="T1" fmla="*/ 311 h 332"/>
                    <a:gd name="T2" fmla="*/ 213 w 245"/>
                    <a:gd name="T3" fmla="*/ 312 h 332"/>
                    <a:gd name="T4" fmla="*/ 233 w 245"/>
                    <a:gd name="T5" fmla="*/ 314 h 332"/>
                    <a:gd name="T6" fmla="*/ 173 w 245"/>
                    <a:gd name="T7" fmla="*/ 332 h 332"/>
                    <a:gd name="T8" fmla="*/ 127 w 245"/>
                    <a:gd name="T9" fmla="*/ 315 h 332"/>
                    <a:gd name="T10" fmla="*/ 245 w 245"/>
                    <a:gd name="T11" fmla="*/ 12 h 332"/>
                    <a:gd name="T12" fmla="*/ 224 w 245"/>
                    <a:gd name="T13" fmla="*/ 49 h 332"/>
                    <a:gd name="T14" fmla="*/ 181 w 245"/>
                    <a:gd name="T15" fmla="*/ 43 h 332"/>
                    <a:gd name="T16" fmla="*/ 161 w 245"/>
                    <a:gd name="T17" fmla="*/ 84 h 332"/>
                    <a:gd name="T18" fmla="*/ 121 w 245"/>
                    <a:gd name="T19" fmla="*/ 92 h 332"/>
                    <a:gd name="T20" fmla="*/ 94 w 245"/>
                    <a:gd name="T21" fmla="*/ 78 h 332"/>
                    <a:gd name="T22" fmla="*/ 121 w 245"/>
                    <a:gd name="T23" fmla="*/ 130 h 332"/>
                    <a:gd name="T24" fmla="*/ 128 w 245"/>
                    <a:gd name="T25" fmla="*/ 163 h 332"/>
                    <a:gd name="T26" fmla="*/ 147 w 245"/>
                    <a:gd name="T27" fmla="*/ 204 h 332"/>
                    <a:gd name="T28" fmla="*/ 112 w 245"/>
                    <a:gd name="T29" fmla="*/ 191 h 332"/>
                    <a:gd name="T30" fmla="*/ 111 w 245"/>
                    <a:gd name="T31" fmla="*/ 218 h 332"/>
                    <a:gd name="T32" fmla="*/ 114 w 245"/>
                    <a:gd name="T33" fmla="*/ 262 h 332"/>
                    <a:gd name="T34" fmla="*/ 100 w 245"/>
                    <a:gd name="T35" fmla="*/ 245 h 332"/>
                    <a:gd name="T36" fmla="*/ 88 w 245"/>
                    <a:gd name="T37" fmla="*/ 263 h 332"/>
                    <a:gd name="T38" fmla="*/ 84 w 245"/>
                    <a:gd name="T39" fmla="*/ 249 h 332"/>
                    <a:gd name="T40" fmla="*/ 67 w 245"/>
                    <a:gd name="T41" fmla="*/ 235 h 332"/>
                    <a:gd name="T42" fmla="*/ 66 w 245"/>
                    <a:gd name="T43" fmla="*/ 250 h 332"/>
                    <a:gd name="T44" fmla="*/ 52 w 245"/>
                    <a:gd name="T45" fmla="*/ 229 h 332"/>
                    <a:gd name="T46" fmla="*/ 54 w 245"/>
                    <a:gd name="T47" fmla="*/ 211 h 332"/>
                    <a:gd name="T48" fmla="*/ 43 w 245"/>
                    <a:gd name="T49" fmla="*/ 205 h 332"/>
                    <a:gd name="T50" fmla="*/ 44 w 245"/>
                    <a:gd name="T51" fmla="*/ 185 h 332"/>
                    <a:gd name="T52" fmla="*/ 57 w 245"/>
                    <a:gd name="T53" fmla="*/ 180 h 332"/>
                    <a:gd name="T54" fmla="*/ 68 w 245"/>
                    <a:gd name="T55" fmla="*/ 172 h 332"/>
                    <a:gd name="T56" fmla="*/ 85 w 245"/>
                    <a:gd name="T57" fmla="*/ 181 h 332"/>
                    <a:gd name="T58" fmla="*/ 77 w 245"/>
                    <a:gd name="T59" fmla="*/ 171 h 332"/>
                    <a:gd name="T60" fmla="*/ 53 w 245"/>
                    <a:gd name="T61" fmla="*/ 172 h 332"/>
                    <a:gd name="T62" fmla="*/ 22 w 245"/>
                    <a:gd name="T63" fmla="*/ 151 h 332"/>
                    <a:gd name="T64" fmla="*/ 22 w 245"/>
                    <a:gd name="T65" fmla="*/ 139 h 332"/>
                    <a:gd name="T66" fmla="*/ 0 w 245"/>
                    <a:gd name="T67" fmla="*/ 109 h 332"/>
                    <a:gd name="T68" fmla="*/ 20 w 245"/>
                    <a:gd name="T69" fmla="*/ 70 h 332"/>
                    <a:gd name="T70" fmla="*/ 33 w 245"/>
                    <a:gd name="T71" fmla="*/ 49 h 332"/>
                    <a:gd name="T72" fmla="*/ 72 w 245"/>
                    <a:gd name="T73" fmla="*/ 34 h 332"/>
                    <a:gd name="T74" fmla="*/ 99 w 245"/>
                    <a:gd name="T75" fmla="*/ 26 h 332"/>
                    <a:gd name="T76" fmla="*/ 134 w 245"/>
                    <a:gd name="T77" fmla="*/ 26 h 332"/>
                    <a:gd name="T78" fmla="*/ 191 w 245"/>
                    <a:gd name="T79" fmla="*/ 30 h 332"/>
                    <a:gd name="T80" fmla="*/ 226 w 245"/>
                    <a:gd name="T81"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5" h="332">
                      <a:moveTo>
                        <a:pt x="134" y="296"/>
                      </a:moveTo>
                      <a:lnTo>
                        <a:pt x="155" y="311"/>
                      </a:lnTo>
                      <a:lnTo>
                        <a:pt x="185" y="309"/>
                      </a:lnTo>
                      <a:lnTo>
                        <a:pt x="213" y="312"/>
                      </a:lnTo>
                      <a:lnTo>
                        <a:pt x="212" y="320"/>
                      </a:lnTo>
                      <a:lnTo>
                        <a:pt x="233" y="314"/>
                      </a:lnTo>
                      <a:lnTo>
                        <a:pt x="228" y="328"/>
                      </a:lnTo>
                      <a:lnTo>
                        <a:pt x="173" y="332"/>
                      </a:lnTo>
                      <a:lnTo>
                        <a:pt x="174" y="324"/>
                      </a:lnTo>
                      <a:lnTo>
                        <a:pt x="127" y="315"/>
                      </a:lnTo>
                      <a:lnTo>
                        <a:pt x="134" y="296"/>
                      </a:lnTo>
                      <a:close/>
                      <a:moveTo>
                        <a:pt x="245" y="12"/>
                      </a:moveTo>
                      <a:lnTo>
                        <a:pt x="233" y="44"/>
                      </a:lnTo>
                      <a:lnTo>
                        <a:pt x="224" y="49"/>
                      </a:lnTo>
                      <a:lnTo>
                        <a:pt x="201" y="48"/>
                      </a:lnTo>
                      <a:lnTo>
                        <a:pt x="181" y="43"/>
                      </a:lnTo>
                      <a:lnTo>
                        <a:pt x="135" y="56"/>
                      </a:lnTo>
                      <a:lnTo>
                        <a:pt x="161" y="84"/>
                      </a:lnTo>
                      <a:lnTo>
                        <a:pt x="142" y="92"/>
                      </a:lnTo>
                      <a:lnTo>
                        <a:pt x="121" y="92"/>
                      </a:lnTo>
                      <a:lnTo>
                        <a:pt x="101" y="67"/>
                      </a:lnTo>
                      <a:lnTo>
                        <a:pt x="94" y="78"/>
                      </a:lnTo>
                      <a:lnTo>
                        <a:pt x="102" y="107"/>
                      </a:lnTo>
                      <a:lnTo>
                        <a:pt x="121" y="130"/>
                      </a:lnTo>
                      <a:lnTo>
                        <a:pt x="107" y="141"/>
                      </a:lnTo>
                      <a:lnTo>
                        <a:pt x="128" y="163"/>
                      </a:lnTo>
                      <a:lnTo>
                        <a:pt x="147" y="177"/>
                      </a:lnTo>
                      <a:lnTo>
                        <a:pt x="147" y="204"/>
                      </a:lnTo>
                      <a:lnTo>
                        <a:pt x="129" y="188"/>
                      </a:lnTo>
                      <a:lnTo>
                        <a:pt x="112" y="191"/>
                      </a:lnTo>
                      <a:lnTo>
                        <a:pt x="123" y="215"/>
                      </a:lnTo>
                      <a:lnTo>
                        <a:pt x="111" y="218"/>
                      </a:lnTo>
                      <a:lnTo>
                        <a:pt x="97" y="209"/>
                      </a:lnTo>
                      <a:lnTo>
                        <a:pt x="114" y="262"/>
                      </a:lnTo>
                      <a:lnTo>
                        <a:pt x="106" y="262"/>
                      </a:lnTo>
                      <a:lnTo>
                        <a:pt x="100" y="245"/>
                      </a:lnTo>
                      <a:lnTo>
                        <a:pt x="92" y="245"/>
                      </a:lnTo>
                      <a:lnTo>
                        <a:pt x="88" y="263"/>
                      </a:lnTo>
                      <a:lnTo>
                        <a:pt x="82" y="259"/>
                      </a:lnTo>
                      <a:lnTo>
                        <a:pt x="84" y="249"/>
                      </a:lnTo>
                      <a:lnTo>
                        <a:pt x="76" y="235"/>
                      </a:lnTo>
                      <a:lnTo>
                        <a:pt x="67" y="235"/>
                      </a:lnTo>
                      <a:lnTo>
                        <a:pt x="69" y="246"/>
                      </a:lnTo>
                      <a:lnTo>
                        <a:pt x="66" y="250"/>
                      </a:lnTo>
                      <a:lnTo>
                        <a:pt x="57" y="242"/>
                      </a:lnTo>
                      <a:lnTo>
                        <a:pt x="52" y="229"/>
                      </a:lnTo>
                      <a:lnTo>
                        <a:pt x="59" y="221"/>
                      </a:lnTo>
                      <a:lnTo>
                        <a:pt x="54" y="211"/>
                      </a:lnTo>
                      <a:lnTo>
                        <a:pt x="49" y="206"/>
                      </a:lnTo>
                      <a:lnTo>
                        <a:pt x="43" y="205"/>
                      </a:lnTo>
                      <a:lnTo>
                        <a:pt x="37" y="192"/>
                      </a:lnTo>
                      <a:lnTo>
                        <a:pt x="44" y="185"/>
                      </a:lnTo>
                      <a:lnTo>
                        <a:pt x="49" y="178"/>
                      </a:lnTo>
                      <a:lnTo>
                        <a:pt x="57" y="180"/>
                      </a:lnTo>
                      <a:lnTo>
                        <a:pt x="60" y="174"/>
                      </a:lnTo>
                      <a:lnTo>
                        <a:pt x="68" y="172"/>
                      </a:lnTo>
                      <a:lnTo>
                        <a:pt x="77" y="178"/>
                      </a:lnTo>
                      <a:lnTo>
                        <a:pt x="85" y="181"/>
                      </a:lnTo>
                      <a:lnTo>
                        <a:pt x="90" y="172"/>
                      </a:lnTo>
                      <a:lnTo>
                        <a:pt x="77" y="171"/>
                      </a:lnTo>
                      <a:lnTo>
                        <a:pt x="70" y="169"/>
                      </a:lnTo>
                      <a:lnTo>
                        <a:pt x="53" y="172"/>
                      </a:lnTo>
                      <a:lnTo>
                        <a:pt x="36" y="173"/>
                      </a:lnTo>
                      <a:lnTo>
                        <a:pt x="22" y="151"/>
                      </a:lnTo>
                      <a:lnTo>
                        <a:pt x="19" y="147"/>
                      </a:lnTo>
                      <a:lnTo>
                        <a:pt x="22" y="139"/>
                      </a:lnTo>
                      <a:lnTo>
                        <a:pt x="2" y="123"/>
                      </a:lnTo>
                      <a:lnTo>
                        <a:pt x="0" y="109"/>
                      </a:lnTo>
                      <a:lnTo>
                        <a:pt x="17" y="86"/>
                      </a:lnTo>
                      <a:lnTo>
                        <a:pt x="20" y="70"/>
                      </a:lnTo>
                      <a:lnTo>
                        <a:pt x="32" y="62"/>
                      </a:lnTo>
                      <a:lnTo>
                        <a:pt x="33" y="49"/>
                      </a:lnTo>
                      <a:lnTo>
                        <a:pt x="57" y="45"/>
                      </a:lnTo>
                      <a:lnTo>
                        <a:pt x="72" y="34"/>
                      </a:lnTo>
                      <a:lnTo>
                        <a:pt x="92" y="35"/>
                      </a:lnTo>
                      <a:lnTo>
                        <a:pt x="99" y="26"/>
                      </a:lnTo>
                      <a:lnTo>
                        <a:pt x="106" y="24"/>
                      </a:lnTo>
                      <a:lnTo>
                        <a:pt x="134" y="26"/>
                      </a:lnTo>
                      <a:lnTo>
                        <a:pt x="164" y="12"/>
                      </a:lnTo>
                      <a:lnTo>
                        <a:pt x="191" y="30"/>
                      </a:lnTo>
                      <a:lnTo>
                        <a:pt x="226" y="25"/>
                      </a:lnTo>
                      <a:lnTo>
                        <a:pt x="226" y="0"/>
                      </a:lnTo>
                      <a:lnTo>
                        <a:pt x="245" y="1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2" name="Country">
                  <a:extLst>
                    <a:ext uri="{FF2B5EF4-FFF2-40B4-BE49-F238E27FC236}">
                      <a16:creationId xmlns:a16="http://schemas.microsoft.com/office/drawing/2014/main" id="{5E3D726D-A3C1-4898-AA78-3A1454B89FB6}"/>
                    </a:ext>
                  </a:extLst>
                </p:cNvPr>
                <p:cNvSpPr>
                  <a:spLocks/>
                </p:cNvSpPr>
                <p:nvPr/>
              </p:nvSpPr>
              <p:spPr bwMode="auto">
                <a:xfrm>
                  <a:off x="5526088" y="2297113"/>
                  <a:ext cx="30162" cy="33338"/>
                </a:xfrm>
                <a:custGeom>
                  <a:avLst/>
                  <a:gdLst>
                    <a:gd name="T0" fmla="*/ 81 w 152"/>
                    <a:gd name="T1" fmla="*/ 160 h 160"/>
                    <a:gd name="T2" fmla="*/ 61 w 152"/>
                    <a:gd name="T3" fmla="*/ 153 h 160"/>
                    <a:gd name="T4" fmla="*/ 38 w 152"/>
                    <a:gd name="T5" fmla="*/ 152 h 160"/>
                    <a:gd name="T6" fmla="*/ 20 w 152"/>
                    <a:gd name="T7" fmla="*/ 145 h 160"/>
                    <a:gd name="T8" fmla="*/ 0 w 152"/>
                    <a:gd name="T9" fmla="*/ 129 h 160"/>
                    <a:gd name="T10" fmla="*/ 1 w 152"/>
                    <a:gd name="T11" fmla="*/ 117 h 160"/>
                    <a:gd name="T12" fmla="*/ 5 w 152"/>
                    <a:gd name="T13" fmla="*/ 108 h 160"/>
                    <a:gd name="T14" fmla="*/ 0 w 152"/>
                    <a:gd name="T15" fmla="*/ 101 h 160"/>
                    <a:gd name="T16" fmla="*/ 18 w 152"/>
                    <a:gd name="T17" fmla="*/ 69 h 160"/>
                    <a:gd name="T18" fmla="*/ 67 w 152"/>
                    <a:gd name="T19" fmla="*/ 69 h 160"/>
                    <a:gd name="T20" fmla="*/ 68 w 152"/>
                    <a:gd name="T21" fmla="*/ 56 h 160"/>
                    <a:gd name="T22" fmla="*/ 62 w 152"/>
                    <a:gd name="T23" fmla="*/ 53 h 160"/>
                    <a:gd name="T24" fmla="*/ 57 w 152"/>
                    <a:gd name="T25" fmla="*/ 45 h 160"/>
                    <a:gd name="T26" fmla="*/ 43 w 152"/>
                    <a:gd name="T27" fmla="*/ 36 h 160"/>
                    <a:gd name="T28" fmla="*/ 29 w 152"/>
                    <a:gd name="T29" fmla="*/ 22 h 160"/>
                    <a:gd name="T30" fmla="*/ 46 w 152"/>
                    <a:gd name="T31" fmla="*/ 22 h 160"/>
                    <a:gd name="T32" fmla="*/ 46 w 152"/>
                    <a:gd name="T33" fmla="*/ 0 h 160"/>
                    <a:gd name="T34" fmla="*/ 82 w 152"/>
                    <a:gd name="T35" fmla="*/ 0 h 160"/>
                    <a:gd name="T36" fmla="*/ 117 w 152"/>
                    <a:gd name="T37" fmla="*/ 1 h 160"/>
                    <a:gd name="T38" fmla="*/ 117 w 152"/>
                    <a:gd name="T39" fmla="*/ 32 h 160"/>
                    <a:gd name="T40" fmla="*/ 114 w 152"/>
                    <a:gd name="T41" fmla="*/ 76 h 160"/>
                    <a:gd name="T42" fmla="*/ 125 w 152"/>
                    <a:gd name="T43" fmla="*/ 76 h 160"/>
                    <a:gd name="T44" fmla="*/ 137 w 152"/>
                    <a:gd name="T45" fmla="*/ 83 h 160"/>
                    <a:gd name="T46" fmla="*/ 140 w 152"/>
                    <a:gd name="T47" fmla="*/ 77 h 160"/>
                    <a:gd name="T48" fmla="*/ 152 w 152"/>
                    <a:gd name="T49" fmla="*/ 82 h 160"/>
                    <a:gd name="T50" fmla="*/ 134 w 152"/>
                    <a:gd name="T51" fmla="*/ 97 h 160"/>
                    <a:gd name="T52" fmla="*/ 116 w 152"/>
                    <a:gd name="T53" fmla="*/ 108 h 160"/>
                    <a:gd name="T54" fmla="*/ 114 w 152"/>
                    <a:gd name="T55" fmla="*/ 116 h 160"/>
                    <a:gd name="T56" fmla="*/ 117 w 152"/>
                    <a:gd name="T57" fmla="*/ 123 h 160"/>
                    <a:gd name="T58" fmla="*/ 109 w 152"/>
                    <a:gd name="T59" fmla="*/ 133 h 160"/>
                    <a:gd name="T60" fmla="*/ 100 w 152"/>
                    <a:gd name="T61" fmla="*/ 136 h 160"/>
                    <a:gd name="T62" fmla="*/ 102 w 152"/>
                    <a:gd name="T63" fmla="*/ 140 h 160"/>
                    <a:gd name="T64" fmla="*/ 95 w 152"/>
                    <a:gd name="T65" fmla="*/ 144 h 160"/>
                    <a:gd name="T66" fmla="*/ 82 w 152"/>
                    <a:gd name="T67" fmla="*/ 154 h 160"/>
                    <a:gd name="T68" fmla="*/ 81 w 152"/>
                    <a:gd name="T6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2" h="160">
                      <a:moveTo>
                        <a:pt x="81" y="160"/>
                      </a:moveTo>
                      <a:lnTo>
                        <a:pt x="61" y="153"/>
                      </a:lnTo>
                      <a:lnTo>
                        <a:pt x="38" y="152"/>
                      </a:lnTo>
                      <a:lnTo>
                        <a:pt x="20" y="145"/>
                      </a:lnTo>
                      <a:lnTo>
                        <a:pt x="0" y="129"/>
                      </a:lnTo>
                      <a:lnTo>
                        <a:pt x="1" y="117"/>
                      </a:lnTo>
                      <a:lnTo>
                        <a:pt x="5" y="108"/>
                      </a:lnTo>
                      <a:lnTo>
                        <a:pt x="0" y="101"/>
                      </a:lnTo>
                      <a:lnTo>
                        <a:pt x="18" y="69"/>
                      </a:lnTo>
                      <a:lnTo>
                        <a:pt x="67" y="69"/>
                      </a:lnTo>
                      <a:lnTo>
                        <a:pt x="68" y="56"/>
                      </a:lnTo>
                      <a:lnTo>
                        <a:pt x="62" y="53"/>
                      </a:lnTo>
                      <a:lnTo>
                        <a:pt x="57" y="45"/>
                      </a:lnTo>
                      <a:lnTo>
                        <a:pt x="43" y="36"/>
                      </a:lnTo>
                      <a:lnTo>
                        <a:pt x="29" y="22"/>
                      </a:lnTo>
                      <a:lnTo>
                        <a:pt x="46" y="22"/>
                      </a:lnTo>
                      <a:lnTo>
                        <a:pt x="46" y="0"/>
                      </a:lnTo>
                      <a:lnTo>
                        <a:pt x="82" y="0"/>
                      </a:lnTo>
                      <a:lnTo>
                        <a:pt x="117" y="1"/>
                      </a:lnTo>
                      <a:lnTo>
                        <a:pt x="117" y="32"/>
                      </a:lnTo>
                      <a:lnTo>
                        <a:pt x="114" y="76"/>
                      </a:lnTo>
                      <a:lnTo>
                        <a:pt x="125" y="76"/>
                      </a:lnTo>
                      <a:lnTo>
                        <a:pt x="137" y="83"/>
                      </a:lnTo>
                      <a:lnTo>
                        <a:pt x="140" y="77"/>
                      </a:lnTo>
                      <a:lnTo>
                        <a:pt x="152" y="82"/>
                      </a:lnTo>
                      <a:lnTo>
                        <a:pt x="134" y="97"/>
                      </a:lnTo>
                      <a:lnTo>
                        <a:pt x="116" y="108"/>
                      </a:lnTo>
                      <a:lnTo>
                        <a:pt x="114" y="116"/>
                      </a:lnTo>
                      <a:lnTo>
                        <a:pt x="117" y="123"/>
                      </a:lnTo>
                      <a:lnTo>
                        <a:pt x="109" y="133"/>
                      </a:lnTo>
                      <a:lnTo>
                        <a:pt x="100" y="136"/>
                      </a:lnTo>
                      <a:lnTo>
                        <a:pt x="102" y="140"/>
                      </a:lnTo>
                      <a:lnTo>
                        <a:pt x="95" y="144"/>
                      </a:lnTo>
                      <a:lnTo>
                        <a:pt x="82" y="154"/>
                      </a:lnTo>
                      <a:lnTo>
                        <a:pt x="81" y="16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3" name="Country">
                  <a:extLst>
                    <a:ext uri="{FF2B5EF4-FFF2-40B4-BE49-F238E27FC236}">
                      <a16:creationId xmlns:a16="http://schemas.microsoft.com/office/drawing/2014/main" id="{47243C72-E650-4818-A037-D724B9A53D6D}"/>
                    </a:ext>
                  </a:extLst>
                </p:cNvPr>
                <p:cNvSpPr>
                  <a:spLocks/>
                </p:cNvSpPr>
                <p:nvPr/>
              </p:nvSpPr>
              <p:spPr bwMode="auto">
                <a:xfrm>
                  <a:off x="6108700" y="2338388"/>
                  <a:ext cx="22225" cy="12700"/>
                </a:xfrm>
                <a:custGeom>
                  <a:avLst/>
                  <a:gdLst>
                    <a:gd name="T0" fmla="*/ 59 w 113"/>
                    <a:gd name="T1" fmla="*/ 61 h 61"/>
                    <a:gd name="T2" fmla="*/ 39 w 113"/>
                    <a:gd name="T3" fmla="*/ 44 h 61"/>
                    <a:gd name="T4" fmla="*/ 23 w 113"/>
                    <a:gd name="T5" fmla="*/ 42 h 61"/>
                    <a:gd name="T6" fmla="*/ 14 w 113"/>
                    <a:gd name="T7" fmla="*/ 31 h 61"/>
                    <a:gd name="T8" fmla="*/ 14 w 113"/>
                    <a:gd name="T9" fmla="*/ 25 h 61"/>
                    <a:gd name="T10" fmla="*/ 3 w 113"/>
                    <a:gd name="T11" fmla="*/ 17 h 61"/>
                    <a:gd name="T12" fmla="*/ 0 w 113"/>
                    <a:gd name="T13" fmla="*/ 9 h 61"/>
                    <a:gd name="T14" fmla="*/ 20 w 113"/>
                    <a:gd name="T15" fmla="*/ 3 h 61"/>
                    <a:gd name="T16" fmla="*/ 33 w 113"/>
                    <a:gd name="T17" fmla="*/ 4 h 61"/>
                    <a:gd name="T18" fmla="*/ 43 w 113"/>
                    <a:gd name="T19" fmla="*/ 0 h 61"/>
                    <a:gd name="T20" fmla="*/ 113 w 113"/>
                    <a:gd name="T21" fmla="*/ 1 h 61"/>
                    <a:gd name="T22" fmla="*/ 113 w 113"/>
                    <a:gd name="T23" fmla="*/ 14 h 61"/>
                    <a:gd name="T24" fmla="*/ 108 w 113"/>
                    <a:gd name="T25" fmla="*/ 18 h 61"/>
                    <a:gd name="T26" fmla="*/ 112 w 113"/>
                    <a:gd name="T27" fmla="*/ 31 h 61"/>
                    <a:gd name="T28" fmla="*/ 106 w 113"/>
                    <a:gd name="T29" fmla="*/ 36 h 61"/>
                    <a:gd name="T30" fmla="*/ 97 w 113"/>
                    <a:gd name="T31" fmla="*/ 36 h 61"/>
                    <a:gd name="T32" fmla="*/ 87 w 113"/>
                    <a:gd name="T33" fmla="*/ 43 h 61"/>
                    <a:gd name="T34" fmla="*/ 76 w 113"/>
                    <a:gd name="T35" fmla="*/ 42 h 61"/>
                    <a:gd name="T36" fmla="*/ 59 w 113"/>
                    <a:gd name="T3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61">
                      <a:moveTo>
                        <a:pt x="59" y="61"/>
                      </a:moveTo>
                      <a:lnTo>
                        <a:pt x="39" y="44"/>
                      </a:lnTo>
                      <a:lnTo>
                        <a:pt x="23" y="42"/>
                      </a:lnTo>
                      <a:lnTo>
                        <a:pt x="14" y="31"/>
                      </a:lnTo>
                      <a:lnTo>
                        <a:pt x="14" y="25"/>
                      </a:lnTo>
                      <a:lnTo>
                        <a:pt x="3" y="17"/>
                      </a:lnTo>
                      <a:lnTo>
                        <a:pt x="0" y="9"/>
                      </a:lnTo>
                      <a:lnTo>
                        <a:pt x="20" y="3"/>
                      </a:lnTo>
                      <a:lnTo>
                        <a:pt x="33" y="4"/>
                      </a:lnTo>
                      <a:lnTo>
                        <a:pt x="43" y="0"/>
                      </a:lnTo>
                      <a:lnTo>
                        <a:pt x="113" y="1"/>
                      </a:lnTo>
                      <a:lnTo>
                        <a:pt x="113" y="14"/>
                      </a:lnTo>
                      <a:lnTo>
                        <a:pt x="108" y="18"/>
                      </a:lnTo>
                      <a:lnTo>
                        <a:pt x="112" y="31"/>
                      </a:lnTo>
                      <a:lnTo>
                        <a:pt x="106" y="36"/>
                      </a:lnTo>
                      <a:lnTo>
                        <a:pt x="97" y="36"/>
                      </a:lnTo>
                      <a:lnTo>
                        <a:pt x="87" y="43"/>
                      </a:lnTo>
                      <a:lnTo>
                        <a:pt x="76" y="42"/>
                      </a:lnTo>
                      <a:lnTo>
                        <a:pt x="59" y="6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4" name="Country">
                  <a:extLst>
                    <a:ext uri="{FF2B5EF4-FFF2-40B4-BE49-F238E27FC236}">
                      <a16:creationId xmlns:a16="http://schemas.microsoft.com/office/drawing/2014/main" id="{46565AA5-EEBE-43ED-8DCF-E18BD054044F}"/>
                    </a:ext>
                  </a:extLst>
                </p:cNvPr>
                <p:cNvSpPr>
                  <a:spLocks/>
                </p:cNvSpPr>
                <p:nvPr/>
              </p:nvSpPr>
              <p:spPr bwMode="auto">
                <a:xfrm>
                  <a:off x="5762625" y="2371725"/>
                  <a:ext cx="38100" cy="53975"/>
                </a:xfrm>
                <a:custGeom>
                  <a:avLst/>
                  <a:gdLst>
                    <a:gd name="T0" fmla="*/ 63 w 185"/>
                    <a:gd name="T1" fmla="*/ 0 h 268"/>
                    <a:gd name="T2" fmla="*/ 88 w 185"/>
                    <a:gd name="T3" fmla="*/ 14 h 268"/>
                    <a:gd name="T4" fmla="*/ 111 w 185"/>
                    <a:gd name="T5" fmla="*/ 38 h 268"/>
                    <a:gd name="T6" fmla="*/ 112 w 185"/>
                    <a:gd name="T7" fmla="*/ 58 h 268"/>
                    <a:gd name="T8" fmla="*/ 127 w 185"/>
                    <a:gd name="T9" fmla="*/ 59 h 268"/>
                    <a:gd name="T10" fmla="*/ 147 w 185"/>
                    <a:gd name="T11" fmla="*/ 77 h 268"/>
                    <a:gd name="T12" fmla="*/ 162 w 185"/>
                    <a:gd name="T13" fmla="*/ 90 h 268"/>
                    <a:gd name="T14" fmla="*/ 156 w 185"/>
                    <a:gd name="T15" fmla="*/ 125 h 268"/>
                    <a:gd name="T16" fmla="*/ 133 w 185"/>
                    <a:gd name="T17" fmla="*/ 134 h 268"/>
                    <a:gd name="T18" fmla="*/ 135 w 185"/>
                    <a:gd name="T19" fmla="*/ 143 h 268"/>
                    <a:gd name="T20" fmla="*/ 128 w 185"/>
                    <a:gd name="T21" fmla="*/ 163 h 268"/>
                    <a:gd name="T22" fmla="*/ 145 w 185"/>
                    <a:gd name="T23" fmla="*/ 190 h 268"/>
                    <a:gd name="T24" fmla="*/ 157 w 185"/>
                    <a:gd name="T25" fmla="*/ 190 h 268"/>
                    <a:gd name="T26" fmla="*/ 162 w 185"/>
                    <a:gd name="T27" fmla="*/ 211 h 268"/>
                    <a:gd name="T28" fmla="*/ 185 w 185"/>
                    <a:gd name="T29" fmla="*/ 244 h 268"/>
                    <a:gd name="T30" fmla="*/ 176 w 185"/>
                    <a:gd name="T31" fmla="*/ 245 h 268"/>
                    <a:gd name="T32" fmla="*/ 155 w 185"/>
                    <a:gd name="T33" fmla="*/ 242 h 268"/>
                    <a:gd name="T34" fmla="*/ 143 w 185"/>
                    <a:gd name="T35" fmla="*/ 252 h 268"/>
                    <a:gd name="T36" fmla="*/ 125 w 185"/>
                    <a:gd name="T37" fmla="*/ 259 h 268"/>
                    <a:gd name="T38" fmla="*/ 113 w 185"/>
                    <a:gd name="T39" fmla="*/ 260 h 268"/>
                    <a:gd name="T40" fmla="*/ 109 w 185"/>
                    <a:gd name="T41" fmla="*/ 268 h 268"/>
                    <a:gd name="T42" fmla="*/ 91 w 185"/>
                    <a:gd name="T43" fmla="*/ 266 h 268"/>
                    <a:gd name="T44" fmla="*/ 67 w 185"/>
                    <a:gd name="T45" fmla="*/ 248 h 268"/>
                    <a:gd name="T46" fmla="*/ 64 w 185"/>
                    <a:gd name="T47" fmla="*/ 231 h 268"/>
                    <a:gd name="T48" fmla="*/ 55 w 185"/>
                    <a:gd name="T49" fmla="*/ 212 h 268"/>
                    <a:gd name="T50" fmla="*/ 61 w 185"/>
                    <a:gd name="T51" fmla="*/ 180 h 268"/>
                    <a:gd name="T52" fmla="*/ 71 w 185"/>
                    <a:gd name="T53" fmla="*/ 166 h 268"/>
                    <a:gd name="T54" fmla="*/ 63 w 185"/>
                    <a:gd name="T55" fmla="*/ 149 h 268"/>
                    <a:gd name="T56" fmla="*/ 50 w 185"/>
                    <a:gd name="T57" fmla="*/ 143 h 268"/>
                    <a:gd name="T58" fmla="*/ 55 w 185"/>
                    <a:gd name="T59" fmla="*/ 127 h 268"/>
                    <a:gd name="T60" fmla="*/ 46 w 185"/>
                    <a:gd name="T61" fmla="*/ 118 h 268"/>
                    <a:gd name="T62" fmla="*/ 26 w 185"/>
                    <a:gd name="T63" fmla="*/ 120 h 268"/>
                    <a:gd name="T64" fmla="*/ 0 w 185"/>
                    <a:gd name="T65" fmla="*/ 91 h 268"/>
                    <a:gd name="T66" fmla="*/ 11 w 185"/>
                    <a:gd name="T67" fmla="*/ 80 h 268"/>
                    <a:gd name="T68" fmla="*/ 10 w 185"/>
                    <a:gd name="T69" fmla="*/ 63 h 268"/>
                    <a:gd name="T70" fmla="*/ 33 w 185"/>
                    <a:gd name="T71" fmla="*/ 57 h 268"/>
                    <a:gd name="T72" fmla="*/ 43 w 185"/>
                    <a:gd name="T73" fmla="*/ 50 h 268"/>
                    <a:gd name="T74" fmla="*/ 30 w 185"/>
                    <a:gd name="T75" fmla="*/ 36 h 268"/>
                    <a:gd name="T76" fmla="*/ 33 w 185"/>
                    <a:gd name="T77" fmla="*/ 22 h 268"/>
                    <a:gd name="T78" fmla="*/ 63 w 185"/>
                    <a:gd name="T7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5" h="268">
                      <a:moveTo>
                        <a:pt x="63" y="0"/>
                      </a:moveTo>
                      <a:lnTo>
                        <a:pt x="88" y="14"/>
                      </a:lnTo>
                      <a:lnTo>
                        <a:pt x="111" y="38"/>
                      </a:lnTo>
                      <a:lnTo>
                        <a:pt x="112" y="58"/>
                      </a:lnTo>
                      <a:lnTo>
                        <a:pt x="127" y="59"/>
                      </a:lnTo>
                      <a:lnTo>
                        <a:pt x="147" y="77"/>
                      </a:lnTo>
                      <a:lnTo>
                        <a:pt x="162" y="90"/>
                      </a:lnTo>
                      <a:lnTo>
                        <a:pt x="156" y="125"/>
                      </a:lnTo>
                      <a:lnTo>
                        <a:pt x="133" y="134"/>
                      </a:lnTo>
                      <a:lnTo>
                        <a:pt x="135" y="143"/>
                      </a:lnTo>
                      <a:lnTo>
                        <a:pt x="128" y="163"/>
                      </a:lnTo>
                      <a:lnTo>
                        <a:pt x="145" y="190"/>
                      </a:lnTo>
                      <a:lnTo>
                        <a:pt x="157" y="190"/>
                      </a:lnTo>
                      <a:lnTo>
                        <a:pt x="162" y="211"/>
                      </a:lnTo>
                      <a:lnTo>
                        <a:pt x="185" y="244"/>
                      </a:lnTo>
                      <a:lnTo>
                        <a:pt x="176" y="245"/>
                      </a:lnTo>
                      <a:lnTo>
                        <a:pt x="155" y="242"/>
                      </a:lnTo>
                      <a:lnTo>
                        <a:pt x="143" y="252"/>
                      </a:lnTo>
                      <a:lnTo>
                        <a:pt x="125" y="259"/>
                      </a:lnTo>
                      <a:lnTo>
                        <a:pt x="113" y="260"/>
                      </a:lnTo>
                      <a:lnTo>
                        <a:pt x="109" y="268"/>
                      </a:lnTo>
                      <a:lnTo>
                        <a:pt x="91" y="266"/>
                      </a:lnTo>
                      <a:lnTo>
                        <a:pt x="67" y="248"/>
                      </a:lnTo>
                      <a:lnTo>
                        <a:pt x="64" y="231"/>
                      </a:lnTo>
                      <a:lnTo>
                        <a:pt x="55" y="212"/>
                      </a:lnTo>
                      <a:lnTo>
                        <a:pt x="61" y="180"/>
                      </a:lnTo>
                      <a:lnTo>
                        <a:pt x="71" y="166"/>
                      </a:lnTo>
                      <a:lnTo>
                        <a:pt x="63" y="149"/>
                      </a:lnTo>
                      <a:lnTo>
                        <a:pt x="50" y="143"/>
                      </a:lnTo>
                      <a:lnTo>
                        <a:pt x="55" y="127"/>
                      </a:lnTo>
                      <a:lnTo>
                        <a:pt x="46" y="118"/>
                      </a:lnTo>
                      <a:lnTo>
                        <a:pt x="26" y="120"/>
                      </a:lnTo>
                      <a:lnTo>
                        <a:pt x="0" y="91"/>
                      </a:lnTo>
                      <a:lnTo>
                        <a:pt x="11" y="80"/>
                      </a:lnTo>
                      <a:lnTo>
                        <a:pt x="10" y="63"/>
                      </a:lnTo>
                      <a:lnTo>
                        <a:pt x="33" y="57"/>
                      </a:lnTo>
                      <a:lnTo>
                        <a:pt x="43" y="50"/>
                      </a:lnTo>
                      <a:lnTo>
                        <a:pt x="30" y="36"/>
                      </a:lnTo>
                      <a:lnTo>
                        <a:pt x="33" y="22"/>
                      </a:lnTo>
                      <a:lnTo>
                        <a:pt x="6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5" name="Country">
                  <a:extLst>
                    <a:ext uri="{FF2B5EF4-FFF2-40B4-BE49-F238E27FC236}">
                      <a16:creationId xmlns:a16="http://schemas.microsoft.com/office/drawing/2014/main" id="{AADFB806-A8FA-47CC-B8E9-527B31985B81}"/>
                    </a:ext>
                  </a:extLst>
                </p:cNvPr>
                <p:cNvSpPr>
                  <a:spLocks/>
                </p:cNvSpPr>
                <p:nvPr/>
              </p:nvSpPr>
              <p:spPr bwMode="auto">
                <a:xfrm>
                  <a:off x="5548313" y="2311400"/>
                  <a:ext cx="47625" cy="23813"/>
                </a:xfrm>
                <a:custGeom>
                  <a:avLst/>
                  <a:gdLst>
                    <a:gd name="T0" fmla="*/ 77 w 235"/>
                    <a:gd name="T1" fmla="*/ 118 h 118"/>
                    <a:gd name="T2" fmla="*/ 71 w 235"/>
                    <a:gd name="T3" fmla="*/ 106 h 118"/>
                    <a:gd name="T4" fmla="*/ 59 w 235"/>
                    <a:gd name="T5" fmla="*/ 102 h 118"/>
                    <a:gd name="T6" fmla="*/ 62 w 235"/>
                    <a:gd name="T7" fmla="*/ 87 h 118"/>
                    <a:gd name="T8" fmla="*/ 57 w 235"/>
                    <a:gd name="T9" fmla="*/ 83 h 118"/>
                    <a:gd name="T10" fmla="*/ 49 w 235"/>
                    <a:gd name="T11" fmla="*/ 80 h 118"/>
                    <a:gd name="T12" fmla="*/ 32 w 235"/>
                    <a:gd name="T13" fmla="*/ 85 h 118"/>
                    <a:gd name="T14" fmla="*/ 31 w 235"/>
                    <a:gd name="T15" fmla="*/ 79 h 118"/>
                    <a:gd name="T16" fmla="*/ 19 w 235"/>
                    <a:gd name="T17" fmla="*/ 73 h 118"/>
                    <a:gd name="T18" fmla="*/ 11 w 235"/>
                    <a:gd name="T19" fmla="*/ 65 h 118"/>
                    <a:gd name="T20" fmla="*/ 0 w 235"/>
                    <a:gd name="T21" fmla="*/ 62 h 118"/>
                    <a:gd name="T22" fmla="*/ 8 w 235"/>
                    <a:gd name="T23" fmla="*/ 52 h 118"/>
                    <a:gd name="T24" fmla="*/ 5 w 235"/>
                    <a:gd name="T25" fmla="*/ 45 h 118"/>
                    <a:gd name="T26" fmla="*/ 7 w 235"/>
                    <a:gd name="T27" fmla="*/ 37 h 118"/>
                    <a:gd name="T28" fmla="*/ 25 w 235"/>
                    <a:gd name="T29" fmla="*/ 26 h 118"/>
                    <a:gd name="T30" fmla="*/ 43 w 235"/>
                    <a:gd name="T31" fmla="*/ 11 h 118"/>
                    <a:gd name="T32" fmla="*/ 47 w 235"/>
                    <a:gd name="T33" fmla="*/ 13 h 118"/>
                    <a:gd name="T34" fmla="*/ 55 w 235"/>
                    <a:gd name="T35" fmla="*/ 6 h 118"/>
                    <a:gd name="T36" fmla="*/ 66 w 235"/>
                    <a:gd name="T37" fmla="*/ 5 h 118"/>
                    <a:gd name="T38" fmla="*/ 69 w 235"/>
                    <a:gd name="T39" fmla="*/ 8 h 118"/>
                    <a:gd name="T40" fmla="*/ 75 w 235"/>
                    <a:gd name="T41" fmla="*/ 7 h 118"/>
                    <a:gd name="T42" fmla="*/ 93 w 235"/>
                    <a:gd name="T43" fmla="*/ 10 h 118"/>
                    <a:gd name="T44" fmla="*/ 110 w 235"/>
                    <a:gd name="T45" fmla="*/ 9 h 118"/>
                    <a:gd name="T46" fmla="*/ 123 w 235"/>
                    <a:gd name="T47" fmla="*/ 5 h 118"/>
                    <a:gd name="T48" fmla="*/ 127 w 235"/>
                    <a:gd name="T49" fmla="*/ 0 h 118"/>
                    <a:gd name="T50" fmla="*/ 139 w 235"/>
                    <a:gd name="T51" fmla="*/ 2 h 118"/>
                    <a:gd name="T52" fmla="*/ 148 w 235"/>
                    <a:gd name="T53" fmla="*/ 5 h 118"/>
                    <a:gd name="T54" fmla="*/ 158 w 235"/>
                    <a:gd name="T55" fmla="*/ 4 h 118"/>
                    <a:gd name="T56" fmla="*/ 166 w 235"/>
                    <a:gd name="T57" fmla="*/ 1 h 118"/>
                    <a:gd name="T58" fmla="*/ 183 w 235"/>
                    <a:gd name="T59" fmla="*/ 6 h 118"/>
                    <a:gd name="T60" fmla="*/ 189 w 235"/>
                    <a:gd name="T61" fmla="*/ 7 h 118"/>
                    <a:gd name="T62" fmla="*/ 200 w 235"/>
                    <a:gd name="T63" fmla="*/ 14 h 118"/>
                    <a:gd name="T64" fmla="*/ 211 w 235"/>
                    <a:gd name="T65" fmla="*/ 23 h 118"/>
                    <a:gd name="T66" fmla="*/ 225 w 235"/>
                    <a:gd name="T67" fmla="*/ 29 h 118"/>
                    <a:gd name="T68" fmla="*/ 235 w 235"/>
                    <a:gd name="T69" fmla="*/ 40 h 118"/>
                    <a:gd name="T70" fmla="*/ 222 w 235"/>
                    <a:gd name="T71" fmla="*/ 39 h 118"/>
                    <a:gd name="T72" fmla="*/ 217 w 235"/>
                    <a:gd name="T73" fmla="*/ 44 h 118"/>
                    <a:gd name="T74" fmla="*/ 204 w 235"/>
                    <a:gd name="T75" fmla="*/ 49 h 118"/>
                    <a:gd name="T76" fmla="*/ 194 w 235"/>
                    <a:gd name="T77" fmla="*/ 49 h 118"/>
                    <a:gd name="T78" fmla="*/ 186 w 235"/>
                    <a:gd name="T79" fmla="*/ 54 h 118"/>
                    <a:gd name="T80" fmla="*/ 178 w 235"/>
                    <a:gd name="T81" fmla="*/ 53 h 118"/>
                    <a:gd name="T82" fmla="*/ 172 w 235"/>
                    <a:gd name="T83" fmla="*/ 47 h 118"/>
                    <a:gd name="T84" fmla="*/ 168 w 235"/>
                    <a:gd name="T85" fmla="*/ 48 h 118"/>
                    <a:gd name="T86" fmla="*/ 163 w 235"/>
                    <a:gd name="T87" fmla="*/ 57 h 118"/>
                    <a:gd name="T88" fmla="*/ 159 w 235"/>
                    <a:gd name="T89" fmla="*/ 57 h 118"/>
                    <a:gd name="T90" fmla="*/ 159 w 235"/>
                    <a:gd name="T91" fmla="*/ 65 h 118"/>
                    <a:gd name="T92" fmla="*/ 145 w 235"/>
                    <a:gd name="T93" fmla="*/ 75 h 118"/>
                    <a:gd name="T94" fmla="*/ 138 w 235"/>
                    <a:gd name="T95" fmla="*/ 80 h 118"/>
                    <a:gd name="T96" fmla="*/ 135 w 235"/>
                    <a:gd name="T97" fmla="*/ 85 h 118"/>
                    <a:gd name="T98" fmla="*/ 123 w 235"/>
                    <a:gd name="T99" fmla="*/ 77 h 118"/>
                    <a:gd name="T100" fmla="*/ 115 w 235"/>
                    <a:gd name="T101" fmla="*/ 87 h 118"/>
                    <a:gd name="T102" fmla="*/ 107 w 235"/>
                    <a:gd name="T103" fmla="*/ 87 h 118"/>
                    <a:gd name="T104" fmla="*/ 98 w 235"/>
                    <a:gd name="T105" fmla="*/ 88 h 118"/>
                    <a:gd name="T106" fmla="*/ 99 w 235"/>
                    <a:gd name="T107" fmla="*/ 107 h 118"/>
                    <a:gd name="T108" fmla="*/ 94 w 235"/>
                    <a:gd name="T109" fmla="*/ 107 h 118"/>
                    <a:gd name="T110" fmla="*/ 89 w 235"/>
                    <a:gd name="T111" fmla="*/ 116 h 118"/>
                    <a:gd name="T112" fmla="*/ 77 w 235"/>
                    <a:gd name="T11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5" h="118">
                      <a:moveTo>
                        <a:pt x="77" y="118"/>
                      </a:moveTo>
                      <a:lnTo>
                        <a:pt x="71" y="106"/>
                      </a:lnTo>
                      <a:lnTo>
                        <a:pt x="59" y="102"/>
                      </a:lnTo>
                      <a:lnTo>
                        <a:pt x="62" y="87"/>
                      </a:lnTo>
                      <a:lnTo>
                        <a:pt x="57" y="83"/>
                      </a:lnTo>
                      <a:lnTo>
                        <a:pt x="49" y="80"/>
                      </a:lnTo>
                      <a:lnTo>
                        <a:pt x="32" y="85"/>
                      </a:lnTo>
                      <a:lnTo>
                        <a:pt x="31" y="79"/>
                      </a:lnTo>
                      <a:lnTo>
                        <a:pt x="19" y="73"/>
                      </a:lnTo>
                      <a:lnTo>
                        <a:pt x="11" y="65"/>
                      </a:lnTo>
                      <a:lnTo>
                        <a:pt x="0" y="62"/>
                      </a:lnTo>
                      <a:lnTo>
                        <a:pt x="8" y="52"/>
                      </a:lnTo>
                      <a:lnTo>
                        <a:pt x="5" y="45"/>
                      </a:lnTo>
                      <a:lnTo>
                        <a:pt x="7" y="37"/>
                      </a:lnTo>
                      <a:lnTo>
                        <a:pt x="25" y="26"/>
                      </a:lnTo>
                      <a:lnTo>
                        <a:pt x="43" y="11"/>
                      </a:lnTo>
                      <a:lnTo>
                        <a:pt x="47" y="13"/>
                      </a:lnTo>
                      <a:lnTo>
                        <a:pt x="55" y="6"/>
                      </a:lnTo>
                      <a:lnTo>
                        <a:pt x="66" y="5"/>
                      </a:lnTo>
                      <a:lnTo>
                        <a:pt x="69" y="8"/>
                      </a:lnTo>
                      <a:lnTo>
                        <a:pt x="75" y="7"/>
                      </a:lnTo>
                      <a:lnTo>
                        <a:pt x="93" y="10"/>
                      </a:lnTo>
                      <a:lnTo>
                        <a:pt x="110" y="9"/>
                      </a:lnTo>
                      <a:lnTo>
                        <a:pt x="123" y="5"/>
                      </a:lnTo>
                      <a:lnTo>
                        <a:pt x="127" y="0"/>
                      </a:lnTo>
                      <a:lnTo>
                        <a:pt x="139" y="2"/>
                      </a:lnTo>
                      <a:lnTo>
                        <a:pt x="148" y="5"/>
                      </a:lnTo>
                      <a:lnTo>
                        <a:pt x="158" y="4"/>
                      </a:lnTo>
                      <a:lnTo>
                        <a:pt x="166" y="1"/>
                      </a:lnTo>
                      <a:lnTo>
                        <a:pt x="183" y="6"/>
                      </a:lnTo>
                      <a:lnTo>
                        <a:pt x="189" y="7"/>
                      </a:lnTo>
                      <a:lnTo>
                        <a:pt x="200" y="14"/>
                      </a:lnTo>
                      <a:lnTo>
                        <a:pt x="211" y="23"/>
                      </a:lnTo>
                      <a:lnTo>
                        <a:pt x="225" y="29"/>
                      </a:lnTo>
                      <a:lnTo>
                        <a:pt x="235" y="40"/>
                      </a:lnTo>
                      <a:lnTo>
                        <a:pt x="222" y="39"/>
                      </a:lnTo>
                      <a:lnTo>
                        <a:pt x="217" y="44"/>
                      </a:lnTo>
                      <a:lnTo>
                        <a:pt x="204" y="49"/>
                      </a:lnTo>
                      <a:lnTo>
                        <a:pt x="194" y="49"/>
                      </a:lnTo>
                      <a:lnTo>
                        <a:pt x="186" y="54"/>
                      </a:lnTo>
                      <a:lnTo>
                        <a:pt x="178" y="53"/>
                      </a:lnTo>
                      <a:lnTo>
                        <a:pt x="172" y="47"/>
                      </a:lnTo>
                      <a:lnTo>
                        <a:pt x="168" y="48"/>
                      </a:lnTo>
                      <a:lnTo>
                        <a:pt x="163" y="57"/>
                      </a:lnTo>
                      <a:lnTo>
                        <a:pt x="159" y="57"/>
                      </a:lnTo>
                      <a:lnTo>
                        <a:pt x="159" y="65"/>
                      </a:lnTo>
                      <a:lnTo>
                        <a:pt x="145" y="75"/>
                      </a:lnTo>
                      <a:lnTo>
                        <a:pt x="138" y="80"/>
                      </a:lnTo>
                      <a:lnTo>
                        <a:pt x="135" y="85"/>
                      </a:lnTo>
                      <a:lnTo>
                        <a:pt x="123" y="77"/>
                      </a:lnTo>
                      <a:lnTo>
                        <a:pt x="115" y="87"/>
                      </a:lnTo>
                      <a:lnTo>
                        <a:pt x="107" y="87"/>
                      </a:lnTo>
                      <a:lnTo>
                        <a:pt x="98" y="88"/>
                      </a:lnTo>
                      <a:lnTo>
                        <a:pt x="99" y="107"/>
                      </a:lnTo>
                      <a:lnTo>
                        <a:pt x="94" y="107"/>
                      </a:lnTo>
                      <a:lnTo>
                        <a:pt x="89" y="116"/>
                      </a:lnTo>
                      <a:lnTo>
                        <a:pt x="77" y="11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6" name="Country">
                  <a:extLst>
                    <a:ext uri="{FF2B5EF4-FFF2-40B4-BE49-F238E27FC236}">
                      <a16:creationId xmlns:a16="http://schemas.microsoft.com/office/drawing/2014/main" id="{673D1AF3-E9B2-43D3-9766-E2DE79DDEBF2}"/>
                    </a:ext>
                  </a:extLst>
                </p:cNvPr>
                <p:cNvSpPr>
                  <a:spLocks/>
                </p:cNvSpPr>
                <p:nvPr/>
              </p:nvSpPr>
              <p:spPr bwMode="auto">
                <a:xfrm>
                  <a:off x="6342063" y="2032000"/>
                  <a:ext cx="44450" cy="44450"/>
                </a:xfrm>
                <a:custGeom>
                  <a:avLst/>
                  <a:gdLst>
                    <a:gd name="T0" fmla="*/ 196 w 217"/>
                    <a:gd name="T1" fmla="*/ 32 h 213"/>
                    <a:gd name="T2" fmla="*/ 205 w 217"/>
                    <a:gd name="T3" fmla="*/ 53 h 213"/>
                    <a:gd name="T4" fmla="*/ 217 w 217"/>
                    <a:gd name="T5" fmla="*/ 69 h 213"/>
                    <a:gd name="T6" fmla="*/ 202 w 217"/>
                    <a:gd name="T7" fmla="*/ 89 h 213"/>
                    <a:gd name="T8" fmla="*/ 185 w 217"/>
                    <a:gd name="T9" fmla="*/ 77 h 213"/>
                    <a:gd name="T10" fmla="*/ 159 w 217"/>
                    <a:gd name="T11" fmla="*/ 78 h 213"/>
                    <a:gd name="T12" fmla="*/ 126 w 217"/>
                    <a:gd name="T13" fmla="*/ 69 h 213"/>
                    <a:gd name="T14" fmla="*/ 109 w 217"/>
                    <a:gd name="T15" fmla="*/ 70 h 213"/>
                    <a:gd name="T16" fmla="*/ 101 w 217"/>
                    <a:gd name="T17" fmla="*/ 81 h 213"/>
                    <a:gd name="T18" fmla="*/ 87 w 217"/>
                    <a:gd name="T19" fmla="*/ 69 h 213"/>
                    <a:gd name="T20" fmla="*/ 79 w 217"/>
                    <a:gd name="T21" fmla="*/ 91 h 213"/>
                    <a:gd name="T22" fmla="*/ 98 w 217"/>
                    <a:gd name="T23" fmla="*/ 116 h 213"/>
                    <a:gd name="T24" fmla="*/ 106 w 217"/>
                    <a:gd name="T25" fmla="*/ 132 h 213"/>
                    <a:gd name="T26" fmla="*/ 123 w 217"/>
                    <a:gd name="T27" fmla="*/ 151 h 213"/>
                    <a:gd name="T28" fmla="*/ 138 w 217"/>
                    <a:gd name="T29" fmla="*/ 163 h 213"/>
                    <a:gd name="T30" fmla="*/ 152 w 217"/>
                    <a:gd name="T31" fmla="*/ 185 h 213"/>
                    <a:gd name="T32" fmla="*/ 186 w 217"/>
                    <a:gd name="T33" fmla="*/ 204 h 213"/>
                    <a:gd name="T34" fmla="*/ 181 w 217"/>
                    <a:gd name="T35" fmla="*/ 213 h 213"/>
                    <a:gd name="T36" fmla="*/ 146 w 217"/>
                    <a:gd name="T37" fmla="*/ 194 h 213"/>
                    <a:gd name="T38" fmla="*/ 124 w 217"/>
                    <a:gd name="T39" fmla="*/ 175 h 213"/>
                    <a:gd name="T40" fmla="*/ 89 w 217"/>
                    <a:gd name="T41" fmla="*/ 160 h 213"/>
                    <a:gd name="T42" fmla="*/ 57 w 217"/>
                    <a:gd name="T43" fmla="*/ 121 h 213"/>
                    <a:gd name="T44" fmla="*/ 65 w 217"/>
                    <a:gd name="T45" fmla="*/ 117 h 213"/>
                    <a:gd name="T46" fmla="*/ 48 w 217"/>
                    <a:gd name="T47" fmla="*/ 95 h 213"/>
                    <a:gd name="T48" fmla="*/ 47 w 217"/>
                    <a:gd name="T49" fmla="*/ 77 h 213"/>
                    <a:gd name="T50" fmla="*/ 22 w 217"/>
                    <a:gd name="T51" fmla="*/ 69 h 213"/>
                    <a:gd name="T52" fmla="*/ 11 w 217"/>
                    <a:gd name="T53" fmla="*/ 92 h 213"/>
                    <a:gd name="T54" fmla="*/ 0 w 217"/>
                    <a:gd name="T55" fmla="*/ 74 h 213"/>
                    <a:gd name="T56" fmla="*/ 1 w 217"/>
                    <a:gd name="T57" fmla="*/ 55 h 213"/>
                    <a:gd name="T58" fmla="*/ 2 w 217"/>
                    <a:gd name="T59" fmla="*/ 54 h 213"/>
                    <a:gd name="T60" fmla="*/ 28 w 217"/>
                    <a:gd name="T61" fmla="*/ 56 h 213"/>
                    <a:gd name="T62" fmla="*/ 35 w 217"/>
                    <a:gd name="T63" fmla="*/ 47 h 213"/>
                    <a:gd name="T64" fmla="*/ 48 w 217"/>
                    <a:gd name="T65" fmla="*/ 56 h 213"/>
                    <a:gd name="T66" fmla="*/ 63 w 217"/>
                    <a:gd name="T67" fmla="*/ 57 h 213"/>
                    <a:gd name="T68" fmla="*/ 63 w 217"/>
                    <a:gd name="T69" fmla="*/ 42 h 213"/>
                    <a:gd name="T70" fmla="*/ 76 w 217"/>
                    <a:gd name="T71" fmla="*/ 36 h 213"/>
                    <a:gd name="T72" fmla="*/ 80 w 217"/>
                    <a:gd name="T73" fmla="*/ 14 h 213"/>
                    <a:gd name="T74" fmla="*/ 110 w 217"/>
                    <a:gd name="T75" fmla="*/ 0 h 213"/>
                    <a:gd name="T76" fmla="*/ 122 w 217"/>
                    <a:gd name="T77" fmla="*/ 7 h 213"/>
                    <a:gd name="T78" fmla="*/ 151 w 217"/>
                    <a:gd name="T79" fmla="*/ 30 h 213"/>
                    <a:gd name="T80" fmla="*/ 182 w 217"/>
                    <a:gd name="T81" fmla="*/ 40 h 213"/>
                    <a:gd name="T82" fmla="*/ 196 w 217"/>
                    <a:gd name="T83" fmla="*/ 3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213">
                      <a:moveTo>
                        <a:pt x="196" y="32"/>
                      </a:moveTo>
                      <a:lnTo>
                        <a:pt x="205" y="53"/>
                      </a:lnTo>
                      <a:lnTo>
                        <a:pt x="217" y="69"/>
                      </a:lnTo>
                      <a:lnTo>
                        <a:pt x="202" y="89"/>
                      </a:lnTo>
                      <a:lnTo>
                        <a:pt x="185" y="77"/>
                      </a:lnTo>
                      <a:lnTo>
                        <a:pt x="159" y="78"/>
                      </a:lnTo>
                      <a:lnTo>
                        <a:pt x="126" y="69"/>
                      </a:lnTo>
                      <a:lnTo>
                        <a:pt x="109" y="70"/>
                      </a:lnTo>
                      <a:lnTo>
                        <a:pt x="101" y="81"/>
                      </a:lnTo>
                      <a:lnTo>
                        <a:pt x="87" y="69"/>
                      </a:lnTo>
                      <a:lnTo>
                        <a:pt x="79" y="91"/>
                      </a:lnTo>
                      <a:lnTo>
                        <a:pt x="98" y="116"/>
                      </a:lnTo>
                      <a:lnTo>
                        <a:pt x="106" y="132"/>
                      </a:lnTo>
                      <a:lnTo>
                        <a:pt x="123" y="151"/>
                      </a:lnTo>
                      <a:lnTo>
                        <a:pt x="138" y="163"/>
                      </a:lnTo>
                      <a:lnTo>
                        <a:pt x="152" y="185"/>
                      </a:lnTo>
                      <a:lnTo>
                        <a:pt x="186" y="204"/>
                      </a:lnTo>
                      <a:lnTo>
                        <a:pt x="181" y="213"/>
                      </a:lnTo>
                      <a:lnTo>
                        <a:pt x="146" y="194"/>
                      </a:lnTo>
                      <a:lnTo>
                        <a:pt x="124" y="175"/>
                      </a:lnTo>
                      <a:lnTo>
                        <a:pt x="89" y="160"/>
                      </a:lnTo>
                      <a:lnTo>
                        <a:pt x="57" y="121"/>
                      </a:lnTo>
                      <a:lnTo>
                        <a:pt x="65" y="117"/>
                      </a:lnTo>
                      <a:lnTo>
                        <a:pt x="48" y="95"/>
                      </a:lnTo>
                      <a:lnTo>
                        <a:pt x="47" y="77"/>
                      </a:lnTo>
                      <a:lnTo>
                        <a:pt x="22" y="69"/>
                      </a:lnTo>
                      <a:lnTo>
                        <a:pt x="11" y="92"/>
                      </a:lnTo>
                      <a:lnTo>
                        <a:pt x="0" y="74"/>
                      </a:lnTo>
                      <a:lnTo>
                        <a:pt x="1" y="55"/>
                      </a:lnTo>
                      <a:lnTo>
                        <a:pt x="2" y="54"/>
                      </a:lnTo>
                      <a:lnTo>
                        <a:pt x="28" y="56"/>
                      </a:lnTo>
                      <a:lnTo>
                        <a:pt x="35" y="47"/>
                      </a:lnTo>
                      <a:lnTo>
                        <a:pt x="48" y="56"/>
                      </a:lnTo>
                      <a:lnTo>
                        <a:pt x="63" y="57"/>
                      </a:lnTo>
                      <a:lnTo>
                        <a:pt x="63" y="42"/>
                      </a:lnTo>
                      <a:lnTo>
                        <a:pt x="76" y="36"/>
                      </a:lnTo>
                      <a:lnTo>
                        <a:pt x="80" y="14"/>
                      </a:lnTo>
                      <a:lnTo>
                        <a:pt x="110" y="0"/>
                      </a:lnTo>
                      <a:lnTo>
                        <a:pt x="122" y="7"/>
                      </a:lnTo>
                      <a:lnTo>
                        <a:pt x="151" y="30"/>
                      </a:lnTo>
                      <a:lnTo>
                        <a:pt x="182" y="40"/>
                      </a:lnTo>
                      <a:lnTo>
                        <a:pt x="196" y="3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7" name="Country">
                  <a:extLst>
                    <a:ext uri="{FF2B5EF4-FFF2-40B4-BE49-F238E27FC236}">
                      <a16:creationId xmlns:a16="http://schemas.microsoft.com/office/drawing/2014/main" id="{D49DD694-6A59-4299-934F-527F4E20E96C}"/>
                    </a:ext>
                  </a:extLst>
                </p:cNvPr>
                <p:cNvSpPr>
                  <a:spLocks/>
                </p:cNvSpPr>
                <p:nvPr/>
              </p:nvSpPr>
              <p:spPr bwMode="auto">
                <a:xfrm>
                  <a:off x="5662613" y="2281238"/>
                  <a:ext cx="22225" cy="14288"/>
                </a:xfrm>
                <a:custGeom>
                  <a:avLst/>
                  <a:gdLst>
                    <a:gd name="T0" fmla="*/ 48 w 107"/>
                    <a:gd name="T1" fmla="*/ 0 h 75"/>
                    <a:gd name="T2" fmla="*/ 71 w 107"/>
                    <a:gd name="T3" fmla="*/ 1 h 75"/>
                    <a:gd name="T4" fmla="*/ 104 w 107"/>
                    <a:gd name="T5" fmla="*/ 8 h 75"/>
                    <a:gd name="T6" fmla="*/ 107 w 107"/>
                    <a:gd name="T7" fmla="*/ 29 h 75"/>
                    <a:gd name="T8" fmla="*/ 104 w 107"/>
                    <a:gd name="T9" fmla="*/ 45 h 75"/>
                    <a:gd name="T10" fmla="*/ 95 w 107"/>
                    <a:gd name="T11" fmla="*/ 51 h 75"/>
                    <a:gd name="T12" fmla="*/ 105 w 107"/>
                    <a:gd name="T13" fmla="*/ 63 h 75"/>
                    <a:gd name="T14" fmla="*/ 104 w 107"/>
                    <a:gd name="T15" fmla="*/ 74 h 75"/>
                    <a:gd name="T16" fmla="*/ 79 w 107"/>
                    <a:gd name="T17" fmla="*/ 67 h 75"/>
                    <a:gd name="T18" fmla="*/ 61 w 107"/>
                    <a:gd name="T19" fmla="*/ 70 h 75"/>
                    <a:gd name="T20" fmla="*/ 38 w 107"/>
                    <a:gd name="T21" fmla="*/ 67 h 75"/>
                    <a:gd name="T22" fmla="*/ 20 w 107"/>
                    <a:gd name="T23" fmla="*/ 75 h 75"/>
                    <a:gd name="T24" fmla="*/ 0 w 107"/>
                    <a:gd name="T25" fmla="*/ 62 h 75"/>
                    <a:gd name="T26" fmla="*/ 3 w 107"/>
                    <a:gd name="T27" fmla="*/ 49 h 75"/>
                    <a:gd name="T28" fmla="*/ 38 w 107"/>
                    <a:gd name="T29" fmla="*/ 55 h 75"/>
                    <a:gd name="T30" fmla="*/ 67 w 107"/>
                    <a:gd name="T31" fmla="*/ 58 h 75"/>
                    <a:gd name="T32" fmla="*/ 80 w 107"/>
                    <a:gd name="T33" fmla="*/ 49 h 75"/>
                    <a:gd name="T34" fmla="*/ 63 w 107"/>
                    <a:gd name="T35" fmla="*/ 32 h 75"/>
                    <a:gd name="T36" fmla="*/ 63 w 107"/>
                    <a:gd name="T37" fmla="*/ 17 h 75"/>
                    <a:gd name="T38" fmla="*/ 39 w 107"/>
                    <a:gd name="T39" fmla="*/ 11 h 75"/>
                    <a:gd name="T40" fmla="*/ 48 w 107"/>
                    <a:gd name="T4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5">
                      <a:moveTo>
                        <a:pt x="48" y="0"/>
                      </a:moveTo>
                      <a:lnTo>
                        <a:pt x="71" y="1"/>
                      </a:lnTo>
                      <a:lnTo>
                        <a:pt x="104" y="8"/>
                      </a:lnTo>
                      <a:lnTo>
                        <a:pt x="107" y="29"/>
                      </a:lnTo>
                      <a:lnTo>
                        <a:pt x="104" y="45"/>
                      </a:lnTo>
                      <a:lnTo>
                        <a:pt x="95" y="51"/>
                      </a:lnTo>
                      <a:lnTo>
                        <a:pt x="105" y="63"/>
                      </a:lnTo>
                      <a:lnTo>
                        <a:pt x="104" y="74"/>
                      </a:lnTo>
                      <a:lnTo>
                        <a:pt x="79" y="67"/>
                      </a:lnTo>
                      <a:lnTo>
                        <a:pt x="61" y="70"/>
                      </a:lnTo>
                      <a:lnTo>
                        <a:pt x="38" y="67"/>
                      </a:lnTo>
                      <a:lnTo>
                        <a:pt x="20" y="75"/>
                      </a:lnTo>
                      <a:lnTo>
                        <a:pt x="0" y="62"/>
                      </a:lnTo>
                      <a:lnTo>
                        <a:pt x="3" y="49"/>
                      </a:lnTo>
                      <a:lnTo>
                        <a:pt x="38" y="55"/>
                      </a:lnTo>
                      <a:lnTo>
                        <a:pt x="67" y="58"/>
                      </a:lnTo>
                      <a:lnTo>
                        <a:pt x="80" y="49"/>
                      </a:lnTo>
                      <a:lnTo>
                        <a:pt x="63" y="32"/>
                      </a:lnTo>
                      <a:lnTo>
                        <a:pt x="63" y="17"/>
                      </a:lnTo>
                      <a:lnTo>
                        <a:pt x="39" y="11"/>
                      </a:lnTo>
                      <a:lnTo>
                        <a:pt x="48"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8" name="Country">
                  <a:extLst>
                    <a:ext uri="{FF2B5EF4-FFF2-40B4-BE49-F238E27FC236}">
                      <a16:creationId xmlns:a16="http://schemas.microsoft.com/office/drawing/2014/main" id="{8EC9D506-3026-4654-9DD4-C076713161AD}"/>
                    </a:ext>
                  </a:extLst>
                </p:cNvPr>
                <p:cNvSpPr>
                  <a:spLocks/>
                </p:cNvSpPr>
                <p:nvPr/>
              </p:nvSpPr>
              <p:spPr bwMode="auto">
                <a:xfrm>
                  <a:off x="6362700" y="2008188"/>
                  <a:ext cx="49212" cy="33338"/>
                </a:xfrm>
                <a:custGeom>
                  <a:avLst/>
                  <a:gdLst>
                    <a:gd name="T0" fmla="*/ 0 w 247"/>
                    <a:gd name="T1" fmla="*/ 100 h 159"/>
                    <a:gd name="T2" fmla="*/ 13 w 247"/>
                    <a:gd name="T3" fmla="*/ 64 h 159"/>
                    <a:gd name="T4" fmla="*/ 5 w 247"/>
                    <a:gd name="T5" fmla="*/ 52 h 159"/>
                    <a:gd name="T6" fmla="*/ 27 w 247"/>
                    <a:gd name="T7" fmla="*/ 52 h 159"/>
                    <a:gd name="T8" fmla="*/ 30 w 247"/>
                    <a:gd name="T9" fmla="*/ 29 h 159"/>
                    <a:gd name="T10" fmla="*/ 49 w 247"/>
                    <a:gd name="T11" fmla="*/ 43 h 159"/>
                    <a:gd name="T12" fmla="*/ 63 w 247"/>
                    <a:gd name="T13" fmla="*/ 49 h 159"/>
                    <a:gd name="T14" fmla="*/ 95 w 247"/>
                    <a:gd name="T15" fmla="*/ 42 h 159"/>
                    <a:gd name="T16" fmla="*/ 98 w 247"/>
                    <a:gd name="T17" fmla="*/ 31 h 159"/>
                    <a:gd name="T18" fmla="*/ 113 w 247"/>
                    <a:gd name="T19" fmla="*/ 29 h 159"/>
                    <a:gd name="T20" fmla="*/ 131 w 247"/>
                    <a:gd name="T21" fmla="*/ 21 h 159"/>
                    <a:gd name="T22" fmla="*/ 135 w 247"/>
                    <a:gd name="T23" fmla="*/ 24 h 159"/>
                    <a:gd name="T24" fmla="*/ 153 w 247"/>
                    <a:gd name="T25" fmla="*/ 17 h 159"/>
                    <a:gd name="T26" fmla="*/ 162 w 247"/>
                    <a:gd name="T27" fmla="*/ 4 h 159"/>
                    <a:gd name="T28" fmla="*/ 175 w 247"/>
                    <a:gd name="T29" fmla="*/ 0 h 159"/>
                    <a:gd name="T30" fmla="*/ 215 w 247"/>
                    <a:gd name="T31" fmla="*/ 18 h 159"/>
                    <a:gd name="T32" fmla="*/ 223 w 247"/>
                    <a:gd name="T33" fmla="*/ 12 h 159"/>
                    <a:gd name="T34" fmla="*/ 244 w 247"/>
                    <a:gd name="T35" fmla="*/ 27 h 159"/>
                    <a:gd name="T36" fmla="*/ 247 w 247"/>
                    <a:gd name="T37" fmla="*/ 42 h 159"/>
                    <a:gd name="T38" fmla="*/ 224 w 247"/>
                    <a:gd name="T39" fmla="*/ 54 h 159"/>
                    <a:gd name="T40" fmla="*/ 206 w 247"/>
                    <a:gd name="T41" fmla="*/ 92 h 159"/>
                    <a:gd name="T42" fmla="*/ 183 w 247"/>
                    <a:gd name="T43" fmla="*/ 129 h 159"/>
                    <a:gd name="T44" fmla="*/ 153 w 247"/>
                    <a:gd name="T45" fmla="*/ 139 h 159"/>
                    <a:gd name="T46" fmla="*/ 129 w 247"/>
                    <a:gd name="T47" fmla="*/ 137 h 159"/>
                    <a:gd name="T48" fmla="*/ 100 w 247"/>
                    <a:gd name="T49" fmla="*/ 151 h 159"/>
                    <a:gd name="T50" fmla="*/ 86 w 247"/>
                    <a:gd name="T51" fmla="*/ 159 h 159"/>
                    <a:gd name="T52" fmla="*/ 54 w 247"/>
                    <a:gd name="T53" fmla="*/ 149 h 159"/>
                    <a:gd name="T54" fmla="*/ 26 w 247"/>
                    <a:gd name="T55" fmla="*/ 126 h 159"/>
                    <a:gd name="T56" fmla="*/ 14 w 247"/>
                    <a:gd name="T57" fmla="*/ 119 h 159"/>
                    <a:gd name="T58" fmla="*/ 6 w 247"/>
                    <a:gd name="T59" fmla="*/ 100 h 159"/>
                    <a:gd name="T60" fmla="*/ 0 w 247"/>
                    <a:gd name="T61" fmla="*/ 10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159">
                      <a:moveTo>
                        <a:pt x="0" y="100"/>
                      </a:moveTo>
                      <a:lnTo>
                        <a:pt x="13" y="64"/>
                      </a:lnTo>
                      <a:lnTo>
                        <a:pt x="5" y="52"/>
                      </a:lnTo>
                      <a:lnTo>
                        <a:pt x="27" y="52"/>
                      </a:lnTo>
                      <a:lnTo>
                        <a:pt x="30" y="29"/>
                      </a:lnTo>
                      <a:lnTo>
                        <a:pt x="49" y="43"/>
                      </a:lnTo>
                      <a:lnTo>
                        <a:pt x="63" y="49"/>
                      </a:lnTo>
                      <a:lnTo>
                        <a:pt x="95" y="42"/>
                      </a:lnTo>
                      <a:lnTo>
                        <a:pt x="98" y="31"/>
                      </a:lnTo>
                      <a:lnTo>
                        <a:pt x="113" y="29"/>
                      </a:lnTo>
                      <a:lnTo>
                        <a:pt x="131" y="21"/>
                      </a:lnTo>
                      <a:lnTo>
                        <a:pt x="135" y="24"/>
                      </a:lnTo>
                      <a:lnTo>
                        <a:pt x="153" y="17"/>
                      </a:lnTo>
                      <a:lnTo>
                        <a:pt x="162" y="4"/>
                      </a:lnTo>
                      <a:lnTo>
                        <a:pt x="175" y="0"/>
                      </a:lnTo>
                      <a:lnTo>
                        <a:pt x="215" y="18"/>
                      </a:lnTo>
                      <a:lnTo>
                        <a:pt x="223" y="12"/>
                      </a:lnTo>
                      <a:lnTo>
                        <a:pt x="244" y="27"/>
                      </a:lnTo>
                      <a:lnTo>
                        <a:pt x="247" y="42"/>
                      </a:lnTo>
                      <a:lnTo>
                        <a:pt x="224" y="54"/>
                      </a:lnTo>
                      <a:lnTo>
                        <a:pt x="206" y="92"/>
                      </a:lnTo>
                      <a:lnTo>
                        <a:pt x="183" y="129"/>
                      </a:lnTo>
                      <a:lnTo>
                        <a:pt x="153" y="139"/>
                      </a:lnTo>
                      <a:lnTo>
                        <a:pt x="129" y="137"/>
                      </a:lnTo>
                      <a:lnTo>
                        <a:pt x="100" y="151"/>
                      </a:lnTo>
                      <a:lnTo>
                        <a:pt x="86" y="159"/>
                      </a:lnTo>
                      <a:lnTo>
                        <a:pt x="54" y="149"/>
                      </a:lnTo>
                      <a:lnTo>
                        <a:pt x="26" y="126"/>
                      </a:lnTo>
                      <a:lnTo>
                        <a:pt x="14" y="119"/>
                      </a:lnTo>
                      <a:lnTo>
                        <a:pt x="6" y="100"/>
                      </a:lnTo>
                      <a:lnTo>
                        <a:pt x="0" y="10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19" name="Country">
                  <a:extLst>
                    <a:ext uri="{FF2B5EF4-FFF2-40B4-BE49-F238E27FC236}">
                      <a16:creationId xmlns:a16="http://schemas.microsoft.com/office/drawing/2014/main" id="{8713DCAC-830C-4829-ADAB-FCC5BF6239A9}"/>
                    </a:ext>
                  </a:extLst>
                </p:cNvPr>
                <p:cNvSpPr>
                  <a:spLocks noEditPoints="1"/>
                </p:cNvSpPr>
                <p:nvPr/>
              </p:nvSpPr>
              <p:spPr bwMode="auto">
                <a:xfrm>
                  <a:off x="6972300" y="2393950"/>
                  <a:ext cx="352425" cy="122238"/>
                </a:xfrm>
                <a:custGeom>
                  <a:avLst/>
                  <a:gdLst>
                    <a:gd name="T0" fmla="*/ 933 w 1734"/>
                    <a:gd name="T1" fmla="*/ 559 h 598"/>
                    <a:gd name="T2" fmla="*/ 1105 w 1734"/>
                    <a:gd name="T3" fmla="*/ 589 h 598"/>
                    <a:gd name="T4" fmla="*/ 1088 w 1734"/>
                    <a:gd name="T5" fmla="*/ 557 h 598"/>
                    <a:gd name="T6" fmla="*/ 1105 w 1734"/>
                    <a:gd name="T7" fmla="*/ 589 h 598"/>
                    <a:gd name="T8" fmla="*/ 904 w 1734"/>
                    <a:gd name="T9" fmla="*/ 534 h 598"/>
                    <a:gd name="T10" fmla="*/ 826 w 1734"/>
                    <a:gd name="T11" fmla="*/ 525 h 598"/>
                    <a:gd name="T12" fmla="*/ 1041 w 1734"/>
                    <a:gd name="T13" fmla="*/ 532 h 598"/>
                    <a:gd name="T14" fmla="*/ 964 w 1734"/>
                    <a:gd name="T15" fmla="*/ 516 h 598"/>
                    <a:gd name="T16" fmla="*/ 506 w 1734"/>
                    <a:gd name="T17" fmla="*/ 461 h 598"/>
                    <a:gd name="T18" fmla="*/ 671 w 1734"/>
                    <a:gd name="T19" fmla="*/ 492 h 598"/>
                    <a:gd name="T20" fmla="*/ 689 w 1734"/>
                    <a:gd name="T21" fmla="*/ 521 h 598"/>
                    <a:gd name="T22" fmla="*/ 536 w 1734"/>
                    <a:gd name="T23" fmla="*/ 498 h 598"/>
                    <a:gd name="T24" fmla="*/ 417 w 1734"/>
                    <a:gd name="T25" fmla="*/ 467 h 598"/>
                    <a:gd name="T26" fmla="*/ 484 w 1734"/>
                    <a:gd name="T27" fmla="*/ 445 h 598"/>
                    <a:gd name="T28" fmla="*/ 1476 w 1734"/>
                    <a:gd name="T29" fmla="*/ 466 h 598"/>
                    <a:gd name="T30" fmla="*/ 1495 w 1734"/>
                    <a:gd name="T31" fmla="*/ 422 h 598"/>
                    <a:gd name="T32" fmla="*/ 1171 w 1734"/>
                    <a:gd name="T33" fmla="*/ 342 h 598"/>
                    <a:gd name="T34" fmla="*/ 1334 w 1734"/>
                    <a:gd name="T35" fmla="*/ 322 h 598"/>
                    <a:gd name="T36" fmla="*/ 1263 w 1734"/>
                    <a:gd name="T37" fmla="*/ 335 h 598"/>
                    <a:gd name="T38" fmla="*/ 1334 w 1734"/>
                    <a:gd name="T39" fmla="*/ 322 h 598"/>
                    <a:gd name="T40" fmla="*/ 1555 w 1734"/>
                    <a:gd name="T41" fmla="*/ 293 h 598"/>
                    <a:gd name="T42" fmla="*/ 1692 w 1734"/>
                    <a:gd name="T43" fmla="*/ 296 h 598"/>
                    <a:gd name="T44" fmla="*/ 1701 w 1734"/>
                    <a:gd name="T45" fmla="*/ 519 h 598"/>
                    <a:gd name="T46" fmla="*/ 1621 w 1734"/>
                    <a:gd name="T47" fmla="*/ 492 h 598"/>
                    <a:gd name="T48" fmla="*/ 1543 w 1734"/>
                    <a:gd name="T49" fmla="*/ 377 h 598"/>
                    <a:gd name="T50" fmla="*/ 1429 w 1734"/>
                    <a:gd name="T51" fmla="*/ 361 h 598"/>
                    <a:gd name="T52" fmla="*/ 1432 w 1734"/>
                    <a:gd name="T53" fmla="*/ 299 h 598"/>
                    <a:gd name="T54" fmla="*/ 1386 w 1734"/>
                    <a:gd name="T55" fmla="*/ 267 h 598"/>
                    <a:gd name="T56" fmla="*/ 1406 w 1734"/>
                    <a:gd name="T57" fmla="*/ 220 h 598"/>
                    <a:gd name="T58" fmla="*/ 1105 w 1734"/>
                    <a:gd name="T59" fmla="*/ 190 h 598"/>
                    <a:gd name="T60" fmla="*/ 944 w 1734"/>
                    <a:gd name="T61" fmla="*/ 197 h 598"/>
                    <a:gd name="T62" fmla="*/ 1064 w 1734"/>
                    <a:gd name="T63" fmla="*/ 229 h 598"/>
                    <a:gd name="T64" fmla="*/ 994 w 1734"/>
                    <a:gd name="T65" fmla="*/ 278 h 598"/>
                    <a:gd name="T66" fmla="*/ 1057 w 1734"/>
                    <a:gd name="T67" fmla="*/ 407 h 598"/>
                    <a:gd name="T68" fmla="*/ 1003 w 1734"/>
                    <a:gd name="T69" fmla="*/ 389 h 598"/>
                    <a:gd name="T70" fmla="*/ 974 w 1734"/>
                    <a:gd name="T71" fmla="*/ 305 h 598"/>
                    <a:gd name="T72" fmla="*/ 929 w 1734"/>
                    <a:gd name="T73" fmla="*/ 420 h 598"/>
                    <a:gd name="T74" fmla="*/ 902 w 1734"/>
                    <a:gd name="T75" fmla="*/ 337 h 598"/>
                    <a:gd name="T76" fmla="*/ 930 w 1734"/>
                    <a:gd name="T77" fmla="*/ 200 h 598"/>
                    <a:gd name="T78" fmla="*/ 1048 w 1734"/>
                    <a:gd name="T79" fmla="*/ 173 h 598"/>
                    <a:gd name="T80" fmla="*/ 1266 w 1734"/>
                    <a:gd name="T81" fmla="*/ 163 h 598"/>
                    <a:gd name="T82" fmla="*/ 1255 w 1734"/>
                    <a:gd name="T83" fmla="*/ 235 h 598"/>
                    <a:gd name="T84" fmla="*/ 1225 w 1734"/>
                    <a:gd name="T85" fmla="*/ 137 h 598"/>
                    <a:gd name="T86" fmla="*/ 1266 w 1734"/>
                    <a:gd name="T87" fmla="*/ 163 h 598"/>
                    <a:gd name="T88" fmla="*/ 841 w 1734"/>
                    <a:gd name="T89" fmla="*/ 202 h 598"/>
                    <a:gd name="T90" fmla="*/ 791 w 1734"/>
                    <a:gd name="T91" fmla="*/ 357 h 598"/>
                    <a:gd name="T92" fmla="*/ 700 w 1734"/>
                    <a:gd name="T93" fmla="*/ 335 h 598"/>
                    <a:gd name="T94" fmla="*/ 598 w 1734"/>
                    <a:gd name="T95" fmla="*/ 320 h 598"/>
                    <a:gd name="T96" fmla="*/ 523 w 1734"/>
                    <a:gd name="T97" fmla="*/ 223 h 598"/>
                    <a:gd name="T98" fmla="*/ 551 w 1734"/>
                    <a:gd name="T99" fmla="*/ 155 h 598"/>
                    <a:gd name="T100" fmla="*/ 648 w 1734"/>
                    <a:gd name="T101" fmla="*/ 153 h 598"/>
                    <a:gd name="T102" fmla="*/ 753 w 1734"/>
                    <a:gd name="T103" fmla="*/ 99 h 598"/>
                    <a:gd name="T104" fmla="*/ 857 w 1734"/>
                    <a:gd name="T105" fmla="*/ 50 h 598"/>
                    <a:gd name="T106" fmla="*/ 399 w 1734"/>
                    <a:gd name="T107" fmla="*/ 426 h 598"/>
                    <a:gd name="T108" fmla="*/ 260 w 1734"/>
                    <a:gd name="T109" fmla="*/ 342 h 598"/>
                    <a:gd name="T110" fmla="*/ 151 w 1734"/>
                    <a:gd name="T111" fmla="*/ 199 h 598"/>
                    <a:gd name="T112" fmla="*/ 72 w 1734"/>
                    <a:gd name="T113" fmla="*/ 81 h 598"/>
                    <a:gd name="T114" fmla="*/ 25 w 1734"/>
                    <a:gd name="T115" fmla="*/ 1 h 598"/>
                    <a:gd name="T116" fmla="*/ 167 w 1734"/>
                    <a:gd name="T117" fmla="*/ 86 h 598"/>
                    <a:gd name="T118" fmla="*/ 296 w 1734"/>
                    <a:gd name="T119" fmla="*/ 185 h 598"/>
                    <a:gd name="T120" fmla="*/ 345 w 1734"/>
                    <a:gd name="T121" fmla="*/ 247 h 598"/>
                    <a:gd name="T122" fmla="*/ 411 w 1734"/>
                    <a:gd name="T123" fmla="*/ 321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34" h="598">
                      <a:moveTo>
                        <a:pt x="964" y="593"/>
                      </a:moveTo>
                      <a:lnTo>
                        <a:pt x="948" y="594"/>
                      </a:lnTo>
                      <a:lnTo>
                        <a:pt x="898" y="567"/>
                      </a:lnTo>
                      <a:lnTo>
                        <a:pt x="933" y="559"/>
                      </a:lnTo>
                      <a:lnTo>
                        <a:pt x="953" y="571"/>
                      </a:lnTo>
                      <a:lnTo>
                        <a:pt x="966" y="583"/>
                      </a:lnTo>
                      <a:lnTo>
                        <a:pt x="964" y="593"/>
                      </a:lnTo>
                      <a:close/>
                      <a:moveTo>
                        <a:pt x="1105" y="589"/>
                      </a:moveTo>
                      <a:lnTo>
                        <a:pt x="1073" y="598"/>
                      </a:lnTo>
                      <a:lnTo>
                        <a:pt x="1068" y="593"/>
                      </a:lnTo>
                      <a:lnTo>
                        <a:pt x="1071" y="580"/>
                      </a:lnTo>
                      <a:lnTo>
                        <a:pt x="1088" y="557"/>
                      </a:lnTo>
                      <a:lnTo>
                        <a:pt x="1125" y="542"/>
                      </a:lnTo>
                      <a:lnTo>
                        <a:pt x="1129" y="549"/>
                      </a:lnTo>
                      <a:lnTo>
                        <a:pt x="1130" y="561"/>
                      </a:lnTo>
                      <a:lnTo>
                        <a:pt x="1105" y="589"/>
                      </a:lnTo>
                      <a:close/>
                      <a:moveTo>
                        <a:pt x="857" y="511"/>
                      </a:moveTo>
                      <a:lnTo>
                        <a:pt x="871" y="521"/>
                      </a:lnTo>
                      <a:lnTo>
                        <a:pt x="894" y="518"/>
                      </a:lnTo>
                      <a:lnTo>
                        <a:pt x="904" y="534"/>
                      </a:lnTo>
                      <a:lnTo>
                        <a:pt x="860" y="542"/>
                      </a:lnTo>
                      <a:lnTo>
                        <a:pt x="834" y="547"/>
                      </a:lnTo>
                      <a:lnTo>
                        <a:pt x="813" y="547"/>
                      </a:lnTo>
                      <a:lnTo>
                        <a:pt x="826" y="525"/>
                      </a:lnTo>
                      <a:lnTo>
                        <a:pt x="847" y="525"/>
                      </a:lnTo>
                      <a:lnTo>
                        <a:pt x="857" y="511"/>
                      </a:lnTo>
                      <a:close/>
                      <a:moveTo>
                        <a:pt x="1047" y="511"/>
                      </a:moveTo>
                      <a:lnTo>
                        <a:pt x="1041" y="532"/>
                      </a:lnTo>
                      <a:lnTo>
                        <a:pt x="985" y="543"/>
                      </a:lnTo>
                      <a:lnTo>
                        <a:pt x="934" y="538"/>
                      </a:lnTo>
                      <a:lnTo>
                        <a:pt x="934" y="524"/>
                      </a:lnTo>
                      <a:lnTo>
                        <a:pt x="964" y="516"/>
                      </a:lnTo>
                      <a:lnTo>
                        <a:pt x="988" y="528"/>
                      </a:lnTo>
                      <a:lnTo>
                        <a:pt x="1013" y="525"/>
                      </a:lnTo>
                      <a:lnTo>
                        <a:pt x="1047" y="511"/>
                      </a:lnTo>
                      <a:close/>
                      <a:moveTo>
                        <a:pt x="506" y="461"/>
                      </a:moveTo>
                      <a:lnTo>
                        <a:pt x="578" y="465"/>
                      </a:lnTo>
                      <a:lnTo>
                        <a:pt x="587" y="449"/>
                      </a:lnTo>
                      <a:lnTo>
                        <a:pt x="657" y="468"/>
                      </a:lnTo>
                      <a:lnTo>
                        <a:pt x="671" y="492"/>
                      </a:lnTo>
                      <a:lnTo>
                        <a:pt x="728" y="499"/>
                      </a:lnTo>
                      <a:lnTo>
                        <a:pt x="774" y="522"/>
                      </a:lnTo>
                      <a:lnTo>
                        <a:pt x="731" y="536"/>
                      </a:lnTo>
                      <a:lnTo>
                        <a:pt x="689" y="521"/>
                      </a:lnTo>
                      <a:lnTo>
                        <a:pt x="655" y="522"/>
                      </a:lnTo>
                      <a:lnTo>
                        <a:pt x="615" y="519"/>
                      </a:lnTo>
                      <a:lnTo>
                        <a:pt x="580" y="512"/>
                      </a:lnTo>
                      <a:lnTo>
                        <a:pt x="536" y="498"/>
                      </a:lnTo>
                      <a:lnTo>
                        <a:pt x="508" y="494"/>
                      </a:lnTo>
                      <a:lnTo>
                        <a:pt x="492" y="499"/>
                      </a:lnTo>
                      <a:lnTo>
                        <a:pt x="423" y="483"/>
                      </a:lnTo>
                      <a:lnTo>
                        <a:pt x="417" y="467"/>
                      </a:lnTo>
                      <a:lnTo>
                        <a:pt x="382" y="464"/>
                      </a:lnTo>
                      <a:lnTo>
                        <a:pt x="408" y="428"/>
                      </a:lnTo>
                      <a:lnTo>
                        <a:pt x="454" y="430"/>
                      </a:lnTo>
                      <a:lnTo>
                        <a:pt x="484" y="445"/>
                      </a:lnTo>
                      <a:lnTo>
                        <a:pt x="500" y="448"/>
                      </a:lnTo>
                      <a:lnTo>
                        <a:pt x="506" y="461"/>
                      </a:lnTo>
                      <a:close/>
                      <a:moveTo>
                        <a:pt x="1495" y="440"/>
                      </a:moveTo>
                      <a:lnTo>
                        <a:pt x="1476" y="466"/>
                      </a:lnTo>
                      <a:lnTo>
                        <a:pt x="1472" y="437"/>
                      </a:lnTo>
                      <a:lnTo>
                        <a:pt x="1479" y="424"/>
                      </a:lnTo>
                      <a:lnTo>
                        <a:pt x="1487" y="411"/>
                      </a:lnTo>
                      <a:lnTo>
                        <a:pt x="1495" y="422"/>
                      </a:lnTo>
                      <a:lnTo>
                        <a:pt x="1495" y="440"/>
                      </a:lnTo>
                      <a:close/>
                      <a:moveTo>
                        <a:pt x="1212" y="336"/>
                      </a:moveTo>
                      <a:lnTo>
                        <a:pt x="1198" y="348"/>
                      </a:lnTo>
                      <a:lnTo>
                        <a:pt x="1171" y="342"/>
                      </a:lnTo>
                      <a:lnTo>
                        <a:pt x="1164" y="325"/>
                      </a:lnTo>
                      <a:lnTo>
                        <a:pt x="1202" y="324"/>
                      </a:lnTo>
                      <a:lnTo>
                        <a:pt x="1212" y="336"/>
                      </a:lnTo>
                      <a:close/>
                      <a:moveTo>
                        <a:pt x="1334" y="322"/>
                      </a:moveTo>
                      <a:lnTo>
                        <a:pt x="1348" y="351"/>
                      </a:lnTo>
                      <a:lnTo>
                        <a:pt x="1316" y="335"/>
                      </a:lnTo>
                      <a:lnTo>
                        <a:pt x="1284" y="332"/>
                      </a:lnTo>
                      <a:lnTo>
                        <a:pt x="1263" y="335"/>
                      </a:lnTo>
                      <a:lnTo>
                        <a:pt x="1236" y="333"/>
                      </a:lnTo>
                      <a:lnTo>
                        <a:pt x="1246" y="313"/>
                      </a:lnTo>
                      <a:lnTo>
                        <a:pt x="1292" y="311"/>
                      </a:lnTo>
                      <a:lnTo>
                        <a:pt x="1334" y="322"/>
                      </a:lnTo>
                      <a:close/>
                      <a:moveTo>
                        <a:pt x="1473" y="249"/>
                      </a:moveTo>
                      <a:lnTo>
                        <a:pt x="1484" y="310"/>
                      </a:lnTo>
                      <a:lnTo>
                        <a:pt x="1523" y="333"/>
                      </a:lnTo>
                      <a:lnTo>
                        <a:pt x="1555" y="293"/>
                      </a:lnTo>
                      <a:lnTo>
                        <a:pt x="1598" y="270"/>
                      </a:lnTo>
                      <a:lnTo>
                        <a:pt x="1632" y="270"/>
                      </a:lnTo>
                      <a:lnTo>
                        <a:pt x="1664" y="283"/>
                      </a:lnTo>
                      <a:lnTo>
                        <a:pt x="1692" y="296"/>
                      </a:lnTo>
                      <a:lnTo>
                        <a:pt x="1733" y="304"/>
                      </a:lnTo>
                      <a:lnTo>
                        <a:pt x="1734" y="427"/>
                      </a:lnTo>
                      <a:lnTo>
                        <a:pt x="1734" y="550"/>
                      </a:lnTo>
                      <a:lnTo>
                        <a:pt x="1701" y="519"/>
                      </a:lnTo>
                      <a:lnTo>
                        <a:pt x="1662" y="511"/>
                      </a:lnTo>
                      <a:lnTo>
                        <a:pt x="1653" y="522"/>
                      </a:lnTo>
                      <a:lnTo>
                        <a:pt x="1605" y="523"/>
                      </a:lnTo>
                      <a:lnTo>
                        <a:pt x="1621" y="492"/>
                      </a:lnTo>
                      <a:lnTo>
                        <a:pt x="1645" y="482"/>
                      </a:lnTo>
                      <a:lnTo>
                        <a:pt x="1635" y="441"/>
                      </a:lnTo>
                      <a:lnTo>
                        <a:pt x="1617" y="409"/>
                      </a:lnTo>
                      <a:lnTo>
                        <a:pt x="1543" y="377"/>
                      </a:lnTo>
                      <a:lnTo>
                        <a:pt x="1512" y="374"/>
                      </a:lnTo>
                      <a:lnTo>
                        <a:pt x="1455" y="339"/>
                      </a:lnTo>
                      <a:lnTo>
                        <a:pt x="1444" y="357"/>
                      </a:lnTo>
                      <a:lnTo>
                        <a:pt x="1429" y="361"/>
                      </a:lnTo>
                      <a:lnTo>
                        <a:pt x="1420" y="347"/>
                      </a:lnTo>
                      <a:lnTo>
                        <a:pt x="1420" y="331"/>
                      </a:lnTo>
                      <a:lnTo>
                        <a:pt x="1391" y="312"/>
                      </a:lnTo>
                      <a:lnTo>
                        <a:pt x="1432" y="299"/>
                      </a:lnTo>
                      <a:lnTo>
                        <a:pt x="1459" y="299"/>
                      </a:lnTo>
                      <a:lnTo>
                        <a:pt x="1456" y="289"/>
                      </a:lnTo>
                      <a:lnTo>
                        <a:pt x="1401" y="289"/>
                      </a:lnTo>
                      <a:lnTo>
                        <a:pt x="1386" y="267"/>
                      </a:lnTo>
                      <a:lnTo>
                        <a:pt x="1352" y="260"/>
                      </a:lnTo>
                      <a:lnTo>
                        <a:pt x="1336" y="241"/>
                      </a:lnTo>
                      <a:lnTo>
                        <a:pt x="1387" y="232"/>
                      </a:lnTo>
                      <a:lnTo>
                        <a:pt x="1406" y="220"/>
                      </a:lnTo>
                      <a:lnTo>
                        <a:pt x="1467" y="235"/>
                      </a:lnTo>
                      <a:lnTo>
                        <a:pt x="1473" y="249"/>
                      </a:lnTo>
                      <a:close/>
                      <a:moveTo>
                        <a:pt x="1136" y="152"/>
                      </a:moveTo>
                      <a:lnTo>
                        <a:pt x="1105" y="190"/>
                      </a:lnTo>
                      <a:lnTo>
                        <a:pt x="1077" y="197"/>
                      </a:lnTo>
                      <a:lnTo>
                        <a:pt x="1040" y="190"/>
                      </a:lnTo>
                      <a:lnTo>
                        <a:pt x="977" y="191"/>
                      </a:lnTo>
                      <a:lnTo>
                        <a:pt x="944" y="197"/>
                      </a:lnTo>
                      <a:lnTo>
                        <a:pt x="938" y="225"/>
                      </a:lnTo>
                      <a:lnTo>
                        <a:pt x="972" y="259"/>
                      </a:lnTo>
                      <a:lnTo>
                        <a:pt x="993" y="242"/>
                      </a:lnTo>
                      <a:lnTo>
                        <a:pt x="1064" y="229"/>
                      </a:lnTo>
                      <a:lnTo>
                        <a:pt x="1060" y="246"/>
                      </a:lnTo>
                      <a:lnTo>
                        <a:pt x="1044" y="241"/>
                      </a:lnTo>
                      <a:lnTo>
                        <a:pt x="1027" y="263"/>
                      </a:lnTo>
                      <a:lnTo>
                        <a:pt x="994" y="278"/>
                      </a:lnTo>
                      <a:lnTo>
                        <a:pt x="1030" y="326"/>
                      </a:lnTo>
                      <a:lnTo>
                        <a:pt x="1023" y="339"/>
                      </a:lnTo>
                      <a:lnTo>
                        <a:pt x="1057" y="382"/>
                      </a:lnTo>
                      <a:lnTo>
                        <a:pt x="1057" y="407"/>
                      </a:lnTo>
                      <a:lnTo>
                        <a:pt x="1036" y="418"/>
                      </a:lnTo>
                      <a:lnTo>
                        <a:pt x="1022" y="405"/>
                      </a:lnTo>
                      <a:lnTo>
                        <a:pt x="1040" y="374"/>
                      </a:lnTo>
                      <a:lnTo>
                        <a:pt x="1003" y="389"/>
                      </a:lnTo>
                      <a:lnTo>
                        <a:pt x="993" y="378"/>
                      </a:lnTo>
                      <a:lnTo>
                        <a:pt x="998" y="364"/>
                      </a:lnTo>
                      <a:lnTo>
                        <a:pt x="971" y="341"/>
                      </a:lnTo>
                      <a:lnTo>
                        <a:pt x="974" y="305"/>
                      </a:lnTo>
                      <a:lnTo>
                        <a:pt x="948" y="316"/>
                      </a:lnTo>
                      <a:lnTo>
                        <a:pt x="952" y="360"/>
                      </a:lnTo>
                      <a:lnTo>
                        <a:pt x="953" y="414"/>
                      </a:lnTo>
                      <a:lnTo>
                        <a:pt x="929" y="420"/>
                      </a:lnTo>
                      <a:lnTo>
                        <a:pt x="913" y="409"/>
                      </a:lnTo>
                      <a:lnTo>
                        <a:pt x="924" y="374"/>
                      </a:lnTo>
                      <a:lnTo>
                        <a:pt x="918" y="338"/>
                      </a:lnTo>
                      <a:lnTo>
                        <a:pt x="902" y="337"/>
                      </a:lnTo>
                      <a:lnTo>
                        <a:pt x="890" y="311"/>
                      </a:lnTo>
                      <a:lnTo>
                        <a:pt x="906" y="287"/>
                      </a:lnTo>
                      <a:lnTo>
                        <a:pt x="911" y="257"/>
                      </a:lnTo>
                      <a:lnTo>
                        <a:pt x="930" y="200"/>
                      </a:lnTo>
                      <a:lnTo>
                        <a:pt x="938" y="185"/>
                      </a:lnTo>
                      <a:lnTo>
                        <a:pt x="970" y="157"/>
                      </a:lnTo>
                      <a:lnTo>
                        <a:pt x="1000" y="168"/>
                      </a:lnTo>
                      <a:lnTo>
                        <a:pt x="1048" y="173"/>
                      </a:lnTo>
                      <a:lnTo>
                        <a:pt x="1091" y="171"/>
                      </a:lnTo>
                      <a:lnTo>
                        <a:pt x="1129" y="144"/>
                      </a:lnTo>
                      <a:lnTo>
                        <a:pt x="1136" y="152"/>
                      </a:lnTo>
                      <a:close/>
                      <a:moveTo>
                        <a:pt x="1266" y="163"/>
                      </a:moveTo>
                      <a:lnTo>
                        <a:pt x="1264" y="196"/>
                      </a:lnTo>
                      <a:lnTo>
                        <a:pt x="1245" y="192"/>
                      </a:lnTo>
                      <a:lnTo>
                        <a:pt x="1239" y="215"/>
                      </a:lnTo>
                      <a:lnTo>
                        <a:pt x="1255" y="235"/>
                      </a:lnTo>
                      <a:lnTo>
                        <a:pt x="1244" y="239"/>
                      </a:lnTo>
                      <a:lnTo>
                        <a:pt x="1229" y="216"/>
                      </a:lnTo>
                      <a:lnTo>
                        <a:pt x="1217" y="168"/>
                      </a:lnTo>
                      <a:lnTo>
                        <a:pt x="1225" y="137"/>
                      </a:lnTo>
                      <a:lnTo>
                        <a:pt x="1238" y="124"/>
                      </a:lnTo>
                      <a:lnTo>
                        <a:pt x="1240" y="144"/>
                      </a:lnTo>
                      <a:lnTo>
                        <a:pt x="1263" y="148"/>
                      </a:lnTo>
                      <a:lnTo>
                        <a:pt x="1266" y="163"/>
                      </a:lnTo>
                      <a:close/>
                      <a:moveTo>
                        <a:pt x="856" y="137"/>
                      </a:moveTo>
                      <a:lnTo>
                        <a:pt x="899" y="172"/>
                      </a:lnTo>
                      <a:lnTo>
                        <a:pt x="854" y="176"/>
                      </a:lnTo>
                      <a:lnTo>
                        <a:pt x="841" y="202"/>
                      </a:lnTo>
                      <a:lnTo>
                        <a:pt x="843" y="236"/>
                      </a:lnTo>
                      <a:lnTo>
                        <a:pt x="806" y="262"/>
                      </a:lnTo>
                      <a:lnTo>
                        <a:pt x="806" y="299"/>
                      </a:lnTo>
                      <a:lnTo>
                        <a:pt x="791" y="357"/>
                      </a:lnTo>
                      <a:lnTo>
                        <a:pt x="785" y="343"/>
                      </a:lnTo>
                      <a:lnTo>
                        <a:pt x="742" y="360"/>
                      </a:lnTo>
                      <a:lnTo>
                        <a:pt x="727" y="337"/>
                      </a:lnTo>
                      <a:lnTo>
                        <a:pt x="700" y="335"/>
                      </a:lnTo>
                      <a:lnTo>
                        <a:pt x="681" y="323"/>
                      </a:lnTo>
                      <a:lnTo>
                        <a:pt x="636" y="337"/>
                      </a:lnTo>
                      <a:lnTo>
                        <a:pt x="622" y="318"/>
                      </a:lnTo>
                      <a:lnTo>
                        <a:pt x="598" y="320"/>
                      </a:lnTo>
                      <a:lnTo>
                        <a:pt x="566" y="316"/>
                      </a:lnTo>
                      <a:lnTo>
                        <a:pt x="560" y="266"/>
                      </a:lnTo>
                      <a:lnTo>
                        <a:pt x="542" y="255"/>
                      </a:lnTo>
                      <a:lnTo>
                        <a:pt x="523" y="223"/>
                      </a:lnTo>
                      <a:lnTo>
                        <a:pt x="518" y="190"/>
                      </a:lnTo>
                      <a:lnTo>
                        <a:pt x="522" y="155"/>
                      </a:lnTo>
                      <a:lnTo>
                        <a:pt x="545" y="130"/>
                      </a:lnTo>
                      <a:lnTo>
                        <a:pt x="551" y="155"/>
                      </a:lnTo>
                      <a:lnTo>
                        <a:pt x="577" y="177"/>
                      </a:lnTo>
                      <a:lnTo>
                        <a:pt x="602" y="169"/>
                      </a:lnTo>
                      <a:lnTo>
                        <a:pt x="626" y="172"/>
                      </a:lnTo>
                      <a:lnTo>
                        <a:pt x="648" y="153"/>
                      </a:lnTo>
                      <a:lnTo>
                        <a:pt x="666" y="149"/>
                      </a:lnTo>
                      <a:lnTo>
                        <a:pt x="702" y="160"/>
                      </a:lnTo>
                      <a:lnTo>
                        <a:pt x="733" y="152"/>
                      </a:lnTo>
                      <a:lnTo>
                        <a:pt x="753" y="99"/>
                      </a:lnTo>
                      <a:lnTo>
                        <a:pt x="767" y="86"/>
                      </a:lnTo>
                      <a:lnTo>
                        <a:pt x="780" y="44"/>
                      </a:lnTo>
                      <a:lnTo>
                        <a:pt x="824" y="44"/>
                      </a:lnTo>
                      <a:lnTo>
                        <a:pt x="857" y="50"/>
                      </a:lnTo>
                      <a:lnTo>
                        <a:pt x="835" y="84"/>
                      </a:lnTo>
                      <a:lnTo>
                        <a:pt x="863" y="120"/>
                      </a:lnTo>
                      <a:lnTo>
                        <a:pt x="856" y="137"/>
                      </a:lnTo>
                      <a:close/>
                      <a:moveTo>
                        <a:pt x="399" y="426"/>
                      </a:moveTo>
                      <a:lnTo>
                        <a:pt x="357" y="427"/>
                      </a:lnTo>
                      <a:lnTo>
                        <a:pt x="325" y="395"/>
                      </a:lnTo>
                      <a:lnTo>
                        <a:pt x="277" y="365"/>
                      </a:lnTo>
                      <a:lnTo>
                        <a:pt x="260" y="342"/>
                      </a:lnTo>
                      <a:lnTo>
                        <a:pt x="232" y="311"/>
                      </a:lnTo>
                      <a:lnTo>
                        <a:pt x="213" y="283"/>
                      </a:lnTo>
                      <a:lnTo>
                        <a:pt x="184" y="230"/>
                      </a:lnTo>
                      <a:lnTo>
                        <a:pt x="151" y="199"/>
                      </a:lnTo>
                      <a:lnTo>
                        <a:pt x="140" y="167"/>
                      </a:lnTo>
                      <a:lnTo>
                        <a:pt x="126" y="137"/>
                      </a:lnTo>
                      <a:lnTo>
                        <a:pt x="92" y="114"/>
                      </a:lnTo>
                      <a:lnTo>
                        <a:pt x="72" y="81"/>
                      </a:lnTo>
                      <a:lnTo>
                        <a:pt x="43" y="60"/>
                      </a:lnTo>
                      <a:lnTo>
                        <a:pt x="4" y="19"/>
                      </a:lnTo>
                      <a:lnTo>
                        <a:pt x="0" y="0"/>
                      </a:lnTo>
                      <a:lnTo>
                        <a:pt x="25" y="1"/>
                      </a:lnTo>
                      <a:lnTo>
                        <a:pt x="83" y="8"/>
                      </a:lnTo>
                      <a:lnTo>
                        <a:pt x="117" y="45"/>
                      </a:lnTo>
                      <a:lnTo>
                        <a:pt x="146" y="71"/>
                      </a:lnTo>
                      <a:lnTo>
                        <a:pt x="167" y="86"/>
                      </a:lnTo>
                      <a:lnTo>
                        <a:pt x="203" y="127"/>
                      </a:lnTo>
                      <a:lnTo>
                        <a:pt x="242" y="127"/>
                      </a:lnTo>
                      <a:lnTo>
                        <a:pt x="274" y="153"/>
                      </a:lnTo>
                      <a:lnTo>
                        <a:pt x="296" y="185"/>
                      </a:lnTo>
                      <a:lnTo>
                        <a:pt x="324" y="202"/>
                      </a:lnTo>
                      <a:lnTo>
                        <a:pt x="309" y="233"/>
                      </a:lnTo>
                      <a:lnTo>
                        <a:pt x="331" y="246"/>
                      </a:lnTo>
                      <a:lnTo>
                        <a:pt x="345" y="247"/>
                      </a:lnTo>
                      <a:lnTo>
                        <a:pt x="351" y="273"/>
                      </a:lnTo>
                      <a:lnTo>
                        <a:pt x="364" y="294"/>
                      </a:lnTo>
                      <a:lnTo>
                        <a:pt x="392" y="297"/>
                      </a:lnTo>
                      <a:lnTo>
                        <a:pt x="411" y="321"/>
                      </a:lnTo>
                      <a:lnTo>
                        <a:pt x="401" y="368"/>
                      </a:lnTo>
                      <a:lnTo>
                        <a:pt x="399" y="42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dirty="0">
                    <a:solidFill>
                      <a:srgbClr val="777777"/>
                    </a:solidFill>
                    <a:latin typeface="Segoe UI" panose="020B0502040204020203" pitchFamily="34" charset="0"/>
                    <a:cs typeface="Segoe UI" panose="020B0502040204020203" pitchFamily="34" charset="0"/>
                  </a:endParaRPr>
                </a:p>
              </p:txBody>
            </p:sp>
            <p:sp>
              <p:nvSpPr>
                <p:cNvPr id="420" name="Country">
                  <a:extLst>
                    <a:ext uri="{FF2B5EF4-FFF2-40B4-BE49-F238E27FC236}">
                      <a16:creationId xmlns:a16="http://schemas.microsoft.com/office/drawing/2014/main" id="{CEEFAF42-B55B-48BF-A94B-15441A9CD64E}"/>
                    </a:ext>
                  </a:extLst>
                </p:cNvPr>
                <p:cNvSpPr>
                  <a:spLocks/>
                </p:cNvSpPr>
                <p:nvPr/>
              </p:nvSpPr>
              <p:spPr bwMode="auto">
                <a:xfrm>
                  <a:off x="6159500" y="1927225"/>
                  <a:ext cx="31750" cy="44450"/>
                </a:xfrm>
                <a:custGeom>
                  <a:avLst/>
                  <a:gdLst>
                    <a:gd name="T0" fmla="*/ 143 w 149"/>
                    <a:gd name="T1" fmla="*/ 82 h 220"/>
                    <a:gd name="T2" fmla="*/ 149 w 149"/>
                    <a:gd name="T3" fmla="*/ 128 h 220"/>
                    <a:gd name="T4" fmla="*/ 120 w 149"/>
                    <a:gd name="T5" fmla="*/ 183 h 220"/>
                    <a:gd name="T6" fmla="*/ 53 w 149"/>
                    <a:gd name="T7" fmla="*/ 220 h 220"/>
                    <a:gd name="T8" fmla="*/ 0 w 149"/>
                    <a:gd name="T9" fmla="*/ 210 h 220"/>
                    <a:gd name="T10" fmla="*/ 30 w 149"/>
                    <a:gd name="T11" fmla="*/ 146 h 220"/>
                    <a:gd name="T12" fmla="*/ 11 w 149"/>
                    <a:gd name="T13" fmla="*/ 81 h 220"/>
                    <a:gd name="T14" fmla="*/ 62 w 149"/>
                    <a:gd name="T15" fmla="*/ 31 h 220"/>
                    <a:gd name="T16" fmla="*/ 91 w 149"/>
                    <a:gd name="T17" fmla="*/ 0 h 220"/>
                    <a:gd name="T18" fmla="*/ 99 w 149"/>
                    <a:gd name="T19" fmla="*/ 35 h 220"/>
                    <a:gd name="T20" fmla="*/ 91 w 149"/>
                    <a:gd name="T21" fmla="*/ 70 h 220"/>
                    <a:gd name="T22" fmla="*/ 114 w 149"/>
                    <a:gd name="T23" fmla="*/ 69 h 220"/>
                    <a:gd name="T24" fmla="*/ 143 w 149"/>
                    <a:gd name="T25" fmla="*/ 8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220">
                      <a:moveTo>
                        <a:pt x="143" y="82"/>
                      </a:moveTo>
                      <a:lnTo>
                        <a:pt x="149" y="128"/>
                      </a:lnTo>
                      <a:lnTo>
                        <a:pt x="120" y="183"/>
                      </a:lnTo>
                      <a:lnTo>
                        <a:pt x="53" y="220"/>
                      </a:lnTo>
                      <a:lnTo>
                        <a:pt x="0" y="210"/>
                      </a:lnTo>
                      <a:lnTo>
                        <a:pt x="30" y="146"/>
                      </a:lnTo>
                      <a:lnTo>
                        <a:pt x="11" y="81"/>
                      </a:lnTo>
                      <a:lnTo>
                        <a:pt x="62" y="31"/>
                      </a:lnTo>
                      <a:lnTo>
                        <a:pt x="91" y="0"/>
                      </a:lnTo>
                      <a:lnTo>
                        <a:pt x="99" y="35"/>
                      </a:lnTo>
                      <a:lnTo>
                        <a:pt x="91" y="70"/>
                      </a:lnTo>
                      <a:lnTo>
                        <a:pt x="114" y="69"/>
                      </a:lnTo>
                      <a:lnTo>
                        <a:pt x="143" y="8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1" name="Country">
                  <a:extLst>
                    <a:ext uri="{FF2B5EF4-FFF2-40B4-BE49-F238E27FC236}">
                      <a16:creationId xmlns:a16="http://schemas.microsoft.com/office/drawing/2014/main" id="{3F1E49F7-D9A0-4B17-9DEC-D92C92B856F0}"/>
                    </a:ext>
                  </a:extLst>
                </p:cNvPr>
                <p:cNvSpPr>
                  <a:spLocks/>
                </p:cNvSpPr>
                <p:nvPr/>
              </p:nvSpPr>
              <p:spPr bwMode="auto">
                <a:xfrm>
                  <a:off x="6500813" y="2165350"/>
                  <a:ext cx="12700" cy="34925"/>
                </a:xfrm>
                <a:custGeom>
                  <a:avLst/>
                  <a:gdLst>
                    <a:gd name="T0" fmla="*/ 55 w 60"/>
                    <a:gd name="T1" fmla="*/ 25 h 166"/>
                    <a:gd name="T2" fmla="*/ 49 w 60"/>
                    <a:gd name="T3" fmla="*/ 39 h 166"/>
                    <a:gd name="T4" fmla="*/ 35 w 60"/>
                    <a:gd name="T5" fmla="*/ 33 h 166"/>
                    <a:gd name="T6" fmla="*/ 27 w 60"/>
                    <a:gd name="T7" fmla="*/ 63 h 166"/>
                    <a:gd name="T8" fmla="*/ 36 w 60"/>
                    <a:gd name="T9" fmla="*/ 68 h 166"/>
                    <a:gd name="T10" fmla="*/ 27 w 60"/>
                    <a:gd name="T11" fmla="*/ 74 h 166"/>
                    <a:gd name="T12" fmla="*/ 25 w 60"/>
                    <a:gd name="T13" fmla="*/ 86 h 166"/>
                    <a:gd name="T14" fmla="*/ 43 w 60"/>
                    <a:gd name="T15" fmla="*/ 79 h 166"/>
                    <a:gd name="T16" fmla="*/ 44 w 60"/>
                    <a:gd name="T17" fmla="*/ 97 h 166"/>
                    <a:gd name="T18" fmla="*/ 25 w 60"/>
                    <a:gd name="T19" fmla="*/ 166 h 166"/>
                    <a:gd name="T20" fmla="*/ 0 w 60"/>
                    <a:gd name="T21" fmla="*/ 91 h 166"/>
                    <a:gd name="T22" fmla="*/ 11 w 60"/>
                    <a:gd name="T23" fmla="*/ 77 h 166"/>
                    <a:gd name="T24" fmla="*/ 9 w 60"/>
                    <a:gd name="T25" fmla="*/ 74 h 166"/>
                    <a:gd name="T26" fmla="*/ 19 w 60"/>
                    <a:gd name="T27" fmla="*/ 54 h 166"/>
                    <a:gd name="T28" fmla="*/ 26 w 60"/>
                    <a:gd name="T29" fmla="*/ 20 h 166"/>
                    <a:gd name="T30" fmla="*/ 32 w 60"/>
                    <a:gd name="T31" fmla="*/ 9 h 166"/>
                    <a:gd name="T32" fmla="*/ 33 w 60"/>
                    <a:gd name="T33" fmla="*/ 8 h 166"/>
                    <a:gd name="T34" fmla="*/ 45 w 60"/>
                    <a:gd name="T35" fmla="*/ 8 h 166"/>
                    <a:gd name="T36" fmla="*/ 49 w 60"/>
                    <a:gd name="T37" fmla="*/ 0 h 166"/>
                    <a:gd name="T38" fmla="*/ 59 w 60"/>
                    <a:gd name="T39" fmla="*/ 0 h 166"/>
                    <a:gd name="T40" fmla="*/ 60 w 60"/>
                    <a:gd name="T41" fmla="*/ 18 h 166"/>
                    <a:gd name="T42" fmla="*/ 54 w 60"/>
                    <a:gd name="T43" fmla="*/ 25 h 166"/>
                    <a:gd name="T44" fmla="*/ 55 w 60"/>
                    <a:gd name="T45" fmla="*/ 2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166">
                      <a:moveTo>
                        <a:pt x="55" y="25"/>
                      </a:moveTo>
                      <a:lnTo>
                        <a:pt x="49" y="39"/>
                      </a:lnTo>
                      <a:lnTo>
                        <a:pt x="35" y="33"/>
                      </a:lnTo>
                      <a:lnTo>
                        <a:pt x="27" y="63"/>
                      </a:lnTo>
                      <a:lnTo>
                        <a:pt x="36" y="68"/>
                      </a:lnTo>
                      <a:lnTo>
                        <a:pt x="27" y="74"/>
                      </a:lnTo>
                      <a:lnTo>
                        <a:pt x="25" y="86"/>
                      </a:lnTo>
                      <a:lnTo>
                        <a:pt x="43" y="79"/>
                      </a:lnTo>
                      <a:lnTo>
                        <a:pt x="44" y="97"/>
                      </a:lnTo>
                      <a:lnTo>
                        <a:pt x="25" y="166"/>
                      </a:lnTo>
                      <a:lnTo>
                        <a:pt x="0" y="91"/>
                      </a:lnTo>
                      <a:lnTo>
                        <a:pt x="11" y="77"/>
                      </a:lnTo>
                      <a:lnTo>
                        <a:pt x="9" y="74"/>
                      </a:lnTo>
                      <a:lnTo>
                        <a:pt x="19" y="54"/>
                      </a:lnTo>
                      <a:lnTo>
                        <a:pt x="26" y="20"/>
                      </a:lnTo>
                      <a:lnTo>
                        <a:pt x="32" y="9"/>
                      </a:lnTo>
                      <a:lnTo>
                        <a:pt x="33" y="8"/>
                      </a:lnTo>
                      <a:lnTo>
                        <a:pt x="45" y="8"/>
                      </a:lnTo>
                      <a:lnTo>
                        <a:pt x="49" y="0"/>
                      </a:lnTo>
                      <a:lnTo>
                        <a:pt x="59" y="0"/>
                      </a:lnTo>
                      <a:lnTo>
                        <a:pt x="60" y="18"/>
                      </a:lnTo>
                      <a:lnTo>
                        <a:pt x="54" y="25"/>
                      </a:lnTo>
                      <a:lnTo>
                        <a:pt x="55" y="2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2" name="Country">
                  <a:extLst>
                    <a:ext uri="{FF2B5EF4-FFF2-40B4-BE49-F238E27FC236}">
                      <a16:creationId xmlns:a16="http://schemas.microsoft.com/office/drawing/2014/main" id="{6E521E58-862C-4C93-9D37-8866E98DE356}"/>
                    </a:ext>
                  </a:extLst>
                </p:cNvPr>
                <p:cNvSpPr>
                  <a:spLocks/>
                </p:cNvSpPr>
                <p:nvPr/>
              </p:nvSpPr>
              <p:spPr bwMode="auto">
                <a:xfrm>
                  <a:off x="6762750" y="2144713"/>
                  <a:ext cx="225425" cy="230188"/>
                </a:xfrm>
                <a:custGeom>
                  <a:avLst/>
                  <a:gdLst>
                    <a:gd name="T0" fmla="*/ 403 w 1108"/>
                    <a:gd name="T1" fmla="*/ 91 h 1131"/>
                    <a:gd name="T2" fmla="*/ 390 w 1108"/>
                    <a:gd name="T3" fmla="*/ 131 h 1131"/>
                    <a:gd name="T4" fmla="*/ 490 w 1108"/>
                    <a:gd name="T5" fmla="*/ 239 h 1131"/>
                    <a:gd name="T6" fmla="*/ 488 w 1108"/>
                    <a:gd name="T7" fmla="*/ 315 h 1131"/>
                    <a:gd name="T8" fmla="*/ 625 w 1108"/>
                    <a:gd name="T9" fmla="*/ 366 h 1131"/>
                    <a:gd name="T10" fmla="*/ 722 w 1108"/>
                    <a:gd name="T11" fmla="*/ 401 h 1131"/>
                    <a:gd name="T12" fmla="*/ 753 w 1108"/>
                    <a:gd name="T13" fmla="*/ 357 h 1131"/>
                    <a:gd name="T14" fmla="*/ 782 w 1108"/>
                    <a:gd name="T15" fmla="*/ 363 h 1131"/>
                    <a:gd name="T16" fmla="*/ 842 w 1108"/>
                    <a:gd name="T17" fmla="*/ 381 h 1131"/>
                    <a:gd name="T18" fmla="*/ 907 w 1108"/>
                    <a:gd name="T19" fmla="*/ 356 h 1131"/>
                    <a:gd name="T20" fmla="*/ 957 w 1108"/>
                    <a:gd name="T21" fmla="*/ 306 h 1131"/>
                    <a:gd name="T22" fmla="*/ 1059 w 1108"/>
                    <a:gd name="T23" fmla="*/ 271 h 1131"/>
                    <a:gd name="T24" fmla="*/ 1105 w 1108"/>
                    <a:gd name="T25" fmla="*/ 322 h 1131"/>
                    <a:gd name="T26" fmla="*/ 1098 w 1108"/>
                    <a:gd name="T27" fmla="*/ 372 h 1131"/>
                    <a:gd name="T28" fmla="*/ 1023 w 1108"/>
                    <a:gd name="T29" fmla="*/ 417 h 1131"/>
                    <a:gd name="T30" fmla="*/ 983 w 1108"/>
                    <a:gd name="T31" fmla="*/ 507 h 1131"/>
                    <a:gd name="T32" fmla="*/ 943 w 1108"/>
                    <a:gd name="T33" fmla="*/ 554 h 1131"/>
                    <a:gd name="T34" fmla="*/ 909 w 1108"/>
                    <a:gd name="T35" fmla="*/ 516 h 1131"/>
                    <a:gd name="T36" fmla="*/ 871 w 1108"/>
                    <a:gd name="T37" fmla="*/ 521 h 1131"/>
                    <a:gd name="T38" fmla="*/ 917 w 1108"/>
                    <a:gd name="T39" fmla="*/ 460 h 1131"/>
                    <a:gd name="T40" fmla="*/ 824 w 1108"/>
                    <a:gd name="T41" fmla="*/ 448 h 1131"/>
                    <a:gd name="T42" fmla="*/ 773 w 1108"/>
                    <a:gd name="T43" fmla="*/ 399 h 1131"/>
                    <a:gd name="T44" fmla="*/ 763 w 1108"/>
                    <a:gd name="T45" fmla="*/ 465 h 1131"/>
                    <a:gd name="T46" fmla="*/ 772 w 1108"/>
                    <a:gd name="T47" fmla="*/ 516 h 1131"/>
                    <a:gd name="T48" fmla="*/ 785 w 1108"/>
                    <a:gd name="T49" fmla="*/ 595 h 1131"/>
                    <a:gd name="T50" fmla="*/ 715 w 1108"/>
                    <a:gd name="T51" fmla="*/ 633 h 1131"/>
                    <a:gd name="T52" fmla="*/ 598 w 1108"/>
                    <a:gd name="T53" fmla="*/ 731 h 1131"/>
                    <a:gd name="T54" fmla="*/ 531 w 1108"/>
                    <a:gd name="T55" fmla="*/ 800 h 1131"/>
                    <a:gd name="T56" fmla="*/ 460 w 1108"/>
                    <a:gd name="T57" fmla="*/ 825 h 1131"/>
                    <a:gd name="T58" fmla="*/ 459 w 1108"/>
                    <a:gd name="T59" fmla="*/ 938 h 1131"/>
                    <a:gd name="T60" fmla="*/ 423 w 1108"/>
                    <a:gd name="T61" fmla="*/ 1042 h 1131"/>
                    <a:gd name="T62" fmla="*/ 383 w 1108"/>
                    <a:gd name="T63" fmla="*/ 1094 h 1131"/>
                    <a:gd name="T64" fmla="*/ 319 w 1108"/>
                    <a:gd name="T65" fmla="*/ 1095 h 1131"/>
                    <a:gd name="T66" fmla="*/ 274 w 1108"/>
                    <a:gd name="T67" fmla="*/ 985 h 1131"/>
                    <a:gd name="T68" fmla="*/ 237 w 1108"/>
                    <a:gd name="T69" fmla="*/ 875 h 1131"/>
                    <a:gd name="T70" fmla="*/ 176 w 1108"/>
                    <a:gd name="T71" fmla="*/ 695 h 1131"/>
                    <a:gd name="T72" fmla="*/ 113 w 1108"/>
                    <a:gd name="T73" fmla="*/ 633 h 1131"/>
                    <a:gd name="T74" fmla="*/ 55 w 1108"/>
                    <a:gd name="T75" fmla="*/ 564 h 1131"/>
                    <a:gd name="T76" fmla="*/ 25 w 1108"/>
                    <a:gd name="T77" fmla="*/ 486 h 1131"/>
                    <a:gd name="T78" fmla="*/ 80 w 1108"/>
                    <a:gd name="T79" fmla="*/ 429 h 1131"/>
                    <a:gd name="T80" fmla="*/ 92 w 1108"/>
                    <a:gd name="T81" fmla="*/ 333 h 1131"/>
                    <a:gd name="T82" fmla="*/ 200 w 1108"/>
                    <a:gd name="T83" fmla="*/ 247 h 1131"/>
                    <a:gd name="T84" fmla="*/ 268 w 1108"/>
                    <a:gd name="T85" fmla="*/ 146 h 1131"/>
                    <a:gd name="T86" fmla="*/ 211 w 1108"/>
                    <a:gd name="T87" fmla="*/ 54 h 1131"/>
                    <a:gd name="T88" fmla="*/ 329 w 1108"/>
                    <a:gd name="T89" fmla="*/ 39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8" h="1131">
                      <a:moveTo>
                        <a:pt x="366" y="0"/>
                      </a:moveTo>
                      <a:lnTo>
                        <a:pt x="407" y="54"/>
                      </a:lnTo>
                      <a:lnTo>
                        <a:pt x="403" y="91"/>
                      </a:lnTo>
                      <a:lnTo>
                        <a:pt x="418" y="114"/>
                      </a:lnTo>
                      <a:lnTo>
                        <a:pt x="417" y="137"/>
                      </a:lnTo>
                      <a:lnTo>
                        <a:pt x="390" y="131"/>
                      </a:lnTo>
                      <a:lnTo>
                        <a:pt x="400" y="180"/>
                      </a:lnTo>
                      <a:lnTo>
                        <a:pt x="438" y="208"/>
                      </a:lnTo>
                      <a:lnTo>
                        <a:pt x="490" y="239"/>
                      </a:lnTo>
                      <a:lnTo>
                        <a:pt x="466" y="259"/>
                      </a:lnTo>
                      <a:lnTo>
                        <a:pt x="452" y="299"/>
                      </a:lnTo>
                      <a:lnTo>
                        <a:pt x="488" y="315"/>
                      </a:lnTo>
                      <a:lnTo>
                        <a:pt x="524" y="336"/>
                      </a:lnTo>
                      <a:lnTo>
                        <a:pt x="574" y="360"/>
                      </a:lnTo>
                      <a:lnTo>
                        <a:pt x="625" y="366"/>
                      </a:lnTo>
                      <a:lnTo>
                        <a:pt x="647" y="387"/>
                      </a:lnTo>
                      <a:lnTo>
                        <a:pt x="677" y="391"/>
                      </a:lnTo>
                      <a:lnTo>
                        <a:pt x="722" y="401"/>
                      </a:lnTo>
                      <a:lnTo>
                        <a:pt x="754" y="400"/>
                      </a:lnTo>
                      <a:lnTo>
                        <a:pt x="758" y="383"/>
                      </a:lnTo>
                      <a:lnTo>
                        <a:pt x="753" y="357"/>
                      </a:lnTo>
                      <a:lnTo>
                        <a:pt x="756" y="338"/>
                      </a:lnTo>
                      <a:lnTo>
                        <a:pt x="779" y="329"/>
                      </a:lnTo>
                      <a:lnTo>
                        <a:pt x="782" y="363"/>
                      </a:lnTo>
                      <a:lnTo>
                        <a:pt x="783" y="371"/>
                      </a:lnTo>
                      <a:lnTo>
                        <a:pt x="818" y="387"/>
                      </a:lnTo>
                      <a:lnTo>
                        <a:pt x="842" y="381"/>
                      </a:lnTo>
                      <a:lnTo>
                        <a:pt x="873" y="384"/>
                      </a:lnTo>
                      <a:lnTo>
                        <a:pt x="904" y="382"/>
                      </a:lnTo>
                      <a:lnTo>
                        <a:pt x="907" y="356"/>
                      </a:lnTo>
                      <a:lnTo>
                        <a:pt x="892" y="343"/>
                      </a:lnTo>
                      <a:lnTo>
                        <a:pt x="922" y="337"/>
                      </a:lnTo>
                      <a:lnTo>
                        <a:pt x="957" y="306"/>
                      </a:lnTo>
                      <a:lnTo>
                        <a:pt x="1000" y="278"/>
                      </a:lnTo>
                      <a:lnTo>
                        <a:pt x="1032" y="289"/>
                      </a:lnTo>
                      <a:lnTo>
                        <a:pt x="1059" y="271"/>
                      </a:lnTo>
                      <a:lnTo>
                        <a:pt x="1077" y="297"/>
                      </a:lnTo>
                      <a:lnTo>
                        <a:pt x="1064" y="315"/>
                      </a:lnTo>
                      <a:lnTo>
                        <a:pt x="1105" y="322"/>
                      </a:lnTo>
                      <a:lnTo>
                        <a:pt x="1108" y="338"/>
                      </a:lnTo>
                      <a:lnTo>
                        <a:pt x="1095" y="346"/>
                      </a:lnTo>
                      <a:lnTo>
                        <a:pt x="1098" y="372"/>
                      </a:lnTo>
                      <a:lnTo>
                        <a:pt x="1071" y="364"/>
                      </a:lnTo>
                      <a:lnTo>
                        <a:pt x="1022" y="393"/>
                      </a:lnTo>
                      <a:lnTo>
                        <a:pt x="1023" y="417"/>
                      </a:lnTo>
                      <a:lnTo>
                        <a:pt x="1002" y="453"/>
                      </a:lnTo>
                      <a:lnTo>
                        <a:pt x="1000" y="473"/>
                      </a:lnTo>
                      <a:lnTo>
                        <a:pt x="983" y="507"/>
                      </a:lnTo>
                      <a:lnTo>
                        <a:pt x="953" y="497"/>
                      </a:lnTo>
                      <a:lnTo>
                        <a:pt x="952" y="540"/>
                      </a:lnTo>
                      <a:lnTo>
                        <a:pt x="943" y="554"/>
                      </a:lnTo>
                      <a:lnTo>
                        <a:pt x="947" y="571"/>
                      </a:lnTo>
                      <a:lnTo>
                        <a:pt x="929" y="581"/>
                      </a:lnTo>
                      <a:lnTo>
                        <a:pt x="909" y="516"/>
                      </a:lnTo>
                      <a:lnTo>
                        <a:pt x="898" y="516"/>
                      </a:lnTo>
                      <a:lnTo>
                        <a:pt x="892" y="542"/>
                      </a:lnTo>
                      <a:lnTo>
                        <a:pt x="871" y="521"/>
                      </a:lnTo>
                      <a:lnTo>
                        <a:pt x="883" y="498"/>
                      </a:lnTo>
                      <a:lnTo>
                        <a:pt x="900" y="495"/>
                      </a:lnTo>
                      <a:lnTo>
                        <a:pt x="917" y="460"/>
                      </a:lnTo>
                      <a:lnTo>
                        <a:pt x="896" y="453"/>
                      </a:lnTo>
                      <a:lnTo>
                        <a:pt x="860" y="454"/>
                      </a:lnTo>
                      <a:lnTo>
                        <a:pt x="824" y="448"/>
                      </a:lnTo>
                      <a:lnTo>
                        <a:pt x="821" y="419"/>
                      </a:lnTo>
                      <a:lnTo>
                        <a:pt x="803" y="417"/>
                      </a:lnTo>
                      <a:lnTo>
                        <a:pt x="773" y="399"/>
                      </a:lnTo>
                      <a:lnTo>
                        <a:pt x="759" y="427"/>
                      </a:lnTo>
                      <a:lnTo>
                        <a:pt x="787" y="449"/>
                      </a:lnTo>
                      <a:lnTo>
                        <a:pt x="763" y="465"/>
                      </a:lnTo>
                      <a:lnTo>
                        <a:pt x="755" y="480"/>
                      </a:lnTo>
                      <a:lnTo>
                        <a:pt x="778" y="491"/>
                      </a:lnTo>
                      <a:lnTo>
                        <a:pt x="772" y="516"/>
                      </a:lnTo>
                      <a:lnTo>
                        <a:pt x="785" y="547"/>
                      </a:lnTo>
                      <a:lnTo>
                        <a:pt x="791" y="580"/>
                      </a:lnTo>
                      <a:lnTo>
                        <a:pt x="785" y="595"/>
                      </a:lnTo>
                      <a:lnTo>
                        <a:pt x="759" y="594"/>
                      </a:lnTo>
                      <a:lnTo>
                        <a:pt x="713" y="603"/>
                      </a:lnTo>
                      <a:lnTo>
                        <a:pt x="715" y="633"/>
                      </a:lnTo>
                      <a:lnTo>
                        <a:pt x="695" y="657"/>
                      </a:lnTo>
                      <a:lnTo>
                        <a:pt x="640" y="684"/>
                      </a:lnTo>
                      <a:lnTo>
                        <a:pt x="598" y="731"/>
                      </a:lnTo>
                      <a:lnTo>
                        <a:pt x="569" y="756"/>
                      </a:lnTo>
                      <a:lnTo>
                        <a:pt x="531" y="781"/>
                      </a:lnTo>
                      <a:lnTo>
                        <a:pt x="531" y="800"/>
                      </a:lnTo>
                      <a:lnTo>
                        <a:pt x="512" y="809"/>
                      </a:lnTo>
                      <a:lnTo>
                        <a:pt x="478" y="823"/>
                      </a:lnTo>
                      <a:lnTo>
                        <a:pt x="460" y="825"/>
                      </a:lnTo>
                      <a:lnTo>
                        <a:pt x="449" y="855"/>
                      </a:lnTo>
                      <a:lnTo>
                        <a:pt x="457" y="906"/>
                      </a:lnTo>
                      <a:lnTo>
                        <a:pt x="459" y="938"/>
                      </a:lnTo>
                      <a:lnTo>
                        <a:pt x="443" y="974"/>
                      </a:lnTo>
                      <a:lnTo>
                        <a:pt x="443" y="1040"/>
                      </a:lnTo>
                      <a:lnTo>
                        <a:pt x="423" y="1042"/>
                      </a:lnTo>
                      <a:lnTo>
                        <a:pt x="406" y="1071"/>
                      </a:lnTo>
                      <a:lnTo>
                        <a:pt x="417" y="1083"/>
                      </a:lnTo>
                      <a:lnTo>
                        <a:pt x="383" y="1094"/>
                      </a:lnTo>
                      <a:lnTo>
                        <a:pt x="370" y="1120"/>
                      </a:lnTo>
                      <a:lnTo>
                        <a:pt x="355" y="1131"/>
                      </a:lnTo>
                      <a:lnTo>
                        <a:pt x="319" y="1095"/>
                      </a:lnTo>
                      <a:lnTo>
                        <a:pt x="301" y="1042"/>
                      </a:lnTo>
                      <a:lnTo>
                        <a:pt x="287" y="1003"/>
                      </a:lnTo>
                      <a:lnTo>
                        <a:pt x="274" y="985"/>
                      </a:lnTo>
                      <a:lnTo>
                        <a:pt x="253" y="948"/>
                      </a:lnTo>
                      <a:lnTo>
                        <a:pt x="244" y="900"/>
                      </a:lnTo>
                      <a:lnTo>
                        <a:pt x="237" y="875"/>
                      </a:lnTo>
                      <a:lnTo>
                        <a:pt x="203" y="822"/>
                      </a:lnTo>
                      <a:lnTo>
                        <a:pt x="187" y="746"/>
                      </a:lnTo>
                      <a:lnTo>
                        <a:pt x="176" y="695"/>
                      </a:lnTo>
                      <a:lnTo>
                        <a:pt x="176" y="646"/>
                      </a:lnTo>
                      <a:lnTo>
                        <a:pt x="169" y="608"/>
                      </a:lnTo>
                      <a:lnTo>
                        <a:pt x="113" y="633"/>
                      </a:lnTo>
                      <a:lnTo>
                        <a:pt x="87" y="628"/>
                      </a:lnTo>
                      <a:lnTo>
                        <a:pt x="37" y="579"/>
                      </a:lnTo>
                      <a:lnTo>
                        <a:pt x="55" y="564"/>
                      </a:lnTo>
                      <a:lnTo>
                        <a:pt x="44" y="548"/>
                      </a:lnTo>
                      <a:lnTo>
                        <a:pt x="0" y="513"/>
                      </a:lnTo>
                      <a:lnTo>
                        <a:pt x="25" y="486"/>
                      </a:lnTo>
                      <a:lnTo>
                        <a:pt x="108" y="486"/>
                      </a:lnTo>
                      <a:lnTo>
                        <a:pt x="101" y="450"/>
                      </a:lnTo>
                      <a:lnTo>
                        <a:pt x="80" y="429"/>
                      </a:lnTo>
                      <a:lnTo>
                        <a:pt x="75" y="397"/>
                      </a:lnTo>
                      <a:lnTo>
                        <a:pt x="50" y="378"/>
                      </a:lnTo>
                      <a:lnTo>
                        <a:pt x="92" y="333"/>
                      </a:lnTo>
                      <a:lnTo>
                        <a:pt x="136" y="336"/>
                      </a:lnTo>
                      <a:lnTo>
                        <a:pt x="176" y="292"/>
                      </a:lnTo>
                      <a:lnTo>
                        <a:pt x="200" y="247"/>
                      </a:lnTo>
                      <a:lnTo>
                        <a:pt x="237" y="204"/>
                      </a:lnTo>
                      <a:lnTo>
                        <a:pt x="236" y="172"/>
                      </a:lnTo>
                      <a:lnTo>
                        <a:pt x="268" y="146"/>
                      </a:lnTo>
                      <a:lnTo>
                        <a:pt x="238" y="124"/>
                      </a:lnTo>
                      <a:lnTo>
                        <a:pt x="224" y="94"/>
                      </a:lnTo>
                      <a:lnTo>
                        <a:pt x="211" y="54"/>
                      </a:lnTo>
                      <a:lnTo>
                        <a:pt x="230" y="34"/>
                      </a:lnTo>
                      <a:lnTo>
                        <a:pt x="287" y="46"/>
                      </a:lnTo>
                      <a:lnTo>
                        <a:pt x="329" y="39"/>
                      </a:lnTo>
                      <a:lnTo>
                        <a:pt x="366"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3" name="Country">
                  <a:extLst>
                    <a:ext uri="{FF2B5EF4-FFF2-40B4-BE49-F238E27FC236}">
                      <a16:creationId xmlns:a16="http://schemas.microsoft.com/office/drawing/2014/main" id="{DB0C3A9C-27B9-46B3-812A-44375E5E6FE9}"/>
                    </a:ext>
                  </a:extLst>
                </p:cNvPr>
                <p:cNvSpPr>
                  <a:spLocks/>
                </p:cNvSpPr>
                <p:nvPr/>
              </p:nvSpPr>
              <p:spPr bwMode="auto">
                <a:xfrm>
                  <a:off x="6537325" y="2127250"/>
                  <a:ext cx="74612" cy="76200"/>
                </a:xfrm>
                <a:custGeom>
                  <a:avLst/>
                  <a:gdLst>
                    <a:gd name="T0" fmla="*/ 251 w 370"/>
                    <a:gd name="T1" fmla="*/ 66 h 374"/>
                    <a:gd name="T2" fmla="*/ 276 w 370"/>
                    <a:gd name="T3" fmla="*/ 80 h 374"/>
                    <a:gd name="T4" fmla="*/ 279 w 370"/>
                    <a:gd name="T5" fmla="*/ 107 h 374"/>
                    <a:gd name="T6" fmla="*/ 260 w 370"/>
                    <a:gd name="T7" fmla="*/ 123 h 374"/>
                    <a:gd name="T8" fmla="*/ 251 w 370"/>
                    <a:gd name="T9" fmla="*/ 158 h 374"/>
                    <a:gd name="T10" fmla="*/ 277 w 370"/>
                    <a:gd name="T11" fmla="*/ 201 h 374"/>
                    <a:gd name="T12" fmla="*/ 324 w 370"/>
                    <a:gd name="T13" fmla="*/ 226 h 374"/>
                    <a:gd name="T14" fmla="*/ 343 w 370"/>
                    <a:gd name="T15" fmla="*/ 260 h 374"/>
                    <a:gd name="T16" fmla="*/ 337 w 370"/>
                    <a:gd name="T17" fmla="*/ 292 h 374"/>
                    <a:gd name="T18" fmla="*/ 349 w 370"/>
                    <a:gd name="T19" fmla="*/ 292 h 374"/>
                    <a:gd name="T20" fmla="*/ 349 w 370"/>
                    <a:gd name="T21" fmla="*/ 315 h 374"/>
                    <a:gd name="T22" fmla="*/ 370 w 370"/>
                    <a:gd name="T23" fmla="*/ 338 h 374"/>
                    <a:gd name="T24" fmla="*/ 348 w 370"/>
                    <a:gd name="T25" fmla="*/ 336 h 374"/>
                    <a:gd name="T26" fmla="*/ 322 w 370"/>
                    <a:gd name="T27" fmla="*/ 332 h 374"/>
                    <a:gd name="T28" fmla="*/ 295 w 370"/>
                    <a:gd name="T29" fmla="*/ 374 h 374"/>
                    <a:gd name="T30" fmla="*/ 224 w 370"/>
                    <a:gd name="T31" fmla="*/ 370 h 374"/>
                    <a:gd name="T32" fmla="*/ 117 w 370"/>
                    <a:gd name="T33" fmla="*/ 283 h 374"/>
                    <a:gd name="T34" fmla="*/ 61 w 370"/>
                    <a:gd name="T35" fmla="*/ 252 h 374"/>
                    <a:gd name="T36" fmla="*/ 15 w 370"/>
                    <a:gd name="T37" fmla="*/ 240 h 374"/>
                    <a:gd name="T38" fmla="*/ 0 w 370"/>
                    <a:gd name="T39" fmla="*/ 185 h 374"/>
                    <a:gd name="T40" fmla="*/ 84 w 370"/>
                    <a:gd name="T41" fmla="*/ 138 h 374"/>
                    <a:gd name="T42" fmla="*/ 98 w 370"/>
                    <a:gd name="T43" fmla="*/ 82 h 374"/>
                    <a:gd name="T44" fmla="*/ 94 w 370"/>
                    <a:gd name="T45" fmla="*/ 48 h 374"/>
                    <a:gd name="T46" fmla="*/ 115 w 370"/>
                    <a:gd name="T47" fmla="*/ 37 h 374"/>
                    <a:gd name="T48" fmla="*/ 135 w 370"/>
                    <a:gd name="T49" fmla="*/ 7 h 374"/>
                    <a:gd name="T50" fmla="*/ 151 w 370"/>
                    <a:gd name="T51" fmla="*/ 0 h 374"/>
                    <a:gd name="T52" fmla="*/ 195 w 370"/>
                    <a:gd name="T53" fmla="*/ 6 h 374"/>
                    <a:gd name="T54" fmla="*/ 208 w 370"/>
                    <a:gd name="T55" fmla="*/ 18 h 374"/>
                    <a:gd name="T56" fmla="*/ 227 w 370"/>
                    <a:gd name="T57" fmla="*/ 10 h 374"/>
                    <a:gd name="T58" fmla="*/ 251 w 370"/>
                    <a:gd name="T59" fmla="*/ 6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0" h="374">
                      <a:moveTo>
                        <a:pt x="251" y="66"/>
                      </a:moveTo>
                      <a:lnTo>
                        <a:pt x="276" y="80"/>
                      </a:lnTo>
                      <a:lnTo>
                        <a:pt x="279" y="107"/>
                      </a:lnTo>
                      <a:lnTo>
                        <a:pt x="260" y="123"/>
                      </a:lnTo>
                      <a:lnTo>
                        <a:pt x="251" y="158"/>
                      </a:lnTo>
                      <a:lnTo>
                        <a:pt x="277" y="201"/>
                      </a:lnTo>
                      <a:lnTo>
                        <a:pt x="324" y="226"/>
                      </a:lnTo>
                      <a:lnTo>
                        <a:pt x="343" y="260"/>
                      </a:lnTo>
                      <a:lnTo>
                        <a:pt x="337" y="292"/>
                      </a:lnTo>
                      <a:lnTo>
                        <a:pt x="349" y="292"/>
                      </a:lnTo>
                      <a:lnTo>
                        <a:pt x="349" y="315"/>
                      </a:lnTo>
                      <a:lnTo>
                        <a:pt x="370" y="338"/>
                      </a:lnTo>
                      <a:lnTo>
                        <a:pt x="348" y="336"/>
                      </a:lnTo>
                      <a:lnTo>
                        <a:pt x="322" y="332"/>
                      </a:lnTo>
                      <a:lnTo>
                        <a:pt x="295" y="374"/>
                      </a:lnTo>
                      <a:lnTo>
                        <a:pt x="224" y="370"/>
                      </a:lnTo>
                      <a:lnTo>
                        <a:pt x="117" y="283"/>
                      </a:lnTo>
                      <a:lnTo>
                        <a:pt x="61" y="252"/>
                      </a:lnTo>
                      <a:lnTo>
                        <a:pt x="15" y="240"/>
                      </a:lnTo>
                      <a:lnTo>
                        <a:pt x="0" y="185"/>
                      </a:lnTo>
                      <a:lnTo>
                        <a:pt x="84" y="138"/>
                      </a:lnTo>
                      <a:lnTo>
                        <a:pt x="98" y="82"/>
                      </a:lnTo>
                      <a:lnTo>
                        <a:pt x="94" y="48"/>
                      </a:lnTo>
                      <a:lnTo>
                        <a:pt x="115" y="37"/>
                      </a:lnTo>
                      <a:lnTo>
                        <a:pt x="135" y="7"/>
                      </a:lnTo>
                      <a:lnTo>
                        <a:pt x="151" y="0"/>
                      </a:lnTo>
                      <a:lnTo>
                        <a:pt x="195" y="6"/>
                      </a:lnTo>
                      <a:lnTo>
                        <a:pt x="208" y="18"/>
                      </a:lnTo>
                      <a:lnTo>
                        <a:pt x="227" y="10"/>
                      </a:lnTo>
                      <a:lnTo>
                        <a:pt x="251" y="6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4" name="Country">
                  <a:extLst>
                    <a:ext uri="{FF2B5EF4-FFF2-40B4-BE49-F238E27FC236}">
                      <a16:creationId xmlns:a16="http://schemas.microsoft.com/office/drawing/2014/main" id="{FD6121CA-19CA-4933-B905-AF9AFCE56AD2}"/>
                    </a:ext>
                  </a:extLst>
                </p:cNvPr>
                <p:cNvSpPr>
                  <a:spLocks/>
                </p:cNvSpPr>
                <p:nvPr/>
              </p:nvSpPr>
              <p:spPr bwMode="auto">
                <a:xfrm>
                  <a:off x="6577013" y="2103438"/>
                  <a:ext cx="149225" cy="134938"/>
                </a:xfrm>
                <a:custGeom>
                  <a:avLst/>
                  <a:gdLst>
                    <a:gd name="T0" fmla="*/ 406 w 729"/>
                    <a:gd name="T1" fmla="*/ 112 h 657"/>
                    <a:gd name="T2" fmla="*/ 458 w 729"/>
                    <a:gd name="T3" fmla="*/ 86 h 657"/>
                    <a:gd name="T4" fmla="*/ 502 w 729"/>
                    <a:gd name="T5" fmla="*/ 82 h 657"/>
                    <a:gd name="T6" fmla="*/ 574 w 729"/>
                    <a:gd name="T7" fmla="*/ 111 h 657"/>
                    <a:gd name="T8" fmla="*/ 645 w 729"/>
                    <a:gd name="T9" fmla="*/ 155 h 657"/>
                    <a:gd name="T10" fmla="*/ 633 w 729"/>
                    <a:gd name="T11" fmla="*/ 252 h 657"/>
                    <a:gd name="T12" fmla="*/ 639 w 729"/>
                    <a:gd name="T13" fmla="*/ 291 h 657"/>
                    <a:gd name="T14" fmla="*/ 636 w 729"/>
                    <a:gd name="T15" fmla="*/ 352 h 657"/>
                    <a:gd name="T16" fmla="*/ 667 w 729"/>
                    <a:gd name="T17" fmla="*/ 387 h 657"/>
                    <a:gd name="T18" fmla="*/ 636 w 729"/>
                    <a:gd name="T19" fmla="*/ 455 h 657"/>
                    <a:gd name="T20" fmla="*/ 670 w 729"/>
                    <a:gd name="T21" fmla="*/ 504 h 657"/>
                    <a:gd name="T22" fmla="*/ 707 w 729"/>
                    <a:gd name="T23" fmla="*/ 560 h 657"/>
                    <a:gd name="T24" fmla="*/ 729 w 729"/>
                    <a:gd name="T25" fmla="*/ 587 h 657"/>
                    <a:gd name="T26" fmla="*/ 660 w 729"/>
                    <a:gd name="T27" fmla="*/ 657 h 657"/>
                    <a:gd name="T28" fmla="*/ 547 w 729"/>
                    <a:gd name="T29" fmla="*/ 635 h 657"/>
                    <a:gd name="T30" fmla="*/ 488 w 729"/>
                    <a:gd name="T31" fmla="*/ 578 h 657"/>
                    <a:gd name="T32" fmla="*/ 441 w 729"/>
                    <a:gd name="T33" fmla="*/ 578 h 657"/>
                    <a:gd name="T34" fmla="*/ 356 w 729"/>
                    <a:gd name="T35" fmla="*/ 584 h 657"/>
                    <a:gd name="T36" fmla="*/ 281 w 729"/>
                    <a:gd name="T37" fmla="*/ 540 h 657"/>
                    <a:gd name="T38" fmla="*/ 228 w 729"/>
                    <a:gd name="T39" fmla="*/ 441 h 657"/>
                    <a:gd name="T40" fmla="*/ 184 w 729"/>
                    <a:gd name="T41" fmla="*/ 434 h 657"/>
                    <a:gd name="T42" fmla="*/ 148 w 729"/>
                    <a:gd name="T43" fmla="*/ 428 h 657"/>
                    <a:gd name="T44" fmla="*/ 136 w 729"/>
                    <a:gd name="T45" fmla="*/ 405 h 657"/>
                    <a:gd name="T46" fmla="*/ 123 w 729"/>
                    <a:gd name="T47" fmla="*/ 339 h 657"/>
                    <a:gd name="T48" fmla="*/ 50 w 729"/>
                    <a:gd name="T49" fmla="*/ 271 h 657"/>
                    <a:gd name="T50" fmla="*/ 78 w 729"/>
                    <a:gd name="T51" fmla="*/ 220 h 657"/>
                    <a:gd name="T52" fmla="*/ 50 w 729"/>
                    <a:gd name="T53" fmla="*/ 179 h 657"/>
                    <a:gd name="T54" fmla="*/ 5 w 729"/>
                    <a:gd name="T55" fmla="*/ 85 h 657"/>
                    <a:gd name="T56" fmla="*/ 0 w 729"/>
                    <a:gd name="T57" fmla="*/ 14 h 657"/>
                    <a:gd name="T58" fmla="*/ 32 w 729"/>
                    <a:gd name="T59" fmla="*/ 19 h 657"/>
                    <a:gd name="T60" fmla="*/ 77 w 729"/>
                    <a:gd name="T61" fmla="*/ 48 h 657"/>
                    <a:gd name="T62" fmla="*/ 136 w 729"/>
                    <a:gd name="T63" fmla="*/ 10 h 657"/>
                    <a:gd name="T64" fmla="*/ 161 w 729"/>
                    <a:gd name="T65" fmla="*/ 21 h 657"/>
                    <a:gd name="T66" fmla="*/ 172 w 729"/>
                    <a:gd name="T67" fmla="*/ 70 h 657"/>
                    <a:gd name="T68" fmla="*/ 193 w 729"/>
                    <a:gd name="T69" fmla="*/ 103 h 657"/>
                    <a:gd name="T70" fmla="*/ 256 w 729"/>
                    <a:gd name="T71" fmla="*/ 137 h 657"/>
                    <a:gd name="T72" fmla="*/ 369 w 729"/>
                    <a:gd name="T73" fmla="*/ 13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9" h="657">
                      <a:moveTo>
                        <a:pt x="372" y="122"/>
                      </a:moveTo>
                      <a:lnTo>
                        <a:pt x="406" y="112"/>
                      </a:lnTo>
                      <a:lnTo>
                        <a:pt x="433" y="85"/>
                      </a:lnTo>
                      <a:lnTo>
                        <a:pt x="458" y="86"/>
                      </a:lnTo>
                      <a:lnTo>
                        <a:pt x="475" y="78"/>
                      </a:lnTo>
                      <a:lnTo>
                        <a:pt x="502" y="82"/>
                      </a:lnTo>
                      <a:lnTo>
                        <a:pt x="544" y="106"/>
                      </a:lnTo>
                      <a:lnTo>
                        <a:pt x="574" y="111"/>
                      </a:lnTo>
                      <a:lnTo>
                        <a:pt x="617" y="153"/>
                      </a:lnTo>
                      <a:lnTo>
                        <a:pt x="645" y="155"/>
                      </a:lnTo>
                      <a:lnTo>
                        <a:pt x="649" y="194"/>
                      </a:lnTo>
                      <a:lnTo>
                        <a:pt x="633" y="252"/>
                      </a:lnTo>
                      <a:lnTo>
                        <a:pt x="623" y="285"/>
                      </a:lnTo>
                      <a:lnTo>
                        <a:pt x="639" y="291"/>
                      </a:lnTo>
                      <a:lnTo>
                        <a:pt x="623" y="316"/>
                      </a:lnTo>
                      <a:lnTo>
                        <a:pt x="636" y="352"/>
                      </a:lnTo>
                      <a:lnTo>
                        <a:pt x="639" y="380"/>
                      </a:lnTo>
                      <a:lnTo>
                        <a:pt x="667" y="387"/>
                      </a:lnTo>
                      <a:lnTo>
                        <a:pt x="670" y="416"/>
                      </a:lnTo>
                      <a:lnTo>
                        <a:pt x="636" y="455"/>
                      </a:lnTo>
                      <a:lnTo>
                        <a:pt x="655" y="478"/>
                      </a:lnTo>
                      <a:lnTo>
                        <a:pt x="670" y="504"/>
                      </a:lnTo>
                      <a:lnTo>
                        <a:pt x="706" y="523"/>
                      </a:lnTo>
                      <a:lnTo>
                        <a:pt x="707" y="560"/>
                      </a:lnTo>
                      <a:lnTo>
                        <a:pt x="725" y="567"/>
                      </a:lnTo>
                      <a:lnTo>
                        <a:pt x="729" y="587"/>
                      </a:lnTo>
                      <a:lnTo>
                        <a:pt x="674" y="608"/>
                      </a:lnTo>
                      <a:lnTo>
                        <a:pt x="660" y="657"/>
                      </a:lnTo>
                      <a:lnTo>
                        <a:pt x="588" y="644"/>
                      </a:lnTo>
                      <a:lnTo>
                        <a:pt x="547" y="635"/>
                      </a:lnTo>
                      <a:lnTo>
                        <a:pt x="504" y="629"/>
                      </a:lnTo>
                      <a:lnTo>
                        <a:pt x="488" y="578"/>
                      </a:lnTo>
                      <a:lnTo>
                        <a:pt x="470" y="570"/>
                      </a:lnTo>
                      <a:lnTo>
                        <a:pt x="441" y="578"/>
                      </a:lnTo>
                      <a:lnTo>
                        <a:pt x="403" y="598"/>
                      </a:lnTo>
                      <a:lnTo>
                        <a:pt x="356" y="584"/>
                      </a:lnTo>
                      <a:lnTo>
                        <a:pt x="318" y="552"/>
                      </a:lnTo>
                      <a:lnTo>
                        <a:pt x="281" y="540"/>
                      </a:lnTo>
                      <a:lnTo>
                        <a:pt x="256" y="499"/>
                      </a:lnTo>
                      <a:lnTo>
                        <a:pt x="228" y="441"/>
                      </a:lnTo>
                      <a:lnTo>
                        <a:pt x="208" y="448"/>
                      </a:lnTo>
                      <a:lnTo>
                        <a:pt x="184" y="434"/>
                      </a:lnTo>
                      <a:lnTo>
                        <a:pt x="169" y="451"/>
                      </a:lnTo>
                      <a:lnTo>
                        <a:pt x="148" y="428"/>
                      </a:lnTo>
                      <a:lnTo>
                        <a:pt x="148" y="405"/>
                      </a:lnTo>
                      <a:lnTo>
                        <a:pt x="136" y="405"/>
                      </a:lnTo>
                      <a:lnTo>
                        <a:pt x="142" y="373"/>
                      </a:lnTo>
                      <a:lnTo>
                        <a:pt x="123" y="339"/>
                      </a:lnTo>
                      <a:lnTo>
                        <a:pt x="76" y="314"/>
                      </a:lnTo>
                      <a:lnTo>
                        <a:pt x="50" y="271"/>
                      </a:lnTo>
                      <a:lnTo>
                        <a:pt x="59" y="236"/>
                      </a:lnTo>
                      <a:lnTo>
                        <a:pt x="78" y="220"/>
                      </a:lnTo>
                      <a:lnTo>
                        <a:pt x="75" y="193"/>
                      </a:lnTo>
                      <a:lnTo>
                        <a:pt x="50" y="179"/>
                      </a:lnTo>
                      <a:lnTo>
                        <a:pt x="25" y="123"/>
                      </a:lnTo>
                      <a:lnTo>
                        <a:pt x="5" y="85"/>
                      </a:lnTo>
                      <a:lnTo>
                        <a:pt x="12" y="70"/>
                      </a:lnTo>
                      <a:lnTo>
                        <a:pt x="0" y="14"/>
                      </a:lnTo>
                      <a:lnTo>
                        <a:pt x="26" y="0"/>
                      </a:lnTo>
                      <a:lnTo>
                        <a:pt x="32" y="19"/>
                      </a:lnTo>
                      <a:lnTo>
                        <a:pt x="51" y="41"/>
                      </a:lnTo>
                      <a:lnTo>
                        <a:pt x="77" y="48"/>
                      </a:lnTo>
                      <a:lnTo>
                        <a:pt x="91" y="46"/>
                      </a:lnTo>
                      <a:lnTo>
                        <a:pt x="136" y="10"/>
                      </a:lnTo>
                      <a:lnTo>
                        <a:pt x="150" y="7"/>
                      </a:lnTo>
                      <a:lnTo>
                        <a:pt x="161" y="21"/>
                      </a:lnTo>
                      <a:lnTo>
                        <a:pt x="148" y="45"/>
                      </a:lnTo>
                      <a:lnTo>
                        <a:pt x="172" y="70"/>
                      </a:lnTo>
                      <a:lnTo>
                        <a:pt x="181" y="68"/>
                      </a:lnTo>
                      <a:lnTo>
                        <a:pt x="193" y="103"/>
                      </a:lnTo>
                      <a:lnTo>
                        <a:pt x="229" y="113"/>
                      </a:lnTo>
                      <a:lnTo>
                        <a:pt x="256" y="137"/>
                      </a:lnTo>
                      <a:lnTo>
                        <a:pt x="309" y="145"/>
                      </a:lnTo>
                      <a:lnTo>
                        <a:pt x="369" y="133"/>
                      </a:lnTo>
                      <a:lnTo>
                        <a:pt x="372" y="12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5" name="Country">
                  <a:extLst>
                    <a:ext uri="{FF2B5EF4-FFF2-40B4-BE49-F238E27FC236}">
                      <a16:creationId xmlns:a16="http://schemas.microsoft.com/office/drawing/2014/main" id="{629C1626-1E28-4818-9C00-8C57EC029E9A}"/>
                    </a:ext>
                  </a:extLst>
                </p:cNvPr>
                <p:cNvSpPr>
                  <a:spLocks/>
                </p:cNvSpPr>
                <p:nvPr/>
              </p:nvSpPr>
              <p:spPr bwMode="auto">
                <a:xfrm>
                  <a:off x="6049963" y="1746250"/>
                  <a:ext cx="82550" cy="53975"/>
                </a:xfrm>
                <a:custGeom>
                  <a:avLst/>
                  <a:gdLst>
                    <a:gd name="T0" fmla="*/ 372 w 406"/>
                    <a:gd name="T1" fmla="*/ 7 h 272"/>
                    <a:gd name="T2" fmla="*/ 363 w 406"/>
                    <a:gd name="T3" fmla="*/ 67 h 272"/>
                    <a:gd name="T4" fmla="*/ 406 w 406"/>
                    <a:gd name="T5" fmla="*/ 129 h 272"/>
                    <a:gd name="T6" fmla="*/ 357 w 406"/>
                    <a:gd name="T7" fmla="*/ 197 h 272"/>
                    <a:gd name="T8" fmla="*/ 247 w 406"/>
                    <a:gd name="T9" fmla="*/ 256 h 272"/>
                    <a:gd name="T10" fmla="*/ 214 w 406"/>
                    <a:gd name="T11" fmla="*/ 272 h 272"/>
                    <a:gd name="T12" fmla="*/ 165 w 406"/>
                    <a:gd name="T13" fmla="*/ 259 h 272"/>
                    <a:gd name="T14" fmla="*/ 59 w 406"/>
                    <a:gd name="T15" fmla="*/ 232 h 272"/>
                    <a:gd name="T16" fmla="*/ 96 w 406"/>
                    <a:gd name="T17" fmla="*/ 194 h 272"/>
                    <a:gd name="T18" fmla="*/ 14 w 406"/>
                    <a:gd name="T19" fmla="*/ 150 h 272"/>
                    <a:gd name="T20" fmla="*/ 81 w 406"/>
                    <a:gd name="T21" fmla="*/ 133 h 272"/>
                    <a:gd name="T22" fmla="*/ 79 w 406"/>
                    <a:gd name="T23" fmla="*/ 106 h 272"/>
                    <a:gd name="T24" fmla="*/ 0 w 406"/>
                    <a:gd name="T25" fmla="*/ 85 h 272"/>
                    <a:gd name="T26" fmla="*/ 25 w 406"/>
                    <a:gd name="T27" fmla="*/ 25 h 272"/>
                    <a:gd name="T28" fmla="*/ 83 w 406"/>
                    <a:gd name="T29" fmla="*/ 11 h 272"/>
                    <a:gd name="T30" fmla="*/ 142 w 406"/>
                    <a:gd name="T31" fmla="*/ 74 h 272"/>
                    <a:gd name="T32" fmla="*/ 199 w 406"/>
                    <a:gd name="T33" fmla="*/ 23 h 272"/>
                    <a:gd name="T34" fmla="*/ 247 w 406"/>
                    <a:gd name="T35" fmla="*/ 50 h 272"/>
                    <a:gd name="T36" fmla="*/ 309 w 406"/>
                    <a:gd name="T37" fmla="*/ 0 h 272"/>
                    <a:gd name="T38" fmla="*/ 372 w 406"/>
                    <a:gd name="T39" fmla="*/ 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6" h="272">
                      <a:moveTo>
                        <a:pt x="372" y="7"/>
                      </a:moveTo>
                      <a:lnTo>
                        <a:pt x="363" y="67"/>
                      </a:lnTo>
                      <a:lnTo>
                        <a:pt x="406" y="129"/>
                      </a:lnTo>
                      <a:lnTo>
                        <a:pt x="357" y="197"/>
                      </a:lnTo>
                      <a:lnTo>
                        <a:pt x="247" y="256"/>
                      </a:lnTo>
                      <a:lnTo>
                        <a:pt x="214" y="272"/>
                      </a:lnTo>
                      <a:lnTo>
                        <a:pt x="165" y="259"/>
                      </a:lnTo>
                      <a:lnTo>
                        <a:pt x="59" y="232"/>
                      </a:lnTo>
                      <a:lnTo>
                        <a:pt x="96" y="194"/>
                      </a:lnTo>
                      <a:lnTo>
                        <a:pt x="14" y="150"/>
                      </a:lnTo>
                      <a:lnTo>
                        <a:pt x="81" y="133"/>
                      </a:lnTo>
                      <a:lnTo>
                        <a:pt x="79" y="106"/>
                      </a:lnTo>
                      <a:lnTo>
                        <a:pt x="0" y="85"/>
                      </a:lnTo>
                      <a:lnTo>
                        <a:pt x="25" y="25"/>
                      </a:lnTo>
                      <a:lnTo>
                        <a:pt x="83" y="11"/>
                      </a:lnTo>
                      <a:lnTo>
                        <a:pt x="142" y="74"/>
                      </a:lnTo>
                      <a:lnTo>
                        <a:pt x="199" y="23"/>
                      </a:lnTo>
                      <a:lnTo>
                        <a:pt x="247" y="50"/>
                      </a:lnTo>
                      <a:lnTo>
                        <a:pt x="309" y="0"/>
                      </a:lnTo>
                      <a:lnTo>
                        <a:pt x="372" y="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dirty="0">
                    <a:solidFill>
                      <a:srgbClr val="777777"/>
                    </a:solidFill>
                    <a:latin typeface="Segoe UI" panose="020B0502040204020203" pitchFamily="34" charset="0"/>
                    <a:cs typeface="Segoe UI" panose="020B0502040204020203" pitchFamily="34" charset="0"/>
                  </a:endParaRPr>
                </a:p>
              </p:txBody>
            </p:sp>
            <p:sp>
              <p:nvSpPr>
                <p:cNvPr id="426" name="Country">
                  <a:extLst>
                    <a:ext uri="{FF2B5EF4-FFF2-40B4-BE49-F238E27FC236}">
                      <a16:creationId xmlns:a16="http://schemas.microsoft.com/office/drawing/2014/main" id="{B193C1B3-7D74-4665-BC64-49A5E5D1549D}"/>
                    </a:ext>
                  </a:extLst>
                </p:cNvPr>
                <p:cNvSpPr>
                  <a:spLocks noEditPoints="1"/>
                </p:cNvSpPr>
                <p:nvPr/>
              </p:nvSpPr>
              <p:spPr bwMode="auto">
                <a:xfrm>
                  <a:off x="6289675" y="2025650"/>
                  <a:ext cx="90487" cy="109538"/>
                </a:xfrm>
                <a:custGeom>
                  <a:avLst/>
                  <a:gdLst>
                    <a:gd name="T0" fmla="*/ 319 w 445"/>
                    <a:gd name="T1" fmla="*/ 494 h 533"/>
                    <a:gd name="T2" fmla="*/ 316 w 445"/>
                    <a:gd name="T3" fmla="*/ 533 h 533"/>
                    <a:gd name="T4" fmla="*/ 268 w 445"/>
                    <a:gd name="T5" fmla="*/ 510 h 533"/>
                    <a:gd name="T6" fmla="*/ 220 w 445"/>
                    <a:gd name="T7" fmla="*/ 461 h 533"/>
                    <a:gd name="T8" fmla="*/ 304 w 445"/>
                    <a:gd name="T9" fmla="*/ 460 h 533"/>
                    <a:gd name="T10" fmla="*/ 93 w 445"/>
                    <a:gd name="T11" fmla="*/ 310 h 533"/>
                    <a:gd name="T12" fmla="*/ 111 w 445"/>
                    <a:gd name="T13" fmla="*/ 410 h 533"/>
                    <a:gd name="T14" fmla="*/ 78 w 445"/>
                    <a:gd name="T15" fmla="*/ 424 h 533"/>
                    <a:gd name="T16" fmla="*/ 62 w 445"/>
                    <a:gd name="T17" fmla="*/ 352 h 533"/>
                    <a:gd name="T18" fmla="*/ 74 w 445"/>
                    <a:gd name="T19" fmla="*/ 326 h 533"/>
                    <a:gd name="T20" fmla="*/ 213 w 445"/>
                    <a:gd name="T21" fmla="*/ 18 h 533"/>
                    <a:gd name="T22" fmla="*/ 263 w 445"/>
                    <a:gd name="T23" fmla="*/ 59 h 533"/>
                    <a:gd name="T24" fmla="*/ 242 w 445"/>
                    <a:gd name="T25" fmla="*/ 75 h 533"/>
                    <a:gd name="T26" fmla="*/ 213 w 445"/>
                    <a:gd name="T27" fmla="*/ 120 h 533"/>
                    <a:gd name="T28" fmla="*/ 221 w 445"/>
                    <a:gd name="T29" fmla="*/ 162 h 533"/>
                    <a:gd name="T30" fmla="*/ 276 w 445"/>
                    <a:gd name="T31" fmla="*/ 232 h 533"/>
                    <a:gd name="T32" fmla="*/ 348 w 445"/>
                    <a:gd name="T33" fmla="*/ 273 h 533"/>
                    <a:gd name="T34" fmla="*/ 346 w 445"/>
                    <a:gd name="T35" fmla="*/ 294 h 533"/>
                    <a:gd name="T36" fmla="*/ 408 w 445"/>
                    <a:gd name="T37" fmla="*/ 327 h 533"/>
                    <a:gd name="T38" fmla="*/ 445 w 445"/>
                    <a:gd name="T39" fmla="*/ 362 h 533"/>
                    <a:gd name="T40" fmla="*/ 416 w 445"/>
                    <a:gd name="T41" fmla="*/ 357 h 533"/>
                    <a:gd name="T42" fmla="*/ 367 w 445"/>
                    <a:gd name="T43" fmla="*/ 381 h 533"/>
                    <a:gd name="T44" fmla="*/ 390 w 445"/>
                    <a:gd name="T45" fmla="*/ 424 h 533"/>
                    <a:gd name="T46" fmla="*/ 354 w 445"/>
                    <a:gd name="T47" fmla="*/ 468 h 533"/>
                    <a:gd name="T48" fmla="*/ 339 w 445"/>
                    <a:gd name="T49" fmla="*/ 457 h 533"/>
                    <a:gd name="T50" fmla="*/ 355 w 445"/>
                    <a:gd name="T51" fmla="*/ 421 h 533"/>
                    <a:gd name="T52" fmla="*/ 328 w 445"/>
                    <a:gd name="T53" fmla="*/ 368 h 533"/>
                    <a:gd name="T54" fmla="*/ 301 w 445"/>
                    <a:gd name="T55" fmla="*/ 341 h 533"/>
                    <a:gd name="T56" fmla="*/ 261 w 445"/>
                    <a:gd name="T57" fmla="*/ 312 h 533"/>
                    <a:gd name="T58" fmla="*/ 203 w 445"/>
                    <a:gd name="T59" fmla="*/ 286 h 533"/>
                    <a:gd name="T60" fmla="*/ 142 w 445"/>
                    <a:gd name="T61" fmla="*/ 223 h 533"/>
                    <a:gd name="T62" fmla="*/ 112 w 445"/>
                    <a:gd name="T63" fmla="*/ 166 h 533"/>
                    <a:gd name="T64" fmla="*/ 63 w 445"/>
                    <a:gd name="T65" fmla="*/ 155 h 533"/>
                    <a:gd name="T66" fmla="*/ 26 w 445"/>
                    <a:gd name="T67" fmla="*/ 183 h 533"/>
                    <a:gd name="T68" fmla="*/ 10 w 445"/>
                    <a:gd name="T69" fmla="*/ 154 h 533"/>
                    <a:gd name="T70" fmla="*/ 13 w 445"/>
                    <a:gd name="T71" fmla="*/ 97 h 533"/>
                    <a:gd name="T72" fmla="*/ 3 w 445"/>
                    <a:gd name="T73" fmla="*/ 61 h 533"/>
                    <a:gd name="T74" fmla="*/ 38 w 445"/>
                    <a:gd name="T75" fmla="*/ 70 h 533"/>
                    <a:gd name="T76" fmla="*/ 66 w 445"/>
                    <a:gd name="T77" fmla="*/ 60 h 533"/>
                    <a:gd name="T78" fmla="*/ 92 w 445"/>
                    <a:gd name="T79" fmla="*/ 37 h 533"/>
                    <a:gd name="T80" fmla="*/ 137 w 445"/>
                    <a:gd name="T81" fmla="*/ 34 h 533"/>
                    <a:gd name="T82" fmla="*/ 163 w 445"/>
                    <a:gd name="T83" fmla="*/ 20 h 533"/>
                    <a:gd name="T84" fmla="*/ 205 w 445"/>
                    <a:gd name="T8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5" h="533">
                      <a:moveTo>
                        <a:pt x="332" y="456"/>
                      </a:moveTo>
                      <a:lnTo>
                        <a:pt x="319" y="494"/>
                      </a:lnTo>
                      <a:lnTo>
                        <a:pt x="324" y="509"/>
                      </a:lnTo>
                      <a:lnTo>
                        <a:pt x="316" y="533"/>
                      </a:lnTo>
                      <a:lnTo>
                        <a:pt x="287" y="515"/>
                      </a:lnTo>
                      <a:lnTo>
                        <a:pt x="268" y="510"/>
                      </a:lnTo>
                      <a:lnTo>
                        <a:pt x="215" y="486"/>
                      </a:lnTo>
                      <a:lnTo>
                        <a:pt x="220" y="461"/>
                      </a:lnTo>
                      <a:lnTo>
                        <a:pt x="265" y="465"/>
                      </a:lnTo>
                      <a:lnTo>
                        <a:pt x="304" y="460"/>
                      </a:lnTo>
                      <a:lnTo>
                        <a:pt x="332" y="456"/>
                      </a:lnTo>
                      <a:close/>
                      <a:moveTo>
                        <a:pt x="93" y="310"/>
                      </a:moveTo>
                      <a:lnTo>
                        <a:pt x="116" y="346"/>
                      </a:lnTo>
                      <a:lnTo>
                        <a:pt x="111" y="410"/>
                      </a:lnTo>
                      <a:lnTo>
                        <a:pt x="93" y="407"/>
                      </a:lnTo>
                      <a:lnTo>
                        <a:pt x="78" y="424"/>
                      </a:lnTo>
                      <a:lnTo>
                        <a:pt x="64" y="411"/>
                      </a:lnTo>
                      <a:lnTo>
                        <a:pt x="62" y="352"/>
                      </a:lnTo>
                      <a:lnTo>
                        <a:pt x="53" y="323"/>
                      </a:lnTo>
                      <a:lnTo>
                        <a:pt x="74" y="326"/>
                      </a:lnTo>
                      <a:lnTo>
                        <a:pt x="93" y="310"/>
                      </a:lnTo>
                      <a:close/>
                      <a:moveTo>
                        <a:pt x="213" y="18"/>
                      </a:moveTo>
                      <a:lnTo>
                        <a:pt x="267" y="33"/>
                      </a:lnTo>
                      <a:lnTo>
                        <a:pt x="263" y="59"/>
                      </a:lnTo>
                      <a:lnTo>
                        <a:pt x="272" y="83"/>
                      </a:lnTo>
                      <a:lnTo>
                        <a:pt x="242" y="75"/>
                      </a:lnTo>
                      <a:lnTo>
                        <a:pt x="211" y="94"/>
                      </a:lnTo>
                      <a:lnTo>
                        <a:pt x="213" y="120"/>
                      </a:lnTo>
                      <a:lnTo>
                        <a:pt x="209" y="136"/>
                      </a:lnTo>
                      <a:lnTo>
                        <a:pt x="221" y="162"/>
                      </a:lnTo>
                      <a:lnTo>
                        <a:pt x="257" y="189"/>
                      </a:lnTo>
                      <a:lnTo>
                        <a:pt x="276" y="232"/>
                      </a:lnTo>
                      <a:lnTo>
                        <a:pt x="318" y="273"/>
                      </a:lnTo>
                      <a:lnTo>
                        <a:pt x="348" y="273"/>
                      </a:lnTo>
                      <a:lnTo>
                        <a:pt x="357" y="284"/>
                      </a:lnTo>
                      <a:lnTo>
                        <a:pt x="346" y="294"/>
                      </a:lnTo>
                      <a:lnTo>
                        <a:pt x="380" y="312"/>
                      </a:lnTo>
                      <a:lnTo>
                        <a:pt x="408" y="327"/>
                      </a:lnTo>
                      <a:lnTo>
                        <a:pt x="441" y="353"/>
                      </a:lnTo>
                      <a:lnTo>
                        <a:pt x="445" y="362"/>
                      </a:lnTo>
                      <a:lnTo>
                        <a:pt x="438" y="380"/>
                      </a:lnTo>
                      <a:lnTo>
                        <a:pt x="416" y="357"/>
                      </a:lnTo>
                      <a:lnTo>
                        <a:pt x="383" y="349"/>
                      </a:lnTo>
                      <a:lnTo>
                        <a:pt x="367" y="381"/>
                      </a:lnTo>
                      <a:lnTo>
                        <a:pt x="395" y="399"/>
                      </a:lnTo>
                      <a:lnTo>
                        <a:pt x="390" y="424"/>
                      </a:lnTo>
                      <a:lnTo>
                        <a:pt x="375" y="427"/>
                      </a:lnTo>
                      <a:lnTo>
                        <a:pt x="354" y="468"/>
                      </a:lnTo>
                      <a:lnTo>
                        <a:pt x="339" y="472"/>
                      </a:lnTo>
                      <a:lnTo>
                        <a:pt x="339" y="457"/>
                      </a:lnTo>
                      <a:lnTo>
                        <a:pt x="346" y="432"/>
                      </a:lnTo>
                      <a:lnTo>
                        <a:pt x="355" y="421"/>
                      </a:lnTo>
                      <a:lnTo>
                        <a:pt x="340" y="393"/>
                      </a:lnTo>
                      <a:lnTo>
                        <a:pt x="328" y="368"/>
                      </a:lnTo>
                      <a:lnTo>
                        <a:pt x="312" y="362"/>
                      </a:lnTo>
                      <a:lnTo>
                        <a:pt x="301" y="341"/>
                      </a:lnTo>
                      <a:lnTo>
                        <a:pt x="277" y="332"/>
                      </a:lnTo>
                      <a:lnTo>
                        <a:pt x="261" y="312"/>
                      </a:lnTo>
                      <a:lnTo>
                        <a:pt x="233" y="308"/>
                      </a:lnTo>
                      <a:lnTo>
                        <a:pt x="203" y="286"/>
                      </a:lnTo>
                      <a:lnTo>
                        <a:pt x="168" y="253"/>
                      </a:lnTo>
                      <a:lnTo>
                        <a:pt x="142" y="223"/>
                      </a:lnTo>
                      <a:lnTo>
                        <a:pt x="131" y="172"/>
                      </a:lnTo>
                      <a:lnTo>
                        <a:pt x="112" y="166"/>
                      </a:lnTo>
                      <a:lnTo>
                        <a:pt x="81" y="148"/>
                      </a:lnTo>
                      <a:lnTo>
                        <a:pt x="63" y="155"/>
                      </a:lnTo>
                      <a:lnTo>
                        <a:pt x="42" y="180"/>
                      </a:lnTo>
                      <a:lnTo>
                        <a:pt x="26" y="183"/>
                      </a:lnTo>
                      <a:lnTo>
                        <a:pt x="30" y="161"/>
                      </a:lnTo>
                      <a:lnTo>
                        <a:pt x="10" y="154"/>
                      </a:lnTo>
                      <a:lnTo>
                        <a:pt x="0" y="113"/>
                      </a:lnTo>
                      <a:lnTo>
                        <a:pt x="13" y="97"/>
                      </a:lnTo>
                      <a:lnTo>
                        <a:pt x="2" y="76"/>
                      </a:lnTo>
                      <a:lnTo>
                        <a:pt x="3" y="61"/>
                      </a:lnTo>
                      <a:lnTo>
                        <a:pt x="20" y="73"/>
                      </a:lnTo>
                      <a:lnTo>
                        <a:pt x="38" y="70"/>
                      </a:lnTo>
                      <a:lnTo>
                        <a:pt x="59" y="52"/>
                      </a:lnTo>
                      <a:lnTo>
                        <a:pt x="66" y="60"/>
                      </a:lnTo>
                      <a:lnTo>
                        <a:pt x="84" y="59"/>
                      </a:lnTo>
                      <a:lnTo>
                        <a:pt x="92" y="37"/>
                      </a:lnTo>
                      <a:lnTo>
                        <a:pt x="120" y="44"/>
                      </a:lnTo>
                      <a:lnTo>
                        <a:pt x="137" y="34"/>
                      </a:lnTo>
                      <a:lnTo>
                        <a:pt x="140" y="12"/>
                      </a:lnTo>
                      <a:lnTo>
                        <a:pt x="163" y="20"/>
                      </a:lnTo>
                      <a:lnTo>
                        <a:pt x="167" y="9"/>
                      </a:lnTo>
                      <a:lnTo>
                        <a:pt x="205" y="0"/>
                      </a:lnTo>
                      <a:lnTo>
                        <a:pt x="213" y="1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7" name="Country">
                  <a:extLst>
                    <a:ext uri="{FF2B5EF4-FFF2-40B4-BE49-F238E27FC236}">
                      <a16:creationId xmlns:a16="http://schemas.microsoft.com/office/drawing/2014/main" id="{E6B81F1A-D6C4-41D3-BA34-297848160454}"/>
                    </a:ext>
                  </a:extLst>
                </p:cNvPr>
                <p:cNvSpPr>
                  <a:spLocks/>
                </p:cNvSpPr>
                <p:nvPr/>
              </p:nvSpPr>
              <p:spPr bwMode="auto">
                <a:xfrm>
                  <a:off x="5632450" y="2292350"/>
                  <a:ext cx="17462" cy="6350"/>
                </a:xfrm>
                <a:custGeom>
                  <a:avLst/>
                  <a:gdLst>
                    <a:gd name="T0" fmla="*/ 29 w 81"/>
                    <a:gd name="T1" fmla="*/ 1 h 33"/>
                    <a:gd name="T2" fmla="*/ 54 w 81"/>
                    <a:gd name="T3" fmla="*/ 5 h 33"/>
                    <a:gd name="T4" fmla="*/ 74 w 81"/>
                    <a:gd name="T5" fmla="*/ 15 h 33"/>
                    <a:gd name="T6" fmla="*/ 81 w 81"/>
                    <a:gd name="T7" fmla="*/ 25 h 33"/>
                    <a:gd name="T8" fmla="*/ 54 w 81"/>
                    <a:gd name="T9" fmla="*/ 26 h 33"/>
                    <a:gd name="T10" fmla="*/ 42 w 81"/>
                    <a:gd name="T11" fmla="*/ 33 h 33"/>
                    <a:gd name="T12" fmla="*/ 21 w 81"/>
                    <a:gd name="T13" fmla="*/ 26 h 33"/>
                    <a:gd name="T14" fmla="*/ 0 w 81"/>
                    <a:gd name="T15" fmla="*/ 12 h 33"/>
                    <a:gd name="T16" fmla="*/ 4 w 81"/>
                    <a:gd name="T17" fmla="*/ 3 h 33"/>
                    <a:gd name="T18" fmla="*/ 20 w 81"/>
                    <a:gd name="T19" fmla="*/ 0 h 33"/>
                    <a:gd name="T20" fmla="*/ 29 w 81"/>
                    <a:gd name="T21"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33">
                      <a:moveTo>
                        <a:pt x="29" y="1"/>
                      </a:moveTo>
                      <a:lnTo>
                        <a:pt x="54" y="5"/>
                      </a:lnTo>
                      <a:lnTo>
                        <a:pt x="74" y="15"/>
                      </a:lnTo>
                      <a:lnTo>
                        <a:pt x="81" y="25"/>
                      </a:lnTo>
                      <a:lnTo>
                        <a:pt x="54" y="26"/>
                      </a:lnTo>
                      <a:lnTo>
                        <a:pt x="42" y="33"/>
                      </a:lnTo>
                      <a:lnTo>
                        <a:pt x="21" y="26"/>
                      </a:lnTo>
                      <a:lnTo>
                        <a:pt x="0" y="12"/>
                      </a:lnTo>
                      <a:lnTo>
                        <a:pt x="4" y="3"/>
                      </a:lnTo>
                      <a:lnTo>
                        <a:pt x="20" y="0"/>
                      </a:lnTo>
                      <a:lnTo>
                        <a:pt x="29" y="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8" name="Country">
                  <a:extLst>
                    <a:ext uri="{FF2B5EF4-FFF2-40B4-BE49-F238E27FC236}">
                      <a16:creationId xmlns:a16="http://schemas.microsoft.com/office/drawing/2014/main" id="{93B56198-39BD-4653-92E5-EBD1DAA55112}"/>
                    </a:ext>
                  </a:extLst>
                </p:cNvPr>
                <p:cNvSpPr>
                  <a:spLocks/>
                </p:cNvSpPr>
                <p:nvPr/>
              </p:nvSpPr>
              <p:spPr bwMode="auto">
                <a:xfrm>
                  <a:off x="6507163" y="2165350"/>
                  <a:ext cx="31750" cy="36513"/>
                </a:xfrm>
                <a:custGeom>
                  <a:avLst/>
                  <a:gdLst>
                    <a:gd name="T0" fmla="*/ 24 w 162"/>
                    <a:gd name="T1" fmla="*/ 44 h 185"/>
                    <a:gd name="T2" fmla="*/ 30 w 162"/>
                    <a:gd name="T3" fmla="*/ 30 h 185"/>
                    <a:gd name="T4" fmla="*/ 72 w 162"/>
                    <a:gd name="T5" fmla="*/ 48 h 185"/>
                    <a:gd name="T6" fmla="*/ 147 w 162"/>
                    <a:gd name="T7" fmla="*/ 0 h 185"/>
                    <a:gd name="T8" fmla="*/ 162 w 162"/>
                    <a:gd name="T9" fmla="*/ 55 h 185"/>
                    <a:gd name="T10" fmla="*/ 155 w 162"/>
                    <a:gd name="T11" fmla="*/ 61 h 185"/>
                    <a:gd name="T12" fmla="*/ 79 w 162"/>
                    <a:gd name="T13" fmla="*/ 84 h 185"/>
                    <a:gd name="T14" fmla="*/ 117 w 162"/>
                    <a:gd name="T15" fmla="*/ 128 h 185"/>
                    <a:gd name="T16" fmla="*/ 104 w 162"/>
                    <a:gd name="T17" fmla="*/ 135 h 185"/>
                    <a:gd name="T18" fmla="*/ 98 w 162"/>
                    <a:gd name="T19" fmla="*/ 150 h 185"/>
                    <a:gd name="T20" fmla="*/ 69 w 162"/>
                    <a:gd name="T21" fmla="*/ 156 h 185"/>
                    <a:gd name="T22" fmla="*/ 60 w 162"/>
                    <a:gd name="T23" fmla="*/ 171 h 185"/>
                    <a:gd name="T24" fmla="*/ 43 w 162"/>
                    <a:gd name="T25" fmla="*/ 185 h 185"/>
                    <a:gd name="T26" fmla="*/ 1 w 162"/>
                    <a:gd name="T27" fmla="*/ 178 h 185"/>
                    <a:gd name="T28" fmla="*/ 0 w 162"/>
                    <a:gd name="T29" fmla="*/ 171 h 185"/>
                    <a:gd name="T30" fmla="*/ 19 w 162"/>
                    <a:gd name="T31" fmla="*/ 102 h 185"/>
                    <a:gd name="T32" fmla="*/ 18 w 162"/>
                    <a:gd name="T33" fmla="*/ 84 h 185"/>
                    <a:gd name="T34" fmla="*/ 24 w 162"/>
                    <a:gd name="T35" fmla="*/ 71 h 185"/>
                    <a:gd name="T36" fmla="*/ 24 w 162"/>
                    <a:gd name="T37" fmla="*/ 4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185">
                      <a:moveTo>
                        <a:pt x="24" y="44"/>
                      </a:moveTo>
                      <a:lnTo>
                        <a:pt x="30" y="30"/>
                      </a:lnTo>
                      <a:lnTo>
                        <a:pt x="72" y="48"/>
                      </a:lnTo>
                      <a:lnTo>
                        <a:pt x="147" y="0"/>
                      </a:lnTo>
                      <a:lnTo>
                        <a:pt x="162" y="55"/>
                      </a:lnTo>
                      <a:lnTo>
                        <a:pt x="155" y="61"/>
                      </a:lnTo>
                      <a:lnTo>
                        <a:pt x="79" y="84"/>
                      </a:lnTo>
                      <a:lnTo>
                        <a:pt x="117" y="128"/>
                      </a:lnTo>
                      <a:lnTo>
                        <a:pt x="104" y="135"/>
                      </a:lnTo>
                      <a:lnTo>
                        <a:pt x="98" y="150"/>
                      </a:lnTo>
                      <a:lnTo>
                        <a:pt x="69" y="156"/>
                      </a:lnTo>
                      <a:lnTo>
                        <a:pt x="60" y="171"/>
                      </a:lnTo>
                      <a:lnTo>
                        <a:pt x="43" y="185"/>
                      </a:lnTo>
                      <a:lnTo>
                        <a:pt x="1" y="178"/>
                      </a:lnTo>
                      <a:lnTo>
                        <a:pt x="0" y="171"/>
                      </a:lnTo>
                      <a:lnTo>
                        <a:pt x="19" y="102"/>
                      </a:lnTo>
                      <a:lnTo>
                        <a:pt x="18" y="84"/>
                      </a:lnTo>
                      <a:lnTo>
                        <a:pt x="24" y="71"/>
                      </a:lnTo>
                      <a:lnTo>
                        <a:pt x="24" y="4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29" name="Country">
                  <a:extLst>
                    <a:ext uri="{FF2B5EF4-FFF2-40B4-BE49-F238E27FC236}">
                      <a16:creationId xmlns:a16="http://schemas.microsoft.com/office/drawing/2014/main" id="{386C09B6-25A7-42FF-83AD-96898D68F7C2}"/>
                    </a:ext>
                  </a:extLst>
                </p:cNvPr>
                <p:cNvSpPr>
                  <a:spLocks noEditPoints="1"/>
                </p:cNvSpPr>
                <p:nvPr/>
              </p:nvSpPr>
              <p:spPr bwMode="auto">
                <a:xfrm>
                  <a:off x="7235825" y="2043113"/>
                  <a:ext cx="123825" cy="142875"/>
                </a:xfrm>
                <a:custGeom>
                  <a:avLst/>
                  <a:gdLst>
                    <a:gd name="T0" fmla="*/ 203 w 611"/>
                    <a:gd name="T1" fmla="*/ 578 h 702"/>
                    <a:gd name="T2" fmla="*/ 166 w 611"/>
                    <a:gd name="T3" fmla="*/ 591 h 702"/>
                    <a:gd name="T4" fmla="*/ 136 w 611"/>
                    <a:gd name="T5" fmla="*/ 628 h 702"/>
                    <a:gd name="T6" fmla="*/ 112 w 611"/>
                    <a:gd name="T7" fmla="*/ 593 h 702"/>
                    <a:gd name="T8" fmla="*/ 154 w 611"/>
                    <a:gd name="T9" fmla="*/ 572 h 702"/>
                    <a:gd name="T10" fmla="*/ 198 w 611"/>
                    <a:gd name="T11" fmla="*/ 562 h 702"/>
                    <a:gd name="T12" fmla="*/ 424 w 611"/>
                    <a:gd name="T13" fmla="*/ 461 h 702"/>
                    <a:gd name="T14" fmla="*/ 411 w 611"/>
                    <a:gd name="T15" fmla="*/ 517 h 702"/>
                    <a:gd name="T16" fmla="*/ 296 w 611"/>
                    <a:gd name="T17" fmla="*/ 541 h 702"/>
                    <a:gd name="T18" fmla="*/ 216 w 611"/>
                    <a:gd name="T19" fmla="*/ 576 h 702"/>
                    <a:gd name="T20" fmla="*/ 149 w 611"/>
                    <a:gd name="T21" fmla="*/ 552 h 702"/>
                    <a:gd name="T22" fmla="*/ 59 w 611"/>
                    <a:gd name="T23" fmla="*/ 574 h 702"/>
                    <a:gd name="T24" fmla="*/ 73 w 611"/>
                    <a:gd name="T25" fmla="*/ 683 h 702"/>
                    <a:gd name="T26" fmla="*/ 30 w 611"/>
                    <a:gd name="T27" fmla="*/ 685 h 702"/>
                    <a:gd name="T28" fmla="*/ 15 w 611"/>
                    <a:gd name="T29" fmla="*/ 632 h 702"/>
                    <a:gd name="T30" fmla="*/ 35 w 611"/>
                    <a:gd name="T31" fmla="*/ 587 h 702"/>
                    <a:gd name="T32" fmla="*/ 94 w 611"/>
                    <a:gd name="T33" fmla="*/ 535 h 702"/>
                    <a:gd name="T34" fmla="*/ 197 w 611"/>
                    <a:gd name="T35" fmla="*/ 489 h 702"/>
                    <a:gd name="T36" fmla="*/ 277 w 611"/>
                    <a:gd name="T37" fmla="*/ 416 h 702"/>
                    <a:gd name="T38" fmla="*/ 358 w 611"/>
                    <a:gd name="T39" fmla="*/ 391 h 702"/>
                    <a:gd name="T40" fmla="*/ 403 w 611"/>
                    <a:gd name="T41" fmla="*/ 313 h 702"/>
                    <a:gd name="T42" fmla="*/ 413 w 611"/>
                    <a:gd name="T43" fmla="*/ 226 h 702"/>
                    <a:gd name="T44" fmla="*/ 474 w 611"/>
                    <a:gd name="T45" fmla="*/ 286 h 702"/>
                    <a:gd name="T46" fmla="*/ 438 w 611"/>
                    <a:gd name="T47" fmla="*/ 374 h 702"/>
                    <a:gd name="T48" fmla="*/ 550 w 611"/>
                    <a:gd name="T49" fmla="*/ 73 h 702"/>
                    <a:gd name="T50" fmla="*/ 603 w 611"/>
                    <a:gd name="T51" fmla="*/ 62 h 702"/>
                    <a:gd name="T52" fmla="*/ 555 w 611"/>
                    <a:gd name="T53" fmla="*/ 135 h 702"/>
                    <a:gd name="T54" fmla="*/ 462 w 611"/>
                    <a:gd name="T55" fmla="*/ 151 h 702"/>
                    <a:gd name="T56" fmla="*/ 399 w 611"/>
                    <a:gd name="T57" fmla="*/ 207 h 702"/>
                    <a:gd name="T58" fmla="*/ 413 w 611"/>
                    <a:gd name="T59" fmla="*/ 117 h 702"/>
                    <a:gd name="T60" fmla="*/ 464 w 611"/>
                    <a:gd name="T61" fmla="*/ 42 h 702"/>
                    <a:gd name="T62" fmla="*/ 520 w 611"/>
                    <a:gd name="T63" fmla="*/ 55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1" h="702">
                      <a:moveTo>
                        <a:pt x="198" y="562"/>
                      </a:moveTo>
                      <a:lnTo>
                        <a:pt x="203" y="578"/>
                      </a:lnTo>
                      <a:lnTo>
                        <a:pt x="181" y="605"/>
                      </a:lnTo>
                      <a:lnTo>
                        <a:pt x="166" y="591"/>
                      </a:lnTo>
                      <a:lnTo>
                        <a:pt x="146" y="601"/>
                      </a:lnTo>
                      <a:lnTo>
                        <a:pt x="136" y="628"/>
                      </a:lnTo>
                      <a:lnTo>
                        <a:pt x="112" y="615"/>
                      </a:lnTo>
                      <a:lnTo>
                        <a:pt x="112" y="593"/>
                      </a:lnTo>
                      <a:lnTo>
                        <a:pt x="133" y="566"/>
                      </a:lnTo>
                      <a:lnTo>
                        <a:pt x="154" y="572"/>
                      </a:lnTo>
                      <a:lnTo>
                        <a:pt x="170" y="552"/>
                      </a:lnTo>
                      <a:lnTo>
                        <a:pt x="198" y="562"/>
                      </a:lnTo>
                      <a:close/>
                      <a:moveTo>
                        <a:pt x="438" y="423"/>
                      </a:moveTo>
                      <a:lnTo>
                        <a:pt x="424" y="461"/>
                      </a:lnTo>
                      <a:lnTo>
                        <a:pt x="431" y="484"/>
                      </a:lnTo>
                      <a:lnTo>
                        <a:pt x="411" y="517"/>
                      </a:lnTo>
                      <a:lnTo>
                        <a:pt x="362" y="539"/>
                      </a:lnTo>
                      <a:lnTo>
                        <a:pt x="296" y="541"/>
                      </a:lnTo>
                      <a:lnTo>
                        <a:pt x="242" y="593"/>
                      </a:lnTo>
                      <a:lnTo>
                        <a:pt x="216" y="576"/>
                      </a:lnTo>
                      <a:lnTo>
                        <a:pt x="215" y="542"/>
                      </a:lnTo>
                      <a:lnTo>
                        <a:pt x="149" y="552"/>
                      </a:lnTo>
                      <a:lnTo>
                        <a:pt x="104" y="573"/>
                      </a:lnTo>
                      <a:lnTo>
                        <a:pt x="59" y="574"/>
                      </a:lnTo>
                      <a:lnTo>
                        <a:pt x="98" y="607"/>
                      </a:lnTo>
                      <a:lnTo>
                        <a:pt x="73" y="683"/>
                      </a:lnTo>
                      <a:lnTo>
                        <a:pt x="48" y="702"/>
                      </a:lnTo>
                      <a:lnTo>
                        <a:pt x="30" y="685"/>
                      </a:lnTo>
                      <a:lnTo>
                        <a:pt x="39" y="645"/>
                      </a:lnTo>
                      <a:lnTo>
                        <a:pt x="15" y="632"/>
                      </a:lnTo>
                      <a:lnTo>
                        <a:pt x="0" y="601"/>
                      </a:lnTo>
                      <a:lnTo>
                        <a:pt x="35" y="587"/>
                      </a:lnTo>
                      <a:lnTo>
                        <a:pt x="55" y="558"/>
                      </a:lnTo>
                      <a:lnTo>
                        <a:pt x="94" y="535"/>
                      </a:lnTo>
                      <a:lnTo>
                        <a:pt x="121" y="503"/>
                      </a:lnTo>
                      <a:lnTo>
                        <a:pt x="197" y="489"/>
                      </a:lnTo>
                      <a:lnTo>
                        <a:pt x="237" y="499"/>
                      </a:lnTo>
                      <a:lnTo>
                        <a:pt x="277" y="416"/>
                      </a:lnTo>
                      <a:lnTo>
                        <a:pt x="302" y="438"/>
                      </a:lnTo>
                      <a:lnTo>
                        <a:pt x="358" y="391"/>
                      </a:lnTo>
                      <a:lnTo>
                        <a:pt x="379" y="372"/>
                      </a:lnTo>
                      <a:lnTo>
                        <a:pt x="403" y="313"/>
                      </a:lnTo>
                      <a:lnTo>
                        <a:pt x="397" y="258"/>
                      </a:lnTo>
                      <a:lnTo>
                        <a:pt x="413" y="226"/>
                      </a:lnTo>
                      <a:lnTo>
                        <a:pt x="453" y="217"/>
                      </a:lnTo>
                      <a:lnTo>
                        <a:pt x="474" y="286"/>
                      </a:lnTo>
                      <a:lnTo>
                        <a:pt x="473" y="326"/>
                      </a:lnTo>
                      <a:lnTo>
                        <a:pt x="438" y="374"/>
                      </a:lnTo>
                      <a:lnTo>
                        <a:pt x="438" y="423"/>
                      </a:lnTo>
                      <a:close/>
                      <a:moveTo>
                        <a:pt x="550" y="73"/>
                      </a:moveTo>
                      <a:lnTo>
                        <a:pt x="576" y="84"/>
                      </a:lnTo>
                      <a:lnTo>
                        <a:pt x="603" y="62"/>
                      </a:lnTo>
                      <a:lnTo>
                        <a:pt x="611" y="121"/>
                      </a:lnTo>
                      <a:lnTo>
                        <a:pt x="555" y="135"/>
                      </a:lnTo>
                      <a:lnTo>
                        <a:pt x="522" y="186"/>
                      </a:lnTo>
                      <a:lnTo>
                        <a:pt x="462" y="151"/>
                      </a:lnTo>
                      <a:lnTo>
                        <a:pt x="441" y="206"/>
                      </a:lnTo>
                      <a:lnTo>
                        <a:pt x="399" y="207"/>
                      </a:lnTo>
                      <a:lnTo>
                        <a:pt x="394" y="157"/>
                      </a:lnTo>
                      <a:lnTo>
                        <a:pt x="413" y="117"/>
                      </a:lnTo>
                      <a:lnTo>
                        <a:pt x="453" y="114"/>
                      </a:lnTo>
                      <a:lnTo>
                        <a:pt x="464" y="42"/>
                      </a:lnTo>
                      <a:lnTo>
                        <a:pt x="476" y="0"/>
                      </a:lnTo>
                      <a:lnTo>
                        <a:pt x="520" y="55"/>
                      </a:lnTo>
                      <a:lnTo>
                        <a:pt x="550" y="7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0" name="Country">
                  <a:extLst>
                    <a:ext uri="{FF2B5EF4-FFF2-40B4-BE49-F238E27FC236}">
                      <a16:creationId xmlns:a16="http://schemas.microsoft.com/office/drawing/2014/main" id="{D6B49B5F-67EE-45CE-B4E8-B14571374AAC}"/>
                    </a:ext>
                  </a:extLst>
                </p:cNvPr>
                <p:cNvSpPr>
                  <a:spLocks/>
                </p:cNvSpPr>
                <p:nvPr/>
              </p:nvSpPr>
              <p:spPr bwMode="auto">
                <a:xfrm>
                  <a:off x="6499225" y="2393950"/>
                  <a:ext cx="60325" cy="77788"/>
                </a:xfrm>
                <a:custGeom>
                  <a:avLst/>
                  <a:gdLst>
                    <a:gd name="T0" fmla="*/ 269 w 302"/>
                    <a:gd name="T1" fmla="*/ 240 h 384"/>
                    <a:gd name="T2" fmla="*/ 292 w 302"/>
                    <a:gd name="T3" fmla="*/ 271 h 384"/>
                    <a:gd name="T4" fmla="*/ 265 w 302"/>
                    <a:gd name="T5" fmla="*/ 286 h 384"/>
                    <a:gd name="T6" fmla="*/ 256 w 302"/>
                    <a:gd name="T7" fmla="*/ 302 h 384"/>
                    <a:gd name="T8" fmla="*/ 241 w 302"/>
                    <a:gd name="T9" fmla="*/ 304 h 384"/>
                    <a:gd name="T10" fmla="*/ 236 w 302"/>
                    <a:gd name="T11" fmla="*/ 331 h 384"/>
                    <a:gd name="T12" fmla="*/ 224 w 302"/>
                    <a:gd name="T13" fmla="*/ 346 h 384"/>
                    <a:gd name="T14" fmla="*/ 217 w 302"/>
                    <a:gd name="T15" fmla="*/ 371 h 384"/>
                    <a:gd name="T16" fmla="*/ 201 w 302"/>
                    <a:gd name="T17" fmla="*/ 384 h 384"/>
                    <a:gd name="T18" fmla="*/ 147 w 302"/>
                    <a:gd name="T19" fmla="*/ 346 h 384"/>
                    <a:gd name="T20" fmla="*/ 144 w 302"/>
                    <a:gd name="T21" fmla="*/ 324 h 384"/>
                    <a:gd name="T22" fmla="*/ 7 w 302"/>
                    <a:gd name="T23" fmla="*/ 248 h 384"/>
                    <a:gd name="T24" fmla="*/ 0 w 302"/>
                    <a:gd name="T25" fmla="*/ 243 h 384"/>
                    <a:gd name="T26" fmla="*/ 0 w 302"/>
                    <a:gd name="T27" fmla="*/ 203 h 384"/>
                    <a:gd name="T28" fmla="*/ 11 w 302"/>
                    <a:gd name="T29" fmla="*/ 188 h 384"/>
                    <a:gd name="T30" fmla="*/ 29 w 302"/>
                    <a:gd name="T31" fmla="*/ 163 h 384"/>
                    <a:gd name="T32" fmla="*/ 43 w 302"/>
                    <a:gd name="T33" fmla="*/ 136 h 384"/>
                    <a:gd name="T34" fmla="*/ 27 w 302"/>
                    <a:gd name="T35" fmla="*/ 93 h 384"/>
                    <a:gd name="T36" fmla="*/ 22 w 302"/>
                    <a:gd name="T37" fmla="*/ 74 h 384"/>
                    <a:gd name="T38" fmla="*/ 4 w 302"/>
                    <a:gd name="T39" fmla="*/ 48 h 384"/>
                    <a:gd name="T40" fmla="*/ 27 w 302"/>
                    <a:gd name="T41" fmla="*/ 25 h 384"/>
                    <a:gd name="T42" fmla="*/ 53 w 302"/>
                    <a:gd name="T43" fmla="*/ 0 h 384"/>
                    <a:gd name="T44" fmla="*/ 73 w 302"/>
                    <a:gd name="T45" fmla="*/ 7 h 384"/>
                    <a:gd name="T46" fmla="*/ 73 w 302"/>
                    <a:gd name="T47" fmla="*/ 28 h 384"/>
                    <a:gd name="T48" fmla="*/ 86 w 302"/>
                    <a:gd name="T49" fmla="*/ 40 h 384"/>
                    <a:gd name="T50" fmla="*/ 112 w 302"/>
                    <a:gd name="T51" fmla="*/ 40 h 384"/>
                    <a:gd name="T52" fmla="*/ 160 w 302"/>
                    <a:gd name="T53" fmla="*/ 72 h 384"/>
                    <a:gd name="T54" fmla="*/ 172 w 302"/>
                    <a:gd name="T55" fmla="*/ 72 h 384"/>
                    <a:gd name="T56" fmla="*/ 181 w 302"/>
                    <a:gd name="T57" fmla="*/ 72 h 384"/>
                    <a:gd name="T58" fmla="*/ 189 w 302"/>
                    <a:gd name="T59" fmla="*/ 76 h 384"/>
                    <a:gd name="T60" fmla="*/ 215 w 302"/>
                    <a:gd name="T61" fmla="*/ 79 h 384"/>
                    <a:gd name="T62" fmla="*/ 226 w 302"/>
                    <a:gd name="T63" fmla="*/ 63 h 384"/>
                    <a:gd name="T64" fmla="*/ 261 w 302"/>
                    <a:gd name="T65" fmla="*/ 47 h 384"/>
                    <a:gd name="T66" fmla="*/ 276 w 302"/>
                    <a:gd name="T67" fmla="*/ 60 h 384"/>
                    <a:gd name="T68" fmla="*/ 302 w 302"/>
                    <a:gd name="T69" fmla="*/ 60 h 384"/>
                    <a:gd name="T70" fmla="*/ 269 w 302"/>
                    <a:gd name="T71" fmla="*/ 103 h 384"/>
                    <a:gd name="T72" fmla="*/ 269 w 302"/>
                    <a:gd name="T73" fmla="*/ 24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2" h="384">
                      <a:moveTo>
                        <a:pt x="269" y="240"/>
                      </a:moveTo>
                      <a:lnTo>
                        <a:pt x="292" y="271"/>
                      </a:lnTo>
                      <a:lnTo>
                        <a:pt x="265" y="286"/>
                      </a:lnTo>
                      <a:lnTo>
                        <a:pt x="256" y="302"/>
                      </a:lnTo>
                      <a:lnTo>
                        <a:pt x="241" y="304"/>
                      </a:lnTo>
                      <a:lnTo>
                        <a:pt x="236" y="331"/>
                      </a:lnTo>
                      <a:lnTo>
                        <a:pt x="224" y="346"/>
                      </a:lnTo>
                      <a:lnTo>
                        <a:pt x="217" y="371"/>
                      </a:lnTo>
                      <a:lnTo>
                        <a:pt x="201" y="384"/>
                      </a:lnTo>
                      <a:lnTo>
                        <a:pt x="147" y="346"/>
                      </a:lnTo>
                      <a:lnTo>
                        <a:pt x="144" y="324"/>
                      </a:lnTo>
                      <a:lnTo>
                        <a:pt x="7" y="248"/>
                      </a:lnTo>
                      <a:lnTo>
                        <a:pt x="0" y="243"/>
                      </a:lnTo>
                      <a:lnTo>
                        <a:pt x="0" y="203"/>
                      </a:lnTo>
                      <a:lnTo>
                        <a:pt x="11" y="188"/>
                      </a:lnTo>
                      <a:lnTo>
                        <a:pt x="29" y="163"/>
                      </a:lnTo>
                      <a:lnTo>
                        <a:pt x="43" y="136"/>
                      </a:lnTo>
                      <a:lnTo>
                        <a:pt x="27" y="93"/>
                      </a:lnTo>
                      <a:lnTo>
                        <a:pt x="22" y="74"/>
                      </a:lnTo>
                      <a:lnTo>
                        <a:pt x="4" y="48"/>
                      </a:lnTo>
                      <a:lnTo>
                        <a:pt x="27" y="25"/>
                      </a:lnTo>
                      <a:lnTo>
                        <a:pt x="53" y="0"/>
                      </a:lnTo>
                      <a:lnTo>
                        <a:pt x="73" y="7"/>
                      </a:lnTo>
                      <a:lnTo>
                        <a:pt x="73" y="28"/>
                      </a:lnTo>
                      <a:lnTo>
                        <a:pt x="86" y="40"/>
                      </a:lnTo>
                      <a:lnTo>
                        <a:pt x="112" y="40"/>
                      </a:lnTo>
                      <a:lnTo>
                        <a:pt x="160" y="72"/>
                      </a:lnTo>
                      <a:lnTo>
                        <a:pt x="172" y="72"/>
                      </a:lnTo>
                      <a:lnTo>
                        <a:pt x="181" y="72"/>
                      </a:lnTo>
                      <a:lnTo>
                        <a:pt x="189" y="76"/>
                      </a:lnTo>
                      <a:lnTo>
                        <a:pt x="215" y="79"/>
                      </a:lnTo>
                      <a:lnTo>
                        <a:pt x="226" y="63"/>
                      </a:lnTo>
                      <a:lnTo>
                        <a:pt x="261" y="47"/>
                      </a:lnTo>
                      <a:lnTo>
                        <a:pt x="276" y="60"/>
                      </a:lnTo>
                      <a:lnTo>
                        <a:pt x="302" y="60"/>
                      </a:lnTo>
                      <a:lnTo>
                        <a:pt x="269" y="103"/>
                      </a:lnTo>
                      <a:lnTo>
                        <a:pt x="269" y="24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1" name="Country">
                  <a:extLst>
                    <a:ext uri="{FF2B5EF4-FFF2-40B4-BE49-F238E27FC236}">
                      <a16:creationId xmlns:a16="http://schemas.microsoft.com/office/drawing/2014/main" id="{0EEC3063-D618-4E18-819F-C3462991DB29}"/>
                    </a:ext>
                  </a:extLst>
                </p:cNvPr>
                <p:cNvSpPr>
                  <a:spLocks/>
                </p:cNvSpPr>
                <p:nvPr/>
              </p:nvSpPr>
              <p:spPr bwMode="auto">
                <a:xfrm>
                  <a:off x="6773863" y="2066925"/>
                  <a:ext cx="82550" cy="41275"/>
                </a:xfrm>
                <a:custGeom>
                  <a:avLst/>
                  <a:gdLst>
                    <a:gd name="T0" fmla="*/ 56 w 409"/>
                    <a:gd name="T1" fmla="*/ 53 h 202"/>
                    <a:gd name="T2" fmla="*/ 65 w 409"/>
                    <a:gd name="T3" fmla="*/ 30 h 202"/>
                    <a:gd name="T4" fmla="*/ 90 w 409"/>
                    <a:gd name="T5" fmla="*/ 23 h 202"/>
                    <a:gd name="T6" fmla="*/ 152 w 409"/>
                    <a:gd name="T7" fmla="*/ 41 h 202"/>
                    <a:gd name="T8" fmla="*/ 158 w 409"/>
                    <a:gd name="T9" fmla="*/ 10 h 202"/>
                    <a:gd name="T10" fmla="*/ 180 w 409"/>
                    <a:gd name="T11" fmla="*/ 0 h 202"/>
                    <a:gd name="T12" fmla="*/ 234 w 409"/>
                    <a:gd name="T13" fmla="*/ 21 h 202"/>
                    <a:gd name="T14" fmla="*/ 248 w 409"/>
                    <a:gd name="T15" fmla="*/ 16 h 202"/>
                    <a:gd name="T16" fmla="*/ 310 w 409"/>
                    <a:gd name="T17" fmla="*/ 17 h 202"/>
                    <a:gd name="T18" fmla="*/ 367 w 409"/>
                    <a:gd name="T19" fmla="*/ 22 h 202"/>
                    <a:gd name="T20" fmla="*/ 386 w 409"/>
                    <a:gd name="T21" fmla="*/ 41 h 202"/>
                    <a:gd name="T22" fmla="*/ 409 w 409"/>
                    <a:gd name="T23" fmla="*/ 48 h 202"/>
                    <a:gd name="T24" fmla="*/ 404 w 409"/>
                    <a:gd name="T25" fmla="*/ 60 h 202"/>
                    <a:gd name="T26" fmla="*/ 344 w 409"/>
                    <a:gd name="T27" fmla="*/ 87 h 202"/>
                    <a:gd name="T28" fmla="*/ 330 w 409"/>
                    <a:gd name="T29" fmla="*/ 107 h 202"/>
                    <a:gd name="T30" fmla="*/ 282 w 409"/>
                    <a:gd name="T31" fmla="*/ 113 h 202"/>
                    <a:gd name="T32" fmla="*/ 267 w 409"/>
                    <a:gd name="T33" fmla="*/ 145 h 202"/>
                    <a:gd name="T34" fmla="*/ 227 w 409"/>
                    <a:gd name="T35" fmla="*/ 139 h 202"/>
                    <a:gd name="T36" fmla="*/ 201 w 409"/>
                    <a:gd name="T37" fmla="*/ 148 h 202"/>
                    <a:gd name="T38" fmla="*/ 165 w 409"/>
                    <a:gd name="T39" fmla="*/ 171 h 202"/>
                    <a:gd name="T40" fmla="*/ 170 w 409"/>
                    <a:gd name="T41" fmla="*/ 183 h 202"/>
                    <a:gd name="T42" fmla="*/ 159 w 409"/>
                    <a:gd name="T43" fmla="*/ 194 h 202"/>
                    <a:gd name="T44" fmla="*/ 88 w 409"/>
                    <a:gd name="T45" fmla="*/ 202 h 202"/>
                    <a:gd name="T46" fmla="*/ 41 w 409"/>
                    <a:gd name="T47" fmla="*/ 186 h 202"/>
                    <a:gd name="T48" fmla="*/ 0 w 409"/>
                    <a:gd name="T49" fmla="*/ 190 h 202"/>
                    <a:gd name="T50" fmla="*/ 3 w 409"/>
                    <a:gd name="T51" fmla="*/ 161 h 202"/>
                    <a:gd name="T52" fmla="*/ 45 w 409"/>
                    <a:gd name="T53" fmla="*/ 169 h 202"/>
                    <a:gd name="T54" fmla="*/ 59 w 409"/>
                    <a:gd name="T55" fmla="*/ 154 h 202"/>
                    <a:gd name="T56" fmla="*/ 87 w 409"/>
                    <a:gd name="T57" fmla="*/ 159 h 202"/>
                    <a:gd name="T58" fmla="*/ 136 w 409"/>
                    <a:gd name="T59" fmla="*/ 123 h 202"/>
                    <a:gd name="T60" fmla="*/ 91 w 409"/>
                    <a:gd name="T61" fmla="*/ 97 h 202"/>
                    <a:gd name="T62" fmla="*/ 64 w 409"/>
                    <a:gd name="T63" fmla="*/ 109 h 202"/>
                    <a:gd name="T64" fmla="*/ 36 w 409"/>
                    <a:gd name="T65" fmla="*/ 91 h 202"/>
                    <a:gd name="T66" fmla="*/ 68 w 409"/>
                    <a:gd name="T67" fmla="*/ 58 h 202"/>
                    <a:gd name="T68" fmla="*/ 56 w 409"/>
                    <a:gd name="T69" fmla="*/ 5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9" h="202">
                      <a:moveTo>
                        <a:pt x="56" y="53"/>
                      </a:moveTo>
                      <a:lnTo>
                        <a:pt x="65" y="30"/>
                      </a:lnTo>
                      <a:lnTo>
                        <a:pt x="90" y="23"/>
                      </a:lnTo>
                      <a:lnTo>
                        <a:pt x="152" y="41"/>
                      </a:lnTo>
                      <a:lnTo>
                        <a:pt x="158" y="10"/>
                      </a:lnTo>
                      <a:lnTo>
                        <a:pt x="180" y="0"/>
                      </a:lnTo>
                      <a:lnTo>
                        <a:pt x="234" y="21"/>
                      </a:lnTo>
                      <a:lnTo>
                        <a:pt x="248" y="16"/>
                      </a:lnTo>
                      <a:lnTo>
                        <a:pt x="310" y="17"/>
                      </a:lnTo>
                      <a:lnTo>
                        <a:pt x="367" y="22"/>
                      </a:lnTo>
                      <a:lnTo>
                        <a:pt x="386" y="41"/>
                      </a:lnTo>
                      <a:lnTo>
                        <a:pt x="409" y="48"/>
                      </a:lnTo>
                      <a:lnTo>
                        <a:pt x="404" y="60"/>
                      </a:lnTo>
                      <a:lnTo>
                        <a:pt x="344" y="87"/>
                      </a:lnTo>
                      <a:lnTo>
                        <a:pt x="330" y="107"/>
                      </a:lnTo>
                      <a:lnTo>
                        <a:pt x="282" y="113"/>
                      </a:lnTo>
                      <a:lnTo>
                        <a:pt x="267" y="145"/>
                      </a:lnTo>
                      <a:lnTo>
                        <a:pt x="227" y="139"/>
                      </a:lnTo>
                      <a:lnTo>
                        <a:pt x="201" y="148"/>
                      </a:lnTo>
                      <a:lnTo>
                        <a:pt x="165" y="171"/>
                      </a:lnTo>
                      <a:lnTo>
                        <a:pt x="170" y="183"/>
                      </a:lnTo>
                      <a:lnTo>
                        <a:pt x="159" y="194"/>
                      </a:lnTo>
                      <a:lnTo>
                        <a:pt x="88" y="202"/>
                      </a:lnTo>
                      <a:lnTo>
                        <a:pt x="41" y="186"/>
                      </a:lnTo>
                      <a:lnTo>
                        <a:pt x="0" y="190"/>
                      </a:lnTo>
                      <a:lnTo>
                        <a:pt x="3" y="161"/>
                      </a:lnTo>
                      <a:lnTo>
                        <a:pt x="45" y="169"/>
                      </a:lnTo>
                      <a:lnTo>
                        <a:pt x="59" y="154"/>
                      </a:lnTo>
                      <a:lnTo>
                        <a:pt x="87" y="159"/>
                      </a:lnTo>
                      <a:lnTo>
                        <a:pt x="136" y="123"/>
                      </a:lnTo>
                      <a:lnTo>
                        <a:pt x="91" y="97"/>
                      </a:lnTo>
                      <a:lnTo>
                        <a:pt x="64" y="109"/>
                      </a:lnTo>
                      <a:lnTo>
                        <a:pt x="36" y="91"/>
                      </a:lnTo>
                      <a:lnTo>
                        <a:pt x="68" y="58"/>
                      </a:lnTo>
                      <a:lnTo>
                        <a:pt x="56" y="5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2" name="Country">
                  <a:extLst>
                    <a:ext uri="{FF2B5EF4-FFF2-40B4-BE49-F238E27FC236}">
                      <a16:creationId xmlns:a16="http://schemas.microsoft.com/office/drawing/2014/main" id="{DC9E6682-F18C-457E-8178-E687AF1A41B3}"/>
                    </a:ext>
                  </a:extLst>
                </p:cNvPr>
                <p:cNvSpPr>
                  <a:spLocks/>
                </p:cNvSpPr>
                <p:nvPr/>
              </p:nvSpPr>
              <p:spPr bwMode="auto">
                <a:xfrm>
                  <a:off x="7026275" y="2324100"/>
                  <a:ext cx="41275" cy="31750"/>
                </a:xfrm>
                <a:custGeom>
                  <a:avLst/>
                  <a:gdLst>
                    <a:gd name="T0" fmla="*/ 43 w 199"/>
                    <a:gd name="T1" fmla="*/ 152 h 158"/>
                    <a:gd name="T2" fmla="*/ 28 w 199"/>
                    <a:gd name="T3" fmla="*/ 132 h 158"/>
                    <a:gd name="T4" fmla="*/ 9 w 199"/>
                    <a:gd name="T5" fmla="*/ 93 h 158"/>
                    <a:gd name="T6" fmla="*/ 0 w 199"/>
                    <a:gd name="T7" fmla="*/ 46 h 158"/>
                    <a:gd name="T8" fmla="*/ 24 w 199"/>
                    <a:gd name="T9" fmla="*/ 14 h 158"/>
                    <a:gd name="T10" fmla="*/ 73 w 199"/>
                    <a:gd name="T11" fmla="*/ 6 h 158"/>
                    <a:gd name="T12" fmla="*/ 108 w 199"/>
                    <a:gd name="T13" fmla="*/ 12 h 158"/>
                    <a:gd name="T14" fmla="*/ 140 w 199"/>
                    <a:gd name="T15" fmla="*/ 27 h 158"/>
                    <a:gd name="T16" fmla="*/ 157 w 199"/>
                    <a:gd name="T17" fmla="*/ 0 h 158"/>
                    <a:gd name="T18" fmla="*/ 190 w 199"/>
                    <a:gd name="T19" fmla="*/ 15 h 158"/>
                    <a:gd name="T20" fmla="*/ 199 w 199"/>
                    <a:gd name="T21" fmla="*/ 41 h 158"/>
                    <a:gd name="T22" fmla="*/ 195 w 199"/>
                    <a:gd name="T23" fmla="*/ 87 h 158"/>
                    <a:gd name="T24" fmla="*/ 131 w 199"/>
                    <a:gd name="T25" fmla="*/ 116 h 158"/>
                    <a:gd name="T26" fmla="*/ 147 w 199"/>
                    <a:gd name="T27" fmla="*/ 140 h 158"/>
                    <a:gd name="T28" fmla="*/ 108 w 199"/>
                    <a:gd name="T29" fmla="*/ 142 h 158"/>
                    <a:gd name="T30" fmla="*/ 75 w 199"/>
                    <a:gd name="T31" fmla="*/ 158 h 158"/>
                    <a:gd name="T32" fmla="*/ 43 w 199"/>
                    <a:gd name="T33" fmla="*/ 1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58">
                      <a:moveTo>
                        <a:pt x="43" y="152"/>
                      </a:moveTo>
                      <a:lnTo>
                        <a:pt x="28" y="132"/>
                      </a:lnTo>
                      <a:lnTo>
                        <a:pt x="9" y="93"/>
                      </a:lnTo>
                      <a:lnTo>
                        <a:pt x="0" y="46"/>
                      </a:lnTo>
                      <a:lnTo>
                        <a:pt x="24" y="14"/>
                      </a:lnTo>
                      <a:lnTo>
                        <a:pt x="73" y="6"/>
                      </a:lnTo>
                      <a:lnTo>
                        <a:pt x="108" y="12"/>
                      </a:lnTo>
                      <a:lnTo>
                        <a:pt x="140" y="27"/>
                      </a:lnTo>
                      <a:lnTo>
                        <a:pt x="157" y="0"/>
                      </a:lnTo>
                      <a:lnTo>
                        <a:pt x="190" y="15"/>
                      </a:lnTo>
                      <a:lnTo>
                        <a:pt x="199" y="41"/>
                      </a:lnTo>
                      <a:lnTo>
                        <a:pt x="195" y="87"/>
                      </a:lnTo>
                      <a:lnTo>
                        <a:pt x="131" y="116"/>
                      </a:lnTo>
                      <a:lnTo>
                        <a:pt x="147" y="140"/>
                      </a:lnTo>
                      <a:lnTo>
                        <a:pt x="108" y="142"/>
                      </a:lnTo>
                      <a:lnTo>
                        <a:pt x="75" y="158"/>
                      </a:lnTo>
                      <a:lnTo>
                        <a:pt x="43" y="15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3" name="Country">
                  <a:extLst>
                    <a:ext uri="{FF2B5EF4-FFF2-40B4-BE49-F238E27FC236}">
                      <a16:creationId xmlns:a16="http://schemas.microsoft.com/office/drawing/2014/main" id="{B4B0FBFC-CD0E-4E7E-9741-B058BC8FC8F2}"/>
                    </a:ext>
                  </a:extLst>
                </p:cNvPr>
                <p:cNvSpPr>
                  <a:spLocks/>
                </p:cNvSpPr>
                <p:nvPr/>
              </p:nvSpPr>
              <p:spPr bwMode="auto">
                <a:xfrm>
                  <a:off x="7196138" y="2070100"/>
                  <a:ext cx="50800" cy="53975"/>
                </a:xfrm>
                <a:custGeom>
                  <a:avLst/>
                  <a:gdLst>
                    <a:gd name="T0" fmla="*/ 241 w 247"/>
                    <a:gd name="T1" fmla="*/ 30 h 263"/>
                    <a:gd name="T2" fmla="*/ 247 w 247"/>
                    <a:gd name="T3" fmla="*/ 39 h 263"/>
                    <a:gd name="T4" fmla="*/ 232 w 247"/>
                    <a:gd name="T5" fmla="*/ 36 h 263"/>
                    <a:gd name="T6" fmla="*/ 216 w 247"/>
                    <a:gd name="T7" fmla="*/ 53 h 263"/>
                    <a:gd name="T8" fmla="*/ 204 w 247"/>
                    <a:gd name="T9" fmla="*/ 71 h 263"/>
                    <a:gd name="T10" fmla="*/ 206 w 247"/>
                    <a:gd name="T11" fmla="*/ 107 h 263"/>
                    <a:gd name="T12" fmla="*/ 186 w 247"/>
                    <a:gd name="T13" fmla="*/ 118 h 263"/>
                    <a:gd name="T14" fmla="*/ 180 w 247"/>
                    <a:gd name="T15" fmla="*/ 126 h 263"/>
                    <a:gd name="T16" fmla="*/ 165 w 247"/>
                    <a:gd name="T17" fmla="*/ 141 h 263"/>
                    <a:gd name="T18" fmla="*/ 140 w 247"/>
                    <a:gd name="T19" fmla="*/ 149 h 263"/>
                    <a:gd name="T20" fmla="*/ 124 w 247"/>
                    <a:gd name="T21" fmla="*/ 162 h 263"/>
                    <a:gd name="T22" fmla="*/ 122 w 247"/>
                    <a:gd name="T23" fmla="*/ 183 h 263"/>
                    <a:gd name="T24" fmla="*/ 118 w 247"/>
                    <a:gd name="T25" fmla="*/ 189 h 263"/>
                    <a:gd name="T26" fmla="*/ 133 w 247"/>
                    <a:gd name="T27" fmla="*/ 197 h 263"/>
                    <a:gd name="T28" fmla="*/ 155 w 247"/>
                    <a:gd name="T29" fmla="*/ 218 h 263"/>
                    <a:gd name="T30" fmla="*/ 149 w 247"/>
                    <a:gd name="T31" fmla="*/ 230 h 263"/>
                    <a:gd name="T32" fmla="*/ 133 w 247"/>
                    <a:gd name="T33" fmla="*/ 233 h 263"/>
                    <a:gd name="T34" fmla="*/ 106 w 247"/>
                    <a:gd name="T35" fmla="*/ 235 h 263"/>
                    <a:gd name="T36" fmla="*/ 91 w 247"/>
                    <a:gd name="T37" fmla="*/ 257 h 263"/>
                    <a:gd name="T38" fmla="*/ 74 w 247"/>
                    <a:gd name="T39" fmla="*/ 255 h 263"/>
                    <a:gd name="T40" fmla="*/ 72 w 247"/>
                    <a:gd name="T41" fmla="*/ 259 h 263"/>
                    <a:gd name="T42" fmla="*/ 54 w 247"/>
                    <a:gd name="T43" fmla="*/ 250 h 263"/>
                    <a:gd name="T44" fmla="*/ 49 w 247"/>
                    <a:gd name="T45" fmla="*/ 259 h 263"/>
                    <a:gd name="T46" fmla="*/ 38 w 247"/>
                    <a:gd name="T47" fmla="*/ 263 h 263"/>
                    <a:gd name="T48" fmla="*/ 37 w 247"/>
                    <a:gd name="T49" fmla="*/ 254 h 263"/>
                    <a:gd name="T50" fmla="*/ 27 w 247"/>
                    <a:gd name="T51" fmla="*/ 250 h 263"/>
                    <a:gd name="T52" fmla="*/ 17 w 247"/>
                    <a:gd name="T53" fmla="*/ 242 h 263"/>
                    <a:gd name="T54" fmla="*/ 27 w 247"/>
                    <a:gd name="T55" fmla="*/ 221 h 263"/>
                    <a:gd name="T56" fmla="*/ 36 w 247"/>
                    <a:gd name="T57" fmla="*/ 215 h 263"/>
                    <a:gd name="T58" fmla="*/ 33 w 247"/>
                    <a:gd name="T59" fmla="*/ 207 h 263"/>
                    <a:gd name="T60" fmla="*/ 42 w 247"/>
                    <a:gd name="T61" fmla="*/ 180 h 263"/>
                    <a:gd name="T62" fmla="*/ 40 w 247"/>
                    <a:gd name="T63" fmla="*/ 172 h 263"/>
                    <a:gd name="T64" fmla="*/ 18 w 247"/>
                    <a:gd name="T65" fmla="*/ 167 h 263"/>
                    <a:gd name="T66" fmla="*/ 0 w 247"/>
                    <a:gd name="T67" fmla="*/ 154 h 263"/>
                    <a:gd name="T68" fmla="*/ 31 w 247"/>
                    <a:gd name="T69" fmla="*/ 122 h 263"/>
                    <a:gd name="T70" fmla="*/ 72 w 247"/>
                    <a:gd name="T71" fmla="*/ 95 h 263"/>
                    <a:gd name="T72" fmla="*/ 98 w 247"/>
                    <a:gd name="T73" fmla="*/ 60 h 263"/>
                    <a:gd name="T74" fmla="*/ 116 w 247"/>
                    <a:gd name="T75" fmla="*/ 75 h 263"/>
                    <a:gd name="T76" fmla="*/ 149 w 247"/>
                    <a:gd name="T77" fmla="*/ 77 h 263"/>
                    <a:gd name="T78" fmla="*/ 143 w 247"/>
                    <a:gd name="T79" fmla="*/ 51 h 263"/>
                    <a:gd name="T80" fmla="*/ 202 w 247"/>
                    <a:gd name="T81" fmla="*/ 29 h 263"/>
                    <a:gd name="T82" fmla="*/ 217 w 247"/>
                    <a:gd name="T83" fmla="*/ 0 h 263"/>
                    <a:gd name="T84" fmla="*/ 241 w 247"/>
                    <a:gd name="T85" fmla="*/ 3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7" h="263">
                      <a:moveTo>
                        <a:pt x="241" y="30"/>
                      </a:moveTo>
                      <a:lnTo>
                        <a:pt x="247" y="39"/>
                      </a:lnTo>
                      <a:lnTo>
                        <a:pt x="232" y="36"/>
                      </a:lnTo>
                      <a:lnTo>
                        <a:pt x="216" y="53"/>
                      </a:lnTo>
                      <a:lnTo>
                        <a:pt x="204" y="71"/>
                      </a:lnTo>
                      <a:lnTo>
                        <a:pt x="206" y="107"/>
                      </a:lnTo>
                      <a:lnTo>
                        <a:pt x="186" y="118"/>
                      </a:lnTo>
                      <a:lnTo>
                        <a:pt x="180" y="126"/>
                      </a:lnTo>
                      <a:lnTo>
                        <a:pt x="165" y="141"/>
                      </a:lnTo>
                      <a:lnTo>
                        <a:pt x="140" y="149"/>
                      </a:lnTo>
                      <a:lnTo>
                        <a:pt x="124" y="162"/>
                      </a:lnTo>
                      <a:lnTo>
                        <a:pt x="122" y="183"/>
                      </a:lnTo>
                      <a:lnTo>
                        <a:pt x="118" y="189"/>
                      </a:lnTo>
                      <a:lnTo>
                        <a:pt x="133" y="197"/>
                      </a:lnTo>
                      <a:lnTo>
                        <a:pt x="155" y="218"/>
                      </a:lnTo>
                      <a:lnTo>
                        <a:pt x="149" y="230"/>
                      </a:lnTo>
                      <a:lnTo>
                        <a:pt x="133" y="233"/>
                      </a:lnTo>
                      <a:lnTo>
                        <a:pt x="106" y="235"/>
                      </a:lnTo>
                      <a:lnTo>
                        <a:pt x="91" y="257"/>
                      </a:lnTo>
                      <a:lnTo>
                        <a:pt x="74" y="255"/>
                      </a:lnTo>
                      <a:lnTo>
                        <a:pt x="72" y="259"/>
                      </a:lnTo>
                      <a:lnTo>
                        <a:pt x="54" y="250"/>
                      </a:lnTo>
                      <a:lnTo>
                        <a:pt x="49" y="259"/>
                      </a:lnTo>
                      <a:lnTo>
                        <a:pt x="38" y="263"/>
                      </a:lnTo>
                      <a:lnTo>
                        <a:pt x="37" y="254"/>
                      </a:lnTo>
                      <a:lnTo>
                        <a:pt x="27" y="250"/>
                      </a:lnTo>
                      <a:lnTo>
                        <a:pt x="17" y="242"/>
                      </a:lnTo>
                      <a:lnTo>
                        <a:pt x="27" y="221"/>
                      </a:lnTo>
                      <a:lnTo>
                        <a:pt x="36" y="215"/>
                      </a:lnTo>
                      <a:lnTo>
                        <a:pt x="33" y="207"/>
                      </a:lnTo>
                      <a:lnTo>
                        <a:pt x="42" y="180"/>
                      </a:lnTo>
                      <a:lnTo>
                        <a:pt x="40" y="172"/>
                      </a:lnTo>
                      <a:lnTo>
                        <a:pt x="18" y="167"/>
                      </a:lnTo>
                      <a:lnTo>
                        <a:pt x="0" y="154"/>
                      </a:lnTo>
                      <a:lnTo>
                        <a:pt x="31" y="122"/>
                      </a:lnTo>
                      <a:lnTo>
                        <a:pt x="72" y="95"/>
                      </a:lnTo>
                      <a:lnTo>
                        <a:pt x="98" y="60"/>
                      </a:lnTo>
                      <a:lnTo>
                        <a:pt x="116" y="75"/>
                      </a:lnTo>
                      <a:lnTo>
                        <a:pt x="149" y="77"/>
                      </a:lnTo>
                      <a:lnTo>
                        <a:pt x="143" y="51"/>
                      </a:lnTo>
                      <a:lnTo>
                        <a:pt x="202" y="29"/>
                      </a:lnTo>
                      <a:lnTo>
                        <a:pt x="217" y="0"/>
                      </a:lnTo>
                      <a:lnTo>
                        <a:pt x="241" y="3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4" name="Country">
                  <a:extLst>
                    <a:ext uri="{FF2B5EF4-FFF2-40B4-BE49-F238E27FC236}">
                      <a16:creationId xmlns:a16="http://schemas.microsoft.com/office/drawing/2014/main" id="{D8755637-0A22-4B7C-BB46-F03C0DC85F01}"/>
                    </a:ext>
                  </a:extLst>
                </p:cNvPr>
                <p:cNvSpPr>
                  <a:spLocks/>
                </p:cNvSpPr>
                <p:nvPr/>
              </p:nvSpPr>
              <p:spPr bwMode="auto">
                <a:xfrm>
                  <a:off x="7210425" y="2114550"/>
                  <a:ext cx="25400" cy="41275"/>
                </a:xfrm>
                <a:custGeom>
                  <a:avLst/>
                  <a:gdLst>
                    <a:gd name="T0" fmla="*/ 85 w 127"/>
                    <a:gd name="T1" fmla="*/ 0 h 198"/>
                    <a:gd name="T2" fmla="*/ 117 w 127"/>
                    <a:gd name="T3" fmla="*/ 57 h 198"/>
                    <a:gd name="T4" fmla="*/ 127 w 127"/>
                    <a:gd name="T5" fmla="*/ 87 h 198"/>
                    <a:gd name="T6" fmla="*/ 127 w 127"/>
                    <a:gd name="T7" fmla="*/ 141 h 198"/>
                    <a:gd name="T8" fmla="*/ 113 w 127"/>
                    <a:gd name="T9" fmla="*/ 166 h 198"/>
                    <a:gd name="T10" fmla="*/ 78 w 127"/>
                    <a:gd name="T11" fmla="*/ 175 h 198"/>
                    <a:gd name="T12" fmla="*/ 48 w 127"/>
                    <a:gd name="T13" fmla="*/ 194 h 198"/>
                    <a:gd name="T14" fmla="*/ 14 w 127"/>
                    <a:gd name="T15" fmla="*/ 198 h 198"/>
                    <a:gd name="T16" fmla="*/ 10 w 127"/>
                    <a:gd name="T17" fmla="*/ 173 h 198"/>
                    <a:gd name="T18" fmla="*/ 17 w 127"/>
                    <a:gd name="T19" fmla="*/ 139 h 198"/>
                    <a:gd name="T20" fmla="*/ 0 w 127"/>
                    <a:gd name="T21" fmla="*/ 90 h 198"/>
                    <a:gd name="T22" fmla="*/ 28 w 127"/>
                    <a:gd name="T23" fmla="*/ 82 h 198"/>
                    <a:gd name="T24" fmla="*/ 2 w 127"/>
                    <a:gd name="T25" fmla="*/ 41 h 198"/>
                    <a:gd name="T26" fmla="*/ 4 w 127"/>
                    <a:gd name="T27" fmla="*/ 37 h 198"/>
                    <a:gd name="T28" fmla="*/ 21 w 127"/>
                    <a:gd name="T29" fmla="*/ 39 h 198"/>
                    <a:gd name="T30" fmla="*/ 36 w 127"/>
                    <a:gd name="T31" fmla="*/ 17 h 198"/>
                    <a:gd name="T32" fmla="*/ 63 w 127"/>
                    <a:gd name="T33" fmla="*/ 15 h 198"/>
                    <a:gd name="T34" fmla="*/ 79 w 127"/>
                    <a:gd name="T35" fmla="*/ 12 h 198"/>
                    <a:gd name="T36" fmla="*/ 85 w 127"/>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198">
                      <a:moveTo>
                        <a:pt x="85" y="0"/>
                      </a:moveTo>
                      <a:lnTo>
                        <a:pt x="117" y="57"/>
                      </a:lnTo>
                      <a:lnTo>
                        <a:pt x="127" y="87"/>
                      </a:lnTo>
                      <a:lnTo>
                        <a:pt x="127" y="141"/>
                      </a:lnTo>
                      <a:lnTo>
                        <a:pt x="113" y="166"/>
                      </a:lnTo>
                      <a:lnTo>
                        <a:pt x="78" y="175"/>
                      </a:lnTo>
                      <a:lnTo>
                        <a:pt x="48" y="194"/>
                      </a:lnTo>
                      <a:lnTo>
                        <a:pt x="14" y="198"/>
                      </a:lnTo>
                      <a:lnTo>
                        <a:pt x="10" y="173"/>
                      </a:lnTo>
                      <a:lnTo>
                        <a:pt x="17" y="139"/>
                      </a:lnTo>
                      <a:lnTo>
                        <a:pt x="0" y="90"/>
                      </a:lnTo>
                      <a:lnTo>
                        <a:pt x="28" y="82"/>
                      </a:lnTo>
                      <a:lnTo>
                        <a:pt x="2" y="41"/>
                      </a:lnTo>
                      <a:lnTo>
                        <a:pt x="4" y="37"/>
                      </a:lnTo>
                      <a:lnTo>
                        <a:pt x="21" y="39"/>
                      </a:lnTo>
                      <a:lnTo>
                        <a:pt x="36" y="17"/>
                      </a:lnTo>
                      <a:lnTo>
                        <a:pt x="63" y="15"/>
                      </a:lnTo>
                      <a:lnTo>
                        <a:pt x="79" y="12"/>
                      </a:lnTo>
                      <a:lnTo>
                        <a:pt x="85"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5" name="Country">
                  <a:extLst>
                    <a:ext uri="{FF2B5EF4-FFF2-40B4-BE49-F238E27FC236}">
                      <a16:creationId xmlns:a16="http://schemas.microsoft.com/office/drawing/2014/main" id="{842BF212-FE4C-4AC1-A40F-BA55ADFA1F53}"/>
                    </a:ext>
                  </a:extLst>
                </p:cNvPr>
                <p:cNvSpPr>
                  <a:spLocks/>
                </p:cNvSpPr>
                <p:nvPr/>
              </p:nvSpPr>
              <p:spPr bwMode="auto">
                <a:xfrm>
                  <a:off x="6391275" y="2068513"/>
                  <a:ext cx="14287" cy="14288"/>
                </a:xfrm>
                <a:custGeom>
                  <a:avLst/>
                  <a:gdLst>
                    <a:gd name="T0" fmla="*/ 26 w 65"/>
                    <a:gd name="T1" fmla="*/ 63 h 73"/>
                    <a:gd name="T2" fmla="*/ 24 w 65"/>
                    <a:gd name="T3" fmla="*/ 73 h 73"/>
                    <a:gd name="T4" fmla="*/ 19 w 65"/>
                    <a:gd name="T5" fmla="*/ 73 h 73"/>
                    <a:gd name="T6" fmla="*/ 17 w 65"/>
                    <a:gd name="T7" fmla="*/ 54 h 73"/>
                    <a:gd name="T8" fmla="*/ 8 w 65"/>
                    <a:gd name="T9" fmla="*/ 49 h 73"/>
                    <a:gd name="T10" fmla="*/ 0 w 65"/>
                    <a:gd name="T11" fmla="*/ 35 h 73"/>
                    <a:gd name="T12" fmla="*/ 7 w 65"/>
                    <a:gd name="T13" fmla="*/ 24 h 73"/>
                    <a:gd name="T14" fmla="*/ 16 w 65"/>
                    <a:gd name="T15" fmla="*/ 20 h 73"/>
                    <a:gd name="T16" fmla="*/ 21 w 65"/>
                    <a:gd name="T17" fmla="*/ 3 h 73"/>
                    <a:gd name="T18" fmla="*/ 28 w 65"/>
                    <a:gd name="T19" fmla="*/ 0 h 73"/>
                    <a:gd name="T20" fmla="*/ 33 w 65"/>
                    <a:gd name="T21" fmla="*/ 7 h 73"/>
                    <a:gd name="T22" fmla="*/ 41 w 65"/>
                    <a:gd name="T23" fmla="*/ 11 h 73"/>
                    <a:gd name="T24" fmla="*/ 45 w 65"/>
                    <a:gd name="T25" fmla="*/ 19 h 73"/>
                    <a:gd name="T26" fmla="*/ 52 w 65"/>
                    <a:gd name="T27" fmla="*/ 21 h 73"/>
                    <a:gd name="T28" fmla="*/ 59 w 65"/>
                    <a:gd name="T29" fmla="*/ 31 h 73"/>
                    <a:gd name="T30" fmla="*/ 65 w 65"/>
                    <a:gd name="T31" fmla="*/ 30 h 73"/>
                    <a:gd name="T32" fmla="*/ 60 w 65"/>
                    <a:gd name="T33" fmla="*/ 43 h 73"/>
                    <a:gd name="T34" fmla="*/ 56 w 65"/>
                    <a:gd name="T35" fmla="*/ 49 h 73"/>
                    <a:gd name="T36" fmla="*/ 57 w 65"/>
                    <a:gd name="T37" fmla="*/ 53 h 73"/>
                    <a:gd name="T38" fmla="*/ 48 w 65"/>
                    <a:gd name="T39" fmla="*/ 55 h 73"/>
                    <a:gd name="T40" fmla="*/ 26 w 65"/>
                    <a:gd name="T41" fmla="*/ 6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3">
                      <a:moveTo>
                        <a:pt x="26" y="63"/>
                      </a:moveTo>
                      <a:lnTo>
                        <a:pt x="24" y="73"/>
                      </a:lnTo>
                      <a:lnTo>
                        <a:pt x="19" y="73"/>
                      </a:lnTo>
                      <a:lnTo>
                        <a:pt x="17" y="54"/>
                      </a:lnTo>
                      <a:lnTo>
                        <a:pt x="8" y="49"/>
                      </a:lnTo>
                      <a:lnTo>
                        <a:pt x="0" y="35"/>
                      </a:lnTo>
                      <a:lnTo>
                        <a:pt x="7" y="24"/>
                      </a:lnTo>
                      <a:lnTo>
                        <a:pt x="16" y="20"/>
                      </a:lnTo>
                      <a:lnTo>
                        <a:pt x="21" y="3"/>
                      </a:lnTo>
                      <a:lnTo>
                        <a:pt x="28" y="0"/>
                      </a:lnTo>
                      <a:lnTo>
                        <a:pt x="33" y="7"/>
                      </a:lnTo>
                      <a:lnTo>
                        <a:pt x="41" y="11"/>
                      </a:lnTo>
                      <a:lnTo>
                        <a:pt x="45" y="19"/>
                      </a:lnTo>
                      <a:lnTo>
                        <a:pt x="52" y="21"/>
                      </a:lnTo>
                      <a:lnTo>
                        <a:pt x="59" y="31"/>
                      </a:lnTo>
                      <a:lnTo>
                        <a:pt x="65" y="30"/>
                      </a:lnTo>
                      <a:lnTo>
                        <a:pt x="60" y="43"/>
                      </a:lnTo>
                      <a:lnTo>
                        <a:pt x="56" y="49"/>
                      </a:lnTo>
                      <a:lnTo>
                        <a:pt x="57" y="53"/>
                      </a:lnTo>
                      <a:lnTo>
                        <a:pt x="48" y="55"/>
                      </a:lnTo>
                      <a:lnTo>
                        <a:pt x="26" y="6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6" name="Country">
                  <a:extLst>
                    <a:ext uri="{FF2B5EF4-FFF2-40B4-BE49-F238E27FC236}">
                      <a16:creationId xmlns:a16="http://schemas.microsoft.com/office/drawing/2014/main" id="{FA121E4E-4D74-42E5-877B-4AAFABB9C6EB}"/>
                    </a:ext>
                  </a:extLst>
                </p:cNvPr>
                <p:cNvSpPr>
                  <a:spLocks/>
                </p:cNvSpPr>
                <p:nvPr/>
              </p:nvSpPr>
              <p:spPr bwMode="auto">
                <a:xfrm>
                  <a:off x="6596063" y="2193925"/>
                  <a:ext cx="14287" cy="14288"/>
                </a:xfrm>
                <a:custGeom>
                  <a:avLst/>
                  <a:gdLst>
                    <a:gd name="T0" fmla="*/ 53 w 70"/>
                    <a:gd name="T1" fmla="*/ 4 h 66"/>
                    <a:gd name="T2" fmla="*/ 61 w 70"/>
                    <a:gd name="T3" fmla="*/ 23 h 66"/>
                    <a:gd name="T4" fmla="*/ 57 w 70"/>
                    <a:gd name="T5" fmla="*/ 33 h 66"/>
                    <a:gd name="T6" fmla="*/ 70 w 70"/>
                    <a:gd name="T7" fmla="*/ 65 h 66"/>
                    <a:gd name="T8" fmla="*/ 43 w 70"/>
                    <a:gd name="T9" fmla="*/ 66 h 66"/>
                    <a:gd name="T10" fmla="*/ 33 w 70"/>
                    <a:gd name="T11" fmla="*/ 46 h 66"/>
                    <a:gd name="T12" fmla="*/ 0 w 70"/>
                    <a:gd name="T13" fmla="*/ 42 h 66"/>
                    <a:gd name="T14" fmla="*/ 27 w 70"/>
                    <a:gd name="T15" fmla="*/ 0 h 66"/>
                    <a:gd name="T16" fmla="*/ 53 w 70"/>
                    <a:gd name="T17"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66">
                      <a:moveTo>
                        <a:pt x="53" y="4"/>
                      </a:moveTo>
                      <a:lnTo>
                        <a:pt x="61" y="23"/>
                      </a:lnTo>
                      <a:lnTo>
                        <a:pt x="57" y="33"/>
                      </a:lnTo>
                      <a:lnTo>
                        <a:pt x="70" y="65"/>
                      </a:lnTo>
                      <a:lnTo>
                        <a:pt x="43" y="66"/>
                      </a:lnTo>
                      <a:lnTo>
                        <a:pt x="33" y="46"/>
                      </a:lnTo>
                      <a:lnTo>
                        <a:pt x="0" y="42"/>
                      </a:lnTo>
                      <a:lnTo>
                        <a:pt x="27" y="0"/>
                      </a:lnTo>
                      <a:lnTo>
                        <a:pt x="53" y="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7" name="Country">
                  <a:extLst>
                    <a:ext uri="{FF2B5EF4-FFF2-40B4-BE49-F238E27FC236}">
                      <a16:creationId xmlns:a16="http://schemas.microsoft.com/office/drawing/2014/main" id="{49E417C7-1BD0-4B73-9099-F49883C76EF6}"/>
                    </a:ext>
                  </a:extLst>
                </p:cNvPr>
                <p:cNvSpPr>
                  <a:spLocks/>
                </p:cNvSpPr>
                <p:nvPr/>
              </p:nvSpPr>
              <p:spPr bwMode="auto">
                <a:xfrm>
                  <a:off x="6596063" y="1924050"/>
                  <a:ext cx="315912" cy="171450"/>
                </a:xfrm>
                <a:custGeom>
                  <a:avLst/>
                  <a:gdLst>
                    <a:gd name="T0" fmla="*/ 907 w 1550"/>
                    <a:gd name="T1" fmla="*/ 768 h 840"/>
                    <a:gd name="T2" fmla="*/ 840 w 1550"/>
                    <a:gd name="T3" fmla="*/ 839 h 840"/>
                    <a:gd name="T4" fmla="*/ 816 w 1550"/>
                    <a:gd name="T5" fmla="*/ 816 h 840"/>
                    <a:gd name="T6" fmla="*/ 760 w 1550"/>
                    <a:gd name="T7" fmla="*/ 773 h 840"/>
                    <a:gd name="T8" fmla="*/ 744 w 1550"/>
                    <a:gd name="T9" fmla="*/ 721 h 840"/>
                    <a:gd name="T10" fmla="*/ 634 w 1550"/>
                    <a:gd name="T11" fmla="*/ 687 h 840"/>
                    <a:gd name="T12" fmla="*/ 553 w 1550"/>
                    <a:gd name="T13" fmla="*/ 648 h 840"/>
                    <a:gd name="T14" fmla="*/ 463 w 1550"/>
                    <a:gd name="T15" fmla="*/ 589 h 840"/>
                    <a:gd name="T16" fmla="*/ 358 w 1550"/>
                    <a:gd name="T17" fmla="*/ 616 h 840"/>
                    <a:gd name="T18" fmla="*/ 341 w 1550"/>
                    <a:gd name="T19" fmla="*/ 810 h 840"/>
                    <a:gd name="T20" fmla="*/ 288 w 1550"/>
                    <a:gd name="T21" fmla="*/ 756 h 840"/>
                    <a:gd name="T22" fmla="*/ 229 w 1550"/>
                    <a:gd name="T23" fmla="*/ 783 h 840"/>
                    <a:gd name="T24" fmla="*/ 236 w 1550"/>
                    <a:gd name="T25" fmla="*/ 750 h 840"/>
                    <a:gd name="T26" fmla="*/ 185 w 1550"/>
                    <a:gd name="T27" fmla="*/ 714 h 840"/>
                    <a:gd name="T28" fmla="*/ 147 w 1550"/>
                    <a:gd name="T29" fmla="*/ 654 h 840"/>
                    <a:gd name="T30" fmla="*/ 182 w 1550"/>
                    <a:gd name="T31" fmla="*/ 642 h 840"/>
                    <a:gd name="T32" fmla="*/ 216 w 1550"/>
                    <a:gd name="T33" fmla="*/ 594 h 840"/>
                    <a:gd name="T34" fmla="*/ 256 w 1550"/>
                    <a:gd name="T35" fmla="*/ 550 h 840"/>
                    <a:gd name="T36" fmla="*/ 211 w 1550"/>
                    <a:gd name="T37" fmla="*/ 518 h 840"/>
                    <a:gd name="T38" fmla="*/ 135 w 1550"/>
                    <a:gd name="T39" fmla="*/ 529 h 840"/>
                    <a:gd name="T40" fmla="*/ 80 w 1550"/>
                    <a:gd name="T41" fmla="*/ 532 h 840"/>
                    <a:gd name="T42" fmla="*/ 60 w 1550"/>
                    <a:gd name="T43" fmla="*/ 466 h 840"/>
                    <a:gd name="T44" fmla="*/ 0 w 1550"/>
                    <a:gd name="T45" fmla="*/ 429 h 840"/>
                    <a:gd name="T46" fmla="*/ 11 w 1550"/>
                    <a:gd name="T47" fmla="*/ 374 h 840"/>
                    <a:gd name="T48" fmla="*/ 80 w 1550"/>
                    <a:gd name="T49" fmla="*/ 344 h 840"/>
                    <a:gd name="T50" fmla="*/ 163 w 1550"/>
                    <a:gd name="T51" fmla="*/ 235 h 840"/>
                    <a:gd name="T52" fmla="*/ 306 w 1550"/>
                    <a:gd name="T53" fmla="*/ 275 h 840"/>
                    <a:gd name="T54" fmla="*/ 391 w 1550"/>
                    <a:gd name="T55" fmla="*/ 274 h 840"/>
                    <a:gd name="T56" fmla="*/ 499 w 1550"/>
                    <a:gd name="T57" fmla="*/ 304 h 840"/>
                    <a:gd name="T58" fmla="*/ 563 w 1550"/>
                    <a:gd name="T59" fmla="*/ 289 h 840"/>
                    <a:gd name="T60" fmla="*/ 512 w 1550"/>
                    <a:gd name="T61" fmla="*/ 219 h 840"/>
                    <a:gd name="T62" fmla="*/ 541 w 1550"/>
                    <a:gd name="T63" fmla="*/ 172 h 840"/>
                    <a:gd name="T64" fmla="*/ 550 w 1550"/>
                    <a:gd name="T65" fmla="*/ 112 h 840"/>
                    <a:gd name="T66" fmla="*/ 709 w 1550"/>
                    <a:gd name="T67" fmla="*/ 68 h 840"/>
                    <a:gd name="T68" fmla="*/ 823 w 1550"/>
                    <a:gd name="T69" fmla="*/ 28 h 840"/>
                    <a:gd name="T70" fmla="*/ 925 w 1550"/>
                    <a:gd name="T71" fmla="*/ 14 h 840"/>
                    <a:gd name="T72" fmla="*/ 976 w 1550"/>
                    <a:gd name="T73" fmla="*/ 66 h 840"/>
                    <a:gd name="T74" fmla="*/ 1022 w 1550"/>
                    <a:gd name="T75" fmla="*/ 123 h 840"/>
                    <a:gd name="T76" fmla="*/ 1153 w 1550"/>
                    <a:gd name="T77" fmla="*/ 59 h 840"/>
                    <a:gd name="T78" fmla="*/ 1188 w 1550"/>
                    <a:gd name="T79" fmla="*/ 129 h 840"/>
                    <a:gd name="T80" fmla="*/ 1293 w 1550"/>
                    <a:gd name="T81" fmla="*/ 254 h 840"/>
                    <a:gd name="T82" fmla="*/ 1399 w 1550"/>
                    <a:gd name="T83" fmla="*/ 273 h 840"/>
                    <a:gd name="T84" fmla="*/ 1439 w 1550"/>
                    <a:gd name="T85" fmla="*/ 318 h 840"/>
                    <a:gd name="T86" fmla="*/ 1481 w 1550"/>
                    <a:gd name="T87" fmla="*/ 354 h 840"/>
                    <a:gd name="T88" fmla="*/ 1550 w 1550"/>
                    <a:gd name="T89" fmla="*/ 382 h 840"/>
                    <a:gd name="T90" fmla="*/ 1490 w 1550"/>
                    <a:gd name="T91" fmla="*/ 426 h 840"/>
                    <a:gd name="T92" fmla="*/ 1467 w 1550"/>
                    <a:gd name="T93" fmla="*/ 507 h 840"/>
                    <a:gd name="T94" fmla="*/ 1364 w 1550"/>
                    <a:gd name="T95" fmla="*/ 587 h 840"/>
                    <a:gd name="T96" fmla="*/ 1270 w 1550"/>
                    <a:gd name="T97" fmla="*/ 621 h 840"/>
                    <a:gd name="T98" fmla="*/ 1278 w 1550"/>
                    <a:gd name="T99" fmla="*/ 725 h 840"/>
                    <a:gd name="T100" fmla="*/ 1258 w 1550"/>
                    <a:gd name="T101" fmla="*/ 747 h 840"/>
                    <a:gd name="T102" fmla="*/ 1182 w 1550"/>
                    <a:gd name="T103" fmla="*/ 723 h 840"/>
                    <a:gd name="T104" fmla="*/ 1106 w 1550"/>
                    <a:gd name="T105" fmla="*/ 727 h 840"/>
                    <a:gd name="T106" fmla="*/ 1030 w 1550"/>
                    <a:gd name="T107" fmla="*/ 717 h 840"/>
                    <a:gd name="T108" fmla="*/ 962 w 1550"/>
                    <a:gd name="T109" fmla="*/ 729 h 840"/>
                    <a:gd name="T110" fmla="*/ 928 w 1550"/>
                    <a:gd name="T111" fmla="*/ 759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0" h="840">
                      <a:moveTo>
                        <a:pt x="928" y="759"/>
                      </a:moveTo>
                      <a:lnTo>
                        <a:pt x="907" y="768"/>
                      </a:lnTo>
                      <a:lnTo>
                        <a:pt x="857" y="803"/>
                      </a:lnTo>
                      <a:lnTo>
                        <a:pt x="840" y="839"/>
                      </a:lnTo>
                      <a:lnTo>
                        <a:pt x="826" y="840"/>
                      </a:lnTo>
                      <a:lnTo>
                        <a:pt x="816" y="816"/>
                      </a:lnTo>
                      <a:lnTo>
                        <a:pt x="767" y="814"/>
                      </a:lnTo>
                      <a:lnTo>
                        <a:pt x="760" y="773"/>
                      </a:lnTo>
                      <a:lnTo>
                        <a:pt x="741" y="773"/>
                      </a:lnTo>
                      <a:lnTo>
                        <a:pt x="744" y="721"/>
                      </a:lnTo>
                      <a:lnTo>
                        <a:pt x="699" y="683"/>
                      </a:lnTo>
                      <a:lnTo>
                        <a:pt x="634" y="687"/>
                      </a:lnTo>
                      <a:lnTo>
                        <a:pt x="589" y="695"/>
                      </a:lnTo>
                      <a:lnTo>
                        <a:pt x="553" y="648"/>
                      </a:lnTo>
                      <a:lnTo>
                        <a:pt x="522" y="628"/>
                      </a:lnTo>
                      <a:lnTo>
                        <a:pt x="463" y="589"/>
                      </a:lnTo>
                      <a:lnTo>
                        <a:pt x="456" y="585"/>
                      </a:lnTo>
                      <a:lnTo>
                        <a:pt x="358" y="616"/>
                      </a:lnTo>
                      <a:lnTo>
                        <a:pt x="360" y="807"/>
                      </a:lnTo>
                      <a:lnTo>
                        <a:pt x="341" y="810"/>
                      </a:lnTo>
                      <a:lnTo>
                        <a:pt x="314" y="770"/>
                      </a:lnTo>
                      <a:lnTo>
                        <a:pt x="288" y="756"/>
                      </a:lnTo>
                      <a:lnTo>
                        <a:pt x="245" y="766"/>
                      </a:lnTo>
                      <a:lnTo>
                        <a:pt x="229" y="783"/>
                      </a:lnTo>
                      <a:lnTo>
                        <a:pt x="226" y="771"/>
                      </a:lnTo>
                      <a:lnTo>
                        <a:pt x="236" y="750"/>
                      </a:lnTo>
                      <a:lnTo>
                        <a:pt x="229" y="732"/>
                      </a:lnTo>
                      <a:lnTo>
                        <a:pt x="185" y="714"/>
                      </a:lnTo>
                      <a:lnTo>
                        <a:pt x="167" y="667"/>
                      </a:lnTo>
                      <a:lnTo>
                        <a:pt x="147" y="654"/>
                      </a:lnTo>
                      <a:lnTo>
                        <a:pt x="145" y="637"/>
                      </a:lnTo>
                      <a:lnTo>
                        <a:pt x="182" y="642"/>
                      </a:lnTo>
                      <a:lnTo>
                        <a:pt x="184" y="603"/>
                      </a:lnTo>
                      <a:lnTo>
                        <a:pt x="216" y="594"/>
                      </a:lnTo>
                      <a:lnTo>
                        <a:pt x="249" y="602"/>
                      </a:lnTo>
                      <a:lnTo>
                        <a:pt x="256" y="550"/>
                      </a:lnTo>
                      <a:lnTo>
                        <a:pt x="249" y="516"/>
                      </a:lnTo>
                      <a:lnTo>
                        <a:pt x="211" y="518"/>
                      </a:lnTo>
                      <a:lnTo>
                        <a:pt x="179" y="505"/>
                      </a:lnTo>
                      <a:lnTo>
                        <a:pt x="135" y="529"/>
                      </a:lnTo>
                      <a:lnTo>
                        <a:pt x="100" y="541"/>
                      </a:lnTo>
                      <a:lnTo>
                        <a:pt x="80" y="532"/>
                      </a:lnTo>
                      <a:lnTo>
                        <a:pt x="84" y="503"/>
                      </a:lnTo>
                      <a:lnTo>
                        <a:pt x="60" y="466"/>
                      </a:lnTo>
                      <a:lnTo>
                        <a:pt x="32" y="468"/>
                      </a:lnTo>
                      <a:lnTo>
                        <a:pt x="0" y="429"/>
                      </a:lnTo>
                      <a:lnTo>
                        <a:pt x="22" y="386"/>
                      </a:lnTo>
                      <a:lnTo>
                        <a:pt x="11" y="374"/>
                      </a:lnTo>
                      <a:lnTo>
                        <a:pt x="41" y="310"/>
                      </a:lnTo>
                      <a:lnTo>
                        <a:pt x="80" y="344"/>
                      </a:lnTo>
                      <a:lnTo>
                        <a:pt x="85" y="301"/>
                      </a:lnTo>
                      <a:lnTo>
                        <a:pt x="163" y="235"/>
                      </a:lnTo>
                      <a:lnTo>
                        <a:pt x="222" y="234"/>
                      </a:lnTo>
                      <a:lnTo>
                        <a:pt x="306" y="275"/>
                      </a:lnTo>
                      <a:lnTo>
                        <a:pt x="350" y="300"/>
                      </a:lnTo>
                      <a:lnTo>
                        <a:pt x="391" y="274"/>
                      </a:lnTo>
                      <a:lnTo>
                        <a:pt x="451" y="273"/>
                      </a:lnTo>
                      <a:lnTo>
                        <a:pt x="499" y="304"/>
                      </a:lnTo>
                      <a:lnTo>
                        <a:pt x="510" y="287"/>
                      </a:lnTo>
                      <a:lnTo>
                        <a:pt x="563" y="289"/>
                      </a:lnTo>
                      <a:lnTo>
                        <a:pt x="573" y="261"/>
                      </a:lnTo>
                      <a:lnTo>
                        <a:pt x="512" y="219"/>
                      </a:lnTo>
                      <a:lnTo>
                        <a:pt x="548" y="189"/>
                      </a:lnTo>
                      <a:lnTo>
                        <a:pt x="541" y="172"/>
                      </a:lnTo>
                      <a:lnTo>
                        <a:pt x="577" y="155"/>
                      </a:lnTo>
                      <a:lnTo>
                        <a:pt x="550" y="112"/>
                      </a:lnTo>
                      <a:lnTo>
                        <a:pt x="567" y="90"/>
                      </a:lnTo>
                      <a:lnTo>
                        <a:pt x="709" y="68"/>
                      </a:lnTo>
                      <a:lnTo>
                        <a:pt x="728" y="52"/>
                      </a:lnTo>
                      <a:lnTo>
                        <a:pt x="823" y="28"/>
                      </a:lnTo>
                      <a:lnTo>
                        <a:pt x="857" y="0"/>
                      </a:lnTo>
                      <a:lnTo>
                        <a:pt x="925" y="14"/>
                      </a:lnTo>
                      <a:lnTo>
                        <a:pt x="937" y="82"/>
                      </a:lnTo>
                      <a:lnTo>
                        <a:pt x="976" y="66"/>
                      </a:lnTo>
                      <a:lnTo>
                        <a:pt x="1025" y="88"/>
                      </a:lnTo>
                      <a:lnTo>
                        <a:pt x="1022" y="123"/>
                      </a:lnTo>
                      <a:lnTo>
                        <a:pt x="1058" y="120"/>
                      </a:lnTo>
                      <a:lnTo>
                        <a:pt x="1153" y="59"/>
                      </a:lnTo>
                      <a:lnTo>
                        <a:pt x="1139" y="79"/>
                      </a:lnTo>
                      <a:lnTo>
                        <a:pt x="1188" y="129"/>
                      </a:lnTo>
                      <a:lnTo>
                        <a:pt x="1273" y="285"/>
                      </a:lnTo>
                      <a:lnTo>
                        <a:pt x="1293" y="254"/>
                      </a:lnTo>
                      <a:lnTo>
                        <a:pt x="1345" y="288"/>
                      </a:lnTo>
                      <a:lnTo>
                        <a:pt x="1399" y="273"/>
                      </a:lnTo>
                      <a:lnTo>
                        <a:pt x="1420" y="284"/>
                      </a:lnTo>
                      <a:lnTo>
                        <a:pt x="1439" y="318"/>
                      </a:lnTo>
                      <a:lnTo>
                        <a:pt x="1465" y="329"/>
                      </a:lnTo>
                      <a:lnTo>
                        <a:pt x="1481" y="354"/>
                      </a:lnTo>
                      <a:lnTo>
                        <a:pt x="1530" y="347"/>
                      </a:lnTo>
                      <a:lnTo>
                        <a:pt x="1550" y="382"/>
                      </a:lnTo>
                      <a:lnTo>
                        <a:pt x="1521" y="420"/>
                      </a:lnTo>
                      <a:lnTo>
                        <a:pt x="1490" y="426"/>
                      </a:lnTo>
                      <a:lnTo>
                        <a:pt x="1488" y="482"/>
                      </a:lnTo>
                      <a:lnTo>
                        <a:pt x="1467" y="507"/>
                      </a:lnTo>
                      <a:lnTo>
                        <a:pt x="1392" y="489"/>
                      </a:lnTo>
                      <a:lnTo>
                        <a:pt x="1364" y="587"/>
                      </a:lnTo>
                      <a:lnTo>
                        <a:pt x="1345" y="599"/>
                      </a:lnTo>
                      <a:lnTo>
                        <a:pt x="1270" y="621"/>
                      </a:lnTo>
                      <a:lnTo>
                        <a:pt x="1304" y="712"/>
                      </a:lnTo>
                      <a:lnTo>
                        <a:pt x="1278" y="725"/>
                      </a:lnTo>
                      <a:lnTo>
                        <a:pt x="1281" y="754"/>
                      </a:lnTo>
                      <a:lnTo>
                        <a:pt x="1258" y="747"/>
                      </a:lnTo>
                      <a:lnTo>
                        <a:pt x="1239" y="729"/>
                      </a:lnTo>
                      <a:lnTo>
                        <a:pt x="1182" y="723"/>
                      </a:lnTo>
                      <a:lnTo>
                        <a:pt x="1120" y="722"/>
                      </a:lnTo>
                      <a:lnTo>
                        <a:pt x="1106" y="727"/>
                      </a:lnTo>
                      <a:lnTo>
                        <a:pt x="1052" y="706"/>
                      </a:lnTo>
                      <a:lnTo>
                        <a:pt x="1030" y="717"/>
                      </a:lnTo>
                      <a:lnTo>
                        <a:pt x="1024" y="747"/>
                      </a:lnTo>
                      <a:lnTo>
                        <a:pt x="962" y="729"/>
                      </a:lnTo>
                      <a:lnTo>
                        <a:pt x="937" y="736"/>
                      </a:lnTo>
                      <a:lnTo>
                        <a:pt x="928" y="75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8" name="Country">
                  <a:extLst>
                    <a:ext uri="{FF2B5EF4-FFF2-40B4-BE49-F238E27FC236}">
                      <a16:creationId xmlns:a16="http://schemas.microsoft.com/office/drawing/2014/main" id="{D8610BDD-DE73-4E9D-8EC4-5F7FBB20BD66}"/>
                    </a:ext>
                  </a:extLst>
                </p:cNvPr>
                <p:cNvSpPr>
                  <a:spLocks/>
                </p:cNvSpPr>
                <p:nvPr/>
              </p:nvSpPr>
              <p:spPr bwMode="auto">
                <a:xfrm>
                  <a:off x="7010400" y="2259013"/>
                  <a:ext cx="57150" cy="69850"/>
                </a:xfrm>
                <a:custGeom>
                  <a:avLst/>
                  <a:gdLst>
                    <a:gd name="T0" fmla="*/ 193 w 282"/>
                    <a:gd name="T1" fmla="*/ 325 h 340"/>
                    <a:gd name="T2" fmla="*/ 206 w 282"/>
                    <a:gd name="T3" fmla="*/ 307 h 340"/>
                    <a:gd name="T4" fmla="*/ 207 w 282"/>
                    <a:gd name="T5" fmla="*/ 274 h 340"/>
                    <a:gd name="T6" fmla="*/ 177 w 282"/>
                    <a:gd name="T7" fmla="*/ 240 h 340"/>
                    <a:gd name="T8" fmla="*/ 174 w 282"/>
                    <a:gd name="T9" fmla="*/ 201 h 340"/>
                    <a:gd name="T10" fmla="*/ 146 w 282"/>
                    <a:gd name="T11" fmla="*/ 169 h 340"/>
                    <a:gd name="T12" fmla="*/ 117 w 282"/>
                    <a:gd name="T13" fmla="*/ 167 h 340"/>
                    <a:gd name="T14" fmla="*/ 109 w 282"/>
                    <a:gd name="T15" fmla="*/ 180 h 340"/>
                    <a:gd name="T16" fmla="*/ 87 w 282"/>
                    <a:gd name="T17" fmla="*/ 181 h 340"/>
                    <a:gd name="T18" fmla="*/ 76 w 282"/>
                    <a:gd name="T19" fmla="*/ 175 h 340"/>
                    <a:gd name="T20" fmla="*/ 36 w 282"/>
                    <a:gd name="T21" fmla="*/ 198 h 340"/>
                    <a:gd name="T22" fmla="*/ 35 w 282"/>
                    <a:gd name="T23" fmla="*/ 163 h 340"/>
                    <a:gd name="T24" fmla="*/ 44 w 282"/>
                    <a:gd name="T25" fmla="*/ 121 h 340"/>
                    <a:gd name="T26" fmla="*/ 19 w 282"/>
                    <a:gd name="T27" fmla="*/ 119 h 340"/>
                    <a:gd name="T28" fmla="*/ 16 w 282"/>
                    <a:gd name="T29" fmla="*/ 95 h 340"/>
                    <a:gd name="T30" fmla="*/ 0 w 282"/>
                    <a:gd name="T31" fmla="*/ 82 h 340"/>
                    <a:gd name="T32" fmla="*/ 8 w 282"/>
                    <a:gd name="T33" fmla="*/ 68 h 340"/>
                    <a:gd name="T34" fmla="*/ 40 w 282"/>
                    <a:gd name="T35" fmla="*/ 41 h 340"/>
                    <a:gd name="T36" fmla="*/ 44 w 282"/>
                    <a:gd name="T37" fmla="*/ 51 h 340"/>
                    <a:gd name="T38" fmla="*/ 64 w 282"/>
                    <a:gd name="T39" fmla="*/ 52 h 340"/>
                    <a:gd name="T40" fmla="*/ 58 w 282"/>
                    <a:gd name="T41" fmla="*/ 6 h 340"/>
                    <a:gd name="T42" fmla="*/ 78 w 282"/>
                    <a:gd name="T43" fmla="*/ 0 h 340"/>
                    <a:gd name="T44" fmla="*/ 100 w 282"/>
                    <a:gd name="T45" fmla="*/ 32 h 340"/>
                    <a:gd name="T46" fmla="*/ 117 w 282"/>
                    <a:gd name="T47" fmla="*/ 68 h 340"/>
                    <a:gd name="T48" fmla="*/ 164 w 282"/>
                    <a:gd name="T49" fmla="*/ 69 h 340"/>
                    <a:gd name="T50" fmla="*/ 178 w 282"/>
                    <a:gd name="T51" fmla="*/ 104 h 340"/>
                    <a:gd name="T52" fmla="*/ 154 w 282"/>
                    <a:gd name="T53" fmla="*/ 114 h 340"/>
                    <a:gd name="T54" fmla="*/ 143 w 282"/>
                    <a:gd name="T55" fmla="*/ 129 h 340"/>
                    <a:gd name="T56" fmla="*/ 189 w 282"/>
                    <a:gd name="T57" fmla="*/ 152 h 340"/>
                    <a:gd name="T58" fmla="*/ 220 w 282"/>
                    <a:gd name="T59" fmla="*/ 199 h 340"/>
                    <a:gd name="T60" fmla="*/ 244 w 282"/>
                    <a:gd name="T61" fmla="*/ 234 h 340"/>
                    <a:gd name="T62" fmla="*/ 273 w 282"/>
                    <a:gd name="T63" fmla="*/ 261 h 340"/>
                    <a:gd name="T64" fmla="*/ 282 w 282"/>
                    <a:gd name="T65" fmla="*/ 289 h 340"/>
                    <a:gd name="T66" fmla="*/ 275 w 282"/>
                    <a:gd name="T67" fmla="*/ 328 h 340"/>
                    <a:gd name="T68" fmla="*/ 242 w 282"/>
                    <a:gd name="T69" fmla="*/ 313 h 340"/>
                    <a:gd name="T70" fmla="*/ 225 w 282"/>
                    <a:gd name="T71" fmla="*/ 340 h 340"/>
                    <a:gd name="T72" fmla="*/ 193 w 282"/>
                    <a:gd name="T73" fmla="*/ 32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2" h="340">
                      <a:moveTo>
                        <a:pt x="193" y="325"/>
                      </a:moveTo>
                      <a:lnTo>
                        <a:pt x="206" y="307"/>
                      </a:lnTo>
                      <a:lnTo>
                        <a:pt x="207" y="274"/>
                      </a:lnTo>
                      <a:lnTo>
                        <a:pt x="177" y="240"/>
                      </a:lnTo>
                      <a:lnTo>
                        <a:pt x="174" y="201"/>
                      </a:lnTo>
                      <a:lnTo>
                        <a:pt x="146" y="169"/>
                      </a:lnTo>
                      <a:lnTo>
                        <a:pt x="117" y="167"/>
                      </a:lnTo>
                      <a:lnTo>
                        <a:pt x="109" y="180"/>
                      </a:lnTo>
                      <a:lnTo>
                        <a:pt x="87" y="181"/>
                      </a:lnTo>
                      <a:lnTo>
                        <a:pt x="76" y="175"/>
                      </a:lnTo>
                      <a:lnTo>
                        <a:pt x="36" y="198"/>
                      </a:lnTo>
                      <a:lnTo>
                        <a:pt x="35" y="163"/>
                      </a:lnTo>
                      <a:lnTo>
                        <a:pt x="44" y="121"/>
                      </a:lnTo>
                      <a:lnTo>
                        <a:pt x="19" y="119"/>
                      </a:lnTo>
                      <a:lnTo>
                        <a:pt x="16" y="95"/>
                      </a:lnTo>
                      <a:lnTo>
                        <a:pt x="0" y="82"/>
                      </a:lnTo>
                      <a:lnTo>
                        <a:pt x="8" y="68"/>
                      </a:lnTo>
                      <a:lnTo>
                        <a:pt x="40" y="41"/>
                      </a:lnTo>
                      <a:lnTo>
                        <a:pt x="44" y="51"/>
                      </a:lnTo>
                      <a:lnTo>
                        <a:pt x="64" y="52"/>
                      </a:lnTo>
                      <a:lnTo>
                        <a:pt x="58" y="6"/>
                      </a:lnTo>
                      <a:lnTo>
                        <a:pt x="78" y="0"/>
                      </a:lnTo>
                      <a:lnTo>
                        <a:pt x="100" y="32"/>
                      </a:lnTo>
                      <a:lnTo>
                        <a:pt x="117" y="68"/>
                      </a:lnTo>
                      <a:lnTo>
                        <a:pt x="164" y="69"/>
                      </a:lnTo>
                      <a:lnTo>
                        <a:pt x="178" y="104"/>
                      </a:lnTo>
                      <a:lnTo>
                        <a:pt x="154" y="114"/>
                      </a:lnTo>
                      <a:lnTo>
                        <a:pt x="143" y="129"/>
                      </a:lnTo>
                      <a:lnTo>
                        <a:pt x="189" y="152"/>
                      </a:lnTo>
                      <a:lnTo>
                        <a:pt x="220" y="199"/>
                      </a:lnTo>
                      <a:lnTo>
                        <a:pt x="244" y="234"/>
                      </a:lnTo>
                      <a:lnTo>
                        <a:pt x="273" y="261"/>
                      </a:lnTo>
                      <a:lnTo>
                        <a:pt x="282" y="289"/>
                      </a:lnTo>
                      <a:lnTo>
                        <a:pt x="275" y="328"/>
                      </a:lnTo>
                      <a:lnTo>
                        <a:pt x="242" y="313"/>
                      </a:lnTo>
                      <a:lnTo>
                        <a:pt x="225" y="340"/>
                      </a:lnTo>
                      <a:lnTo>
                        <a:pt x="193" y="32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39" name="Country">
                  <a:extLst>
                    <a:ext uri="{FF2B5EF4-FFF2-40B4-BE49-F238E27FC236}">
                      <a16:creationId xmlns:a16="http://schemas.microsoft.com/office/drawing/2014/main" id="{80AE2AC5-F56B-4084-AEED-1A6E1B639BC8}"/>
                    </a:ext>
                  </a:extLst>
                </p:cNvPr>
                <p:cNvSpPr>
                  <a:spLocks/>
                </p:cNvSpPr>
                <p:nvPr/>
              </p:nvSpPr>
              <p:spPr bwMode="auto">
                <a:xfrm>
                  <a:off x="6508750" y="2152650"/>
                  <a:ext cx="11112" cy="14288"/>
                </a:xfrm>
                <a:custGeom>
                  <a:avLst/>
                  <a:gdLst>
                    <a:gd name="T0" fmla="*/ 26 w 56"/>
                    <a:gd name="T1" fmla="*/ 63 h 71"/>
                    <a:gd name="T2" fmla="*/ 16 w 56"/>
                    <a:gd name="T3" fmla="*/ 63 h 71"/>
                    <a:gd name="T4" fmla="*/ 12 w 56"/>
                    <a:gd name="T5" fmla="*/ 71 h 71"/>
                    <a:gd name="T6" fmla="*/ 0 w 56"/>
                    <a:gd name="T7" fmla="*/ 71 h 71"/>
                    <a:gd name="T8" fmla="*/ 13 w 56"/>
                    <a:gd name="T9" fmla="*/ 34 h 71"/>
                    <a:gd name="T10" fmla="*/ 32 w 56"/>
                    <a:gd name="T11" fmla="*/ 2 h 71"/>
                    <a:gd name="T12" fmla="*/ 33 w 56"/>
                    <a:gd name="T13" fmla="*/ 0 h 71"/>
                    <a:gd name="T14" fmla="*/ 50 w 56"/>
                    <a:gd name="T15" fmla="*/ 3 h 71"/>
                    <a:gd name="T16" fmla="*/ 56 w 56"/>
                    <a:gd name="T17" fmla="*/ 21 h 71"/>
                    <a:gd name="T18" fmla="*/ 35 w 56"/>
                    <a:gd name="T19" fmla="*/ 38 h 71"/>
                    <a:gd name="T20" fmla="*/ 26 w 56"/>
                    <a:gd name="T21"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71">
                      <a:moveTo>
                        <a:pt x="26" y="63"/>
                      </a:moveTo>
                      <a:lnTo>
                        <a:pt x="16" y="63"/>
                      </a:lnTo>
                      <a:lnTo>
                        <a:pt x="12" y="71"/>
                      </a:lnTo>
                      <a:lnTo>
                        <a:pt x="0" y="71"/>
                      </a:lnTo>
                      <a:lnTo>
                        <a:pt x="13" y="34"/>
                      </a:lnTo>
                      <a:lnTo>
                        <a:pt x="32" y="2"/>
                      </a:lnTo>
                      <a:lnTo>
                        <a:pt x="33" y="0"/>
                      </a:lnTo>
                      <a:lnTo>
                        <a:pt x="50" y="3"/>
                      </a:lnTo>
                      <a:lnTo>
                        <a:pt x="56" y="21"/>
                      </a:lnTo>
                      <a:lnTo>
                        <a:pt x="35" y="38"/>
                      </a:lnTo>
                      <a:lnTo>
                        <a:pt x="26" y="6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0" name="Country">
                  <a:extLst>
                    <a:ext uri="{FF2B5EF4-FFF2-40B4-BE49-F238E27FC236}">
                      <a16:creationId xmlns:a16="http://schemas.microsoft.com/office/drawing/2014/main" id="{E68935DA-6EE1-452D-90CE-639D7FE5D625}"/>
                    </a:ext>
                  </a:extLst>
                </p:cNvPr>
                <p:cNvSpPr>
                  <a:spLocks/>
                </p:cNvSpPr>
                <p:nvPr/>
              </p:nvSpPr>
              <p:spPr bwMode="auto">
                <a:xfrm>
                  <a:off x="6851650" y="2360613"/>
                  <a:ext cx="15875" cy="30163"/>
                </a:xfrm>
                <a:custGeom>
                  <a:avLst/>
                  <a:gdLst>
                    <a:gd name="T0" fmla="*/ 79 w 79"/>
                    <a:gd name="T1" fmla="*/ 88 h 147"/>
                    <a:gd name="T2" fmla="*/ 73 w 79"/>
                    <a:gd name="T3" fmla="*/ 127 h 147"/>
                    <a:gd name="T4" fmla="*/ 57 w 79"/>
                    <a:gd name="T5" fmla="*/ 138 h 147"/>
                    <a:gd name="T6" fmla="*/ 24 w 79"/>
                    <a:gd name="T7" fmla="*/ 147 h 147"/>
                    <a:gd name="T8" fmla="*/ 6 w 79"/>
                    <a:gd name="T9" fmla="*/ 116 h 147"/>
                    <a:gd name="T10" fmla="*/ 0 w 79"/>
                    <a:gd name="T11" fmla="*/ 62 h 147"/>
                    <a:gd name="T12" fmla="*/ 17 w 79"/>
                    <a:gd name="T13" fmla="*/ 0 h 147"/>
                    <a:gd name="T14" fmla="*/ 43 w 79"/>
                    <a:gd name="T15" fmla="*/ 21 h 147"/>
                    <a:gd name="T16" fmla="*/ 61 w 79"/>
                    <a:gd name="T17" fmla="*/ 48 h 147"/>
                    <a:gd name="T18" fmla="*/ 79 w 79"/>
                    <a:gd name="T19"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47">
                      <a:moveTo>
                        <a:pt x="79" y="88"/>
                      </a:moveTo>
                      <a:lnTo>
                        <a:pt x="73" y="127"/>
                      </a:lnTo>
                      <a:lnTo>
                        <a:pt x="57" y="138"/>
                      </a:lnTo>
                      <a:lnTo>
                        <a:pt x="24" y="147"/>
                      </a:lnTo>
                      <a:lnTo>
                        <a:pt x="6" y="116"/>
                      </a:lnTo>
                      <a:lnTo>
                        <a:pt x="0" y="62"/>
                      </a:lnTo>
                      <a:lnTo>
                        <a:pt x="17" y="0"/>
                      </a:lnTo>
                      <a:lnTo>
                        <a:pt x="43" y="21"/>
                      </a:lnTo>
                      <a:lnTo>
                        <a:pt x="61" y="48"/>
                      </a:lnTo>
                      <a:lnTo>
                        <a:pt x="79" y="8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1" name="Country">
                  <a:extLst>
                    <a:ext uri="{FF2B5EF4-FFF2-40B4-BE49-F238E27FC236}">
                      <a16:creationId xmlns:a16="http://schemas.microsoft.com/office/drawing/2014/main" id="{0C96F280-DF26-4924-A279-B67FFAE8D13B}"/>
                    </a:ext>
                  </a:extLst>
                </p:cNvPr>
                <p:cNvSpPr>
                  <a:spLocks/>
                </p:cNvSpPr>
                <p:nvPr/>
              </p:nvSpPr>
              <p:spPr bwMode="auto">
                <a:xfrm>
                  <a:off x="6148388" y="2370138"/>
                  <a:ext cx="30162" cy="33338"/>
                </a:xfrm>
                <a:custGeom>
                  <a:avLst/>
                  <a:gdLst>
                    <a:gd name="T0" fmla="*/ 141 w 148"/>
                    <a:gd name="T1" fmla="*/ 158 h 159"/>
                    <a:gd name="T2" fmla="*/ 131 w 148"/>
                    <a:gd name="T3" fmla="*/ 159 h 159"/>
                    <a:gd name="T4" fmla="*/ 92 w 148"/>
                    <a:gd name="T5" fmla="*/ 141 h 159"/>
                    <a:gd name="T6" fmla="*/ 58 w 148"/>
                    <a:gd name="T7" fmla="*/ 112 h 159"/>
                    <a:gd name="T8" fmla="*/ 26 w 148"/>
                    <a:gd name="T9" fmla="*/ 91 h 159"/>
                    <a:gd name="T10" fmla="*/ 0 w 148"/>
                    <a:gd name="T11" fmla="*/ 67 h 159"/>
                    <a:gd name="T12" fmla="*/ 9 w 148"/>
                    <a:gd name="T13" fmla="*/ 55 h 159"/>
                    <a:gd name="T14" fmla="*/ 11 w 148"/>
                    <a:gd name="T15" fmla="*/ 44 h 159"/>
                    <a:gd name="T16" fmla="*/ 28 w 148"/>
                    <a:gd name="T17" fmla="*/ 23 h 159"/>
                    <a:gd name="T18" fmla="*/ 46 w 148"/>
                    <a:gd name="T19" fmla="*/ 5 h 159"/>
                    <a:gd name="T20" fmla="*/ 54 w 148"/>
                    <a:gd name="T21" fmla="*/ 4 h 159"/>
                    <a:gd name="T22" fmla="*/ 64 w 148"/>
                    <a:gd name="T23" fmla="*/ 0 h 159"/>
                    <a:gd name="T24" fmla="*/ 80 w 148"/>
                    <a:gd name="T25" fmla="*/ 23 h 159"/>
                    <a:gd name="T26" fmla="*/ 77 w 148"/>
                    <a:gd name="T27" fmla="*/ 39 h 159"/>
                    <a:gd name="T28" fmla="*/ 85 w 148"/>
                    <a:gd name="T29" fmla="*/ 47 h 159"/>
                    <a:gd name="T30" fmla="*/ 95 w 148"/>
                    <a:gd name="T31" fmla="*/ 47 h 159"/>
                    <a:gd name="T32" fmla="*/ 103 w 148"/>
                    <a:gd name="T33" fmla="*/ 31 h 159"/>
                    <a:gd name="T34" fmla="*/ 114 w 148"/>
                    <a:gd name="T35" fmla="*/ 32 h 159"/>
                    <a:gd name="T36" fmla="*/ 112 w 148"/>
                    <a:gd name="T37" fmla="*/ 43 h 159"/>
                    <a:gd name="T38" fmla="*/ 116 w 148"/>
                    <a:gd name="T39" fmla="*/ 62 h 159"/>
                    <a:gd name="T40" fmla="*/ 108 w 148"/>
                    <a:gd name="T41" fmla="*/ 79 h 159"/>
                    <a:gd name="T42" fmla="*/ 119 w 148"/>
                    <a:gd name="T43" fmla="*/ 89 h 159"/>
                    <a:gd name="T44" fmla="*/ 131 w 148"/>
                    <a:gd name="T45" fmla="*/ 92 h 159"/>
                    <a:gd name="T46" fmla="*/ 147 w 148"/>
                    <a:gd name="T47" fmla="*/ 107 h 159"/>
                    <a:gd name="T48" fmla="*/ 148 w 148"/>
                    <a:gd name="T49" fmla="*/ 122 h 159"/>
                    <a:gd name="T50" fmla="*/ 144 w 148"/>
                    <a:gd name="T51" fmla="*/ 127 h 159"/>
                    <a:gd name="T52" fmla="*/ 141 w 148"/>
                    <a:gd name="T53"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59">
                      <a:moveTo>
                        <a:pt x="141" y="158"/>
                      </a:moveTo>
                      <a:lnTo>
                        <a:pt x="131" y="159"/>
                      </a:lnTo>
                      <a:lnTo>
                        <a:pt x="92" y="141"/>
                      </a:lnTo>
                      <a:lnTo>
                        <a:pt x="58" y="112"/>
                      </a:lnTo>
                      <a:lnTo>
                        <a:pt x="26" y="91"/>
                      </a:lnTo>
                      <a:lnTo>
                        <a:pt x="0" y="67"/>
                      </a:lnTo>
                      <a:lnTo>
                        <a:pt x="9" y="55"/>
                      </a:lnTo>
                      <a:lnTo>
                        <a:pt x="11" y="44"/>
                      </a:lnTo>
                      <a:lnTo>
                        <a:pt x="28" y="23"/>
                      </a:lnTo>
                      <a:lnTo>
                        <a:pt x="46" y="5"/>
                      </a:lnTo>
                      <a:lnTo>
                        <a:pt x="54" y="4"/>
                      </a:lnTo>
                      <a:lnTo>
                        <a:pt x="64" y="0"/>
                      </a:lnTo>
                      <a:lnTo>
                        <a:pt x="80" y="23"/>
                      </a:lnTo>
                      <a:lnTo>
                        <a:pt x="77" y="39"/>
                      </a:lnTo>
                      <a:lnTo>
                        <a:pt x="85" y="47"/>
                      </a:lnTo>
                      <a:lnTo>
                        <a:pt x="95" y="47"/>
                      </a:lnTo>
                      <a:lnTo>
                        <a:pt x="103" y="31"/>
                      </a:lnTo>
                      <a:lnTo>
                        <a:pt x="114" y="32"/>
                      </a:lnTo>
                      <a:lnTo>
                        <a:pt x="112" y="43"/>
                      </a:lnTo>
                      <a:lnTo>
                        <a:pt x="116" y="62"/>
                      </a:lnTo>
                      <a:lnTo>
                        <a:pt x="108" y="79"/>
                      </a:lnTo>
                      <a:lnTo>
                        <a:pt x="119" y="89"/>
                      </a:lnTo>
                      <a:lnTo>
                        <a:pt x="131" y="92"/>
                      </a:lnTo>
                      <a:lnTo>
                        <a:pt x="147" y="107"/>
                      </a:lnTo>
                      <a:lnTo>
                        <a:pt x="148" y="122"/>
                      </a:lnTo>
                      <a:lnTo>
                        <a:pt x="144" y="127"/>
                      </a:lnTo>
                      <a:lnTo>
                        <a:pt x="141" y="15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2" name="Country">
                  <a:extLst>
                    <a:ext uri="{FF2B5EF4-FFF2-40B4-BE49-F238E27FC236}">
                      <a16:creationId xmlns:a16="http://schemas.microsoft.com/office/drawing/2014/main" id="{23DF5A5B-4FC5-4922-982C-E844A2402A30}"/>
                    </a:ext>
                  </a:extLst>
                </p:cNvPr>
                <p:cNvSpPr>
                  <a:spLocks/>
                </p:cNvSpPr>
                <p:nvPr/>
              </p:nvSpPr>
              <p:spPr bwMode="auto">
                <a:xfrm>
                  <a:off x="6445250" y="2665413"/>
                  <a:ext cx="17462" cy="17463"/>
                </a:xfrm>
                <a:custGeom>
                  <a:avLst/>
                  <a:gdLst>
                    <a:gd name="T0" fmla="*/ 75 w 88"/>
                    <a:gd name="T1" fmla="*/ 13 h 87"/>
                    <a:gd name="T2" fmla="*/ 88 w 88"/>
                    <a:gd name="T3" fmla="*/ 26 h 87"/>
                    <a:gd name="T4" fmla="*/ 76 w 88"/>
                    <a:gd name="T5" fmla="*/ 47 h 87"/>
                    <a:gd name="T6" fmla="*/ 70 w 88"/>
                    <a:gd name="T7" fmla="*/ 61 h 87"/>
                    <a:gd name="T8" fmla="*/ 49 w 88"/>
                    <a:gd name="T9" fmla="*/ 68 h 87"/>
                    <a:gd name="T10" fmla="*/ 42 w 88"/>
                    <a:gd name="T11" fmla="*/ 82 h 87"/>
                    <a:gd name="T12" fmla="*/ 28 w 88"/>
                    <a:gd name="T13" fmla="*/ 87 h 87"/>
                    <a:gd name="T14" fmla="*/ 0 w 88"/>
                    <a:gd name="T15" fmla="*/ 53 h 87"/>
                    <a:gd name="T16" fmla="*/ 20 w 88"/>
                    <a:gd name="T17" fmla="*/ 26 h 87"/>
                    <a:gd name="T18" fmla="*/ 40 w 88"/>
                    <a:gd name="T19" fmla="*/ 9 h 87"/>
                    <a:gd name="T20" fmla="*/ 58 w 88"/>
                    <a:gd name="T21" fmla="*/ 0 h 87"/>
                    <a:gd name="T22" fmla="*/ 75 w 88"/>
                    <a:gd name="T23" fmla="*/ 1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87">
                      <a:moveTo>
                        <a:pt x="75" y="13"/>
                      </a:moveTo>
                      <a:lnTo>
                        <a:pt x="88" y="26"/>
                      </a:lnTo>
                      <a:lnTo>
                        <a:pt x="76" y="47"/>
                      </a:lnTo>
                      <a:lnTo>
                        <a:pt x="70" y="61"/>
                      </a:lnTo>
                      <a:lnTo>
                        <a:pt x="49" y="68"/>
                      </a:lnTo>
                      <a:lnTo>
                        <a:pt x="42" y="82"/>
                      </a:lnTo>
                      <a:lnTo>
                        <a:pt x="28" y="87"/>
                      </a:lnTo>
                      <a:lnTo>
                        <a:pt x="0" y="53"/>
                      </a:lnTo>
                      <a:lnTo>
                        <a:pt x="20" y="26"/>
                      </a:lnTo>
                      <a:lnTo>
                        <a:pt x="40" y="9"/>
                      </a:lnTo>
                      <a:lnTo>
                        <a:pt x="58" y="0"/>
                      </a:lnTo>
                      <a:lnTo>
                        <a:pt x="75" y="1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3" name="Country">
                  <a:extLst>
                    <a:ext uri="{FF2B5EF4-FFF2-40B4-BE49-F238E27FC236}">
                      <a16:creationId xmlns:a16="http://schemas.microsoft.com/office/drawing/2014/main" id="{274916FC-DE5F-4BAC-AA60-C513D786533C}"/>
                    </a:ext>
                  </a:extLst>
                </p:cNvPr>
                <p:cNvSpPr>
                  <a:spLocks/>
                </p:cNvSpPr>
                <p:nvPr/>
              </p:nvSpPr>
              <p:spPr bwMode="auto">
                <a:xfrm>
                  <a:off x="6399213" y="1911350"/>
                  <a:ext cx="42862" cy="31750"/>
                </a:xfrm>
                <a:custGeom>
                  <a:avLst/>
                  <a:gdLst>
                    <a:gd name="T0" fmla="*/ 64 w 210"/>
                    <a:gd name="T1" fmla="*/ 136 h 163"/>
                    <a:gd name="T2" fmla="*/ 61 w 210"/>
                    <a:gd name="T3" fmla="*/ 119 h 163"/>
                    <a:gd name="T4" fmla="*/ 65 w 210"/>
                    <a:gd name="T5" fmla="*/ 101 h 163"/>
                    <a:gd name="T6" fmla="*/ 48 w 210"/>
                    <a:gd name="T7" fmla="*/ 91 h 163"/>
                    <a:gd name="T8" fmla="*/ 8 w 210"/>
                    <a:gd name="T9" fmla="*/ 79 h 163"/>
                    <a:gd name="T10" fmla="*/ 0 w 210"/>
                    <a:gd name="T11" fmla="*/ 23 h 163"/>
                    <a:gd name="T12" fmla="*/ 44 w 210"/>
                    <a:gd name="T13" fmla="*/ 2 h 163"/>
                    <a:gd name="T14" fmla="*/ 107 w 210"/>
                    <a:gd name="T15" fmla="*/ 6 h 163"/>
                    <a:gd name="T16" fmla="*/ 144 w 210"/>
                    <a:gd name="T17" fmla="*/ 0 h 163"/>
                    <a:gd name="T18" fmla="*/ 150 w 210"/>
                    <a:gd name="T19" fmla="*/ 14 h 163"/>
                    <a:gd name="T20" fmla="*/ 170 w 210"/>
                    <a:gd name="T21" fmla="*/ 18 h 163"/>
                    <a:gd name="T22" fmla="*/ 206 w 210"/>
                    <a:gd name="T23" fmla="*/ 51 h 163"/>
                    <a:gd name="T24" fmla="*/ 210 w 210"/>
                    <a:gd name="T25" fmla="*/ 81 h 163"/>
                    <a:gd name="T26" fmla="*/ 179 w 210"/>
                    <a:gd name="T27" fmla="*/ 102 h 163"/>
                    <a:gd name="T28" fmla="*/ 170 w 210"/>
                    <a:gd name="T29" fmla="*/ 139 h 163"/>
                    <a:gd name="T30" fmla="*/ 129 w 210"/>
                    <a:gd name="T31" fmla="*/ 163 h 163"/>
                    <a:gd name="T32" fmla="*/ 92 w 210"/>
                    <a:gd name="T33" fmla="*/ 162 h 163"/>
                    <a:gd name="T34" fmla="*/ 83 w 210"/>
                    <a:gd name="T35" fmla="*/ 143 h 163"/>
                    <a:gd name="T36" fmla="*/ 64 w 210"/>
                    <a:gd name="T37" fmla="*/ 13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0" h="163">
                      <a:moveTo>
                        <a:pt x="64" y="136"/>
                      </a:moveTo>
                      <a:lnTo>
                        <a:pt x="61" y="119"/>
                      </a:lnTo>
                      <a:lnTo>
                        <a:pt x="65" y="101"/>
                      </a:lnTo>
                      <a:lnTo>
                        <a:pt x="48" y="91"/>
                      </a:lnTo>
                      <a:lnTo>
                        <a:pt x="8" y="79"/>
                      </a:lnTo>
                      <a:lnTo>
                        <a:pt x="0" y="23"/>
                      </a:lnTo>
                      <a:lnTo>
                        <a:pt x="44" y="2"/>
                      </a:lnTo>
                      <a:lnTo>
                        <a:pt x="107" y="6"/>
                      </a:lnTo>
                      <a:lnTo>
                        <a:pt x="144" y="0"/>
                      </a:lnTo>
                      <a:lnTo>
                        <a:pt x="150" y="14"/>
                      </a:lnTo>
                      <a:lnTo>
                        <a:pt x="170" y="18"/>
                      </a:lnTo>
                      <a:lnTo>
                        <a:pt x="206" y="51"/>
                      </a:lnTo>
                      <a:lnTo>
                        <a:pt x="210" y="81"/>
                      </a:lnTo>
                      <a:lnTo>
                        <a:pt x="179" y="102"/>
                      </a:lnTo>
                      <a:lnTo>
                        <a:pt x="170" y="139"/>
                      </a:lnTo>
                      <a:lnTo>
                        <a:pt x="129" y="163"/>
                      </a:lnTo>
                      <a:lnTo>
                        <a:pt x="92" y="162"/>
                      </a:lnTo>
                      <a:lnTo>
                        <a:pt x="83" y="143"/>
                      </a:lnTo>
                      <a:lnTo>
                        <a:pt x="64" y="13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4" name="Country">
                  <a:extLst>
                    <a:ext uri="{FF2B5EF4-FFF2-40B4-BE49-F238E27FC236}">
                      <a16:creationId xmlns:a16="http://schemas.microsoft.com/office/drawing/2014/main" id="{AD722C5F-D1D5-4040-9B53-9A604A39A9C1}"/>
                    </a:ext>
                  </a:extLst>
                </p:cNvPr>
                <p:cNvSpPr>
                  <a:spLocks/>
                </p:cNvSpPr>
                <p:nvPr/>
              </p:nvSpPr>
              <p:spPr bwMode="auto">
                <a:xfrm>
                  <a:off x="6280150" y="1990725"/>
                  <a:ext cx="4762" cy="7938"/>
                </a:xfrm>
                <a:custGeom>
                  <a:avLst/>
                  <a:gdLst>
                    <a:gd name="T0" fmla="*/ 14 w 22"/>
                    <a:gd name="T1" fmla="*/ 0 h 40"/>
                    <a:gd name="T2" fmla="*/ 22 w 22"/>
                    <a:gd name="T3" fmla="*/ 13 h 40"/>
                    <a:gd name="T4" fmla="*/ 19 w 22"/>
                    <a:gd name="T5" fmla="*/ 39 h 40"/>
                    <a:gd name="T6" fmla="*/ 8 w 22"/>
                    <a:gd name="T7" fmla="*/ 40 h 40"/>
                    <a:gd name="T8" fmla="*/ 0 w 22"/>
                    <a:gd name="T9" fmla="*/ 35 h 40"/>
                    <a:gd name="T10" fmla="*/ 4 w 22"/>
                    <a:gd name="T11" fmla="*/ 2 h 40"/>
                    <a:gd name="T12" fmla="*/ 14 w 22"/>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2" h="40">
                      <a:moveTo>
                        <a:pt x="14" y="0"/>
                      </a:moveTo>
                      <a:lnTo>
                        <a:pt x="22" y="13"/>
                      </a:lnTo>
                      <a:lnTo>
                        <a:pt x="19" y="39"/>
                      </a:lnTo>
                      <a:lnTo>
                        <a:pt x="8" y="40"/>
                      </a:lnTo>
                      <a:lnTo>
                        <a:pt x="0" y="35"/>
                      </a:lnTo>
                      <a:lnTo>
                        <a:pt x="4" y="2"/>
                      </a:lnTo>
                      <a:lnTo>
                        <a:pt x="14"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5" name="Country">
                  <a:extLst>
                    <a:ext uri="{FF2B5EF4-FFF2-40B4-BE49-F238E27FC236}">
                      <a16:creationId xmlns:a16="http://schemas.microsoft.com/office/drawing/2014/main" id="{3219065C-222C-452F-A9BD-CE75FB72F3F8}"/>
                    </a:ext>
                  </a:extLst>
                </p:cNvPr>
                <p:cNvSpPr>
                  <a:spLocks/>
                </p:cNvSpPr>
                <p:nvPr/>
              </p:nvSpPr>
              <p:spPr bwMode="auto">
                <a:xfrm>
                  <a:off x="6399213" y="1887538"/>
                  <a:ext cx="55562" cy="33338"/>
                </a:xfrm>
                <a:custGeom>
                  <a:avLst/>
                  <a:gdLst>
                    <a:gd name="T0" fmla="*/ 0 w 270"/>
                    <a:gd name="T1" fmla="*/ 135 h 163"/>
                    <a:gd name="T2" fmla="*/ 2 w 270"/>
                    <a:gd name="T3" fmla="*/ 83 h 163"/>
                    <a:gd name="T4" fmla="*/ 20 w 270"/>
                    <a:gd name="T5" fmla="*/ 40 h 163"/>
                    <a:gd name="T6" fmla="*/ 56 w 270"/>
                    <a:gd name="T7" fmla="*/ 16 h 163"/>
                    <a:gd name="T8" fmla="*/ 86 w 270"/>
                    <a:gd name="T9" fmla="*/ 68 h 163"/>
                    <a:gd name="T10" fmla="*/ 116 w 270"/>
                    <a:gd name="T11" fmla="*/ 67 h 163"/>
                    <a:gd name="T12" fmla="*/ 124 w 270"/>
                    <a:gd name="T13" fmla="*/ 13 h 163"/>
                    <a:gd name="T14" fmla="*/ 156 w 270"/>
                    <a:gd name="T15" fmla="*/ 0 h 163"/>
                    <a:gd name="T16" fmla="*/ 173 w 270"/>
                    <a:gd name="T17" fmla="*/ 9 h 163"/>
                    <a:gd name="T18" fmla="*/ 205 w 270"/>
                    <a:gd name="T19" fmla="*/ 35 h 163"/>
                    <a:gd name="T20" fmla="*/ 237 w 270"/>
                    <a:gd name="T21" fmla="*/ 35 h 163"/>
                    <a:gd name="T22" fmla="*/ 255 w 270"/>
                    <a:gd name="T23" fmla="*/ 51 h 163"/>
                    <a:gd name="T24" fmla="*/ 258 w 270"/>
                    <a:gd name="T25" fmla="*/ 85 h 163"/>
                    <a:gd name="T26" fmla="*/ 270 w 270"/>
                    <a:gd name="T27" fmla="*/ 125 h 163"/>
                    <a:gd name="T28" fmla="*/ 229 w 270"/>
                    <a:gd name="T29" fmla="*/ 151 h 163"/>
                    <a:gd name="T30" fmla="*/ 206 w 270"/>
                    <a:gd name="T31" fmla="*/ 163 h 163"/>
                    <a:gd name="T32" fmla="*/ 170 w 270"/>
                    <a:gd name="T33" fmla="*/ 130 h 163"/>
                    <a:gd name="T34" fmla="*/ 150 w 270"/>
                    <a:gd name="T35" fmla="*/ 126 h 163"/>
                    <a:gd name="T36" fmla="*/ 144 w 270"/>
                    <a:gd name="T37" fmla="*/ 112 h 163"/>
                    <a:gd name="T38" fmla="*/ 107 w 270"/>
                    <a:gd name="T39" fmla="*/ 118 h 163"/>
                    <a:gd name="T40" fmla="*/ 44 w 270"/>
                    <a:gd name="T41" fmla="*/ 114 h 163"/>
                    <a:gd name="T42" fmla="*/ 0 w 270"/>
                    <a:gd name="T43" fmla="*/ 13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0" h="163">
                      <a:moveTo>
                        <a:pt x="0" y="135"/>
                      </a:moveTo>
                      <a:lnTo>
                        <a:pt x="2" y="83"/>
                      </a:lnTo>
                      <a:lnTo>
                        <a:pt x="20" y="40"/>
                      </a:lnTo>
                      <a:lnTo>
                        <a:pt x="56" y="16"/>
                      </a:lnTo>
                      <a:lnTo>
                        <a:pt x="86" y="68"/>
                      </a:lnTo>
                      <a:lnTo>
                        <a:pt x="116" y="67"/>
                      </a:lnTo>
                      <a:lnTo>
                        <a:pt x="124" y="13"/>
                      </a:lnTo>
                      <a:lnTo>
                        <a:pt x="156" y="0"/>
                      </a:lnTo>
                      <a:lnTo>
                        <a:pt x="173" y="9"/>
                      </a:lnTo>
                      <a:lnTo>
                        <a:pt x="205" y="35"/>
                      </a:lnTo>
                      <a:lnTo>
                        <a:pt x="237" y="35"/>
                      </a:lnTo>
                      <a:lnTo>
                        <a:pt x="255" y="51"/>
                      </a:lnTo>
                      <a:lnTo>
                        <a:pt x="258" y="85"/>
                      </a:lnTo>
                      <a:lnTo>
                        <a:pt x="270" y="125"/>
                      </a:lnTo>
                      <a:lnTo>
                        <a:pt x="229" y="151"/>
                      </a:lnTo>
                      <a:lnTo>
                        <a:pt x="206" y="163"/>
                      </a:lnTo>
                      <a:lnTo>
                        <a:pt x="170" y="130"/>
                      </a:lnTo>
                      <a:lnTo>
                        <a:pt x="150" y="126"/>
                      </a:lnTo>
                      <a:lnTo>
                        <a:pt x="144" y="112"/>
                      </a:lnTo>
                      <a:lnTo>
                        <a:pt x="107" y="118"/>
                      </a:lnTo>
                      <a:lnTo>
                        <a:pt x="44" y="114"/>
                      </a:lnTo>
                      <a:lnTo>
                        <a:pt x="0" y="13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6" name="Country">
                  <a:extLst>
                    <a:ext uri="{FF2B5EF4-FFF2-40B4-BE49-F238E27FC236}">
                      <a16:creationId xmlns:a16="http://schemas.microsoft.com/office/drawing/2014/main" id="{D63F0B41-F147-4559-84D5-718D8A770B58}"/>
                    </a:ext>
                  </a:extLst>
                </p:cNvPr>
                <p:cNvSpPr>
                  <a:spLocks/>
                </p:cNvSpPr>
                <p:nvPr/>
              </p:nvSpPr>
              <p:spPr bwMode="auto">
                <a:xfrm>
                  <a:off x="6308725" y="2166938"/>
                  <a:ext cx="122237" cy="115888"/>
                </a:xfrm>
                <a:custGeom>
                  <a:avLst/>
                  <a:gdLst>
                    <a:gd name="T0" fmla="*/ 210 w 601"/>
                    <a:gd name="T1" fmla="*/ 439 h 572"/>
                    <a:gd name="T2" fmla="*/ 183 w 601"/>
                    <a:gd name="T3" fmla="*/ 455 h 572"/>
                    <a:gd name="T4" fmla="*/ 162 w 601"/>
                    <a:gd name="T5" fmla="*/ 432 h 572"/>
                    <a:gd name="T6" fmla="*/ 102 w 601"/>
                    <a:gd name="T7" fmla="*/ 414 h 572"/>
                    <a:gd name="T8" fmla="*/ 85 w 601"/>
                    <a:gd name="T9" fmla="*/ 389 h 572"/>
                    <a:gd name="T10" fmla="*/ 55 w 601"/>
                    <a:gd name="T11" fmla="*/ 369 h 572"/>
                    <a:gd name="T12" fmla="*/ 37 w 601"/>
                    <a:gd name="T13" fmla="*/ 377 h 572"/>
                    <a:gd name="T14" fmla="*/ 24 w 601"/>
                    <a:gd name="T15" fmla="*/ 354 h 572"/>
                    <a:gd name="T16" fmla="*/ 23 w 601"/>
                    <a:gd name="T17" fmla="*/ 336 h 572"/>
                    <a:gd name="T18" fmla="*/ 0 w 601"/>
                    <a:gd name="T19" fmla="*/ 306 h 572"/>
                    <a:gd name="T20" fmla="*/ 15 w 601"/>
                    <a:gd name="T21" fmla="*/ 288 h 572"/>
                    <a:gd name="T22" fmla="*/ 12 w 601"/>
                    <a:gd name="T23" fmla="*/ 261 h 572"/>
                    <a:gd name="T24" fmla="*/ 17 w 601"/>
                    <a:gd name="T25" fmla="*/ 238 h 572"/>
                    <a:gd name="T26" fmla="*/ 14 w 601"/>
                    <a:gd name="T27" fmla="*/ 219 h 572"/>
                    <a:gd name="T28" fmla="*/ 21 w 601"/>
                    <a:gd name="T29" fmla="*/ 184 h 572"/>
                    <a:gd name="T30" fmla="*/ 19 w 601"/>
                    <a:gd name="T31" fmla="*/ 164 h 572"/>
                    <a:gd name="T32" fmla="*/ 6 w 601"/>
                    <a:gd name="T33" fmla="*/ 125 h 572"/>
                    <a:gd name="T34" fmla="*/ 25 w 601"/>
                    <a:gd name="T35" fmla="*/ 115 h 572"/>
                    <a:gd name="T36" fmla="*/ 28 w 601"/>
                    <a:gd name="T37" fmla="*/ 97 h 572"/>
                    <a:gd name="T38" fmla="*/ 24 w 601"/>
                    <a:gd name="T39" fmla="*/ 78 h 572"/>
                    <a:gd name="T40" fmla="*/ 50 w 601"/>
                    <a:gd name="T41" fmla="*/ 61 h 572"/>
                    <a:gd name="T42" fmla="*/ 62 w 601"/>
                    <a:gd name="T43" fmla="*/ 47 h 572"/>
                    <a:gd name="T44" fmla="*/ 80 w 601"/>
                    <a:gd name="T45" fmla="*/ 34 h 572"/>
                    <a:gd name="T46" fmla="*/ 83 w 601"/>
                    <a:gd name="T47" fmla="*/ 0 h 572"/>
                    <a:gd name="T48" fmla="*/ 127 w 601"/>
                    <a:gd name="T49" fmla="*/ 15 h 572"/>
                    <a:gd name="T50" fmla="*/ 143 w 601"/>
                    <a:gd name="T51" fmla="*/ 12 h 572"/>
                    <a:gd name="T52" fmla="*/ 175 w 601"/>
                    <a:gd name="T53" fmla="*/ 19 h 572"/>
                    <a:gd name="T54" fmla="*/ 225 w 601"/>
                    <a:gd name="T55" fmla="*/ 39 h 572"/>
                    <a:gd name="T56" fmla="*/ 243 w 601"/>
                    <a:gd name="T57" fmla="*/ 78 h 572"/>
                    <a:gd name="T58" fmla="*/ 277 w 601"/>
                    <a:gd name="T59" fmla="*/ 87 h 572"/>
                    <a:gd name="T60" fmla="*/ 330 w 601"/>
                    <a:gd name="T61" fmla="*/ 105 h 572"/>
                    <a:gd name="T62" fmla="*/ 371 w 601"/>
                    <a:gd name="T63" fmla="*/ 127 h 572"/>
                    <a:gd name="T64" fmla="*/ 389 w 601"/>
                    <a:gd name="T65" fmla="*/ 116 h 572"/>
                    <a:gd name="T66" fmla="*/ 407 w 601"/>
                    <a:gd name="T67" fmla="*/ 96 h 572"/>
                    <a:gd name="T68" fmla="*/ 398 w 601"/>
                    <a:gd name="T69" fmla="*/ 62 h 572"/>
                    <a:gd name="T70" fmla="*/ 410 w 601"/>
                    <a:gd name="T71" fmla="*/ 40 h 572"/>
                    <a:gd name="T72" fmla="*/ 438 w 601"/>
                    <a:gd name="T73" fmla="*/ 19 h 572"/>
                    <a:gd name="T74" fmla="*/ 464 w 601"/>
                    <a:gd name="T75" fmla="*/ 13 h 572"/>
                    <a:gd name="T76" fmla="*/ 515 w 601"/>
                    <a:gd name="T77" fmla="*/ 22 h 572"/>
                    <a:gd name="T78" fmla="*/ 528 w 601"/>
                    <a:gd name="T79" fmla="*/ 42 h 572"/>
                    <a:gd name="T80" fmla="*/ 542 w 601"/>
                    <a:gd name="T81" fmla="*/ 42 h 572"/>
                    <a:gd name="T82" fmla="*/ 554 w 601"/>
                    <a:gd name="T83" fmla="*/ 50 h 572"/>
                    <a:gd name="T84" fmla="*/ 592 w 601"/>
                    <a:gd name="T85" fmla="*/ 55 h 572"/>
                    <a:gd name="T86" fmla="*/ 601 w 601"/>
                    <a:gd name="T87" fmla="*/ 70 h 572"/>
                    <a:gd name="T88" fmla="*/ 587 w 601"/>
                    <a:gd name="T89" fmla="*/ 91 h 572"/>
                    <a:gd name="T90" fmla="*/ 593 w 601"/>
                    <a:gd name="T91" fmla="*/ 110 h 572"/>
                    <a:gd name="T92" fmla="*/ 583 w 601"/>
                    <a:gd name="T93" fmla="*/ 137 h 572"/>
                    <a:gd name="T94" fmla="*/ 595 w 601"/>
                    <a:gd name="T95" fmla="*/ 172 h 572"/>
                    <a:gd name="T96" fmla="*/ 595 w 601"/>
                    <a:gd name="T97" fmla="*/ 323 h 572"/>
                    <a:gd name="T98" fmla="*/ 595 w 601"/>
                    <a:gd name="T99" fmla="*/ 474 h 572"/>
                    <a:gd name="T100" fmla="*/ 595 w 601"/>
                    <a:gd name="T101" fmla="*/ 555 h 572"/>
                    <a:gd name="T102" fmla="*/ 551 w 601"/>
                    <a:gd name="T103" fmla="*/ 555 h 572"/>
                    <a:gd name="T104" fmla="*/ 551 w 601"/>
                    <a:gd name="T105" fmla="*/ 572 h 572"/>
                    <a:gd name="T106" fmla="*/ 399 w 601"/>
                    <a:gd name="T107" fmla="*/ 495 h 572"/>
                    <a:gd name="T108" fmla="*/ 248 w 601"/>
                    <a:gd name="T109" fmla="*/ 417 h 572"/>
                    <a:gd name="T110" fmla="*/ 210 w 601"/>
                    <a:gd name="T111" fmla="*/ 439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1" h="572">
                      <a:moveTo>
                        <a:pt x="210" y="439"/>
                      </a:moveTo>
                      <a:lnTo>
                        <a:pt x="183" y="455"/>
                      </a:lnTo>
                      <a:lnTo>
                        <a:pt x="162" y="432"/>
                      </a:lnTo>
                      <a:lnTo>
                        <a:pt x="102" y="414"/>
                      </a:lnTo>
                      <a:lnTo>
                        <a:pt x="85" y="389"/>
                      </a:lnTo>
                      <a:lnTo>
                        <a:pt x="55" y="369"/>
                      </a:lnTo>
                      <a:lnTo>
                        <a:pt x="37" y="377"/>
                      </a:lnTo>
                      <a:lnTo>
                        <a:pt x="24" y="354"/>
                      </a:lnTo>
                      <a:lnTo>
                        <a:pt x="23" y="336"/>
                      </a:lnTo>
                      <a:lnTo>
                        <a:pt x="0" y="306"/>
                      </a:lnTo>
                      <a:lnTo>
                        <a:pt x="15" y="288"/>
                      </a:lnTo>
                      <a:lnTo>
                        <a:pt x="12" y="261"/>
                      </a:lnTo>
                      <a:lnTo>
                        <a:pt x="17" y="238"/>
                      </a:lnTo>
                      <a:lnTo>
                        <a:pt x="14" y="219"/>
                      </a:lnTo>
                      <a:lnTo>
                        <a:pt x="21" y="184"/>
                      </a:lnTo>
                      <a:lnTo>
                        <a:pt x="19" y="164"/>
                      </a:lnTo>
                      <a:lnTo>
                        <a:pt x="6" y="125"/>
                      </a:lnTo>
                      <a:lnTo>
                        <a:pt x="25" y="115"/>
                      </a:lnTo>
                      <a:lnTo>
                        <a:pt x="28" y="97"/>
                      </a:lnTo>
                      <a:lnTo>
                        <a:pt x="24" y="78"/>
                      </a:lnTo>
                      <a:lnTo>
                        <a:pt x="50" y="61"/>
                      </a:lnTo>
                      <a:lnTo>
                        <a:pt x="62" y="47"/>
                      </a:lnTo>
                      <a:lnTo>
                        <a:pt x="80" y="34"/>
                      </a:lnTo>
                      <a:lnTo>
                        <a:pt x="83" y="0"/>
                      </a:lnTo>
                      <a:lnTo>
                        <a:pt x="127" y="15"/>
                      </a:lnTo>
                      <a:lnTo>
                        <a:pt x="143" y="12"/>
                      </a:lnTo>
                      <a:lnTo>
                        <a:pt x="175" y="19"/>
                      </a:lnTo>
                      <a:lnTo>
                        <a:pt x="225" y="39"/>
                      </a:lnTo>
                      <a:lnTo>
                        <a:pt x="243" y="78"/>
                      </a:lnTo>
                      <a:lnTo>
                        <a:pt x="277" y="87"/>
                      </a:lnTo>
                      <a:lnTo>
                        <a:pt x="330" y="105"/>
                      </a:lnTo>
                      <a:lnTo>
                        <a:pt x="371" y="127"/>
                      </a:lnTo>
                      <a:lnTo>
                        <a:pt x="389" y="116"/>
                      </a:lnTo>
                      <a:lnTo>
                        <a:pt x="407" y="96"/>
                      </a:lnTo>
                      <a:lnTo>
                        <a:pt x="398" y="62"/>
                      </a:lnTo>
                      <a:lnTo>
                        <a:pt x="410" y="40"/>
                      </a:lnTo>
                      <a:lnTo>
                        <a:pt x="438" y="19"/>
                      </a:lnTo>
                      <a:lnTo>
                        <a:pt x="464" y="13"/>
                      </a:lnTo>
                      <a:lnTo>
                        <a:pt x="515" y="22"/>
                      </a:lnTo>
                      <a:lnTo>
                        <a:pt x="528" y="42"/>
                      </a:lnTo>
                      <a:lnTo>
                        <a:pt x="542" y="42"/>
                      </a:lnTo>
                      <a:lnTo>
                        <a:pt x="554" y="50"/>
                      </a:lnTo>
                      <a:lnTo>
                        <a:pt x="592" y="55"/>
                      </a:lnTo>
                      <a:lnTo>
                        <a:pt x="601" y="70"/>
                      </a:lnTo>
                      <a:lnTo>
                        <a:pt x="587" y="91"/>
                      </a:lnTo>
                      <a:lnTo>
                        <a:pt x="593" y="110"/>
                      </a:lnTo>
                      <a:lnTo>
                        <a:pt x="583" y="137"/>
                      </a:lnTo>
                      <a:lnTo>
                        <a:pt x="595" y="172"/>
                      </a:lnTo>
                      <a:lnTo>
                        <a:pt x="595" y="323"/>
                      </a:lnTo>
                      <a:lnTo>
                        <a:pt x="595" y="474"/>
                      </a:lnTo>
                      <a:lnTo>
                        <a:pt x="595" y="555"/>
                      </a:lnTo>
                      <a:lnTo>
                        <a:pt x="551" y="555"/>
                      </a:lnTo>
                      <a:lnTo>
                        <a:pt x="551" y="572"/>
                      </a:lnTo>
                      <a:lnTo>
                        <a:pt x="399" y="495"/>
                      </a:lnTo>
                      <a:lnTo>
                        <a:pt x="248" y="417"/>
                      </a:lnTo>
                      <a:lnTo>
                        <a:pt x="210" y="43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7" name="Country">
                  <a:extLst>
                    <a:ext uri="{FF2B5EF4-FFF2-40B4-BE49-F238E27FC236}">
                      <a16:creationId xmlns:a16="http://schemas.microsoft.com/office/drawing/2014/main" id="{61B13368-6CBC-4002-8463-09B79AE025FE}"/>
                    </a:ext>
                  </a:extLst>
                </p:cNvPr>
                <p:cNvSpPr>
                  <a:spLocks/>
                </p:cNvSpPr>
                <p:nvPr/>
              </p:nvSpPr>
              <p:spPr bwMode="auto">
                <a:xfrm>
                  <a:off x="6135688" y="2143125"/>
                  <a:ext cx="92075" cy="73025"/>
                </a:xfrm>
                <a:custGeom>
                  <a:avLst/>
                  <a:gdLst>
                    <a:gd name="T0" fmla="*/ 167 w 453"/>
                    <a:gd name="T1" fmla="*/ 360 h 360"/>
                    <a:gd name="T2" fmla="*/ 167 w 453"/>
                    <a:gd name="T3" fmla="*/ 309 h 360"/>
                    <a:gd name="T4" fmla="*/ 228 w 453"/>
                    <a:gd name="T5" fmla="*/ 277 h 360"/>
                    <a:gd name="T6" fmla="*/ 266 w 453"/>
                    <a:gd name="T7" fmla="*/ 270 h 360"/>
                    <a:gd name="T8" fmla="*/ 297 w 453"/>
                    <a:gd name="T9" fmla="*/ 259 h 360"/>
                    <a:gd name="T10" fmla="*/ 312 w 453"/>
                    <a:gd name="T11" fmla="*/ 237 h 360"/>
                    <a:gd name="T12" fmla="*/ 356 w 453"/>
                    <a:gd name="T13" fmla="*/ 220 h 360"/>
                    <a:gd name="T14" fmla="*/ 358 w 453"/>
                    <a:gd name="T15" fmla="*/ 187 h 360"/>
                    <a:gd name="T16" fmla="*/ 379 w 453"/>
                    <a:gd name="T17" fmla="*/ 183 h 360"/>
                    <a:gd name="T18" fmla="*/ 397 w 453"/>
                    <a:gd name="T19" fmla="*/ 167 h 360"/>
                    <a:gd name="T20" fmla="*/ 446 w 453"/>
                    <a:gd name="T21" fmla="*/ 159 h 360"/>
                    <a:gd name="T22" fmla="*/ 453 w 453"/>
                    <a:gd name="T23" fmla="*/ 142 h 360"/>
                    <a:gd name="T24" fmla="*/ 443 w 453"/>
                    <a:gd name="T25" fmla="*/ 132 h 360"/>
                    <a:gd name="T26" fmla="*/ 430 w 453"/>
                    <a:gd name="T27" fmla="*/ 85 h 360"/>
                    <a:gd name="T28" fmla="*/ 428 w 453"/>
                    <a:gd name="T29" fmla="*/ 57 h 360"/>
                    <a:gd name="T30" fmla="*/ 414 w 453"/>
                    <a:gd name="T31" fmla="*/ 27 h 360"/>
                    <a:gd name="T32" fmla="*/ 397 w 453"/>
                    <a:gd name="T33" fmla="*/ 27 h 360"/>
                    <a:gd name="T34" fmla="*/ 358 w 453"/>
                    <a:gd name="T35" fmla="*/ 17 h 360"/>
                    <a:gd name="T36" fmla="*/ 322 w 453"/>
                    <a:gd name="T37" fmla="*/ 20 h 360"/>
                    <a:gd name="T38" fmla="*/ 299 w 453"/>
                    <a:gd name="T39" fmla="*/ 0 h 360"/>
                    <a:gd name="T40" fmla="*/ 271 w 453"/>
                    <a:gd name="T41" fmla="*/ 0 h 360"/>
                    <a:gd name="T42" fmla="*/ 259 w 453"/>
                    <a:gd name="T43" fmla="*/ 28 h 360"/>
                    <a:gd name="T44" fmla="*/ 234 w 453"/>
                    <a:gd name="T45" fmla="*/ 76 h 360"/>
                    <a:gd name="T46" fmla="*/ 206 w 453"/>
                    <a:gd name="T47" fmla="*/ 95 h 360"/>
                    <a:gd name="T48" fmla="*/ 168 w 453"/>
                    <a:gd name="T49" fmla="*/ 115 h 360"/>
                    <a:gd name="T50" fmla="*/ 143 w 453"/>
                    <a:gd name="T51" fmla="*/ 146 h 360"/>
                    <a:gd name="T52" fmla="*/ 138 w 453"/>
                    <a:gd name="T53" fmla="*/ 169 h 360"/>
                    <a:gd name="T54" fmla="*/ 124 w 453"/>
                    <a:gd name="T55" fmla="*/ 207 h 360"/>
                    <a:gd name="T56" fmla="*/ 133 w 453"/>
                    <a:gd name="T57" fmla="*/ 262 h 360"/>
                    <a:gd name="T58" fmla="*/ 101 w 453"/>
                    <a:gd name="T59" fmla="*/ 298 h 360"/>
                    <a:gd name="T60" fmla="*/ 83 w 453"/>
                    <a:gd name="T61" fmla="*/ 309 h 360"/>
                    <a:gd name="T62" fmla="*/ 53 w 453"/>
                    <a:gd name="T63" fmla="*/ 339 h 360"/>
                    <a:gd name="T64" fmla="*/ 17 w 453"/>
                    <a:gd name="T65" fmla="*/ 343 h 360"/>
                    <a:gd name="T66" fmla="*/ 0 w 453"/>
                    <a:gd name="T67" fmla="*/ 358 h 360"/>
                    <a:gd name="T68" fmla="*/ 49 w 453"/>
                    <a:gd name="T69" fmla="*/ 358 h 360"/>
                    <a:gd name="T70" fmla="*/ 167 w 453"/>
                    <a:gd name="T71" fmla="*/ 359 h 360"/>
                    <a:gd name="T72" fmla="*/ 167 w 453"/>
                    <a:gd name="T73" fmla="*/ 359 h 360"/>
                    <a:gd name="T74" fmla="*/ 167 w 453"/>
                    <a:gd name="T75" fmla="*/ 359 h 360"/>
                    <a:gd name="T76" fmla="*/ 49 w 453"/>
                    <a:gd name="T77" fmla="*/ 358 h 360"/>
                    <a:gd name="T78" fmla="*/ 0 w 453"/>
                    <a:gd name="T79" fmla="*/ 358 h 360"/>
                    <a:gd name="T80" fmla="*/ 167 w 453"/>
                    <a:gd name="T81"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3" h="360">
                      <a:moveTo>
                        <a:pt x="167" y="360"/>
                      </a:moveTo>
                      <a:lnTo>
                        <a:pt x="167" y="309"/>
                      </a:lnTo>
                      <a:lnTo>
                        <a:pt x="228" y="277"/>
                      </a:lnTo>
                      <a:lnTo>
                        <a:pt x="266" y="270"/>
                      </a:lnTo>
                      <a:lnTo>
                        <a:pt x="297" y="259"/>
                      </a:lnTo>
                      <a:lnTo>
                        <a:pt x="312" y="237"/>
                      </a:lnTo>
                      <a:lnTo>
                        <a:pt x="356" y="220"/>
                      </a:lnTo>
                      <a:lnTo>
                        <a:pt x="358" y="187"/>
                      </a:lnTo>
                      <a:lnTo>
                        <a:pt x="379" y="183"/>
                      </a:lnTo>
                      <a:lnTo>
                        <a:pt x="397" y="167"/>
                      </a:lnTo>
                      <a:lnTo>
                        <a:pt x="446" y="159"/>
                      </a:lnTo>
                      <a:lnTo>
                        <a:pt x="453" y="142"/>
                      </a:lnTo>
                      <a:lnTo>
                        <a:pt x="443" y="132"/>
                      </a:lnTo>
                      <a:lnTo>
                        <a:pt x="430" y="85"/>
                      </a:lnTo>
                      <a:lnTo>
                        <a:pt x="428" y="57"/>
                      </a:lnTo>
                      <a:lnTo>
                        <a:pt x="414" y="27"/>
                      </a:lnTo>
                      <a:lnTo>
                        <a:pt x="397" y="27"/>
                      </a:lnTo>
                      <a:lnTo>
                        <a:pt x="358" y="17"/>
                      </a:lnTo>
                      <a:lnTo>
                        <a:pt x="322" y="20"/>
                      </a:lnTo>
                      <a:lnTo>
                        <a:pt x="299" y="0"/>
                      </a:lnTo>
                      <a:lnTo>
                        <a:pt x="271" y="0"/>
                      </a:lnTo>
                      <a:lnTo>
                        <a:pt x="259" y="28"/>
                      </a:lnTo>
                      <a:lnTo>
                        <a:pt x="234" y="76"/>
                      </a:lnTo>
                      <a:lnTo>
                        <a:pt x="206" y="95"/>
                      </a:lnTo>
                      <a:lnTo>
                        <a:pt x="168" y="115"/>
                      </a:lnTo>
                      <a:lnTo>
                        <a:pt x="143" y="146"/>
                      </a:lnTo>
                      <a:lnTo>
                        <a:pt x="138" y="169"/>
                      </a:lnTo>
                      <a:lnTo>
                        <a:pt x="124" y="207"/>
                      </a:lnTo>
                      <a:lnTo>
                        <a:pt x="133" y="262"/>
                      </a:lnTo>
                      <a:lnTo>
                        <a:pt x="101" y="298"/>
                      </a:lnTo>
                      <a:lnTo>
                        <a:pt x="83" y="309"/>
                      </a:lnTo>
                      <a:lnTo>
                        <a:pt x="53" y="339"/>
                      </a:lnTo>
                      <a:lnTo>
                        <a:pt x="17" y="343"/>
                      </a:lnTo>
                      <a:lnTo>
                        <a:pt x="0" y="358"/>
                      </a:lnTo>
                      <a:lnTo>
                        <a:pt x="49" y="358"/>
                      </a:lnTo>
                      <a:lnTo>
                        <a:pt x="167" y="359"/>
                      </a:lnTo>
                      <a:lnTo>
                        <a:pt x="167" y="359"/>
                      </a:lnTo>
                      <a:lnTo>
                        <a:pt x="167" y="359"/>
                      </a:lnTo>
                      <a:lnTo>
                        <a:pt x="49" y="358"/>
                      </a:lnTo>
                      <a:lnTo>
                        <a:pt x="0" y="358"/>
                      </a:lnTo>
                      <a:lnTo>
                        <a:pt x="167" y="36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8" name="Country">
                  <a:extLst>
                    <a:ext uri="{FF2B5EF4-FFF2-40B4-BE49-F238E27FC236}">
                      <a16:creationId xmlns:a16="http://schemas.microsoft.com/office/drawing/2014/main" id="{68B17AF4-CB45-49A6-9907-9956BE40E5BF}"/>
                    </a:ext>
                  </a:extLst>
                </p:cNvPr>
                <p:cNvSpPr>
                  <a:spLocks/>
                </p:cNvSpPr>
                <p:nvPr/>
              </p:nvSpPr>
              <p:spPr bwMode="auto">
                <a:xfrm>
                  <a:off x="6442075" y="2009775"/>
                  <a:ext cx="26987" cy="34925"/>
                </a:xfrm>
                <a:custGeom>
                  <a:avLst/>
                  <a:gdLst>
                    <a:gd name="T0" fmla="*/ 0 w 129"/>
                    <a:gd name="T1" fmla="*/ 14 h 165"/>
                    <a:gd name="T2" fmla="*/ 9 w 129"/>
                    <a:gd name="T3" fmla="*/ 6 h 165"/>
                    <a:gd name="T4" fmla="*/ 34 w 129"/>
                    <a:gd name="T5" fmla="*/ 0 h 165"/>
                    <a:gd name="T6" fmla="*/ 62 w 129"/>
                    <a:gd name="T7" fmla="*/ 18 h 165"/>
                    <a:gd name="T8" fmla="*/ 78 w 129"/>
                    <a:gd name="T9" fmla="*/ 20 h 165"/>
                    <a:gd name="T10" fmla="*/ 95 w 129"/>
                    <a:gd name="T11" fmla="*/ 35 h 165"/>
                    <a:gd name="T12" fmla="*/ 92 w 129"/>
                    <a:gd name="T13" fmla="*/ 54 h 165"/>
                    <a:gd name="T14" fmla="*/ 106 w 129"/>
                    <a:gd name="T15" fmla="*/ 63 h 165"/>
                    <a:gd name="T16" fmla="*/ 112 w 129"/>
                    <a:gd name="T17" fmla="*/ 86 h 165"/>
                    <a:gd name="T18" fmla="*/ 125 w 129"/>
                    <a:gd name="T19" fmla="*/ 100 h 165"/>
                    <a:gd name="T20" fmla="*/ 122 w 129"/>
                    <a:gd name="T21" fmla="*/ 109 h 165"/>
                    <a:gd name="T22" fmla="*/ 129 w 129"/>
                    <a:gd name="T23" fmla="*/ 114 h 165"/>
                    <a:gd name="T24" fmla="*/ 119 w 129"/>
                    <a:gd name="T25" fmla="*/ 118 h 165"/>
                    <a:gd name="T26" fmla="*/ 97 w 129"/>
                    <a:gd name="T27" fmla="*/ 117 h 165"/>
                    <a:gd name="T28" fmla="*/ 93 w 129"/>
                    <a:gd name="T29" fmla="*/ 109 h 165"/>
                    <a:gd name="T30" fmla="*/ 85 w 129"/>
                    <a:gd name="T31" fmla="*/ 113 h 165"/>
                    <a:gd name="T32" fmla="*/ 88 w 129"/>
                    <a:gd name="T33" fmla="*/ 123 h 165"/>
                    <a:gd name="T34" fmla="*/ 78 w 129"/>
                    <a:gd name="T35" fmla="*/ 141 h 165"/>
                    <a:gd name="T36" fmla="*/ 71 w 129"/>
                    <a:gd name="T37" fmla="*/ 159 h 165"/>
                    <a:gd name="T38" fmla="*/ 61 w 129"/>
                    <a:gd name="T39" fmla="*/ 165 h 165"/>
                    <a:gd name="T40" fmla="*/ 55 w 129"/>
                    <a:gd name="T41" fmla="*/ 140 h 165"/>
                    <a:gd name="T42" fmla="*/ 59 w 129"/>
                    <a:gd name="T43" fmla="*/ 117 h 165"/>
                    <a:gd name="T44" fmla="*/ 57 w 129"/>
                    <a:gd name="T45" fmla="*/ 93 h 165"/>
                    <a:gd name="T46" fmla="*/ 35 w 129"/>
                    <a:gd name="T47" fmla="*/ 60 h 165"/>
                    <a:gd name="T48" fmla="*/ 23 w 129"/>
                    <a:gd name="T49" fmla="*/ 36 h 165"/>
                    <a:gd name="T50" fmla="*/ 12 w 129"/>
                    <a:gd name="T51" fmla="*/ 20 h 165"/>
                    <a:gd name="T52" fmla="*/ 0 w 129"/>
                    <a:gd name="T53"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9" h="165">
                      <a:moveTo>
                        <a:pt x="0" y="14"/>
                      </a:moveTo>
                      <a:lnTo>
                        <a:pt x="9" y="6"/>
                      </a:lnTo>
                      <a:lnTo>
                        <a:pt x="34" y="0"/>
                      </a:lnTo>
                      <a:lnTo>
                        <a:pt x="62" y="18"/>
                      </a:lnTo>
                      <a:lnTo>
                        <a:pt x="78" y="20"/>
                      </a:lnTo>
                      <a:lnTo>
                        <a:pt x="95" y="35"/>
                      </a:lnTo>
                      <a:lnTo>
                        <a:pt x="92" y="54"/>
                      </a:lnTo>
                      <a:lnTo>
                        <a:pt x="106" y="63"/>
                      </a:lnTo>
                      <a:lnTo>
                        <a:pt x="112" y="86"/>
                      </a:lnTo>
                      <a:lnTo>
                        <a:pt x="125" y="100"/>
                      </a:lnTo>
                      <a:lnTo>
                        <a:pt x="122" y="109"/>
                      </a:lnTo>
                      <a:lnTo>
                        <a:pt x="129" y="114"/>
                      </a:lnTo>
                      <a:lnTo>
                        <a:pt x="119" y="118"/>
                      </a:lnTo>
                      <a:lnTo>
                        <a:pt x="97" y="117"/>
                      </a:lnTo>
                      <a:lnTo>
                        <a:pt x="93" y="109"/>
                      </a:lnTo>
                      <a:lnTo>
                        <a:pt x="85" y="113"/>
                      </a:lnTo>
                      <a:lnTo>
                        <a:pt x="88" y="123"/>
                      </a:lnTo>
                      <a:lnTo>
                        <a:pt x="78" y="141"/>
                      </a:lnTo>
                      <a:lnTo>
                        <a:pt x="71" y="159"/>
                      </a:lnTo>
                      <a:lnTo>
                        <a:pt x="61" y="165"/>
                      </a:lnTo>
                      <a:lnTo>
                        <a:pt x="55" y="140"/>
                      </a:lnTo>
                      <a:lnTo>
                        <a:pt x="59" y="117"/>
                      </a:lnTo>
                      <a:lnTo>
                        <a:pt x="57" y="93"/>
                      </a:lnTo>
                      <a:lnTo>
                        <a:pt x="35" y="60"/>
                      </a:lnTo>
                      <a:lnTo>
                        <a:pt x="23" y="36"/>
                      </a:lnTo>
                      <a:lnTo>
                        <a:pt x="12" y="20"/>
                      </a:lnTo>
                      <a:lnTo>
                        <a:pt x="0" y="1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49" name="Country">
                  <a:extLst>
                    <a:ext uri="{FF2B5EF4-FFF2-40B4-BE49-F238E27FC236}">
                      <a16:creationId xmlns:a16="http://schemas.microsoft.com/office/drawing/2014/main" id="{23665687-758E-42D1-AEC2-0ABB3CEF22BA}"/>
                    </a:ext>
                  </a:extLst>
                </p:cNvPr>
                <p:cNvSpPr>
                  <a:spLocks/>
                </p:cNvSpPr>
                <p:nvPr/>
              </p:nvSpPr>
              <p:spPr bwMode="auto">
                <a:xfrm>
                  <a:off x="6380163" y="2065338"/>
                  <a:ext cx="14287" cy="17463"/>
                </a:xfrm>
                <a:custGeom>
                  <a:avLst/>
                  <a:gdLst>
                    <a:gd name="T0" fmla="*/ 52 w 72"/>
                    <a:gd name="T1" fmla="*/ 53 h 84"/>
                    <a:gd name="T2" fmla="*/ 49 w 72"/>
                    <a:gd name="T3" fmla="*/ 43 h 84"/>
                    <a:gd name="T4" fmla="*/ 33 w 72"/>
                    <a:gd name="T5" fmla="*/ 68 h 84"/>
                    <a:gd name="T6" fmla="*/ 35 w 72"/>
                    <a:gd name="T7" fmla="*/ 84 h 84"/>
                    <a:gd name="T8" fmla="*/ 27 w 72"/>
                    <a:gd name="T9" fmla="*/ 81 h 84"/>
                    <a:gd name="T10" fmla="*/ 17 w 72"/>
                    <a:gd name="T11" fmla="*/ 64 h 84"/>
                    <a:gd name="T12" fmla="*/ 0 w 72"/>
                    <a:gd name="T13" fmla="*/ 54 h 84"/>
                    <a:gd name="T14" fmla="*/ 5 w 72"/>
                    <a:gd name="T15" fmla="*/ 45 h 84"/>
                    <a:gd name="T16" fmla="*/ 10 w 72"/>
                    <a:gd name="T17" fmla="*/ 17 h 84"/>
                    <a:gd name="T18" fmla="*/ 22 w 72"/>
                    <a:gd name="T19" fmla="*/ 5 h 84"/>
                    <a:gd name="T20" fmla="*/ 30 w 72"/>
                    <a:gd name="T21" fmla="*/ 0 h 84"/>
                    <a:gd name="T22" fmla="*/ 40 w 72"/>
                    <a:gd name="T23" fmla="*/ 9 h 84"/>
                    <a:gd name="T24" fmla="*/ 45 w 72"/>
                    <a:gd name="T25" fmla="*/ 16 h 84"/>
                    <a:gd name="T26" fmla="*/ 58 w 72"/>
                    <a:gd name="T27" fmla="*/ 22 h 84"/>
                    <a:gd name="T28" fmla="*/ 72 w 72"/>
                    <a:gd name="T29" fmla="*/ 32 h 84"/>
                    <a:gd name="T30" fmla="*/ 69 w 72"/>
                    <a:gd name="T31" fmla="*/ 37 h 84"/>
                    <a:gd name="T32" fmla="*/ 62 w 72"/>
                    <a:gd name="T33" fmla="*/ 48 h 84"/>
                    <a:gd name="T34" fmla="*/ 52 w 72"/>
                    <a:gd name="T35"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84">
                      <a:moveTo>
                        <a:pt x="52" y="53"/>
                      </a:moveTo>
                      <a:lnTo>
                        <a:pt x="49" y="43"/>
                      </a:lnTo>
                      <a:lnTo>
                        <a:pt x="33" y="68"/>
                      </a:lnTo>
                      <a:lnTo>
                        <a:pt x="35" y="84"/>
                      </a:lnTo>
                      <a:lnTo>
                        <a:pt x="27" y="81"/>
                      </a:lnTo>
                      <a:lnTo>
                        <a:pt x="17" y="64"/>
                      </a:lnTo>
                      <a:lnTo>
                        <a:pt x="0" y="54"/>
                      </a:lnTo>
                      <a:lnTo>
                        <a:pt x="5" y="45"/>
                      </a:lnTo>
                      <a:lnTo>
                        <a:pt x="10" y="17"/>
                      </a:lnTo>
                      <a:lnTo>
                        <a:pt x="22" y="5"/>
                      </a:lnTo>
                      <a:lnTo>
                        <a:pt x="30" y="0"/>
                      </a:lnTo>
                      <a:lnTo>
                        <a:pt x="40" y="9"/>
                      </a:lnTo>
                      <a:lnTo>
                        <a:pt x="45" y="16"/>
                      </a:lnTo>
                      <a:lnTo>
                        <a:pt x="58" y="22"/>
                      </a:lnTo>
                      <a:lnTo>
                        <a:pt x="72" y="32"/>
                      </a:lnTo>
                      <a:lnTo>
                        <a:pt x="69" y="37"/>
                      </a:lnTo>
                      <a:lnTo>
                        <a:pt x="62" y="48"/>
                      </a:lnTo>
                      <a:lnTo>
                        <a:pt x="52" y="5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0" name="Country">
                  <a:extLst>
                    <a:ext uri="{FF2B5EF4-FFF2-40B4-BE49-F238E27FC236}">
                      <a16:creationId xmlns:a16="http://schemas.microsoft.com/office/drawing/2014/main" id="{6F6BB64F-61FD-4DD4-B612-CE957818C97D}"/>
                    </a:ext>
                  </a:extLst>
                </p:cNvPr>
                <p:cNvSpPr>
                  <a:spLocks/>
                </p:cNvSpPr>
                <p:nvPr/>
              </p:nvSpPr>
              <p:spPr bwMode="auto">
                <a:xfrm>
                  <a:off x="6570663" y="2528888"/>
                  <a:ext cx="55562" cy="109538"/>
                </a:xfrm>
                <a:custGeom>
                  <a:avLst/>
                  <a:gdLst>
                    <a:gd name="T0" fmla="*/ 238 w 274"/>
                    <a:gd name="T1" fmla="*/ 17 h 541"/>
                    <a:gd name="T2" fmla="*/ 248 w 274"/>
                    <a:gd name="T3" fmla="*/ 33 h 541"/>
                    <a:gd name="T4" fmla="*/ 258 w 274"/>
                    <a:gd name="T5" fmla="*/ 58 h 541"/>
                    <a:gd name="T6" fmla="*/ 264 w 274"/>
                    <a:gd name="T7" fmla="*/ 105 h 541"/>
                    <a:gd name="T8" fmla="*/ 274 w 274"/>
                    <a:gd name="T9" fmla="*/ 123 h 541"/>
                    <a:gd name="T10" fmla="*/ 270 w 274"/>
                    <a:gd name="T11" fmla="*/ 142 h 541"/>
                    <a:gd name="T12" fmla="*/ 263 w 274"/>
                    <a:gd name="T13" fmla="*/ 154 h 541"/>
                    <a:gd name="T14" fmla="*/ 250 w 274"/>
                    <a:gd name="T15" fmla="*/ 131 h 541"/>
                    <a:gd name="T16" fmla="*/ 243 w 274"/>
                    <a:gd name="T17" fmla="*/ 142 h 541"/>
                    <a:gd name="T18" fmla="*/ 250 w 274"/>
                    <a:gd name="T19" fmla="*/ 171 h 541"/>
                    <a:gd name="T20" fmla="*/ 247 w 274"/>
                    <a:gd name="T21" fmla="*/ 188 h 541"/>
                    <a:gd name="T22" fmla="*/ 237 w 274"/>
                    <a:gd name="T23" fmla="*/ 197 h 541"/>
                    <a:gd name="T24" fmla="*/ 234 w 274"/>
                    <a:gd name="T25" fmla="*/ 231 h 541"/>
                    <a:gd name="T26" fmla="*/ 219 w 274"/>
                    <a:gd name="T27" fmla="*/ 277 h 541"/>
                    <a:gd name="T28" fmla="*/ 201 w 274"/>
                    <a:gd name="T29" fmla="*/ 332 h 541"/>
                    <a:gd name="T30" fmla="*/ 177 w 274"/>
                    <a:gd name="T31" fmla="*/ 409 h 541"/>
                    <a:gd name="T32" fmla="*/ 163 w 274"/>
                    <a:gd name="T33" fmla="*/ 465 h 541"/>
                    <a:gd name="T34" fmla="*/ 146 w 274"/>
                    <a:gd name="T35" fmla="*/ 513 h 541"/>
                    <a:gd name="T36" fmla="*/ 115 w 274"/>
                    <a:gd name="T37" fmla="*/ 523 h 541"/>
                    <a:gd name="T38" fmla="*/ 82 w 274"/>
                    <a:gd name="T39" fmla="*/ 541 h 541"/>
                    <a:gd name="T40" fmla="*/ 60 w 274"/>
                    <a:gd name="T41" fmla="*/ 530 h 541"/>
                    <a:gd name="T42" fmla="*/ 30 w 274"/>
                    <a:gd name="T43" fmla="*/ 515 h 541"/>
                    <a:gd name="T44" fmla="*/ 19 w 274"/>
                    <a:gd name="T45" fmla="*/ 494 h 541"/>
                    <a:gd name="T46" fmla="*/ 17 w 274"/>
                    <a:gd name="T47" fmla="*/ 457 h 541"/>
                    <a:gd name="T48" fmla="*/ 3 w 274"/>
                    <a:gd name="T49" fmla="*/ 424 h 541"/>
                    <a:gd name="T50" fmla="*/ 0 w 274"/>
                    <a:gd name="T51" fmla="*/ 395 h 541"/>
                    <a:gd name="T52" fmla="*/ 7 w 274"/>
                    <a:gd name="T53" fmla="*/ 366 h 541"/>
                    <a:gd name="T54" fmla="*/ 24 w 274"/>
                    <a:gd name="T55" fmla="*/ 359 h 541"/>
                    <a:gd name="T56" fmla="*/ 24 w 274"/>
                    <a:gd name="T57" fmla="*/ 345 h 541"/>
                    <a:gd name="T58" fmla="*/ 42 w 274"/>
                    <a:gd name="T59" fmla="*/ 315 h 541"/>
                    <a:gd name="T60" fmla="*/ 46 w 274"/>
                    <a:gd name="T61" fmla="*/ 289 h 541"/>
                    <a:gd name="T62" fmla="*/ 37 w 274"/>
                    <a:gd name="T63" fmla="*/ 271 h 541"/>
                    <a:gd name="T64" fmla="*/ 30 w 274"/>
                    <a:gd name="T65" fmla="*/ 246 h 541"/>
                    <a:gd name="T66" fmla="*/ 27 w 274"/>
                    <a:gd name="T67" fmla="*/ 209 h 541"/>
                    <a:gd name="T68" fmla="*/ 40 w 274"/>
                    <a:gd name="T69" fmla="*/ 187 h 541"/>
                    <a:gd name="T70" fmla="*/ 45 w 274"/>
                    <a:gd name="T71" fmla="*/ 162 h 541"/>
                    <a:gd name="T72" fmla="*/ 64 w 274"/>
                    <a:gd name="T73" fmla="*/ 161 h 541"/>
                    <a:gd name="T74" fmla="*/ 85 w 274"/>
                    <a:gd name="T75" fmla="*/ 153 h 541"/>
                    <a:gd name="T76" fmla="*/ 99 w 274"/>
                    <a:gd name="T77" fmla="*/ 146 h 541"/>
                    <a:gd name="T78" fmla="*/ 116 w 274"/>
                    <a:gd name="T79" fmla="*/ 145 h 541"/>
                    <a:gd name="T80" fmla="*/ 137 w 274"/>
                    <a:gd name="T81" fmla="*/ 123 h 541"/>
                    <a:gd name="T82" fmla="*/ 169 w 274"/>
                    <a:gd name="T83" fmla="*/ 99 h 541"/>
                    <a:gd name="T84" fmla="*/ 180 w 274"/>
                    <a:gd name="T85" fmla="*/ 79 h 541"/>
                    <a:gd name="T86" fmla="*/ 175 w 274"/>
                    <a:gd name="T87" fmla="*/ 63 h 541"/>
                    <a:gd name="T88" fmla="*/ 191 w 274"/>
                    <a:gd name="T89" fmla="*/ 67 h 541"/>
                    <a:gd name="T90" fmla="*/ 212 w 274"/>
                    <a:gd name="T91" fmla="*/ 41 h 541"/>
                    <a:gd name="T92" fmla="*/ 212 w 274"/>
                    <a:gd name="T93" fmla="*/ 17 h 541"/>
                    <a:gd name="T94" fmla="*/ 225 w 274"/>
                    <a:gd name="T95" fmla="*/ 0 h 541"/>
                    <a:gd name="T96" fmla="*/ 238 w 274"/>
                    <a:gd name="T97" fmla="*/ 1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4" h="541">
                      <a:moveTo>
                        <a:pt x="238" y="17"/>
                      </a:moveTo>
                      <a:lnTo>
                        <a:pt x="248" y="33"/>
                      </a:lnTo>
                      <a:lnTo>
                        <a:pt x="258" y="58"/>
                      </a:lnTo>
                      <a:lnTo>
                        <a:pt x="264" y="105"/>
                      </a:lnTo>
                      <a:lnTo>
                        <a:pt x="274" y="123"/>
                      </a:lnTo>
                      <a:lnTo>
                        <a:pt x="270" y="142"/>
                      </a:lnTo>
                      <a:lnTo>
                        <a:pt x="263" y="154"/>
                      </a:lnTo>
                      <a:lnTo>
                        <a:pt x="250" y="131"/>
                      </a:lnTo>
                      <a:lnTo>
                        <a:pt x="243" y="142"/>
                      </a:lnTo>
                      <a:lnTo>
                        <a:pt x="250" y="171"/>
                      </a:lnTo>
                      <a:lnTo>
                        <a:pt x="247" y="188"/>
                      </a:lnTo>
                      <a:lnTo>
                        <a:pt x="237" y="197"/>
                      </a:lnTo>
                      <a:lnTo>
                        <a:pt x="234" y="231"/>
                      </a:lnTo>
                      <a:lnTo>
                        <a:pt x="219" y="277"/>
                      </a:lnTo>
                      <a:lnTo>
                        <a:pt x="201" y="332"/>
                      </a:lnTo>
                      <a:lnTo>
                        <a:pt x="177" y="409"/>
                      </a:lnTo>
                      <a:lnTo>
                        <a:pt x="163" y="465"/>
                      </a:lnTo>
                      <a:lnTo>
                        <a:pt x="146" y="513"/>
                      </a:lnTo>
                      <a:lnTo>
                        <a:pt x="115" y="523"/>
                      </a:lnTo>
                      <a:lnTo>
                        <a:pt x="82" y="541"/>
                      </a:lnTo>
                      <a:lnTo>
                        <a:pt x="60" y="530"/>
                      </a:lnTo>
                      <a:lnTo>
                        <a:pt x="30" y="515"/>
                      </a:lnTo>
                      <a:lnTo>
                        <a:pt x="19" y="494"/>
                      </a:lnTo>
                      <a:lnTo>
                        <a:pt x="17" y="457"/>
                      </a:lnTo>
                      <a:lnTo>
                        <a:pt x="3" y="424"/>
                      </a:lnTo>
                      <a:lnTo>
                        <a:pt x="0" y="395"/>
                      </a:lnTo>
                      <a:lnTo>
                        <a:pt x="7" y="366"/>
                      </a:lnTo>
                      <a:lnTo>
                        <a:pt x="24" y="359"/>
                      </a:lnTo>
                      <a:lnTo>
                        <a:pt x="24" y="345"/>
                      </a:lnTo>
                      <a:lnTo>
                        <a:pt x="42" y="315"/>
                      </a:lnTo>
                      <a:lnTo>
                        <a:pt x="46" y="289"/>
                      </a:lnTo>
                      <a:lnTo>
                        <a:pt x="37" y="271"/>
                      </a:lnTo>
                      <a:lnTo>
                        <a:pt x="30" y="246"/>
                      </a:lnTo>
                      <a:lnTo>
                        <a:pt x="27" y="209"/>
                      </a:lnTo>
                      <a:lnTo>
                        <a:pt x="40" y="187"/>
                      </a:lnTo>
                      <a:lnTo>
                        <a:pt x="45" y="162"/>
                      </a:lnTo>
                      <a:lnTo>
                        <a:pt x="64" y="161"/>
                      </a:lnTo>
                      <a:lnTo>
                        <a:pt x="85" y="153"/>
                      </a:lnTo>
                      <a:lnTo>
                        <a:pt x="99" y="146"/>
                      </a:lnTo>
                      <a:lnTo>
                        <a:pt x="116" y="145"/>
                      </a:lnTo>
                      <a:lnTo>
                        <a:pt x="137" y="123"/>
                      </a:lnTo>
                      <a:lnTo>
                        <a:pt x="169" y="99"/>
                      </a:lnTo>
                      <a:lnTo>
                        <a:pt x="180" y="79"/>
                      </a:lnTo>
                      <a:lnTo>
                        <a:pt x="175" y="63"/>
                      </a:lnTo>
                      <a:lnTo>
                        <a:pt x="191" y="67"/>
                      </a:lnTo>
                      <a:lnTo>
                        <a:pt x="212" y="41"/>
                      </a:lnTo>
                      <a:lnTo>
                        <a:pt x="212" y="17"/>
                      </a:lnTo>
                      <a:lnTo>
                        <a:pt x="225" y="0"/>
                      </a:lnTo>
                      <a:lnTo>
                        <a:pt x="238" y="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1" name="Country">
                  <a:extLst>
                    <a:ext uri="{FF2B5EF4-FFF2-40B4-BE49-F238E27FC236}">
                      <a16:creationId xmlns:a16="http://schemas.microsoft.com/office/drawing/2014/main" id="{40EDD968-1542-4B30-843F-47E15D6704DA}"/>
                    </a:ext>
                  </a:extLst>
                </p:cNvPr>
                <p:cNvSpPr>
                  <a:spLocks/>
                </p:cNvSpPr>
                <p:nvPr/>
              </p:nvSpPr>
              <p:spPr bwMode="auto">
                <a:xfrm>
                  <a:off x="6394450" y="2078038"/>
                  <a:ext cx="19050" cy="14288"/>
                </a:xfrm>
                <a:custGeom>
                  <a:avLst/>
                  <a:gdLst>
                    <a:gd name="T0" fmla="*/ 4 w 94"/>
                    <a:gd name="T1" fmla="*/ 24 h 75"/>
                    <a:gd name="T2" fmla="*/ 9 w 94"/>
                    <a:gd name="T3" fmla="*/ 24 h 75"/>
                    <a:gd name="T4" fmla="*/ 11 w 94"/>
                    <a:gd name="T5" fmla="*/ 14 h 75"/>
                    <a:gd name="T6" fmla="*/ 33 w 94"/>
                    <a:gd name="T7" fmla="*/ 6 h 75"/>
                    <a:gd name="T8" fmla="*/ 42 w 94"/>
                    <a:gd name="T9" fmla="*/ 4 h 75"/>
                    <a:gd name="T10" fmla="*/ 55 w 94"/>
                    <a:gd name="T11" fmla="*/ 1 h 75"/>
                    <a:gd name="T12" fmla="*/ 72 w 94"/>
                    <a:gd name="T13" fmla="*/ 0 h 75"/>
                    <a:gd name="T14" fmla="*/ 91 w 94"/>
                    <a:gd name="T15" fmla="*/ 16 h 75"/>
                    <a:gd name="T16" fmla="*/ 94 w 94"/>
                    <a:gd name="T17" fmla="*/ 50 h 75"/>
                    <a:gd name="T18" fmla="*/ 87 w 94"/>
                    <a:gd name="T19" fmla="*/ 51 h 75"/>
                    <a:gd name="T20" fmla="*/ 81 w 94"/>
                    <a:gd name="T21" fmla="*/ 60 h 75"/>
                    <a:gd name="T22" fmla="*/ 60 w 94"/>
                    <a:gd name="T23" fmla="*/ 59 h 75"/>
                    <a:gd name="T24" fmla="*/ 46 w 94"/>
                    <a:gd name="T25" fmla="*/ 70 h 75"/>
                    <a:gd name="T26" fmla="*/ 21 w 94"/>
                    <a:gd name="T27" fmla="*/ 75 h 75"/>
                    <a:gd name="T28" fmla="*/ 5 w 94"/>
                    <a:gd name="T29" fmla="*/ 62 h 75"/>
                    <a:gd name="T30" fmla="*/ 0 w 94"/>
                    <a:gd name="T31" fmla="*/ 41 h 75"/>
                    <a:gd name="T32" fmla="*/ 4 w 94"/>
                    <a:gd name="T33" fmla="*/ 2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75">
                      <a:moveTo>
                        <a:pt x="4" y="24"/>
                      </a:moveTo>
                      <a:lnTo>
                        <a:pt x="9" y="24"/>
                      </a:lnTo>
                      <a:lnTo>
                        <a:pt x="11" y="14"/>
                      </a:lnTo>
                      <a:lnTo>
                        <a:pt x="33" y="6"/>
                      </a:lnTo>
                      <a:lnTo>
                        <a:pt x="42" y="4"/>
                      </a:lnTo>
                      <a:lnTo>
                        <a:pt x="55" y="1"/>
                      </a:lnTo>
                      <a:lnTo>
                        <a:pt x="72" y="0"/>
                      </a:lnTo>
                      <a:lnTo>
                        <a:pt x="91" y="16"/>
                      </a:lnTo>
                      <a:lnTo>
                        <a:pt x="94" y="50"/>
                      </a:lnTo>
                      <a:lnTo>
                        <a:pt x="87" y="51"/>
                      </a:lnTo>
                      <a:lnTo>
                        <a:pt x="81" y="60"/>
                      </a:lnTo>
                      <a:lnTo>
                        <a:pt x="60" y="59"/>
                      </a:lnTo>
                      <a:lnTo>
                        <a:pt x="46" y="70"/>
                      </a:lnTo>
                      <a:lnTo>
                        <a:pt x="21" y="75"/>
                      </a:lnTo>
                      <a:lnTo>
                        <a:pt x="5" y="62"/>
                      </a:lnTo>
                      <a:lnTo>
                        <a:pt x="0" y="41"/>
                      </a:lnTo>
                      <a:lnTo>
                        <a:pt x="4" y="2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2" name="Country">
                  <a:extLst>
                    <a:ext uri="{FF2B5EF4-FFF2-40B4-BE49-F238E27FC236}">
                      <a16:creationId xmlns:a16="http://schemas.microsoft.com/office/drawing/2014/main" id="{B4B11AC3-315D-4948-9FD5-7AB869473379}"/>
                    </a:ext>
                  </a:extLst>
                </p:cNvPr>
                <p:cNvSpPr>
                  <a:spLocks/>
                </p:cNvSpPr>
                <p:nvPr/>
              </p:nvSpPr>
              <p:spPr bwMode="auto">
                <a:xfrm>
                  <a:off x="6143625" y="2238375"/>
                  <a:ext cx="127000" cy="120650"/>
                </a:xfrm>
                <a:custGeom>
                  <a:avLst/>
                  <a:gdLst>
                    <a:gd name="T0" fmla="*/ 13 w 624"/>
                    <a:gd name="T1" fmla="*/ 408 h 590"/>
                    <a:gd name="T2" fmla="*/ 31 w 624"/>
                    <a:gd name="T3" fmla="*/ 385 h 590"/>
                    <a:gd name="T4" fmla="*/ 79 w 624"/>
                    <a:gd name="T5" fmla="*/ 388 h 590"/>
                    <a:gd name="T6" fmla="*/ 100 w 624"/>
                    <a:gd name="T7" fmla="*/ 382 h 590"/>
                    <a:gd name="T8" fmla="*/ 260 w 624"/>
                    <a:gd name="T9" fmla="*/ 354 h 590"/>
                    <a:gd name="T10" fmla="*/ 235 w 624"/>
                    <a:gd name="T11" fmla="*/ 177 h 590"/>
                    <a:gd name="T12" fmla="*/ 275 w 624"/>
                    <a:gd name="T13" fmla="*/ 0 h 590"/>
                    <a:gd name="T14" fmla="*/ 531 w 624"/>
                    <a:gd name="T15" fmla="*/ 179 h 590"/>
                    <a:gd name="T16" fmla="*/ 564 w 624"/>
                    <a:gd name="T17" fmla="*/ 209 h 590"/>
                    <a:gd name="T18" fmla="*/ 582 w 624"/>
                    <a:gd name="T19" fmla="*/ 241 h 590"/>
                    <a:gd name="T20" fmla="*/ 624 w 624"/>
                    <a:gd name="T21" fmla="*/ 328 h 590"/>
                    <a:gd name="T22" fmla="*/ 600 w 624"/>
                    <a:gd name="T23" fmla="*/ 378 h 590"/>
                    <a:gd name="T24" fmla="*/ 514 w 624"/>
                    <a:gd name="T25" fmla="*/ 388 h 590"/>
                    <a:gd name="T26" fmla="*/ 476 w 624"/>
                    <a:gd name="T27" fmla="*/ 403 h 590"/>
                    <a:gd name="T28" fmla="*/ 442 w 624"/>
                    <a:gd name="T29" fmla="*/ 396 h 590"/>
                    <a:gd name="T30" fmla="*/ 386 w 624"/>
                    <a:gd name="T31" fmla="*/ 418 h 590"/>
                    <a:gd name="T32" fmla="*/ 349 w 624"/>
                    <a:gd name="T33" fmla="*/ 447 h 590"/>
                    <a:gd name="T34" fmla="*/ 328 w 624"/>
                    <a:gd name="T35" fmla="*/ 465 h 590"/>
                    <a:gd name="T36" fmla="*/ 299 w 624"/>
                    <a:gd name="T37" fmla="*/ 469 h 590"/>
                    <a:gd name="T38" fmla="*/ 264 w 624"/>
                    <a:gd name="T39" fmla="*/ 528 h 590"/>
                    <a:gd name="T40" fmla="*/ 254 w 624"/>
                    <a:gd name="T41" fmla="*/ 557 h 590"/>
                    <a:gd name="T42" fmla="*/ 241 w 624"/>
                    <a:gd name="T43" fmla="*/ 585 h 590"/>
                    <a:gd name="T44" fmla="*/ 226 w 624"/>
                    <a:gd name="T45" fmla="*/ 573 h 590"/>
                    <a:gd name="T46" fmla="*/ 209 w 624"/>
                    <a:gd name="T47" fmla="*/ 577 h 590"/>
                    <a:gd name="T48" fmla="*/ 173 w 624"/>
                    <a:gd name="T49" fmla="*/ 588 h 590"/>
                    <a:gd name="T50" fmla="*/ 157 w 624"/>
                    <a:gd name="T51" fmla="*/ 585 h 590"/>
                    <a:gd name="T52" fmla="*/ 148 w 624"/>
                    <a:gd name="T53" fmla="*/ 563 h 590"/>
                    <a:gd name="T54" fmla="*/ 135 w 624"/>
                    <a:gd name="T55" fmla="*/ 562 h 590"/>
                    <a:gd name="T56" fmla="*/ 144 w 624"/>
                    <a:gd name="T57" fmla="*/ 540 h 590"/>
                    <a:gd name="T58" fmla="*/ 124 w 624"/>
                    <a:gd name="T59" fmla="*/ 513 h 590"/>
                    <a:gd name="T60" fmla="*/ 108 w 624"/>
                    <a:gd name="T61" fmla="*/ 504 h 590"/>
                    <a:gd name="T62" fmla="*/ 87 w 624"/>
                    <a:gd name="T63" fmla="*/ 514 h 590"/>
                    <a:gd name="T64" fmla="*/ 60 w 624"/>
                    <a:gd name="T65" fmla="*/ 520 h 590"/>
                    <a:gd name="T66" fmla="*/ 43 w 624"/>
                    <a:gd name="T67" fmla="*/ 508 h 590"/>
                    <a:gd name="T68" fmla="*/ 27 w 624"/>
                    <a:gd name="T69" fmla="*/ 514 h 590"/>
                    <a:gd name="T70" fmla="*/ 27 w 624"/>
                    <a:gd name="T71" fmla="*/ 487 h 590"/>
                    <a:gd name="T72" fmla="*/ 9 w 624"/>
                    <a:gd name="T73" fmla="*/ 462 h 590"/>
                    <a:gd name="T74" fmla="*/ 0 w 624"/>
                    <a:gd name="T75" fmla="*/ 4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4" h="590">
                      <a:moveTo>
                        <a:pt x="0" y="416"/>
                      </a:moveTo>
                      <a:lnTo>
                        <a:pt x="13" y="408"/>
                      </a:lnTo>
                      <a:lnTo>
                        <a:pt x="19" y="386"/>
                      </a:lnTo>
                      <a:lnTo>
                        <a:pt x="31" y="385"/>
                      </a:lnTo>
                      <a:lnTo>
                        <a:pt x="58" y="395"/>
                      </a:lnTo>
                      <a:lnTo>
                        <a:pt x="79" y="388"/>
                      </a:lnTo>
                      <a:lnTo>
                        <a:pt x="94" y="390"/>
                      </a:lnTo>
                      <a:lnTo>
                        <a:pt x="100" y="382"/>
                      </a:lnTo>
                      <a:lnTo>
                        <a:pt x="252" y="381"/>
                      </a:lnTo>
                      <a:lnTo>
                        <a:pt x="260" y="354"/>
                      </a:lnTo>
                      <a:lnTo>
                        <a:pt x="254" y="349"/>
                      </a:lnTo>
                      <a:lnTo>
                        <a:pt x="235" y="177"/>
                      </a:lnTo>
                      <a:lnTo>
                        <a:pt x="217" y="1"/>
                      </a:lnTo>
                      <a:lnTo>
                        <a:pt x="275" y="0"/>
                      </a:lnTo>
                      <a:lnTo>
                        <a:pt x="403" y="90"/>
                      </a:lnTo>
                      <a:lnTo>
                        <a:pt x="531" y="179"/>
                      </a:lnTo>
                      <a:lnTo>
                        <a:pt x="540" y="197"/>
                      </a:lnTo>
                      <a:lnTo>
                        <a:pt x="564" y="209"/>
                      </a:lnTo>
                      <a:lnTo>
                        <a:pt x="581" y="215"/>
                      </a:lnTo>
                      <a:lnTo>
                        <a:pt x="582" y="241"/>
                      </a:lnTo>
                      <a:lnTo>
                        <a:pt x="624" y="237"/>
                      </a:lnTo>
                      <a:lnTo>
                        <a:pt x="624" y="328"/>
                      </a:lnTo>
                      <a:lnTo>
                        <a:pt x="603" y="354"/>
                      </a:lnTo>
                      <a:lnTo>
                        <a:pt x="600" y="378"/>
                      </a:lnTo>
                      <a:lnTo>
                        <a:pt x="566" y="385"/>
                      </a:lnTo>
                      <a:lnTo>
                        <a:pt x="514" y="388"/>
                      </a:lnTo>
                      <a:lnTo>
                        <a:pt x="500" y="402"/>
                      </a:lnTo>
                      <a:lnTo>
                        <a:pt x="476" y="403"/>
                      </a:lnTo>
                      <a:lnTo>
                        <a:pt x="452" y="403"/>
                      </a:lnTo>
                      <a:lnTo>
                        <a:pt x="442" y="396"/>
                      </a:lnTo>
                      <a:lnTo>
                        <a:pt x="421" y="401"/>
                      </a:lnTo>
                      <a:lnTo>
                        <a:pt x="386" y="418"/>
                      </a:lnTo>
                      <a:lnTo>
                        <a:pt x="379" y="430"/>
                      </a:lnTo>
                      <a:lnTo>
                        <a:pt x="349" y="447"/>
                      </a:lnTo>
                      <a:lnTo>
                        <a:pt x="344" y="457"/>
                      </a:lnTo>
                      <a:lnTo>
                        <a:pt x="328" y="465"/>
                      </a:lnTo>
                      <a:lnTo>
                        <a:pt x="310" y="460"/>
                      </a:lnTo>
                      <a:lnTo>
                        <a:pt x="299" y="469"/>
                      </a:lnTo>
                      <a:lnTo>
                        <a:pt x="294" y="496"/>
                      </a:lnTo>
                      <a:lnTo>
                        <a:pt x="264" y="528"/>
                      </a:lnTo>
                      <a:lnTo>
                        <a:pt x="265" y="541"/>
                      </a:lnTo>
                      <a:lnTo>
                        <a:pt x="254" y="557"/>
                      </a:lnTo>
                      <a:lnTo>
                        <a:pt x="257" y="579"/>
                      </a:lnTo>
                      <a:lnTo>
                        <a:pt x="241" y="585"/>
                      </a:lnTo>
                      <a:lnTo>
                        <a:pt x="232" y="590"/>
                      </a:lnTo>
                      <a:lnTo>
                        <a:pt x="226" y="573"/>
                      </a:lnTo>
                      <a:lnTo>
                        <a:pt x="215" y="578"/>
                      </a:lnTo>
                      <a:lnTo>
                        <a:pt x="209" y="577"/>
                      </a:lnTo>
                      <a:lnTo>
                        <a:pt x="202" y="588"/>
                      </a:lnTo>
                      <a:lnTo>
                        <a:pt x="173" y="588"/>
                      </a:lnTo>
                      <a:lnTo>
                        <a:pt x="162" y="582"/>
                      </a:lnTo>
                      <a:lnTo>
                        <a:pt x="157" y="585"/>
                      </a:lnTo>
                      <a:lnTo>
                        <a:pt x="146" y="574"/>
                      </a:lnTo>
                      <a:lnTo>
                        <a:pt x="148" y="563"/>
                      </a:lnTo>
                      <a:lnTo>
                        <a:pt x="143" y="558"/>
                      </a:lnTo>
                      <a:lnTo>
                        <a:pt x="135" y="562"/>
                      </a:lnTo>
                      <a:lnTo>
                        <a:pt x="136" y="550"/>
                      </a:lnTo>
                      <a:lnTo>
                        <a:pt x="144" y="540"/>
                      </a:lnTo>
                      <a:lnTo>
                        <a:pt x="129" y="524"/>
                      </a:lnTo>
                      <a:lnTo>
                        <a:pt x="124" y="513"/>
                      </a:lnTo>
                      <a:lnTo>
                        <a:pt x="116" y="505"/>
                      </a:lnTo>
                      <a:lnTo>
                        <a:pt x="108" y="504"/>
                      </a:lnTo>
                      <a:lnTo>
                        <a:pt x="99" y="509"/>
                      </a:lnTo>
                      <a:lnTo>
                        <a:pt x="87" y="514"/>
                      </a:lnTo>
                      <a:lnTo>
                        <a:pt x="76" y="523"/>
                      </a:lnTo>
                      <a:lnTo>
                        <a:pt x="60" y="520"/>
                      </a:lnTo>
                      <a:lnTo>
                        <a:pt x="50" y="510"/>
                      </a:lnTo>
                      <a:lnTo>
                        <a:pt x="43" y="508"/>
                      </a:lnTo>
                      <a:lnTo>
                        <a:pt x="33" y="514"/>
                      </a:lnTo>
                      <a:lnTo>
                        <a:pt x="27" y="514"/>
                      </a:lnTo>
                      <a:lnTo>
                        <a:pt x="25" y="499"/>
                      </a:lnTo>
                      <a:lnTo>
                        <a:pt x="27" y="487"/>
                      </a:lnTo>
                      <a:lnTo>
                        <a:pt x="24" y="473"/>
                      </a:lnTo>
                      <a:lnTo>
                        <a:pt x="9" y="462"/>
                      </a:lnTo>
                      <a:lnTo>
                        <a:pt x="2" y="439"/>
                      </a:lnTo>
                      <a:lnTo>
                        <a:pt x="0" y="41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3" name="Country">
                  <a:extLst>
                    <a:ext uri="{FF2B5EF4-FFF2-40B4-BE49-F238E27FC236}">
                      <a16:creationId xmlns:a16="http://schemas.microsoft.com/office/drawing/2014/main" id="{4DAF0AFD-F9D2-4E07-935E-595B6EC52828}"/>
                    </a:ext>
                  </a:extLst>
                </p:cNvPr>
                <p:cNvSpPr>
                  <a:spLocks/>
                </p:cNvSpPr>
                <p:nvPr/>
              </p:nvSpPr>
              <p:spPr bwMode="auto">
                <a:xfrm>
                  <a:off x="6950075" y="2209800"/>
                  <a:ext cx="68262" cy="149225"/>
                </a:xfrm>
                <a:custGeom>
                  <a:avLst/>
                  <a:gdLst>
                    <a:gd name="T0" fmla="*/ 252 w 336"/>
                    <a:gd name="T1" fmla="*/ 354 h 737"/>
                    <a:gd name="T2" fmla="*/ 208 w 336"/>
                    <a:gd name="T3" fmla="*/ 399 h 737"/>
                    <a:gd name="T4" fmla="*/ 210 w 336"/>
                    <a:gd name="T5" fmla="*/ 441 h 737"/>
                    <a:gd name="T6" fmla="*/ 250 w 336"/>
                    <a:gd name="T7" fmla="*/ 496 h 737"/>
                    <a:gd name="T8" fmla="*/ 223 w 336"/>
                    <a:gd name="T9" fmla="*/ 537 h 737"/>
                    <a:gd name="T10" fmla="*/ 257 w 336"/>
                    <a:gd name="T11" fmla="*/ 587 h 737"/>
                    <a:gd name="T12" fmla="*/ 261 w 336"/>
                    <a:gd name="T13" fmla="*/ 627 h 737"/>
                    <a:gd name="T14" fmla="*/ 255 w 336"/>
                    <a:gd name="T15" fmla="*/ 698 h 737"/>
                    <a:gd name="T16" fmla="*/ 233 w 336"/>
                    <a:gd name="T17" fmla="*/ 709 h 737"/>
                    <a:gd name="T18" fmla="*/ 232 w 336"/>
                    <a:gd name="T19" fmla="*/ 656 h 737"/>
                    <a:gd name="T20" fmla="*/ 220 w 336"/>
                    <a:gd name="T21" fmla="*/ 594 h 737"/>
                    <a:gd name="T22" fmla="*/ 200 w 336"/>
                    <a:gd name="T23" fmla="*/ 499 h 737"/>
                    <a:gd name="T24" fmla="*/ 159 w 336"/>
                    <a:gd name="T25" fmla="*/ 486 h 737"/>
                    <a:gd name="T26" fmla="*/ 95 w 336"/>
                    <a:gd name="T27" fmla="*/ 510 h 737"/>
                    <a:gd name="T28" fmla="*/ 84 w 336"/>
                    <a:gd name="T29" fmla="*/ 452 h 737"/>
                    <a:gd name="T30" fmla="*/ 47 w 336"/>
                    <a:gd name="T31" fmla="*/ 370 h 737"/>
                    <a:gd name="T32" fmla="*/ 29 w 336"/>
                    <a:gd name="T33" fmla="*/ 350 h 737"/>
                    <a:gd name="T34" fmla="*/ 0 w 336"/>
                    <a:gd name="T35" fmla="*/ 285 h 737"/>
                    <a:gd name="T36" fmla="*/ 14 w 336"/>
                    <a:gd name="T37" fmla="*/ 262 h 737"/>
                    <a:gd name="T38" fmla="*/ 28 w 336"/>
                    <a:gd name="T39" fmla="*/ 235 h 737"/>
                    <a:gd name="T40" fmla="*/ 38 w 336"/>
                    <a:gd name="T41" fmla="*/ 178 h 737"/>
                    <a:gd name="T42" fmla="*/ 85 w 336"/>
                    <a:gd name="T43" fmla="*/ 154 h 737"/>
                    <a:gd name="T44" fmla="*/ 108 w 336"/>
                    <a:gd name="T45" fmla="*/ 98 h 737"/>
                    <a:gd name="T46" fmla="*/ 156 w 336"/>
                    <a:gd name="T47" fmla="*/ 45 h 737"/>
                    <a:gd name="T48" fmla="*/ 180 w 336"/>
                    <a:gd name="T49" fmla="*/ 27 h 737"/>
                    <a:gd name="T50" fmla="*/ 190 w 336"/>
                    <a:gd name="T51" fmla="*/ 3 h 737"/>
                    <a:gd name="T52" fmla="*/ 225 w 336"/>
                    <a:gd name="T53" fmla="*/ 25 h 737"/>
                    <a:gd name="T54" fmla="*/ 243 w 336"/>
                    <a:gd name="T55" fmla="*/ 67 h 737"/>
                    <a:gd name="T56" fmla="*/ 205 w 336"/>
                    <a:gd name="T57" fmla="*/ 137 h 737"/>
                    <a:gd name="T58" fmla="*/ 241 w 336"/>
                    <a:gd name="T59" fmla="*/ 179 h 737"/>
                    <a:gd name="T60" fmla="*/ 274 w 336"/>
                    <a:gd name="T61" fmla="*/ 225 h 737"/>
                    <a:gd name="T62" fmla="*/ 291 w 336"/>
                    <a:gd name="T63" fmla="*/ 274 h 737"/>
                    <a:gd name="T64" fmla="*/ 335 w 336"/>
                    <a:gd name="T65" fmla="*/ 270 h 737"/>
                    <a:gd name="T66" fmla="*/ 304 w 336"/>
                    <a:gd name="T67" fmla="*/ 313 h 737"/>
                    <a:gd name="T68" fmla="*/ 274 w 336"/>
                    <a:gd name="T69" fmla="*/ 3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6" h="737">
                      <a:moveTo>
                        <a:pt x="274" y="337"/>
                      </a:moveTo>
                      <a:lnTo>
                        <a:pt x="252" y="354"/>
                      </a:lnTo>
                      <a:lnTo>
                        <a:pt x="225" y="356"/>
                      </a:lnTo>
                      <a:lnTo>
                        <a:pt x="208" y="399"/>
                      </a:lnTo>
                      <a:lnTo>
                        <a:pt x="192" y="406"/>
                      </a:lnTo>
                      <a:lnTo>
                        <a:pt x="210" y="441"/>
                      </a:lnTo>
                      <a:lnTo>
                        <a:pt x="234" y="470"/>
                      </a:lnTo>
                      <a:lnTo>
                        <a:pt x="250" y="496"/>
                      </a:lnTo>
                      <a:lnTo>
                        <a:pt x="236" y="530"/>
                      </a:lnTo>
                      <a:lnTo>
                        <a:pt x="223" y="537"/>
                      </a:lnTo>
                      <a:lnTo>
                        <a:pt x="232" y="556"/>
                      </a:lnTo>
                      <a:lnTo>
                        <a:pt x="257" y="587"/>
                      </a:lnTo>
                      <a:lnTo>
                        <a:pt x="262" y="609"/>
                      </a:lnTo>
                      <a:lnTo>
                        <a:pt x="261" y="627"/>
                      </a:lnTo>
                      <a:lnTo>
                        <a:pt x="276" y="662"/>
                      </a:lnTo>
                      <a:lnTo>
                        <a:pt x="255" y="698"/>
                      </a:lnTo>
                      <a:lnTo>
                        <a:pt x="237" y="737"/>
                      </a:lnTo>
                      <a:lnTo>
                        <a:pt x="233" y="709"/>
                      </a:lnTo>
                      <a:lnTo>
                        <a:pt x="245" y="679"/>
                      </a:lnTo>
                      <a:lnTo>
                        <a:pt x="232" y="656"/>
                      </a:lnTo>
                      <a:lnTo>
                        <a:pt x="235" y="614"/>
                      </a:lnTo>
                      <a:lnTo>
                        <a:pt x="220" y="594"/>
                      </a:lnTo>
                      <a:lnTo>
                        <a:pt x="207" y="548"/>
                      </a:lnTo>
                      <a:lnTo>
                        <a:pt x="200" y="499"/>
                      </a:lnTo>
                      <a:lnTo>
                        <a:pt x="184" y="466"/>
                      </a:lnTo>
                      <a:lnTo>
                        <a:pt x="159" y="486"/>
                      </a:lnTo>
                      <a:lnTo>
                        <a:pt x="116" y="514"/>
                      </a:lnTo>
                      <a:lnTo>
                        <a:pt x="95" y="510"/>
                      </a:lnTo>
                      <a:lnTo>
                        <a:pt x="71" y="501"/>
                      </a:lnTo>
                      <a:lnTo>
                        <a:pt x="84" y="452"/>
                      </a:lnTo>
                      <a:lnTo>
                        <a:pt x="76" y="415"/>
                      </a:lnTo>
                      <a:lnTo>
                        <a:pt x="47" y="370"/>
                      </a:lnTo>
                      <a:lnTo>
                        <a:pt x="51" y="355"/>
                      </a:lnTo>
                      <a:lnTo>
                        <a:pt x="29" y="350"/>
                      </a:lnTo>
                      <a:lnTo>
                        <a:pt x="2" y="317"/>
                      </a:lnTo>
                      <a:lnTo>
                        <a:pt x="0" y="285"/>
                      </a:lnTo>
                      <a:lnTo>
                        <a:pt x="13" y="291"/>
                      </a:lnTo>
                      <a:lnTo>
                        <a:pt x="14" y="262"/>
                      </a:lnTo>
                      <a:lnTo>
                        <a:pt x="32" y="252"/>
                      </a:lnTo>
                      <a:lnTo>
                        <a:pt x="28" y="235"/>
                      </a:lnTo>
                      <a:lnTo>
                        <a:pt x="37" y="221"/>
                      </a:lnTo>
                      <a:lnTo>
                        <a:pt x="38" y="178"/>
                      </a:lnTo>
                      <a:lnTo>
                        <a:pt x="68" y="188"/>
                      </a:lnTo>
                      <a:lnTo>
                        <a:pt x="85" y="154"/>
                      </a:lnTo>
                      <a:lnTo>
                        <a:pt x="87" y="134"/>
                      </a:lnTo>
                      <a:lnTo>
                        <a:pt x="108" y="98"/>
                      </a:lnTo>
                      <a:lnTo>
                        <a:pt x="107" y="74"/>
                      </a:lnTo>
                      <a:lnTo>
                        <a:pt x="156" y="45"/>
                      </a:lnTo>
                      <a:lnTo>
                        <a:pt x="183" y="53"/>
                      </a:lnTo>
                      <a:lnTo>
                        <a:pt x="180" y="27"/>
                      </a:lnTo>
                      <a:lnTo>
                        <a:pt x="193" y="19"/>
                      </a:lnTo>
                      <a:lnTo>
                        <a:pt x="190" y="3"/>
                      </a:lnTo>
                      <a:lnTo>
                        <a:pt x="212" y="0"/>
                      </a:lnTo>
                      <a:lnTo>
                        <a:pt x="225" y="25"/>
                      </a:lnTo>
                      <a:lnTo>
                        <a:pt x="242" y="35"/>
                      </a:lnTo>
                      <a:lnTo>
                        <a:pt x="243" y="67"/>
                      </a:lnTo>
                      <a:lnTo>
                        <a:pt x="241" y="102"/>
                      </a:lnTo>
                      <a:lnTo>
                        <a:pt x="205" y="137"/>
                      </a:lnTo>
                      <a:lnTo>
                        <a:pt x="201" y="186"/>
                      </a:lnTo>
                      <a:lnTo>
                        <a:pt x="241" y="179"/>
                      </a:lnTo>
                      <a:lnTo>
                        <a:pt x="250" y="217"/>
                      </a:lnTo>
                      <a:lnTo>
                        <a:pt x="274" y="225"/>
                      </a:lnTo>
                      <a:lnTo>
                        <a:pt x="263" y="259"/>
                      </a:lnTo>
                      <a:lnTo>
                        <a:pt x="291" y="274"/>
                      </a:lnTo>
                      <a:lnTo>
                        <a:pt x="307" y="281"/>
                      </a:lnTo>
                      <a:lnTo>
                        <a:pt x="335" y="270"/>
                      </a:lnTo>
                      <a:lnTo>
                        <a:pt x="336" y="286"/>
                      </a:lnTo>
                      <a:lnTo>
                        <a:pt x="304" y="313"/>
                      </a:lnTo>
                      <a:lnTo>
                        <a:pt x="296" y="327"/>
                      </a:lnTo>
                      <a:lnTo>
                        <a:pt x="274" y="33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4" name="Country">
                  <a:extLst>
                    <a:ext uri="{FF2B5EF4-FFF2-40B4-BE49-F238E27FC236}">
                      <a16:creationId xmlns:a16="http://schemas.microsoft.com/office/drawing/2014/main" id="{2C074016-C673-48EE-8418-70644F13F05B}"/>
                    </a:ext>
                  </a:extLst>
                </p:cNvPr>
                <p:cNvSpPr>
                  <a:spLocks/>
                </p:cNvSpPr>
                <p:nvPr/>
              </p:nvSpPr>
              <p:spPr bwMode="auto">
                <a:xfrm>
                  <a:off x="6913563" y="1966913"/>
                  <a:ext cx="247650" cy="119063"/>
                </a:xfrm>
                <a:custGeom>
                  <a:avLst/>
                  <a:gdLst>
                    <a:gd name="T0" fmla="*/ 40 w 1214"/>
                    <a:gd name="T1" fmla="*/ 154 h 580"/>
                    <a:gd name="T2" fmla="*/ 170 w 1214"/>
                    <a:gd name="T3" fmla="*/ 76 h 580"/>
                    <a:gd name="T4" fmla="*/ 243 w 1214"/>
                    <a:gd name="T5" fmla="*/ 95 h 580"/>
                    <a:gd name="T6" fmla="*/ 306 w 1214"/>
                    <a:gd name="T7" fmla="*/ 125 h 580"/>
                    <a:gd name="T8" fmla="*/ 397 w 1214"/>
                    <a:gd name="T9" fmla="*/ 98 h 580"/>
                    <a:gd name="T10" fmla="*/ 421 w 1214"/>
                    <a:gd name="T11" fmla="*/ 0 h 580"/>
                    <a:gd name="T12" fmla="*/ 498 w 1214"/>
                    <a:gd name="T13" fmla="*/ 33 h 580"/>
                    <a:gd name="T14" fmla="*/ 550 w 1214"/>
                    <a:gd name="T15" fmla="*/ 93 h 580"/>
                    <a:gd name="T16" fmla="*/ 640 w 1214"/>
                    <a:gd name="T17" fmla="*/ 107 h 580"/>
                    <a:gd name="T18" fmla="*/ 726 w 1214"/>
                    <a:gd name="T19" fmla="*/ 107 h 580"/>
                    <a:gd name="T20" fmla="*/ 786 w 1214"/>
                    <a:gd name="T21" fmla="*/ 165 h 580"/>
                    <a:gd name="T22" fmla="*/ 869 w 1214"/>
                    <a:gd name="T23" fmla="*/ 174 h 580"/>
                    <a:gd name="T24" fmla="*/ 954 w 1214"/>
                    <a:gd name="T25" fmla="*/ 150 h 580"/>
                    <a:gd name="T26" fmla="*/ 1032 w 1214"/>
                    <a:gd name="T27" fmla="*/ 115 h 580"/>
                    <a:gd name="T28" fmla="*/ 1097 w 1214"/>
                    <a:gd name="T29" fmla="*/ 130 h 580"/>
                    <a:gd name="T30" fmla="*/ 1052 w 1214"/>
                    <a:gd name="T31" fmla="*/ 231 h 580"/>
                    <a:gd name="T32" fmla="*/ 1083 w 1214"/>
                    <a:gd name="T33" fmla="*/ 247 h 580"/>
                    <a:gd name="T34" fmla="*/ 1149 w 1214"/>
                    <a:gd name="T35" fmla="*/ 235 h 580"/>
                    <a:gd name="T36" fmla="*/ 1214 w 1214"/>
                    <a:gd name="T37" fmla="*/ 292 h 580"/>
                    <a:gd name="T38" fmla="*/ 1180 w 1214"/>
                    <a:gd name="T39" fmla="*/ 305 h 580"/>
                    <a:gd name="T40" fmla="*/ 1098 w 1214"/>
                    <a:gd name="T41" fmla="*/ 328 h 580"/>
                    <a:gd name="T42" fmla="*/ 1013 w 1214"/>
                    <a:gd name="T43" fmla="*/ 385 h 580"/>
                    <a:gd name="T44" fmla="*/ 936 w 1214"/>
                    <a:gd name="T45" fmla="*/ 403 h 580"/>
                    <a:gd name="T46" fmla="*/ 895 w 1214"/>
                    <a:gd name="T47" fmla="*/ 432 h 580"/>
                    <a:gd name="T48" fmla="*/ 913 w 1214"/>
                    <a:gd name="T49" fmla="*/ 470 h 580"/>
                    <a:gd name="T50" fmla="*/ 859 w 1214"/>
                    <a:gd name="T51" fmla="*/ 515 h 580"/>
                    <a:gd name="T52" fmla="*/ 758 w 1214"/>
                    <a:gd name="T53" fmla="*/ 535 h 580"/>
                    <a:gd name="T54" fmla="*/ 653 w 1214"/>
                    <a:gd name="T55" fmla="*/ 580 h 580"/>
                    <a:gd name="T56" fmla="*/ 590 w 1214"/>
                    <a:gd name="T57" fmla="*/ 564 h 580"/>
                    <a:gd name="T58" fmla="*/ 497 w 1214"/>
                    <a:gd name="T59" fmla="*/ 525 h 580"/>
                    <a:gd name="T60" fmla="*/ 368 w 1214"/>
                    <a:gd name="T61" fmla="*/ 521 h 580"/>
                    <a:gd name="T62" fmla="*/ 304 w 1214"/>
                    <a:gd name="T63" fmla="*/ 492 h 580"/>
                    <a:gd name="T64" fmla="*/ 263 w 1214"/>
                    <a:gd name="T65" fmla="*/ 438 h 580"/>
                    <a:gd name="T66" fmla="*/ 166 w 1214"/>
                    <a:gd name="T67" fmla="*/ 397 h 580"/>
                    <a:gd name="T68" fmla="*/ 108 w 1214"/>
                    <a:gd name="T69" fmla="*/ 364 h 580"/>
                    <a:gd name="T70" fmla="*/ 96 w 1214"/>
                    <a:gd name="T71" fmla="*/ 256 h 580"/>
                    <a:gd name="T72" fmla="*/ 10 w 1214"/>
                    <a:gd name="T73" fmla="*/ 205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4" h="580">
                      <a:moveTo>
                        <a:pt x="0" y="164"/>
                      </a:moveTo>
                      <a:lnTo>
                        <a:pt x="40" y="154"/>
                      </a:lnTo>
                      <a:lnTo>
                        <a:pt x="112" y="104"/>
                      </a:lnTo>
                      <a:lnTo>
                        <a:pt x="170" y="76"/>
                      </a:lnTo>
                      <a:lnTo>
                        <a:pt x="203" y="94"/>
                      </a:lnTo>
                      <a:lnTo>
                        <a:pt x="243" y="95"/>
                      </a:lnTo>
                      <a:lnTo>
                        <a:pt x="268" y="123"/>
                      </a:lnTo>
                      <a:lnTo>
                        <a:pt x="306" y="125"/>
                      </a:lnTo>
                      <a:lnTo>
                        <a:pt x="361" y="139"/>
                      </a:lnTo>
                      <a:lnTo>
                        <a:pt x="397" y="98"/>
                      </a:lnTo>
                      <a:lnTo>
                        <a:pt x="382" y="63"/>
                      </a:lnTo>
                      <a:lnTo>
                        <a:pt x="421" y="0"/>
                      </a:lnTo>
                      <a:lnTo>
                        <a:pt x="464" y="26"/>
                      </a:lnTo>
                      <a:lnTo>
                        <a:pt x="498" y="33"/>
                      </a:lnTo>
                      <a:lnTo>
                        <a:pt x="543" y="48"/>
                      </a:lnTo>
                      <a:lnTo>
                        <a:pt x="550" y="93"/>
                      </a:lnTo>
                      <a:lnTo>
                        <a:pt x="604" y="118"/>
                      </a:lnTo>
                      <a:lnTo>
                        <a:pt x="640" y="107"/>
                      </a:lnTo>
                      <a:lnTo>
                        <a:pt x="688" y="99"/>
                      </a:lnTo>
                      <a:lnTo>
                        <a:pt x="726" y="107"/>
                      </a:lnTo>
                      <a:lnTo>
                        <a:pt x="763" y="135"/>
                      </a:lnTo>
                      <a:lnTo>
                        <a:pt x="786" y="165"/>
                      </a:lnTo>
                      <a:lnTo>
                        <a:pt x="821" y="165"/>
                      </a:lnTo>
                      <a:lnTo>
                        <a:pt x="869" y="174"/>
                      </a:lnTo>
                      <a:lnTo>
                        <a:pt x="904" y="160"/>
                      </a:lnTo>
                      <a:lnTo>
                        <a:pt x="954" y="150"/>
                      </a:lnTo>
                      <a:lnTo>
                        <a:pt x="1009" y="109"/>
                      </a:lnTo>
                      <a:lnTo>
                        <a:pt x="1032" y="115"/>
                      </a:lnTo>
                      <a:lnTo>
                        <a:pt x="1052" y="135"/>
                      </a:lnTo>
                      <a:lnTo>
                        <a:pt x="1097" y="130"/>
                      </a:lnTo>
                      <a:lnTo>
                        <a:pt x="1078" y="174"/>
                      </a:lnTo>
                      <a:lnTo>
                        <a:pt x="1052" y="231"/>
                      </a:lnTo>
                      <a:lnTo>
                        <a:pt x="1061" y="254"/>
                      </a:lnTo>
                      <a:lnTo>
                        <a:pt x="1083" y="247"/>
                      </a:lnTo>
                      <a:lnTo>
                        <a:pt x="1120" y="256"/>
                      </a:lnTo>
                      <a:lnTo>
                        <a:pt x="1149" y="235"/>
                      </a:lnTo>
                      <a:lnTo>
                        <a:pt x="1180" y="253"/>
                      </a:lnTo>
                      <a:lnTo>
                        <a:pt x="1214" y="292"/>
                      </a:lnTo>
                      <a:lnTo>
                        <a:pt x="1210" y="311"/>
                      </a:lnTo>
                      <a:lnTo>
                        <a:pt x="1180" y="305"/>
                      </a:lnTo>
                      <a:lnTo>
                        <a:pt x="1125" y="312"/>
                      </a:lnTo>
                      <a:lnTo>
                        <a:pt x="1098" y="328"/>
                      </a:lnTo>
                      <a:lnTo>
                        <a:pt x="1071" y="364"/>
                      </a:lnTo>
                      <a:lnTo>
                        <a:pt x="1013" y="385"/>
                      </a:lnTo>
                      <a:lnTo>
                        <a:pt x="975" y="413"/>
                      </a:lnTo>
                      <a:lnTo>
                        <a:pt x="936" y="403"/>
                      </a:lnTo>
                      <a:lnTo>
                        <a:pt x="915" y="398"/>
                      </a:lnTo>
                      <a:lnTo>
                        <a:pt x="895" y="432"/>
                      </a:lnTo>
                      <a:lnTo>
                        <a:pt x="907" y="452"/>
                      </a:lnTo>
                      <a:lnTo>
                        <a:pt x="913" y="470"/>
                      </a:lnTo>
                      <a:lnTo>
                        <a:pt x="886" y="487"/>
                      </a:lnTo>
                      <a:lnTo>
                        <a:pt x="859" y="515"/>
                      </a:lnTo>
                      <a:lnTo>
                        <a:pt x="815" y="533"/>
                      </a:lnTo>
                      <a:lnTo>
                        <a:pt x="758" y="535"/>
                      </a:lnTo>
                      <a:lnTo>
                        <a:pt x="697" y="553"/>
                      </a:lnTo>
                      <a:lnTo>
                        <a:pt x="653" y="580"/>
                      </a:lnTo>
                      <a:lnTo>
                        <a:pt x="636" y="564"/>
                      </a:lnTo>
                      <a:lnTo>
                        <a:pt x="590" y="564"/>
                      </a:lnTo>
                      <a:lnTo>
                        <a:pt x="534" y="533"/>
                      </a:lnTo>
                      <a:lnTo>
                        <a:pt x="497" y="525"/>
                      </a:lnTo>
                      <a:lnTo>
                        <a:pt x="446" y="533"/>
                      </a:lnTo>
                      <a:lnTo>
                        <a:pt x="368" y="521"/>
                      </a:lnTo>
                      <a:lnTo>
                        <a:pt x="326" y="522"/>
                      </a:lnTo>
                      <a:lnTo>
                        <a:pt x="304" y="492"/>
                      </a:lnTo>
                      <a:lnTo>
                        <a:pt x="287" y="443"/>
                      </a:lnTo>
                      <a:lnTo>
                        <a:pt x="263" y="438"/>
                      </a:lnTo>
                      <a:lnTo>
                        <a:pt x="217" y="404"/>
                      </a:lnTo>
                      <a:lnTo>
                        <a:pt x="166" y="397"/>
                      </a:lnTo>
                      <a:lnTo>
                        <a:pt x="121" y="388"/>
                      </a:lnTo>
                      <a:lnTo>
                        <a:pt x="108" y="364"/>
                      </a:lnTo>
                      <a:lnTo>
                        <a:pt x="122" y="301"/>
                      </a:lnTo>
                      <a:lnTo>
                        <a:pt x="96" y="256"/>
                      </a:lnTo>
                      <a:lnTo>
                        <a:pt x="42" y="235"/>
                      </a:lnTo>
                      <a:lnTo>
                        <a:pt x="10" y="205"/>
                      </a:lnTo>
                      <a:lnTo>
                        <a:pt x="0" y="16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5" name="Country">
                  <a:extLst>
                    <a:ext uri="{FF2B5EF4-FFF2-40B4-BE49-F238E27FC236}">
                      <a16:creationId xmlns:a16="http://schemas.microsoft.com/office/drawing/2014/main" id="{B17AB487-3CF0-474A-AFCA-9C0AC7B5053E}"/>
                    </a:ext>
                  </a:extLst>
                </p:cNvPr>
                <p:cNvSpPr>
                  <a:spLocks/>
                </p:cNvSpPr>
                <p:nvPr/>
              </p:nvSpPr>
              <p:spPr bwMode="auto">
                <a:xfrm>
                  <a:off x="6105525" y="2217738"/>
                  <a:ext cx="93662" cy="104775"/>
                </a:xfrm>
                <a:custGeom>
                  <a:avLst/>
                  <a:gdLst>
                    <a:gd name="T0" fmla="*/ 185 w 460"/>
                    <a:gd name="T1" fmla="*/ 517 h 517"/>
                    <a:gd name="T2" fmla="*/ 160 w 460"/>
                    <a:gd name="T3" fmla="*/ 490 h 517"/>
                    <a:gd name="T4" fmla="*/ 137 w 460"/>
                    <a:gd name="T5" fmla="*/ 461 h 517"/>
                    <a:gd name="T6" fmla="*/ 112 w 460"/>
                    <a:gd name="T7" fmla="*/ 451 h 517"/>
                    <a:gd name="T8" fmla="*/ 94 w 460"/>
                    <a:gd name="T9" fmla="*/ 439 h 517"/>
                    <a:gd name="T10" fmla="*/ 73 w 460"/>
                    <a:gd name="T11" fmla="*/ 440 h 517"/>
                    <a:gd name="T12" fmla="*/ 54 w 460"/>
                    <a:gd name="T13" fmla="*/ 448 h 517"/>
                    <a:gd name="T14" fmla="*/ 36 w 460"/>
                    <a:gd name="T15" fmla="*/ 445 h 517"/>
                    <a:gd name="T16" fmla="*/ 23 w 460"/>
                    <a:gd name="T17" fmla="*/ 457 h 517"/>
                    <a:gd name="T18" fmla="*/ 19 w 460"/>
                    <a:gd name="T19" fmla="*/ 436 h 517"/>
                    <a:gd name="T20" fmla="*/ 30 w 460"/>
                    <a:gd name="T21" fmla="*/ 417 h 517"/>
                    <a:gd name="T22" fmla="*/ 35 w 460"/>
                    <a:gd name="T23" fmla="*/ 380 h 517"/>
                    <a:gd name="T24" fmla="*/ 30 w 460"/>
                    <a:gd name="T25" fmla="*/ 340 h 517"/>
                    <a:gd name="T26" fmla="*/ 26 w 460"/>
                    <a:gd name="T27" fmla="*/ 320 h 517"/>
                    <a:gd name="T28" fmla="*/ 30 w 460"/>
                    <a:gd name="T29" fmla="*/ 301 h 517"/>
                    <a:gd name="T30" fmla="*/ 20 w 460"/>
                    <a:gd name="T31" fmla="*/ 281 h 517"/>
                    <a:gd name="T32" fmla="*/ 0 w 460"/>
                    <a:gd name="T33" fmla="*/ 264 h 517"/>
                    <a:gd name="T34" fmla="*/ 8 w 460"/>
                    <a:gd name="T35" fmla="*/ 251 h 517"/>
                    <a:gd name="T36" fmla="*/ 157 w 460"/>
                    <a:gd name="T37" fmla="*/ 251 h 517"/>
                    <a:gd name="T38" fmla="*/ 149 w 460"/>
                    <a:gd name="T39" fmla="*/ 192 h 517"/>
                    <a:gd name="T40" fmla="*/ 159 w 460"/>
                    <a:gd name="T41" fmla="*/ 171 h 517"/>
                    <a:gd name="T42" fmla="*/ 194 w 460"/>
                    <a:gd name="T43" fmla="*/ 167 h 517"/>
                    <a:gd name="T44" fmla="*/ 193 w 460"/>
                    <a:gd name="T45" fmla="*/ 61 h 517"/>
                    <a:gd name="T46" fmla="*/ 318 w 460"/>
                    <a:gd name="T47" fmla="*/ 64 h 517"/>
                    <a:gd name="T48" fmla="*/ 318 w 460"/>
                    <a:gd name="T49" fmla="*/ 0 h 517"/>
                    <a:gd name="T50" fmla="*/ 460 w 460"/>
                    <a:gd name="T51" fmla="*/ 101 h 517"/>
                    <a:gd name="T52" fmla="*/ 402 w 460"/>
                    <a:gd name="T53" fmla="*/ 102 h 517"/>
                    <a:gd name="T54" fmla="*/ 420 w 460"/>
                    <a:gd name="T55" fmla="*/ 279 h 517"/>
                    <a:gd name="T56" fmla="*/ 439 w 460"/>
                    <a:gd name="T57" fmla="*/ 450 h 517"/>
                    <a:gd name="T58" fmla="*/ 445 w 460"/>
                    <a:gd name="T59" fmla="*/ 455 h 517"/>
                    <a:gd name="T60" fmla="*/ 437 w 460"/>
                    <a:gd name="T61" fmla="*/ 482 h 517"/>
                    <a:gd name="T62" fmla="*/ 285 w 460"/>
                    <a:gd name="T63" fmla="*/ 483 h 517"/>
                    <a:gd name="T64" fmla="*/ 279 w 460"/>
                    <a:gd name="T65" fmla="*/ 491 h 517"/>
                    <a:gd name="T66" fmla="*/ 264 w 460"/>
                    <a:gd name="T67" fmla="*/ 489 h 517"/>
                    <a:gd name="T68" fmla="*/ 243 w 460"/>
                    <a:gd name="T69" fmla="*/ 496 h 517"/>
                    <a:gd name="T70" fmla="*/ 216 w 460"/>
                    <a:gd name="T71" fmla="*/ 486 h 517"/>
                    <a:gd name="T72" fmla="*/ 204 w 460"/>
                    <a:gd name="T73" fmla="*/ 487 h 517"/>
                    <a:gd name="T74" fmla="*/ 198 w 460"/>
                    <a:gd name="T75" fmla="*/ 510 h 517"/>
                    <a:gd name="T76" fmla="*/ 185 w 460"/>
                    <a:gd name="T77" fmla="*/ 51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0" h="517">
                      <a:moveTo>
                        <a:pt x="185" y="517"/>
                      </a:moveTo>
                      <a:lnTo>
                        <a:pt x="160" y="490"/>
                      </a:lnTo>
                      <a:lnTo>
                        <a:pt x="137" y="461"/>
                      </a:lnTo>
                      <a:lnTo>
                        <a:pt x="112" y="451"/>
                      </a:lnTo>
                      <a:lnTo>
                        <a:pt x="94" y="439"/>
                      </a:lnTo>
                      <a:lnTo>
                        <a:pt x="73" y="440"/>
                      </a:lnTo>
                      <a:lnTo>
                        <a:pt x="54" y="448"/>
                      </a:lnTo>
                      <a:lnTo>
                        <a:pt x="36" y="445"/>
                      </a:lnTo>
                      <a:lnTo>
                        <a:pt x="23" y="457"/>
                      </a:lnTo>
                      <a:lnTo>
                        <a:pt x="19" y="436"/>
                      </a:lnTo>
                      <a:lnTo>
                        <a:pt x="30" y="417"/>
                      </a:lnTo>
                      <a:lnTo>
                        <a:pt x="35" y="380"/>
                      </a:lnTo>
                      <a:lnTo>
                        <a:pt x="30" y="340"/>
                      </a:lnTo>
                      <a:lnTo>
                        <a:pt x="26" y="320"/>
                      </a:lnTo>
                      <a:lnTo>
                        <a:pt x="30" y="301"/>
                      </a:lnTo>
                      <a:lnTo>
                        <a:pt x="20" y="281"/>
                      </a:lnTo>
                      <a:lnTo>
                        <a:pt x="0" y="264"/>
                      </a:lnTo>
                      <a:lnTo>
                        <a:pt x="8" y="251"/>
                      </a:lnTo>
                      <a:lnTo>
                        <a:pt x="157" y="251"/>
                      </a:lnTo>
                      <a:lnTo>
                        <a:pt x="149" y="192"/>
                      </a:lnTo>
                      <a:lnTo>
                        <a:pt x="159" y="171"/>
                      </a:lnTo>
                      <a:lnTo>
                        <a:pt x="194" y="167"/>
                      </a:lnTo>
                      <a:lnTo>
                        <a:pt x="193" y="61"/>
                      </a:lnTo>
                      <a:lnTo>
                        <a:pt x="318" y="64"/>
                      </a:lnTo>
                      <a:lnTo>
                        <a:pt x="318" y="0"/>
                      </a:lnTo>
                      <a:lnTo>
                        <a:pt x="460" y="101"/>
                      </a:lnTo>
                      <a:lnTo>
                        <a:pt x="402" y="102"/>
                      </a:lnTo>
                      <a:lnTo>
                        <a:pt x="420" y="279"/>
                      </a:lnTo>
                      <a:lnTo>
                        <a:pt x="439" y="450"/>
                      </a:lnTo>
                      <a:lnTo>
                        <a:pt x="445" y="455"/>
                      </a:lnTo>
                      <a:lnTo>
                        <a:pt x="437" y="482"/>
                      </a:lnTo>
                      <a:lnTo>
                        <a:pt x="285" y="483"/>
                      </a:lnTo>
                      <a:lnTo>
                        <a:pt x="279" y="491"/>
                      </a:lnTo>
                      <a:lnTo>
                        <a:pt x="264" y="489"/>
                      </a:lnTo>
                      <a:lnTo>
                        <a:pt x="243" y="496"/>
                      </a:lnTo>
                      <a:lnTo>
                        <a:pt x="216" y="486"/>
                      </a:lnTo>
                      <a:lnTo>
                        <a:pt x="204" y="487"/>
                      </a:lnTo>
                      <a:lnTo>
                        <a:pt x="198" y="510"/>
                      </a:lnTo>
                      <a:lnTo>
                        <a:pt x="185" y="5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6" name="Country">
                  <a:extLst>
                    <a:ext uri="{FF2B5EF4-FFF2-40B4-BE49-F238E27FC236}">
                      <a16:creationId xmlns:a16="http://schemas.microsoft.com/office/drawing/2014/main" id="{221811F2-31EE-49AC-A35C-263DF4E1570B}"/>
                    </a:ext>
                  </a:extLst>
                </p:cNvPr>
                <p:cNvSpPr>
                  <a:spLocks/>
                </p:cNvSpPr>
                <p:nvPr/>
              </p:nvSpPr>
              <p:spPr bwMode="auto">
                <a:xfrm>
                  <a:off x="6489700" y="2506663"/>
                  <a:ext cx="23812" cy="60325"/>
                </a:xfrm>
                <a:custGeom>
                  <a:avLst/>
                  <a:gdLst>
                    <a:gd name="T0" fmla="*/ 71 w 117"/>
                    <a:gd name="T1" fmla="*/ 88 h 293"/>
                    <a:gd name="T2" fmla="*/ 61 w 117"/>
                    <a:gd name="T3" fmla="*/ 117 h 293"/>
                    <a:gd name="T4" fmla="*/ 71 w 117"/>
                    <a:gd name="T5" fmla="*/ 167 h 293"/>
                    <a:gd name="T6" fmla="*/ 84 w 117"/>
                    <a:gd name="T7" fmla="*/ 167 h 293"/>
                    <a:gd name="T8" fmla="*/ 98 w 117"/>
                    <a:gd name="T9" fmla="*/ 179 h 293"/>
                    <a:gd name="T10" fmla="*/ 114 w 117"/>
                    <a:gd name="T11" fmla="*/ 207 h 293"/>
                    <a:gd name="T12" fmla="*/ 117 w 117"/>
                    <a:gd name="T13" fmla="*/ 258 h 293"/>
                    <a:gd name="T14" fmla="*/ 101 w 117"/>
                    <a:gd name="T15" fmla="*/ 266 h 293"/>
                    <a:gd name="T16" fmla="*/ 89 w 117"/>
                    <a:gd name="T17" fmla="*/ 293 h 293"/>
                    <a:gd name="T18" fmla="*/ 64 w 117"/>
                    <a:gd name="T19" fmla="*/ 269 h 293"/>
                    <a:gd name="T20" fmla="*/ 62 w 117"/>
                    <a:gd name="T21" fmla="*/ 241 h 293"/>
                    <a:gd name="T22" fmla="*/ 70 w 117"/>
                    <a:gd name="T23" fmla="*/ 223 h 293"/>
                    <a:gd name="T24" fmla="*/ 67 w 117"/>
                    <a:gd name="T25" fmla="*/ 208 h 293"/>
                    <a:gd name="T26" fmla="*/ 53 w 117"/>
                    <a:gd name="T27" fmla="*/ 198 h 293"/>
                    <a:gd name="T28" fmla="*/ 42 w 117"/>
                    <a:gd name="T29" fmla="*/ 201 h 293"/>
                    <a:gd name="T30" fmla="*/ 20 w 117"/>
                    <a:gd name="T31" fmla="*/ 183 h 293"/>
                    <a:gd name="T32" fmla="*/ 0 w 117"/>
                    <a:gd name="T33" fmla="*/ 173 h 293"/>
                    <a:gd name="T34" fmla="*/ 12 w 117"/>
                    <a:gd name="T35" fmla="*/ 137 h 293"/>
                    <a:gd name="T36" fmla="*/ 24 w 117"/>
                    <a:gd name="T37" fmla="*/ 123 h 293"/>
                    <a:gd name="T38" fmla="*/ 16 w 117"/>
                    <a:gd name="T39" fmla="*/ 91 h 293"/>
                    <a:gd name="T40" fmla="*/ 24 w 117"/>
                    <a:gd name="T41" fmla="*/ 60 h 293"/>
                    <a:gd name="T42" fmla="*/ 30 w 117"/>
                    <a:gd name="T43" fmla="*/ 50 h 293"/>
                    <a:gd name="T44" fmla="*/ 21 w 117"/>
                    <a:gd name="T45" fmla="*/ 17 h 293"/>
                    <a:gd name="T46" fmla="*/ 3 w 117"/>
                    <a:gd name="T47" fmla="*/ 0 h 293"/>
                    <a:gd name="T48" fmla="*/ 40 w 117"/>
                    <a:gd name="T49" fmla="*/ 7 h 293"/>
                    <a:gd name="T50" fmla="*/ 48 w 117"/>
                    <a:gd name="T51" fmla="*/ 18 h 293"/>
                    <a:gd name="T52" fmla="*/ 61 w 117"/>
                    <a:gd name="T53" fmla="*/ 36 h 293"/>
                    <a:gd name="T54" fmla="*/ 71 w 117"/>
                    <a:gd name="T55" fmla="*/ 8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 h="293">
                      <a:moveTo>
                        <a:pt x="71" y="88"/>
                      </a:moveTo>
                      <a:lnTo>
                        <a:pt x="61" y="117"/>
                      </a:lnTo>
                      <a:lnTo>
                        <a:pt x="71" y="167"/>
                      </a:lnTo>
                      <a:lnTo>
                        <a:pt x="84" y="167"/>
                      </a:lnTo>
                      <a:lnTo>
                        <a:pt x="98" y="179"/>
                      </a:lnTo>
                      <a:lnTo>
                        <a:pt x="114" y="207"/>
                      </a:lnTo>
                      <a:lnTo>
                        <a:pt x="117" y="258"/>
                      </a:lnTo>
                      <a:lnTo>
                        <a:pt x="101" y="266"/>
                      </a:lnTo>
                      <a:lnTo>
                        <a:pt x="89" y="293"/>
                      </a:lnTo>
                      <a:lnTo>
                        <a:pt x="64" y="269"/>
                      </a:lnTo>
                      <a:lnTo>
                        <a:pt x="62" y="241"/>
                      </a:lnTo>
                      <a:lnTo>
                        <a:pt x="70" y="223"/>
                      </a:lnTo>
                      <a:lnTo>
                        <a:pt x="67" y="208"/>
                      </a:lnTo>
                      <a:lnTo>
                        <a:pt x="53" y="198"/>
                      </a:lnTo>
                      <a:lnTo>
                        <a:pt x="42" y="201"/>
                      </a:lnTo>
                      <a:lnTo>
                        <a:pt x="20" y="183"/>
                      </a:lnTo>
                      <a:lnTo>
                        <a:pt x="0" y="173"/>
                      </a:lnTo>
                      <a:lnTo>
                        <a:pt x="12" y="137"/>
                      </a:lnTo>
                      <a:lnTo>
                        <a:pt x="24" y="123"/>
                      </a:lnTo>
                      <a:lnTo>
                        <a:pt x="16" y="91"/>
                      </a:lnTo>
                      <a:lnTo>
                        <a:pt x="24" y="60"/>
                      </a:lnTo>
                      <a:lnTo>
                        <a:pt x="30" y="50"/>
                      </a:lnTo>
                      <a:lnTo>
                        <a:pt x="21" y="17"/>
                      </a:lnTo>
                      <a:lnTo>
                        <a:pt x="3" y="0"/>
                      </a:lnTo>
                      <a:lnTo>
                        <a:pt x="40" y="7"/>
                      </a:lnTo>
                      <a:lnTo>
                        <a:pt x="48" y="18"/>
                      </a:lnTo>
                      <a:lnTo>
                        <a:pt x="61" y="36"/>
                      </a:lnTo>
                      <a:lnTo>
                        <a:pt x="71" y="8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7" name="Country">
                  <a:extLst>
                    <a:ext uri="{FF2B5EF4-FFF2-40B4-BE49-F238E27FC236}">
                      <a16:creationId xmlns:a16="http://schemas.microsoft.com/office/drawing/2014/main" id="{A7DE1198-8A20-4C2B-B9F2-9808940C5E85}"/>
                    </a:ext>
                  </a:extLst>
                </p:cNvPr>
                <p:cNvSpPr>
                  <a:spLocks/>
                </p:cNvSpPr>
                <p:nvPr/>
              </p:nvSpPr>
              <p:spPr bwMode="auto">
                <a:xfrm>
                  <a:off x="5334000" y="2170113"/>
                  <a:ext cx="233362" cy="153988"/>
                </a:xfrm>
                <a:custGeom>
                  <a:avLst/>
                  <a:gdLst>
                    <a:gd name="T0" fmla="*/ 736 w 1149"/>
                    <a:gd name="T1" fmla="*/ 362 h 751"/>
                    <a:gd name="T2" fmla="*/ 736 w 1149"/>
                    <a:gd name="T3" fmla="*/ 460 h 751"/>
                    <a:gd name="T4" fmla="*/ 781 w 1149"/>
                    <a:gd name="T5" fmla="*/ 540 h 751"/>
                    <a:gd name="T6" fmla="*/ 845 w 1149"/>
                    <a:gd name="T7" fmla="*/ 594 h 751"/>
                    <a:gd name="T8" fmla="*/ 923 w 1149"/>
                    <a:gd name="T9" fmla="*/ 595 h 751"/>
                    <a:gd name="T10" fmla="*/ 999 w 1149"/>
                    <a:gd name="T11" fmla="*/ 565 h 751"/>
                    <a:gd name="T12" fmla="*/ 1018 w 1149"/>
                    <a:gd name="T13" fmla="*/ 496 h 751"/>
                    <a:gd name="T14" fmla="*/ 1117 w 1149"/>
                    <a:gd name="T15" fmla="*/ 477 h 751"/>
                    <a:gd name="T16" fmla="*/ 1148 w 1149"/>
                    <a:gd name="T17" fmla="*/ 502 h 751"/>
                    <a:gd name="T18" fmla="*/ 1125 w 1149"/>
                    <a:gd name="T19" fmla="*/ 557 h 751"/>
                    <a:gd name="T20" fmla="*/ 1101 w 1149"/>
                    <a:gd name="T21" fmla="*/ 595 h 751"/>
                    <a:gd name="T22" fmla="*/ 1072 w 1149"/>
                    <a:gd name="T23" fmla="*/ 620 h 751"/>
                    <a:gd name="T24" fmla="*/ 1061 w 1149"/>
                    <a:gd name="T25" fmla="*/ 623 h 751"/>
                    <a:gd name="T26" fmla="*/ 990 w 1149"/>
                    <a:gd name="T27" fmla="*/ 645 h 751"/>
                    <a:gd name="T28" fmla="*/ 1001 w 1149"/>
                    <a:gd name="T29" fmla="*/ 668 h 751"/>
                    <a:gd name="T30" fmla="*/ 1011 w 1149"/>
                    <a:gd name="T31" fmla="*/ 692 h 751"/>
                    <a:gd name="T32" fmla="*/ 949 w 1149"/>
                    <a:gd name="T33" fmla="*/ 731 h 751"/>
                    <a:gd name="T34" fmla="*/ 901 w 1149"/>
                    <a:gd name="T35" fmla="*/ 709 h 751"/>
                    <a:gd name="T36" fmla="*/ 829 w 1149"/>
                    <a:gd name="T37" fmla="*/ 689 h 751"/>
                    <a:gd name="T38" fmla="*/ 753 w 1149"/>
                    <a:gd name="T39" fmla="*/ 698 h 751"/>
                    <a:gd name="T40" fmla="*/ 661 w 1149"/>
                    <a:gd name="T41" fmla="*/ 667 h 751"/>
                    <a:gd name="T42" fmla="*/ 576 w 1149"/>
                    <a:gd name="T43" fmla="*/ 619 h 751"/>
                    <a:gd name="T44" fmla="*/ 501 w 1149"/>
                    <a:gd name="T45" fmla="*/ 586 h 751"/>
                    <a:gd name="T46" fmla="*/ 432 w 1149"/>
                    <a:gd name="T47" fmla="*/ 519 h 751"/>
                    <a:gd name="T48" fmla="*/ 449 w 1149"/>
                    <a:gd name="T49" fmla="*/ 493 h 751"/>
                    <a:gd name="T50" fmla="*/ 433 w 1149"/>
                    <a:gd name="T51" fmla="*/ 444 h 751"/>
                    <a:gd name="T52" fmla="*/ 349 w 1149"/>
                    <a:gd name="T53" fmla="*/ 351 h 751"/>
                    <a:gd name="T54" fmla="*/ 291 w 1149"/>
                    <a:gd name="T55" fmla="*/ 298 h 751"/>
                    <a:gd name="T56" fmla="*/ 255 w 1149"/>
                    <a:gd name="T57" fmla="*/ 241 h 751"/>
                    <a:gd name="T58" fmla="*/ 203 w 1149"/>
                    <a:gd name="T59" fmla="*/ 186 h 751"/>
                    <a:gd name="T60" fmla="*/ 163 w 1149"/>
                    <a:gd name="T61" fmla="*/ 119 h 751"/>
                    <a:gd name="T62" fmla="*/ 123 w 1149"/>
                    <a:gd name="T63" fmla="*/ 51 h 751"/>
                    <a:gd name="T64" fmla="*/ 83 w 1149"/>
                    <a:gd name="T65" fmla="*/ 59 h 751"/>
                    <a:gd name="T66" fmla="*/ 106 w 1149"/>
                    <a:gd name="T67" fmla="*/ 131 h 751"/>
                    <a:gd name="T68" fmla="*/ 146 w 1149"/>
                    <a:gd name="T69" fmla="*/ 173 h 751"/>
                    <a:gd name="T70" fmla="*/ 165 w 1149"/>
                    <a:gd name="T71" fmla="*/ 215 h 751"/>
                    <a:gd name="T72" fmla="*/ 209 w 1149"/>
                    <a:gd name="T73" fmla="*/ 263 h 751"/>
                    <a:gd name="T74" fmla="*/ 243 w 1149"/>
                    <a:gd name="T75" fmla="*/ 339 h 751"/>
                    <a:gd name="T76" fmla="*/ 279 w 1149"/>
                    <a:gd name="T77" fmla="*/ 381 h 751"/>
                    <a:gd name="T78" fmla="*/ 275 w 1149"/>
                    <a:gd name="T79" fmla="*/ 422 h 751"/>
                    <a:gd name="T80" fmla="*/ 234 w 1149"/>
                    <a:gd name="T81" fmla="*/ 374 h 751"/>
                    <a:gd name="T82" fmla="*/ 188 w 1149"/>
                    <a:gd name="T83" fmla="*/ 313 h 751"/>
                    <a:gd name="T84" fmla="*/ 138 w 1149"/>
                    <a:gd name="T85" fmla="*/ 258 h 751"/>
                    <a:gd name="T86" fmla="*/ 101 w 1149"/>
                    <a:gd name="T87" fmla="*/ 242 h 751"/>
                    <a:gd name="T88" fmla="*/ 97 w 1149"/>
                    <a:gd name="T89" fmla="*/ 217 h 751"/>
                    <a:gd name="T90" fmla="*/ 83 w 1149"/>
                    <a:gd name="T91" fmla="*/ 151 h 751"/>
                    <a:gd name="T92" fmla="*/ 33 w 1149"/>
                    <a:gd name="T93" fmla="*/ 83 h 751"/>
                    <a:gd name="T94" fmla="*/ 43 w 1149"/>
                    <a:gd name="T95" fmla="*/ 5 h 751"/>
                    <a:gd name="T96" fmla="*/ 145 w 1149"/>
                    <a:gd name="T97" fmla="*/ 30 h 751"/>
                    <a:gd name="T98" fmla="*/ 337 w 1149"/>
                    <a:gd name="T99" fmla="*/ 61 h 751"/>
                    <a:gd name="T100" fmla="*/ 416 w 1149"/>
                    <a:gd name="T101" fmla="*/ 59 h 751"/>
                    <a:gd name="T102" fmla="*/ 471 w 1149"/>
                    <a:gd name="T103" fmla="*/ 115 h 751"/>
                    <a:gd name="T104" fmla="*/ 531 w 1149"/>
                    <a:gd name="T105" fmla="*/ 164 h 751"/>
                    <a:gd name="T106" fmla="*/ 613 w 1149"/>
                    <a:gd name="T107" fmla="*/ 147 h 751"/>
                    <a:gd name="T108" fmla="*/ 667 w 1149"/>
                    <a:gd name="T109" fmla="*/ 226 h 751"/>
                    <a:gd name="T110" fmla="*/ 716 w 1149"/>
                    <a:gd name="T111" fmla="*/ 288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9" h="751">
                      <a:moveTo>
                        <a:pt x="758" y="296"/>
                      </a:moveTo>
                      <a:lnTo>
                        <a:pt x="743" y="333"/>
                      </a:lnTo>
                      <a:lnTo>
                        <a:pt x="736" y="362"/>
                      </a:lnTo>
                      <a:lnTo>
                        <a:pt x="733" y="418"/>
                      </a:lnTo>
                      <a:lnTo>
                        <a:pt x="730" y="437"/>
                      </a:lnTo>
                      <a:lnTo>
                        <a:pt x="736" y="460"/>
                      </a:lnTo>
                      <a:lnTo>
                        <a:pt x="748" y="479"/>
                      </a:lnTo>
                      <a:lnTo>
                        <a:pt x="756" y="511"/>
                      </a:lnTo>
                      <a:lnTo>
                        <a:pt x="781" y="540"/>
                      </a:lnTo>
                      <a:lnTo>
                        <a:pt x="790" y="563"/>
                      </a:lnTo>
                      <a:lnTo>
                        <a:pt x="805" y="583"/>
                      </a:lnTo>
                      <a:lnTo>
                        <a:pt x="845" y="594"/>
                      </a:lnTo>
                      <a:lnTo>
                        <a:pt x="861" y="610"/>
                      </a:lnTo>
                      <a:lnTo>
                        <a:pt x="894" y="599"/>
                      </a:lnTo>
                      <a:lnTo>
                        <a:pt x="923" y="595"/>
                      </a:lnTo>
                      <a:lnTo>
                        <a:pt x="951" y="588"/>
                      </a:lnTo>
                      <a:lnTo>
                        <a:pt x="975" y="581"/>
                      </a:lnTo>
                      <a:lnTo>
                        <a:pt x="999" y="565"/>
                      </a:lnTo>
                      <a:lnTo>
                        <a:pt x="1008" y="541"/>
                      </a:lnTo>
                      <a:lnTo>
                        <a:pt x="1011" y="508"/>
                      </a:lnTo>
                      <a:lnTo>
                        <a:pt x="1018" y="496"/>
                      </a:lnTo>
                      <a:lnTo>
                        <a:pt x="1043" y="485"/>
                      </a:lnTo>
                      <a:lnTo>
                        <a:pt x="1084" y="476"/>
                      </a:lnTo>
                      <a:lnTo>
                        <a:pt x="1117" y="477"/>
                      </a:lnTo>
                      <a:lnTo>
                        <a:pt x="1140" y="474"/>
                      </a:lnTo>
                      <a:lnTo>
                        <a:pt x="1149" y="483"/>
                      </a:lnTo>
                      <a:lnTo>
                        <a:pt x="1148" y="502"/>
                      </a:lnTo>
                      <a:lnTo>
                        <a:pt x="1128" y="526"/>
                      </a:lnTo>
                      <a:lnTo>
                        <a:pt x="1119" y="550"/>
                      </a:lnTo>
                      <a:lnTo>
                        <a:pt x="1125" y="557"/>
                      </a:lnTo>
                      <a:lnTo>
                        <a:pt x="1120" y="575"/>
                      </a:lnTo>
                      <a:lnTo>
                        <a:pt x="1110" y="605"/>
                      </a:lnTo>
                      <a:lnTo>
                        <a:pt x="1101" y="595"/>
                      </a:lnTo>
                      <a:lnTo>
                        <a:pt x="1093" y="596"/>
                      </a:lnTo>
                      <a:lnTo>
                        <a:pt x="1086" y="597"/>
                      </a:lnTo>
                      <a:lnTo>
                        <a:pt x="1072" y="620"/>
                      </a:lnTo>
                      <a:lnTo>
                        <a:pt x="1065" y="616"/>
                      </a:lnTo>
                      <a:lnTo>
                        <a:pt x="1061" y="618"/>
                      </a:lnTo>
                      <a:lnTo>
                        <a:pt x="1061" y="623"/>
                      </a:lnTo>
                      <a:lnTo>
                        <a:pt x="1026" y="623"/>
                      </a:lnTo>
                      <a:lnTo>
                        <a:pt x="990" y="623"/>
                      </a:lnTo>
                      <a:lnTo>
                        <a:pt x="990" y="645"/>
                      </a:lnTo>
                      <a:lnTo>
                        <a:pt x="973" y="645"/>
                      </a:lnTo>
                      <a:lnTo>
                        <a:pt x="987" y="659"/>
                      </a:lnTo>
                      <a:lnTo>
                        <a:pt x="1001" y="668"/>
                      </a:lnTo>
                      <a:lnTo>
                        <a:pt x="1006" y="676"/>
                      </a:lnTo>
                      <a:lnTo>
                        <a:pt x="1012" y="679"/>
                      </a:lnTo>
                      <a:lnTo>
                        <a:pt x="1011" y="692"/>
                      </a:lnTo>
                      <a:lnTo>
                        <a:pt x="962" y="692"/>
                      </a:lnTo>
                      <a:lnTo>
                        <a:pt x="944" y="724"/>
                      </a:lnTo>
                      <a:lnTo>
                        <a:pt x="949" y="731"/>
                      </a:lnTo>
                      <a:lnTo>
                        <a:pt x="945" y="740"/>
                      </a:lnTo>
                      <a:lnTo>
                        <a:pt x="944" y="751"/>
                      </a:lnTo>
                      <a:lnTo>
                        <a:pt x="901" y="709"/>
                      </a:lnTo>
                      <a:lnTo>
                        <a:pt x="881" y="697"/>
                      </a:lnTo>
                      <a:lnTo>
                        <a:pt x="850" y="687"/>
                      </a:lnTo>
                      <a:lnTo>
                        <a:pt x="829" y="689"/>
                      </a:lnTo>
                      <a:lnTo>
                        <a:pt x="799" y="704"/>
                      </a:lnTo>
                      <a:lnTo>
                        <a:pt x="780" y="708"/>
                      </a:lnTo>
                      <a:lnTo>
                        <a:pt x="753" y="698"/>
                      </a:lnTo>
                      <a:lnTo>
                        <a:pt x="725" y="690"/>
                      </a:lnTo>
                      <a:lnTo>
                        <a:pt x="689" y="672"/>
                      </a:lnTo>
                      <a:lnTo>
                        <a:pt x="661" y="667"/>
                      </a:lnTo>
                      <a:lnTo>
                        <a:pt x="618" y="648"/>
                      </a:lnTo>
                      <a:lnTo>
                        <a:pt x="586" y="630"/>
                      </a:lnTo>
                      <a:lnTo>
                        <a:pt x="576" y="619"/>
                      </a:lnTo>
                      <a:lnTo>
                        <a:pt x="555" y="617"/>
                      </a:lnTo>
                      <a:lnTo>
                        <a:pt x="516" y="604"/>
                      </a:lnTo>
                      <a:lnTo>
                        <a:pt x="501" y="586"/>
                      </a:lnTo>
                      <a:lnTo>
                        <a:pt x="460" y="563"/>
                      </a:lnTo>
                      <a:lnTo>
                        <a:pt x="441" y="538"/>
                      </a:lnTo>
                      <a:lnTo>
                        <a:pt x="432" y="519"/>
                      </a:lnTo>
                      <a:lnTo>
                        <a:pt x="445" y="515"/>
                      </a:lnTo>
                      <a:lnTo>
                        <a:pt x="441" y="503"/>
                      </a:lnTo>
                      <a:lnTo>
                        <a:pt x="449" y="493"/>
                      </a:lnTo>
                      <a:lnTo>
                        <a:pt x="449" y="479"/>
                      </a:lnTo>
                      <a:lnTo>
                        <a:pt x="437" y="461"/>
                      </a:lnTo>
                      <a:lnTo>
                        <a:pt x="433" y="444"/>
                      </a:lnTo>
                      <a:lnTo>
                        <a:pt x="420" y="424"/>
                      </a:lnTo>
                      <a:lnTo>
                        <a:pt x="387" y="383"/>
                      </a:lnTo>
                      <a:lnTo>
                        <a:pt x="349" y="351"/>
                      </a:lnTo>
                      <a:lnTo>
                        <a:pt x="331" y="325"/>
                      </a:lnTo>
                      <a:lnTo>
                        <a:pt x="298" y="308"/>
                      </a:lnTo>
                      <a:lnTo>
                        <a:pt x="291" y="298"/>
                      </a:lnTo>
                      <a:lnTo>
                        <a:pt x="297" y="272"/>
                      </a:lnTo>
                      <a:lnTo>
                        <a:pt x="277" y="262"/>
                      </a:lnTo>
                      <a:lnTo>
                        <a:pt x="255" y="241"/>
                      </a:lnTo>
                      <a:lnTo>
                        <a:pt x="246" y="212"/>
                      </a:lnTo>
                      <a:lnTo>
                        <a:pt x="225" y="208"/>
                      </a:lnTo>
                      <a:lnTo>
                        <a:pt x="203" y="186"/>
                      </a:lnTo>
                      <a:lnTo>
                        <a:pt x="185" y="165"/>
                      </a:lnTo>
                      <a:lnTo>
                        <a:pt x="184" y="151"/>
                      </a:lnTo>
                      <a:lnTo>
                        <a:pt x="163" y="119"/>
                      </a:lnTo>
                      <a:lnTo>
                        <a:pt x="150" y="85"/>
                      </a:lnTo>
                      <a:lnTo>
                        <a:pt x="150" y="68"/>
                      </a:lnTo>
                      <a:lnTo>
                        <a:pt x="123" y="51"/>
                      </a:lnTo>
                      <a:lnTo>
                        <a:pt x="110" y="53"/>
                      </a:lnTo>
                      <a:lnTo>
                        <a:pt x="89" y="41"/>
                      </a:lnTo>
                      <a:lnTo>
                        <a:pt x="83" y="59"/>
                      </a:lnTo>
                      <a:lnTo>
                        <a:pt x="89" y="80"/>
                      </a:lnTo>
                      <a:lnTo>
                        <a:pt x="93" y="113"/>
                      </a:lnTo>
                      <a:lnTo>
                        <a:pt x="106" y="131"/>
                      </a:lnTo>
                      <a:lnTo>
                        <a:pt x="134" y="160"/>
                      </a:lnTo>
                      <a:lnTo>
                        <a:pt x="140" y="171"/>
                      </a:lnTo>
                      <a:lnTo>
                        <a:pt x="146" y="173"/>
                      </a:lnTo>
                      <a:lnTo>
                        <a:pt x="151" y="188"/>
                      </a:lnTo>
                      <a:lnTo>
                        <a:pt x="158" y="188"/>
                      </a:lnTo>
                      <a:lnTo>
                        <a:pt x="165" y="215"/>
                      </a:lnTo>
                      <a:lnTo>
                        <a:pt x="177" y="226"/>
                      </a:lnTo>
                      <a:lnTo>
                        <a:pt x="185" y="241"/>
                      </a:lnTo>
                      <a:lnTo>
                        <a:pt x="209" y="263"/>
                      </a:lnTo>
                      <a:lnTo>
                        <a:pt x="221" y="302"/>
                      </a:lnTo>
                      <a:lnTo>
                        <a:pt x="232" y="320"/>
                      </a:lnTo>
                      <a:lnTo>
                        <a:pt x="243" y="339"/>
                      </a:lnTo>
                      <a:lnTo>
                        <a:pt x="245" y="361"/>
                      </a:lnTo>
                      <a:lnTo>
                        <a:pt x="263" y="363"/>
                      </a:lnTo>
                      <a:lnTo>
                        <a:pt x="279" y="381"/>
                      </a:lnTo>
                      <a:lnTo>
                        <a:pt x="292" y="400"/>
                      </a:lnTo>
                      <a:lnTo>
                        <a:pt x="291" y="407"/>
                      </a:lnTo>
                      <a:lnTo>
                        <a:pt x="275" y="422"/>
                      </a:lnTo>
                      <a:lnTo>
                        <a:pt x="269" y="422"/>
                      </a:lnTo>
                      <a:lnTo>
                        <a:pt x="259" y="397"/>
                      </a:lnTo>
                      <a:lnTo>
                        <a:pt x="234" y="374"/>
                      </a:lnTo>
                      <a:lnTo>
                        <a:pt x="207" y="354"/>
                      </a:lnTo>
                      <a:lnTo>
                        <a:pt x="187" y="343"/>
                      </a:lnTo>
                      <a:lnTo>
                        <a:pt x="188" y="313"/>
                      </a:lnTo>
                      <a:lnTo>
                        <a:pt x="183" y="290"/>
                      </a:lnTo>
                      <a:lnTo>
                        <a:pt x="165" y="277"/>
                      </a:lnTo>
                      <a:lnTo>
                        <a:pt x="138" y="258"/>
                      </a:lnTo>
                      <a:lnTo>
                        <a:pt x="133" y="264"/>
                      </a:lnTo>
                      <a:lnTo>
                        <a:pt x="124" y="253"/>
                      </a:lnTo>
                      <a:lnTo>
                        <a:pt x="101" y="242"/>
                      </a:lnTo>
                      <a:lnTo>
                        <a:pt x="78" y="218"/>
                      </a:lnTo>
                      <a:lnTo>
                        <a:pt x="81" y="215"/>
                      </a:lnTo>
                      <a:lnTo>
                        <a:pt x="97" y="217"/>
                      </a:lnTo>
                      <a:lnTo>
                        <a:pt x="111" y="201"/>
                      </a:lnTo>
                      <a:lnTo>
                        <a:pt x="112" y="182"/>
                      </a:lnTo>
                      <a:lnTo>
                        <a:pt x="83" y="151"/>
                      </a:lnTo>
                      <a:lnTo>
                        <a:pt x="61" y="139"/>
                      </a:lnTo>
                      <a:lnTo>
                        <a:pt x="47" y="112"/>
                      </a:lnTo>
                      <a:lnTo>
                        <a:pt x="33" y="83"/>
                      </a:lnTo>
                      <a:lnTo>
                        <a:pt x="15" y="48"/>
                      </a:lnTo>
                      <a:lnTo>
                        <a:pt x="0" y="8"/>
                      </a:lnTo>
                      <a:lnTo>
                        <a:pt x="43" y="5"/>
                      </a:lnTo>
                      <a:lnTo>
                        <a:pt x="91" y="0"/>
                      </a:lnTo>
                      <a:lnTo>
                        <a:pt x="87" y="8"/>
                      </a:lnTo>
                      <a:lnTo>
                        <a:pt x="145" y="30"/>
                      </a:lnTo>
                      <a:lnTo>
                        <a:pt x="231" y="61"/>
                      </a:lnTo>
                      <a:lnTo>
                        <a:pt x="307" y="61"/>
                      </a:lnTo>
                      <a:lnTo>
                        <a:pt x="337" y="61"/>
                      </a:lnTo>
                      <a:lnTo>
                        <a:pt x="337" y="43"/>
                      </a:lnTo>
                      <a:lnTo>
                        <a:pt x="402" y="43"/>
                      </a:lnTo>
                      <a:lnTo>
                        <a:pt x="416" y="59"/>
                      </a:lnTo>
                      <a:lnTo>
                        <a:pt x="436" y="72"/>
                      </a:lnTo>
                      <a:lnTo>
                        <a:pt x="458" y="92"/>
                      </a:lnTo>
                      <a:lnTo>
                        <a:pt x="471" y="115"/>
                      </a:lnTo>
                      <a:lnTo>
                        <a:pt x="480" y="138"/>
                      </a:lnTo>
                      <a:lnTo>
                        <a:pt x="500" y="151"/>
                      </a:lnTo>
                      <a:lnTo>
                        <a:pt x="531" y="164"/>
                      </a:lnTo>
                      <a:lnTo>
                        <a:pt x="555" y="130"/>
                      </a:lnTo>
                      <a:lnTo>
                        <a:pt x="586" y="129"/>
                      </a:lnTo>
                      <a:lnTo>
                        <a:pt x="613" y="147"/>
                      </a:lnTo>
                      <a:lnTo>
                        <a:pt x="632" y="176"/>
                      </a:lnTo>
                      <a:lnTo>
                        <a:pt x="645" y="201"/>
                      </a:lnTo>
                      <a:lnTo>
                        <a:pt x="667" y="226"/>
                      </a:lnTo>
                      <a:lnTo>
                        <a:pt x="676" y="255"/>
                      </a:lnTo>
                      <a:lnTo>
                        <a:pt x="686" y="275"/>
                      </a:lnTo>
                      <a:lnTo>
                        <a:pt x="716" y="288"/>
                      </a:lnTo>
                      <a:lnTo>
                        <a:pt x="743" y="297"/>
                      </a:lnTo>
                      <a:lnTo>
                        <a:pt x="758" y="29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8" name="Country">
                  <a:extLst>
                    <a:ext uri="{FF2B5EF4-FFF2-40B4-BE49-F238E27FC236}">
                      <a16:creationId xmlns:a16="http://schemas.microsoft.com/office/drawing/2014/main" id="{D0617F48-F3CC-42D6-A32A-D127A59BF6AC}"/>
                    </a:ext>
                  </a:extLst>
                </p:cNvPr>
                <p:cNvSpPr>
                  <a:spLocks noEditPoints="1"/>
                </p:cNvSpPr>
                <p:nvPr/>
              </p:nvSpPr>
              <p:spPr bwMode="auto">
                <a:xfrm>
                  <a:off x="7008813" y="2382838"/>
                  <a:ext cx="147637" cy="47625"/>
                </a:xfrm>
                <a:custGeom>
                  <a:avLst/>
                  <a:gdLst>
                    <a:gd name="T0" fmla="*/ 37 w 724"/>
                    <a:gd name="T1" fmla="*/ 27 h 231"/>
                    <a:gd name="T2" fmla="*/ 40 w 724"/>
                    <a:gd name="T3" fmla="*/ 46 h 231"/>
                    <a:gd name="T4" fmla="*/ 65 w 724"/>
                    <a:gd name="T5" fmla="*/ 42 h 231"/>
                    <a:gd name="T6" fmla="*/ 78 w 724"/>
                    <a:gd name="T7" fmla="*/ 26 h 231"/>
                    <a:gd name="T8" fmla="*/ 86 w 724"/>
                    <a:gd name="T9" fmla="*/ 30 h 231"/>
                    <a:gd name="T10" fmla="*/ 109 w 724"/>
                    <a:gd name="T11" fmla="*/ 52 h 231"/>
                    <a:gd name="T12" fmla="*/ 125 w 724"/>
                    <a:gd name="T13" fmla="*/ 78 h 231"/>
                    <a:gd name="T14" fmla="*/ 127 w 724"/>
                    <a:gd name="T15" fmla="*/ 103 h 231"/>
                    <a:gd name="T16" fmla="*/ 123 w 724"/>
                    <a:gd name="T17" fmla="*/ 120 h 231"/>
                    <a:gd name="T18" fmla="*/ 127 w 724"/>
                    <a:gd name="T19" fmla="*/ 133 h 231"/>
                    <a:gd name="T20" fmla="*/ 129 w 724"/>
                    <a:gd name="T21" fmla="*/ 156 h 231"/>
                    <a:gd name="T22" fmla="*/ 143 w 724"/>
                    <a:gd name="T23" fmla="*/ 166 h 231"/>
                    <a:gd name="T24" fmla="*/ 158 w 724"/>
                    <a:gd name="T25" fmla="*/ 199 h 231"/>
                    <a:gd name="T26" fmla="*/ 157 w 724"/>
                    <a:gd name="T27" fmla="*/ 212 h 231"/>
                    <a:gd name="T28" fmla="*/ 130 w 724"/>
                    <a:gd name="T29" fmla="*/ 214 h 231"/>
                    <a:gd name="T30" fmla="*/ 94 w 724"/>
                    <a:gd name="T31" fmla="*/ 187 h 231"/>
                    <a:gd name="T32" fmla="*/ 49 w 724"/>
                    <a:gd name="T33" fmla="*/ 157 h 231"/>
                    <a:gd name="T34" fmla="*/ 45 w 724"/>
                    <a:gd name="T35" fmla="*/ 138 h 231"/>
                    <a:gd name="T36" fmla="*/ 23 w 724"/>
                    <a:gd name="T37" fmla="*/ 112 h 231"/>
                    <a:gd name="T38" fmla="*/ 18 w 724"/>
                    <a:gd name="T39" fmla="*/ 81 h 231"/>
                    <a:gd name="T40" fmla="*/ 4 w 724"/>
                    <a:gd name="T41" fmla="*/ 61 h 231"/>
                    <a:gd name="T42" fmla="*/ 8 w 724"/>
                    <a:gd name="T43" fmla="*/ 33 h 231"/>
                    <a:gd name="T44" fmla="*/ 0 w 724"/>
                    <a:gd name="T45" fmla="*/ 17 h 231"/>
                    <a:gd name="T46" fmla="*/ 6 w 724"/>
                    <a:gd name="T47" fmla="*/ 10 h 231"/>
                    <a:gd name="T48" fmla="*/ 37 w 724"/>
                    <a:gd name="T49" fmla="*/ 27 h 231"/>
                    <a:gd name="T50" fmla="*/ 702 w 724"/>
                    <a:gd name="T51" fmla="*/ 92 h 231"/>
                    <a:gd name="T52" fmla="*/ 675 w 724"/>
                    <a:gd name="T53" fmla="*/ 105 h 231"/>
                    <a:gd name="T54" fmla="*/ 642 w 724"/>
                    <a:gd name="T55" fmla="*/ 98 h 231"/>
                    <a:gd name="T56" fmla="*/ 598 w 724"/>
                    <a:gd name="T57" fmla="*/ 98 h 231"/>
                    <a:gd name="T58" fmla="*/ 585 w 724"/>
                    <a:gd name="T59" fmla="*/ 141 h 231"/>
                    <a:gd name="T60" fmla="*/ 570 w 724"/>
                    <a:gd name="T61" fmla="*/ 154 h 231"/>
                    <a:gd name="T62" fmla="*/ 551 w 724"/>
                    <a:gd name="T63" fmla="*/ 207 h 231"/>
                    <a:gd name="T64" fmla="*/ 520 w 724"/>
                    <a:gd name="T65" fmla="*/ 215 h 231"/>
                    <a:gd name="T66" fmla="*/ 484 w 724"/>
                    <a:gd name="T67" fmla="*/ 204 h 231"/>
                    <a:gd name="T68" fmla="*/ 466 w 724"/>
                    <a:gd name="T69" fmla="*/ 207 h 231"/>
                    <a:gd name="T70" fmla="*/ 444 w 724"/>
                    <a:gd name="T71" fmla="*/ 226 h 231"/>
                    <a:gd name="T72" fmla="*/ 420 w 724"/>
                    <a:gd name="T73" fmla="*/ 224 h 231"/>
                    <a:gd name="T74" fmla="*/ 395 w 724"/>
                    <a:gd name="T75" fmla="*/ 231 h 231"/>
                    <a:gd name="T76" fmla="*/ 369 w 724"/>
                    <a:gd name="T77" fmla="*/ 210 h 231"/>
                    <a:gd name="T78" fmla="*/ 363 w 724"/>
                    <a:gd name="T79" fmla="*/ 185 h 231"/>
                    <a:gd name="T80" fmla="*/ 391 w 724"/>
                    <a:gd name="T81" fmla="*/ 198 h 231"/>
                    <a:gd name="T82" fmla="*/ 420 w 724"/>
                    <a:gd name="T83" fmla="*/ 191 h 231"/>
                    <a:gd name="T84" fmla="*/ 428 w 724"/>
                    <a:gd name="T85" fmla="*/ 159 h 231"/>
                    <a:gd name="T86" fmla="*/ 444 w 724"/>
                    <a:gd name="T87" fmla="*/ 152 h 231"/>
                    <a:gd name="T88" fmla="*/ 489 w 724"/>
                    <a:gd name="T89" fmla="*/ 144 h 231"/>
                    <a:gd name="T90" fmla="*/ 517 w 724"/>
                    <a:gd name="T91" fmla="*/ 114 h 231"/>
                    <a:gd name="T92" fmla="*/ 535 w 724"/>
                    <a:gd name="T93" fmla="*/ 90 h 231"/>
                    <a:gd name="T94" fmla="*/ 552 w 724"/>
                    <a:gd name="T95" fmla="*/ 110 h 231"/>
                    <a:gd name="T96" fmla="*/ 560 w 724"/>
                    <a:gd name="T97" fmla="*/ 97 h 231"/>
                    <a:gd name="T98" fmla="*/ 579 w 724"/>
                    <a:gd name="T99" fmla="*/ 98 h 231"/>
                    <a:gd name="T100" fmla="*/ 581 w 724"/>
                    <a:gd name="T101" fmla="*/ 74 h 231"/>
                    <a:gd name="T102" fmla="*/ 583 w 724"/>
                    <a:gd name="T103" fmla="*/ 55 h 231"/>
                    <a:gd name="T104" fmla="*/ 612 w 724"/>
                    <a:gd name="T105" fmla="*/ 29 h 231"/>
                    <a:gd name="T106" fmla="*/ 631 w 724"/>
                    <a:gd name="T107" fmla="*/ 0 h 231"/>
                    <a:gd name="T108" fmla="*/ 646 w 724"/>
                    <a:gd name="T109" fmla="*/ 0 h 231"/>
                    <a:gd name="T110" fmla="*/ 666 w 724"/>
                    <a:gd name="T111" fmla="*/ 19 h 231"/>
                    <a:gd name="T112" fmla="*/ 667 w 724"/>
                    <a:gd name="T113" fmla="*/ 35 h 231"/>
                    <a:gd name="T114" fmla="*/ 692 w 724"/>
                    <a:gd name="T115" fmla="*/ 46 h 231"/>
                    <a:gd name="T116" fmla="*/ 724 w 724"/>
                    <a:gd name="T117" fmla="*/ 57 h 231"/>
                    <a:gd name="T118" fmla="*/ 721 w 724"/>
                    <a:gd name="T119" fmla="*/ 72 h 231"/>
                    <a:gd name="T120" fmla="*/ 696 w 724"/>
                    <a:gd name="T121" fmla="*/ 74 h 231"/>
                    <a:gd name="T122" fmla="*/ 702 w 724"/>
                    <a:gd name="T123" fmla="*/ 9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4" h="231">
                      <a:moveTo>
                        <a:pt x="37" y="27"/>
                      </a:moveTo>
                      <a:lnTo>
                        <a:pt x="40" y="46"/>
                      </a:lnTo>
                      <a:lnTo>
                        <a:pt x="65" y="42"/>
                      </a:lnTo>
                      <a:lnTo>
                        <a:pt x="78" y="26"/>
                      </a:lnTo>
                      <a:lnTo>
                        <a:pt x="86" y="30"/>
                      </a:lnTo>
                      <a:lnTo>
                        <a:pt x="109" y="52"/>
                      </a:lnTo>
                      <a:lnTo>
                        <a:pt x="125" y="78"/>
                      </a:lnTo>
                      <a:lnTo>
                        <a:pt x="127" y="103"/>
                      </a:lnTo>
                      <a:lnTo>
                        <a:pt x="123" y="120"/>
                      </a:lnTo>
                      <a:lnTo>
                        <a:pt x="127" y="133"/>
                      </a:lnTo>
                      <a:lnTo>
                        <a:pt x="129" y="156"/>
                      </a:lnTo>
                      <a:lnTo>
                        <a:pt x="143" y="166"/>
                      </a:lnTo>
                      <a:lnTo>
                        <a:pt x="158" y="199"/>
                      </a:lnTo>
                      <a:lnTo>
                        <a:pt x="157" y="212"/>
                      </a:lnTo>
                      <a:lnTo>
                        <a:pt x="130" y="214"/>
                      </a:lnTo>
                      <a:lnTo>
                        <a:pt x="94" y="187"/>
                      </a:lnTo>
                      <a:lnTo>
                        <a:pt x="49" y="157"/>
                      </a:lnTo>
                      <a:lnTo>
                        <a:pt x="45" y="138"/>
                      </a:lnTo>
                      <a:lnTo>
                        <a:pt x="23" y="112"/>
                      </a:lnTo>
                      <a:lnTo>
                        <a:pt x="18" y="81"/>
                      </a:lnTo>
                      <a:lnTo>
                        <a:pt x="4" y="61"/>
                      </a:lnTo>
                      <a:lnTo>
                        <a:pt x="8" y="33"/>
                      </a:lnTo>
                      <a:lnTo>
                        <a:pt x="0" y="17"/>
                      </a:lnTo>
                      <a:lnTo>
                        <a:pt x="6" y="10"/>
                      </a:lnTo>
                      <a:lnTo>
                        <a:pt x="37" y="27"/>
                      </a:lnTo>
                      <a:close/>
                      <a:moveTo>
                        <a:pt x="702" y="92"/>
                      </a:moveTo>
                      <a:lnTo>
                        <a:pt x="675" y="105"/>
                      </a:lnTo>
                      <a:lnTo>
                        <a:pt x="642" y="98"/>
                      </a:lnTo>
                      <a:lnTo>
                        <a:pt x="598" y="98"/>
                      </a:lnTo>
                      <a:lnTo>
                        <a:pt x="585" y="141"/>
                      </a:lnTo>
                      <a:lnTo>
                        <a:pt x="570" y="154"/>
                      </a:lnTo>
                      <a:lnTo>
                        <a:pt x="551" y="207"/>
                      </a:lnTo>
                      <a:lnTo>
                        <a:pt x="520" y="215"/>
                      </a:lnTo>
                      <a:lnTo>
                        <a:pt x="484" y="204"/>
                      </a:lnTo>
                      <a:lnTo>
                        <a:pt x="466" y="207"/>
                      </a:lnTo>
                      <a:lnTo>
                        <a:pt x="444" y="226"/>
                      </a:lnTo>
                      <a:lnTo>
                        <a:pt x="420" y="224"/>
                      </a:lnTo>
                      <a:lnTo>
                        <a:pt x="395" y="231"/>
                      </a:lnTo>
                      <a:lnTo>
                        <a:pt x="369" y="210"/>
                      </a:lnTo>
                      <a:lnTo>
                        <a:pt x="363" y="185"/>
                      </a:lnTo>
                      <a:lnTo>
                        <a:pt x="391" y="198"/>
                      </a:lnTo>
                      <a:lnTo>
                        <a:pt x="420" y="191"/>
                      </a:lnTo>
                      <a:lnTo>
                        <a:pt x="428" y="159"/>
                      </a:lnTo>
                      <a:lnTo>
                        <a:pt x="444" y="152"/>
                      </a:lnTo>
                      <a:lnTo>
                        <a:pt x="489" y="144"/>
                      </a:lnTo>
                      <a:lnTo>
                        <a:pt x="517" y="114"/>
                      </a:lnTo>
                      <a:lnTo>
                        <a:pt x="535" y="90"/>
                      </a:lnTo>
                      <a:lnTo>
                        <a:pt x="552" y="110"/>
                      </a:lnTo>
                      <a:lnTo>
                        <a:pt x="560" y="97"/>
                      </a:lnTo>
                      <a:lnTo>
                        <a:pt x="579" y="98"/>
                      </a:lnTo>
                      <a:lnTo>
                        <a:pt x="581" y="74"/>
                      </a:lnTo>
                      <a:lnTo>
                        <a:pt x="583" y="55"/>
                      </a:lnTo>
                      <a:lnTo>
                        <a:pt x="612" y="29"/>
                      </a:lnTo>
                      <a:lnTo>
                        <a:pt x="631" y="0"/>
                      </a:lnTo>
                      <a:lnTo>
                        <a:pt x="646" y="0"/>
                      </a:lnTo>
                      <a:lnTo>
                        <a:pt x="666" y="19"/>
                      </a:lnTo>
                      <a:lnTo>
                        <a:pt x="667" y="35"/>
                      </a:lnTo>
                      <a:lnTo>
                        <a:pt x="692" y="46"/>
                      </a:lnTo>
                      <a:lnTo>
                        <a:pt x="724" y="57"/>
                      </a:lnTo>
                      <a:lnTo>
                        <a:pt x="721" y="72"/>
                      </a:lnTo>
                      <a:lnTo>
                        <a:pt x="696" y="74"/>
                      </a:lnTo>
                      <a:lnTo>
                        <a:pt x="702" y="9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59" name="Country">
                  <a:extLst>
                    <a:ext uri="{FF2B5EF4-FFF2-40B4-BE49-F238E27FC236}">
                      <a16:creationId xmlns:a16="http://schemas.microsoft.com/office/drawing/2014/main" id="{1FB824CD-C171-4CDB-8C61-97DB694B186A}"/>
                    </a:ext>
                  </a:extLst>
                </p:cNvPr>
                <p:cNvSpPr>
                  <a:spLocks/>
                </p:cNvSpPr>
                <p:nvPr/>
              </p:nvSpPr>
              <p:spPr bwMode="auto">
                <a:xfrm>
                  <a:off x="6470650" y="2516188"/>
                  <a:ext cx="80962" cy="131763"/>
                </a:xfrm>
                <a:custGeom>
                  <a:avLst/>
                  <a:gdLst>
                    <a:gd name="T0" fmla="*/ 195 w 402"/>
                    <a:gd name="T1" fmla="*/ 43 h 655"/>
                    <a:gd name="T2" fmla="*/ 250 w 402"/>
                    <a:gd name="T3" fmla="*/ 49 h 655"/>
                    <a:gd name="T4" fmla="*/ 290 w 402"/>
                    <a:gd name="T5" fmla="*/ 36 h 655"/>
                    <a:gd name="T6" fmla="*/ 354 w 402"/>
                    <a:gd name="T7" fmla="*/ 22 h 655"/>
                    <a:gd name="T8" fmla="*/ 391 w 402"/>
                    <a:gd name="T9" fmla="*/ 17 h 655"/>
                    <a:gd name="T10" fmla="*/ 394 w 402"/>
                    <a:gd name="T11" fmla="*/ 89 h 655"/>
                    <a:gd name="T12" fmla="*/ 402 w 402"/>
                    <a:gd name="T13" fmla="*/ 169 h 655"/>
                    <a:gd name="T14" fmla="*/ 376 w 402"/>
                    <a:gd name="T15" fmla="*/ 224 h 655"/>
                    <a:gd name="T16" fmla="*/ 317 w 402"/>
                    <a:gd name="T17" fmla="*/ 263 h 655"/>
                    <a:gd name="T18" fmla="*/ 232 w 402"/>
                    <a:gd name="T19" fmla="*/ 325 h 655"/>
                    <a:gd name="T20" fmla="*/ 190 w 402"/>
                    <a:gd name="T21" fmla="*/ 360 h 655"/>
                    <a:gd name="T22" fmla="*/ 172 w 402"/>
                    <a:gd name="T23" fmla="*/ 398 h 655"/>
                    <a:gd name="T24" fmla="*/ 197 w 402"/>
                    <a:gd name="T25" fmla="*/ 452 h 655"/>
                    <a:gd name="T26" fmla="*/ 204 w 402"/>
                    <a:gd name="T27" fmla="*/ 462 h 655"/>
                    <a:gd name="T28" fmla="*/ 197 w 402"/>
                    <a:gd name="T29" fmla="*/ 521 h 655"/>
                    <a:gd name="T30" fmla="*/ 200 w 402"/>
                    <a:gd name="T31" fmla="*/ 546 h 655"/>
                    <a:gd name="T32" fmla="*/ 153 w 402"/>
                    <a:gd name="T33" fmla="*/ 574 h 655"/>
                    <a:gd name="T34" fmla="*/ 91 w 402"/>
                    <a:gd name="T35" fmla="*/ 612 h 655"/>
                    <a:gd name="T36" fmla="*/ 104 w 402"/>
                    <a:gd name="T37" fmla="*/ 633 h 655"/>
                    <a:gd name="T38" fmla="*/ 72 w 402"/>
                    <a:gd name="T39" fmla="*/ 655 h 655"/>
                    <a:gd name="T40" fmla="*/ 63 w 402"/>
                    <a:gd name="T41" fmla="*/ 617 h 655"/>
                    <a:gd name="T42" fmla="*/ 67 w 402"/>
                    <a:gd name="T43" fmla="*/ 556 h 655"/>
                    <a:gd name="T44" fmla="*/ 39 w 402"/>
                    <a:gd name="T45" fmla="*/ 469 h 655"/>
                    <a:gd name="T46" fmla="*/ 88 w 402"/>
                    <a:gd name="T47" fmla="*/ 394 h 655"/>
                    <a:gd name="T48" fmla="*/ 98 w 402"/>
                    <a:gd name="T49" fmla="*/ 367 h 655"/>
                    <a:gd name="T50" fmla="*/ 94 w 402"/>
                    <a:gd name="T51" fmla="*/ 325 h 655"/>
                    <a:gd name="T52" fmla="*/ 101 w 402"/>
                    <a:gd name="T53" fmla="*/ 248 h 655"/>
                    <a:gd name="T54" fmla="*/ 64 w 402"/>
                    <a:gd name="T55" fmla="*/ 232 h 655"/>
                    <a:gd name="T56" fmla="*/ 38 w 402"/>
                    <a:gd name="T57" fmla="*/ 214 h 655"/>
                    <a:gd name="T58" fmla="*/ 4 w 402"/>
                    <a:gd name="T59" fmla="*/ 200 h 655"/>
                    <a:gd name="T60" fmla="*/ 115 w 402"/>
                    <a:gd name="T61" fmla="*/ 141 h 655"/>
                    <a:gd name="T62" fmla="*/ 148 w 402"/>
                    <a:gd name="T63" fmla="*/ 156 h 655"/>
                    <a:gd name="T64" fmla="*/ 165 w 402"/>
                    <a:gd name="T65" fmla="*/ 181 h 655"/>
                    <a:gd name="T66" fmla="*/ 160 w 402"/>
                    <a:gd name="T67" fmla="*/ 227 h 655"/>
                    <a:gd name="T68" fmla="*/ 196 w 402"/>
                    <a:gd name="T69" fmla="*/ 224 h 655"/>
                    <a:gd name="T70" fmla="*/ 209 w 402"/>
                    <a:gd name="T71" fmla="*/ 165 h 655"/>
                    <a:gd name="T72" fmla="*/ 180 w 402"/>
                    <a:gd name="T73" fmla="*/ 125 h 655"/>
                    <a:gd name="T74" fmla="*/ 156 w 402"/>
                    <a:gd name="T75" fmla="*/ 7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2" h="655">
                      <a:moveTo>
                        <a:pt x="166" y="46"/>
                      </a:moveTo>
                      <a:lnTo>
                        <a:pt x="195" y="43"/>
                      </a:lnTo>
                      <a:lnTo>
                        <a:pt x="240" y="54"/>
                      </a:lnTo>
                      <a:lnTo>
                        <a:pt x="250" y="49"/>
                      </a:lnTo>
                      <a:lnTo>
                        <a:pt x="277" y="48"/>
                      </a:lnTo>
                      <a:lnTo>
                        <a:pt x="290" y="36"/>
                      </a:lnTo>
                      <a:lnTo>
                        <a:pt x="313" y="37"/>
                      </a:lnTo>
                      <a:lnTo>
                        <a:pt x="354" y="22"/>
                      </a:lnTo>
                      <a:lnTo>
                        <a:pt x="384" y="0"/>
                      </a:lnTo>
                      <a:lnTo>
                        <a:pt x="391" y="17"/>
                      </a:lnTo>
                      <a:lnTo>
                        <a:pt x="389" y="55"/>
                      </a:lnTo>
                      <a:lnTo>
                        <a:pt x="394" y="89"/>
                      </a:lnTo>
                      <a:lnTo>
                        <a:pt x="395" y="150"/>
                      </a:lnTo>
                      <a:lnTo>
                        <a:pt x="402" y="169"/>
                      </a:lnTo>
                      <a:lnTo>
                        <a:pt x="391" y="196"/>
                      </a:lnTo>
                      <a:lnTo>
                        <a:pt x="376" y="224"/>
                      </a:lnTo>
                      <a:lnTo>
                        <a:pt x="352" y="248"/>
                      </a:lnTo>
                      <a:lnTo>
                        <a:pt x="317" y="263"/>
                      </a:lnTo>
                      <a:lnTo>
                        <a:pt x="274" y="282"/>
                      </a:lnTo>
                      <a:lnTo>
                        <a:pt x="232" y="325"/>
                      </a:lnTo>
                      <a:lnTo>
                        <a:pt x="217" y="332"/>
                      </a:lnTo>
                      <a:lnTo>
                        <a:pt x="190" y="360"/>
                      </a:lnTo>
                      <a:lnTo>
                        <a:pt x="175" y="369"/>
                      </a:lnTo>
                      <a:lnTo>
                        <a:pt x="172" y="398"/>
                      </a:lnTo>
                      <a:lnTo>
                        <a:pt x="190" y="428"/>
                      </a:lnTo>
                      <a:lnTo>
                        <a:pt x="197" y="452"/>
                      </a:lnTo>
                      <a:lnTo>
                        <a:pt x="198" y="464"/>
                      </a:lnTo>
                      <a:lnTo>
                        <a:pt x="204" y="462"/>
                      </a:lnTo>
                      <a:lnTo>
                        <a:pt x="203" y="502"/>
                      </a:lnTo>
                      <a:lnTo>
                        <a:pt x="197" y="521"/>
                      </a:lnTo>
                      <a:lnTo>
                        <a:pt x="206" y="528"/>
                      </a:lnTo>
                      <a:lnTo>
                        <a:pt x="200" y="546"/>
                      </a:lnTo>
                      <a:lnTo>
                        <a:pt x="184" y="560"/>
                      </a:lnTo>
                      <a:lnTo>
                        <a:pt x="153" y="574"/>
                      </a:lnTo>
                      <a:lnTo>
                        <a:pt x="108" y="597"/>
                      </a:lnTo>
                      <a:lnTo>
                        <a:pt x="91" y="612"/>
                      </a:lnTo>
                      <a:lnTo>
                        <a:pt x="94" y="630"/>
                      </a:lnTo>
                      <a:lnTo>
                        <a:pt x="104" y="633"/>
                      </a:lnTo>
                      <a:lnTo>
                        <a:pt x="101" y="655"/>
                      </a:lnTo>
                      <a:lnTo>
                        <a:pt x="72" y="655"/>
                      </a:lnTo>
                      <a:lnTo>
                        <a:pt x="69" y="636"/>
                      </a:lnTo>
                      <a:lnTo>
                        <a:pt x="63" y="617"/>
                      </a:lnTo>
                      <a:lnTo>
                        <a:pt x="60" y="602"/>
                      </a:lnTo>
                      <a:lnTo>
                        <a:pt x="67" y="556"/>
                      </a:lnTo>
                      <a:lnTo>
                        <a:pt x="57" y="526"/>
                      </a:lnTo>
                      <a:lnTo>
                        <a:pt x="39" y="469"/>
                      </a:lnTo>
                      <a:lnTo>
                        <a:pt x="78" y="423"/>
                      </a:lnTo>
                      <a:lnTo>
                        <a:pt x="88" y="394"/>
                      </a:lnTo>
                      <a:lnTo>
                        <a:pt x="94" y="390"/>
                      </a:lnTo>
                      <a:lnTo>
                        <a:pt x="98" y="367"/>
                      </a:lnTo>
                      <a:lnTo>
                        <a:pt x="92" y="355"/>
                      </a:lnTo>
                      <a:lnTo>
                        <a:pt x="94" y="325"/>
                      </a:lnTo>
                      <a:lnTo>
                        <a:pt x="101" y="297"/>
                      </a:lnTo>
                      <a:lnTo>
                        <a:pt x="101" y="248"/>
                      </a:lnTo>
                      <a:lnTo>
                        <a:pt x="82" y="235"/>
                      </a:lnTo>
                      <a:lnTo>
                        <a:pt x="64" y="232"/>
                      </a:lnTo>
                      <a:lnTo>
                        <a:pt x="56" y="222"/>
                      </a:lnTo>
                      <a:lnTo>
                        <a:pt x="38" y="214"/>
                      </a:lnTo>
                      <a:lnTo>
                        <a:pt x="6" y="215"/>
                      </a:lnTo>
                      <a:lnTo>
                        <a:pt x="4" y="200"/>
                      </a:lnTo>
                      <a:lnTo>
                        <a:pt x="0" y="173"/>
                      </a:lnTo>
                      <a:lnTo>
                        <a:pt x="115" y="141"/>
                      </a:lnTo>
                      <a:lnTo>
                        <a:pt x="137" y="159"/>
                      </a:lnTo>
                      <a:lnTo>
                        <a:pt x="148" y="156"/>
                      </a:lnTo>
                      <a:lnTo>
                        <a:pt x="163" y="166"/>
                      </a:lnTo>
                      <a:lnTo>
                        <a:pt x="165" y="181"/>
                      </a:lnTo>
                      <a:lnTo>
                        <a:pt x="157" y="199"/>
                      </a:lnTo>
                      <a:lnTo>
                        <a:pt x="160" y="227"/>
                      </a:lnTo>
                      <a:lnTo>
                        <a:pt x="184" y="251"/>
                      </a:lnTo>
                      <a:lnTo>
                        <a:pt x="196" y="224"/>
                      </a:lnTo>
                      <a:lnTo>
                        <a:pt x="212" y="216"/>
                      </a:lnTo>
                      <a:lnTo>
                        <a:pt x="209" y="165"/>
                      </a:lnTo>
                      <a:lnTo>
                        <a:pt x="193" y="137"/>
                      </a:lnTo>
                      <a:lnTo>
                        <a:pt x="180" y="125"/>
                      </a:lnTo>
                      <a:lnTo>
                        <a:pt x="166" y="125"/>
                      </a:lnTo>
                      <a:lnTo>
                        <a:pt x="156" y="75"/>
                      </a:lnTo>
                      <a:lnTo>
                        <a:pt x="166" y="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0" name="Country">
                  <a:extLst>
                    <a:ext uri="{FF2B5EF4-FFF2-40B4-BE49-F238E27FC236}">
                      <a16:creationId xmlns:a16="http://schemas.microsoft.com/office/drawing/2014/main" id="{4793E318-6BAD-418F-828B-5E2E8B8D42AC}"/>
                    </a:ext>
                  </a:extLst>
                </p:cNvPr>
                <p:cNvSpPr>
                  <a:spLocks/>
                </p:cNvSpPr>
                <p:nvPr/>
              </p:nvSpPr>
              <p:spPr bwMode="auto">
                <a:xfrm>
                  <a:off x="6327775" y="2566988"/>
                  <a:ext cx="103187" cy="101600"/>
                </a:xfrm>
                <a:custGeom>
                  <a:avLst/>
                  <a:gdLst>
                    <a:gd name="T0" fmla="*/ 175 w 506"/>
                    <a:gd name="T1" fmla="*/ 476 h 496"/>
                    <a:gd name="T2" fmla="*/ 146 w 506"/>
                    <a:gd name="T3" fmla="*/ 444 h 496"/>
                    <a:gd name="T4" fmla="*/ 132 w 506"/>
                    <a:gd name="T5" fmla="*/ 413 h 496"/>
                    <a:gd name="T6" fmla="*/ 123 w 506"/>
                    <a:gd name="T7" fmla="*/ 372 h 496"/>
                    <a:gd name="T8" fmla="*/ 114 w 506"/>
                    <a:gd name="T9" fmla="*/ 341 h 496"/>
                    <a:gd name="T10" fmla="*/ 101 w 506"/>
                    <a:gd name="T11" fmla="*/ 277 h 496"/>
                    <a:gd name="T12" fmla="*/ 100 w 506"/>
                    <a:gd name="T13" fmla="*/ 228 h 496"/>
                    <a:gd name="T14" fmla="*/ 95 w 506"/>
                    <a:gd name="T15" fmla="*/ 206 h 496"/>
                    <a:gd name="T16" fmla="*/ 81 w 506"/>
                    <a:gd name="T17" fmla="*/ 190 h 496"/>
                    <a:gd name="T18" fmla="*/ 61 w 506"/>
                    <a:gd name="T19" fmla="*/ 156 h 496"/>
                    <a:gd name="T20" fmla="*/ 41 w 506"/>
                    <a:gd name="T21" fmla="*/ 108 h 496"/>
                    <a:gd name="T22" fmla="*/ 33 w 506"/>
                    <a:gd name="T23" fmla="*/ 83 h 496"/>
                    <a:gd name="T24" fmla="*/ 2 w 506"/>
                    <a:gd name="T25" fmla="*/ 44 h 496"/>
                    <a:gd name="T26" fmla="*/ 0 w 506"/>
                    <a:gd name="T27" fmla="*/ 14 h 496"/>
                    <a:gd name="T28" fmla="*/ 18 w 506"/>
                    <a:gd name="T29" fmla="*/ 6 h 496"/>
                    <a:gd name="T30" fmla="*/ 41 w 506"/>
                    <a:gd name="T31" fmla="*/ 0 h 496"/>
                    <a:gd name="T32" fmla="*/ 65 w 506"/>
                    <a:gd name="T33" fmla="*/ 1 h 496"/>
                    <a:gd name="T34" fmla="*/ 88 w 506"/>
                    <a:gd name="T35" fmla="*/ 19 h 496"/>
                    <a:gd name="T36" fmla="*/ 94 w 506"/>
                    <a:gd name="T37" fmla="*/ 16 h 496"/>
                    <a:gd name="T38" fmla="*/ 247 w 506"/>
                    <a:gd name="T39" fmla="*/ 14 h 496"/>
                    <a:gd name="T40" fmla="*/ 274 w 506"/>
                    <a:gd name="T41" fmla="*/ 33 h 496"/>
                    <a:gd name="T42" fmla="*/ 365 w 506"/>
                    <a:gd name="T43" fmla="*/ 39 h 496"/>
                    <a:gd name="T44" fmla="*/ 435 w 506"/>
                    <a:gd name="T45" fmla="*/ 23 h 496"/>
                    <a:gd name="T46" fmla="*/ 466 w 506"/>
                    <a:gd name="T47" fmla="*/ 14 h 496"/>
                    <a:gd name="T48" fmla="*/ 491 w 506"/>
                    <a:gd name="T49" fmla="*/ 16 h 496"/>
                    <a:gd name="T50" fmla="*/ 506 w 506"/>
                    <a:gd name="T51" fmla="*/ 25 h 496"/>
                    <a:gd name="T52" fmla="*/ 506 w 506"/>
                    <a:gd name="T53" fmla="*/ 28 h 496"/>
                    <a:gd name="T54" fmla="*/ 485 w 506"/>
                    <a:gd name="T55" fmla="*/ 37 h 496"/>
                    <a:gd name="T56" fmla="*/ 473 w 506"/>
                    <a:gd name="T57" fmla="*/ 37 h 496"/>
                    <a:gd name="T58" fmla="*/ 449 w 506"/>
                    <a:gd name="T59" fmla="*/ 52 h 496"/>
                    <a:gd name="T60" fmla="*/ 434 w 506"/>
                    <a:gd name="T61" fmla="*/ 36 h 496"/>
                    <a:gd name="T62" fmla="*/ 376 w 506"/>
                    <a:gd name="T63" fmla="*/ 50 h 496"/>
                    <a:gd name="T64" fmla="*/ 348 w 506"/>
                    <a:gd name="T65" fmla="*/ 51 h 496"/>
                    <a:gd name="T66" fmla="*/ 347 w 506"/>
                    <a:gd name="T67" fmla="*/ 194 h 496"/>
                    <a:gd name="T68" fmla="*/ 309 w 506"/>
                    <a:gd name="T69" fmla="*/ 195 h 496"/>
                    <a:gd name="T70" fmla="*/ 309 w 506"/>
                    <a:gd name="T71" fmla="*/ 315 h 496"/>
                    <a:gd name="T72" fmla="*/ 309 w 506"/>
                    <a:gd name="T73" fmla="*/ 471 h 496"/>
                    <a:gd name="T74" fmla="*/ 275 w 506"/>
                    <a:gd name="T75" fmla="*/ 493 h 496"/>
                    <a:gd name="T76" fmla="*/ 255 w 506"/>
                    <a:gd name="T77" fmla="*/ 496 h 496"/>
                    <a:gd name="T78" fmla="*/ 231 w 506"/>
                    <a:gd name="T79" fmla="*/ 488 h 496"/>
                    <a:gd name="T80" fmla="*/ 214 w 506"/>
                    <a:gd name="T81" fmla="*/ 485 h 496"/>
                    <a:gd name="T82" fmla="*/ 208 w 506"/>
                    <a:gd name="T83" fmla="*/ 466 h 496"/>
                    <a:gd name="T84" fmla="*/ 193 w 506"/>
                    <a:gd name="T85" fmla="*/ 455 h 496"/>
                    <a:gd name="T86" fmla="*/ 175 w 506"/>
                    <a:gd name="T87" fmla="*/ 47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6" h="496">
                      <a:moveTo>
                        <a:pt x="175" y="476"/>
                      </a:moveTo>
                      <a:lnTo>
                        <a:pt x="146" y="444"/>
                      </a:lnTo>
                      <a:lnTo>
                        <a:pt x="132" y="413"/>
                      </a:lnTo>
                      <a:lnTo>
                        <a:pt x="123" y="372"/>
                      </a:lnTo>
                      <a:lnTo>
                        <a:pt x="114" y="341"/>
                      </a:lnTo>
                      <a:lnTo>
                        <a:pt x="101" y="277"/>
                      </a:lnTo>
                      <a:lnTo>
                        <a:pt x="100" y="228"/>
                      </a:lnTo>
                      <a:lnTo>
                        <a:pt x="95" y="206"/>
                      </a:lnTo>
                      <a:lnTo>
                        <a:pt x="81" y="190"/>
                      </a:lnTo>
                      <a:lnTo>
                        <a:pt x="61" y="156"/>
                      </a:lnTo>
                      <a:lnTo>
                        <a:pt x="41" y="108"/>
                      </a:lnTo>
                      <a:lnTo>
                        <a:pt x="33" y="83"/>
                      </a:lnTo>
                      <a:lnTo>
                        <a:pt x="2" y="44"/>
                      </a:lnTo>
                      <a:lnTo>
                        <a:pt x="0" y="14"/>
                      </a:lnTo>
                      <a:lnTo>
                        <a:pt x="18" y="6"/>
                      </a:lnTo>
                      <a:lnTo>
                        <a:pt x="41" y="0"/>
                      </a:lnTo>
                      <a:lnTo>
                        <a:pt x="65" y="1"/>
                      </a:lnTo>
                      <a:lnTo>
                        <a:pt x="88" y="19"/>
                      </a:lnTo>
                      <a:lnTo>
                        <a:pt x="94" y="16"/>
                      </a:lnTo>
                      <a:lnTo>
                        <a:pt x="247" y="14"/>
                      </a:lnTo>
                      <a:lnTo>
                        <a:pt x="274" y="33"/>
                      </a:lnTo>
                      <a:lnTo>
                        <a:pt x="365" y="39"/>
                      </a:lnTo>
                      <a:lnTo>
                        <a:pt x="435" y="23"/>
                      </a:lnTo>
                      <a:lnTo>
                        <a:pt x="466" y="14"/>
                      </a:lnTo>
                      <a:lnTo>
                        <a:pt x="491" y="16"/>
                      </a:lnTo>
                      <a:lnTo>
                        <a:pt x="506" y="25"/>
                      </a:lnTo>
                      <a:lnTo>
                        <a:pt x="506" y="28"/>
                      </a:lnTo>
                      <a:lnTo>
                        <a:pt x="485" y="37"/>
                      </a:lnTo>
                      <a:lnTo>
                        <a:pt x="473" y="37"/>
                      </a:lnTo>
                      <a:lnTo>
                        <a:pt x="449" y="52"/>
                      </a:lnTo>
                      <a:lnTo>
                        <a:pt x="434" y="36"/>
                      </a:lnTo>
                      <a:lnTo>
                        <a:pt x="376" y="50"/>
                      </a:lnTo>
                      <a:lnTo>
                        <a:pt x="348" y="51"/>
                      </a:lnTo>
                      <a:lnTo>
                        <a:pt x="347" y="194"/>
                      </a:lnTo>
                      <a:lnTo>
                        <a:pt x="309" y="195"/>
                      </a:lnTo>
                      <a:lnTo>
                        <a:pt x="309" y="315"/>
                      </a:lnTo>
                      <a:lnTo>
                        <a:pt x="309" y="471"/>
                      </a:lnTo>
                      <a:lnTo>
                        <a:pt x="275" y="493"/>
                      </a:lnTo>
                      <a:lnTo>
                        <a:pt x="255" y="496"/>
                      </a:lnTo>
                      <a:lnTo>
                        <a:pt x="231" y="488"/>
                      </a:lnTo>
                      <a:lnTo>
                        <a:pt x="214" y="485"/>
                      </a:lnTo>
                      <a:lnTo>
                        <a:pt x="208" y="466"/>
                      </a:lnTo>
                      <a:lnTo>
                        <a:pt x="193" y="455"/>
                      </a:lnTo>
                      <a:lnTo>
                        <a:pt x="175" y="47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1" name="Country">
                  <a:extLst>
                    <a:ext uri="{FF2B5EF4-FFF2-40B4-BE49-F238E27FC236}">
                      <a16:creationId xmlns:a16="http://schemas.microsoft.com/office/drawing/2014/main" id="{7127CB48-F65A-4B0B-A640-597DD3E928BC}"/>
                    </a:ext>
                  </a:extLst>
                </p:cNvPr>
                <p:cNvSpPr>
                  <a:spLocks/>
                </p:cNvSpPr>
                <p:nvPr/>
              </p:nvSpPr>
              <p:spPr bwMode="auto">
                <a:xfrm>
                  <a:off x="7502525" y="2592388"/>
                  <a:ext cx="23812" cy="19050"/>
                </a:xfrm>
                <a:custGeom>
                  <a:avLst/>
                  <a:gdLst>
                    <a:gd name="T0" fmla="*/ 67 w 117"/>
                    <a:gd name="T1" fmla="*/ 39 h 93"/>
                    <a:gd name="T2" fmla="*/ 98 w 117"/>
                    <a:gd name="T3" fmla="*/ 65 h 93"/>
                    <a:gd name="T4" fmla="*/ 117 w 117"/>
                    <a:gd name="T5" fmla="*/ 83 h 93"/>
                    <a:gd name="T6" fmla="*/ 103 w 117"/>
                    <a:gd name="T7" fmla="*/ 93 h 93"/>
                    <a:gd name="T8" fmla="*/ 82 w 117"/>
                    <a:gd name="T9" fmla="*/ 82 h 93"/>
                    <a:gd name="T10" fmla="*/ 55 w 117"/>
                    <a:gd name="T11" fmla="*/ 64 h 93"/>
                    <a:gd name="T12" fmla="*/ 31 w 117"/>
                    <a:gd name="T13" fmla="*/ 42 h 93"/>
                    <a:gd name="T14" fmla="*/ 6 w 117"/>
                    <a:gd name="T15" fmla="*/ 14 h 93"/>
                    <a:gd name="T16" fmla="*/ 0 w 117"/>
                    <a:gd name="T17" fmla="*/ 0 h 93"/>
                    <a:gd name="T18" fmla="*/ 17 w 117"/>
                    <a:gd name="T19" fmla="*/ 1 h 93"/>
                    <a:gd name="T20" fmla="*/ 38 w 117"/>
                    <a:gd name="T21" fmla="*/ 15 h 93"/>
                    <a:gd name="T22" fmla="*/ 55 w 117"/>
                    <a:gd name="T23" fmla="*/ 28 h 93"/>
                    <a:gd name="T24" fmla="*/ 67 w 117"/>
                    <a:gd name="T25"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93">
                      <a:moveTo>
                        <a:pt x="67" y="39"/>
                      </a:moveTo>
                      <a:lnTo>
                        <a:pt x="98" y="65"/>
                      </a:lnTo>
                      <a:lnTo>
                        <a:pt x="117" y="83"/>
                      </a:lnTo>
                      <a:lnTo>
                        <a:pt x="103" y="93"/>
                      </a:lnTo>
                      <a:lnTo>
                        <a:pt x="82" y="82"/>
                      </a:lnTo>
                      <a:lnTo>
                        <a:pt x="55" y="64"/>
                      </a:lnTo>
                      <a:lnTo>
                        <a:pt x="31" y="42"/>
                      </a:lnTo>
                      <a:lnTo>
                        <a:pt x="6" y="14"/>
                      </a:lnTo>
                      <a:lnTo>
                        <a:pt x="0" y="0"/>
                      </a:lnTo>
                      <a:lnTo>
                        <a:pt x="17" y="1"/>
                      </a:lnTo>
                      <a:lnTo>
                        <a:pt x="38" y="15"/>
                      </a:lnTo>
                      <a:lnTo>
                        <a:pt x="55" y="28"/>
                      </a:lnTo>
                      <a:lnTo>
                        <a:pt x="67" y="3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2" name="Country">
                  <a:extLst>
                    <a:ext uri="{FF2B5EF4-FFF2-40B4-BE49-F238E27FC236}">
                      <a16:creationId xmlns:a16="http://schemas.microsoft.com/office/drawing/2014/main" id="{ADD2E520-7043-475C-A646-5E08E6C431F0}"/>
                    </a:ext>
                  </a:extLst>
                </p:cNvPr>
                <p:cNvSpPr>
                  <a:spLocks/>
                </p:cNvSpPr>
                <p:nvPr/>
              </p:nvSpPr>
              <p:spPr bwMode="auto">
                <a:xfrm>
                  <a:off x="6238875" y="2251075"/>
                  <a:ext cx="120650" cy="95250"/>
                </a:xfrm>
                <a:custGeom>
                  <a:avLst/>
                  <a:gdLst>
                    <a:gd name="T0" fmla="*/ 70 w 592"/>
                    <a:gd name="T1" fmla="*/ 457 h 468"/>
                    <a:gd name="T2" fmla="*/ 71 w 592"/>
                    <a:gd name="T3" fmla="*/ 431 h 468"/>
                    <a:gd name="T4" fmla="*/ 28 w 592"/>
                    <a:gd name="T5" fmla="*/ 422 h 468"/>
                    <a:gd name="T6" fmla="*/ 27 w 592"/>
                    <a:gd name="T7" fmla="*/ 403 h 468"/>
                    <a:gd name="T8" fmla="*/ 5 w 592"/>
                    <a:gd name="T9" fmla="*/ 378 h 468"/>
                    <a:gd name="T10" fmla="*/ 0 w 592"/>
                    <a:gd name="T11" fmla="*/ 360 h 468"/>
                    <a:gd name="T12" fmla="*/ 3 w 592"/>
                    <a:gd name="T13" fmla="*/ 341 h 468"/>
                    <a:gd name="T14" fmla="*/ 27 w 592"/>
                    <a:gd name="T15" fmla="*/ 340 h 468"/>
                    <a:gd name="T16" fmla="*/ 41 w 592"/>
                    <a:gd name="T17" fmla="*/ 326 h 468"/>
                    <a:gd name="T18" fmla="*/ 93 w 592"/>
                    <a:gd name="T19" fmla="*/ 323 h 468"/>
                    <a:gd name="T20" fmla="*/ 127 w 592"/>
                    <a:gd name="T21" fmla="*/ 317 h 468"/>
                    <a:gd name="T22" fmla="*/ 130 w 592"/>
                    <a:gd name="T23" fmla="*/ 292 h 468"/>
                    <a:gd name="T24" fmla="*/ 151 w 592"/>
                    <a:gd name="T25" fmla="*/ 266 h 468"/>
                    <a:gd name="T26" fmla="*/ 151 w 592"/>
                    <a:gd name="T27" fmla="*/ 175 h 468"/>
                    <a:gd name="T28" fmla="*/ 204 w 592"/>
                    <a:gd name="T29" fmla="*/ 157 h 468"/>
                    <a:gd name="T30" fmla="*/ 314 w 592"/>
                    <a:gd name="T31" fmla="*/ 78 h 468"/>
                    <a:gd name="T32" fmla="*/ 444 w 592"/>
                    <a:gd name="T33" fmla="*/ 0 h 468"/>
                    <a:gd name="T34" fmla="*/ 504 w 592"/>
                    <a:gd name="T35" fmla="*/ 18 h 468"/>
                    <a:gd name="T36" fmla="*/ 525 w 592"/>
                    <a:gd name="T37" fmla="*/ 41 h 468"/>
                    <a:gd name="T38" fmla="*/ 552 w 592"/>
                    <a:gd name="T39" fmla="*/ 25 h 468"/>
                    <a:gd name="T40" fmla="*/ 561 w 592"/>
                    <a:gd name="T41" fmla="*/ 88 h 468"/>
                    <a:gd name="T42" fmla="*/ 576 w 592"/>
                    <a:gd name="T43" fmla="*/ 99 h 468"/>
                    <a:gd name="T44" fmla="*/ 576 w 592"/>
                    <a:gd name="T45" fmla="*/ 112 h 468"/>
                    <a:gd name="T46" fmla="*/ 592 w 592"/>
                    <a:gd name="T47" fmla="*/ 126 h 468"/>
                    <a:gd name="T48" fmla="*/ 584 w 592"/>
                    <a:gd name="T49" fmla="*/ 143 h 468"/>
                    <a:gd name="T50" fmla="*/ 569 w 592"/>
                    <a:gd name="T51" fmla="*/ 224 h 468"/>
                    <a:gd name="T52" fmla="*/ 567 w 592"/>
                    <a:gd name="T53" fmla="*/ 275 h 468"/>
                    <a:gd name="T54" fmla="*/ 519 w 592"/>
                    <a:gd name="T55" fmla="*/ 312 h 468"/>
                    <a:gd name="T56" fmla="*/ 502 w 592"/>
                    <a:gd name="T57" fmla="*/ 363 h 468"/>
                    <a:gd name="T58" fmla="*/ 518 w 592"/>
                    <a:gd name="T59" fmla="*/ 378 h 468"/>
                    <a:gd name="T60" fmla="*/ 518 w 592"/>
                    <a:gd name="T61" fmla="*/ 403 h 468"/>
                    <a:gd name="T62" fmla="*/ 543 w 592"/>
                    <a:gd name="T63" fmla="*/ 404 h 468"/>
                    <a:gd name="T64" fmla="*/ 539 w 592"/>
                    <a:gd name="T65" fmla="*/ 422 h 468"/>
                    <a:gd name="T66" fmla="*/ 528 w 592"/>
                    <a:gd name="T67" fmla="*/ 424 h 468"/>
                    <a:gd name="T68" fmla="*/ 527 w 592"/>
                    <a:gd name="T69" fmla="*/ 436 h 468"/>
                    <a:gd name="T70" fmla="*/ 520 w 592"/>
                    <a:gd name="T71" fmla="*/ 437 h 468"/>
                    <a:gd name="T72" fmla="*/ 494 w 592"/>
                    <a:gd name="T73" fmla="*/ 395 h 468"/>
                    <a:gd name="T74" fmla="*/ 485 w 592"/>
                    <a:gd name="T75" fmla="*/ 393 h 468"/>
                    <a:gd name="T76" fmla="*/ 456 w 592"/>
                    <a:gd name="T77" fmla="*/ 415 h 468"/>
                    <a:gd name="T78" fmla="*/ 426 w 592"/>
                    <a:gd name="T79" fmla="*/ 403 h 468"/>
                    <a:gd name="T80" fmla="*/ 406 w 592"/>
                    <a:gd name="T81" fmla="*/ 401 h 468"/>
                    <a:gd name="T82" fmla="*/ 395 w 592"/>
                    <a:gd name="T83" fmla="*/ 407 h 468"/>
                    <a:gd name="T84" fmla="*/ 373 w 592"/>
                    <a:gd name="T85" fmla="*/ 406 h 468"/>
                    <a:gd name="T86" fmla="*/ 350 w 592"/>
                    <a:gd name="T87" fmla="*/ 422 h 468"/>
                    <a:gd name="T88" fmla="*/ 331 w 592"/>
                    <a:gd name="T89" fmla="*/ 423 h 468"/>
                    <a:gd name="T90" fmla="*/ 285 w 592"/>
                    <a:gd name="T91" fmla="*/ 403 h 468"/>
                    <a:gd name="T92" fmla="*/ 267 w 592"/>
                    <a:gd name="T93" fmla="*/ 412 h 468"/>
                    <a:gd name="T94" fmla="*/ 248 w 592"/>
                    <a:gd name="T95" fmla="*/ 412 h 468"/>
                    <a:gd name="T96" fmla="*/ 234 w 592"/>
                    <a:gd name="T97" fmla="*/ 397 h 468"/>
                    <a:gd name="T98" fmla="*/ 195 w 592"/>
                    <a:gd name="T99" fmla="*/ 383 h 468"/>
                    <a:gd name="T100" fmla="*/ 155 w 592"/>
                    <a:gd name="T101" fmla="*/ 387 h 468"/>
                    <a:gd name="T102" fmla="*/ 145 w 592"/>
                    <a:gd name="T103" fmla="*/ 396 h 468"/>
                    <a:gd name="T104" fmla="*/ 140 w 592"/>
                    <a:gd name="T105" fmla="*/ 418 h 468"/>
                    <a:gd name="T106" fmla="*/ 129 w 592"/>
                    <a:gd name="T107" fmla="*/ 433 h 468"/>
                    <a:gd name="T108" fmla="*/ 126 w 592"/>
                    <a:gd name="T109" fmla="*/ 468 h 468"/>
                    <a:gd name="T110" fmla="*/ 97 w 592"/>
                    <a:gd name="T111" fmla="*/ 446 h 468"/>
                    <a:gd name="T112" fmla="*/ 83 w 592"/>
                    <a:gd name="T113" fmla="*/ 446 h 468"/>
                    <a:gd name="T114" fmla="*/ 70 w 592"/>
                    <a:gd name="T115" fmla="*/ 45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2" h="468">
                      <a:moveTo>
                        <a:pt x="70" y="457"/>
                      </a:moveTo>
                      <a:lnTo>
                        <a:pt x="71" y="431"/>
                      </a:lnTo>
                      <a:lnTo>
                        <a:pt x="28" y="422"/>
                      </a:lnTo>
                      <a:lnTo>
                        <a:pt x="27" y="403"/>
                      </a:lnTo>
                      <a:lnTo>
                        <a:pt x="5" y="378"/>
                      </a:lnTo>
                      <a:lnTo>
                        <a:pt x="0" y="360"/>
                      </a:lnTo>
                      <a:lnTo>
                        <a:pt x="3" y="341"/>
                      </a:lnTo>
                      <a:lnTo>
                        <a:pt x="27" y="340"/>
                      </a:lnTo>
                      <a:lnTo>
                        <a:pt x="41" y="326"/>
                      </a:lnTo>
                      <a:lnTo>
                        <a:pt x="93" y="323"/>
                      </a:lnTo>
                      <a:lnTo>
                        <a:pt x="127" y="317"/>
                      </a:lnTo>
                      <a:lnTo>
                        <a:pt x="130" y="292"/>
                      </a:lnTo>
                      <a:lnTo>
                        <a:pt x="151" y="266"/>
                      </a:lnTo>
                      <a:lnTo>
                        <a:pt x="151" y="175"/>
                      </a:lnTo>
                      <a:lnTo>
                        <a:pt x="204" y="157"/>
                      </a:lnTo>
                      <a:lnTo>
                        <a:pt x="314" y="78"/>
                      </a:lnTo>
                      <a:lnTo>
                        <a:pt x="444" y="0"/>
                      </a:lnTo>
                      <a:lnTo>
                        <a:pt x="504" y="18"/>
                      </a:lnTo>
                      <a:lnTo>
                        <a:pt x="525" y="41"/>
                      </a:lnTo>
                      <a:lnTo>
                        <a:pt x="552" y="25"/>
                      </a:lnTo>
                      <a:lnTo>
                        <a:pt x="561" y="88"/>
                      </a:lnTo>
                      <a:lnTo>
                        <a:pt x="576" y="99"/>
                      </a:lnTo>
                      <a:lnTo>
                        <a:pt x="576" y="112"/>
                      </a:lnTo>
                      <a:lnTo>
                        <a:pt x="592" y="126"/>
                      </a:lnTo>
                      <a:lnTo>
                        <a:pt x="584" y="143"/>
                      </a:lnTo>
                      <a:lnTo>
                        <a:pt x="569" y="224"/>
                      </a:lnTo>
                      <a:lnTo>
                        <a:pt x="567" y="275"/>
                      </a:lnTo>
                      <a:lnTo>
                        <a:pt x="519" y="312"/>
                      </a:lnTo>
                      <a:lnTo>
                        <a:pt x="502" y="363"/>
                      </a:lnTo>
                      <a:lnTo>
                        <a:pt x="518" y="378"/>
                      </a:lnTo>
                      <a:lnTo>
                        <a:pt x="518" y="403"/>
                      </a:lnTo>
                      <a:lnTo>
                        <a:pt x="543" y="404"/>
                      </a:lnTo>
                      <a:lnTo>
                        <a:pt x="539" y="422"/>
                      </a:lnTo>
                      <a:lnTo>
                        <a:pt x="528" y="424"/>
                      </a:lnTo>
                      <a:lnTo>
                        <a:pt x="527" y="436"/>
                      </a:lnTo>
                      <a:lnTo>
                        <a:pt x="520" y="437"/>
                      </a:lnTo>
                      <a:lnTo>
                        <a:pt x="494" y="395"/>
                      </a:lnTo>
                      <a:lnTo>
                        <a:pt x="485" y="393"/>
                      </a:lnTo>
                      <a:lnTo>
                        <a:pt x="456" y="415"/>
                      </a:lnTo>
                      <a:lnTo>
                        <a:pt x="426" y="403"/>
                      </a:lnTo>
                      <a:lnTo>
                        <a:pt x="406" y="401"/>
                      </a:lnTo>
                      <a:lnTo>
                        <a:pt x="395" y="407"/>
                      </a:lnTo>
                      <a:lnTo>
                        <a:pt x="373" y="406"/>
                      </a:lnTo>
                      <a:lnTo>
                        <a:pt x="350" y="422"/>
                      </a:lnTo>
                      <a:lnTo>
                        <a:pt x="331" y="423"/>
                      </a:lnTo>
                      <a:lnTo>
                        <a:pt x="285" y="403"/>
                      </a:lnTo>
                      <a:lnTo>
                        <a:pt x="267" y="412"/>
                      </a:lnTo>
                      <a:lnTo>
                        <a:pt x="248" y="412"/>
                      </a:lnTo>
                      <a:lnTo>
                        <a:pt x="234" y="397"/>
                      </a:lnTo>
                      <a:lnTo>
                        <a:pt x="195" y="383"/>
                      </a:lnTo>
                      <a:lnTo>
                        <a:pt x="155" y="387"/>
                      </a:lnTo>
                      <a:lnTo>
                        <a:pt x="145" y="396"/>
                      </a:lnTo>
                      <a:lnTo>
                        <a:pt x="140" y="418"/>
                      </a:lnTo>
                      <a:lnTo>
                        <a:pt x="129" y="433"/>
                      </a:lnTo>
                      <a:lnTo>
                        <a:pt x="126" y="468"/>
                      </a:lnTo>
                      <a:lnTo>
                        <a:pt x="97" y="446"/>
                      </a:lnTo>
                      <a:lnTo>
                        <a:pt x="83" y="446"/>
                      </a:lnTo>
                      <a:lnTo>
                        <a:pt x="70" y="45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3" name="Country">
                  <a:extLst>
                    <a:ext uri="{FF2B5EF4-FFF2-40B4-BE49-F238E27FC236}">
                      <a16:creationId xmlns:a16="http://schemas.microsoft.com/office/drawing/2014/main" id="{CC64AAD0-873E-4714-9CE1-58D837D8F339}"/>
                    </a:ext>
                  </a:extLst>
                </p:cNvPr>
                <p:cNvSpPr>
                  <a:spLocks/>
                </p:cNvSpPr>
                <p:nvPr/>
              </p:nvSpPr>
              <p:spPr bwMode="auto">
                <a:xfrm>
                  <a:off x="6257925" y="2328863"/>
                  <a:ext cx="92075" cy="74613"/>
                </a:xfrm>
                <a:custGeom>
                  <a:avLst/>
                  <a:gdLst>
                    <a:gd name="T0" fmla="*/ 220 w 451"/>
                    <a:gd name="T1" fmla="*/ 347 h 367"/>
                    <a:gd name="T2" fmla="*/ 181 w 451"/>
                    <a:gd name="T3" fmla="*/ 360 h 367"/>
                    <a:gd name="T4" fmla="*/ 166 w 451"/>
                    <a:gd name="T5" fmla="*/ 358 h 367"/>
                    <a:gd name="T6" fmla="*/ 152 w 451"/>
                    <a:gd name="T7" fmla="*/ 367 h 367"/>
                    <a:gd name="T8" fmla="*/ 121 w 451"/>
                    <a:gd name="T9" fmla="*/ 366 h 367"/>
                    <a:gd name="T10" fmla="*/ 101 w 451"/>
                    <a:gd name="T11" fmla="*/ 342 h 367"/>
                    <a:gd name="T12" fmla="*/ 89 w 451"/>
                    <a:gd name="T13" fmla="*/ 315 h 367"/>
                    <a:gd name="T14" fmla="*/ 62 w 451"/>
                    <a:gd name="T15" fmla="*/ 290 h 367"/>
                    <a:gd name="T16" fmla="*/ 33 w 451"/>
                    <a:gd name="T17" fmla="*/ 291 h 367"/>
                    <a:gd name="T18" fmla="*/ 0 w 451"/>
                    <a:gd name="T19" fmla="*/ 291 h 367"/>
                    <a:gd name="T20" fmla="*/ 2 w 451"/>
                    <a:gd name="T21" fmla="*/ 229 h 367"/>
                    <a:gd name="T22" fmla="*/ 1 w 451"/>
                    <a:gd name="T23" fmla="*/ 205 h 367"/>
                    <a:gd name="T24" fmla="*/ 8 w 451"/>
                    <a:gd name="T25" fmla="*/ 181 h 367"/>
                    <a:gd name="T26" fmla="*/ 20 w 451"/>
                    <a:gd name="T27" fmla="*/ 170 h 367"/>
                    <a:gd name="T28" fmla="*/ 38 w 451"/>
                    <a:gd name="T29" fmla="*/ 146 h 367"/>
                    <a:gd name="T30" fmla="*/ 34 w 451"/>
                    <a:gd name="T31" fmla="*/ 136 h 367"/>
                    <a:gd name="T32" fmla="*/ 42 w 451"/>
                    <a:gd name="T33" fmla="*/ 120 h 367"/>
                    <a:gd name="T34" fmla="*/ 33 w 451"/>
                    <a:gd name="T35" fmla="*/ 98 h 367"/>
                    <a:gd name="T36" fmla="*/ 35 w 451"/>
                    <a:gd name="T37" fmla="*/ 85 h 367"/>
                    <a:gd name="T38" fmla="*/ 37 w 451"/>
                    <a:gd name="T39" fmla="*/ 50 h 367"/>
                    <a:gd name="T40" fmla="*/ 48 w 451"/>
                    <a:gd name="T41" fmla="*/ 35 h 367"/>
                    <a:gd name="T42" fmla="*/ 54 w 451"/>
                    <a:gd name="T43" fmla="*/ 13 h 367"/>
                    <a:gd name="T44" fmla="*/ 63 w 451"/>
                    <a:gd name="T45" fmla="*/ 4 h 367"/>
                    <a:gd name="T46" fmla="*/ 104 w 451"/>
                    <a:gd name="T47" fmla="*/ 0 h 367"/>
                    <a:gd name="T48" fmla="*/ 142 w 451"/>
                    <a:gd name="T49" fmla="*/ 14 h 367"/>
                    <a:gd name="T50" fmla="*/ 156 w 451"/>
                    <a:gd name="T51" fmla="*/ 29 h 367"/>
                    <a:gd name="T52" fmla="*/ 176 w 451"/>
                    <a:gd name="T53" fmla="*/ 29 h 367"/>
                    <a:gd name="T54" fmla="*/ 194 w 451"/>
                    <a:gd name="T55" fmla="*/ 20 h 367"/>
                    <a:gd name="T56" fmla="*/ 240 w 451"/>
                    <a:gd name="T57" fmla="*/ 40 h 367"/>
                    <a:gd name="T58" fmla="*/ 259 w 451"/>
                    <a:gd name="T59" fmla="*/ 39 h 367"/>
                    <a:gd name="T60" fmla="*/ 281 w 451"/>
                    <a:gd name="T61" fmla="*/ 23 h 367"/>
                    <a:gd name="T62" fmla="*/ 304 w 451"/>
                    <a:gd name="T63" fmla="*/ 24 h 367"/>
                    <a:gd name="T64" fmla="*/ 315 w 451"/>
                    <a:gd name="T65" fmla="*/ 18 h 367"/>
                    <a:gd name="T66" fmla="*/ 335 w 451"/>
                    <a:gd name="T67" fmla="*/ 20 h 367"/>
                    <a:gd name="T68" fmla="*/ 364 w 451"/>
                    <a:gd name="T69" fmla="*/ 32 h 367"/>
                    <a:gd name="T70" fmla="*/ 394 w 451"/>
                    <a:gd name="T71" fmla="*/ 10 h 367"/>
                    <a:gd name="T72" fmla="*/ 403 w 451"/>
                    <a:gd name="T73" fmla="*/ 12 h 367"/>
                    <a:gd name="T74" fmla="*/ 428 w 451"/>
                    <a:gd name="T75" fmla="*/ 54 h 367"/>
                    <a:gd name="T76" fmla="*/ 436 w 451"/>
                    <a:gd name="T77" fmla="*/ 53 h 367"/>
                    <a:gd name="T78" fmla="*/ 451 w 451"/>
                    <a:gd name="T79" fmla="*/ 68 h 367"/>
                    <a:gd name="T80" fmla="*/ 446 w 451"/>
                    <a:gd name="T81" fmla="*/ 75 h 367"/>
                    <a:gd name="T82" fmla="*/ 444 w 451"/>
                    <a:gd name="T83" fmla="*/ 88 h 367"/>
                    <a:gd name="T84" fmla="*/ 412 w 451"/>
                    <a:gd name="T85" fmla="*/ 118 h 367"/>
                    <a:gd name="T86" fmla="*/ 402 w 451"/>
                    <a:gd name="T87" fmla="*/ 142 h 367"/>
                    <a:gd name="T88" fmla="*/ 397 w 451"/>
                    <a:gd name="T89" fmla="*/ 162 h 367"/>
                    <a:gd name="T90" fmla="*/ 389 w 451"/>
                    <a:gd name="T91" fmla="*/ 171 h 367"/>
                    <a:gd name="T92" fmla="*/ 381 w 451"/>
                    <a:gd name="T93" fmla="*/ 197 h 367"/>
                    <a:gd name="T94" fmla="*/ 361 w 451"/>
                    <a:gd name="T95" fmla="*/ 213 h 367"/>
                    <a:gd name="T96" fmla="*/ 355 w 451"/>
                    <a:gd name="T97" fmla="*/ 232 h 367"/>
                    <a:gd name="T98" fmla="*/ 347 w 451"/>
                    <a:gd name="T99" fmla="*/ 248 h 367"/>
                    <a:gd name="T100" fmla="*/ 343 w 451"/>
                    <a:gd name="T101" fmla="*/ 263 h 367"/>
                    <a:gd name="T102" fmla="*/ 317 w 451"/>
                    <a:gd name="T103" fmla="*/ 276 h 367"/>
                    <a:gd name="T104" fmla="*/ 296 w 451"/>
                    <a:gd name="T105" fmla="*/ 261 h 367"/>
                    <a:gd name="T106" fmla="*/ 281 w 451"/>
                    <a:gd name="T107" fmla="*/ 261 h 367"/>
                    <a:gd name="T108" fmla="*/ 259 w 451"/>
                    <a:gd name="T109" fmla="*/ 283 h 367"/>
                    <a:gd name="T110" fmla="*/ 248 w 451"/>
                    <a:gd name="T111" fmla="*/ 284 h 367"/>
                    <a:gd name="T112" fmla="*/ 230 w 451"/>
                    <a:gd name="T113" fmla="*/ 320 h 367"/>
                    <a:gd name="T114" fmla="*/ 220 w 451"/>
                    <a:gd name="T115" fmla="*/ 34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1" h="367">
                      <a:moveTo>
                        <a:pt x="220" y="347"/>
                      </a:moveTo>
                      <a:lnTo>
                        <a:pt x="181" y="360"/>
                      </a:lnTo>
                      <a:lnTo>
                        <a:pt x="166" y="358"/>
                      </a:lnTo>
                      <a:lnTo>
                        <a:pt x="152" y="367"/>
                      </a:lnTo>
                      <a:lnTo>
                        <a:pt x="121" y="366"/>
                      </a:lnTo>
                      <a:lnTo>
                        <a:pt x="101" y="342"/>
                      </a:lnTo>
                      <a:lnTo>
                        <a:pt x="89" y="315"/>
                      </a:lnTo>
                      <a:lnTo>
                        <a:pt x="62" y="290"/>
                      </a:lnTo>
                      <a:lnTo>
                        <a:pt x="33" y="291"/>
                      </a:lnTo>
                      <a:lnTo>
                        <a:pt x="0" y="291"/>
                      </a:lnTo>
                      <a:lnTo>
                        <a:pt x="2" y="229"/>
                      </a:lnTo>
                      <a:lnTo>
                        <a:pt x="1" y="205"/>
                      </a:lnTo>
                      <a:lnTo>
                        <a:pt x="8" y="181"/>
                      </a:lnTo>
                      <a:lnTo>
                        <a:pt x="20" y="170"/>
                      </a:lnTo>
                      <a:lnTo>
                        <a:pt x="38" y="146"/>
                      </a:lnTo>
                      <a:lnTo>
                        <a:pt x="34" y="136"/>
                      </a:lnTo>
                      <a:lnTo>
                        <a:pt x="42" y="120"/>
                      </a:lnTo>
                      <a:lnTo>
                        <a:pt x="33" y="98"/>
                      </a:lnTo>
                      <a:lnTo>
                        <a:pt x="35" y="85"/>
                      </a:lnTo>
                      <a:lnTo>
                        <a:pt x="37" y="50"/>
                      </a:lnTo>
                      <a:lnTo>
                        <a:pt x="48" y="35"/>
                      </a:lnTo>
                      <a:lnTo>
                        <a:pt x="54" y="13"/>
                      </a:lnTo>
                      <a:lnTo>
                        <a:pt x="63" y="4"/>
                      </a:lnTo>
                      <a:lnTo>
                        <a:pt x="104" y="0"/>
                      </a:lnTo>
                      <a:lnTo>
                        <a:pt x="142" y="14"/>
                      </a:lnTo>
                      <a:lnTo>
                        <a:pt x="156" y="29"/>
                      </a:lnTo>
                      <a:lnTo>
                        <a:pt x="176" y="29"/>
                      </a:lnTo>
                      <a:lnTo>
                        <a:pt x="194" y="20"/>
                      </a:lnTo>
                      <a:lnTo>
                        <a:pt x="240" y="40"/>
                      </a:lnTo>
                      <a:lnTo>
                        <a:pt x="259" y="39"/>
                      </a:lnTo>
                      <a:lnTo>
                        <a:pt x="281" y="23"/>
                      </a:lnTo>
                      <a:lnTo>
                        <a:pt x="304" y="24"/>
                      </a:lnTo>
                      <a:lnTo>
                        <a:pt x="315" y="18"/>
                      </a:lnTo>
                      <a:lnTo>
                        <a:pt x="335" y="20"/>
                      </a:lnTo>
                      <a:lnTo>
                        <a:pt x="364" y="32"/>
                      </a:lnTo>
                      <a:lnTo>
                        <a:pt x="394" y="10"/>
                      </a:lnTo>
                      <a:lnTo>
                        <a:pt x="403" y="12"/>
                      </a:lnTo>
                      <a:lnTo>
                        <a:pt x="428" y="54"/>
                      </a:lnTo>
                      <a:lnTo>
                        <a:pt x="436" y="53"/>
                      </a:lnTo>
                      <a:lnTo>
                        <a:pt x="451" y="68"/>
                      </a:lnTo>
                      <a:lnTo>
                        <a:pt x="446" y="75"/>
                      </a:lnTo>
                      <a:lnTo>
                        <a:pt x="444" y="88"/>
                      </a:lnTo>
                      <a:lnTo>
                        <a:pt x="412" y="118"/>
                      </a:lnTo>
                      <a:lnTo>
                        <a:pt x="402" y="142"/>
                      </a:lnTo>
                      <a:lnTo>
                        <a:pt x="397" y="162"/>
                      </a:lnTo>
                      <a:lnTo>
                        <a:pt x="389" y="171"/>
                      </a:lnTo>
                      <a:lnTo>
                        <a:pt x="381" y="197"/>
                      </a:lnTo>
                      <a:lnTo>
                        <a:pt x="361" y="213"/>
                      </a:lnTo>
                      <a:lnTo>
                        <a:pt x="355" y="232"/>
                      </a:lnTo>
                      <a:lnTo>
                        <a:pt x="347" y="248"/>
                      </a:lnTo>
                      <a:lnTo>
                        <a:pt x="343" y="263"/>
                      </a:lnTo>
                      <a:lnTo>
                        <a:pt x="317" y="276"/>
                      </a:lnTo>
                      <a:lnTo>
                        <a:pt x="296" y="261"/>
                      </a:lnTo>
                      <a:lnTo>
                        <a:pt x="281" y="261"/>
                      </a:lnTo>
                      <a:lnTo>
                        <a:pt x="259" y="283"/>
                      </a:lnTo>
                      <a:lnTo>
                        <a:pt x="248" y="284"/>
                      </a:lnTo>
                      <a:lnTo>
                        <a:pt x="230" y="320"/>
                      </a:lnTo>
                      <a:lnTo>
                        <a:pt x="220" y="34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4" name="Country">
                  <a:extLst>
                    <a:ext uri="{FF2B5EF4-FFF2-40B4-BE49-F238E27FC236}">
                      <a16:creationId xmlns:a16="http://schemas.microsoft.com/office/drawing/2014/main" id="{3540DDB7-04D7-4599-BC85-6E27412DEAE8}"/>
                    </a:ext>
                  </a:extLst>
                </p:cNvPr>
                <p:cNvSpPr>
                  <a:spLocks/>
                </p:cNvSpPr>
                <p:nvPr/>
              </p:nvSpPr>
              <p:spPr bwMode="auto">
                <a:xfrm>
                  <a:off x="5561013" y="2319338"/>
                  <a:ext cx="34925" cy="34925"/>
                </a:xfrm>
                <a:custGeom>
                  <a:avLst/>
                  <a:gdLst>
                    <a:gd name="T0" fmla="*/ 74 w 171"/>
                    <a:gd name="T1" fmla="*/ 152 h 166"/>
                    <a:gd name="T2" fmla="*/ 61 w 171"/>
                    <a:gd name="T3" fmla="*/ 140 h 166"/>
                    <a:gd name="T4" fmla="*/ 43 w 171"/>
                    <a:gd name="T5" fmla="*/ 124 h 166"/>
                    <a:gd name="T6" fmla="*/ 35 w 171"/>
                    <a:gd name="T7" fmla="*/ 111 h 166"/>
                    <a:gd name="T8" fmla="*/ 19 w 171"/>
                    <a:gd name="T9" fmla="*/ 99 h 166"/>
                    <a:gd name="T10" fmla="*/ 0 w 171"/>
                    <a:gd name="T11" fmla="*/ 82 h 166"/>
                    <a:gd name="T12" fmla="*/ 4 w 171"/>
                    <a:gd name="T13" fmla="*/ 76 h 166"/>
                    <a:gd name="T14" fmla="*/ 10 w 171"/>
                    <a:gd name="T15" fmla="*/ 82 h 166"/>
                    <a:gd name="T16" fmla="*/ 13 w 171"/>
                    <a:gd name="T17" fmla="*/ 79 h 166"/>
                    <a:gd name="T18" fmla="*/ 25 w 171"/>
                    <a:gd name="T19" fmla="*/ 77 h 166"/>
                    <a:gd name="T20" fmla="*/ 30 w 171"/>
                    <a:gd name="T21" fmla="*/ 68 h 166"/>
                    <a:gd name="T22" fmla="*/ 35 w 171"/>
                    <a:gd name="T23" fmla="*/ 68 h 166"/>
                    <a:gd name="T24" fmla="*/ 34 w 171"/>
                    <a:gd name="T25" fmla="*/ 49 h 166"/>
                    <a:gd name="T26" fmla="*/ 43 w 171"/>
                    <a:gd name="T27" fmla="*/ 48 h 166"/>
                    <a:gd name="T28" fmla="*/ 51 w 171"/>
                    <a:gd name="T29" fmla="*/ 48 h 166"/>
                    <a:gd name="T30" fmla="*/ 59 w 171"/>
                    <a:gd name="T31" fmla="*/ 38 h 166"/>
                    <a:gd name="T32" fmla="*/ 71 w 171"/>
                    <a:gd name="T33" fmla="*/ 46 h 166"/>
                    <a:gd name="T34" fmla="*/ 74 w 171"/>
                    <a:gd name="T35" fmla="*/ 41 h 166"/>
                    <a:gd name="T36" fmla="*/ 81 w 171"/>
                    <a:gd name="T37" fmla="*/ 36 h 166"/>
                    <a:gd name="T38" fmla="*/ 95 w 171"/>
                    <a:gd name="T39" fmla="*/ 26 h 166"/>
                    <a:gd name="T40" fmla="*/ 95 w 171"/>
                    <a:gd name="T41" fmla="*/ 18 h 166"/>
                    <a:gd name="T42" fmla="*/ 99 w 171"/>
                    <a:gd name="T43" fmla="*/ 18 h 166"/>
                    <a:gd name="T44" fmla="*/ 104 w 171"/>
                    <a:gd name="T45" fmla="*/ 9 h 166"/>
                    <a:gd name="T46" fmla="*/ 108 w 171"/>
                    <a:gd name="T47" fmla="*/ 8 h 166"/>
                    <a:gd name="T48" fmla="*/ 114 w 171"/>
                    <a:gd name="T49" fmla="*/ 14 h 166"/>
                    <a:gd name="T50" fmla="*/ 122 w 171"/>
                    <a:gd name="T51" fmla="*/ 15 h 166"/>
                    <a:gd name="T52" fmla="*/ 130 w 171"/>
                    <a:gd name="T53" fmla="*/ 10 h 166"/>
                    <a:gd name="T54" fmla="*/ 140 w 171"/>
                    <a:gd name="T55" fmla="*/ 10 h 166"/>
                    <a:gd name="T56" fmla="*/ 153 w 171"/>
                    <a:gd name="T57" fmla="*/ 5 h 166"/>
                    <a:gd name="T58" fmla="*/ 158 w 171"/>
                    <a:gd name="T59" fmla="*/ 0 h 166"/>
                    <a:gd name="T60" fmla="*/ 171 w 171"/>
                    <a:gd name="T61" fmla="*/ 1 h 166"/>
                    <a:gd name="T62" fmla="*/ 168 w 171"/>
                    <a:gd name="T63" fmla="*/ 5 h 166"/>
                    <a:gd name="T64" fmla="*/ 166 w 171"/>
                    <a:gd name="T65" fmla="*/ 13 h 166"/>
                    <a:gd name="T66" fmla="*/ 170 w 171"/>
                    <a:gd name="T67" fmla="*/ 27 h 166"/>
                    <a:gd name="T68" fmla="*/ 161 w 171"/>
                    <a:gd name="T69" fmla="*/ 41 h 166"/>
                    <a:gd name="T70" fmla="*/ 157 w 171"/>
                    <a:gd name="T71" fmla="*/ 56 h 166"/>
                    <a:gd name="T72" fmla="*/ 156 w 171"/>
                    <a:gd name="T73" fmla="*/ 73 h 166"/>
                    <a:gd name="T74" fmla="*/ 158 w 171"/>
                    <a:gd name="T75" fmla="*/ 83 h 166"/>
                    <a:gd name="T76" fmla="*/ 159 w 171"/>
                    <a:gd name="T77" fmla="*/ 101 h 166"/>
                    <a:gd name="T78" fmla="*/ 153 w 171"/>
                    <a:gd name="T79" fmla="*/ 104 h 166"/>
                    <a:gd name="T80" fmla="*/ 149 w 171"/>
                    <a:gd name="T81" fmla="*/ 121 h 166"/>
                    <a:gd name="T82" fmla="*/ 152 w 171"/>
                    <a:gd name="T83" fmla="*/ 131 h 166"/>
                    <a:gd name="T84" fmla="*/ 144 w 171"/>
                    <a:gd name="T85" fmla="*/ 141 h 166"/>
                    <a:gd name="T86" fmla="*/ 146 w 171"/>
                    <a:gd name="T87" fmla="*/ 151 h 166"/>
                    <a:gd name="T88" fmla="*/ 152 w 171"/>
                    <a:gd name="T89" fmla="*/ 158 h 166"/>
                    <a:gd name="T90" fmla="*/ 143 w 171"/>
                    <a:gd name="T91" fmla="*/ 166 h 166"/>
                    <a:gd name="T92" fmla="*/ 132 w 171"/>
                    <a:gd name="T93" fmla="*/ 163 h 166"/>
                    <a:gd name="T94" fmla="*/ 125 w 171"/>
                    <a:gd name="T95" fmla="*/ 155 h 166"/>
                    <a:gd name="T96" fmla="*/ 113 w 171"/>
                    <a:gd name="T97" fmla="*/ 152 h 166"/>
                    <a:gd name="T98" fmla="*/ 105 w 171"/>
                    <a:gd name="T99" fmla="*/ 157 h 166"/>
                    <a:gd name="T100" fmla="*/ 80 w 171"/>
                    <a:gd name="T101" fmla="*/ 147 h 166"/>
                    <a:gd name="T102" fmla="*/ 74 w 171"/>
                    <a:gd name="T103" fmla="*/ 1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166">
                      <a:moveTo>
                        <a:pt x="74" y="152"/>
                      </a:moveTo>
                      <a:lnTo>
                        <a:pt x="61" y="140"/>
                      </a:lnTo>
                      <a:lnTo>
                        <a:pt x="43" y="124"/>
                      </a:lnTo>
                      <a:lnTo>
                        <a:pt x="35" y="111"/>
                      </a:lnTo>
                      <a:lnTo>
                        <a:pt x="19" y="99"/>
                      </a:lnTo>
                      <a:lnTo>
                        <a:pt x="0" y="82"/>
                      </a:lnTo>
                      <a:lnTo>
                        <a:pt x="4" y="76"/>
                      </a:lnTo>
                      <a:lnTo>
                        <a:pt x="10" y="82"/>
                      </a:lnTo>
                      <a:lnTo>
                        <a:pt x="13" y="79"/>
                      </a:lnTo>
                      <a:lnTo>
                        <a:pt x="25" y="77"/>
                      </a:lnTo>
                      <a:lnTo>
                        <a:pt x="30" y="68"/>
                      </a:lnTo>
                      <a:lnTo>
                        <a:pt x="35" y="68"/>
                      </a:lnTo>
                      <a:lnTo>
                        <a:pt x="34" y="49"/>
                      </a:lnTo>
                      <a:lnTo>
                        <a:pt x="43" y="48"/>
                      </a:lnTo>
                      <a:lnTo>
                        <a:pt x="51" y="48"/>
                      </a:lnTo>
                      <a:lnTo>
                        <a:pt x="59" y="38"/>
                      </a:lnTo>
                      <a:lnTo>
                        <a:pt x="71" y="46"/>
                      </a:lnTo>
                      <a:lnTo>
                        <a:pt x="74" y="41"/>
                      </a:lnTo>
                      <a:lnTo>
                        <a:pt x="81" y="36"/>
                      </a:lnTo>
                      <a:lnTo>
                        <a:pt x="95" y="26"/>
                      </a:lnTo>
                      <a:lnTo>
                        <a:pt x="95" y="18"/>
                      </a:lnTo>
                      <a:lnTo>
                        <a:pt x="99" y="18"/>
                      </a:lnTo>
                      <a:lnTo>
                        <a:pt x="104" y="9"/>
                      </a:lnTo>
                      <a:lnTo>
                        <a:pt x="108" y="8"/>
                      </a:lnTo>
                      <a:lnTo>
                        <a:pt x="114" y="14"/>
                      </a:lnTo>
                      <a:lnTo>
                        <a:pt x="122" y="15"/>
                      </a:lnTo>
                      <a:lnTo>
                        <a:pt x="130" y="10"/>
                      </a:lnTo>
                      <a:lnTo>
                        <a:pt x="140" y="10"/>
                      </a:lnTo>
                      <a:lnTo>
                        <a:pt x="153" y="5"/>
                      </a:lnTo>
                      <a:lnTo>
                        <a:pt x="158" y="0"/>
                      </a:lnTo>
                      <a:lnTo>
                        <a:pt x="171" y="1"/>
                      </a:lnTo>
                      <a:lnTo>
                        <a:pt x="168" y="5"/>
                      </a:lnTo>
                      <a:lnTo>
                        <a:pt x="166" y="13"/>
                      </a:lnTo>
                      <a:lnTo>
                        <a:pt x="170" y="27"/>
                      </a:lnTo>
                      <a:lnTo>
                        <a:pt x="161" y="41"/>
                      </a:lnTo>
                      <a:lnTo>
                        <a:pt x="157" y="56"/>
                      </a:lnTo>
                      <a:lnTo>
                        <a:pt x="156" y="73"/>
                      </a:lnTo>
                      <a:lnTo>
                        <a:pt x="158" y="83"/>
                      </a:lnTo>
                      <a:lnTo>
                        <a:pt x="159" y="101"/>
                      </a:lnTo>
                      <a:lnTo>
                        <a:pt x="153" y="104"/>
                      </a:lnTo>
                      <a:lnTo>
                        <a:pt x="149" y="121"/>
                      </a:lnTo>
                      <a:lnTo>
                        <a:pt x="152" y="131"/>
                      </a:lnTo>
                      <a:lnTo>
                        <a:pt x="144" y="141"/>
                      </a:lnTo>
                      <a:lnTo>
                        <a:pt x="146" y="151"/>
                      </a:lnTo>
                      <a:lnTo>
                        <a:pt x="152" y="158"/>
                      </a:lnTo>
                      <a:lnTo>
                        <a:pt x="143" y="166"/>
                      </a:lnTo>
                      <a:lnTo>
                        <a:pt x="132" y="163"/>
                      </a:lnTo>
                      <a:lnTo>
                        <a:pt x="125" y="155"/>
                      </a:lnTo>
                      <a:lnTo>
                        <a:pt x="113" y="152"/>
                      </a:lnTo>
                      <a:lnTo>
                        <a:pt x="105" y="157"/>
                      </a:lnTo>
                      <a:lnTo>
                        <a:pt x="80" y="147"/>
                      </a:lnTo>
                      <a:lnTo>
                        <a:pt x="74" y="15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5" name="Country">
                  <a:extLst>
                    <a:ext uri="{FF2B5EF4-FFF2-40B4-BE49-F238E27FC236}">
                      <a16:creationId xmlns:a16="http://schemas.microsoft.com/office/drawing/2014/main" id="{28A0141D-CCE6-4E9F-B503-250E475D871B}"/>
                    </a:ext>
                  </a:extLst>
                </p:cNvPr>
                <p:cNvSpPr>
                  <a:spLocks/>
                </p:cNvSpPr>
                <p:nvPr/>
              </p:nvSpPr>
              <p:spPr bwMode="auto">
                <a:xfrm>
                  <a:off x="6262688" y="1949450"/>
                  <a:ext cx="28575" cy="33338"/>
                </a:xfrm>
                <a:custGeom>
                  <a:avLst/>
                  <a:gdLst>
                    <a:gd name="T0" fmla="*/ 104 w 143"/>
                    <a:gd name="T1" fmla="*/ 0 h 167"/>
                    <a:gd name="T2" fmla="*/ 136 w 143"/>
                    <a:gd name="T3" fmla="*/ 2 h 167"/>
                    <a:gd name="T4" fmla="*/ 143 w 143"/>
                    <a:gd name="T5" fmla="*/ 23 h 167"/>
                    <a:gd name="T6" fmla="*/ 133 w 143"/>
                    <a:gd name="T7" fmla="*/ 80 h 167"/>
                    <a:gd name="T8" fmla="*/ 124 w 143"/>
                    <a:gd name="T9" fmla="*/ 103 h 167"/>
                    <a:gd name="T10" fmla="*/ 101 w 143"/>
                    <a:gd name="T11" fmla="*/ 103 h 167"/>
                    <a:gd name="T12" fmla="*/ 107 w 143"/>
                    <a:gd name="T13" fmla="*/ 167 h 167"/>
                    <a:gd name="T14" fmla="*/ 86 w 143"/>
                    <a:gd name="T15" fmla="*/ 153 h 167"/>
                    <a:gd name="T16" fmla="*/ 62 w 143"/>
                    <a:gd name="T17" fmla="*/ 126 h 167"/>
                    <a:gd name="T18" fmla="*/ 27 w 143"/>
                    <a:gd name="T19" fmla="*/ 139 h 167"/>
                    <a:gd name="T20" fmla="*/ 0 w 143"/>
                    <a:gd name="T21" fmla="*/ 134 h 167"/>
                    <a:gd name="T22" fmla="*/ 19 w 143"/>
                    <a:gd name="T23" fmla="*/ 117 h 167"/>
                    <a:gd name="T24" fmla="*/ 52 w 143"/>
                    <a:gd name="T25" fmla="*/ 26 h 167"/>
                    <a:gd name="T26" fmla="*/ 104 w 143"/>
                    <a:gd name="T2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167">
                      <a:moveTo>
                        <a:pt x="104" y="0"/>
                      </a:moveTo>
                      <a:lnTo>
                        <a:pt x="136" y="2"/>
                      </a:lnTo>
                      <a:lnTo>
                        <a:pt x="143" y="23"/>
                      </a:lnTo>
                      <a:lnTo>
                        <a:pt x="133" y="80"/>
                      </a:lnTo>
                      <a:lnTo>
                        <a:pt x="124" y="103"/>
                      </a:lnTo>
                      <a:lnTo>
                        <a:pt x="101" y="103"/>
                      </a:lnTo>
                      <a:lnTo>
                        <a:pt x="107" y="167"/>
                      </a:lnTo>
                      <a:lnTo>
                        <a:pt x="86" y="153"/>
                      </a:lnTo>
                      <a:lnTo>
                        <a:pt x="62" y="126"/>
                      </a:lnTo>
                      <a:lnTo>
                        <a:pt x="27" y="139"/>
                      </a:lnTo>
                      <a:lnTo>
                        <a:pt x="0" y="134"/>
                      </a:lnTo>
                      <a:lnTo>
                        <a:pt x="19" y="117"/>
                      </a:lnTo>
                      <a:lnTo>
                        <a:pt x="52" y="26"/>
                      </a:lnTo>
                      <a:lnTo>
                        <a:pt x="104"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6" name="Country">
                  <a:extLst>
                    <a:ext uri="{FF2B5EF4-FFF2-40B4-BE49-F238E27FC236}">
                      <a16:creationId xmlns:a16="http://schemas.microsoft.com/office/drawing/2014/main" id="{E4F1E671-A0E9-4B3F-97DF-6D67825B7203}"/>
                    </a:ext>
                  </a:extLst>
                </p:cNvPr>
                <p:cNvSpPr>
                  <a:spLocks/>
                </p:cNvSpPr>
                <p:nvPr/>
              </p:nvSpPr>
              <p:spPr bwMode="auto">
                <a:xfrm>
                  <a:off x="6275388" y="1646238"/>
                  <a:ext cx="203200" cy="239713"/>
                </a:xfrm>
                <a:custGeom>
                  <a:avLst/>
                  <a:gdLst>
                    <a:gd name="T0" fmla="*/ 113 w 128"/>
                    <a:gd name="T1" fmla="*/ 0 h 151"/>
                    <a:gd name="T2" fmla="*/ 128 w 128"/>
                    <a:gd name="T3" fmla="*/ 10 h 151"/>
                    <a:gd name="T4" fmla="*/ 122 w 128"/>
                    <a:gd name="T5" fmla="*/ 14 h 151"/>
                    <a:gd name="T6" fmla="*/ 127 w 128"/>
                    <a:gd name="T7" fmla="*/ 23 h 151"/>
                    <a:gd name="T8" fmla="*/ 119 w 128"/>
                    <a:gd name="T9" fmla="*/ 29 h 151"/>
                    <a:gd name="T10" fmla="*/ 115 w 128"/>
                    <a:gd name="T11" fmla="*/ 30 h 151"/>
                    <a:gd name="T12" fmla="*/ 117 w 128"/>
                    <a:gd name="T13" fmla="*/ 20 h 151"/>
                    <a:gd name="T14" fmla="*/ 111 w 128"/>
                    <a:gd name="T15" fmla="*/ 15 h 151"/>
                    <a:gd name="T16" fmla="*/ 103 w 128"/>
                    <a:gd name="T17" fmla="*/ 20 h 151"/>
                    <a:gd name="T18" fmla="*/ 101 w 128"/>
                    <a:gd name="T19" fmla="*/ 30 h 151"/>
                    <a:gd name="T20" fmla="*/ 96 w 128"/>
                    <a:gd name="T21" fmla="*/ 36 h 151"/>
                    <a:gd name="T22" fmla="*/ 91 w 128"/>
                    <a:gd name="T23" fmla="*/ 32 h 151"/>
                    <a:gd name="T24" fmla="*/ 85 w 128"/>
                    <a:gd name="T25" fmla="*/ 33 h 151"/>
                    <a:gd name="T26" fmla="*/ 79 w 128"/>
                    <a:gd name="T27" fmla="*/ 26 h 151"/>
                    <a:gd name="T28" fmla="*/ 76 w 128"/>
                    <a:gd name="T29" fmla="*/ 29 h 151"/>
                    <a:gd name="T30" fmla="*/ 73 w 128"/>
                    <a:gd name="T31" fmla="*/ 30 h 151"/>
                    <a:gd name="T32" fmla="*/ 73 w 128"/>
                    <a:gd name="T33" fmla="*/ 39 h 151"/>
                    <a:gd name="T34" fmla="*/ 63 w 128"/>
                    <a:gd name="T35" fmla="*/ 37 h 151"/>
                    <a:gd name="T36" fmla="*/ 62 w 128"/>
                    <a:gd name="T37" fmla="*/ 44 h 151"/>
                    <a:gd name="T38" fmla="*/ 57 w 128"/>
                    <a:gd name="T39" fmla="*/ 44 h 151"/>
                    <a:gd name="T40" fmla="*/ 54 w 128"/>
                    <a:gd name="T41" fmla="*/ 53 h 151"/>
                    <a:gd name="T42" fmla="*/ 49 w 128"/>
                    <a:gd name="T43" fmla="*/ 67 h 151"/>
                    <a:gd name="T44" fmla="*/ 42 w 128"/>
                    <a:gd name="T45" fmla="*/ 83 h 151"/>
                    <a:gd name="T46" fmla="*/ 44 w 128"/>
                    <a:gd name="T47" fmla="*/ 87 h 151"/>
                    <a:gd name="T48" fmla="*/ 42 w 128"/>
                    <a:gd name="T49" fmla="*/ 91 h 151"/>
                    <a:gd name="T50" fmla="*/ 37 w 128"/>
                    <a:gd name="T51" fmla="*/ 91 h 151"/>
                    <a:gd name="T52" fmla="*/ 34 w 128"/>
                    <a:gd name="T53" fmla="*/ 101 h 151"/>
                    <a:gd name="T54" fmla="*/ 34 w 128"/>
                    <a:gd name="T55" fmla="*/ 115 h 151"/>
                    <a:gd name="T56" fmla="*/ 37 w 128"/>
                    <a:gd name="T57" fmla="*/ 120 h 151"/>
                    <a:gd name="T58" fmla="*/ 36 w 128"/>
                    <a:gd name="T59" fmla="*/ 132 h 151"/>
                    <a:gd name="T60" fmla="*/ 32 w 128"/>
                    <a:gd name="T61" fmla="*/ 139 h 151"/>
                    <a:gd name="T62" fmla="*/ 30 w 128"/>
                    <a:gd name="T63" fmla="*/ 144 h 151"/>
                    <a:gd name="T64" fmla="*/ 26 w 128"/>
                    <a:gd name="T65" fmla="*/ 138 h 151"/>
                    <a:gd name="T66" fmla="*/ 17 w 128"/>
                    <a:gd name="T67" fmla="*/ 149 h 151"/>
                    <a:gd name="T68" fmla="*/ 10 w 128"/>
                    <a:gd name="T69" fmla="*/ 151 h 151"/>
                    <a:gd name="T70" fmla="*/ 3 w 128"/>
                    <a:gd name="T71" fmla="*/ 147 h 151"/>
                    <a:gd name="T72" fmla="*/ 2 w 128"/>
                    <a:gd name="T73" fmla="*/ 136 h 151"/>
                    <a:gd name="T74" fmla="*/ 0 w 128"/>
                    <a:gd name="T75" fmla="*/ 114 h 151"/>
                    <a:gd name="T76" fmla="*/ 5 w 128"/>
                    <a:gd name="T77" fmla="*/ 107 h 151"/>
                    <a:gd name="T78" fmla="*/ 17 w 128"/>
                    <a:gd name="T79" fmla="*/ 98 h 151"/>
                    <a:gd name="T80" fmla="*/ 27 w 128"/>
                    <a:gd name="T81" fmla="*/ 86 h 151"/>
                    <a:gd name="T82" fmla="*/ 36 w 128"/>
                    <a:gd name="T83" fmla="*/ 70 h 151"/>
                    <a:gd name="T84" fmla="*/ 48 w 128"/>
                    <a:gd name="T85" fmla="*/ 47 h 151"/>
                    <a:gd name="T86" fmla="*/ 56 w 128"/>
                    <a:gd name="T87" fmla="*/ 37 h 151"/>
                    <a:gd name="T88" fmla="*/ 69 w 128"/>
                    <a:gd name="T89" fmla="*/ 20 h 151"/>
                    <a:gd name="T90" fmla="*/ 80 w 128"/>
                    <a:gd name="T91" fmla="*/ 13 h 151"/>
                    <a:gd name="T92" fmla="*/ 88 w 128"/>
                    <a:gd name="T93" fmla="*/ 14 h 151"/>
                    <a:gd name="T94" fmla="*/ 95 w 128"/>
                    <a:gd name="T95" fmla="*/ 2 h 151"/>
                    <a:gd name="T96" fmla="*/ 104 w 128"/>
                    <a:gd name="T97" fmla="*/ 3 h 151"/>
                    <a:gd name="T98" fmla="*/ 113 w 128"/>
                    <a:gd name="T9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51">
                      <a:moveTo>
                        <a:pt x="113" y="0"/>
                      </a:moveTo>
                      <a:lnTo>
                        <a:pt x="128" y="10"/>
                      </a:lnTo>
                      <a:lnTo>
                        <a:pt x="122" y="14"/>
                      </a:lnTo>
                      <a:lnTo>
                        <a:pt x="127" y="23"/>
                      </a:lnTo>
                      <a:lnTo>
                        <a:pt x="119" y="29"/>
                      </a:lnTo>
                      <a:lnTo>
                        <a:pt x="115" y="30"/>
                      </a:lnTo>
                      <a:lnTo>
                        <a:pt x="117" y="20"/>
                      </a:lnTo>
                      <a:lnTo>
                        <a:pt x="111" y="15"/>
                      </a:lnTo>
                      <a:lnTo>
                        <a:pt x="103" y="20"/>
                      </a:lnTo>
                      <a:lnTo>
                        <a:pt x="101" y="30"/>
                      </a:lnTo>
                      <a:lnTo>
                        <a:pt x="96" y="36"/>
                      </a:lnTo>
                      <a:lnTo>
                        <a:pt x="91" y="32"/>
                      </a:lnTo>
                      <a:lnTo>
                        <a:pt x="85" y="33"/>
                      </a:lnTo>
                      <a:lnTo>
                        <a:pt x="79" y="26"/>
                      </a:lnTo>
                      <a:lnTo>
                        <a:pt x="76" y="29"/>
                      </a:lnTo>
                      <a:lnTo>
                        <a:pt x="73" y="30"/>
                      </a:lnTo>
                      <a:lnTo>
                        <a:pt x="73" y="39"/>
                      </a:lnTo>
                      <a:lnTo>
                        <a:pt x="63" y="37"/>
                      </a:lnTo>
                      <a:lnTo>
                        <a:pt x="62" y="44"/>
                      </a:lnTo>
                      <a:lnTo>
                        <a:pt x="57" y="44"/>
                      </a:lnTo>
                      <a:lnTo>
                        <a:pt x="54" y="53"/>
                      </a:lnTo>
                      <a:lnTo>
                        <a:pt x="49" y="67"/>
                      </a:lnTo>
                      <a:lnTo>
                        <a:pt x="42" y="83"/>
                      </a:lnTo>
                      <a:lnTo>
                        <a:pt x="44" y="87"/>
                      </a:lnTo>
                      <a:lnTo>
                        <a:pt x="42" y="91"/>
                      </a:lnTo>
                      <a:lnTo>
                        <a:pt x="37" y="91"/>
                      </a:lnTo>
                      <a:lnTo>
                        <a:pt x="34" y="101"/>
                      </a:lnTo>
                      <a:lnTo>
                        <a:pt x="34" y="115"/>
                      </a:lnTo>
                      <a:lnTo>
                        <a:pt x="37" y="120"/>
                      </a:lnTo>
                      <a:lnTo>
                        <a:pt x="36" y="132"/>
                      </a:lnTo>
                      <a:lnTo>
                        <a:pt x="32" y="139"/>
                      </a:lnTo>
                      <a:lnTo>
                        <a:pt x="30" y="144"/>
                      </a:lnTo>
                      <a:lnTo>
                        <a:pt x="26" y="138"/>
                      </a:lnTo>
                      <a:lnTo>
                        <a:pt x="17" y="149"/>
                      </a:lnTo>
                      <a:lnTo>
                        <a:pt x="10" y="151"/>
                      </a:lnTo>
                      <a:lnTo>
                        <a:pt x="3" y="147"/>
                      </a:lnTo>
                      <a:lnTo>
                        <a:pt x="2" y="136"/>
                      </a:lnTo>
                      <a:lnTo>
                        <a:pt x="0" y="114"/>
                      </a:lnTo>
                      <a:lnTo>
                        <a:pt x="5" y="107"/>
                      </a:lnTo>
                      <a:lnTo>
                        <a:pt x="17" y="98"/>
                      </a:lnTo>
                      <a:lnTo>
                        <a:pt x="27" y="86"/>
                      </a:lnTo>
                      <a:lnTo>
                        <a:pt x="36" y="70"/>
                      </a:lnTo>
                      <a:lnTo>
                        <a:pt x="48" y="47"/>
                      </a:lnTo>
                      <a:lnTo>
                        <a:pt x="56" y="37"/>
                      </a:lnTo>
                      <a:lnTo>
                        <a:pt x="69" y="20"/>
                      </a:lnTo>
                      <a:lnTo>
                        <a:pt x="80" y="13"/>
                      </a:lnTo>
                      <a:lnTo>
                        <a:pt x="88" y="14"/>
                      </a:lnTo>
                      <a:lnTo>
                        <a:pt x="95" y="2"/>
                      </a:lnTo>
                      <a:lnTo>
                        <a:pt x="104" y="3"/>
                      </a:lnTo>
                      <a:lnTo>
                        <a:pt x="113" y="0"/>
                      </a:lnTo>
                      <a:close/>
                    </a:path>
                  </a:pathLst>
                </a:custGeom>
                <a:solidFill>
                  <a:srgbClr val="F3EFEB"/>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7" name="Country">
                  <a:extLst>
                    <a:ext uri="{FF2B5EF4-FFF2-40B4-BE49-F238E27FC236}">
                      <a16:creationId xmlns:a16="http://schemas.microsoft.com/office/drawing/2014/main" id="{33375361-0178-4B3B-ACB0-7A61F94BFC36}"/>
                    </a:ext>
                  </a:extLst>
                </p:cNvPr>
                <p:cNvSpPr>
                  <a:spLocks/>
                </p:cNvSpPr>
                <p:nvPr/>
              </p:nvSpPr>
              <p:spPr bwMode="auto">
                <a:xfrm>
                  <a:off x="6854825" y="2190750"/>
                  <a:ext cx="61912" cy="36513"/>
                </a:xfrm>
                <a:custGeom>
                  <a:avLst/>
                  <a:gdLst>
                    <a:gd name="T0" fmla="*/ 304 w 306"/>
                    <a:gd name="T1" fmla="*/ 110 h 173"/>
                    <a:gd name="T2" fmla="*/ 301 w 306"/>
                    <a:gd name="T3" fmla="*/ 129 h 173"/>
                    <a:gd name="T4" fmla="*/ 306 w 306"/>
                    <a:gd name="T5" fmla="*/ 155 h 173"/>
                    <a:gd name="T6" fmla="*/ 302 w 306"/>
                    <a:gd name="T7" fmla="*/ 172 h 173"/>
                    <a:gd name="T8" fmla="*/ 270 w 306"/>
                    <a:gd name="T9" fmla="*/ 173 h 173"/>
                    <a:gd name="T10" fmla="*/ 225 w 306"/>
                    <a:gd name="T11" fmla="*/ 163 h 173"/>
                    <a:gd name="T12" fmla="*/ 195 w 306"/>
                    <a:gd name="T13" fmla="*/ 159 h 173"/>
                    <a:gd name="T14" fmla="*/ 173 w 306"/>
                    <a:gd name="T15" fmla="*/ 138 h 173"/>
                    <a:gd name="T16" fmla="*/ 122 w 306"/>
                    <a:gd name="T17" fmla="*/ 132 h 173"/>
                    <a:gd name="T18" fmla="*/ 72 w 306"/>
                    <a:gd name="T19" fmla="*/ 108 h 173"/>
                    <a:gd name="T20" fmla="*/ 36 w 306"/>
                    <a:gd name="T21" fmla="*/ 87 h 173"/>
                    <a:gd name="T22" fmla="*/ 0 w 306"/>
                    <a:gd name="T23" fmla="*/ 71 h 173"/>
                    <a:gd name="T24" fmla="*/ 14 w 306"/>
                    <a:gd name="T25" fmla="*/ 31 h 173"/>
                    <a:gd name="T26" fmla="*/ 38 w 306"/>
                    <a:gd name="T27" fmla="*/ 11 h 173"/>
                    <a:gd name="T28" fmla="*/ 54 w 306"/>
                    <a:gd name="T29" fmla="*/ 0 h 173"/>
                    <a:gd name="T30" fmla="*/ 84 w 306"/>
                    <a:gd name="T31" fmla="*/ 14 h 173"/>
                    <a:gd name="T32" fmla="*/ 123 w 306"/>
                    <a:gd name="T33" fmla="*/ 42 h 173"/>
                    <a:gd name="T34" fmla="*/ 144 w 306"/>
                    <a:gd name="T35" fmla="*/ 48 h 173"/>
                    <a:gd name="T36" fmla="*/ 157 w 306"/>
                    <a:gd name="T37" fmla="*/ 69 h 173"/>
                    <a:gd name="T38" fmla="*/ 186 w 306"/>
                    <a:gd name="T39" fmla="*/ 77 h 173"/>
                    <a:gd name="T40" fmla="*/ 217 w 306"/>
                    <a:gd name="T41" fmla="*/ 96 h 173"/>
                    <a:gd name="T42" fmla="*/ 260 w 306"/>
                    <a:gd name="T43" fmla="*/ 106 h 173"/>
                    <a:gd name="T44" fmla="*/ 304 w 306"/>
                    <a:gd name="T45" fmla="*/ 1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173">
                      <a:moveTo>
                        <a:pt x="304" y="110"/>
                      </a:moveTo>
                      <a:lnTo>
                        <a:pt x="301" y="129"/>
                      </a:lnTo>
                      <a:lnTo>
                        <a:pt x="306" y="155"/>
                      </a:lnTo>
                      <a:lnTo>
                        <a:pt x="302" y="172"/>
                      </a:lnTo>
                      <a:lnTo>
                        <a:pt x="270" y="173"/>
                      </a:lnTo>
                      <a:lnTo>
                        <a:pt x="225" y="163"/>
                      </a:lnTo>
                      <a:lnTo>
                        <a:pt x="195" y="159"/>
                      </a:lnTo>
                      <a:lnTo>
                        <a:pt x="173" y="138"/>
                      </a:lnTo>
                      <a:lnTo>
                        <a:pt x="122" y="132"/>
                      </a:lnTo>
                      <a:lnTo>
                        <a:pt x="72" y="108"/>
                      </a:lnTo>
                      <a:lnTo>
                        <a:pt x="36" y="87"/>
                      </a:lnTo>
                      <a:lnTo>
                        <a:pt x="0" y="71"/>
                      </a:lnTo>
                      <a:lnTo>
                        <a:pt x="14" y="31"/>
                      </a:lnTo>
                      <a:lnTo>
                        <a:pt x="38" y="11"/>
                      </a:lnTo>
                      <a:lnTo>
                        <a:pt x="54" y="0"/>
                      </a:lnTo>
                      <a:lnTo>
                        <a:pt x="84" y="14"/>
                      </a:lnTo>
                      <a:lnTo>
                        <a:pt x="123" y="42"/>
                      </a:lnTo>
                      <a:lnTo>
                        <a:pt x="144" y="48"/>
                      </a:lnTo>
                      <a:lnTo>
                        <a:pt x="157" y="69"/>
                      </a:lnTo>
                      <a:lnTo>
                        <a:pt x="186" y="77"/>
                      </a:lnTo>
                      <a:lnTo>
                        <a:pt x="217" y="96"/>
                      </a:lnTo>
                      <a:lnTo>
                        <a:pt x="260" y="106"/>
                      </a:lnTo>
                      <a:lnTo>
                        <a:pt x="304" y="11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8" name="Country">
                  <a:extLst>
                    <a:ext uri="{FF2B5EF4-FFF2-40B4-BE49-F238E27FC236}">
                      <a16:creationId xmlns:a16="http://schemas.microsoft.com/office/drawing/2014/main" id="{79EF3CDA-F925-4FD0-8FC1-2627913B91EB}"/>
                    </a:ext>
                  </a:extLst>
                </p:cNvPr>
                <p:cNvSpPr>
                  <a:spLocks noEditPoints="1"/>
                </p:cNvSpPr>
                <p:nvPr/>
              </p:nvSpPr>
              <p:spPr bwMode="auto">
                <a:xfrm>
                  <a:off x="7521575" y="2717800"/>
                  <a:ext cx="93662" cy="123825"/>
                </a:xfrm>
                <a:custGeom>
                  <a:avLst/>
                  <a:gdLst>
                    <a:gd name="T0" fmla="*/ 256 w 456"/>
                    <a:gd name="T1" fmla="*/ 329 h 608"/>
                    <a:gd name="T2" fmla="*/ 294 w 456"/>
                    <a:gd name="T3" fmla="*/ 330 h 608"/>
                    <a:gd name="T4" fmla="*/ 280 w 456"/>
                    <a:gd name="T5" fmla="*/ 375 h 608"/>
                    <a:gd name="T6" fmla="*/ 236 w 456"/>
                    <a:gd name="T7" fmla="*/ 433 h 608"/>
                    <a:gd name="T8" fmla="*/ 220 w 456"/>
                    <a:gd name="T9" fmla="*/ 459 h 608"/>
                    <a:gd name="T10" fmla="*/ 178 w 456"/>
                    <a:gd name="T11" fmla="*/ 514 h 608"/>
                    <a:gd name="T12" fmla="*/ 127 w 456"/>
                    <a:gd name="T13" fmla="*/ 592 h 608"/>
                    <a:gd name="T14" fmla="*/ 73 w 456"/>
                    <a:gd name="T15" fmla="*/ 607 h 608"/>
                    <a:gd name="T16" fmla="*/ 7 w 456"/>
                    <a:gd name="T17" fmla="*/ 585 h 608"/>
                    <a:gd name="T18" fmla="*/ 21 w 456"/>
                    <a:gd name="T19" fmla="*/ 525 h 608"/>
                    <a:gd name="T20" fmla="*/ 93 w 456"/>
                    <a:gd name="T21" fmla="*/ 463 h 608"/>
                    <a:gd name="T22" fmla="*/ 153 w 456"/>
                    <a:gd name="T23" fmla="*/ 416 h 608"/>
                    <a:gd name="T24" fmla="*/ 192 w 456"/>
                    <a:gd name="T25" fmla="*/ 351 h 608"/>
                    <a:gd name="T26" fmla="*/ 212 w 456"/>
                    <a:gd name="T27" fmla="*/ 310 h 608"/>
                    <a:gd name="T28" fmla="*/ 247 w 456"/>
                    <a:gd name="T29" fmla="*/ 308 h 608"/>
                    <a:gd name="T30" fmla="*/ 335 w 456"/>
                    <a:gd name="T31" fmla="*/ 128 h 608"/>
                    <a:gd name="T32" fmla="*/ 353 w 456"/>
                    <a:gd name="T33" fmla="*/ 109 h 608"/>
                    <a:gd name="T34" fmla="*/ 389 w 456"/>
                    <a:gd name="T35" fmla="*/ 160 h 608"/>
                    <a:gd name="T36" fmla="*/ 436 w 456"/>
                    <a:gd name="T37" fmla="*/ 146 h 608"/>
                    <a:gd name="T38" fmla="*/ 446 w 456"/>
                    <a:gd name="T39" fmla="*/ 194 h 608"/>
                    <a:gd name="T40" fmla="*/ 406 w 456"/>
                    <a:gd name="T41" fmla="*/ 221 h 608"/>
                    <a:gd name="T42" fmla="*/ 399 w 456"/>
                    <a:gd name="T43" fmla="*/ 257 h 608"/>
                    <a:gd name="T44" fmla="*/ 380 w 456"/>
                    <a:gd name="T45" fmla="*/ 293 h 608"/>
                    <a:gd name="T46" fmla="*/ 331 w 456"/>
                    <a:gd name="T47" fmla="*/ 347 h 608"/>
                    <a:gd name="T48" fmla="*/ 309 w 456"/>
                    <a:gd name="T49" fmla="*/ 327 h 608"/>
                    <a:gd name="T50" fmla="*/ 319 w 456"/>
                    <a:gd name="T51" fmla="*/ 258 h 608"/>
                    <a:gd name="T52" fmla="*/ 279 w 456"/>
                    <a:gd name="T53" fmla="*/ 221 h 608"/>
                    <a:gd name="T54" fmla="*/ 313 w 456"/>
                    <a:gd name="T55" fmla="*/ 167 h 608"/>
                    <a:gd name="T56" fmla="*/ 295 w 456"/>
                    <a:gd name="T57" fmla="*/ 105 h 608"/>
                    <a:gd name="T58" fmla="*/ 278 w 456"/>
                    <a:gd name="T59" fmla="*/ 77 h 608"/>
                    <a:gd name="T60" fmla="*/ 233 w 456"/>
                    <a:gd name="T61" fmla="*/ 4 h 608"/>
                    <a:gd name="T62" fmla="*/ 267 w 456"/>
                    <a:gd name="T63" fmla="*/ 25 h 608"/>
                    <a:gd name="T64" fmla="*/ 308 w 456"/>
                    <a:gd name="T65" fmla="*/ 79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6" h="608">
                      <a:moveTo>
                        <a:pt x="247" y="308"/>
                      </a:moveTo>
                      <a:lnTo>
                        <a:pt x="256" y="329"/>
                      </a:lnTo>
                      <a:lnTo>
                        <a:pt x="283" y="309"/>
                      </a:lnTo>
                      <a:lnTo>
                        <a:pt x="294" y="330"/>
                      </a:lnTo>
                      <a:lnTo>
                        <a:pt x="294" y="351"/>
                      </a:lnTo>
                      <a:lnTo>
                        <a:pt x="280" y="375"/>
                      </a:lnTo>
                      <a:lnTo>
                        <a:pt x="255" y="413"/>
                      </a:lnTo>
                      <a:lnTo>
                        <a:pt x="236" y="433"/>
                      </a:lnTo>
                      <a:lnTo>
                        <a:pt x="250" y="459"/>
                      </a:lnTo>
                      <a:lnTo>
                        <a:pt x="220" y="459"/>
                      </a:lnTo>
                      <a:lnTo>
                        <a:pt x="188" y="479"/>
                      </a:lnTo>
                      <a:lnTo>
                        <a:pt x="178" y="514"/>
                      </a:lnTo>
                      <a:lnTo>
                        <a:pt x="156" y="568"/>
                      </a:lnTo>
                      <a:lnTo>
                        <a:pt x="127" y="592"/>
                      </a:lnTo>
                      <a:lnTo>
                        <a:pt x="108" y="608"/>
                      </a:lnTo>
                      <a:lnTo>
                        <a:pt x="73" y="607"/>
                      </a:lnTo>
                      <a:lnTo>
                        <a:pt x="48" y="589"/>
                      </a:lnTo>
                      <a:lnTo>
                        <a:pt x="7" y="585"/>
                      </a:lnTo>
                      <a:lnTo>
                        <a:pt x="0" y="565"/>
                      </a:lnTo>
                      <a:lnTo>
                        <a:pt x="21" y="525"/>
                      </a:lnTo>
                      <a:lnTo>
                        <a:pt x="69" y="473"/>
                      </a:lnTo>
                      <a:lnTo>
                        <a:pt x="93" y="463"/>
                      </a:lnTo>
                      <a:lnTo>
                        <a:pt x="120" y="443"/>
                      </a:lnTo>
                      <a:lnTo>
                        <a:pt x="153" y="416"/>
                      </a:lnTo>
                      <a:lnTo>
                        <a:pt x="175" y="389"/>
                      </a:lnTo>
                      <a:lnTo>
                        <a:pt x="192" y="351"/>
                      </a:lnTo>
                      <a:lnTo>
                        <a:pt x="207" y="338"/>
                      </a:lnTo>
                      <a:lnTo>
                        <a:pt x="212" y="310"/>
                      </a:lnTo>
                      <a:lnTo>
                        <a:pt x="239" y="287"/>
                      </a:lnTo>
                      <a:lnTo>
                        <a:pt x="247" y="308"/>
                      </a:lnTo>
                      <a:close/>
                      <a:moveTo>
                        <a:pt x="308" y="79"/>
                      </a:moveTo>
                      <a:lnTo>
                        <a:pt x="335" y="128"/>
                      </a:lnTo>
                      <a:lnTo>
                        <a:pt x="336" y="96"/>
                      </a:lnTo>
                      <a:lnTo>
                        <a:pt x="353" y="109"/>
                      </a:lnTo>
                      <a:lnTo>
                        <a:pt x="359" y="145"/>
                      </a:lnTo>
                      <a:lnTo>
                        <a:pt x="389" y="160"/>
                      </a:lnTo>
                      <a:lnTo>
                        <a:pt x="415" y="164"/>
                      </a:lnTo>
                      <a:lnTo>
                        <a:pt x="436" y="146"/>
                      </a:lnTo>
                      <a:lnTo>
                        <a:pt x="456" y="151"/>
                      </a:lnTo>
                      <a:lnTo>
                        <a:pt x="446" y="194"/>
                      </a:lnTo>
                      <a:lnTo>
                        <a:pt x="435" y="222"/>
                      </a:lnTo>
                      <a:lnTo>
                        <a:pt x="406" y="221"/>
                      </a:lnTo>
                      <a:lnTo>
                        <a:pt x="396" y="236"/>
                      </a:lnTo>
                      <a:lnTo>
                        <a:pt x="399" y="257"/>
                      </a:lnTo>
                      <a:lnTo>
                        <a:pt x="394" y="266"/>
                      </a:lnTo>
                      <a:lnTo>
                        <a:pt x="380" y="293"/>
                      </a:lnTo>
                      <a:lnTo>
                        <a:pt x="361" y="327"/>
                      </a:lnTo>
                      <a:lnTo>
                        <a:pt x="331" y="347"/>
                      </a:lnTo>
                      <a:lnTo>
                        <a:pt x="325" y="334"/>
                      </a:lnTo>
                      <a:lnTo>
                        <a:pt x="309" y="327"/>
                      </a:lnTo>
                      <a:lnTo>
                        <a:pt x="331" y="286"/>
                      </a:lnTo>
                      <a:lnTo>
                        <a:pt x="319" y="258"/>
                      </a:lnTo>
                      <a:lnTo>
                        <a:pt x="278" y="239"/>
                      </a:lnTo>
                      <a:lnTo>
                        <a:pt x="279" y="221"/>
                      </a:lnTo>
                      <a:lnTo>
                        <a:pt x="306" y="204"/>
                      </a:lnTo>
                      <a:lnTo>
                        <a:pt x="313" y="167"/>
                      </a:lnTo>
                      <a:lnTo>
                        <a:pt x="311" y="136"/>
                      </a:lnTo>
                      <a:lnTo>
                        <a:pt x="295" y="105"/>
                      </a:lnTo>
                      <a:lnTo>
                        <a:pt x="296" y="97"/>
                      </a:lnTo>
                      <a:lnTo>
                        <a:pt x="278" y="77"/>
                      </a:lnTo>
                      <a:lnTo>
                        <a:pt x="248" y="36"/>
                      </a:lnTo>
                      <a:lnTo>
                        <a:pt x="233" y="4"/>
                      </a:lnTo>
                      <a:lnTo>
                        <a:pt x="247" y="0"/>
                      </a:lnTo>
                      <a:lnTo>
                        <a:pt x="267" y="25"/>
                      </a:lnTo>
                      <a:lnTo>
                        <a:pt x="297" y="37"/>
                      </a:lnTo>
                      <a:lnTo>
                        <a:pt x="308" y="7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69" name="Country">
                  <a:extLst>
                    <a:ext uri="{FF2B5EF4-FFF2-40B4-BE49-F238E27FC236}">
                      <a16:creationId xmlns:a16="http://schemas.microsoft.com/office/drawing/2014/main" id="{2B50F9BF-B391-4AE5-8B58-1ACD32202F9C}"/>
                    </a:ext>
                  </a:extLst>
                </p:cNvPr>
                <p:cNvSpPr>
                  <a:spLocks noEditPoints="1"/>
                </p:cNvSpPr>
                <p:nvPr/>
              </p:nvSpPr>
              <p:spPr bwMode="auto">
                <a:xfrm>
                  <a:off x="6638925" y="2227263"/>
                  <a:ext cx="60325" cy="79375"/>
                </a:xfrm>
                <a:custGeom>
                  <a:avLst/>
                  <a:gdLst>
                    <a:gd name="T0" fmla="*/ 261 w 296"/>
                    <a:gd name="T1" fmla="*/ 217 h 395"/>
                    <a:gd name="T2" fmla="*/ 246 w 296"/>
                    <a:gd name="T3" fmla="*/ 245 h 395"/>
                    <a:gd name="T4" fmla="*/ 229 w 296"/>
                    <a:gd name="T5" fmla="*/ 243 h 395"/>
                    <a:gd name="T6" fmla="*/ 221 w 296"/>
                    <a:gd name="T7" fmla="*/ 252 h 395"/>
                    <a:gd name="T8" fmla="*/ 215 w 296"/>
                    <a:gd name="T9" fmla="*/ 273 h 395"/>
                    <a:gd name="T10" fmla="*/ 220 w 296"/>
                    <a:gd name="T11" fmla="*/ 299 h 395"/>
                    <a:gd name="T12" fmla="*/ 216 w 296"/>
                    <a:gd name="T13" fmla="*/ 304 h 395"/>
                    <a:gd name="T14" fmla="*/ 199 w 296"/>
                    <a:gd name="T15" fmla="*/ 304 h 395"/>
                    <a:gd name="T16" fmla="*/ 175 w 296"/>
                    <a:gd name="T17" fmla="*/ 319 h 395"/>
                    <a:gd name="T18" fmla="*/ 172 w 296"/>
                    <a:gd name="T19" fmla="*/ 338 h 395"/>
                    <a:gd name="T20" fmla="*/ 163 w 296"/>
                    <a:gd name="T21" fmla="*/ 347 h 395"/>
                    <a:gd name="T22" fmla="*/ 139 w 296"/>
                    <a:gd name="T23" fmla="*/ 346 h 395"/>
                    <a:gd name="T24" fmla="*/ 125 w 296"/>
                    <a:gd name="T25" fmla="*/ 356 h 395"/>
                    <a:gd name="T26" fmla="*/ 125 w 296"/>
                    <a:gd name="T27" fmla="*/ 372 h 395"/>
                    <a:gd name="T28" fmla="*/ 106 w 296"/>
                    <a:gd name="T29" fmla="*/ 383 h 395"/>
                    <a:gd name="T30" fmla="*/ 85 w 296"/>
                    <a:gd name="T31" fmla="*/ 380 h 395"/>
                    <a:gd name="T32" fmla="*/ 60 w 296"/>
                    <a:gd name="T33" fmla="*/ 393 h 395"/>
                    <a:gd name="T34" fmla="*/ 42 w 296"/>
                    <a:gd name="T35" fmla="*/ 395 h 395"/>
                    <a:gd name="T36" fmla="*/ 30 w 296"/>
                    <a:gd name="T37" fmla="*/ 368 h 395"/>
                    <a:gd name="T38" fmla="*/ 0 w 296"/>
                    <a:gd name="T39" fmla="*/ 302 h 395"/>
                    <a:gd name="T40" fmla="*/ 114 w 296"/>
                    <a:gd name="T41" fmla="*/ 262 h 395"/>
                    <a:gd name="T42" fmla="*/ 139 w 296"/>
                    <a:gd name="T43" fmla="*/ 181 h 395"/>
                    <a:gd name="T44" fmla="*/ 122 w 296"/>
                    <a:gd name="T45" fmla="*/ 153 h 395"/>
                    <a:gd name="T46" fmla="*/ 123 w 296"/>
                    <a:gd name="T47" fmla="*/ 136 h 395"/>
                    <a:gd name="T48" fmla="*/ 134 w 296"/>
                    <a:gd name="T49" fmla="*/ 119 h 395"/>
                    <a:gd name="T50" fmla="*/ 134 w 296"/>
                    <a:gd name="T51" fmla="*/ 102 h 395"/>
                    <a:gd name="T52" fmla="*/ 151 w 296"/>
                    <a:gd name="T53" fmla="*/ 94 h 395"/>
                    <a:gd name="T54" fmla="*/ 144 w 296"/>
                    <a:gd name="T55" fmla="*/ 88 h 395"/>
                    <a:gd name="T56" fmla="*/ 147 w 296"/>
                    <a:gd name="T57" fmla="*/ 61 h 395"/>
                    <a:gd name="T58" fmla="*/ 167 w 296"/>
                    <a:gd name="T59" fmla="*/ 61 h 395"/>
                    <a:gd name="T60" fmla="*/ 184 w 296"/>
                    <a:gd name="T61" fmla="*/ 90 h 395"/>
                    <a:gd name="T62" fmla="*/ 205 w 296"/>
                    <a:gd name="T63" fmla="*/ 105 h 395"/>
                    <a:gd name="T64" fmla="*/ 233 w 296"/>
                    <a:gd name="T65" fmla="*/ 110 h 395"/>
                    <a:gd name="T66" fmla="*/ 255 w 296"/>
                    <a:gd name="T67" fmla="*/ 117 h 395"/>
                    <a:gd name="T68" fmla="*/ 272 w 296"/>
                    <a:gd name="T69" fmla="*/ 141 h 395"/>
                    <a:gd name="T70" fmla="*/ 283 w 296"/>
                    <a:gd name="T71" fmla="*/ 154 h 395"/>
                    <a:gd name="T72" fmla="*/ 296 w 296"/>
                    <a:gd name="T73" fmla="*/ 160 h 395"/>
                    <a:gd name="T74" fmla="*/ 296 w 296"/>
                    <a:gd name="T75" fmla="*/ 169 h 395"/>
                    <a:gd name="T76" fmla="*/ 282 w 296"/>
                    <a:gd name="T77" fmla="*/ 193 h 395"/>
                    <a:gd name="T78" fmla="*/ 276 w 296"/>
                    <a:gd name="T79" fmla="*/ 204 h 395"/>
                    <a:gd name="T80" fmla="*/ 261 w 296"/>
                    <a:gd name="T81" fmla="*/ 218 h 395"/>
                    <a:gd name="T82" fmla="*/ 261 w 296"/>
                    <a:gd name="T83" fmla="*/ 217 h 395"/>
                    <a:gd name="T84" fmla="*/ 167 w 296"/>
                    <a:gd name="T85" fmla="*/ 21 h 395"/>
                    <a:gd name="T86" fmla="*/ 162 w 296"/>
                    <a:gd name="T87" fmla="*/ 28 h 395"/>
                    <a:gd name="T88" fmla="*/ 155 w 296"/>
                    <a:gd name="T89" fmla="*/ 14 h 395"/>
                    <a:gd name="T90" fmla="*/ 166 w 296"/>
                    <a:gd name="T91" fmla="*/ 0 h 395"/>
                    <a:gd name="T92" fmla="*/ 171 w 296"/>
                    <a:gd name="T93" fmla="*/ 3 h 395"/>
                    <a:gd name="T94" fmla="*/ 167 w 296"/>
                    <a:gd name="T95" fmla="*/ 2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6" h="395">
                      <a:moveTo>
                        <a:pt x="261" y="217"/>
                      </a:moveTo>
                      <a:lnTo>
                        <a:pt x="246" y="245"/>
                      </a:lnTo>
                      <a:lnTo>
                        <a:pt x="229" y="243"/>
                      </a:lnTo>
                      <a:lnTo>
                        <a:pt x="221" y="252"/>
                      </a:lnTo>
                      <a:lnTo>
                        <a:pt x="215" y="273"/>
                      </a:lnTo>
                      <a:lnTo>
                        <a:pt x="220" y="299"/>
                      </a:lnTo>
                      <a:lnTo>
                        <a:pt x="216" y="304"/>
                      </a:lnTo>
                      <a:lnTo>
                        <a:pt x="199" y="304"/>
                      </a:lnTo>
                      <a:lnTo>
                        <a:pt x="175" y="319"/>
                      </a:lnTo>
                      <a:lnTo>
                        <a:pt x="172" y="338"/>
                      </a:lnTo>
                      <a:lnTo>
                        <a:pt x="163" y="347"/>
                      </a:lnTo>
                      <a:lnTo>
                        <a:pt x="139" y="346"/>
                      </a:lnTo>
                      <a:lnTo>
                        <a:pt x="125" y="356"/>
                      </a:lnTo>
                      <a:lnTo>
                        <a:pt x="125" y="372"/>
                      </a:lnTo>
                      <a:lnTo>
                        <a:pt x="106" y="383"/>
                      </a:lnTo>
                      <a:lnTo>
                        <a:pt x="85" y="380"/>
                      </a:lnTo>
                      <a:lnTo>
                        <a:pt x="60" y="393"/>
                      </a:lnTo>
                      <a:lnTo>
                        <a:pt x="42" y="395"/>
                      </a:lnTo>
                      <a:lnTo>
                        <a:pt x="30" y="368"/>
                      </a:lnTo>
                      <a:lnTo>
                        <a:pt x="0" y="302"/>
                      </a:lnTo>
                      <a:lnTo>
                        <a:pt x="114" y="262"/>
                      </a:lnTo>
                      <a:lnTo>
                        <a:pt x="139" y="181"/>
                      </a:lnTo>
                      <a:lnTo>
                        <a:pt x="122" y="153"/>
                      </a:lnTo>
                      <a:lnTo>
                        <a:pt x="123" y="136"/>
                      </a:lnTo>
                      <a:lnTo>
                        <a:pt x="134" y="119"/>
                      </a:lnTo>
                      <a:lnTo>
                        <a:pt x="134" y="102"/>
                      </a:lnTo>
                      <a:lnTo>
                        <a:pt x="151" y="94"/>
                      </a:lnTo>
                      <a:lnTo>
                        <a:pt x="144" y="88"/>
                      </a:lnTo>
                      <a:lnTo>
                        <a:pt x="147" y="61"/>
                      </a:lnTo>
                      <a:lnTo>
                        <a:pt x="167" y="61"/>
                      </a:lnTo>
                      <a:lnTo>
                        <a:pt x="184" y="90"/>
                      </a:lnTo>
                      <a:lnTo>
                        <a:pt x="205" y="105"/>
                      </a:lnTo>
                      <a:lnTo>
                        <a:pt x="233" y="110"/>
                      </a:lnTo>
                      <a:lnTo>
                        <a:pt x="255" y="117"/>
                      </a:lnTo>
                      <a:lnTo>
                        <a:pt x="272" y="141"/>
                      </a:lnTo>
                      <a:lnTo>
                        <a:pt x="283" y="154"/>
                      </a:lnTo>
                      <a:lnTo>
                        <a:pt x="296" y="160"/>
                      </a:lnTo>
                      <a:lnTo>
                        <a:pt x="296" y="169"/>
                      </a:lnTo>
                      <a:lnTo>
                        <a:pt x="282" y="193"/>
                      </a:lnTo>
                      <a:lnTo>
                        <a:pt x="276" y="204"/>
                      </a:lnTo>
                      <a:lnTo>
                        <a:pt x="261" y="218"/>
                      </a:lnTo>
                      <a:lnTo>
                        <a:pt x="261" y="217"/>
                      </a:lnTo>
                      <a:close/>
                      <a:moveTo>
                        <a:pt x="167" y="21"/>
                      </a:moveTo>
                      <a:lnTo>
                        <a:pt x="162" y="28"/>
                      </a:lnTo>
                      <a:lnTo>
                        <a:pt x="155" y="14"/>
                      </a:lnTo>
                      <a:lnTo>
                        <a:pt x="166" y="0"/>
                      </a:lnTo>
                      <a:lnTo>
                        <a:pt x="171" y="3"/>
                      </a:lnTo>
                      <a:lnTo>
                        <a:pt x="167" y="2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0" name="Country">
                  <a:extLst>
                    <a:ext uri="{FF2B5EF4-FFF2-40B4-BE49-F238E27FC236}">
                      <a16:creationId xmlns:a16="http://schemas.microsoft.com/office/drawing/2014/main" id="{973D7B07-9C4F-4493-9DA6-CD36C02F7B23}"/>
                    </a:ext>
                  </a:extLst>
                </p:cNvPr>
                <p:cNvSpPr>
                  <a:spLocks/>
                </p:cNvSpPr>
                <p:nvPr/>
              </p:nvSpPr>
              <p:spPr bwMode="auto">
                <a:xfrm>
                  <a:off x="5597525" y="2362200"/>
                  <a:ext cx="42862" cy="19050"/>
                </a:xfrm>
                <a:custGeom>
                  <a:avLst/>
                  <a:gdLst>
                    <a:gd name="T0" fmla="*/ 193 w 217"/>
                    <a:gd name="T1" fmla="*/ 91 h 91"/>
                    <a:gd name="T2" fmla="*/ 180 w 217"/>
                    <a:gd name="T3" fmla="*/ 80 h 91"/>
                    <a:gd name="T4" fmla="*/ 172 w 217"/>
                    <a:gd name="T5" fmla="*/ 60 h 91"/>
                    <a:gd name="T6" fmla="*/ 181 w 217"/>
                    <a:gd name="T7" fmla="*/ 49 h 91"/>
                    <a:gd name="T8" fmla="*/ 172 w 217"/>
                    <a:gd name="T9" fmla="*/ 47 h 91"/>
                    <a:gd name="T10" fmla="*/ 165 w 217"/>
                    <a:gd name="T11" fmla="*/ 34 h 91"/>
                    <a:gd name="T12" fmla="*/ 146 w 217"/>
                    <a:gd name="T13" fmla="*/ 24 h 91"/>
                    <a:gd name="T14" fmla="*/ 129 w 217"/>
                    <a:gd name="T15" fmla="*/ 26 h 91"/>
                    <a:gd name="T16" fmla="*/ 122 w 217"/>
                    <a:gd name="T17" fmla="*/ 39 h 91"/>
                    <a:gd name="T18" fmla="*/ 106 w 217"/>
                    <a:gd name="T19" fmla="*/ 49 h 91"/>
                    <a:gd name="T20" fmla="*/ 98 w 217"/>
                    <a:gd name="T21" fmla="*/ 50 h 91"/>
                    <a:gd name="T22" fmla="*/ 94 w 217"/>
                    <a:gd name="T23" fmla="*/ 58 h 91"/>
                    <a:gd name="T24" fmla="*/ 112 w 217"/>
                    <a:gd name="T25" fmla="*/ 79 h 91"/>
                    <a:gd name="T26" fmla="*/ 102 w 217"/>
                    <a:gd name="T27" fmla="*/ 84 h 91"/>
                    <a:gd name="T28" fmla="*/ 96 w 217"/>
                    <a:gd name="T29" fmla="*/ 89 h 91"/>
                    <a:gd name="T30" fmla="*/ 79 w 217"/>
                    <a:gd name="T31" fmla="*/ 91 h 91"/>
                    <a:gd name="T32" fmla="*/ 72 w 217"/>
                    <a:gd name="T33" fmla="*/ 69 h 91"/>
                    <a:gd name="T34" fmla="*/ 67 w 217"/>
                    <a:gd name="T35" fmla="*/ 75 h 91"/>
                    <a:gd name="T36" fmla="*/ 55 w 217"/>
                    <a:gd name="T37" fmla="*/ 73 h 91"/>
                    <a:gd name="T38" fmla="*/ 47 w 217"/>
                    <a:gd name="T39" fmla="*/ 57 h 91"/>
                    <a:gd name="T40" fmla="*/ 32 w 217"/>
                    <a:gd name="T41" fmla="*/ 55 h 91"/>
                    <a:gd name="T42" fmla="*/ 22 w 217"/>
                    <a:gd name="T43" fmla="*/ 51 h 91"/>
                    <a:gd name="T44" fmla="*/ 6 w 217"/>
                    <a:gd name="T45" fmla="*/ 51 h 91"/>
                    <a:gd name="T46" fmla="*/ 4 w 217"/>
                    <a:gd name="T47" fmla="*/ 59 h 91"/>
                    <a:gd name="T48" fmla="*/ 0 w 217"/>
                    <a:gd name="T49" fmla="*/ 53 h 91"/>
                    <a:gd name="T50" fmla="*/ 2 w 217"/>
                    <a:gd name="T51" fmla="*/ 46 h 91"/>
                    <a:gd name="T52" fmla="*/ 5 w 217"/>
                    <a:gd name="T53" fmla="*/ 38 h 91"/>
                    <a:gd name="T54" fmla="*/ 4 w 217"/>
                    <a:gd name="T55" fmla="*/ 31 h 91"/>
                    <a:gd name="T56" fmla="*/ 9 w 217"/>
                    <a:gd name="T57" fmla="*/ 26 h 91"/>
                    <a:gd name="T58" fmla="*/ 2 w 217"/>
                    <a:gd name="T59" fmla="*/ 21 h 91"/>
                    <a:gd name="T60" fmla="*/ 1 w 217"/>
                    <a:gd name="T61" fmla="*/ 5 h 91"/>
                    <a:gd name="T62" fmla="*/ 16 w 217"/>
                    <a:gd name="T63" fmla="*/ 2 h 91"/>
                    <a:gd name="T64" fmla="*/ 29 w 217"/>
                    <a:gd name="T65" fmla="*/ 16 h 91"/>
                    <a:gd name="T66" fmla="*/ 29 w 217"/>
                    <a:gd name="T67" fmla="*/ 24 h 91"/>
                    <a:gd name="T68" fmla="*/ 44 w 217"/>
                    <a:gd name="T69" fmla="*/ 25 h 91"/>
                    <a:gd name="T70" fmla="*/ 47 w 217"/>
                    <a:gd name="T71" fmla="*/ 22 h 91"/>
                    <a:gd name="T72" fmla="*/ 58 w 217"/>
                    <a:gd name="T73" fmla="*/ 32 h 91"/>
                    <a:gd name="T74" fmla="*/ 77 w 217"/>
                    <a:gd name="T75" fmla="*/ 29 h 91"/>
                    <a:gd name="T76" fmla="*/ 93 w 217"/>
                    <a:gd name="T77" fmla="*/ 19 h 91"/>
                    <a:gd name="T78" fmla="*/ 116 w 217"/>
                    <a:gd name="T79" fmla="*/ 12 h 91"/>
                    <a:gd name="T80" fmla="*/ 129 w 217"/>
                    <a:gd name="T81" fmla="*/ 0 h 91"/>
                    <a:gd name="T82" fmla="*/ 150 w 217"/>
                    <a:gd name="T83" fmla="*/ 2 h 91"/>
                    <a:gd name="T84" fmla="*/ 148 w 217"/>
                    <a:gd name="T85" fmla="*/ 6 h 91"/>
                    <a:gd name="T86" fmla="*/ 169 w 217"/>
                    <a:gd name="T87" fmla="*/ 8 h 91"/>
                    <a:gd name="T88" fmla="*/ 186 w 217"/>
                    <a:gd name="T89" fmla="*/ 14 h 91"/>
                    <a:gd name="T90" fmla="*/ 199 w 217"/>
                    <a:gd name="T91" fmla="*/ 26 h 91"/>
                    <a:gd name="T92" fmla="*/ 213 w 217"/>
                    <a:gd name="T93" fmla="*/ 36 h 91"/>
                    <a:gd name="T94" fmla="*/ 208 w 217"/>
                    <a:gd name="T95" fmla="*/ 42 h 91"/>
                    <a:gd name="T96" fmla="*/ 217 w 217"/>
                    <a:gd name="T97" fmla="*/ 64 h 91"/>
                    <a:gd name="T98" fmla="*/ 210 w 217"/>
                    <a:gd name="T99" fmla="*/ 75 h 91"/>
                    <a:gd name="T100" fmla="*/ 198 w 217"/>
                    <a:gd name="T101" fmla="*/ 73 h 91"/>
                    <a:gd name="T102" fmla="*/ 193 w 217"/>
                    <a:gd name="T10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 h="91">
                      <a:moveTo>
                        <a:pt x="193" y="91"/>
                      </a:moveTo>
                      <a:lnTo>
                        <a:pt x="180" y="80"/>
                      </a:lnTo>
                      <a:lnTo>
                        <a:pt x="172" y="60"/>
                      </a:lnTo>
                      <a:lnTo>
                        <a:pt x="181" y="49"/>
                      </a:lnTo>
                      <a:lnTo>
                        <a:pt x="172" y="47"/>
                      </a:lnTo>
                      <a:lnTo>
                        <a:pt x="165" y="34"/>
                      </a:lnTo>
                      <a:lnTo>
                        <a:pt x="146" y="24"/>
                      </a:lnTo>
                      <a:lnTo>
                        <a:pt x="129" y="26"/>
                      </a:lnTo>
                      <a:lnTo>
                        <a:pt x="122" y="39"/>
                      </a:lnTo>
                      <a:lnTo>
                        <a:pt x="106" y="49"/>
                      </a:lnTo>
                      <a:lnTo>
                        <a:pt x="98" y="50"/>
                      </a:lnTo>
                      <a:lnTo>
                        <a:pt x="94" y="58"/>
                      </a:lnTo>
                      <a:lnTo>
                        <a:pt x="112" y="79"/>
                      </a:lnTo>
                      <a:lnTo>
                        <a:pt x="102" y="84"/>
                      </a:lnTo>
                      <a:lnTo>
                        <a:pt x="96" y="89"/>
                      </a:lnTo>
                      <a:lnTo>
                        <a:pt x="79" y="91"/>
                      </a:lnTo>
                      <a:lnTo>
                        <a:pt x="72" y="69"/>
                      </a:lnTo>
                      <a:lnTo>
                        <a:pt x="67" y="75"/>
                      </a:lnTo>
                      <a:lnTo>
                        <a:pt x="55" y="73"/>
                      </a:lnTo>
                      <a:lnTo>
                        <a:pt x="47" y="57"/>
                      </a:lnTo>
                      <a:lnTo>
                        <a:pt x="32" y="55"/>
                      </a:lnTo>
                      <a:lnTo>
                        <a:pt x="22" y="51"/>
                      </a:lnTo>
                      <a:lnTo>
                        <a:pt x="6" y="51"/>
                      </a:lnTo>
                      <a:lnTo>
                        <a:pt x="4" y="59"/>
                      </a:lnTo>
                      <a:lnTo>
                        <a:pt x="0" y="53"/>
                      </a:lnTo>
                      <a:lnTo>
                        <a:pt x="2" y="46"/>
                      </a:lnTo>
                      <a:lnTo>
                        <a:pt x="5" y="38"/>
                      </a:lnTo>
                      <a:lnTo>
                        <a:pt x="4" y="31"/>
                      </a:lnTo>
                      <a:lnTo>
                        <a:pt x="9" y="26"/>
                      </a:lnTo>
                      <a:lnTo>
                        <a:pt x="2" y="21"/>
                      </a:lnTo>
                      <a:lnTo>
                        <a:pt x="1" y="5"/>
                      </a:lnTo>
                      <a:lnTo>
                        <a:pt x="16" y="2"/>
                      </a:lnTo>
                      <a:lnTo>
                        <a:pt x="29" y="16"/>
                      </a:lnTo>
                      <a:lnTo>
                        <a:pt x="29" y="24"/>
                      </a:lnTo>
                      <a:lnTo>
                        <a:pt x="44" y="25"/>
                      </a:lnTo>
                      <a:lnTo>
                        <a:pt x="47" y="22"/>
                      </a:lnTo>
                      <a:lnTo>
                        <a:pt x="58" y="32"/>
                      </a:lnTo>
                      <a:lnTo>
                        <a:pt x="77" y="29"/>
                      </a:lnTo>
                      <a:lnTo>
                        <a:pt x="93" y="19"/>
                      </a:lnTo>
                      <a:lnTo>
                        <a:pt x="116" y="12"/>
                      </a:lnTo>
                      <a:lnTo>
                        <a:pt x="129" y="0"/>
                      </a:lnTo>
                      <a:lnTo>
                        <a:pt x="150" y="2"/>
                      </a:lnTo>
                      <a:lnTo>
                        <a:pt x="148" y="6"/>
                      </a:lnTo>
                      <a:lnTo>
                        <a:pt x="169" y="8"/>
                      </a:lnTo>
                      <a:lnTo>
                        <a:pt x="186" y="14"/>
                      </a:lnTo>
                      <a:lnTo>
                        <a:pt x="199" y="26"/>
                      </a:lnTo>
                      <a:lnTo>
                        <a:pt x="213" y="36"/>
                      </a:lnTo>
                      <a:lnTo>
                        <a:pt x="208" y="42"/>
                      </a:lnTo>
                      <a:lnTo>
                        <a:pt x="217" y="64"/>
                      </a:lnTo>
                      <a:lnTo>
                        <a:pt x="210" y="75"/>
                      </a:lnTo>
                      <a:lnTo>
                        <a:pt x="198" y="73"/>
                      </a:lnTo>
                      <a:lnTo>
                        <a:pt x="193" y="9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1" name="Country">
                  <a:extLst>
                    <a:ext uri="{FF2B5EF4-FFF2-40B4-BE49-F238E27FC236}">
                      <a16:creationId xmlns:a16="http://schemas.microsoft.com/office/drawing/2014/main" id="{C4949BF3-4A26-4AD2-A529-94933074A866}"/>
                    </a:ext>
                  </a:extLst>
                </p:cNvPr>
                <p:cNvSpPr>
                  <a:spLocks/>
                </p:cNvSpPr>
                <p:nvPr/>
              </p:nvSpPr>
              <p:spPr bwMode="auto">
                <a:xfrm>
                  <a:off x="5608638" y="2436813"/>
                  <a:ext cx="98425" cy="141288"/>
                </a:xfrm>
                <a:custGeom>
                  <a:avLst/>
                  <a:gdLst>
                    <a:gd name="T0" fmla="*/ 438 w 483"/>
                    <a:gd name="T1" fmla="*/ 690 h 700"/>
                    <a:gd name="T2" fmla="*/ 381 w 483"/>
                    <a:gd name="T3" fmla="*/ 677 h 700"/>
                    <a:gd name="T4" fmla="*/ 302 w 483"/>
                    <a:gd name="T5" fmla="*/ 622 h 700"/>
                    <a:gd name="T6" fmla="*/ 205 w 483"/>
                    <a:gd name="T7" fmla="*/ 555 h 700"/>
                    <a:gd name="T8" fmla="*/ 195 w 483"/>
                    <a:gd name="T9" fmla="*/ 512 h 700"/>
                    <a:gd name="T10" fmla="*/ 126 w 483"/>
                    <a:gd name="T11" fmla="*/ 390 h 700"/>
                    <a:gd name="T12" fmla="*/ 75 w 483"/>
                    <a:gd name="T13" fmla="*/ 297 h 700"/>
                    <a:gd name="T14" fmla="*/ 33 w 483"/>
                    <a:gd name="T15" fmla="*/ 244 h 700"/>
                    <a:gd name="T16" fmla="*/ 18 w 483"/>
                    <a:gd name="T17" fmla="*/ 212 h 700"/>
                    <a:gd name="T18" fmla="*/ 12 w 483"/>
                    <a:gd name="T19" fmla="*/ 150 h 700"/>
                    <a:gd name="T20" fmla="*/ 47 w 483"/>
                    <a:gd name="T21" fmla="*/ 142 h 700"/>
                    <a:gd name="T22" fmla="*/ 37 w 483"/>
                    <a:gd name="T23" fmla="*/ 164 h 700"/>
                    <a:gd name="T24" fmla="*/ 68 w 483"/>
                    <a:gd name="T25" fmla="*/ 165 h 700"/>
                    <a:gd name="T26" fmla="*/ 105 w 483"/>
                    <a:gd name="T27" fmla="*/ 169 h 700"/>
                    <a:gd name="T28" fmla="*/ 136 w 483"/>
                    <a:gd name="T29" fmla="*/ 111 h 700"/>
                    <a:gd name="T30" fmla="*/ 222 w 483"/>
                    <a:gd name="T31" fmla="*/ 56 h 700"/>
                    <a:gd name="T32" fmla="*/ 229 w 483"/>
                    <a:gd name="T33" fmla="*/ 3 h 700"/>
                    <a:gd name="T34" fmla="*/ 264 w 483"/>
                    <a:gd name="T35" fmla="*/ 18 h 700"/>
                    <a:gd name="T36" fmla="*/ 294 w 483"/>
                    <a:gd name="T37" fmla="*/ 45 h 700"/>
                    <a:gd name="T38" fmla="*/ 344 w 483"/>
                    <a:gd name="T39" fmla="*/ 89 h 700"/>
                    <a:gd name="T40" fmla="*/ 379 w 483"/>
                    <a:gd name="T41" fmla="*/ 86 h 700"/>
                    <a:gd name="T42" fmla="*/ 431 w 483"/>
                    <a:gd name="T43" fmla="*/ 100 h 700"/>
                    <a:gd name="T44" fmla="*/ 418 w 483"/>
                    <a:gd name="T45" fmla="*/ 139 h 700"/>
                    <a:gd name="T46" fmla="*/ 402 w 483"/>
                    <a:gd name="T47" fmla="*/ 158 h 700"/>
                    <a:gd name="T48" fmla="*/ 366 w 483"/>
                    <a:gd name="T49" fmla="*/ 171 h 700"/>
                    <a:gd name="T50" fmla="*/ 320 w 483"/>
                    <a:gd name="T51" fmla="*/ 214 h 700"/>
                    <a:gd name="T52" fmla="*/ 314 w 483"/>
                    <a:gd name="T53" fmla="*/ 248 h 700"/>
                    <a:gd name="T54" fmla="*/ 291 w 483"/>
                    <a:gd name="T55" fmla="*/ 275 h 700"/>
                    <a:gd name="T56" fmla="*/ 297 w 483"/>
                    <a:gd name="T57" fmla="*/ 316 h 700"/>
                    <a:gd name="T58" fmla="*/ 310 w 483"/>
                    <a:gd name="T59" fmla="*/ 355 h 700"/>
                    <a:gd name="T60" fmla="*/ 350 w 483"/>
                    <a:gd name="T61" fmla="*/ 378 h 700"/>
                    <a:gd name="T62" fmla="*/ 414 w 483"/>
                    <a:gd name="T63" fmla="*/ 356 h 700"/>
                    <a:gd name="T64" fmla="*/ 429 w 483"/>
                    <a:gd name="T65" fmla="*/ 419 h 700"/>
                    <a:gd name="T66" fmla="*/ 483 w 483"/>
                    <a:gd name="T67" fmla="*/ 474 h 700"/>
                    <a:gd name="T68" fmla="*/ 473 w 483"/>
                    <a:gd name="T69" fmla="*/ 514 h 700"/>
                    <a:gd name="T70" fmla="*/ 458 w 483"/>
                    <a:gd name="T71" fmla="*/ 567 h 700"/>
                    <a:gd name="T72" fmla="*/ 456 w 483"/>
                    <a:gd name="T73" fmla="*/ 594 h 700"/>
                    <a:gd name="T74" fmla="*/ 448 w 483"/>
                    <a:gd name="T75" fmla="*/ 67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3" h="700">
                      <a:moveTo>
                        <a:pt x="448" y="670"/>
                      </a:moveTo>
                      <a:lnTo>
                        <a:pt x="438" y="690"/>
                      </a:lnTo>
                      <a:lnTo>
                        <a:pt x="419" y="700"/>
                      </a:lnTo>
                      <a:lnTo>
                        <a:pt x="381" y="677"/>
                      </a:lnTo>
                      <a:lnTo>
                        <a:pt x="377" y="661"/>
                      </a:lnTo>
                      <a:lnTo>
                        <a:pt x="302" y="622"/>
                      </a:lnTo>
                      <a:lnTo>
                        <a:pt x="234" y="579"/>
                      </a:lnTo>
                      <a:lnTo>
                        <a:pt x="205" y="555"/>
                      </a:lnTo>
                      <a:lnTo>
                        <a:pt x="189" y="523"/>
                      </a:lnTo>
                      <a:lnTo>
                        <a:pt x="195" y="512"/>
                      </a:lnTo>
                      <a:lnTo>
                        <a:pt x="163" y="461"/>
                      </a:lnTo>
                      <a:lnTo>
                        <a:pt x="126" y="390"/>
                      </a:lnTo>
                      <a:lnTo>
                        <a:pt x="90" y="314"/>
                      </a:lnTo>
                      <a:lnTo>
                        <a:pt x="75" y="297"/>
                      </a:lnTo>
                      <a:lnTo>
                        <a:pt x="63" y="269"/>
                      </a:lnTo>
                      <a:lnTo>
                        <a:pt x="33" y="244"/>
                      </a:lnTo>
                      <a:lnTo>
                        <a:pt x="6" y="229"/>
                      </a:lnTo>
                      <a:lnTo>
                        <a:pt x="18" y="212"/>
                      </a:lnTo>
                      <a:lnTo>
                        <a:pt x="0" y="176"/>
                      </a:lnTo>
                      <a:lnTo>
                        <a:pt x="12" y="150"/>
                      </a:lnTo>
                      <a:lnTo>
                        <a:pt x="42" y="126"/>
                      </a:lnTo>
                      <a:lnTo>
                        <a:pt x="47" y="142"/>
                      </a:lnTo>
                      <a:lnTo>
                        <a:pt x="36" y="150"/>
                      </a:lnTo>
                      <a:lnTo>
                        <a:pt x="37" y="164"/>
                      </a:lnTo>
                      <a:lnTo>
                        <a:pt x="52" y="161"/>
                      </a:lnTo>
                      <a:lnTo>
                        <a:pt x="68" y="165"/>
                      </a:lnTo>
                      <a:lnTo>
                        <a:pt x="84" y="184"/>
                      </a:lnTo>
                      <a:lnTo>
                        <a:pt x="105" y="169"/>
                      </a:lnTo>
                      <a:lnTo>
                        <a:pt x="112" y="143"/>
                      </a:lnTo>
                      <a:lnTo>
                        <a:pt x="136" y="111"/>
                      </a:lnTo>
                      <a:lnTo>
                        <a:pt x="181" y="96"/>
                      </a:lnTo>
                      <a:lnTo>
                        <a:pt x="222" y="56"/>
                      </a:lnTo>
                      <a:lnTo>
                        <a:pt x="234" y="32"/>
                      </a:lnTo>
                      <a:lnTo>
                        <a:pt x="229" y="3"/>
                      </a:lnTo>
                      <a:lnTo>
                        <a:pt x="239" y="0"/>
                      </a:lnTo>
                      <a:lnTo>
                        <a:pt x="264" y="18"/>
                      </a:lnTo>
                      <a:lnTo>
                        <a:pt x="276" y="35"/>
                      </a:lnTo>
                      <a:lnTo>
                        <a:pt x="294" y="45"/>
                      </a:lnTo>
                      <a:lnTo>
                        <a:pt x="316" y="85"/>
                      </a:lnTo>
                      <a:lnTo>
                        <a:pt x="344" y="89"/>
                      </a:lnTo>
                      <a:lnTo>
                        <a:pt x="365" y="79"/>
                      </a:lnTo>
                      <a:lnTo>
                        <a:pt x="379" y="86"/>
                      </a:lnTo>
                      <a:lnTo>
                        <a:pt x="402" y="82"/>
                      </a:lnTo>
                      <a:lnTo>
                        <a:pt x="431" y="100"/>
                      </a:lnTo>
                      <a:lnTo>
                        <a:pt x="406" y="139"/>
                      </a:lnTo>
                      <a:lnTo>
                        <a:pt x="418" y="139"/>
                      </a:lnTo>
                      <a:lnTo>
                        <a:pt x="437" y="159"/>
                      </a:lnTo>
                      <a:lnTo>
                        <a:pt x="402" y="158"/>
                      </a:lnTo>
                      <a:lnTo>
                        <a:pt x="397" y="163"/>
                      </a:lnTo>
                      <a:lnTo>
                        <a:pt x="366" y="171"/>
                      </a:lnTo>
                      <a:lnTo>
                        <a:pt x="323" y="196"/>
                      </a:lnTo>
                      <a:lnTo>
                        <a:pt x="320" y="214"/>
                      </a:lnTo>
                      <a:lnTo>
                        <a:pt x="311" y="227"/>
                      </a:lnTo>
                      <a:lnTo>
                        <a:pt x="314" y="248"/>
                      </a:lnTo>
                      <a:lnTo>
                        <a:pt x="291" y="259"/>
                      </a:lnTo>
                      <a:lnTo>
                        <a:pt x="291" y="275"/>
                      </a:lnTo>
                      <a:lnTo>
                        <a:pt x="281" y="281"/>
                      </a:lnTo>
                      <a:lnTo>
                        <a:pt x="297" y="316"/>
                      </a:lnTo>
                      <a:lnTo>
                        <a:pt x="318" y="339"/>
                      </a:lnTo>
                      <a:lnTo>
                        <a:pt x="310" y="355"/>
                      </a:lnTo>
                      <a:lnTo>
                        <a:pt x="336" y="357"/>
                      </a:lnTo>
                      <a:lnTo>
                        <a:pt x="350" y="378"/>
                      </a:lnTo>
                      <a:lnTo>
                        <a:pt x="383" y="379"/>
                      </a:lnTo>
                      <a:lnTo>
                        <a:pt x="414" y="356"/>
                      </a:lnTo>
                      <a:lnTo>
                        <a:pt x="412" y="414"/>
                      </a:lnTo>
                      <a:lnTo>
                        <a:pt x="429" y="419"/>
                      </a:lnTo>
                      <a:lnTo>
                        <a:pt x="450" y="412"/>
                      </a:lnTo>
                      <a:lnTo>
                        <a:pt x="483" y="474"/>
                      </a:lnTo>
                      <a:lnTo>
                        <a:pt x="475" y="487"/>
                      </a:lnTo>
                      <a:lnTo>
                        <a:pt x="473" y="514"/>
                      </a:lnTo>
                      <a:lnTo>
                        <a:pt x="473" y="547"/>
                      </a:lnTo>
                      <a:lnTo>
                        <a:pt x="458" y="567"/>
                      </a:lnTo>
                      <a:lnTo>
                        <a:pt x="465" y="581"/>
                      </a:lnTo>
                      <a:lnTo>
                        <a:pt x="456" y="594"/>
                      </a:lnTo>
                      <a:lnTo>
                        <a:pt x="472" y="627"/>
                      </a:lnTo>
                      <a:lnTo>
                        <a:pt x="448" y="67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2" name="Country">
                  <a:extLst>
                    <a:ext uri="{FF2B5EF4-FFF2-40B4-BE49-F238E27FC236}">
                      <a16:creationId xmlns:a16="http://schemas.microsoft.com/office/drawing/2014/main" id="{7B586167-878D-46D5-8312-652346E9CF31}"/>
                    </a:ext>
                  </a:extLst>
                </p:cNvPr>
                <p:cNvSpPr>
                  <a:spLocks noEditPoints="1"/>
                </p:cNvSpPr>
                <p:nvPr/>
              </p:nvSpPr>
              <p:spPr bwMode="auto">
                <a:xfrm>
                  <a:off x="7324725" y="2455863"/>
                  <a:ext cx="115887" cy="61913"/>
                </a:xfrm>
                <a:custGeom>
                  <a:avLst/>
                  <a:gdLst>
                    <a:gd name="T0" fmla="*/ 554 w 570"/>
                    <a:gd name="T1" fmla="*/ 167 h 309"/>
                    <a:gd name="T2" fmla="*/ 521 w 570"/>
                    <a:gd name="T3" fmla="*/ 128 h 309"/>
                    <a:gd name="T4" fmla="*/ 518 w 570"/>
                    <a:gd name="T5" fmla="*/ 95 h 309"/>
                    <a:gd name="T6" fmla="*/ 533 w 570"/>
                    <a:gd name="T7" fmla="*/ 115 h 309"/>
                    <a:gd name="T8" fmla="*/ 570 w 570"/>
                    <a:gd name="T9" fmla="*/ 152 h 309"/>
                    <a:gd name="T10" fmla="*/ 417 w 570"/>
                    <a:gd name="T11" fmla="*/ 112 h 309"/>
                    <a:gd name="T12" fmla="*/ 391 w 570"/>
                    <a:gd name="T13" fmla="*/ 126 h 309"/>
                    <a:gd name="T14" fmla="*/ 351 w 570"/>
                    <a:gd name="T15" fmla="*/ 144 h 309"/>
                    <a:gd name="T16" fmla="*/ 299 w 570"/>
                    <a:gd name="T17" fmla="*/ 133 h 309"/>
                    <a:gd name="T18" fmla="*/ 281 w 570"/>
                    <a:gd name="T19" fmla="*/ 111 h 309"/>
                    <a:gd name="T20" fmla="*/ 335 w 570"/>
                    <a:gd name="T21" fmla="*/ 113 h 309"/>
                    <a:gd name="T22" fmla="*/ 346 w 570"/>
                    <a:gd name="T23" fmla="*/ 94 h 309"/>
                    <a:gd name="T24" fmla="*/ 372 w 570"/>
                    <a:gd name="T25" fmla="*/ 112 h 309"/>
                    <a:gd name="T26" fmla="*/ 404 w 570"/>
                    <a:gd name="T27" fmla="*/ 85 h 309"/>
                    <a:gd name="T28" fmla="*/ 422 w 570"/>
                    <a:gd name="T29" fmla="*/ 62 h 309"/>
                    <a:gd name="T30" fmla="*/ 429 w 570"/>
                    <a:gd name="T31" fmla="*/ 89 h 309"/>
                    <a:gd name="T32" fmla="*/ 235 w 570"/>
                    <a:gd name="T33" fmla="*/ 184 h 309"/>
                    <a:gd name="T34" fmla="*/ 293 w 570"/>
                    <a:gd name="T35" fmla="*/ 250 h 309"/>
                    <a:gd name="T36" fmla="*/ 314 w 570"/>
                    <a:gd name="T37" fmla="*/ 265 h 309"/>
                    <a:gd name="T38" fmla="*/ 332 w 570"/>
                    <a:gd name="T39" fmla="*/ 279 h 309"/>
                    <a:gd name="T40" fmla="*/ 368 w 570"/>
                    <a:gd name="T41" fmla="*/ 306 h 309"/>
                    <a:gd name="T42" fmla="*/ 333 w 570"/>
                    <a:gd name="T43" fmla="*/ 299 h 309"/>
                    <a:gd name="T44" fmla="*/ 262 w 570"/>
                    <a:gd name="T45" fmla="*/ 289 h 309"/>
                    <a:gd name="T46" fmla="*/ 211 w 570"/>
                    <a:gd name="T47" fmla="*/ 244 h 309"/>
                    <a:gd name="T48" fmla="*/ 142 w 570"/>
                    <a:gd name="T49" fmla="*/ 194 h 309"/>
                    <a:gd name="T50" fmla="*/ 87 w 570"/>
                    <a:gd name="T51" fmla="*/ 217 h 309"/>
                    <a:gd name="T52" fmla="*/ 62 w 570"/>
                    <a:gd name="T53" fmla="*/ 258 h 309"/>
                    <a:gd name="T54" fmla="*/ 2 w 570"/>
                    <a:gd name="T55" fmla="*/ 250 h 309"/>
                    <a:gd name="T56" fmla="*/ 0 w 570"/>
                    <a:gd name="T57" fmla="*/ 4 h 309"/>
                    <a:gd name="T58" fmla="*/ 136 w 570"/>
                    <a:gd name="T59" fmla="*/ 51 h 309"/>
                    <a:gd name="T60" fmla="*/ 183 w 570"/>
                    <a:gd name="T61" fmla="*/ 89 h 309"/>
                    <a:gd name="T62" fmla="*/ 252 w 570"/>
                    <a:gd name="T63" fmla="*/ 135 h 309"/>
                    <a:gd name="T64" fmla="*/ 227 w 570"/>
                    <a:gd name="T65" fmla="*/ 159 h 309"/>
                    <a:gd name="T66" fmla="*/ 460 w 570"/>
                    <a:gd name="T67" fmla="*/ 75 h 309"/>
                    <a:gd name="T68" fmla="*/ 441 w 570"/>
                    <a:gd name="T69" fmla="*/ 63 h 309"/>
                    <a:gd name="T70" fmla="*/ 415 w 570"/>
                    <a:gd name="T71" fmla="*/ 36 h 309"/>
                    <a:gd name="T72" fmla="*/ 366 w 570"/>
                    <a:gd name="T73" fmla="*/ 9 h 309"/>
                    <a:gd name="T74" fmla="*/ 397 w 570"/>
                    <a:gd name="T75" fmla="*/ 10 h 309"/>
                    <a:gd name="T76" fmla="*/ 426 w 570"/>
                    <a:gd name="T77" fmla="*/ 28 h 309"/>
                    <a:gd name="T78" fmla="*/ 456 w 570"/>
                    <a:gd name="T79" fmla="*/ 5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0" h="309">
                      <a:moveTo>
                        <a:pt x="564" y="163"/>
                      </a:moveTo>
                      <a:lnTo>
                        <a:pt x="554" y="167"/>
                      </a:lnTo>
                      <a:lnTo>
                        <a:pt x="537" y="152"/>
                      </a:lnTo>
                      <a:lnTo>
                        <a:pt x="521" y="128"/>
                      </a:lnTo>
                      <a:lnTo>
                        <a:pt x="513" y="99"/>
                      </a:lnTo>
                      <a:lnTo>
                        <a:pt x="518" y="95"/>
                      </a:lnTo>
                      <a:lnTo>
                        <a:pt x="522" y="107"/>
                      </a:lnTo>
                      <a:lnTo>
                        <a:pt x="533" y="115"/>
                      </a:lnTo>
                      <a:lnTo>
                        <a:pt x="552" y="139"/>
                      </a:lnTo>
                      <a:lnTo>
                        <a:pt x="570" y="152"/>
                      </a:lnTo>
                      <a:lnTo>
                        <a:pt x="564" y="163"/>
                      </a:lnTo>
                      <a:close/>
                      <a:moveTo>
                        <a:pt x="417" y="112"/>
                      </a:moveTo>
                      <a:lnTo>
                        <a:pt x="397" y="115"/>
                      </a:lnTo>
                      <a:lnTo>
                        <a:pt x="391" y="126"/>
                      </a:lnTo>
                      <a:lnTo>
                        <a:pt x="370" y="135"/>
                      </a:lnTo>
                      <a:lnTo>
                        <a:pt x="351" y="144"/>
                      </a:lnTo>
                      <a:lnTo>
                        <a:pt x="330" y="144"/>
                      </a:lnTo>
                      <a:lnTo>
                        <a:pt x="299" y="133"/>
                      </a:lnTo>
                      <a:lnTo>
                        <a:pt x="278" y="122"/>
                      </a:lnTo>
                      <a:lnTo>
                        <a:pt x="281" y="111"/>
                      </a:lnTo>
                      <a:lnTo>
                        <a:pt x="315" y="116"/>
                      </a:lnTo>
                      <a:lnTo>
                        <a:pt x="335" y="113"/>
                      </a:lnTo>
                      <a:lnTo>
                        <a:pt x="341" y="95"/>
                      </a:lnTo>
                      <a:lnTo>
                        <a:pt x="346" y="94"/>
                      </a:lnTo>
                      <a:lnTo>
                        <a:pt x="350" y="114"/>
                      </a:lnTo>
                      <a:lnTo>
                        <a:pt x="372" y="112"/>
                      </a:lnTo>
                      <a:lnTo>
                        <a:pt x="382" y="99"/>
                      </a:lnTo>
                      <a:lnTo>
                        <a:pt x="404" y="85"/>
                      </a:lnTo>
                      <a:lnTo>
                        <a:pt x="400" y="63"/>
                      </a:lnTo>
                      <a:lnTo>
                        <a:pt x="422" y="62"/>
                      </a:lnTo>
                      <a:lnTo>
                        <a:pt x="430" y="68"/>
                      </a:lnTo>
                      <a:lnTo>
                        <a:pt x="429" y="89"/>
                      </a:lnTo>
                      <a:lnTo>
                        <a:pt x="417" y="112"/>
                      </a:lnTo>
                      <a:close/>
                      <a:moveTo>
                        <a:pt x="235" y="184"/>
                      </a:moveTo>
                      <a:lnTo>
                        <a:pt x="269" y="209"/>
                      </a:lnTo>
                      <a:lnTo>
                        <a:pt x="293" y="250"/>
                      </a:lnTo>
                      <a:lnTo>
                        <a:pt x="315" y="248"/>
                      </a:lnTo>
                      <a:lnTo>
                        <a:pt x="314" y="265"/>
                      </a:lnTo>
                      <a:lnTo>
                        <a:pt x="343" y="272"/>
                      </a:lnTo>
                      <a:lnTo>
                        <a:pt x="332" y="279"/>
                      </a:lnTo>
                      <a:lnTo>
                        <a:pt x="372" y="295"/>
                      </a:lnTo>
                      <a:lnTo>
                        <a:pt x="368" y="306"/>
                      </a:lnTo>
                      <a:lnTo>
                        <a:pt x="343" y="309"/>
                      </a:lnTo>
                      <a:lnTo>
                        <a:pt x="333" y="299"/>
                      </a:lnTo>
                      <a:lnTo>
                        <a:pt x="301" y="295"/>
                      </a:lnTo>
                      <a:lnTo>
                        <a:pt x="262" y="289"/>
                      </a:lnTo>
                      <a:lnTo>
                        <a:pt x="233" y="264"/>
                      </a:lnTo>
                      <a:lnTo>
                        <a:pt x="211" y="244"/>
                      </a:lnTo>
                      <a:lnTo>
                        <a:pt x="192" y="210"/>
                      </a:lnTo>
                      <a:lnTo>
                        <a:pt x="142" y="194"/>
                      </a:lnTo>
                      <a:lnTo>
                        <a:pt x="110" y="204"/>
                      </a:lnTo>
                      <a:lnTo>
                        <a:pt x="87" y="217"/>
                      </a:lnTo>
                      <a:lnTo>
                        <a:pt x="92" y="245"/>
                      </a:lnTo>
                      <a:lnTo>
                        <a:pt x="62" y="258"/>
                      </a:lnTo>
                      <a:lnTo>
                        <a:pt x="41" y="252"/>
                      </a:lnTo>
                      <a:lnTo>
                        <a:pt x="2" y="250"/>
                      </a:lnTo>
                      <a:lnTo>
                        <a:pt x="1" y="127"/>
                      </a:lnTo>
                      <a:lnTo>
                        <a:pt x="0" y="4"/>
                      </a:lnTo>
                      <a:lnTo>
                        <a:pt x="66" y="30"/>
                      </a:lnTo>
                      <a:lnTo>
                        <a:pt x="136" y="51"/>
                      </a:lnTo>
                      <a:lnTo>
                        <a:pt x="162" y="70"/>
                      </a:lnTo>
                      <a:lnTo>
                        <a:pt x="183" y="89"/>
                      </a:lnTo>
                      <a:lnTo>
                        <a:pt x="189" y="112"/>
                      </a:lnTo>
                      <a:lnTo>
                        <a:pt x="252" y="135"/>
                      </a:lnTo>
                      <a:lnTo>
                        <a:pt x="261" y="155"/>
                      </a:lnTo>
                      <a:lnTo>
                        <a:pt x="227" y="159"/>
                      </a:lnTo>
                      <a:lnTo>
                        <a:pt x="235" y="184"/>
                      </a:lnTo>
                      <a:close/>
                      <a:moveTo>
                        <a:pt x="460" y="75"/>
                      </a:moveTo>
                      <a:lnTo>
                        <a:pt x="448" y="85"/>
                      </a:lnTo>
                      <a:lnTo>
                        <a:pt x="441" y="63"/>
                      </a:lnTo>
                      <a:lnTo>
                        <a:pt x="433" y="48"/>
                      </a:lnTo>
                      <a:lnTo>
                        <a:pt x="415" y="36"/>
                      </a:lnTo>
                      <a:lnTo>
                        <a:pt x="394" y="20"/>
                      </a:lnTo>
                      <a:lnTo>
                        <a:pt x="366" y="9"/>
                      </a:lnTo>
                      <a:lnTo>
                        <a:pt x="377" y="0"/>
                      </a:lnTo>
                      <a:lnTo>
                        <a:pt x="397" y="10"/>
                      </a:lnTo>
                      <a:lnTo>
                        <a:pt x="410" y="18"/>
                      </a:lnTo>
                      <a:lnTo>
                        <a:pt x="426" y="28"/>
                      </a:lnTo>
                      <a:lnTo>
                        <a:pt x="441" y="43"/>
                      </a:lnTo>
                      <a:lnTo>
                        <a:pt x="456" y="55"/>
                      </a:lnTo>
                      <a:lnTo>
                        <a:pt x="460" y="7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3" name="Country">
                  <a:extLst>
                    <a:ext uri="{FF2B5EF4-FFF2-40B4-BE49-F238E27FC236}">
                      <a16:creationId xmlns:a16="http://schemas.microsoft.com/office/drawing/2014/main" id="{26EE5231-068B-4244-953B-A4B33548937B}"/>
                    </a:ext>
                  </a:extLst>
                </p:cNvPr>
                <p:cNvSpPr>
                  <a:spLocks noEditPoints="1"/>
                </p:cNvSpPr>
                <p:nvPr/>
              </p:nvSpPr>
              <p:spPr bwMode="auto">
                <a:xfrm>
                  <a:off x="7140575" y="2292350"/>
                  <a:ext cx="73025" cy="101600"/>
                </a:xfrm>
                <a:custGeom>
                  <a:avLst/>
                  <a:gdLst>
                    <a:gd name="T0" fmla="*/ 353 w 355"/>
                    <a:gd name="T1" fmla="*/ 416 h 498"/>
                    <a:gd name="T2" fmla="*/ 342 w 355"/>
                    <a:gd name="T3" fmla="*/ 472 h 498"/>
                    <a:gd name="T4" fmla="*/ 310 w 355"/>
                    <a:gd name="T5" fmla="*/ 453 h 498"/>
                    <a:gd name="T6" fmla="*/ 312 w 355"/>
                    <a:gd name="T7" fmla="*/ 498 h 498"/>
                    <a:gd name="T8" fmla="*/ 256 w 355"/>
                    <a:gd name="T9" fmla="*/ 449 h 498"/>
                    <a:gd name="T10" fmla="*/ 244 w 355"/>
                    <a:gd name="T11" fmla="*/ 413 h 498"/>
                    <a:gd name="T12" fmla="*/ 214 w 355"/>
                    <a:gd name="T13" fmla="*/ 427 h 498"/>
                    <a:gd name="T14" fmla="*/ 180 w 355"/>
                    <a:gd name="T15" fmla="*/ 437 h 498"/>
                    <a:gd name="T16" fmla="*/ 219 w 355"/>
                    <a:gd name="T17" fmla="*/ 395 h 498"/>
                    <a:gd name="T18" fmla="*/ 253 w 355"/>
                    <a:gd name="T19" fmla="*/ 397 h 498"/>
                    <a:gd name="T20" fmla="*/ 288 w 355"/>
                    <a:gd name="T21" fmla="*/ 370 h 498"/>
                    <a:gd name="T22" fmla="*/ 312 w 355"/>
                    <a:gd name="T23" fmla="*/ 339 h 498"/>
                    <a:gd name="T24" fmla="*/ 346 w 355"/>
                    <a:gd name="T25" fmla="*/ 377 h 498"/>
                    <a:gd name="T26" fmla="*/ 258 w 355"/>
                    <a:gd name="T27" fmla="*/ 320 h 498"/>
                    <a:gd name="T28" fmla="*/ 232 w 355"/>
                    <a:gd name="T29" fmla="*/ 356 h 498"/>
                    <a:gd name="T30" fmla="*/ 197 w 355"/>
                    <a:gd name="T31" fmla="*/ 341 h 498"/>
                    <a:gd name="T32" fmla="*/ 214 w 355"/>
                    <a:gd name="T33" fmla="*/ 321 h 498"/>
                    <a:gd name="T34" fmla="*/ 239 w 355"/>
                    <a:gd name="T35" fmla="*/ 294 h 498"/>
                    <a:gd name="T36" fmla="*/ 261 w 355"/>
                    <a:gd name="T37" fmla="*/ 283 h 498"/>
                    <a:gd name="T38" fmla="*/ 50 w 355"/>
                    <a:gd name="T39" fmla="*/ 356 h 498"/>
                    <a:gd name="T40" fmla="*/ 18 w 355"/>
                    <a:gd name="T41" fmla="*/ 366 h 498"/>
                    <a:gd name="T42" fmla="*/ 69 w 355"/>
                    <a:gd name="T43" fmla="*/ 316 h 498"/>
                    <a:gd name="T44" fmla="*/ 95 w 355"/>
                    <a:gd name="T45" fmla="*/ 309 h 498"/>
                    <a:gd name="T46" fmla="*/ 50 w 355"/>
                    <a:gd name="T47" fmla="*/ 356 h 498"/>
                    <a:gd name="T48" fmla="*/ 201 w 355"/>
                    <a:gd name="T49" fmla="*/ 270 h 498"/>
                    <a:gd name="T50" fmla="*/ 224 w 355"/>
                    <a:gd name="T51" fmla="*/ 286 h 498"/>
                    <a:gd name="T52" fmla="*/ 183 w 355"/>
                    <a:gd name="T53" fmla="*/ 314 h 498"/>
                    <a:gd name="T54" fmla="*/ 184 w 355"/>
                    <a:gd name="T55" fmla="*/ 276 h 498"/>
                    <a:gd name="T56" fmla="*/ 315 w 355"/>
                    <a:gd name="T57" fmla="*/ 247 h 498"/>
                    <a:gd name="T58" fmla="*/ 297 w 355"/>
                    <a:gd name="T59" fmla="*/ 280 h 498"/>
                    <a:gd name="T60" fmla="*/ 307 w 355"/>
                    <a:gd name="T61" fmla="*/ 317 h 498"/>
                    <a:gd name="T62" fmla="*/ 287 w 355"/>
                    <a:gd name="T63" fmla="*/ 298 h 498"/>
                    <a:gd name="T64" fmla="*/ 270 w 355"/>
                    <a:gd name="T65" fmla="*/ 273 h 498"/>
                    <a:gd name="T66" fmla="*/ 292 w 355"/>
                    <a:gd name="T67" fmla="*/ 262 h 498"/>
                    <a:gd name="T68" fmla="*/ 305 w 355"/>
                    <a:gd name="T69" fmla="*/ 233 h 498"/>
                    <a:gd name="T70" fmla="*/ 165 w 355"/>
                    <a:gd name="T71" fmla="*/ 212 h 498"/>
                    <a:gd name="T72" fmla="*/ 139 w 355"/>
                    <a:gd name="T73" fmla="*/ 227 h 498"/>
                    <a:gd name="T74" fmla="*/ 152 w 355"/>
                    <a:gd name="T75" fmla="*/ 199 h 498"/>
                    <a:gd name="T76" fmla="*/ 157 w 355"/>
                    <a:gd name="T77" fmla="*/ 0 h 498"/>
                    <a:gd name="T78" fmla="*/ 192 w 355"/>
                    <a:gd name="T79" fmla="*/ 1 h 498"/>
                    <a:gd name="T80" fmla="*/ 189 w 355"/>
                    <a:gd name="T81" fmla="*/ 28 h 498"/>
                    <a:gd name="T82" fmla="*/ 192 w 355"/>
                    <a:gd name="T83" fmla="*/ 88 h 498"/>
                    <a:gd name="T84" fmla="*/ 164 w 355"/>
                    <a:gd name="T85" fmla="*/ 133 h 498"/>
                    <a:gd name="T86" fmla="*/ 193 w 355"/>
                    <a:gd name="T87" fmla="*/ 168 h 498"/>
                    <a:gd name="T88" fmla="*/ 257 w 355"/>
                    <a:gd name="T89" fmla="*/ 185 h 498"/>
                    <a:gd name="T90" fmla="*/ 265 w 355"/>
                    <a:gd name="T91" fmla="*/ 215 h 498"/>
                    <a:gd name="T92" fmla="*/ 232 w 355"/>
                    <a:gd name="T93" fmla="*/ 214 h 498"/>
                    <a:gd name="T94" fmla="*/ 208 w 355"/>
                    <a:gd name="T95" fmla="*/ 208 h 498"/>
                    <a:gd name="T96" fmla="*/ 150 w 355"/>
                    <a:gd name="T97" fmla="*/ 191 h 498"/>
                    <a:gd name="T98" fmla="*/ 133 w 355"/>
                    <a:gd name="T99" fmla="*/ 166 h 498"/>
                    <a:gd name="T100" fmla="*/ 133 w 355"/>
                    <a:gd name="T101" fmla="*/ 147 h 498"/>
                    <a:gd name="T102" fmla="*/ 110 w 355"/>
                    <a:gd name="T103" fmla="*/ 139 h 498"/>
                    <a:gd name="T104" fmla="*/ 102 w 355"/>
                    <a:gd name="T105" fmla="*/ 85 h 498"/>
                    <a:gd name="T106" fmla="*/ 122 w 355"/>
                    <a:gd name="T107" fmla="*/ 36 h 498"/>
                    <a:gd name="T108" fmla="*/ 157 w 355"/>
                    <a:gd name="T109"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5" h="498">
                      <a:moveTo>
                        <a:pt x="349" y="391"/>
                      </a:moveTo>
                      <a:lnTo>
                        <a:pt x="353" y="416"/>
                      </a:lnTo>
                      <a:lnTo>
                        <a:pt x="355" y="437"/>
                      </a:lnTo>
                      <a:lnTo>
                        <a:pt x="342" y="472"/>
                      </a:lnTo>
                      <a:lnTo>
                        <a:pt x="328" y="433"/>
                      </a:lnTo>
                      <a:lnTo>
                        <a:pt x="310" y="453"/>
                      </a:lnTo>
                      <a:lnTo>
                        <a:pt x="322" y="481"/>
                      </a:lnTo>
                      <a:lnTo>
                        <a:pt x="312" y="498"/>
                      </a:lnTo>
                      <a:lnTo>
                        <a:pt x="267" y="476"/>
                      </a:lnTo>
                      <a:lnTo>
                        <a:pt x="256" y="449"/>
                      </a:lnTo>
                      <a:lnTo>
                        <a:pt x="268" y="431"/>
                      </a:lnTo>
                      <a:lnTo>
                        <a:pt x="244" y="413"/>
                      </a:lnTo>
                      <a:lnTo>
                        <a:pt x="232" y="429"/>
                      </a:lnTo>
                      <a:lnTo>
                        <a:pt x="214" y="427"/>
                      </a:lnTo>
                      <a:lnTo>
                        <a:pt x="186" y="448"/>
                      </a:lnTo>
                      <a:lnTo>
                        <a:pt x="180" y="437"/>
                      </a:lnTo>
                      <a:lnTo>
                        <a:pt x="195" y="405"/>
                      </a:lnTo>
                      <a:lnTo>
                        <a:pt x="219" y="395"/>
                      </a:lnTo>
                      <a:lnTo>
                        <a:pt x="239" y="380"/>
                      </a:lnTo>
                      <a:lnTo>
                        <a:pt x="253" y="397"/>
                      </a:lnTo>
                      <a:lnTo>
                        <a:pt x="281" y="387"/>
                      </a:lnTo>
                      <a:lnTo>
                        <a:pt x="288" y="370"/>
                      </a:lnTo>
                      <a:lnTo>
                        <a:pt x="314" y="369"/>
                      </a:lnTo>
                      <a:lnTo>
                        <a:pt x="312" y="339"/>
                      </a:lnTo>
                      <a:lnTo>
                        <a:pt x="343" y="358"/>
                      </a:lnTo>
                      <a:lnTo>
                        <a:pt x="346" y="377"/>
                      </a:lnTo>
                      <a:lnTo>
                        <a:pt x="349" y="391"/>
                      </a:lnTo>
                      <a:close/>
                      <a:moveTo>
                        <a:pt x="258" y="320"/>
                      </a:moveTo>
                      <a:lnTo>
                        <a:pt x="244" y="332"/>
                      </a:lnTo>
                      <a:lnTo>
                        <a:pt x="232" y="356"/>
                      </a:lnTo>
                      <a:lnTo>
                        <a:pt x="220" y="368"/>
                      </a:lnTo>
                      <a:lnTo>
                        <a:pt x="197" y="341"/>
                      </a:lnTo>
                      <a:lnTo>
                        <a:pt x="205" y="331"/>
                      </a:lnTo>
                      <a:lnTo>
                        <a:pt x="214" y="321"/>
                      </a:lnTo>
                      <a:lnTo>
                        <a:pt x="218" y="297"/>
                      </a:lnTo>
                      <a:lnTo>
                        <a:pt x="239" y="294"/>
                      </a:lnTo>
                      <a:lnTo>
                        <a:pt x="233" y="320"/>
                      </a:lnTo>
                      <a:lnTo>
                        <a:pt x="261" y="283"/>
                      </a:lnTo>
                      <a:lnTo>
                        <a:pt x="258" y="320"/>
                      </a:lnTo>
                      <a:close/>
                      <a:moveTo>
                        <a:pt x="50" y="356"/>
                      </a:moveTo>
                      <a:lnTo>
                        <a:pt x="0" y="393"/>
                      </a:lnTo>
                      <a:lnTo>
                        <a:pt x="18" y="366"/>
                      </a:lnTo>
                      <a:lnTo>
                        <a:pt x="46" y="342"/>
                      </a:lnTo>
                      <a:lnTo>
                        <a:pt x="69" y="316"/>
                      </a:lnTo>
                      <a:lnTo>
                        <a:pt x="88" y="278"/>
                      </a:lnTo>
                      <a:lnTo>
                        <a:pt x="95" y="309"/>
                      </a:lnTo>
                      <a:lnTo>
                        <a:pt x="70" y="330"/>
                      </a:lnTo>
                      <a:lnTo>
                        <a:pt x="50" y="356"/>
                      </a:lnTo>
                      <a:close/>
                      <a:moveTo>
                        <a:pt x="178" y="258"/>
                      </a:moveTo>
                      <a:lnTo>
                        <a:pt x="201" y="270"/>
                      </a:lnTo>
                      <a:lnTo>
                        <a:pt x="225" y="270"/>
                      </a:lnTo>
                      <a:lnTo>
                        <a:pt x="224" y="286"/>
                      </a:lnTo>
                      <a:lnTo>
                        <a:pt x="207" y="302"/>
                      </a:lnTo>
                      <a:lnTo>
                        <a:pt x="183" y="314"/>
                      </a:lnTo>
                      <a:lnTo>
                        <a:pt x="181" y="296"/>
                      </a:lnTo>
                      <a:lnTo>
                        <a:pt x="184" y="276"/>
                      </a:lnTo>
                      <a:lnTo>
                        <a:pt x="178" y="258"/>
                      </a:lnTo>
                      <a:close/>
                      <a:moveTo>
                        <a:pt x="315" y="247"/>
                      </a:moveTo>
                      <a:lnTo>
                        <a:pt x="326" y="290"/>
                      </a:lnTo>
                      <a:lnTo>
                        <a:pt x="297" y="280"/>
                      </a:lnTo>
                      <a:lnTo>
                        <a:pt x="298" y="293"/>
                      </a:lnTo>
                      <a:lnTo>
                        <a:pt x="307" y="317"/>
                      </a:lnTo>
                      <a:lnTo>
                        <a:pt x="289" y="325"/>
                      </a:lnTo>
                      <a:lnTo>
                        <a:pt x="287" y="298"/>
                      </a:lnTo>
                      <a:lnTo>
                        <a:pt x="276" y="296"/>
                      </a:lnTo>
                      <a:lnTo>
                        <a:pt x="270" y="273"/>
                      </a:lnTo>
                      <a:lnTo>
                        <a:pt x="292" y="276"/>
                      </a:lnTo>
                      <a:lnTo>
                        <a:pt x="292" y="262"/>
                      </a:lnTo>
                      <a:lnTo>
                        <a:pt x="269" y="232"/>
                      </a:lnTo>
                      <a:lnTo>
                        <a:pt x="305" y="233"/>
                      </a:lnTo>
                      <a:lnTo>
                        <a:pt x="315" y="247"/>
                      </a:lnTo>
                      <a:close/>
                      <a:moveTo>
                        <a:pt x="165" y="212"/>
                      </a:moveTo>
                      <a:lnTo>
                        <a:pt x="155" y="246"/>
                      </a:lnTo>
                      <a:lnTo>
                        <a:pt x="139" y="227"/>
                      </a:lnTo>
                      <a:lnTo>
                        <a:pt x="119" y="197"/>
                      </a:lnTo>
                      <a:lnTo>
                        <a:pt x="152" y="199"/>
                      </a:lnTo>
                      <a:lnTo>
                        <a:pt x="165" y="212"/>
                      </a:lnTo>
                      <a:close/>
                      <a:moveTo>
                        <a:pt x="157" y="0"/>
                      </a:moveTo>
                      <a:lnTo>
                        <a:pt x="180" y="11"/>
                      </a:lnTo>
                      <a:lnTo>
                        <a:pt x="192" y="1"/>
                      </a:lnTo>
                      <a:lnTo>
                        <a:pt x="195" y="11"/>
                      </a:lnTo>
                      <a:lnTo>
                        <a:pt x="189" y="28"/>
                      </a:lnTo>
                      <a:lnTo>
                        <a:pt x="202" y="56"/>
                      </a:lnTo>
                      <a:lnTo>
                        <a:pt x="192" y="88"/>
                      </a:lnTo>
                      <a:lnTo>
                        <a:pt x="170" y="101"/>
                      </a:lnTo>
                      <a:lnTo>
                        <a:pt x="164" y="133"/>
                      </a:lnTo>
                      <a:lnTo>
                        <a:pt x="172" y="164"/>
                      </a:lnTo>
                      <a:lnTo>
                        <a:pt x="193" y="168"/>
                      </a:lnTo>
                      <a:lnTo>
                        <a:pt x="209" y="164"/>
                      </a:lnTo>
                      <a:lnTo>
                        <a:pt x="257" y="185"/>
                      </a:lnTo>
                      <a:lnTo>
                        <a:pt x="253" y="206"/>
                      </a:lnTo>
                      <a:lnTo>
                        <a:pt x="265" y="215"/>
                      </a:lnTo>
                      <a:lnTo>
                        <a:pt x="261" y="233"/>
                      </a:lnTo>
                      <a:lnTo>
                        <a:pt x="232" y="214"/>
                      </a:lnTo>
                      <a:lnTo>
                        <a:pt x="218" y="194"/>
                      </a:lnTo>
                      <a:lnTo>
                        <a:pt x="208" y="208"/>
                      </a:lnTo>
                      <a:lnTo>
                        <a:pt x="184" y="185"/>
                      </a:lnTo>
                      <a:lnTo>
                        <a:pt x="150" y="191"/>
                      </a:lnTo>
                      <a:lnTo>
                        <a:pt x="131" y="182"/>
                      </a:lnTo>
                      <a:lnTo>
                        <a:pt x="133" y="166"/>
                      </a:lnTo>
                      <a:lnTo>
                        <a:pt x="144" y="156"/>
                      </a:lnTo>
                      <a:lnTo>
                        <a:pt x="133" y="147"/>
                      </a:lnTo>
                      <a:lnTo>
                        <a:pt x="128" y="161"/>
                      </a:lnTo>
                      <a:lnTo>
                        <a:pt x="110" y="139"/>
                      </a:lnTo>
                      <a:lnTo>
                        <a:pt x="104" y="122"/>
                      </a:lnTo>
                      <a:lnTo>
                        <a:pt x="102" y="85"/>
                      </a:lnTo>
                      <a:lnTo>
                        <a:pt x="118" y="98"/>
                      </a:lnTo>
                      <a:lnTo>
                        <a:pt x="122" y="36"/>
                      </a:lnTo>
                      <a:lnTo>
                        <a:pt x="134" y="0"/>
                      </a:lnTo>
                      <a:lnTo>
                        <a:pt x="157"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4" name="Country">
                  <a:extLst>
                    <a:ext uri="{FF2B5EF4-FFF2-40B4-BE49-F238E27FC236}">
                      <a16:creationId xmlns:a16="http://schemas.microsoft.com/office/drawing/2014/main" id="{A0CD20CC-3A1D-4B5E-9CC6-8E36432B1655}"/>
                    </a:ext>
                  </a:extLst>
                </p:cNvPr>
                <p:cNvSpPr>
                  <a:spLocks/>
                </p:cNvSpPr>
                <p:nvPr/>
              </p:nvSpPr>
              <p:spPr bwMode="auto">
                <a:xfrm>
                  <a:off x="6345238" y="1930400"/>
                  <a:ext cx="77787" cy="73025"/>
                </a:xfrm>
                <a:custGeom>
                  <a:avLst/>
                  <a:gdLst>
                    <a:gd name="T0" fmla="*/ 35 w 377"/>
                    <a:gd name="T1" fmla="*/ 236 h 358"/>
                    <a:gd name="T2" fmla="*/ 20 w 377"/>
                    <a:gd name="T3" fmla="*/ 197 h 358"/>
                    <a:gd name="T4" fmla="*/ 23 w 377"/>
                    <a:gd name="T5" fmla="*/ 176 h 358"/>
                    <a:gd name="T6" fmla="*/ 13 w 377"/>
                    <a:gd name="T7" fmla="*/ 143 h 358"/>
                    <a:gd name="T8" fmla="*/ 0 w 377"/>
                    <a:gd name="T9" fmla="*/ 120 h 358"/>
                    <a:gd name="T10" fmla="*/ 10 w 377"/>
                    <a:gd name="T11" fmla="*/ 104 h 358"/>
                    <a:gd name="T12" fmla="*/ 1 w 377"/>
                    <a:gd name="T13" fmla="*/ 71 h 358"/>
                    <a:gd name="T14" fmla="*/ 27 w 377"/>
                    <a:gd name="T15" fmla="*/ 53 h 358"/>
                    <a:gd name="T16" fmla="*/ 86 w 377"/>
                    <a:gd name="T17" fmla="*/ 23 h 358"/>
                    <a:gd name="T18" fmla="*/ 134 w 377"/>
                    <a:gd name="T19" fmla="*/ 0 h 358"/>
                    <a:gd name="T20" fmla="*/ 172 w 377"/>
                    <a:gd name="T21" fmla="*/ 11 h 358"/>
                    <a:gd name="T22" fmla="*/ 175 w 377"/>
                    <a:gd name="T23" fmla="*/ 27 h 358"/>
                    <a:gd name="T24" fmla="*/ 211 w 377"/>
                    <a:gd name="T25" fmla="*/ 28 h 358"/>
                    <a:gd name="T26" fmla="*/ 258 w 377"/>
                    <a:gd name="T27" fmla="*/ 36 h 358"/>
                    <a:gd name="T28" fmla="*/ 328 w 377"/>
                    <a:gd name="T29" fmla="*/ 35 h 358"/>
                    <a:gd name="T30" fmla="*/ 347 w 377"/>
                    <a:gd name="T31" fmla="*/ 42 h 358"/>
                    <a:gd name="T32" fmla="*/ 356 w 377"/>
                    <a:gd name="T33" fmla="*/ 61 h 358"/>
                    <a:gd name="T34" fmla="*/ 358 w 377"/>
                    <a:gd name="T35" fmla="*/ 90 h 358"/>
                    <a:gd name="T36" fmla="*/ 368 w 377"/>
                    <a:gd name="T37" fmla="*/ 114 h 358"/>
                    <a:gd name="T38" fmla="*/ 368 w 377"/>
                    <a:gd name="T39" fmla="*/ 139 h 358"/>
                    <a:gd name="T40" fmla="*/ 345 w 377"/>
                    <a:gd name="T41" fmla="*/ 151 h 358"/>
                    <a:gd name="T42" fmla="*/ 357 w 377"/>
                    <a:gd name="T43" fmla="*/ 180 h 358"/>
                    <a:gd name="T44" fmla="*/ 358 w 377"/>
                    <a:gd name="T45" fmla="*/ 207 h 358"/>
                    <a:gd name="T46" fmla="*/ 377 w 377"/>
                    <a:gd name="T47" fmla="*/ 260 h 358"/>
                    <a:gd name="T48" fmla="*/ 373 w 377"/>
                    <a:gd name="T49" fmla="*/ 276 h 358"/>
                    <a:gd name="T50" fmla="*/ 354 w 377"/>
                    <a:gd name="T51" fmla="*/ 283 h 358"/>
                    <a:gd name="T52" fmla="*/ 320 w 377"/>
                    <a:gd name="T53" fmla="*/ 332 h 358"/>
                    <a:gd name="T54" fmla="*/ 329 w 377"/>
                    <a:gd name="T55" fmla="*/ 358 h 358"/>
                    <a:gd name="T56" fmla="*/ 321 w 377"/>
                    <a:gd name="T57" fmla="*/ 355 h 358"/>
                    <a:gd name="T58" fmla="*/ 285 w 377"/>
                    <a:gd name="T59" fmla="*/ 332 h 358"/>
                    <a:gd name="T60" fmla="*/ 258 w 377"/>
                    <a:gd name="T61" fmla="*/ 341 h 358"/>
                    <a:gd name="T62" fmla="*/ 240 w 377"/>
                    <a:gd name="T63" fmla="*/ 335 h 358"/>
                    <a:gd name="T64" fmla="*/ 218 w 377"/>
                    <a:gd name="T65" fmla="*/ 347 h 358"/>
                    <a:gd name="T66" fmla="*/ 198 w 377"/>
                    <a:gd name="T67" fmla="*/ 326 h 358"/>
                    <a:gd name="T68" fmla="*/ 183 w 377"/>
                    <a:gd name="T69" fmla="*/ 334 h 358"/>
                    <a:gd name="T70" fmla="*/ 181 w 377"/>
                    <a:gd name="T71" fmla="*/ 331 h 358"/>
                    <a:gd name="T72" fmla="*/ 163 w 377"/>
                    <a:gd name="T73" fmla="*/ 302 h 358"/>
                    <a:gd name="T74" fmla="*/ 135 w 377"/>
                    <a:gd name="T75" fmla="*/ 299 h 358"/>
                    <a:gd name="T76" fmla="*/ 131 w 377"/>
                    <a:gd name="T77" fmla="*/ 280 h 358"/>
                    <a:gd name="T78" fmla="*/ 105 w 377"/>
                    <a:gd name="T79" fmla="*/ 273 h 358"/>
                    <a:gd name="T80" fmla="*/ 100 w 377"/>
                    <a:gd name="T81" fmla="*/ 289 h 358"/>
                    <a:gd name="T82" fmla="*/ 79 w 377"/>
                    <a:gd name="T83" fmla="*/ 276 h 358"/>
                    <a:gd name="T84" fmla="*/ 81 w 377"/>
                    <a:gd name="T85" fmla="*/ 260 h 358"/>
                    <a:gd name="T86" fmla="*/ 53 w 377"/>
                    <a:gd name="T87" fmla="*/ 255 h 358"/>
                    <a:gd name="T88" fmla="*/ 35 w 377"/>
                    <a:gd name="T89" fmla="*/ 23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7" h="358">
                      <a:moveTo>
                        <a:pt x="35" y="236"/>
                      </a:moveTo>
                      <a:lnTo>
                        <a:pt x="20" y="197"/>
                      </a:lnTo>
                      <a:lnTo>
                        <a:pt x="23" y="176"/>
                      </a:lnTo>
                      <a:lnTo>
                        <a:pt x="13" y="143"/>
                      </a:lnTo>
                      <a:lnTo>
                        <a:pt x="0" y="120"/>
                      </a:lnTo>
                      <a:lnTo>
                        <a:pt x="10" y="104"/>
                      </a:lnTo>
                      <a:lnTo>
                        <a:pt x="1" y="71"/>
                      </a:lnTo>
                      <a:lnTo>
                        <a:pt x="27" y="53"/>
                      </a:lnTo>
                      <a:lnTo>
                        <a:pt x="86" y="23"/>
                      </a:lnTo>
                      <a:lnTo>
                        <a:pt x="134" y="0"/>
                      </a:lnTo>
                      <a:lnTo>
                        <a:pt x="172" y="11"/>
                      </a:lnTo>
                      <a:lnTo>
                        <a:pt x="175" y="27"/>
                      </a:lnTo>
                      <a:lnTo>
                        <a:pt x="211" y="28"/>
                      </a:lnTo>
                      <a:lnTo>
                        <a:pt x="258" y="36"/>
                      </a:lnTo>
                      <a:lnTo>
                        <a:pt x="328" y="35"/>
                      </a:lnTo>
                      <a:lnTo>
                        <a:pt x="347" y="42"/>
                      </a:lnTo>
                      <a:lnTo>
                        <a:pt x="356" y="61"/>
                      </a:lnTo>
                      <a:lnTo>
                        <a:pt x="358" y="90"/>
                      </a:lnTo>
                      <a:lnTo>
                        <a:pt x="368" y="114"/>
                      </a:lnTo>
                      <a:lnTo>
                        <a:pt x="368" y="139"/>
                      </a:lnTo>
                      <a:lnTo>
                        <a:pt x="345" y="151"/>
                      </a:lnTo>
                      <a:lnTo>
                        <a:pt x="357" y="180"/>
                      </a:lnTo>
                      <a:lnTo>
                        <a:pt x="358" y="207"/>
                      </a:lnTo>
                      <a:lnTo>
                        <a:pt x="377" y="260"/>
                      </a:lnTo>
                      <a:lnTo>
                        <a:pt x="373" y="276"/>
                      </a:lnTo>
                      <a:lnTo>
                        <a:pt x="354" y="283"/>
                      </a:lnTo>
                      <a:lnTo>
                        <a:pt x="320" y="332"/>
                      </a:lnTo>
                      <a:lnTo>
                        <a:pt x="329" y="358"/>
                      </a:lnTo>
                      <a:lnTo>
                        <a:pt x="321" y="355"/>
                      </a:lnTo>
                      <a:lnTo>
                        <a:pt x="285" y="332"/>
                      </a:lnTo>
                      <a:lnTo>
                        <a:pt x="258" y="341"/>
                      </a:lnTo>
                      <a:lnTo>
                        <a:pt x="240" y="335"/>
                      </a:lnTo>
                      <a:lnTo>
                        <a:pt x="218" y="347"/>
                      </a:lnTo>
                      <a:lnTo>
                        <a:pt x="198" y="326"/>
                      </a:lnTo>
                      <a:lnTo>
                        <a:pt x="183" y="334"/>
                      </a:lnTo>
                      <a:lnTo>
                        <a:pt x="181" y="331"/>
                      </a:lnTo>
                      <a:lnTo>
                        <a:pt x="163" y="302"/>
                      </a:lnTo>
                      <a:lnTo>
                        <a:pt x="135" y="299"/>
                      </a:lnTo>
                      <a:lnTo>
                        <a:pt x="131" y="280"/>
                      </a:lnTo>
                      <a:lnTo>
                        <a:pt x="105" y="273"/>
                      </a:lnTo>
                      <a:lnTo>
                        <a:pt x="100" y="289"/>
                      </a:lnTo>
                      <a:lnTo>
                        <a:pt x="79" y="276"/>
                      </a:lnTo>
                      <a:lnTo>
                        <a:pt x="81" y="260"/>
                      </a:lnTo>
                      <a:lnTo>
                        <a:pt x="53" y="255"/>
                      </a:lnTo>
                      <a:lnTo>
                        <a:pt x="35" y="23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5" name="Country">
                  <a:extLst>
                    <a:ext uri="{FF2B5EF4-FFF2-40B4-BE49-F238E27FC236}">
                      <a16:creationId xmlns:a16="http://schemas.microsoft.com/office/drawing/2014/main" id="{96944800-16B6-437F-AA9B-F83A7F71F42C}"/>
                    </a:ext>
                  </a:extLst>
                </p:cNvPr>
                <p:cNvSpPr>
                  <a:spLocks/>
                </p:cNvSpPr>
                <p:nvPr/>
              </p:nvSpPr>
              <p:spPr bwMode="auto">
                <a:xfrm>
                  <a:off x="6707188" y="2128838"/>
                  <a:ext cx="130175" cy="120650"/>
                </a:xfrm>
                <a:custGeom>
                  <a:avLst/>
                  <a:gdLst>
                    <a:gd name="T0" fmla="*/ 570 w 643"/>
                    <a:gd name="T1" fmla="*/ 22 h 589"/>
                    <a:gd name="T2" fmla="*/ 643 w 643"/>
                    <a:gd name="T3" fmla="*/ 76 h 589"/>
                    <a:gd name="T4" fmla="*/ 564 w 643"/>
                    <a:gd name="T5" fmla="*/ 122 h 589"/>
                    <a:gd name="T6" fmla="*/ 488 w 643"/>
                    <a:gd name="T7" fmla="*/ 130 h 589"/>
                    <a:gd name="T8" fmla="*/ 515 w 643"/>
                    <a:gd name="T9" fmla="*/ 201 h 589"/>
                    <a:gd name="T10" fmla="*/ 513 w 643"/>
                    <a:gd name="T11" fmla="*/ 249 h 589"/>
                    <a:gd name="T12" fmla="*/ 477 w 643"/>
                    <a:gd name="T13" fmla="*/ 324 h 589"/>
                    <a:gd name="T14" fmla="*/ 413 w 643"/>
                    <a:gd name="T15" fmla="*/ 413 h 589"/>
                    <a:gd name="T16" fmla="*/ 328 w 643"/>
                    <a:gd name="T17" fmla="*/ 454 h 589"/>
                    <a:gd name="T18" fmla="*/ 357 w 643"/>
                    <a:gd name="T19" fmla="*/ 505 h 589"/>
                    <a:gd name="T20" fmla="*/ 386 w 643"/>
                    <a:gd name="T21" fmla="*/ 562 h 589"/>
                    <a:gd name="T22" fmla="*/ 277 w 643"/>
                    <a:gd name="T23" fmla="*/ 589 h 589"/>
                    <a:gd name="T24" fmla="*/ 238 w 643"/>
                    <a:gd name="T25" fmla="*/ 549 h 589"/>
                    <a:gd name="T26" fmla="*/ 139 w 643"/>
                    <a:gd name="T27" fmla="*/ 526 h 589"/>
                    <a:gd name="T28" fmla="*/ 24 w 643"/>
                    <a:gd name="T29" fmla="*/ 532 h 589"/>
                    <a:gd name="T30" fmla="*/ 93 w 643"/>
                    <a:gd name="T31" fmla="*/ 462 h 589"/>
                    <a:gd name="T32" fmla="*/ 71 w 643"/>
                    <a:gd name="T33" fmla="*/ 435 h 589"/>
                    <a:gd name="T34" fmla="*/ 34 w 643"/>
                    <a:gd name="T35" fmla="*/ 379 h 589"/>
                    <a:gd name="T36" fmla="*/ 0 w 643"/>
                    <a:gd name="T37" fmla="*/ 330 h 589"/>
                    <a:gd name="T38" fmla="*/ 101 w 643"/>
                    <a:gd name="T39" fmla="*/ 346 h 589"/>
                    <a:gd name="T40" fmla="*/ 132 w 643"/>
                    <a:gd name="T41" fmla="*/ 342 h 589"/>
                    <a:gd name="T42" fmla="*/ 208 w 643"/>
                    <a:gd name="T43" fmla="*/ 328 h 589"/>
                    <a:gd name="T44" fmla="*/ 230 w 643"/>
                    <a:gd name="T45" fmla="*/ 266 h 589"/>
                    <a:gd name="T46" fmla="*/ 262 w 643"/>
                    <a:gd name="T47" fmla="*/ 254 h 589"/>
                    <a:gd name="T48" fmla="*/ 305 w 643"/>
                    <a:gd name="T49" fmla="*/ 252 h 589"/>
                    <a:gd name="T50" fmla="*/ 318 w 643"/>
                    <a:gd name="T51" fmla="*/ 213 h 589"/>
                    <a:gd name="T52" fmla="*/ 358 w 643"/>
                    <a:gd name="T53" fmla="*/ 174 h 589"/>
                    <a:gd name="T54" fmla="*/ 380 w 643"/>
                    <a:gd name="T55" fmla="*/ 146 h 589"/>
                    <a:gd name="T56" fmla="*/ 388 w 643"/>
                    <a:gd name="T57" fmla="*/ 112 h 589"/>
                    <a:gd name="T58" fmla="*/ 403 w 643"/>
                    <a:gd name="T59" fmla="*/ 69 h 589"/>
                    <a:gd name="T60" fmla="*/ 416 w 643"/>
                    <a:gd name="T61" fmla="*/ 29 h 589"/>
                    <a:gd name="T62" fmla="*/ 500 w 643"/>
                    <a:gd name="T63" fmla="*/ 14 h 589"/>
                    <a:gd name="T64" fmla="*/ 542 w 643"/>
                    <a:gd name="T65"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3" h="589">
                      <a:moveTo>
                        <a:pt x="542" y="0"/>
                      </a:moveTo>
                      <a:lnTo>
                        <a:pt x="570" y="22"/>
                      </a:lnTo>
                      <a:lnTo>
                        <a:pt x="581" y="58"/>
                      </a:lnTo>
                      <a:lnTo>
                        <a:pt x="643" y="76"/>
                      </a:lnTo>
                      <a:lnTo>
                        <a:pt x="607" y="115"/>
                      </a:lnTo>
                      <a:lnTo>
                        <a:pt x="564" y="122"/>
                      </a:lnTo>
                      <a:lnTo>
                        <a:pt x="507" y="111"/>
                      </a:lnTo>
                      <a:lnTo>
                        <a:pt x="488" y="130"/>
                      </a:lnTo>
                      <a:lnTo>
                        <a:pt x="502" y="170"/>
                      </a:lnTo>
                      <a:lnTo>
                        <a:pt x="515" y="201"/>
                      </a:lnTo>
                      <a:lnTo>
                        <a:pt x="545" y="223"/>
                      </a:lnTo>
                      <a:lnTo>
                        <a:pt x="513" y="249"/>
                      </a:lnTo>
                      <a:lnTo>
                        <a:pt x="514" y="280"/>
                      </a:lnTo>
                      <a:lnTo>
                        <a:pt x="477" y="324"/>
                      </a:lnTo>
                      <a:lnTo>
                        <a:pt x="453" y="368"/>
                      </a:lnTo>
                      <a:lnTo>
                        <a:pt x="413" y="413"/>
                      </a:lnTo>
                      <a:lnTo>
                        <a:pt x="369" y="409"/>
                      </a:lnTo>
                      <a:lnTo>
                        <a:pt x="328" y="454"/>
                      </a:lnTo>
                      <a:lnTo>
                        <a:pt x="352" y="473"/>
                      </a:lnTo>
                      <a:lnTo>
                        <a:pt x="357" y="505"/>
                      </a:lnTo>
                      <a:lnTo>
                        <a:pt x="378" y="526"/>
                      </a:lnTo>
                      <a:lnTo>
                        <a:pt x="386" y="562"/>
                      </a:lnTo>
                      <a:lnTo>
                        <a:pt x="302" y="562"/>
                      </a:lnTo>
                      <a:lnTo>
                        <a:pt x="277" y="589"/>
                      </a:lnTo>
                      <a:lnTo>
                        <a:pt x="249" y="579"/>
                      </a:lnTo>
                      <a:lnTo>
                        <a:pt x="238" y="549"/>
                      </a:lnTo>
                      <a:lnTo>
                        <a:pt x="208" y="518"/>
                      </a:lnTo>
                      <a:lnTo>
                        <a:pt x="139" y="526"/>
                      </a:lnTo>
                      <a:lnTo>
                        <a:pt x="77" y="526"/>
                      </a:lnTo>
                      <a:lnTo>
                        <a:pt x="24" y="532"/>
                      </a:lnTo>
                      <a:lnTo>
                        <a:pt x="38" y="484"/>
                      </a:lnTo>
                      <a:lnTo>
                        <a:pt x="93" y="462"/>
                      </a:lnTo>
                      <a:lnTo>
                        <a:pt x="89" y="442"/>
                      </a:lnTo>
                      <a:lnTo>
                        <a:pt x="71" y="435"/>
                      </a:lnTo>
                      <a:lnTo>
                        <a:pt x="70" y="398"/>
                      </a:lnTo>
                      <a:lnTo>
                        <a:pt x="34" y="379"/>
                      </a:lnTo>
                      <a:lnTo>
                        <a:pt x="19" y="353"/>
                      </a:lnTo>
                      <a:lnTo>
                        <a:pt x="0" y="330"/>
                      </a:lnTo>
                      <a:lnTo>
                        <a:pt x="63" y="353"/>
                      </a:lnTo>
                      <a:lnTo>
                        <a:pt x="101" y="346"/>
                      </a:lnTo>
                      <a:lnTo>
                        <a:pt x="124" y="351"/>
                      </a:lnTo>
                      <a:lnTo>
                        <a:pt x="132" y="342"/>
                      </a:lnTo>
                      <a:lnTo>
                        <a:pt x="158" y="346"/>
                      </a:lnTo>
                      <a:lnTo>
                        <a:pt x="208" y="328"/>
                      </a:lnTo>
                      <a:lnTo>
                        <a:pt x="209" y="291"/>
                      </a:lnTo>
                      <a:lnTo>
                        <a:pt x="230" y="266"/>
                      </a:lnTo>
                      <a:lnTo>
                        <a:pt x="258" y="266"/>
                      </a:lnTo>
                      <a:lnTo>
                        <a:pt x="262" y="254"/>
                      </a:lnTo>
                      <a:lnTo>
                        <a:pt x="291" y="248"/>
                      </a:lnTo>
                      <a:lnTo>
                        <a:pt x="305" y="252"/>
                      </a:lnTo>
                      <a:lnTo>
                        <a:pt x="320" y="239"/>
                      </a:lnTo>
                      <a:lnTo>
                        <a:pt x="318" y="213"/>
                      </a:lnTo>
                      <a:lnTo>
                        <a:pt x="334" y="186"/>
                      </a:lnTo>
                      <a:lnTo>
                        <a:pt x="358" y="174"/>
                      </a:lnTo>
                      <a:lnTo>
                        <a:pt x="343" y="144"/>
                      </a:lnTo>
                      <a:lnTo>
                        <a:pt x="380" y="146"/>
                      </a:lnTo>
                      <a:lnTo>
                        <a:pt x="390" y="129"/>
                      </a:lnTo>
                      <a:lnTo>
                        <a:pt x="388" y="112"/>
                      </a:lnTo>
                      <a:lnTo>
                        <a:pt x="407" y="92"/>
                      </a:lnTo>
                      <a:lnTo>
                        <a:pt x="403" y="69"/>
                      </a:lnTo>
                      <a:lnTo>
                        <a:pt x="394" y="50"/>
                      </a:lnTo>
                      <a:lnTo>
                        <a:pt x="416" y="29"/>
                      </a:lnTo>
                      <a:lnTo>
                        <a:pt x="457" y="19"/>
                      </a:lnTo>
                      <a:lnTo>
                        <a:pt x="500" y="14"/>
                      </a:lnTo>
                      <a:lnTo>
                        <a:pt x="519" y="5"/>
                      </a:lnTo>
                      <a:lnTo>
                        <a:pt x="542"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6" name="Country">
                  <a:extLst>
                    <a:ext uri="{FF2B5EF4-FFF2-40B4-BE49-F238E27FC236}">
                      <a16:creationId xmlns:a16="http://schemas.microsoft.com/office/drawing/2014/main" id="{818051E5-72B2-4A02-B216-DF32446A0B4E}"/>
                    </a:ext>
                  </a:extLst>
                </p:cNvPr>
                <p:cNvSpPr>
                  <a:spLocks/>
                </p:cNvSpPr>
                <p:nvPr/>
              </p:nvSpPr>
              <p:spPr bwMode="auto">
                <a:xfrm>
                  <a:off x="5718175" y="2292350"/>
                  <a:ext cx="12700" cy="4763"/>
                </a:xfrm>
                <a:custGeom>
                  <a:avLst/>
                  <a:gdLst>
                    <a:gd name="T0" fmla="*/ 37 w 63"/>
                    <a:gd name="T1" fmla="*/ 0 h 23"/>
                    <a:gd name="T2" fmla="*/ 56 w 63"/>
                    <a:gd name="T3" fmla="*/ 4 h 23"/>
                    <a:gd name="T4" fmla="*/ 63 w 63"/>
                    <a:gd name="T5" fmla="*/ 12 h 23"/>
                    <a:gd name="T6" fmla="*/ 53 w 63"/>
                    <a:gd name="T7" fmla="*/ 22 h 23"/>
                    <a:gd name="T8" fmla="*/ 25 w 63"/>
                    <a:gd name="T9" fmla="*/ 22 h 23"/>
                    <a:gd name="T10" fmla="*/ 2 w 63"/>
                    <a:gd name="T11" fmla="*/ 23 h 23"/>
                    <a:gd name="T12" fmla="*/ 0 w 63"/>
                    <a:gd name="T13" fmla="*/ 6 h 23"/>
                    <a:gd name="T14" fmla="*/ 6 w 63"/>
                    <a:gd name="T15" fmla="*/ 0 h 23"/>
                    <a:gd name="T16" fmla="*/ 37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37" y="0"/>
                      </a:moveTo>
                      <a:lnTo>
                        <a:pt x="56" y="4"/>
                      </a:lnTo>
                      <a:lnTo>
                        <a:pt x="63" y="12"/>
                      </a:lnTo>
                      <a:lnTo>
                        <a:pt x="53" y="22"/>
                      </a:lnTo>
                      <a:lnTo>
                        <a:pt x="25" y="22"/>
                      </a:lnTo>
                      <a:lnTo>
                        <a:pt x="2" y="23"/>
                      </a:lnTo>
                      <a:lnTo>
                        <a:pt x="0" y="6"/>
                      </a:lnTo>
                      <a:lnTo>
                        <a:pt x="6" y="0"/>
                      </a:lnTo>
                      <a:lnTo>
                        <a:pt x="37"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7" name="Country">
                  <a:extLst>
                    <a:ext uri="{FF2B5EF4-FFF2-40B4-BE49-F238E27FC236}">
                      <a16:creationId xmlns:a16="http://schemas.microsoft.com/office/drawing/2014/main" id="{A200C649-63C2-43EE-BD5C-6A777CC43820}"/>
                    </a:ext>
                  </a:extLst>
                </p:cNvPr>
                <p:cNvSpPr>
                  <a:spLocks/>
                </p:cNvSpPr>
                <p:nvPr/>
              </p:nvSpPr>
              <p:spPr bwMode="auto">
                <a:xfrm>
                  <a:off x="6507163" y="2171700"/>
                  <a:ext cx="4762" cy="11113"/>
                </a:xfrm>
                <a:custGeom>
                  <a:avLst/>
                  <a:gdLst>
                    <a:gd name="T0" fmla="*/ 24 w 24"/>
                    <a:gd name="T1" fmla="*/ 6 h 53"/>
                    <a:gd name="T2" fmla="*/ 24 w 24"/>
                    <a:gd name="T3" fmla="*/ 33 h 53"/>
                    <a:gd name="T4" fmla="*/ 18 w 24"/>
                    <a:gd name="T5" fmla="*/ 46 h 53"/>
                    <a:gd name="T6" fmla="*/ 0 w 24"/>
                    <a:gd name="T7" fmla="*/ 53 h 53"/>
                    <a:gd name="T8" fmla="*/ 2 w 24"/>
                    <a:gd name="T9" fmla="*/ 41 h 53"/>
                    <a:gd name="T10" fmla="*/ 11 w 24"/>
                    <a:gd name="T11" fmla="*/ 35 h 53"/>
                    <a:gd name="T12" fmla="*/ 2 w 24"/>
                    <a:gd name="T13" fmla="*/ 30 h 53"/>
                    <a:gd name="T14" fmla="*/ 10 w 24"/>
                    <a:gd name="T15" fmla="*/ 0 h 53"/>
                    <a:gd name="T16" fmla="*/ 24 w 24"/>
                    <a:gd name="T1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3">
                      <a:moveTo>
                        <a:pt x="24" y="6"/>
                      </a:moveTo>
                      <a:lnTo>
                        <a:pt x="24" y="33"/>
                      </a:lnTo>
                      <a:lnTo>
                        <a:pt x="18" y="46"/>
                      </a:lnTo>
                      <a:lnTo>
                        <a:pt x="0" y="53"/>
                      </a:lnTo>
                      <a:lnTo>
                        <a:pt x="2" y="41"/>
                      </a:lnTo>
                      <a:lnTo>
                        <a:pt x="11" y="35"/>
                      </a:lnTo>
                      <a:lnTo>
                        <a:pt x="2" y="30"/>
                      </a:lnTo>
                      <a:lnTo>
                        <a:pt x="10" y="0"/>
                      </a:lnTo>
                      <a:lnTo>
                        <a:pt x="24" y="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8" name="Country">
                  <a:extLst>
                    <a:ext uri="{FF2B5EF4-FFF2-40B4-BE49-F238E27FC236}">
                      <a16:creationId xmlns:a16="http://schemas.microsoft.com/office/drawing/2014/main" id="{CE6E81EE-F21B-4986-BE87-2162A6428D51}"/>
                    </a:ext>
                  </a:extLst>
                </p:cNvPr>
                <p:cNvSpPr>
                  <a:spLocks/>
                </p:cNvSpPr>
                <p:nvPr/>
              </p:nvSpPr>
              <p:spPr bwMode="auto">
                <a:xfrm>
                  <a:off x="6164263" y="2078038"/>
                  <a:ext cx="23812" cy="53975"/>
                </a:xfrm>
                <a:custGeom>
                  <a:avLst/>
                  <a:gdLst>
                    <a:gd name="T0" fmla="*/ 18 w 119"/>
                    <a:gd name="T1" fmla="*/ 20 h 267"/>
                    <a:gd name="T2" fmla="*/ 32 w 119"/>
                    <a:gd name="T3" fmla="*/ 8 h 267"/>
                    <a:gd name="T4" fmla="*/ 47 w 119"/>
                    <a:gd name="T5" fmla="*/ 0 h 267"/>
                    <a:gd name="T6" fmla="*/ 57 w 119"/>
                    <a:gd name="T7" fmla="*/ 25 h 267"/>
                    <a:gd name="T8" fmla="*/ 79 w 119"/>
                    <a:gd name="T9" fmla="*/ 25 h 267"/>
                    <a:gd name="T10" fmla="*/ 86 w 119"/>
                    <a:gd name="T11" fmla="*/ 19 h 267"/>
                    <a:gd name="T12" fmla="*/ 108 w 119"/>
                    <a:gd name="T13" fmla="*/ 20 h 267"/>
                    <a:gd name="T14" fmla="*/ 119 w 119"/>
                    <a:gd name="T15" fmla="*/ 46 h 267"/>
                    <a:gd name="T16" fmla="*/ 101 w 119"/>
                    <a:gd name="T17" fmla="*/ 59 h 267"/>
                    <a:gd name="T18" fmla="*/ 101 w 119"/>
                    <a:gd name="T19" fmla="*/ 98 h 267"/>
                    <a:gd name="T20" fmla="*/ 94 w 119"/>
                    <a:gd name="T21" fmla="*/ 105 h 267"/>
                    <a:gd name="T22" fmla="*/ 93 w 119"/>
                    <a:gd name="T23" fmla="*/ 129 h 267"/>
                    <a:gd name="T24" fmla="*/ 77 w 119"/>
                    <a:gd name="T25" fmla="*/ 133 h 267"/>
                    <a:gd name="T26" fmla="*/ 92 w 119"/>
                    <a:gd name="T27" fmla="*/ 162 h 267"/>
                    <a:gd name="T28" fmla="*/ 81 w 119"/>
                    <a:gd name="T29" fmla="*/ 194 h 267"/>
                    <a:gd name="T30" fmla="*/ 94 w 119"/>
                    <a:gd name="T31" fmla="*/ 208 h 267"/>
                    <a:gd name="T32" fmla="*/ 89 w 119"/>
                    <a:gd name="T33" fmla="*/ 221 h 267"/>
                    <a:gd name="T34" fmla="*/ 75 w 119"/>
                    <a:gd name="T35" fmla="*/ 239 h 267"/>
                    <a:gd name="T36" fmla="*/ 78 w 119"/>
                    <a:gd name="T37" fmla="*/ 254 h 267"/>
                    <a:gd name="T38" fmla="*/ 63 w 119"/>
                    <a:gd name="T39" fmla="*/ 267 h 267"/>
                    <a:gd name="T40" fmla="*/ 43 w 119"/>
                    <a:gd name="T41" fmla="*/ 260 h 267"/>
                    <a:gd name="T42" fmla="*/ 23 w 119"/>
                    <a:gd name="T43" fmla="*/ 265 h 267"/>
                    <a:gd name="T44" fmla="*/ 29 w 119"/>
                    <a:gd name="T45" fmla="*/ 228 h 267"/>
                    <a:gd name="T46" fmla="*/ 26 w 119"/>
                    <a:gd name="T47" fmla="*/ 199 h 267"/>
                    <a:gd name="T48" fmla="*/ 9 w 119"/>
                    <a:gd name="T49" fmla="*/ 194 h 267"/>
                    <a:gd name="T50" fmla="*/ 0 w 119"/>
                    <a:gd name="T51" fmla="*/ 176 h 267"/>
                    <a:gd name="T52" fmla="*/ 3 w 119"/>
                    <a:gd name="T53" fmla="*/ 144 h 267"/>
                    <a:gd name="T54" fmla="*/ 18 w 119"/>
                    <a:gd name="T55" fmla="*/ 127 h 267"/>
                    <a:gd name="T56" fmla="*/ 20 w 119"/>
                    <a:gd name="T57" fmla="*/ 107 h 267"/>
                    <a:gd name="T58" fmla="*/ 28 w 119"/>
                    <a:gd name="T59" fmla="*/ 77 h 267"/>
                    <a:gd name="T60" fmla="*/ 27 w 119"/>
                    <a:gd name="T61" fmla="*/ 56 h 267"/>
                    <a:gd name="T62" fmla="*/ 20 w 119"/>
                    <a:gd name="T63" fmla="*/ 38 h 267"/>
                    <a:gd name="T64" fmla="*/ 18 w 119"/>
                    <a:gd name="T65" fmla="*/ 2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267">
                      <a:moveTo>
                        <a:pt x="18" y="20"/>
                      </a:moveTo>
                      <a:lnTo>
                        <a:pt x="32" y="8"/>
                      </a:lnTo>
                      <a:lnTo>
                        <a:pt x="47" y="0"/>
                      </a:lnTo>
                      <a:lnTo>
                        <a:pt x="57" y="25"/>
                      </a:lnTo>
                      <a:lnTo>
                        <a:pt x="79" y="25"/>
                      </a:lnTo>
                      <a:lnTo>
                        <a:pt x="86" y="19"/>
                      </a:lnTo>
                      <a:lnTo>
                        <a:pt x="108" y="20"/>
                      </a:lnTo>
                      <a:lnTo>
                        <a:pt x="119" y="46"/>
                      </a:lnTo>
                      <a:lnTo>
                        <a:pt x="101" y="59"/>
                      </a:lnTo>
                      <a:lnTo>
                        <a:pt x="101" y="98"/>
                      </a:lnTo>
                      <a:lnTo>
                        <a:pt x="94" y="105"/>
                      </a:lnTo>
                      <a:lnTo>
                        <a:pt x="93" y="129"/>
                      </a:lnTo>
                      <a:lnTo>
                        <a:pt x="77" y="133"/>
                      </a:lnTo>
                      <a:lnTo>
                        <a:pt x="92" y="162"/>
                      </a:lnTo>
                      <a:lnTo>
                        <a:pt x="81" y="194"/>
                      </a:lnTo>
                      <a:lnTo>
                        <a:pt x="94" y="208"/>
                      </a:lnTo>
                      <a:lnTo>
                        <a:pt x="89" y="221"/>
                      </a:lnTo>
                      <a:lnTo>
                        <a:pt x="75" y="239"/>
                      </a:lnTo>
                      <a:lnTo>
                        <a:pt x="78" y="254"/>
                      </a:lnTo>
                      <a:lnTo>
                        <a:pt x="63" y="267"/>
                      </a:lnTo>
                      <a:lnTo>
                        <a:pt x="43" y="260"/>
                      </a:lnTo>
                      <a:lnTo>
                        <a:pt x="23" y="265"/>
                      </a:lnTo>
                      <a:lnTo>
                        <a:pt x="29" y="228"/>
                      </a:lnTo>
                      <a:lnTo>
                        <a:pt x="26" y="199"/>
                      </a:lnTo>
                      <a:lnTo>
                        <a:pt x="9" y="194"/>
                      </a:lnTo>
                      <a:lnTo>
                        <a:pt x="0" y="176"/>
                      </a:lnTo>
                      <a:lnTo>
                        <a:pt x="3" y="144"/>
                      </a:lnTo>
                      <a:lnTo>
                        <a:pt x="18" y="127"/>
                      </a:lnTo>
                      <a:lnTo>
                        <a:pt x="20" y="107"/>
                      </a:lnTo>
                      <a:lnTo>
                        <a:pt x="28" y="77"/>
                      </a:lnTo>
                      <a:lnTo>
                        <a:pt x="27" y="56"/>
                      </a:lnTo>
                      <a:lnTo>
                        <a:pt x="20" y="38"/>
                      </a:lnTo>
                      <a:lnTo>
                        <a:pt x="18" y="2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79" name="Country">
                  <a:extLst>
                    <a:ext uri="{FF2B5EF4-FFF2-40B4-BE49-F238E27FC236}">
                      <a16:creationId xmlns:a16="http://schemas.microsoft.com/office/drawing/2014/main" id="{E4DD7DF3-2BFB-4B95-8C66-5A15F5BFDE5A}"/>
                    </a:ext>
                  </a:extLst>
                </p:cNvPr>
                <p:cNvSpPr>
                  <a:spLocks/>
                </p:cNvSpPr>
                <p:nvPr/>
              </p:nvSpPr>
              <p:spPr bwMode="auto">
                <a:xfrm>
                  <a:off x="5753100" y="2587625"/>
                  <a:ext cx="65087" cy="68263"/>
                </a:xfrm>
                <a:custGeom>
                  <a:avLst/>
                  <a:gdLst>
                    <a:gd name="T0" fmla="*/ 0 w 318"/>
                    <a:gd name="T1" fmla="*/ 117 h 337"/>
                    <a:gd name="T2" fmla="*/ 15 w 318"/>
                    <a:gd name="T3" fmla="*/ 68 h 337"/>
                    <a:gd name="T4" fmla="*/ 16 w 318"/>
                    <a:gd name="T5" fmla="*/ 47 h 337"/>
                    <a:gd name="T6" fmla="*/ 34 w 318"/>
                    <a:gd name="T7" fmla="*/ 11 h 337"/>
                    <a:gd name="T8" fmla="*/ 100 w 318"/>
                    <a:gd name="T9" fmla="*/ 0 h 337"/>
                    <a:gd name="T10" fmla="*/ 135 w 318"/>
                    <a:gd name="T11" fmla="*/ 0 h 337"/>
                    <a:gd name="T12" fmla="*/ 171 w 318"/>
                    <a:gd name="T13" fmla="*/ 21 h 337"/>
                    <a:gd name="T14" fmla="*/ 171 w 318"/>
                    <a:gd name="T15" fmla="*/ 33 h 337"/>
                    <a:gd name="T16" fmla="*/ 183 w 318"/>
                    <a:gd name="T17" fmla="*/ 55 h 337"/>
                    <a:gd name="T18" fmla="*/ 180 w 318"/>
                    <a:gd name="T19" fmla="*/ 110 h 337"/>
                    <a:gd name="T20" fmla="*/ 220 w 318"/>
                    <a:gd name="T21" fmla="*/ 118 h 337"/>
                    <a:gd name="T22" fmla="*/ 236 w 318"/>
                    <a:gd name="T23" fmla="*/ 110 h 337"/>
                    <a:gd name="T24" fmla="*/ 261 w 318"/>
                    <a:gd name="T25" fmla="*/ 121 h 337"/>
                    <a:gd name="T26" fmla="*/ 268 w 318"/>
                    <a:gd name="T27" fmla="*/ 133 h 337"/>
                    <a:gd name="T28" fmla="*/ 272 w 318"/>
                    <a:gd name="T29" fmla="*/ 171 h 337"/>
                    <a:gd name="T30" fmla="*/ 276 w 318"/>
                    <a:gd name="T31" fmla="*/ 187 h 337"/>
                    <a:gd name="T32" fmla="*/ 290 w 318"/>
                    <a:gd name="T33" fmla="*/ 189 h 337"/>
                    <a:gd name="T34" fmla="*/ 305 w 318"/>
                    <a:gd name="T35" fmla="*/ 182 h 337"/>
                    <a:gd name="T36" fmla="*/ 318 w 318"/>
                    <a:gd name="T37" fmla="*/ 189 h 337"/>
                    <a:gd name="T38" fmla="*/ 318 w 318"/>
                    <a:gd name="T39" fmla="*/ 212 h 337"/>
                    <a:gd name="T40" fmla="*/ 313 w 318"/>
                    <a:gd name="T41" fmla="*/ 237 h 337"/>
                    <a:gd name="T42" fmla="*/ 306 w 318"/>
                    <a:gd name="T43" fmla="*/ 261 h 337"/>
                    <a:gd name="T44" fmla="*/ 299 w 318"/>
                    <a:gd name="T45" fmla="*/ 298 h 337"/>
                    <a:gd name="T46" fmla="*/ 265 w 318"/>
                    <a:gd name="T47" fmla="*/ 330 h 337"/>
                    <a:gd name="T48" fmla="*/ 235 w 318"/>
                    <a:gd name="T49" fmla="*/ 337 h 337"/>
                    <a:gd name="T50" fmla="*/ 192 w 318"/>
                    <a:gd name="T51" fmla="*/ 331 h 337"/>
                    <a:gd name="T52" fmla="*/ 154 w 318"/>
                    <a:gd name="T53" fmla="*/ 319 h 337"/>
                    <a:gd name="T54" fmla="*/ 192 w 318"/>
                    <a:gd name="T55" fmla="*/ 255 h 337"/>
                    <a:gd name="T56" fmla="*/ 186 w 318"/>
                    <a:gd name="T57" fmla="*/ 237 h 337"/>
                    <a:gd name="T58" fmla="*/ 147 w 318"/>
                    <a:gd name="T59" fmla="*/ 220 h 337"/>
                    <a:gd name="T60" fmla="*/ 101 w 318"/>
                    <a:gd name="T61" fmla="*/ 190 h 337"/>
                    <a:gd name="T62" fmla="*/ 70 w 318"/>
                    <a:gd name="T63" fmla="*/ 184 h 337"/>
                    <a:gd name="T64" fmla="*/ 0 w 318"/>
                    <a:gd name="T65" fmla="*/ 11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8" h="337">
                      <a:moveTo>
                        <a:pt x="0" y="117"/>
                      </a:moveTo>
                      <a:lnTo>
                        <a:pt x="15" y="68"/>
                      </a:lnTo>
                      <a:lnTo>
                        <a:pt x="16" y="47"/>
                      </a:lnTo>
                      <a:lnTo>
                        <a:pt x="34" y="11"/>
                      </a:lnTo>
                      <a:lnTo>
                        <a:pt x="100" y="0"/>
                      </a:lnTo>
                      <a:lnTo>
                        <a:pt x="135" y="0"/>
                      </a:lnTo>
                      <a:lnTo>
                        <a:pt x="171" y="21"/>
                      </a:lnTo>
                      <a:lnTo>
                        <a:pt x="171" y="33"/>
                      </a:lnTo>
                      <a:lnTo>
                        <a:pt x="183" y="55"/>
                      </a:lnTo>
                      <a:lnTo>
                        <a:pt x="180" y="110"/>
                      </a:lnTo>
                      <a:lnTo>
                        <a:pt x="220" y="118"/>
                      </a:lnTo>
                      <a:lnTo>
                        <a:pt x="236" y="110"/>
                      </a:lnTo>
                      <a:lnTo>
                        <a:pt x="261" y="121"/>
                      </a:lnTo>
                      <a:lnTo>
                        <a:pt x="268" y="133"/>
                      </a:lnTo>
                      <a:lnTo>
                        <a:pt x="272" y="171"/>
                      </a:lnTo>
                      <a:lnTo>
                        <a:pt x="276" y="187"/>
                      </a:lnTo>
                      <a:lnTo>
                        <a:pt x="290" y="189"/>
                      </a:lnTo>
                      <a:lnTo>
                        <a:pt x="305" y="182"/>
                      </a:lnTo>
                      <a:lnTo>
                        <a:pt x="318" y="189"/>
                      </a:lnTo>
                      <a:lnTo>
                        <a:pt x="318" y="212"/>
                      </a:lnTo>
                      <a:lnTo>
                        <a:pt x="313" y="237"/>
                      </a:lnTo>
                      <a:lnTo>
                        <a:pt x="306" y="261"/>
                      </a:lnTo>
                      <a:lnTo>
                        <a:pt x="299" y="298"/>
                      </a:lnTo>
                      <a:lnTo>
                        <a:pt x="265" y="330"/>
                      </a:lnTo>
                      <a:lnTo>
                        <a:pt x="235" y="337"/>
                      </a:lnTo>
                      <a:lnTo>
                        <a:pt x="192" y="331"/>
                      </a:lnTo>
                      <a:lnTo>
                        <a:pt x="154" y="319"/>
                      </a:lnTo>
                      <a:lnTo>
                        <a:pt x="192" y="255"/>
                      </a:lnTo>
                      <a:lnTo>
                        <a:pt x="186" y="237"/>
                      </a:lnTo>
                      <a:lnTo>
                        <a:pt x="147" y="220"/>
                      </a:lnTo>
                      <a:lnTo>
                        <a:pt x="101" y="190"/>
                      </a:lnTo>
                      <a:lnTo>
                        <a:pt x="70" y="184"/>
                      </a:lnTo>
                      <a:lnTo>
                        <a:pt x="0" y="1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0" name="Country">
                  <a:extLst>
                    <a:ext uri="{FF2B5EF4-FFF2-40B4-BE49-F238E27FC236}">
                      <a16:creationId xmlns:a16="http://schemas.microsoft.com/office/drawing/2014/main" id="{DA2BBBFA-2A3F-4127-AFC2-3C7BFE53B8DF}"/>
                    </a:ext>
                  </a:extLst>
                </p:cNvPr>
                <p:cNvSpPr>
                  <a:spLocks/>
                </p:cNvSpPr>
                <p:nvPr/>
              </p:nvSpPr>
              <p:spPr bwMode="auto">
                <a:xfrm>
                  <a:off x="6629400" y="2228850"/>
                  <a:ext cx="6350" cy="12700"/>
                </a:xfrm>
                <a:custGeom>
                  <a:avLst/>
                  <a:gdLst>
                    <a:gd name="T0" fmla="*/ 2 w 33"/>
                    <a:gd name="T1" fmla="*/ 56 h 65"/>
                    <a:gd name="T2" fmla="*/ 0 w 33"/>
                    <a:gd name="T3" fmla="*/ 26 h 65"/>
                    <a:gd name="T4" fmla="*/ 10 w 33"/>
                    <a:gd name="T5" fmla="*/ 4 h 65"/>
                    <a:gd name="T6" fmla="*/ 20 w 33"/>
                    <a:gd name="T7" fmla="*/ 0 h 65"/>
                    <a:gd name="T8" fmla="*/ 32 w 33"/>
                    <a:gd name="T9" fmla="*/ 13 h 65"/>
                    <a:gd name="T10" fmla="*/ 33 w 33"/>
                    <a:gd name="T11" fmla="*/ 37 h 65"/>
                    <a:gd name="T12" fmla="*/ 24 w 33"/>
                    <a:gd name="T13" fmla="*/ 62 h 65"/>
                    <a:gd name="T14" fmla="*/ 14 w 33"/>
                    <a:gd name="T15" fmla="*/ 65 h 65"/>
                    <a:gd name="T16" fmla="*/ 2 w 3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5">
                      <a:moveTo>
                        <a:pt x="2" y="56"/>
                      </a:moveTo>
                      <a:lnTo>
                        <a:pt x="0" y="26"/>
                      </a:lnTo>
                      <a:lnTo>
                        <a:pt x="10" y="4"/>
                      </a:lnTo>
                      <a:lnTo>
                        <a:pt x="20" y="0"/>
                      </a:lnTo>
                      <a:lnTo>
                        <a:pt x="32" y="13"/>
                      </a:lnTo>
                      <a:lnTo>
                        <a:pt x="33" y="37"/>
                      </a:lnTo>
                      <a:lnTo>
                        <a:pt x="24" y="62"/>
                      </a:lnTo>
                      <a:lnTo>
                        <a:pt x="14" y="65"/>
                      </a:lnTo>
                      <a:lnTo>
                        <a:pt x="2" y="5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1" name="Country">
                  <a:extLst>
                    <a:ext uri="{FF2B5EF4-FFF2-40B4-BE49-F238E27FC236}">
                      <a16:creationId xmlns:a16="http://schemas.microsoft.com/office/drawing/2014/main" id="{FE29A0AC-08AB-439F-9546-D89A895C57B3}"/>
                    </a:ext>
                  </a:extLst>
                </p:cNvPr>
                <p:cNvSpPr>
                  <a:spLocks/>
                </p:cNvSpPr>
                <p:nvPr/>
              </p:nvSpPr>
              <p:spPr bwMode="auto">
                <a:xfrm>
                  <a:off x="6392863" y="2012950"/>
                  <a:ext cx="73025" cy="50800"/>
                </a:xfrm>
                <a:custGeom>
                  <a:avLst/>
                  <a:gdLst>
                    <a:gd name="T0" fmla="*/ 94 w 356"/>
                    <a:gd name="T1" fmla="*/ 19 h 246"/>
                    <a:gd name="T2" fmla="*/ 110 w 356"/>
                    <a:gd name="T3" fmla="*/ 7 h 246"/>
                    <a:gd name="T4" fmla="*/ 134 w 356"/>
                    <a:gd name="T5" fmla="*/ 13 h 246"/>
                    <a:gd name="T6" fmla="*/ 158 w 356"/>
                    <a:gd name="T7" fmla="*/ 14 h 246"/>
                    <a:gd name="T8" fmla="*/ 176 w 356"/>
                    <a:gd name="T9" fmla="*/ 27 h 246"/>
                    <a:gd name="T10" fmla="*/ 189 w 356"/>
                    <a:gd name="T11" fmla="*/ 19 h 246"/>
                    <a:gd name="T12" fmla="*/ 217 w 356"/>
                    <a:gd name="T13" fmla="*/ 13 h 246"/>
                    <a:gd name="T14" fmla="*/ 226 w 356"/>
                    <a:gd name="T15" fmla="*/ 0 h 246"/>
                    <a:gd name="T16" fmla="*/ 242 w 356"/>
                    <a:gd name="T17" fmla="*/ 0 h 246"/>
                    <a:gd name="T18" fmla="*/ 254 w 356"/>
                    <a:gd name="T19" fmla="*/ 5 h 246"/>
                    <a:gd name="T20" fmla="*/ 265 w 356"/>
                    <a:gd name="T21" fmla="*/ 22 h 246"/>
                    <a:gd name="T22" fmla="*/ 277 w 356"/>
                    <a:gd name="T23" fmla="*/ 46 h 246"/>
                    <a:gd name="T24" fmla="*/ 299 w 356"/>
                    <a:gd name="T25" fmla="*/ 79 h 246"/>
                    <a:gd name="T26" fmla="*/ 301 w 356"/>
                    <a:gd name="T27" fmla="*/ 103 h 246"/>
                    <a:gd name="T28" fmla="*/ 297 w 356"/>
                    <a:gd name="T29" fmla="*/ 126 h 246"/>
                    <a:gd name="T30" fmla="*/ 303 w 356"/>
                    <a:gd name="T31" fmla="*/ 151 h 246"/>
                    <a:gd name="T32" fmla="*/ 320 w 356"/>
                    <a:gd name="T33" fmla="*/ 161 h 246"/>
                    <a:gd name="T34" fmla="*/ 338 w 356"/>
                    <a:gd name="T35" fmla="*/ 152 h 246"/>
                    <a:gd name="T36" fmla="*/ 355 w 356"/>
                    <a:gd name="T37" fmla="*/ 161 h 246"/>
                    <a:gd name="T38" fmla="*/ 356 w 356"/>
                    <a:gd name="T39" fmla="*/ 175 h 246"/>
                    <a:gd name="T40" fmla="*/ 338 w 356"/>
                    <a:gd name="T41" fmla="*/ 187 h 246"/>
                    <a:gd name="T42" fmla="*/ 326 w 356"/>
                    <a:gd name="T43" fmla="*/ 182 h 246"/>
                    <a:gd name="T44" fmla="*/ 316 w 356"/>
                    <a:gd name="T45" fmla="*/ 245 h 246"/>
                    <a:gd name="T46" fmla="*/ 293 w 356"/>
                    <a:gd name="T47" fmla="*/ 240 h 246"/>
                    <a:gd name="T48" fmla="*/ 266 w 356"/>
                    <a:gd name="T49" fmla="*/ 221 h 246"/>
                    <a:gd name="T50" fmla="*/ 221 w 356"/>
                    <a:gd name="T51" fmla="*/ 233 h 246"/>
                    <a:gd name="T52" fmla="*/ 202 w 356"/>
                    <a:gd name="T53" fmla="*/ 246 h 246"/>
                    <a:gd name="T54" fmla="*/ 147 w 356"/>
                    <a:gd name="T55" fmla="*/ 244 h 246"/>
                    <a:gd name="T56" fmla="*/ 117 w 356"/>
                    <a:gd name="T57" fmla="*/ 235 h 246"/>
                    <a:gd name="T58" fmla="*/ 103 w 356"/>
                    <a:gd name="T59" fmla="*/ 239 h 246"/>
                    <a:gd name="T60" fmla="*/ 92 w 356"/>
                    <a:gd name="T61" fmla="*/ 218 h 246"/>
                    <a:gd name="T62" fmla="*/ 85 w 356"/>
                    <a:gd name="T63" fmla="*/ 208 h 246"/>
                    <a:gd name="T64" fmla="*/ 94 w 356"/>
                    <a:gd name="T65" fmla="*/ 200 h 246"/>
                    <a:gd name="T66" fmla="*/ 84 w 356"/>
                    <a:gd name="T67" fmla="*/ 193 h 246"/>
                    <a:gd name="T68" fmla="*/ 72 w 356"/>
                    <a:gd name="T69" fmla="*/ 205 h 246"/>
                    <a:gd name="T70" fmla="*/ 50 w 356"/>
                    <a:gd name="T71" fmla="*/ 189 h 246"/>
                    <a:gd name="T72" fmla="*/ 47 w 356"/>
                    <a:gd name="T73" fmla="*/ 167 h 246"/>
                    <a:gd name="T74" fmla="*/ 24 w 356"/>
                    <a:gd name="T75" fmla="*/ 155 h 246"/>
                    <a:gd name="T76" fmla="*/ 20 w 356"/>
                    <a:gd name="T77" fmla="*/ 138 h 246"/>
                    <a:gd name="T78" fmla="*/ 0 w 356"/>
                    <a:gd name="T79" fmla="*/ 116 h 246"/>
                    <a:gd name="T80" fmla="*/ 30 w 356"/>
                    <a:gd name="T81" fmla="*/ 106 h 246"/>
                    <a:gd name="T82" fmla="*/ 53 w 356"/>
                    <a:gd name="T83" fmla="*/ 69 h 246"/>
                    <a:gd name="T84" fmla="*/ 71 w 356"/>
                    <a:gd name="T85" fmla="*/ 31 h 246"/>
                    <a:gd name="T86" fmla="*/ 94 w 356"/>
                    <a:gd name="T87" fmla="*/ 1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6" h="246">
                      <a:moveTo>
                        <a:pt x="94" y="19"/>
                      </a:moveTo>
                      <a:lnTo>
                        <a:pt x="110" y="7"/>
                      </a:lnTo>
                      <a:lnTo>
                        <a:pt x="134" y="13"/>
                      </a:lnTo>
                      <a:lnTo>
                        <a:pt x="158" y="14"/>
                      </a:lnTo>
                      <a:lnTo>
                        <a:pt x="176" y="27"/>
                      </a:lnTo>
                      <a:lnTo>
                        <a:pt x="189" y="19"/>
                      </a:lnTo>
                      <a:lnTo>
                        <a:pt x="217" y="13"/>
                      </a:lnTo>
                      <a:lnTo>
                        <a:pt x="226" y="0"/>
                      </a:lnTo>
                      <a:lnTo>
                        <a:pt x="242" y="0"/>
                      </a:lnTo>
                      <a:lnTo>
                        <a:pt x="254" y="5"/>
                      </a:lnTo>
                      <a:lnTo>
                        <a:pt x="265" y="22"/>
                      </a:lnTo>
                      <a:lnTo>
                        <a:pt x="277" y="46"/>
                      </a:lnTo>
                      <a:lnTo>
                        <a:pt x="299" y="79"/>
                      </a:lnTo>
                      <a:lnTo>
                        <a:pt x="301" y="103"/>
                      </a:lnTo>
                      <a:lnTo>
                        <a:pt x="297" y="126"/>
                      </a:lnTo>
                      <a:lnTo>
                        <a:pt x="303" y="151"/>
                      </a:lnTo>
                      <a:lnTo>
                        <a:pt x="320" y="161"/>
                      </a:lnTo>
                      <a:lnTo>
                        <a:pt x="338" y="152"/>
                      </a:lnTo>
                      <a:lnTo>
                        <a:pt x="355" y="161"/>
                      </a:lnTo>
                      <a:lnTo>
                        <a:pt x="356" y="175"/>
                      </a:lnTo>
                      <a:lnTo>
                        <a:pt x="338" y="187"/>
                      </a:lnTo>
                      <a:lnTo>
                        <a:pt x="326" y="182"/>
                      </a:lnTo>
                      <a:lnTo>
                        <a:pt x="316" y="245"/>
                      </a:lnTo>
                      <a:lnTo>
                        <a:pt x="293" y="240"/>
                      </a:lnTo>
                      <a:lnTo>
                        <a:pt x="266" y="221"/>
                      </a:lnTo>
                      <a:lnTo>
                        <a:pt x="221" y="233"/>
                      </a:lnTo>
                      <a:lnTo>
                        <a:pt x="202" y="246"/>
                      </a:lnTo>
                      <a:lnTo>
                        <a:pt x="147" y="244"/>
                      </a:lnTo>
                      <a:lnTo>
                        <a:pt x="117" y="235"/>
                      </a:lnTo>
                      <a:lnTo>
                        <a:pt x="103" y="239"/>
                      </a:lnTo>
                      <a:lnTo>
                        <a:pt x="92" y="218"/>
                      </a:lnTo>
                      <a:lnTo>
                        <a:pt x="85" y="208"/>
                      </a:lnTo>
                      <a:lnTo>
                        <a:pt x="94" y="200"/>
                      </a:lnTo>
                      <a:lnTo>
                        <a:pt x="84" y="193"/>
                      </a:lnTo>
                      <a:lnTo>
                        <a:pt x="72" y="205"/>
                      </a:lnTo>
                      <a:lnTo>
                        <a:pt x="50" y="189"/>
                      </a:lnTo>
                      <a:lnTo>
                        <a:pt x="47" y="167"/>
                      </a:lnTo>
                      <a:lnTo>
                        <a:pt x="24" y="155"/>
                      </a:lnTo>
                      <a:lnTo>
                        <a:pt x="20" y="138"/>
                      </a:lnTo>
                      <a:lnTo>
                        <a:pt x="0" y="116"/>
                      </a:lnTo>
                      <a:lnTo>
                        <a:pt x="30" y="106"/>
                      </a:lnTo>
                      <a:lnTo>
                        <a:pt x="53" y="69"/>
                      </a:lnTo>
                      <a:lnTo>
                        <a:pt x="71" y="31"/>
                      </a:lnTo>
                      <a:lnTo>
                        <a:pt x="94" y="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2" name="Country">
                  <a:extLst>
                    <a:ext uri="{FF2B5EF4-FFF2-40B4-BE49-F238E27FC236}">
                      <a16:creationId xmlns:a16="http://schemas.microsoft.com/office/drawing/2014/main" id="{AF540B11-4C7E-42E9-B8FB-D75A37BBB186}"/>
                    </a:ext>
                  </a:extLst>
                </p:cNvPr>
                <p:cNvSpPr>
                  <a:spLocks/>
                </p:cNvSpPr>
                <p:nvPr/>
              </p:nvSpPr>
              <p:spPr bwMode="auto">
                <a:xfrm>
                  <a:off x="6381750" y="2036763"/>
                  <a:ext cx="33337" cy="41275"/>
                </a:xfrm>
                <a:custGeom>
                  <a:avLst/>
                  <a:gdLst>
                    <a:gd name="T0" fmla="*/ 77 w 157"/>
                    <a:gd name="T1" fmla="*/ 41 h 207"/>
                    <a:gd name="T2" fmla="*/ 100 w 157"/>
                    <a:gd name="T3" fmla="*/ 54 h 207"/>
                    <a:gd name="T4" fmla="*/ 103 w 157"/>
                    <a:gd name="T5" fmla="*/ 76 h 207"/>
                    <a:gd name="T6" fmla="*/ 125 w 157"/>
                    <a:gd name="T7" fmla="*/ 91 h 207"/>
                    <a:gd name="T8" fmla="*/ 137 w 157"/>
                    <a:gd name="T9" fmla="*/ 79 h 207"/>
                    <a:gd name="T10" fmla="*/ 147 w 157"/>
                    <a:gd name="T11" fmla="*/ 86 h 207"/>
                    <a:gd name="T12" fmla="*/ 138 w 157"/>
                    <a:gd name="T13" fmla="*/ 95 h 207"/>
                    <a:gd name="T14" fmla="*/ 145 w 157"/>
                    <a:gd name="T15" fmla="*/ 104 h 207"/>
                    <a:gd name="T16" fmla="*/ 136 w 157"/>
                    <a:gd name="T17" fmla="*/ 116 h 207"/>
                    <a:gd name="T18" fmla="*/ 139 w 157"/>
                    <a:gd name="T19" fmla="*/ 135 h 207"/>
                    <a:gd name="T20" fmla="*/ 157 w 157"/>
                    <a:gd name="T21" fmla="*/ 157 h 207"/>
                    <a:gd name="T22" fmla="*/ 143 w 157"/>
                    <a:gd name="T23" fmla="*/ 173 h 207"/>
                    <a:gd name="T24" fmla="*/ 137 w 157"/>
                    <a:gd name="T25" fmla="*/ 190 h 207"/>
                    <a:gd name="T26" fmla="*/ 141 w 157"/>
                    <a:gd name="T27" fmla="*/ 196 h 207"/>
                    <a:gd name="T28" fmla="*/ 134 w 157"/>
                    <a:gd name="T29" fmla="*/ 203 h 207"/>
                    <a:gd name="T30" fmla="*/ 117 w 157"/>
                    <a:gd name="T31" fmla="*/ 204 h 207"/>
                    <a:gd name="T32" fmla="*/ 104 w 157"/>
                    <a:gd name="T33" fmla="*/ 207 h 207"/>
                    <a:gd name="T34" fmla="*/ 103 w 157"/>
                    <a:gd name="T35" fmla="*/ 203 h 207"/>
                    <a:gd name="T36" fmla="*/ 107 w 157"/>
                    <a:gd name="T37" fmla="*/ 197 h 207"/>
                    <a:gd name="T38" fmla="*/ 112 w 157"/>
                    <a:gd name="T39" fmla="*/ 184 h 207"/>
                    <a:gd name="T40" fmla="*/ 106 w 157"/>
                    <a:gd name="T41" fmla="*/ 185 h 207"/>
                    <a:gd name="T42" fmla="*/ 99 w 157"/>
                    <a:gd name="T43" fmla="*/ 175 h 207"/>
                    <a:gd name="T44" fmla="*/ 92 w 157"/>
                    <a:gd name="T45" fmla="*/ 173 h 207"/>
                    <a:gd name="T46" fmla="*/ 88 w 157"/>
                    <a:gd name="T47" fmla="*/ 165 h 207"/>
                    <a:gd name="T48" fmla="*/ 80 w 157"/>
                    <a:gd name="T49" fmla="*/ 161 h 207"/>
                    <a:gd name="T50" fmla="*/ 75 w 157"/>
                    <a:gd name="T51" fmla="*/ 154 h 207"/>
                    <a:gd name="T52" fmla="*/ 68 w 157"/>
                    <a:gd name="T53" fmla="*/ 157 h 207"/>
                    <a:gd name="T54" fmla="*/ 63 w 157"/>
                    <a:gd name="T55" fmla="*/ 174 h 207"/>
                    <a:gd name="T56" fmla="*/ 54 w 157"/>
                    <a:gd name="T57" fmla="*/ 178 h 207"/>
                    <a:gd name="T58" fmla="*/ 57 w 157"/>
                    <a:gd name="T59" fmla="*/ 173 h 207"/>
                    <a:gd name="T60" fmla="*/ 43 w 157"/>
                    <a:gd name="T61" fmla="*/ 163 h 207"/>
                    <a:gd name="T62" fmla="*/ 30 w 157"/>
                    <a:gd name="T63" fmla="*/ 157 h 207"/>
                    <a:gd name="T64" fmla="*/ 25 w 157"/>
                    <a:gd name="T65" fmla="*/ 150 h 207"/>
                    <a:gd name="T66" fmla="*/ 15 w 157"/>
                    <a:gd name="T67" fmla="*/ 141 h 207"/>
                    <a:gd name="T68" fmla="*/ 23 w 157"/>
                    <a:gd name="T69" fmla="*/ 139 h 207"/>
                    <a:gd name="T70" fmla="*/ 29 w 157"/>
                    <a:gd name="T71" fmla="*/ 114 h 207"/>
                    <a:gd name="T72" fmla="*/ 11 w 157"/>
                    <a:gd name="T73" fmla="*/ 94 h 207"/>
                    <a:gd name="T74" fmla="*/ 20 w 157"/>
                    <a:gd name="T75" fmla="*/ 71 h 207"/>
                    <a:gd name="T76" fmla="*/ 6 w 157"/>
                    <a:gd name="T77" fmla="*/ 71 h 207"/>
                    <a:gd name="T78" fmla="*/ 21 w 157"/>
                    <a:gd name="T79" fmla="*/ 50 h 207"/>
                    <a:gd name="T80" fmla="*/ 9 w 157"/>
                    <a:gd name="T81" fmla="*/ 35 h 207"/>
                    <a:gd name="T82" fmla="*/ 0 w 157"/>
                    <a:gd name="T83" fmla="*/ 14 h 207"/>
                    <a:gd name="T84" fmla="*/ 29 w 157"/>
                    <a:gd name="T85" fmla="*/ 0 h 207"/>
                    <a:gd name="T86" fmla="*/ 53 w 157"/>
                    <a:gd name="T87" fmla="*/ 2 h 207"/>
                    <a:gd name="T88" fmla="*/ 73 w 157"/>
                    <a:gd name="T89" fmla="*/ 24 h 207"/>
                    <a:gd name="T90" fmla="*/ 77 w 157"/>
                    <a:gd name="T91" fmla="*/ 4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207">
                      <a:moveTo>
                        <a:pt x="77" y="41"/>
                      </a:moveTo>
                      <a:lnTo>
                        <a:pt x="100" y="54"/>
                      </a:lnTo>
                      <a:lnTo>
                        <a:pt x="103" y="76"/>
                      </a:lnTo>
                      <a:lnTo>
                        <a:pt x="125" y="91"/>
                      </a:lnTo>
                      <a:lnTo>
                        <a:pt x="137" y="79"/>
                      </a:lnTo>
                      <a:lnTo>
                        <a:pt x="147" y="86"/>
                      </a:lnTo>
                      <a:lnTo>
                        <a:pt x="138" y="95"/>
                      </a:lnTo>
                      <a:lnTo>
                        <a:pt x="145" y="104"/>
                      </a:lnTo>
                      <a:lnTo>
                        <a:pt x="136" y="116"/>
                      </a:lnTo>
                      <a:lnTo>
                        <a:pt x="139" y="135"/>
                      </a:lnTo>
                      <a:lnTo>
                        <a:pt x="157" y="157"/>
                      </a:lnTo>
                      <a:lnTo>
                        <a:pt x="143" y="173"/>
                      </a:lnTo>
                      <a:lnTo>
                        <a:pt x="137" y="190"/>
                      </a:lnTo>
                      <a:lnTo>
                        <a:pt x="141" y="196"/>
                      </a:lnTo>
                      <a:lnTo>
                        <a:pt x="134" y="203"/>
                      </a:lnTo>
                      <a:lnTo>
                        <a:pt x="117" y="204"/>
                      </a:lnTo>
                      <a:lnTo>
                        <a:pt x="104" y="207"/>
                      </a:lnTo>
                      <a:lnTo>
                        <a:pt x="103" y="203"/>
                      </a:lnTo>
                      <a:lnTo>
                        <a:pt x="107" y="197"/>
                      </a:lnTo>
                      <a:lnTo>
                        <a:pt x="112" y="184"/>
                      </a:lnTo>
                      <a:lnTo>
                        <a:pt x="106" y="185"/>
                      </a:lnTo>
                      <a:lnTo>
                        <a:pt x="99" y="175"/>
                      </a:lnTo>
                      <a:lnTo>
                        <a:pt x="92" y="173"/>
                      </a:lnTo>
                      <a:lnTo>
                        <a:pt x="88" y="165"/>
                      </a:lnTo>
                      <a:lnTo>
                        <a:pt x="80" y="161"/>
                      </a:lnTo>
                      <a:lnTo>
                        <a:pt x="75" y="154"/>
                      </a:lnTo>
                      <a:lnTo>
                        <a:pt x="68" y="157"/>
                      </a:lnTo>
                      <a:lnTo>
                        <a:pt x="63" y="174"/>
                      </a:lnTo>
                      <a:lnTo>
                        <a:pt x="54" y="178"/>
                      </a:lnTo>
                      <a:lnTo>
                        <a:pt x="57" y="173"/>
                      </a:lnTo>
                      <a:lnTo>
                        <a:pt x="43" y="163"/>
                      </a:lnTo>
                      <a:lnTo>
                        <a:pt x="30" y="157"/>
                      </a:lnTo>
                      <a:lnTo>
                        <a:pt x="25" y="150"/>
                      </a:lnTo>
                      <a:lnTo>
                        <a:pt x="15" y="141"/>
                      </a:lnTo>
                      <a:lnTo>
                        <a:pt x="23" y="139"/>
                      </a:lnTo>
                      <a:lnTo>
                        <a:pt x="29" y="114"/>
                      </a:lnTo>
                      <a:lnTo>
                        <a:pt x="11" y="94"/>
                      </a:lnTo>
                      <a:lnTo>
                        <a:pt x="20" y="71"/>
                      </a:lnTo>
                      <a:lnTo>
                        <a:pt x="6" y="71"/>
                      </a:lnTo>
                      <a:lnTo>
                        <a:pt x="21" y="50"/>
                      </a:lnTo>
                      <a:lnTo>
                        <a:pt x="9" y="35"/>
                      </a:lnTo>
                      <a:lnTo>
                        <a:pt x="0" y="14"/>
                      </a:lnTo>
                      <a:lnTo>
                        <a:pt x="29" y="0"/>
                      </a:lnTo>
                      <a:lnTo>
                        <a:pt x="53" y="2"/>
                      </a:lnTo>
                      <a:lnTo>
                        <a:pt x="73" y="24"/>
                      </a:lnTo>
                      <a:lnTo>
                        <a:pt x="77" y="4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3" name="Country">
                  <a:extLst>
                    <a:ext uri="{FF2B5EF4-FFF2-40B4-BE49-F238E27FC236}">
                      <a16:creationId xmlns:a16="http://schemas.microsoft.com/office/drawing/2014/main" id="{FDB60DCA-EAB0-4B51-B0B6-1F1F50D3C5BC}"/>
                    </a:ext>
                  </a:extLst>
                </p:cNvPr>
                <p:cNvSpPr>
                  <a:spLocks noEditPoints="1"/>
                </p:cNvSpPr>
                <p:nvPr/>
              </p:nvSpPr>
              <p:spPr bwMode="auto">
                <a:xfrm>
                  <a:off x="6388100" y="1352550"/>
                  <a:ext cx="1316037" cy="736600"/>
                </a:xfrm>
                <a:custGeom>
                  <a:avLst/>
                  <a:gdLst>
                    <a:gd name="T0" fmla="*/ 2856 w 6463"/>
                    <a:gd name="T1" fmla="*/ 257 h 3627"/>
                    <a:gd name="T2" fmla="*/ 3250 w 6463"/>
                    <a:gd name="T3" fmla="*/ 322 h 3627"/>
                    <a:gd name="T4" fmla="*/ 2790 w 6463"/>
                    <a:gd name="T5" fmla="*/ 786 h 3627"/>
                    <a:gd name="T6" fmla="*/ 2311 w 6463"/>
                    <a:gd name="T7" fmla="*/ 1273 h 3627"/>
                    <a:gd name="T8" fmla="*/ 2094 w 6463"/>
                    <a:gd name="T9" fmla="*/ 1330 h 3627"/>
                    <a:gd name="T10" fmla="*/ 2016 w 6463"/>
                    <a:gd name="T11" fmla="*/ 1934 h 3627"/>
                    <a:gd name="T12" fmla="*/ 2006 w 6463"/>
                    <a:gd name="T13" fmla="*/ 1249 h 3627"/>
                    <a:gd name="T14" fmla="*/ 1878 w 6463"/>
                    <a:gd name="T15" fmla="*/ 1727 h 3627"/>
                    <a:gd name="T16" fmla="*/ 1357 w 6463"/>
                    <a:gd name="T17" fmla="*/ 1745 h 3627"/>
                    <a:gd name="T18" fmla="*/ 981 w 6463"/>
                    <a:gd name="T19" fmla="*/ 1833 h 3627"/>
                    <a:gd name="T20" fmla="*/ 762 w 6463"/>
                    <a:gd name="T21" fmla="*/ 2029 h 3627"/>
                    <a:gd name="T22" fmla="*/ 575 w 6463"/>
                    <a:gd name="T23" fmla="*/ 1993 h 3627"/>
                    <a:gd name="T24" fmla="*/ 473 w 6463"/>
                    <a:gd name="T25" fmla="*/ 1588 h 3627"/>
                    <a:gd name="T26" fmla="*/ 394 w 6463"/>
                    <a:gd name="T27" fmla="*/ 2200 h 3627"/>
                    <a:gd name="T28" fmla="*/ 289 w 6463"/>
                    <a:gd name="T29" fmla="*/ 2669 h 3627"/>
                    <a:gd name="T30" fmla="*/ 445 w 6463"/>
                    <a:gd name="T31" fmla="*/ 2893 h 3627"/>
                    <a:gd name="T32" fmla="*/ 474 w 6463"/>
                    <a:gd name="T33" fmla="*/ 3025 h 3627"/>
                    <a:gd name="T34" fmla="*/ 644 w 6463"/>
                    <a:gd name="T35" fmla="*/ 3135 h 3627"/>
                    <a:gd name="T36" fmla="*/ 705 w 6463"/>
                    <a:gd name="T37" fmla="*/ 3289 h 3627"/>
                    <a:gd name="T38" fmla="*/ 769 w 6463"/>
                    <a:gd name="T39" fmla="*/ 3510 h 3627"/>
                    <a:gd name="T40" fmla="*/ 1025 w 6463"/>
                    <a:gd name="T41" fmla="*/ 3593 h 3627"/>
                    <a:gd name="T42" fmla="*/ 1117 w 6463"/>
                    <a:gd name="T43" fmla="*/ 3352 h 3627"/>
                    <a:gd name="T44" fmla="*/ 1101 w 6463"/>
                    <a:gd name="T45" fmla="*/ 3113 h 3627"/>
                    <a:gd name="T46" fmla="*/ 1590 w 6463"/>
                    <a:gd name="T47" fmla="*/ 3072 h 3627"/>
                    <a:gd name="T48" fmla="*/ 1874 w 6463"/>
                    <a:gd name="T49" fmla="*/ 2812 h 3627"/>
                    <a:gd name="T50" fmla="*/ 2290 w 6463"/>
                    <a:gd name="T51" fmla="*/ 3097 h 3627"/>
                    <a:gd name="T52" fmla="*/ 2583 w 6463"/>
                    <a:gd name="T53" fmla="*/ 3189 h 3627"/>
                    <a:gd name="T54" fmla="*/ 2965 w 6463"/>
                    <a:gd name="T55" fmla="*/ 3088 h 3627"/>
                    <a:gd name="T56" fmla="*/ 3345 w 6463"/>
                    <a:gd name="T57" fmla="*/ 3160 h 3627"/>
                    <a:gd name="T58" fmla="*/ 3725 w 6463"/>
                    <a:gd name="T59" fmla="*/ 3177 h 3627"/>
                    <a:gd name="T60" fmla="*/ 3997 w 6463"/>
                    <a:gd name="T61" fmla="*/ 2956 h 3627"/>
                    <a:gd name="T62" fmla="*/ 4312 w 6463"/>
                    <a:gd name="T63" fmla="*/ 3253 h 3627"/>
                    <a:gd name="T64" fmla="*/ 4208 w 6463"/>
                    <a:gd name="T65" fmla="*/ 3538 h 3627"/>
                    <a:gd name="T66" fmla="*/ 4496 w 6463"/>
                    <a:gd name="T67" fmla="*/ 3357 h 3627"/>
                    <a:gd name="T68" fmla="*/ 4457 w 6463"/>
                    <a:gd name="T69" fmla="*/ 2904 h 3627"/>
                    <a:gd name="T70" fmla="*/ 5049 w 6463"/>
                    <a:gd name="T71" fmla="*/ 2568 h 3627"/>
                    <a:gd name="T72" fmla="*/ 5393 w 6463"/>
                    <a:gd name="T73" fmla="*/ 2459 h 3627"/>
                    <a:gd name="T74" fmla="*/ 5255 w 6463"/>
                    <a:gd name="T75" fmla="*/ 3032 h 3627"/>
                    <a:gd name="T76" fmla="*/ 5398 w 6463"/>
                    <a:gd name="T77" fmla="*/ 2614 h 3627"/>
                    <a:gd name="T78" fmla="*/ 5840 w 6463"/>
                    <a:gd name="T79" fmla="*/ 2357 h 3627"/>
                    <a:gd name="T80" fmla="*/ 6080 w 6463"/>
                    <a:gd name="T81" fmla="*/ 2077 h 3627"/>
                    <a:gd name="T82" fmla="*/ 6311 w 6463"/>
                    <a:gd name="T83" fmla="*/ 2138 h 3627"/>
                    <a:gd name="T84" fmla="*/ 6271 w 6463"/>
                    <a:gd name="T85" fmla="*/ 1869 h 3627"/>
                    <a:gd name="T86" fmla="*/ 5618 w 6463"/>
                    <a:gd name="T87" fmla="*/ 1625 h 3627"/>
                    <a:gd name="T88" fmla="*/ 4955 w 6463"/>
                    <a:gd name="T89" fmla="*/ 1394 h 3627"/>
                    <a:gd name="T90" fmla="*/ 4232 w 6463"/>
                    <a:gd name="T91" fmla="*/ 1490 h 3627"/>
                    <a:gd name="T92" fmla="*/ 3758 w 6463"/>
                    <a:gd name="T93" fmla="*/ 1143 h 3627"/>
                    <a:gd name="T94" fmla="*/ 3572 w 6463"/>
                    <a:gd name="T95" fmla="*/ 897 h 3627"/>
                    <a:gd name="T96" fmla="*/ 1839 w 6463"/>
                    <a:gd name="T97" fmla="*/ 641 h 3627"/>
                    <a:gd name="T98" fmla="*/ 1244 w 6463"/>
                    <a:gd name="T99" fmla="*/ 1317 h 3627"/>
                    <a:gd name="T100" fmla="*/ 1472 w 6463"/>
                    <a:gd name="T101" fmla="*/ 1043 h 3627"/>
                    <a:gd name="T102" fmla="*/ 4586 w 6463"/>
                    <a:gd name="T103" fmla="*/ 966 h 3627"/>
                    <a:gd name="T104" fmla="*/ 4875 w 6463"/>
                    <a:gd name="T105" fmla="*/ 893 h 3627"/>
                    <a:gd name="T106" fmla="*/ 6084 w 6463"/>
                    <a:gd name="T107" fmla="*/ 1399 h 3627"/>
                    <a:gd name="T108" fmla="*/ 61 w 6463"/>
                    <a:gd name="T109" fmla="*/ 2825 h 3627"/>
                    <a:gd name="T110" fmla="*/ 4647 w 6463"/>
                    <a:gd name="T111" fmla="*/ 2888 h 3627"/>
                    <a:gd name="T112" fmla="*/ 4667 w 6463"/>
                    <a:gd name="T113" fmla="*/ 3334 h 3627"/>
                    <a:gd name="T114" fmla="*/ 4663 w 6463"/>
                    <a:gd name="T115" fmla="*/ 2879 h 3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63" h="3627">
                      <a:moveTo>
                        <a:pt x="1019" y="0"/>
                      </a:moveTo>
                      <a:lnTo>
                        <a:pt x="1018" y="4"/>
                      </a:lnTo>
                      <a:lnTo>
                        <a:pt x="1059" y="56"/>
                      </a:lnTo>
                      <a:lnTo>
                        <a:pt x="1104" y="19"/>
                      </a:lnTo>
                      <a:lnTo>
                        <a:pt x="1107" y="0"/>
                      </a:lnTo>
                      <a:lnTo>
                        <a:pt x="1019" y="0"/>
                      </a:lnTo>
                      <a:close/>
                      <a:moveTo>
                        <a:pt x="2733" y="0"/>
                      </a:moveTo>
                      <a:lnTo>
                        <a:pt x="2764" y="26"/>
                      </a:lnTo>
                      <a:lnTo>
                        <a:pt x="2793" y="179"/>
                      </a:lnTo>
                      <a:lnTo>
                        <a:pt x="2856" y="257"/>
                      </a:lnTo>
                      <a:lnTo>
                        <a:pt x="2962" y="314"/>
                      </a:lnTo>
                      <a:lnTo>
                        <a:pt x="3044" y="290"/>
                      </a:lnTo>
                      <a:lnTo>
                        <a:pt x="3054" y="106"/>
                      </a:lnTo>
                      <a:lnTo>
                        <a:pt x="3011" y="0"/>
                      </a:lnTo>
                      <a:lnTo>
                        <a:pt x="2733" y="0"/>
                      </a:lnTo>
                      <a:close/>
                      <a:moveTo>
                        <a:pt x="3125" y="196"/>
                      </a:moveTo>
                      <a:lnTo>
                        <a:pt x="3095" y="219"/>
                      </a:lnTo>
                      <a:lnTo>
                        <a:pt x="3025" y="471"/>
                      </a:lnTo>
                      <a:lnTo>
                        <a:pt x="3239" y="399"/>
                      </a:lnTo>
                      <a:lnTo>
                        <a:pt x="3250" y="322"/>
                      </a:lnTo>
                      <a:lnTo>
                        <a:pt x="3154" y="210"/>
                      </a:lnTo>
                      <a:lnTo>
                        <a:pt x="3125" y="196"/>
                      </a:lnTo>
                      <a:close/>
                      <a:moveTo>
                        <a:pt x="3211" y="511"/>
                      </a:moveTo>
                      <a:lnTo>
                        <a:pt x="3122" y="582"/>
                      </a:lnTo>
                      <a:lnTo>
                        <a:pt x="3085" y="654"/>
                      </a:lnTo>
                      <a:lnTo>
                        <a:pt x="3075" y="725"/>
                      </a:lnTo>
                      <a:lnTo>
                        <a:pt x="3005" y="722"/>
                      </a:lnTo>
                      <a:lnTo>
                        <a:pt x="2920" y="807"/>
                      </a:lnTo>
                      <a:lnTo>
                        <a:pt x="2889" y="771"/>
                      </a:lnTo>
                      <a:lnTo>
                        <a:pt x="2790" y="786"/>
                      </a:lnTo>
                      <a:lnTo>
                        <a:pt x="2777" y="829"/>
                      </a:lnTo>
                      <a:lnTo>
                        <a:pt x="2676" y="849"/>
                      </a:lnTo>
                      <a:lnTo>
                        <a:pt x="2603" y="924"/>
                      </a:lnTo>
                      <a:lnTo>
                        <a:pt x="2559" y="927"/>
                      </a:lnTo>
                      <a:lnTo>
                        <a:pt x="2516" y="1022"/>
                      </a:lnTo>
                      <a:lnTo>
                        <a:pt x="2546" y="1095"/>
                      </a:lnTo>
                      <a:lnTo>
                        <a:pt x="2465" y="1113"/>
                      </a:lnTo>
                      <a:lnTo>
                        <a:pt x="2373" y="1107"/>
                      </a:lnTo>
                      <a:lnTo>
                        <a:pt x="2307" y="1134"/>
                      </a:lnTo>
                      <a:lnTo>
                        <a:pt x="2311" y="1273"/>
                      </a:lnTo>
                      <a:lnTo>
                        <a:pt x="2345" y="1376"/>
                      </a:lnTo>
                      <a:lnTo>
                        <a:pt x="2275" y="1306"/>
                      </a:lnTo>
                      <a:lnTo>
                        <a:pt x="2196" y="1313"/>
                      </a:lnTo>
                      <a:lnTo>
                        <a:pt x="2133" y="1361"/>
                      </a:lnTo>
                      <a:lnTo>
                        <a:pt x="2149" y="1447"/>
                      </a:lnTo>
                      <a:lnTo>
                        <a:pt x="2110" y="1426"/>
                      </a:lnTo>
                      <a:lnTo>
                        <a:pt x="2124" y="1308"/>
                      </a:lnTo>
                      <a:lnTo>
                        <a:pt x="2104" y="1238"/>
                      </a:lnTo>
                      <a:lnTo>
                        <a:pt x="2085" y="1241"/>
                      </a:lnTo>
                      <a:lnTo>
                        <a:pt x="2094" y="1330"/>
                      </a:lnTo>
                      <a:lnTo>
                        <a:pt x="2026" y="1412"/>
                      </a:lnTo>
                      <a:lnTo>
                        <a:pt x="2075" y="1508"/>
                      </a:lnTo>
                      <a:lnTo>
                        <a:pt x="2045" y="1619"/>
                      </a:lnTo>
                      <a:lnTo>
                        <a:pt x="2055" y="1678"/>
                      </a:lnTo>
                      <a:lnTo>
                        <a:pt x="2096" y="1688"/>
                      </a:lnTo>
                      <a:lnTo>
                        <a:pt x="2078" y="1756"/>
                      </a:lnTo>
                      <a:lnTo>
                        <a:pt x="2100" y="1814"/>
                      </a:lnTo>
                      <a:lnTo>
                        <a:pt x="2068" y="1860"/>
                      </a:lnTo>
                      <a:lnTo>
                        <a:pt x="2057" y="1909"/>
                      </a:lnTo>
                      <a:lnTo>
                        <a:pt x="2016" y="1934"/>
                      </a:lnTo>
                      <a:lnTo>
                        <a:pt x="2001" y="1967"/>
                      </a:lnTo>
                      <a:lnTo>
                        <a:pt x="1957" y="1953"/>
                      </a:lnTo>
                      <a:lnTo>
                        <a:pt x="2031" y="1816"/>
                      </a:lnTo>
                      <a:lnTo>
                        <a:pt x="2047" y="1748"/>
                      </a:lnTo>
                      <a:lnTo>
                        <a:pt x="2005" y="1684"/>
                      </a:lnTo>
                      <a:lnTo>
                        <a:pt x="2015" y="1535"/>
                      </a:lnTo>
                      <a:lnTo>
                        <a:pt x="2003" y="1455"/>
                      </a:lnTo>
                      <a:lnTo>
                        <a:pt x="1978" y="1417"/>
                      </a:lnTo>
                      <a:lnTo>
                        <a:pt x="2015" y="1318"/>
                      </a:lnTo>
                      <a:lnTo>
                        <a:pt x="2006" y="1249"/>
                      </a:lnTo>
                      <a:lnTo>
                        <a:pt x="1907" y="1214"/>
                      </a:lnTo>
                      <a:lnTo>
                        <a:pt x="1878" y="1240"/>
                      </a:lnTo>
                      <a:lnTo>
                        <a:pt x="1853" y="1354"/>
                      </a:lnTo>
                      <a:lnTo>
                        <a:pt x="1783" y="1461"/>
                      </a:lnTo>
                      <a:lnTo>
                        <a:pt x="1784" y="1498"/>
                      </a:lnTo>
                      <a:lnTo>
                        <a:pt x="1805" y="1587"/>
                      </a:lnTo>
                      <a:lnTo>
                        <a:pt x="1793" y="1638"/>
                      </a:lnTo>
                      <a:lnTo>
                        <a:pt x="1838" y="1649"/>
                      </a:lnTo>
                      <a:lnTo>
                        <a:pt x="1839" y="1671"/>
                      </a:lnTo>
                      <a:lnTo>
                        <a:pt x="1878" y="1727"/>
                      </a:lnTo>
                      <a:lnTo>
                        <a:pt x="1852" y="1781"/>
                      </a:lnTo>
                      <a:lnTo>
                        <a:pt x="1715" y="1662"/>
                      </a:lnTo>
                      <a:lnTo>
                        <a:pt x="1663" y="1628"/>
                      </a:lnTo>
                      <a:lnTo>
                        <a:pt x="1551" y="1595"/>
                      </a:lnTo>
                      <a:lnTo>
                        <a:pt x="1531" y="1631"/>
                      </a:lnTo>
                      <a:lnTo>
                        <a:pt x="1571" y="1692"/>
                      </a:lnTo>
                      <a:lnTo>
                        <a:pt x="1528" y="1761"/>
                      </a:lnTo>
                      <a:lnTo>
                        <a:pt x="1484" y="1699"/>
                      </a:lnTo>
                      <a:lnTo>
                        <a:pt x="1428" y="1743"/>
                      </a:lnTo>
                      <a:lnTo>
                        <a:pt x="1357" y="1745"/>
                      </a:lnTo>
                      <a:lnTo>
                        <a:pt x="1330" y="1780"/>
                      </a:lnTo>
                      <a:lnTo>
                        <a:pt x="1282" y="1769"/>
                      </a:lnTo>
                      <a:lnTo>
                        <a:pt x="1320" y="1706"/>
                      </a:lnTo>
                      <a:lnTo>
                        <a:pt x="1292" y="1702"/>
                      </a:lnTo>
                      <a:lnTo>
                        <a:pt x="1159" y="1790"/>
                      </a:lnTo>
                      <a:lnTo>
                        <a:pt x="1080" y="1837"/>
                      </a:lnTo>
                      <a:lnTo>
                        <a:pt x="1071" y="1899"/>
                      </a:lnTo>
                      <a:lnTo>
                        <a:pt x="1012" y="1921"/>
                      </a:lnTo>
                      <a:lnTo>
                        <a:pt x="982" y="1887"/>
                      </a:lnTo>
                      <a:lnTo>
                        <a:pt x="981" y="1833"/>
                      </a:lnTo>
                      <a:lnTo>
                        <a:pt x="1030" y="1821"/>
                      </a:lnTo>
                      <a:lnTo>
                        <a:pt x="1008" y="1764"/>
                      </a:lnTo>
                      <a:lnTo>
                        <a:pt x="902" y="1731"/>
                      </a:lnTo>
                      <a:lnTo>
                        <a:pt x="930" y="1795"/>
                      </a:lnTo>
                      <a:lnTo>
                        <a:pt x="912" y="1854"/>
                      </a:lnTo>
                      <a:lnTo>
                        <a:pt x="943" y="1912"/>
                      </a:lnTo>
                      <a:lnTo>
                        <a:pt x="921" y="1977"/>
                      </a:lnTo>
                      <a:lnTo>
                        <a:pt x="886" y="1944"/>
                      </a:lnTo>
                      <a:lnTo>
                        <a:pt x="850" y="1938"/>
                      </a:lnTo>
                      <a:lnTo>
                        <a:pt x="762" y="2029"/>
                      </a:lnTo>
                      <a:lnTo>
                        <a:pt x="788" y="2095"/>
                      </a:lnTo>
                      <a:lnTo>
                        <a:pt x="755" y="2118"/>
                      </a:lnTo>
                      <a:lnTo>
                        <a:pt x="664" y="2062"/>
                      </a:lnTo>
                      <a:lnTo>
                        <a:pt x="640" y="2095"/>
                      </a:lnTo>
                      <a:lnTo>
                        <a:pt x="663" y="2133"/>
                      </a:lnTo>
                      <a:lnTo>
                        <a:pt x="658" y="2175"/>
                      </a:lnTo>
                      <a:lnTo>
                        <a:pt x="628" y="2153"/>
                      </a:lnTo>
                      <a:lnTo>
                        <a:pt x="580" y="2127"/>
                      </a:lnTo>
                      <a:lnTo>
                        <a:pt x="577" y="2035"/>
                      </a:lnTo>
                      <a:lnTo>
                        <a:pt x="575" y="1993"/>
                      </a:lnTo>
                      <a:lnTo>
                        <a:pt x="513" y="1924"/>
                      </a:lnTo>
                      <a:lnTo>
                        <a:pt x="541" y="1912"/>
                      </a:lnTo>
                      <a:lnTo>
                        <a:pt x="710" y="1984"/>
                      </a:lnTo>
                      <a:lnTo>
                        <a:pt x="772" y="1959"/>
                      </a:lnTo>
                      <a:lnTo>
                        <a:pt x="814" y="1909"/>
                      </a:lnTo>
                      <a:lnTo>
                        <a:pt x="811" y="1844"/>
                      </a:lnTo>
                      <a:lnTo>
                        <a:pt x="782" y="1796"/>
                      </a:lnTo>
                      <a:lnTo>
                        <a:pt x="639" y="1679"/>
                      </a:lnTo>
                      <a:lnTo>
                        <a:pt x="535" y="1654"/>
                      </a:lnTo>
                      <a:lnTo>
                        <a:pt x="473" y="1588"/>
                      </a:lnTo>
                      <a:lnTo>
                        <a:pt x="434" y="1627"/>
                      </a:lnTo>
                      <a:lnTo>
                        <a:pt x="370" y="1669"/>
                      </a:lnTo>
                      <a:lnTo>
                        <a:pt x="339" y="1679"/>
                      </a:lnTo>
                      <a:lnTo>
                        <a:pt x="334" y="1752"/>
                      </a:lnTo>
                      <a:lnTo>
                        <a:pt x="391" y="1820"/>
                      </a:lnTo>
                      <a:lnTo>
                        <a:pt x="357" y="1894"/>
                      </a:lnTo>
                      <a:lnTo>
                        <a:pt x="400" y="2002"/>
                      </a:lnTo>
                      <a:lnTo>
                        <a:pt x="375" y="2079"/>
                      </a:lnTo>
                      <a:lnTo>
                        <a:pt x="409" y="2145"/>
                      </a:lnTo>
                      <a:lnTo>
                        <a:pt x="394" y="2200"/>
                      </a:lnTo>
                      <a:lnTo>
                        <a:pt x="450" y="2258"/>
                      </a:lnTo>
                      <a:lnTo>
                        <a:pt x="436" y="2300"/>
                      </a:lnTo>
                      <a:lnTo>
                        <a:pt x="400" y="2347"/>
                      </a:lnTo>
                      <a:lnTo>
                        <a:pt x="319" y="2447"/>
                      </a:lnTo>
                      <a:lnTo>
                        <a:pt x="359" y="2483"/>
                      </a:lnTo>
                      <a:lnTo>
                        <a:pt x="316" y="2524"/>
                      </a:lnTo>
                      <a:lnTo>
                        <a:pt x="321" y="2537"/>
                      </a:lnTo>
                      <a:lnTo>
                        <a:pt x="295" y="2580"/>
                      </a:lnTo>
                      <a:lnTo>
                        <a:pt x="306" y="2647"/>
                      </a:lnTo>
                      <a:lnTo>
                        <a:pt x="289" y="2669"/>
                      </a:lnTo>
                      <a:lnTo>
                        <a:pt x="308" y="2685"/>
                      </a:lnTo>
                      <a:lnTo>
                        <a:pt x="311" y="2719"/>
                      </a:lnTo>
                      <a:lnTo>
                        <a:pt x="323" y="2759"/>
                      </a:lnTo>
                      <a:lnTo>
                        <a:pt x="363" y="2776"/>
                      </a:lnTo>
                      <a:lnTo>
                        <a:pt x="368" y="2793"/>
                      </a:lnTo>
                      <a:lnTo>
                        <a:pt x="388" y="2785"/>
                      </a:lnTo>
                      <a:lnTo>
                        <a:pt x="426" y="2801"/>
                      </a:lnTo>
                      <a:lnTo>
                        <a:pt x="429" y="2832"/>
                      </a:lnTo>
                      <a:lnTo>
                        <a:pt x="421" y="2850"/>
                      </a:lnTo>
                      <a:lnTo>
                        <a:pt x="445" y="2893"/>
                      </a:lnTo>
                      <a:lnTo>
                        <a:pt x="460" y="2904"/>
                      </a:lnTo>
                      <a:lnTo>
                        <a:pt x="458" y="2916"/>
                      </a:lnTo>
                      <a:lnTo>
                        <a:pt x="483" y="2927"/>
                      </a:lnTo>
                      <a:lnTo>
                        <a:pt x="494" y="2944"/>
                      </a:lnTo>
                      <a:lnTo>
                        <a:pt x="479" y="2958"/>
                      </a:lnTo>
                      <a:lnTo>
                        <a:pt x="449" y="2956"/>
                      </a:lnTo>
                      <a:lnTo>
                        <a:pt x="441" y="2961"/>
                      </a:lnTo>
                      <a:lnTo>
                        <a:pt x="451" y="2982"/>
                      </a:lnTo>
                      <a:lnTo>
                        <a:pt x="460" y="3022"/>
                      </a:lnTo>
                      <a:lnTo>
                        <a:pt x="474" y="3025"/>
                      </a:lnTo>
                      <a:lnTo>
                        <a:pt x="484" y="3011"/>
                      </a:lnTo>
                      <a:lnTo>
                        <a:pt x="495" y="3014"/>
                      </a:lnTo>
                      <a:lnTo>
                        <a:pt x="534" y="3008"/>
                      </a:lnTo>
                      <a:lnTo>
                        <a:pt x="558" y="3042"/>
                      </a:lnTo>
                      <a:lnTo>
                        <a:pt x="549" y="3054"/>
                      </a:lnTo>
                      <a:lnTo>
                        <a:pt x="552" y="3074"/>
                      </a:lnTo>
                      <a:lnTo>
                        <a:pt x="583" y="3077"/>
                      </a:lnTo>
                      <a:lnTo>
                        <a:pt x="597" y="3103"/>
                      </a:lnTo>
                      <a:lnTo>
                        <a:pt x="596" y="3114"/>
                      </a:lnTo>
                      <a:lnTo>
                        <a:pt x="644" y="3135"/>
                      </a:lnTo>
                      <a:lnTo>
                        <a:pt x="673" y="3126"/>
                      </a:lnTo>
                      <a:lnTo>
                        <a:pt x="696" y="3154"/>
                      </a:lnTo>
                      <a:lnTo>
                        <a:pt x="718" y="3153"/>
                      </a:lnTo>
                      <a:lnTo>
                        <a:pt x="774" y="3171"/>
                      </a:lnTo>
                      <a:lnTo>
                        <a:pt x="774" y="3189"/>
                      </a:lnTo>
                      <a:lnTo>
                        <a:pt x="759" y="3219"/>
                      </a:lnTo>
                      <a:lnTo>
                        <a:pt x="768" y="3250"/>
                      </a:lnTo>
                      <a:lnTo>
                        <a:pt x="761" y="3269"/>
                      </a:lnTo>
                      <a:lnTo>
                        <a:pt x="725" y="3273"/>
                      </a:lnTo>
                      <a:lnTo>
                        <a:pt x="705" y="3289"/>
                      </a:lnTo>
                      <a:lnTo>
                        <a:pt x="704" y="3313"/>
                      </a:lnTo>
                      <a:lnTo>
                        <a:pt x="738" y="3305"/>
                      </a:lnTo>
                      <a:lnTo>
                        <a:pt x="739" y="3317"/>
                      </a:lnTo>
                      <a:lnTo>
                        <a:pt x="683" y="3339"/>
                      </a:lnTo>
                      <a:lnTo>
                        <a:pt x="704" y="3361"/>
                      </a:lnTo>
                      <a:lnTo>
                        <a:pt x="673" y="3406"/>
                      </a:lnTo>
                      <a:lnTo>
                        <a:pt x="645" y="3416"/>
                      </a:lnTo>
                      <a:lnTo>
                        <a:pt x="678" y="3446"/>
                      </a:lnTo>
                      <a:lnTo>
                        <a:pt x="721" y="3467"/>
                      </a:lnTo>
                      <a:lnTo>
                        <a:pt x="769" y="3510"/>
                      </a:lnTo>
                      <a:lnTo>
                        <a:pt x="774" y="3505"/>
                      </a:lnTo>
                      <a:lnTo>
                        <a:pt x="807" y="3513"/>
                      </a:lnTo>
                      <a:lnTo>
                        <a:pt x="862" y="3521"/>
                      </a:lnTo>
                      <a:lnTo>
                        <a:pt x="913" y="3546"/>
                      </a:lnTo>
                      <a:lnTo>
                        <a:pt x="920" y="3556"/>
                      </a:lnTo>
                      <a:lnTo>
                        <a:pt x="943" y="3548"/>
                      </a:lnTo>
                      <a:lnTo>
                        <a:pt x="979" y="3558"/>
                      </a:lnTo>
                      <a:lnTo>
                        <a:pt x="991" y="3580"/>
                      </a:lnTo>
                      <a:lnTo>
                        <a:pt x="1014" y="3591"/>
                      </a:lnTo>
                      <a:lnTo>
                        <a:pt x="1025" y="3593"/>
                      </a:lnTo>
                      <a:lnTo>
                        <a:pt x="1051" y="3623"/>
                      </a:lnTo>
                      <a:lnTo>
                        <a:pt x="1068" y="3627"/>
                      </a:lnTo>
                      <a:lnTo>
                        <a:pt x="1074" y="3614"/>
                      </a:lnTo>
                      <a:lnTo>
                        <a:pt x="1097" y="3594"/>
                      </a:lnTo>
                      <a:lnTo>
                        <a:pt x="1056" y="3533"/>
                      </a:lnTo>
                      <a:lnTo>
                        <a:pt x="1059" y="3499"/>
                      </a:lnTo>
                      <a:lnTo>
                        <a:pt x="1025" y="3449"/>
                      </a:lnTo>
                      <a:lnTo>
                        <a:pt x="1062" y="3393"/>
                      </a:lnTo>
                      <a:lnTo>
                        <a:pt x="1099" y="3385"/>
                      </a:lnTo>
                      <a:lnTo>
                        <a:pt x="1117" y="3352"/>
                      </a:lnTo>
                      <a:lnTo>
                        <a:pt x="1098" y="3343"/>
                      </a:lnTo>
                      <a:lnTo>
                        <a:pt x="1101" y="3315"/>
                      </a:lnTo>
                      <a:lnTo>
                        <a:pt x="1077" y="3278"/>
                      </a:lnTo>
                      <a:lnTo>
                        <a:pt x="1049" y="3279"/>
                      </a:lnTo>
                      <a:lnTo>
                        <a:pt x="1017" y="3241"/>
                      </a:lnTo>
                      <a:lnTo>
                        <a:pt x="1039" y="3197"/>
                      </a:lnTo>
                      <a:lnTo>
                        <a:pt x="1028" y="3186"/>
                      </a:lnTo>
                      <a:lnTo>
                        <a:pt x="1058" y="3121"/>
                      </a:lnTo>
                      <a:lnTo>
                        <a:pt x="1097" y="3156"/>
                      </a:lnTo>
                      <a:lnTo>
                        <a:pt x="1101" y="3113"/>
                      </a:lnTo>
                      <a:lnTo>
                        <a:pt x="1180" y="3047"/>
                      </a:lnTo>
                      <a:lnTo>
                        <a:pt x="1239" y="3045"/>
                      </a:lnTo>
                      <a:lnTo>
                        <a:pt x="1322" y="3087"/>
                      </a:lnTo>
                      <a:lnTo>
                        <a:pt x="1367" y="3111"/>
                      </a:lnTo>
                      <a:lnTo>
                        <a:pt x="1408" y="3086"/>
                      </a:lnTo>
                      <a:lnTo>
                        <a:pt x="1468" y="3085"/>
                      </a:lnTo>
                      <a:lnTo>
                        <a:pt x="1517" y="3116"/>
                      </a:lnTo>
                      <a:lnTo>
                        <a:pt x="1528" y="3098"/>
                      </a:lnTo>
                      <a:lnTo>
                        <a:pt x="1581" y="3101"/>
                      </a:lnTo>
                      <a:lnTo>
                        <a:pt x="1590" y="3072"/>
                      </a:lnTo>
                      <a:lnTo>
                        <a:pt x="1529" y="3030"/>
                      </a:lnTo>
                      <a:lnTo>
                        <a:pt x="1565" y="3001"/>
                      </a:lnTo>
                      <a:lnTo>
                        <a:pt x="1558" y="2984"/>
                      </a:lnTo>
                      <a:lnTo>
                        <a:pt x="1595" y="2967"/>
                      </a:lnTo>
                      <a:lnTo>
                        <a:pt x="1567" y="2923"/>
                      </a:lnTo>
                      <a:lnTo>
                        <a:pt x="1584" y="2902"/>
                      </a:lnTo>
                      <a:lnTo>
                        <a:pt x="1727" y="2880"/>
                      </a:lnTo>
                      <a:lnTo>
                        <a:pt x="1745" y="2863"/>
                      </a:lnTo>
                      <a:lnTo>
                        <a:pt x="1840" y="2839"/>
                      </a:lnTo>
                      <a:lnTo>
                        <a:pt x="1874" y="2812"/>
                      </a:lnTo>
                      <a:lnTo>
                        <a:pt x="1942" y="2826"/>
                      </a:lnTo>
                      <a:lnTo>
                        <a:pt x="1954" y="2894"/>
                      </a:lnTo>
                      <a:lnTo>
                        <a:pt x="1993" y="2878"/>
                      </a:lnTo>
                      <a:lnTo>
                        <a:pt x="2043" y="2900"/>
                      </a:lnTo>
                      <a:lnTo>
                        <a:pt x="2039" y="2935"/>
                      </a:lnTo>
                      <a:lnTo>
                        <a:pt x="2075" y="2931"/>
                      </a:lnTo>
                      <a:lnTo>
                        <a:pt x="2171" y="2871"/>
                      </a:lnTo>
                      <a:lnTo>
                        <a:pt x="2157" y="2891"/>
                      </a:lnTo>
                      <a:lnTo>
                        <a:pt x="2205" y="2940"/>
                      </a:lnTo>
                      <a:lnTo>
                        <a:pt x="2290" y="3097"/>
                      </a:lnTo>
                      <a:lnTo>
                        <a:pt x="2310" y="3066"/>
                      </a:lnTo>
                      <a:lnTo>
                        <a:pt x="2362" y="3100"/>
                      </a:lnTo>
                      <a:lnTo>
                        <a:pt x="2417" y="3085"/>
                      </a:lnTo>
                      <a:lnTo>
                        <a:pt x="2438" y="3095"/>
                      </a:lnTo>
                      <a:lnTo>
                        <a:pt x="2456" y="3130"/>
                      </a:lnTo>
                      <a:lnTo>
                        <a:pt x="2482" y="3142"/>
                      </a:lnTo>
                      <a:lnTo>
                        <a:pt x="2499" y="3167"/>
                      </a:lnTo>
                      <a:lnTo>
                        <a:pt x="2547" y="3158"/>
                      </a:lnTo>
                      <a:lnTo>
                        <a:pt x="2568" y="3194"/>
                      </a:lnTo>
                      <a:lnTo>
                        <a:pt x="2583" y="3189"/>
                      </a:lnTo>
                      <a:lnTo>
                        <a:pt x="2623" y="3179"/>
                      </a:lnTo>
                      <a:lnTo>
                        <a:pt x="2695" y="3129"/>
                      </a:lnTo>
                      <a:lnTo>
                        <a:pt x="2753" y="3101"/>
                      </a:lnTo>
                      <a:lnTo>
                        <a:pt x="2785" y="3119"/>
                      </a:lnTo>
                      <a:lnTo>
                        <a:pt x="2825" y="3119"/>
                      </a:lnTo>
                      <a:lnTo>
                        <a:pt x="2850" y="3147"/>
                      </a:lnTo>
                      <a:lnTo>
                        <a:pt x="2888" y="3149"/>
                      </a:lnTo>
                      <a:lnTo>
                        <a:pt x="2943" y="3164"/>
                      </a:lnTo>
                      <a:lnTo>
                        <a:pt x="2979" y="3123"/>
                      </a:lnTo>
                      <a:lnTo>
                        <a:pt x="2965" y="3088"/>
                      </a:lnTo>
                      <a:lnTo>
                        <a:pt x="3004" y="3026"/>
                      </a:lnTo>
                      <a:lnTo>
                        <a:pt x="3046" y="3051"/>
                      </a:lnTo>
                      <a:lnTo>
                        <a:pt x="3081" y="3058"/>
                      </a:lnTo>
                      <a:lnTo>
                        <a:pt x="3125" y="3073"/>
                      </a:lnTo>
                      <a:lnTo>
                        <a:pt x="3132" y="3118"/>
                      </a:lnTo>
                      <a:lnTo>
                        <a:pt x="3186" y="3143"/>
                      </a:lnTo>
                      <a:lnTo>
                        <a:pt x="3222" y="3132"/>
                      </a:lnTo>
                      <a:lnTo>
                        <a:pt x="3269" y="3124"/>
                      </a:lnTo>
                      <a:lnTo>
                        <a:pt x="3308" y="3132"/>
                      </a:lnTo>
                      <a:lnTo>
                        <a:pt x="3345" y="3160"/>
                      </a:lnTo>
                      <a:lnTo>
                        <a:pt x="3368" y="3190"/>
                      </a:lnTo>
                      <a:lnTo>
                        <a:pt x="3403" y="3190"/>
                      </a:lnTo>
                      <a:lnTo>
                        <a:pt x="3451" y="3199"/>
                      </a:lnTo>
                      <a:lnTo>
                        <a:pt x="3486" y="3184"/>
                      </a:lnTo>
                      <a:lnTo>
                        <a:pt x="3535" y="3175"/>
                      </a:lnTo>
                      <a:lnTo>
                        <a:pt x="3591" y="3133"/>
                      </a:lnTo>
                      <a:lnTo>
                        <a:pt x="3614" y="3140"/>
                      </a:lnTo>
                      <a:lnTo>
                        <a:pt x="3634" y="3160"/>
                      </a:lnTo>
                      <a:lnTo>
                        <a:pt x="3679" y="3155"/>
                      </a:lnTo>
                      <a:lnTo>
                        <a:pt x="3725" y="3177"/>
                      </a:lnTo>
                      <a:lnTo>
                        <a:pt x="3778" y="3140"/>
                      </a:lnTo>
                      <a:lnTo>
                        <a:pt x="3778" y="3114"/>
                      </a:lnTo>
                      <a:lnTo>
                        <a:pt x="3812" y="3050"/>
                      </a:lnTo>
                      <a:lnTo>
                        <a:pt x="3833" y="3030"/>
                      </a:lnTo>
                      <a:lnTo>
                        <a:pt x="3833" y="2997"/>
                      </a:lnTo>
                      <a:lnTo>
                        <a:pt x="3811" y="2982"/>
                      </a:lnTo>
                      <a:lnTo>
                        <a:pt x="3843" y="2950"/>
                      </a:lnTo>
                      <a:lnTo>
                        <a:pt x="3890" y="2939"/>
                      </a:lnTo>
                      <a:lnTo>
                        <a:pt x="3940" y="2937"/>
                      </a:lnTo>
                      <a:lnTo>
                        <a:pt x="3997" y="2956"/>
                      </a:lnTo>
                      <a:lnTo>
                        <a:pt x="4031" y="2979"/>
                      </a:lnTo>
                      <a:lnTo>
                        <a:pt x="4054" y="3041"/>
                      </a:lnTo>
                      <a:lnTo>
                        <a:pt x="4068" y="3067"/>
                      </a:lnTo>
                      <a:lnTo>
                        <a:pt x="4082" y="3105"/>
                      </a:lnTo>
                      <a:lnTo>
                        <a:pt x="4096" y="3162"/>
                      </a:lnTo>
                      <a:lnTo>
                        <a:pt x="4162" y="3181"/>
                      </a:lnTo>
                      <a:lnTo>
                        <a:pt x="4206" y="3221"/>
                      </a:lnTo>
                      <a:lnTo>
                        <a:pt x="4221" y="3275"/>
                      </a:lnTo>
                      <a:lnTo>
                        <a:pt x="4279" y="3275"/>
                      </a:lnTo>
                      <a:lnTo>
                        <a:pt x="4312" y="3253"/>
                      </a:lnTo>
                      <a:lnTo>
                        <a:pt x="4374" y="3236"/>
                      </a:lnTo>
                      <a:lnTo>
                        <a:pt x="4355" y="3287"/>
                      </a:lnTo>
                      <a:lnTo>
                        <a:pt x="4340" y="3308"/>
                      </a:lnTo>
                      <a:lnTo>
                        <a:pt x="4327" y="3367"/>
                      </a:lnTo>
                      <a:lnTo>
                        <a:pt x="4301" y="3420"/>
                      </a:lnTo>
                      <a:lnTo>
                        <a:pt x="4255" y="3411"/>
                      </a:lnTo>
                      <a:lnTo>
                        <a:pt x="4223" y="3429"/>
                      </a:lnTo>
                      <a:lnTo>
                        <a:pt x="4233" y="3475"/>
                      </a:lnTo>
                      <a:lnTo>
                        <a:pt x="4228" y="3536"/>
                      </a:lnTo>
                      <a:lnTo>
                        <a:pt x="4208" y="3538"/>
                      </a:lnTo>
                      <a:lnTo>
                        <a:pt x="4208" y="3564"/>
                      </a:lnTo>
                      <a:lnTo>
                        <a:pt x="4214" y="3572"/>
                      </a:lnTo>
                      <a:lnTo>
                        <a:pt x="4219" y="3556"/>
                      </a:lnTo>
                      <a:lnTo>
                        <a:pt x="4270" y="3519"/>
                      </a:lnTo>
                      <a:lnTo>
                        <a:pt x="4295" y="3544"/>
                      </a:lnTo>
                      <a:lnTo>
                        <a:pt x="4319" y="3543"/>
                      </a:lnTo>
                      <a:lnTo>
                        <a:pt x="4369" y="3512"/>
                      </a:lnTo>
                      <a:lnTo>
                        <a:pt x="4393" y="3481"/>
                      </a:lnTo>
                      <a:lnTo>
                        <a:pt x="4444" y="3420"/>
                      </a:lnTo>
                      <a:lnTo>
                        <a:pt x="4496" y="3357"/>
                      </a:lnTo>
                      <a:lnTo>
                        <a:pt x="4508" y="3319"/>
                      </a:lnTo>
                      <a:lnTo>
                        <a:pt x="4566" y="3238"/>
                      </a:lnTo>
                      <a:lnTo>
                        <a:pt x="4583" y="3145"/>
                      </a:lnTo>
                      <a:lnTo>
                        <a:pt x="4586" y="3074"/>
                      </a:lnTo>
                      <a:lnTo>
                        <a:pt x="4616" y="3014"/>
                      </a:lnTo>
                      <a:lnTo>
                        <a:pt x="4614" y="2961"/>
                      </a:lnTo>
                      <a:lnTo>
                        <a:pt x="4559" y="2890"/>
                      </a:lnTo>
                      <a:lnTo>
                        <a:pt x="4519" y="2886"/>
                      </a:lnTo>
                      <a:lnTo>
                        <a:pt x="4494" y="2918"/>
                      </a:lnTo>
                      <a:lnTo>
                        <a:pt x="4457" y="2904"/>
                      </a:lnTo>
                      <a:lnTo>
                        <a:pt x="4439" y="2863"/>
                      </a:lnTo>
                      <a:lnTo>
                        <a:pt x="4379" y="2856"/>
                      </a:lnTo>
                      <a:lnTo>
                        <a:pt x="4524" y="2696"/>
                      </a:lnTo>
                      <a:lnTo>
                        <a:pt x="4647" y="2557"/>
                      </a:lnTo>
                      <a:lnTo>
                        <a:pt x="4771" y="2535"/>
                      </a:lnTo>
                      <a:lnTo>
                        <a:pt x="4887" y="2548"/>
                      </a:lnTo>
                      <a:lnTo>
                        <a:pt x="4934" y="2511"/>
                      </a:lnTo>
                      <a:lnTo>
                        <a:pt x="4993" y="2522"/>
                      </a:lnTo>
                      <a:lnTo>
                        <a:pt x="4991" y="2575"/>
                      </a:lnTo>
                      <a:lnTo>
                        <a:pt x="5049" y="2568"/>
                      </a:lnTo>
                      <a:lnTo>
                        <a:pt x="5134" y="2549"/>
                      </a:lnTo>
                      <a:lnTo>
                        <a:pt x="5102" y="2503"/>
                      </a:lnTo>
                      <a:lnTo>
                        <a:pt x="5198" y="2374"/>
                      </a:lnTo>
                      <a:lnTo>
                        <a:pt x="5295" y="2347"/>
                      </a:lnTo>
                      <a:lnTo>
                        <a:pt x="5326" y="2444"/>
                      </a:lnTo>
                      <a:lnTo>
                        <a:pt x="5423" y="2357"/>
                      </a:lnTo>
                      <a:lnTo>
                        <a:pt x="5445" y="2291"/>
                      </a:lnTo>
                      <a:lnTo>
                        <a:pt x="5492" y="2284"/>
                      </a:lnTo>
                      <a:lnTo>
                        <a:pt x="5461" y="2397"/>
                      </a:lnTo>
                      <a:lnTo>
                        <a:pt x="5393" y="2459"/>
                      </a:lnTo>
                      <a:lnTo>
                        <a:pt x="5327" y="2536"/>
                      </a:lnTo>
                      <a:lnTo>
                        <a:pt x="5260" y="2628"/>
                      </a:lnTo>
                      <a:lnTo>
                        <a:pt x="5201" y="2644"/>
                      </a:lnTo>
                      <a:lnTo>
                        <a:pt x="5199" y="2677"/>
                      </a:lnTo>
                      <a:lnTo>
                        <a:pt x="5166" y="2718"/>
                      </a:lnTo>
                      <a:lnTo>
                        <a:pt x="5149" y="2812"/>
                      </a:lnTo>
                      <a:lnTo>
                        <a:pt x="5170" y="2956"/>
                      </a:lnTo>
                      <a:lnTo>
                        <a:pt x="5186" y="3047"/>
                      </a:lnTo>
                      <a:lnTo>
                        <a:pt x="5200" y="3088"/>
                      </a:lnTo>
                      <a:lnTo>
                        <a:pt x="5255" y="3032"/>
                      </a:lnTo>
                      <a:lnTo>
                        <a:pt x="5266" y="2969"/>
                      </a:lnTo>
                      <a:lnTo>
                        <a:pt x="5322" y="2953"/>
                      </a:lnTo>
                      <a:lnTo>
                        <a:pt x="5335" y="2881"/>
                      </a:lnTo>
                      <a:lnTo>
                        <a:pt x="5401" y="2847"/>
                      </a:lnTo>
                      <a:lnTo>
                        <a:pt x="5386" y="2819"/>
                      </a:lnTo>
                      <a:lnTo>
                        <a:pt x="5402" y="2763"/>
                      </a:lnTo>
                      <a:lnTo>
                        <a:pt x="5438" y="2760"/>
                      </a:lnTo>
                      <a:lnTo>
                        <a:pt x="5442" y="2659"/>
                      </a:lnTo>
                      <a:lnTo>
                        <a:pt x="5400" y="2643"/>
                      </a:lnTo>
                      <a:lnTo>
                        <a:pt x="5398" y="2614"/>
                      </a:lnTo>
                      <a:lnTo>
                        <a:pt x="5443" y="2544"/>
                      </a:lnTo>
                      <a:lnTo>
                        <a:pt x="5455" y="2495"/>
                      </a:lnTo>
                      <a:lnTo>
                        <a:pt x="5506" y="2506"/>
                      </a:lnTo>
                      <a:lnTo>
                        <a:pt x="5543" y="2473"/>
                      </a:lnTo>
                      <a:lnTo>
                        <a:pt x="5560" y="2501"/>
                      </a:lnTo>
                      <a:lnTo>
                        <a:pt x="5659" y="2442"/>
                      </a:lnTo>
                      <a:lnTo>
                        <a:pt x="5714" y="2494"/>
                      </a:lnTo>
                      <a:lnTo>
                        <a:pt x="5727" y="2459"/>
                      </a:lnTo>
                      <a:lnTo>
                        <a:pt x="5782" y="2412"/>
                      </a:lnTo>
                      <a:lnTo>
                        <a:pt x="5840" y="2357"/>
                      </a:lnTo>
                      <a:lnTo>
                        <a:pt x="5874" y="2348"/>
                      </a:lnTo>
                      <a:lnTo>
                        <a:pt x="5979" y="2287"/>
                      </a:lnTo>
                      <a:lnTo>
                        <a:pt x="6051" y="2304"/>
                      </a:lnTo>
                      <a:lnTo>
                        <a:pt x="6060" y="2283"/>
                      </a:lnTo>
                      <a:lnTo>
                        <a:pt x="6056" y="2249"/>
                      </a:lnTo>
                      <a:lnTo>
                        <a:pt x="6038" y="2226"/>
                      </a:lnTo>
                      <a:lnTo>
                        <a:pt x="6016" y="2156"/>
                      </a:lnTo>
                      <a:lnTo>
                        <a:pt x="5981" y="2109"/>
                      </a:lnTo>
                      <a:lnTo>
                        <a:pt x="6031" y="2116"/>
                      </a:lnTo>
                      <a:lnTo>
                        <a:pt x="6080" y="2077"/>
                      </a:lnTo>
                      <a:lnTo>
                        <a:pt x="6101" y="2038"/>
                      </a:lnTo>
                      <a:lnTo>
                        <a:pt x="6084" y="1995"/>
                      </a:lnTo>
                      <a:lnTo>
                        <a:pt x="6130" y="1973"/>
                      </a:lnTo>
                      <a:lnTo>
                        <a:pt x="6122" y="2007"/>
                      </a:lnTo>
                      <a:lnTo>
                        <a:pt x="6142" y="2040"/>
                      </a:lnTo>
                      <a:lnTo>
                        <a:pt x="6185" y="2028"/>
                      </a:lnTo>
                      <a:lnTo>
                        <a:pt x="6224" y="2042"/>
                      </a:lnTo>
                      <a:lnTo>
                        <a:pt x="6232" y="2081"/>
                      </a:lnTo>
                      <a:lnTo>
                        <a:pt x="6282" y="2107"/>
                      </a:lnTo>
                      <a:lnTo>
                        <a:pt x="6311" y="2138"/>
                      </a:lnTo>
                      <a:lnTo>
                        <a:pt x="6348" y="2141"/>
                      </a:lnTo>
                      <a:lnTo>
                        <a:pt x="6362" y="2122"/>
                      </a:lnTo>
                      <a:lnTo>
                        <a:pt x="6363" y="2035"/>
                      </a:lnTo>
                      <a:lnTo>
                        <a:pt x="6426" y="2026"/>
                      </a:lnTo>
                      <a:lnTo>
                        <a:pt x="6463" y="1986"/>
                      </a:lnTo>
                      <a:lnTo>
                        <a:pt x="6387" y="1898"/>
                      </a:lnTo>
                      <a:lnTo>
                        <a:pt x="6285" y="1883"/>
                      </a:lnTo>
                      <a:lnTo>
                        <a:pt x="6294" y="1952"/>
                      </a:lnTo>
                      <a:lnTo>
                        <a:pt x="6269" y="1929"/>
                      </a:lnTo>
                      <a:lnTo>
                        <a:pt x="6271" y="1869"/>
                      </a:lnTo>
                      <a:lnTo>
                        <a:pt x="6172" y="1770"/>
                      </a:lnTo>
                      <a:lnTo>
                        <a:pt x="6079" y="1691"/>
                      </a:lnTo>
                      <a:lnTo>
                        <a:pt x="6026" y="1644"/>
                      </a:lnTo>
                      <a:lnTo>
                        <a:pt x="5917" y="1592"/>
                      </a:lnTo>
                      <a:lnTo>
                        <a:pt x="5838" y="1599"/>
                      </a:lnTo>
                      <a:lnTo>
                        <a:pt x="5717" y="1568"/>
                      </a:lnTo>
                      <a:lnTo>
                        <a:pt x="5701" y="1616"/>
                      </a:lnTo>
                      <a:lnTo>
                        <a:pt x="5731" y="1685"/>
                      </a:lnTo>
                      <a:lnTo>
                        <a:pt x="5684" y="1718"/>
                      </a:lnTo>
                      <a:lnTo>
                        <a:pt x="5618" y="1625"/>
                      </a:lnTo>
                      <a:lnTo>
                        <a:pt x="5546" y="1637"/>
                      </a:lnTo>
                      <a:lnTo>
                        <a:pt x="5475" y="1615"/>
                      </a:lnTo>
                      <a:lnTo>
                        <a:pt x="5408" y="1618"/>
                      </a:lnTo>
                      <a:lnTo>
                        <a:pt x="5357" y="1641"/>
                      </a:lnTo>
                      <a:lnTo>
                        <a:pt x="5310" y="1609"/>
                      </a:lnTo>
                      <a:lnTo>
                        <a:pt x="5315" y="1528"/>
                      </a:lnTo>
                      <a:lnTo>
                        <a:pt x="5283" y="1481"/>
                      </a:lnTo>
                      <a:lnTo>
                        <a:pt x="5208" y="1461"/>
                      </a:lnTo>
                      <a:lnTo>
                        <a:pt x="5055" y="1484"/>
                      </a:lnTo>
                      <a:lnTo>
                        <a:pt x="4955" y="1394"/>
                      </a:lnTo>
                      <a:lnTo>
                        <a:pt x="4923" y="1321"/>
                      </a:lnTo>
                      <a:lnTo>
                        <a:pt x="4581" y="1239"/>
                      </a:lnTo>
                      <a:lnTo>
                        <a:pt x="4531" y="1294"/>
                      </a:lnTo>
                      <a:lnTo>
                        <a:pt x="4558" y="1408"/>
                      </a:lnTo>
                      <a:lnTo>
                        <a:pt x="4496" y="1391"/>
                      </a:lnTo>
                      <a:lnTo>
                        <a:pt x="4468" y="1424"/>
                      </a:lnTo>
                      <a:lnTo>
                        <a:pt x="4395" y="1388"/>
                      </a:lnTo>
                      <a:lnTo>
                        <a:pt x="4330" y="1420"/>
                      </a:lnTo>
                      <a:lnTo>
                        <a:pt x="4269" y="1366"/>
                      </a:lnTo>
                      <a:lnTo>
                        <a:pt x="4232" y="1490"/>
                      </a:lnTo>
                      <a:lnTo>
                        <a:pt x="4173" y="1443"/>
                      </a:lnTo>
                      <a:lnTo>
                        <a:pt x="4125" y="1349"/>
                      </a:lnTo>
                      <a:lnTo>
                        <a:pt x="4148" y="1297"/>
                      </a:lnTo>
                      <a:lnTo>
                        <a:pt x="4130" y="1215"/>
                      </a:lnTo>
                      <a:lnTo>
                        <a:pt x="4069" y="1146"/>
                      </a:lnTo>
                      <a:lnTo>
                        <a:pt x="4008" y="1147"/>
                      </a:lnTo>
                      <a:lnTo>
                        <a:pt x="3927" y="1122"/>
                      </a:lnTo>
                      <a:lnTo>
                        <a:pt x="3926" y="1224"/>
                      </a:lnTo>
                      <a:lnTo>
                        <a:pt x="3768" y="1204"/>
                      </a:lnTo>
                      <a:lnTo>
                        <a:pt x="3758" y="1143"/>
                      </a:lnTo>
                      <a:lnTo>
                        <a:pt x="3637" y="1121"/>
                      </a:lnTo>
                      <a:lnTo>
                        <a:pt x="3576" y="1141"/>
                      </a:lnTo>
                      <a:lnTo>
                        <a:pt x="3559" y="1176"/>
                      </a:lnTo>
                      <a:lnTo>
                        <a:pt x="3540" y="1090"/>
                      </a:lnTo>
                      <a:lnTo>
                        <a:pt x="3506" y="1116"/>
                      </a:lnTo>
                      <a:lnTo>
                        <a:pt x="3450" y="1081"/>
                      </a:lnTo>
                      <a:lnTo>
                        <a:pt x="3402" y="1062"/>
                      </a:lnTo>
                      <a:lnTo>
                        <a:pt x="3431" y="1020"/>
                      </a:lnTo>
                      <a:lnTo>
                        <a:pt x="3531" y="941"/>
                      </a:lnTo>
                      <a:lnTo>
                        <a:pt x="3572" y="897"/>
                      </a:lnTo>
                      <a:lnTo>
                        <a:pt x="3582" y="817"/>
                      </a:lnTo>
                      <a:lnTo>
                        <a:pt x="3552" y="759"/>
                      </a:lnTo>
                      <a:lnTo>
                        <a:pt x="3466" y="680"/>
                      </a:lnTo>
                      <a:lnTo>
                        <a:pt x="3355" y="678"/>
                      </a:lnTo>
                      <a:lnTo>
                        <a:pt x="3321" y="718"/>
                      </a:lnTo>
                      <a:lnTo>
                        <a:pt x="3310" y="636"/>
                      </a:lnTo>
                      <a:lnTo>
                        <a:pt x="3225" y="610"/>
                      </a:lnTo>
                      <a:lnTo>
                        <a:pt x="3276" y="567"/>
                      </a:lnTo>
                      <a:lnTo>
                        <a:pt x="3211" y="511"/>
                      </a:lnTo>
                      <a:close/>
                      <a:moveTo>
                        <a:pt x="1839" y="641"/>
                      </a:moveTo>
                      <a:lnTo>
                        <a:pt x="1765" y="663"/>
                      </a:lnTo>
                      <a:lnTo>
                        <a:pt x="1701" y="723"/>
                      </a:lnTo>
                      <a:lnTo>
                        <a:pt x="1574" y="753"/>
                      </a:lnTo>
                      <a:lnTo>
                        <a:pt x="1449" y="853"/>
                      </a:lnTo>
                      <a:lnTo>
                        <a:pt x="1364" y="932"/>
                      </a:lnTo>
                      <a:lnTo>
                        <a:pt x="1374" y="998"/>
                      </a:lnTo>
                      <a:lnTo>
                        <a:pt x="1283" y="1120"/>
                      </a:lnTo>
                      <a:lnTo>
                        <a:pt x="1319" y="1136"/>
                      </a:lnTo>
                      <a:lnTo>
                        <a:pt x="1243" y="1249"/>
                      </a:lnTo>
                      <a:lnTo>
                        <a:pt x="1244" y="1317"/>
                      </a:lnTo>
                      <a:lnTo>
                        <a:pt x="1206" y="1343"/>
                      </a:lnTo>
                      <a:lnTo>
                        <a:pt x="1212" y="1409"/>
                      </a:lnTo>
                      <a:lnTo>
                        <a:pt x="1280" y="1441"/>
                      </a:lnTo>
                      <a:lnTo>
                        <a:pt x="1290" y="1492"/>
                      </a:lnTo>
                      <a:lnTo>
                        <a:pt x="1413" y="1507"/>
                      </a:lnTo>
                      <a:lnTo>
                        <a:pt x="1437" y="1497"/>
                      </a:lnTo>
                      <a:lnTo>
                        <a:pt x="1364" y="1401"/>
                      </a:lnTo>
                      <a:lnTo>
                        <a:pt x="1356" y="1300"/>
                      </a:lnTo>
                      <a:lnTo>
                        <a:pt x="1415" y="1176"/>
                      </a:lnTo>
                      <a:lnTo>
                        <a:pt x="1472" y="1043"/>
                      </a:lnTo>
                      <a:lnTo>
                        <a:pt x="1590" y="906"/>
                      </a:lnTo>
                      <a:lnTo>
                        <a:pt x="1705" y="834"/>
                      </a:lnTo>
                      <a:lnTo>
                        <a:pt x="1840" y="757"/>
                      </a:lnTo>
                      <a:lnTo>
                        <a:pt x="1865" y="706"/>
                      </a:lnTo>
                      <a:lnTo>
                        <a:pt x="1839" y="641"/>
                      </a:lnTo>
                      <a:close/>
                      <a:moveTo>
                        <a:pt x="4519" y="771"/>
                      </a:moveTo>
                      <a:lnTo>
                        <a:pt x="4469" y="801"/>
                      </a:lnTo>
                      <a:lnTo>
                        <a:pt x="4449" y="906"/>
                      </a:lnTo>
                      <a:lnTo>
                        <a:pt x="4523" y="1001"/>
                      </a:lnTo>
                      <a:lnTo>
                        <a:pt x="4586" y="966"/>
                      </a:lnTo>
                      <a:lnTo>
                        <a:pt x="4726" y="971"/>
                      </a:lnTo>
                      <a:lnTo>
                        <a:pt x="4756" y="861"/>
                      </a:lnTo>
                      <a:lnTo>
                        <a:pt x="4619" y="779"/>
                      </a:lnTo>
                      <a:lnTo>
                        <a:pt x="4519" y="771"/>
                      </a:lnTo>
                      <a:close/>
                      <a:moveTo>
                        <a:pt x="4804" y="871"/>
                      </a:moveTo>
                      <a:lnTo>
                        <a:pt x="4795" y="919"/>
                      </a:lnTo>
                      <a:lnTo>
                        <a:pt x="4865" y="977"/>
                      </a:lnTo>
                      <a:lnTo>
                        <a:pt x="4926" y="990"/>
                      </a:lnTo>
                      <a:lnTo>
                        <a:pt x="4970" y="932"/>
                      </a:lnTo>
                      <a:lnTo>
                        <a:pt x="4875" y="893"/>
                      </a:lnTo>
                      <a:lnTo>
                        <a:pt x="4804" y="871"/>
                      </a:lnTo>
                      <a:close/>
                      <a:moveTo>
                        <a:pt x="4641" y="1106"/>
                      </a:moveTo>
                      <a:lnTo>
                        <a:pt x="4594" y="1119"/>
                      </a:lnTo>
                      <a:lnTo>
                        <a:pt x="4558" y="1172"/>
                      </a:lnTo>
                      <a:lnTo>
                        <a:pt x="4565" y="1178"/>
                      </a:lnTo>
                      <a:lnTo>
                        <a:pt x="4642" y="1193"/>
                      </a:lnTo>
                      <a:lnTo>
                        <a:pt x="4700" y="1192"/>
                      </a:lnTo>
                      <a:lnTo>
                        <a:pt x="4695" y="1157"/>
                      </a:lnTo>
                      <a:lnTo>
                        <a:pt x="4641" y="1106"/>
                      </a:lnTo>
                      <a:close/>
                      <a:moveTo>
                        <a:pt x="6084" y="1399"/>
                      </a:moveTo>
                      <a:lnTo>
                        <a:pt x="6080" y="1404"/>
                      </a:lnTo>
                      <a:lnTo>
                        <a:pt x="6031" y="1453"/>
                      </a:lnTo>
                      <a:lnTo>
                        <a:pt x="6038" y="1490"/>
                      </a:lnTo>
                      <a:lnTo>
                        <a:pt x="6080" y="1484"/>
                      </a:lnTo>
                      <a:lnTo>
                        <a:pt x="6129" y="1477"/>
                      </a:lnTo>
                      <a:lnTo>
                        <a:pt x="6168" y="1449"/>
                      </a:lnTo>
                      <a:lnTo>
                        <a:pt x="6172" y="1433"/>
                      </a:lnTo>
                      <a:lnTo>
                        <a:pt x="6117" y="1399"/>
                      </a:lnTo>
                      <a:lnTo>
                        <a:pt x="6084" y="1399"/>
                      </a:lnTo>
                      <a:close/>
                      <a:moveTo>
                        <a:pt x="61" y="2825"/>
                      </a:moveTo>
                      <a:lnTo>
                        <a:pt x="9" y="2846"/>
                      </a:lnTo>
                      <a:lnTo>
                        <a:pt x="0" y="2875"/>
                      </a:lnTo>
                      <a:lnTo>
                        <a:pt x="47" y="2883"/>
                      </a:lnTo>
                      <a:lnTo>
                        <a:pt x="117" y="2882"/>
                      </a:lnTo>
                      <a:lnTo>
                        <a:pt x="113" y="2865"/>
                      </a:lnTo>
                      <a:lnTo>
                        <a:pt x="118" y="2847"/>
                      </a:lnTo>
                      <a:lnTo>
                        <a:pt x="101" y="2837"/>
                      </a:lnTo>
                      <a:lnTo>
                        <a:pt x="61" y="2825"/>
                      </a:lnTo>
                      <a:close/>
                      <a:moveTo>
                        <a:pt x="4663" y="2879"/>
                      </a:moveTo>
                      <a:lnTo>
                        <a:pt x="4647" y="2888"/>
                      </a:lnTo>
                      <a:lnTo>
                        <a:pt x="4662" y="2918"/>
                      </a:lnTo>
                      <a:lnTo>
                        <a:pt x="4627" y="2948"/>
                      </a:lnTo>
                      <a:lnTo>
                        <a:pt x="4623" y="3032"/>
                      </a:lnTo>
                      <a:lnTo>
                        <a:pt x="4646" y="3092"/>
                      </a:lnTo>
                      <a:lnTo>
                        <a:pt x="4644" y="3171"/>
                      </a:lnTo>
                      <a:lnTo>
                        <a:pt x="4636" y="3215"/>
                      </a:lnTo>
                      <a:lnTo>
                        <a:pt x="4639" y="3276"/>
                      </a:lnTo>
                      <a:lnTo>
                        <a:pt x="4636" y="3330"/>
                      </a:lnTo>
                      <a:lnTo>
                        <a:pt x="4642" y="3376"/>
                      </a:lnTo>
                      <a:lnTo>
                        <a:pt x="4667" y="3334"/>
                      </a:lnTo>
                      <a:lnTo>
                        <a:pt x="4696" y="3367"/>
                      </a:lnTo>
                      <a:lnTo>
                        <a:pt x="4697" y="3328"/>
                      </a:lnTo>
                      <a:lnTo>
                        <a:pt x="4661" y="3272"/>
                      </a:lnTo>
                      <a:lnTo>
                        <a:pt x="4684" y="3189"/>
                      </a:lnTo>
                      <a:lnTo>
                        <a:pt x="4740" y="3207"/>
                      </a:lnTo>
                      <a:lnTo>
                        <a:pt x="4702" y="3104"/>
                      </a:lnTo>
                      <a:lnTo>
                        <a:pt x="4686" y="3043"/>
                      </a:lnTo>
                      <a:lnTo>
                        <a:pt x="4687" y="2983"/>
                      </a:lnTo>
                      <a:lnTo>
                        <a:pt x="4674" y="2922"/>
                      </a:lnTo>
                      <a:lnTo>
                        <a:pt x="4663" y="287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4" name="Country">
                  <a:extLst>
                    <a:ext uri="{FF2B5EF4-FFF2-40B4-BE49-F238E27FC236}">
                      <a16:creationId xmlns:a16="http://schemas.microsoft.com/office/drawing/2014/main" id="{DCD03F70-49AD-4B6E-9DE0-AADEEAEEA82B}"/>
                    </a:ext>
                  </a:extLst>
                </p:cNvPr>
                <p:cNvSpPr>
                  <a:spLocks/>
                </p:cNvSpPr>
                <p:nvPr/>
              </p:nvSpPr>
              <p:spPr bwMode="auto">
                <a:xfrm>
                  <a:off x="6461125" y="2444750"/>
                  <a:ext cx="14287" cy="14288"/>
                </a:xfrm>
                <a:custGeom>
                  <a:avLst/>
                  <a:gdLst>
                    <a:gd name="T0" fmla="*/ 53 w 68"/>
                    <a:gd name="T1" fmla="*/ 0 h 67"/>
                    <a:gd name="T2" fmla="*/ 68 w 68"/>
                    <a:gd name="T3" fmla="*/ 22 h 67"/>
                    <a:gd name="T4" fmla="*/ 66 w 68"/>
                    <a:gd name="T5" fmla="*/ 44 h 67"/>
                    <a:gd name="T6" fmla="*/ 55 w 68"/>
                    <a:gd name="T7" fmla="*/ 48 h 67"/>
                    <a:gd name="T8" fmla="*/ 35 w 68"/>
                    <a:gd name="T9" fmla="*/ 46 h 67"/>
                    <a:gd name="T10" fmla="*/ 23 w 68"/>
                    <a:gd name="T11" fmla="*/ 67 h 67"/>
                    <a:gd name="T12" fmla="*/ 0 w 68"/>
                    <a:gd name="T13" fmla="*/ 65 h 67"/>
                    <a:gd name="T14" fmla="*/ 4 w 68"/>
                    <a:gd name="T15" fmla="*/ 44 h 67"/>
                    <a:gd name="T16" fmla="*/ 9 w 68"/>
                    <a:gd name="T17" fmla="*/ 41 h 67"/>
                    <a:gd name="T18" fmla="*/ 10 w 68"/>
                    <a:gd name="T19" fmla="*/ 19 h 67"/>
                    <a:gd name="T20" fmla="*/ 21 w 68"/>
                    <a:gd name="T21" fmla="*/ 8 h 67"/>
                    <a:gd name="T22" fmla="*/ 31 w 68"/>
                    <a:gd name="T23" fmla="*/ 12 h 67"/>
                    <a:gd name="T24" fmla="*/ 53 w 68"/>
                    <a:gd name="T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7">
                      <a:moveTo>
                        <a:pt x="53" y="0"/>
                      </a:moveTo>
                      <a:lnTo>
                        <a:pt x="68" y="22"/>
                      </a:lnTo>
                      <a:lnTo>
                        <a:pt x="66" y="44"/>
                      </a:lnTo>
                      <a:lnTo>
                        <a:pt x="55" y="48"/>
                      </a:lnTo>
                      <a:lnTo>
                        <a:pt x="35" y="46"/>
                      </a:lnTo>
                      <a:lnTo>
                        <a:pt x="23" y="67"/>
                      </a:lnTo>
                      <a:lnTo>
                        <a:pt x="0" y="65"/>
                      </a:lnTo>
                      <a:lnTo>
                        <a:pt x="4" y="44"/>
                      </a:lnTo>
                      <a:lnTo>
                        <a:pt x="9" y="41"/>
                      </a:lnTo>
                      <a:lnTo>
                        <a:pt x="10" y="19"/>
                      </a:lnTo>
                      <a:lnTo>
                        <a:pt x="21" y="8"/>
                      </a:lnTo>
                      <a:lnTo>
                        <a:pt x="31" y="12"/>
                      </a:lnTo>
                      <a:lnTo>
                        <a:pt x="5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5" name="Country">
                  <a:extLst>
                    <a:ext uri="{FF2B5EF4-FFF2-40B4-BE49-F238E27FC236}">
                      <a16:creationId xmlns:a16="http://schemas.microsoft.com/office/drawing/2014/main" id="{26CAD842-FB18-488D-92FC-073DBD1F6151}"/>
                    </a:ext>
                  </a:extLst>
                </p:cNvPr>
                <p:cNvSpPr>
                  <a:spLocks/>
                </p:cNvSpPr>
                <p:nvPr/>
              </p:nvSpPr>
              <p:spPr bwMode="auto">
                <a:xfrm>
                  <a:off x="6503988" y="2176463"/>
                  <a:ext cx="161925" cy="133350"/>
                </a:xfrm>
                <a:custGeom>
                  <a:avLst/>
                  <a:gdLst>
                    <a:gd name="T0" fmla="*/ 304 w 797"/>
                    <a:gd name="T1" fmla="*/ 639 h 656"/>
                    <a:gd name="T2" fmla="*/ 290 w 797"/>
                    <a:gd name="T3" fmla="*/ 612 h 656"/>
                    <a:gd name="T4" fmla="*/ 250 w 797"/>
                    <a:gd name="T5" fmla="*/ 564 h 656"/>
                    <a:gd name="T6" fmla="*/ 213 w 797"/>
                    <a:gd name="T7" fmla="*/ 504 h 656"/>
                    <a:gd name="T8" fmla="*/ 171 w 797"/>
                    <a:gd name="T9" fmla="*/ 459 h 656"/>
                    <a:gd name="T10" fmla="*/ 168 w 797"/>
                    <a:gd name="T11" fmla="*/ 407 h 656"/>
                    <a:gd name="T12" fmla="*/ 129 w 797"/>
                    <a:gd name="T13" fmla="*/ 345 h 656"/>
                    <a:gd name="T14" fmla="*/ 96 w 797"/>
                    <a:gd name="T15" fmla="*/ 313 h 656"/>
                    <a:gd name="T16" fmla="*/ 87 w 797"/>
                    <a:gd name="T17" fmla="*/ 282 h 656"/>
                    <a:gd name="T18" fmla="*/ 61 w 797"/>
                    <a:gd name="T19" fmla="*/ 242 h 656"/>
                    <a:gd name="T20" fmla="*/ 19 w 797"/>
                    <a:gd name="T21" fmla="*/ 178 h 656"/>
                    <a:gd name="T22" fmla="*/ 6 w 797"/>
                    <a:gd name="T23" fmla="*/ 155 h 656"/>
                    <a:gd name="T24" fmla="*/ 12 w 797"/>
                    <a:gd name="T25" fmla="*/ 123 h 656"/>
                    <a:gd name="T26" fmla="*/ 71 w 797"/>
                    <a:gd name="T27" fmla="*/ 116 h 656"/>
                    <a:gd name="T28" fmla="*/ 109 w 797"/>
                    <a:gd name="T29" fmla="*/ 95 h 656"/>
                    <a:gd name="T30" fmla="*/ 128 w 797"/>
                    <a:gd name="T31" fmla="*/ 73 h 656"/>
                    <a:gd name="T32" fmla="*/ 166 w 797"/>
                    <a:gd name="T33" fmla="*/ 6 h 656"/>
                    <a:gd name="T34" fmla="*/ 219 w 797"/>
                    <a:gd name="T35" fmla="*/ 12 h 656"/>
                    <a:gd name="T36" fmla="*/ 382 w 797"/>
                    <a:gd name="T37" fmla="*/ 130 h 656"/>
                    <a:gd name="T38" fmla="*/ 486 w 797"/>
                    <a:gd name="T39" fmla="*/ 138 h 656"/>
                    <a:gd name="T40" fmla="*/ 523 w 797"/>
                    <a:gd name="T41" fmla="*/ 157 h 656"/>
                    <a:gd name="T42" fmla="*/ 556 w 797"/>
                    <a:gd name="T43" fmla="*/ 204 h 656"/>
                    <a:gd name="T44" fmla="*/ 588 w 797"/>
                    <a:gd name="T45" fmla="*/ 236 h 656"/>
                    <a:gd name="T46" fmla="*/ 587 w 797"/>
                    <a:gd name="T47" fmla="*/ 268 h 656"/>
                    <a:gd name="T48" fmla="*/ 603 w 797"/>
                    <a:gd name="T49" fmla="*/ 294 h 656"/>
                    <a:gd name="T50" fmla="*/ 613 w 797"/>
                    <a:gd name="T51" fmla="*/ 317 h 656"/>
                    <a:gd name="T52" fmla="*/ 635 w 797"/>
                    <a:gd name="T53" fmla="*/ 323 h 656"/>
                    <a:gd name="T54" fmla="*/ 644 w 797"/>
                    <a:gd name="T55" fmla="*/ 348 h 656"/>
                    <a:gd name="T56" fmla="*/ 772 w 797"/>
                    <a:gd name="T57" fmla="*/ 410 h 656"/>
                    <a:gd name="T58" fmla="*/ 797 w 797"/>
                    <a:gd name="T59" fmla="*/ 430 h 656"/>
                    <a:gd name="T60" fmla="*/ 658 w 797"/>
                    <a:gd name="T61" fmla="*/ 551 h 656"/>
                    <a:gd name="T62" fmla="*/ 514 w 797"/>
                    <a:gd name="T63" fmla="*/ 584 h 656"/>
                    <a:gd name="T64" fmla="*/ 469 w 797"/>
                    <a:gd name="T65" fmla="*/ 632 h 656"/>
                    <a:gd name="T66" fmla="*/ 445 w 797"/>
                    <a:gd name="T67" fmla="*/ 621 h 656"/>
                    <a:gd name="T68" fmla="*/ 401 w 797"/>
                    <a:gd name="T69" fmla="*/ 613 h 656"/>
                    <a:gd name="T70" fmla="*/ 347 w 797"/>
                    <a:gd name="T71" fmla="*/ 618 h 656"/>
                    <a:gd name="T72" fmla="*/ 322 w 797"/>
                    <a:gd name="T73" fmla="*/ 627 h 656"/>
                    <a:gd name="T74" fmla="*/ 309 w 797"/>
                    <a:gd name="T75" fmla="*/ 65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7" h="656">
                      <a:moveTo>
                        <a:pt x="309" y="656"/>
                      </a:moveTo>
                      <a:lnTo>
                        <a:pt x="304" y="639"/>
                      </a:lnTo>
                      <a:lnTo>
                        <a:pt x="293" y="627"/>
                      </a:lnTo>
                      <a:lnTo>
                        <a:pt x="290" y="612"/>
                      </a:lnTo>
                      <a:lnTo>
                        <a:pt x="270" y="597"/>
                      </a:lnTo>
                      <a:lnTo>
                        <a:pt x="250" y="564"/>
                      </a:lnTo>
                      <a:lnTo>
                        <a:pt x="239" y="532"/>
                      </a:lnTo>
                      <a:lnTo>
                        <a:pt x="213" y="504"/>
                      </a:lnTo>
                      <a:lnTo>
                        <a:pt x="196" y="498"/>
                      </a:lnTo>
                      <a:lnTo>
                        <a:pt x="171" y="459"/>
                      </a:lnTo>
                      <a:lnTo>
                        <a:pt x="166" y="431"/>
                      </a:lnTo>
                      <a:lnTo>
                        <a:pt x="168" y="407"/>
                      </a:lnTo>
                      <a:lnTo>
                        <a:pt x="146" y="361"/>
                      </a:lnTo>
                      <a:lnTo>
                        <a:pt x="129" y="345"/>
                      </a:lnTo>
                      <a:lnTo>
                        <a:pt x="108" y="337"/>
                      </a:lnTo>
                      <a:lnTo>
                        <a:pt x="96" y="313"/>
                      </a:lnTo>
                      <a:lnTo>
                        <a:pt x="98" y="304"/>
                      </a:lnTo>
                      <a:lnTo>
                        <a:pt x="87" y="282"/>
                      </a:lnTo>
                      <a:lnTo>
                        <a:pt x="76" y="273"/>
                      </a:lnTo>
                      <a:lnTo>
                        <a:pt x="61" y="242"/>
                      </a:lnTo>
                      <a:lnTo>
                        <a:pt x="38" y="207"/>
                      </a:lnTo>
                      <a:lnTo>
                        <a:pt x="19" y="178"/>
                      </a:lnTo>
                      <a:lnTo>
                        <a:pt x="0" y="178"/>
                      </a:lnTo>
                      <a:lnTo>
                        <a:pt x="6" y="155"/>
                      </a:lnTo>
                      <a:lnTo>
                        <a:pt x="8" y="140"/>
                      </a:lnTo>
                      <a:lnTo>
                        <a:pt x="12" y="123"/>
                      </a:lnTo>
                      <a:lnTo>
                        <a:pt x="54" y="129"/>
                      </a:lnTo>
                      <a:lnTo>
                        <a:pt x="71" y="116"/>
                      </a:lnTo>
                      <a:lnTo>
                        <a:pt x="80" y="100"/>
                      </a:lnTo>
                      <a:lnTo>
                        <a:pt x="109" y="95"/>
                      </a:lnTo>
                      <a:lnTo>
                        <a:pt x="115" y="80"/>
                      </a:lnTo>
                      <a:lnTo>
                        <a:pt x="128" y="73"/>
                      </a:lnTo>
                      <a:lnTo>
                        <a:pt x="90" y="28"/>
                      </a:lnTo>
                      <a:lnTo>
                        <a:pt x="166" y="6"/>
                      </a:lnTo>
                      <a:lnTo>
                        <a:pt x="173" y="0"/>
                      </a:lnTo>
                      <a:lnTo>
                        <a:pt x="219" y="12"/>
                      </a:lnTo>
                      <a:lnTo>
                        <a:pt x="275" y="43"/>
                      </a:lnTo>
                      <a:lnTo>
                        <a:pt x="382" y="130"/>
                      </a:lnTo>
                      <a:lnTo>
                        <a:pt x="453" y="134"/>
                      </a:lnTo>
                      <a:lnTo>
                        <a:pt x="486" y="138"/>
                      </a:lnTo>
                      <a:lnTo>
                        <a:pt x="496" y="158"/>
                      </a:lnTo>
                      <a:lnTo>
                        <a:pt x="523" y="157"/>
                      </a:lnTo>
                      <a:lnTo>
                        <a:pt x="537" y="194"/>
                      </a:lnTo>
                      <a:lnTo>
                        <a:pt x="556" y="204"/>
                      </a:lnTo>
                      <a:lnTo>
                        <a:pt x="563" y="219"/>
                      </a:lnTo>
                      <a:lnTo>
                        <a:pt x="588" y="236"/>
                      </a:lnTo>
                      <a:lnTo>
                        <a:pt x="591" y="254"/>
                      </a:lnTo>
                      <a:lnTo>
                        <a:pt x="587" y="268"/>
                      </a:lnTo>
                      <a:lnTo>
                        <a:pt x="592" y="282"/>
                      </a:lnTo>
                      <a:lnTo>
                        <a:pt x="603" y="294"/>
                      </a:lnTo>
                      <a:lnTo>
                        <a:pt x="608" y="307"/>
                      </a:lnTo>
                      <a:lnTo>
                        <a:pt x="613" y="317"/>
                      </a:lnTo>
                      <a:lnTo>
                        <a:pt x="625" y="326"/>
                      </a:lnTo>
                      <a:lnTo>
                        <a:pt x="635" y="323"/>
                      </a:lnTo>
                      <a:lnTo>
                        <a:pt x="643" y="338"/>
                      </a:lnTo>
                      <a:lnTo>
                        <a:pt x="644" y="348"/>
                      </a:lnTo>
                      <a:lnTo>
                        <a:pt x="659" y="390"/>
                      </a:lnTo>
                      <a:lnTo>
                        <a:pt x="772" y="410"/>
                      </a:lnTo>
                      <a:lnTo>
                        <a:pt x="780" y="401"/>
                      </a:lnTo>
                      <a:lnTo>
                        <a:pt x="797" y="430"/>
                      </a:lnTo>
                      <a:lnTo>
                        <a:pt x="772" y="511"/>
                      </a:lnTo>
                      <a:lnTo>
                        <a:pt x="658" y="551"/>
                      </a:lnTo>
                      <a:lnTo>
                        <a:pt x="549" y="566"/>
                      </a:lnTo>
                      <a:lnTo>
                        <a:pt x="514" y="584"/>
                      </a:lnTo>
                      <a:lnTo>
                        <a:pt x="487" y="626"/>
                      </a:lnTo>
                      <a:lnTo>
                        <a:pt x="469" y="632"/>
                      </a:lnTo>
                      <a:lnTo>
                        <a:pt x="459" y="619"/>
                      </a:lnTo>
                      <a:lnTo>
                        <a:pt x="445" y="621"/>
                      </a:lnTo>
                      <a:lnTo>
                        <a:pt x="408" y="617"/>
                      </a:lnTo>
                      <a:lnTo>
                        <a:pt x="401" y="613"/>
                      </a:lnTo>
                      <a:lnTo>
                        <a:pt x="358" y="614"/>
                      </a:lnTo>
                      <a:lnTo>
                        <a:pt x="347" y="618"/>
                      </a:lnTo>
                      <a:lnTo>
                        <a:pt x="332" y="607"/>
                      </a:lnTo>
                      <a:lnTo>
                        <a:pt x="322" y="627"/>
                      </a:lnTo>
                      <a:lnTo>
                        <a:pt x="326" y="643"/>
                      </a:lnTo>
                      <a:lnTo>
                        <a:pt x="309" y="65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6" name="Country">
                  <a:extLst>
                    <a:ext uri="{FF2B5EF4-FFF2-40B4-BE49-F238E27FC236}">
                      <a16:creationId xmlns:a16="http://schemas.microsoft.com/office/drawing/2014/main" id="{5F547879-7701-44C9-8B68-ABB2F830F1F2}"/>
                    </a:ext>
                  </a:extLst>
                </p:cNvPr>
                <p:cNvSpPr>
                  <a:spLocks noEditPoints="1"/>
                </p:cNvSpPr>
                <p:nvPr/>
              </p:nvSpPr>
              <p:spPr bwMode="auto">
                <a:xfrm>
                  <a:off x="7443788" y="2486025"/>
                  <a:ext cx="46037" cy="33338"/>
                </a:xfrm>
                <a:custGeom>
                  <a:avLst/>
                  <a:gdLst>
                    <a:gd name="T0" fmla="*/ 214 w 224"/>
                    <a:gd name="T1" fmla="*/ 147 h 160"/>
                    <a:gd name="T2" fmla="*/ 224 w 224"/>
                    <a:gd name="T3" fmla="*/ 160 h 160"/>
                    <a:gd name="T4" fmla="*/ 198 w 224"/>
                    <a:gd name="T5" fmla="*/ 160 h 160"/>
                    <a:gd name="T6" fmla="*/ 183 w 224"/>
                    <a:gd name="T7" fmla="*/ 137 h 160"/>
                    <a:gd name="T8" fmla="*/ 206 w 224"/>
                    <a:gd name="T9" fmla="*/ 146 h 160"/>
                    <a:gd name="T10" fmla="*/ 214 w 224"/>
                    <a:gd name="T11" fmla="*/ 147 h 160"/>
                    <a:gd name="T12" fmla="*/ 166 w 224"/>
                    <a:gd name="T13" fmla="*/ 124 h 160"/>
                    <a:gd name="T14" fmla="*/ 151 w 224"/>
                    <a:gd name="T15" fmla="*/ 125 h 160"/>
                    <a:gd name="T16" fmla="*/ 128 w 224"/>
                    <a:gd name="T17" fmla="*/ 121 h 160"/>
                    <a:gd name="T18" fmla="*/ 120 w 224"/>
                    <a:gd name="T19" fmla="*/ 115 h 160"/>
                    <a:gd name="T20" fmla="*/ 122 w 224"/>
                    <a:gd name="T21" fmla="*/ 100 h 160"/>
                    <a:gd name="T22" fmla="*/ 147 w 224"/>
                    <a:gd name="T23" fmla="*/ 106 h 160"/>
                    <a:gd name="T24" fmla="*/ 160 w 224"/>
                    <a:gd name="T25" fmla="*/ 114 h 160"/>
                    <a:gd name="T26" fmla="*/ 166 w 224"/>
                    <a:gd name="T27" fmla="*/ 124 h 160"/>
                    <a:gd name="T28" fmla="*/ 197 w 224"/>
                    <a:gd name="T29" fmla="*/ 114 h 160"/>
                    <a:gd name="T30" fmla="*/ 192 w 224"/>
                    <a:gd name="T31" fmla="*/ 121 h 160"/>
                    <a:gd name="T32" fmla="*/ 163 w 224"/>
                    <a:gd name="T33" fmla="*/ 87 h 160"/>
                    <a:gd name="T34" fmla="*/ 156 w 224"/>
                    <a:gd name="T35" fmla="*/ 65 h 160"/>
                    <a:gd name="T36" fmla="*/ 168 w 224"/>
                    <a:gd name="T37" fmla="*/ 65 h 160"/>
                    <a:gd name="T38" fmla="*/ 182 w 224"/>
                    <a:gd name="T39" fmla="*/ 95 h 160"/>
                    <a:gd name="T40" fmla="*/ 197 w 224"/>
                    <a:gd name="T41" fmla="*/ 114 h 160"/>
                    <a:gd name="T42" fmla="*/ 129 w 224"/>
                    <a:gd name="T43" fmla="*/ 65 h 160"/>
                    <a:gd name="T44" fmla="*/ 130 w 224"/>
                    <a:gd name="T45" fmla="*/ 73 h 160"/>
                    <a:gd name="T46" fmla="*/ 101 w 224"/>
                    <a:gd name="T47" fmla="*/ 57 h 160"/>
                    <a:gd name="T48" fmla="*/ 80 w 224"/>
                    <a:gd name="T49" fmla="*/ 43 h 160"/>
                    <a:gd name="T50" fmla="*/ 66 w 224"/>
                    <a:gd name="T51" fmla="*/ 31 h 160"/>
                    <a:gd name="T52" fmla="*/ 71 w 224"/>
                    <a:gd name="T53" fmla="*/ 27 h 160"/>
                    <a:gd name="T54" fmla="*/ 89 w 224"/>
                    <a:gd name="T55" fmla="*/ 36 h 160"/>
                    <a:gd name="T56" fmla="*/ 120 w 224"/>
                    <a:gd name="T57" fmla="*/ 53 h 160"/>
                    <a:gd name="T58" fmla="*/ 129 w 224"/>
                    <a:gd name="T59" fmla="*/ 65 h 160"/>
                    <a:gd name="T60" fmla="*/ 40 w 224"/>
                    <a:gd name="T61" fmla="*/ 28 h 160"/>
                    <a:gd name="T62" fmla="*/ 33 w 224"/>
                    <a:gd name="T63" fmla="*/ 30 h 160"/>
                    <a:gd name="T64" fmla="*/ 16 w 224"/>
                    <a:gd name="T65" fmla="*/ 21 h 160"/>
                    <a:gd name="T66" fmla="*/ 0 w 224"/>
                    <a:gd name="T67" fmla="*/ 6 h 160"/>
                    <a:gd name="T68" fmla="*/ 2 w 224"/>
                    <a:gd name="T69" fmla="*/ 0 h 160"/>
                    <a:gd name="T70" fmla="*/ 25 w 224"/>
                    <a:gd name="T71" fmla="*/ 15 h 160"/>
                    <a:gd name="T72" fmla="*/ 40 w 224"/>
                    <a:gd name="T73" fmla="*/ 2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4" h="160">
                      <a:moveTo>
                        <a:pt x="214" y="147"/>
                      </a:moveTo>
                      <a:lnTo>
                        <a:pt x="224" y="160"/>
                      </a:lnTo>
                      <a:lnTo>
                        <a:pt x="198" y="160"/>
                      </a:lnTo>
                      <a:lnTo>
                        <a:pt x="183" y="137"/>
                      </a:lnTo>
                      <a:lnTo>
                        <a:pt x="206" y="146"/>
                      </a:lnTo>
                      <a:lnTo>
                        <a:pt x="214" y="147"/>
                      </a:lnTo>
                      <a:close/>
                      <a:moveTo>
                        <a:pt x="166" y="124"/>
                      </a:moveTo>
                      <a:lnTo>
                        <a:pt x="151" y="125"/>
                      </a:lnTo>
                      <a:lnTo>
                        <a:pt x="128" y="121"/>
                      </a:lnTo>
                      <a:lnTo>
                        <a:pt x="120" y="115"/>
                      </a:lnTo>
                      <a:lnTo>
                        <a:pt x="122" y="100"/>
                      </a:lnTo>
                      <a:lnTo>
                        <a:pt x="147" y="106"/>
                      </a:lnTo>
                      <a:lnTo>
                        <a:pt x="160" y="114"/>
                      </a:lnTo>
                      <a:lnTo>
                        <a:pt x="166" y="124"/>
                      </a:lnTo>
                      <a:close/>
                      <a:moveTo>
                        <a:pt x="197" y="114"/>
                      </a:moveTo>
                      <a:lnTo>
                        <a:pt x="192" y="121"/>
                      </a:lnTo>
                      <a:lnTo>
                        <a:pt x="163" y="87"/>
                      </a:lnTo>
                      <a:lnTo>
                        <a:pt x="156" y="65"/>
                      </a:lnTo>
                      <a:lnTo>
                        <a:pt x="168" y="65"/>
                      </a:lnTo>
                      <a:lnTo>
                        <a:pt x="182" y="95"/>
                      </a:lnTo>
                      <a:lnTo>
                        <a:pt x="197" y="114"/>
                      </a:lnTo>
                      <a:close/>
                      <a:moveTo>
                        <a:pt x="129" y="65"/>
                      </a:moveTo>
                      <a:lnTo>
                        <a:pt x="130" y="73"/>
                      </a:lnTo>
                      <a:lnTo>
                        <a:pt x="101" y="57"/>
                      </a:lnTo>
                      <a:lnTo>
                        <a:pt x="80" y="43"/>
                      </a:lnTo>
                      <a:lnTo>
                        <a:pt x="66" y="31"/>
                      </a:lnTo>
                      <a:lnTo>
                        <a:pt x="71" y="27"/>
                      </a:lnTo>
                      <a:lnTo>
                        <a:pt x="89" y="36"/>
                      </a:lnTo>
                      <a:lnTo>
                        <a:pt x="120" y="53"/>
                      </a:lnTo>
                      <a:lnTo>
                        <a:pt x="129" y="65"/>
                      </a:lnTo>
                      <a:close/>
                      <a:moveTo>
                        <a:pt x="40" y="28"/>
                      </a:moveTo>
                      <a:lnTo>
                        <a:pt x="33" y="30"/>
                      </a:lnTo>
                      <a:lnTo>
                        <a:pt x="16" y="21"/>
                      </a:lnTo>
                      <a:lnTo>
                        <a:pt x="0" y="6"/>
                      </a:lnTo>
                      <a:lnTo>
                        <a:pt x="2" y="0"/>
                      </a:lnTo>
                      <a:lnTo>
                        <a:pt x="25" y="15"/>
                      </a:lnTo>
                      <a:lnTo>
                        <a:pt x="40" y="2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7" name="Country">
                  <a:extLst>
                    <a:ext uri="{FF2B5EF4-FFF2-40B4-BE49-F238E27FC236}">
                      <a16:creationId xmlns:a16="http://schemas.microsoft.com/office/drawing/2014/main" id="{242AF04D-F8EA-4CF7-AD82-9330D86BD1BE}"/>
                    </a:ext>
                  </a:extLst>
                </p:cNvPr>
                <p:cNvSpPr>
                  <a:spLocks/>
                </p:cNvSpPr>
                <p:nvPr/>
              </p:nvSpPr>
              <p:spPr bwMode="auto">
                <a:xfrm>
                  <a:off x="6407150" y="2263775"/>
                  <a:ext cx="127000" cy="106363"/>
                </a:xfrm>
                <a:custGeom>
                  <a:avLst/>
                  <a:gdLst>
                    <a:gd name="T0" fmla="*/ 450 w 624"/>
                    <a:gd name="T1" fmla="*/ 490 h 523"/>
                    <a:gd name="T2" fmla="*/ 446 w 624"/>
                    <a:gd name="T3" fmla="*/ 458 h 523"/>
                    <a:gd name="T4" fmla="*/ 422 w 624"/>
                    <a:gd name="T5" fmla="*/ 415 h 523"/>
                    <a:gd name="T6" fmla="*/ 409 w 624"/>
                    <a:gd name="T7" fmla="*/ 384 h 523"/>
                    <a:gd name="T8" fmla="*/ 384 w 624"/>
                    <a:gd name="T9" fmla="*/ 395 h 523"/>
                    <a:gd name="T10" fmla="*/ 396 w 624"/>
                    <a:gd name="T11" fmla="*/ 429 h 523"/>
                    <a:gd name="T12" fmla="*/ 357 w 624"/>
                    <a:gd name="T13" fmla="*/ 478 h 523"/>
                    <a:gd name="T14" fmla="*/ 305 w 624"/>
                    <a:gd name="T15" fmla="*/ 459 h 523"/>
                    <a:gd name="T16" fmla="*/ 287 w 624"/>
                    <a:gd name="T17" fmla="*/ 478 h 523"/>
                    <a:gd name="T18" fmla="*/ 266 w 624"/>
                    <a:gd name="T19" fmla="*/ 493 h 523"/>
                    <a:gd name="T20" fmla="*/ 223 w 624"/>
                    <a:gd name="T21" fmla="*/ 486 h 523"/>
                    <a:gd name="T22" fmla="*/ 182 w 624"/>
                    <a:gd name="T23" fmla="*/ 491 h 523"/>
                    <a:gd name="T24" fmla="*/ 152 w 624"/>
                    <a:gd name="T25" fmla="*/ 465 h 523"/>
                    <a:gd name="T26" fmla="*/ 118 w 624"/>
                    <a:gd name="T27" fmla="*/ 460 h 523"/>
                    <a:gd name="T28" fmla="*/ 98 w 624"/>
                    <a:gd name="T29" fmla="*/ 512 h 523"/>
                    <a:gd name="T30" fmla="*/ 74 w 624"/>
                    <a:gd name="T31" fmla="*/ 523 h 523"/>
                    <a:gd name="T32" fmla="*/ 57 w 624"/>
                    <a:gd name="T33" fmla="*/ 510 h 523"/>
                    <a:gd name="T34" fmla="*/ 61 w 624"/>
                    <a:gd name="T35" fmla="*/ 483 h 523"/>
                    <a:gd name="T36" fmla="*/ 39 w 624"/>
                    <a:gd name="T37" fmla="*/ 443 h 523"/>
                    <a:gd name="T38" fmla="*/ 35 w 624"/>
                    <a:gd name="T39" fmla="*/ 417 h 523"/>
                    <a:gd name="T40" fmla="*/ 21 w 624"/>
                    <a:gd name="T41" fmla="*/ 384 h 523"/>
                    <a:gd name="T42" fmla="*/ 0 w 624"/>
                    <a:gd name="T43" fmla="*/ 371 h 523"/>
                    <a:gd name="T44" fmla="*/ 13 w 624"/>
                    <a:gd name="T45" fmla="*/ 341 h 523"/>
                    <a:gd name="T46" fmla="*/ 21 w 624"/>
                    <a:gd name="T47" fmla="*/ 313 h 523"/>
                    <a:gd name="T48" fmla="*/ 24 w 624"/>
                    <a:gd name="T49" fmla="*/ 280 h 523"/>
                    <a:gd name="T50" fmla="*/ 74 w 624"/>
                    <a:gd name="T51" fmla="*/ 254 h 523"/>
                    <a:gd name="T52" fmla="*/ 72 w 624"/>
                    <a:gd name="T53" fmla="*/ 80 h 523"/>
                    <a:gd name="T54" fmla="*/ 116 w 624"/>
                    <a:gd name="T55" fmla="*/ 0 h 523"/>
                    <a:gd name="T56" fmla="*/ 415 w 624"/>
                    <a:gd name="T57" fmla="*/ 0 h 523"/>
                    <a:gd name="T58" fmla="*/ 578 w 624"/>
                    <a:gd name="T59" fmla="*/ 39 h 523"/>
                    <a:gd name="T60" fmla="*/ 575 w 624"/>
                    <a:gd name="T61" fmla="*/ 88 h 523"/>
                    <a:gd name="T62" fmla="*/ 603 w 624"/>
                    <a:gd name="T63" fmla="*/ 145 h 523"/>
                    <a:gd name="T64" fmla="*/ 605 w 624"/>
                    <a:gd name="T65" fmla="*/ 183 h 523"/>
                    <a:gd name="T66" fmla="*/ 565 w 624"/>
                    <a:gd name="T67" fmla="*/ 201 h 523"/>
                    <a:gd name="T68" fmla="*/ 545 w 624"/>
                    <a:gd name="T69" fmla="*/ 285 h 523"/>
                    <a:gd name="T70" fmla="*/ 543 w 624"/>
                    <a:gd name="T71" fmla="*/ 334 h 523"/>
                    <a:gd name="T72" fmla="*/ 505 w 624"/>
                    <a:gd name="T73" fmla="*/ 391 h 523"/>
                    <a:gd name="T74" fmla="*/ 485 w 624"/>
                    <a:gd name="T75" fmla="*/ 436 h 523"/>
                    <a:gd name="T76" fmla="*/ 456 w 624"/>
                    <a:gd name="T77" fmla="*/ 486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4" h="523">
                      <a:moveTo>
                        <a:pt x="456" y="491"/>
                      </a:moveTo>
                      <a:lnTo>
                        <a:pt x="450" y="490"/>
                      </a:lnTo>
                      <a:lnTo>
                        <a:pt x="451" y="471"/>
                      </a:lnTo>
                      <a:lnTo>
                        <a:pt x="446" y="458"/>
                      </a:lnTo>
                      <a:lnTo>
                        <a:pt x="427" y="443"/>
                      </a:lnTo>
                      <a:lnTo>
                        <a:pt x="422" y="415"/>
                      </a:lnTo>
                      <a:lnTo>
                        <a:pt x="427" y="387"/>
                      </a:lnTo>
                      <a:lnTo>
                        <a:pt x="409" y="384"/>
                      </a:lnTo>
                      <a:lnTo>
                        <a:pt x="407" y="393"/>
                      </a:lnTo>
                      <a:lnTo>
                        <a:pt x="384" y="395"/>
                      </a:lnTo>
                      <a:lnTo>
                        <a:pt x="393" y="406"/>
                      </a:lnTo>
                      <a:lnTo>
                        <a:pt x="396" y="429"/>
                      </a:lnTo>
                      <a:lnTo>
                        <a:pt x="376" y="450"/>
                      </a:lnTo>
                      <a:lnTo>
                        <a:pt x="357" y="478"/>
                      </a:lnTo>
                      <a:lnTo>
                        <a:pt x="337" y="482"/>
                      </a:lnTo>
                      <a:lnTo>
                        <a:pt x="305" y="459"/>
                      </a:lnTo>
                      <a:lnTo>
                        <a:pt x="291" y="467"/>
                      </a:lnTo>
                      <a:lnTo>
                        <a:pt x="287" y="478"/>
                      </a:lnTo>
                      <a:lnTo>
                        <a:pt x="267" y="486"/>
                      </a:lnTo>
                      <a:lnTo>
                        <a:pt x="266" y="493"/>
                      </a:lnTo>
                      <a:lnTo>
                        <a:pt x="228" y="493"/>
                      </a:lnTo>
                      <a:lnTo>
                        <a:pt x="223" y="486"/>
                      </a:lnTo>
                      <a:lnTo>
                        <a:pt x="196" y="484"/>
                      </a:lnTo>
                      <a:lnTo>
                        <a:pt x="182" y="491"/>
                      </a:lnTo>
                      <a:lnTo>
                        <a:pt x="172" y="487"/>
                      </a:lnTo>
                      <a:lnTo>
                        <a:pt x="152" y="465"/>
                      </a:lnTo>
                      <a:lnTo>
                        <a:pt x="146" y="455"/>
                      </a:lnTo>
                      <a:lnTo>
                        <a:pt x="118" y="460"/>
                      </a:lnTo>
                      <a:lnTo>
                        <a:pt x="108" y="478"/>
                      </a:lnTo>
                      <a:lnTo>
                        <a:pt x="98" y="512"/>
                      </a:lnTo>
                      <a:lnTo>
                        <a:pt x="85" y="519"/>
                      </a:lnTo>
                      <a:lnTo>
                        <a:pt x="74" y="523"/>
                      </a:lnTo>
                      <a:lnTo>
                        <a:pt x="70" y="521"/>
                      </a:lnTo>
                      <a:lnTo>
                        <a:pt x="57" y="510"/>
                      </a:lnTo>
                      <a:lnTo>
                        <a:pt x="55" y="499"/>
                      </a:lnTo>
                      <a:lnTo>
                        <a:pt x="61" y="483"/>
                      </a:lnTo>
                      <a:lnTo>
                        <a:pt x="61" y="467"/>
                      </a:lnTo>
                      <a:lnTo>
                        <a:pt x="39" y="443"/>
                      </a:lnTo>
                      <a:lnTo>
                        <a:pt x="35" y="427"/>
                      </a:lnTo>
                      <a:lnTo>
                        <a:pt x="35" y="417"/>
                      </a:lnTo>
                      <a:lnTo>
                        <a:pt x="21" y="406"/>
                      </a:lnTo>
                      <a:lnTo>
                        <a:pt x="21" y="384"/>
                      </a:lnTo>
                      <a:lnTo>
                        <a:pt x="13" y="369"/>
                      </a:lnTo>
                      <a:lnTo>
                        <a:pt x="0" y="371"/>
                      </a:lnTo>
                      <a:lnTo>
                        <a:pt x="3" y="357"/>
                      </a:lnTo>
                      <a:lnTo>
                        <a:pt x="13" y="341"/>
                      </a:lnTo>
                      <a:lnTo>
                        <a:pt x="9" y="325"/>
                      </a:lnTo>
                      <a:lnTo>
                        <a:pt x="21" y="313"/>
                      </a:lnTo>
                      <a:lnTo>
                        <a:pt x="14" y="304"/>
                      </a:lnTo>
                      <a:lnTo>
                        <a:pt x="24" y="280"/>
                      </a:lnTo>
                      <a:lnTo>
                        <a:pt x="41" y="251"/>
                      </a:lnTo>
                      <a:lnTo>
                        <a:pt x="74" y="254"/>
                      </a:lnTo>
                      <a:lnTo>
                        <a:pt x="72" y="97"/>
                      </a:lnTo>
                      <a:lnTo>
                        <a:pt x="72" y="80"/>
                      </a:lnTo>
                      <a:lnTo>
                        <a:pt x="116" y="80"/>
                      </a:lnTo>
                      <a:lnTo>
                        <a:pt x="116" y="0"/>
                      </a:lnTo>
                      <a:lnTo>
                        <a:pt x="268" y="0"/>
                      </a:lnTo>
                      <a:lnTo>
                        <a:pt x="415" y="0"/>
                      </a:lnTo>
                      <a:lnTo>
                        <a:pt x="566" y="0"/>
                      </a:lnTo>
                      <a:lnTo>
                        <a:pt x="578" y="39"/>
                      </a:lnTo>
                      <a:lnTo>
                        <a:pt x="570" y="47"/>
                      </a:lnTo>
                      <a:lnTo>
                        <a:pt x="575" y="88"/>
                      </a:lnTo>
                      <a:lnTo>
                        <a:pt x="589" y="136"/>
                      </a:lnTo>
                      <a:lnTo>
                        <a:pt x="603" y="145"/>
                      </a:lnTo>
                      <a:lnTo>
                        <a:pt x="624" y="160"/>
                      </a:lnTo>
                      <a:lnTo>
                        <a:pt x="605" y="183"/>
                      </a:lnTo>
                      <a:lnTo>
                        <a:pt x="577" y="189"/>
                      </a:lnTo>
                      <a:lnTo>
                        <a:pt x="565" y="201"/>
                      </a:lnTo>
                      <a:lnTo>
                        <a:pt x="562" y="227"/>
                      </a:lnTo>
                      <a:lnTo>
                        <a:pt x="545" y="285"/>
                      </a:lnTo>
                      <a:lnTo>
                        <a:pt x="549" y="300"/>
                      </a:lnTo>
                      <a:lnTo>
                        <a:pt x="543" y="334"/>
                      </a:lnTo>
                      <a:lnTo>
                        <a:pt x="528" y="372"/>
                      </a:lnTo>
                      <a:lnTo>
                        <a:pt x="505" y="391"/>
                      </a:lnTo>
                      <a:lnTo>
                        <a:pt x="489" y="420"/>
                      </a:lnTo>
                      <a:lnTo>
                        <a:pt x="485" y="436"/>
                      </a:lnTo>
                      <a:lnTo>
                        <a:pt x="467" y="447"/>
                      </a:lnTo>
                      <a:lnTo>
                        <a:pt x="456" y="486"/>
                      </a:lnTo>
                      <a:lnTo>
                        <a:pt x="456" y="49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8" name="Country">
                  <a:extLst>
                    <a:ext uri="{FF2B5EF4-FFF2-40B4-BE49-F238E27FC236}">
                      <a16:creationId xmlns:a16="http://schemas.microsoft.com/office/drawing/2014/main" id="{58B05685-0BCA-4B07-8D9B-A14B7EF2EC69}"/>
                    </a:ext>
                  </a:extLst>
                </p:cNvPr>
                <p:cNvSpPr>
                  <a:spLocks/>
                </p:cNvSpPr>
                <p:nvPr/>
              </p:nvSpPr>
              <p:spPr bwMode="auto">
                <a:xfrm>
                  <a:off x="6323013" y="1692275"/>
                  <a:ext cx="98425" cy="231775"/>
                </a:xfrm>
                <a:custGeom>
                  <a:avLst/>
                  <a:gdLst>
                    <a:gd name="T0" fmla="*/ 423 w 488"/>
                    <a:gd name="T1" fmla="*/ 334 h 1139"/>
                    <a:gd name="T2" fmla="*/ 386 w 488"/>
                    <a:gd name="T3" fmla="*/ 397 h 1139"/>
                    <a:gd name="T4" fmla="*/ 392 w 488"/>
                    <a:gd name="T5" fmla="*/ 452 h 1139"/>
                    <a:gd name="T6" fmla="*/ 332 w 488"/>
                    <a:gd name="T7" fmla="*/ 521 h 1139"/>
                    <a:gd name="T8" fmla="*/ 259 w 488"/>
                    <a:gd name="T9" fmla="*/ 593 h 1139"/>
                    <a:gd name="T10" fmla="*/ 231 w 488"/>
                    <a:gd name="T11" fmla="*/ 707 h 1139"/>
                    <a:gd name="T12" fmla="*/ 258 w 488"/>
                    <a:gd name="T13" fmla="*/ 762 h 1139"/>
                    <a:gd name="T14" fmla="*/ 294 w 488"/>
                    <a:gd name="T15" fmla="*/ 804 h 1139"/>
                    <a:gd name="T16" fmla="*/ 259 w 488"/>
                    <a:gd name="T17" fmla="*/ 888 h 1139"/>
                    <a:gd name="T18" fmla="*/ 220 w 488"/>
                    <a:gd name="T19" fmla="*/ 905 h 1139"/>
                    <a:gd name="T20" fmla="*/ 205 w 488"/>
                    <a:gd name="T21" fmla="*/ 1025 h 1139"/>
                    <a:gd name="T22" fmla="*/ 184 w 488"/>
                    <a:gd name="T23" fmla="*/ 1089 h 1139"/>
                    <a:gd name="T24" fmla="*/ 138 w 488"/>
                    <a:gd name="T25" fmla="*/ 1082 h 1139"/>
                    <a:gd name="T26" fmla="*/ 117 w 488"/>
                    <a:gd name="T27" fmla="*/ 1136 h 1139"/>
                    <a:gd name="T28" fmla="*/ 73 w 488"/>
                    <a:gd name="T29" fmla="*/ 1139 h 1139"/>
                    <a:gd name="T30" fmla="*/ 61 w 488"/>
                    <a:gd name="T31" fmla="*/ 1075 h 1139"/>
                    <a:gd name="T32" fmla="*/ 29 w 488"/>
                    <a:gd name="T33" fmla="*/ 997 h 1139"/>
                    <a:gd name="T34" fmla="*/ 0 w 488"/>
                    <a:gd name="T35" fmla="*/ 895 h 1139"/>
                    <a:gd name="T36" fmla="*/ 17 w 488"/>
                    <a:gd name="T37" fmla="*/ 853 h 1139"/>
                    <a:gd name="T38" fmla="*/ 48 w 488"/>
                    <a:gd name="T39" fmla="*/ 801 h 1139"/>
                    <a:gd name="T40" fmla="*/ 61 w 488"/>
                    <a:gd name="T41" fmla="*/ 710 h 1139"/>
                    <a:gd name="T42" fmla="*/ 37 w 488"/>
                    <a:gd name="T43" fmla="*/ 670 h 1139"/>
                    <a:gd name="T44" fmla="*/ 34 w 488"/>
                    <a:gd name="T45" fmla="*/ 562 h 1139"/>
                    <a:gd name="T46" fmla="*/ 59 w 488"/>
                    <a:gd name="T47" fmla="*/ 482 h 1139"/>
                    <a:gd name="T48" fmla="*/ 96 w 488"/>
                    <a:gd name="T49" fmla="*/ 483 h 1139"/>
                    <a:gd name="T50" fmla="*/ 110 w 488"/>
                    <a:gd name="T51" fmla="*/ 449 h 1139"/>
                    <a:gd name="T52" fmla="*/ 96 w 488"/>
                    <a:gd name="T53" fmla="*/ 419 h 1139"/>
                    <a:gd name="T54" fmla="*/ 155 w 488"/>
                    <a:gd name="T55" fmla="*/ 290 h 1139"/>
                    <a:gd name="T56" fmla="*/ 193 w 488"/>
                    <a:gd name="T57" fmla="*/ 184 h 1139"/>
                    <a:gd name="T58" fmla="*/ 218 w 488"/>
                    <a:gd name="T59" fmla="*/ 113 h 1139"/>
                    <a:gd name="T60" fmla="*/ 254 w 488"/>
                    <a:gd name="T61" fmla="*/ 113 h 1139"/>
                    <a:gd name="T62" fmla="*/ 264 w 488"/>
                    <a:gd name="T63" fmla="*/ 57 h 1139"/>
                    <a:gd name="T64" fmla="*/ 336 w 488"/>
                    <a:gd name="T65" fmla="*/ 73 h 1139"/>
                    <a:gd name="T66" fmla="*/ 341 w 488"/>
                    <a:gd name="T67" fmla="*/ 4 h 1139"/>
                    <a:gd name="T68" fmla="*/ 365 w 488"/>
                    <a:gd name="T69" fmla="*/ 0 h 1139"/>
                    <a:gd name="T70" fmla="*/ 415 w 488"/>
                    <a:gd name="T71" fmla="*/ 51 h 1139"/>
                    <a:gd name="T72" fmla="*/ 474 w 488"/>
                    <a:gd name="T73" fmla="*/ 121 h 1139"/>
                    <a:gd name="T74" fmla="*/ 475 w 488"/>
                    <a:gd name="T75" fmla="*/ 271 h 1139"/>
                    <a:gd name="T76" fmla="*/ 488 w 488"/>
                    <a:gd name="T77" fmla="*/ 308 h 1139"/>
                    <a:gd name="T78" fmla="*/ 423 w 488"/>
                    <a:gd name="T79" fmla="*/ 334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8" h="1139">
                      <a:moveTo>
                        <a:pt x="423" y="334"/>
                      </a:moveTo>
                      <a:lnTo>
                        <a:pt x="386" y="397"/>
                      </a:lnTo>
                      <a:lnTo>
                        <a:pt x="392" y="452"/>
                      </a:lnTo>
                      <a:lnTo>
                        <a:pt x="332" y="521"/>
                      </a:lnTo>
                      <a:lnTo>
                        <a:pt x="259" y="593"/>
                      </a:lnTo>
                      <a:lnTo>
                        <a:pt x="231" y="707"/>
                      </a:lnTo>
                      <a:lnTo>
                        <a:pt x="258" y="762"/>
                      </a:lnTo>
                      <a:lnTo>
                        <a:pt x="294" y="804"/>
                      </a:lnTo>
                      <a:lnTo>
                        <a:pt x="259" y="888"/>
                      </a:lnTo>
                      <a:lnTo>
                        <a:pt x="220" y="905"/>
                      </a:lnTo>
                      <a:lnTo>
                        <a:pt x="205" y="1025"/>
                      </a:lnTo>
                      <a:lnTo>
                        <a:pt x="184" y="1089"/>
                      </a:lnTo>
                      <a:lnTo>
                        <a:pt x="138" y="1082"/>
                      </a:lnTo>
                      <a:lnTo>
                        <a:pt x="117" y="1136"/>
                      </a:lnTo>
                      <a:lnTo>
                        <a:pt x="73" y="1139"/>
                      </a:lnTo>
                      <a:lnTo>
                        <a:pt x="61" y="1075"/>
                      </a:lnTo>
                      <a:lnTo>
                        <a:pt x="29" y="997"/>
                      </a:lnTo>
                      <a:lnTo>
                        <a:pt x="0" y="895"/>
                      </a:lnTo>
                      <a:lnTo>
                        <a:pt x="17" y="853"/>
                      </a:lnTo>
                      <a:lnTo>
                        <a:pt x="48" y="801"/>
                      </a:lnTo>
                      <a:lnTo>
                        <a:pt x="61" y="710"/>
                      </a:lnTo>
                      <a:lnTo>
                        <a:pt x="37" y="670"/>
                      </a:lnTo>
                      <a:lnTo>
                        <a:pt x="34" y="562"/>
                      </a:lnTo>
                      <a:lnTo>
                        <a:pt x="59" y="482"/>
                      </a:lnTo>
                      <a:lnTo>
                        <a:pt x="96" y="483"/>
                      </a:lnTo>
                      <a:lnTo>
                        <a:pt x="110" y="449"/>
                      </a:lnTo>
                      <a:lnTo>
                        <a:pt x="96" y="419"/>
                      </a:lnTo>
                      <a:lnTo>
                        <a:pt x="155" y="290"/>
                      </a:lnTo>
                      <a:lnTo>
                        <a:pt x="193" y="184"/>
                      </a:lnTo>
                      <a:lnTo>
                        <a:pt x="218" y="113"/>
                      </a:lnTo>
                      <a:lnTo>
                        <a:pt x="254" y="113"/>
                      </a:lnTo>
                      <a:lnTo>
                        <a:pt x="264" y="57"/>
                      </a:lnTo>
                      <a:lnTo>
                        <a:pt x="336" y="73"/>
                      </a:lnTo>
                      <a:lnTo>
                        <a:pt x="341" y="4"/>
                      </a:lnTo>
                      <a:lnTo>
                        <a:pt x="365" y="0"/>
                      </a:lnTo>
                      <a:lnTo>
                        <a:pt x="415" y="51"/>
                      </a:lnTo>
                      <a:lnTo>
                        <a:pt x="474" y="121"/>
                      </a:lnTo>
                      <a:lnTo>
                        <a:pt x="475" y="271"/>
                      </a:lnTo>
                      <a:lnTo>
                        <a:pt x="488" y="308"/>
                      </a:lnTo>
                      <a:lnTo>
                        <a:pt x="423" y="33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89" name="Country">
                  <a:extLst>
                    <a:ext uri="{FF2B5EF4-FFF2-40B4-BE49-F238E27FC236}">
                      <a16:creationId xmlns:a16="http://schemas.microsoft.com/office/drawing/2014/main" id="{4384EB98-B1EA-4517-BC85-DFD14B4E6110}"/>
                    </a:ext>
                  </a:extLst>
                </p:cNvPr>
                <p:cNvSpPr>
                  <a:spLocks/>
                </p:cNvSpPr>
                <p:nvPr/>
              </p:nvSpPr>
              <p:spPr bwMode="auto">
                <a:xfrm>
                  <a:off x="6342063" y="2028825"/>
                  <a:ext cx="22225" cy="15875"/>
                </a:xfrm>
                <a:custGeom>
                  <a:avLst/>
                  <a:gdLst>
                    <a:gd name="T0" fmla="*/ 4 w 109"/>
                    <a:gd name="T1" fmla="*/ 19 h 76"/>
                    <a:gd name="T2" fmla="*/ 36 w 109"/>
                    <a:gd name="T3" fmla="*/ 23 h 76"/>
                    <a:gd name="T4" fmla="*/ 55 w 109"/>
                    <a:gd name="T5" fmla="*/ 10 h 76"/>
                    <a:gd name="T6" fmla="*/ 88 w 109"/>
                    <a:gd name="T7" fmla="*/ 9 h 76"/>
                    <a:gd name="T8" fmla="*/ 95 w 109"/>
                    <a:gd name="T9" fmla="*/ 0 h 76"/>
                    <a:gd name="T10" fmla="*/ 102 w 109"/>
                    <a:gd name="T11" fmla="*/ 0 h 76"/>
                    <a:gd name="T12" fmla="*/ 109 w 109"/>
                    <a:gd name="T13" fmla="*/ 19 h 76"/>
                    <a:gd name="T14" fmla="*/ 79 w 109"/>
                    <a:gd name="T15" fmla="*/ 33 h 76"/>
                    <a:gd name="T16" fmla="*/ 75 w 109"/>
                    <a:gd name="T17" fmla="*/ 55 h 76"/>
                    <a:gd name="T18" fmla="*/ 62 w 109"/>
                    <a:gd name="T19" fmla="*/ 61 h 76"/>
                    <a:gd name="T20" fmla="*/ 62 w 109"/>
                    <a:gd name="T21" fmla="*/ 76 h 76"/>
                    <a:gd name="T22" fmla="*/ 47 w 109"/>
                    <a:gd name="T23" fmla="*/ 75 h 76"/>
                    <a:gd name="T24" fmla="*/ 34 w 109"/>
                    <a:gd name="T25" fmla="*/ 66 h 76"/>
                    <a:gd name="T26" fmla="*/ 27 w 109"/>
                    <a:gd name="T27" fmla="*/ 75 h 76"/>
                    <a:gd name="T28" fmla="*/ 1 w 109"/>
                    <a:gd name="T29" fmla="*/ 73 h 76"/>
                    <a:gd name="T30" fmla="*/ 9 w 109"/>
                    <a:gd name="T31" fmla="*/ 68 h 76"/>
                    <a:gd name="T32" fmla="*/ 0 w 109"/>
                    <a:gd name="T33" fmla="*/ 45 h 76"/>
                    <a:gd name="T34" fmla="*/ 4 w 109"/>
                    <a:gd name="T35"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76">
                      <a:moveTo>
                        <a:pt x="4" y="19"/>
                      </a:moveTo>
                      <a:lnTo>
                        <a:pt x="36" y="23"/>
                      </a:lnTo>
                      <a:lnTo>
                        <a:pt x="55" y="10"/>
                      </a:lnTo>
                      <a:lnTo>
                        <a:pt x="88" y="9"/>
                      </a:lnTo>
                      <a:lnTo>
                        <a:pt x="95" y="0"/>
                      </a:lnTo>
                      <a:lnTo>
                        <a:pt x="102" y="0"/>
                      </a:lnTo>
                      <a:lnTo>
                        <a:pt x="109" y="19"/>
                      </a:lnTo>
                      <a:lnTo>
                        <a:pt x="79" y="33"/>
                      </a:lnTo>
                      <a:lnTo>
                        <a:pt x="75" y="55"/>
                      </a:lnTo>
                      <a:lnTo>
                        <a:pt x="62" y="61"/>
                      </a:lnTo>
                      <a:lnTo>
                        <a:pt x="62" y="76"/>
                      </a:lnTo>
                      <a:lnTo>
                        <a:pt x="47" y="75"/>
                      </a:lnTo>
                      <a:lnTo>
                        <a:pt x="34" y="66"/>
                      </a:lnTo>
                      <a:lnTo>
                        <a:pt x="27" y="75"/>
                      </a:lnTo>
                      <a:lnTo>
                        <a:pt x="1" y="73"/>
                      </a:lnTo>
                      <a:lnTo>
                        <a:pt x="9" y="68"/>
                      </a:lnTo>
                      <a:lnTo>
                        <a:pt x="0" y="45"/>
                      </a:lnTo>
                      <a:lnTo>
                        <a:pt x="4" y="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0" name="Country">
                  <a:extLst>
                    <a:ext uri="{FF2B5EF4-FFF2-40B4-BE49-F238E27FC236}">
                      <a16:creationId xmlns:a16="http://schemas.microsoft.com/office/drawing/2014/main" id="{6C5A9888-EE0E-4C3E-8914-2BBD44117D51}"/>
                    </a:ext>
                  </a:extLst>
                </p:cNvPr>
                <p:cNvSpPr>
                  <a:spLocks noEditPoints="1"/>
                </p:cNvSpPr>
                <p:nvPr/>
              </p:nvSpPr>
              <p:spPr bwMode="auto">
                <a:xfrm>
                  <a:off x="6318250" y="1352550"/>
                  <a:ext cx="130175" cy="136525"/>
                </a:xfrm>
                <a:custGeom>
                  <a:avLst/>
                  <a:gdLst>
                    <a:gd name="T0" fmla="*/ 269 w 644"/>
                    <a:gd name="T1" fmla="*/ 0 h 669"/>
                    <a:gd name="T2" fmla="*/ 305 w 644"/>
                    <a:gd name="T3" fmla="*/ 88 h 669"/>
                    <a:gd name="T4" fmla="*/ 359 w 644"/>
                    <a:gd name="T5" fmla="*/ 92 h 669"/>
                    <a:gd name="T6" fmla="*/ 366 w 644"/>
                    <a:gd name="T7" fmla="*/ 150 h 669"/>
                    <a:gd name="T8" fmla="*/ 478 w 644"/>
                    <a:gd name="T9" fmla="*/ 185 h 669"/>
                    <a:gd name="T10" fmla="*/ 588 w 644"/>
                    <a:gd name="T11" fmla="*/ 161 h 669"/>
                    <a:gd name="T12" fmla="*/ 644 w 644"/>
                    <a:gd name="T13" fmla="*/ 45 h 669"/>
                    <a:gd name="T14" fmla="*/ 601 w 644"/>
                    <a:gd name="T15" fmla="*/ 0 h 669"/>
                    <a:gd name="T16" fmla="*/ 269 w 644"/>
                    <a:gd name="T17" fmla="*/ 0 h 669"/>
                    <a:gd name="T18" fmla="*/ 249 w 644"/>
                    <a:gd name="T19" fmla="*/ 47 h 669"/>
                    <a:gd name="T20" fmla="*/ 194 w 644"/>
                    <a:gd name="T21" fmla="*/ 55 h 669"/>
                    <a:gd name="T22" fmla="*/ 179 w 644"/>
                    <a:gd name="T23" fmla="*/ 128 h 669"/>
                    <a:gd name="T24" fmla="*/ 125 w 644"/>
                    <a:gd name="T25" fmla="*/ 131 h 669"/>
                    <a:gd name="T26" fmla="*/ 105 w 644"/>
                    <a:gd name="T27" fmla="*/ 56 h 669"/>
                    <a:gd name="T28" fmla="*/ 0 w 644"/>
                    <a:gd name="T29" fmla="*/ 133 h 669"/>
                    <a:gd name="T30" fmla="*/ 30 w 644"/>
                    <a:gd name="T31" fmla="*/ 292 h 669"/>
                    <a:gd name="T32" fmla="*/ 105 w 644"/>
                    <a:gd name="T33" fmla="*/ 451 h 669"/>
                    <a:gd name="T34" fmla="*/ 161 w 644"/>
                    <a:gd name="T35" fmla="*/ 504 h 669"/>
                    <a:gd name="T36" fmla="*/ 127 w 644"/>
                    <a:gd name="T37" fmla="*/ 566 h 669"/>
                    <a:gd name="T38" fmla="*/ 209 w 644"/>
                    <a:gd name="T39" fmla="*/ 669 h 669"/>
                    <a:gd name="T40" fmla="*/ 254 w 644"/>
                    <a:gd name="T41" fmla="*/ 663 h 669"/>
                    <a:gd name="T42" fmla="*/ 272 w 644"/>
                    <a:gd name="T43" fmla="*/ 521 h 669"/>
                    <a:gd name="T44" fmla="*/ 305 w 644"/>
                    <a:gd name="T45" fmla="*/ 487 h 669"/>
                    <a:gd name="T46" fmla="*/ 327 w 644"/>
                    <a:gd name="T47" fmla="*/ 351 h 669"/>
                    <a:gd name="T48" fmla="*/ 421 w 644"/>
                    <a:gd name="T49" fmla="*/ 275 h 669"/>
                    <a:gd name="T50" fmla="*/ 297 w 644"/>
                    <a:gd name="T51" fmla="*/ 122 h 669"/>
                    <a:gd name="T52" fmla="*/ 249 w 644"/>
                    <a:gd name="T53" fmla="*/ 47 h 669"/>
                    <a:gd name="T54" fmla="*/ 473 w 644"/>
                    <a:gd name="T55" fmla="*/ 371 h 669"/>
                    <a:gd name="T56" fmla="*/ 394 w 644"/>
                    <a:gd name="T57" fmla="*/ 409 h 669"/>
                    <a:gd name="T58" fmla="*/ 417 w 644"/>
                    <a:gd name="T59" fmla="*/ 468 h 669"/>
                    <a:gd name="T60" fmla="*/ 391 w 644"/>
                    <a:gd name="T61" fmla="*/ 514 h 669"/>
                    <a:gd name="T62" fmla="*/ 458 w 644"/>
                    <a:gd name="T63" fmla="*/ 555 h 669"/>
                    <a:gd name="T64" fmla="*/ 542 w 644"/>
                    <a:gd name="T65" fmla="*/ 483 h 669"/>
                    <a:gd name="T66" fmla="*/ 487 w 644"/>
                    <a:gd name="T67" fmla="*/ 442 h 669"/>
                    <a:gd name="T68" fmla="*/ 473 w 644"/>
                    <a:gd name="T69" fmla="*/ 37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4" h="669">
                      <a:moveTo>
                        <a:pt x="269" y="0"/>
                      </a:moveTo>
                      <a:lnTo>
                        <a:pt x="305" y="88"/>
                      </a:lnTo>
                      <a:lnTo>
                        <a:pt x="359" y="92"/>
                      </a:lnTo>
                      <a:lnTo>
                        <a:pt x="366" y="150"/>
                      </a:lnTo>
                      <a:lnTo>
                        <a:pt x="478" y="185"/>
                      </a:lnTo>
                      <a:lnTo>
                        <a:pt x="588" y="161"/>
                      </a:lnTo>
                      <a:lnTo>
                        <a:pt x="644" y="45"/>
                      </a:lnTo>
                      <a:lnTo>
                        <a:pt x="601" y="0"/>
                      </a:lnTo>
                      <a:lnTo>
                        <a:pt x="269" y="0"/>
                      </a:lnTo>
                      <a:close/>
                      <a:moveTo>
                        <a:pt x="249" y="47"/>
                      </a:moveTo>
                      <a:lnTo>
                        <a:pt x="194" y="55"/>
                      </a:lnTo>
                      <a:lnTo>
                        <a:pt x="179" y="128"/>
                      </a:lnTo>
                      <a:lnTo>
                        <a:pt x="125" y="131"/>
                      </a:lnTo>
                      <a:lnTo>
                        <a:pt x="105" y="56"/>
                      </a:lnTo>
                      <a:lnTo>
                        <a:pt x="0" y="133"/>
                      </a:lnTo>
                      <a:lnTo>
                        <a:pt x="30" y="292"/>
                      </a:lnTo>
                      <a:lnTo>
                        <a:pt x="105" y="451"/>
                      </a:lnTo>
                      <a:lnTo>
                        <a:pt x="161" y="504"/>
                      </a:lnTo>
                      <a:lnTo>
                        <a:pt x="127" y="566"/>
                      </a:lnTo>
                      <a:lnTo>
                        <a:pt x="209" y="669"/>
                      </a:lnTo>
                      <a:lnTo>
                        <a:pt x="254" y="663"/>
                      </a:lnTo>
                      <a:lnTo>
                        <a:pt x="272" y="521"/>
                      </a:lnTo>
                      <a:lnTo>
                        <a:pt x="305" y="487"/>
                      </a:lnTo>
                      <a:lnTo>
                        <a:pt x="327" y="351"/>
                      </a:lnTo>
                      <a:lnTo>
                        <a:pt x="421" y="275"/>
                      </a:lnTo>
                      <a:lnTo>
                        <a:pt x="297" y="122"/>
                      </a:lnTo>
                      <a:lnTo>
                        <a:pt x="249" y="47"/>
                      </a:lnTo>
                      <a:close/>
                      <a:moveTo>
                        <a:pt x="473" y="371"/>
                      </a:moveTo>
                      <a:lnTo>
                        <a:pt x="394" y="409"/>
                      </a:lnTo>
                      <a:lnTo>
                        <a:pt x="417" y="468"/>
                      </a:lnTo>
                      <a:lnTo>
                        <a:pt x="391" y="514"/>
                      </a:lnTo>
                      <a:lnTo>
                        <a:pt x="458" y="555"/>
                      </a:lnTo>
                      <a:lnTo>
                        <a:pt x="542" y="483"/>
                      </a:lnTo>
                      <a:lnTo>
                        <a:pt x="487" y="442"/>
                      </a:lnTo>
                      <a:lnTo>
                        <a:pt x="473" y="371"/>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1" name="Country">
                  <a:extLst>
                    <a:ext uri="{FF2B5EF4-FFF2-40B4-BE49-F238E27FC236}">
                      <a16:creationId xmlns:a16="http://schemas.microsoft.com/office/drawing/2014/main" id="{78B70A9E-5B20-430C-86C5-112AC4DB0DF4}"/>
                    </a:ext>
                  </a:extLst>
                </p:cNvPr>
                <p:cNvSpPr>
                  <a:spLocks/>
                </p:cNvSpPr>
                <p:nvPr/>
              </p:nvSpPr>
              <p:spPr bwMode="auto">
                <a:xfrm>
                  <a:off x="6367463" y="1997075"/>
                  <a:ext cx="44450" cy="22225"/>
                </a:xfrm>
                <a:custGeom>
                  <a:avLst/>
                  <a:gdLst>
                    <a:gd name="T0" fmla="*/ 75 w 215"/>
                    <a:gd name="T1" fmla="*/ 5 h 104"/>
                    <a:gd name="T2" fmla="*/ 77 w 215"/>
                    <a:gd name="T3" fmla="*/ 8 h 104"/>
                    <a:gd name="T4" fmla="*/ 92 w 215"/>
                    <a:gd name="T5" fmla="*/ 0 h 104"/>
                    <a:gd name="T6" fmla="*/ 112 w 215"/>
                    <a:gd name="T7" fmla="*/ 21 h 104"/>
                    <a:gd name="T8" fmla="*/ 134 w 215"/>
                    <a:gd name="T9" fmla="*/ 9 h 104"/>
                    <a:gd name="T10" fmla="*/ 152 w 215"/>
                    <a:gd name="T11" fmla="*/ 15 h 104"/>
                    <a:gd name="T12" fmla="*/ 179 w 215"/>
                    <a:gd name="T13" fmla="*/ 6 h 104"/>
                    <a:gd name="T14" fmla="*/ 215 w 215"/>
                    <a:gd name="T15" fmla="*/ 29 h 104"/>
                    <a:gd name="T16" fmla="*/ 205 w 215"/>
                    <a:gd name="T17" fmla="*/ 44 h 104"/>
                    <a:gd name="T18" fmla="*/ 197 w 215"/>
                    <a:gd name="T19" fmla="*/ 67 h 104"/>
                    <a:gd name="T20" fmla="*/ 189 w 215"/>
                    <a:gd name="T21" fmla="*/ 72 h 104"/>
                    <a:gd name="T22" fmla="*/ 149 w 215"/>
                    <a:gd name="T23" fmla="*/ 55 h 104"/>
                    <a:gd name="T24" fmla="*/ 136 w 215"/>
                    <a:gd name="T25" fmla="*/ 59 h 104"/>
                    <a:gd name="T26" fmla="*/ 127 w 215"/>
                    <a:gd name="T27" fmla="*/ 72 h 104"/>
                    <a:gd name="T28" fmla="*/ 109 w 215"/>
                    <a:gd name="T29" fmla="*/ 79 h 104"/>
                    <a:gd name="T30" fmla="*/ 105 w 215"/>
                    <a:gd name="T31" fmla="*/ 75 h 104"/>
                    <a:gd name="T32" fmla="*/ 87 w 215"/>
                    <a:gd name="T33" fmla="*/ 84 h 104"/>
                    <a:gd name="T34" fmla="*/ 72 w 215"/>
                    <a:gd name="T35" fmla="*/ 86 h 104"/>
                    <a:gd name="T36" fmla="*/ 69 w 215"/>
                    <a:gd name="T37" fmla="*/ 97 h 104"/>
                    <a:gd name="T38" fmla="*/ 37 w 215"/>
                    <a:gd name="T39" fmla="*/ 104 h 104"/>
                    <a:gd name="T40" fmla="*/ 23 w 215"/>
                    <a:gd name="T41" fmla="*/ 98 h 104"/>
                    <a:gd name="T42" fmla="*/ 4 w 215"/>
                    <a:gd name="T43" fmla="*/ 84 h 104"/>
                    <a:gd name="T44" fmla="*/ 0 w 215"/>
                    <a:gd name="T45" fmla="*/ 64 h 104"/>
                    <a:gd name="T46" fmla="*/ 3 w 215"/>
                    <a:gd name="T47" fmla="*/ 57 h 104"/>
                    <a:gd name="T48" fmla="*/ 8 w 215"/>
                    <a:gd name="T49" fmla="*/ 44 h 104"/>
                    <a:gd name="T50" fmla="*/ 25 w 215"/>
                    <a:gd name="T51" fmla="*/ 45 h 104"/>
                    <a:gd name="T52" fmla="*/ 38 w 215"/>
                    <a:gd name="T53" fmla="*/ 39 h 104"/>
                    <a:gd name="T54" fmla="*/ 39 w 215"/>
                    <a:gd name="T55" fmla="*/ 34 h 104"/>
                    <a:gd name="T56" fmla="*/ 46 w 215"/>
                    <a:gd name="T57" fmla="*/ 31 h 104"/>
                    <a:gd name="T58" fmla="*/ 49 w 215"/>
                    <a:gd name="T59" fmla="*/ 18 h 104"/>
                    <a:gd name="T60" fmla="*/ 57 w 215"/>
                    <a:gd name="T61" fmla="*/ 15 h 104"/>
                    <a:gd name="T62" fmla="*/ 63 w 215"/>
                    <a:gd name="T63" fmla="*/ 5 h 104"/>
                    <a:gd name="T64" fmla="*/ 75 w 215"/>
                    <a:gd name="T65"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5" h="104">
                      <a:moveTo>
                        <a:pt x="75" y="5"/>
                      </a:moveTo>
                      <a:lnTo>
                        <a:pt x="77" y="8"/>
                      </a:lnTo>
                      <a:lnTo>
                        <a:pt x="92" y="0"/>
                      </a:lnTo>
                      <a:lnTo>
                        <a:pt x="112" y="21"/>
                      </a:lnTo>
                      <a:lnTo>
                        <a:pt x="134" y="9"/>
                      </a:lnTo>
                      <a:lnTo>
                        <a:pt x="152" y="15"/>
                      </a:lnTo>
                      <a:lnTo>
                        <a:pt x="179" y="6"/>
                      </a:lnTo>
                      <a:lnTo>
                        <a:pt x="215" y="29"/>
                      </a:lnTo>
                      <a:lnTo>
                        <a:pt x="205" y="44"/>
                      </a:lnTo>
                      <a:lnTo>
                        <a:pt x="197" y="67"/>
                      </a:lnTo>
                      <a:lnTo>
                        <a:pt x="189" y="72"/>
                      </a:lnTo>
                      <a:lnTo>
                        <a:pt x="149" y="55"/>
                      </a:lnTo>
                      <a:lnTo>
                        <a:pt x="136" y="59"/>
                      </a:lnTo>
                      <a:lnTo>
                        <a:pt x="127" y="72"/>
                      </a:lnTo>
                      <a:lnTo>
                        <a:pt x="109" y="79"/>
                      </a:lnTo>
                      <a:lnTo>
                        <a:pt x="105" y="75"/>
                      </a:lnTo>
                      <a:lnTo>
                        <a:pt x="87" y="84"/>
                      </a:lnTo>
                      <a:lnTo>
                        <a:pt x="72" y="86"/>
                      </a:lnTo>
                      <a:lnTo>
                        <a:pt x="69" y="97"/>
                      </a:lnTo>
                      <a:lnTo>
                        <a:pt x="37" y="104"/>
                      </a:lnTo>
                      <a:lnTo>
                        <a:pt x="23" y="98"/>
                      </a:lnTo>
                      <a:lnTo>
                        <a:pt x="4" y="84"/>
                      </a:lnTo>
                      <a:lnTo>
                        <a:pt x="0" y="64"/>
                      </a:lnTo>
                      <a:lnTo>
                        <a:pt x="3" y="57"/>
                      </a:lnTo>
                      <a:lnTo>
                        <a:pt x="8" y="44"/>
                      </a:lnTo>
                      <a:lnTo>
                        <a:pt x="25" y="45"/>
                      </a:lnTo>
                      <a:lnTo>
                        <a:pt x="38" y="39"/>
                      </a:lnTo>
                      <a:lnTo>
                        <a:pt x="39" y="34"/>
                      </a:lnTo>
                      <a:lnTo>
                        <a:pt x="46" y="31"/>
                      </a:lnTo>
                      <a:lnTo>
                        <a:pt x="49" y="18"/>
                      </a:lnTo>
                      <a:lnTo>
                        <a:pt x="57" y="15"/>
                      </a:lnTo>
                      <a:lnTo>
                        <a:pt x="63" y="5"/>
                      </a:lnTo>
                      <a:lnTo>
                        <a:pt x="75" y="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2" name="Country">
                  <a:extLst>
                    <a:ext uri="{FF2B5EF4-FFF2-40B4-BE49-F238E27FC236}">
                      <a16:creationId xmlns:a16="http://schemas.microsoft.com/office/drawing/2014/main" id="{6F34298E-4D2E-43D4-85C7-E52E15660E08}"/>
                    </a:ext>
                  </a:extLst>
                </p:cNvPr>
                <p:cNvSpPr>
                  <a:spLocks/>
                </p:cNvSpPr>
                <p:nvPr/>
              </p:nvSpPr>
              <p:spPr bwMode="auto">
                <a:xfrm>
                  <a:off x="6135688" y="2359025"/>
                  <a:ext cx="22225" cy="25400"/>
                </a:xfrm>
                <a:custGeom>
                  <a:avLst/>
                  <a:gdLst>
                    <a:gd name="T0" fmla="*/ 68 w 114"/>
                    <a:gd name="T1" fmla="*/ 124 h 124"/>
                    <a:gd name="T2" fmla="*/ 58 w 114"/>
                    <a:gd name="T3" fmla="*/ 121 h 124"/>
                    <a:gd name="T4" fmla="*/ 31 w 114"/>
                    <a:gd name="T5" fmla="*/ 106 h 124"/>
                    <a:gd name="T6" fmla="*/ 11 w 114"/>
                    <a:gd name="T7" fmla="*/ 85 h 124"/>
                    <a:gd name="T8" fmla="*/ 4 w 114"/>
                    <a:gd name="T9" fmla="*/ 71 h 124"/>
                    <a:gd name="T10" fmla="*/ 0 w 114"/>
                    <a:gd name="T11" fmla="*/ 43 h 124"/>
                    <a:gd name="T12" fmla="*/ 20 w 114"/>
                    <a:gd name="T13" fmla="*/ 27 h 124"/>
                    <a:gd name="T14" fmla="*/ 24 w 114"/>
                    <a:gd name="T15" fmla="*/ 16 h 124"/>
                    <a:gd name="T16" fmla="*/ 31 w 114"/>
                    <a:gd name="T17" fmla="*/ 8 h 124"/>
                    <a:gd name="T18" fmla="*/ 41 w 114"/>
                    <a:gd name="T19" fmla="*/ 7 h 124"/>
                    <a:gd name="T20" fmla="*/ 50 w 114"/>
                    <a:gd name="T21" fmla="*/ 0 h 124"/>
                    <a:gd name="T22" fmla="*/ 80 w 114"/>
                    <a:gd name="T23" fmla="*/ 0 h 124"/>
                    <a:gd name="T24" fmla="*/ 91 w 114"/>
                    <a:gd name="T25" fmla="*/ 13 h 124"/>
                    <a:gd name="T26" fmla="*/ 99 w 114"/>
                    <a:gd name="T27" fmla="*/ 29 h 124"/>
                    <a:gd name="T28" fmla="*/ 98 w 114"/>
                    <a:gd name="T29" fmla="*/ 40 h 124"/>
                    <a:gd name="T30" fmla="*/ 104 w 114"/>
                    <a:gd name="T31" fmla="*/ 50 h 124"/>
                    <a:gd name="T32" fmla="*/ 104 w 114"/>
                    <a:gd name="T33" fmla="*/ 64 h 124"/>
                    <a:gd name="T34" fmla="*/ 114 w 114"/>
                    <a:gd name="T35" fmla="*/ 62 h 124"/>
                    <a:gd name="T36" fmla="*/ 96 w 114"/>
                    <a:gd name="T37" fmla="*/ 80 h 124"/>
                    <a:gd name="T38" fmla="*/ 79 w 114"/>
                    <a:gd name="T39" fmla="*/ 101 h 124"/>
                    <a:gd name="T40" fmla="*/ 77 w 114"/>
                    <a:gd name="T41" fmla="*/ 112 h 124"/>
                    <a:gd name="T42" fmla="*/ 68 w 114"/>
                    <a:gd name="T4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24">
                      <a:moveTo>
                        <a:pt x="68" y="124"/>
                      </a:moveTo>
                      <a:lnTo>
                        <a:pt x="58" y="121"/>
                      </a:lnTo>
                      <a:lnTo>
                        <a:pt x="31" y="106"/>
                      </a:lnTo>
                      <a:lnTo>
                        <a:pt x="11" y="85"/>
                      </a:lnTo>
                      <a:lnTo>
                        <a:pt x="4" y="71"/>
                      </a:lnTo>
                      <a:lnTo>
                        <a:pt x="0" y="43"/>
                      </a:lnTo>
                      <a:lnTo>
                        <a:pt x="20" y="27"/>
                      </a:lnTo>
                      <a:lnTo>
                        <a:pt x="24" y="16"/>
                      </a:lnTo>
                      <a:lnTo>
                        <a:pt x="31" y="8"/>
                      </a:lnTo>
                      <a:lnTo>
                        <a:pt x="41" y="7"/>
                      </a:lnTo>
                      <a:lnTo>
                        <a:pt x="50" y="0"/>
                      </a:lnTo>
                      <a:lnTo>
                        <a:pt x="80" y="0"/>
                      </a:lnTo>
                      <a:lnTo>
                        <a:pt x="91" y="13"/>
                      </a:lnTo>
                      <a:lnTo>
                        <a:pt x="99" y="29"/>
                      </a:lnTo>
                      <a:lnTo>
                        <a:pt x="98" y="40"/>
                      </a:lnTo>
                      <a:lnTo>
                        <a:pt x="104" y="50"/>
                      </a:lnTo>
                      <a:lnTo>
                        <a:pt x="104" y="64"/>
                      </a:lnTo>
                      <a:lnTo>
                        <a:pt x="114" y="62"/>
                      </a:lnTo>
                      <a:lnTo>
                        <a:pt x="96" y="80"/>
                      </a:lnTo>
                      <a:lnTo>
                        <a:pt x="79" y="101"/>
                      </a:lnTo>
                      <a:lnTo>
                        <a:pt x="77" y="112"/>
                      </a:lnTo>
                      <a:lnTo>
                        <a:pt x="68" y="12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3" name="Country">
                  <a:extLst>
                    <a:ext uri="{FF2B5EF4-FFF2-40B4-BE49-F238E27FC236}">
                      <a16:creationId xmlns:a16="http://schemas.microsoft.com/office/drawing/2014/main" id="{7FC8E687-13B6-4E1E-A37A-21979807D57B}"/>
                    </a:ext>
                  </a:extLst>
                </p:cNvPr>
                <p:cNvSpPr>
                  <a:spLocks/>
                </p:cNvSpPr>
                <p:nvPr/>
              </p:nvSpPr>
              <p:spPr bwMode="auto">
                <a:xfrm>
                  <a:off x="6100763" y="2306638"/>
                  <a:ext cx="47625" cy="34925"/>
                </a:xfrm>
                <a:custGeom>
                  <a:avLst/>
                  <a:gdLst>
                    <a:gd name="T0" fmla="*/ 35 w 234"/>
                    <a:gd name="T1" fmla="*/ 117 h 166"/>
                    <a:gd name="T2" fmla="*/ 19 w 234"/>
                    <a:gd name="T3" fmla="*/ 87 h 166"/>
                    <a:gd name="T4" fmla="*/ 0 w 234"/>
                    <a:gd name="T5" fmla="*/ 73 h 166"/>
                    <a:gd name="T6" fmla="*/ 17 w 234"/>
                    <a:gd name="T7" fmla="*/ 66 h 166"/>
                    <a:gd name="T8" fmla="*/ 36 w 234"/>
                    <a:gd name="T9" fmla="*/ 38 h 166"/>
                    <a:gd name="T10" fmla="*/ 45 w 234"/>
                    <a:gd name="T11" fmla="*/ 18 h 166"/>
                    <a:gd name="T12" fmla="*/ 58 w 234"/>
                    <a:gd name="T13" fmla="*/ 6 h 166"/>
                    <a:gd name="T14" fmla="*/ 76 w 234"/>
                    <a:gd name="T15" fmla="*/ 9 h 166"/>
                    <a:gd name="T16" fmla="*/ 95 w 234"/>
                    <a:gd name="T17" fmla="*/ 1 h 166"/>
                    <a:gd name="T18" fmla="*/ 116 w 234"/>
                    <a:gd name="T19" fmla="*/ 0 h 166"/>
                    <a:gd name="T20" fmla="*/ 134 w 234"/>
                    <a:gd name="T21" fmla="*/ 12 h 166"/>
                    <a:gd name="T22" fmla="*/ 159 w 234"/>
                    <a:gd name="T23" fmla="*/ 22 h 166"/>
                    <a:gd name="T24" fmla="*/ 182 w 234"/>
                    <a:gd name="T25" fmla="*/ 51 h 166"/>
                    <a:gd name="T26" fmla="*/ 207 w 234"/>
                    <a:gd name="T27" fmla="*/ 78 h 166"/>
                    <a:gd name="T28" fmla="*/ 209 w 234"/>
                    <a:gd name="T29" fmla="*/ 102 h 166"/>
                    <a:gd name="T30" fmla="*/ 217 w 234"/>
                    <a:gd name="T31" fmla="*/ 124 h 166"/>
                    <a:gd name="T32" fmla="*/ 231 w 234"/>
                    <a:gd name="T33" fmla="*/ 135 h 166"/>
                    <a:gd name="T34" fmla="*/ 234 w 234"/>
                    <a:gd name="T35" fmla="*/ 150 h 166"/>
                    <a:gd name="T36" fmla="*/ 232 w 234"/>
                    <a:gd name="T37" fmla="*/ 162 h 166"/>
                    <a:gd name="T38" fmla="*/ 227 w 234"/>
                    <a:gd name="T39" fmla="*/ 164 h 166"/>
                    <a:gd name="T40" fmla="*/ 206 w 234"/>
                    <a:gd name="T41" fmla="*/ 161 h 166"/>
                    <a:gd name="T42" fmla="*/ 203 w 234"/>
                    <a:gd name="T43" fmla="*/ 165 h 166"/>
                    <a:gd name="T44" fmla="*/ 195 w 234"/>
                    <a:gd name="T45" fmla="*/ 166 h 166"/>
                    <a:gd name="T46" fmla="*/ 168 w 234"/>
                    <a:gd name="T47" fmla="*/ 157 h 166"/>
                    <a:gd name="T48" fmla="*/ 149 w 234"/>
                    <a:gd name="T49" fmla="*/ 156 h 166"/>
                    <a:gd name="T50" fmla="*/ 79 w 234"/>
                    <a:gd name="T51" fmla="*/ 154 h 166"/>
                    <a:gd name="T52" fmla="*/ 69 w 234"/>
                    <a:gd name="T53" fmla="*/ 159 h 166"/>
                    <a:gd name="T54" fmla="*/ 57 w 234"/>
                    <a:gd name="T55" fmla="*/ 158 h 166"/>
                    <a:gd name="T56" fmla="*/ 36 w 234"/>
                    <a:gd name="T57" fmla="*/ 164 h 166"/>
                    <a:gd name="T58" fmla="*/ 30 w 234"/>
                    <a:gd name="T59" fmla="*/ 134 h 166"/>
                    <a:gd name="T60" fmla="*/ 65 w 234"/>
                    <a:gd name="T61" fmla="*/ 135 h 166"/>
                    <a:gd name="T62" fmla="*/ 74 w 234"/>
                    <a:gd name="T63" fmla="*/ 130 h 166"/>
                    <a:gd name="T64" fmla="*/ 81 w 234"/>
                    <a:gd name="T65" fmla="*/ 129 h 166"/>
                    <a:gd name="T66" fmla="*/ 95 w 234"/>
                    <a:gd name="T67" fmla="*/ 120 h 166"/>
                    <a:gd name="T68" fmla="*/ 111 w 234"/>
                    <a:gd name="T69" fmla="*/ 129 h 166"/>
                    <a:gd name="T70" fmla="*/ 127 w 234"/>
                    <a:gd name="T71" fmla="*/ 129 h 166"/>
                    <a:gd name="T72" fmla="*/ 144 w 234"/>
                    <a:gd name="T73" fmla="*/ 121 h 166"/>
                    <a:gd name="T74" fmla="*/ 136 w 234"/>
                    <a:gd name="T75" fmla="*/ 110 h 166"/>
                    <a:gd name="T76" fmla="*/ 124 w 234"/>
                    <a:gd name="T77" fmla="*/ 116 h 166"/>
                    <a:gd name="T78" fmla="*/ 112 w 234"/>
                    <a:gd name="T79" fmla="*/ 116 h 166"/>
                    <a:gd name="T80" fmla="*/ 97 w 234"/>
                    <a:gd name="T81" fmla="*/ 106 h 166"/>
                    <a:gd name="T82" fmla="*/ 85 w 234"/>
                    <a:gd name="T83" fmla="*/ 107 h 166"/>
                    <a:gd name="T84" fmla="*/ 76 w 234"/>
                    <a:gd name="T85" fmla="*/ 116 h 166"/>
                    <a:gd name="T86" fmla="*/ 35 w 234"/>
                    <a:gd name="T87" fmla="*/ 11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4" h="166">
                      <a:moveTo>
                        <a:pt x="35" y="117"/>
                      </a:moveTo>
                      <a:lnTo>
                        <a:pt x="19" y="87"/>
                      </a:lnTo>
                      <a:lnTo>
                        <a:pt x="0" y="73"/>
                      </a:lnTo>
                      <a:lnTo>
                        <a:pt x="17" y="66"/>
                      </a:lnTo>
                      <a:lnTo>
                        <a:pt x="36" y="38"/>
                      </a:lnTo>
                      <a:lnTo>
                        <a:pt x="45" y="18"/>
                      </a:lnTo>
                      <a:lnTo>
                        <a:pt x="58" y="6"/>
                      </a:lnTo>
                      <a:lnTo>
                        <a:pt x="76" y="9"/>
                      </a:lnTo>
                      <a:lnTo>
                        <a:pt x="95" y="1"/>
                      </a:lnTo>
                      <a:lnTo>
                        <a:pt x="116" y="0"/>
                      </a:lnTo>
                      <a:lnTo>
                        <a:pt x="134" y="12"/>
                      </a:lnTo>
                      <a:lnTo>
                        <a:pt x="159" y="22"/>
                      </a:lnTo>
                      <a:lnTo>
                        <a:pt x="182" y="51"/>
                      </a:lnTo>
                      <a:lnTo>
                        <a:pt x="207" y="78"/>
                      </a:lnTo>
                      <a:lnTo>
                        <a:pt x="209" y="102"/>
                      </a:lnTo>
                      <a:lnTo>
                        <a:pt x="217" y="124"/>
                      </a:lnTo>
                      <a:lnTo>
                        <a:pt x="231" y="135"/>
                      </a:lnTo>
                      <a:lnTo>
                        <a:pt x="234" y="150"/>
                      </a:lnTo>
                      <a:lnTo>
                        <a:pt x="232" y="162"/>
                      </a:lnTo>
                      <a:lnTo>
                        <a:pt x="227" y="164"/>
                      </a:lnTo>
                      <a:lnTo>
                        <a:pt x="206" y="161"/>
                      </a:lnTo>
                      <a:lnTo>
                        <a:pt x="203" y="165"/>
                      </a:lnTo>
                      <a:lnTo>
                        <a:pt x="195" y="166"/>
                      </a:lnTo>
                      <a:lnTo>
                        <a:pt x="168" y="157"/>
                      </a:lnTo>
                      <a:lnTo>
                        <a:pt x="149" y="156"/>
                      </a:lnTo>
                      <a:lnTo>
                        <a:pt x="79" y="154"/>
                      </a:lnTo>
                      <a:lnTo>
                        <a:pt x="69" y="159"/>
                      </a:lnTo>
                      <a:lnTo>
                        <a:pt x="57" y="158"/>
                      </a:lnTo>
                      <a:lnTo>
                        <a:pt x="36" y="164"/>
                      </a:lnTo>
                      <a:lnTo>
                        <a:pt x="30" y="134"/>
                      </a:lnTo>
                      <a:lnTo>
                        <a:pt x="65" y="135"/>
                      </a:lnTo>
                      <a:lnTo>
                        <a:pt x="74" y="130"/>
                      </a:lnTo>
                      <a:lnTo>
                        <a:pt x="81" y="129"/>
                      </a:lnTo>
                      <a:lnTo>
                        <a:pt x="95" y="120"/>
                      </a:lnTo>
                      <a:lnTo>
                        <a:pt x="111" y="129"/>
                      </a:lnTo>
                      <a:lnTo>
                        <a:pt x="127" y="129"/>
                      </a:lnTo>
                      <a:lnTo>
                        <a:pt x="144" y="121"/>
                      </a:lnTo>
                      <a:lnTo>
                        <a:pt x="136" y="110"/>
                      </a:lnTo>
                      <a:lnTo>
                        <a:pt x="124" y="116"/>
                      </a:lnTo>
                      <a:lnTo>
                        <a:pt x="112" y="116"/>
                      </a:lnTo>
                      <a:lnTo>
                        <a:pt x="97" y="106"/>
                      </a:lnTo>
                      <a:lnTo>
                        <a:pt x="85" y="107"/>
                      </a:lnTo>
                      <a:lnTo>
                        <a:pt x="76" y="116"/>
                      </a:lnTo>
                      <a:lnTo>
                        <a:pt x="35" y="11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4" name="Country">
                  <a:extLst>
                    <a:ext uri="{FF2B5EF4-FFF2-40B4-BE49-F238E27FC236}">
                      <a16:creationId xmlns:a16="http://schemas.microsoft.com/office/drawing/2014/main" id="{442E3037-D3EF-4205-88BB-5DC181CAAC9F}"/>
                    </a:ext>
                  </a:extLst>
                </p:cNvPr>
                <p:cNvSpPr>
                  <a:spLocks/>
                </p:cNvSpPr>
                <p:nvPr/>
              </p:nvSpPr>
              <p:spPr bwMode="auto">
                <a:xfrm>
                  <a:off x="6553200" y="2343150"/>
                  <a:ext cx="77787" cy="106363"/>
                </a:xfrm>
                <a:custGeom>
                  <a:avLst/>
                  <a:gdLst>
                    <a:gd name="T0" fmla="*/ 385 w 385"/>
                    <a:gd name="T1" fmla="*/ 10 h 519"/>
                    <a:gd name="T2" fmla="*/ 384 w 385"/>
                    <a:gd name="T3" fmla="*/ 0 h 519"/>
                    <a:gd name="T4" fmla="*/ 369 w 385"/>
                    <a:gd name="T5" fmla="*/ 0 h 519"/>
                    <a:gd name="T6" fmla="*/ 351 w 385"/>
                    <a:gd name="T7" fmla="*/ 13 h 519"/>
                    <a:gd name="T8" fmla="*/ 331 w 385"/>
                    <a:gd name="T9" fmla="*/ 17 h 519"/>
                    <a:gd name="T10" fmla="*/ 314 w 385"/>
                    <a:gd name="T11" fmla="*/ 22 h 519"/>
                    <a:gd name="T12" fmla="*/ 302 w 385"/>
                    <a:gd name="T13" fmla="*/ 23 h 519"/>
                    <a:gd name="T14" fmla="*/ 280 w 385"/>
                    <a:gd name="T15" fmla="*/ 25 h 519"/>
                    <a:gd name="T16" fmla="*/ 267 w 385"/>
                    <a:gd name="T17" fmla="*/ 32 h 519"/>
                    <a:gd name="T18" fmla="*/ 248 w 385"/>
                    <a:gd name="T19" fmla="*/ 34 h 519"/>
                    <a:gd name="T20" fmla="*/ 214 w 385"/>
                    <a:gd name="T21" fmla="*/ 46 h 519"/>
                    <a:gd name="T22" fmla="*/ 173 w 385"/>
                    <a:gd name="T23" fmla="*/ 51 h 519"/>
                    <a:gd name="T24" fmla="*/ 137 w 385"/>
                    <a:gd name="T25" fmla="*/ 60 h 519"/>
                    <a:gd name="T26" fmla="*/ 119 w 385"/>
                    <a:gd name="T27" fmla="*/ 60 h 519"/>
                    <a:gd name="T28" fmla="*/ 102 w 385"/>
                    <a:gd name="T29" fmla="*/ 44 h 519"/>
                    <a:gd name="T30" fmla="*/ 94 w 385"/>
                    <a:gd name="T31" fmla="*/ 28 h 519"/>
                    <a:gd name="T32" fmla="*/ 82 w 385"/>
                    <a:gd name="T33" fmla="*/ 21 h 519"/>
                    <a:gd name="T34" fmla="*/ 68 w 385"/>
                    <a:gd name="T35" fmla="*/ 42 h 519"/>
                    <a:gd name="T36" fmla="*/ 60 w 385"/>
                    <a:gd name="T37" fmla="*/ 56 h 519"/>
                    <a:gd name="T38" fmla="*/ 74 w 385"/>
                    <a:gd name="T39" fmla="*/ 77 h 519"/>
                    <a:gd name="T40" fmla="*/ 87 w 385"/>
                    <a:gd name="T41" fmla="*/ 95 h 519"/>
                    <a:gd name="T42" fmla="*/ 102 w 385"/>
                    <a:gd name="T43" fmla="*/ 109 h 519"/>
                    <a:gd name="T44" fmla="*/ 226 w 385"/>
                    <a:gd name="T45" fmla="*/ 154 h 519"/>
                    <a:gd name="T46" fmla="*/ 258 w 385"/>
                    <a:gd name="T47" fmla="*/ 153 h 519"/>
                    <a:gd name="T48" fmla="*/ 151 w 385"/>
                    <a:gd name="T49" fmla="*/ 267 h 519"/>
                    <a:gd name="T50" fmla="*/ 101 w 385"/>
                    <a:gd name="T51" fmla="*/ 269 h 519"/>
                    <a:gd name="T52" fmla="*/ 67 w 385"/>
                    <a:gd name="T53" fmla="*/ 295 h 519"/>
                    <a:gd name="T54" fmla="*/ 43 w 385"/>
                    <a:gd name="T55" fmla="*/ 296 h 519"/>
                    <a:gd name="T56" fmla="*/ 33 w 385"/>
                    <a:gd name="T57" fmla="*/ 308 h 519"/>
                    <a:gd name="T58" fmla="*/ 0 w 385"/>
                    <a:gd name="T59" fmla="*/ 351 h 519"/>
                    <a:gd name="T60" fmla="*/ 0 w 385"/>
                    <a:gd name="T61" fmla="*/ 488 h 519"/>
                    <a:gd name="T62" fmla="*/ 23 w 385"/>
                    <a:gd name="T63" fmla="*/ 519 h 519"/>
                    <a:gd name="T64" fmla="*/ 31 w 385"/>
                    <a:gd name="T65" fmla="*/ 510 h 519"/>
                    <a:gd name="T66" fmla="*/ 40 w 385"/>
                    <a:gd name="T67" fmla="*/ 490 h 519"/>
                    <a:gd name="T68" fmla="*/ 81 w 385"/>
                    <a:gd name="T69" fmla="*/ 445 h 519"/>
                    <a:gd name="T70" fmla="*/ 117 w 385"/>
                    <a:gd name="T71" fmla="*/ 416 h 519"/>
                    <a:gd name="T72" fmla="*/ 174 w 385"/>
                    <a:gd name="T73" fmla="*/ 379 h 519"/>
                    <a:gd name="T74" fmla="*/ 211 w 385"/>
                    <a:gd name="T75" fmla="*/ 348 h 519"/>
                    <a:gd name="T76" fmla="*/ 256 w 385"/>
                    <a:gd name="T77" fmla="*/ 297 h 519"/>
                    <a:gd name="T78" fmla="*/ 288 w 385"/>
                    <a:gd name="T79" fmla="*/ 254 h 519"/>
                    <a:gd name="T80" fmla="*/ 321 w 385"/>
                    <a:gd name="T81" fmla="*/ 199 h 519"/>
                    <a:gd name="T82" fmla="*/ 344 w 385"/>
                    <a:gd name="T83" fmla="*/ 150 h 519"/>
                    <a:gd name="T84" fmla="*/ 363 w 385"/>
                    <a:gd name="T85" fmla="*/ 108 h 519"/>
                    <a:gd name="T86" fmla="*/ 373 w 385"/>
                    <a:gd name="T87" fmla="*/ 67 h 519"/>
                    <a:gd name="T88" fmla="*/ 381 w 385"/>
                    <a:gd name="T89" fmla="*/ 53 h 519"/>
                    <a:gd name="T90" fmla="*/ 381 w 385"/>
                    <a:gd name="T91" fmla="*/ 33 h 519"/>
                    <a:gd name="T92" fmla="*/ 385 w 385"/>
                    <a:gd name="T93" fmla="*/ 1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5" h="519">
                      <a:moveTo>
                        <a:pt x="385" y="10"/>
                      </a:moveTo>
                      <a:lnTo>
                        <a:pt x="384" y="0"/>
                      </a:lnTo>
                      <a:lnTo>
                        <a:pt x="369" y="0"/>
                      </a:lnTo>
                      <a:lnTo>
                        <a:pt x="351" y="13"/>
                      </a:lnTo>
                      <a:lnTo>
                        <a:pt x="331" y="17"/>
                      </a:lnTo>
                      <a:lnTo>
                        <a:pt x="314" y="22"/>
                      </a:lnTo>
                      <a:lnTo>
                        <a:pt x="302" y="23"/>
                      </a:lnTo>
                      <a:lnTo>
                        <a:pt x="280" y="25"/>
                      </a:lnTo>
                      <a:lnTo>
                        <a:pt x="267" y="32"/>
                      </a:lnTo>
                      <a:lnTo>
                        <a:pt x="248" y="34"/>
                      </a:lnTo>
                      <a:lnTo>
                        <a:pt x="214" y="46"/>
                      </a:lnTo>
                      <a:lnTo>
                        <a:pt x="173" y="51"/>
                      </a:lnTo>
                      <a:lnTo>
                        <a:pt x="137" y="60"/>
                      </a:lnTo>
                      <a:lnTo>
                        <a:pt x="119" y="60"/>
                      </a:lnTo>
                      <a:lnTo>
                        <a:pt x="102" y="44"/>
                      </a:lnTo>
                      <a:lnTo>
                        <a:pt x="94" y="28"/>
                      </a:lnTo>
                      <a:lnTo>
                        <a:pt x="82" y="21"/>
                      </a:lnTo>
                      <a:lnTo>
                        <a:pt x="68" y="42"/>
                      </a:lnTo>
                      <a:lnTo>
                        <a:pt x="60" y="56"/>
                      </a:lnTo>
                      <a:lnTo>
                        <a:pt x="74" y="77"/>
                      </a:lnTo>
                      <a:lnTo>
                        <a:pt x="87" y="95"/>
                      </a:lnTo>
                      <a:lnTo>
                        <a:pt x="102" y="109"/>
                      </a:lnTo>
                      <a:lnTo>
                        <a:pt x="226" y="154"/>
                      </a:lnTo>
                      <a:lnTo>
                        <a:pt x="258" y="153"/>
                      </a:lnTo>
                      <a:lnTo>
                        <a:pt x="151" y="267"/>
                      </a:lnTo>
                      <a:lnTo>
                        <a:pt x="101" y="269"/>
                      </a:lnTo>
                      <a:lnTo>
                        <a:pt x="67" y="295"/>
                      </a:lnTo>
                      <a:lnTo>
                        <a:pt x="43" y="296"/>
                      </a:lnTo>
                      <a:lnTo>
                        <a:pt x="33" y="308"/>
                      </a:lnTo>
                      <a:lnTo>
                        <a:pt x="0" y="351"/>
                      </a:lnTo>
                      <a:lnTo>
                        <a:pt x="0" y="488"/>
                      </a:lnTo>
                      <a:lnTo>
                        <a:pt x="23" y="519"/>
                      </a:lnTo>
                      <a:lnTo>
                        <a:pt x="31" y="510"/>
                      </a:lnTo>
                      <a:lnTo>
                        <a:pt x="40" y="490"/>
                      </a:lnTo>
                      <a:lnTo>
                        <a:pt x="81" y="445"/>
                      </a:lnTo>
                      <a:lnTo>
                        <a:pt x="117" y="416"/>
                      </a:lnTo>
                      <a:lnTo>
                        <a:pt x="174" y="379"/>
                      </a:lnTo>
                      <a:lnTo>
                        <a:pt x="211" y="348"/>
                      </a:lnTo>
                      <a:lnTo>
                        <a:pt x="256" y="297"/>
                      </a:lnTo>
                      <a:lnTo>
                        <a:pt x="288" y="254"/>
                      </a:lnTo>
                      <a:lnTo>
                        <a:pt x="321" y="199"/>
                      </a:lnTo>
                      <a:lnTo>
                        <a:pt x="344" y="150"/>
                      </a:lnTo>
                      <a:lnTo>
                        <a:pt x="363" y="108"/>
                      </a:lnTo>
                      <a:lnTo>
                        <a:pt x="373" y="67"/>
                      </a:lnTo>
                      <a:lnTo>
                        <a:pt x="381" y="53"/>
                      </a:lnTo>
                      <a:lnTo>
                        <a:pt x="381" y="33"/>
                      </a:lnTo>
                      <a:lnTo>
                        <a:pt x="385" y="1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5" name="Country">
                  <a:extLst>
                    <a:ext uri="{FF2B5EF4-FFF2-40B4-BE49-F238E27FC236}">
                      <a16:creationId xmlns:a16="http://schemas.microsoft.com/office/drawing/2014/main" id="{B461A35C-1C5C-4307-B392-68E6A892C03D}"/>
                    </a:ext>
                  </a:extLst>
                </p:cNvPr>
                <p:cNvSpPr>
                  <a:spLocks/>
                </p:cNvSpPr>
                <p:nvPr/>
              </p:nvSpPr>
              <p:spPr bwMode="auto">
                <a:xfrm>
                  <a:off x="5789613" y="2389188"/>
                  <a:ext cx="31750" cy="33338"/>
                </a:xfrm>
                <a:custGeom>
                  <a:avLst/>
                  <a:gdLst>
                    <a:gd name="T0" fmla="*/ 34 w 155"/>
                    <a:gd name="T1" fmla="*/ 2 h 159"/>
                    <a:gd name="T2" fmla="*/ 79 w 155"/>
                    <a:gd name="T3" fmla="*/ 10 h 159"/>
                    <a:gd name="T4" fmla="*/ 83 w 155"/>
                    <a:gd name="T5" fmla="*/ 3 h 159"/>
                    <a:gd name="T6" fmla="*/ 114 w 155"/>
                    <a:gd name="T7" fmla="*/ 0 h 159"/>
                    <a:gd name="T8" fmla="*/ 155 w 155"/>
                    <a:gd name="T9" fmla="*/ 11 h 159"/>
                    <a:gd name="T10" fmla="*/ 135 w 155"/>
                    <a:gd name="T11" fmla="*/ 43 h 159"/>
                    <a:gd name="T12" fmla="*/ 138 w 155"/>
                    <a:gd name="T13" fmla="*/ 69 h 159"/>
                    <a:gd name="T14" fmla="*/ 153 w 155"/>
                    <a:gd name="T15" fmla="*/ 91 h 159"/>
                    <a:gd name="T16" fmla="*/ 146 w 155"/>
                    <a:gd name="T17" fmla="*/ 108 h 159"/>
                    <a:gd name="T18" fmla="*/ 143 w 155"/>
                    <a:gd name="T19" fmla="*/ 125 h 159"/>
                    <a:gd name="T20" fmla="*/ 133 w 155"/>
                    <a:gd name="T21" fmla="*/ 141 h 159"/>
                    <a:gd name="T22" fmla="*/ 112 w 155"/>
                    <a:gd name="T23" fmla="*/ 133 h 159"/>
                    <a:gd name="T24" fmla="*/ 94 w 155"/>
                    <a:gd name="T25" fmla="*/ 136 h 159"/>
                    <a:gd name="T26" fmla="*/ 78 w 155"/>
                    <a:gd name="T27" fmla="*/ 133 h 159"/>
                    <a:gd name="T28" fmla="*/ 75 w 155"/>
                    <a:gd name="T29" fmla="*/ 144 h 159"/>
                    <a:gd name="T30" fmla="*/ 81 w 155"/>
                    <a:gd name="T31" fmla="*/ 151 h 159"/>
                    <a:gd name="T32" fmla="*/ 78 w 155"/>
                    <a:gd name="T33" fmla="*/ 159 h 159"/>
                    <a:gd name="T34" fmla="*/ 57 w 155"/>
                    <a:gd name="T35" fmla="*/ 156 h 159"/>
                    <a:gd name="T36" fmla="*/ 34 w 155"/>
                    <a:gd name="T37" fmla="*/ 123 h 159"/>
                    <a:gd name="T38" fmla="*/ 29 w 155"/>
                    <a:gd name="T39" fmla="*/ 102 h 159"/>
                    <a:gd name="T40" fmla="*/ 17 w 155"/>
                    <a:gd name="T41" fmla="*/ 102 h 159"/>
                    <a:gd name="T42" fmla="*/ 0 w 155"/>
                    <a:gd name="T43" fmla="*/ 75 h 159"/>
                    <a:gd name="T44" fmla="*/ 7 w 155"/>
                    <a:gd name="T45" fmla="*/ 55 h 159"/>
                    <a:gd name="T46" fmla="*/ 5 w 155"/>
                    <a:gd name="T47" fmla="*/ 47 h 159"/>
                    <a:gd name="T48" fmla="*/ 28 w 155"/>
                    <a:gd name="T49" fmla="*/ 37 h 159"/>
                    <a:gd name="T50" fmla="*/ 34 w 155"/>
                    <a:gd name="T51"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59">
                      <a:moveTo>
                        <a:pt x="34" y="2"/>
                      </a:moveTo>
                      <a:lnTo>
                        <a:pt x="79" y="10"/>
                      </a:lnTo>
                      <a:lnTo>
                        <a:pt x="83" y="3"/>
                      </a:lnTo>
                      <a:lnTo>
                        <a:pt x="114" y="0"/>
                      </a:lnTo>
                      <a:lnTo>
                        <a:pt x="155" y="11"/>
                      </a:lnTo>
                      <a:lnTo>
                        <a:pt x="135" y="43"/>
                      </a:lnTo>
                      <a:lnTo>
                        <a:pt x="138" y="69"/>
                      </a:lnTo>
                      <a:lnTo>
                        <a:pt x="153" y="91"/>
                      </a:lnTo>
                      <a:lnTo>
                        <a:pt x="146" y="108"/>
                      </a:lnTo>
                      <a:lnTo>
                        <a:pt x="143" y="125"/>
                      </a:lnTo>
                      <a:lnTo>
                        <a:pt x="133" y="141"/>
                      </a:lnTo>
                      <a:lnTo>
                        <a:pt x="112" y="133"/>
                      </a:lnTo>
                      <a:lnTo>
                        <a:pt x="94" y="136"/>
                      </a:lnTo>
                      <a:lnTo>
                        <a:pt x="78" y="133"/>
                      </a:lnTo>
                      <a:lnTo>
                        <a:pt x="75" y="144"/>
                      </a:lnTo>
                      <a:lnTo>
                        <a:pt x="81" y="151"/>
                      </a:lnTo>
                      <a:lnTo>
                        <a:pt x="78" y="159"/>
                      </a:lnTo>
                      <a:lnTo>
                        <a:pt x="57" y="156"/>
                      </a:lnTo>
                      <a:lnTo>
                        <a:pt x="34" y="123"/>
                      </a:lnTo>
                      <a:lnTo>
                        <a:pt x="29" y="102"/>
                      </a:lnTo>
                      <a:lnTo>
                        <a:pt x="17" y="102"/>
                      </a:lnTo>
                      <a:lnTo>
                        <a:pt x="0" y="75"/>
                      </a:lnTo>
                      <a:lnTo>
                        <a:pt x="7" y="55"/>
                      </a:lnTo>
                      <a:lnTo>
                        <a:pt x="5" y="47"/>
                      </a:lnTo>
                      <a:lnTo>
                        <a:pt x="28" y="37"/>
                      </a:lnTo>
                      <a:lnTo>
                        <a:pt x="34" y="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6" name="Country">
                  <a:extLst>
                    <a:ext uri="{FF2B5EF4-FFF2-40B4-BE49-F238E27FC236}">
                      <a16:creationId xmlns:a16="http://schemas.microsoft.com/office/drawing/2014/main" id="{CF9D298F-A7CE-40DA-9EAC-6179B60A1143}"/>
                    </a:ext>
                  </a:extLst>
                </p:cNvPr>
                <p:cNvSpPr>
                  <a:spLocks/>
                </p:cNvSpPr>
                <p:nvPr/>
              </p:nvSpPr>
              <p:spPr bwMode="auto">
                <a:xfrm>
                  <a:off x="6421438" y="2341563"/>
                  <a:ext cx="87312" cy="68263"/>
                </a:xfrm>
                <a:custGeom>
                  <a:avLst/>
                  <a:gdLst>
                    <a:gd name="T0" fmla="*/ 382 w 432"/>
                    <a:gd name="T1" fmla="*/ 107 h 333"/>
                    <a:gd name="T2" fmla="*/ 382 w 432"/>
                    <a:gd name="T3" fmla="*/ 137 h 333"/>
                    <a:gd name="T4" fmla="*/ 376 w 432"/>
                    <a:gd name="T5" fmla="*/ 148 h 333"/>
                    <a:gd name="T6" fmla="*/ 356 w 432"/>
                    <a:gd name="T7" fmla="*/ 149 h 333"/>
                    <a:gd name="T8" fmla="*/ 343 w 432"/>
                    <a:gd name="T9" fmla="*/ 171 h 333"/>
                    <a:gd name="T10" fmla="*/ 367 w 432"/>
                    <a:gd name="T11" fmla="*/ 174 h 333"/>
                    <a:gd name="T12" fmla="*/ 386 w 432"/>
                    <a:gd name="T13" fmla="*/ 192 h 333"/>
                    <a:gd name="T14" fmla="*/ 393 w 432"/>
                    <a:gd name="T15" fmla="*/ 207 h 333"/>
                    <a:gd name="T16" fmla="*/ 410 w 432"/>
                    <a:gd name="T17" fmla="*/ 216 h 333"/>
                    <a:gd name="T18" fmla="*/ 432 w 432"/>
                    <a:gd name="T19" fmla="*/ 257 h 333"/>
                    <a:gd name="T20" fmla="*/ 407 w 432"/>
                    <a:gd name="T21" fmla="*/ 282 h 333"/>
                    <a:gd name="T22" fmla="*/ 383 w 432"/>
                    <a:gd name="T23" fmla="*/ 305 h 333"/>
                    <a:gd name="T24" fmla="*/ 360 w 432"/>
                    <a:gd name="T25" fmla="*/ 322 h 333"/>
                    <a:gd name="T26" fmla="*/ 333 w 432"/>
                    <a:gd name="T27" fmla="*/ 322 h 333"/>
                    <a:gd name="T28" fmla="*/ 303 w 432"/>
                    <a:gd name="T29" fmla="*/ 331 h 333"/>
                    <a:gd name="T30" fmla="*/ 279 w 432"/>
                    <a:gd name="T31" fmla="*/ 322 h 333"/>
                    <a:gd name="T32" fmla="*/ 263 w 432"/>
                    <a:gd name="T33" fmla="*/ 333 h 333"/>
                    <a:gd name="T34" fmla="*/ 230 w 432"/>
                    <a:gd name="T35" fmla="*/ 307 h 333"/>
                    <a:gd name="T36" fmla="*/ 221 w 432"/>
                    <a:gd name="T37" fmla="*/ 291 h 333"/>
                    <a:gd name="T38" fmla="*/ 199 w 432"/>
                    <a:gd name="T39" fmla="*/ 299 h 333"/>
                    <a:gd name="T40" fmla="*/ 182 w 432"/>
                    <a:gd name="T41" fmla="*/ 297 h 333"/>
                    <a:gd name="T42" fmla="*/ 172 w 432"/>
                    <a:gd name="T43" fmla="*/ 303 h 333"/>
                    <a:gd name="T44" fmla="*/ 155 w 432"/>
                    <a:gd name="T45" fmla="*/ 299 h 333"/>
                    <a:gd name="T46" fmla="*/ 132 w 432"/>
                    <a:gd name="T47" fmla="*/ 267 h 333"/>
                    <a:gd name="T48" fmla="*/ 126 w 432"/>
                    <a:gd name="T49" fmla="*/ 255 h 333"/>
                    <a:gd name="T50" fmla="*/ 97 w 432"/>
                    <a:gd name="T51" fmla="*/ 240 h 333"/>
                    <a:gd name="T52" fmla="*/ 88 w 432"/>
                    <a:gd name="T53" fmla="*/ 218 h 333"/>
                    <a:gd name="T54" fmla="*/ 72 w 432"/>
                    <a:gd name="T55" fmla="*/ 201 h 333"/>
                    <a:gd name="T56" fmla="*/ 47 w 432"/>
                    <a:gd name="T57" fmla="*/ 182 h 333"/>
                    <a:gd name="T58" fmla="*/ 46 w 432"/>
                    <a:gd name="T59" fmla="*/ 169 h 333"/>
                    <a:gd name="T60" fmla="*/ 25 w 432"/>
                    <a:gd name="T61" fmla="*/ 154 h 333"/>
                    <a:gd name="T62" fmla="*/ 0 w 432"/>
                    <a:gd name="T63" fmla="*/ 139 h 333"/>
                    <a:gd name="T64" fmla="*/ 11 w 432"/>
                    <a:gd name="T65" fmla="*/ 135 h 333"/>
                    <a:gd name="T66" fmla="*/ 24 w 432"/>
                    <a:gd name="T67" fmla="*/ 128 h 333"/>
                    <a:gd name="T68" fmla="*/ 34 w 432"/>
                    <a:gd name="T69" fmla="*/ 94 h 333"/>
                    <a:gd name="T70" fmla="*/ 44 w 432"/>
                    <a:gd name="T71" fmla="*/ 76 h 333"/>
                    <a:gd name="T72" fmla="*/ 72 w 432"/>
                    <a:gd name="T73" fmla="*/ 71 h 333"/>
                    <a:gd name="T74" fmla="*/ 78 w 432"/>
                    <a:gd name="T75" fmla="*/ 81 h 333"/>
                    <a:gd name="T76" fmla="*/ 98 w 432"/>
                    <a:gd name="T77" fmla="*/ 103 h 333"/>
                    <a:gd name="T78" fmla="*/ 108 w 432"/>
                    <a:gd name="T79" fmla="*/ 107 h 333"/>
                    <a:gd name="T80" fmla="*/ 122 w 432"/>
                    <a:gd name="T81" fmla="*/ 100 h 333"/>
                    <a:gd name="T82" fmla="*/ 149 w 432"/>
                    <a:gd name="T83" fmla="*/ 102 h 333"/>
                    <a:gd name="T84" fmla="*/ 154 w 432"/>
                    <a:gd name="T85" fmla="*/ 109 h 333"/>
                    <a:gd name="T86" fmla="*/ 192 w 432"/>
                    <a:gd name="T87" fmla="*/ 109 h 333"/>
                    <a:gd name="T88" fmla="*/ 193 w 432"/>
                    <a:gd name="T89" fmla="*/ 102 h 333"/>
                    <a:gd name="T90" fmla="*/ 213 w 432"/>
                    <a:gd name="T91" fmla="*/ 94 h 333"/>
                    <a:gd name="T92" fmla="*/ 217 w 432"/>
                    <a:gd name="T93" fmla="*/ 83 h 333"/>
                    <a:gd name="T94" fmla="*/ 231 w 432"/>
                    <a:gd name="T95" fmla="*/ 75 h 333"/>
                    <a:gd name="T96" fmla="*/ 263 w 432"/>
                    <a:gd name="T97" fmla="*/ 98 h 333"/>
                    <a:gd name="T98" fmla="*/ 283 w 432"/>
                    <a:gd name="T99" fmla="*/ 94 h 333"/>
                    <a:gd name="T100" fmla="*/ 302 w 432"/>
                    <a:gd name="T101" fmla="*/ 66 h 333"/>
                    <a:gd name="T102" fmla="*/ 322 w 432"/>
                    <a:gd name="T103" fmla="*/ 45 h 333"/>
                    <a:gd name="T104" fmla="*/ 319 w 432"/>
                    <a:gd name="T105" fmla="*/ 22 h 333"/>
                    <a:gd name="T106" fmla="*/ 310 w 432"/>
                    <a:gd name="T107" fmla="*/ 11 h 333"/>
                    <a:gd name="T108" fmla="*/ 333 w 432"/>
                    <a:gd name="T109" fmla="*/ 9 h 333"/>
                    <a:gd name="T110" fmla="*/ 335 w 432"/>
                    <a:gd name="T111" fmla="*/ 0 h 333"/>
                    <a:gd name="T112" fmla="*/ 353 w 432"/>
                    <a:gd name="T113" fmla="*/ 3 h 333"/>
                    <a:gd name="T114" fmla="*/ 348 w 432"/>
                    <a:gd name="T115" fmla="*/ 31 h 333"/>
                    <a:gd name="T116" fmla="*/ 353 w 432"/>
                    <a:gd name="T117" fmla="*/ 59 h 333"/>
                    <a:gd name="T118" fmla="*/ 372 w 432"/>
                    <a:gd name="T119" fmla="*/ 74 h 333"/>
                    <a:gd name="T120" fmla="*/ 377 w 432"/>
                    <a:gd name="T121" fmla="*/ 87 h 333"/>
                    <a:gd name="T122" fmla="*/ 376 w 432"/>
                    <a:gd name="T123" fmla="*/ 106 h 333"/>
                    <a:gd name="T124" fmla="*/ 382 w 432"/>
                    <a:gd name="T125" fmla="*/ 1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333">
                      <a:moveTo>
                        <a:pt x="382" y="107"/>
                      </a:moveTo>
                      <a:lnTo>
                        <a:pt x="382" y="137"/>
                      </a:lnTo>
                      <a:lnTo>
                        <a:pt x="376" y="148"/>
                      </a:lnTo>
                      <a:lnTo>
                        <a:pt x="356" y="149"/>
                      </a:lnTo>
                      <a:lnTo>
                        <a:pt x="343" y="171"/>
                      </a:lnTo>
                      <a:lnTo>
                        <a:pt x="367" y="174"/>
                      </a:lnTo>
                      <a:lnTo>
                        <a:pt x="386" y="192"/>
                      </a:lnTo>
                      <a:lnTo>
                        <a:pt x="393" y="207"/>
                      </a:lnTo>
                      <a:lnTo>
                        <a:pt x="410" y="216"/>
                      </a:lnTo>
                      <a:lnTo>
                        <a:pt x="432" y="257"/>
                      </a:lnTo>
                      <a:lnTo>
                        <a:pt x="407" y="282"/>
                      </a:lnTo>
                      <a:lnTo>
                        <a:pt x="383" y="305"/>
                      </a:lnTo>
                      <a:lnTo>
                        <a:pt x="360" y="322"/>
                      </a:lnTo>
                      <a:lnTo>
                        <a:pt x="333" y="322"/>
                      </a:lnTo>
                      <a:lnTo>
                        <a:pt x="303" y="331"/>
                      </a:lnTo>
                      <a:lnTo>
                        <a:pt x="279" y="322"/>
                      </a:lnTo>
                      <a:lnTo>
                        <a:pt x="263" y="333"/>
                      </a:lnTo>
                      <a:lnTo>
                        <a:pt x="230" y="307"/>
                      </a:lnTo>
                      <a:lnTo>
                        <a:pt x="221" y="291"/>
                      </a:lnTo>
                      <a:lnTo>
                        <a:pt x="199" y="299"/>
                      </a:lnTo>
                      <a:lnTo>
                        <a:pt x="182" y="297"/>
                      </a:lnTo>
                      <a:lnTo>
                        <a:pt x="172" y="303"/>
                      </a:lnTo>
                      <a:lnTo>
                        <a:pt x="155" y="299"/>
                      </a:lnTo>
                      <a:lnTo>
                        <a:pt x="132" y="267"/>
                      </a:lnTo>
                      <a:lnTo>
                        <a:pt x="126" y="255"/>
                      </a:lnTo>
                      <a:lnTo>
                        <a:pt x="97" y="240"/>
                      </a:lnTo>
                      <a:lnTo>
                        <a:pt x="88" y="218"/>
                      </a:lnTo>
                      <a:lnTo>
                        <a:pt x="72" y="201"/>
                      </a:lnTo>
                      <a:lnTo>
                        <a:pt x="47" y="182"/>
                      </a:lnTo>
                      <a:lnTo>
                        <a:pt x="46" y="169"/>
                      </a:lnTo>
                      <a:lnTo>
                        <a:pt x="25" y="154"/>
                      </a:lnTo>
                      <a:lnTo>
                        <a:pt x="0" y="139"/>
                      </a:lnTo>
                      <a:lnTo>
                        <a:pt x="11" y="135"/>
                      </a:lnTo>
                      <a:lnTo>
                        <a:pt x="24" y="128"/>
                      </a:lnTo>
                      <a:lnTo>
                        <a:pt x="34" y="94"/>
                      </a:lnTo>
                      <a:lnTo>
                        <a:pt x="44" y="76"/>
                      </a:lnTo>
                      <a:lnTo>
                        <a:pt x="72" y="71"/>
                      </a:lnTo>
                      <a:lnTo>
                        <a:pt x="78" y="81"/>
                      </a:lnTo>
                      <a:lnTo>
                        <a:pt x="98" y="103"/>
                      </a:lnTo>
                      <a:lnTo>
                        <a:pt x="108" y="107"/>
                      </a:lnTo>
                      <a:lnTo>
                        <a:pt x="122" y="100"/>
                      </a:lnTo>
                      <a:lnTo>
                        <a:pt x="149" y="102"/>
                      </a:lnTo>
                      <a:lnTo>
                        <a:pt x="154" y="109"/>
                      </a:lnTo>
                      <a:lnTo>
                        <a:pt x="192" y="109"/>
                      </a:lnTo>
                      <a:lnTo>
                        <a:pt x="193" y="102"/>
                      </a:lnTo>
                      <a:lnTo>
                        <a:pt x="213" y="94"/>
                      </a:lnTo>
                      <a:lnTo>
                        <a:pt x="217" y="83"/>
                      </a:lnTo>
                      <a:lnTo>
                        <a:pt x="231" y="75"/>
                      </a:lnTo>
                      <a:lnTo>
                        <a:pt x="263" y="98"/>
                      </a:lnTo>
                      <a:lnTo>
                        <a:pt x="283" y="94"/>
                      </a:lnTo>
                      <a:lnTo>
                        <a:pt x="302" y="66"/>
                      </a:lnTo>
                      <a:lnTo>
                        <a:pt x="322" y="45"/>
                      </a:lnTo>
                      <a:lnTo>
                        <a:pt x="319" y="22"/>
                      </a:lnTo>
                      <a:lnTo>
                        <a:pt x="310" y="11"/>
                      </a:lnTo>
                      <a:lnTo>
                        <a:pt x="333" y="9"/>
                      </a:lnTo>
                      <a:lnTo>
                        <a:pt x="335" y="0"/>
                      </a:lnTo>
                      <a:lnTo>
                        <a:pt x="353" y="3"/>
                      </a:lnTo>
                      <a:lnTo>
                        <a:pt x="348" y="31"/>
                      </a:lnTo>
                      <a:lnTo>
                        <a:pt x="353" y="59"/>
                      </a:lnTo>
                      <a:lnTo>
                        <a:pt x="372" y="74"/>
                      </a:lnTo>
                      <a:lnTo>
                        <a:pt x="377" y="87"/>
                      </a:lnTo>
                      <a:lnTo>
                        <a:pt x="376" y="106"/>
                      </a:lnTo>
                      <a:lnTo>
                        <a:pt x="382" y="10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7" name="Country">
                  <a:extLst>
                    <a:ext uri="{FF2B5EF4-FFF2-40B4-BE49-F238E27FC236}">
                      <a16:creationId xmlns:a16="http://schemas.microsoft.com/office/drawing/2014/main" id="{37CD9D09-49ED-4D46-B704-B670E27C70FE}"/>
                    </a:ext>
                  </a:extLst>
                </p:cNvPr>
                <p:cNvSpPr>
                  <a:spLocks/>
                </p:cNvSpPr>
                <p:nvPr/>
              </p:nvSpPr>
              <p:spPr bwMode="auto">
                <a:xfrm>
                  <a:off x="5541963" y="2324100"/>
                  <a:ext cx="19050" cy="11113"/>
                </a:xfrm>
                <a:custGeom>
                  <a:avLst/>
                  <a:gdLst>
                    <a:gd name="T0" fmla="*/ 87 w 90"/>
                    <a:gd name="T1" fmla="*/ 40 h 49"/>
                    <a:gd name="T2" fmla="*/ 83 w 90"/>
                    <a:gd name="T3" fmla="*/ 49 h 49"/>
                    <a:gd name="T4" fmla="*/ 61 w 90"/>
                    <a:gd name="T5" fmla="*/ 49 h 49"/>
                    <a:gd name="T6" fmla="*/ 47 w 90"/>
                    <a:gd name="T7" fmla="*/ 45 h 49"/>
                    <a:gd name="T8" fmla="*/ 31 w 90"/>
                    <a:gd name="T9" fmla="*/ 38 h 49"/>
                    <a:gd name="T10" fmla="*/ 10 w 90"/>
                    <a:gd name="T11" fmla="*/ 35 h 49"/>
                    <a:gd name="T12" fmla="*/ 0 w 90"/>
                    <a:gd name="T13" fmla="*/ 27 h 49"/>
                    <a:gd name="T14" fmla="*/ 1 w 90"/>
                    <a:gd name="T15" fmla="*/ 21 h 49"/>
                    <a:gd name="T16" fmla="*/ 14 w 90"/>
                    <a:gd name="T17" fmla="*/ 11 h 49"/>
                    <a:gd name="T18" fmla="*/ 21 w 90"/>
                    <a:gd name="T19" fmla="*/ 7 h 49"/>
                    <a:gd name="T20" fmla="*/ 19 w 90"/>
                    <a:gd name="T21" fmla="*/ 2 h 49"/>
                    <a:gd name="T22" fmla="*/ 28 w 90"/>
                    <a:gd name="T23" fmla="*/ 0 h 49"/>
                    <a:gd name="T24" fmla="*/ 39 w 90"/>
                    <a:gd name="T25" fmla="*/ 3 h 49"/>
                    <a:gd name="T26" fmla="*/ 47 w 90"/>
                    <a:gd name="T27" fmla="*/ 11 h 49"/>
                    <a:gd name="T28" fmla="*/ 59 w 90"/>
                    <a:gd name="T29" fmla="*/ 17 h 49"/>
                    <a:gd name="T30" fmla="*/ 60 w 90"/>
                    <a:gd name="T31" fmla="*/ 23 h 49"/>
                    <a:gd name="T32" fmla="*/ 77 w 90"/>
                    <a:gd name="T33" fmla="*/ 18 h 49"/>
                    <a:gd name="T34" fmla="*/ 85 w 90"/>
                    <a:gd name="T35" fmla="*/ 21 h 49"/>
                    <a:gd name="T36" fmla="*/ 90 w 90"/>
                    <a:gd name="T37" fmla="*/ 25 h 49"/>
                    <a:gd name="T38" fmla="*/ 87 w 90"/>
                    <a:gd name="T3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49">
                      <a:moveTo>
                        <a:pt x="87" y="40"/>
                      </a:moveTo>
                      <a:lnTo>
                        <a:pt x="83" y="49"/>
                      </a:lnTo>
                      <a:lnTo>
                        <a:pt x="61" y="49"/>
                      </a:lnTo>
                      <a:lnTo>
                        <a:pt x="47" y="45"/>
                      </a:lnTo>
                      <a:lnTo>
                        <a:pt x="31" y="38"/>
                      </a:lnTo>
                      <a:lnTo>
                        <a:pt x="10" y="35"/>
                      </a:lnTo>
                      <a:lnTo>
                        <a:pt x="0" y="27"/>
                      </a:lnTo>
                      <a:lnTo>
                        <a:pt x="1" y="21"/>
                      </a:lnTo>
                      <a:lnTo>
                        <a:pt x="14" y="11"/>
                      </a:lnTo>
                      <a:lnTo>
                        <a:pt x="21" y="7"/>
                      </a:lnTo>
                      <a:lnTo>
                        <a:pt x="19" y="2"/>
                      </a:lnTo>
                      <a:lnTo>
                        <a:pt x="28" y="0"/>
                      </a:lnTo>
                      <a:lnTo>
                        <a:pt x="39" y="3"/>
                      </a:lnTo>
                      <a:lnTo>
                        <a:pt x="47" y="11"/>
                      </a:lnTo>
                      <a:lnTo>
                        <a:pt x="59" y="17"/>
                      </a:lnTo>
                      <a:lnTo>
                        <a:pt x="60" y="23"/>
                      </a:lnTo>
                      <a:lnTo>
                        <a:pt x="77" y="18"/>
                      </a:lnTo>
                      <a:lnTo>
                        <a:pt x="85" y="21"/>
                      </a:lnTo>
                      <a:lnTo>
                        <a:pt x="90" y="25"/>
                      </a:lnTo>
                      <a:lnTo>
                        <a:pt x="87" y="4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8" name="Country">
                  <a:extLst>
                    <a:ext uri="{FF2B5EF4-FFF2-40B4-BE49-F238E27FC236}">
                      <a16:creationId xmlns:a16="http://schemas.microsoft.com/office/drawing/2014/main" id="{8E2BA5FC-1D76-4B22-BEEB-022C69C84495}"/>
                    </a:ext>
                  </a:extLst>
                </p:cNvPr>
                <p:cNvSpPr>
                  <a:spLocks/>
                </p:cNvSpPr>
                <p:nvPr/>
              </p:nvSpPr>
              <p:spPr bwMode="auto">
                <a:xfrm>
                  <a:off x="6511925" y="2128838"/>
                  <a:ext cx="52387" cy="46038"/>
                </a:xfrm>
                <a:custGeom>
                  <a:avLst/>
                  <a:gdLst>
                    <a:gd name="T0" fmla="*/ 118 w 253"/>
                    <a:gd name="T1" fmla="*/ 178 h 226"/>
                    <a:gd name="T2" fmla="*/ 43 w 253"/>
                    <a:gd name="T3" fmla="*/ 226 h 226"/>
                    <a:gd name="T4" fmla="*/ 1 w 253"/>
                    <a:gd name="T5" fmla="*/ 208 h 226"/>
                    <a:gd name="T6" fmla="*/ 0 w 253"/>
                    <a:gd name="T7" fmla="*/ 208 h 226"/>
                    <a:gd name="T8" fmla="*/ 6 w 253"/>
                    <a:gd name="T9" fmla="*/ 201 h 226"/>
                    <a:gd name="T10" fmla="*/ 5 w 253"/>
                    <a:gd name="T11" fmla="*/ 183 h 226"/>
                    <a:gd name="T12" fmla="*/ 14 w 253"/>
                    <a:gd name="T13" fmla="*/ 158 h 226"/>
                    <a:gd name="T14" fmla="*/ 35 w 253"/>
                    <a:gd name="T15" fmla="*/ 141 h 226"/>
                    <a:gd name="T16" fmla="*/ 29 w 253"/>
                    <a:gd name="T17" fmla="*/ 123 h 226"/>
                    <a:gd name="T18" fmla="*/ 12 w 253"/>
                    <a:gd name="T19" fmla="*/ 120 h 226"/>
                    <a:gd name="T20" fmla="*/ 8 w 253"/>
                    <a:gd name="T21" fmla="*/ 85 h 226"/>
                    <a:gd name="T22" fmla="*/ 18 w 253"/>
                    <a:gd name="T23" fmla="*/ 66 h 226"/>
                    <a:gd name="T24" fmla="*/ 28 w 253"/>
                    <a:gd name="T25" fmla="*/ 56 h 226"/>
                    <a:gd name="T26" fmla="*/ 38 w 253"/>
                    <a:gd name="T27" fmla="*/ 46 h 226"/>
                    <a:gd name="T28" fmla="*/ 40 w 253"/>
                    <a:gd name="T29" fmla="*/ 20 h 226"/>
                    <a:gd name="T30" fmla="*/ 52 w 253"/>
                    <a:gd name="T31" fmla="*/ 29 h 226"/>
                    <a:gd name="T32" fmla="*/ 94 w 253"/>
                    <a:gd name="T33" fmla="*/ 16 h 226"/>
                    <a:gd name="T34" fmla="*/ 114 w 253"/>
                    <a:gd name="T35" fmla="*/ 24 h 226"/>
                    <a:gd name="T36" fmla="*/ 145 w 253"/>
                    <a:gd name="T37" fmla="*/ 24 h 226"/>
                    <a:gd name="T38" fmla="*/ 189 w 253"/>
                    <a:gd name="T39" fmla="*/ 7 h 226"/>
                    <a:gd name="T40" fmla="*/ 210 w 253"/>
                    <a:gd name="T41" fmla="*/ 7 h 226"/>
                    <a:gd name="T42" fmla="*/ 253 w 253"/>
                    <a:gd name="T43" fmla="*/ 0 h 226"/>
                    <a:gd name="T44" fmla="*/ 233 w 253"/>
                    <a:gd name="T45" fmla="*/ 30 h 226"/>
                    <a:gd name="T46" fmla="*/ 212 w 253"/>
                    <a:gd name="T47" fmla="*/ 41 h 226"/>
                    <a:gd name="T48" fmla="*/ 216 w 253"/>
                    <a:gd name="T49" fmla="*/ 75 h 226"/>
                    <a:gd name="T50" fmla="*/ 202 w 253"/>
                    <a:gd name="T51" fmla="*/ 131 h 226"/>
                    <a:gd name="T52" fmla="*/ 118 w 253"/>
                    <a:gd name="T53" fmla="*/ 17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3" h="226">
                      <a:moveTo>
                        <a:pt x="118" y="178"/>
                      </a:moveTo>
                      <a:lnTo>
                        <a:pt x="43" y="226"/>
                      </a:lnTo>
                      <a:lnTo>
                        <a:pt x="1" y="208"/>
                      </a:lnTo>
                      <a:lnTo>
                        <a:pt x="0" y="208"/>
                      </a:lnTo>
                      <a:lnTo>
                        <a:pt x="6" y="201"/>
                      </a:lnTo>
                      <a:lnTo>
                        <a:pt x="5" y="183"/>
                      </a:lnTo>
                      <a:lnTo>
                        <a:pt x="14" y="158"/>
                      </a:lnTo>
                      <a:lnTo>
                        <a:pt x="35" y="141"/>
                      </a:lnTo>
                      <a:lnTo>
                        <a:pt x="29" y="123"/>
                      </a:lnTo>
                      <a:lnTo>
                        <a:pt x="12" y="120"/>
                      </a:lnTo>
                      <a:lnTo>
                        <a:pt x="8" y="85"/>
                      </a:lnTo>
                      <a:lnTo>
                        <a:pt x="18" y="66"/>
                      </a:lnTo>
                      <a:lnTo>
                        <a:pt x="28" y="56"/>
                      </a:lnTo>
                      <a:lnTo>
                        <a:pt x="38" y="46"/>
                      </a:lnTo>
                      <a:lnTo>
                        <a:pt x="40" y="20"/>
                      </a:lnTo>
                      <a:lnTo>
                        <a:pt x="52" y="29"/>
                      </a:lnTo>
                      <a:lnTo>
                        <a:pt x="94" y="16"/>
                      </a:lnTo>
                      <a:lnTo>
                        <a:pt x="114" y="24"/>
                      </a:lnTo>
                      <a:lnTo>
                        <a:pt x="145" y="24"/>
                      </a:lnTo>
                      <a:lnTo>
                        <a:pt x="189" y="7"/>
                      </a:lnTo>
                      <a:lnTo>
                        <a:pt x="210" y="7"/>
                      </a:lnTo>
                      <a:lnTo>
                        <a:pt x="253" y="0"/>
                      </a:lnTo>
                      <a:lnTo>
                        <a:pt x="233" y="30"/>
                      </a:lnTo>
                      <a:lnTo>
                        <a:pt x="212" y="41"/>
                      </a:lnTo>
                      <a:lnTo>
                        <a:pt x="216" y="75"/>
                      </a:lnTo>
                      <a:lnTo>
                        <a:pt x="202" y="131"/>
                      </a:lnTo>
                      <a:lnTo>
                        <a:pt x="118" y="17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499" name="Country">
                  <a:extLst>
                    <a:ext uri="{FF2B5EF4-FFF2-40B4-BE49-F238E27FC236}">
                      <a16:creationId xmlns:a16="http://schemas.microsoft.com/office/drawing/2014/main" id="{9484964E-CA74-4B81-979B-AAA7F2A2FB14}"/>
                    </a:ext>
                  </a:extLst>
                </p:cNvPr>
                <p:cNvSpPr>
                  <a:spLocks/>
                </p:cNvSpPr>
                <p:nvPr/>
              </p:nvSpPr>
              <p:spPr bwMode="auto">
                <a:xfrm>
                  <a:off x="6473825" y="2640013"/>
                  <a:ext cx="11112" cy="12700"/>
                </a:xfrm>
                <a:custGeom>
                  <a:avLst/>
                  <a:gdLst>
                    <a:gd name="T0" fmla="*/ 53 w 53"/>
                    <a:gd name="T1" fmla="*/ 46 h 69"/>
                    <a:gd name="T2" fmla="*/ 45 w 53"/>
                    <a:gd name="T3" fmla="*/ 64 h 69"/>
                    <a:gd name="T4" fmla="*/ 23 w 53"/>
                    <a:gd name="T5" fmla="*/ 69 h 69"/>
                    <a:gd name="T6" fmla="*/ 0 w 53"/>
                    <a:gd name="T7" fmla="*/ 46 h 69"/>
                    <a:gd name="T8" fmla="*/ 0 w 53"/>
                    <a:gd name="T9" fmla="*/ 31 h 69"/>
                    <a:gd name="T10" fmla="*/ 10 w 53"/>
                    <a:gd name="T11" fmla="*/ 16 h 69"/>
                    <a:gd name="T12" fmla="*/ 14 w 53"/>
                    <a:gd name="T13" fmla="*/ 3 h 69"/>
                    <a:gd name="T14" fmla="*/ 25 w 53"/>
                    <a:gd name="T15" fmla="*/ 0 h 69"/>
                    <a:gd name="T16" fmla="*/ 44 w 53"/>
                    <a:gd name="T17" fmla="*/ 8 h 69"/>
                    <a:gd name="T18" fmla="*/ 50 w 53"/>
                    <a:gd name="T19" fmla="*/ 27 h 69"/>
                    <a:gd name="T20" fmla="*/ 53 w 53"/>
                    <a:gd name="T2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69">
                      <a:moveTo>
                        <a:pt x="53" y="46"/>
                      </a:moveTo>
                      <a:lnTo>
                        <a:pt x="45" y="64"/>
                      </a:lnTo>
                      <a:lnTo>
                        <a:pt x="23" y="69"/>
                      </a:lnTo>
                      <a:lnTo>
                        <a:pt x="0" y="46"/>
                      </a:lnTo>
                      <a:lnTo>
                        <a:pt x="0" y="31"/>
                      </a:lnTo>
                      <a:lnTo>
                        <a:pt x="10" y="16"/>
                      </a:lnTo>
                      <a:lnTo>
                        <a:pt x="14" y="3"/>
                      </a:lnTo>
                      <a:lnTo>
                        <a:pt x="25" y="0"/>
                      </a:lnTo>
                      <a:lnTo>
                        <a:pt x="44" y="8"/>
                      </a:lnTo>
                      <a:lnTo>
                        <a:pt x="50" y="27"/>
                      </a:lnTo>
                      <a:lnTo>
                        <a:pt x="53" y="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0" name="Country">
                  <a:extLst>
                    <a:ext uri="{FF2B5EF4-FFF2-40B4-BE49-F238E27FC236}">
                      <a16:creationId xmlns:a16="http://schemas.microsoft.com/office/drawing/2014/main" id="{3C2970BE-D816-4DCB-9ACA-C4A84B9ED0ED}"/>
                    </a:ext>
                  </a:extLst>
                </p:cNvPr>
                <p:cNvSpPr>
                  <a:spLocks/>
                </p:cNvSpPr>
                <p:nvPr/>
              </p:nvSpPr>
              <p:spPr bwMode="auto">
                <a:xfrm>
                  <a:off x="6342063" y="2251075"/>
                  <a:ext cx="79375" cy="128588"/>
                </a:xfrm>
                <a:custGeom>
                  <a:avLst/>
                  <a:gdLst>
                    <a:gd name="T0" fmla="*/ 37 w 392"/>
                    <a:gd name="T1" fmla="*/ 419 h 627"/>
                    <a:gd name="T2" fmla="*/ 40 w 392"/>
                    <a:gd name="T3" fmla="*/ 400 h 627"/>
                    <a:gd name="T4" fmla="*/ 16 w 392"/>
                    <a:gd name="T5" fmla="*/ 400 h 627"/>
                    <a:gd name="T6" fmla="*/ 16 w 392"/>
                    <a:gd name="T7" fmla="*/ 375 h 627"/>
                    <a:gd name="T8" fmla="*/ 0 w 392"/>
                    <a:gd name="T9" fmla="*/ 360 h 627"/>
                    <a:gd name="T10" fmla="*/ 16 w 392"/>
                    <a:gd name="T11" fmla="*/ 309 h 627"/>
                    <a:gd name="T12" fmla="*/ 65 w 392"/>
                    <a:gd name="T13" fmla="*/ 272 h 627"/>
                    <a:gd name="T14" fmla="*/ 67 w 392"/>
                    <a:gd name="T15" fmla="*/ 221 h 627"/>
                    <a:gd name="T16" fmla="*/ 81 w 392"/>
                    <a:gd name="T17" fmla="*/ 140 h 627"/>
                    <a:gd name="T18" fmla="*/ 90 w 392"/>
                    <a:gd name="T19" fmla="*/ 123 h 627"/>
                    <a:gd name="T20" fmla="*/ 74 w 392"/>
                    <a:gd name="T21" fmla="*/ 109 h 627"/>
                    <a:gd name="T22" fmla="*/ 73 w 392"/>
                    <a:gd name="T23" fmla="*/ 96 h 627"/>
                    <a:gd name="T24" fmla="*/ 59 w 392"/>
                    <a:gd name="T25" fmla="*/ 85 h 627"/>
                    <a:gd name="T26" fmla="*/ 50 w 392"/>
                    <a:gd name="T27" fmla="*/ 22 h 627"/>
                    <a:gd name="T28" fmla="*/ 88 w 392"/>
                    <a:gd name="T29" fmla="*/ 0 h 627"/>
                    <a:gd name="T30" fmla="*/ 239 w 392"/>
                    <a:gd name="T31" fmla="*/ 78 h 627"/>
                    <a:gd name="T32" fmla="*/ 391 w 392"/>
                    <a:gd name="T33" fmla="*/ 155 h 627"/>
                    <a:gd name="T34" fmla="*/ 392 w 392"/>
                    <a:gd name="T35" fmla="*/ 312 h 627"/>
                    <a:gd name="T36" fmla="*/ 360 w 392"/>
                    <a:gd name="T37" fmla="*/ 309 h 627"/>
                    <a:gd name="T38" fmla="*/ 342 w 392"/>
                    <a:gd name="T39" fmla="*/ 338 h 627"/>
                    <a:gd name="T40" fmla="*/ 332 w 392"/>
                    <a:gd name="T41" fmla="*/ 362 h 627"/>
                    <a:gd name="T42" fmla="*/ 340 w 392"/>
                    <a:gd name="T43" fmla="*/ 371 h 627"/>
                    <a:gd name="T44" fmla="*/ 328 w 392"/>
                    <a:gd name="T45" fmla="*/ 383 h 627"/>
                    <a:gd name="T46" fmla="*/ 332 w 392"/>
                    <a:gd name="T47" fmla="*/ 399 h 627"/>
                    <a:gd name="T48" fmla="*/ 322 w 392"/>
                    <a:gd name="T49" fmla="*/ 415 h 627"/>
                    <a:gd name="T50" fmla="*/ 318 w 392"/>
                    <a:gd name="T51" fmla="*/ 429 h 627"/>
                    <a:gd name="T52" fmla="*/ 332 w 392"/>
                    <a:gd name="T53" fmla="*/ 427 h 627"/>
                    <a:gd name="T54" fmla="*/ 340 w 392"/>
                    <a:gd name="T55" fmla="*/ 442 h 627"/>
                    <a:gd name="T56" fmla="*/ 340 w 392"/>
                    <a:gd name="T57" fmla="*/ 464 h 627"/>
                    <a:gd name="T58" fmla="*/ 354 w 392"/>
                    <a:gd name="T59" fmla="*/ 475 h 627"/>
                    <a:gd name="T60" fmla="*/ 354 w 392"/>
                    <a:gd name="T61" fmla="*/ 485 h 627"/>
                    <a:gd name="T62" fmla="*/ 330 w 392"/>
                    <a:gd name="T63" fmla="*/ 491 h 627"/>
                    <a:gd name="T64" fmla="*/ 310 w 392"/>
                    <a:gd name="T65" fmla="*/ 507 h 627"/>
                    <a:gd name="T66" fmla="*/ 283 w 392"/>
                    <a:gd name="T67" fmla="*/ 548 h 627"/>
                    <a:gd name="T68" fmla="*/ 247 w 392"/>
                    <a:gd name="T69" fmla="*/ 566 h 627"/>
                    <a:gd name="T70" fmla="*/ 211 w 392"/>
                    <a:gd name="T71" fmla="*/ 564 h 627"/>
                    <a:gd name="T72" fmla="*/ 200 w 392"/>
                    <a:gd name="T73" fmla="*/ 567 h 627"/>
                    <a:gd name="T74" fmla="*/ 204 w 392"/>
                    <a:gd name="T75" fmla="*/ 581 h 627"/>
                    <a:gd name="T76" fmla="*/ 184 w 392"/>
                    <a:gd name="T77" fmla="*/ 594 h 627"/>
                    <a:gd name="T78" fmla="*/ 168 w 392"/>
                    <a:gd name="T79" fmla="*/ 609 h 627"/>
                    <a:gd name="T80" fmla="*/ 120 w 392"/>
                    <a:gd name="T81" fmla="*/ 623 h 627"/>
                    <a:gd name="T82" fmla="*/ 111 w 392"/>
                    <a:gd name="T83" fmla="*/ 615 h 627"/>
                    <a:gd name="T84" fmla="*/ 104 w 392"/>
                    <a:gd name="T85" fmla="*/ 614 h 627"/>
                    <a:gd name="T86" fmla="*/ 97 w 392"/>
                    <a:gd name="T87" fmla="*/ 624 h 627"/>
                    <a:gd name="T88" fmla="*/ 66 w 392"/>
                    <a:gd name="T89" fmla="*/ 627 h 627"/>
                    <a:gd name="T90" fmla="*/ 72 w 392"/>
                    <a:gd name="T91" fmla="*/ 616 h 627"/>
                    <a:gd name="T92" fmla="*/ 60 w 392"/>
                    <a:gd name="T93" fmla="*/ 590 h 627"/>
                    <a:gd name="T94" fmla="*/ 55 w 392"/>
                    <a:gd name="T95" fmla="*/ 574 h 627"/>
                    <a:gd name="T96" fmla="*/ 38 w 392"/>
                    <a:gd name="T97" fmla="*/ 568 h 627"/>
                    <a:gd name="T98" fmla="*/ 16 w 392"/>
                    <a:gd name="T99" fmla="*/ 546 h 627"/>
                    <a:gd name="T100" fmla="*/ 24 w 392"/>
                    <a:gd name="T101" fmla="*/ 528 h 627"/>
                    <a:gd name="T102" fmla="*/ 41 w 392"/>
                    <a:gd name="T103" fmla="*/ 531 h 627"/>
                    <a:gd name="T104" fmla="*/ 52 w 392"/>
                    <a:gd name="T105" fmla="*/ 529 h 627"/>
                    <a:gd name="T106" fmla="*/ 73 w 392"/>
                    <a:gd name="T107" fmla="*/ 529 h 627"/>
                    <a:gd name="T108" fmla="*/ 53 w 392"/>
                    <a:gd name="T109" fmla="*/ 494 h 627"/>
                    <a:gd name="T110" fmla="*/ 54 w 392"/>
                    <a:gd name="T111" fmla="*/ 469 h 627"/>
                    <a:gd name="T112" fmla="*/ 51 w 392"/>
                    <a:gd name="T113" fmla="*/ 443 h 627"/>
                    <a:gd name="T114" fmla="*/ 37 w 392"/>
                    <a:gd name="T115" fmla="*/ 419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7">
                      <a:moveTo>
                        <a:pt x="37" y="419"/>
                      </a:moveTo>
                      <a:lnTo>
                        <a:pt x="40" y="400"/>
                      </a:lnTo>
                      <a:lnTo>
                        <a:pt x="16" y="400"/>
                      </a:lnTo>
                      <a:lnTo>
                        <a:pt x="16" y="375"/>
                      </a:lnTo>
                      <a:lnTo>
                        <a:pt x="0" y="360"/>
                      </a:lnTo>
                      <a:lnTo>
                        <a:pt x="16" y="309"/>
                      </a:lnTo>
                      <a:lnTo>
                        <a:pt x="65" y="272"/>
                      </a:lnTo>
                      <a:lnTo>
                        <a:pt x="67" y="221"/>
                      </a:lnTo>
                      <a:lnTo>
                        <a:pt x="81" y="140"/>
                      </a:lnTo>
                      <a:lnTo>
                        <a:pt x="90" y="123"/>
                      </a:lnTo>
                      <a:lnTo>
                        <a:pt x="74" y="109"/>
                      </a:lnTo>
                      <a:lnTo>
                        <a:pt x="73" y="96"/>
                      </a:lnTo>
                      <a:lnTo>
                        <a:pt x="59" y="85"/>
                      </a:lnTo>
                      <a:lnTo>
                        <a:pt x="50" y="22"/>
                      </a:lnTo>
                      <a:lnTo>
                        <a:pt x="88" y="0"/>
                      </a:lnTo>
                      <a:lnTo>
                        <a:pt x="239" y="78"/>
                      </a:lnTo>
                      <a:lnTo>
                        <a:pt x="391" y="155"/>
                      </a:lnTo>
                      <a:lnTo>
                        <a:pt x="392" y="312"/>
                      </a:lnTo>
                      <a:lnTo>
                        <a:pt x="360" y="309"/>
                      </a:lnTo>
                      <a:lnTo>
                        <a:pt x="342" y="338"/>
                      </a:lnTo>
                      <a:lnTo>
                        <a:pt x="332" y="362"/>
                      </a:lnTo>
                      <a:lnTo>
                        <a:pt x="340" y="371"/>
                      </a:lnTo>
                      <a:lnTo>
                        <a:pt x="328" y="383"/>
                      </a:lnTo>
                      <a:lnTo>
                        <a:pt x="332" y="399"/>
                      </a:lnTo>
                      <a:lnTo>
                        <a:pt x="322" y="415"/>
                      </a:lnTo>
                      <a:lnTo>
                        <a:pt x="318" y="429"/>
                      </a:lnTo>
                      <a:lnTo>
                        <a:pt x="332" y="427"/>
                      </a:lnTo>
                      <a:lnTo>
                        <a:pt x="340" y="442"/>
                      </a:lnTo>
                      <a:lnTo>
                        <a:pt x="340" y="464"/>
                      </a:lnTo>
                      <a:lnTo>
                        <a:pt x="354" y="475"/>
                      </a:lnTo>
                      <a:lnTo>
                        <a:pt x="354" y="485"/>
                      </a:lnTo>
                      <a:lnTo>
                        <a:pt x="330" y="491"/>
                      </a:lnTo>
                      <a:lnTo>
                        <a:pt x="310" y="507"/>
                      </a:lnTo>
                      <a:lnTo>
                        <a:pt x="283" y="548"/>
                      </a:lnTo>
                      <a:lnTo>
                        <a:pt x="247" y="566"/>
                      </a:lnTo>
                      <a:lnTo>
                        <a:pt x="211" y="564"/>
                      </a:lnTo>
                      <a:lnTo>
                        <a:pt x="200" y="567"/>
                      </a:lnTo>
                      <a:lnTo>
                        <a:pt x="204" y="581"/>
                      </a:lnTo>
                      <a:lnTo>
                        <a:pt x="184" y="594"/>
                      </a:lnTo>
                      <a:lnTo>
                        <a:pt x="168" y="609"/>
                      </a:lnTo>
                      <a:lnTo>
                        <a:pt x="120" y="623"/>
                      </a:lnTo>
                      <a:lnTo>
                        <a:pt x="111" y="615"/>
                      </a:lnTo>
                      <a:lnTo>
                        <a:pt x="104" y="614"/>
                      </a:lnTo>
                      <a:lnTo>
                        <a:pt x="97" y="624"/>
                      </a:lnTo>
                      <a:lnTo>
                        <a:pt x="66" y="627"/>
                      </a:lnTo>
                      <a:lnTo>
                        <a:pt x="72" y="616"/>
                      </a:lnTo>
                      <a:lnTo>
                        <a:pt x="60" y="590"/>
                      </a:lnTo>
                      <a:lnTo>
                        <a:pt x="55" y="574"/>
                      </a:lnTo>
                      <a:lnTo>
                        <a:pt x="38" y="568"/>
                      </a:lnTo>
                      <a:lnTo>
                        <a:pt x="16" y="546"/>
                      </a:lnTo>
                      <a:lnTo>
                        <a:pt x="24" y="528"/>
                      </a:lnTo>
                      <a:lnTo>
                        <a:pt x="41" y="531"/>
                      </a:lnTo>
                      <a:lnTo>
                        <a:pt x="52" y="529"/>
                      </a:lnTo>
                      <a:lnTo>
                        <a:pt x="73" y="529"/>
                      </a:lnTo>
                      <a:lnTo>
                        <a:pt x="53" y="494"/>
                      </a:lnTo>
                      <a:lnTo>
                        <a:pt x="54" y="469"/>
                      </a:lnTo>
                      <a:lnTo>
                        <a:pt x="51" y="443"/>
                      </a:lnTo>
                      <a:lnTo>
                        <a:pt x="37" y="41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1" name="Country">
                  <a:extLst>
                    <a:ext uri="{FF2B5EF4-FFF2-40B4-BE49-F238E27FC236}">
                      <a16:creationId xmlns:a16="http://schemas.microsoft.com/office/drawing/2014/main" id="{D26B18A5-6F54-416E-A1C8-8572DDD6CEF0}"/>
                    </a:ext>
                  </a:extLst>
                </p:cNvPr>
                <p:cNvSpPr>
                  <a:spLocks/>
                </p:cNvSpPr>
                <p:nvPr/>
              </p:nvSpPr>
              <p:spPr bwMode="auto">
                <a:xfrm>
                  <a:off x="6767513" y="2863850"/>
                  <a:ext cx="14287" cy="12700"/>
                </a:xfrm>
                <a:custGeom>
                  <a:avLst/>
                  <a:gdLst>
                    <a:gd name="T0" fmla="*/ 9 w 70"/>
                    <a:gd name="T1" fmla="*/ 0 h 67"/>
                    <a:gd name="T2" fmla="*/ 33 w 70"/>
                    <a:gd name="T3" fmla="*/ 18 h 67"/>
                    <a:gd name="T4" fmla="*/ 69 w 70"/>
                    <a:gd name="T5" fmla="*/ 25 h 67"/>
                    <a:gd name="T6" fmla="*/ 70 w 70"/>
                    <a:gd name="T7" fmla="*/ 36 h 67"/>
                    <a:gd name="T8" fmla="*/ 60 w 70"/>
                    <a:gd name="T9" fmla="*/ 63 h 67"/>
                    <a:gd name="T10" fmla="*/ 1 w 70"/>
                    <a:gd name="T11" fmla="*/ 67 h 67"/>
                    <a:gd name="T12" fmla="*/ 0 w 70"/>
                    <a:gd name="T13" fmla="*/ 36 h 67"/>
                    <a:gd name="T14" fmla="*/ 6 w 70"/>
                    <a:gd name="T15" fmla="*/ 12 h 67"/>
                    <a:gd name="T16" fmla="*/ 9 w 70"/>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67">
                      <a:moveTo>
                        <a:pt x="9" y="0"/>
                      </a:moveTo>
                      <a:lnTo>
                        <a:pt x="33" y="18"/>
                      </a:lnTo>
                      <a:lnTo>
                        <a:pt x="69" y="25"/>
                      </a:lnTo>
                      <a:lnTo>
                        <a:pt x="70" y="36"/>
                      </a:lnTo>
                      <a:lnTo>
                        <a:pt x="60" y="63"/>
                      </a:lnTo>
                      <a:lnTo>
                        <a:pt x="1" y="67"/>
                      </a:lnTo>
                      <a:lnTo>
                        <a:pt x="0" y="36"/>
                      </a:lnTo>
                      <a:lnTo>
                        <a:pt x="6" y="12"/>
                      </a:lnTo>
                      <a:lnTo>
                        <a:pt x="9"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2" name="Country">
                  <a:extLst>
                    <a:ext uri="{FF2B5EF4-FFF2-40B4-BE49-F238E27FC236}">
                      <a16:creationId xmlns:a16="http://schemas.microsoft.com/office/drawing/2014/main" id="{157479B0-61C7-4594-9CE5-3FA8690F313E}"/>
                    </a:ext>
                  </a:extLst>
                </p:cNvPr>
                <p:cNvSpPr>
                  <a:spLocks/>
                </p:cNvSpPr>
                <p:nvPr/>
              </p:nvSpPr>
              <p:spPr bwMode="auto">
                <a:xfrm>
                  <a:off x="6237288" y="2351088"/>
                  <a:ext cx="14287" cy="39688"/>
                </a:xfrm>
                <a:custGeom>
                  <a:avLst/>
                  <a:gdLst>
                    <a:gd name="T0" fmla="*/ 73 w 73"/>
                    <a:gd name="T1" fmla="*/ 186 h 194"/>
                    <a:gd name="T2" fmla="*/ 42 w 73"/>
                    <a:gd name="T3" fmla="*/ 194 h 194"/>
                    <a:gd name="T4" fmla="*/ 34 w 73"/>
                    <a:gd name="T5" fmla="*/ 181 h 194"/>
                    <a:gd name="T6" fmla="*/ 23 w 73"/>
                    <a:gd name="T7" fmla="*/ 157 h 194"/>
                    <a:gd name="T8" fmla="*/ 20 w 73"/>
                    <a:gd name="T9" fmla="*/ 138 h 194"/>
                    <a:gd name="T10" fmla="*/ 29 w 73"/>
                    <a:gd name="T11" fmla="*/ 104 h 194"/>
                    <a:gd name="T12" fmla="*/ 19 w 73"/>
                    <a:gd name="T13" fmla="*/ 90 h 194"/>
                    <a:gd name="T14" fmla="*/ 16 w 73"/>
                    <a:gd name="T15" fmla="*/ 60 h 194"/>
                    <a:gd name="T16" fmla="*/ 16 w 73"/>
                    <a:gd name="T17" fmla="*/ 32 h 194"/>
                    <a:gd name="T18" fmla="*/ 0 w 73"/>
                    <a:gd name="T19" fmla="*/ 12 h 194"/>
                    <a:gd name="T20" fmla="*/ 3 w 73"/>
                    <a:gd name="T21" fmla="*/ 0 h 194"/>
                    <a:gd name="T22" fmla="*/ 36 w 73"/>
                    <a:gd name="T23" fmla="*/ 1 h 194"/>
                    <a:gd name="T24" fmla="*/ 31 w 73"/>
                    <a:gd name="T25" fmla="*/ 21 h 194"/>
                    <a:gd name="T26" fmla="*/ 43 w 73"/>
                    <a:gd name="T27" fmla="*/ 33 h 194"/>
                    <a:gd name="T28" fmla="*/ 56 w 73"/>
                    <a:gd name="T29" fmla="*/ 46 h 194"/>
                    <a:gd name="T30" fmla="*/ 57 w 73"/>
                    <a:gd name="T31" fmla="*/ 65 h 194"/>
                    <a:gd name="T32" fmla="*/ 65 w 73"/>
                    <a:gd name="T33" fmla="*/ 73 h 194"/>
                    <a:gd name="T34" fmla="*/ 63 w 73"/>
                    <a:gd name="T35" fmla="*/ 160 h 194"/>
                    <a:gd name="T36" fmla="*/ 73 w 73"/>
                    <a:gd name="T37"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94">
                      <a:moveTo>
                        <a:pt x="73" y="186"/>
                      </a:moveTo>
                      <a:lnTo>
                        <a:pt x="42" y="194"/>
                      </a:lnTo>
                      <a:lnTo>
                        <a:pt x="34" y="181"/>
                      </a:lnTo>
                      <a:lnTo>
                        <a:pt x="23" y="157"/>
                      </a:lnTo>
                      <a:lnTo>
                        <a:pt x="20" y="138"/>
                      </a:lnTo>
                      <a:lnTo>
                        <a:pt x="29" y="104"/>
                      </a:lnTo>
                      <a:lnTo>
                        <a:pt x="19" y="90"/>
                      </a:lnTo>
                      <a:lnTo>
                        <a:pt x="16" y="60"/>
                      </a:lnTo>
                      <a:lnTo>
                        <a:pt x="16" y="32"/>
                      </a:lnTo>
                      <a:lnTo>
                        <a:pt x="0" y="12"/>
                      </a:lnTo>
                      <a:lnTo>
                        <a:pt x="3" y="0"/>
                      </a:lnTo>
                      <a:lnTo>
                        <a:pt x="36" y="1"/>
                      </a:lnTo>
                      <a:lnTo>
                        <a:pt x="31" y="21"/>
                      </a:lnTo>
                      <a:lnTo>
                        <a:pt x="43" y="33"/>
                      </a:lnTo>
                      <a:lnTo>
                        <a:pt x="56" y="46"/>
                      </a:lnTo>
                      <a:lnTo>
                        <a:pt x="57" y="65"/>
                      </a:lnTo>
                      <a:lnTo>
                        <a:pt x="65" y="73"/>
                      </a:lnTo>
                      <a:lnTo>
                        <a:pt x="63" y="160"/>
                      </a:lnTo>
                      <a:lnTo>
                        <a:pt x="73" y="18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3" name="Country">
                  <a:extLst>
                    <a:ext uri="{FF2B5EF4-FFF2-40B4-BE49-F238E27FC236}">
                      <a16:creationId xmlns:a16="http://schemas.microsoft.com/office/drawing/2014/main" id="{2381C902-3E16-4B5A-B84E-F704BA317B11}"/>
                    </a:ext>
                  </a:extLst>
                </p:cNvPr>
                <p:cNvSpPr>
                  <a:spLocks/>
                </p:cNvSpPr>
                <p:nvPr/>
              </p:nvSpPr>
              <p:spPr bwMode="auto">
                <a:xfrm>
                  <a:off x="6988175" y="2276475"/>
                  <a:ext cx="63500" cy="115888"/>
                </a:xfrm>
                <a:custGeom>
                  <a:avLst/>
                  <a:gdLst>
                    <a:gd name="T0" fmla="*/ 164 w 311"/>
                    <a:gd name="T1" fmla="*/ 306 h 571"/>
                    <a:gd name="T2" fmla="*/ 137 w 311"/>
                    <a:gd name="T3" fmla="*/ 276 h 571"/>
                    <a:gd name="T4" fmla="*/ 100 w 311"/>
                    <a:gd name="T5" fmla="*/ 319 h 571"/>
                    <a:gd name="T6" fmla="*/ 67 w 311"/>
                    <a:gd name="T7" fmla="*/ 409 h 571"/>
                    <a:gd name="T8" fmla="*/ 95 w 311"/>
                    <a:gd name="T9" fmla="*/ 438 h 571"/>
                    <a:gd name="T10" fmla="*/ 117 w 311"/>
                    <a:gd name="T11" fmla="*/ 505 h 571"/>
                    <a:gd name="T12" fmla="*/ 161 w 311"/>
                    <a:gd name="T13" fmla="*/ 531 h 571"/>
                    <a:gd name="T14" fmla="*/ 168 w 311"/>
                    <a:gd name="T15" fmla="*/ 567 h 571"/>
                    <a:gd name="T16" fmla="*/ 140 w 311"/>
                    <a:gd name="T17" fmla="*/ 552 h 571"/>
                    <a:gd name="T18" fmla="*/ 103 w 311"/>
                    <a:gd name="T19" fmla="*/ 542 h 571"/>
                    <a:gd name="T20" fmla="*/ 81 w 311"/>
                    <a:gd name="T21" fmla="*/ 509 h 571"/>
                    <a:gd name="T22" fmla="*/ 43 w 311"/>
                    <a:gd name="T23" fmla="*/ 469 h 571"/>
                    <a:gd name="T24" fmla="*/ 29 w 311"/>
                    <a:gd name="T25" fmla="*/ 470 h 571"/>
                    <a:gd name="T26" fmla="*/ 45 w 311"/>
                    <a:gd name="T27" fmla="*/ 410 h 571"/>
                    <a:gd name="T28" fmla="*/ 84 w 311"/>
                    <a:gd name="T29" fmla="*/ 335 h 571"/>
                    <a:gd name="T30" fmla="*/ 70 w 311"/>
                    <a:gd name="T31" fmla="*/ 282 h 571"/>
                    <a:gd name="T32" fmla="*/ 40 w 311"/>
                    <a:gd name="T33" fmla="*/ 229 h 571"/>
                    <a:gd name="T34" fmla="*/ 44 w 311"/>
                    <a:gd name="T35" fmla="*/ 203 h 571"/>
                    <a:gd name="T36" fmla="*/ 42 w 311"/>
                    <a:gd name="T37" fmla="*/ 143 h 571"/>
                    <a:gd name="T38" fmla="*/ 0 w 311"/>
                    <a:gd name="T39" fmla="*/ 79 h 571"/>
                    <a:gd name="T40" fmla="*/ 33 w 311"/>
                    <a:gd name="T41" fmla="*/ 29 h 571"/>
                    <a:gd name="T42" fmla="*/ 82 w 311"/>
                    <a:gd name="T43" fmla="*/ 10 h 571"/>
                    <a:gd name="T44" fmla="*/ 120 w 311"/>
                    <a:gd name="T45" fmla="*/ 13 h 571"/>
                    <a:gd name="T46" fmla="*/ 148 w 311"/>
                    <a:gd name="T47" fmla="*/ 39 h 571"/>
                    <a:gd name="T48" fmla="*/ 140 w 311"/>
                    <a:gd name="T49" fmla="*/ 116 h 571"/>
                    <a:gd name="T50" fmla="*/ 191 w 311"/>
                    <a:gd name="T51" fmla="*/ 99 h 571"/>
                    <a:gd name="T52" fmla="*/ 221 w 311"/>
                    <a:gd name="T53" fmla="*/ 85 h 571"/>
                    <a:gd name="T54" fmla="*/ 278 w 311"/>
                    <a:gd name="T55" fmla="*/ 119 h 571"/>
                    <a:gd name="T56" fmla="*/ 311 w 311"/>
                    <a:gd name="T57" fmla="*/ 192 h 571"/>
                    <a:gd name="T58" fmla="*/ 297 w 311"/>
                    <a:gd name="T59" fmla="*/ 243 h 571"/>
                    <a:gd name="T60" fmla="*/ 213 w 311"/>
                    <a:gd name="T61" fmla="*/ 245 h 571"/>
                    <a:gd name="T62" fmla="*/ 198 w 311"/>
                    <a:gd name="T63" fmla="*/ 324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571">
                      <a:moveTo>
                        <a:pt x="198" y="324"/>
                      </a:moveTo>
                      <a:lnTo>
                        <a:pt x="164" y="306"/>
                      </a:lnTo>
                      <a:lnTo>
                        <a:pt x="131" y="307"/>
                      </a:lnTo>
                      <a:lnTo>
                        <a:pt x="137" y="276"/>
                      </a:lnTo>
                      <a:lnTo>
                        <a:pt x="103" y="277"/>
                      </a:lnTo>
                      <a:lnTo>
                        <a:pt x="100" y="319"/>
                      </a:lnTo>
                      <a:lnTo>
                        <a:pt x="80" y="375"/>
                      </a:lnTo>
                      <a:lnTo>
                        <a:pt x="67" y="409"/>
                      </a:lnTo>
                      <a:lnTo>
                        <a:pt x="70" y="436"/>
                      </a:lnTo>
                      <a:lnTo>
                        <a:pt x="95" y="438"/>
                      </a:lnTo>
                      <a:lnTo>
                        <a:pt x="110" y="472"/>
                      </a:lnTo>
                      <a:lnTo>
                        <a:pt x="117" y="505"/>
                      </a:lnTo>
                      <a:lnTo>
                        <a:pt x="138" y="527"/>
                      </a:lnTo>
                      <a:lnTo>
                        <a:pt x="161" y="531"/>
                      </a:lnTo>
                      <a:lnTo>
                        <a:pt x="181" y="551"/>
                      </a:lnTo>
                      <a:lnTo>
                        <a:pt x="168" y="567"/>
                      </a:lnTo>
                      <a:lnTo>
                        <a:pt x="143" y="571"/>
                      </a:lnTo>
                      <a:lnTo>
                        <a:pt x="140" y="552"/>
                      </a:lnTo>
                      <a:lnTo>
                        <a:pt x="109" y="535"/>
                      </a:lnTo>
                      <a:lnTo>
                        <a:pt x="103" y="542"/>
                      </a:lnTo>
                      <a:lnTo>
                        <a:pt x="88" y="527"/>
                      </a:lnTo>
                      <a:lnTo>
                        <a:pt x="81" y="509"/>
                      </a:lnTo>
                      <a:lnTo>
                        <a:pt x="61" y="487"/>
                      </a:lnTo>
                      <a:lnTo>
                        <a:pt x="43" y="469"/>
                      </a:lnTo>
                      <a:lnTo>
                        <a:pt x="37" y="491"/>
                      </a:lnTo>
                      <a:lnTo>
                        <a:pt x="29" y="470"/>
                      </a:lnTo>
                      <a:lnTo>
                        <a:pt x="34" y="447"/>
                      </a:lnTo>
                      <a:lnTo>
                        <a:pt x="45" y="410"/>
                      </a:lnTo>
                      <a:lnTo>
                        <a:pt x="63" y="371"/>
                      </a:lnTo>
                      <a:lnTo>
                        <a:pt x="84" y="335"/>
                      </a:lnTo>
                      <a:lnTo>
                        <a:pt x="69" y="300"/>
                      </a:lnTo>
                      <a:lnTo>
                        <a:pt x="70" y="282"/>
                      </a:lnTo>
                      <a:lnTo>
                        <a:pt x="65" y="260"/>
                      </a:lnTo>
                      <a:lnTo>
                        <a:pt x="40" y="229"/>
                      </a:lnTo>
                      <a:lnTo>
                        <a:pt x="31" y="210"/>
                      </a:lnTo>
                      <a:lnTo>
                        <a:pt x="44" y="203"/>
                      </a:lnTo>
                      <a:lnTo>
                        <a:pt x="58" y="169"/>
                      </a:lnTo>
                      <a:lnTo>
                        <a:pt x="42" y="143"/>
                      </a:lnTo>
                      <a:lnTo>
                        <a:pt x="18" y="114"/>
                      </a:lnTo>
                      <a:lnTo>
                        <a:pt x="0" y="79"/>
                      </a:lnTo>
                      <a:lnTo>
                        <a:pt x="16" y="72"/>
                      </a:lnTo>
                      <a:lnTo>
                        <a:pt x="33" y="29"/>
                      </a:lnTo>
                      <a:lnTo>
                        <a:pt x="60" y="27"/>
                      </a:lnTo>
                      <a:lnTo>
                        <a:pt x="82" y="10"/>
                      </a:lnTo>
                      <a:lnTo>
                        <a:pt x="104" y="0"/>
                      </a:lnTo>
                      <a:lnTo>
                        <a:pt x="120" y="13"/>
                      </a:lnTo>
                      <a:lnTo>
                        <a:pt x="123" y="37"/>
                      </a:lnTo>
                      <a:lnTo>
                        <a:pt x="148" y="39"/>
                      </a:lnTo>
                      <a:lnTo>
                        <a:pt x="139" y="81"/>
                      </a:lnTo>
                      <a:lnTo>
                        <a:pt x="140" y="116"/>
                      </a:lnTo>
                      <a:lnTo>
                        <a:pt x="180" y="93"/>
                      </a:lnTo>
                      <a:lnTo>
                        <a:pt x="191" y="99"/>
                      </a:lnTo>
                      <a:lnTo>
                        <a:pt x="213" y="98"/>
                      </a:lnTo>
                      <a:lnTo>
                        <a:pt x="221" y="85"/>
                      </a:lnTo>
                      <a:lnTo>
                        <a:pt x="250" y="87"/>
                      </a:lnTo>
                      <a:lnTo>
                        <a:pt x="278" y="119"/>
                      </a:lnTo>
                      <a:lnTo>
                        <a:pt x="281" y="158"/>
                      </a:lnTo>
                      <a:lnTo>
                        <a:pt x="311" y="192"/>
                      </a:lnTo>
                      <a:lnTo>
                        <a:pt x="310" y="225"/>
                      </a:lnTo>
                      <a:lnTo>
                        <a:pt x="297" y="243"/>
                      </a:lnTo>
                      <a:lnTo>
                        <a:pt x="262" y="237"/>
                      </a:lnTo>
                      <a:lnTo>
                        <a:pt x="213" y="245"/>
                      </a:lnTo>
                      <a:lnTo>
                        <a:pt x="189" y="277"/>
                      </a:lnTo>
                      <a:lnTo>
                        <a:pt x="198" y="32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4" name="Country">
                  <a:extLst>
                    <a:ext uri="{FF2B5EF4-FFF2-40B4-BE49-F238E27FC236}">
                      <a16:creationId xmlns:a16="http://schemas.microsoft.com/office/drawing/2014/main" id="{5534EAD5-73C2-4D8A-B847-5B604804CA84}"/>
                    </a:ext>
                  </a:extLst>
                </p:cNvPr>
                <p:cNvSpPr>
                  <a:spLocks/>
                </p:cNvSpPr>
                <p:nvPr/>
              </p:nvSpPr>
              <p:spPr bwMode="auto">
                <a:xfrm>
                  <a:off x="6757988" y="2092325"/>
                  <a:ext cx="57150" cy="41275"/>
                </a:xfrm>
                <a:custGeom>
                  <a:avLst/>
                  <a:gdLst>
                    <a:gd name="T0" fmla="*/ 136 w 286"/>
                    <a:gd name="T1" fmla="*/ 35 h 204"/>
                    <a:gd name="T2" fmla="*/ 122 w 286"/>
                    <a:gd name="T3" fmla="*/ 50 h 204"/>
                    <a:gd name="T4" fmla="*/ 80 w 286"/>
                    <a:gd name="T5" fmla="*/ 42 h 204"/>
                    <a:gd name="T6" fmla="*/ 77 w 286"/>
                    <a:gd name="T7" fmla="*/ 71 h 204"/>
                    <a:gd name="T8" fmla="*/ 118 w 286"/>
                    <a:gd name="T9" fmla="*/ 67 h 204"/>
                    <a:gd name="T10" fmla="*/ 165 w 286"/>
                    <a:gd name="T11" fmla="*/ 83 h 204"/>
                    <a:gd name="T12" fmla="*/ 236 w 286"/>
                    <a:gd name="T13" fmla="*/ 75 h 204"/>
                    <a:gd name="T14" fmla="*/ 246 w 286"/>
                    <a:gd name="T15" fmla="*/ 120 h 204"/>
                    <a:gd name="T16" fmla="*/ 258 w 286"/>
                    <a:gd name="T17" fmla="*/ 115 h 204"/>
                    <a:gd name="T18" fmla="*/ 281 w 286"/>
                    <a:gd name="T19" fmla="*/ 126 h 204"/>
                    <a:gd name="T20" fmla="*/ 280 w 286"/>
                    <a:gd name="T21" fmla="*/ 145 h 204"/>
                    <a:gd name="T22" fmla="*/ 286 w 286"/>
                    <a:gd name="T23" fmla="*/ 172 h 204"/>
                    <a:gd name="T24" fmla="*/ 247 w 286"/>
                    <a:gd name="T25" fmla="*/ 172 h 204"/>
                    <a:gd name="T26" fmla="*/ 221 w 286"/>
                    <a:gd name="T27" fmla="*/ 169 h 204"/>
                    <a:gd name="T28" fmla="*/ 197 w 286"/>
                    <a:gd name="T29" fmla="*/ 190 h 204"/>
                    <a:gd name="T30" fmla="*/ 180 w 286"/>
                    <a:gd name="T31" fmla="*/ 194 h 204"/>
                    <a:gd name="T32" fmla="*/ 167 w 286"/>
                    <a:gd name="T33" fmla="*/ 204 h 204"/>
                    <a:gd name="T34" fmla="*/ 152 w 286"/>
                    <a:gd name="T35" fmla="*/ 189 h 204"/>
                    <a:gd name="T36" fmla="*/ 156 w 286"/>
                    <a:gd name="T37" fmla="*/ 149 h 204"/>
                    <a:gd name="T38" fmla="*/ 144 w 286"/>
                    <a:gd name="T39" fmla="*/ 147 h 204"/>
                    <a:gd name="T40" fmla="*/ 148 w 286"/>
                    <a:gd name="T41" fmla="*/ 132 h 204"/>
                    <a:gd name="T42" fmla="*/ 128 w 286"/>
                    <a:gd name="T43" fmla="*/ 121 h 204"/>
                    <a:gd name="T44" fmla="*/ 111 w 286"/>
                    <a:gd name="T45" fmla="*/ 138 h 204"/>
                    <a:gd name="T46" fmla="*/ 107 w 286"/>
                    <a:gd name="T47" fmla="*/ 157 h 204"/>
                    <a:gd name="T48" fmla="*/ 101 w 286"/>
                    <a:gd name="T49" fmla="*/ 164 h 204"/>
                    <a:gd name="T50" fmla="*/ 79 w 286"/>
                    <a:gd name="T51" fmla="*/ 163 h 204"/>
                    <a:gd name="T52" fmla="*/ 67 w 286"/>
                    <a:gd name="T53" fmla="*/ 185 h 204"/>
                    <a:gd name="T54" fmla="*/ 54 w 286"/>
                    <a:gd name="T55" fmla="*/ 176 h 204"/>
                    <a:gd name="T56" fmla="*/ 26 w 286"/>
                    <a:gd name="T57" fmla="*/ 191 h 204"/>
                    <a:gd name="T58" fmla="*/ 15 w 286"/>
                    <a:gd name="T59" fmla="*/ 185 h 204"/>
                    <a:gd name="T60" fmla="*/ 36 w 286"/>
                    <a:gd name="T61" fmla="*/ 137 h 204"/>
                    <a:gd name="T62" fmla="*/ 28 w 286"/>
                    <a:gd name="T63" fmla="*/ 101 h 204"/>
                    <a:gd name="T64" fmla="*/ 0 w 286"/>
                    <a:gd name="T65" fmla="*/ 89 h 204"/>
                    <a:gd name="T66" fmla="*/ 10 w 286"/>
                    <a:gd name="T67" fmla="*/ 68 h 204"/>
                    <a:gd name="T68" fmla="*/ 42 w 286"/>
                    <a:gd name="T69" fmla="*/ 70 h 204"/>
                    <a:gd name="T70" fmla="*/ 60 w 286"/>
                    <a:gd name="T71" fmla="*/ 43 h 204"/>
                    <a:gd name="T72" fmla="*/ 72 w 286"/>
                    <a:gd name="T73" fmla="*/ 11 h 204"/>
                    <a:gd name="T74" fmla="*/ 122 w 286"/>
                    <a:gd name="T75" fmla="*/ 0 h 204"/>
                    <a:gd name="T76" fmla="*/ 114 w 286"/>
                    <a:gd name="T77" fmla="*/ 23 h 204"/>
                    <a:gd name="T78" fmla="*/ 120 w 286"/>
                    <a:gd name="T79" fmla="*/ 37 h 204"/>
                    <a:gd name="T80" fmla="*/ 136 w 286"/>
                    <a:gd name="T81" fmla="*/ 3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6" h="204">
                      <a:moveTo>
                        <a:pt x="136" y="35"/>
                      </a:moveTo>
                      <a:lnTo>
                        <a:pt x="122" y="50"/>
                      </a:lnTo>
                      <a:lnTo>
                        <a:pt x="80" y="42"/>
                      </a:lnTo>
                      <a:lnTo>
                        <a:pt x="77" y="71"/>
                      </a:lnTo>
                      <a:lnTo>
                        <a:pt x="118" y="67"/>
                      </a:lnTo>
                      <a:lnTo>
                        <a:pt x="165" y="83"/>
                      </a:lnTo>
                      <a:lnTo>
                        <a:pt x="236" y="75"/>
                      </a:lnTo>
                      <a:lnTo>
                        <a:pt x="246" y="120"/>
                      </a:lnTo>
                      <a:lnTo>
                        <a:pt x="258" y="115"/>
                      </a:lnTo>
                      <a:lnTo>
                        <a:pt x="281" y="126"/>
                      </a:lnTo>
                      <a:lnTo>
                        <a:pt x="280" y="145"/>
                      </a:lnTo>
                      <a:lnTo>
                        <a:pt x="286" y="172"/>
                      </a:lnTo>
                      <a:lnTo>
                        <a:pt x="247" y="172"/>
                      </a:lnTo>
                      <a:lnTo>
                        <a:pt x="221" y="169"/>
                      </a:lnTo>
                      <a:lnTo>
                        <a:pt x="197" y="190"/>
                      </a:lnTo>
                      <a:lnTo>
                        <a:pt x="180" y="194"/>
                      </a:lnTo>
                      <a:lnTo>
                        <a:pt x="167" y="204"/>
                      </a:lnTo>
                      <a:lnTo>
                        <a:pt x="152" y="189"/>
                      </a:lnTo>
                      <a:lnTo>
                        <a:pt x="156" y="149"/>
                      </a:lnTo>
                      <a:lnTo>
                        <a:pt x="144" y="147"/>
                      </a:lnTo>
                      <a:lnTo>
                        <a:pt x="148" y="132"/>
                      </a:lnTo>
                      <a:lnTo>
                        <a:pt x="128" y="121"/>
                      </a:lnTo>
                      <a:lnTo>
                        <a:pt x="111" y="138"/>
                      </a:lnTo>
                      <a:lnTo>
                        <a:pt x="107" y="157"/>
                      </a:lnTo>
                      <a:lnTo>
                        <a:pt x="101" y="164"/>
                      </a:lnTo>
                      <a:lnTo>
                        <a:pt x="79" y="163"/>
                      </a:lnTo>
                      <a:lnTo>
                        <a:pt x="67" y="185"/>
                      </a:lnTo>
                      <a:lnTo>
                        <a:pt x="54" y="176"/>
                      </a:lnTo>
                      <a:lnTo>
                        <a:pt x="26" y="191"/>
                      </a:lnTo>
                      <a:lnTo>
                        <a:pt x="15" y="185"/>
                      </a:lnTo>
                      <a:lnTo>
                        <a:pt x="36" y="137"/>
                      </a:lnTo>
                      <a:lnTo>
                        <a:pt x="28" y="101"/>
                      </a:lnTo>
                      <a:lnTo>
                        <a:pt x="0" y="89"/>
                      </a:lnTo>
                      <a:lnTo>
                        <a:pt x="10" y="68"/>
                      </a:lnTo>
                      <a:lnTo>
                        <a:pt x="42" y="70"/>
                      </a:lnTo>
                      <a:lnTo>
                        <a:pt x="60" y="43"/>
                      </a:lnTo>
                      <a:lnTo>
                        <a:pt x="72" y="11"/>
                      </a:lnTo>
                      <a:lnTo>
                        <a:pt x="122" y="0"/>
                      </a:lnTo>
                      <a:lnTo>
                        <a:pt x="114" y="23"/>
                      </a:lnTo>
                      <a:lnTo>
                        <a:pt x="120" y="37"/>
                      </a:lnTo>
                      <a:lnTo>
                        <a:pt x="136" y="3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5" name="Country">
                  <a:extLst>
                    <a:ext uri="{FF2B5EF4-FFF2-40B4-BE49-F238E27FC236}">
                      <a16:creationId xmlns:a16="http://schemas.microsoft.com/office/drawing/2014/main" id="{C9BD14E7-D76F-48BD-A0EF-0704C0BF8640}"/>
                    </a:ext>
                  </a:extLst>
                </p:cNvPr>
                <p:cNvSpPr>
                  <a:spLocks/>
                </p:cNvSpPr>
                <p:nvPr/>
              </p:nvSpPr>
              <p:spPr bwMode="auto">
                <a:xfrm>
                  <a:off x="7200900" y="2500313"/>
                  <a:ext cx="19050" cy="7938"/>
                </a:xfrm>
                <a:custGeom>
                  <a:avLst/>
                  <a:gdLst>
                    <a:gd name="T0" fmla="*/ 0 w 90"/>
                    <a:gd name="T1" fmla="*/ 23 h 43"/>
                    <a:gd name="T2" fmla="*/ 5 w 90"/>
                    <a:gd name="T3" fmla="*/ 15 h 43"/>
                    <a:gd name="T4" fmla="*/ 37 w 90"/>
                    <a:gd name="T5" fmla="*/ 6 h 43"/>
                    <a:gd name="T6" fmla="*/ 64 w 90"/>
                    <a:gd name="T7" fmla="*/ 5 h 43"/>
                    <a:gd name="T8" fmla="*/ 76 w 90"/>
                    <a:gd name="T9" fmla="*/ 0 h 43"/>
                    <a:gd name="T10" fmla="*/ 90 w 90"/>
                    <a:gd name="T11" fmla="*/ 5 h 43"/>
                    <a:gd name="T12" fmla="*/ 76 w 90"/>
                    <a:gd name="T13" fmla="*/ 15 h 43"/>
                    <a:gd name="T14" fmla="*/ 37 w 90"/>
                    <a:gd name="T15" fmla="*/ 32 h 43"/>
                    <a:gd name="T16" fmla="*/ 5 w 90"/>
                    <a:gd name="T17" fmla="*/ 43 h 43"/>
                    <a:gd name="T18" fmla="*/ 4 w 90"/>
                    <a:gd name="T19" fmla="*/ 31 h 43"/>
                    <a:gd name="T20" fmla="*/ 0 w 90"/>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43">
                      <a:moveTo>
                        <a:pt x="0" y="23"/>
                      </a:moveTo>
                      <a:lnTo>
                        <a:pt x="5" y="15"/>
                      </a:lnTo>
                      <a:lnTo>
                        <a:pt x="37" y="6"/>
                      </a:lnTo>
                      <a:lnTo>
                        <a:pt x="64" y="5"/>
                      </a:lnTo>
                      <a:lnTo>
                        <a:pt x="76" y="0"/>
                      </a:lnTo>
                      <a:lnTo>
                        <a:pt x="90" y="5"/>
                      </a:lnTo>
                      <a:lnTo>
                        <a:pt x="76" y="15"/>
                      </a:lnTo>
                      <a:lnTo>
                        <a:pt x="37" y="32"/>
                      </a:lnTo>
                      <a:lnTo>
                        <a:pt x="5" y="43"/>
                      </a:lnTo>
                      <a:lnTo>
                        <a:pt x="4" y="31"/>
                      </a:lnTo>
                      <a:lnTo>
                        <a:pt x="0" y="2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6" name="Country">
                  <a:extLst>
                    <a:ext uri="{FF2B5EF4-FFF2-40B4-BE49-F238E27FC236}">
                      <a16:creationId xmlns:a16="http://schemas.microsoft.com/office/drawing/2014/main" id="{7A550F42-32D0-476E-817C-238D44D76F91}"/>
                    </a:ext>
                  </a:extLst>
                </p:cNvPr>
                <p:cNvSpPr>
                  <a:spLocks/>
                </p:cNvSpPr>
                <p:nvPr/>
              </p:nvSpPr>
              <p:spPr bwMode="auto">
                <a:xfrm>
                  <a:off x="6642100" y="2073275"/>
                  <a:ext cx="107950" cy="74613"/>
                </a:xfrm>
                <a:custGeom>
                  <a:avLst/>
                  <a:gdLst>
                    <a:gd name="T0" fmla="*/ 330 w 532"/>
                    <a:gd name="T1" fmla="*/ 346 h 364"/>
                    <a:gd name="T2" fmla="*/ 326 w 532"/>
                    <a:gd name="T3" fmla="*/ 307 h 364"/>
                    <a:gd name="T4" fmla="*/ 298 w 532"/>
                    <a:gd name="T5" fmla="*/ 305 h 364"/>
                    <a:gd name="T6" fmla="*/ 255 w 532"/>
                    <a:gd name="T7" fmla="*/ 263 h 364"/>
                    <a:gd name="T8" fmla="*/ 225 w 532"/>
                    <a:gd name="T9" fmla="*/ 258 h 364"/>
                    <a:gd name="T10" fmla="*/ 183 w 532"/>
                    <a:gd name="T11" fmla="*/ 234 h 364"/>
                    <a:gd name="T12" fmla="*/ 156 w 532"/>
                    <a:gd name="T13" fmla="*/ 230 h 364"/>
                    <a:gd name="T14" fmla="*/ 139 w 532"/>
                    <a:gd name="T15" fmla="*/ 238 h 364"/>
                    <a:gd name="T16" fmla="*/ 114 w 532"/>
                    <a:gd name="T17" fmla="*/ 237 h 364"/>
                    <a:gd name="T18" fmla="*/ 87 w 532"/>
                    <a:gd name="T19" fmla="*/ 264 h 364"/>
                    <a:gd name="T20" fmla="*/ 53 w 532"/>
                    <a:gd name="T21" fmla="*/ 274 h 364"/>
                    <a:gd name="T22" fmla="*/ 46 w 532"/>
                    <a:gd name="T23" fmla="*/ 240 h 364"/>
                    <a:gd name="T24" fmla="*/ 52 w 532"/>
                    <a:gd name="T25" fmla="*/ 190 h 364"/>
                    <a:gd name="T26" fmla="*/ 22 w 532"/>
                    <a:gd name="T27" fmla="*/ 173 h 364"/>
                    <a:gd name="T28" fmla="*/ 32 w 532"/>
                    <a:gd name="T29" fmla="*/ 140 h 364"/>
                    <a:gd name="T30" fmla="*/ 7 w 532"/>
                    <a:gd name="T31" fmla="*/ 137 h 364"/>
                    <a:gd name="T32" fmla="*/ 15 w 532"/>
                    <a:gd name="T33" fmla="*/ 95 h 364"/>
                    <a:gd name="T34" fmla="*/ 51 w 532"/>
                    <a:gd name="T35" fmla="*/ 107 h 364"/>
                    <a:gd name="T36" fmla="*/ 84 w 532"/>
                    <a:gd name="T37" fmla="*/ 91 h 364"/>
                    <a:gd name="T38" fmla="*/ 57 w 532"/>
                    <a:gd name="T39" fmla="*/ 61 h 364"/>
                    <a:gd name="T40" fmla="*/ 46 w 532"/>
                    <a:gd name="T41" fmla="*/ 32 h 364"/>
                    <a:gd name="T42" fmla="*/ 15 w 532"/>
                    <a:gd name="T43" fmla="*/ 45 h 364"/>
                    <a:gd name="T44" fmla="*/ 11 w 532"/>
                    <a:gd name="T45" fmla="*/ 82 h 364"/>
                    <a:gd name="T46" fmla="*/ 0 w 532"/>
                    <a:gd name="T47" fmla="*/ 49 h 364"/>
                    <a:gd name="T48" fmla="*/ 16 w 532"/>
                    <a:gd name="T49" fmla="*/ 32 h 364"/>
                    <a:gd name="T50" fmla="*/ 59 w 532"/>
                    <a:gd name="T51" fmla="*/ 22 h 364"/>
                    <a:gd name="T52" fmla="*/ 85 w 532"/>
                    <a:gd name="T53" fmla="*/ 36 h 364"/>
                    <a:gd name="T54" fmla="*/ 112 w 532"/>
                    <a:gd name="T55" fmla="*/ 76 h 364"/>
                    <a:gd name="T56" fmla="*/ 131 w 532"/>
                    <a:gd name="T57" fmla="*/ 73 h 364"/>
                    <a:gd name="T58" fmla="*/ 174 w 532"/>
                    <a:gd name="T59" fmla="*/ 73 h 364"/>
                    <a:gd name="T60" fmla="*/ 167 w 532"/>
                    <a:gd name="T61" fmla="*/ 47 h 364"/>
                    <a:gd name="T62" fmla="*/ 200 w 532"/>
                    <a:gd name="T63" fmla="*/ 30 h 364"/>
                    <a:gd name="T64" fmla="*/ 232 w 532"/>
                    <a:gd name="T65" fmla="*/ 0 h 364"/>
                    <a:gd name="T66" fmla="*/ 283 w 532"/>
                    <a:gd name="T67" fmla="*/ 27 h 364"/>
                    <a:gd name="T68" fmla="*/ 287 w 532"/>
                    <a:gd name="T69" fmla="*/ 67 h 364"/>
                    <a:gd name="T70" fmla="*/ 302 w 532"/>
                    <a:gd name="T71" fmla="*/ 78 h 364"/>
                    <a:gd name="T72" fmla="*/ 342 w 532"/>
                    <a:gd name="T73" fmla="*/ 75 h 364"/>
                    <a:gd name="T74" fmla="*/ 355 w 532"/>
                    <a:gd name="T75" fmla="*/ 84 h 364"/>
                    <a:gd name="T76" fmla="*/ 374 w 532"/>
                    <a:gd name="T77" fmla="*/ 136 h 364"/>
                    <a:gd name="T78" fmla="*/ 417 w 532"/>
                    <a:gd name="T79" fmla="*/ 170 h 364"/>
                    <a:gd name="T80" fmla="*/ 442 w 532"/>
                    <a:gd name="T81" fmla="*/ 192 h 364"/>
                    <a:gd name="T82" fmla="*/ 482 w 532"/>
                    <a:gd name="T83" fmla="*/ 216 h 364"/>
                    <a:gd name="T84" fmla="*/ 532 w 532"/>
                    <a:gd name="T85" fmla="*/ 237 h 364"/>
                    <a:gd name="T86" fmla="*/ 531 w 532"/>
                    <a:gd name="T87" fmla="*/ 266 h 364"/>
                    <a:gd name="T88" fmla="*/ 520 w 532"/>
                    <a:gd name="T89" fmla="*/ 264 h 364"/>
                    <a:gd name="T90" fmla="*/ 502 w 532"/>
                    <a:gd name="T91" fmla="*/ 252 h 364"/>
                    <a:gd name="T92" fmla="*/ 496 w 532"/>
                    <a:gd name="T93" fmla="*/ 268 h 364"/>
                    <a:gd name="T94" fmla="*/ 464 w 532"/>
                    <a:gd name="T95" fmla="*/ 278 h 364"/>
                    <a:gd name="T96" fmla="*/ 456 w 532"/>
                    <a:gd name="T97" fmla="*/ 315 h 364"/>
                    <a:gd name="T98" fmla="*/ 435 w 532"/>
                    <a:gd name="T99" fmla="*/ 330 h 364"/>
                    <a:gd name="T100" fmla="*/ 405 w 532"/>
                    <a:gd name="T101" fmla="*/ 337 h 364"/>
                    <a:gd name="T102" fmla="*/ 397 w 532"/>
                    <a:gd name="T103" fmla="*/ 358 h 364"/>
                    <a:gd name="T104" fmla="*/ 368 w 532"/>
                    <a:gd name="T105" fmla="*/ 364 h 364"/>
                    <a:gd name="T106" fmla="*/ 330 w 532"/>
                    <a:gd name="T107" fmla="*/ 346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364">
                      <a:moveTo>
                        <a:pt x="330" y="346"/>
                      </a:moveTo>
                      <a:lnTo>
                        <a:pt x="326" y="307"/>
                      </a:lnTo>
                      <a:lnTo>
                        <a:pt x="298" y="305"/>
                      </a:lnTo>
                      <a:lnTo>
                        <a:pt x="255" y="263"/>
                      </a:lnTo>
                      <a:lnTo>
                        <a:pt x="225" y="258"/>
                      </a:lnTo>
                      <a:lnTo>
                        <a:pt x="183" y="234"/>
                      </a:lnTo>
                      <a:lnTo>
                        <a:pt x="156" y="230"/>
                      </a:lnTo>
                      <a:lnTo>
                        <a:pt x="139" y="238"/>
                      </a:lnTo>
                      <a:lnTo>
                        <a:pt x="114" y="237"/>
                      </a:lnTo>
                      <a:lnTo>
                        <a:pt x="87" y="264"/>
                      </a:lnTo>
                      <a:lnTo>
                        <a:pt x="53" y="274"/>
                      </a:lnTo>
                      <a:lnTo>
                        <a:pt x="46" y="240"/>
                      </a:lnTo>
                      <a:lnTo>
                        <a:pt x="52" y="190"/>
                      </a:lnTo>
                      <a:lnTo>
                        <a:pt x="22" y="173"/>
                      </a:lnTo>
                      <a:lnTo>
                        <a:pt x="32" y="140"/>
                      </a:lnTo>
                      <a:lnTo>
                        <a:pt x="7" y="137"/>
                      </a:lnTo>
                      <a:lnTo>
                        <a:pt x="15" y="95"/>
                      </a:lnTo>
                      <a:lnTo>
                        <a:pt x="51" y="107"/>
                      </a:lnTo>
                      <a:lnTo>
                        <a:pt x="84" y="91"/>
                      </a:lnTo>
                      <a:lnTo>
                        <a:pt x="57" y="61"/>
                      </a:lnTo>
                      <a:lnTo>
                        <a:pt x="46" y="32"/>
                      </a:lnTo>
                      <a:lnTo>
                        <a:pt x="15" y="45"/>
                      </a:lnTo>
                      <a:lnTo>
                        <a:pt x="11" y="82"/>
                      </a:lnTo>
                      <a:lnTo>
                        <a:pt x="0" y="49"/>
                      </a:lnTo>
                      <a:lnTo>
                        <a:pt x="16" y="32"/>
                      </a:lnTo>
                      <a:lnTo>
                        <a:pt x="59" y="22"/>
                      </a:lnTo>
                      <a:lnTo>
                        <a:pt x="85" y="36"/>
                      </a:lnTo>
                      <a:lnTo>
                        <a:pt x="112" y="76"/>
                      </a:lnTo>
                      <a:lnTo>
                        <a:pt x="131" y="73"/>
                      </a:lnTo>
                      <a:lnTo>
                        <a:pt x="174" y="73"/>
                      </a:lnTo>
                      <a:lnTo>
                        <a:pt x="167" y="47"/>
                      </a:lnTo>
                      <a:lnTo>
                        <a:pt x="200" y="30"/>
                      </a:lnTo>
                      <a:lnTo>
                        <a:pt x="232" y="0"/>
                      </a:lnTo>
                      <a:lnTo>
                        <a:pt x="283" y="27"/>
                      </a:lnTo>
                      <a:lnTo>
                        <a:pt x="287" y="67"/>
                      </a:lnTo>
                      <a:lnTo>
                        <a:pt x="302" y="78"/>
                      </a:lnTo>
                      <a:lnTo>
                        <a:pt x="342" y="75"/>
                      </a:lnTo>
                      <a:lnTo>
                        <a:pt x="355" y="84"/>
                      </a:lnTo>
                      <a:lnTo>
                        <a:pt x="374" y="136"/>
                      </a:lnTo>
                      <a:lnTo>
                        <a:pt x="417" y="170"/>
                      </a:lnTo>
                      <a:lnTo>
                        <a:pt x="442" y="192"/>
                      </a:lnTo>
                      <a:lnTo>
                        <a:pt x="482" y="216"/>
                      </a:lnTo>
                      <a:lnTo>
                        <a:pt x="532" y="237"/>
                      </a:lnTo>
                      <a:lnTo>
                        <a:pt x="531" y="266"/>
                      </a:lnTo>
                      <a:lnTo>
                        <a:pt x="520" y="264"/>
                      </a:lnTo>
                      <a:lnTo>
                        <a:pt x="502" y="252"/>
                      </a:lnTo>
                      <a:lnTo>
                        <a:pt x="496" y="268"/>
                      </a:lnTo>
                      <a:lnTo>
                        <a:pt x="464" y="278"/>
                      </a:lnTo>
                      <a:lnTo>
                        <a:pt x="456" y="315"/>
                      </a:lnTo>
                      <a:lnTo>
                        <a:pt x="435" y="330"/>
                      </a:lnTo>
                      <a:lnTo>
                        <a:pt x="405" y="337"/>
                      </a:lnTo>
                      <a:lnTo>
                        <a:pt x="397" y="358"/>
                      </a:lnTo>
                      <a:lnTo>
                        <a:pt x="368" y="364"/>
                      </a:lnTo>
                      <a:lnTo>
                        <a:pt x="330" y="346"/>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7" name="Country">
                  <a:extLst>
                    <a:ext uri="{FF2B5EF4-FFF2-40B4-BE49-F238E27FC236}">
                      <a16:creationId xmlns:a16="http://schemas.microsoft.com/office/drawing/2014/main" id="{07CAB339-C02F-4D7D-BCA4-B0D5BDB09EA8}"/>
                    </a:ext>
                  </a:extLst>
                </p:cNvPr>
                <p:cNvSpPr>
                  <a:spLocks/>
                </p:cNvSpPr>
                <p:nvPr/>
              </p:nvSpPr>
              <p:spPr bwMode="auto">
                <a:xfrm>
                  <a:off x="6294438" y="2127250"/>
                  <a:ext cx="31750" cy="65088"/>
                </a:xfrm>
                <a:custGeom>
                  <a:avLst/>
                  <a:gdLst>
                    <a:gd name="T0" fmla="*/ 74 w 151"/>
                    <a:gd name="T1" fmla="*/ 320 h 320"/>
                    <a:gd name="T2" fmla="*/ 58 w 151"/>
                    <a:gd name="T3" fmla="*/ 241 h 320"/>
                    <a:gd name="T4" fmla="*/ 35 w 151"/>
                    <a:gd name="T5" fmla="*/ 223 h 320"/>
                    <a:gd name="T6" fmla="*/ 34 w 151"/>
                    <a:gd name="T7" fmla="*/ 212 h 320"/>
                    <a:gd name="T8" fmla="*/ 3 w 151"/>
                    <a:gd name="T9" fmla="*/ 186 h 320"/>
                    <a:gd name="T10" fmla="*/ 0 w 151"/>
                    <a:gd name="T11" fmla="*/ 151 h 320"/>
                    <a:gd name="T12" fmla="*/ 24 w 151"/>
                    <a:gd name="T13" fmla="*/ 126 h 320"/>
                    <a:gd name="T14" fmla="*/ 32 w 151"/>
                    <a:gd name="T15" fmla="*/ 88 h 320"/>
                    <a:gd name="T16" fmla="*/ 26 w 151"/>
                    <a:gd name="T17" fmla="*/ 44 h 320"/>
                    <a:gd name="T18" fmla="*/ 34 w 151"/>
                    <a:gd name="T19" fmla="*/ 19 h 320"/>
                    <a:gd name="T20" fmla="*/ 75 w 151"/>
                    <a:gd name="T21" fmla="*/ 0 h 320"/>
                    <a:gd name="T22" fmla="*/ 102 w 151"/>
                    <a:gd name="T23" fmla="*/ 6 h 320"/>
                    <a:gd name="T24" fmla="*/ 101 w 151"/>
                    <a:gd name="T25" fmla="*/ 30 h 320"/>
                    <a:gd name="T26" fmla="*/ 133 w 151"/>
                    <a:gd name="T27" fmla="*/ 13 h 320"/>
                    <a:gd name="T28" fmla="*/ 136 w 151"/>
                    <a:gd name="T29" fmla="*/ 22 h 320"/>
                    <a:gd name="T30" fmla="*/ 117 w 151"/>
                    <a:gd name="T31" fmla="*/ 45 h 320"/>
                    <a:gd name="T32" fmla="*/ 117 w 151"/>
                    <a:gd name="T33" fmla="*/ 66 h 320"/>
                    <a:gd name="T34" fmla="*/ 130 w 151"/>
                    <a:gd name="T35" fmla="*/ 78 h 320"/>
                    <a:gd name="T36" fmla="*/ 125 w 151"/>
                    <a:gd name="T37" fmla="*/ 118 h 320"/>
                    <a:gd name="T38" fmla="*/ 100 w 151"/>
                    <a:gd name="T39" fmla="*/ 141 h 320"/>
                    <a:gd name="T40" fmla="*/ 107 w 151"/>
                    <a:gd name="T41" fmla="*/ 166 h 320"/>
                    <a:gd name="T42" fmla="*/ 127 w 151"/>
                    <a:gd name="T43" fmla="*/ 166 h 320"/>
                    <a:gd name="T44" fmla="*/ 136 w 151"/>
                    <a:gd name="T45" fmla="*/ 188 h 320"/>
                    <a:gd name="T46" fmla="*/ 151 w 151"/>
                    <a:gd name="T47" fmla="*/ 195 h 320"/>
                    <a:gd name="T48" fmla="*/ 148 w 151"/>
                    <a:gd name="T49" fmla="*/ 229 h 320"/>
                    <a:gd name="T50" fmla="*/ 130 w 151"/>
                    <a:gd name="T51" fmla="*/ 242 h 320"/>
                    <a:gd name="T52" fmla="*/ 118 w 151"/>
                    <a:gd name="T53" fmla="*/ 256 h 320"/>
                    <a:gd name="T54" fmla="*/ 92 w 151"/>
                    <a:gd name="T55" fmla="*/ 273 h 320"/>
                    <a:gd name="T56" fmla="*/ 96 w 151"/>
                    <a:gd name="T57" fmla="*/ 292 h 320"/>
                    <a:gd name="T58" fmla="*/ 93 w 151"/>
                    <a:gd name="T59" fmla="*/ 310 h 320"/>
                    <a:gd name="T60" fmla="*/ 74 w 151"/>
                    <a:gd name="T61"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1" h="320">
                      <a:moveTo>
                        <a:pt x="74" y="320"/>
                      </a:moveTo>
                      <a:lnTo>
                        <a:pt x="58" y="241"/>
                      </a:lnTo>
                      <a:lnTo>
                        <a:pt x="35" y="223"/>
                      </a:lnTo>
                      <a:lnTo>
                        <a:pt x="34" y="212"/>
                      </a:lnTo>
                      <a:lnTo>
                        <a:pt x="3" y="186"/>
                      </a:lnTo>
                      <a:lnTo>
                        <a:pt x="0" y="151"/>
                      </a:lnTo>
                      <a:lnTo>
                        <a:pt x="24" y="126"/>
                      </a:lnTo>
                      <a:lnTo>
                        <a:pt x="32" y="88"/>
                      </a:lnTo>
                      <a:lnTo>
                        <a:pt x="26" y="44"/>
                      </a:lnTo>
                      <a:lnTo>
                        <a:pt x="34" y="19"/>
                      </a:lnTo>
                      <a:lnTo>
                        <a:pt x="75" y="0"/>
                      </a:lnTo>
                      <a:lnTo>
                        <a:pt x="102" y="6"/>
                      </a:lnTo>
                      <a:lnTo>
                        <a:pt x="101" y="30"/>
                      </a:lnTo>
                      <a:lnTo>
                        <a:pt x="133" y="13"/>
                      </a:lnTo>
                      <a:lnTo>
                        <a:pt x="136" y="22"/>
                      </a:lnTo>
                      <a:lnTo>
                        <a:pt x="117" y="45"/>
                      </a:lnTo>
                      <a:lnTo>
                        <a:pt x="117" y="66"/>
                      </a:lnTo>
                      <a:lnTo>
                        <a:pt x="130" y="78"/>
                      </a:lnTo>
                      <a:lnTo>
                        <a:pt x="125" y="118"/>
                      </a:lnTo>
                      <a:lnTo>
                        <a:pt x="100" y="141"/>
                      </a:lnTo>
                      <a:lnTo>
                        <a:pt x="107" y="166"/>
                      </a:lnTo>
                      <a:lnTo>
                        <a:pt x="127" y="166"/>
                      </a:lnTo>
                      <a:lnTo>
                        <a:pt x="136" y="188"/>
                      </a:lnTo>
                      <a:lnTo>
                        <a:pt x="151" y="195"/>
                      </a:lnTo>
                      <a:lnTo>
                        <a:pt x="148" y="229"/>
                      </a:lnTo>
                      <a:lnTo>
                        <a:pt x="130" y="242"/>
                      </a:lnTo>
                      <a:lnTo>
                        <a:pt x="118" y="256"/>
                      </a:lnTo>
                      <a:lnTo>
                        <a:pt x="92" y="273"/>
                      </a:lnTo>
                      <a:lnTo>
                        <a:pt x="96" y="292"/>
                      </a:lnTo>
                      <a:lnTo>
                        <a:pt x="93" y="310"/>
                      </a:lnTo>
                      <a:lnTo>
                        <a:pt x="74" y="32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8" name="Country">
                  <a:extLst>
                    <a:ext uri="{FF2B5EF4-FFF2-40B4-BE49-F238E27FC236}">
                      <a16:creationId xmlns:a16="http://schemas.microsoft.com/office/drawing/2014/main" id="{CAAF763C-8241-4652-8358-9CDF61C072CE}"/>
                    </a:ext>
                  </a:extLst>
                </p:cNvPr>
                <p:cNvSpPr>
                  <a:spLocks noEditPoints="1"/>
                </p:cNvSpPr>
                <p:nvPr/>
              </p:nvSpPr>
              <p:spPr bwMode="auto">
                <a:xfrm>
                  <a:off x="6437313" y="2079625"/>
                  <a:ext cx="146050" cy="61913"/>
                </a:xfrm>
                <a:custGeom>
                  <a:avLst/>
                  <a:gdLst>
                    <a:gd name="T0" fmla="*/ 467 w 711"/>
                    <a:gd name="T1" fmla="*/ 60 h 307"/>
                    <a:gd name="T2" fmla="*/ 544 w 711"/>
                    <a:gd name="T3" fmla="*/ 57 h 307"/>
                    <a:gd name="T4" fmla="*/ 629 w 711"/>
                    <a:gd name="T5" fmla="*/ 28 h 307"/>
                    <a:gd name="T6" fmla="*/ 672 w 711"/>
                    <a:gd name="T7" fmla="*/ 71 h 307"/>
                    <a:gd name="T8" fmla="*/ 696 w 711"/>
                    <a:gd name="T9" fmla="*/ 107 h 307"/>
                    <a:gd name="T10" fmla="*/ 685 w 711"/>
                    <a:gd name="T11" fmla="*/ 135 h 307"/>
                    <a:gd name="T12" fmla="*/ 690 w 711"/>
                    <a:gd name="T13" fmla="*/ 206 h 307"/>
                    <a:gd name="T14" fmla="*/ 692 w 711"/>
                    <a:gd name="T15" fmla="*/ 252 h 307"/>
                    <a:gd name="T16" fmla="*/ 635 w 711"/>
                    <a:gd name="T17" fmla="*/ 234 h 307"/>
                    <a:gd name="T18" fmla="*/ 576 w 711"/>
                    <a:gd name="T19" fmla="*/ 248 h 307"/>
                    <a:gd name="T20" fmla="*/ 511 w 711"/>
                    <a:gd name="T21" fmla="*/ 265 h 307"/>
                    <a:gd name="T22" fmla="*/ 460 w 711"/>
                    <a:gd name="T23" fmla="*/ 256 h 307"/>
                    <a:gd name="T24" fmla="*/ 406 w 711"/>
                    <a:gd name="T25" fmla="*/ 260 h 307"/>
                    <a:gd name="T26" fmla="*/ 394 w 711"/>
                    <a:gd name="T27" fmla="*/ 297 h 307"/>
                    <a:gd name="T28" fmla="*/ 370 w 711"/>
                    <a:gd name="T29" fmla="*/ 286 h 307"/>
                    <a:gd name="T30" fmla="*/ 361 w 711"/>
                    <a:gd name="T31" fmla="*/ 272 h 307"/>
                    <a:gd name="T32" fmla="*/ 303 w 711"/>
                    <a:gd name="T33" fmla="*/ 289 h 307"/>
                    <a:gd name="T34" fmla="*/ 215 w 711"/>
                    <a:gd name="T35" fmla="*/ 269 h 307"/>
                    <a:gd name="T36" fmla="*/ 165 w 711"/>
                    <a:gd name="T37" fmla="*/ 286 h 307"/>
                    <a:gd name="T38" fmla="*/ 102 w 711"/>
                    <a:gd name="T39" fmla="*/ 267 h 307"/>
                    <a:gd name="T40" fmla="*/ 38 w 711"/>
                    <a:gd name="T41" fmla="*/ 221 h 307"/>
                    <a:gd name="T42" fmla="*/ 29 w 711"/>
                    <a:gd name="T43" fmla="*/ 157 h 307"/>
                    <a:gd name="T44" fmla="*/ 47 w 711"/>
                    <a:gd name="T45" fmla="*/ 87 h 307"/>
                    <a:gd name="T46" fmla="*/ 121 w 711"/>
                    <a:gd name="T47" fmla="*/ 47 h 307"/>
                    <a:gd name="T48" fmla="*/ 239 w 711"/>
                    <a:gd name="T49" fmla="*/ 20 h 307"/>
                    <a:gd name="T50" fmla="*/ 346 w 711"/>
                    <a:gd name="T51" fmla="*/ 5 h 307"/>
                    <a:gd name="T52" fmla="*/ 44 w 711"/>
                    <a:gd name="T53" fmla="*/ 73 h 307"/>
                    <a:gd name="T54" fmla="*/ 0 w 711"/>
                    <a:gd name="T55" fmla="*/ 77 h 307"/>
                    <a:gd name="T56" fmla="*/ 10 w 711"/>
                    <a:gd name="T57" fmla="*/ 61 h 307"/>
                    <a:gd name="T58" fmla="*/ 3 w 711"/>
                    <a:gd name="T59" fmla="*/ 16 h 307"/>
                    <a:gd name="T60" fmla="*/ 74 w 711"/>
                    <a:gd name="T61" fmla="*/ 7 h 307"/>
                    <a:gd name="T62" fmla="*/ 112 w 711"/>
                    <a:gd name="T63" fmla="*/ 43 h 307"/>
                    <a:gd name="T64" fmla="*/ 60 w 711"/>
                    <a:gd name="T65" fmla="*/ 58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1" h="307">
                      <a:moveTo>
                        <a:pt x="412" y="41"/>
                      </a:moveTo>
                      <a:lnTo>
                        <a:pt x="467" y="60"/>
                      </a:lnTo>
                      <a:lnTo>
                        <a:pt x="511" y="53"/>
                      </a:lnTo>
                      <a:lnTo>
                        <a:pt x="544" y="57"/>
                      </a:lnTo>
                      <a:lnTo>
                        <a:pt x="588" y="31"/>
                      </a:lnTo>
                      <a:lnTo>
                        <a:pt x="629" y="28"/>
                      </a:lnTo>
                      <a:lnTo>
                        <a:pt x="665" y="53"/>
                      </a:lnTo>
                      <a:lnTo>
                        <a:pt x="672" y="71"/>
                      </a:lnTo>
                      <a:lnTo>
                        <a:pt x="668" y="95"/>
                      </a:lnTo>
                      <a:lnTo>
                        <a:pt x="696" y="107"/>
                      </a:lnTo>
                      <a:lnTo>
                        <a:pt x="711" y="121"/>
                      </a:lnTo>
                      <a:lnTo>
                        <a:pt x="685" y="135"/>
                      </a:lnTo>
                      <a:lnTo>
                        <a:pt x="697" y="191"/>
                      </a:lnTo>
                      <a:lnTo>
                        <a:pt x="690" y="206"/>
                      </a:lnTo>
                      <a:lnTo>
                        <a:pt x="710" y="244"/>
                      </a:lnTo>
                      <a:lnTo>
                        <a:pt x="692" y="252"/>
                      </a:lnTo>
                      <a:lnTo>
                        <a:pt x="679" y="240"/>
                      </a:lnTo>
                      <a:lnTo>
                        <a:pt x="635" y="234"/>
                      </a:lnTo>
                      <a:lnTo>
                        <a:pt x="619" y="241"/>
                      </a:lnTo>
                      <a:lnTo>
                        <a:pt x="576" y="248"/>
                      </a:lnTo>
                      <a:lnTo>
                        <a:pt x="555" y="248"/>
                      </a:lnTo>
                      <a:lnTo>
                        <a:pt x="511" y="265"/>
                      </a:lnTo>
                      <a:lnTo>
                        <a:pt x="480" y="265"/>
                      </a:lnTo>
                      <a:lnTo>
                        <a:pt x="460" y="256"/>
                      </a:lnTo>
                      <a:lnTo>
                        <a:pt x="418" y="269"/>
                      </a:lnTo>
                      <a:lnTo>
                        <a:pt x="406" y="260"/>
                      </a:lnTo>
                      <a:lnTo>
                        <a:pt x="404" y="286"/>
                      </a:lnTo>
                      <a:lnTo>
                        <a:pt x="394" y="297"/>
                      </a:lnTo>
                      <a:lnTo>
                        <a:pt x="383" y="307"/>
                      </a:lnTo>
                      <a:lnTo>
                        <a:pt x="370" y="286"/>
                      </a:lnTo>
                      <a:lnTo>
                        <a:pt x="384" y="268"/>
                      </a:lnTo>
                      <a:lnTo>
                        <a:pt x="361" y="272"/>
                      </a:lnTo>
                      <a:lnTo>
                        <a:pt x="329" y="262"/>
                      </a:lnTo>
                      <a:lnTo>
                        <a:pt x="303" y="289"/>
                      </a:lnTo>
                      <a:lnTo>
                        <a:pt x="245" y="294"/>
                      </a:lnTo>
                      <a:lnTo>
                        <a:pt x="215" y="269"/>
                      </a:lnTo>
                      <a:lnTo>
                        <a:pt x="174" y="267"/>
                      </a:lnTo>
                      <a:lnTo>
                        <a:pt x="165" y="286"/>
                      </a:lnTo>
                      <a:lnTo>
                        <a:pt x="139" y="292"/>
                      </a:lnTo>
                      <a:lnTo>
                        <a:pt x="102" y="267"/>
                      </a:lnTo>
                      <a:lnTo>
                        <a:pt x="61" y="268"/>
                      </a:lnTo>
                      <a:lnTo>
                        <a:pt x="38" y="221"/>
                      </a:lnTo>
                      <a:lnTo>
                        <a:pt x="11" y="194"/>
                      </a:lnTo>
                      <a:lnTo>
                        <a:pt x="29" y="157"/>
                      </a:lnTo>
                      <a:lnTo>
                        <a:pt x="5" y="134"/>
                      </a:lnTo>
                      <a:lnTo>
                        <a:pt x="47" y="87"/>
                      </a:lnTo>
                      <a:lnTo>
                        <a:pt x="105" y="85"/>
                      </a:lnTo>
                      <a:lnTo>
                        <a:pt x="121" y="47"/>
                      </a:lnTo>
                      <a:lnTo>
                        <a:pt x="193" y="53"/>
                      </a:lnTo>
                      <a:lnTo>
                        <a:pt x="239" y="20"/>
                      </a:lnTo>
                      <a:lnTo>
                        <a:pt x="283" y="6"/>
                      </a:lnTo>
                      <a:lnTo>
                        <a:pt x="346" y="5"/>
                      </a:lnTo>
                      <a:lnTo>
                        <a:pt x="412" y="41"/>
                      </a:lnTo>
                      <a:close/>
                      <a:moveTo>
                        <a:pt x="44" y="73"/>
                      </a:moveTo>
                      <a:lnTo>
                        <a:pt x="12" y="100"/>
                      </a:lnTo>
                      <a:lnTo>
                        <a:pt x="0" y="77"/>
                      </a:lnTo>
                      <a:lnTo>
                        <a:pt x="1" y="67"/>
                      </a:lnTo>
                      <a:lnTo>
                        <a:pt x="10" y="61"/>
                      </a:lnTo>
                      <a:lnTo>
                        <a:pt x="22" y="30"/>
                      </a:lnTo>
                      <a:lnTo>
                        <a:pt x="3" y="16"/>
                      </a:lnTo>
                      <a:lnTo>
                        <a:pt x="42" y="0"/>
                      </a:lnTo>
                      <a:lnTo>
                        <a:pt x="74" y="7"/>
                      </a:lnTo>
                      <a:lnTo>
                        <a:pt x="79" y="26"/>
                      </a:lnTo>
                      <a:lnTo>
                        <a:pt x="112" y="43"/>
                      </a:lnTo>
                      <a:lnTo>
                        <a:pt x="105" y="55"/>
                      </a:lnTo>
                      <a:lnTo>
                        <a:pt x="60" y="58"/>
                      </a:lnTo>
                      <a:lnTo>
                        <a:pt x="44" y="7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09" name="Country">
                  <a:extLst>
                    <a:ext uri="{FF2B5EF4-FFF2-40B4-BE49-F238E27FC236}">
                      <a16:creationId xmlns:a16="http://schemas.microsoft.com/office/drawing/2014/main" id="{34DC409F-55CD-4A52-A7DE-17527FB60243}"/>
                    </a:ext>
                  </a:extLst>
                </p:cNvPr>
                <p:cNvSpPr>
                  <a:spLocks/>
                </p:cNvSpPr>
                <p:nvPr/>
              </p:nvSpPr>
              <p:spPr bwMode="auto">
                <a:xfrm>
                  <a:off x="5759450" y="2352675"/>
                  <a:ext cx="7937" cy="6350"/>
                </a:xfrm>
                <a:custGeom>
                  <a:avLst/>
                  <a:gdLst>
                    <a:gd name="T0" fmla="*/ 10 w 40"/>
                    <a:gd name="T1" fmla="*/ 5 h 34"/>
                    <a:gd name="T2" fmla="*/ 32 w 40"/>
                    <a:gd name="T3" fmla="*/ 0 h 34"/>
                    <a:gd name="T4" fmla="*/ 40 w 40"/>
                    <a:gd name="T5" fmla="*/ 2 h 34"/>
                    <a:gd name="T6" fmla="*/ 38 w 40"/>
                    <a:gd name="T7" fmla="*/ 30 h 34"/>
                    <a:gd name="T8" fmla="*/ 7 w 40"/>
                    <a:gd name="T9" fmla="*/ 34 h 34"/>
                    <a:gd name="T10" fmla="*/ 0 w 40"/>
                    <a:gd name="T11" fmla="*/ 31 h 34"/>
                    <a:gd name="T12" fmla="*/ 11 w 40"/>
                    <a:gd name="T13" fmla="*/ 20 h 34"/>
                    <a:gd name="T14" fmla="*/ 10 w 40"/>
                    <a:gd name="T15" fmla="*/ 5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4">
                      <a:moveTo>
                        <a:pt x="10" y="5"/>
                      </a:moveTo>
                      <a:lnTo>
                        <a:pt x="32" y="0"/>
                      </a:lnTo>
                      <a:lnTo>
                        <a:pt x="40" y="2"/>
                      </a:lnTo>
                      <a:lnTo>
                        <a:pt x="38" y="30"/>
                      </a:lnTo>
                      <a:lnTo>
                        <a:pt x="7" y="34"/>
                      </a:lnTo>
                      <a:lnTo>
                        <a:pt x="0" y="31"/>
                      </a:lnTo>
                      <a:lnTo>
                        <a:pt x="11" y="20"/>
                      </a:lnTo>
                      <a:lnTo>
                        <a:pt x="10" y="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0" name="Country">
                  <a:extLst>
                    <a:ext uri="{FF2B5EF4-FFF2-40B4-BE49-F238E27FC236}">
                      <a16:creationId xmlns:a16="http://schemas.microsoft.com/office/drawing/2014/main" id="{9E38D114-757B-4CC1-BB6C-1FDFB27DB7C5}"/>
                    </a:ext>
                  </a:extLst>
                </p:cNvPr>
                <p:cNvSpPr>
                  <a:spLocks/>
                </p:cNvSpPr>
                <p:nvPr/>
              </p:nvSpPr>
              <p:spPr bwMode="auto">
                <a:xfrm>
                  <a:off x="7164388" y="2235200"/>
                  <a:ext cx="14287" cy="28575"/>
                </a:xfrm>
                <a:custGeom>
                  <a:avLst/>
                  <a:gdLst>
                    <a:gd name="T0" fmla="*/ 63 w 70"/>
                    <a:gd name="T1" fmla="*/ 37 h 137"/>
                    <a:gd name="T2" fmla="*/ 40 w 70"/>
                    <a:gd name="T3" fmla="*/ 103 h 137"/>
                    <a:gd name="T4" fmla="*/ 24 w 70"/>
                    <a:gd name="T5" fmla="*/ 137 h 137"/>
                    <a:gd name="T6" fmla="*/ 4 w 70"/>
                    <a:gd name="T7" fmla="*/ 102 h 137"/>
                    <a:gd name="T8" fmla="*/ 0 w 70"/>
                    <a:gd name="T9" fmla="*/ 72 h 137"/>
                    <a:gd name="T10" fmla="*/ 22 w 70"/>
                    <a:gd name="T11" fmla="*/ 31 h 137"/>
                    <a:gd name="T12" fmla="*/ 53 w 70"/>
                    <a:gd name="T13" fmla="*/ 0 h 137"/>
                    <a:gd name="T14" fmla="*/ 70 w 70"/>
                    <a:gd name="T15" fmla="*/ 12 h 137"/>
                    <a:gd name="T16" fmla="*/ 63 w 70"/>
                    <a:gd name="T17" fmla="*/ 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37">
                      <a:moveTo>
                        <a:pt x="63" y="37"/>
                      </a:moveTo>
                      <a:lnTo>
                        <a:pt x="40" y="103"/>
                      </a:lnTo>
                      <a:lnTo>
                        <a:pt x="24" y="137"/>
                      </a:lnTo>
                      <a:lnTo>
                        <a:pt x="4" y="102"/>
                      </a:lnTo>
                      <a:lnTo>
                        <a:pt x="0" y="72"/>
                      </a:lnTo>
                      <a:lnTo>
                        <a:pt x="22" y="31"/>
                      </a:lnTo>
                      <a:lnTo>
                        <a:pt x="53" y="0"/>
                      </a:lnTo>
                      <a:lnTo>
                        <a:pt x="70" y="12"/>
                      </a:lnTo>
                      <a:lnTo>
                        <a:pt x="63" y="3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1" name="Country">
                  <a:extLst>
                    <a:ext uri="{FF2B5EF4-FFF2-40B4-BE49-F238E27FC236}">
                      <a16:creationId xmlns:a16="http://schemas.microsoft.com/office/drawing/2014/main" id="{763D77CE-FD82-4EDF-8F3E-1B3BF10D7C6B}"/>
                    </a:ext>
                  </a:extLst>
                </p:cNvPr>
                <p:cNvSpPr>
                  <a:spLocks/>
                </p:cNvSpPr>
                <p:nvPr/>
              </p:nvSpPr>
              <p:spPr bwMode="auto">
                <a:xfrm>
                  <a:off x="6462713" y="2443163"/>
                  <a:ext cx="85725" cy="82550"/>
                </a:xfrm>
                <a:custGeom>
                  <a:avLst/>
                  <a:gdLst>
                    <a:gd name="T0" fmla="*/ 173 w 416"/>
                    <a:gd name="T1" fmla="*/ 0 h 409"/>
                    <a:gd name="T2" fmla="*/ 180 w 416"/>
                    <a:gd name="T3" fmla="*/ 5 h 409"/>
                    <a:gd name="T4" fmla="*/ 317 w 416"/>
                    <a:gd name="T5" fmla="*/ 81 h 409"/>
                    <a:gd name="T6" fmla="*/ 320 w 416"/>
                    <a:gd name="T7" fmla="*/ 103 h 409"/>
                    <a:gd name="T8" fmla="*/ 374 w 416"/>
                    <a:gd name="T9" fmla="*/ 141 h 409"/>
                    <a:gd name="T10" fmla="*/ 357 w 416"/>
                    <a:gd name="T11" fmla="*/ 187 h 409"/>
                    <a:gd name="T12" fmla="*/ 359 w 416"/>
                    <a:gd name="T13" fmla="*/ 209 h 409"/>
                    <a:gd name="T14" fmla="*/ 383 w 416"/>
                    <a:gd name="T15" fmla="*/ 223 h 409"/>
                    <a:gd name="T16" fmla="*/ 384 w 416"/>
                    <a:gd name="T17" fmla="*/ 232 h 409"/>
                    <a:gd name="T18" fmla="*/ 374 w 416"/>
                    <a:gd name="T19" fmla="*/ 255 h 409"/>
                    <a:gd name="T20" fmla="*/ 376 w 416"/>
                    <a:gd name="T21" fmla="*/ 267 h 409"/>
                    <a:gd name="T22" fmla="*/ 374 w 416"/>
                    <a:gd name="T23" fmla="*/ 285 h 409"/>
                    <a:gd name="T24" fmla="*/ 387 w 416"/>
                    <a:gd name="T25" fmla="*/ 309 h 409"/>
                    <a:gd name="T26" fmla="*/ 403 w 416"/>
                    <a:gd name="T27" fmla="*/ 347 h 409"/>
                    <a:gd name="T28" fmla="*/ 416 w 416"/>
                    <a:gd name="T29" fmla="*/ 355 h 409"/>
                    <a:gd name="T30" fmla="*/ 386 w 416"/>
                    <a:gd name="T31" fmla="*/ 377 h 409"/>
                    <a:gd name="T32" fmla="*/ 345 w 416"/>
                    <a:gd name="T33" fmla="*/ 392 h 409"/>
                    <a:gd name="T34" fmla="*/ 322 w 416"/>
                    <a:gd name="T35" fmla="*/ 391 h 409"/>
                    <a:gd name="T36" fmla="*/ 309 w 416"/>
                    <a:gd name="T37" fmla="*/ 403 h 409"/>
                    <a:gd name="T38" fmla="*/ 282 w 416"/>
                    <a:gd name="T39" fmla="*/ 404 h 409"/>
                    <a:gd name="T40" fmla="*/ 272 w 416"/>
                    <a:gd name="T41" fmla="*/ 409 h 409"/>
                    <a:gd name="T42" fmla="*/ 227 w 416"/>
                    <a:gd name="T43" fmla="*/ 398 h 409"/>
                    <a:gd name="T44" fmla="*/ 198 w 416"/>
                    <a:gd name="T45" fmla="*/ 401 h 409"/>
                    <a:gd name="T46" fmla="*/ 188 w 416"/>
                    <a:gd name="T47" fmla="*/ 349 h 409"/>
                    <a:gd name="T48" fmla="*/ 175 w 416"/>
                    <a:gd name="T49" fmla="*/ 331 h 409"/>
                    <a:gd name="T50" fmla="*/ 167 w 416"/>
                    <a:gd name="T51" fmla="*/ 320 h 409"/>
                    <a:gd name="T52" fmla="*/ 130 w 416"/>
                    <a:gd name="T53" fmla="*/ 313 h 409"/>
                    <a:gd name="T54" fmla="*/ 108 w 416"/>
                    <a:gd name="T55" fmla="*/ 302 h 409"/>
                    <a:gd name="T56" fmla="*/ 84 w 416"/>
                    <a:gd name="T57" fmla="*/ 296 h 409"/>
                    <a:gd name="T58" fmla="*/ 69 w 416"/>
                    <a:gd name="T59" fmla="*/ 289 h 409"/>
                    <a:gd name="T60" fmla="*/ 53 w 416"/>
                    <a:gd name="T61" fmla="*/ 280 h 409"/>
                    <a:gd name="T62" fmla="*/ 33 w 416"/>
                    <a:gd name="T63" fmla="*/ 232 h 409"/>
                    <a:gd name="T64" fmla="*/ 11 w 416"/>
                    <a:gd name="T65" fmla="*/ 210 h 409"/>
                    <a:gd name="T66" fmla="*/ 3 w 416"/>
                    <a:gd name="T67" fmla="*/ 189 h 409"/>
                    <a:gd name="T68" fmla="*/ 7 w 416"/>
                    <a:gd name="T69" fmla="*/ 169 h 409"/>
                    <a:gd name="T70" fmla="*/ 0 w 416"/>
                    <a:gd name="T71" fmla="*/ 134 h 409"/>
                    <a:gd name="T72" fmla="*/ 16 w 416"/>
                    <a:gd name="T73" fmla="*/ 132 h 409"/>
                    <a:gd name="T74" fmla="*/ 30 w 416"/>
                    <a:gd name="T75" fmla="*/ 119 h 409"/>
                    <a:gd name="T76" fmla="*/ 45 w 416"/>
                    <a:gd name="T77" fmla="*/ 99 h 409"/>
                    <a:gd name="T78" fmla="*/ 54 w 416"/>
                    <a:gd name="T79" fmla="*/ 91 h 409"/>
                    <a:gd name="T80" fmla="*/ 53 w 416"/>
                    <a:gd name="T81" fmla="*/ 79 h 409"/>
                    <a:gd name="T82" fmla="*/ 45 w 416"/>
                    <a:gd name="T83" fmla="*/ 70 h 409"/>
                    <a:gd name="T84" fmla="*/ 43 w 416"/>
                    <a:gd name="T85" fmla="*/ 55 h 409"/>
                    <a:gd name="T86" fmla="*/ 54 w 416"/>
                    <a:gd name="T87" fmla="*/ 51 h 409"/>
                    <a:gd name="T88" fmla="*/ 56 w 416"/>
                    <a:gd name="T89" fmla="*/ 29 h 409"/>
                    <a:gd name="T90" fmla="*/ 41 w 416"/>
                    <a:gd name="T91" fmla="*/ 7 h 409"/>
                    <a:gd name="T92" fmla="*/ 55 w 416"/>
                    <a:gd name="T93" fmla="*/ 3 h 409"/>
                    <a:gd name="T94" fmla="*/ 96 w 416"/>
                    <a:gd name="T95" fmla="*/ 3 h 409"/>
                    <a:gd name="T96" fmla="*/ 173 w 416"/>
                    <a:gd name="T97"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6" h="409">
                      <a:moveTo>
                        <a:pt x="173" y="0"/>
                      </a:moveTo>
                      <a:lnTo>
                        <a:pt x="180" y="5"/>
                      </a:lnTo>
                      <a:lnTo>
                        <a:pt x="317" y="81"/>
                      </a:lnTo>
                      <a:lnTo>
                        <a:pt x="320" y="103"/>
                      </a:lnTo>
                      <a:lnTo>
                        <a:pt x="374" y="141"/>
                      </a:lnTo>
                      <a:lnTo>
                        <a:pt x="357" y="187"/>
                      </a:lnTo>
                      <a:lnTo>
                        <a:pt x="359" y="209"/>
                      </a:lnTo>
                      <a:lnTo>
                        <a:pt x="383" y="223"/>
                      </a:lnTo>
                      <a:lnTo>
                        <a:pt x="384" y="232"/>
                      </a:lnTo>
                      <a:lnTo>
                        <a:pt x="374" y="255"/>
                      </a:lnTo>
                      <a:lnTo>
                        <a:pt x="376" y="267"/>
                      </a:lnTo>
                      <a:lnTo>
                        <a:pt x="374" y="285"/>
                      </a:lnTo>
                      <a:lnTo>
                        <a:pt x="387" y="309"/>
                      </a:lnTo>
                      <a:lnTo>
                        <a:pt x="403" y="347"/>
                      </a:lnTo>
                      <a:lnTo>
                        <a:pt x="416" y="355"/>
                      </a:lnTo>
                      <a:lnTo>
                        <a:pt x="386" y="377"/>
                      </a:lnTo>
                      <a:lnTo>
                        <a:pt x="345" y="392"/>
                      </a:lnTo>
                      <a:lnTo>
                        <a:pt x="322" y="391"/>
                      </a:lnTo>
                      <a:lnTo>
                        <a:pt x="309" y="403"/>
                      </a:lnTo>
                      <a:lnTo>
                        <a:pt x="282" y="404"/>
                      </a:lnTo>
                      <a:lnTo>
                        <a:pt x="272" y="409"/>
                      </a:lnTo>
                      <a:lnTo>
                        <a:pt x="227" y="398"/>
                      </a:lnTo>
                      <a:lnTo>
                        <a:pt x="198" y="401"/>
                      </a:lnTo>
                      <a:lnTo>
                        <a:pt x="188" y="349"/>
                      </a:lnTo>
                      <a:lnTo>
                        <a:pt x="175" y="331"/>
                      </a:lnTo>
                      <a:lnTo>
                        <a:pt x="167" y="320"/>
                      </a:lnTo>
                      <a:lnTo>
                        <a:pt x="130" y="313"/>
                      </a:lnTo>
                      <a:lnTo>
                        <a:pt x="108" y="302"/>
                      </a:lnTo>
                      <a:lnTo>
                        <a:pt x="84" y="296"/>
                      </a:lnTo>
                      <a:lnTo>
                        <a:pt x="69" y="289"/>
                      </a:lnTo>
                      <a:lnTo>
                        <a:pt x="53" y="280"/>
                      </a:lnTo>
                      <a:lnTo>
                        <a:pt x="33" y="232"/>
                      </a:lnTo>
                      <a:lnTo>
                        <a:pt x="11" y="210"/>
                      </a:lnTo>
                      <a:lnTo>
                        <a:pt x="3" y="189"/>
                      </a:lnTo>
                      <a:lnTo>
                        <a:pt x="7" y="169"/>
                      </a:lnTo>
                      <a:lnTo>
                        <a:pt x="0" y="134"/>
                      </a:lnTo>
                      <a:lnTo>
                        <a:pt x="16" y="132"/>
                      </a:lnTo>
                      <a:lnTo>
                        <a:pt x="30" y="119"/>
                      </a:lnTo>
                      <a:lnTo>
                        <a:pt x="45" y="99"/>
                      </a:lnTo>
                      <a:lnTo>
                        <a:pt x="54" y="91"/>
                      </a:lnTo>
                      <a:lnTo>
                        <a:pt x="53" y="79"/>
                      </a:lnTo>
                      <a:lnTo>
                        <a:pt x="45" y="70"/>
                      </a:lnTo>
                      <a:lnTo>
                        <a:pt x="43" y="55"/>
                      </a:lnTo>
                      <a:lnTo>
                        <a:pt x="54" y="51"/>
                      </a:lnTo>
                      <a:lnTo>
                        <a:pt x="56" y="29"/>
                      </a:lnTo>
                      <a:lnTo>
                        <a:pt x="41" y="7"/>
                      </a:lnTo>
                      <a:lnTo>
                        <a:pt x="55" y="3"/>
                      </a:lnTo>
                      <a:lnTo>
                        <a:pt x="96" y="3"/>
                      </a:lnTo>
                      <a:lnTo>
                        <a:pt x="173" y="0"/>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2" name="Country">
                  <a:extLst>
                    <a:ext uri="{FF2B5EF4-FFF2-40B4-BE49-F238E27FC236}">
                      <a16:creationId xmlns:a16="http://schemas.microsoft.com/office/drawing/2014/main" id="{AFBBDEFB-D15E-4CFD-8419-E74C8B4AD97C}"/>
                    </a:ext>
                  </a:extLst>
                </p:cNvPr>
                <p:cNvSpPr>
                  <a:spLocks/>
                </p:cNvSpPr>
                <p:nvPr/>
              </p:nvSpPr>
              <p:spPr bwMode="auto">
                <a:xfrm>
                  <a:off x="6407150" y="1963738"/>
                  <a:ext cx="139700" cy="92075"/>
                </a:xfrm>
                <a:custGeom>
                  <a:avLst/>
                  <a:gdLst>
                    <a:gd name="T0" fmla="*/ 382 w 683"/>
                    <a:gd name="T1" fmla="*/ 17 h 454"/>
                    <a:gd name="T2" fmla="*/ 403 w 683"/>
                    <a:gd name="T3" fmla="*/ 6 h 454"/>
                    <a:gd name="T4" fmla="*/ 467 w 683"/>
                    <a:gd name="T5" fmla="*/ 34 h 454"/>
                    <a:gd name="T6" fmla="*/ 460 w 683"/>
                    <a:gd name="T7" fmla="*/ 66 h 454"/>
                    <a:gd name="T8" fmla="*/ 504 w 683"/>
                    <a:gd name="T9" fmla="*/ 95 h 454"/>
                    <a:gd name="T10" fmla="*/ 552 w 683"/>
                    <a:gd name="T11" fmla="*/ 127 h 454"/>
                    <a:gd name="T12" fmla="*/ 604 w 683"/>
                    <a:gd name="T13" fmla="*/ 145 h 454"/>
                    <a:gd name="T14" fmla="*/ 682 w 683"/>
                    <a:gd name="T15" fmla="*/ 164 h 454"/>
                    <a:gd name="T16" fmla="*/ 667 w 683"/>
                    <a:gd name="T17" fmla="*/ 211 h 454"/>
                    <a:gd name="T18" fmla="*/ 670 w 683"/>
                    <a:gd name="T19" fmla="*/ 261 h 454"/>
                    <a:gd name="T20" fmla="*/ 613 w 683"/>
                    <a:gd name="T21" fmla="*/ 281 h 454"/>
                    <a:gd name="T22" fmla="*/ 582 w 683"/>
                    <a:gd name="T23" fmla="*/ 310 h 454"/>
                    <a:gd name="T24" fmla="*/ 521 w 683"/>
                    <a:gd name="T25" fmla="*/ 331 h 454"/>
                    <a:gd name="T26" fmla="*/ 471 w 683"/>
                    <a:gd name="T27" fmla="*/ 365 h 454"/>
                    <a:gd name="T28" fmla="*/ 509 w 683"/>
                    <a:gd name="T29" fmla="*/ 398 h 454"/>
                    <a:gd name="T30" fmla="*/ 541 w 683"/>
                    <a:gd name="T31" fmla="*/ 414 h 454"/>
                    <a:gd name="T32" fmla="*/ 448 w 683"/>
                    <a:gd name="T33" fmla="*/ 454 h 454"/>
                    <a:gd name="T34" fmla="*/ 435 w 683"/>
                    <a:gd name="T35" fmla="*/ 418 h 454"/>
                    <a:gd name="T36" fmla="*/ 400 w 683"/>
                    <a:gd name="T37" fmla="*/ 392 h 454"/>
                    <a:gd name="T38" fmla="*/ 438 w 683"/>
                    <a:gd name="T39" fmla="*/ 359 h 454"/>
                    <a:gd name="T40" fmla="*/ 425 w 683"/>
                    <a:gd name="T41" fmla="*/ 362 h 454"/>
                    <a:gd name="T42" fmla="*/ 364 w 683"/>
                    <a:gd name="T43" fmla="*/ 328 h 454"/>
                    <a:gd name="T44" fmla="*/ 315 w 683"/>
                    <a:gd name="T45" fmla="*/ 365 h 454"/>
                    <a:gd name="T46" fmla="*/ 268 w 683"/>
                    <a:gd name="T47" fmla="*/ 395 h 454"/>
                    <a:gd name="T48" fmla="*/ 233 w 683"/>
                    <a:gd name="T49" fmla="*/ 394 h 454"/>
                    <a:gd name="T50" fmla="*/ 250 w 683"/>
                    <a:gd name="T51" fmla="*/ 370 h 454"/>
                    <a:gd name="T52" fmla="*/ 257 w 683"/>
                    <a:gd name="T53" fmla="*/ 342 h 454"/>
                    <a:gd name="T54" fmla="*/ 269 w 683"/>
                    <a:gd name="T55" fmla="*/ 346 h 454"/>
                    <a:gd name="T56" fmla="*/ 301 w 683"/>
                    <a:gd name="T57" fmla="*/ 343 h 454"/>
                    <a:gd name="T58" fmla="*/ 297 w 683"/>
                    <a:gd name="T59" fmla="*/ 329 h 454"/>
                    <a:gd name="T60" fmla="*/ 278 w 683"/>
                    <a:gd name="T61" fmla="*/ 292 h 454"/>
                    <a:gd name="T62" fmla="*/ 267 w 683"/>
                    <a:gd name="T63" fmla="*/ 264 h 454"/>
                    <a:gd name="T64" fmla="*/ 234 w 683"/>
                    <a:gd name="T65" fmla="*/ 247 h 454"/>
                    <a:gd name="T66" fmla="*/ 181 w 683"/>
                    <a:gd name="T67" fmla="*/ 235 h 454"/>
                    <a:gd name="T68" fmla="*/ 156 w 683"/>
                    <a:gd name="T69" fmla="*/ 243 h 454"/>
                    <a:gd name="T70" fmla="*/ 119 w 683"/>
                    <a:gd name="T71" fmla="*/ 262 h 454"/>
                    <a:gd name="T72" fmla="*/ 88 w 683"/>
                    <a:gd name="T73" fmla="*/ 257 h 454"/>
                    <a:gd name="T74" fmla="*/ 40 w 683"/>
                    <a:gd name="T75" fmla="*/ 250 h 454"/>
                    <a:gd name="T76" fmla="*/ 21 w 683"/>
                    <a:gd name="T77" fmla="*/ 247 h 454"/>
                    <a:gd name="T78" fmla="*/ 8 w 683"/>
                    <a:gd name="T79" fmla="*/ 209 h 454"/>
                    <a:gd name="T80" fmla="*/ 27 w 683"/>
                    <a:gd name="T81" fmla="*/ 197 h 454"/>
                    <a:gd name="T82" fmla="*/ 51 w 683"/>
                    <a:gd name="T83" fmla="*/ 122 h 454"/>
                    <a:gd name="T84" fmla="*/ 74 w 683"/>
                    <a:gd name="T85" fmla="*/ 99 h 454"/>
                    <a:gd name="T86" fmla="*/ 73 w 683"/>
                    <a:gd name="T87" fmla="*/ 44 h 454"/>
                    <a:gd name="T88" fmla="*/ 123 w 683"/>
                    <a:gd name="T89" fmla="*/ 26 h 454"/>
                    <a:gd name="T90" fmla="*/ 204 w 683"/>
                    <a:gd name="T91" fmla="*/ 45 h 454"/>
                    <a:gd name="T92" fmla="*/ 248 w 683"/>
                    <a:gd name="T93" fmla="*/ 55 h 454"/>
                    <a:gd name="T94" fmla="*/ 272 w 683"/>
                    <a:gd name="T95" fmla="*/ 59 h 454"/>
                    <a:gd name="T96" fmla="*/ 321 w 683"/>
                    <a:gd name="T97" fmla="*/ 62 h 454"/>
                    <a:gd name="T98" fmla="*/ 336 w 683"/>
                    <a:gd name="T99" fmla="*/ 1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3" h="454">
                      <a:moveTo>
                        <a:pt x="368" y="14"/>
                      </a:moveTo>
                      <a:lnTo>
                        <a:pt x="382" y="17"/>
                      </a:lnTo>
                      <a:lnTo>
                        <a:pt x="392" y="3"/>
                      </a:lnTo>
                      <a:lnTo>
                        <a:pt x="403" y="6"/>
                      </a:lnTo>
                      <a:lnTo>
                        <a:pt x="443" y="0"/>
                      </a:lnTo>
                      <a:lnTo>
                        <a:pt x="467" y="34"/>
                      </a:lnTo>
                      <a:lnTo>
                        <a:pt x="457" y="47"/>
                      </a:lnTo>
                      <a:lnTo>
                        <a:pt x="460" y="66"/>
                      </a:lnTo>
                      <a:lnTo>
                        <a:pt x="491" y="68"/>
                      </a:lnTo>
                      <a:lnTo>
                        <a:pt x="504" y="95"/>
                      </a:lnTo>
                      <a:lnTo>
                        <a:pt x="503" y="106"/>
                      </a:lnTo>
                      <a:lnTo>
                        <a:pt x="552" y="127"/>
                      </a:lnTo>
                      <a:lnTo>
                        <a:pt x="581" y="118"/>
                      </a:lnTo>
                      <a:lnTo>
                        <a:pt x="604" y="145"/>
                      </a:lnTo>
                      <a:lnTo>
                        <a:pt x="626" y="145"/>
                      </a:lnTo>
                      <a:lnTo>
                        <a:pt x="682" y="164"/>
                      </a:lnTo>
                      <a:lnTo>
                        <a:pt x="683" y="181"/>
                      </a:lnTo>
                      <a:lnTo>
                        <a:pt x="667" y="211"/>
                      </a:lnTo>
                      <a:lnTo>
                        <a:pt x="676" y="242"/>
                      </a:lnTo>
                      <a:lnTo>
                        <a:pt x="670" y="261"/>
                      </a:lnTo>
                      <a:lnTo>
                        <a:pt x="633" y="265"/>
                      </a:lnTo>
                      <a:lnTo>
                        <a:pt x="613" y="281"/>
                      </a:lnTo>
                      <a:lnTo>
                        <a:pt x="612" y="306"/>
                      </a:lnTo>
                      <a:lnTo>
                        <a:pt x="582" y="310"/>
                      </a:lnTo>
                      <a:lnTo>
                        <a:pt x="557" y="328"/>
                      </a:lnTo>
                      <a:lnTo>
                        <a:pt x="521" y="331"/>
                      </a:lnTo>
                      <a:lnTo>
                        <a:pt x="488" y="351"/>
                      </a:lnTo>
                      <a:lnTo>
                        <a:pt x="471" y="365"/>
                      </a:lnTo>
                      <a:lnTo>
                        <a:pt x="491" y="385"/>
                      </a:lnTo>
                      <a:lnTo>
                        <a:pt x="509" y="398"/>
                      </a:lnTo>
                      <a:lnTo>
                        <a:pt x="548" y="395"/>
                      </a:lnTo>
                      <a:lnTo>
                        <a:pt x="541" y="414"/>
                      </a:lnTo>
                      <a:lnTo>
                        <a:pt x="499" y="423"/>
                      </a:lnTo>
                      <a:lnTo>
                        <a:pt x="448" y="454"/>
                      </a:lnTo>
                      <a:lnTo>
                        <a:pt x="427" y="443"/>
                      </a:lnTo>
                      <a:lnTo>
                        <a:pt x="435" y="418"/>
                      </a:lnTo>
                      <a:lnTo>
                        <a:pt x="393" y="403"/>
                      </a:lnTo>
                      <a:lnTo>
                        <a:pt x="400" y="392"/>
                      </a:lnTo>
                      <a:lnTo>
                        <a:pt x="443" y="370"/>
                      </a:lnTo>
                      <a:lnTo>
                        <a:pt x="438" y="359"/>
                      </a:lnTo>
                      <a:lnTo>
                        <a:pt x="431" y="365"/>
                      </a:lnTo>
                      <a:lnTo>
                        <a:pt x="425" y="362"/>
                      </a:lnTo>
                      <a:lnTo>
                        <a:pt x="367" y="348"/>
                      </a:lnTo>
                      <a:lnTo>
                        <a:pt x="364" y="328"/>
                      </a:lnTo>
                      <a:lnTo>
                        <a:pt x="329" y="334"/>
                      </a:lnTo>
                      <a:lnTo>
                        <a:pt x="315" y="365"/>
                      </a:lnTo>
                      <a:lnTo>
                        <a:pt x="285" y="404"/>
                      </a:lnTo>
                      <a:lnTo>
                        <a:pt x="268" y="395"/>
                      </a:lnTo>
                      <a:lnTo>
                        <a:pt x="250" y="404"/>
                      </a:lnTo>
                      <a:lnTo>
                        <a:pt x="233" y="394"/>
                      </a:lnTo>
                      <a:lnTo>
                        <a:pt x="243" y="388"/>
                      </a:lnTo>
                      <a:lnTo>
                        <a:pt x="250" y="370"/>
                      </a:lnTo>
                      <a:lnTo>
                        <a:pt x="260" y="352"/>
                      </a:lnTo>
                      <a:lnTo>
                        <a:pt x="257" y="342"/>
                      </a:lnTo>
                      <a:lnTo>
                        <a:pt x="265" y="338"/>
                      </a:lnTo>
                      <a:lnTo>
                        <a:pt x="269" y="346"/>
                      </a:lnTo>
                      <a:lnTo>
                        <a:pt x="291" y="347"/>
                      </a:lnTo>
                      <a:lnTo>
                        <a:pt x="301" y="343"/>
                      </a:lnTo>
                      <a:lnTo>
                        <a:pt x="294" y="338"/>
                      </a:lnTo>
                      <a:lnTo>
                        <a:pt x="297" y="329"/>
                      </a:lnTo>
                      <a:lnTo>
                        <a:pt x="284" y="315"/>
                      </a:lnTo>
                      <a:lnTo>
                        <a:pt x="278" y="292"/>
                      </a:lnTo>
                      <a:lnTo>
                        <a:pt x="264" y="283"/>
                      </a:lnTo>
                      <a:lnTo>
                        <a:pt x="267" y="264"/>
                      </a:lnTo>
                      <a:lnTo>
                        <a:pt x="250" y="249"/>
                      </a:lnTo>
                      <a:lnTo>
                        <a:pt x="234" y="247"/>
                      </a:lnTo>
                      <a:lnTo>
                        <a:pt x="206" y="229"/>
                      </a:lnTo>
                      <a:lnTo>
                        <a:pt x="181" y="235"/>
                      </a:lnTo>
                      <a:lnTo>
                        <a:pt x="172" y="243"/>
                      </a:lnTo>
                      <a:lnTo>
                        <a:pt x="156" y="243"/>
                      </a:lnTo>
                      <a:lnTo>
                        <a:pt x="147" y="256"/>
                      </a:lnTo>
                      <a:lnTo>
                        <a:pt x="119" y="262"/>
                      </a:lnTo>
                      <a:lnTo>
                        <a:pt x="106" y="270"/>
                      </a:lnTo>
                      <a:lnTo>
                        <a:pt x="88" y="257"/>
                      </a:lnTo>
                      <a:lnTo>
                        <a:pt x="64" y="256"/>
                      </a:lnTo>
                      <a:lnTo>
                        <a:pt x="40" y="250"/>
                      </a:lnTo>
                      <a:lnTo>
                        <a:pt x="24" y="262"/>
                      </a:lnTo>
                      <a:lnTo>
                        <a:pt x="21" y="247"/>
                      </a:lnTo>
                      <a:lnTo>
                        <a:pt x="0" y="232"/>
                      </a:lnTo>
                      <a:lnTo>
                        <a:pt x="8" y="209"/>
                      </a:lnTo>
                      <a:lnTo>
                        <a:pt x="18" y="194"/>
                      </a:lnTo>
                      <a:lnTo>
                        <a:pt x="27" y="197"/>
                      </a:lnTo>
                      <a:lnTo>
                        <a:pt x="17" y="171"/>
                      </a:lnTo>
                      <a:lnTo>
                        <a:pt x="51" y="122"/>
                      </a:lnTo>
                      <a:lnTo>
                        <a:pt x="70" y="115"/>
                      </a:lnTo>
                      <a:lnTo>
                        <a:pt x="74" y="99"/>
                      </a:lnTo>
                      <a:lnTo>
                        <a:pt x="55" y="46"/>
                      </a:lnTo>
                      <a:lnTo>
                        <a:pt x="73" y="44"/>
                      </a:lnTo>
                      <a:lnTo>
                        <a:pt x="94" y="27"/>
                      </a:lnTo>
                      <a:lnTo>
                        <a:pt x="123" y="26"/>
                      </a:lnTo>
                      <a:lnTo>
                        <a:pt x="161" y="31"/>
                      </a:lnTo>
                      <a:lnTo>
                        <a:pt x="204" y="45"/>
                      </a:lnTo>
                      <a:lnTo>
                        <a:pt x="234" y="47"/>
                      </a:lnTo>
                      <a:lnTo>
                        <a:pt x="248" y="55"/>
                      </a:lnTo>
                      <a:lnTo>
                        <a:pt x="262" y="45"/>
                      </a:lnTo>
                      <a:lnTo>
                        <a:pt x="272" y="59"/>
                      </a:lnTo>
                      <a:lnTo>
                        <a:pt x="306" y="56"/>
                      </a:lnTo>
                      <a:lnTo>
                        <a:pt x="321" y="62"/>
                      </a:lnTo>
                      <a:lnTo>
                        <a:pt x="324" y="31"/>
                      </a:lnTo>
                      <a:lnTo>
                        <a:pt x="336" y="18"/>
                      </a:lnTo>
                      <a:lnTo>
                        <a:pt x="368" y="1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3" name="Country">
                  <a:extLst>
                    <a:ext uri="{FF2B5EF4-FFF2-40B4-BE49-F238E27FC236}">
                      <a16:creationId xmlns:a16="http://schemas.microsoft.com/office/drawing/2014/main" id="{9979412C-F5F4-4432-818C-B0B18AEF5D00}"/>
                    </a:ext>
                  </a:extLst>
                </p:cNvPr>
                <p:cNvSpPr>
                  <a:spLocks/>
                </p:cNvSpPr>
                <p:nvPr/>
              </p:nvSpPr>
              <p:spPr bwMode="auto">
                <a:xfrm>
                  <a:off x="6465888" y="2403475"/>
                  <a:ext cx="41275" cy="42863"/>
                </a:xfrm>
                <a:custGeom>
                  <a:avLst/>
                  <a:gdLst>
                    <a:gd name="T0" fmla="*/ 87 w 207"/>
                    <a:gd name="T1" fmla="*/ 198 h 214"/>
                    <a:gd name="T2" fmla="*/ 46 w 207"/>
                    <a:gd name="T3" fmla="*/ 198 h 214"/>
                    <a:gd name="T4" fmla="*/ 32 w 207"/>
                    <a:gd name="T5" fmla="*/ 202 h 214"/>
                    <a:gd name="T6" fmla="*/ 10 w 207"/>
                    <a:gd name="T7" fmla="*/ 214 h 214"/>
                    <a:gd name="T8" fmla="*/ 0 w 207"/>
                    <a:gd name="T9" fmla="*/ 210 h 214"/>
                    <a:gd name="T10" fmla="*/ 1 w 207"/>
                    <a:gd name="T11" fmla="*/ 182 h 214"/>
                    <a:gd name="T12" fmla="*/ 10 w 207"/>
                    <a:gd name="T13" fmla="*/ 167 h 214"/>
                    <a:gd name="T14" fmla="*/ 12 w 207"/>
                    <a:gd name="T15" fmla="*/ 137 h 214"/>
                    <a:gd name="T16" fmla="*/ 20 w 207"/>
                    <a:gd name="T17" fmla="*/ 120 h 214"/>
                    <a:gd name="T18" fmla="*/ 34 w 207"/>
                    <a:gd name="T19" fmla="*/ 100 h 214"/>
                    <a:gd name="T20" fmla="*/ 49 w 207"/>
                    <a:gd name="T21" fmla="*/ 90 h 214"/>
                    <a:gd name="T22" fmla="*/ 61 w 207"/>
                    <a:gd name="T23" fmla="*/ 77 h 214"/>
                    <a:gd name="T24" fmla="*/ 46 w 207"/>
                    <a:gd name="T25" fmla="*/ 72 h 214"/>
                    <a:gd name="T26" fmla="*/ 48 w 207"/>
                    <a:gd name="T27" fmla="*/ 28 h 214"/>
                    <a:gd name="T28" fmla="*/ 64 w 207"/>
                    <a:gd name="T29" fmla="*/ 17 h 214"/>
                    <a:gd name="T30" fmla="*/ 88 w 207"/>
                    <a:gd name="T31" fmla="*/ 26 h 214"/>
                    <a:gd name="T32" fmla="*/ 118 w 207"/>
                    <a:gd name="T33" fmla="*/ 17 h 214"/>
                    <a:gd name="T34" fmla="*/ 145 w 207"/>
                    <a:gd name="T35" fmla="*/ 17 h 214"/>
                    <a:gd name="T36" fmla="*/ 168 w 207"/>
                    <a:gd name="T37" fmla="*/ 0 h 214"/>
                    <a:gd name="T38" fmla="*/ 186 w 207"/>
                    <a:gd name="T39" fmla="*/ 26 h 214"/>
                    <a:gd name="T40" fmla="*/ 191 w 207"/>
                    <a:gd name="T41" fmla="*/ 45 h 214"/>
                    <a:gd name="T42" fmla="*/ 207 w 207"/>
                    <a:gd name="T43" fmla="*/ 88 h 214"/>
                    <a:gd name="T44" fmla="*/ 194 w 207"/>
                    <a:gd name="T45" fmla="*/ 115 h 214"/>
                    <a:gd name="T46" fmla="*/ 175 w 207"/>
                    <a:gd name="T47" fmla="*/ 140 h 214"/>
                    <a:gd name="T48" fmla="*/ 164 w 207"/>
                    <a:gd name="T49" fmla="*/ 155 h 214"/>
                    <a:gd name="T50" fmla="*/ 164 w 207"/>
                    <a:gd name="T51" fmla="*/ 195 h 214"/>
                    <a:gd name="T52" fmla="*/ 87 w 207"/>
                    <a:gd name="T53" fmla="*/ 1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7" h="214">
                      <a:moveTo>
                        <a:pt x="87" y="198"/>
                      </a:moveTo>
                      <a:lnTo>
                        <a:pt x="46" y="198"/>
                      </a:lnTo>
                      <a:lnTo>
                        <a:pt x="32" y="202"/>
                      </a:lnTo>
                      <a:lnTo>
                        <a:pt x="10" y="214"/>
                      </a:lnTo>
                      <a:lnTo>
                        <a:pt x="0" y="210"/>
                      </a:lnTo>
                      <a:lnTo>
                        <a:pt x="1" y="182"/>
                      </a:lnTo>
                      <a:lnTo>
                        <a:pt x="10" y="167"/>
                      </a:lnTo>
                      <a:lnTo>
                        <a:pt x="12" y="137"/>
                      </a:lnTo>
                      <a:lnTo>
                        <a:pt x="20" y="120"/>
                      </a:lnTo>
                      <a:lnTo>
                        <a:pt x="34" y="100"/>
                      </a:lnTo>
                      <a:lnTo>
                        <a:pt x="49" y="90"/>
                      </a:lnTo>
                      <a:lnTo>
                        <a:pt x="61" y="77"/>
                      </a:lnTo>
                      <a:lnTo>
                        <a:pt x="46" y="72"/>
                      </a:lnTo>
                      <a:lnTo>
                        <a:pt x="48" y="28"/>
                      </a:lnTo>
                      <a:lnTo>
                        <a:pt x="64" y="17"/>
                      </a:lnTo>
                      <a:lnTo>
                        <a:pt x="88" y="26"/>
                      </a:lnTo>
                      <a:lnTo>
                        <a:pt x="118" y="17"/>
                      </a:lnTo>
                      <a:lnTo>
                        <a:pt x="145" y="17"/>
                      </a:lnTo>
                      <a:lnTo>
                        <a:pt x="168" y="0"/>
                      </a:lnTo>
                      <a:lnTo>
                        <a:pt x="186" y="26"/>
                      </a:lnTo>
                      <a:lnTo>
                        <a:pt x="191" y="45"/>
                      </a:lnTo>
                      <a:lnTo>
                        <a:pt x="207" y="88"/>
                      </a:lnTo>
                      <a:lnTo>
                        <a:pt x="194" y="115"/>
                      </a:lnTo>
                      <a:lnTo>
                        <a:pt x="175" y="140"/>
                      </a:lnTo>
                      <a:lnTo>
                        <a:pt x="164" y="155"/>
                      </a:lnTo>
                      <a:lnTo>
                        <a:pt x="164" y="195"/>
                      </a:lnTo>
                      <a:lnTo>
                        <a:pt x="87" y="198"/>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4" name="Country">
                  <a:extLst>
                    <a:ext uri="{FF2B5EF4-FFF2-40B4-BE49-F238E27FC236}">
                      <a16:creationId xmlns:a16="http://schemas.microsoft.com/office/drawing/2014/main" id="{35C1974C-4913-481E-9D02-6954AAB7CBA8}"/>
                    </a:ext>
                  </a:extLst>
                </p:cNvPr>
                <p:cNvSpPr>
                  <a:spLocks noEditPoints="1"/>
                </p:cNvSpPr>
                <p:nvPr/>
              </p:nvSpPr>
              <p:spPr bwMode="auto">
                <a:xfrm>
                  <a:off x="4929188" y="1641475"/>
                  <a:ext cx="790575" cy="647700"/>
                </a:xfrm>
                <a:custGeom>
                  <a:avLst/>
                  <a:gdLst>
                    <a:gd name="T0" fmla="*/ 1307 w 3888"/>
                    <a:gd name="T1" fmla="*/ 1196 h 3182"/>
                    <a:gd name="T2" fmla="*/ 849 w 3888"/>
                    <a:gd name="T3" fmla="*/ 995 h 3182"/>
                    <a:gd name="T4" fmla="*/ 686 w 3888"/>
                    <a:gd name="T5" fmla="*/ 1007 h 3182"/>
                    <a:gd name="T6" fmla="*/ 539 w 3888"/>
                    <a:gd name="T7" fmla="*/ 1229 h 3182"/>
                    <a:gd name="T8" fmla="*/ 276 w 3888"/>
                    <a:gd name="T9" fmla="*/ 1413 h 3182"/>
                    <a:gd name="T10" fmla="*/ 358 w 3888"/>
                    <a:gd name="T11" fmla="*/ 1320 h 3182"/>
                    <a:gd name="T12" fmla="*/ 396 w 3888"/>
                    <a:gd name="T13" fmla="*/ 1179 h 3182"/>
                    <a:gd name="T14" fmla="*/ 265 w 3888"/>
                    <a:gd name="T15" fmla="*/ 1064 h 3182"/>
                    <a:gd name="T16" fmla="*/ 188 w 3888"/>
                    <a:gd name="T17" fmla="*/ 813 h 3182"/>
                    <a:gd name="T18" fmla="*/ 331 w 3888"/>
                    <a:gd name="T19" fmla="*/ 671 h 3182"/>
                    <a:gd name="T20" fmla="*/ 53 w 3888"/>
                    <a:gd name="T21" fmla="*/ 591 h 3182"/>
                    <a:gd name="T22" fmla="*/ 193 w 3888"/>
                    <a:gd name="T23" fmla="*/ 405 h 3182"/>
                    <a:gd name="T24" fmla="*/ 325 w 3888"/>
                    <a:gd name="T25" fmla="*/ 106 h 3182"/>
                    <a:gd name="T26" fmla="*/ 654 w 3888"/>
                    <a:gd name="T27" fmla="*/ 88 h 3182"/>
                    <a:gd name="T28" fmla="*/ 1082 w 3888"/>
                    <a:gd name="T29" fmla="*/ 187 h 3182"/>
                    <a:gd name="T30" fmla="*/ 1291 w 3888"/>
                    <a:gd name="T31" fmla="*/ 1079 h 3182"/>
                    <a:gd name="T32" fmla="*/ 1478 w 3888"/>
                    <a:gd name="T33" fmla="*/ 1428 h 3182"/>
                    <a:gd name="T34" fmla="*/ 3747 w 3888"/>
                    <a:gd name="T35" fmla="*/ 1981 h 3182"/>
                    <a:gd name="T36" fmla="*/ 3536 w 3888"/>
                    <a:gd name="T37" fmla="*/ 2059 h 3182"/>
                    <a:gd name="T38" fmla="*/ 3435 w 3888"/>
                    <a:gd name="T39" fmla="*/ 2117 h 3182"/>
                    <a:gd name="T40" fmla="*/ 3275 w 3888"/>
                    <a:gd name="T41" fmla="*/ 2157 h 3182"/>
                    <a:gd name="T42" fmla="*/ 3245 w 3888"/>
                    <a:gd name="T43" fmla="*/ 2064 h 3182"/>
                    <a:gd name="T44" fmla="*/ 3186 w 3888"/>
                    <a:gd name="T45" fmla="*/ 2015 h 3182"/>
                    <a:gd name="T46" fmla="*/ 3142 w 3888"/>
                    <a:gd name="T47" fmla="*/ 2167 h 3182"/>
                    <a:gd name="T48" fmla="*/ 3094 w 3888"/>
                    <a:gd name="T49" fmla="*/ 2098 h 3182"/>
                    <a:gd name="T50" fmla="*/ 3128 w 3888"/>
                    <a:gd name="T51" fmla="*/ 1966 h 3182"/>
                    <a:gd name="T52" fmla="*/ 3207 w 3888"/>
                    <a:gd name="T53" fmla="*/ 1925 h 3182"/>
                    <a:gd name="T54" fmla="*/ 3028 w 3888"/>
                    <a:gd name="T55" fmla="*/ 1906 h 3182"/>
                    <a:gd name="T56" fmla="*/ 2982 w 3888"/>
                    <a:gd name="T57" fmla="*/ 1826 h 3182"/>
                    <a:gd name="T58" fmla="*/ 2818 w 3888"/>
                    <a:gd name="T59" fmla="*/ 1784 h 3182"/>
                    <a:gd name="T60" fmla="*/ 1989 w 3888"/>
                    <a:gd name="T61" fmla="*/ 1784 h 3182"/>
                    <a:gd name="T62" fmla="*/ 1699 w 3888"/>
                    <a:gd name="T63" fmla="*/ 1831 h 3182"/>
                    <a:gd name="T64" fmla="*/ 1718 w 3888"/>
                    <a:gd name="T65" fmla="*/ 2206 h 3182"/>
                    <a:gd name="T66" fmla="*/ 1849 w 3888"/>
                    <a:gd name="T67" fmla="*/ 2493 h 3182"/>
                    <a:gd name="T68" fmla="*/ 1979 w 3888"/>
                    <a:gd name="T69" fmla="*/ 2589 h 3182"/>
                    <a:gd name="T70" fmla="*/ 2323 w 3888"/>
                    <a:gd name="T71" fmla="*/ 2665 h 3182"/>
                    <a:gd name="T72" fmla="*/ 2486 w 3888"/>
                    <a:gd name="T73" fmla="*/ 2755 h 3182"/>
                    <a:gd name="T74" fmla="*/ 2662 w 3888"/>
                    <a:gd name="T75" fmla="*/ 2859 h 3182"/>
                    <a:gd name="T76" fmla="*/ 2744 w 3888"/>
                    <a:gd name="T77" fmla="*/ 2817 h 3182"/>
                    <a:gd name="T78" fmla="*/ 2981 w 3888"/>
                    <a:gd name="T79" fmla="*/ 2760 h 3182"/>
                    <a:gd name="T80" fmla="*/ 3046 w 3888"/>
                    <a:gd name="T81" fmla="*/ 2710 h 3182"/>
                    <a:gd name="T82" fmla="*/ 3253 w 3888"/>
                    <a:gd name="T83" fmla="*/ 2726 h 3182"/>
                    <a:gd name="T84" fmla="*/ 3349 w 3888"/>
                    <a:gd name="T85" fmla="*/ 2927 h 3182"/>
                    <a:gd name="T86" fmla="*/ 3356 w 3888"/>
                    <a:gd name="T87" fmla="*/ 2759 h 3182"/>
                    <a:gd name="T88" fmla="*/ 3448 w 3888"/>
                    <a:gd name="T89" fmla="*/ 2552 h 3182"/>
                    <a:gd name="T90" fmla="*/ 3534 w 3888"/>
                    <a:gd name="T91" fmla="*/ 2362 h 3182"/>
                    <a:gd name="T92" fmla="*/ 3547 w 3888"/>
                    <a:gd name="T93" fmla="*/ 2396 h 3182"/>
                    <a:gd name="T94" fmla="*/ 3587 w 3888"/>
                    <a:gd name="T95" fmla="*/ 2313 h 3182"/>
                    <a:gd name="T96" fmla="*/ 3688 w 3888"/>
                    <a:gd name="T97" fmla="*/ 2206 h 3182"/>
                    <a:gd name="T98" fmla="*/ 3777 w 3888"/>
                    <a:gd name="T99" fmla="*/ 2166 h 3182"/>
                    <a:gd name="T100" fmla="*/ 3808 w 3888"/>
                    <a:gd name="T101" fmla="*/ 2060 h 3182"/>
                    <a:gd name="T102" fmla="*/ 562 w 3888"/>
                    <a:gd name="T103" fmla="*/ 1247 h 3182"/>
                    <a:gd name="T104" fmla="*/ 28 w 3888"/>
                    <a:gd name="T105" fmla="*/ 808 h 3182"/>
                    <a:gd name="T106" fmla="*/ 149 w 3888"/>
                    <a:gd name="T107" fmla="*/ 1069 h 3182"/>
                    <a:gd name="T108" fmla="*/ 1401 w 3888"/>
                    <a:gd name="T109" fmla="*/ 1537 h 3182"/>
                    <a:gd name="T110" fmla="*/ 485 w 3888"/>
                    <a:gd name="T111" fmla="*/ 3102 h 3182"/>
                    <a:gd name="T112" fmla="*/ 482 w 3888"/>
                    <a:gd name="T113" fmla="*/ 3096 h 3182"/>
                    <a:gd name="T114" fmla="*/ 515 w 3888"/>
                    <a:gd name="T115" fmla="*/ 3132 h 3182"/>
                    <a:gd name="T116" fmla="*/ 541 w 3888"/>
                    <a:gd name="T117" fmla="*/ 3170 h 3182"/>
                    <a:gd name="T118" fmla="*/ 431 w 3888"/>
                    <a:gd name="T119" fmla="*/ 3086 h 3182"/>
                    <a:gd name="T120" fmla="*/ 368 w 3888"/>
                    <a:gd name="T121" fmla="*/ 3056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88" h="3182">
                      <a:moveTo>
                        <a:pt x="1477" y="1428"/>
                      </a:moveTo>
                      <a:lnTo>
                        <a:pt x="1477" y="1428"/>
                      </a:lnTo>
                      <a:lnTo>
                        <a:pt x="1457" y="1403"/>
                      </a:lnTo>
                      <a:lnTo>
                        <a:pt x="1423" y="1382"/>
                      </a:lnTo>
                      <a:lnTo>
                        <a:pt x="1412" y="1323"/>
                      </a:lnTo>
                      <a:lnTo>
                        <a:pt x="1364" y="1267"/>
                      </a:lnTo>
                      <a:lnTo>
                        <a:pt x="1343" y="1200"/>
                      </a:lnTo>
                      <a:lnTo>
                        <a:pt x="1307" y="1196"/>
                      </a:lnTo>
                      <a:lnTo>
                        <a:pt x="1246" y="1194"/>
                      </a:lnTo>
                      <a:lnTo>
                        <a:pt x="1202" y="1173"/>
                      </a:lnTo>
                      <a:lnTo>
                        <a:pt x="1124" y="1097"/>
                      </a:lnTo>
                      <a:lnTo>
                        <a:pt x="1087" y="1083"/>
                      </a:lnTo>
                      <a:lnTo>
                        <a:pt x="1021" y="1056"/>
                      </a:lnTo>
                      <a:lnTo>
                        <a:pt x="969" y="1062"/>
                      </a:lnTo>
                      <a:lnTo>
                        <a:pt x="894" y="1027"/>
                      </a:lnTo>
                      <a:lnTo>
                        <a:pt x="849" y="995"/>
                      </a:lnTo>
                      <a:lnTo>
                        <a:pt x="807" y="1011"/>
                      </a:lnTo>
                      <a:lnTo>
                        <a:pt x="815" y="1064"/>
                      </a:lnTo>
                      <a:lnTo>
                        <a:pt x="794" y="1069"/>
                      </a:lnTo>
                      <a:lnTo>
                        <a:pt x="750" y="1085"/>
                      </a:lnTo>
                      <a:lnTo>
                        <a:pt x="717" y="1110"/>
                      </a:lnTo>
                      <a:lnTo>
                        <a:pt x="675" y="1125"/>
                      </a:lnTo>
                      <a:lnTo>
                        <a:pt x="669" y="1082"/>
                      </a:lnTo>
                      <a:lnTo>
                        <a:pt x="686" y="1007"/>
                      </a:lnTo>
                      <a:lnTo>
                        <a:pt x="727" y="983"/>
                      </a:lnTo>
                      <a:lnTo>
                        <a:pt x="716" y="963"/>
                      </a:lnTo>
                      <a:lnTo>
                        <a:pt x="668" y="1007"/>
                      </a:lnTo>
                      <a:lnTo>
                        <a:pt x="642" y="1058"/>
                      </a:lnTo>
                      <a:lnTo>
                        <a:pt x="587" y="1111"/>
                      </a:lnTo>
                      <a:lnTo>
                        <a:pt x="615" y="1147"/>
                      </a:lnTo>
                      <a:lnTo>
                        <a:pt x="579" y="1199"/>
                      </a:lnTo>
                      <a:lnTo>
                        <a:pt x="539" y="1229"/>
                      </a:lnTo>
                      <a:lnTo>
                        <a:pt x="501" y="1250"/>
                      </a:lnTo>
                      <a:lnTo>
                        <a:pt x="491" y="1281"/>
                      </a:lnTo>
                      <a:lnTo>
                        <a:pt x="432" y="1317"/>
                      </a:lnTo>
                      <a:lnTo>
                        <a:pt x="420" y="1348"/>
                      </a:lnTo>
                      <a:lnTo>
                        <a:pt x="376" y="1377"/>
                      </a:lnTo>
                      <a:lnTo>
                        <a:pt x="350" y="1372"/>
                      </a:lnTo>
                      <a:lnTo>
                        <a:pt x="314" y="1391"/>
                      </a:lnTo>
                      <a:lnTo>
                        <a:pt x="276" y="1413"/>
                      </a:lnTo>
                      <a:lnTo>
                        <a:pt x="244" y="1435"/>
                      </a:lnTo>
                      <a:lnTo>
                        <a:pt x="179" y="1454"/>
                      </a:lnTo>
                      <a:lnTo>
                        <a:pt x="173" y="1443"/>
                      </a:lnTo>
                      <a:lnTo>
                        <a:pt x="215" y="1412"/>
                      </a:lnTo>
                      <a:lnTo>
                        <a:pt x="252" y="1392"/>
                      </a:lnTo>
                      <a:lnTo>
                        <a:pt x="292" y="1355"/>
                      </a:lnTo>
                      <a:lnTo>
                        <a:pt x="339" y="1348"/>
                      </a:lnTo>
                      <a:lnTo>
                        <a:pt x="358" y="1320"/>
                      </a:lnTo>
                      <a:lnTo>
                        <a:pt x="410" y="1279"/>
                      </a:lnTo>
                      <a:lnTo>
                        <a:pt x="419" y="1265"/>
                      </a:lnTo>
                      <a:lnTo>
                        <a:pt x="447" y="1240"/>
                      </a:lnTo>
                      <a:lnTo>
                        <a:pt x="453" y="1186"/>
                      </a:lnTo>
                      <a:lnTo>
                        <a:pt x="473" y="1143"/>
                      </a:lnTo>
                      <a:lnTo>
                        <a:pt x="429" y="1165"/>
                      </a:lnTo>
                      <a:lnTo>
                        <a:pt x="417" y="1153"/>
                      </a:lnTo>
                      <a:lnTo>
                        <a:pt x="396" y="1179"/>
                      </a:lnTo>
                      <a:lnTo>
                        <a:pt x="372" y="1142"/>
                      </a:lnTo>
                      <a:lnTo>
                        <a:pt x="361" y="1169"/>
                      </a:lnTo>
                      <a:lnTo>
                        <a:pt x="347" y="1132"/>
                      </a:lnTo>
                      <a:lnTo>
                        <a:pt x="309" y="1161"/>
                      </a:lnTo>
                      <a:lnTo>
                        <a:pt x="286" y="1161"/>
                      </a:lnTo>
                      <a:lnTo>
                        <a:pt x="283" y="1118"/>
                      </a:lnTo>
                      <a:lnTo>
                        <a:pt x="290" y="1090"/>
                      </a:lnTo>
                      <a:lnTo>
                        <a:pt x="265" y="1064"/>
                      </a:lnTo>
                      <a:lnTo>
                        <a:pt x="216" y="1078"/>
                      </a:lnTo>
                      <a:lnTo>
                        <a:pt x="184" y="1043"/>
                      </a:lnTo>
                      <a:lnTo>
                        <a:pt x="158" y="1024"/>
                      </a:lnTo>
                      <a:lnTo>
                        <a:pt x="158" y="980"/>
                      </a:lnTo>
                      <a:lnTo>
                        <a:pt x="129" y="947"/>
                      </a:lnTo>
                      <a:lnTo>
                        <a:pt x="143" y="901"/>
                      </a:lnTo>
                      <a:lnTo>
                        <a:pt x="174" y="855"/>
                      </a:lnTo>
                      <a:lnTo>
                        <a:pt x="188" y="813"/>
                      </a:lnTo>
                      <a:lnTo>
                        <a:pt x="218" y="807"/>
                      </a:lnTo>
                      <a:lnTo>
                        <a:pt x="244" y="820"/>
                      </a:lnTo>
                      <a:lnTo>
                        <a:pt x="275" y="779"/>
                      </a:lnTo>
                      <a:lnTo>
                        <a:pt x="303" y="787"/>
                      </a:lnTo>
                      <a:lnTo>
                        <a:pt x="332" y="760"/>
                      </a:lnTo>
                      <a:lnTo>
                        <a:pt x="324" y="721"/>
                      </a:lnTo>
                      <a:lnTo>
                        <a:pt x="303" y="705"/>
                      </a:lnTo>
                      <a:lnTo>
                        <a:pt x="331" y="671"/>
                      </a:lnTo>
                      <a:lnTo>
                        <a:pt x="308" y="672"/>
                      </a:lnTo>
                      <a:lnTo>
                        <a:pt x="268" y="691"/>
                      </a:lnTo>
                      <a:lnTo>
                        <a:pt x="256" y="711"/>
                      </a:lnTo>
                      <a:lnTo>
                        <a:pt x="226" y="691"/>
                      </a:lnTo>
                      <a:lnTo>
                        <a:pt x="173" y="701"/>
                      </a:lnTo>
                      <a:lnTo>
                        <a:pt x="117" y="680"/>
                      </a:lnTo>
                      <a:lnTo>
                        <a:pt x="101" y="644"/>
                      </a:lnTo>
                      <a:lnTo>
                        <a:pt x="53" y="591"/>
                      </a:lnTo>
                      <a:lnTo>
                        <a:pt x="106" y="553"/>
                      </a:lnTo>
                      <a:lnTo>
                        <a:pt x="191" y="507"/>
                      </a:lnTo>
                      <a:lnTo>
                        <a:pt x="222" y="507"/>
                      </a:lnTo>
                      <a:lnTo>
                        <a:pt x="217" y="554"/>
                      </a:lnTo>
                      <a:lnTo>
                        <a:pt x="297" y="550"/>
                      </a:lnTo>
                      <a:lnTo>
                        <a:pt x="266" y="491"/>
                      </a:lnTo>
                      <a:lnTo>
                        <a:pt x="220" y="455"/>
                      </a:lnTo>
                      <a:lnTo>
                        <a:pt x="193" y="405"/>
                      </a:lnTo>
                      <a:lnTo>
                        <a:pt x="156" y="363"/>
                      </a:lnTo>
                      <a:lnTo>
                        <a:pt x="104" y="330"/>
                      </a:lnTo>
                      <a:lnTo>
                        <a:pt x="126" y="276"/>
                      </a:lnTo>
                      <a:lnTo>
                        <a:pt x="193" y="273"/>
                      </a:lnTo>
                      <a:lnTo>
                        <a:pt x="241" y="224"/>
                      </a:lnTo>
                      <a:lnTo>
                        <a:pt x="250" y="171"/>
                      </a:lnTo>
                      <a:lnTo>
                        <a:pt x="288" y="119"/>
                      </a:lnTo>
                      <a:lnTo>
                        <a:pt x="325" y="106"/>
                      </a:lnTo>
                      <a:lnTo>
                        <a:pt x="397" y="55"/>
                      </a:lnTo>
                      <a:lnTo>
                        <a:pt x="432" y="63"/>
                      </a:lnTo>
                      <a:lnTo>
                        <a:pt x="490" y="0"/>
                      </a:lnTo>
                      <a:lnTo>
                        <a:pt x="548" y="25"/>
                      </a:lnTo>
                      <a:lnTo>
                        <a:pt x="575" y="77"/>
                      </a:lnTo>
                      <a:lnTo>
                        <a:pt x="592" y="55"/>
                      </a:lnTo>
                      <a:lnTo>
                        <a:pt x="656" y="62"/>
                      </a:lnTo>
                      <a:lnTo>
                        <a:pt x="654" y="88"/>
                      </a:lnTo>
                      <a:lnTo>
                        <a:pt x="712" y="108"/>
                      </a:lnTo>
                      <a:lnTo>
                        <a:pt x="750" y="96"/>
                      </a:lnTo>
                      <a:lnTo>
                        <a:pt x="830" y="132"/>
                      </a:lnTo>
                      <a:lnTo>
                        <a:pt x="903" y="142"/>
                      </a:lnTo>
                      <a:lnTo>
                        <a:pt x="932" y="157"/>
                      </a:lnTo>
                      <a:lnTo>
                        <a:pt x="983" y="139"/>
                      </a:lnTo>
                      <a:lnTo>
                        <a:pt x="1040" y="172"/>
                      </a:lnTo>
                      <a:lnTo>
                        <a:pt x="1082" y="187"/>
                      </a:lnTo>
                      <a:lnTo>
                        <a:pt x="1081" y="561"/>
                      </a:lnTo>
                      <a:lnTo>
                        <a:pt x="1081" y="1039"/>
                      </a:lnTo>
                      <a:lnTo>
                        <a:pt x="1119" y="1042"/>
                      </a:lnTo>
                      <a:lnTo>
                        <a:pt x="1156" y="1063"/>
                      </a:lnTo>
                      <a:lnTo>
                        <a:pt x="1182" y="1096"/>
                      </a:lnTo>
                      <a:lnTo>
                        <a:pt x="1216" y="1144"/>
                      </a:lnTo>
                      <a:lnTo>
                        <a:pt x="1253" y="1103"/>
                      </a:lnTo>
                      <a:lnTo>
                        <a:pt x="1291" y="1079"/>
                      </a:lnTo>
                      <a:lnTo>
                        <a:pt x="1311" y="1117"/>
                      </a:lnTo>
                      <a:lnTo>
                        <a:pt x="1336" y="1148"/>
                      </a:lnTo>
                      <a:lnTo>
                        <a:pt x="1371" y="1180"/>
                      </a:lnTo>
                      <a:lnTo>
                        <a:pt x="1395" y="1231"/>
                      </a:lnTo>
                      <a:lnTo>
                        <a:pt x="1434" y="1311"/>
                      </a:lnTo>
                      <a:lnTo>
                        <a:pt x="1498" y="1354"/>
                      </a:lnTo>
                      <a:lnTo>
                        <a:pt x="1499" y="1396"/>
                      </a:lnTo>
                      <a:lnTo>
                        <a:pt x="1478" y="1428"/>
                      </a:lnTo>
                      <a:lnTo>
                        <a:pt x="1477" y="1428"/>
                      </a:lnTo>
                      <a:close/>
                      <a:moveTo>
                        <a:pt x="3856" y="1893"/>
                      </a:moveTo>
                      <a:lnTo>
                        <a:pt x="3840" y="1877"/>
                      </a:lnTo>
                      <a:lnTo>
                        <a:pt x="3814" y="1886"/>
                      </a:lnTo>
                      <a:lnTo>
                        <a:pt x="3802" y="1872"/>
                      </a:lnTo>
                      <a:lnTo>
                        <a:pt x="3773" y="1913"/>
                      </a:lnTo>
                      <a:lnTo>
                        <a:pt x="3761" y="1956"/>
                      </a:lnTo>
                      <a:lnTo>
                        <a:pt x="3747" y="1981"/>
                      </a:lnTo>
                      <a:lnTo>
                        <a:pt x="3731" y="1989"/>
                      </a:lnTo>
                      <a:lnTo>
                        <a:pt x="3719" y="1992"/>
                      </a:lnTo>
                      <a:lnTo>
                        <a:pt x="3715" y="2005"/>
                      </a:lnTo>
                      <a:lnTo>
                        <a:pt x="3645" y="2005"/>
                      </a:lnTo>
                      <a:lnTo>
                        <a:pt x="3588" y="2005"/>
                      </a:lnTo>
                      <a:lnTo>
                        <a:pt x="3571" y="2015"/>
                      </a:lnTo>
                      <a:lnTo>
                        <a:pt x="3532" y="2052"/>
                      </a:lnTo>
                      <a:lnTo>
                        <a:pt x="3536" y="2059"/>
                      </a:lnTo>
                      <a:lnTo>
                        <a:pt x="3538" y="2080"/>
                      </a:lnTo>
                      <a:lnTo>
                        <a:pt x="3510" y="2097"/>
                      </a:lnTo>
                      <a:lnTo>
                        <a:pt x="3479" y="2093"/>
                      </a:lnTo>
                      <a:lnTo>
                        <a:pt x="3449" y="2091"/>
                      </a:lnTo>
                      <a:lnTo>
                        <a:pt x="3431" y="2097"/>
                      </a:lnTo>
                      <a:lnTo>
                        <a:pt x="3434" y="2112"/>
                      </a:lnTo>
                      <a:lnTo>
                        <a:pt x="3434" y="2112"/>
                      </a:lnTo>
                      <a:lnTo>
                        <a:pt x="3435" y="2117"/>
                      </a:lnTo>
                      <a:lnTo>
                        <a:pt x="3402" y="2148"/>
                      </a:lnTo>
                      <a:lnTo>
                        <a:pt x="3374" y="2162"/>
                      </a:lnTo>
                      <a:lnTo>
                        <a:pt x="3354" y="2169"/>
                      </a:lnTo>
                      <a:lnTo>
                        <a:pt x="3332" y="2183"/>
                      </a:lnTo>
                      <a:lnTo>
                        <a:pt x="3304" y="2190"/>
                      </a:lnTo>
                      <a:lnTo>
                        <a:pt x="3285" y="2187"/>
                      </a:lnTo>
                      <a:lnTo>
                        <a:pt x="3262" y="2177"/>
                      </a:lnTo>
                      <a:lnTo>
                        <a:pt x="3275" y="2157"/>
                      </a:lnTo>
                      <a:lnTo>
                        <a:pt x="3283" y="2140"/>
                      </a:lnTo>
                      <a:lnTo>
                        <a:pt x="3301" y="2111"/>
                      </a:lnTo>
                      <a:lnTo>
                        <a:pt x="3299" y="2090"/>
                      </a:lnTo>
                      <a:lnTo>
                        <a:pt x="3293" y="2060"/>
                      </a:lnTo>
                      <a:lnTo>
                        <a:pt x="3278" y="2055"/>
                      </a:lnTo>
                      <a:lnTo>
                        <a:pt x="3255" y="2078"/>
                      </a:lnTo>
                      <a:lnTo>
                        <a:pt x="3247" y="2077"/>
                      </a:lnTo>
                      <a:lnTo>
                        <a:pt x="3245" y="2064"/>
                      </a:lnTo>
                      <a:lnTo>
                        <a:pt x="3266" y="2043"/>
                      </a:lnTo>
                      <a:lnTo>
                        <a:pt x="3270" y="2019"/>
                      </a:lnTo>
                      <a:lnTo>
                        <a:pt x="3267" y="1995"/>
                      </a:lnTo>
                      <a:lnTo>
                        <a:pt x="3239" y="1974"/>
                      </a:lnTo>
                      <a:lnTo>
                        <a:pt x="3206" y="1963"/>
                      </a:lnTo>
                      <a:lnTo>
                        <a:pt x="3201" y="1983"/>
                      </a:lnTo>
                      <a:lnTo>
                        <a:pt x="3193" y="1989"/>
                      </a:lnTo>
                      <a:lnTo>
                        <a:pt x="3186" y="2015"/>
                      </a:lnTo>
                      <a:lnTo>
                        <a:pt x="3182" y="1997"/>
                      </a:lnTo>
                      <a:lnTo>
                        <a:pt x="3167" y="2010"/>
                      </a:lnTo>
                      <a:lnTo>
                        <a:pt x="3158" y="2028"/>
                      </a:lnTo>
                      <a:lnTo>
                        <a:pt x="3148" y="2054"/>
                      </a:lnTo>
                      <a:lnTo>
                        <a:pt x="3146" y="2076"/>
                      </a:lnTo>
                      <a:lnTo>
                        <a:pt x="3159" y="2108"/>
                      </a:lnTo>
                      <a:lnTo>
                        <a:pt x="3158" y="2142"/>
                      </a:lnTo>
                      <a:lnTo>
                        <a:pt x="3142" y="2167"/>
                      </a:lnTo>
                      <a:lnTo>
                        <a:pt x="3134" y="2174"/>
                      </a:lnTo>
                      <a:lnTo>
                        <a:pt x="3124" y="2180"/>
                      </a:lnTo>
                      <a:lnTo>
                        <a:pt x="3111" y="2180"/>
                      </a:lnTo>
                      <a:lnTo>
                        <a:pt x="3108" y="2176"/>
                      </a:lnTo>
                      <a:lnTo>
                        <a:pt x="3097" y="2150"/>
                      </a:lnTo>
                      <a:lnTo>
                        <a:pt x="3097" y="2136"/>
                      </a:lnTo>
                      <a:lnTo>
                        <a:pt x="3098" y="2124"/>
                      </a:lnTo>
                      <a:lnTo>
                        <a:pt x="3094" y="2098"/>
                      </a:lnTo>
                      <a:lnTo>
                        <a:pt x="3101" y="2069"/>
                      </a:lnTo>
                      <a:lnTo>
                        <a:pt x="3109" y="2032"/>
                      </a:lnTo>
                      <a:lnTo>
                        <a:pt x="3129" y="1991"/>
                      </a:lnTo>
                      <a:lnTo>
                        <a:pt x="3123" y="1991"/>
                      </a:lnTo>
                      <a:lnTo>
                        <a:pt x="3095" y="2026"/>
                      </a:lnTo>
                      <a:lnTo>
                        <a:pt x="3090" y="2020"/>
                      </a:lnTo>
                      <a:lnTo>
                        <a:pt x="3105" y="2000"/>
                      </a:lnTo>
                      <a:lnTo>
                        <a:pt x="3128" y="1966"/>
                      </a:lnTo>
                      <a:lnTo>
                        <a:pt x="3154" y="1961"/>
                      </a:lnTo>
                      <a:lnTo>
                        <a:pt x="3183" y="1950"/>
                      </a:lnTo>
                      <a:lnTo>
                        <a:pt x="3213" y="1956"/>
                      </a:lnTo>
                      <a:lnTo>
                        <a:pt x="3214" y="1956"/>
                      </a:lnTo>
                      <a:lnTo>
                        <a:pt x="3248" y="1951"/>
                      </a:lnTo>
                      <a:lnTo>
                        <a:pt x="3229" y="1929"/>
                      </a:lnTo>
                      <a:lnTo>
                        <a:pt x="3219" y="1928"/>
                      </a:lnTo>
                      <a:lnTo>
                        <a:pt x="3207" y="1925"/>
                      </a:lnTo>
                      <a:lnTo>
                        <a:pt x="3199" y="1910"/>
                      </a:lnTo>
                      <a:lnTo>
                        <a:pt x="3162" y="1915"/>
                      </a:lnTo>
                      <a:lnTo>
                        <a:pt x="3128" y="1927"/>
                      </a:lnTo>
                      <a:lnTo>
                        <a:pt x="3101" y="1906"/>
                      </a:lnTo>
                      <a:lnTo>
                        <a:pt x="3080" y="1899"/>
                      </a:lnTo>
                      <a:lnTo>
                        <a:pt x="3092" y="1870"/>
                      </a:lnTo>
                      <a:lnTo>
                        <a:pt x="3059" y="1888"/>
                      </a:lnTo>
                      <a:lnTo>
                        <a:pt x="3028" y="1906"/>
                      </a:lnTo>
                      <a:lnTo>
                        <a:pt x="2999" y="1920"/>
                      </a:lnTo>
                      <a:lnTo>
                        <a:pt x="2976" y="1901"/>
                      </a:lnTo>
                      <a:lnTo>
                        <a:pt x="2938" y="1913"/>
                      </a:lnTo>
                      <a:lnTo>
                        <a:pt x="2938" y="1905"/>
                      </a:lnTo>
                      <a:lnTo>
                        <a:pt x="2963" y="1881"/>
                      </a:lnTo>
                      <a:lnTo>
                        <a:pt x="2990" y="1859"/>
                      </a:lnTo>
                      <a:lnTo>
                        <a:pt x="3029" y="1841"/>
                      </a:lnTo>
                      <a:lnTo>
                        <a:pt x="2982" y="1826"/>
                      </a:lnTo>
                      <a:lnTo>
                        <a:pt x="2952" y="1833"/>
                      </a:lnTo>
                      <a:lnTo>
                        <a:pt x="2915" y="1816"/>
                      </a:lnTo>
                      <a:lnTo>
                        <a:pt x="2876" y="1807"/>
                      </a:lnTo>
                      <a:lnTo>
                        <a:pt x="2850" y="1803"/>
                      </a:lnTo>
                      <a:lnTo>
                        <a:pt x="2838" y="1793"/>
                      </a:lnTo>
                      <a:lnTo>
                        <a:pt x="2831" y="1762"/>
                      </a:lnTo>
                      <a:lnTo>
                        <a:pt x="2818" y="1762"/>
                      </a:lnTo>
                      <a:lnTo>
                        <a:pt x="2818" y="1784"/>
                      </a:lnTo>
                      <a:lnTo>
                        <a:pt x="2740" y="1784"/>
                      </a:lnTo>
                      <a:lnTo>
                        <a:pt x="2610" y="1784"/>
                      </a:lnTo>
                      <a:lnTo>
                        <a:pt x="2481" y="1784"/>
                      </a:lnTo>
                      <a:lnTo>
                        <a:pt x="2367" y="1784"/>
                      </a:lnTo>
                      <a:lnTo>
                        <a:pt x="2254" y="1784"/>
                      </a:lnTo>
                      <a:lnTo>
                        <a:pt x="2142" y="1784"/>
                      </a:lnTo>
                      <a:lnTo>
                        <a:pt x="2026" y="1784"/>
                      </a:lnTo>
                      <a:lnTo>
                        <a:pt x="1989" y="1784"/>
                      </a:lnTo>
                      <a:lnTo>
                        <a:pt x="1876" y="1784"/>
                      </a:lnTo>
                      <a:lnTo>
                        <a:pt x="1769" y="1784"/>
                      </a:lnTo>
                      <a:lnTo>
                        <a:pt x="1782" y="1831"/>
                      </a:lnTo>
                      <a:lnTo>
                        <a:pt x="1788" y="1877"/>
                      </a:lnTo>
                      <a:lnTo>
                        <a:pt x="1778" y="1892"/>
                      </a:lnTo>
                      <a:lnTo>
                        <a:pt x="1758" y="1839"/>
                      </a:lnTo>
                      <a:lnTo>
                        <a:pt x="1703" y="1820"/>
                      </a:lnTo>
                      <a:lnTo>
                        <a:pt x="1699" y="1831"/>
                      </a:lnTo>
                      <a:lnTo>
                        <a:pt x="1710" y="1857"/>
                      </a:lnTo>
                      <a:lnTo>
                        <a:pt x="1722" y="1905"/>
                      </a:lnTo>
                      <a:lnTo>
                        <a:pt x="1729" y="1978"/>
                      </a:lnTo>
                      <a:lnTo>
                        <a:pt x="1724" y="2027"/>
                      </a:lnTo>
                      <a:lnTo>
                        <a:pt x="1720" y="2074"/>
                      </a:lnTo>
                      <a:lnTo>
                        <a:pt x="1705" y="2123"/>
                      </a:lnTo>
                      <a:lnTo>
                        <a:pt x="1717" y="2162"/>
                      </a:lnTo>
                      <a:lnTo>
                        <a:pt x="1718" y="2206"/>
                      </a:lnTo>
                      <a:lnTo>
                        <a:pt x="1710" y="2247"/>
                      </a:lnTo>
                      <a:lnTo>
                        <a:pt x="1730" y="2274"/>
                      </a:lnTo>
                      <a:lnTo>
                        <a:pt x="1735" y="2313"/>
                      </a:lnTo>
                      <a:lnTo>
                        <a:pt x="1765" y="2354"/>
                      </a:lnTo>
                      <a:lnTo>
                        <a:pt x="1782" y="2370"/>
                      </a:lnTo>
                      <a:lnTo>
                        <a:pt x="1780" y="2381"/>
                      </a:lnTo>
                      <a:lnTo>
                        <a:pt x="1812" y="2446"/>
                      </a:lnTo>
                      <a:lnTo>
                        <a:pt x="1849" y="2493"/>
                      </a:lnTo>
                      <a:lnTo>
                        <a:pt x="1853" y="2518"/>
                      </a:lnTo>
                      <a:lnTo>
                        <a:pt x="1863" y="2526"/>
                      </a:lnTo>
                      <a:lnTo>
                        <a:pt x="1898" y="2530"/>
                      </a:lnTo>
                      <a:lnTo>
                        <a:pt x="1912" y="2542"/>
                      </a:lnTo>
                      <a:lnTo>
                        <a:pt x="1933" y="2545"/>
                      </a:lnTo>
                      <a:lnTo>
                        <a:pt x="1937" y="2558"/>
                      </a:lnTo>
                      <a:lnTo>
                        <a:pt x="1955" y="2563"/>
                      </a:lnTo>
                      <a:lnTo>
                        <a:pt x="1979" y="2589"/>
                      </a:lnTo>
                      <a:lnTo>
                        <a:pt x="1986" y="2612"/>
                      </a:lnTo>
                      <a:lnTo>
                        <a:pt x="2029" y="2608"/>
                      </a:lnTo>
                      <a:lnTo>
                        <a:pt x="2077" y="2604"/>
                      </a:lnTo>
                      <a:lnTo>
                        <a:pt x="2073" y="2612"/>
                      </a:lnTo>
                      <a:lnTo>
                        <a:pt x="2131" y="2634"/>
                      </a:lnTo>
                      <a:lnTo>
                        <a:pt x="2217" y="2665"/>
                      </a:lnTo>
                      <a:lnTo>
                        <a:pt x="2293" y="2665"/>
                      </a:lnTo>
                      <a:lnTo>
                        <a:pt x="2323" y="2665"/>
                      </a:lnTo>
                      <a:lnTo>
                        <a:pt x="2323" y="2647"/>
                      </a:lnTo>
                      <a:lnTo>
                        <a:pt x="2388" y="2647"/>
                      </a:lnTo>
                      <a:lnTo>
                        <a:pt x="2402" y="2662"/>
                      </a:lnTo>
                      <a:lnTo>
                        <a:pt x="2422" y="2676"/>
                      </a:lnTo>
                      <a:lnTo>
                        <a:pt x="2444" y="2696"/>
                      </a:lnTo>
                      <a:lnTo>
                        <a:pt x="2457" y="2718"/>
                      </a:lnTo>
                      <a:lnTo>
                        <a:pt x="2466" y="2742"/>
                      </a:lnTo>
                      <a:lnTo>
                        <a:pt x="2486" y="2755"/>
                      </a:lnTo>
                      <a:lnTo>
                        <a:pt x="2517" y="2768"/>
                      </a:lnTo>
                      <a:lnTo>
                        <a:pt x="2541" y="2734"/>
                      </a:lnTo>
                      <a:lnTo>
                        <a:pt x="2572" y="2733"/>
                      </a:lnTo>
                      <a:lnTo>
                        <a:pt x="2599" y="2751"/>
                      </a:lnTo>
                      <a:lnTo>
                        <a:pt x="2618" y="2780"/>
                      </a:lnTo>
                      <a:lnTo>
                        <a:pt x="2631" y="2805"/>
                      </a:lnTo>
                      <a:lnTo>
                        <a:pt x="2653" y="2830"/>
                      </a:lnTo>
                      <a:lnTo>
                        <a:pt x="2662" y="2859"/>
                      </a:lnTo>
                      <a:lnTo>
                        <a:pt x="2673" y="2879"/>
                      </a:lnTo>
                      <a:lnTo>
                        <a:pt x="2702" y="2892"/>
                      </a:lnTo>
                      <a:lnTo>
                        <a:pt x="2729" y="2901"/>
                      </a:lnTo>
                      <a:lnTo>
                        <a:pt x="2744" y="2900"/>
                      </a:lnTo>
                      <a:lnTo>
                        <a:pt x="2737" y="2886"/>
                      </a:lnTo>
                      <a:lnTo>
                        <a:pt x="2735" y="2865"/>
                      </a:lnTo>
                      <a:lnTo>
                        <a:pt x="2735" y="2836"/>
                      </a:lnTo>
                      <a:lnTo>
                        <a:pt x="2744" y="2817"/>
                      </a:lnTo>
                      <a:lnTo>
                        <a:pt x="2765" y="2797"/>
                      </a:lnTo>
                      <a:lnTo>
                        <a:pt x="2802" y="2778"/>
                      </a:lnTo>
                      <a:lnTo>
                        <a:pt x="2837" y="2746"/>
                      </a:lnTo>
                      <a:lnTo>
                        <a:pt x="2869" y="2736"/>
                      </a:lnTo>
                      <a:lnTo>
                        <a:pt x="2892" y="2733"/>
                      </a:lnTo>
                      <a:lnTo>
                        <a:pt x="2920" y="2743"/>
                      </a:lnTo>
                      <a:lnTo>
                        <a:pt x="2953" y="2737"/>
                      </a:lnTo>
                      <a:lnTo>
                        <a:pt x="2981" y="2760"/>
                      </a:lnTo>
                      <a:lnTo>
                        <a:pt x="3009" y="2762"/>
                      </a:lnTo>
                      <a:lnTo>
                        <a:pt x="3023" y="2753"/>
                      </a:lnTo>
                      <a:lnTo>
                        <a:pt x="3037" y="2760"/>
                      </a:lnTo>
                      <a:lnTo>
                        <a:pt x="3044" y="2754"/>
                      </a:lnTo>
                      <a:lnTo>
                        <a:pt x="3036" y="2746"/>
                      </a:lnTo>
                      <a:lnTo>
                        <a:pt x="3037" y="2728"/>
                      </a:lnTo>
                      <a:lnTo>
                        <a:pt x="3030" y="2716"/>
                      </a:lnTo>
                      <a:lnTo>
                        <a:pt x="3046" y="2710"/>
                      </a:lnTo>
                      <a:lnTo>
                        <a:pt x="3075" y="2707"/>
                      </a:lnTo>
                      <a:lnTo>
                        <a:pt x="3108" y="2712"/>
                      </a:lnTo>
                      <a:lnTo>
                        <a:pt x="3151" y="2706"/>
                      </a:lnTo>
                      <a:lnTo>
                        <a:pt x="3175" y="2717"/>
                      </a:lnTo>
                      <a:lnTo>
                        <a:pt x="3193" y="2737"/>
                      </a:lnTo>
                      <a:lnTo>
                        <a:pt x="3200" y="2739"/>
                      </a:lnTo>
                      <a:lnTo>
                        <a:pt x="3238" y="2720"/>
                      </a:lnTo>
                      <a:lnTo>
                        <a:pt x="3253" y="2726"/>
                      </a:lnTo>
                      <a:lnTo>
                        <a:pt x="3283" y="2762"/>
                      </a:lnTo>
                      <a:lnTo>
                        <a:pt x="3293" y="2786"/>
                      </a:lnTo>
                      <a:lnTo>
                        <a:pt x="3286" y="2814"/>
                      </a:lnTo>
                      <a:lnTo>
                        <a:pt x="3291" y="2831"/>
                      </a:lnTo>
                      <a:lnTo>
                        <a:pt x="3309" y="2863"/>
                      </a:lnTo>
                      <a:lnTo>
                        <a:pt x="3329" y="2900"/>
                      </a:lnTo>
                      <a:lnTo>
                        <a:pt x="3343" y="2909"/>
                      </a:lnTo>
                      <a:lnTo>
                        <a:pt x="3349" y="2927"/>
                      </a:lnTo>
                      <a:lnTo>
                        <a:pt x="3368" y="2932"/>
                      </a:lnTo>
                      <a:lnTo>
                        <a:pt x="3379" y="2927"/>
                      </a:lnTo>
                      <a:lnTo>
                        <a:pt x="3389" y="2902"/>
                      </a:lnTo>
                      <a:lnTo>
                        <a:pt x="3390" y="2885"/>
                      </a:lnTo>
                      <a:lnTo>
                        <a:pt x="3392" y="2857"/>
                      </a:lnTo>
                      <a:lnTo>
                        <a:pt x="3374" y="2808"/>
                      </a:lnTo>
                      <a:lnTo>
                        <a:pt x="3373" y="2789"/>
                      </a:lnTo>
                      <a:lnTo>
                        <a:pt x="3356" y="2759"/>
                      </a:lnTo>
                      <a:lnTo>
                        <a:pt x="3344" y="2722"/>
                      </a:lnTo>
                      <a:lnTo>
                        <a:pt x="3337" y="2691"/>
                      </a:lnTo>
                      <a:lnTo>
                        <a:pt x="3343" y="2660"/>
                      </a:lnTo>
                      <a:lnTo>
                        <a:pt x="3361" y="2634"/>
                      </a:lnTo>
                      <a:lnTo>
                        <a:pt x="3382" y="2613"/>
                      </a:lnTo>
                      <a:lnTo>
                        <a:pt x="3424" y="2583"/>
                      </a:lnTo>
                      <a:lnTo>
                        <a:pt x="3429" y="2568"/>
                      </a:lnTo>
                      <a:lnTo>
                        <a:pt x="3448" y="2552"/>
                      </a:lnTo>
                      <a:lnTo>
                        <a:pt x="3467" y="2549"/>
                      </a:lnTo>
                      <a:lnTo>
                        <a:pt x="3492" y="2522"/>
                      </a:lnTo>
                      <a:lnTo>
                        <a:pt x="3531" y="2508"/>
                      </a:lnTo>
                      <a:lnTo>
                        <a:pt x="3555" y="2474"/>
                      </a:lnTo>
                      <a:lnTo>
                        <a:pt x="3550" y="2427"/>
                      </a:lnTo>
                      <a:lnTo>
                        <a:pt x="3546" y="2411"/>
                      </a:lnTo>
                      <a:lnTo>
                        <a:pt x="3535" y="2408"/>
                      </a:lnTo>
                      <a:lnTo>
                        <a:pt x="3534" y="2362"/>
                      </a:lnTo>
                      <a:lnTo>
                        <a:pt x="3508" y="2347"/>
                      </a:lnTo>
                      <a:lnTo>
                        <a:pt x="3533" y="2355"/>
                      </a:lnTo>
                      <a:lnTo>
                        <a:pt x="3525" y="2324"/>
                      </a:lnTo>
                      <a:lnTo>
                        <a:pt x="3532" y="2303"/>
                      </a:lnTo>
                      <a:lnTo>
                        <a:pt x="3536" y="2343"/>
                      </a:lnTo>
                      <a:lnTo>
                        <a:pt x="3556" y="2362"/>
                      </a:lnTo>
                      <a:lnTo>
                        <a:pt x="3544" y="2394"/>
                      </a:lnTo>
                      <a:lnTo>
                        <a:pt x="3547" y="2396"/>
                      </a:lnTo>
                      <a:lnTo>
                        <a:pt x="3569" y="2358"/>
                      </a:lnTo>
                      <a:lnTo>
                        <a:pt x="3581" y="2339"/>
                      </a:lnTo>
                      <a:lnTo>
                        <a:pt x="3580" y="2321"/>
                      </a:lnTo>
                      <a:lnTo>
                        <a:pt x="3571" y="2313"/>
                      </a:lnTo>
                      <a:lnTo>
                        <a:pt x="3563" y="2286"/>
                      </a:lnTo>
                      <a:lnTo>
                        <a:pt x="3576" y="2298"/>
                      </a:lnTo>
                      <a:lnTo>
                        <a:pt x="3584" y="2301"/>
                      </a:lnTo>
                      <a:lnTo>
                        <a:pt x="3587" y="2313"/>
                      </a:lnTo>
                      <a:lnTo>
                        <a:pt x="3614" y="2276"/>
                      </a:lnTo>
                      <a:lnTo>
                        <a:pt x="3623" y="2241"/>
                      </a:lnTo>
                      <a:lnTo>
                        <a:pt x="3611" y="2238"/>
                      </a:lnTo>
                      <a:lnTo>
                        <a:pt x="3623" y="2224"/>
                      </a:lnTo>
                      <a:lnTo>
                        <a:pt x="3622" y="2231"/>
                      </a:lnTo>
                      <a:lnTo>
                        <a:pt x="3646" y="2231"/>
                      </a:lnTo>
                      <a:lnTo>
                        <a:pt x="3699" y="2216"/>
                      </a:lnTo>
                      <a:lnTo>
                        <a:pt x="3688" y="2206"/>
                      </a:lnTo>
                      <a:lnTo>
                        <a:pt x="3632" y="2216"/>
                      </a:lnTo>
                      <a:lnTo>
                        <a:pt x="3664" y="2201"/>
                      </a:lnTo>
                      <a:lnTo>
                        <a:pt x="3686" y="2199"/>
                      </a:lnTo>
                      <a:lnTo>
                        <a:pt x="3702" y="2196"/>
                      </a:lnTo>
                      <a:lnTo>
                        <a:pt x="3730" y="2187"/>
                      </a:lnTo>
                      <a:lnTo>
                        <a:pt x="3749" y="2188"/>
                      </a:lnTo>
                      <a:lnTo>
                        <a:pt x="3774" y="2180"/>
                      </a:lnTo>
                      <a:lnTo>
                        <a:pt x="3777" y="2166"/>
                      </a:lnTo>
                      <a:lnTo>
                        <a:pt x="3766" y="2154"/>
                      </a:lnTo>
                      <a:lnTo>
                        <a:pt x="3770" y="2173"/>
                      </a:lnTo>
                      <a:lnTo>
                        <a:pt x="3754" y="2171"/>
                      </a:lnTo>
                      <a:lnTo>
                        <a:pt x="3742" y="2145"/>
                      </a:lnTo>
                      <a:lnTo>
                        <a:pt x="3742" y="2117"/>
                      </a:lnTo>
                      <a:lnTo>
                        <a:pt x="3748" y="2106"/>
                      </a:lnTo>
                      <a:lnTo>
                        <a:pt x="3768" y="2075"/>
                      </a:lnTo>
                      <a:lnTo>
                        <a:pt x="3808" y="2060"/>
                      </a:lnTo>
                      <a:lnTo>
                        <a:pt x="3847" y="2041"/>
                      </a:lnTo>
                      <a:lnTo>
                        <a:pt x="3888" y="2016"/>
                      </a:lnTo>
                      <a:lnTo>
                        <a:pt x="3881" y="1998"/>
                      </a:lnTo>
                      <a:lnTo>
                        <a:pt x="3857" y="1968"/>
                      </a:lnTo>
                      <a:lnTo>
                        <a:pt x="3856" y="1893"/>
                      </a:lnTo>
                      <a:close/>
                      <a:moveTo>
                        <a:pt x="617" y="1211"/>
                      </a:moveTo>
                      <a:lnTo>
                        <a:pt x="597" y="1222"/>
                      </a:lnTo>
                      <a:lnTo>
                        <a:pt x="562" y="1247"/>
                      </a:lnTo>
                      <a:lnTo>
                        <a:pt x="568" y="1280"/>
                      </a:lnTo>
                      <a:lnTo>
                        <a:pt x="587" y="1298"/>
                      </a:lnTo>
                      <a:lnTo>
                        <a:pt x="625" y="1271"/>
                      </a:lnTo>
                      <a:lnTo>
                        <a:pt x="658" y="1238"/>
                      </a:lnTo>
                      <a:lnTo>
                        <a:pt x="642" y="1216"/>
                      </a:lnTo>
                      <a:lnTo>
                        <a:pt x="617" y="1211"/>
                      </a:lnTo>
                      <a:close/>
                      <a:moveTo>
                        <a:pt x="0" y="825"/>
                      </a:moveTo>
                      <a:lnTo>
                        <a:pt x="28" y="808"/>
                      </a:lnTo>
                      <a:lnTo>
                        <a:pt x="31" y="799"/>
                      </a:lnTo>
                      <a:lnTo>
                        <a:pt x="0" y="790"/>
                      </a:lnTo>
                      <a:lnTo>
                        <a:pt x="0" y="825"/>
                      </a:lnTo>
                      <a:close/>
                      <a:moveTo>
                        <a:pt x="115" y="1033"/>
                      </a:moveTo>
                      <a:lnTo>
                        <a:pt x="77" y="1046"/>
                      </a:lnTo>
                      <a:lnTo>
                        <a:pt x="100" y="1067"/>
                      </a:lnTo>
                      <a:lnTo>
                        <a:pt x="125" y="1081"/>
                      </a:lnTo>
                      <a:lnTo>
                        <a:pt x="149" y="1069"/>
                      </a:lnTo>
                      <a:lnTo>
                        <a:pt x="145" y="1040"/>
                      </a:lnTo>
                      <a:lnTo>
                        <a:pt x="115" y="1033"/>
                      </a:lnTo>
                      <a:close/>
                      <a:moveTo>
                        <a:pt x="1431" y="1472"/>
                      </a:moveTo>
                      <a:lnTo>
                        <a:pt x="1395" y="1477"/>
                      </a:lnTo>
                      <a:lnTo>
                        <a:pt x="1377" y="1469"/>
                      </a:lnTo>
                      <a:lnTo>
                        <a:pt x="1375" y="1489"/>
                      </a:lnTo>
                      <a:lnTo>
                        <a:pt x="1382" y="1517"/>
                      </a:lnTo>
                      <a:lnTo>
                        <a:pt x="1401" y="1537"/>
                      </a:lnTo>
                      <a:lnTo>
                        <a:pt x="1415" y="1566"/>
                      </a:lnTo>
                      <a:lnTo>
                        <a:pt x="1438" y="1594"/>
                      </a:lnTo>
                      <a:lnTo>
                        <a:pt x="1453" y="1594"/>
                      </a:lnTo>
                      <a:lnTo>
                        <a:pt x="1420" y="1544"/>
                      </a:lnTo>
                      <a:lnTo>
                        <a:pt x="1431" y="1472"/>
                      </a:lnTo>
                      <a:close/>
                      <a:moveTo>
                        <a:pt x="502" y="3102"/>
                      </a:moveTo>
                      <a:lnTo>
                        <a:pt x="489" y="3098"/>
                      </a:lnTo>
                      <a:lnTo>
                        <a:pt x="485" y="3102"/>
                      </a:lnTo>
                      <a:lnTo>
                        <a:pt x="485" y="3105"/>
                      </a:lnTo>
                      <a:lnTo>
                        <a:pt x="490" y="3108"/>
                      </a:lnTo>
                      <a:lnTo>
                        <a:pt x="496" y="3116"/>
                      </a:lnTo>
                      <a:lnTo>
                        <a:pt x="509" y="3113"/>
                      </a:lnTo>
                      <a:lnTo>
                        <a:pt x="512" y="3109"/>
                      </a:lnTo>
                      <a:lnTo>
                        <a:pt x="502" y="3102"/>
                      </a:lnTo>
                      <a:close/>
                      <a:moveTo>
                        <a:pt x="462" y="3095"/>
                      </a:moveTo>
                      <a:lnTo>
                        <a:pt x="482" y="3096"/>
                      </a:lnTo>
                      <a:lnTo>
                        <a:pt x="483" y="3092"/>
                      </a:lnTo>
                      <a:lnTo>
                        <a:pt x="464" y="3090"/>
                      </a:lnTo>
                      <a:lnTo>
                        <a:pt x="462" y="3095"/>
                      </a:lnTo>
                      <a:close/>
                      <a:moveTo>
                        <a:pt x="541" y="3139"/>
                      </a:moveTo>
                      <a:lnTo>
                        <a:pt x="535" y="3136"/>
                      </a:lnTo>
                      <a:lnTo>
                        <a:pt x="520" y="3129"/>
                      </a:lnTo>
                      <a:lnTo>
                        <a:pt x="517" y="3128"/>
                      </a:lnTo>
                      <a:lnTo>
                        <a:pt x="515" y="3132"/>
                      </a:lnTo>
                      <a:lnTo>
                        <a:pt x="518" y="3140"/>
                      </a:lnTo>
                      <a:lnTo>
                        <a:pt x="511" y="3146"/>
                      </a:lnTo>
                      <a:lnTo>
                        <a:pt x="509" y="3151"/>
                      </a:lnTo>
                      <a:lnTo>
                        <a:pt x="515" y="3166"/>
                      </a:lnTo>
                      <a:lnTo>
                        <a:pt x="514" y="3177"/>
                      </a:lnTo>
                      <a:lnTo>
                        <a:pt x="524" y="3182"/>
                      </a:lnTo>
                      <a:lnTo>
                        <a:pt x="529" y="3176"/>
                      </a:lnTo>
                      <a:lnTo>
                        <a:pt x="541" y="3170"/>
                      </a:lnTo>
                      <a:lnTo>
                        <a:pt x="556" y="3161"/>
                      </a:lnTo>
                      <a:lnTo>
                        <a:pt x="557" y="3159"/>
                      </a:lnTo>
                      <a:lnTo>
                        <a:pt x="548" y="3145"/>
                      </a:lnTo>
                      <a:lnTo>
                        <a:pt x="541" y="3139"/>
                      </a:lnTo>
                      <a:close/>
                      <a:moveTo>
                        <a:pt x="435" y="3070"/>
                      </a:moveTo>
                      <a:lnTo>
                        <a:pt x="425" y="3076"/>
                      </a:lnTo>
                      <a:lnTo>
                        <a:pt x="426" y="3077"/>
                      </a:lnTo>
                      <a:lnTo>
                        <a:pt x="431" y="3086"/>
                      </a:lnTo>
                      <a:lnTo>
                        <a:pt x="444" y="3088"/>
                      </a:lnTo>
                      <a:lnTo>
                        <a:pt x="447" y="3088"/>
                      </a:lnTo>
                      <a:lnTo>
                        <a:pt x="449" y="3086"/>
                      </a:lnTo>
                      <a:lnTo>
                        <a:pt x="438" y="3073"/>
                      </a:lnTo>
                      <a:lnTo>
                        <a:pt x="435" y="3070"/>
                      </a:lnTo>
                      <a:close/>
                      <a:moveTo>
                        <a:pt x="375" y="3049"/>
                      </a:moveTo>
                      <a:lnTo>
                        <a:pt x="370" y="3053"/>
                      </a:lnTo>
                      <a:lnTo>
                        <a:pt x="368" y="3056"/>
                      </a:lnTo>
                      <a:lnTo>
                        <a:pt x="380" y="3063"/>
                      </a:lnTo>
                      <a:lnTo>
                        <a:pt x="385" y="3059"/>
                      </a:lnTo>
                      <a:lnTo>
                        <a:pt x="384" y="3050"/>
                      </a:lnTo>
                      <a:lnTo>
                        <a:pt x="375" y="304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5" name="Country">
                  <a:extLst>
                    <a:ext uri="{FF2B5EF4-FFF2-40B4-BE49-F238E27FC236}">
                      <a16:creationId xmlns:a16="http://schemas.microsoft.com/office/drawing/2014/main" id="{984FCFA4-4D49-4475-BCBD-4DF3C4D7CB63}"/>
                    </a:ext>
                  </a:extLst>
                </p:cNvPr>
                <p:cNvSpPr>
                  <a:spLocks/>
                </p:cNvSpPr>
                <p:nvPr/>
              </p:nvSpPr>
              <p:spPr bwMode="auto">
                <a:xfrm>
                  <a:off x="5786438" y="2678113"/>
                  <a:ext cx="39687" cy="44450"/>
                </a:xfrm>
                <a:custGeom>
                  <a:avLst/>
                  <a:gdLst>
                    <a:gd name="T0" fmla="*/ 31 w 198"/>
                    <a:gd name="T1" fmla="*/ 5 h 217"/>
                    <a:gd name="T2" fmla="*/ 55 w 198"/>
                    <a:gd name="T3" fmla="*/ 0 h 217"/>
                    <a:gd name="T4" fmla="*/ 93 w 198"/>
                    <a:gd name="T5" fmla="*/ 34 h 217"/>
                    <a:gd name="T6" fmla="*/ 108 w 198"/>
                    <a:gd name="T7" fmla="*/ 33 h 217"/>
                    <a:gd name="T8" fmla="*/ 147 w 198"/>
                    <a:gd name="T9" fmla="*/ 61 h 217"/>
                    <a:gd name="T10" fmla="*/ 176 w 198"/>
                    <a:gd name="T11" fmla="*/ 85 h 217"/>
                    <a:gd name="T12" fmla="*/ 198 w 198"/>
                    <a:gd name="T13" fmla="*/ 116 h 217"/>
                    <a:gd name="T14" fmla="*/ 182 w 198"/>
                    <a:gd name="T15" fmla="*/ 137 h 217"/>
                    <a:gd name="T16" fmla="*/ 192 w 198"/>
                    <a:gd name="T17" fmla="*/ 163 h 217"/>
                    <a:gd name="T18" fmla="*/ 176 w 198"/>
                    <a:gd name="T19" fmla="*/ 191 h 217"/>
                    <a:gd name="T20" fmla="*/ 133 w 198"/>
                    <a:gd name="T21" fmla="*/ 217 h 217"/>
                    <a:gd name="T22" fmla="*/ 105 w 198"/>
                    <a:gd name="T23" fmla="*/ 208 h 217"/>
                    <a:gd name="T24" fmla="*/ 84 w 198"/>
                    <a:gd name="T25" fmla="*/ 213 h 217"/>
                    <a:gd name="T26" fmla="*/ 49 w 198"/>
                    <a:gd name="T27" fmla="*/ 193 h 217"/>
                    <a:gd name="T28" fmla="*/ 24 w 198"/>
                    <a:gd name="T29" fmla="*/ 194 h 217"/>
                    <a:gd name="T30" fmla="*/ 0 w 198"/>
                    <a:gd name="T31" fmla="*/ 169 h 217"/>
                    <a:gd name="T32" fmla="*/ 3 w 198"/>
                    <a:gd name="T33" fmla="*/ 140 h 217"/>
                    <a:gd name="T34" fmla="*/ 12 w 198"/>
                    <a:gd name="T35" fmla="*/ 130 h 217"/>
                    <a:gd name="T36" fmla="*/ 11 w 198"/>
                    <a:gd name="T37" fmla="*/ 85 h 217"/>
                    <a:gd name="T38" fmla="*/ 21 w 198"/>
                    <a:gd name="T39" fmla="*/ 40 h 217"/>
                    <a:gd name="T40" fmla="*/ 31 w 198"/>
                    <a:gd name="T41" fmla="*/ 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217">
                      <a:moveTo>
                        <a:pt x="31" y="5"/>
                      </a:moveTo>
                      <a:lnTo>
                        <a:pt x="55" y="0"/>
                      </a:lnTo>
                      <a:lnTo>
                        <a:pt x="93" y="34"/>
                      </a:lnTo>
                      <a:lnTo>
                        <a:pt x="108" y="33"/>
                      </a:lnTo>
                      <a:lnTo>
                        <a:pt x="147" y="61"/>
                      </a:lnTo>
                      <a:lnTo>
                        <a:pt x="176" y="85"/>
                      </a:lnTo>
                      <a:lnTo>
                        <a:pt x="198" y="116"/>
                      </a:lnTo>
                      <a:lnTo>
                        <a:pt x="182" y="137"/>
                      </a:lnTo>
                      <a:lnTo>
                        <a:pt x="192" y="163"/>
                      </a:lnTo>
                      <a:lnTo>
                        <a:pt x="176" y="191"/>
                      </a:lnTo>
                      <a:lnTo>
                        <a:pt x="133" y="217"/>
                      </a:lnTo>
                      <a:lnTo>
                        <a:pt x="105" y="208"/>
                      </a:lnTo>
                      <a:lnTo>
                        <a:pt x="84" y="213"/>
                      </a:lnTo>
                      <a:lnTo>
                        <a:pt x="49" y="193"/>
                      </a:lnTo>
                      <a:lnTo>
                        <a:pt x="24" y="194"/>
                      </a:lnTo>
                      <a:lnTo>
                        <a:pt x="0" y="169"/>
                      </a:lnTo>
                      <a:lnTo>
                        <a:pt x="3" y="140"/>
                      </a:lnTo>
                      <a:lnTo>
                        <a:pt x="12" y="130"/>
                      </a:lnTo>
                      <a:lnTo>
                        <a:pt x="11" y="85"/>
                      </a:lnTo>
                      <a:lnTo>
                        <a:pt x="21" y="40"/>
                      </a:lnTo>
                      <a:lnTo>
                        <a:pt x="31" y="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6" name="Country">
                  <a:extLst>
                    <a:ext uri="{FF2B5EF4-FFF2-40B4-BE49-F238E27FC236}">
                      <a16:creationId xmlns:a16="http://schemas.microsoft.com/office/drawing/2014/main" id="{0D33B7F0-033F-4E59-BD78-5D6BC356AAC9}"/>
                    </a:ext>
                  </a:extLst>
                </p:cNvPr>
                <p:cNvSpPr>
                  <a:spLocks/>
                </p:cNvSpPr>
                <p:nvPr/>
              </p:nvSpPr>
              <p:spPr bwMode="auto">
                <a:xfrm>
                  <a:off x="6669088" y="2043113"/>
                  <a:ext cx="131762" cy="85725"/>
                </a:xfrm>
                <a:custGeom>
                  <a:avLst/>
                  <a:gdLst>
                    <a:gd name="T0" fmla="*/ 402 w 650"/>
                    <a:gd name="T1" fmla="*/ 415 h 425"/>
                    <a:gd name="T2" fmla="*/ 403 w 650"/>
                    <a:gd name="T3" fmla="*/ 386 h 425"/>
                    <a:gd name="T4" fmla="*/ 353 w 650"/>
                    <a:gd name="T5" fmla="*/ 365 h 425"/>
                    <a:gd name="T6" fmla="*/ 313 w 650"/>
                    <a:gd name="T7" fmla="*/ 341 h 425"/>
                    <a:gd name="T8" fmla="*/ 288 w 650"/>
                    <a:gd name="T9" fmla="*/ 319 h 425"/>
                    <a:gd name="T10" fmla="*/ 245 w 650"/>
                    <a:gd name="T11" fmla="*/ 285 h 425"/>
                    <a:gd name="T12" fmla="*/ 226 w 650"/>
                    <a:gd name="T13" fmla="*/ 233 h 425"/>
                    <a:gd name="T14" fmla="*/ 213 w 650"/>
                    <a:gd name="T15" fmla="*/ 224 h 425"/>
                    <a:gd name="T16" fmla="*/ 172 w 650"/>
                    <a:gd name="T17" fmla="*/ 227 h 425"/>
                    <a:gd name="T18" fmla="*/ 158 w 650"/>
                    <a:gd name="T19" fmla="*/ 216 h 425"/>
                    <a:gd name="T20" fmla="*/ 154 w 650"/>
                    <a:gd name="T21" fmla="*/ 176 h 425"/>
                    <a:gd name="T22" fmla="*/ 103 w 650"/>
                    <a:gd name="T23" fmla="*/ 149 h 425"/>
                    <a:gd name="T24" fmla="*/ 71 w 650"/>
                    <a:gd name="T25" fmla="*/ 179 h 425"/>
                    <a:gd name="T26" fmla="*/ 38 w 650"/>
                    <a:gd name="T27" fmla="*/ 196 h 425"/>
                    <a:gd name="T28" fmla="*/ 45 w 650"/>
                    <a:gd name="T29" fmla="*/ 222 h 425"/>
                    <a:gd name="T30" fmla="*/ 2 w 650"/>
                    <a:gd name="T31" fmla="*/ 222 h 425"/>
                    <a:gd name="T32" fmla="*/ 0 w 650"/>
                    <a:gd name="T33" fmla="*/ 31 h 425"/>
                    <a:gd name="T34" fmla="*/ 98 w 650"/>
                    <a:gd name="T35" fmla="*/ 0 h 425"/>
                    <a:gd name="T36" fmla="*/ 105 w 650"/>
                    <a:gd name="T37" fmla="*/ 4 h 425"/>
                    <a:gd name="T38" fmla="*/ 164 w 650"/>
                    <a:gd name="T39" fmla="*/ 43 h 425"/>
                    <a:gd name="T40" fmla="*/ 195 w 650"/>
                    <a:gd name="T41" fmla="*/ 63 h 425"/>
                    <a:gd name="T42" fmla="*/ 231 w 650"/>
                    <a:gd name="T43" fmla="*/ 110 h 425"/>
                    <a:gd name="T44" fmla="*/ 276 w 650"/>
                    <a:gd name="T45" fmla="*/ 102 h 425"/>
                    <a:gd name="T46" fmla="*/ 341 w 650"/>
                    <a:gd name="T47" fmla="*/ 98 h 425"/>
                    <a:gd name="T48" fmla="*/ 386 w 650"/>
                    <a:gd name="T49" fmla="*/ 136 h 425"/>
                    <a:gd name="T50" fmla="*/ 383 w 650"/>
                    <a:gd name="T51" fmla="*/ 188 h 425"/>
                    <a:gd name="T52" fmla="*/ 402 w 650"/>
                    <a:gd name="T53" fmla="*/ 188 h 425"/>
                    <a:gd name="T54" fmla="*/ 409 w 650"/>
                    <a:gd name="T55" fmla="*/ 229 h 425"/>
                    <a:gd name="T56" fmla="*/ 458 w 650"/>
                    <a:gd name="T57" fmla="*/ 231 h 425"/>
                    <a:gd name="T58" fmla="*/ 468 w 650"/>
                    <a:gd name="T59" fmla="*/ 255 h 425"/>
                    <a:gd name="T60" fmla="*/ 482 w 650"/>
                    <a:gd name="T61" fmla="*/ 254 h 425"/>
                    <a:gd name="T62" fmla="*/ 499 w 650"/>
                    <a:gd name="T63" fmla="*/ 218 h 425"/>
                    <a:gd name="T64" fmla="*/ 549 w 650"/>
                    <a:gd name="T65" fmla="*/ 183 h 425"/>
                    <a:gd name="T66" fmla="*/ 570 w 650"/>
                    <a:gd name="T67" fmla="*/ 174 h 425"/>
                    <a:gd name="T68" fmla="*/ 582 w 650"/>
                    <a:gd name="T69" fmla="*/ 179 h 425"/>
                    <a:gd name="T70" fmla="*/ 550 w 650"/>
                    <a:gd name="T71" fmla="*/ 212 h 425"/>
                    <a:gd name="T72" fmla="*/ 578 w 650"/>
                    <a:gd name="T73" fmla="*/ 230 h 425"/>
                    <a:gd name="T74" fmla="*/ 605 w 650"/>
                    <a:gd name="T75" fmla="*/ 218 h 425"/>
                    <a:gd name="T76" fmla="*/ 650 w 650"/>
                    <a:gd name="T77" fmla="*/ 244 h 425"/>
                    <a:gd name="T78" fmla="*/ 601 w 650"/>
                    <a:gd name="T79" fmla="*/ 280 h 425"/>
                    <a:gd name="T80" fmla="*/ 573 w 650"/>
                    <a:gd name="T81" fmla="*/ 275 h 425"/>
                    <a:gd name="T82" fmla="*/ 557 w 650"/>
                    <a:gd name="T83" fmla="*/ 277 h 425"/>
                    <a:gd name="T84" fmla="*/ 551 w 650"/>
                    <a:gd name="T85" fmla="*/ 263 h 425"/>
                    <a:gd name="T86" fmla="*/ 559 w 650"/>
                    <a:gd name="T87" fmla="*/ 240 h 425"/>
                    <a:gd name="T88" fmla="*/ 509 w 650"/>
                    <a:gd name="T89" fmla="*/ 251 h 425"/>
                    <a:gd name="T90" fmla="*/ 497 w 650"/>
                    <a:gd name="T91" fmla="*/ 283 h 425"/>
                    <a:gd name="T92" fmla="*/ 479 w 650"/>
                    <a:gd name="T93" fmla="*/ 310 h 425"/>
                    <a:gd name="T94" fmla="*/ 447 w 650"/>
                    <a:gd name="T95" fmla="*/ 308 h 425"/>
                    <a:gd name="T96" fmla="*/ 437 w 650"/>
                    <a:gd name="T97" fmla="*/ 329 h 425"/>
                    <a:gd name="T98" fmla="*/ 465 w 650"/>
                    <a:gd name="T99" fmla="*/ 341 h 425"/>
                    <a:gd name="T100" fmla="*/ 473 w 650"/>
                    <a:gd name="T101" fmla="*/ 377 h 425"/>
                    <a:gd name="T102" fmla="*/ 452 w 650"/>
                    <a:gd name="T103" fmla="*/ 425 h 425"/>
                    <a:gd name="T104" fmla="*/ 423 w 650"/>
                    <a:gd name="T105" fmla="*/ 415 h 425"/>
                    <a:gd name="T106" fmla="*/ 402 w 650"/>
                    <a:gd name="T107" fmla="*/ 41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25">
                      <a:moveTo>
                        <a:pt x="402" y="415"/>
                      </a:moveTo>
                      <a:lnTo>
                        <a:pt x="403" y="386"/>
                      </a:lnTo>
                      <a:lnTo>
                        <a:pt x="353" y="365"/>
                      </a:lnTo>
                      <a:lnTo>
                        <a:pt x="313" y="341"/>
                      </a:lnTo>
                      <a:lnTo>
                        <a:pt x="288" y="319"/>
                      </a:lnTo>
                      <a:lnTo>
                        <a:pt x="245" y="285"/>
                      </a:lnTo>
                      <a:lnTo>
                        <a:pt x="226" y="233"/>
                      </a:lnTo>
                      <a:lnTo>
                        <a:pt x="213" y="224"/>
                      </a:lnTo>
                      <a:lnTo>
                        <a:pt x="172" y="227"/>
                      </a:lnTo>
                      <a:lnTo>
                        <a:pt x="158" y="216"/>
                      </a:lnTo>
                      <a:lnTo>
                        <a:pt x="154" y="176"/>
                      </a:lnTo>
                      <a:lnTo>
                        <a:pt x="103" y="149"/>
                      </a:lnTo>
                      <a:lnTo>
                        <a:pt x="71" y="179"/>
                      </a:lnTo>
                      <a:lnTo>
                        <a:pt x="38" y="196"/>
                      </a:lnTo>
                      <a:lnTo>
                        <a:pt x="45" y="222"/>
                      </a:lnTo>
                      <a:lnTo>
                        <a:pt x="2" y="222"/>
                      </a:lnTo>
                      <a:lnTo>
                        <a:pt x="0" y="31"/>
                      </a:lnTo>
                      <a:lnTo>
                        <a:pt x="98" y="0"/>
                      </a:lnTo>
                      <a:lnTo>
                        <a:pt x="105" y="4"/>
                      </a:lnTo>
                      <a:lnTo>
                        <a:pt x="164" y="43"/>
                      </a:lnTo>
                      <a:lnTo>
                        <a:pt x="195" y="63"/>
                      </a:lnTo>
                      <a:lnTo>
                        <a:pt x="231" y="110"/>
                      </a:lnTo>
                      <a:lnTo>
                        <a:pt x="276" y="102"/>
                      </a:lnTo>
                      <a:lnTo>
                        <a:pt x="341" y="98"/>
                      </a:lnTo>
                      <a:lnTo>
                        <a:pt x="386" y="136"/>
                      </a:lnTo>
                      <a:lnTo>
                        <a:pt x="383" y="188"/>
                      </a:lnTo>
                      <a:lnTo>
                        <a:pt x="402" y="188"/>
                      </a:lnTo>
                      <a:lnTo>
                        <a:pt x="409" y="229"/>
                      </a:lnTo>
                      <a:lnTo>
                        <a:pt x="458" y="231"/>
                      </a:lnTo>
                      <a:lnTo>
                        <a:pt x="468" y="255"/>
                      </a:lnTo>
                      <a:lnTo>
                        <a:pt x="482" y="254"/>
                      </a:lnTo>
                      <a:lnTo>
                        <a:pt x="499" y="218"/>
                      </a:lnTo>
                      <a:lnTo>
                        <a:pt x="549" y="183"/>
                      </a:lnTo>
                      <a:lnTo>
                        <a:pt x="570" y="174"/>
                      </a:lnTo>
                      <a:lnTo>
                        <a:pt x="582" y="179"/>
                      </a:lnTo>
                      <a:lnTo>
                        <a:pt x="550" y="212"/>
                      </a:lnTo>
                      <a:lnTo>
                        <a:pt x="578" y="230"/>
                      </a:lnTo>
                      <a:lnTo>
                        <a:pt x="605" y="218"/>
                      </a:lnTo>
                      <a:lnTo>
                        <a:pt x="650" y="244"/>
                      </a:lnTo>
                      <a:lnTo>
                        <a:pt x="601" y="280"/>
                      </a:lnTo>
                      <a:lnTo>
                        <a:pt x="573" y="275"/>
                      </a:lnTo>
                      <a:lnTo>
                        <a:pt x="557" y="277"/>
                      </a:lnTo>
                      <a:lnTo>
                        <a:pt x="551" y="263"/>
                      </a:lnTo>
                      <a:lnTo>
                        <a:pt x="559" y="240"/>
                      </a:lnTo>
                      <a:lnTo>
                        <a:pt x="509" y="251"/>
                      </a:lnTo>
                      <a:lnTo>
                        <a:pt x="497" y="283"/>
                      </a:lnTo>
                      <a:lnTo>
                        <a:pt x="479" y="310"/>
                      </a:lnTo>
                      <a:lnTo>
                        <a:pt x="447" y="308"/>
                      </a:lnTo>
                      <a:lnTo>
                        <a:pt x="437" y="329"/>
                      </a:lnTo>
                      <a:lnTo>
                        <a:pt x="465" y="341"/>
                      </a:lnTo>
                      <a:lnTo>
                        <a:pt x="473" y="377"/>
                      </a:lnTo>
                      <a:lnTo>
                        <a:pt x="452" y="425"/>
                      </a:lnTo>
                      <a:lnTo>
                        <a:pt x="423" y="415"/>
                      </a:lnTo>
                      <a:lnTo>
                        <a:pt x="402" y="41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7" name="Country">
                  <a:extLst>
                    <a:ext uri="{FF2B5EF4-FFF2-40B4-BE49-F238E27FC236}">
                      <a16:creationId xmlns:a16="http://schemas.microsoft.com/office/drawing/2014/main" id="{CC17C418-2994-49A9-A48E-1AA9894256E5}"/>
                    </a:ext>
                  </a:extLst>
                </p:cNvPr>
                <p:cNvSpPr>
                  <a:spLocks/>
                </p:cNvSpPr>
                <p:nvPr/>
              </p:nvSpPr>
              <p:spPr bwMode="auto">
                <a:xfrm>
                  <a:off x="5672138" y="2341563"/>
                  <a:ext cx="103187" cy="88900"/>
                </a:xfrm>
                <a:custGeom>
                  <a:avLst/>
                  <a:gdLst>
                    <a:gd name="T0" fmla="*/ 74 w 514"/>
                    <a:gd name="T1" fmla="*/ 24 h 434"/>
                    <a:gd name="T2" fmla="*/ 64 w 514"/>
                    <a:gd name="T3" fmla="*/ 46 h 434"/>
                    <a:gd name="T4" fmla="*/ 47 w 514"/>
                    <a:gd name="T5" fmla="*/ 89 h 434"/>
                    <a:gd name="T6" fmla="*/ 78 w 514"/>
                    <a:gd name="T7" fmla="*/ 116 h 434"/>
                    <a:gd name="T8" fmla="*/ 75 w 514"/>
                    <a:gd name="T9" fmla="*/ 75 h 434"/>
                    <a:gd name="T10" fmla="*/ 120 w 514"/>
                    <a:gd name="T11" fmla="*/ 31 h 434"/>
                    <a:gd name="T12" fmla="*/ 128 w 514"/>
                    <a:gd name="T13" fmla="*/ 0 h 434"/>
                    <a:gd name="T14" fmla="*/ 168 w 514"/>
                    <a:gd name="T15" fmla="*/ 28 h 434"/>
                    <a:gd name="T16" fmla="*/ 194 w 514"/>
                    <a:gd name="T17" fmla="*/ 62 h 434"/>
                    <a:gd name="T18" fmla="*/ 269 w 514"/>
                    <a:gd name="T19" fmla="*/ 59 h 434"/>
                    <a:gd name="T20" fmla="*/ 319 w 514"/>
                    <a:gd name="T21" fmla="*/ 80 h 434"/>
                    <a:gd name="T22" fmla="*/ 341 w 514"/>
                    <a:gd name="T23" fmla="*/ 59 h 434"/>
                    <a:gd name="T24" fmla="*/ 434 w 514"/>
                    <a:gd name="T25" fmla="*/ 56 h 434"/>
                    <a:gd name="T26" fmla="*/ 414 w 514"/>
                    <a:gd name="T27" fmla="*/ 85 h 434"/>
                    <a:gd name="T28" fmla="*/ 473 w 514"/>
                    <a:gd name="T29" fmla="*/ 107 h 434"/>
                    <a:gd name="T30" fmla="*/ 499 w 514"/>
                    <a:gd name="T31" fmla="*/ 137 h 434"/>
                    <a:gd name="T32" fmla="*/ 484 w 514"/>
                    <a:gd name="T33" fmla="*/ 168 h 434"/>
                    <a:gd name="T34" fmla="*/ 494 w 514"/>
                    <a:gd name="T35" fmla="*/ 196 h 434"/>
                    <a:gd name="T36" fmla="*/ 461 w 514"/>
                    <a:gd name="T37" fmla="*/ 209 h 434"/>
                    <a:gd name="T38" fmla="*/ 451 w 514"/>
                    <a:gd name="T39" fmla="*/ 237 h 434"/>
                    <a:gd name="T40" fmla="*/ 482 w 514"/>
                    <a:gd name="T41" fmla="*/ 276 h 434"/>
                    <a:gd name="T42" fmla="*/ 426 w 514"/>
                    <a:gd name="T43" fmla="*/ 305 h 434"/>
                    <a:gd name="T44" fmla="*/ 388 w 514"/>
                    <a:gd name="T45" fmla="*/ 320 h 434"/>
                    <a:gd name="T46" fmla="*/ 329 w 514"/>
                    <a:gd name="T47" fmla="*/ 305 h 434"/>
                    <a:gd name="T48" fmla="*/ 339 w 514"/>
                    <a:gd name="T49" fmla="*/ 319 h 434"/>
                    <a:gd name="T50" fmla="*/ 343 w 514"/>
                    <a:gd name="T51" fmla="*/ 368 h 434"/>
                    <a:gd name="T52" fmla="*/ 377 w 514"/>
                    <a:gd name="T53" fmla="*/ 379 h 434"/>
                    <a:gd name="T54" fmla="*/ 346 w 514"/>
                    <a:gd name="T55" fmla="*/ 405 h 434"/>
                    <a:gd name="T56" fmla="*/ 302 w 514"/>
                    <a:gd name="T57" fmla="*/ 420 h 434"/>
                    <a:gd name="T58" fmla="*/ 265 w 514"/>
                    <a:gd name="T59" fmla="*/ 434 h 434"/>
                    <a:gd name="T60" fmla="*/ 233 w 514"/>
                    <a:gd name="T61" fmla="*/ 377 h 434"/>
                    <a:gd name="T62" fmla="*/ 209 w 514"/>
                    <a:gd name="T63" fmla="*/ 356 h 434"/>
                    <a:gd name="T64" fmla="*/ 227 w 514"/>
                    <a:gd name="T65" fmla="*/ 328 h 434"/>
                    <a:gd name="T66" fmla="*/ 208 w 514"/>
                    <a:gd name="T67" fmla="*/ 292 h 434"/>
                    <a:gd name="T68" fmla="*/ 220 w 514"/>
                    <a:gd name="T69" fmla="*/ 252 h 434"/>
                    <a:gd name="T70" fmla="*/ 213 w 514"/>
                    <a:gd name="T71" fmla="*/ 225 h 434"/>
                    <a:gd name="T72" fmla="*/ 164 w 514"/>
                    <a:gd name="T73" fmla="*/ 228 h 434"/>
                    <a:gd name="T74" fmla="*/ 122 w 514"/>
                    <a:gd name="T75" fmla="*/ 199 h 434"/>
                    <a:gd name="T76" fmla="*/ 51 w 514"/>
                    <a:gd name="T77" fmla="*/ 198 h 434"/>
                    <a:gd name="T78" fmla="*/ 33 w 514"/>
                    <a:gd name="T79" fmla="*/ 182 h 434"/>
                    <a:gd name="T80" fmla="*/ 36 w 514"/>
                    <a:gd name="T81" fmla="*/ 160 h 434"/>
                    <a:gd name="T82" fmla="*/ 25 w 514"/>
                    <a:gd name="T83" fmla="*/ 136 h 434"/>
                    <a:gd name="T84" fmla="*/ 0 w 514"/>
                    <a:gd name="T85" fmla="*/ 116 h 434"/>
                    <a:gd name="T86" fmla="*/ 16 w 514"/>
                    <a:gd name="T87" fmla="*/ 66 h 434"/>
                    <a:gd name="T88" fmla="*/ 41 w 514"/>
                    <a:gd name="T89" fmla="*/ 41 h 434"/>
                    <a:gd name="T90" fmla="*/ 75 w 514"/>
                    <a:gd name="T91" fmla="*/ 1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4" h="434">
                      <a:moveTo>
                        <a:pt x="75" y="15"/>
                      </a:moveTo>
                      <a:lnTo>
                        <a:pt x="74" y="24"/>
                      </a:lnTo>
                      <a:lnTo>
                        <a:pt x="52" y="29"/>
                      </a:lnTo>
                      <a:lnTo>
                        <a:pt x="64" y="46"/>
                      </a:lnTo>
                      <a:lnTo>
                        <a:pt x="64" y="66"/>
                      </a:lnTo>
                      <a:lnTo>
                        <a:pt x="47" y="89"/>
                      </a:lnTo>
                      <a:lnTo>
                        <a:pt x="61" y="119"/>
                      </a:lnTo>
                      <a:lnTo>
                        <a:pt x="78" y="116"/>
                      </a:lnTo>
                      <a:lnTo>
                        <a:pt x="86" y="89"/>
                      </a:lnTo>
                      <a:lnTo>
                        <a:pt x="75" y="75"/>
                      </a:lnTo>
                      <a:lnTo>
                        <a:pt x="73" y="46"/>
                      </a:lnTo>
                      <a:lnTo>
                        <a:pt x="120" y="31"/>
                      </a:lnTo>
                      <a:lnTo>
                        <a:pt x="115" y="13"/>
                      </a:lnTo>
                      <a:lnTo>
                        <a:pt x="128" y="0"/>
                      </a:lnTo>
                      <a:lnTo>
                        <a:pt x="141" y="27"/>
                      </a:lnTo>
                      <a:lnTo>
                        <a:pt x="168" y="28"/>
                      </a:lnTo>
                      <a:lnTo>
                        <a:pt x="193" y="50"/>
                      </a:lnTo>
                      <a:lnTo>
                        <a:pt x="194" y="62"/>
                      </a:lnTo>
                      <a:lnTo>
                        <a:pt x="228" y="63"/>
                      </a:lnTo>
                      <a:lnTo>
                        <a:pt x="269" y="59"/>
                      </a:lnTo>
                      <a:lnTo>
                        <a:pt x="290" y="76"/>
                      </a:lnTo>
                      <a:lnTo>
                        <a:pt x="319" y="80"/>
                      </a:lnTo>
                      <a:lnTo>
                        <a:pt x="341" y="69"/>
                      </a:lnTo>
                      <a:lnTo>
                        <a:pt x="341" y="59"/>
                      </a:lnTo>
                      <a:lnTo>
                        <a:pt x="388" y="57"/>
                      </a:lnTo>
                      <a:lnTo>
                        <a:pt x="434" y="56"/>
                      </a:lnTo>
                      <a:lnTo>
                        <a:pt x="401" y="67"/>
                      </a:lnTo>
                      <a:lnTo>
                        <a:pt x="414" y="85"/>
                      </a:lnTo>
                      <a:lnTo>
                        <a:pt x="445" y="88"/>
                      </a:lnTo>
                      <a:lnTo>
                        <a:pt x="473" y="107"/>
                      </a:lnTo>
                      <a:lnTo>
                        <a:pt x="479" y="138"/>
                      </a:lnTo>
                      <a:lnTo>
                        <a:pt x="499" y="137"/>
                      </a:lnTo>
                      <a:lnTo>
                        <a:pt x="514" y="146"/>
                      </a:lnTo>
                      <a:lnTo>
                        <a:pt x="484" y="168"/>
                      </a:lnTo>
                      <a:lnTo>
                        <a:pt x="481" y="182"/>
                      </a:lnTo>
                      <a:lnTo>
                        <a:pt x="494" y="196"/>
                      </a:lnTo>
                      <a:lnTo>
                        <a:pt x="484" y="203"/>
                      </a:lnTo>
                      <a:lnTo>
                        <a:pt x="461" y="209"/>
                      </a:lnTo>
                      <a:lnTo>
                        <a:pt x="462" y="227"/>
                      </a:lnTo>
                      <a:lnTo>
                        <a:pt x="451" y="237"/>
                      </a:lnTo>
                      <a:lnTo>
                        <a:pt x="477" y="266"/>
                      </a:lnTo>
                      <a:lnTo>
                        <a:pt x="482" y="276"/>
                      </a:lnTo>
                      <a:lnTo>
                        <a:pt x="468" y="291"/>
                      </a:lnTo>
                      <a:lnTo>
                        <a:pt x="426" y="305"/>
                      </a:lnTo>
                      <a:lnTo>
                        <a:pt x="399" y="311"/>
                      </a:lnTo>
                      <a:lnTo>
                        <a:pt x="388" y="320"/>
                      </a:lnTo>
                      <a:lnTo>
                        <a:pt x="357" y="310"/>
                      </a:lnTo>
                      <a:lnTo>
                        <a:pt x="329" y="305"/>
                      </a:lnTo>
                      <a:lnTo>
                        <a:pt x="322" y="309"/>
                      </a:lnTo>
                      <a:lnTo>
                        <a:pt x="339" y="319"/>
                      </a:lnTo>
                      <a:lnTo>
                        <a:pt x="338" y="344"/>
                      </a:lnTo>
                      <a:lnTo>
                        <a:pt x="343" y="368"/>
                      </a:lnTo>
                      <a:lnTo>
                        <a:pt x="375" y="371"/>
                      </a:lnTo>
                      <a:lnTo>
                        <a:pt x="377" y="379"/>
                      </a:lnTo>
                      <a:lnTo>
                        <a:pt x="350" y="390"/>
                      </a:lnTo>
                      <a:lnTo>
                        <a:pt x="346" y="405"/>
                      </a:lnTo>
                      <a:lnTo>
                        <a:pt x="330" y="412"/>
                      </a:lnTo>
                      <a:lnTo>
                        <a:pt x="302" y="420"/>
                      </a:lnTo>
                      <a:lnTo>
                        <a:pt x="295" y="432"/>
                      </a:lnTo>
                      <a:lnTo>
                        <a:pt x="265" y="434"/>
                      </a:lnTo>
                      <a:lnTo>
                        <a:pt x="244" y="414"/>
                      </a:lnTo>
                      <a:lnTo>
                        <a:pt x="233" y="377"/>
                      </a:lnTo>
                      <a:lnTo>
                        <a:pt x="222" y="364"/>
                      </a:lnTo>
                      <a:lnTo>
                        <a:pt x="209" y="356"/>
                      </a:lnTo>
                      <a:lnTo>
                        <a:pt x="228" y="337"/>
                      </a:lnTo>
                      <a:lnTo>
                        <a:pt x="227" y="328"/>
                      </a:lnTo>
                      <a:lnTo>
                        <a:pt x="216" y="317"/>
                      </a:lnTo>
                      <a:lnTo>
                        <a:pt x="208" y="292"/>
                      </a:lnTo>
                      <a:lnTo>
                        <a:pt x="211" y="265"/>
                      </a:lnTo>
                      <a:lnTo>
                        <a:pt x="220" y="252"/>
                      </a:lnTo>
                      <a:lnTo>
                        <a:pt x="227" y="232"/>
                      </a:lnTo>
                      <a:lnTo>
                        <a:pt x="213" y="225"/>
                      </a:lnTo>
                      <a:lnTo>
                        <a:pt x="192" y="230"/>
                      </a:lnTo>
                      <a:lnTo>
                        <a:pt x="164" y="228"/>
                      </a:lnTo>
                      <a:lnTo>
                        <a:pt x="149" y="232"/>
                      </a:lnTo>
                      <a:lnTo>
                        <a:pt x="122" y="199"/>
                      </a:lnTo>
                      <a:lnTo>
                        <a:pt x="100" y="194"/>
                      </a:lnTo>
                      <a:lnTo>
                        <a:pt x="51" y="198"/>
                      </a:lnTo>
                      <a:lnTo>
                        <a:pt x="42" y="185"/>
                      </a:lnTo>
                      <a:lnTo>
                        <a:pt x="33" y="182"/>
                      </a:lnTo>
                      <a:lnTo>
                        <a:pt x="32" y="174"/>
                      </a:lnTo>
                      <a:lnTo>
                        <a:pt x="36" y="160"/>
                      </a:lnTo>
                      <a:lnTo>
                        <a:pt x="33" y="144"/>
                      </a:lnTo>
                      <a:lnTo>
                        <a:pt x="25" y="136"/>
                      </a:lnTo>
                      <a:lnTo>
                        <a:pt x="20" y="118"/>
                      </a:lnTo>
                      <a:lnTo>
                        <a:pt x="0" y="116"/>
                      </a:lnTo>
                      <a:lnTo>
                        <a:pt x="11" y="93"/>
                      </a:lnTo>
                      <a:lnTo>
                        <a:pt x="16" y="66"/>
                      </a:lnTo>
                      <a:lnTo>
                        <a:pt x="27" y="52"/>
                      </a:lnTo>
                      <a:lnTo>
                        <a:pt x="41" y="41"/>
                      </a:lnTo>
                      <a:lnTo>
                        <a:pt x="51" y="22"/>
                      </a:lnTo>
                      <a:lnTo>
                        <a:pt x="75" y="15"/>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8" name="Country">
                  <a:extLst>
                    <a:ext uri="{FF2B5EF4-FFF2-40B4-BE49-F238E27FC236}">
                      <a16:creationId xmlns:a16="http://schemas.microsoft.com/office/drawing/2014/main" id="{F35AC9DF-1888-477C-BD7A-9C419E2ED455}"/>
                    </a:ext>
                  </a:extLst>
                </p:cNvPr>
                <p:cNvSpPr>
                  <a:spLocks/>
                </p:cNvSpPr>
                <p:nvPr/>
              </p:nvSpPr>
              <p:spPr bwMode="auto">
                <a:xfrm>
                  <a:off x="7026275" y="2252663"/>
                  <a:ext cx="53975" cy="117475"/>
                </a:xfrm>
                <a:custGeom>
                  <a:avLst/>
                  <a:gdLst>
                    <a:gd name="T0" fmla="*/ 223 w 271"/>
                    <a:gd name="T1" fmla="*/ 74 h 580"/>
                    <a:gd name="T2" fmla="*/ 172 w 271"/>
                    <a:gd name="T3" fmla="*/ 108 h 580"/>
                    <a:gd name="T4" fmla="*/ 141 w 271"/>
                    <a:gd name="T5" fmla="*/ 146 h 580"/>
                    <a:gd name="T6" fmla="*/ 132 w 271"/>
                    <a:gd name="T7" fmla="*/ 174 h 580"/>
                    <a:gd name="T8" fmla="*/ 161 w 271"/>
                    <a:gd name="T9" fmla="*/ 216 h 580"/>
                    <a:gd name="T10" fmla="*/ 197 w 271"/>
                    <a:gd name="T11" fmla="*/ 267 h 580"/>
                    <a:gd name="T12" fmla="*/ 231 w 271"/>
                    <a:gd name="T13" fmla="*/ 291 h 580"/>
                    <a:gd name="T14" fmla="*/ 254 w 271"/>
                    <a:gd name="T15" fmla="*/ 323 h 580"/>
                    <a:gd name="T16" fmla="*/ 271 w 271"/>
                    <a:gd name="T17" fmla="*/ 395 h 580"/>
                    <a:gd name="T18" fmla="*/ 266 w 271"/>
                    <a:gd name="T19" fmla="*/ 463 h 580"/>
                    <a:gd name="T20" fmla="*/ 235 w 271"/>
                    <a:gd name="T21" fmla="*/ 488 h 580"/>
                    <a:gd name="T22" fmla="*/ 191 w 271"/>
                    <a:gd name="T23" fmla="*/ 513 h 580"/>
                    <a:gd name="T24" fmla="*/ 160 w 271"/>
                    <a:gd name="T25" fmla="*/ 544 h 580"/>
                    <a:gd name="T26" fmla="*/ 113 w 271"/>
                    <a:gd name="T27" fmla="*/ 580 h 580"/>
                    <a:gd name="T28" fmla="*/ 99 w 271"/>
                    <a:gd name="T29" fmla="*/ 555 h 580"/>
                    <a:gd name="T30" fmla="*/ 110 w 271"/>
                    <a:gd name="T31" fmla="*/ 530 h 580"/>
                    <a:gd name="T32" fmla="*/ 82 w 271"/>
                    <a:gd name="T33" fmla="*/ 508 h 580"/>
                    <a:gd name="T34" fmla="*/ 115 w 271"/>
                    <a:gd name="T35" fmla="*/ 492 h 580"/>
                    <a:gd name="T36" fmla="*/ 154 w 271"/>
                    <a:gd name="T37" fmla="*/ 490 h 580"/>
                    <a:gd name="T38" fmla="*/ 138 w 271"/>
                    <a:gd name="T39" fmla="*/ 466 h 580"/>
                    <a:gd name="T40" fmla="*/ 202 w 271"/>
                    <a:gd name="T41" fmla="*/ 437 h 580"/>
                    <a:gd name="T42" fmla="*/ 206 w 271"/>
                    <a:gd name="T43" fmla="*/ 391 h 580"/>
                    <a:gd name="T44" fmla="*/ 197 w 271"/>
                    <a:gd name="T45" fmla="*/ 365 h 580"/>
                    <a:gd name="T46" fmla="*/ 204 w 271"/>
                    <a:gd name="T47" fmla="*/ 326 h 580"/>
                    <a:gd name="T48" fmla="*/ 195 w 271"/>
                    <a:gd name="T49" fmla="*/ 298 h 580"/>
                    <a:gd name="T50" fmla="*/ 166 w 271"/>
                    <a:gd name="T51" fmla="*/ 271 h 580"/>
                    <a:gd name="T52" fmla="*/ 142 w 271"/>
                    <a:gd name="T53" fmla="*/ 236 h 580"/>
                    <a:gd name="T54" fmla="*/ 111 w 271"/>
                    <a:gd name="T55" fmla="*/ 189 h 580"/>
                    <a:gd name="T56" fmla="*/ 65 w 271"/>
                    <a:gd name="T57" fmla="*/ 166 h 580"/>
                    <a:gd name="T58" fmla="*/ 76 w 271"/>
                    <a:gd name="T59" fmla="*/ 151 h 580"/>
                    <a:gd name="T60" fmla="*/ 100 w 271"/>
                    <a:gd name="T61" fmla="*/ 141 h 580"/>
                    <a:gd name="T62" fmla="*/ 86 w 271"/>
                    <a:gd name="T63" fmla="*/ 106 h 580"/>
                    <a:gd name="T64" fmla="*/ 39 w 271"/>
                    <a:gd name="T65" fmla="*/ 105 h 580"/>
                    <a:gd name="T66" fmla="*/ 22 w 271"/>
                    <a:gd name="T67" fmla="*/ 69 h 580"/>
                    <a:gd name="T68" fmla="*/ 0 w 271"/>
                    <a:gd name="T69" fmla="*/ 37 h 580"/>
                    <a:gd name="T70" fmla="*/ 20 w 271"/>
                    <a:gd name="T71" fmla="*/ 27 h 580"/>
                    <a:gd name="T72" fmla="*/ 50 w 271"/>
                    <a:gd name="T73" fmla="*/ 27 h 580"/>
                    <a:gd name="T74" fmla="*/ 87 w 271"/>
                    <a:gd name="T75" fmla="*/ 22 h 580"/>
                    <a:gd name="T76" fmla="*/ 120 w 271"/>
                    <a:gd name="T77" fmla="*/ 0 h 580"/>
                    <a:gd name="T78" fmla="*/ 138 w 271"/>
                    <a:gd name="T79" fmla="*/ 16 h 580"/>
                    <a:gd name="T80" fmla="*/ 173 w 271"/>
                    <a:gd name="T81" fmla="*/ 23 h 580"/>
                    <a:gd name="T82" fmla="*/ 167 w 271"/>
                    <a:gd name="T83" fmla="*/ 47 h 580"/>
                    <a:gd name="T84" fmla="*/ 185 w 271"/>
                    <a:gd name="T85" fmla="*/ 63 h 580"/>
                    <a:gd name="T86" fmla="*/ 223 w 271"/>
                    <a:gd name="T87" fmla="*/ 7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1" h="580">
                      <a:moveTo>
                        <a:pt x="223" y="74"/>
                      </a:moveTo>
                      <a:lnTo>
                        <a:pt x="172" y="108"/>
                      </a:lnTo>
                      <a:lnTo>
                        <a:pt x="141" y="146"/>
                      </a:lnTo>
                      <a:lnTo>
                        <a:pt x="132" y="174"/>
                      </a:lnTo>
                      <a:lnTo>
                        <a:pt x="161" y="216"/>
                      </a:lnTo>
                      <a:lnTo>
                        <a:pt x="197" y="267"/>
                      </a:lnTo>
                      <a:lnTo>
                        <a:pt x="231" y="291"/>
                      </a:lnTo>
                      <a:lnTo>
                        <a:pt x="254" y="323"/>
                      </a:lnTo>
                      <a:lnTo>
                        <a:pt x="271" y="395"/>
                      </a:lnTo>
                      <a:lnTo>
                        <a:pt x="266" y="463"/>
                      </a:lnTo>
                      <a:lnTo>
                        <a:pt x="235" y="488"/>
                      </a:lnTo>
                      <a:lnTo>
                        <a:pt x="191" y="513"/>
                      </a:lnTo>
                      <a:lnTo>
                        <a:pt x="160" y="544"/>
                      </a:lnTo>
                      <a:lnTo>
                        <a:pt x="113" y="580"/>
                      </a:lnTo>
                      <a:lnTo>
                        <a:pt x="99" y="555"/>
                      </a:lnTo>
                      <a:lnTo>
                        <a:pt x="110" y="530"/>
                      </a:lnTo>
                      <a:lnTo>
                        <a:pt x="82" y="508"/>
                      </a:lnTo>
                      <a:lnTo>
                        <a:pt x="115" y="492"/>
                      </a:lnTo>
                      <a:lnTo>
                        <a:pt x="154" y="490"/>
                      </a:lnTo>
                      <a:lnTo>
                        <a:pt x="138" y="466"/>
                      </a:lnTo>
                      <a:lnTo>
                        <a:pt x="202" y="437"/>
                      </a:lnTo>
                      <a:lnTo>
                        <a:pt x="206" y="391"/>
                      </a:lnTo>
                      <a:lnTo>
                        <a:pt x="197" y="365"/>
                      </a:lnTo>
                      <a:lnTo>
                        <a:pt x="204" y="326"/>
                      </a:lnTo>
                      <a:lnTo>
                        <a:pt x="195" y="298"/>
                      </a:lnTo>
                      <a:lnTo>
                        <a:pt x="166" y="271"/>
                      </a:lnTo>
                      <a:lnTo>
                        <a:pt x="142" y="236"/>
                      </a:lnTo>
                      <a:lnTo>
                        <a:pt x="111" y="189"/>
                      </a:lnTo>
                      <a:lnTo>
                        <a:pt x="65" y="166"/>
                      </a:lnTo>
                      <a:lnTo>
                        <a:pt x="76" y="151"/>
                      </a:lnTo>
                      <a:lnTo>
                        <a:pt x="100" y="141"/>
                      </a:lnTo>
                      <a:lnTo>
                        <a:pt x="86" y="106"/>
                      </a:lnTo>
                      <a:lnTo>
                        <a:pt x="39" y="105"/>
                      </a:lnTo>
                      <a:lnTo>
                        <a:pt x="22" y="69"/>
                      </a:lnTo>
                      <a:lnTo>
                        <a:pt x="0" y="37"/>
                      </a:lnTo>
                      <a:lnTo>
                        <a:pt x="20" y="27"/>
                      </a:lnTo>
                      <a:lnTo>
                        <a:pt x="50" y="27"/>
                      </a:lnTo>
                      <a:lnTo>
                        <a:pt x="87" y="22"/>
                      </a:lnTo>
                      <a:lnTo>
                        <a:pt x="120" y="0"/>
                      </a:lnTo>
                      <a:lnTo>
                        <a:pt x="138" y="16"/>
                      </a:lnTo>
                      <a:lnTo>
                        <a:pt x="173" y="23"/>
                      </a:lnTo>
                      <a:lnTo>
                        <a:pt x="167" y="47"/>
                      </a:lnTo>
                      <a:lnTo>
                        <a:pt x="185" y="63"/>
                      </a:lnTo>
                      <a:lnTo>
                        <a:pt x="223" y="74"/>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19" name="Country">
                  <a:extLst>
                    <a:ext uri="{FF2B5EF4-FFF2-40B4-BE49-F238E27FC236}">
                      <a16:creationId xmlns:a16="http://schemas.microsoft.com/office/drawing/2014/main" id="{D0D71193-453D-438B-9606-B150AD8DFBD9}"/>
                    </a:ext>
                  </a:extLst>
                </p:cNvPr>
                <p:cNvSpPr>
                  <a:spLocks noEditPoints="1"/>
                </p:cNvSpPr>
                <p:nvPr/>
              </p:nvSpPr>
              <p:spPr bwMode="auto">
                <a:xfrm>
                  <a:off x="7523163" y="2549525"/>
                  <a:ext cx="9525" cy="15875"/>
                </a:xfrm>
                <a:custGeom>
                  <a:avLst/>
                  <a:gdLst>
                    <a:gd name="T0" fmla="*/ 46 w 46"/>
                    <a:gd name="T1" fmla="*/ 72 h 77"/>
                    <a:gd name="T2" fmla="*/ 34 w 46"/>
                    <a:gd name="T3" fmla="*/ 77 h 77"/>
                    <a:gd name="T4" fmla="*/ 21 w 46"/>
                    <a:gd name="T5" fmla="*/ 60 h 77"/>
                    <a:gd name="T6" fmla="*/ 22 w 46"/>
                    <a:gd name="T7" fmla="*/ 49 h 77"/>
                    <a:gd name="T8" fmla="*/ 46 w 46"/>
                    <a:gd name="T9" fmla="*/ 72 h 77"/>
                    <a:gd name="T10" fmla="*/ 18 w 46"/>
                    <a:gd name="T11" fmla="*/ 12 h 77"/>
                    <a:gd name="T12" fmla="*/ 24 w 46"/>
                    <a:gd name="T13" fmla="*/ 43 h 77"/>
                    <a:gd name="T14" fmla="*/ 14 w 46"/>
                    <a:gd name="T15" fmla="*/ 39 h 77"/>
                    <a:gd name="T16" fmla="*/ 6 w 46"/>
                    <a:gd name="T17" fmla="*/ 41 h 77"/>
                    <a:gd name="T18" fmla="*/ 1 w 46"/>
                    <a:gd name="T19" fmla="*/ 30 h 77"/>
                    <a:gd name="T20" fmla="*/ 0 w 46"/>
                    <a:gd name="T21" fmla="*/ 0 h 77"/>
                    <a:gd name="T22" fmla="*/ 18 w 46"/>
                    <a:gd name="T23"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77">
                      <a:moveTo>
                        <a:pt x="46" y="72"/>
                      </a:moveTo>
                      <a:lnTo>
                        <a:pt x="34" y="77"/>
                      </a:lnTo>
                      <a:lnTo>
                        <a:pt x="21" y="60"/>
                      </a:lnTo>
                      <a:lnTo>
                        <a:pt x="22" y="49"/>
                      </a:lnTo>
                      <a:lnTo>
                        <a:pt x="46" y="72"/>
                      </a:lnTo>
                      <a:close/>
                      <a:moveTo>
                        <a:pt x="18" y="12"/>
                      </a:moveTo>
                      <a:lnTo>
                        <a:pt x="24" y="43"/>
                      </a:lnTo>
                      <a:lnTo>
                        <a:pt x="14" y="39"/>
                      </a:lnTo>
                      <a:lnTo>
                        <a:pt x="6" y="41"/>
                      </a:lnTo>
                      <a:lnTo>
                        <a:pt x="1" y="30"/>
                      </a:lnTo>
                      <a:lnTo>
                        <a:pt x="0" y="0"/>
                      </a:lnTo>
                      <a:lnTo>
                        <a:pt x="18" y="12"/>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20" name="Country">
                  <a:extLst>
                    <a:ext uri="{FF2B5EF4-FFF2-40B4-BE49-F238E27FC236}">
                      <a16:creationId xmlns:a16="http://schemas.microsoft.com/office/drawing/2014/main" id="{1BC10AC5-B03D-439E-BD94-7AB400F59041}"/>
                    </a:ext>
                  </a:extLst>
                </p:cNvPr>
                <p:cNvSpPr>
                  <a:spLocks/>
                </p:cNvSpPr>
                <p:nvPr/>
              </p:nvSpPr>
              <p:spPr bwMode="auto">
                <a:xfrm>
                  <a:off x="6565900" y="2287588"/>
                  <a:ext cx="80962" cy="50800"/>
                </a:xfrm>
                <a:custGeom>
                  <a:avLst/>
                  <a:gdLst>
                    <a:gd name="T0" fmla="*/ 399 w 399"/>
                    <a:gd name="T1" fmla="*/ 93 h 251"/>
                    <a:gd name="T2" fmla="*/ 371 w 399"/>
                    <a:gd name="T3" fmla="*/ 104 h 251"/>
                    <a:gd name="T4" fmla="*/ 364 w 399"/>
                    <a:gd name="T5" fmla="*/ 121 h 251"/>
                    <a:gd name="T6" fmla="*/ 363 w 399"/>
                    <a:gd name="T7" fmla="*/ 134 h 251"/>
                    <a:gd name="T8" fmla="*/ 325 w 399"/>
                    <a:gd name="T9" fmla="*/ 151 h 251"/>
                    <a:gd name="T10" fmla="*/ 264 w 399"/>
                    <a:gd name="T11" fmla="*/ 169 h 251"/>
                    <a:gd name="T12" fmla="*/ 231 w 399"/>
                    <a:gd name="T13" fmla="*/ 196 h 251"/>
                    <a:gd name="T14" fmla="*/ 214 w 399"/>
                    <a:gd name="T15" fmla="*/ 198 h 251"/>
                    <a:gd name="T16" fmla="*/ 203 w 399"/>
                    <a:gd name="T17" fmla="*/ 196 h 251"/>
                    <a:gd name="T18" fmla="*/ 180 w 399"/>
                    <a:gd name="T19" fmla="*/ 212 h 251"/>
                    <a:gd name="T20" fmla="*/ 156 w 399"/>
                    <a:gd name="T21" fmla="*/ 220 h 251"/>
                    <a:gd name="T22" fmla="*/ 124 w 399"/>
                    <a:gd name="T23" fmla="*/ 222 h 251"/>
                    <a:gd name="T24" fmla="*/ 115 w 399"/>
                    <a:gd name="T25" fmla="*/ 224 h 251"/>
                    <a:gd name="T26" fmla="*/ 107 w 399"/>
                    <a:gd name="T27" fmla="*/ 234 h 251"/>
                    <a:gd name="T28" fmla="*/ 97 w 399"/>
                    <a:gd name="T29" fmla="*/ 237 h 251"/>
                    <a:gd name="T30" fmla="*/ 91 w 399"/>
                    <a:gd name="T31" fmla="*/ 247 h 251"/>
                    <a:gd name="T32" fmla="*/ 72 w 399"/>
                    <a:gd name="T33" fmla="*/ 246 h 251"/>
                    <a:gd name="T34" fmla="*/ 60 w 399"/>
                    <a:gd name="T35" fmla="*/ 251 h 251"/>
                    <a:gd name="T36" fmla="*/ 34 w 399"/>
                    <a:gd name="T37" fmla="*/ 249 h 251"/>
                    <a:gd name="T38" fmla="*/ 24 w 399"/>
                    <a:gd name="T39" fmla="*/ 227 h 251"/>
                    <a:gd name="T40" fmla="*/ 25 w 399"/>
                    <a:gd name="T41" fmla="*/ 205 h 251"/>
                    <a:gd name="T42" fmla="*/ 19 w 399"/>
                    <a:gd name="T43" fmla="*/ 194 h 251"/>
                    <a:gd name="T44" fmla="*/ 11 w 399"/>
                    <a:gd name="T45" fmla="*/ 165 h 251"/>
                    <a:gd name="T46" fmla="*/ 0 w 399"/>
                    <a:gd name="T47" fmla="*/ 149 h 251"/>
                    <a:gd name="T48" fmla="*/ 8 w 399"/>
                    <a:gd name="T49" fmla="*/ 147 h 251"/>
                    <a:gd name="T50" fmla="*/ 4 w 399"/>
                    <a:gd name="T51" fmla="*/ 130 h 251"/>
                    <a:gd name="T52" fmla="*/ 8 w 399"/>
                    <a:gd name="T53" fmla="*/ 122 h 251"/>
                    <a:gd name="T54" fmla="*/ 7 w 399"/>
                    <a:gd name="T55" fmla="*/ 105 h 251"/>
                    <a:gd name="T56" fmla="*/ 23 w 399"/>
                    <a:gd name="T57" fmla="*/ 92 h 251"/>
                    <a:gd name="T58" fmla="*/ 20 w 399"/>
                    <a:gd name="T59" fmla="*/ 76 h 251"/>
                    <a:gd name="T60" fmla="*/ 30 w 399"/>
                    <a:gd name="T61" fmla="*/ 56 h 251"/>
                    <a:gd name="T62" fmla="*/ 45 w 399"/>
                    <a:gd name="T63" fmla="*/ 67 h 251"/>
                    <a:gd name="T64" fmla="*/ 56 w 399"/>
                    <a:gd name="T65" fmla="*/ 63 h 251"/>
                    <a:gd name="T66" fmla="*/ 99 w 399"/>
                    <a:gd name="T67" fmla="*/ 62 h 251"/>
                    <a:gd name="T68" fmla="*/ 106 w 399"/>
                    <a:gd name="T69" fmla="*/ 66 h 251"/>
                    <a:gd name="T70" fmla="*/ 143 w 399"/>
                    <a:gd name="T71" fmla="*/ 70 h 251"/>
                    <a:gd name="T72" fmla="*/ 157 w 399"/>
                    <a:gd name="T73" fmla="*/ 68 h 251"/>
                    <a:gd name="T74" fmla="*/ 167 w 399"/>
                    <a:gd name="T75" fmla="*/ 81 h 251"/>
                    <a:gd name="T76" fmla="*/ 185 w 399"/>
                    <a:gd name="T77" fmla="*/ 75 h 251"/>
                    <a:gd name="T78" fmla="*/ 212 w 399"/>
                    <a:gd name="T79" fmla="*/ 33 h 251"/>
                    <a:gd name="T80" fmla="*/ 247 w 399"/>
                    <a:gd name="T81" fmla="*/ 15 h 251"/>
                    <a:gd name="T82" fmla="*/ 356 w 399"/>
                    <a:gd name="T83" fmla="*/ 0 h 251"/>
                    <a:gd name="T84" fmla="*/ 386 w 399"/>
                    <a:gd name="T85" fmla="*/ 66 h 251"/>
                    <a:gd name="T86" fmla="*/ 399 w 399"/>
                    <a:gd name="T87" fmla="*/ 9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9" h="251">
                      <a:moveTo>
                        <a:pt x="399" y="93"/>
                      </a:moveTo>
                      <a:lnTo>
                        <a:pt x="371" y="104"/>
                      </a:lnTo>
                      <a:lnTo>
                        <a:pt x="364" y="121"/>
                      </a:lnTo>
                      <a:lnTo>
                        <a:pt x="363" y="134"/>
                      </a:lnTo>
                      <a:lnTo>
                        <a:pt x="325" y="151"/>
                      </a:lnTo>
                      <a:lnTo>
                        <a:pt x="264" y="169"/>
                      </a:lnTo>
                      <a:lnTo>
                        <a:pt x="231" y="196"/>
                      </a:lnTo>
                      <a:lnTo>
                        <a:pt x="214" y="198"/>
                      </a:lnTo>
                      <a:lnTo>
                        <a:pt x="203" y="196"/>
                      </a:lnTo>
                      <a:lnTo>
                        <a:pt x="180" y="212"/>
                      </a:lnTo>
                      <a:lnTo>
                        <a:pt x="156" y="220"/>
                      </a:lnTo>
                      <a:lnTo>
                        <a:pt x="124" y="222"/>
                      </a:lnTo>
                      <a:lnTo>
                        <a:pt x="115" y="224"/>
                      </a:lnTo>
                      <a:lnTo>
                        <a:pt x="107" y="234"/>
                      </a:lnTo>
                      <a:lnTo>
                        <a:pt x="97" y="237"/>
                      </a:lnTo>
                      <a:lnTo>
                        <a:pt x="91" y="247"/>
                      </a:lnTo>
                      <a:lnTo>
                        <a:pt x="72" y="246"/>
                      </a:lnTo>
                      <a:lnTo>
                        <a:pt x="60" y="251"/>
                      </a:lnTo>
                      <a:lnTo>
                        <a:pt x="34" y="249"/>
                      </a:lnTo>
                      <a:lnTo>
                        <a:pt x="24" y="227"/>
                      </a:lnTo>
                      <a:lnTo>
                        <a:pt x="25" y="205"/>
                      </a:lnTo>
                      <a:lnTo>
                        <a:pt x="19" y="194"/>
                      </a:lnTo>
                      <a:lnTo>
                        <a:pt x="11" y="165"/>
                      </a:lnTo>
                      <a:lnTo>
                        <a:pt x="0" y="149"/>
                      </a:lnTo>
                      <a:lnTo>
                        <a:pt x="8" y="147"/>
                      </a:lnTo>
                      <a:lnTo>
                        <a:pt x="4" y="130"/>
                      </a:lnTo>
                      <a:lnTo>
                        <a:pt x="8" y="122"/>
                      </a:lnTo>
                      <a:lnTo>
                        <a:pt x="7" y="105"/>
                      </a:lnTo>
                      <a:lnTo>
                        <a:pt x="23" y="92"/>
                      </a:lnTo>
                      <a:lnTo>
                        <a:pt x="20" y="76"/>
                      </a:lnTo>
                      <a:lnTo>
                        <a:pt x="30" y="56"/>
                      </a:lnTo>
                      <a:lnTo>
                        <a:pt x="45" y="67"/>
                      </a:lnTo>
                      <a:lnTo>
                        <a:pt x="56" y="63"/>
                      </a:lnTo>
                      <a:lnTo>
                        <a:pt x="99" y="62"/>
                      </a:lnTo>
                      <a:lnTo>
                        <a:pt x="106" y="66"/>
                      </a:lnTo>
                      <a:lnTo>
                        <a:pt x="143" y="70"/>
                      </a:lnTo>
                      <a:lnTo>
                        <a:pt x="157" y="68"/>
                      </a:lnTo>
                      <a:lnTo>
                        <a:pt x="167" y="81"/>
                      </a:lnTo>
                      <a:lnTo>
                        <a:pt x="185" y="75"/>
                      </a:lnTo>
                      <a:lnTo>
                        <a:pt x="212" y="33"/>
                      </a:lnTo>
                      <a:lnTo>
                        <a:pt x="247" y="15"/>
                      </a:lnTo>
                      <a:lnTo>
                        <a:pt x="356" y="0"/>
                      </a:lnTo>
                      <a:lnTo>
                        <a:pt x="386" y="66"/>
                      </a:lnTo>
                      <a:lnTo>
                        <a:pt x="399" y="93"/>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21" name="Country">
                  <a:extLst>
                    <a:ext uri="{FF2B5EF4-FFF2-40B4-BE49-F238E27FC236}">
                      <a16:creationId xmlns:a16="http://schemas.microsoft.com/office/drawing/2014/main" id="{86E3527E-9CAF-46F3-B597-5A8BB0F15F05}"/>
                    </a:ext>
                  </a:extLst>
                </p:cNvPr>
                <p:cNvSpPr>
                  <a:spLocks noEditPoints="1"/>
                </p:cNvSpPr>
                <p:nvPr/>
              </p:nvSpPr>
              <p:spPr bwMode="auto">
                <a:xfrm>
                  <a:off x="6362700" y="2609850"/>
                  <a:ext cx="127000" cy="111125"/>
                </a:xfrm>
                <a:custGeom>
                  <a:avLst/>
                  <a:gdLst>
                    <a:gd name="T0" fmla="*/ 568 w 624"/>
                    <a:gd name="T1" fmla="*/ 306 h 547"/>
                    <a:gd name="T2" fmla="*/ 541 w 624"/>
                    <a:gd name="T3" fmla="*/ 351 h 547"/>
                    <a:gd name="T4" fmla="*/ 477 w 624"/>
                    <a:gd name="T5" fmla="*/ 428 h 547"/>
                    <a:gd name="T6" fmla="*/ 421 w 624"/>
                    <a:gd name="T7" fmla="*/ 475 h 547"/>
                    <a:gd name="T8" fmla="*/ 362 w 624"/>
                    <a:gd name="T9" fmla="*/ 495 h 547"/>
                    <a:gd name="T10" fmla="*/ 334 w 624"/>
                    <a:gd name="T11" fmla="*/ 501 h 547"/>
                    <a:gd name="T12" fmla="*/ 274 w 624"/>
                    <a:gd name="T13" fmla="*/ 501 h 547"/>
                    <a:gd name="T14" fmla="*/ 236 w 624"/>
                    <a:gd name="T15" fmla="*/ 504 h 547"/>
                    <a:gd name="T16" fmla="*/ 164 w 624"/>
                    <a:gd name="T17" fmla="*/ 529 h 547"/>
                    <a:gd name="T18" fmla="*/ 124 w 624"/>
                    <a:gd name="T19" fmla="*/ 547 h 547"/>
                    <a:gd name="T20" fmla="*/ 95 w 624"/>
                    <a:gd name="T21" fmla="*/ 530 h 547"/>
                    <a:gd name="T22" fmla="*/ 77 w 624"/>
                    <a:gd name="T23" fmla="*/ 516 h 547"/>
                    <a:gd name="T24" fmla="*/ 72 w 624"/>
                    <a:gd name="T25" fmla="*/ 477 h 547"/>
                    <a:gd name="T26" fmla="*/ 72 w 624"/>
                    <a:gd name="T27" fmla="*/ 439 h 547"/>
                    <a:gd name="T28" fmla="*/ 46 w 624"/>
                    <a:gd name="T29" fmla="*/ 364 h 547"/>
                    <a:gd name="T30" fmla="*/ 27 w 624"/>
                    <a:gd name="T31" fmla="*/ 327 h 547"/>
                    <a:gd name="T32" fmla="*/ 18 w 624"/>
                    <a:gd name="T33" fmla="*/ 250 h 547"/>
                    <a:gd name="T34" fmla="*/ 39 w 624"/>
                    <a:gd name="T35" fmla="*/ 280 h 547"/>
                    <a:gd name="T36" fmla="*/ 80 w 624"/>
                    <a:gd name="T37" fmla="*/ 291 h 547"/>
                    <a:gd name="T38" fmla="*/ 134 w 624"/>
                    <a:gd name="T39" fmla="*/ 266 h 547"/>
                    <a:gd name="T40" fmla="*/ 144 w 624"/>
                    <a:gd name="T41" fmla="*/ 116 h 547"/>
                    <a:gd name="T42" fmla="*/ 163 w 624"/>
                    <a:gd name="T43" fmla="*/ 181 h 547"/>
                    <a:gd name="T44" fmla="*/ 199 w 624"/>
                    <a:gd name="T45" fmla="*/ 192 h 547"/>
                    <a:gd name="T46" fmla="*/ 236 w 624"/>
                    <a:gd name="T47" fmla="*/ 161 h 547"/>
                    <a:gd name="T48" fmla="*/ 264 w 624"/>
                    <a:gd name="T49" fmla="*/ 131 h 547"/>
                    <a:gd name="T50" fmla="*/ 298 w 624"/>
                    <a:gd name="T51" fmla="*/ 148 h 547"/>
                    <a:gd name="T52" fmla="*/ 353 w 624"/>
                    <a:gd name="T53" fmla="*/ 140 h 547"/>
                    <a:gd name="T54" fmla="*/ 363 w 624"/>
                    <a:gd name="T55" fmla="*/ 107 h 547"/>
                    <a:gd name="T56" fmla="*/ 395 w 624"/>
                    <a:gd name="T57" fmla="*/ 88 h 547"/>
                    <a:gd name="T58" fmla="*/ 442 w 624"/>
                    <a:gd name="T59" fmla="*/ 30 h 547"/>
                    <a:gd name="T60" fmla="*/ 511 w 624"/>
                    <a:gd name="T61" fmla="*/ 1 h 547"/>
                    <a:gd name="T62" fmla="*/ 542 w 624"/>
                    <a:gd name="T63" fmla="*/ 3 h 547"/>
                    <a:gd name="T64" fmla="*/ 581 w 624"/>
                    <a:gd name="T65" fmla="*/ 64 h 547"/>
                    <a:gd name="T66" fmla="*/ 584 w 624"/>
                    <a:gd name="T67" fmla="*/ 140 h 547"/>
                    <a:gd name="T68" fmla="*/ 568 w 624"/>
                    <a:gd name="T69" fmla="*/ 147 h 547"/>
                    <a:gd name="T70" fmla="*/ 553 w 624"/>
                    <a:gd name="T71" fmla="*/ 163 h 547"/>
                    <a:gd name="T72" fmla="*/ 543 w 624"/>
                    <a:gd name="T73" fmla="*/ 193 h 547"/>
                    <a:gd name="T74" fmla="*/ 588 w 624"/>
                    <a:gd name="T75" fmla="*/ 211 h 547"/>
                    <a:gd name="T76" fmla="*/ 624 w 624"/>
                    <a:gd name="T77" fmla="*/ 193 h 547"/>
                    <a:gd name="T78" fmla="*/ 611 w 624"/>
                    <a:gd name="T79" fmla="*/ 259 h 547"/>
                    <a:gd name="T80" fmla="*/ 575 w 624"/>
                    <a:gd name="T81" fmla="*/ 300 h 547"/>
                    <a:gd name="T82" fmla="*/ 462 w 624"/>
                    <a:gd name="T83" fmla="*/ 274 h 547"/>
                    <a:gd name="T84" fmla="*/ 424 w 624"/>
                    <a:gd name="T85" fmla="*/ 300 h 547"/>
                    <a:gd name="T86" fmla="*/ 432 w 624"/>
                    <a:gd name="T87" fmla="*/ 361 h 547"/>
                    <a:gd name="T88" fmla="*/ 452 w 624"/>
                    <a:gd name="T89" fmla="*/ 342 h 547"/>
                    <a:gd name="T90" fmla="*/ 480 w 624"/>
                    <a:gd name="T91" fmla="*/ 321 h 547"/>
                    <a:gd name="T92" fmla="*/ 479 w 624"/>
                    <a:gd name="T93" fmla="*/ 28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4" h="547">
                      <a:moveTo>
                        <a:pt x="575" y="300"/>
                      </a:moveTo>
                      <a:lnTo>
                        <a:pt x="568" y="306"/>
                      </a:lnTo>
                      <a:lnTo>
                        <a:pt x="551" y="328"/>
                      </a:lnTo>
                      <a:lnTo>
                        <a:pt x="541" y="351"/>
                      </a:lnTo>
                      <a:lnTo>
                        <a:pt x="519" y="382"/>
                      </a:lnTo>
                      <a:lnTo>
                        <a:pt x="477" y="428"/>
                      </a:lnTo>
                      <a:lnTo>
                        <a:pt x="450" y="455"/>
                      </a:lnTo>
                      <a:lnTo>
                        <a:pt x="421" y="475"/>
                      </a:lnTo>
                      <a:lnTo>
                        <a:pt x="381" y="493"/>
                      </a:lnTo>
                      <a:lnTo>
                        <a:pt x="362" y="495"/>
                      </a:lnTo>
                      <a:lnTo>
                        <a:pt x="357" y="508"/>
                      </a:lnTo>
                      <a:lnTo>
                        <a:pt x="334" y="501"/>
                      </a:lnTo>
                      <a:lnTo>
                        <a:pt x="315" y="509"/>
                      </a:lnTo>
                      <a:lnTo>
                        <a:pt x="274" y="501"/>
                      </a:lnTo>
                      <a:lnTo>
                        <a:pt x="251" y="506"/>
                      </a:lnTo>
                      <a:lnTo>
                        <a:pt x="236" y="504"/>
                      </a:lnTo>
                      <a:lnTo>
                        <a:pt x="197" y="522"/>
                      </a:lnTo>
                      <a:lnTo>
                        <a:pt x="164" y="529"/>
                      </a:lnTo>
                      <a:lnTo>
                        <a:pt x="141" y="546"/>
                      </a:lnTo>
                      <a:lnTo>
                        <a:pt x="124" y="547"/>
                      </a:lnTo>
                      <a:lnTo>
                        <a:pt x="107" y="531"/>
                      </a:lnTo>
                      <a:lnTo>
                        <a:pt x="95" y="530"/>
                      </a:lnTo>
                      <a:lnTo>
                        <a:pt x="78" y="510"/>
                      </a:lnTo>
                      <a:lnTo>
                        <a:pt x="77" y="516"/>
                      </a:lnTo>
                      <a:lnTo>
                        <a:pt x="72" y="504"/>
                      </a:lnTo>
                      <a:lnTo>
                        <a:pt x="72" y="477"/>
                      </a:lnTo>
                      <a:lnTo>
                        <a:pt x="59" y="447"/>
                      </a:lnTo>
                      <a:lnTo>
                        <a:pt x="72" y="439"/>
                      </a:lnTo>
                      <a:lnTo>
                        <a:pt x="71" y="405"/>
                      </a:lnTo>
                      <a:lnTo>
                        <a:pt x="46" y="364"/>
                      </a:lnTo>
                      <a:lnTo>
                        <a:pt x="27" y="327"/>
                      </a:lnTo>
                      <a:lnTo>
                        <a:pt x="27" y="327"/>
                      </a:lnTo>
                      <a:lnTo>
                        <a:pt x="0" y="271"/>
                      </a:lnTo>
                      <a:lnTo>
                        <a:pt x="18" y="250"/>
                      </a:lnTo>
                      <a:lnTo>
                        <a:pt x="33" y="261"/>
                      </a:lnTo>
                      <a:lnTo>
                        <a:pt x="39" y="280"/>
                      </a:lnTo>
                      <a:lnTo>
                        <a:pt x="56" y="283"/>
                      </a:lnTo>
                      <a:lnTo>
                        <a:pt x="80" y="291"/>
                      </a:lnTo>
                      <a:lnTo>
                        <a:pt x="100" y="288"/>
                      </a:lnTo>
                      <a:lnTo>
                        <a:pt x="134" y="266"/>
                      </a:lnTo>
                      <a:lnTo>
                        <a:pt x="134" y="110"/>
                      </a:lnTo>
                      <a:lnTo>
                        <a:pt x="144" y="116"/>
                      </a:lnTo>
                      <a:lnTo>
                        <a:pt x="167" y="156"/>
                      </a:lnTo>
                      <a:lnTo>
                        <a:pt x="163" y="181"/>
                      </a:lnTo>
                      <a:lnTo>
                        <a:pt x="172" y="196"/>
                      </a:lnTo>
                      <a:lnTo>
                        <a:pt x="199" y="192"/>
                      </a:lnTo>
                      <a:lnTo>
                        <a:pt x="218" y="173"/>
                      </a:lnTo>
                      <a:lnTo>
                        <a:pt x="236" y="161"/>
                      </a:lnTo>
                      <a:lnTo>
                        <a:pt x="245" y="141"/>
                      </a:lnTo>
                      <a:lnTo>
                        <a:pt x="264" y="131"/>
                      </a:lnTo>
                      <a:lnTo>
                        <a:pt x="280" y="136"/>
                      </a:lnTo>
                      <a:lnTo>
                        <a:pt x="298" y="148"/>
                      </a:lnTo>
                      <a:lnTo>
                        <a:pt x="329" y="150"/>
                      </a:lnTo>
                      <a:lnTo>
                        <a:pt x="353" y="140"/>
                      </a:lnTo>
                      <a:lnTo>
                        <a:pt x="357" y="127"/>
                      </a:lnTo>
                      <a:lnTo>
                        <a:pt x="363" y="107"/>
                      </a:lnTo>
                      <a:lnTo>
                        <a:pt x="384" y="104"/>
                      </a:lnTo>
                      <a:lnTo>
                        <a:pt x="395" y="88"/>
                      </a:lnTo>
                      <a:lnTo>
                        <a:pt x="408" y="61"/>
                      </a:lnTo>
                      <a:lnTo>
                        <a:pt x="442" y="30"/>
                      </a:lnTo>
                      <a:lnTo>
                        <a:pt x="496" y="0"/>
                      </a:lnTo>
                      <a:lnTo>
                        <a:pt x="511" y="1"/>
                      </a:lnTo>
                      <a:lnTo>
                        <a:pt x="530" y="8"/>
                      </a:lnTo>
                      <a:lnTo>
                        <a:pt x="542" y="3"/>
                      </a:lnTo>
                      <a:lnTo>
                        <a:pt x="562" y="7"/>
                      </a:lnTo>
                      <a:lnTo>
                        <a:pt x="581" y="64"/>
                      </a:lnTo>
                      <a:lnTo>
                        <a:pt x="590" y="94"/>
                      </a:lnTo>
                      <a:lnTo>
                        <a:pt x="584" y="140"/>
                      </a:lnTo>
                      <a:lnTo>
                        <a:pt x="587" y="155"/>
                      </a:lnTo>
                      <a:lnTo>
                        <a:pt x="568" y="147"/>
                      </a:lnTo>
                      <a:lnTo>
                        <a:pt x="557" y="150"/>
                      </a:lnTo>
                      <a:lnTo>
                        <a:pt x="553" y="163"/>
                      </a:lnTo>
                      <a:lnTo>
                        <a:pt x="543" y="178"/>
                      </a:lnTo>
                      <a:lnTo>
                        <a:pt x="543" y="193"/>
                      </a:lnTo>
                      <a:lnTo>
                        <a:pt x="566" y="216"/>
                      </a:lnTo>
                      <a:lnTo>
                        <a:pt x="588" y="211"/>
                      </a:lnTo>
                      <a:lnTo>
                        <a:pt x="596" y="193"/>
                      </a:lnTo>
                      <a:lnTo>
                        <a:pt x="624" y="193"/>
                      </a:lnTo>
                      <a:lnTo>
                        <a:pt x="615" y="224"/>
                      </a:lnTo>
                      <a:lnTo>
                        <a:pt x="611" y="259"/>
                      </a:lnTo>
                      <a:lnTo>
                        <a:pt x="601" y="278"/>
                      </a:lnTo>
                      <a:lnTo>
                        <a:pt x="575" y="300"/>
                      </a:lnTo>
                      <a:close/>
                      <a:moveTo>
                        <a:pt x="479" y="287"/>
                      </a:moveTo>
                      <a:lnTo>
                        <a:pt x="462" y="274"/>
                      </a:lnTo>
                      <a:lnTo>
                        <a:pt x="444" y="283"/>
                      </a:lnTo>
                      <a:lnTo>
                        <a:pt x="424" y="300"/>
                      </a:lnTo>
                      <a:lnTo>
                        <a:pt x="403" y="327"/>
                      </a:lnTo>
                      <a:lnTo>
                        <a:pt x="432" y="361"/>
                      </a:lnTo>
                      <a:lnTo>
                        <a:pt x="445" y="356"/>
                      </a:lnTo>
                      <a:lnTo>
                        <a:pt x="452" y="342"/>
                      </a:lnTo>
                      <a:lnTo>
                        <a:pt x="474" y="336"/>
                      </a:lnTo>
                      <a:lnTo>
                        <a:pt x="480" y="321"/>
                      </a:lnTo>
                      <a:lnTo>
                        <a:pt x="492" y="300"/>
                      </a:lnTo>
                      <a:lnTo>
                        <a:pt x="479" y="28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22" name="Country">
                  <a:extLst>
                    <a:ext uri="{FF2B5EF4-FFF2-40B4-BE49-F238E27FC236}">
                      <a16:creationId xmlns:a16="http://schemas.microsoft.com/office/drawing/2014/main" id="{426259DE-50BD-4E26-B7ED-433D8C29A0BF}"/>
                    </a:ext>
                  </a:extLst>
                </p:cNvPr>
                <p:cNvSpPr>
                  <a:spLocks/>
                </p:cNvSpPr>
                <p:nvPr/>
              </p:nvSpPr>
              <p:spPr bwMode="auto">
                <a:xfrm>
                  <a:off x="6405563" y="2498725"/>
                  <a:ext cx="90487" cy="77788"/>
                </a:xfrm>
                <a:custGeom>
                  <a:avLst/>
                  <a:gdLst>
                    <a:gd name="T0" fmla="*/ 412 w 439"/>
                    <a:gd name="T1" fmla="*/ 37 h 376"/>
                    <a:gd name="T2" fmla="*/ 430 w 439"/>
                    <a:gd name="T3" fmla="*/ 54 h 376"/>
                    <a:gd name="T4" fmla="*/ 439 w 439"/>
                    <a:gd name="T5" fmla="*/ 87 h 376"/>
                    <a:gd name="T6" fmla="*/ 433 w 439"/>
                    <a:gd name="T7" fmla="*/ 97 h 376"/>
                    <a:gd name="T8" fmla="*/ 425 w 439"/>
                    <a:gd name="T9" fmla="*/ 128 h 376"/>
                    <a:gd name="T10" fmla="*/ 433 w 439"/>
                    <a:gd name="T11" fmla="*/ 160 h 376"/>
                    <a:gd name="T12" fmla="*/ 421 w 439"/>
                    <a:gd name="T13" fmla="*/ 174 h 376"/>
                    <a:gd name="T14" fmla="*/ 409 w 439"/>
                    <a:gd name="T15" fmla="*/ 210 h 376"/>
                    <a:gd name="T16" fmla="*/ 429 w 439"/>
                    <a:gd name="T17" fmla="*/ 220 h 376"/>
                    <a:gd name="T18" fmla="*/ 314 w 439"/>
                    <a:gd name="T19" fmla="*/ 252 h 376"/>
                    <a:gd name="T20" fmla="*/ 318 w 439"/>
                    <a:gd name="T21" fmla="*/ 279 h 376"/>
                    <a:gd name="T22" fmla="*/ 289 w 439"/>
                    <a:gd name="T23" fmla="*/ 285 h 376"/>
                    <a:gd name="T24" fmla="*/ 267 w 439"/>
                    <a:gd name="T25" fmla="*/ 300 h 376"/>
                    <a:gd name="T26" fmla="*/ 263 w 439"/>
                    <a:gd name="T27" fmla="*/ 314 h 376"/>
                    <a:gd name="T28" fmla="*/ 249 w 439"/>
                    <a:gd name="T29" fmla="*/ 317 h 376"/>
                    <a:gd name="T30" fmla="*/ 216 w 439"/>
                    <a:gd name="T31" fmla="*/ 349 h 376"/>
                    <a:gd name="T32" fmla="*/ 195 w 439"/>
                    <a:gd name="T33" fmla="*/ 375 h 376"/>
                    <a:gd name="T34" fmla="*/ 182 w 439"/>
                    <a:gd name="T35" fmla="*/ 376 h 376"/>
                    <a:gd name="T36" fmla="*/ 170 w 439"/>
                    <a:gd name="T37" fmla="*/ 371 h 376"/>
                    <a:gd name="T38" fmla="*/ 128 w 439"/>
                    <a:gd name="T39" fmla="*/ 367 h 376"/>
                    <a:gd name="T40" fmla="*/ 121 w 439"/>
                    <a:gd name="T41" fmla="*/ 364 h 376"/>
                    <a:gd name="T42" fmla="*/ 121 w 439"/>
                    <a:gd name="T43" fmla="*/ 361 h 376"/>
                    <a:gd name="T44" fmla="*/ 106 w 439"/>
                    <a:gd name="T45" fmla="*/ 352 h 376"/>
                    <a:gd name="T46" fmla="*/ 81 w 439"/>
                    <a:gd name="T47" fmla="*/ 350 h 376"/>
                    <a:gd name="T48" fmla="*/ 50 w 439"/>
                    <a:gd name="T49" fmla="*/ 359 h 376"/>
                    <a:gd name="T50" fmla="*/ 25 w 439"/>
                    <a:gd name="T51" fmla="*/ 334 h 376"/>
                    <a:gd name="T52" fmla="*/ 0 w 439"/>
                    <a:gd name="T53" fmla="*/ 302 h 376"/>
                    <a:gd name="T54" fmla="*/ 1 w 439"/>
                    <a:gd name="T55" fmla="*/ 178 h 376"/>
                    <a:gd name="T56" fmla="*/ 80 w 439"/>
                    <a:gd name="T57" fmla="*/ 179 h 376"/>
                    <a:gd name="T58" fmla="*/ 77 w 439"/>
                    <a:gd name="T59" fmla="*/ 165 h 376"/>
                    <a:gd name="T60" fmla="*/ 83 w 439"/>
                    <a:gd name="T61" fmla="*/ 151 h 376"/>
                    <a:gd name="T62" fmla="*/ 76 w 439"/>
                    <a:gd name="T63" fmla="*/ 133 h 376"/>
                    <a:gd name="T64" fmla="*/ 81 w 439"/>
                    <a:gd name="T65" fmla="*/ 114 h 376"/>
                    <a:gd name="T66" fmla="*/ 76 w 439"/>
                    <a:gd name="T67" fmla="*/ 102 h 376"/>
                    <a:gd name="T68" fmla="*/ 90 w 439"/>
                    <a:gd name="T69" fmla="*/ 103 h 376"/>
                    <a:gd name="T70" fmla="*/ 92 w 439"/>
                    <a:gd name="T71" fmla="*/ 115 h 376"/>
                    <a:gd name="T72" fmla="*/ 110 w 439"/>
                    <a:gd name="T73" fmla="*/ 114 h 376"/>
                    <a:gd name="T74" fmla="*/ 134 w 439"/>
                    <a:gd name="T75" fmla="*/ 118 h 376"/>
                    <a:gd name="T76" fmla="*/ 146 w 439"/>
                    <a:gd name="T77" fmla="*/ 135 h 376"/>
                    <a:gd name="T78" fmla="*/ 177 w 439"/>
                    <a:gd name="T79" fmla="*/ 141 h 376"/>
                    <a:gd name="T80" fmla="*/ 200 w 439"/>
                    <a:gd name="T81" fmla="*/ 128 h 376"/>
                    <a:gd name="T82" fmla="*/ 208 w 439"/>
                    <a:gd name="T83" fmla="*/ 149 h 376"/>
                    <a:gd name="T84" fmla="*/ 237 w 439"/>
                    <a:gd name="T85" fmla="*/ 154 h 376"/>
                    <a:gd name="T86" fmla="*/ 251 w 439"/>
                    <a:gd name="T87" fmla="*/ 170 h 376"/>
                    <a:gd name="T88" fmla="*/ 267 w 439"/>
                    <a:gd name="T89" fmla="*/ 192 h 376"/>
                    <a:gd name="T90" fmla="*/ 296 w 439"/>
                    <a:gd name="T91" fmla="*/ 192 h 376"/>
                    <a:gd name="T92" fmla="*/ 293 w 439"/>
                    <a:gd name="T93" fmla="*/ 150 h 376"/>
                    <a:gd name="T94" fmla="*/ 282 w 439"/>
                    <a:gd name="T95" fmla="*/ 157 h 376"/>
                    <a:gd name="T96" fmla="*/ 256 w 439"/>
                    <a:gd name="T97" fmla="*/ 142 h 376"/>
                    <a:gd name="T98" fmla="*/ 246 w 439"/>
                    <a:gd name="T99" fmla="*/ 136 h 376"/>
                    <a:gd name="T100" fmla="*/ 250 w 439"/>
                    <a:gd name="T101" fmla="*/ 97 h 376"/>
                    <a:gd name="T102" fmla="*/ 257 w 439"/>
                    <a:gd name="T103" fmla="*/ 52 h 376"/>
                    <a:gd name="T104" fmla="*/ 249 w 439"/>
                    <a:gd name="T105" fmla="*/ 35 h 376"/>
                    <a:gd name="T106" fmla="*/ 259 w 439"/>
                    <a:gd name="T107" fmla="*/ 11 h 376"/>
                    <a:gd name="T108" fmla="*/ 269 w 439"/>
                    <a:gd name="T109" fmla="*/ 6 h 376"/>
                    <a:gd name="T110" fmla="*/ 320 w 439"/>
                    <a:gd name="T111" fmla="*/ 0 h 376"/>
                    <a:gd name="T112" fmla="*/ 335 w 439"/>
                    <a:gd name="T113" fmla="*/ 4 h 376"/>
                    <a:gd name="T114" fmla="*/ 351 w 439"/>
                    <a:gd name="T115" fmla="*/ 13 h 376"/>
                    <a:gd name="T116" fmla="*/ 366 w 439"/>
                    <a:gd name="T117" fmla="*/ 20 h 376"/>
                    <a:gd name="T118" fmla="*/ 390 w 439"/>
                    <a:gd name="T119" fmla="*/ 26 h 376"/>
                    <a:gd name="T120" fmla="*/ 412 w 439"/>
                    <a:gd name="T121" fmla="*/ 3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9" h="376">
                      <a:moveTo>
                        <a:pt x="412" y="37"/>
                      </a:moveTo>
                      <a:lnTo>
                        <a:pt x="430" y="54"/>
                      </a:lnTo>
                      <a:lnTo>
                        <a:pt x="439" y="87"/>
                      </a:lnTo>
                      <a:lnTo>
                        <a:pt x="433" y="97"/>
                      </a:lnTo>
                      <a:lnTo>
                        <a:pt x="425" y="128"/>
                      </a:lnTo>
                      <a:lnTo>
                        <a:pt x="433" y="160"/>
                      </a:lnTo>
                      <a:lnTo>
                        <a:pt x="421" y="174"/>
                      </a:lnTo>
                      <a:lnTo>
                        <a:pt x="409" y="210"/>
                      </a:lnTo>
                      <a:lnTo>
                        <a:pt x="429" y="220"/>
                      </a:lnTo>
                      <a:lnTo>
                        <a:pt x="314" y="252"/>
                      </a:lnTo>
                      <a:lnTo>
                        <a:pt x="318" y="279"/>
                      </a:lnTo>
                      <a:lnTo>
                        <a:pt x="289" y="285"/>
                      </a:lnTo>
                      <a:lnTo>
                        <a:pt x="267" y="300"/>
                      </a:lnTo>
                      <a:lnTo>
                        <a:pt x="263" y="314"/>
                      </a:lnTo>
                      <a:lnTo>
                        <a:pt x="249" y="317"/>
                      </a:lnTo>
                      <a:lnTo>
                        <a:pt x="216" y="349"/>
                      </a:lnTo>
                      <a:lnTo>
                        <a:pt x="195" y="375"/>
                      </a:lnTo>
                      <a:lnTo>
                        <a:pt x="182" y="376"/>
                      </a:lnTo>
                      <a:lnTo>
                        <a:pt x="170" y="371"/>
                      </a:lnTo>
                      <a:lnTo>
                        <a:pt x="128" y="367"/>
                      </a:lnTo>
                      <a:lnTo>
                        <a:pt x="121" y="364"/>
                      </a:lnTo>
                      <a:lnTo>
                        <a:pt x="121" y="361"/>
                      </a:lnTo>
                      <a:lnTo>
                        <a:pt x="106" y="352"/>
                      </a:lnTo>
                      <a:lnTo>
                        <a:pt x="81" y="350"/>
                      </a:lnTo>
                      <a:lnTo>
                        <a:pt x="50" y="359"/>
                      </a:lnTo>
                      <a:lnTo>
                        <a:pt x="25" y="334"/>
                      </a:lnTo>
                      <a:lnTo>
                        <a:pt x="0" y="302"/>
                      </a:lnTo>
                      <a:lnTo>
                        <a:pt x="1" y="178"/>
                      </a:lnTo>
                      <a:lnTo>
                        <a:pt x="80" y="179"/>
                      </a:lnTo>
                      <a:lnTo>
                        <a:pt x="77" y="165"/>
                      </a:lnTo>
                      <a:lnTo>
                        <a:pt x="83" y="151"/>
                      </a:lnTo>
                      <a:lnTo>
                        <a:pt x="76" y="133"/>
                      </a:lnTo>
                      <a:lnTo>
                        <a:pt x="81" y="114"/>
                      </a:lnTo>
                      <a:lnTo>
                        <a:pt x="76" y="102"/>
                      </a:lnTo>
                      <a:lnTo>
                        <a:pt x="90" y="103"/>
                      </a:lnTo>
                      <a:lnTo>
                        <a:pt x="92" y="115"/>
                      </a:lnTo>
                      <a:lnTo>
                        <a:pt x="110" y="114"/>
                      </a:lnTo>
                      <a:lnTo>
                        <a:pt x="134" y="118"/>
                      </a:lnTo>
                      <a:lnTo>
                        <a:pt x="146" y="135"/>
                      </a:lnTo>
                      <a:lnTo>
                        <a:pt x="177" y="141"/>
                      </a:lnTo>
                      <a:lnTo>
                        <a:pt x="200" y="128"/>
                      </a:lnTo>
                      <a:lnTo>
                        <a:pt x="208" y="149"/>
                      </a:lnTo>
                      <a:lnTo>
                        <a:pt x="237" y="154"/>
                      </a:lnTo>
                      <a:lnTo>
                        <a:pt x="251" y="170"/>
                      </a:lnTo>
                      <a:lnTo>
                        <a:pt x="267" y="192"/>
                      </a:lnTo>
                      <a:lnTo>
                        <a:pt x="296" y="192"/>
                      </a:lnTo>
                      <a:lnTo>
                        <a:pt x="293" y="150"/>
                      </a:lnTo>
                      <a:lnTo>
                        <a:pt x="282" y="157"/>
                      </a:lnTo>
                      <a:lnTo>
                        <a:pt x="256" y="142"/>
                      </a:lnTo>
                      <a:lnTo>
                        <a:pt x="246" y="136"/>
                      </a:lnTo>
                      <a:lnTo>
                        <a:pt x="250" y="97"/>
                      </a:lnTo>
                      <a:lnTo>
                        <a:pt x="257" y="52"/>
                      </a:lnTo>
                      <a:lnTo>
                        <a:pt x="249" y="35"/>
                      </a:lnTo>
                      <a:lnTo>
                        <a:pt x="259" y="11"/>
                      </a:lnTo>
                      <a:lnTo>
                        <a:pt x="269" y="6"/>
                      </a:lnTo>
                      <a:lnTo>
                        <a:pt x="320" y="0"/>
                      </a:lnTo>
                      <a:lnTo>
                        <a:pt x="335" y="4"/>
                      </a:lnTo>
                      <a:lnTo>
                        <a:pt x="351" y="13"/>
                      </a:lnTo>
                      <a:lnTo>
                        <a:pt x="366" y="20"/>
                      </a:lnTo>
                      <a:lnTo>
                        <a:pt x="390" y="26"/>
                      </a:lnTo>
                      <a:lnTo>
                        <a:pt x="412" y="37"/>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sp>
              <p:nvSpPr>
                <p:cNvPr id="523" name="Country">
                  <a:extLst>
                    <a:ext uri="{FF2B5EF4-FFF2-40B4-BE49-F238E27FC236}">
                      <a16:creationId xmlns:a16="http://schemas.microsoft.com/office/drawing/2014/main" id="{9C088C23-206F-447A-86DF-ED232778C1D7}"/>
                    </a:ext>
                  </a:extLst>
                </p:cNvPr>
                <p:cNvSpPr>
                  <a:spLocks/>
                </p:cNvSpPr>
                <p:nvPr/>
              </p:nvSpPr>
              <p:spPr bwMode="auto">
                <a:xfrm>
                  <a:off x="6432550" y="2555875"/>
                  <a:ext cx="58737" cy="55563"/>
                </a:xfrm>
                <a:custGeom>
                  <a:avLst/>
                  <a:gdLst>
                    <a:gd name="T0" fmla="*/ 225 w 287"/>
                    <a:gd name="T1" fmla="*/ 269 h 270"/>
                    <a:gd name="T2" fmla="*/ 204 w 287"/>
                    <a:gd name="T3" fmla="*/ 265 h 270"/>
                    <a:gd name="T4" fmla="*/ 192 w 287"/>
                    <a:gd name="T5" fmla="*/ 270 h 270"/>
                    <a:gd name="T6" fmla="*/ 173 w 287"/>
                    <a:gd name="T7" fmla="*/ 263 h 270"/>
                    <a:gd name="T8" fmla="*/ 158 w 287"/>
                    <a:gd name="T9" fmla="*/ 262 h 270"/>
                    <a:gd name="T10" fmla="*/ 134 w 287"/>
                    <a:gd name="T11" fmla="*/ 244 h 270"/>
                    <a:gd name="T12" fmla="*/ 104 w 287"/>
                    <a:gd name="T13" fmla="*/ 238 h 270"/>
                    <a:gd name="T14" fmla="*/ 93 w 287"/>
                    <a:gd name="T15" fmla="*/ 212 h 270"/>
                    <a:gd name="T16" fmla="*/ 93 w 287"/>
                    <a:gd name="T17" fmla="*/ 198 h 270"/>
                    <a:gd name="T18" fmla="*/ 77 w 287"/>
                    <a:gd name="T19" fmla="*/ 194 h 270"/>
                    <a:gd name="T20" fmla="*/ 34 w 287"/>
                    <a:gd name="T21" fmla="*/ 150 h 270"/>
                    <a:gd name="T22" fmla="*/ 22 w 287"/>
                    <a:gd name="T23" fmla="*/ 127 h 270"/>
                    <a:gd name="T24" fmla="*/ 15 w 287"/>
                    <a:gd name="T25" fmla="*/ 120 h 270"/>
                    <a:gd name="T26" fmla="*/ 0 w 287"/>
                    <a:gd name="T27" fmla="*/ 88 h 270"/>
                    <a:gd name="T28" fmla="*/ 42 w 287"/>
                    <a:gd name="T29" fmla="*/ 92 h 270"/>
                    <a:gd name="T30" fmla="*/ 55 w 287"/>
                    <a:gd name="T31" fmla="*/ 97 h 270"/>
                    <a:gd name="T32" fmla="*/ 67 w 287"/>
                    <a:gd name="T33" fmla="*/ 96 h 270"/>
                    <a:gd name="T34" fmla="*/ 88 w 287"/>
                    <a:gd name="T35" fmla="*/ 70 h 270"/>
                    <a:gd name="T36" fmla="*/ 121 w 287"/>
                    <a:gd name="T37" fmla="*/ 38 h 270"/>
                    <a:gd name="T38" fmla="*/ 135 w 287"/>
                    <a:gd name="T39" fmla="*/ 35 h 270"/>
                    <a:gd name="T40" fmla="*/ 140 w 287"/>
                    <a:gd name="T41" fmla="*/ 21 h 270"/>
                    <a:gd name="T42" fmla="*/ 161 w 287"/>
                    <a:gd name="T43" fmla="*/ 6 h 270"/>
                    <a:gd name="T44" fmla="*/ 190 w 287"/>
                    <a:gd name="T45" fmla="*/ 0 h 270"/>
                    <a:gd name="T46" fmla="*/ 192 w 287"/>
                    <a:gd name="T47" fmla="*/ 15 h 270"/>
                    <a:gd name="T48" fmla="*/ 224 w 287"/>
                    <a:gd name="T49" fmla="*/ 14 h 270"/>
                    <a:gd name="T50" fmla="*/ 242 w 287"/>
                    <a:gd name="T51" fmla="*/ 22 h 270"/>
                    <a:gd name="T52" fmla="*/ 250 w 287"/>
                    <a:gd name="T53" fmla="*/ 32 h 270"/>
                    <a:gd name="T54" fmla="*/ 268 w 287"/>
                    <a:gd name="T55" fmla="*/ 35 h 270"/>
                    <a:gd name="T56" fmla="*/ 287 w 287"/>
                    <a:gd name="T57" fmla="*/ 48 h 270"/>
                    <a:gd name="T58" fmla="*/ 287 w 287"/>
                    <a:gd name="T59" fmla="*/ 98 h 270"/>
                    <a:gd name="T60" fmla="*/ 280 w 287"/>
                    <a:gd name="T61" fmla="*/ 125 h 270"/>
                    <a:gd name="T62" fmla="*/ 278 w 287"/>
                    <a:gd name="T63" fmla="*/ 155 h 270"/>
                    <a:gd name="T64" fmla="*/ 284 w 287"/>
                    <a:gd name="T65" fmla="*/ 167 h 270"/>
                    <a:gd name="T66" fmla="*/ 280 w 287"/>
                    <a:gd name="T67" fmla="*/ 190 h 270"/>
                    <a:gd name="T68" fmla="*/ 274 w 287"/>
                    <a:gd name="T69" fmla="*/ 194 h 270"/>
                    <a:gd name="T70" fmla="*/ 264 w 287"/>
                    <a:gd name="T71" fmla="*/ 223 h 270"/>
                    <a:gd name="T72" fmla="*/ 225 w 287"/>
                    <a:gd name="T73" fmla="*/ 26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7" h="270">
                      <a:moveTo>
                        <a:pt x="225" y="269"/>
                      </a:moveTo>
                      <a:lnTo>
                        <a:pt x="204" y="265"/>
                      </a:lnTo>
                      <a:lnTo>
                        <a:pt x="192" y="270"/>
                      </a:lnTo>
                      <a:lnTo>
                        <a:pt x="173" y="263"/>
                      </a:lnTo>
                      <a:lnTo>
                        <a:pt x="158" y="262"/>
                      </a:lnTo>
                      <a:lnTo>
                        <a:pt x="134" y="244"/>
                      </a:lnTo>
                      <a:lnTo>
                        <a:pt x="104" y="238"/>
                      </a:lnTo>
                      <a:lnTo>
                        <a:pt x="93" y="212"/>
                      </a:lnTo>
                      <a:lnTo>
                        <a:pt x="93" y="198"/>
                      </a:lnTo>
                      <a:lnTo>
                        <a:pt x="77" y="194"/>
                      </a:lnTo>
                      <a:lnTo>
                        <a:pt x="34" y="150"/>
                      </a:lnTo>
                      <a:lnTo>
                        <a:pt x="22" y="127"/>
                      </a:lnTo>
                      <a:lnTo>
                        <a:pt x="15" y="120"/>
                      </a:lnTo>
                      <a:lnTo>
                        <a:pt x="0" y="88"/>
                      </a:lnTo>
                      <a:lnTo>
                        <a:pt x="42" y="92"/>
                      </a:lnTo>
                      <a:lnTo>
                        <a:pt x="55" y="97"/>
                      </a:lnTo>
                      <a:lnTo>
                        <a:pt x="67" y="96"/>
                      </a:lnTo>
                      <a:lnTo>
                        <a:pt x="88" y="70"/>
                      </a:lnTo>
                      <a:lnTo>
                        <a:pt x="121" y="38"/>
                      </a:lnTo>
                      <a:lnTo>
                        <a:pt x="135" y="35"/>
                      </a:lnTo>
                      <a:lnTo>
                        <a:pt x="140" y="21"/>
                      </a:lnTo>
                      <a:lnTo>
                        <a:pt x="161" y="6"/>
                      </a:lnTo>
                      <a:lnTo>
                        <a:pt x="190" y="0"/>
                      </a:lnTo>
                      <a:lnTo>
                        <a:pt x="192" y="15"/>
                      </a:lnTo>
                      <a:lnTo>
                        <a:pt x="224" y="14"/>
                      </a:lnTo>
                      <a:lnTo>
                        <a:pt x="242" y="22"/>
                      </a:lnTo>
                      <a:lnTo>
                        <a:pt x="250" y="32"/>
                      </a:lnTo>
                      <a:lnTo>
                        <a:pt x="268" y="35"/>
                      </a:lnTo>
                      <a:lnTo>
                        <a:pt x="287" y="48"/>
                      </a:lnTo>
                      <a:lnTo>
                        <a:pt x="287" y="98"/>
                      </a:lnTo>
                      <a:lnTo>
                        <a:pt x="280" y="125"/>
                      </a:lnTo>
                      <a:lnTo>
                        <a:pt x="278" y="155"/>
                      </a:lnTo>
                      <a:lnTo>
                        <a:pt x="284" y="167"/>
                      </a:lnTo>
                      <a:lnTo>
                        <a:pt x="280" y="190"/>
                      </a:lnTo>
                      <a:lnTo>
                        <a:pt x="274" y="194"/>
                      </a:lnTo>
                      <a:lnTo>
                        <a:pt x="264" y="223"/>
                      </a:lnTo>
                      <a:lnTo>
                        <a:pt x="225" y="269"/>
                      </a:lnTo>
                      <a:close/>
                    </a:path>
                  </a:pathLst>
                </a:custGeom>
                <a:solidFill>
                  <a:srgbClr val="F3EFE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a:solidFill>
                      <a:srgbClr val="777777"/>
                    </a:solidFill>
                    <a:latin typeface="Segoe UI" panose="020B0502040204020203" pitchFamily="34" charset="0"/>
                    <a:cs typeface="Segoe UI" panose="020B0502040204020203" pitchFamily="34" charset="0"/>
                  </a:endParaRPr>
                </a:p>
              </p:txBody>
            </p:sp>
          </p:grpSp>
        </p:grpSp>
        <p:grpSp>
          <p:nvGrpSpPr>
            <p:cNvPr id="333" name="Bubbles">
              <a:extLst>
                <a:ext uri="{FF2B5EF4-FFF2-40B4-BE49-F238E27FC236}">
                  <a16:creationId xmlns:a16="http://schemas.microsoft.com/office/drawing/2014/main" id="{171A116D-EA83-4EFA-836D-6CC52BAD3BE4}"/>
                </a:ext>
              </a:extLst>
            </p:cNvPr>
            <p:cNvGrpSpPr/>
            <p:nvPr/>
          </p:nvGrpSpPr>
          <p:grpSpPr>
            <a:xfrm>
              <a:off x="2027080" y="1758950"/>
              <a:ext cx="2139950" cy="923926"/>
              <a:chOff x="5230813" y="1758950"/>
              <a:chExt cx="2139950" cy="923926"/>
            </a:xfrm>
          </p:grpSpPr>
          <p:sp>
            <p:nvSpPr>
              <p:cNvPr id="334" name="Bubble">
                <a:extLst>
                  <a:ext uri="{FF2B5EF4-FFF2-40B4-BE49-F238E27FC236}">
                    <a16:creationId xmlns:a16="http://schemas.microsoft.com/office/drawing/2014/main" id="{164B0224-548B-47F2-9C68-08369134B2AE}"/>
                  </a:ext>
                </a:extLst>
              </p:cNvPr>
              <p:cNvSpPr>
                <a:spLocks noChangeAspect="1" noChangeArrowheads="1"/>
              </p:cNvSpPr>
              <p:nvPr/>
            </p:nvSpPr>
            <p:spPr bwMode="auto">
              <a:xfrm>
                <a:off x="5589588" y="2066925"/>
                <a:ext cx="115887" cy="114300"/>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35" name="Bubble">
                <a:extLst>
                  <a:ext uri="{FF2B5EF4-FFF2-40B4-BE49-F238E27FC236}">
                    <a16:creationId xmlns:a16="http://schemas.microsoft.com/office/drawing/2014/main" id="{CB514A6A-205C-4D5B-ACB0-45732171707A}"/>
                  </a:ext>
                </a:extLst>
              </p:cNvPr>
              <p:cNvSpPr>
                <a:spLocks noChangeAspect="1" noChangeArrowheads="1"/>
              </p:cNvSpPr>
              <p:nvPr/>
            </p:nvSpPr>
            <p:spPr bwMode="auto">
              <a:xfrm>
                <a:off x="5230813" y="2041525"/>
                <a:ext cx="188912" cy="187325"/>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36" name="Bubble">
                <a:extLst>
                  <a:ext uri="{FF2B5EF4-FFF2-40B4-BE49-F238E27FC236}">
                    <a16:creationId xmlns:a16="http://schemas.microsoft.com/office/drawing/2014/main" id="{BEF12253-F7E6-47A0-AE19-4F6678DD035F}"/>
                  </a:ext>
                </a:extLst>
              </p:cNvPr>
              <p:cNvSpPr>
                <a:spLocks noChangeAspect="1" noChangeArrowheads="1"/>
              </p:cNvSpPr>
              <p:nvPr/>
            </p:nvSpPr>
            <p:spPr bwMode="auto">
              <a:xfrm>
                <a:off x="6162675" y="1893888"/>
                <a:ext cx="92075" cy="93663"/>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37" name="Bubble">
                <a:extLst>
                  <a:ext uri="{FF2B5EF4-FFF2-40B4-BE49-F238E27FC236}">
                    <a16:creationId xmlns:a16="http://schemas.microsoft.com/office/drawing/2014/main" id="{6C63A95B-C2C6-43B7-AFF7-F5ADBDAE8AED}"/>
                  </a:ext>
                </a:extLst>
              </p:cNvPr>
              <p:cNvSpPr>
                <a:spLocks noChangeAspect="1" noChangeArrowheads="1"/>
              </p:cNvSpPr>
              <p:nvPr/>
            </p:nvSpPr>
            <p:spPr bwMode="auto">
              <a:xfrm>
                <a:off x="6315075" y="2052638"/>
                <a:ext cx="63500" cy="61913"/>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38" name="Bubble">
                <a:extLst>
                  <a:ext uri="{FF2B5EF4-FFF2-40B4-BE49-F238E27FC236}">
                    <a16:creationId xmlns:a16="http://schemas.microsoft.com/office/drawing/2014/main" id="{A5A7EBC3-BA5C-42CA-B815-F75F039D8D31}"/>
                  </a:ext>
                </a:extLst>
              </p:cNvPr>
              <p:cNvSpPr>
                <a:spLocks noChangeAspect="1" noChangeArrowheads="1"/>
              </p:cNvSpPr>
              <p:nvPr/>
            </p:nvSpPr>
            <p:spPr bwMode="auto">
              <a:xfrm>
                <a:off x="7259638" y="2057400"/>
                <a:ext cx="111125" cy="112713"/>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39" name="Bubble">
                <a:extLst>
                  <a:ext uri="{FF2B5EF4-FFF2-40B4-BE49-F238E27FC236}">
                    <a16:creationId xmlns:a16="http://schemas.microsoft.com/office/drawing/2014/main" id="{380BEE6B-192D-416D-9240-C6437A80206E}"/>
                  </a:ext>
                </a:extLst>
              </p:cNvPr>
              <p:cNvSpPr>
                <a:spLocks noChangeAspect="1" noChangeArrowheads="1"/>
              </p:cNvSpPr>
              <p:nvPr/>
            </p:nvSpPr>
            <p:spPr bwMode="auto">
              <a:xfrm>
                <a:off x="7250113" y="2605088"/>
                <a:ext cx="77787" cy="77788"/>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40" name="Bubble">
                <a:extLst>
                  <a:ext uri="{FF2B5EF4-FFF2-40B4-BE49-F238E27FC236}">
                    <a16:creationId xmlns:a16="http://schemas.microsoft.com/office/drawing/2014/main" id="{BA641198-24FC-4E59-AA4D-BDCB2A8D3EAA}"/>
                  </a:ext>
                </a:extLst>
              </p:cNvPr>
              <p:cNvSpPr>
                <a:spLocks noChangeAspect="1" noChangeArrowheads="1"/>
              </p:cNvSpPr>
              <p:nvPr/>
            </p:nvSpPr>
            <p:spPr bwMode="auto">
              <a:xfrm>
                <a:off x="6348413" y="2309813"/>
                <a:ext cx="101600" cy="101600"/>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41" name="Bubble">
                <a:extLst>
                  <a:ext uri="{FF2B5EF4-FFF2-40B4-BE49-F238E27FC236}">
                    <a16:creationId xmlns:a16="http://schemas.microsoft.com/office/drawing/2014/main" id="{3755C5BF-B1BE-4667-AE1E-D9FF8FAA1556}"/>
                  </a:ext>
                </a:extLst>
              </p:cNvPr>
              <p:cNvSpPr>
                <a:spLocks noChangeAspect="1" noChangeArrowheads="1"/>
              </p:cNvSpPr>
              <p:nvPr/>
            </p:nvSpPr>
            <p:spPr bwMode="auto">
              <a:xfrm>
                <a:off x="5748338" y="2519363"/>
                <a:ext cx="60325" cy="60325"/>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42" name="Bubble">
                <a:extLst>
                  <a:ext uri="{FF2B5EF4-FFF2-40B4-BE49-F238E27FC236}">
                    <a16:creationId xmlns:a16="http://schemas.microsoft.com/office/drawing/2014/main" id="{E12C7916-5822-42B3-824B-66E8AEA700C6}"/>
                  </a:ext>
                </a:extLst>
              </p:cNvPr>
              <p:cNvSpPr>
                <a:spLocks noChangeAspect="1" noChangeArrowheads="1"/>
              </p:cNvSpPr>
              <p:nvPr/>
            </p:nvSpPr>
            <p:spPr bwMode="auto">
              <a:xfrm>
                <a:off x="6308725" y="1816100"/>
                <a:ext cx="46037" cy="46038"/>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43" name="Bubble">
                <a:extLst>
                  <a:ext uri="{FF2B5EF4-FFF2-40B4-BE49-F238E27FC236}">
                    <a16:creationId xmlns:a16="http://schemas.microsoft.com/office/drawing/2014/main" id="{52EDAB9D-7F10-4BDB-95D1-F138CD95184D}"/>
                  </a:ext>
                </a:extLst>
              </p:cNvPr>
              <p:cNvSpPr>
                <a:spLocks noChangeAspect="1" noChangeArrowheads="1"/>
              </p:cNvSpPr>
              <p:nvPr/>
            </p:nvSpPr>
            <p:spPr bwMode="auto">
              <a:xfrm>
                <a:off x="5383213" y="1871663"/>
                <a:ext cx="66675" cy="66675"/>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44" name="Bubble">
                <a:extLst>
                  <a:ext uri="{FF2B5EF4-FFF2-40B4-BE49-F238E27FC236}">
                    <a16:creationId xmlns:a16="http://schemas.microsoft.com/office/drawing/2014/main" id="{CB8E0E5A-1623-48B6-96BF-2D8FE6CBC192}"/>
                  </a:ext>
                </a:extLst>
              </p:cNvPr>
              <p:cNvSpPr>
                <a:spLocks noChangeAspect="1" noChangeArrowheads="1"/>
              </p:cNvSpPr>
              <p:nvPr/>
            </p:nvSpPr>
            <p:spPr bwMode="auto">
              <a:xfrm>
                <a:off x="7029450" y="2124075"/>
                <a:ext cx="57150" cy="57150"/>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345" name="Bubble">
                <a:extLst>
                  <a:ext uri="{FF2B5EF4-FFF2-40B4-BE49-F238E27FC236}">
                    <a16:creationId xmlns:a16="http://schemas.microsoft.com/office/drawing/2014/main" id="{8BD9D1B4-3198-4B36-BFE7-4B5C85B09B31}"/>
                  </a:ext>
                </a:extLst>
              </p:cNvPr>
              <p:cNvSpPr>
                <a:spLocks noChangeAspect="1" noChangeArrowheads="1"/>
              </p:cNvSpPr>
              <p:nvPr/>
            </p:nvSpPr>
            <p:spPr bwMode="auto">
              <a:xfrm>
                <a:off x="6883400" y="1758950"/>
                <a:ext cx="104775" cy="103188"/>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grpSp>
      </p:grpSp>
      <p:grpSp>
        <p:nvGrpSpPr>
          <p:cNvPr id="524" name="Pie Chart" descr="&lt;SmartSettings&gt;&lt;SmartResize enabled=&quot;True&quot; minWidth=&quot;25&quot; minHeight=&quot;25&quot; /&gt;&lt;/SmartSettings&gt;">
            <a:extLst>
              <a:ext uri="{FF2B5EF4-FFF2-40B4-BE49-F238E27FC236}">
                <a16:creationId xmlns:a16="http://schemas.microsoft.com/office/drawing/2014/main" id="{8059CC19-AF11-490E-9202-85C1AB098106}"/>
              </a:ext>
            </a:extLst>
          </p:cNvPr>
          <p:cNvGrpSpPr/>
          <p:nvPr>
            <p:custDataLst>
              <p:tags r:id="rId5"/>
            </p:custDataLst>
          </p:nvPr>
        </p:nvGrpSpPr>
        <p:grpSpPr>
          <a:xfrm>
            <a:off x="4184809" y="4047927"/>
            <a:ext cx="2933383" cy="2013347"/>
            <a:chOff x="1639094" y="1022032"/>
            <a:chExt cx="2933383" cy="2013347"/>
          </a:xfrm>
        </p:grpSpPr>
        <p:sp>
          <p:nvSpPr>
            <p:cNvPr id="525" name="Tile Background">
              <a:extLst>
                <a:ext uri="{FF2B5EF4-FFF2-40B4-BE49-F238E27FC236}">
                  <a16:creationId xmlns:a16="http://schemas.microsoft.com/office/drawing/2014/main" id="{D081A197-117B-43C0-B43A-72B657B10F54}"/>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26"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44244B07-A3E0-4FBB-A07A-8EBF080581AB}"/>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27"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55FEDCB7-364A-45C3-B82F-1CA97191B355}"/>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528" name="Pie Slices">
              <a:extLst>
                <a:ext uri="{FF2B5EF4-FFF2-40B4-BE49-F238E27FC236}">
                  <a16:creationId xmlns:a16="http://schemas.microsoft.com/office/drawing/2014/main" id="{89D86203-12CB-4D20-8247-F2A36B00E37D}"/>
                </a:ext>
              </a:extLst>
            </p:cNvPr>
            <p:cNvGrpSpPr/>
            <p:nvPr/>
          </p:nvGrpSpPr>
          <p:grpSpPr>
            <a:xfrm>
              <a:off x="2438325" y="1538288"/>
              <a:ext cx="1328738" cy="1309688"/>
              <a:chOff x="5867400" y="1538288"/>
              <a:chExt cx="1328738" cy="1309688"/>
            </a:xfrm>
          </p:grpSpPr>
          <p:sp>
            <p:nvSpPr>
              <p:cNvPr id="542" name="Slice">
                <a:extLst>
                  <a:ext uri="{FF2B5EF4-FFF2-40B4-BE49-F238E27FC236}">
                    <a16:creationId xmlns:a16="http://schemas.microsoft.com/office/drawing/2014/main" id="{8800D603-B855-4C06-92A7-3BCCD6CE8F8C}"/>
                  </a:ext>
                </a:extLst>
              </p:cNvPr>
              <p:cNvSpPr>
                <a:spLocks/>
              </p:cNvSpPr>
              <p:nvPr/>
            </p:nvSpPr>
            <p:spPr bwMode="auto">
              <a:xfrm>
                <a:off x="6251575" y="1538288"/>
                <a:ext cx="944563" cy="1309688"/>
              </a:xfrm>
              <a:custGeom>
                <a:avLst/>
                <a:gdLst>
                  <a:gd name="T0" fmla="*/ 1411 w 4634"/>
                  <a:gd name="T1" fmla="*/ 0 h 6446"/>
                  <a:gd name="T2" fmla="*/ 4634 w 4634"/>
                  <a:gd name="T3" fmla="*/ 3223 h 6446"/>
                  <a:gd name="T4" fmla="*/ 1411 w 4634"/>
                  <a:gd name="T5" fmla="*/ 6446 h 6446"/>
                  <a:gd name="T6" fmla="*/ 0 w 4634"/>
                  <a:gd name="T7" fmla="*/ 6121 h 6446"/>
                  <a:gd name="T8" fmla="*/ 1411 w 4634"/>
                  <a:gd name="T9" fmla="*/ 3223 h 6446"/>
                  <a:gd name="T10" fmla="*/ 1411 w 4634"/>
                  <a:gd name="T11" fmla="*/ 0 h 6446"/>
                </a:gdLst>
                <a:ahLst/>
                <a:cxnLst>
                  <a:cxn ang="0">
                    <a:pos x="T0" y="T1"/>
                  </a:cxn>
                  <a:cxn ang="0">
                    <a:pos x="T2" y="T3"/>
                  </a:cxn>
                  <a:cxn ang="0">
                    <a:pos x="T4" y="T5"/>
                  </a:cxn>
                  <a:cxn ang="0">
                    <a:pos x="T6" y="T7"/>
                  </a:cxn>
                  <a:cxn ang="0">
                    <a:pos x="T8" y="T9"/>
                  </a:cxn>
                  <a:cxn ang="0">
                    <a:pos x="T10" y="T11"/>
                  </a:cxn>
                </a:cxnLst>
                <a:rect l="0" t="0" r="r" b="b"/>
                <a:pathLst>
                  <a:path w="4634" h="6446">
                    <a:moveTo>
                      <a:pt x="1411" y="0"/>
                    </a:moveTo>
                    <a:cubicBezTo>
                      <a:pt x="3191" y="0"/>
                      <a:pt x="4634" y="1443"/>
                      <a:pt x="4634" y="3223"/>
                    </a:cubicBezTo>
                    <a:cubicBezTo>
                      <a:pt x="4634" y="5003"/>
                      <a:pt x="3191" y="6446"/>
                      <a:pt x="1411" y="6446"/>
                    </a:cubicBezTo>
                    <a:cubicBezTo>
                      <a:pt x="922" y="6446"/>
                      <a:pt x="440" y="6335"/>
                      <a:pt x="0" y="6121"/>
                    </a:cubicBezTo>
                    <a:lnTo>
                      <a:pt x="1411" y="3223"/>
                    </a:lnTo>
                    <a:lnTo>
                      <a:pt x="1411" y="0"/>
                    </a:lnTo>
                    <a:close/>
                  </a:path>
                </a:pathLst>
              </a:custGeom>
              <a:solidFill>
                <a:srgbClr val="5DA1E5"/>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3" name="Slice">
                <a:extLst>
                  <a:ext uri="{FF2B5EF4-FFF2-40B4-BE49-F238E27FC236}">
                    <a16:creationId xmlns:a16="http://schemas.microsoft.com/office/drawing/2014/main" id="{B431E19F-BBE1-4251-8357-FAA0BEB42F7D}"/>
                  </a:ext>
                </a:extLst>
              </p:cNvPr>
              <p:cNvSpPr>
                <a:spLocks/>
              </p:cNvSpPr>
              <p:nvPr/>
            </p:nvSpPr>
            <p:spPr bwMode="auto">
              <a:xfrm>
                <a:off x="5937250" y="2193925"/>
                <a:ext cx="601663" cy="588963"/>
              </a:xfrm>
              <a:custGeom>
                <a:avLst/>
                <a:gdLst>
                  <a:gd name="T0" fmla="*/ 2958 w 2958"/>
                  <a:gd name="T1" fmla="*/ 0 h 2899"/>
                  <a:gd name="T2" fmla="*/ 0 w 2958"/>
                  <a:gd name="T3" fmla="*/ 1278 h 2899"/>
                  <a:gd name="T4" fmla="*/ 602 w 2958"/>
                  <a:gd name="T5" fmla="*/ 2200 h 2899"/>
                  <a:gd name="T6" fmla="*/ 1548 w 2958"/>
                  <a:gd name="T7" fmla="*/ 2899 h 2899"/>
                  <a:gd name="T8" fmla="*/ 2958 w 2958"/>
                  <a:gd name="T9" fmla="*/ 0 h 2899"/>
                </a:gdLst>
                <a:ahLst/>
                <a:cxnLst>
                  <a:cxn ang="0">
                    <a:pos x="T0" y="T1"/>
                  </a:cxn>
                  <a:cxn ang="0">
                    <a:pos x="T2" y="T3"/>
                  </a:cxn>
                  <a:cxn ang="0">
                    <a:pos x="T4" y="T5"/>
                  </a:cxn>
                  <a:cxn ang="0">
                    <a:pos x="T6" y="T7"/>
                  </a:cxn>
                  <a:cxn ang="0">
                    <a:pos x="T8" y="T9"/>
                  </a:cxn>
                </a:cxnLst>
                <a:rect l="0" t="0" r="r" b="b"/>
                <a:pathLst>
                  <a:path w="2958" h="2899">
                    <a:moveTo>
                      <a:pt x="2958" y="0"/>
                    </a:moveTo>
                    <a:lnTo>
                      <a:pt x="0" y="1278"/>
                    </a:lnTo>
                    <a:cubicBezTo>
                      <a:pt x="146" y="1617"/>
                      <a:pt x="350" y="1929"/>
                      <a:pt x="602" y="2200"/>
                    </a:cubicBezTo>
                    <a:cubicBezTo>
                      <a:pt x="880" y="2498"/>
                      <a:pt x="1202" y="2731"/>
                      <a:pt x="1548" y="2899"/>
                    </a:cubicBezTo>
                    <a:lnTo>
                      <a:pt x="2958" y="0"/>
                    </a:lnTo>
                    <a:close/>
                  </a:path>
                </a:pathLst>
              </a:custGeom>
              <a:solidFill>
                <a:srgbClr val="2B4055"/>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4" name="Slice">
                <a:extLst>
                  <a:ext uri="{FF2B5EF4-FFF2-40B4-BE49-F238E27FC236}">
                    <a16:creationId xmlns:a16="http://schemas.microsoft.com/office/drawing/2014/main" id="{6ACE07BD-83AF-4CC3-AC2B-EA11434A152A}"/>
                  </a:ext>
                </a:extLst>
              </p:cNvPr>
              <p:cNvSpPr>
                <a:spLocks/>
              </p:cNvSpPr>
              <p:nvPr/>
            </p:nvSpPr>
            <p:spPr bwMode="auto">
              <a:xfrm>
                <a:off x="5867400" y="2046288"/>
                <a:ext cx="671513" cy="406400"/>
              </a:xfrm>
              <a:custGeom>
                <a:avLst/>
                <a:gdLst>
                  <a:gd name="T0" fmla="*/ 156 w 3296"/>
                  <a:gd name="T1" fmla="*/ 0 h 2001"/>
                  <a:gd name="T2" fmla="*/ 338 w 3296"/>
                  <a:gd name="T3" fmla="*/ 2001 h 2001"/>
                  <a:gd name="T4" fmla="*/ 3296 w 3296"/>
                  <a:gd name="T5" fmla="*/ 723 h 2001"/>
                  <a:gd name="T6" fmla="*/ 156 w 3296"/>
                  <a:gd name="T7" fmla="*/ 0 h 2001"/>
                </a:gdLst>
                <a:ahLst/>
                <a:cxnLst>
                  <a:cxn ang="0">
                    <a:pos x="T0" y="T1"/>
                  </a:cxn>
                  <a:cxn ang="0">
                    <a:pos x="T2" y="T3"/>
                  </a:cxn>
                  <a:cxn ang="0">
                    <a:pos x="T4" y="T5"/>
                  </a:cxn>
                  <a:cxn ang="0">
                    <a:pos x="T6" y="T7"/>
                  </a:cxn>
                </a:cxnLst>
                <a:rect l="0" t="0" r="r" b="b"/>
                <a:pathLst>
                  <a:path w="3296" h="2001">
                    <a:moveTo>
                      <a:pt x="156" y="0"/>
                    </a:moveTo>
                    <a:cubicBezTo>
                      <a:pt x="0" y="679"/>
                      <a:pt x="69" y="1379"/>
                      <a:pt x="338" y="2001"/>
                    </a:cubicBezTo>
                    <a:lnTo>
                      <a:pt x="3296" y="723"/>
                    </a:lnTo>
                    <a:lnTo>
                      <a:pt x="156" y="0"/>
                    </a:lnTo>
                    <a:close/>
                  </a:path>
                </a:pathLst>
              </a:custGeom>
              <a:solidFill>
                <a:srgbClr val="10A88E"/>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5" name="Slice">
                <a:extLst>
                  <a:ext uri="{FF2B5EF4-FFF2-40B4-BE49-F238E27FC236}">
                    <a16:creationId xmlns:a16="http://schemas.microsoft.com/office/drawing/2014/main" id="{117165CE-5DEA-4F26-A534-09DD5CBDDDAA}"/>
                  </a:ext>
                </a:extLst>
              </p:cNvPr>
              <p:cNvSpPr>
                <a:spLocks/>
              </p:cNvSpPr>
              <p:nvPr/>
            </p:nvSpPr>
            <p:spPr bwMode="auto">
              <a:xfrm>
                <a:off x="5899150" y="1762125"/>
                <a:ext cx="639763" cy="431800"/>
              </a:xfrm>
              <a:custGeom>
                <a:avLst/>
                <a:gdLst>
                  <a:gd name="T0" fmla="*/ 712 w 3140"/>
                  <a:gd name="T1" fmla="*/ 0 h 2118"/>
                  <a:gd name="T2" fmla="*/ 0 w 3140"/>
                  <a:gd name="T3" fmla="*/ 1395 h 2118"/>
                  <a:gd name="T4" fmla="*/ 3140 w 3140"/>
                  <a:gd name="T5" fmla="*/ 2118 h 2118"/>
                  <a:gd name="T6" fmla="*/ 712 w 3140"/>
                  <a:gd name="T7" fmla="*/ 0 h 2118"/>
                </a:gdLst>
                <a:ahLst/>
                <a:cxnLst>
                  <a:cxn ang="0">
                    <a:pos x="T0" y="T1"/>
                  </a:cxn>
                  <a:cxn ang="0">
                    <a:pos x="T2" y="T3"/>
                  </a:cxn>
                  <a:cxn ang="0">
                    <a:pos x="T4" y="T5"/>
                  </a:cxn>
                  <a:cxn ang="0">
                    <a:pos x="T6" y="T7"/>
                  </a:cxn>
                </a:cxnLst>
                <a:rect l="0" t="0" r="r" b="b"/>
                <a:pathLst>
                  <a:path w="3140" h="2118">
                    <a:moveTo>
                      <a:pt x="712" y="0"/>
                    </a:moveTo>
                    <a:cubicBezTo>
                      <a:pt x="359" y="404"/>
                      <a:pt x="118" y="885"/>
                      <a:pt x="0" y="1395"/>
                    </a:cubicBezTo>
                    <a:lnTo>
                      <a:pt x="3140" y="2118"/>
                    </a:lnTo>
                    <a:lnTo>
                      <a:pt x="712" y="0"/>
                    </a:lnTo>
                    <a:close/>
                  </a:path>
                </a:pathLst>
              </a:custGeom>
              <a:solidFill>
                <a:srgbClr val="BB5787"/>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6" name="Slice">
                <a:extLst>
                  <a:ext uri="{FF2B5EF4-FFF2-40B4-BE49-F238E27FC236}">
                    <a16:creationId xmlns:a16="http://schemas.microsoft.com/office/drawing/2014/main" id="{716A924C-EF4F-4C85-B4C4-5B83F50EC39D}"/>
                  </a:ext>
                </a:extLst>
              </p:cNvPr>
              <p:cNvSpPr>
                <a:spLocks/>
              </p:cNvSpPr>
              <p:nvPr/>
            </p:nvSpPr>
            <p:spPr bwMode="auto">
              <a:xfrm>
                <a:off x="6045200" y="1585913"/>
                <a:ext cx="493713" cy="608013"/>
              </a:xfrm>
              <a:custGeom>
                <a:avLst/>
                <a:gdLst>
                  <a:gd name="T0" fmla="*/ 1214 w 2427"/>
                  <a:gd name="T1" fmla="*/ 0 h 2985"/>
                  <a:gd name="T2" fmla="*/ 0 w 2427"/>
                  <a:gd name="T3" fmla="*/ 867 h 2985"/>
                  <a:gd name="T4" fmla="*/ 2427 w 2427"/>
                  <a:gd name="T5" fmla="*/ 2985 h 2985"/>
                  <a:gd name="T6" fmla="*/ 1214 w 2427"/>
                  <a:gd name="T7" fmla="*/ 0 h 2985"/>
                </a:gdLst>
                <a:ahLst/>
                <a:cxnLst>
                  <a:cxn ang="0">
                    <a:pos x="T0" y="T1"/>
                  </a:cxn>
                  <a:cxn ang="0">
                    <a:pos x="T2" y="T3"/>
                  </a:cxn>
                  <a:cxn ang="0">
                    <a:pos x="T4" y="T5"/>
                  </a:cxn>
                  <a:cxn ang="0">
                    <a:pos x="T6" y="T7"/>
                  </a:cxn>
                </a:cxnLst>
                <a:rect l="0" t="0" r="r" b="b"/>
                <a:pathLst>
                  <a:path w="2427" h="2985">
                    <a:moveTo>
                      <a:pt x="1214" y="0"/>
                    </a:moveTo>
                    <a:cubicBezTo>
                      <a:pt x="746" y="190"/>
                      <a:pt x="331" y="488"/>
                      <a:pt x="0" y="867"/>
                    </a:cubicBezTo>
                    <a:lnTo>
                      <a:pt x="2427" y="2985"/>
                    </a:lnTo>
                    <a:lnTo>
                      <a:pt x="1214" y="0"/>
                    </a:lnTo>
                    <a:close/>
                  </a:path>
                </a:pathLst>
              </a:custGeom>
              <a:solidFill>
                <a:srgbClr val="E1B30B"/>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7" name="Slice">
                <a:extLst>
                  <a:ext uri="{FF2B5EF4-FFF2-40B4-BE49-F238E27FC236}">
                    <a16:creationId xmlns:a16="http://schemas.microsoft.com/office/drawing/2014/main" id="{A9B9BF65-A99A-463E-847D-F31CB3FDFE6A}"/>
                  </a:ext>
                </a:extLst>
              </p:cNvPr>
              <p:cNvSpPr>
                <a:spLocks/>
              </p:cNvSpPr>
              <p:nvPr/>
            </p:nvSpPr>
            <p:spPr bwMode="auto">
              <a:xfrm>
                <a:off x="6292850" y="1538288"/>
                <a:ext cx="246063" cy="655638"/>
              </a:xfrm>
              <a:custGeom>
                <a:avLst/>
                <a:gdLst>
                  <a:gd name="T0" fmla="*/ 1213 w 1213"/>
                  <a:gd name="T1" fmla="*/ 0 h 3223"/>
                  <a:gd name="T2" fmla="*/ 0 w 1213"/>
                  <a:gd name="T3" fmla="*/ 238 h 3223"/>
                  <a:gd name="T4" fmla="*/ 1213 w 1213"/>
                  <a:gd name="T5" fmla="*/ 3223 h 3223"/>
                  <a:gd name="T6" fmla="*/ 1213 w 1213"/>
                  <a:gd name="T7" fmla="*/ 0 h 3223"/>
                </a:gdLst>
                <a:ahLst/>
                <a:cxnLst>
                  <a:cxn ang="0">
                    <a:pos x="T0" y="T1"/>
                  </a:cxn>
                  <a:cxn ang="0">
                    <a:pos x="T2" y="T3"/>
                  </a:cxn>
                  <a:cxn ang="0">
                    <a:pos x="T4" y="T5"/>
                  </a:cxn>
                  <a:cxn ang="0">
                    <a:pos x="T6" y="T7"/>
                  </a:cxn>
                </a:cxnLst>
                <a:rect l="0" t="0" r="r" b="b"/>
                <a:pathLst>
                  <a:path w="1213" h="3223">
                    <a:moveTo>
                      <a:pt x="1213" y="0"/>
                    </a:moveTo>
                    <a:cubicBezTo>
                      <a:pt x="796" y="0"/>
                      <a:pt x="384" y="82"/>
                      <a:pt x="0" y="238"/>
                    </a:cubicBezTo>
                    <a:lnTo>
                      <a:pt x="1213" y="3223"/>
                    </a:lnTo>
                    <a:lnTo>
                      <a:pt x="1213" y="0"/>
                    </a:lnTo>
                    <a:close/>
                  </a:path>
                </a:pathLst>
              </a:custGeom>
              <a:solidFill>
                <a:srgbClr val="FF5454"/>
              </a:solidFill>
              <a:ln w="11113"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29" name="Labels">
              <a:extLst>
                <a:ext uri="{FF2B5EF4-FFF2-40B4-BE49-F238E27FC236}">
                  <a16:creationId xmlns:a16="http://schemas.microsoft.com/office/drawing/2014/main" id="{CBF271CC-61FA-4CA4-AE8F-59F43BD3412C}"/>
                </a:ext>
              </a:extLst>
            </p:cNvPr>
            <p:cNvGrpSpPr/>
            <p:nvPr/>
          </p:nvGrpSpPr>
          <p:grpSpPr>
            <a:xfrm>
              <a:off x="1984254" y="1429544"/>
              <a:ext cx="2243063" cy="1308051"/>
              <a:chOff x="5413329" y="1429544"/>
              <a:chExt cx="2243063" cy="1308051"/>
            </a:xfrm>
          </p:grpSpPr>
          <p:sp>
            <p:nvSpPr>
              <p:cNvPr id="530" name="Line">
                <a:extLst>
                  <a:ext uri="{FF2B5EF4-FFF2-40B4-BE49-F238E27FC236}">
                    <a16:creationId xmlns:a16="http://schemas.microsoft.com/office/drawing/2014/main" id="{4234D413-A2E8-404B-9B94-1D3E2F4175A9}"/>
                  </a:ext>
                </a:extLst>
              </p:cNvPr>
              <p:cNvSpPr>
                <a:spLocks/>
              </p:cNvSpPr>
              <p:nvPr/>
            </p:nvSpPr>
            <p:spPr bwMode="auto">
              <a:xfrm>
                <a:off x="5751513" y="1468438"/>
                <a:ext cx="650875" cy="60325"/>
              </a:xfrm>
              <a:custGeom>
                <a:avLst/>
                <a:gdLst>
                  <a:gd name="T0" fmla="*/ 0 w 3190"/>
                  <a:gd name="T1" fmla="*/ 0 h 292"/>
                  <a:gd name="T2" fmla="*/ 3132 w 3190"/>
                  <a:gd name="T3" fmla="*/ 0 h 292"/>
                  <a:gd name="T4" fmla="*/ 3190 w 3190"/>
                  <a:gd name="T5" fmla="*/ 292 h 292"/>
                </a:gdLst>
                <a:ahLst/>
                <a:cxnLst>
                  <a:cxn ang="0">
                    <a:pos x="T0" y="T1"/>
                  </a:cxn>
                  <a:cxn ang="0">
                    <a:pos x="T2" y="T3"/>
                  </a:cxn>
                  <a:cxn ang="0">
                    <a:pos x="T4" y="T5"/>
                  </a:cxn>
                </a:cxnLst>
                <a:rect l="0" t="0" r="r" b="b"/>
                <a:pathLst>
                  <a:path w="3190" h="292">
                    <a:moveTo>
                      <a:pt x="0" y="0"/>
                    </a:moveTo>
                    <a:lnTo>
                      <a:pt x="3132" y="0"/>
                    </a:lnTo>
                    <a:lnTo>
                      <a:pt x="3190" y="292"/>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1" name="Line">
                <a:extLst>
                  <a:ext uri="{FF2B5EF4-FFF2-40B4-BE49-F238E27FC236}">
                    <a16:creationId xmlns:a16="http://schemas.microsoft.com/office/drawing/2014/main" id="{1276C1A4-0731-4516-80EE-8AC1B80D7572}"/>
                  </a:ext>
                </a:extLst>
              </p:cNvPr>
              <p:cNvSpPr>
                <a:spLocks/>
              </p:cNvSpPr>
              <p:nvPr/>
            </p:nvSpPr>
            <p:spPr bwMode="auto">
              <a:xfrm>
                <a:off x="5751513" y="1590675"/>
                <a:ext cx="390525" cy="49213"/>
              </a:xfrm>
              <a:custGeom>
                <a:avLst/>
                <a:gdLst>
                  <a:gd name="T0" fmla="*/ 0 w 1911"/>
                  <a:gd name="T1" fmla="*/ 0 h 240"/>
                  <a:gd name="T2" fmla="*/ 1747 w 1911"/>
                  <a:gd name="T3" fmla="*/ 0 h 240"/>
                  <a:gd name="T4" fmla="*/ 1911 w 1911"/>
                  <a:gd name="T5" fmla="*/ 240 h 240"/>
                </a:gdLst>
                <a:ahLst/>
                <a:cxnLst>
                  <a:cxn ang="0">
                    <a:pos x="T0" y="T1"/>
                  </a:cxn>
                  <a:cxn ang="0">
                    <a:pos x="T2" y="T3"/>
                  </a:cxn>
                  <a:cxn ang="0">
                    <a:pos x="T4" y="T5"/>
                  </a:cxn>
                </a:cxnLst>
                <a:rect l="0" t="0" r="r" b="b"/>
                <a:pathLst>
                  <a:path w="1911" h="240">
                    <a:moveTo>
                      <a:pt x="0" y="0"/>
                    </a:moveTo>
                    <a:lnTo>
                      <a:pt x="1747" y="0"/>
                    </a:lnTo>
                    <a:lnTo>
                      <a:pt x="1911" y="24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2" name="Line">
                <a:extLst>
                  <a:ext uri="{FF2B5EF4-FFF2-40B4-BE49-F238E27FC236}">
                    <a16:creationId xmlns:a16="http://schemas.microsoft.com/office/drawing/2014/main" id="{C84E6366-D0F3-4987-AFAA-1AFBC385A155}"/>
                  </a:ext>
                </a:extLst>
              </p:cNvPr>
              <p:cNvSpPr>
                <a:spLocks/>
              </p:cNvSpPr>
              <p:nvPr/>
            </p:nvSpPr>
            <p:spPr bwMode="auto">
              <a:xfrm>
                <a:off x="5751513" y="1854200"/>
                <a:ext cx="177800" cy="28575"/>
              </a:xfrm>
              <a:custGeom>
                <a:avLst/>
                <a:gdLst>
                  <a:gd name="T0" fmla="*/ 0 w 871"/>
                  <a:gd name="T1" fmla="*/ 0 h 140"/>
                  <a:gd name="T2" fmla="*/ 596 w 871"/>
                  <a:gd name="T3" fmla="*/ 0 h 140"/>
                  <a:gd name="T4" fmla="*/ 871 w 871"/>
                  <a:gd name="T5" fmla="*/ 140 h 140"/>
                </a:gdLst>
                <a:ahLst/>
                <a:cxnLst>
                  <a:cxn ang="0">
                    <a:pos x="T0" y="T1"/>
                  </a:cxn>
                  <a:cxn ang="0">
                    <a:pos x="T2" y="T3"/>
                  </a:cxn>
                  <a:cxn ang="0">
                    <a:pos x="T4" y="T5"/>
                  </a:cxn>
                </a:cxnLst>
                <a:rect l="0" t="0" r="r" b="b"/>
                <a:pathLst>
                  <a:path w="871" h="140">
                    <a:moveTo>
                      <a:pt x="0" y="0"/>
                    </a:moveTo>
                    <a:lnTo>
                      <a:pt x="596" y="0"/>
                    </a:lnTo>
                    <a:lnTo>
                      <a:pt x="871" y="14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3" name="Line">
                <a:extLst>
                  <a:ext uri="{FF2B5EF4-FFF2-40B4-BE49-F238E27FC236}">
                    <a16:creationId xmlns:a16="http://schemas.microsoft.com/office/drawing/2014/main" id="{7B5F1919-9AA4-41FA-97B1-CDF6514CD94A}"/>
                  </a:ext>
                </a:extLst>
              </p:cNvPr>
              <p:cNvSpPr>
                <a:spLocks/>
              </p:cNvSpPr>
              <p:nvPr/>
            </p:nvSpPr>
            <p:spPr bwMode="auto">
              <a:xfrm>
                <a:off x="5751513" y="2251075"/>
                <a:ext cx="123825" cy="6350"/>
              </a:xfrm>
              <a:custGeom>
                <a:avLst/>
                <a:gdLst>
                  <a:gd name="T0" fmla="*/ 0 w 602"/>
                  <a:gd name="T1" fmla="*/ 35 h 35"/>
                  <a:gd name="T2" fmla="*/ 310 w 602"/>
                  <a:gd name="T3" fmla="*/ 35 h 35"/>
                  <a:gd name="T4" fmla="*/ 602 w 602"/>
                  <a:gd name="T5" fmla="*/ 0 h 35"/>
                </a:gdLst>
                <a:ahLst/>
                <a:cxnLst>
                  <a:cxn ang="0">
                    <a:pos x="T0" y="T1"/>
                  </a:cxn>
                  <a:cxn ang="0">
                    <a:pos x="T2" y="T3"/>
                  </a:cxn>
                  <a:cxn ang="0">
                    <a:pos x="T4" y="T5"/>
                  </a:cxn>
                </a:cxnLst>
                <a:rect l="0" t="0" r="r" b="b"/>
                <a:pathLst>
                  <a:path w="602" h="35">
                    <a:moveTo>
                      <a:pt x="0" y="35"/>
                    </a:moveTo>
                    <a:lnTo>
                      <a:pt x="310" y="35"/>
                    </a:lnTo>
                    <a:lnTo>
                      <a:pt x="602" y="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4" name="Line">
                <a:extLst>
                  <a:ext uri="{FF2B5EF4-FFF2-40B4-BE49-F238E27FC236}">
                    <a16:creationId xmlns:a16="http://schemas.microsoft.com/office/drawing/2014/main" id="{8FD4E74B-BFD7-4BDD-8561-4F254A4A5204}"/>
                  </a:ext>
                </a:extLst>
              </p:cNvPr>
              <p:cNvSpPr>
                <a:spLocks/>
              </p:cNvSpPr>
              <p:nvPr/>
            </p:nvSpPr>
            <p:spPr bwMode="auto">
              <a:xfrm>
                <a:off x="5753100" y="2662238"/>
                <a:ext cx="284163" cy="39688"/>
              </a:xfrm>
              <a:custGeom>
                <a:avLst/>
                <a:gdLst>
                  <a:gd name="T0" fmla="*/ 0 w 1390"/>
                  <a:gd name="T1" fmla="*/ 199 h 199"/>
                  <a:gd name="T2" fmla="*/ 1192 w 1390"/>
                  <a:gd name="T3" fmla="*/ 199 h 199"/>
                  <a:gd name="T4" fmla="*/ 1390 w 1390"/>
                  <a:gd name="T5" fmla="*/ 0 h 199"/>
                </a:gdLst>
                <a:ahLst/>
                <a:cxnLst>
                  <a:cxn ang="0">
                    <a:pos x="T0" y="T1"/>
                  </a:cxn>
                  <a:cxn ang="0">
                    <a:pos x="T2" y="T3"/>
                  </a:cxn>
                  <a:cxn ang="0">
                    <a:pos x="T4" y="T5"/>
                  </a:cxn>
                </a:cxnLst>
                <a:rect l="0" t="0" r="r" b="b"/>
                <a:pathLst>
                  <a:path w="1390" h="199">
                    <a:moveTo>
                      <a:pt x="0" y="199"/>
                    </a:moveTo>
                    <a:lnTo>
                      <a:pt x="1192" y="199"/>
                    </a:lnTo>
                    <a:lnTo>
                      <a:pt x="1390" y="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5" name="Line">
                <a:extLst>
                  <a:ext uri="{FF2B5EF4-FFF2-40B4-BE49-F238E27FC236}">
                    <a16:creationId xmlns:a16="http://schemas.microsoft.com/office/drawing/2014/main" id="{CEFAA1A6-FC73-4326-A2D5-6C9898E101B1}"/>
                  </a:ext>
                </a:extLst>
              </p:cNvPr>
              <p:cNvSpPr>
                <a:spLocks/>
              </p:cNvSpPr>
              <p:nvPr/>
            </p:nvSpPr>
            <p:spPr bwMode="auto">
              <a:xfrm>
                <a:off x="7194550" y="2351088"/>
                <a:ext cx="127000" cy="14288"/>
              </a:xfrm>
              <a:custGeom>
                <a:avLst/>
                <a:gdLst>
                  <a:gd name="T0" fmla="*/ 624 w 624"/>
                  <a:gd name="T1" fmla="*/ 74 h 74"/>
                  <a:gd name="T2" fmla="*/ 269 w 624"/>
                  <a:gd name="T3" fmla="*/ 74 h 74"/>
                  <a:gd name="T4" fmla="*/ 0 w 624"/>
                  <a:gd name="T5" fmla="*/ 0 h 74"/>
                </a:gdLst>
                <a:ahLst/>
                <a:cxnLst>
                  <a:cxn ang="0">
                    <a:pos x="T0" y="T1"/>
                  </a:cxn>
                  <a:cxn ang="0">
                    <a:pos x="T2" y="T3"/>
                  </a:cxn>
                  <a:cxn ang="0">
                    <a:pos x="T4" y="T5"/>
                  </a:cxn>
                </a:cxnLst>
                <a:rect l="0" t="0" r="r" b="b"/>
                <a:pathLst>
                  <a:path w="624" h="74">
                    <a:moveTo>
                      <a:pt x="624" y="74"/>
                    </a:moveTo>
                    <a:lnTo>
                      <a:pt x="269" y="74"/>
                    </a:lnTo>
                    <a:lnTo>
                      <a:pt x="0" y="0"/>
                    </a:lnTo>
                  </a:path>
                </a:pathLst>
              </a:custGeom>
              <a:noFill/>
              <a:ln w="635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6" name="Label">
                <a:extLst>
                  <a:ext uri="{FF2B5EF4-FFF2-40B4-BE49-F238E27FC236}">
                    <a16:creationId xmlns:a16="http://schemas.microsoft.com/office/drawing/2014/main" id="{16BE00A7-C5F9-4207-9611-B5907B74F3F3}"/>
                  </a:ext>
                </a:extLst>
              </p:cNvPr>
              <p:cNvSpPr>
                <a:spLocks noChangeArrowheads="1"/>
              </p:cNvSpPr>
              <p:nvPr/>
            </p:nvSpPr>
            <p:spPr bwMode="auto">
              <a:xfrm>
                <a:off x="5426153" y="1429544"/>
                <a:ext cx="3061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F</a:t>
                </a:r>
                <a:endParaRPr kumimoji="0" lang="en-US" altLang="en-US" sz="500" b="0" i="0" u="none" strike="noStrike" cap="none" normalizeH="0" baseline="0" dirty="0">
                  <a:ln>
                    <a:noFill/>
                  </a:ln>
                  <a:solidFill>
                    <a:srgbClr val="777777"/>
                  </a:solidFill>
                  <a:effectLst/>
                </a:endParaRPr>
              </a:p>
            </p:txBody>
          </p:sp>
          <p:sp>
            <p:nvSpPr>
              <p:cNvPr id="537" name="Label">
                <a:extLst>
                  <a:ext uri="{FF2B5EF4-FFF2-40B4-BE49-F238E27FC236}">
                    <a16:creationId xmlns:a16="http://schemas.microsoft.com/office/drawing/2014/main" id="{30B567AD-345B-435A-8C8B-F15FC80A97C4}"/>
                  </a:ext>
                </a:extLst>
              </p:cNvPr>
              <p:cNvSpPr>
                <a:spLocks noChangeArrowheads="1"/>
              </p:cNvSpPr>
              <p:nvPr/>
            </p:nvSpPr>
            <p:spPr bwMode="auto">
              <a:xfrm>
                <a:off x="5426153" y="1549402"/>
                <a:ext cx="3061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E</a:t>
                </a:r>
                <a:endParaRPr kumimoji="0" lang="en-US" altLang="en-US" sz="500" b="0" i="0" u="none" strike="noStrike" cap="none" normalizeH="0" baseline="0" dirty="0">
                  <a:ln>
                    <a:noFill/>
                  </a:ln>
                  <a:solidFill>
                    <a:srgbClr val="777777"/>
                  </a:solidFill>
                  <a:effectLst/>
                </a:endParaRPr>
              </a:p>
            </p:txBody>
          </p:sp>
          <p:sp>
            <p:nvSpPr>
              <p:cNvPr id="538" name="Label">
                <a:extLst>
                  <a:ext uri="{FF2B5EF4-FFF2-40B4-BE49-F238E27FC236}">
                    <a16:creationId xmlns:a16="http://schemas.microsoft.com/office/drawing/2014/main" id="{CF6A8286-0037-461D-9223-FF0547B74A8D}"/>
                  </a:ext>
                </a:extLst>
              </p:cNvPr>
              <p:cNvSpPr>
                <a:spLocks noChangeArrowheads="1"/>
              </p:cNvSpPr>
              <p:nvPr/>
            </p:nvSpPr>
            <p:spPr bwMode="auto">
              <a:xfrm>
                <a:off x="5413329" y="1815307"/>
                <a:ext cx="3189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D</a:t>
                </a:r>
                <a:endParaRPr kumimoji="0" lang="en-US" altLang="en-US" sz="500" b="0" i="0" u="none" strike="noStrike" cap="none" normalizeH="0" baseline="0" dirty="0">
                  <a:ln>
                    <a:noFill/>
                  </a:ln>
                  <a:solidFill>
                    <a:srgbClr val="777777"/>
                  </a:solidFill>
                  <a:effectLst/>
                </a:endParaRPr>
              </a:p>
            </p:txBody>
          </p:sp>
          <p:sp>
            <p:nvSpPr>
              <p:cNvPr id="539" name="Label">
                <a:extLst>
                  <a:ext uri="{FF2B5EF4-FFF2-40B4-BE49-F238E27FC236}">
                    <a16:creationId xmlns:a16="http://schemas.microsoft.com/office/drawing/2014/main" id="{8A631003-C0FA-490C-8FE2-A94773F0B01D}"/>
                  </a:ext>
                </a:extLst>
              </p:cNvPr>
              <p:cNvSpPr>
                <a:spLocks noChangeArrowheads="1"/>
              </p:cNvSpPr>
              <p:nvPr/>
            </p:nvSpPr>
            <p:spPr bwMode="auto">
              <a:xfrm>
                <a:off x="5418138" y="2216151"/>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C</a:t>
                </a:r>
                <a:endParaRPr kumimoji="0" lang="en-US" altLang="en-US" sz="500" b="0" i="0" u="none" strike="noStrike" cap="none" normalizeH="0" baseline="0" dirty="0">
                  <a:ln>
                    <a:noFill/>
                  </a:ln>
                  <a:solidFill>
                    <a:srgbClr val="777777"/>
                  </a:solidFill>
                  <a:effectLst/>
                </a:endParaRPr>
              </a:p>
            </p:txBody>
          </p:sp>
          <p:sp>
            <p:nvSpPr>
              <p:cNvPr id="540" name="Label">
                <a:extLst>
                  <a:ext uri="{FF2B5EF4-FFF2-40B4-BE49-F238E27FC236}">
                    <a16:creationId xmlns:a16="http://schemas.microsoft.com/office/drawing/2014/main" id="{DC36B9DD-A14E-4AF6-8CC4-F8523E0C2C31}"/>
                  </a:ext>
                </a:extLst>
              </p:cNvPr>
              <p:cNvSpPr>
                <a:spLocks noChangeArrowheads="1"/>
              </p:cNvSpPr>
              <p:nvPr/>
            </p:nvSpPr>
            <p:spPr bwMode="auto">
              <a:xfrm>
                <a:off x="5421344" y="2660651"/>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B</a:t>
                </a:r>
                <a:endParaRPr kumimoji="0" lang="en-US" altLang="en-US" sz="500" b="0" i="0" u="none" strike="noStrike" cap="none" normalizeH="0" baseline="0" dirty="0">
                  <a:ln>
                    <a:noFill/>
                  </a:ln>
                  <a:solidFill>
                    <a:srgbClr val="777777"/>
                  </a:solidFill>
                  <a:effectLst/>
                </a:endParaRPr>
              </a:p>
            </p:txBody>
          </p:sp>
          <p:sp>
            <p:nvSpPr>
              <p:cNvPr id="541" name="Label">
                <a:extLst>
                  <a:ext uri="{FF2B5EF4-FFF2-40B4-BE49-F238E27FC236}">
                    <a16:creationId xmlns:a16="http://schemas.microsoft.com/office/drawing/2014/main" id="{6CA9DEE6-F53C-49DC-AB70-3938019DF541}"/>
                  </a:ext>
                </a:extLst>
              </p:cNvPr>
              <p:cNvSpPr>
                <a:spLocks noChangeArrowheads="1"/>
              </p:cNvSpPr>
              <p:nvPr/>
            </p:nvSpPr>
            <p:spPr bwMode="auto">
              <a:xfrm>
                <a:off x="7340600" y="2322512"/>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A</a:t>
                </a:r>
                <a:endParaRPr kumimoji="0" lang="en-US" altLang="en-US" sz="500" b="0" i="0" u="none" strike="noStrike" cap="none" normalizeH="0" baseline="0" dirty="0">
                  <a:ln>
                    <a:noFill/>
                  </a:ln>
                  <a:solidFill>
                    <a:srgbClr val="777777"/>
                  </a:solidFill>
                  <a:effectLst/>
                </a:endParaRPr>
              </a:p>
            </p:txBody>
          </p:sp>
        </p:grpSp>
      </p:grpSp>
      <p:grpSp>
        <p:nvGrpSpPr>
          <p:cNvPr id="548" name="Pyramid Chart" descr="&lt;SmartSettings&gt;&lt;SmartResize enabled=&quot;True&quot; minWidth=&quot;25&quot; minHeight=&quot;25&quot; /&gt;&lt;/SmartSettings&gt;">
            <a:extLst>
              <a:ext uri="{FF2B5EF4-FFF2-40B4-BE49-F238E27FC236}">
                <a16:creationId xmlns:a16="http://schemas.microsoft.com/office/drawing/2014/main" id="{938605CA-4D4F-4F5F-B0A6-39411B04A559}"/>
              </a:ext>
            </a:extLst>
          </p:cNvPr>
          <p:cNvGrpSpPr/>
          <p:nvPr>
            <p:custDataLst>
              <p:tags r:id="rId6"/>
            </p:custDataLst>
          </p:nvPr>
        </p:nvGrpSpPr>
        <p:grpSpPr>
          <a:xfrm>
            <a:off x="7715408" y="4289227"/>
            <a:ext cx="2933383" cy="2013347"/>
            <a:chOff x="1639094" y="1022032"/>
            <a:chExt cx="2933383" cy="2013347"/>
          </a:xfrm>
        </p:grpSpPr>
        <p:sp>
          <p:nvSpPr>
            <p:cNvPr id="549" name="Tile Background">
              <a:extLst>
                <a:ext uri="{FF2B5EF4-FFF2-40B4-BE49-F238E27FC236}">
                  <a16:creationId xmlns:a16="http://schemas.microsoft.com/office/drawing/2014/main" id="{58F24A21-C89C-45F6-9701-E896DBE4A64C}"/>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50"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ECB435FB-120E-4062-B477-B78F9EEC298F}"/>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51"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E5175797-D2EF-47D2-AE71-9CBA3E5102FD}"/>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552" name="Pyramid">
              <a:extLst>
                <a:ext uri="{FF2B5EF4-FFF2-40B4-BE49-F238E27FC236}">
                  <a16:creationId xmlns:a16="http://schemas.microsoft.com/office/drawing/2014/main" id="{066FACD2-6C19-4A0B-88FD-F853B21C0B7C}"/>
                </a:ext>
              </a:extLst>
            </p:cNvPr>
            <p:cNvGrpSpPr/>
            <p:nvPr/>
          </p:nvGrpSpPr>
          <p:grpSpPr>
            <a:xfrm>
              <a:off x="2035871" y="1460500"/>
              <a:ext cx="1608137" cy="1389063"/>
              <a:chOff x="5310188" y="1460500"/>
              <a:chExt cx="1608137" cy="1389063"/>
            </a:xfrm>
          </p:grpSpPr>
          <p:sp>
            <p:nvSpPr>
              <p:cNvPr id="565" name="Layer">
                <a:extLst>
                  <a:ext uri="{FF2B5EF4-FFF2-40B4-BE49-F238E27FC236}">
                    <a16:creationId xmlns:a16="http://schemas.microsoft.com/office/drawing/2014/main" id="{BA86F8B7-7928-4DA0-8581-1D8D873FB33D}"/>
                  </a:ext>
                </a:extLst>
              </p:cNvPr>
              <p:cNvSpPr>
                <a:spLocks/>
              </p:cNvSpPr>
              <p:nvPr/>
            </p:nvSpPr>
            <p:spPr bwMode="auto">
              <a:xfrm>
                <a:off x="5310188" y="2632075"/>
                <a:ext cx="1608137" cy="217488"/>
              </a:xfrm>
              <a:custGeom>
                <a:avLst/>
                <a:gdLst>
                  <a:gd name="T0" fmla="*/ 80 w 1013"/>
                  <a:gd name="T1" fmla="*/ 0 h 137"/>
                  <a:gd name="T2" fmla="*/ 0 w 1013"/>
                  <a:gd name="T3" fmla="*/ 137 h 137"/>
                  <a:gd name="T4" fmla="*/ 1013 w 1013"/>
                  <a:gd name="T5" fmla="*/ 137 h 137"/>
                  <a:gd name="T6" fmla="*/ 934 w 1013"/>
                  <a:gd name="T7" fmla="*/ 0 h 137"/>
                  <a:gd name="T8" fmla="*/ 80 w 1013"/>
                  <a:gd name="T9" fmla="*/ 0 h 137"/>
                </a:gdLst>
                <a:ahLst/>
                <a:cxnLst>
                  <a:cxn ang="0">
                    <a:pos x="T0" y="T1"/>
                  </a:cxn>
                  <a:cxn ang="0">
                    <a:pos x="T2" y="T3"/>
                  </a:cxn>
                  <a:cxn ang="0">
                    <a:pos x="T4" y="T5"/>
                  </a:cxn>
                  <a:cxn ang="0">
                    <a:pos x="T6" y="T7"/>
                  </a:cxn>
                  <a:cxn ang="0">
                    <a:pos x="T8" y="T9"/>
                  </a:cxn>
                </a:cxnLst>
                <a:rect l="0" t="0" r="r" b="b"/>
                <a:pathLst>
                  <a:path w="1013" h="137">
                    <a:moveTo>
                      <a:pt x="80" y="0"/>
                    </a:moveTo>
                    <a:lnTo>
                      <a:pt x="0" y="137"/>
                    </a:lnTo>
                    <a:lnTo>
                      <a:pt x="1013" y="137"/>
                    </a:lnTo>
                    <a:lnTo>
                      <a:pt x="934" y="0"/>
                    </a:lnTo>
                    <a:lnTo>
                      <a:pt x="80" y="0"/>
                    </a:lnTo>
                    <a:close/>
                  </a:path>
                </a:pathLst>
              </a:custGeom>
              <a:solidFill>
                <a:srgbClr val="5DA1E5"/>
              </a:solidFill>
              <a:ln w="11113" cap="flat">
                <a:solidFill>
                  <a:srgbClr val="FFFFFF"/>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1000</a:t>
                </a:r>
              </a:p>
            </p:txBody>
          </p:sp>
          <p:sp>
            <p:nvSpPr>
              <p:cNvPr id="566" name="Layer">
                <a:extLst>
                  <a:ext uri="{FF2B5EF4-FFF2-40B4-BE49-F238E27FC236}">
                    <a16:creationId xmlns:a16="http://schemas.microsoft.com/office/drawing/2014/main" id="{30F2A326-07A1-422E-9635-BA24970742C0}"/>
                  </a:ext>
                </a:extLst>
              </p:cNvPr>
              <p:cNvSpPr>
                <a:spLocks/>
              </p:cNvSpPr>
              <p:nvPr/>
            </p:nvSpPr>
            <p:spPr bwMode="auto">
              <a:xfrm>
                <a:off x="5437188" y="2309813"/>
                <a:ext cx="1355725" cy="322263"/>
              </a:xfrm>
              <a:custGeom>
                <a:avLst/>
                <a:gdLst>
                  <a:gd name="T0" fmla="*/ 117 w 854"/>
                  <a:gd name="T1" fmla="*/ 0 h 203"/>
                  <a:gd name="T2" fmla="*/ 0 w 854"/>
                  <a:gd name="T3" fmla="*/ 203 h 203"/>
                  <a:gd name="T4" fmla="*/ 854 w 854"/>
                  <a:gd name="T5" fmla="*/ 203 h 203"/>
                  <a:gd name="T6" fmla="*/ 736 w 854"/>
                  <a:gd name="T7" fmla="*/ 0 h 203"/>
                  <a:gd name="T8" fmla="*/ 117 w 854"/>
                  <a:gd name="T9" fmla="*/ 0 h 203"/>
                </a:gdLst>
                <a:ahLst/>
                <a:cxnLst>
                  <a:cxn ang="0">
                    <a:pos x="T0" y="T1"/>
                  </a:cxn>
                  <a:cxn ang="0">
                    <a:pos x="T2" y="T3"/>
                  </a:cxn>
                  <a:cxn ang="0">
                    <a:pos x="T4" y="T5"/>
                  </a:cxn>
                  <a:cxn ang="0">
                    <a:pos x="T6" y="T7"/>
                  </a:cxn>
                  <a:cxn ang="0">
                    <a:pos x="T8" y="T9"/>
                  </a:cxn>
                </a:cxnLst>
                <a:rect l="0" t="0" r="r" b="b"/>
                <a:pathLst>
                  <a:path w="854" h="203">
                    <a:moveTo>
                      <a:pt x="117" y="0"/>
                    </a:moveTo>
                    <a:lnTo>
                      <a:pt x="0" y="203"/>
                    </a:lnTo>
                    <a:lnTo>
                      <a:pt x="854" y="203"/>
                    </a:lnTo>
                    <a:lnTo>
                      <a:pt x="736" y="0"/>
                    </a:lnTo>
                    <a:lnTo>
                      <a:pt x="117" y="0"/>
                    </a:lnTo>
                    <a:close/>
                  </a:path>
                </a:pathLst>
              </a:custGeom>
              <a:solidFill>
                <a:srgbClr val="2B4055"/>
              </a:solidFill>
              <a:ln w="11113" cap="flat">
                <a:solidFill>
                  <a:srgbClr val="FFFFFF"/>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1300</a:t>
                </a:r>
              </a:p>
            </p:txBody>
          </p:sp>
          <p:sp>
            <p:nvSpPr>
              <p:cNvPr id="567" name="Layer">
                <a:extLst>
                  <a:ext uri="{FF2B5EF4-FFF2-40B4-BE49-F238E27FC236}">
                    <a16:creationId xmlns:a16="http://schemas.microsoft.com/office/drawing/2014/main" id="{083BEB8C-B1B8-493E-8C41-00A1BA6AC93B}"/>
                  </a:ext>
                </a:extLst>
              </p:cNvPr>
              <p:cNvSpPr>
                <a:spLocks/>
              </p:cNvSpPr>
              <p:nvPr/>
            </p:nvSpPr>
            <p:spPr bwMode="auto">
              <a:xfrm>
                <a:off x="5622925" y="2070100"/>
                <a:ext cx="982662" cy="239713"/>
              </a:xfrm>
              <a:custGeom>
                <a:avLst/>
                <a:gdLst>
                  <a:gd name="T0" fmla="*/ 88 w 619"/>
                  <a:gd name="T1" fmla="*/ 0 h 151"/>
                  <a:gd name="T2" fmla="*/ 0 w 619"/>
                  <a:gd name="T3" fmla="*/ 151 h 151"/>
                  <a:gd name="T4" fmla="*/ 619 w 619"/>
                  <a:gd name="T5" fmla="*/ 151 h 151"/>
                  <a:gd name="T6" fmla="*/ 531 w 619"/>
                  <a:gd name="T7" fmla="*/ 0 h 151"/>
                  <a:gd name="T8" fmla="*/ 88 w 619"/>
                  <a:gd name="T9" fmla="*/ 0 h 151"/>
                </a:gdLst>
                <a:ahLst/>
                <a:cxnLst>
                  <a:cxn ang="0">
                    <a:pos x="T0" y="T1"/>
                  </a:cxn>
                  <a:cxn ang="0">
                    <a:pos x="T2" y="T3"/>
                  </a:cxn>
                  <a:cxn ang="0">
                    <a:pos x="T4" y="T5"/>
                  </a:cxn>
                  <a:cxn ang="0">
                    <a:pos x="T6" y="T7"/>
                  </a:cxn>
                  <a:cxn ang="0">
                    <a:pos x="T8" y="T9"/>
                  </a:cxn>
                </a:cxnLst>
                <a:rect l="0" t="0" r="r" b="b"/>
                <a:pathLst>
                  <a:path w="619" h="151">
                    <a:moveTo>
                      <a:pt x="88" y="0"/>
                    </a:moveTo>
                    <a:lnTo>
                      <a:pt x="0" y="151"/>
                    </a:lnTo>
                    <a:lnTo>
                      <a:pt x="619" y="151"/>
                    </a:lnTo>
                    <a:lnTo>
                      <a:pt x="531" y="0"/>
                    </a:lnTo>
                    <a:lnTo>
                      <a:pt x="88" y="0"/>
                    </a:lnTo>
                    <a:close/>
                  </a:path>
                </a:pathLst>
              </a:custGeom>
              <a:solidFill>
                <a:srgbClr val="10A88E"/>
              </a:solidFill>
              <a:ln w="11113" cap="flat">
                <a:solidFill>
                  <a:srgbClr val="FFFFFF"/>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700</a:t>
                </a:r>
              </a:p>
            </p:txBody>
          </p:sp>
          <p:sp>
            <p:nvSpPr>
              <p:cNvPr id="568" name="Layer">
                <a:extLst>
                  <a:ext uri="{FF2B5EF4-FFF2-40B4-BE49-F238E27FC236}">
                    <a16:creationId xmlns:a16="http://schemas.microsoft.com/office/drawing/2014/main" id="{3652A6BF-AFE4-4C4A-9AD4-6880A1A9E29E}"/>
                  </a:ext>
                </a:extLst>
              </p:cNvPr>
              <p:cNvSpPr>
                <a:spLocks/>
              </p:cNvSpPr>
              <p:nvPr/>
            </p:nvSpPr>
            <p:spPr bwMode="auto">
              <a:xfrm>
                <a:off x="5762625" y="1714500"/>
                <a:ext cx="703262" cy="355600"/>
              </a:xfrm>
              <a:custGeom>
                <a:avLst/>
                <a:gdLst>
                  <a:gd name="T0" fmla="*/ 129 w 443"/>
                  <a:gd name="T1" fmla="*/ 0 h 224"/>
                  <a:gd name="T2" fmla="*/ 0 w 443"/>
                  <a:gd name="T3" fmla="*/ 224 h 224"/>
                  <a:gd name="T4" fmla="*/ 443 w 443"/>
                  <a:gd name="T5" fmla="*/ 224 h 224"/>
                  <a:gd name="T6" fmla="*/ 314 w 443"/>
                  <a:gd name="T7" fmla="*/ 0 h 224"/>
                  <a:gd name="T8" fmla="*/ 129 w 443"/>
                  <a:gd name="T9" fmla="*/ 0 h 224"/>
                </a:gdLst>
                <a:ahLst/>
                <a:cxnLst>
                  <a:cxn ang="0">
                    <a:pos x="T0" y="T1"/>
                  </a:cxn>
                  <a:cxn ang="0">
                    <a:pos x="T2" y="T3"/>
                  </a:cxn>
                  <a:cxn ang="0">
                    <a:pos x="T4" y="T5"/>
                  </a:cxn>
                  <a:cxn ang="0">
                    <a:pos x="T6" y="T7"/>
                  </a:cxn>
                  <a:cxn ang="0">
                    <a:pos x="T8" y="T9"/>
                  </a:cxn>
                </a:cxnLst>
                <a:rect l="0" t="0" r="r" b="b"/>
                <a:pathLst>
                  <a:path w="443" h="224">
                    <a:moveTo>
                      <a:pt x="129" y="0"/>
                    </a:moveTo>
                    <a:lnTo>
                      <a:pt x="0" y="224"/>
                    </a:lnTo>
                    <a:lnTo>
                      <a:pt x="443" y="224"/>
                    </a:lnTo>
                    <a:lnTo>
                      <a:pt x="314" y="0"/>
                    </a:lnTo>
                    <a:lnTo>
                      <a:pt x="129" y="0"/>
                    </a:lnTo>
                    <a:close/>
                  </a:path>
                </a:pathLst>
              </a:custGeom>
              <a:solidFill>
                <a:srgbClr val="BB5787"/>
              </a:solidFill>
              <a:ln w="11113" cap="flat">
                <a:solidFill>
                  <a:srgbClr val="FFFFFF"/>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750</a:t>
                </a:r>
              </a:p>
            </p:txBody>
          </p:sp>
          <p:sp>
            <p:nvSpPr>
              <p:cNvPr id="569" name="Layer">
                <a:extLst>
                  <a:ext uri="{FF2B5EF4-FFF2-40B4-BE49-F238E27FC236}">
                    <a16:creationId xmlns:a16="http://schemas.microsoft.com/office/drawing/2014/main" id="{39517F53-AE73-4B2D-A446-FC3B17516CD5}"/>
                  </a:ext>
                </a:extLst>
              </p:cNvPr>
              <p:cNvSpPr>
                <a:spLocks/>
              </p:cNvSpPr>
              <p:nvPr/>
            </p:nvSpPr>
            <p:spPr bwMode="auto">
              <a:xfrm>
                <a:off x="5967413" y="1460500"/>
                <a:ext cx="293687" cy="254000"/>
              </a:xfrm>
              <a:custGeom>
                <a:avLst/>
                <a:gdLst>
                  <a:gd name="T0" fmla="*/ 93 w 185"/>
                  <a:gd name="T1" fmla="*/ 0 h 160"/>
                  <a:gd name="T2" fmla="*/ 0 w 185"/>
                  <a:gd name="T3" fmla="*/ 160 h 160"/>
                  <a:gd name="T4" fmla="*/ 185 w 185"/>
                  <a:gd name="T5" fmla="*/ 160 h 160"/>
                  <a:gd name="T6" fmla="*/ 93 w 185"/>
                  <a:gd name="T7" fmla="*/ 0 h 160"/>
                </a:gdLst>
                <a:ahLst/>
                <a:cxnLst>
                  <a:cxn ang="0">
                    <a:pos x="T0" y="T1"/>
                  </a:cxn>
                  <a:cxn ang="0">
                    <a:pos x="T2" y="T3"/>
                  </a:cxn>
                  <a:cxn ang="0">
                    <a:pos x="T4" y="T5"/>
                  </a:cxn>
                  <a:cxn ang="0">
                    <a:pos x="T6" y="T7"/>
                  </a:cxn>
                </a:cxnLst>
                <a:rect l="0" t="0" r="r" b="b"/>
                <a:pathLst>
                  <a:path w="185" h="160">
                    <a:moveTo>
                      <a:pt x="93" y="0"/>
                    </a:moveTo>
                    <a:lnTo>
                      <a:pt x="0" y="160"/>
                    </a:lnTo>
                    <a:lnTo>
                      <a:pt x="185" y="160"/>
                    </a:lnTo>
                    <a:lnTo>
                      <a:pt x="93" y="0"/>
                    </a:lnTo>
                    <a:close/>
                  </a:path>
                </a:pathLst>
              </a:custGeom>
              <a:solidFill>
                <a:srgbClr val="E1B30B"/>
              </a:solidFill>
              <a:ln w="11113" cap="flat">
                <a:solidFill>
                  <a:srgbClr val="FFFFFF"/>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700">
                  <a:solidFill>
                    <a:srgbClr val="FFFFFF"/>
                  </a:solidFill>
                  <a:latin typeface="Segoe UI" panose="020B0502040204020203" pitchFamily="34" charset="0"/>
                  <a:cs typeface="Segoe UI" panose="020B0502040204020203" pitchFamily="34" charset="0"/>
                </a:endParaRPr>
              </a:p>
            </p:txBody>
          </p:sp>
        </p:grpSp>
        <p:sp>
          <p:nvSpPr>
            <p:cNvPr id="553" name="Label">
              <a:extLst>
                <a:ext uri="{FF2B5EF4-FFF2-40B4-BE49-F238E27FC236}">
                  <a16:creationId xmlns:a16="http://schemas.microsoft.com/office/drawing/2014/main" id="{8CD5F3C6-29DB-4883-9CB1-CB108B97A2D6}"/>
                </a:ext>
              </a:extLst>
            </p:cNvPr>
            <p:cNvSpPr>
              <a:spLocks noChangeArrowheads="1"/>
            </p:cNvSpPr>
            <p:nvPr/>
          </p:nvSpPr>
          <p:spPr bwMode="auto">
            <a:xfrm>
              <a:off x="2581971" y="1527968"/>
              <a:ext cx="144270"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dirty="0">
                  <a:ln>
                    <a:noFill/>
                  </a:ln>
                  <a:solidFill>
                    <a:srgbClr val="777777"/>
                  </a:solidFill>
                  <a:effectLst/>
                  <a:latin typeface="Segoe UI" panose="020B0502040204020203" pitchFamily="34" charset="0"/>
                </a:rPr>
                <a:t>220</a:t>
              </a:r>
              <a:endParaRPr kumimoji="0" lang="en-US" altLang="en-US" sz="700" b="0" i="0" u="none" strike="noStrike" cap="none" normalizeH="0" baseline="0" dirty="0">
                <a:ln>
                  <a:noFill/>
                </a:ln>
                <a:solidFill>
                  <a:srgbClr val="777777"/>
                </a:solidFill>
                <a:effectLst/>
              </a:endParaRPr>
            </a:p>
          </p:txBody>
        </p:sp>
        <p:grpSp>
          <p:nvGrpSpPr>
            <p:cNvPr id="554" name="Labels">
              <a:extLst>
                <a:ext uri="{FF2B5EF4-FFF2-40B4-BE49-F238E27FC236}">
                  <a16:creationId xmlns:a16="http://schemas.microsoft.com/office/drawing/2014/main" id="{1F1C5446-080D-4DB1-8536-F516755244A1}"/>
                </a:ext>
              </a:extLst>
            </p:cNvPr>
            <p:cNvGrpSpPr/>
            <p:nvPr/>
          </p:nvGrpSpPr>
          <p:grpSpPr>
            <a:xfrm>
              <a:off x="2962971" y="1547018"/>
              <a:ext cx="1212729" cy="1229469"/>
              <a:chOff x="6237288" y="1547018"/>
              <a:chExt cx="1212729" cy="1229469"/>
            </a:xfrm>
          </p:grpSpPr>
          <p:sp>
            <p:nvSpPr>
              <p:cNvPr id="555" name="Label">
                <a:extLst>
                  <a:ext uri="{FF2B5EF4-FFF2-40B4-BE49-F238E27FC236}">
                    <a16:creationId xmlns:a16="http://schemas.microsoft.com/office/drawing/2014/main" id="{F0E9582D-DB5A-407A-985B-2D1F01BB9A72}"/>
                  </a:ext>
                </a:extLst>
              </p:cNvPr>
              <p:cNvSpPr>
                <a:spLocks noChangeArrowheads="1"/>
              </p:cNvSpPr>
              <p:nvPr/>
            </p:nvSpPr>
            <p:spPr bwMode="auto">
              <a:xfrm>
                <a:off x="6465888" y="1547018"/>
                <a:ext cx="3061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E</a:t>
                </a:r>
                <a:endParaRPr kumimoji="0" lang="en-US" altLang="en-US" sz="500" b="0" i="0" u="none" strike="noStrike" cap="none" normalizeH="0" baseline="0" dirty="0">
                  <a:ln>
                    <a:noFill/>
                  </a:ln>
                  <a:solidFill>
                    <a:srgbClr val="777777"/>
                  </a:solidFill>
                  <a:effectLst/>
                </a:endParaRPr>
              </a:p>
            </p:txBody>
          </p:sp>
          <p:sp>
            <p:nvSpPr>
              <p:cNvPr id="556" name="Line">
                <a:extLst>
                  <a:ext uri="{FF2B5EF4-FFF2-40B4-BE49-F238E27FC236}">
                    <a16:creationId xmlns:a16="http://schemas.microsoft.com/office/drawing/2014/main" id="{9C3B8938-F402-446D-9EB8-58880B89C68B}"/>
                  </a:ext>
                </a:extLst>
              </p:cNvPr>
              <p:cNvSpPr>
                <a:spLocks noChangeShapeType="1"/>
              </p:cNvSpPr>
              <p:nvPr/>
            </p:nvSpPr>
            <p:spPr bwMode="auto">
              <a:xfrm flipH="1">
                <a:off x="6237288" y="1587500"/>
                <a:ext cx="21272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7" name="Label">
                <a:extLst>
                  <a:ext uri="{FF2B5EF4-FFF2-40B4-BE49-F238E27FC236}">
                    <a16:creationId xmlns:a16="http://schemas.microsoft.com/office/drawing/2014/main" id="{559853A6-61B4-4EE3-A578-EA329648662F}"/>
                  </a:ext>
                </a:extLst>
              </p:cNvPr>
              <p:cNvSpPr>
                <a:spLocks noChangeArrowheads="1"/>
              </p:cNvSpPr>
              <p:nvPr/>
            </p:nvSpPr>
            <p:spPr bwMode="auto">
              <a:xfrm>
                <a:off x="6643688" y="1850230"/>
                <a:ext cx="3189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D</a:t>
                </a:r>
                <a:endParaRPr kumimoji="0" lang="en-US" altLang="en-US" sz="500" b="0" i="0" u="none" strike="noStrike" cap="none" normalizeH="0" baseline="0">
                  <a:ln>
                    <a:noFill/>
                  </a:ln>
                  <a:solidFill>
                    <a:srgbClr val="777777"/>
                  </a:solidFill>
                  <a:effectLst/>
                </a:endParaRPr>
              </a:p>
            </p:txBody>
          </p:sp>
          <p:sp>
            <p:nvSpPr>
              <p:cNvPr id="558" name="Line">
                <a:extLst>
                  <a:ext uri="{FF2B5EF4-FFF2-40B4-BE49-F238E27FC236}">
                    <a16:creationId xmlns:a16="http://schemas.microsoft.com/office/drawing/2014/main" id="{99F8F364-471B-4F7C-B96F-B7352010E231}"/>
                  </a:ext>
                </a:extLst>
              </p:cNvPr>
              <p:cNvSpPr>
                <a:spLocks noChangeShapeType="1"/>
              </p:cNvSpPr>
              <p:nvPr/>
            </p:nvSpPr>
            <p:spPr bwMode="auto">
              <a:xfrm flipH="1">
                <a:off x="6416675" y="1892300"/>
                <a:ext cx="21272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9" name="Label">
                <a:extLst>
                  <a:ext uri="{FF2B5EF4-FFF2-40B4-BE49-F238E27FC236}">
                    <a16:creationId xmlns:a16="http://schemas.microsoft.com/office/drawing/2014/main" id="{5DE37A87-CC56-4F4C-9EC1-921B895AA7E7}"/>
                  </a:ext>
                </a:extLst>
              </p:cNvPr>
              <p:cNvSpPr>
                <a:spLocks noChangeArrowheads="1"/>
              </p:cNvSpPr>
              <p:nvPr/>
            </p:nvSpPr>
            <p:spPr bwMode="auto">
              <a:xfrm>
                <a:off x="6816725" y="2148680"/>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C</a:t>
                </a:r>
                <a:endParaRPr kumimoji="0" lang="en-US" altLang="en-US" sz="500" b="0" i="0" u="none" strike="noStrike" cap="none" normalizeH="0" baseline="0" dirty="0">
                  <a:ln>
                    <a:noFill/>
                  </a:ln>
                  <a:solidFill>
                    <a:srgbClr val="777777"/>
                  </a:solidFill>
                  <a:effectLst/>
                </a:endParaRPr>
              </a:p>
            </p:txBody>
          </p:sp>
          <p:sp>
            <p:nvSpPr>
              <p:cNvPr id="560" name="Line">
                <a:extLst>
                  <a:ext uri="{FF2B5EF4-FFF2-40B4-BE49-F238E27FC236}">
                    <a16:creationId xmlns:a16="http://schemas.microsoft.com/office/drawing/2014/main" id="{28B0792C-5B40-4EC0-BF9F-6221D355DF23}"/>
                  </a:ext>
                </a:extLst>
              </p:cNvPr>
              <p:cNvSpPr>
                <a:spLocks noChangeShapeType="1"/>
              </p:cNvSpPr>
              <p:nvPr/>
            </p:nvSpPr>
            <p:spPr bwMode="auto">
              <a:xfrm flipH="1">
                <a:off x="6589713" y="2189163"/>
                <a:ext cx="21113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61" name="Label">
                <a:extLst>
                  <a:ext uri="{FF2B5EF4-FFF2-40B4-BE49-F238E27FC236}">
                    <a16:creationId xmlns:a16="http://schemas.microsoft.com/office/drawing/2014/main" id="{CA269B14-809E-42FB-B79B-2E3F3060675C}"/>
                  </a:ext>
                </a:extLst>
              </p:cNvPr>
              <p:cNvSpPr>
                <a:spLocks noChangeArrowheads="1"/>
              </p:cNvSpPr>
              <p:nvPr/>
            </p:nvSpPr>
            <p:spPr bwMode="auto">
              <a:xfrm>
                <a:off x="6978650" y="2432049"/>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B</a:t>
                </a:r>
                <a:endParaRPr kumimoji="0" lang="en-US" altLang="en-US" sz="500" b="0" i="0" u="none" strike="noStrike" cap="none" normalizeH="0" baseline="0" dirty="0">
                  <a:ln>
                    <a:noFill/>
                  </a:ln>
                  <a:solidFill>
                    <a:srgbClr val="777777"/>
                  </a:solidFill>
                  <a:effectLst/>
                </a:endParaRPr>
              </a:p>
            </p:txBody>
          </p:sp>
          <p:sp>
            <p:nvSpPr>
              <p:cNvPr id="562" name="Line">
                <a:extLst>
                  <a:ext uri="{FF2B5EF4-FFF2-40B4-BE49-F238E27FC236}">
                    <a16:creationId xmlns:a16="http://schemas.microsoft.com/office/drawing/2014/main" id="{8B0C656A-D8D2-40BD-A197-DAE843BA4DEE}"/>
                  </a:ext>
                </a:extLst>
              </p:cNvPr>
              <p:cNvSpPr>
                <a:spLocks noChangeShapeType="1"/>
              </p:cNvSpPr>
              <p:nvPr/>
            </p:nvSpPr>
            <p:spPr bwMode="auto">
              <a:xfrm flipH="1">
                <a:off x="6751638" y="2471738"/>
                <a:ext cx="21272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63" name="Label">
                <a:extLst>
                  <a:ext uri="{FF2B5EF4-FFF2-40B4-BE49-F238E27FC236}">
                    <a16:creationId xmlns:a16="http://schemas.microsoft.com/office/drawing/2014/main" id="{06034413-07A2-4B05-96C8-EF9184E31B37}"/>
                  </a:ext>
                </a:extLst>
              </p:cNvPr>
              <p:cNvSpPr>
                <a:spLocks noChangeArrowheads="1"/>
              </p:cNvSpPr>
              <p:nvPr/>
            </p:nvSpPr>
            <p:spPr bwMode="auto">
              <a:xfrm>
                <a:off x="7134225" y="2699543"/>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A</a:t>
                </a:r>
                <a:endParaRPr kumimoji="0" lang="en-US" altLang="en-US" sz="500" b="0" i="0" u="none" strike="noStrike" cap="none" normalizeH="0" baseline="0" dirty="0">
                  <a:ln>
                    <a:noFill/>
                  </a:ln>
                  <a:solidFill>
                    <a:srgbClr val="777777"/>
                  </a:solidFill>
                  <a:effectLst/>
                </a:endParaRPr>
              </a:p>
            </p:txBody>
          </p:sp>
          <p:sp>
            <p:nvSpPr>
              <p:cNvPr id="564" name="Line">
                <a:extLst>
                  <a:ext uri="{FF2B5EF4-FFF2-40B4-BE49-F238E27FC236}">
                    <a16:creationId xmlns:a16="http://schemas.microsoft.com/office/drawing/2014/main" id="{A35C3F9A-6F5B-4886-9EE0-6199EE52AFE5}"/>
                  </a:ext>
                </a:extLst>
              </p:cNvPr>
              <p:cNvSpPr>
                <a:spLocks noChangeShapeType="1"/>
              </p:cNvSpPr>
              <p:nvPr/>
            </p:nvSpPr>
            <p:spPr bwMode="auto">
              <a:xfrm flipH="1">
                <a:off x="6907213" y="2741613"/>
                <a:ext cx="21272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194503953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PowerBi</a:t>
            </a:r>
            <a:r>
              <a:rPr lang="de-DE" dirty="0"/>
              <a:t> große Charts</a:t>
            </a:r>
          </a:p>
        </p:txBody>
      </p:sp>
      <p:grpSp>
        <p:nvGrpSpPr>
          <p:cNvPr id="570" name="Spider Chart" descr="&lt;SmartSettings&gt;&lt;SmartResize enabled=&quot;True&quot; minWidth=&quot;25&quot; minHeight=&quot;25&quot; /&gt;&lt;/SmartSettings&gt;">
            <a:extLst>
              <a:ext uri="{FF2B5EF4-FFF2-40B4-BE49-F238E27FC236}">
                <a16:creationId xmlns:a16="http://schemas.microsoft.com/office/drawing/2014/main" id="{53C841BD-940C-49C2-8CF9-8091E3526141}"/>
              </a:ext>
            </a:extLst>
          </p:cNvPr>
          <p:cNvGrpSpPr/>
          <p:nvPr>
            <p:custDataLst>
              <p:tags r:id="rId1"/>
            </p:custDataLst>
          </p:nvPr>
        </p:nvGrpSpPr>
        <p:grpSpPr>
          <a:xfrm>
            <a:off x="337105" y="795433"/>
            <a:ext cx="2933383" cy="2013347"/>
            <a:chOff x="1639094" y="1022032"/>
            <a:chExt cx="2933383" cy="2013347"/>
          </a:xfrm>
        </p:grpSpPr>
        <p:sp>
          <p:nvSpPr>
            <p:cNvPr id="571" name="Tile Background">
              <a:extLst>
                <a:ext uri="{FF2B5EF4-FFF2-40B4-BE49-F238E27FC236}">
                  <a16:creationId xmlns:a16="http://schemas.microsoft.com/office/drawing/2014/main" id="{38013287-1F59-4E84-8FF0-7176BA965D77}"/>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72"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6CFCF217-9137-4008-B9AB-202ABC093AFE}"/>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73"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B2C87010-E97C-4976-BEC0-42E11BC5053C}"/>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574" name="Scales">
              <a:extLst>
                <a:ext uri="{FF2B5EF4-FFF2-40B4-BE49-F238E27FC236}">
                  <a16:creationId xmlns:a16="http://schemas.microsoft.com/office/drawing/2014/main" id="{9217C36C-48BF-4BD8-B394-645EF9076E1D}"/>
                </a:ext>
              </a:extLst>
            </p:cNvPr>
            <p:cNvGrpSpPr/>
            <p:nvPr/>
          </p:nvGrpSpPr>
          <p:grpSpPr>
            <a:xfrm>
              <a:off x="2502694" y="1544638"/>
              <a:ext cx="1201737" cy="1262063"/>
              <a:chOff x="5748338" y="1544638"/>
              <a:chExt cx="1201737" cy="1262063"/>
            </a:xfrm>
          </p:grpSpPr>
          <p:sp>
            <p:nvSpPr>
              <p:cNvPr id="636" name="Scale">
                <a:extLst>
                  <a:ext uri="{FF2B5EF4-FFF2-40B4-BE49-F238E27FC236}">
                    <a16:creationId xmlns:a16="http://schemas.microsoft.com/office/drawing/2014/main" id="{611378D0-5C47-4568-BA66-361EAD27FD2A}"/>
                  </a:ext>
                </a:extLst>
              </p:cNvPr>
              <p:cNvSpPr>
                <a:spLocks/>
              </p:cNvSpPr>
              <p:nvPr/>
            </p:nvSpPr>
            <p:spPr bwMode="auto">
              <a:xfrm>
                <a:off x="5748338" y="1544638"/>
                <a:ext cx="1201737" cy="1262063"/>
              </a:xfrm>
              <a:custGeom>
                <a:avLst/>
                <a:gdLst>
                  <a:gd name="T0" fmla="*/ 4772 w 5899"/>
                  <a:gd name="T1" fmla="*/ 5604 h 6195"/>
                  <a:gd name="T2" fmla="*/ 2950 w 5899"/>
                  <a:gd name="T3" fmla="*/ 6195 h 6195"/>
                  <a:gd name="T4" fmla="*/ 1127 w 5899"/>
                  <a:gd name="T5" fmla="*/ 5604 h 6195"/>
                  <a:gd name="T6" fmla="*/ 0 w 5899"/>
                  <a:gd name="T7" fmla="*/ 4055 h 6195"/>
                  <a:gd name="T8" fmla="*/ 0 w 5899"/>
                  <a:gd name="T9" fmla="*/ 2141 h 6195"/>
                  <a:gd name="T10" fmla="*/ 1127 w 5899"/>
                  <a:gd name="T11" fmla="*/ 592 h 6195"/>
                  <a:gd name="T12" fmla="*/ 2950 w 5899"/>
                  <a:gd name="T13" fmla="*/ 0 h 6195"/>
                  <a:gd name="T14" fmla="*/ 4772 w 5899"/>
                  <a:gd name="T15" fmla="*/ 592 h 6195"/>
                  <a:gd name="T16" fmla="*/ 5899 w 5899"/>
                  <a:gd name="T17" fmla="*/ 2141 h 6195"/>
                  <a:gd name="T18" fmla="*/ 5899 w 5899"/>
                  <a:gd name="T19" fmla="*/ 4055 h 6195"/>
                  <a:gd name="T20" fmla="*/ 4772 w 5899"/>
                  <a:gd name="T21" fmla="*/ 5604 h 6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99" h="6195">
                    <a:moveTo>
                      <a:pt x="4772" y="5604"/>
                    </a:moveTo>
                    <a:lnTo>
                      <a:pt x="2950" y="6195"/>
                    </a:lnTo>
                    <a:lnTo>
                      <a:pt x="1127" y="5604"/>
                    </a:lnTo>
                    <a:lnTo>
                      <a:pt x="0" y="4055"/>
                    </a:lnTo>
                    <a:lnTo>
                      <a:pt x="0" y="2141"/>
                    </a:lnTo>
                    <a:lnTo>
                      <a:pt x="1127" y="592"/>
                    </a:lnTo>
                    <a:lnTo>
                      <a:pt x="2950" y="0"/>
                    </a:lnTo>
                    <a:lnTo>
                      <a:pt x="4772" y="592"/>
                    </a:lnTo>
                    <a:lnTo>
                      <a:pt x="5899" y="2141"/>
                    </a:lnTo>
                    <a:lnTo>
                      <a:pt x="5899" y="4055"/>
                    </a:lnTo>
                    <a:lnTo>
                      <a:pt x="4772" y="5604"/>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7" name="Scale">
                <a:extLst>
                  <a:ext uri="{FF2B5EF4-FFF2-40B4-BE49-F238E27FC236}">
                    <a16:creationId xmlns:a16="http://schemas.microsoft.com/office/drawing/2014/main" id="{81864729-0E74-45AA-81BD-A5DF5A84EA14}"/>
                  </a:ext>
                </a:extLst>
              </p:cNvPr>
              <p:cNvSpPr>
                <a:spLocks/>
              </p:cNvSpPr>
              <p:nvPr/>
            </p:nvSpPr>
            <p:spPr bwMode="auto">
              <a:xfrm>
                <a:off x="5834063" y="1635125"/>
                <a:ext cx="1030287" cy="1081088"/>
              </a:xfrm>
              <a:custGeom>
                <a:avLst/>
                <a:gdLst>
                  <a:gd name="T0" fmla="*/ 4087 w 5052"/>
                  <a:gd name="T1" fmla="*/ 4799 h 5306"/>
                  <a:gd name="T2" fmla="*/ 2526 w 5052"/>
                  <a:gd name="T3" fmla="*/ 5306 h 5306"/>
                  <a:gd name="T4" fmla="*/ 965 w 5052"/>
                  <a:gd name="T5" fmla="*/ 4799 h 5306"/>
                  <a:gd name="T6" fmla="*/ 0 w 5052"/>
                  <a:gd name="T7" fmla="*/ 3473 h 5306"/>
                  <a:gd name="T8" fmla="*/ 0 w 5052"/>
                  <a:gd name="T9" fmla="*/ 1833 h 5306"/>
                  <a:gd name="T10" fmla="*/ 965 w 5052"/>
                  <a:gd name="T11" fmla="*/ 507 h 5306"/>
                  <a:gd name="T12" fmla="*/ 2526 w 5052"/>
                  <a:gd name="T13" fmla="*/ 0 h 5306"/>
                  <a:gd name="T14" fmla="*/ 4087 w 5052"/>
                  <a:gd name="T15" fmla="*/ 507 h 5306"/>
                  <a:gd name="T16" fmla="*/ 5052 w 5052"/>
                  <a:gd name="T17" fmla="*/ 1833 h 5306"/>
                  <a:gd name="T18" fmla="*/ 5052 w 5052"/>
                  <a:gd name="T19" fmla="*/ 3473 h 5306"/>
                  <a:gd name="T20" fmla="*/ 4087 w 5052"/>
                  <a:gd name="T21" fmla="*/ 4799 h 5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52" h="5306">
                    <a:moveTo>
                      <a:pt x="4087" y="4799"/>
                    </a:moveTo>
                    <a:lnTo>
                      <a:pt x="2526" y="5306"/>
                    </a:lnTo>
                    <a:lnTo>
                      <a:pt x="965" y="4799"/>
                    </a:lnTo>
                    <a:lnTo>
                      <a:pt x="0" y="3473"/>
                    </a:lnTo>
                    <a:lnTo>
                      <a:pt x="0" y="1833"/>
                    </a:lnTo>
                    <a:lnTo>
                      <a:pt x="965" y="507"/>
                    </a:lnTo>
                    <a:lnTo>
                      <a:pt x="2526" y="0"/>
                    </a:lnTo>
                    <a:lnTo>
                      <a:pt x="4087" y="507"/>
                    </a:lnTo>
                    <a:lnTo>
                      <a:pt x="5052" y="1833"/>
                    </a:lnTo>
                    <a:lnTo>
                      <a:pt x="5052" y="3473"/>
                    </a:lnTo>
                    <a:lnTo>
                      <a:pt x="4087" y="4799"/>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8" name="Scale">
                <a:extLst>
                  <a:ext uri="{FF2B5EF4-FFF2-40B4-BE49-F238E27FC236}">
                    <a16:creationId xmlns:a16="http://schemas.microsoft.com/office/drawing/2014/main" id="{B85659FA-C154-46DF-820F-BF20416CDE4A}"/>
                  </a:ext>
                </a:extLst>
              </p:cNvPr>
              <p:cNvSpPr>
                <a:spLocks/>
              </p:cNvSpPr>
              <p:nvPr/>
            </p:nvSpPr>
            <p:spPr bwMode="auto">
              <a:xfrm>
                <a:off x="5919788" y="1725613"/>
                <a:ext cx="858837" cy="900113"/>
              </a:xfrm>
              <a:custGeom>
                <a:avLst/>
                <a:gdLst>
                  <a:gd name="T0" fmla="*/ 3402 w 4205"/>
                  <a:gd name="T1" fmla="*/ 3995 h 4417"/>
                  <a:gd name="T2" fmla="*/ 2103 w 4205"/>
                  <a:gd name="T3" fmla="*/ 4417 h 4417"/>
                  <a:gd name="T4" fmla="*/ 803 w 4205"/>
                  <a:gd name="T5" fmla="*/ 3995 h 4417"/>
                  <a:gd name="T6" fmla="*/ 0 w 4205"/>
                  <a:gd name="T7" fmla="*/ 2891 h 4417"/>
                  <a:gd name="T8" fmla="*/ 0 w 4205"/>
                  <a:gd name="T9" fmla="*/ 1526 h 4417"/>
                  <a:gd name="T10" fmla="*/ 803 w 4205"/>
                  <a:gd name="T11" fmla="*/ 422 h 4417"/>
                  <a:gd name="T12" fmla="*/ 2103 w 4205"/>
                  <a:gd name="T13" fmla="*/ 0 h 4417"/>
                  <a:gd name="T14" fmla="*/ 3402 w 4205"/>
                  <a:gd name="T15" fmla="*/ 422 h 4417"/>
                  <a:gd name="T16" fmla="*/ 4205 w 4205"/>
                  <a:gd name="T17" fmla="*/ 1526 h 4417"/>
                  <a:gd name="T18" fmla="*/ 4205 w 4205"/>
                  <a:gd name="T19" fmla="*/ 2891 h 4417"/>
                  <a:gd name="T20" fmla="*/ 3402 w 4205"/>
                  <a:gd name="T21" fmla="*/ 3995 h 4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5" h="4417">
                    <a:moveTo>
                      <a:pt x="3402" y="3995"/>
                    </a:moveTo>
                    <a:lnTo>
                      <a:pt x="2103" y="4417"/>
                    </a:lnTo>
                    <a:lnTo>
                      <a:pt x="803" y="3995"/>
                    </a:lnTo>
                    <a:lnTo>
                      <a:pt x="0" y="2891"/>
                    </a:lnTo>
                    <a:lnTo>
                      <a:pt x="0" y="1526"/>
                    </a:lnTo>
                    <a:lnTo>
                      <a:pt x="803" y="422"/>
                    </a:lnTo>
                    <a:lnTo>
                      <a:pt x="2103" y="0"/>
                    </a:lnTo>
                    <a:lnTo>
                      <a:pt x="3402" y="422"/>
                    </a:lnTo>
                    <a:lnTo>
                      <a:pt x="4205" y="1526"/>
                    </a:lnTo>
                    <a:lnTo>
                      <a:pt x="4205" y="2891"/>
                    </a:lnTo>
                    <a:lnTo>
                      <a:pt x="3402" y="3995"/>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9" name="Scale">
                <a:extLst>
                  <a:ext uri="{FF2B5EF4-FFF2-40B4-BE49-F238E27FC236}">
                    <a16:creationId xmlns:a16="http://schemas.microsoft.com/office/drawing/2014/main" id="{800E786D-073B-4752-BE80-FC72B4A91F07}"/>
                  </a:ext>
                </a:extLst>
              </p:cNvPr>
              <p:cNvSpPr>
                <a:spLocks/>
              </p:cNvSpPr>
              <p:nvPr/>
            </p:nvSpPr>
            <p:spPr bwMode="auto">
              <a:xfrm>
                <a:off x="6007100" y="1816100"/>
                <a:ext cx="684212" cy="719138"/>
              </a:xfrm>
              <a:custGeom>
                <a:avLst/>
                <a:gdLst>
                  <a:gd name="T0" fmla="*/ 2717 w 3359"/>
                  <a:gd name="T1" fmla="*/ 3191 h 3528"/>
                  <a:gd name="T2" fmla="*/ 1680 w 3359"/>
                  <a:gd name="T3" fmla="*/ 3528 h 3528"/>
                  <a:gd name="T4" fmla="*/ 642 w 3359"/>
                  <a:gd name="T5" fmla="*/ 3191 h 3528"/>
                  <a:gd name="T6" fmla="*/ 0 w 3359"/>
                  <a:gd name="T7" fmla="*/ 2309 h 3528"/>
                  <a:gd name="T8" fmla="*/ 0 w 3359"/>
                  <a:gd name="T9" fmla="*/ 1219 h 3528"/>
                  <a:gd name="T10" fmla="*/ 642 w 3359"/>
                  <a:gd name="T11" fmla="*/ 337 h 3528"/>
                  <a:gd name="T12" fmla="*/ 1680 w 3359"/>
                  <a:gd name="T13" fmla="*/ 0 h 3528"/>
                  <a:gd name="T14" fmla="*/ 2717 w 3359"/>
                  <a:gd name="T15" fmla="*/ 337 h 3528"/>
                  <a:gd name="T16" fmla="*/ 3359 w 3359"/>
                  <a:gd name="T17" fmla="*/ 1219 h 3528"/>
                  <a:gd name="T18" fmla="*/ 3359 w 3359"/>
                  <a:gd name="T19" fmla="*/ 2309 h 3528"/>
                  <a:gd name="T20" fmla="*/ 2717 w 3359"/>
                  <a:gd name="T21" fmla="*/ 319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59" h="3528">
                    <a:moveTo>
                      <a:pt x="2717" y="3191"/>
                    </a:moveTo>
                    <a:lnTo>
                      <a:pt x="1680" y="3528"/>
                    </a:lnTo>
                    <a:lnTo>
                      <a:pt x="642" y="3191"/>
                    </a:lnTo>
                    <a:lnTo>
                      <a:pt x="0" y="2309"/>
                    </a:lnTo>
                    <a:lnTo>
                      <a:pt x="0" y="1219"/>
                    </a:lnTo>
                    <a:lnTo>
                      <a:pt x="642" y="337"/>
                    </a:lnTo>
                    <a:lnTo>
                      <a:pt x="1680" y="0"/>
                    </a:lnTo>
                    <a:lnTo>
                      <a:pt x="2717" y="337"/>
                    </a:lnTo>
                    <a:lnTo>
                      <a:pt x="3359" y="1219"/>
                    </a:lnTo>
                    <a:lnTo>
                      <a:pt x="3359" y="2309"/>
                    </a:lnTo>
                    <a:lnTo>
                      <a:pt x="2717" y="3191"/>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40" name="Scale">
                <a:extLst>
                  <a:ext uri="{FF2B5EF4-FFF2-40B4-BE49-F238E27FC236}">
                    <a16:creationId xmlns:a16="http://schemas.microsoft.com/office/drawing/2014/main" id="{1800C680-6BC9-4666-9024-6ED49594AB99}"/>
                  </a:ext>
                </a:extLst>
              </p:cNvPr>
              <p:cNvSpPr>
                <a:spLocks/>
              </p:cNvSpPr>
              <p:nvPr/>
            </p:nvSpPr>
            <p:spPr bwMode="auto">
              <a:xfrm>
                <a:off x="6092825" y="1906588"/>
                <a:ext cx="512762" cy="538163"/>
              </a:xfrm>
              <a:custGeom>
                <a:avLst/>
                <a:gdLst>
                  <a:gd name="T0" fmla="*/ 2032 w 2512"/>
                  <a:gd name="T1" fmla="*/ 2387 h 2639"/>
                  <a:gd name="T2" fmla="*/ 1256 w 2512"/>
                  <a:gd name="T3" fmla="*/ 2639 h 2639"/>
                  <a:gd name="T4" fmla="*/ 479 w 2512"/>
                  <a:gd name="T5" fmla="*/ 2387 h 2639"/>
                  <a:gd name="T6" fmla="*/ 0 w 2512"/>
                  <a:gd name="T7" fmla="*/ 1727 h 2639"/>
                  <a:gd name="T8" fmla="*/ 0 w 2512"/>
                  <a:gd name="T9" fmla="*/ 912 h 2639"/>
                  <a:gd name="T10" fmla="*/ 479 w 2512"/>
                  <a:gd name="T11" fmla="*/ 252 h 2639"/>
                  <a:gd name="T12" fmla="*/ 1256 w 2512"/>
                  <a:gd name="T13" fmla="*/ 0 h 2639"/>
                  <a:gd name="T14" fmla="*/ 2032 w 2512"/>
                  <a:gd name="T15" fmla="*/ 252 h 2639"/>
                  <a:gd name="T16" fmla="*/ 2512 w 2512"/>
                  <a:gd name="T17" fmla="*/ 912 h 2639"/>
                  <a:gd name="T18" fmla="*/ 2512 w 2512"/>
                  <a:gd name="T19" fmla="*/ 1727 h 2639"/>
                  <a:gd name="T20" fmla="*/ 2032 w 2512"/>
                  <a:gd name="T21" fmla="*/ 2387 h 2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2" h="2639">
                    <a:moveTo>
                      <a:pt x="2032" y="2387"/>
                    </a:moveTo>
                    <a:lnTo>
                      <a:pt x="1256" y="2639"/>
                    </a:lnTo>
                    <a:lnTo>
                      <a:pt x="479" y="2387"/>
                    </a:lnTo>
                    <a:lnTo>
                      <a:pt x="0" y="1727"/>
                    </a:lnTo>
                    <a:lnTo>
                      <a:pt x="0" y="912"/>
                    </a:lnTo>
                    <a:lnTo>
                      <a:pt x="479" y="252"/>
                    </a:lnTo>
                    <a:lnTo>
                      <a:pt x="1256" y="0"/>
                    </a:lnTo>
                    <a:lnTo>
                      <a:pt x="2032" y="252"/>
                    </a:lnTo>
                    <a:lnTo>
                      <a:pt x="2512" y="912"/>
                    </a:lnTo>
                    <a:lnTo>
                      <a:pt x="2512" y="1727"/>
                    </a:lnTo>
                    <a:lnTo>
                      <a:pt x="2032" y="2387"/>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41" name="Scale">
                <a:extLst>
                  <a:ext uri="{FF2B5EF4-FFF2-40B4-BE49-F238E27FC236}">
                    <a16:creationId xmlns:a16="http://schemas.microsoft.com/office/drawing/2014/main" id="{7142F482-134A-473A-B7FB-558D99340DBC}"/>
                  </a:ext>
                </a:extLst>
              </p:cNvPr>
              <p:cNvSpPr>
                <a:spLocks/>
              </p:cNvSpPr>
              <p:nvPr/>
            </p:nvSpPr>
            <p:spPr bwMode="auto">
              <a:xfrm>
                <a:off x="6180138" y="1997075"/>
                <a:ext cx="338137" cy="357188"/>
              </a:xfrm>
              <a:custGeom>
                <a:avLst/>
                <a:gdLst>
                  <a:gd name="T0" fmla="*/ 1347 w 1665"/>
                  <a:gd name="T1" fmla="*/ 1583 h 1750"/>
                  <a:gd name="T2" fmla="*/ 833 w 1665"/>
                  <a:gd name="T3" fmla="*/ 1750 h 1750"/>
                  <a:gd name="T4" fmla="*/ 318 w 1665"/>
                  <a:gd name="T5" fmla="*/ 1583 h 1750"/>
                  <a:gd name="T6" fmla="*/ 0 w 1665"/>
                  <a:gd name="T7" fmla="*/ 1145 h 1750"/>
                  <a:gd name="T8" fmla="*/ 0 w 1665"/>
                  <a:gd name="T9" fmla="*/ 604 h 1750"/>
                  <a:gd name="T10" fmla="*/ 318 w 1665"/>
                  <a:gd name="T11" fmla="*/ 167 h 1750"/>
                  <a:gd name="T12" fmla="*/ 833 w 1665"/>
                  <a:gd name="T13" fmla="*/ 0 h 1750"/>
                  <a:gd name="T14" fmla="*/ 1347 w 1665"/>
                  <a:gd name="T15" fmla="*/ 167 h 1750"/>
                  <a:gd name="T16" fmla="*/ 1665 w 1665"/>
                  <a:gd name="T17" fmla="*/ 604 h 1750"/>
                  <a:gd name="T18" fmla="*/ 1665 w 1665"/>
                  <a:gd name="T19" fmla="*/ 1145 h 1750"/>
                  <a:gd name="T20" fmla="*/ 1347 w 1665"/>
                  <a:gd name="T21" fmla="*/ 1583 h 1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5" h="1750">
                    <a:moveTo>
                      <a:pt x="1347" y="1583"/>
                    </a:moveTo>
                    <a:lnTo>
                      <a:pt x="833" y="1750"/>
                    </a:lnTo>
                    <a:lnTo>
                      <a:pt x="318" y="1583"/>
                    </a:lnTo>
                    <a:lnTo>
                      <a:pt x="0" y="1145"/>
                    </a:lnTo>
                    <a:lnTo>
                      <a:pt x="0" y="604"/>
                    </a:lnTo>
                    <a:lnTo>
                      <a:pt x="318" y="167"/>
                    </a:lnTo>
                    <a:lnTo>
                      <a:pt x="833" y="0"/>
                    </a:lnTo>
                    <a:lnTo>
                      <a:pt x="1347" y="167"/>
                    </a:lnTo>
                    <a:lnTo>
                      <a:pt x="1665" y="604"/>
                    </a:lnTo>
                    <a:lnTo>
                      <a:pt x="1665" y="1145"/>
                    </a:lnTo>
                    <a:lnTo>
                      <a:pt x="1347" y="1583"/>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42" name="Scale">
                <a:extLst>
                  <a:ext uri="{FF2B5EF4-FFF2-40B4-BE49-F238E27FC236}">
                    <a16:creationId xmlns:a16="http://schemas.microsoft.com/office/drawing/2014/main" id="{5A4DF938-2FCD-4C35-8160-FA8B09888ECE}"/>
                  </a:ext>
                </a:extLst>
              </p:cNvPr>
              <p:cNvSpPr>
                <a:spLocks/>
              </p:cNvSpPr>
              <p:nvPr/>
            </p:nvSpPr>
            <p:spPr bwMode="auto">
              <a:xfrm>
                <a:off x="6265863" y="2087563"/>
                <a:ext cx="166687" cy="176213"/>
              </a:xfrm>
              <a:custGeom>
                <a:avLst/>
                <a:gdLst>
                  <a:gd name="T0" fmla="*/ 663 w 819"/>
                  <a:gd name="T1" fmla="*/ 779 h 861"/>
                  <a:gd name="T2" fmla="*/ 410 w 819"/>
                  <a:gd name="T3" fmla="*/ 861 h 861"/>
                  <a:gd name="T4" fmla="*/ 157 w 819"/>
                  <a:gd name="T5" fmla="*/ 779 h 861"/>
                  <a:gd name="T6" fmla="*/ 0 w 819"/>
                  <a:gd name="T7" fmla="*/ 564 h 861"/>
                  <a:gd name="T8" fmla="*/ 0 w 819"/>
                  <a:gd name="T9" fmla="*/ 298 h 861"/>
                  <a:gd name="T10" fmla="*/ 157 w 819"/>
                  <a:gd name="T11" fmla="*/ 83 h 861"/>
                  <a:gd name="T12" fmla="*/ 410 w 819"/>
                  <a:gd name="T13" fmla="*/ 0 h 861"/>
                  <a:gd name="T14" fmla="*/ 663 w 819"/>
                  <a:gd name="T15" fmla="*/ 83 h 861"/>
                  <a:gd name="T16" fmla="*/ 819 w 819"/>
                  <a:gd name="T17" fmla="*/ 298 h 861"/>
                  <a:gd name="T18" fmla="*/ 819 w 819"/>
                  <a:gd name="T19" fmla="*/ 564 h 861"/>
                  <a:gd name="T20" fmla="*/ 663 w 819"/>
                  <a:gd name="T21" fmla="*/ 779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9" h="861">
                    <a:moveTo>
                      <a:pt x="663" y="779"/>
                    </a:moveTo>
                    <a:lnTo>
                      <a:pt x="410" y="861"/>
                    </a:lnTo>
                    <a:lnTo>
                      <a:pt x="157" y="779"/>
                    </a:lnTo>
                    <a:lnTo>
                      <a:pt x="0" y="564"/>
                    </a:lnTo>
                    <a:lnTo>
                      <a:pt x="0" y="298"/>
                    </a:lnTo>
                    <a:lnTo>
                      <a:pt x="157" y="83"/>
                    </a:lnTo>
                    <a:lnTo>
                      <a:pt x="410" y="0"/>
                    </a:lnTo>
                    <a:lnTo>
                      <a:pt x="663" y="83"/>
                    </a:lnTo>
                    <a:lnTo>
                      <a:pt x="819" y="298"/>
                    </a:lnTo>
                    <a:lnTo>
                      <a:pt x="819" y="564"/>
                    </a:lnTo>
                    <a:lnTo>
                      <a:pt x="663" y="779"/>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75" name="Axes">
              <a:extLst>
                <a:ext uri="{FF2B5EF4-FFF2-40B4-BE49-F238E27FC236}">
                  <a16:creationId xmlns:a16="http://schemas.microsoft.com/office/drawing/2014/main" id="{521D4538-4121-4000-B4C9-9E12298CEFE0}"/>
                </a:ext>
              </a:extLst>
            </p:cNvPr>
            <p:cNvGrpSpPr/>
            <p:nvPr/>
          </p:nvGrpSpPr>
          <p:grpSpPr>
            <a:xfrm>
              <a:off x="2415381" y="1454150"/>
              <a:ext cx="1376362" cy="1443038"/>
              <a:chOff x="5661025" y="1454150"/>
              <a:chExt cx="1376362" cy="1443038"/>
            </a:xfrm>
          </p:grpSpPr>
          <p:sp>
            <p:nvSpPr>
              <p:cNvPr id="626" name="Axis">
                <a:extLst>
                  <a:ext uri="{FF2B5EF4-FFF2-40B4-BE49-F238E27FC236}">
                    <a16:creationId xmlns:a16="http://schemas.microsoft.com/office/drawing/2014/main" id="{34973DC5-3E08-4434-BE65-CB8C9D1322A7}"/>
                  </a:ext>
                </a:extLst>
              </p:cNvPr>
              <p:cNvSpPr>
                <a:spLocks noChangeShapeType="1"/>
              </p:cNvSpPr>
              <p:nvPr/>
            </p:nvSpPr>
            <p:spPr bwMode="auto">
              <a:xfrm flipH="1" flipV="1">
                <a:off x="6350000" y="2174875"/>
                <a:ext cx="423862" cy="584200"/>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27" name="Axis">
                <a:extLst>
                  <a:ext uri="{FF2B5EF4-FFF2-40B4-BE49-F238E27FC236}">
                    <a16:creationId xmlns:a16="http://schemas.microsoft.com/office/drawing/2014/main" id="{882A6D79-C30F-4178-8967-F0CF895EBDC0}"/>
                  </a:ext>
                </a:extLst>
              </p:cNvPr>
              <p:cNvSpPr>
                <a:spLocks noChangeShapeType="1"/>
              </p:cNvSpPr>
              <p:nvPr/>
            </p:nvSpPr>
            <p:spPr bwMode="auto">
              <a:xfrm flipV="1">
                <a:off x="6350000" y="2174875"/>
                <a:ext cx="0" cy="722313"/>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28" name="Axis">
                <a:extLst>
                  <a:ext uri="{FF2B5EF4-FFF2-40B4-BE49-F238E27FC236}">
                    <a16:creationId xmlns:a16="http://schemas.microsoft.com/office/drawing/2014/main" id="{A366688C-8233-40F8-8E3F-5CD0CA2373D3}"/>
                  </a:ext>
                </a:extLst>
              </p:cNvPr>
              <p:cNvSpPr>
                <a:spLocks noChangeShapeType="1"/>
              </p:cNvSpPr>
              <p:nvPr/>
            </p:nvSpPr>
            <p:spPr bwMode="auto">
              <a:xfrm flipV="1">
                <a:off x="5924550" y="2174875"/>
                <a:ext cx="425450" cy="584200"/>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29" name="Axis">
                <a:extLst>
                  <a:ext uri="{FF2B5EF4-FFF2-40B4-BE49-F238E27FC236}">
                    <a16:creationId xmlns:a16="http://schemas.microsoft.com/office/drawing/2014/main" id="{8061BFB3-69CF-404A-95CB-7B5AB8469744}"/>
                  </a:ext>
                </a:extLst>
              </p:cNvPr>
              <p:cNvSpPr>
                <a:spLocks noChangeShapeType="1"/>
              </p:cNvSpPr>
              <p:nvPr/>
            </p:nvSpPr>
            <p:spPr bwMode="auto">
              <a:xfrm flipV="1">
                <a:off x="5661025" y="2174875"/>
                <a:ext cx="688975" cy="223838"/>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0" name="Axis">
                <a:extLst>
                  <a:ext uri="{FF2B5EF4-FFF2-40B4-BE49-F238E27FC236}">
                    <a16:creationId xmlns:a16="http://schemas.microsoft.com/office/drawing/2014/main" id="{3D749F6C-E6F6-4BA5-A55F-60EDE30E6104}"/>
                  </a:ext>
                </a:extLst>
              </p:cNvPr>
              <p:cNvSpPr>
                <a:spLocks noChangeShapeType="1"/>
              </p:cNvSpPr>
              <p:nvPr/>
            </p:nvSpPr>
            <p:spPr bwMode="auto">
              <a:xfrm>
                <a:off x="5661025" y="1952625"/>
                <a:ext cx="688975" cy="222250"/>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1" name="Axis">
                <a:extLst>
                  <a:ext uri="{FF2B5EF4-FFF2-40B4-BE49-F238E27FC236}">
                    <a16:creationId xmlns:a16="http://schemas.microsoft.com/office/drawing/2014/main" id="{67DD42B4-3859-4DB0-B703-C8753DA945DF}"/>
                  </a:ext>
                </a:extLst>
              </p:cNvPr>
              <p:cNvSpPr>
                <a:spLocks noChangeShapeType="1"/>
              </p:cNvSpPr>
              <p:nvPr/>
            </p:nvSpPr>
            <p:spPr bwMode="auto">
              <a:xfrm>
                <a:off x="5924550" y="1592263"/>
                <a:ext cx="425450" cy="582613"/>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2" name="Axis">
                <a:extLst>
                  <a:ext uri="{FF2B5EF4-FFF2-40B4-BE49-F238E27FC236}">
                    <a16:creationId xmlns:a16="http://schemas.microsoft.com/office/drawing/2014/main" id="{EA9D885F-20A1-43A0-A106-158AEEA5D73B}"/>
                  </a:ext>
                </a:extLst>
              </p:cNvPr>
              <p:cNvSpPr>
                <a:spLocks noChangeShapeType="1"/>
              </p:cNvSpPr>
              <p:nvPr/>
            </p:nvSpPr>
            <p:spPr bwMode="auto">
              <a:xfrm>
                <a:off x="6350000" y="1454150"/>
                <a:ext cx="0" cy="720725"/>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3" name="Axis">
                <a:extLst>
                  <a:ext uri="{FF2B5EF4-FFF2-40B4-BE49-F238E27FC236}">
                    <a16:creationId xmlns:a16="http://schemas.microsoft.com/office/drawing/2014/main" id="{25898B64-2166-41F9-8DD1-F60955D00207}"/>
                  </a:ext>
                </a:extLst>
              </p:cNvPr>
              <p:cNvSpPr>
                <a:spLocks noChangeShapeType="1"/>
              </p:cNvSpPr>
              <p:nvPr/>
            </p:nvSpPr>
            <p:spPr bwMode="auto">
              <a:xfrm flipH="1">
                <a:off x="6350000" y="1592263"/>
                <a:ext cx="423862" cy="582613"/>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4" name="Axis">
                <a:extLst>
                  <a:ext uri="{FF2B5EF4-FFF2-40B4-BE49-F238E27FC236}">
                    <a16:creationId xmlns:a16="http://schemas.microsoft.com/office/drawing/2014/main" id="{E0130B82-66DB-4DDB-A3E5-521B8BC6B66B}"/>
                  </a:ext>
                </a:extLst>
              </p:cNvPr>
              <p:cNvSpPr>
                <a:spLocks noChangeShapeType="1"/>
              </p:cNvSpPr>
              <p:nvPr/>
            </p:nvSpPr>
            <p:spPr bwMode="auto">
              <a:xfrm flipH="1">
                <a:off x="6350000" y="1952625"/>
                <a:ext cx="687387" cy="222250"/>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5" name="Axis">
                <a:extLst>
                  <a:ext uri="{FF2B5EF4-FFF2-40B4-BE49-F238E27FC236}">
                    <a16:creationId xmlns:a16="http://schemas.microsoft.com/office/drawing/2014/main" id="{D6CC8EF4-5404-4E1F-9BD4-0765B8D2C29E}"/>
                  </a:ext>
                </a:extLst>
              </p:cNvPr>
              <p:cNvSpPr>
                <a:spLocks noChangeShapeType="1"/>
              </p:cNvSpPr>
              <p:nvPr/>
            </p:nvSpPr>
            <p:spPr bwMode="auto">
              <a:xfrm flipH="1" flipV="1">
                <a:off x="6350000" y="2174875"/>
                <a:ext cx="687387" cy="223838"/>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76" name="Scale Labels">
              <a:extLst>
                <a:ext uri="{FF2B5EF4-FFF2-40B4-BE49-F238E27FC236}">
                  <a16:creationId xmlns:a16="http://schemas.microsoft.com/office/drawing/2014/main" id="{7A55EF0B-9A4B-4C76-8D4D-35F8B53B0E6E}"/>
                </a:ext>
              </a:extLst>
            </p:cNvPr>
            <p:cNvGrpSpPr/>
            <p:nvPr/>
          </p:nvGrpSpPr>
          <p:grpSpPr>
            <a:xfrm>
              <a:off x="3112294" y="1495425"/>
              <a:ext cx="41678" cy="589091"/>
              <a:chOff x="6357938" y="1495425"/>
              <a:chExt cx="41678" cy="589091"/>
            </a:xfrm>
          </p:grpSpPr>
          <p:sp>
            <p:nvSpPr>
              <p:cNvPr id="619" name="Label">
                <a:extLst>
                  <a:ext uri="{FF2B5EF4-FFF2-40B4-BE49-F238E27FC236}">
                    <a16:creationId xmlns:a16="http://schemas.microsoft.com/office/drawing/2014/main" id="{AB55E9D2-9CBB-4751-B2C0-76F4343A0FBA}"/>
                  </a:ext>
                </a:extLst>
              </p:cNvPr>
              <p:cNvSpPr>
                <a:spLocks noChangeArrowheads="1"/>
              </p:cNvSpPr>
              <p:nvPr/>
            </p:nvSpPr>
            <p:spPr bwMode="auto">
              <a:xfrm>
                <a:off x="6357938" y="2038350"/>
                <a:ext cx="41678"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10</a:t>
                </a:r>
                <a:endParaRPr kumimoji="0" lang="en-US" altLang="en-US" sz="300" b="0" i="0" u="none" strike="noStrike" cap="none" normalizeH="0" baseline="0">
                  <a:ln>
                    <a:noFill/>
                  </a:ln>
                  <a:solidFill>
                    <a:srgbClr val="777777"/>
                  </a:solidFill>
                  <a:effectLst/>
                </a:endParaRPr>
              </a:p>
            </p:txBody>
          </p:sp>
          <p:sp>
            <p:nvSpPr>
              <p:cNvPr id="620" name="Label">
                <a:extLst>
                  <a:ext uri="{FF2B5EF4-FFF2-40B4-BE49-F238E27FC236}">
                    <a16:creationId xmlns:a16="http://schemas.microsoft.com/office/drawing/2014/main" id="{8EFD85B5-7EF9-4684-86A1-7DBAAF478505}"/>
                  </a:ext>
                </a:extLst>
              </p:cNvPr>
              <p:cNvSpPr>
                <a:spLocks noChangeArrowheads="1"/>
              </p:cNvSpPr>
              <p:nvPr/>
            </p:nvSpPr>
            <p:spPr bwMode="auto">
              <a:xfrm>
                <a:off x="6357938" y="1947863"/>
                <a:ext cx="41678"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20</a:t>
                </a:r>
                <a:endParaRPr kumimoji="0" lang="en-US" altLang="en-US" sz="300" b="0" i="0" u="none" strike="noStrike" cap="none" normalizeH="0" baseline="0">
                  <a:ln>
                    <a:noFill/>
                  </a:ln>
                  <a:solidFill>
                    <a:srgbClr val="777777"/>
                  </a:solidFill>
                  <a:effectLst/>
                </a:endParaRPr>
              </a:p>
            </p:txBody>
          </p:sp>
          <p:sp>
            <p:nvSpPr>
              <p:cNvPr id="621" name="Label">
                <a:extLst>
                  <a:ext uri="{FF2B5EF4-FFF2-40B4-BE49-F238E27FC236}">
                    <a16:creationId xmlns:a16="http://schemas.microsoft.com/office/drawing/2014/main" id="{743B4794-3094-4EA5-B0C8-94109134EE5B}"/>
                  </a:ext>
                </a:extLst>
              </p:cNvPr>
              <p:cNvSpPr>
                <a:spLocks noChangeArrowheads="1"/>
              </p:cNvSpPr>
              <p:nvPr/>
            </p:nvSpPr>
            <p:spPr bwMode="auto">
              <a:xfrm>
                <a:off x="6357938" y="1857375"/>
                <a:ext cx="41678"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30</a:t>
                </a:r>
                <a:endParaRPr kumimoji="0" lang="en-US" altLang="en-US" sz="300" b="0" i="0" u="none" strike="noStrike" cap="none" normalizeH="0" baseline="0">
                  <a:ln>
                    <a:noFill/>
                  </a:ln>
                  <a:solidFill>
                    <a:srgbClr val="777777"/>
                  </a:solidFill>
                  <a:effectLst/>
                </a:endParaRPr>
              </a:p>
            </p:txBody>
          </p:sp>
          <p:sp>
            <p:nvSpPr>
              <p:cNvPr id="622" name="Label">
                <a:extLst>
                  <a:ext uri="{FF2B5EF4-FFF2-40B4-BE49-F238E27FC236}">
                    <a16:creationId xmlns:a16="http://schemas.microsoft.com/office/drawing/2014/main" id="{E059FC0B-7E80-4D84-BA06-3DDF58BC3CBA}"/>
                  </a:ext>
                </a:extLst>
              </p:cNvPr>
              <p:cNvSpPr>
                <a:spLocks noChangeArrowheads="1"/>
              </p:cNvSpPr>
              <p:nvPr/>
            </p:nvSpPr>
            <p:spPr bwMode="auto">
              <a:xfrm>
                <a:off x="6357938" y="1766888"/>
                <a:ext cx="41678"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40</a:t>
                </a:r>
                <a:endParaRPr kumimoji="0" lang="en-US" altLang="en-US" sz="300" b="0" i="0" u="none" strike="noStrike" cap="none" normalizeH="0" baseline="0">
                  <a:ln>
                    <a:noFill/>
                  </a:ln>
                  <a:solidFill>
                    <a:srgbClr val="777777"/>
                  </a:solidFill>
                  <a:effectLst/>
                </a:endParaRPr>
              </a:p>
            </p:txBody>
          </p:sp>
          <p:sp>
            <p:nvSpPr>
              <p:cNvPr id="623" name="Label">
                <a:extLst>
                  <a:ext uri="{FF2B5EF4-FFF2-40B4-BE49-F238E27FC236}">
                    <a16:creationId xmlns:a16="http://schemas.microsoft.com/office/drawing/2014/main" id="{2CFCAC97-6B29-41B7-B1F1-8EA3AB3D50CF}"/>
                  </a:ext>
                </a:extLst>
              </p:cNvPr>
              <p:cNvSpPr>
                <a:spLocks noChangeArrowheads="1"/>
              </p:cNvSpPr>
              <p:nvPr/>
            </p:nvSpPr>
            <p:spPr bwMode="auto">
              <a:xfrm>
                <a:off x="6357938" y="1676400"/>
                <a:ext cx="41678"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50</a:t>
                </a:r>
                <a:endParaRPr kumimoji="0" lang="en-US" altLang="en-US" sz="300" b="0" i="0" u="none" strike="noStrike" cap="none" normalizeH="0" baseline="0">
                  <a:ln>
                    <a:noFill/>
                  </a:ln>
                  <a:solidFill>
                    <a:srgbClr val="777777"/>
                  </a:solidFill>
                  <a:effectLst/>
                </a:endParaRPr>
              </a:p>
            </p:txBody>
          </p:sp>
          <p:sp>
            <p:nvSpPr>
              <p:cNvPr id="624" name="Label">
                <a:extLst>
                  <a:ext uri="{FF2B5EF4-FFF2-40B4-BE49-F238E27FC236}">
                    <a16:creationId xmlns:a16="http://schemas.microsoft.com/office/drawing/2014/main" id="{5D14DB3A-F757-4D15-9768-7866D2E7C07C}"/>
                  </a:ext>
                </a:extLst>
              </p:cNvPr>
              <p:cNvSpPr>
                <a:spLocks noChangeArrowheads="1"/>
              </p:cNvSpPr>
              <p:nvPr/>
            </p:nvSpPr>
            <p:spPr bwMode="auto">
              <a:xfrm>
                <a:off x="6357938" y="1585913"/>
                <a:ext cx="41678"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777777"/>
                    </a:solidFill>
                    <a:effectLst/>
                    <a:latin typeface="Segoe UI" panose="020B0502040204020203" pitchFamily="34" charset="0"/>
                  </a:rPr>
                  <a:t>60</a:t>
                </a:r>
                <a:endParaRPr kumimoji="0" lang="en-US" altLang="en-US" sz="300" b="0" i="0" u="none" strike="noStrike" cap="none" normalizeH="0" baseline="0">
                  <a:ln>
                    <a:noFill/>
                  </a:ln>
                  <a:solidFill>
                    <a:srgbClr val="777777"/>
                  </a:solidFill>
                  <a:effectLst/>
                </a:endParaRPr>
              </a:p>
            </p:txBody>
          </p:sp>
          <p:sp>
            <p:nvSpPr>
              <p:cNvPr id="625" name="Label">
                <a:extLst>
                  <a:ext uri="{FF2B5EF4-FFF2-40B4-BE49-F238E27FC236}">
                    <a16:creationId xmlns:a16="http://schemas.microsoft.com/office/drawing/2014/main" id="{FC16A4F6-9B2D-4400-B8F2-29F5D6570F43}"/>
                  </a:ext>
                </a:extLst>
              </p:cNvPr>
              <p:cNvSpPr>
                <a:spLocks noChangeArrowheads="1"/>
              </p:cNvSpPr>
              <p:nvPr/>
            </p:nvSpPr>
            <p:spPr bwMode="auto">
              <a:xfrm>
                <a:off x="6357938" y="1495425"/>
                <a:ext cx="41678" cy="46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dirty="0">
                    <a:ln>
                      <a:noFill/>
                    </a:ln>
                    <a:solidFill>
                      <a:srgbClr val="777777"/>
                    </a:solidFill>
                    <a:effectLst/>
                    <a:latin typeface="Segoe UI" panose="020B0502040204020203" pitchFamily="34" charset="0"/>
                  </a:rPr>
                  <a:t>70</a:t>
                </a:r>
                <a:endParaRPr kumimoji="0" lang="en-US" altLang="en-US" sz="300" b="0" i="0" u="none" strike="noStrike" cap="none" normalizeH="0" baseline="0" dirty="0">
                  <a:ln>
                    <a:noFill/>
                  </a:ln>
                  <a:solidFill>
                    <a:srgbClr val="777777"/>
                  </a:solidFill>
                  <a:effectLst/>
                </a:endParaRPr>
              </a:p>
            </p:txBody>
          </p:sp>
        </p:grpSp>
        <p:grpSp>
          <p:nvGrpSpPr>
            <p:cNvPr id="577" name="Labels">
              <a:extLst>
                <a:ext uri="{FF2B5EF4-FFF2-40B4-BE49-F238E27FC236}">
                  <a16:creationId xmlns:a16="http://schemas.microsoft.com/office/drawing/2014/main" id="{EEF0C8E7-3B0E-41EC-BDD3-7CFD65901FB2}"/>
                </a:ext>
              </a:extLst>
            </p:cNvPr>
            <p:cNvGrpSpPr/>
            <p:nvPr/>
          </p:nvGrpSpPr>
          <p:grpSpPr>
            <a:xfrm>
              <a:off x="2355056" y="1373188"/>
              <a:ext cx="1488670" cy="1596181"/>
              <a:chOff x="5600700" y="1373188"/>
              <a:chExt cx="1488670" cy="1596181"/>
            </a:xfrm>
          </p:grpSpPr>
          <p:sp>
            <p:nvSpPr>
              <p:cNvPr id="609" name="Label">
                <a:extLst>
                  <a:ext uri="{FF2B5EF4-FFF2-40B4-BE49-F238E27FC236}">
                    <a16:creationId xmlns:a16="http://schemas.microsoft.com/office/drawing/2014/main" id="{70430906-894E-4ADD-A772-ED47883D6FD3}"/>
                  </a:ext>
                </a:extLst>
              </p:cNvPr>
              <p:cNvSpPr>
                <a:spLocks noChangeArrowheads="1"/>
              </p:cNvSpPr>
              <p:nvPr/>
            </p:nvSpPr>
            <p:spPr bwMode="auto">
              <a:xfrm>
                <a:off x="6762750" y="1520825"/>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A</a:t>
                </a:r>
                <a:endParaRPr kumimoji="0" lang="en-US" altLang="en-US" sz="500" b="0" i="0" u="none" strike="noStrike" cap="none" normalizeH="0" baseline="0" dirty="0">
                  <a:ln>
                    <a:noFill/>
                  </a:ln>
                  <a:solidFill>
                    <a:srgbClr val="333333"/>
                  </a:solidFill>
                  <a:effectLst/>
                </a:endParaRPr>
              </a:p>
            </p:txBody>
          </p:sp>
          <p:sp>
            <p:nvSpPr>
              <p:cNvPr id="610" name="Label">
                <a:extLst>
                  <a:ext uri="{FF2B5EF4-FFF2-40B4-BE49-F238E27FC236}">
                    <a16:creationId xmlns:a16="http://schemas.microsoft.com/office/drawing/2014/main" id="{5DA72AF2-AE90-44A7-97E6-A0CEB6B1AA1F}"/>
                  </a:ext>
                </a:extLst>
              </p:cNvPr>
              <p:cNvSpPr>
                <a:spLocks noChangeArrowheads="1"/>
              </p:cNvSpPr>
              <p:nvPr/>
            </p:nvSpPr>
            <p:spPr bwMode="auto">
              <a:xfrm>
                <a:off x="7047706" y="1906587"/>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B</a:t>
                </a:r>
                <a:endParaRPr kumimoji="0" lang="en-US" altLang="en-US" sz="500" b="0" i="0" u="none" strike="noStrike" cap="none" normalizeH="0" baseline="0" dirty="0">
                  <a:ln>
                    <a:noFill/>
                  </a:ln>
                  <a:solidFill>
                    <a:srgbClr val="333333"/>
                  </a:solidFill>
                  <a:effectLst/>
                </a:endParaRPr>
              </a:p>
            </p:txBody>
          </p:sp>
          <p:sp>
            <p:nvSpPr>
              <p:cNvPr id="611" name="Label">
                <a:extLst>
                  <a:ext uri="{FF2B5EF4-FFF2-40B4-BE49-F238E27FC236}">
                    <a16:creationId xmlns:a16="http://schemas.microsoft.com/office/drawing/2014/main" id="{409B53FF-9F02-4F60-8512-60814C6FA153}"/>
                  </a:ext>
                </a:extLst>
              </p:cNvPr>
              <p:cNvSpPr>
                <a:spLocks noChangeArrowheads="1"/>
              </p:cNvSpPr>
              <p:nvPr/>
            </p:nvSpPr>
            <p:spPr bwMode="auto">
              <a:xfrm>
                <a:off x="7049294" y="2365375"/>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
                </a:r>
                <a:endParaRPr kumimoji="0" lang="en-US" altLang="en-US" sz="500" b="0" i="0" u="none" strike="noStrike" cap="none" normalizeH="0" baseline="0" dirty="0">
                  <a:ln>
                    <a:noFill/>
                  </a:ln>
                  <a:solidFill>
                    <a:srgbClr val="333333"/>
                  </a:solidFill>
                  <a:effectLst/>
                </a:endParaRPr>
              </a:p>
            </p:txBody>
          </p:sp>
          <p:sp>
            <p:nvSpPr>
              <p:cNvPr id="612" name="Label">
                <a:extLst>
                  <a:ext uri="{FF2B5EF4-FFF2-40B4-BE49-F238E27FC236}">
                    <a16:creationId xmlns:a16="http://schemas.microsoft.com/office/drawing/2014/main" id="{B5105B85-7B45-478F-B00A-C4B55F0E2DA2}"/>
                  </a:ext>
                </a:extLst>
              </p:cNvPr>
              <p:cNvSpPr>
                <a:spLocks noChangeArrowheads="1"/>
              </p:cNvSpPr>
              <p:nvPr/>
            </p:nvSpPr>
            <p:spPr bwMode="auto">
              <a:xfrm>
                <a:off x="6780213" y="2738438"/>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D</a:t>
                </a:r>
                <a:endParaRPr kumimoji="0" lang="en-US" altLang="en-US" sz="500" b="0" i="0" u="none" strike="noStrike" cap="none" normalizeH="0" baseline="0" dirty="0">
                  <a:ln>
                    <a:noFill/>
                  </a:ln>
                  <a:solidFill>
                    <a:srgbClr val="333333"/>
                  </a:solidFill>
                  <a:effectLst/>
                </a:endParaRPr>
              </a:p>
            </p:txBody>
          </p:sp>
          <p:sp>
            <p:nvSpPr>
              <p:cNvPr id="613" name="Label">
                <a:extLst>
                  <a:ext uri="{FF2B5EF4-FFF2-40B4-BE49-F238E27FC236}">
                    <a16:creationId xmlns:a16="http://schemas.microsoft.com/office/drawing/2014/main" id="{51710A5E-78AC-413A-85AF-D46B2BB3DCE1}"/>
                  </a:ext>
                </a:extLst>
              </p:cNvPr>
              <p:cNvSpPr>
                <a:spLocks noChangeArrowheads="1"/>
              </p:cNvSpPr>
              <p:nvPr/>
            </p:nvSpPr>
            <p:spPr bwMode="auto">
              <a:xfrm>
                <a:off x="6332538" y="2892425"/>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E</a:t>
                </a:r>
                <a:endParaRPr kumimoji="0" lang="en-US" altLang="en-US" sz="500" b="0" i="0" u="none" strike="noStrike" cap="none" normalizeH="0" baseline="0" dirty="0">
                  <a:ln>
                    <a:noFill/>
                  </a:ln>
                  <a:solidFill>
                    <a:srgbClr val="333333"/>
                  </a:solidFill>
                  <a:effectLst/>
                </a:endParaRPr>
              </a:p>
            </p:txBody>
          </p:sp>
          <p:sp>
            <p:nvSpPr>
              <p:cNvPr id="614" name="Label">
                <a:extLst>
                  <a:ext uri="{FF2B5EF4-FFF2-40B4-BE49-F238E27FC236}">
                    <a16:creationId xmlns:a16="http://schemas.microsoft.com/office/drawing/2014/main" id="{EAAEECBC-887D-47F4-B94B-7E037D7C1F11}"/>
                  </a:ext>
                </a:extLst>
              </p:cNvPr>
              <p:cNvSpPr>
                <a:spLocks noChangeArrowheads="1"/>
              </p:cNvSpPr>
              <p:nvPr/>
            </p:nvSpPr>
            <p:spPr bwMode="auto">
              <a:xfrm>
                <a:off x="5883275" y="2731294"/>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F</a:t>
                </a:r>
                <a:endParaRPr kumimoji="0" lang="en-US" altLang="en-US" sz="500" b="0" i="0" u="none" strike="noStrike" cap="none" normalizeH="0" baseline="0" dirty="0">
                  <a:ln>
                    <a:noFill/>
                  </a:ln>
                  <a:solidFill>
                    <a:srgbClr val="333333"/>
                  </a:solidFill>
                  <a:effectLst/>
                </a:endParaRPr>
              </a:p>
            </p:txBody>
          </p:sp>
          <p:sp>
            <p:nvSpPr>
              <p:cNvPr id="615" name="Label">
                <a:extLst>
                  <a:ext uri="{FF2B5EF4-FFF2-40B4-BE49-F238E27FC236}">
                    <a16:creationId xmlns:a16="http://schemas.microsoft.com/office/drawing/2014/main" id="{1F62F053-2AD1-4461-B448-9EE5C076D6B3}"/>
                  </a:ext>
                </a:extLst>
              </p:cNvPr>
              <p:cNvSpPr>
                <a:spLocks noChangeArrowheads="1"/>
              </p:cNvSpPr>
              <p:nvPr/>
            </p:nvSpPr>
            <p:spPr bwMode="auto">
              <a:xfrm>
                <a:off x="5603875" y="2362993"/>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G</a:t>
                </a:r>
                <a:endParaRPr kumimoji="0" lang="en-US" altLang="en-US" sz="500" b="0" i="0" u="none" strike="noStrike" cap="none" normalizeH="0" baseline="0" dirty="0">
                  <a:ln>
                    <a:noFill/>
                  </a:ln>
                  <a:solidFill>
                    <a:srgbClr val="333333"/>
                  </a:solidFill>
                  <a:effectLst/>
                </a:endParaRPr>
              </a:p>
            </p:txBody>
          </p:sp>
          <p:sp>
            <p:nvSpPr>
              <p:cNvPr id="616" name="Label">
                <a:extLst>
                  <a:ext uri="{FF2B5EF4-FFF2-40B4-BE49-F238E27FC236}">
                    <a16:creationId xmlns:a16="http://schemas.microsoft.com/office/drawing/2014/main" id="{E8A63F34-C988-4E24-8634-07ED9D125E8D}"/>
                  </a:ext>
                </a:extLst>
              </p:cNvPr>
              <p:cNvSpPr>
                <a:spLocks noChangeArrowheads="1"/>
              </p:cNvSpPr>
              <p:nvPr/>
            </p:nvSpPr>
            <p:spPr bwMode="auto">
              <a:xfrm>
                <a:off x="5600700" y="1901825"/>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H</a:t>
                </a:r>
                <a:endParaRPr kumimoji="0" lang="en-US" altLang="en-US" sz="500" b="0" i="0" u="none" strike="noStrike" cap="none" normalizeH="0" baseline="0" dirty="0">
                  <a:ln>
                    <a:noFill/>
                  </a:ln>
                  <a:solidFill>
                    <a:srgbClr val="333333"/>
                  </a:solidFill>
                  <a:effectLst/>
                </a:endParaRPr>
              </a:p>
            </p:txBody>
          </p:sp>
          <p:sp>
            <p:nvSpPr>
              <p:cNvPr id="617" name="Label">
                <a:extLst>
                  <a:ext uri="{FF2B5EF4-FFF2-40B4-BE49-F238E27FC236}">
                    <a16:creationId xmlns:a16="http://schemas.microsoft.com/office/drawing/2014/main" id="{EE900AEE-49F4-40F0-BCFC-B5BA60370B60}"/>
                  </a:ext>
                </a:extLst>
              </p:cNvPr>
              <p:cNvSpPr>
                <a:spLocks noChangeArrowheads="1"/>
              </p:cNvSpPr>
              <p:nvPr/>
            </p:nvSpPr>
            <p:spPr bwMode="auto">
              <a:xfrm>
                <a:off x="5891212" y="1525587"/>
                <a:ext cx="1763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I</a:t>
                </a:r>
                <a:endParaRPr kumimoji="0" lang="en-US" altLang="en-US" sz="500" b="0" i="0" u="none" strike="noStrike" cap="none" normalizeH="0" baseline="0" dirty="0">
                  <a:ln>
                    <a:noFill/>
                  </a:ln>
                  <a:solidFill>
                    <a:srgbClr val="333333"/>
                  </a:solidFill>
                  <a:effectLst/>
                </a:endParaRPr>
              </a:p>
            </p:txBody>
          </p:sp>
          <p:sp>
            <p:nvSpPr>
              <p:cNvPr id="618" name="Label">
                <a:extLst>
                  <a:ext uri="{FF2B5EF4-FFF2-40B4-BE49-F238E27FC236}">
                    <a16:creationId xmlns:a16="http://schemas.microsoft.com/office/drawing/2014/main" id="{33F23F2F-1E03-4039-B691-5E1FD4D89AB9}"/>
                  </a:ext>
                </a:extLst>
              </p:cNvPr>
              <p:cNvSpPr>
                <a:spLocks noChangeArrowheads="1"/>
              </p:cNvSpPr>
              <p:nvPr/>
            </p:nvSpPr>
            <p:spPr bwMode="auto">
              <a:xfrm>
                <a:off x="6338888" y="1373188"/>
                <a:ext cx="224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J</a:t>
                </a:r>
                <a:endParaRPr kumimoji="0" lang="en-US" altLang="en-US" sz="500" b="0" i="0" u="none" strike="noStrike" cap="none" normalizeH="0" baseline="0" dirty="0">
                  <a:ln>
                    <a:noFill/>
                  </a:ln>
                  <a:solidFill>
                    <a:srgbClr val="333333"/>
                  </a:solidFill>
                  <a:effectLst/>
                </a:endParaRPr>
              </a:p>
            </p:txBody>
          </p:sp>
        </p:grpSp>
        <p:grpSp>
          <p:nvGrpSpPr>
            <p:cNvPr id="578" name="Area 1">
              <a:extLst>
                <a:ext uri="{FF2B5EF4-FFF2-40B4-BE49-F238E27FC236}">
                  <a16:creationId xmlns:a16="http://schemas.microsoft.com/office/drawing/2014/main" id="{4341556B-29CF-4831-AF18-26F53A289FDD}"/>
                </a:ext>
              </a:extLst>
            </p:cNvPr>
            <p:cNvGrpSpPr/>
            <p:nvPr/>
          </p:nvGrpSpPr>
          <p:grpSpPr>
            <a:xfrm>
              <a:off x="2812256" y="1887538"/>
              <a:ext cx="785812" cy="806450"/>
              <a:chOff x="6057900" y="1887538"/>
              <a:chExt cx="785812" cy="806450"/>
            </a:xfrm>
          </p:grpSpPr>
          <p:sp>
            <p:nvSpPr>
              <p:cNvPr id="597" name="Area">
                <a:extLst>
                  <a:ext uri="{FF2B5EF4-FFF2-40B4-BE49-F238E27FC236}">
                    <a16:creationId xmlns:a16="http://schemas.microsoft.com/office/drawing/2014/main" id="{8D966260-8487-439E-8B5B-5E4B748C0A99}"/>
                  </a:ext>
                </a:extLst>
              </p:cNvPr>
              <p:cNvSpPr>
                <a:spLocks/>
              </p:cNvSpPr>
              <p:nvPr/>
            </p:nvSpPr>
            <p:spPr bwMode="auto">
              <a:xfrm>
                <a:off x="6075363" y="1903413"/>
                <a:ext cx="754062" cy="774700"/>
              </a:xfrm>
              <a:custGeom>
                <a:avLst/>
                <a:gdLst>
                  <a:gd name="T0" fmla="*/ 1344 w 3696"/>
                  <a:gd name="T1" fmla="*/ 648 h 3800"/>
                  <a:gd name="T2" fmla="*/ 2316 w 3696"/>
                  <a:gd name="T3" fmla="*/ 0 h 3800"/>
                  <a:gd name="T4" fmla="*/ 3696 w 3696"/>
                  <a:gd name="T5" fmla="*/ 572 h 3800"/>
                  <a:gd name="T6" fmla="*/ 3230 w 3696"/>
                  <a:gd name="T7" fmla="*/ 1946 h 3800"/>
                  <a:gd name="T8" fmla="*/ 2223 w 3696"/>
                  <a:gd name="T9" fmla="*/ 2543 h 3800"/>
                  <a:gd name="T10" fmla="*/ 1341 w 3696"/>
                  <a:gd name="T11" fmla="*/ 3800 h 3800"/>
                  <a:gd name="T12" fmla="*/ 406 w 3696"/>
                  <a:gd name="T13" fmla="*/ 2625 h 3800"/>
                  <a:gd name="T14" fmla="*/ 0 w 3696"/>
                  <a:gd name="T15" fmla="*/ 1773 h 3800"/>
                  <a:gd name="T16" fmla="*/ 313 w 3696"/>
                  <a:gd name="T17" fmla="*/ 1000 h 3800"/>
                  <a:gd name="T18" fmla="*/ 658 w 3696"/>
                  <a:gd name="T19" fmla="*/ 391 h 3800"/>
                  <a:gd name="T20" fmla="*/ 1344 w 3696"/>
                  <a:gd name="T21" fmla="*/ 648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6" h="3800">
                    <a:moveTo>
                      <a:pt x="1344" y="648"/>
                    </a:moveTo>
                    <a:lnTo>
                      <a:pt x="2316" y="0"/>
                    </a:lnTo>
                    <a:lnTo>
                      <a:pt x="3696" y="572"/>
                    </a:lnTo>
                    <a:lnTo>
                      <a:pt x="3230" y="1946"/>
                    </a:lnTo>
                    <a:lnTo>
                      <a:pt x="2223" y="2543"/>
                    </a:lnTo>
                    <a:lnTo>
                      <a:pt x="1341" y="3800"/>
                    </a:lnTo>
                    <a:lnTo>
                      <a:pt x="406" y="2625"/>
                    </a:lnTo>
                    <a:lnTo>
                      <a:pt x="0" y="1773"/>
                    </a:lnTo>
                    <a:lnTo>
                      <a:pt x="313" y="1000"/>
                    </a:lnTo>
                    <a:lnTo>
                      <a:pt x="658" y="391"/>
                    </a:lnTo>
                    <a:lnTo>
                      <a:pt x="1344" y="648"/>
                    </a:lnTo>
                    <a:close/>
                  </a:path>
                </a:pathLst>
              </a:custGeom>
              <a:solidFill>
                <a:srgbClr val="5DA1E5">
                  <a:alpha val="50000"/>
                </a:srgbClr>
              </a:solidFill>
              <a:ln w="6350" cap="flat">
                <a:solidFill>
                  <a:srgbClr val="1E6EBE"/>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nvGrpSpPr>
              <p:cNvPr id="598" name="Points">
                <a:extLst>
                  <a:ext uri="{FF2B5EF4-FFF2-40B4-BE49-F238E27FC236}">
                    <a16:creationId xmlns:a16="http://schemas.microsoft.com/office/drawing/2014/main" id="{E5EEF15D-6F25-4D1D-B2BF-C04A7E3A15D3}"/>
                  </a:ext>
                </a:extLst>
              </p:cNvPr>
              <p:cNvGrpSpPr/>
              <p:nvPr/>
            </p:nvGrpSpPr>
            <p:grpSpPr>
              <a:xfrm>
                <a:off x="6057900" y="1887538"/>
                <a:ext cx="785812" cy="806450"/>
                <a:chOff x="6057900" y="1887538"/>
                <a:chExt cx="785812" cy="806450"/>
              </a:xfrm>
            </p:grpSpPr>
            <p:sp>
              <p:nvSpPr>
                <p:cNvPr id="599" name="Point">
                  <a:extLst>
                    <a:ext uri="{FF2B5EF4-FFF2-40B4-BE49-F238E27FC236}">
                      <a16:creationId xmlns:a16="http://schemas.microsoft.com/office/drawing/2014/main" id="{52654B48-14CA-4678-937A-44A82F3A9DB2}"/>
                    </a:ext>
                  </a:extLst>
                </p:cNvPr>
                <p:cNvSpPr>
                  <a:spLocks noChangeArrowheads="1"/>
                </p:cNvSpPr>
                <p:nvPr/>
              </p:nvSpPr>
              <p:spPr bwMode="auto">
                <a:xfrm>
                  <a:off x="6529388" y="1887538"/>
                  <a:ext cx="34925"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600" name="Point">
                  <a:extLst>
                    <a:ext uri="{FF2B5EF4-FFF2-40B4-BE49-F238E27FC236}">
                      <a16:creationId xmlns:a16="http://schemas.microsoft.com/office/drawing/2014/main" id="{B8823CE4-5A28-4E82-A096-F0B48B640DD1}"/>
                    </a:ext>
                  </a:extLst>
                </p:cNvPr>
                <p:cNvSpPr>
                  <a:spLocks noChangeArrowheads="1"/>
                </p:cNvSpPr>
                <p:nvPr/>
              </p:nvSpPr>
              <p:spPr bwMode="auto">
                <a:xfrm>
                  <a:off x="6810375" y="2003425"/>
                  <a:ext cx="33337"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601" name="Point">
                  <a:extLst>
                    <a:ext uri="{FF2B5EF4-FFF2-40B4-BE49-F238E27FC236}">
                      <a16:creationId xmlns:a16="http://schemas.microsoft.com/office/drawing/2014/main" id="{2E7CBD94-FC51-4076-86D7-6475F8F57D88}"/>
                    </a:ext>
                  </a:extLst>
                </p:cNvPr>
                <p:cNvSpPr>
                  <a:spLocks noChangeArrowheads="1"/>
                </p:cNvSpPr>
                <p:nvPr/>
              </p:nvSpPr>
              <p:spPr bwMode="auto">
                <a:xfrm>
                  <a:off x="6715125" y="2282825"/>
                  <a:ext cx="34925"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602" name="Point">
                  <a:extLst>
                    <a:ext uri="{FF2B5EF4-FFF2-40B4-BE49-F238E27FC236}">
                      <a16:creationId xmlns:a16="http://schemas.microsoft.com/office/drawing/2014/main" id="{3132A832-13C3-4776-B091-208E8EBD1AA3}"/>
                    </a:ext>
                  </a:extLst>
                </p:cNvPr>
                <p:cNvSpPr>
                  <a:spLocks noChangeArrowheads="1"/>
                </p:cNvSpPr>
                <p:nvPr/>
              </p:nvSpPr>
              <p:spPr bwMode="auto">
                <a:xfrm>
                  <a:off x="6510338" y="2403475"/>
                  <a:ext cx="34925"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603" name="Point">
                  <a:extLst>
                    <a:ext uri="{FF2B5EF4-FFF2-40B4-BE49-F238E27FC236}">
                      <a16:creationId xmlns:a16="http://schemas.microsoft.com/office/drawing/2014/main" id="{5B8F563D-20D5-4EC2-94E0-6E0A73A5DDB5}"/>
                    </a:ext>
                  </a:extLst>
                </p:cNvPr>
                <p:cNvSpPr>
                  <a:spLocks noChangeArrowheads="1"/>
                </p:cNvSpPr>
                <p:nvPr/>
              </p:nvSpPr>
              <p:spPr bwMode="auto">
                <a:xfrm>
                  <a:off x="6330950" y="2659063"/>
                  <a:ext cx="34925"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604" name="Point">
                  <a:extLst>
                    <a:ext uri="{FF2B5EF4-FFF2-40B4-BE49-F238E27FC236}">
                      <a16:creationId xmlns:a16="http://schemas.microsoft.com/office/drawing/2014/main" id="{463E6961-F247-4FBD-9E9A-FDF07D19F682}"/>
                    </a:ext>
                  </a:extLst>
                </p:cNvPr>
                <p:cNvSpPr>
                  <a:spLocks noChangeArrowheads="1"/>
                </p:cNvSpPr>
                <p:nvPr/>
              </p:nvSpPr>
              <p:spPr bwMode="auto">
                <a:xfrm>
                  <a:off x="6140450" y="2419350"/>
                  <a:ext cx="33337"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605" name="Point">
                  <a:extLst>
                    <a:ext uri="{FF2B5EF4-FFF2-40B4-BE49-F238E27FC236}">
                      <a16:creationId xmlns:a16="http://schemas.microsoft.com/office/drawing/2014/main" id="{1D748145-BB79-42C9-AE70-78E1729AE1EA}"/>
                    </a:ext>
                  </a:extLst>
                </p:cNvPr>
                <p:cNvSpPr>
                  <a:spLocks noChangeArrowheads="1"/>
                </p:cNvSpPr>
                <p:nvPr/>
              </p:nvSpPr>
              <p:spPr bwMode="auto">
                <a:xfrm>
                  <a:off x="6057900" y="2247900"/>
                  <a:ext cx="34925"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606" name="Point">
                  <a:extLst>
                    <a:ext uri="{FF2B5EF4-FFF2-40B4-BE49-F238E27FC236}">
                      <a16:creationId xmlns:a16="http://schemas.microsoft.com/office/drawing/2014/main" id="{D65222E2-530B-4E85-BDFD-1E842A2B088C}"/>
                    </a:ext>
                  </a:extLst>
                </p:cNvPr>
                <p:cNvSpPr>
                  <a:spLocks noChangeArrowheads="1"/>
                </p:cNvSpPr>
                <p:nvPr/>
              </p:nvSpPr>
              <p:spPr bwMode="auto">
                <a:xfrm>
                  <a:off x="6121400" y="2089150"/>
                  <a:ext cx="34925"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607" name="Point">
                  <a:extLst>
                    <a:ext uri="{FF2B5EF4-FFF2-40B4-BE49-F238E27FC236}">
                      <a16:creationId xmlns:a16="http://schemas.microsoft.com/office/drawing/2014/main" id="{DE51C41A-EE15-455C-8DA4-722FA300844F}"/>
                    </a:ext>
                  </a:extLst>
                </p:cNvPr>
                <p:cNvSpPr>
                  <a:spLocks noChangeArrowheads="1"/>
                </p:cNvSpPr>
                <p:nvPr/>
              </p:nvSpPr>
              <p:spPr bwMode="auto">
                <a:xfrm>
                  <a:off x="6192838" y="1966913"/>
                  <a:ext cx="34925"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608" name="Point">
                  <a:extLst>
                    <a:ext uri="{FF2B5EF4-FFF2-40B4-BE49-F238E27FC236}">
                      <a16:creationId xmlns:a16="http://schemas.microsoft.com/office/drawing/2014/main" id="{BD33BE4D-A975-46BD-9679-A5A6C8DFFC0E}"/>
                    </a:ext>
                  </a:extLst>
                </p:cNvPr>
                <p:cNvSpPr>
                  <a:spLocks noChangeArrowheads="1"/>
                </p:cNvSpPr>
                <p:nvPr/>
              </p:nvSpPr>
              <p:spPr bwMode="auto">
                <a:xfrm>
                  <a:off x="6332538" y="2017713"/>
                  <a:ext cx="33337" cy="34925"/>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grpSp>
          <p:nvGrpSpPr>
            <p:cNvPr id="579" name="Area 2">
              <a:extLst>
                <a:ext uri="{FF2B5EF4-FFF2-40B4-BE49-F238E27FC236}">
                  <a16:creationId xmlns:a16="http://schemas.microsoft.com/office/drawing/2014/main" id="{339FB064-588B-4232-A9B8-391442F3782D}"/>
                </a:ext>
              </a:extLst>
            </p:cNvPr>
            <p:cNvGrpSpPr/>
            <p:nvPr/>
          </p:nvGrpSpPr>
          <p:grpSpPr>
            <a:xfrm>
              <a:off x="2837656" y="1679575"/>
              <a:ext cx="517525" cy="855663"/>
              <a:chOff x="6083300" y="1679575"/>
              <a:chExt cx="517525" cy="855663"/>
            </a:xfrm>
          </p:grpSpPr>
          <p:sp>
            <p:nvSpPr>
              <p:cNvPr id="585" name="Area">
                <a:extLst>
                  <a:ext uri="{FF2B5EF4-FFF2-40B4-BE49-F238E27FC236}">
                    <a16:creationId xmlns:a16="http://schemas.microsoft.com/office/drawing/2014/main" id="{686378C6-249A-41C2-B3AB-0409F97AE07E}"/>
                  </a:ext>
                </a:extLst>
              </p:cNvPr>
              <p:cNvSpPr>
                <a:spLocks/>
              </p:cNvSpPr>
              <p:nvPr/>
            </p:nvSpPr>
            <p:spPr bwMode="auto">
              <a:xfrm>
                <a:off x="6100763" y="1697038"/>
                <a:ext cx="482600" cy="819150"/>
              </a:xfrm>
              <a:custGeom>
                <a:avLst/>
                <a:gdLst>
                  <a:gd name="T0" fmla="*/ 1214 w 2365"/>
                  <a:gd name="T1" fmla="*/ 0 h 4020"/>
                  <a:gd name="T2" fmla="*/ 2365 w 2365"/>
                  <a:gd name="T3" fmla="*/ 769 h 4020"/>
                  <a:gd name="T4" fmla="*/ 2336 w 2365"/>
                  <a:gd name="T5" fmla="*/ 1985 h 4020"/>
                  <a:gd name="T6" fmla="*/ 1791 w 2365"/>
                  <a:gd name="T7" fmla="*/ 2538 h 4020"/>
                  <a:gd name="T8" fmla="*/ 1896 w 2365"/>
                  <a:gd name="T9" fmla="*/ 3285 h 4020"/>
                  <a:gd name="T10" fmla="*/ 1216 w 2365"/>
                  <a:gd name="T11" fmla="*/ 4003 h 4020"/>
                  <a:gd name="T12" fmla="*/ 0 w 2365"/>
                  <a:gd name="T13" fmla="*/ 4020 h 4020"/>
                  <a:gd name="T14" fmla="*/ 1001 w 2365"/>
                  <a:gd name="T15" fmla="*/ 2420 h 4020"/>
                  <a:gd name="T16" fmla="*/ 293 w 2365"/>
                  <a:gd name="T17" fmla="*/ 2049 h 4020"/>
                  <a:gd name="T18" fmla="*/ 123 w 2365"/>
                  <a:gd name="T19" fmla="*/ 845 h 4020"/>
                  <a:gd name="T20" fmla="*/ 1214 w 2365"/>
                  <a:gd name="T21" fmla="*/ 0 h 4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5" h="4020">
                    <a:moveTo>
                      <a:pt x="1214" y="0"/>
                    </a:moveTo>
                    <a:lnTo>
                      <a:pt x="2365" y="769"/>
                    </a:lnTo>
                    <a:lnTo>
                      <a:pt x="2336" y="1985"/>
                    </a:lnTo>
                    <a:lnTo>
                      <a:pt x="1791" y="2538"/>
                    </a:lnTo>
                    <a:lnTo>
                      <a:pt x="1896" y="3285"/>
                    </a:lnTo>
                    <a:lnTo>
                      <a:pt x="1216" y="4003"/>
                    </a:lnTo>
                    <a:lnTo>
                      <a:pt x="0" y="4020"/>
                    </a:lnTo>
                    <a:lnTo>
                      <a:pt x="1001" y="2420"/>
                    </a:lnTo>
                    <a:lnTo>
                      <a:pt x="293" y="2049"/>
                    </a:lnTo>
                    <a:lnTo>
                      <a:pt x="123" y="845"/>
                    </a:lnTo>
                    <a:lnTo>
                      <a:pt x="1214" y="0"/>
                    </a:lnTo>
                    <a:close/>
                  </a:path>
                </a:pathLst>
              </a:custGeom>
              <a:solidFill>
                <a:srgbClr val="2B4055">
                  <a:alpha val="5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nvGrpSpPr>
              <p:cNvPr id="586" name="Points">
                <a:extLst>
                  <a:ext uri="{FF2B5EF4-FFF2-40B4-BE49-F238E27FC236}">
                    <a16:creationId xmlns:a16="http://schemas.microsoft.com/office/drawing/2014/main" id="{E4170B35-9C81-4C2A-8CB8-09BA568CDDCF}"/>
                  </a:ext>
                </a:extLst>
              </p:cNvPr>
              <p:cNvGrpSpPr/>
              <p:nvPr/>
            </p:nvGrpSpPr>
            <p:grpSpPr>
              <a:xfrm>
                <a:off x="6083300" y="1679575"/>
                <a:ext cx="517525" cy="855663"/>
                <a:chOff x="6083300" y="1679575"/>
                <a:chExt cx="517525" cy="855663"/>
              </a:xfrm>
            </p:grpSpPr>
            <p:sp>
              <p:nvSpPr>
                <p:cNvPr id="587" name="Point">
                  <a:extLst>
                    <a:ext uri="{FF2B5EF4-FFF2-40B4-BE49-F238E27FC236}">
                      <a16:creationId xmlns:a16="http://schemas.microsoft.com/office/drawing/2014/main" id="{471D8214-72B5-4308-9275-9C30BC920162}"/>
                    </a:ext>
                  </a:extLst>
                </p:cNvPr>
                <p:cNvSpPr>
                  <a:spLocks noChangeArrowheads="1"/>
                </p:cNvSpPr>
                <p:nvPr/>
              </p:nvSpPr>
              <p:spPr bwMode="auto">
                <a:xfrm>
                  <a:off x="6567488" y="1835150"/>
                  <a:ext cx="33337"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588" name="Point">
                  <a:extLst>
                    <a:ext uri="{FF2B5EF4-FFF2-40B4-BE49-F238E27FC236}">
                      <a16:creationId xmlns:a16="http://schemas.microsoft.com/office/drawing/2014/main" id="{05B84C52-EA4C-4AC0-935A-DF33AD56E800}"/>
                    </a:ext>
                  </a:extLst>
                </p:cNvPr>
                <p:cNvSpPr>
                  <a:spLocks noChangeArrowheads="1"/>
                </p:cNvSpPr>
                <p:nvPr/>
              </p:nvSpPr>
              <p:spPr bwMode="auto">
                <a:xfrm>
                  <a:off x="6559550" y="2082800"/>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589" name="Point">
                  <a:extLst>
                    <a:ext uri="{FF2B5EF4-FFF2-40B4-BE49-F238E27FC236}">
                      <a16:creationId xmlns:a16="http://schemas.microsoft.com/office/drawing/2014/main" id="{3E891207-DEBE-4748-8B84-C49D97122BA4}"/>
                    </a:ext>
                  </a:extLst>
                </p:cNvPr>
                <p:cNvSpPr>
                  <a:spLocks noChangeArrowheads="1"/>
                </p:cNvSpPr>
                <p:nvPr/>
              </p:nvSpPr>
              <p:spPr bwMode="auto">
                <a:xfrm>
                  <a:off x="6450013" y="2195513"/>
                  <a:ext cx="33337"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590" name="Point">
                  <a:extLst>
                    <a:ext uri="{FF2B5EF4-FFF2-40B4-BE49-F238E27FC236}">
                      <a16:creationId xmlns:a16="http://schemas.microsoft.com/office/drawing/2014/main" id="{948F9F80-4C9E-44E6-B3DF-8A195F63581B}"/>
                    </a:ext>
                  </a:extLst>
                </p:cNvPr>
                <p:cNvSpPr>
                  <a:spLocks noChangeArrowheads="1"/>
                </p:cNvSpPr>
                <p:nvPr/>
              </p:nvSpPr>
              <p:spPr bwMode="auto">
                <a:xfrm>
                  <a:off x="6470650" y="2346325"/>
                  <a:ext cx="33337"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591" name="Point">
                  <a:extLst>
                    <a:ext uri="{FF2B5EF4-FFF2-40B4-BE49-F238E27FC236}">
                      <a16:creationId xmlns:a16="http://schemas.microsoft.com/office/drawing/2014/main" id="{BE249DA5-75E2-4B7E-86F5-909435D9027A}"/>
                    </a:ext>
                  </a:extLst>
                </p:cNvPr>
                <p:cNvSpPr>
                  <a:spLocks noChangeArrowheads="1"/>
                </p:cNvSpPr>
                <p:nvPr/>
              </p:nvSpPr>
              <p:spPr bwMode="auto">
                <a:xfrm>
                  <a:off x="6330950" y="2493963"/>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592" name="Point">
                  <a:extLst>
                    <a:ext uri="{FF2B5EF4-FFF2-40B4-BE49-F238E27FC236}">
                      <a16:creationId xmlns:a16="http://schemas.microsoft.com/office/drawing/2014/main" id="{0CB562ED-1280-4D6B-A114-EDD0D8FCDDC3}"/>
                    </a:ext>
                  </a:extLst>
                </p:cNvPr>
                <p:cNvSpPr>
                  <a:spLocks noChangeArrowheads="1"/>
                </p:cNvSpPr>
                <p:nvPr/>
              </p:nvSpPr>
              <p:spPr bwMode="auto">
                <a:xfrm>
                  <a:off x="6083300" y="2500313"/>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593" name="Point">
                  <a:extLst>
                    <a:ext uri="{FF2B5EF4-FFF2-40B4-BE49-F238E27FC236}">
                      <a16:creationId xmlns:a16="http://schemas.microsoft.com/office/drawing/2014/main" id="{AE56E432-2E3E-4890-ABD9-6C51D7F939A2}"/>
                    </a:ext>
                  </a:extLst>
                </p:cNvPr>
                <p:cNvSpPr>
                  <a:spLocks noChangeArrowheads="1"/>
                </p:cNvSpPr>
                <p:nvPr/>
              </p:nvSpPr>
              <p:spPr bwMode="auto">
                <a:xfrm>
                  <a:off x="6288088" y="2171700"/>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594" name="Point">
                  <a:extLst>
                    <a:ext uri="{FF2B5EF4-FFF2-40B4-BE49-F238E27FC236}">
                      <a16:creationId xmlns:a16="http://schemas.microsoft.com/office/drawing/2014/main" id="{69EC7C67-BFC1-4482-AB70-819176494195}"/>
                    </a:ext>
                  </a:extLst>
                </p:cNvPr>
                <p:cNvSpPr>
                  <a:spLocks noChangeArrowheads="1"/>
                </p:cNvSpPr>
                <p:nvPr/>
              </p:nvSpPr>
              <p:spPr bwMode="auto">
                <a:xfrm>
                  <a:off x="6143625" y="2097088"/>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595" name="Point">
                  <a:extLst>
                    <a:ext uri="{FF2B5EF4-FFF2-40B4-BE49-F238E27FC236}">
                      <a16:creationId xmlns:a16="http://schemas.microsoft.com/office/drawing/2014/main" id="{8BAD830C-53E3-4709-87CF-9ABBC438DE98}"/>
                    </a:ext>
                  </a:extLst>
                </p:cNvPr>
                <p:cNvSpPr>
                  <a:spLocks noChangeArrowheads="1"/>
                </p:cNvSpPr>
                <p:nvPr/>
              </p:nvSpPr>
              <p:spPr bwMode="auto">
                <a:xfrm>
                  <a:off x="6108700" y="1851025"/>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596" name="Point">
                  <a:extLst>
                    <a:ext uri="{FF2B5EF4-FFF2-40B4-BE49-F238E27FC236}">
                      <a16:creationId xmlns:a16="http://schemas.microsoft.com/office/drawing/2014/main" id="{4C0FAE37-C62D-473B-BB46-27A12487443C}"/>
                    </a:ext>
                  </a:extLst>
                </p:cNvPr>
                <p:cNvSpPr>
                  <a:spLocks noChangeArrowheads="1"/>
                </p:cNvSpPr>
                <p:nvPr/>
              </p:nvSpPr>
              <p:spPr bwMode="auto">
                <a:xfrm>
                  <a:off x="6330950" y="1679575"/>
                  <a:ext cx="34925" cy="34925"/>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grpSp>
          <p:nvGrpSpPr>
            <p:cNvPr id="580" name="Series">
              <a:extLst>
                <a:ext uri="{FF2B5EF4-FFF2-40B4-BE49-F238E27FC236}">
                  <a16:creationId xmlns:a16="http://schemas.microsoft.com/office/drawing/2014/main" id="{2AAFA62A-92D7-4FF7-BD9E-9041397B37C8}"/>
                </a:ext>
              </a:extLst>
            </p:cNvPr>
            <p:cNvGrpSpPr/>
            <p:nvPr/>
          </p:nvGrpSpPr>
          <p:grpSpPr>
            <a:xfrm>
              <a:off x="1696244" y="1365923"/>
              <a:ext cx="587570" cy="76944"/>
              <a:chOff x="1993263" y="3569018"/>
              <a:chExt cx="587570" cy="76944"/>
            </a:xfrm>
          </p:grpSpPr>
          <p:sp>
            <p:nvSpPr>
              <p:cNvPr id="581" name="Series Label">
                <a:extLst>
                  <a:ext uri="{FF2B5EF4-FFF2-40B4-BE49-F238E27FC236}">
                    <a16:creationId xmlns:a16="http://schemas.microsoft.com/office/drawing/2014/main" id="{7B3FCB3E-BB75-43CE-924F-8F7A0285C28A}"/>
                  </a:ext>
                </a:extLst>
              </p:cNvPr>
              <p:cNvSpPr>
                <a:spLocks noChangeArrowheads="1"/>
              </p:cNvSpPr>
              <p:nvPr/>
            </p:nvSpPr>
            <p:spPr bwMode="auto">
              <a:xfrm>
                <a:off x="2064700" y="3569018"/>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1</a:t>
                </a:r>
                <a:endParaRPr kumimoji="0" lang="en-US" altLang="en-US" sz="1800" b="0" i="0" u="none" strike="noStrike" cap="none" normalizeH="0" baseline="0" dirty="0">
                  <a:ln>
                    <a:noFill/>
                  </a:ln>
                  <a:solidFill>
                    <a:srgbClr val="777777"/>
                  </a:solidFill>
                  <a:effectLst/>
                </a:endParaRPr>
              </a:p>
            </p:txBody>
          </p:sp>
          <p:sp>
            <p:nvSpPr>
              <p:cNvPr id="582" name="Series Color">
                <a:extLst>
                  <a:ext uri="{FF2B5EF4-FFF2-40B4-BE49-F238E27FC236}">
                    <a16:creationId xmlns:a16="http://schemas.microsoft.com/office/drawing/2014/main" id="{CBD5373D-715D-4F2C-B7B8-1B9EC7277562}"/>
                  </a:ext>
                </a:extLst>
              </p:cNvPr>
              <p:cNvSpPr>
                <a:spLocks noChangeArrowheads="1"/>
              </p:cNvSpPr>
              <p:nvPr/>
            </p:nvSpPr>
            <p:spPr bwMode="auto">
              <a:xfrm>
                <a:off x="1993263" y="3579709"/>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3" name="Series Label">
                <a:extLst>
                  <a:ext uri="{FF2B5EF4-FFF2-40B4-BE49-F238E27FC236}">
                    <a16:creationId xmlns:a16="http://schemas.microsoft.com/office/drawing/2014/main" id="{542809F3-E37D-430F-BC69-FD421725CAC8}"/>
                  </a:ext>
                </a:extLst>
              </p:cNvPr>
              <p:cNvSpPr>
                <a:spLocks noChangeArrowheads="1"/>
              </p:cNvSpPr>
              <p:nvPr/>
            </p:nvSpPr>
            <p:spPr bwMode="auto">
              <a:xfrm>
                <a:off x="2396487" y="3569018"/>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2</a:t>
                </a:r>
                <a:endParaRPr kumimoji="0" lang="en-US" altLang="en-US" sz="1800" b="0" i="0" u="none" strike="noStrike" cap="none" normalizeH="0" baseline="0" dirty="0">
                  <a:ln>
                    <a:noFill/>
                  </a:ln>
                  <a:solidFill>
                    <a:srgbClr val="777777"/>
                  </a:solidFill>
                  <a:effectLst/>
                </a:endParaRPr>
              </a:p>
            </p:txBody>
          </p:sp>
          <p:sp>
            <p:nvSpPr>
              <p:cNvPr id="584" name="Series Color">
                <a:extLst>
                  <a:ext uri="{FF2B5EF4-FFF2-40B4-BE49-F238E27FC236}">
                    <a16:creationId xmlns:a16="http://schemas.microsoft.com/office/drawing/2014/main" id="{6C51CA51-48AA-48BF-816A-A036B5B5FD4E}"/>
                  </a:ext>
                </a:extLst>
              </p:cNvPr>
              <p:cNvSpPr>
                <a:spLocks noChangeArrowheads="1"/>
              </p:cNvSpPr>
              <p:nvPr/>
            </p:nvSpPr>
            <p:spPr bwMode="auto">
              <a:xfrm>
                <a:off x="2325051" y="3579709"/>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643" name="Stacked Column Chart" descr="&lt;SmartSettings&gt;&lt;SmartResize enabled=&quot;True&quot; minWidth=&quot;25&quot; minHeight=&quot;25&quot; /&gt;&lt;/SmartSettings&gt;">
            <a:extLst>
              <a:ext uri="{FF2B5EF4-FFF2-40B4-BE49-F238E27FC236}">
                <a16:creationId xmlns:a16="http://schemas.microsoft.com/office/drawing/2014/main" id="{2ABBBAEF-0A31-4425-B2F7-2DDF92A3140C}"/>
              </a:ext>
            </a:extLst>
          </p:cNvPr>
          <p:cNvGrpSpPr/>
          <p:nvPr>
            <p:custDataLst>
              <p:tags r:id="rId2"/>
            </p:custDataLst>
          </p:nvPr>
        </p:nvGrpSpPr>
        <p:grpSpPr>
          <a:xfrm>
            <a:off x="3321301" y="962240"/>
            <a:ext cx="2933383" cy="2013347"/>
            <a:chOff x="1639094" y="1022032"/>
            <a:chExt cx="2933383" cy="2013347"/>
          </a:xfrm>
        </p:grpSpPr>
        <p:sp>
          <p:nvSpPr>
            <p:cNvPr id="644" name="Tile Background">
              <a:extLst>
                <a:ext uri="{FF2B5EF4-FFF2-40B4-BE49-F238E27FC236}">
                  <a16:creationId xmlns:a16="http://schemas.microsoft.com/office/drawing/2014/main" id="{276279AA-364E-4A43-A48E-D75E568AF87A}"/>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645"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6DCAB516-6EEF-4F1C-9B77-C10A4B6BD7C5}"/>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646"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70336D21-7581-463E-9390-8779B0B6A4C3}"/>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647" name="Lines">
              <a:extLst>
                <a:ext uri="{FF2B5EF4-FFF2-40B4-BE49-F238E27FC236}">
                  <a16:creationId xmlns:a16="http://schemas.microsoft.com/office/drawing/2014/main" id="{ABE6ECFA-8DC2-4738-8AC6-A7163996C490}"/>
                </a:ext>
              </a:extLst>
            </p:cNvPr>
            <p:cNvGrpSpPr/>
            <p:nvPr/>
          </p:nvGrpSpPr>
          <p:grpSpPr>
            <a:xfrm>
              <a:off x="1864519" y="1562773"/>
              <a:ext cx="2619375" cy="1293813"/>
              <a:chOff x="1864519" y="1562773"/>
              <a:chExt cx="2619375" cy="1293813"/>
            </a:xfrm>
          </p:grpSpPr>
          <p:sp>
            <p:nvSpPr>
              <p:cNvPr id="729" name="Line">
                <a:extLst>
                  <a:ext uri="{FF2B5EF4-FFF2-40B4-BE49-F238E27FC236}">
                    <a16:creationId xmlns:a16="http://schemas.microsoft.com/office/drawing/2014/main" id="{454A390E-1C53-4D23-ACAB-63C380B829CE}"/>
                  </a:ext>
                </a:extLst>
              </p:cNvPr>
              <p:cNvSpPr>
                <a:spLocks noChangeShapeType="1"/>
              </p:cNvSpPr>
              <p:nvPr/>
            </p:nvSpPr>
            <p:spPr bwMode="auto">
              <a:xfrm>
                <a:off x="1867694" y="2856586"/>
                <a:ext cx="2613025"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30" name="Line">
                <a:extLst>
                  <a:ext uri="{FF2B5EF4-FFF2-40B4-BE49-F238E27FC236}">
                    <a16:creationId xmlns:a16="http://schemas.microsoft.com/office/drawing/2014/main" id="{E32EE8D7-01B2-41F7-B41F-C8A4024B539F}"/>
                  </a:ext>
                </a:extLst>
              </p:cNvPr>
              <p:cNvSpPr>
                <a:spLocks noChangeShapeType="1"/>
              </p:cNvSpPr>
              <p:nvPr/>
            </p:nvSpPr>
            <p:spPr bwMode="auto">
              <a:xfrm>
                <a:off x="1864519" y="22104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31" name="Line">
                <a:extLst>
                  <a:ext uri="{FF2B5EF4-FFF2-40B4-BE49-F238E27FC236}">
                    <a16:creationId xmlns:a16="http://schemas.microsoft.com/office/drawing/2014/main" id="{DDEE18E9-2CBF-4CD6-AAF2-89043E4E56A9}"/>
                  </a:ext>
                </a:extLst>
              </p:cNvPr>
              <p:cNvSpPr>
                <a:spLocks noChangeShapeType="1"/>
              </p:cNvSpPr>
              <p:nvPr/>
            </p:nvSpPr>
            <p:spPr bwMode="auto">
              <a:xfrm>
                <a:off x="1864519" y="18866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32" name="Line">
                <a:extLst>
                  <a:ext uri="{FF2B5EF4-FFF2-40B4-BE49-F238E27FC236}">
                    <a16:creationId xmlns:a16="http://schemas.microsoft.com/office/drawing/2014/main" id="{153B4FAC-088E-4C6E-82D2-20604116DE44}"/>
                  </a:ext>
                </a:extLst>
              </p:cNvPr>
              <p:cNvSpPr>
                <a:spLocks noChangeShapeType="1"/>
              </p:cNvSpPr>
              <p:nvPr/>
            </p:nvSpPr>
            <p:spPr bwMode="auto">
              <a:xfrm>
                <a:off x="1864519" y="156277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33" name="Line">
                <a:extLst>
                  <a:ext uri="{FF2B5EF4-FFF2-40B4-BE49-F238E27FC236}">
                    <a16:creationId xmlns:a16="http://schemas.microsoft.com/office/drawing/2014/main" id="{658D736E-69FC-4191-9E03-15F256CE97F8}"/>
                  </a:ext>
                </a:extLst>
              </p:cNvPr>
              <p:cNvSpPr>
                <a:spLocks noChangeShapeType="1"/>
              </p:cNvSpPr>
              <p:nvPr/>
            </p:nvSpPr>
            <p:spPr bwMode="auto">
              <a:xfrm>
                <a:off x="1864519" y="2534323"/>
                <a:ext cx="261937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48" name="X Axis Labels">
              <a:extLst>
                <a:ext uri="{FF2B5EF4-FFF2-40B4-BE49-F238E27FC236}">
                  <a16:creationId xmlns:a16="http://schemas.microsoft.com/office/drawing/2014/main" id="{D4198C2B-5D93-4FF9-A87A-D3BA7786209E}"/>
                </a:ext>
              </a:extLst>
            </p:cNvPr>
            <p:cNvGrpSpPr/>
            <p:nvPr/>
          </p:nvGrpSpPr>
          <p:grpSpPr>
            <a:xfrm>
              <a:off x="1980204" y="2901036"/>
              <a:ext cx="2393506" cy="78531"/>
              <a:chOff x="1980204" y="2901036"/>
              <a:chExt cx="2393506" cy="78531"/>
            </a:xfrm>
          </p:grpSpPr>
          <p:sp>
            <p:nvSpPr>
              <p:cNvPr id="717" name="Label">
                <a:extLst>
                  <a:ext uri="{FF2B5EF4-FFF2-40B4-BE49-F238E27FC236}">
                    <a16:creationId xmlns:a16="http://schemas.microsoft.com/office/drawing/2014/main" id="{A46A565C-F532-46D3-B34C-1F86914068A4}"/>
                  </a:ext>
                </a:extLst>
              </p:cNvPr>
              <p:cNvSpPr>
                <a:spLocks noChangeArrowheads="1"/>
              </p:cNvSpPr>
              <p:nvPr/>
            </p:nvSpPr>
            <p:spPr bwMode="auto">
              <a:xfrm>
                <a:off x="1980204" y="2902623"/>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A</a:t>
                </a:r>
                <a:endParaRPr kumimoji="0" lang="en-US" altLang="en-US" sz="500" b="0" i="0" u="none" strike="noStrike" cap="none" normalizeH="0" baseline="0">
                  <a:ln>
                    <a:noFill/>
                  </a:ln>
                  <a:solidFill>
                    <a:srgbClr val="777777"/>
                  </a:solidFill>
                  <a:effectLst/>
                </a:endParaRPr>
              </a:p>
            </p:txBody>
          </p:sp>
          <p:sp>
            <p:nvSpPr>
              <p:cNvPr id="718" name="Label">
                <a:extLst>
                  <a:ext uri="{FF2B5EF4-FFF2-40B4-BE49-F238E27FC236}">
                    <a16:creationId xmlns:a16="http://schemas.microsoft.com/office/drawing/2014/main" id="{7F659FF1-E22F-4803-A107-38DB4307B485}"/>
                  </a:ext>
                </a:extLst>
              </p:cNvPr>
              <p:cNvSpPr>
                <a:spLocks noChangeArrowheads="1"/>
              </p:cNvSpPr>
              <p:nvPr/>
            </p:nvSpPr>
            <p:spPr bwMode="auto">
              <a:xfrm>
                <a:off x="2196921" y="290262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719" name="Label">
                <a:extLst>
                  <a:ext uri="{FF2B5EF4-FFF2-40B4-BE49-F238E27FC236}">
                    <a16:creationId xmlns:a16="http://schemas.microsoft.com/office/drawing/2014/main" id="{BDC4F61B-32CE-4A2E-8E05-C2EC2A38E038}"/>
                  </a:ext>
                </a:extLst>
              </p:cNvPr>
              <p:cNvSpPr>
                <a:spLocks noChangeArrowheads="1"/>
              </p:cNvSpPr>
              <p:nvPr/>
            </p:nvSpPr>
            <p:spPr bwMode="auto">
              <a:xfrm>
                <a:off x="2409630" y="2902623"/>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720" name="Label">
                <a:extLst>
                  <a:ext uri="{FF2B5EF4-FFF2-40B4-BE49-F238E27FC236}">
                    <a16:creationId xmlns:a16="http://schemas.microsoft.com/office/drawing/2014/main" id="{8EE3701E-CE14-4D14-85BF-84553C7142B3}"/>
                  </a:ext>
                </a:extLst>
              </p:cNvPr>
              <p:cNvSpPr>
                <a:spLocks noChangeArrowheads="1"/>
              </p:cNvSpPr>
              <p:nvPr/>
            </p:nvSpPr>
            <p:spPr bwMode="auto">
              <a:xfrm>
                <a:off x="2621539" y="290262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721" name="Label">
                <a:extLst>
                  <a:ext uri="{FF2B5EF4-FFF2-40B4-BE49-F238E27FC236}">
                    <a16:creationId xmlns:a16="http://schemas.microsoft.com/office/drawing/2014/main" id="{36739C3A-7849-46B1-9C5E-A239FBAE83D6}"/>
                  </a:ext>
                </a:extLst>
              </p:cNvPr>
              <p:cNvSpPr>
                <a:spLocks noChangeArrowheads="1"/>
              </p:cNvSpPr>
              <p:nvPr/>
            </p:nvSpPr>
            <p:spPr bwMode="auto">
              <a:xfrm>
                <a:off x="2842263" y="290262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722" name="Label">
                <a:extLst>
                  <a:ext uri="{FF2B5EF4-FFF2-40B4-BE49-F238E27FC236}">
                    <a16:creationId xmlns:a16="http://schemas.microsoft.com/office/drawing/2014/main" id="{D738F849-4BB0-4047-AFA8-93B70204AEB5}"/>
                  </a:ext>
                </a:extLst>
              </p:cNvPr>
              <p:cNvSpPr>
                <a:spLocks noChangeArrowheads="1"/>
              </p:cNvSpPr>
              <p:nvPr/>
            </p:nvSpPr>
            <p:spPr bwMode="auto">
              <a:xfrm>
                <a:off x="3056576" y="290262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723" name="Label">
                <a:extLst>
                  <a:ext uri="{FF2B5EF4-FFF2-40B4-BE49-F238E27FC236}">
                    <a16:creationId xmlns:a16="http://schemas.microsoft.com/office/drawing/2014/main" id="{A0222C0E-3711-4A0C-9125-488EC94529D6}"/>
                  </a:ext>
                </a:extLst>
              </p:cNvPr>
              <p:cNvSpPr>
                <a:spLocks noChangeArrowheads="1"/>
              </p:cNvSpPr>
              <p:nvPr/>
            </p:nvSpPr>
            <p:spPr bwMode="auto">
              <a:xfrm>
                <a:off x="3265277" y="2902623"/>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G</a:t>
                </a:r>
                <a:endParaRPr kumimoji="0" lang="en-US" altLang="en-US" sz="500" b="0" i="0" u="none" strike="noStrike" cap="none" normalizeH="0" baseline="0">
                  <a:ln>
                    <a:noFill/>
                  </a:ln>
                  <a:solidFill>
                    <a:srgbClr val="777777"/>
                  </a:solidFill>
                  <a:effectLst/>
                </a:endParaRPr>
              </a:p>
            </p:txBody>
          </p:sp>
          <p:sp>
            <p:nvSpPr>
              <p:cNvPr id="724" name="Label">
                <a:extLst>
                  <a:ext uri="{FF2B5EF4-FFF2-40B4-BE49-F238E27FC236}">
                    <a16:creationId xmlns:a16="http://schemas.microsoft.com/office/drawing/2014/main" id="{16596474-97C9-4CD4-8A90-1D3F44ACDF8A}"/>
                  </a:ext>
                </a:extLst>
              </p:cNvPr>
              <p:cNvSpPr>
                <a:spLocks noChangeArrowheads="1"/>
              </p:cNvSpPr>
              <p:nvPr/>
            </p:nvSpPr>
            <p:spPr bwMode="auto">
              <a:xfrm>
                <a:off x="3478789" y="290262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H</a:t>
                </a:r>
                <a:endParaRPr kumimoji="0" lang="en-US" altLang="en-US" sz="500" b="0" i="0" u="none" strike="noStrike" cap="none" normalizeH="0" baseline="0">
                  <a:ln>
                    <a:noFill/>
                  </a:ln>
                  <a:solidFill>
                    <a:srgbClr val="777777"/>
                  </a:solidFill>
                  <a:effectLst/>
                </a:endParaRPr>
              </a:p>
            </p:txBody>
          </p:sp>
          <p:sp>
            <p:nvSpPr>
              <p:cNvPr id="725" name="Label">
                <a:extLst>
                  <a:ext uri="{FF2B5EF4-FFF2-40B4-BE49-F238E27FC236}">
                    <a16:creationId xmlns:a16="http://schemas.microsoft.com/office/drawing/2014/main" id="{5EF583E3-8C44-40E8-A4F3-E9A04117347B}"/>
                  </a:ext>
                </a:extLst>
              </p:cNvPr>
              <p:cNvSpPr>
                <a:spLocks noChangeArrowheads="1"/>
              </p:cNvSpPr>
              <p:nvPr/>
            </p:nvSpPr>
            <p:spPr bwMode="auto">
              <a:xfrm>
                <a:off x="3706726" y="2902623"/>
                <a:ext cx="1763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I</a:t>
                </a:r>
                <a:endParaRPr kumimoji="0" lang="en-US" altLang="en-US" sz="500" b="0" i="0" u="none" strike="noStrike" cap="none" normalizeH="0" baseline="0">
                  <a:ln>
                    <a:noFill/>
                  </a:ln>
                  <a:solidFill>
                    <a:srgbClr val="777777"/>
                  </a:solidFill>
                  <a:effectLst/>
                </a:endParaRPr>
              </a:p>
            </p:txBody>
          </p:sp>
          <p:sp>
            <p:nvSpPr>
              <p:cNvPr id="726" name="Label">
                <a:extLst>
                  <a:ext uri="{FF2B5EF4-FFF2-40B4-BE49-F238E27FC236}">
                    <a16:creationId xmlns:a16="http://schemas.microsoft.com/office/drawing/2014/main" id="{7F2990F4-5BC3-4B26-82B3-6AB0E5C652E0}"/>
                  </a:ext>
                </a:extLst>
              </p:cNvPr>
              <p:cNvSpPr>
                <a:spLocks noChangeArrowheads="1"/>
              </p:cNvSpPr>
              <p:nvPr/>
            </p:nvSpPr>
            <p:spPr bwMode="auto">
              <a:xfrm>
                <a:off x="3918635" y="2901036"/>
                <a:ext cx="224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J</a:t>
                </a:r>
                <a:endParaRPr kumimoji="0" lang="en-US" altLang="en-US" sz="500" b="0" i="0" u="none" strike="noStrike" cap="none" normalizeH="0" baseline="0">
                  <a:ln>
                    <a:noFill/>
                  </a:ln>
                  <a:solidFill>
                    <a:srgbClr val="777777"/>
                  </a:solidFill>
                  <a:effectLst/>
                </a:endParaRPr>
              </a:p>
            </p:txBody>
          </p:sp>
          <p:sp>
            <p:nvSpPr>
              <p:cNvPr id="727" name="Label">
                <a:extLst>
                  <a:ext uri="{FF2B5EF4-FFF2-40B4-BE49-F238E27FC236}">
                    <a16:creationId xmlns:a16="http://schemas.microsoft.com/office/drawing/2014/main" id="{54256062-EFCA-40D5-A7A5-B5400FA7367A}"/>
                  </a:ext>
                </a:extLst>
              </p:cNvPr>
              <p:cNvSpPr>
                <a:spLocks noChangeArrowheads="1"/>
              </p:cNvSpPr>
              <p:nvPr/>
            </p:nvSpPr>
            <p:spPr bwMode="auto">
              <a:xfrm>
                <a:off x="4125733" y="290262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K</a:t>
                </a:r>
                <a:endParaRPr kumimoji="0" lang="en-US" altLang="en-US" sz="500" b="0" i="0" u="none" strike="noStrike" cap="none" normalizeH="0" baseline="0">
                  <a:ln>
                    <a:noFill/>
                  </a:ln>
                  <a:solidFill>
                    <a:srgbClr val="777777"/>
                  </a:solidFill>
                  <a:effectLst/>
                </a:endParaRPr>
              </a:p>
            </p:txBody>
          </p:sp>
          <p:sp>
            <p:nvSpPr>
              <p:cNvPr id="728" name="Label">
                <a:extLst>
                  <a:ext uri="{FF2B5EF4-FFF2-40B4-BE49-F238E27FC236}">
                    <a16:creationId xmlns:a16="http://schemas.microsoft.com/office/drawing/2014/main" id="{7759333F-C627-4FDB-819A-9E4845287E42}"/>
                  </a:ext>
                </a:extLst>
              </p:cNvPr>
              <p:cNvSpPr>
                <a:spLocks noChangeArrowheads="1"/>
              </p:cNvSpPr>
              <p:nvPr/>
            </p:nvSpPr>
            <p:spPr bwMode="auto">
              <a:xfrm>
                <a:off x="4343252" y="2902623"/>
                <a:ext cx="3045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L</a:t>
                </a:r>
                <a:endParaRPr kumimoji="0" lang="en-US" altLang="en-US" sz="500" b="0" i="0" u="none" strike="noStrike" cap="none" normalizeH="0" baseline="0">
                  <a:ln>
                    <a:noFill/>
                  </a:ln>
                  <a:solidFill>
                    <a:srgbClr val="777777"/>
                  </a:solidFill>
                  <a:effectLst/>
                </a:endParaRPr>
              </a:p>
            </p:txBody>
          </p:sp>
        </p:grpSp>
        <p:grpSp>
          <p:nvGrpSpPr>
            <p:cNvPr id="649" name="Y Axis Labels">
              <a:extLst>
                <a:ext uri="{FF2B5EF4-FFF2-40B4-BE49-F238E27FC236}">
                  <a16:creationId xmlns:a16="http://schemas.microsoft.com/office/drawing/2014/main" id="{81859C77-1FFE-4811-B4DF-EC1D73F01094}"/>
                </a:ext>
              </a:extLst>
            </p:cNvPr>
            <p:cNvGrpSpPr/>
            <p:nvPr/>
          </p:nvGrpSpPr>
          <p:grpSpPr>
            <a:xfrm>
              <a:off x="1739106" y="1524673"/>
              <a:ext cx="70532" cy="1370757"/>
              <a:chOff x="1739106" y="1524673"/>
              <a:chExt cx="70532" cy="1370757"/>
            </a:xfrm>
          </p:grpSpPr>
          <p:sp>
            <p:nvSpPr>
              <p:cNvPr id="712" name="Label">
                <a:extLst>
                  <a:ext uri="{FF2B5EF4-FFF2-40B4-BE49-F238E27FC236}">
                    <a16:creationId xmlns:a16="http://schemas.microsoft.com/office/drawing/2014/main" id="{92764E56-DD86-4428-960A-D69FDF5677B1}"/>
                  </a:ext>
                </a:extLst>
              </p:cNvPr>
              <p:cNvSpPr>
                <a:spLocks noChangeArrowheads="1"/>
              </p:cNvSpPr>
              <p:nvPr/>
            </p:nvSpPr>
            <p:spPr bwMode="auto">
              <a:xfrm>
                <a:off x="1739106" y="1524673"/>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20</a:t>
                </a:r>
                <a:endParaRPr kumimoji="0" lang="en-US" altLang="en-US" sz="500" b="0" i="0" u="none" strike="noStrike" cap="none" normalizeH="0" baseline="0" dirty="0">
                  <a:ln>
                    <a:noFill/>
                  </a:ln>
                  <a:solidFill>
                    <a:srgbClr val="777777"/>
                  </a:solidFill>
                  <a:effectLst/>
                </a:endParaRPr>
              </a:p>
            </p:txBody>
          </p:sp>
          <p:sp>
            <p:nvSpPr>
              <p:cNvPr id="713" name="Label">
                <a:extLst>
                  <a:ext uri="{FF2B5EF4-FFF2-40B4-BE49-F238E27FC236}">
                    <a16:creationId xmlns:a16="http://schemas.microsoft.com/office/drawing/2014/main" id="{29364438-1C61-4E80-AF5E-0180AFF46C2F}"/>
                  </a:ext>
                </a:extLst>
              </p:cNvPr>
              <p:cNvSpPr>
                <a:spLocks noChangeArrowheads="1"/>
              </p:cNvSpPr>
              <p:nvPr/>
            </p:nvSpPr>
            <p:spPr bwMode="auto">
              <a:xfrm>
                <a:off x="1739106" y="1845348"/>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15</a:t>
                </a:r>
                <a:endParaRPr kumimoji="0" lang="en-US" altLang="en-US" sz="500" b="0" i="0" u="none" strike="noStrike" cap="none" normalizeH="0" baseline="0" dirty="0">
                  <a:ln>
                    <a:noFill/>
                  </a:ln>
                  <a:solidFill>
                    <a:srgbClr val="777777"/>
                  </a:solidFill>
                  <a:effectLst/>
                </a:endParaRPr>
              </a:p>
            </p:txBody>
          </p:sp>
          <p:sp>
            <p:nvSpPr>
              <p:cNvPr id="714" name="Label">
                <a:extLst>
                  <a:ext uri="{FF2B5EF4-FFF2-40B4-BE49-F238E27FC236}">
                    <a16:creationId xmlns:a16="http://schemas.microsoft.com/office/drawing/2014/main" id="{18BD9E28-DC67-4735-AEE5-1ECCA2BDFCDF}"/>
                  </a:ext>
                </a:extLst>
              </p:cNvPr>
              <p:cNvSpPr>
                <a:spLocks noChangeArrowheads="1"/>
              </p:cNvSpPr>
              <p:nvPr/>
            </p:nvSpPr>
            <p:spPr bwMode="auto">
              <a:xfrm>
                <a:off x="1739106" y="2173961"/>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715" name="Label">
                <a:extLst>
                  <a:ext uri="{FF2B5EF4-FFF2-40B4-BE49-F238E27FC236}">
                    <a16:creationId xmlns:a16="http://schemas.microsoft.com/office/drawing/2014/main" id="{DC3750B8-D604-4841-AACB-81B517E795B2}"/>
                  </a:ext>
                </a:extLst>
              </p:cNvPr>
              <p:cNvSpPr>
                <a:spLocks noChangeArrowheads="1"/>
              </p:cNvSpPr>
              <p:nvPr/>
            </p:nvSpPr>
            <p:spPr bwMode="auto">
              <a:xfrm>
                <a:off x="1774372" y="2497811"/>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a:t>
                </a:r>
                <a:endParaRPr kumimoji="0" lang="en-US" altLang="en-US" sz="500" b="0" i="0" u="none" strike="noStrike" cap="none" normalizeH="0" baseline="0" dirty="0">
                  <a:ln>
                    <a:noFill/>
                  </a:ln>
                  <a:solidFill>
                    <a:srgbClr val="777777"/>
                  </a:solidFill>
                  <a:effectLst/>
                </a:endParaRPr>
              </a:p>
            </p:txBody>
          </p:sp>
          <p:sp>
            <p:nvSpPr>
              <p:cNvPr id="716" name="Label">
                <a:extLst>
                  <a:ext uri="{FF2B5EF4-FFF2-40B4-BE49-F238E27FC236}">
                    <a16:creationId xmlns:a16="http://schemas.microsoft.com/office/drawing/2014/main" id="{13D5FED5-76C1-4DA6-9BAB-97038A0172F0}"/>
                  </a:ext>
                </a:extLst>
              </p:cNvPr>
              <p:cNvSpPr>
                <a:spLocks noChangeArrowheads="1"/>
              </p:cNvSpPr>
              <p:nvPr/>
            </p:nvSpPr>
            <p:spPr bwMode="auto">
              <a:xfrm>
                <a:off x="1774372" y="2818486"/>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500" dirty="0">
                    <a:solidFill>
                      <a:srgbClr val="777777"/>
                    </a:solidFill>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grpSp>
          <p:nvGrpSpPr>
            <p:cNvPr id="650" name="Series 1 Data">
              <a:extLst>
                <a:ext uri="{FF2B5EF4-FFF2-40B4-BE49-F238E27FC236}">
                  <a16:creationId xmlns:a16="http://schemas.microsoft.com/office/drawing/2014/main" id="{FF74716B-ABEA-48CE-99DB-FAAA9346664D}"/>
                </a:ext>
              </a:extLst>
            </p:cNvPr>
            <p:cNvGrpSpPr/>
            <p:nvPr/>
          </p:nvGrpSpPr>
          <p:grpSpPr>
            <a:xfrm>
              <a:off x="1920081" y="2442248"/>
              <a:ext cx="2498725" cy="414338"/>
              <a:chOff x="1920081" y="2442248"/>
              <a:chExt cx="2498725" cy="414338"/>
            </a:xfrm>
          </p:grpSpPr>
          <p:sp>
            <p:nvSpPr>
              <p:cNvPr id="700" name="Column">
                <a:extLst>
                  <a:ext uri="{FF2B5EF4-FFF2-40B4-BE49-F238E27FC236}">
                    <a16:creationId xmlns:a16="http://schemas.microsoft.com/office/drawing/2014/main" id="{169BAC5C-EF88-4F6F-8B20-37E1F01760F9}"/>
                  </a:ext>
                </a:extLst>
              </p:cNvPr>
              <p:cNvSpPr>
                <a:spLocks noChangeArrowheads="1"/>
              </p:cNvSpPr>
              <p:nvPr/>
            </p:nvSpPr>
            <p:spPr bwMode="auto">
              <a:xfrm>
                <a:off x="4258469" y="2712123"/>
                <a:ext cx="160337" cy="144463"/>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1" name="Column">
                <a:extLst>
                  <a:ext uri="{FF2B5EF4-FFF2-40B4-BE49-F238E27FC236}">
                    <a16:creationId xmlns:a16="http://schemas.microsoft.com/office/drawing/2014/main" id="{8ADFB611-7C8A-4F07-96F5-55B78DE4D05C}"/>
                  </a:ext>
                </a:extLst>
              </p:cNvPr>
              <p:cNvSpPr>
                <a:spLocks noChangeArrowheads="1"/>
              </p:cNvSpPr>
              <p:nvPr/>
            </p:nvSpPr>
            <p:spPr bwMode="auto">
              <a:xfrm>
                <a:off x="1920081" y="2707360"/>
                <a:ext cx="161925" cy="14922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2" name="Column">
                <a:extLst>
                  <a:ext uri="{FF2B5EF4-FFF2-40B4-BE49-F238E27FC236}">
                    <a16:creationId xmlns:a16="http://schemas.microsoft.com/office/drawing/2014/main" id="{3D434550-5A24-4987-B518-08420043A210}"/>
                  </a:ext>
                </a:extLst>
              </p:cNvPr>
              <p:cNvSpPr>
                <a:spLocks noChangeArrowheads="1"/>
              </p:cNvSpPr>
              <p:nvPr/>
            </p:nvSpPr>
            <p:spPr bwMode="auto">
              <a:xfrm>
                <a:off x="2132806" y="2661323"/>
                <a:ext cx="161925" cy="195263"/>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3" name="Column">
                <a:extLst>
                  <a:ext uri="{FF2B5EF4-FFF2-40B4-BE49-F238E27FC236}">
                    <a16:creationId xmlns:a16="http://schemas.microsoft.com/office/drawing/2014/main" id="{C7391EE8-87E6-442C-B6AE-900F5599479F}"/>
                  </a:ext>
                </a:extLst>
              </p:cNvPr>
              <p:cNvSpPr>
                <a:spLocks noChangeArrowheads="1"/>
              </p:cNvSpPr>
              <p:nvPr/>
            </p:nvSpPr>
            <p:spPr bwMode="auto">
              <a:xfrm>
                <a:off x="2345531" y="2608935"/>
                <a:ext cx="160337" cy="2476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4" name="Column">
                <a:extLst>
                  <a:ext uri="{FF2B5EF4-FFF2-40B4-BE49-F238E27FC236}">
                    <a16:creationId xmlns:a16="http://schemas.microsoft.com/office/drawing/2014/main" id="{CC012CB2-7CD3-4EDD-8C82-01AB0986CD6A}"/>
                  </a:ext>
                </a:extLst>
              </p:cNvPr>
              <p:cNvSpPr>
                <a:spLocks noChangeArrowheads="1"/>
              </p:cNvSpPr>
              <p:nvPr/>
            </p:nvSpPr>
            <p:spPr bwMode="auto">
              <a:xfrm>
                <a:off x="2558256" y="2661323"/>
                <a:ext cx="160337" cy="195263"/>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5" name="Column">
                <a:extLst>
                  <a:ext uri="{FF2B5EF4-FFF2-40B4-BE49-F238E27FC236}">
                    <a16:creationId xmlns:a16="http://schemas.microsoft.com/office/drawing/2014/main" id="{6FD231B2-3A31-405E-85E2-6552CFE97370}"/>
                  </a:ext>
                </a:extLst>
              </p:cNvPr>
              <p:cNvSpPr>
                <a:spLocks noChangeArrowheads="1"/>
              </p:cNvSpPr>
              <p:nvPr/>
            </p:nvSpPr>
            <p:spPr bwMode="auto">
              <a:xfrm>
                <a:off x="2770981" y="2786735"/>
                <a:ext cx="160337" cy="698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6" name="Column">
                <a:extLst>
                  <a:ext uri="{FF2B5EF4-FFF2-40B4-BE49-F238E27FC236}">
                    <a16:creationId xmlns:a16="http://schemas.microsoft.com/office/drawing/2014/main" id="{CBC4746F-6BF9-4AB8-94FA-8A6DC3394862}"/>
                  </a:ext>
                </a:extLst>
              </p:cNvPr>
              <p:cNvSpPr>
                <a:spLocks noChangeArrowheads="1"/>
              </p:cNvSpPr>
              <p:nvPr/>
            </p:nvSpPr>
            <p:spPr bwMode="auto">
              <a:xfrm>
                <a:off x="2983706" y="2707360"/>
                <a:ext cx="160337" cy="14922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7" name="Column">
                <a:extLst>
                  <a:ext uri="{FF2B5EF4-FFF2-40B4-BE49-F238E27FC236}">
                    <a16:creationId xmlns:a16="http://schemas.microsoft.com/office/drawing/2014/main" id="{D1A6864A-C94C-48B1-A5AD-E2055237C439}"/>
                  </a:ext>
                </a:extLst>
              </p:cNvPr>
              <p:cNvSpPr>
                <a:spLocks noChangeArrowheads="1"/>
              </p:cNvSpPr>
              <p:nvPr/>
            </p:nvSpPr>
            <p:spPr bwMode="auto">
              <a:xfrm>
                <a:off x="3196431" y="2604173"/>
                <a:ext cx="160337" cy="252413"/>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8" name="Column">
                <a:extLst>
                  <a:ext uri="{FF2B5EF4-FFF2-40B4-BE49-F238E27FC236}">
                    <a16:creationId xmlns:a16="http://schemas.microsoft.com/office/drawing/2014/main" id="{D513C437-7816-486B-9CC6-3AB26E17F3FF}"/>
                  </a:ext>
                </a:extLst>
              </p:cNvPr>
              <p:cNvSpPr>
                <a:spLocks noChangeArrowheads="1"/>
              </p:cNvSpPr>
              <p:nvPr/>
            </p:nvSpPr>
            <p:spPr bwMode="auto">
              <a:xfrm>
                <a:off x="3407569" y="2442248"/>
                <a:ext cx="161925" cy="414338"/>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9" name="Column">
                <a:extLst>
                  <a:ext uri="{FF2B5EF4-FFF2-40B4-BE49-F238E27FC236}">
                    <a16:creationId xmlns:a16="http://schemas.microsoft.com/office/drawing/2014/main" id="{E04BE7B2-441C-491F-B04F-6928E6C3258D}"/>
                  </a:ext>
                </a:extLst>
              </p:cNvPr>
              <p:cNvSpPr>
                <a:spLocks noChangeArrowheads="1"/>
              </p:cNvSpPr>
              <p:nvPr/>
            </p:nvSpPr>
            <p:spPr bwMode="auto">
              <a:xfrm>
                <a:off x="3620294" y="2586710"/>
                <a:ext cx="161925" cy="26987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10" name="Column">
                <a:extLst>
                  <a:ext uri="{FF2B5EF4-FFF2-40B4-BE49-F238E27FC236}">
                    <a16:creationId xmlns:a16="http://schemas.microsoft.com/office/drawing/2014/main" id="{C2900055-E91C-4EDF-BD2E-2843B123BFEB}"/>
                  </a:ext>
                </a:extLst>
              </p:cNvPr>
              <p:cNvSpPr>
                <a:spLocks noChangeArrowheads="1"/>
              </p:cNvSpPr>
              <p:nvPr/>
            </p:nvSpPr>
            <p:spPr bwMode="auto">
              <a:xfrm>
                <a:off x="3833019" y="2620048"/>
                <a:ext cx="161925" cy="236538"/>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11" name="Column">
                <a:extLst>
                  <a:ext uri="{FF2B5EF4-FFF2-40B4-BE49-F238E27FC236}">
                    <a16:creationId xmlns:a16="http://schemas.microsoft.com/office/drawing/2014/main" id="{D8CB6084-5692-4811-9ECF-2FFBE70917E3}"/>
                  </a:ext>
                </a:extLst>
              </p:cNvPr>
              <p:cNvSpPr>
                <a:spLocks noChangeArrowheads="1"/>
              </p:cNvSpPr>
              <p:nvPr/>
            </p:nvSpPr>
            <p:spPr bwMode="auto">
              <a:xfrm>
                <a:off x="4045744" y="2672435"/>
                <a:ext cx="160337" cy="184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51" name="Series 2 Data">
              <a:extLst>
                <a:ext uri="{FF2B5EF4-FFF2-40B4-BE49-F238E27FC236}">
                  <a16:creationId xmlns:a16="http://schemas.microsoft.com/office/drawing/2014/main" id="{2DCD9282-0F2F-4C86-B0DB-6FEC61ECFD19}"/>
                </a:ext>
              </a:extLst>
            </p:cNvPr>
            <p:cNvGrpSpPr/>
            <p:nvPr/>
          </p:nvGrpSpPr>
          <p:grpSpPr>
            <a:xfrm>
              <a:off x="1920081" y="2270798"/>
              <a:ext cx="2498725" cy="515937"/>
              <a:chOff x="1920081" y="2270798"/>
              <a:chExt cx="2498725" cy="515937"/>
            </a:xfrm>
          </p:grpSpPr>
          <p:sp>
            <p:nvSpPr>
              <p:cNvPr id="688" name="Column">
                <a:extLst>
                  <a:ext uri="{FF2B5EF4-FFF2-40B4-BE49-F238E27FC236}">
                    <a16:creationId xmlns:a16="http://schemas.microsoft.com/office/drawing/2014/main" id="{957EDC66-E47C-4A6D-94E6-B7CD89B791F2}"/>
                  </a:ext>
                </a:extLst>
              </p:cNvPr>
              <p:cNvSpPr>
                <a:spLocks noChangeArrowheads="1"/>
              </p:cNvSpPr>
              <p:nvPr/>
            </p:nvSpPr>
            <p:spPr bwMode="auto">
              <a:xfrm>
                <a:off x="1920081" y="2580360"/>
                <a:ext cx="161925" cy="12700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9" name="Column">
                <a:extLst>
                  <a:ext uri="{FF2B5EF4-FFF2-40B4-BE49-F238E27FC236}">
                    <a16:creationId xmlns:a16="http://schemas.microsoft.com/office/drawing/2014/main" id="{3B42D636-4137-414D-B9A0-31E85EF1A556}"/>
                  </a:ext>
                </a:extLst>
              </p:cNvPr>
              <p:cNvSpPr>
                <a:spLocks noChangeArrowheads="1"/>
              </p:cNvSpPr>
              <p:nvPr/>
            </p:nvSpPr>
            <p:spPr bwMode="auto">
              <a:xfrm>
                <a:off x="2132806" y="2534323"/>
                <a:ext cx="161925" cy="12700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0" name="Column">
                <a:extLst>
                  <a:ext uri="{FF2B5EF4-FFF2-40B4-BE49-F238E27FC236}">
                    <a16:creationId xmlns:a16="http://schemas.microsoft.com/office/drawing/2014/main" id="{0697C1A3-B101-4FE7-9F45-66E6ED352572}"/>
                  </a:ext>
                </a:extLst>
              </p:cNvPr>
              <p:cNvSpPr>
                <a:spLocks noChangeArrowheads="1"/>
              </p:cNvSpPr>
              <p:nvPr/>
            </p:nvSpPr>
            <p:spPr bwMode="auto">
              <a:xfrm>
                <a:off x="4258469" y="2494635"/>
                <a:ext cx="160337" cy="21748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1" name="Column">
                <a:extLst>
                  <a:ext uri="{FF2B5EF4-FFF2-40B4-BE49-F238E27FC236}">
                    <a16:creationId xmlns:a16="http://schemas.microsoft.com/office/drawing/2014/main" id="{51EFF762-2B88-44F5-A8FA-EFB0A12604F3}"/>
                  </a:ext>
                </a:extLst>
              </p:cNvPr>
              <p:cNvSpPr>
                <a:spLocks noChangeArrowheads="1"/>
              </p:cNvSpPr>
              <p:nvPr/>
            </p:nvSpPr>
            <p:spPr bwMode="auto">
              <a:xfrm>
                <a:off x="2345531" y="2448598"/>
                <a:ext cx="160337" cy="1603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2" name="Column">
                <a:extLst>
                  <a:ext uri="{FF2B5EF4-FFF2-40B4-BE49-F238E27FC236}">
                    <a16:creationId xmlns:a16="http://schemas.microsoft.com/office/drawing/2014/main" id="{8BB6C72F-6D83-419E-9C94-73CBCA0B7BFB}"/>
                  </a:ext>
                </a:extLst>
              </p:cNvPr>
              <p:cNvSpPr>
                <a:spLocks noChangeArrowheads="1"/>
              </p:cNvSpPr>
              <p:nvPr/>
            </p:nvSpPr>
            <p:spPr bwMode="auto">
              <a:xfrm>
                <a:off x="2558256" y="2512098"/>
                <a:ext cx="160337" cy="149225"/>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3" name="Column">
                <a:extLst>
                  <a:ext uri="{FF2B5EF4-FFF2-40B4-BE49-F238E27FC236}">
                    <a16:creationId xmlns:a16="http://schemas.microsoft.com/office/drawing/2014/main" id="{864A3A1B-CAE7-4B2A-B988-2C403915EA15}"/>
                  </a:ext>
                </a:extLst>
              </p:cNvPr>
              <p:cNvSpPr>
                <a:spLocks noChangeArrowheads="1"/>
              </p:cNvSpPr>
              <p:nvPr/>
            </p:nvSpPr>
            <p:spPr bwMode="auto">
              <a:xfrm>
                <a:off x="2770981" y="2615285"/>
                <a:ext cx="160337" cy="1714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4" name="Column">
                <a:extLst>
                  <a:ext uri="{FF2B5EF4-FFF2-40B4-BE49-F238E27FC236}">
                    <a16:creationId xmlns:a16="http://schemas.microsoft.com/office/drawing/2014/main" id="{8ED2A368-2584-474F-B587-18CDE25C1DA3}"/>
                  </a:ext>
                </a:extLst>
              </p:cNvPr>
              <p:cNvSpPr>
                <a:spLocks noChangeArrowheads="1"/>
              </p:cNvSpPr>
              <p:nvPr/>
            </p:nvSpPr>
            <p:spPr bwMode="auto">
              <a:xfrm>
                <a:off x="2983706" y="2580360"/>
                <a:ext cx="160337" cy="12700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5" name="Column">
                <a:extLst>
                  <a:ext uri="{FF2B5EF4-FFF2-40B4-BE49-F238E27FC236}">
                    <a16:creationId xmlns:a16="http://schemas.microsoft.com/office/drawing/2014/main" id="{97E29DB5-F420-4FD2-A715-BF3C824A162E}"/>
                  </a:ext>
                </a:extLst>
              </p:cNvPr>
              <p:cNvSpPr>
                <a:spLocks noChangeArrowheads="1"/>
              </p:cNvSpPr>
              <p:nvPr/>
            </p:nvSpPr>
            <p:spPr bwMode="auto">
              <a:xfrm>
                <a:off x="3196431" y="2408910"/>
                <a:ext cx="160337" cy="195263"/>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6" name="Column">
                <a:extLst>
                  <a:ext uri="{FF2B5EF4-FFF2-40B4-BE49-F238E27FC236}">
                    <a16:creationId xmlns:a16="http://schemas.microsoft.com/office/drawing/2014/main" id="{CC75E1B0-85A0-4A48-84CE-2BEE829265AE}"/>
                  </a:ext>
                </a:extLst>
              </p:cNvPr>
              <p:cNvSpPr>
                <a:spLocks noChangeArrowheads="1"/>
              </p:cNvSpPr>
              <p:nvPr/>
            </p:nvSpPr>
            <p:spPr bwMode="auto">
              <a:xfrm>
                <a:off x="3407569" y="2270798"/>
                <a:ext cx="161925" cy="17145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7" name="Column">
                <a:extLst>
                  <a:ext uri="{FF2B5EF4-FFF2-40B4-BE49-F238E27FC236}">
                    <a16:creationId xmlns:a16="http://schemas.microsoft.com/office/drawing/2014/main" id="{87345410-CF92-4992-8F53-ECF1A629EDAC}"/>
                  </a:ext>
                </a:extLst>
              </p:cNvPr>
              <p:cNvSpPr>
                <a:spLocks noChangeArrowheads="1"/>
              </p:cNvSpPr>
              <p:nvPr/>
            </p:nvSpPr>
            <p:spPr bwMode="auto">
              <a:xfrm>
                <a:off x="3620294" y="2413673"/>
                <a:ext cx="161925" cy="1730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8" name="Column">
                <a:extLst>
                  <a:ext uri="{FF2B5EF4-FFF2-40B4-BE49-F238E27FC236}">
                    <a16:creationId xmlns:a16="http://schemas.microsoft.com/office/drawing/2014/main" id="{AA71EDEF-D805-4C02-8DF9-BC51A7279C6C}"/>
                  </a:ext>
                </a:extLst>
              </p:cNvPr>
              <p:cNvSpPr>
                <a:spLocks noChangeArrowheads="1"/>
              </p:cNvSpPr>
              <p:nvPr/>
            </p:nvSpPr>
            <p:spPr bwMode="auto">
              <a:xfrm>
                <a:off x="3833019" y="2345410"/>
                <a:ext cx="161925" cy="2746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9" name="Column">
                <a:extLst>
                  <a:ext uri="{FF2B5EF4-FFF2-40B4-BE49-F238E27FC236}">
                    <a16:creationId xmlns:a16="http://schemas.microsoft.com/office/drawing/2014/main" id="{86D80CFD-D171-48E5-B741-ADA784D0514E}"/>
                  </a:ext>
                </a:extLst>
              </p:cNvPr>
              <p:cNvSpPr>
                <a:spLocks noChangeArrowheads="1"/>
              </p:cNvSpPr>
              <p:nvPr/>
            </p:nvSpPr>
            <p:spPr bwMode="auto">
              <a:xfrm>
                <a:off x="4045744" y="2431135"/>
                <a:ext cx="160337" cy="24130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52" name="Series 3 Data">
              <a:extLst>
                <a:ext uri="{FF2B5EF4-FFF2-40B4-BE49-F238E27FC236}">
                  <a16:creationId xmlns:a16="http://schemas.microsoft.com/office/drawing/2014/main" id="{03FD8B34-96A8-4814-B3ED-28B4CC260020}"/>
                </a:ext>
              </a:extLst>
            </p:cNvPr>
            <p:cNvGrpSpPr/>
            <p:nvPr/>
          </p:nvGrpSpPr>
          <p:grpSpPr>
            <a:xfrm>
              <a:off x="1920081" y="2024735"/>
              <a:ext cx="2498725" cy="590550"/>
              <a:chOff x="1920081" y="2024735"/>
              <a:chExt cx="2498725" cy="590550"/>
            </a:xfrm>
          </p:grpSpPr>
          <p:sp>
            <p:nvSpPr>
              <p:cNvPr id="676" name="Column">
                <a:extLst>
                  <a:ext uri="{FF2B5EF4-FFF2-40B4-BE49-F238E27FC236}">
                    <a16:creationId xmlns:a16="http://schemas.microsoft.com/office/drawing/2014/main" id="{E5170401-AA3D-422B-AE0D-C4DC44407A21}"/>
                  </a:ext>
                </a:extLst>
              </p:cNvPr>
              <p:cNvSpPr>
                <a:spLocks noChangeArrowheads="1"/>
              </p:cNvSpPr>
              <p:nvPr/>
            </p:nvSpPr>
            <p:spPr bwMode="auto">
              <a:xfrm>
                <a:off x="1920081" y="2339060"/>
                <a:ext cx="161925" cy="241300"/>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7" name="Column">
                <a:extLst>
                  <a:ext uri="{FF2B5EF4-FFF2-40B4-BE49-F238E27FC236}">
                    <a16:creationId xmlns:a16="http://schemas.microsoft.com/office/drawing/2014/main" id="{66556F27-3551-44D7-9C3A-9E99E2F56420}"/>
                  </a:ext>
                </a:extLst>
              </p:cNvPr>
              <p:cNvSpPr>
                <a:spLocks noChangeArrowheads="1"/>
              </p:cNvSpPr>
              <p:nvPr/>
            </p:nvSpPr>
            <p:spPr bwMode="auto">
              <a:xfrm>
                <a:off x="2132806" y="2350173"/>
                <a:ext cx="161925" cy="184150"/>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8" name="Column">
                <a:extLst>
                  <a:ext uri="{FF2B5EF4-FFF2-40B4-BE49-F238E27FC236}">
                    <a16:creationId xmlns:a16="http://schemas.microsoft.com/office/drawing/2014/main" id="{7F33FBBF-9938-41DB-9956-0EC3B24D41F9}"/>
                  </a:ext>
                </a:extLst>
              </p:cNvPr>
              <p:cNvSpPr>
                <a:spLocks noChangeArrowheads="1"/>
              </p:cNvSpPr>
              <p:nvPr/>
            </p:nvSpPr>
            <p:spPr bwMode="auto">
              <a:xfrm>
                <a:off x="4258469" y="2172373"/>
                <a:ext cx="160337" cy="32226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9" name="Column">
                <a:extLst>
                  <a:ext uri="{FF2B5EF4-FFF2-40B4-BE49-F238E27FC236}">
                    <a16:creationId xmlns:a16="http://schemas.microsoft.com/office/drawing/2014/main" id="{47BACFFA-6C50-423B-B110-FBE19B6232EE}"/>
                  </a:ext>
                </a:extLst>
              </p:cNvPr>
              <p:cNvSpPr>
                <a:spLocks noChangeArrowheads="1"/>
              </p:cNvSpPr>
              <p:nvPr/>
            </p:nvSpPr>
            <p:spPr bwMode="auto">
              <a:xfrm>
                <a:off x="2345531" y="2310485"/>
                <a:ext cx="160337" cy="13811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0" name="Column">
                <a:extLst>
                  <a:ext uri="{FF2B5EF4-FFF2-40B4-BE49-F238E27FC236}">
                    <a16:creationId xmlns:a16="http://schemas.microsoft.com/office/drawing/2014/main" id="{8ECC51AA-EA03-42BE-BB82-AABC28B36D2C}"/>
                  </a:ext>
                </a:extLst>
              </p:cNvPr>
              <p:cNvSpPr>
                <a:spLocks noChangeArrowheads="1"/>
              </p:cNvSpPr>
              <p:nvPr/>
            </p:nvSpPr>
            <p:spPr bwMode="auto">
              <a:xfrm>
                <a:off x="2558256" y="2235873"/>
                <a:ext cx="160337" cy="276225"/>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1" name="Column">
                <a:extLst>
                  <a:ext uri="{FF2B5EF4-FFF2-40B4-BE49-F238E27FC236}">
                    <a16:creationId xmlns:a16="http://schemas.microsoft.com/office/drawing/2014/main" id="{9AD9F52B-DBEE-413B-A0A6-0A1AF5BAC6EE}"/>
                  </a:ext>
                </a:extLst>
              </p:cNvPr>
              <p:cNvSpPr>
                <a:spLocks noChangeArrowheads="1"/>
              </p:cNvSpPr>
              <p:nvPr/>
            </p:nvSpPr>
            <p:spPr bwMode="auto">
              <a:xfrm>
                <a:off x="2770981" y="2281910"/>
                <a:ext cx="160337" cy="333375"/>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2" name="Column">
                <a:extLst>
                  <a:ext uri="{FF2B5EF4-FFF2-40B4-BE49-F238E27FC236}">
                    <a16:creationId xmlns:a16="http://schemas.microsoft.com/office/drawing/2014/main" id="{B7C21D07-408F-40CF-9550-3F217F9275EF}"/>
                  </a:ext>
                </a:extLst>
              </p:cNvPr>
              <p:cNvSpPr>
                <a:spLocks noChangeArrowheads="1"/>
              </p:cNvSpPr>
              <p:nvPr/>
            </p:nvSpPr>
            <p:spPr bwMode="auto">
              <a:xfrm>
                <a:off x="2983706" y="2396210"/>
                <a:ext cx="160337" cy="184150"/>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3" name="Column">
                <a:extLst>
                  <a:ext uri="{FF2B5EF4-FFF2-40B4-BE49-F238E27FC236}">
                    <a16:creationId xmlns:a16="http://schemas.microsoft.com/office/drawing/2014/main" id="{8A3B9077-FC94-4538-9F46-5396928612F6}"/>
                  </a:ext>
                </a:extLst>
              </p:cNvPr>
              <p:cNvSpPr>
                <a:spLocks noChangeArrowheads="1"/>
              </p:cNvSpPr>
              <p:nvPr/>
            </p:nvSpPr>
            <p:spPr bwMode="auto">
              <a:xfrm>
                <a:off x="3196431" y="2281910"/>
                <a:ext cx="160337" cy="127000"/>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4" name="Column">
                <a:extLst>
                  <a:ext uri="{FF2B5EF4-FFF2-40B4-BE49-F238E27FC236}">
                    <a16:creationId xmlns:a16="http://schemas.microsoft.com/office/drawing/2014/main" id="{EA7CF574-23FA-4AD6-A7AA-85649F9D0E27}"/>
                  </a:ext>
                </a:extLst>
              </p:cNvPr>
              <p:cNvSpPr>
                <a:spLocks noChangeArrowheads="1"/>
              </p:cNvSpPr>
              <p:nvPr/>
            </p:nvSpPr>
            <p:spPr bwMode="auto">
              <a:xfrm>
                <a:off x="3407569" y="2156498"/>
                <a:ext cx="161925" cy="114300"/>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5" name="Column">
                <a:extLst>
                  <a:ext uri="{FF2B5EF4-FFF2-40B4-BE49-F238E27FC236}">
                    <a16:creationId xmlns:a16="http://schemas.microsoft.com/office/drawing/2014/main" id="{7915F6ED-DEFB-4D7B-920C-A0BB9C4C406D}"/>
                  </a:ext>
                </a:extLst>
              </p:cNvPr>
              <p:cNvSpPr>
                <a:spLocks noChangeArrowheads="1"/>
              </p:cNvSpPr>
              <p:nvPr/>
            </p:nvSpPr>
            <p:spPr bwMode="auto">
              <a:xfrm>
                <a:off x="3620294" y="2024735"/>
                <a:ext cx="161925" cy="388938"/>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6" name="Column">
                <a:extLst>
                  <a:ext uri="{FF2B5EF4-FFF2-40B4-BE49-F238E27FC236}">
                    <a16:creationId xmlns:a16="http://schemas.microsoft.com/office/drawing/2014/main" id="{ECCCD3D8-371F-4917-99BD-FE12A7D304E0}"/>
                  </a:ext>
                </a:extLst>
              </p:cNvPr>
              <p:cNvSpPr>
                <a:spLocks noChangeArrowheads="1"/>
              </p:cNvSpPr>
              <p:nvPr/>
            </p:nvSpPr>
            <p:spPr bwMode="auto">
              <a:xfrm>
                <a:off x="3833019" y="2150148"/>
                <a:ext cx="161925" cy="19526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7" name="Column">
                <a:extLst>
                  <a:ext uri="{FF2B5EF4-FFF2-40B4-BE49-F238E27FC236}">
                    <a16:creationId xmlns:a16="http://schemas.microsoft.com/office/drawing/2014/main" id="{ED8EDF65-8185-4AB2-9BD1-769B74B50961}"/>
                  </a:ext>
                </a:extLst>
              </p:cNvPr>
              <p:cNvSpPr>
                <a:spLocks noChangeArrowheads="1"/>
              </p:cNvSpPr>
              <p:nvPr/>
            </p:nvSpPr>
            <p:spPr bwMode="auto">
              <a:xfrm>
                <a:off x="4045744" y="2259685"/>
                <a:ext cx="160337" cy="171450"/>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53" name="Series 4 Data">
              <a:extLst>
                <a:ext uri="{FF2B5EF4-FFF2-40B4-BE49-F238E27FC236}">
                  <a16:creationId xmlns:a16="http://schemas.microsoft.com/office/drawing/2014/main" id="{3CCCD270-D7F9-474B-B13A-F98C554D57E2}"/>
                </a:ext>
              </a:extLst>
            </p:cNvPr>
            <p:cNvGrpSpPr/>
            <p:nvPr/>
          </p:nvGrpSpPr>
          <p:grpSpPr>
            <a:xfrm>
              <a:off x="1920081" y="1624685"/>
              <a:ext cx="2498725" cy="784225"/>
              <a:chOff x="1920081" y="1624685"/>
              <a:chExt cx="2498725" cy="784225"/>
            </a:xfrm>
          </p:grpSpPr>
          <p:sp>
            <p:nvSpPr>
              <p:cNvPr id="664" name="Column">
                <a:extLst>
                  <a:ext uri="{FF2B5EF4-FFF2-40B4-BE49-F238E27FC236}">
                    <a16:creationId xmlns:a16="http://schemas.microsoft.com/office/drawing/2014/main" id="{DC6E4CDF-E54E-4F84-A55B-62456CC2BC2A}"/>
                  </a:ext>
                </a:extLst>
              </p:cNvPr>
              <p:cNvSpPr>
                <a:spLocks noChangeArrowheads="1"/>
              </p:cNvSpPr>
              <p:nvPr/>
            </p:nvSpPr>
            <p:spPr bwMode="auto">
              <a:xfrm>
                <a:off x="1920081" y="2018385"/>
                <a:ext cx="161925" cy="320675"/>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65" name="Column">
                <a:extLst>
                  <a:ext uri="{FF2B5EF4-FFF2-40B4-BE49-F238E27FC236}">
                    <a16:creationId xmlns:a16="http://schemas.microsoft.com/office/drawing/2014/main" id="{AEA09E8B-216F-4D08-984D-A8EB527288AE}"/>
                  </a:ext>
                </a:extLst>
              </p:cNvPr>
              <p:cNvSpPr>
                <a:spLocks noChangeArrowheads="1"/>
              </p:cNvSpPr>
              <p:nvPr/>
            </p:nvSpPr>
            <p:spPr bwMode="auto">
              <a:xfrm>
                <a:off x="2132806" y="2224760"/>
                <a:ext cx="161925" cy="125413"/>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66" name="Column">
                <a:extLst>
                  <a:ext uri="{FF2B5EF4-FFF2-40B4-BE49-F238E27FC236}">
                    <a16:creationId xmlns:a16="http://schemas.microsoft.com/office/drawing/2014/main" id="{B59DB228-D396-4D2A-8D3A-F747DD7E8886}"/>
                  </a:ext>
                </a:extLst>
              </p:cNvPr>
              <p:cNvSpPr>
                <a:spLocks noChangeArrowheads="1"/>
              </p:cNvSpPr>
              <p:nvPr/>
            </p:nvSpPr>
            <p:spPr bwMode="auto">
              <a:xfrm>
                <a:off x="4258469" y="1994573"/>
                <a:ext cx="160337" cy="177800"/>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67" name="Column">
                <a:extLst>
                  <a:ext uri="{FF2B5EF4-FFF2-40B4-BE49-F238E27FC236}">
                    <a16:creationId xmlns:a16="http://schemas.microsoft.com/office/drawing/2014/main" id="{92B55272-7017-4881-BE71-632F5C0AEB39}"/>
                  </a:ext>
                </a:extLst>
              </p:cNvPr>
              <p:cNvSpPr>
                <a:spLocks noChangeArrowheads="1"/>
              </p:cNvSpPr>
              <p:nvPr/>
            </p:nvSpPr>
            <p:spPr bwMode="auto">
              <a:xfrm>
                <a:off x="2345531" y="2078710"/>
                <a:ext cx="160337" cy="231775"/>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68" name="Column">
                <a:extLst>
                  <a:ext uri="{FF2B5EF4-FFF2-40B4-BE49-F238E27FC236}">
                    <a16:creationId xmlns:a16="http://schemas.microsoft.com/office/drawing/2014/main" id="{AC0D4A2C-72B4-4C74-BBC8-BFA12D534A0D}"/>
                  </a:ext>
                </a:extLst>
              </p:cNvPr>
              <p:cNvSpPr>
                <a:spLocks noChangeArrowheads="1"/>
              </p:cNvSpPr>
              <p:nvPr/>
            </p:nvSpPr>
            <p:spPr bwMode="auto">
              <a:xfrm>
                <a:off x="2558256" y="1848523"/>
                <a:ext cx="160337" cy="387350"/>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69" name="Column">
                <a:extLst>
                  <a:ext uri="{FF2B5EF4-FFF2-40B4-BE49-F238E27FC236}">
                    <a16:creationId xmlns:a16="http://schemas.microsoft.com/office/drawing/2014/main" id="{623F29E7-DDB2-4707-898E-A1BC511CF68B}"/>
                  </a:ext>
                </a:extLst>
              </p:cNvPr>
              <p:cNvSpPr>
                <a:spLocks noChangeArrowheads="1"/>
              </p:cNvSpPr>
              <p:nvPr/>
            </p:nvSpPr>
            <p:spPr bwMode="auto">
              <a:xfrm>
                <a:off x="2770981" y="2058073"/>
                <a:ext cx="160337" cy="223838"/>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0" name="Column">
                <a:extLst>
                  <a:ext uri="{FF2B5EF4-FFF2-40B4-BE49-F238E27FC236}">
                    <a16:creationId xmlns:a16="http://schemas.microsoft.com/office/drawing/2014/main" id="{158B1D4B-9226-41DB-95A6-F4501B556DE6}"/>
                  </a:ext>
                </a:extLst>
              </p:cNvPr>
              <p:cNvSpPr>
                <a:spLocks noChangeArrowheads="1"/>
              </p:cNvSpPr>
              <p:nvPr/>
            </p:nvSpPr>
            <p:spPr bwMode="auto">
              <a:xfrm>
                <a:off x="2983706" y="1992985"/>
                <a:ext cx="160337" cy="415925"/>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1" name="Column">
                <a:extLst>
                  <a:ext uri="{FF2B5EF4-FFF2-40B4-BE49-F238E27FC236}">
                    <a16:creationId xmlns:a16="http://schemas.microsoft.com/office/drawing/2014/main" id="{11AB0750-4943-4F07-904D-714A2E6F4409}"/>
                  </a:ext>
                </a:extLst>
              </p:cNvPr>
              <p:cNvSpPr>
                <a:spLocks noChangeArrowheads="1"/>
              </p:cNvSpPr>
              <p:nvPr/>
            </p:nvSpPr>
            <p:spPr bwMode="auto">
              <a:xfrm>
                <a:off x="3196431" y="2156498"/>
                <a:ext cx="160337" cy="125413"/>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2" name="Column">
                <a:extLst>
                  <a:ext uri="{FF2B5EF4-FFF2-40B4-BE49-F238E27FC236}">
                    <a16:creationId xmlns:a16="http://schemas.microsoft.com/office/drawing/2014/main" id="{FFD79014-0EBC-45CC-AE3D-BAF395223276}"/>
                  </a:ext>
                </a:extLst>
              </p:cNvPr>
              <p:cNvSpPr>
                <a:spLocks noChangeArrowheads="1"/>
              </p:cNvSpPr>
              <p:nvPr/>
            </p:nvSpPr>
            <p:spPr bwMode="auto">
              <a:xfrm>
                <a:off x="3407569" y="1972348"/>
                <a:ext cx="161925" cy="184150"/>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3" name="Column">
                <a:extLst>
                  <a:ext uri="{FF2B5EF4-FFF2-40B4-BE49-F238E27FC236}">
                    <a16:creationId xmlns:a16="http://schemas.microsoft.com/office/drawing/2014/main" id="{4EF52E5D-1BB5-4EE1-B723-5FF26027B19B}"/>
                  </a:ext>
                </a:extLst>
              </p:cNvPr>
              <p:cNvSpPr>
                <a:spLocks noChangeArrowheads="1"/>
              </p:cNvSpPr>
              <p:nvPr/>
            </p:nvSpPr>
            <p:spPr bwMode="auto">
              <a:xfrm>
                <a:off x="3620294" y="1624685"/>
                <a:ext cx="161925" cy="400050"/>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4" name="Column">
                <a:extLst>
                  <a:ext uri="{FF2B5EF4-FFF2-40B4-BE49-F238E27FC236}">
                    <a16:creationId xmlns:a16="http://schemas.microsoft.com/office/drawing/2014/main" id="{4817744D-55A3-41FC-AD8E-CB5AC8509C9F}"/>
                  </a:ext>
                </a:extLst>
              </p:cNvPr>
              <p:cNvSpPr>
                <a:spLocks noChangeArrowheads="1"/>
              </p:cNvSpPr>
              <p:nvPr/>
            </p:nvSpPr>
            <p:spPr bwMode="auto">
              <a:xfrm>
                <a:off x="3833019" y="2024735"/>
                <a:ext cx="161925" cy="125413"/>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5" name="Column">
                <a:extLst>
                  <a:ext uri="{FF2B5EF4-FFF2-40B4-BE49-F238E27FC236}">
                    <a16:creationId xmlns:a16="http://schemas.microsoft.com/office/drawing/2014/main" id="{236463DF-C965-43F8-BE01-B666557FD16D}"/>
                  </a:ext>
                </a:extLst>
              </p:cNvPr>
              <p:cNvSpPr>
                <a:spLocks noChangeArrowheads="1"/>
              </p:cNvSpPr>
              <p:nvPr/>
            </p:nvSpPr>
            <p:spPr bwMode="auto">
              <a:xfrm>
                <a:off x="4045744" y="1994573"/>
                <a:ext cx="160337" cy="265113"/>
              </a:xfrm>
              <a:prstGeom prst="rect">
                <a:avLst/>
              </a:prstGeom>
              <a:solidFill>
                <a:srgbClr val="BB5787"/>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54" name="Series">
              <a:extLst>
                <a:ext uri="{FF2B5EF4-FFF2-40B4-BE49-F238E27FC236}">
                  <a16:creationId xmlns:a16="http://schemas.microsoft.com/office/drawing/2014/main" id="{F1726E07-1D24-4773-A58D-03672F441A67}"/>
                </a:ext>
              </a:extLst>
            </p:cNvPr>
            <p:cNvGrpSpPr/>
            <p:nvPr/>
          </p:nvGrpSpPr>
          <p:grpSpPr>
            <a:xfrm>
              <a:off x="1696244" y="1364193"/>
              <a:ext cx="1586449" cy="78674"/>
              <a:chOff x="1696244" y="1364193"/>
              <a:chExt cx="1586449" cy="78674"/>
            </a:xfrm>
          </p:grpSpPr>
          <p:sp>
            <p:nvSpPr>
              <p:cNvPr id="655" name="Series">
                <a:extLst>
                  <a:ext uri="{FF2B5EF4-FFF2-40B4-BE49-F238E27FC236}">
                    <a16:creationId xmlns:a16="http://schemas.microsoft.com/office/drawing/2014/main" id="{98B8D9CA-9E13-4999-821A-07D778B745AB}"/>
                  </a:ext>
                </a:extLst>
              </p:cNvPr>
              <p:cNvSpPr>
                <a:spLocks noChangeArrowheads="1"/>
              </p:cNvSpPr>
              <p:nvPr/>
            </p:nvSpPr>
            <p:spPr bwMode="auto">
              <a:xfrm>
                <a:off x="1696244" y="1365923"/>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Series</a:t>
                </a:r>
                <a:endParaRPr kumimoji="0" lang="en-US" altLang="en-US" sz="500" b="0" i="0" u="none" strike="noStrike" cap="none" normalizeH="0" baseline="0" dirty="0">
                  <a:ln>
                    <a:noFill/>
                  </a:ln>
                  <a:solidFill>
                    <a:srgbClr val="333333"/>
                  </a:solidFill>
                  <a:effectLst/>
                </a:endParaRPr>
              </a:p>
            </p:txBody>
          </p:sp>
          <p:sp>
            <p:nvSpPr>
              <p:cNvPr id="656" name="Series Label">
                <a:extLst>
                  <a:ext uri="{FF2B5EF4-FFF2-40B4-BE49-F238E27FC236}">
                    <a16:creationId xmlns:a16="http://schemas.microsoft.com/office/drawing/2014/main" id="{7F97B0FF-9044-4C8E-A042-1323956DB8D2}"/>
                  </a:ext>
                </a:extLst>
              </p:cNvPr>
              <p:cNvSpPr>
                <a:spLocks noChangeArrowheads="1"/>
              </p:cNvSpPr>
              <p:nvPr/>
            </p:nvSpPr>
            <p:spPr bwMode="auto">
              <a:xfrm>
                <a:off x="2067718"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1</a:t>
                </a:r>
                <a:endParaRPr kumimoji="0" lang="en-US" altLang="en-US" sz="1800" b="0" i="0" u="none" strike="noStrike" cap="none" normalizeH="0" baseline="0" dirty="0">
                  <a:ln>
                    <a:noFill/>
                  </a:ln>
                  <a:solidFill>
                    <a:srgbClr val="777777"/>
                  </a:solidFill>
                  <a:effectLst/>
                </a:endParaRPr>
              </a:p>
            </p:txBody>
          </p:sp>
          <p:sp>
            <p:nvSpPr>
              <p:cNvPr id="657" name="Series Color">
                <a:extLst>
                  <a:ext uri="{FF2B5EF4-FFF2-40B4-BE49-F238E27FC236}">
                    <a16:creationId xmlns:a16="http://schemas.microsoft.com/office/drawing/2014/main" id="{7D68291A-D6B4-4DDB-B1B3-CDDBA4DD2ECE}"/>
                  </a:ext>
                </a:extLst>
              </p:cNvPr>
              <p:cNvSpPr>
                <a:spLocks noChangeArrowheads="1"/>
              </p:cNvSpPr>
              <p:nvPr/>
            </p:nvSpPr>
            <p:spPr bwMode="auto">
              <a:xfrm>
                <a:off x="1996281" y="1376614"/>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58" name="Series Label">
                <a:extLst>
                  <a:ext uri="{FF2B5EF4-FFF2-40B4-BE49-F238E27FC236}">
                    <a16:creationId xmlns:a16="http://schemas.microsoft.com/office/drawing/2014/main" id="{0992639C-9234-4440-BA24-EB764C4BD2FD}"/>
                  </a:ext>
                </a:extLst>
              </p:cNvPr>
              <p:cNvSpPr>
                <a:spLocks noChangeArrowheads="1"/>
              </p:cNvSpPr>
              <p:nvPr/>
            </p:nvSpPr>
            <p:spPr bwMode="auto">
              <a:xfrm>
                <a:off x="2399505" y="136592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2</a:t>
                </a:r>
                <a:endParaRPr kumimoji="0" lang="en-US" altLang="en-US" sz="1800" b="0" i="0" u="none" strike="noStrike" cap="none" normalizeH="0" baseline="0" dirty="0">
                  <a:ln>
                    <a:noFill/>
                  </a:ln>
                  <a:solidFill>
                    <a:srgbClr val="777777"/>
                  </a:solidFill>
                  <a:effectLst/>
                </a:endParaRPr>
              </a:p>
            </p:txBody>
          </p:sp>
          <p:sp>
            <p:nvSpPr>
              <p:cNvPr id="659" name="Series Color">
                <a:extLst>
                  <a:ext uri="{FF2B5EF4-FFF2-40B4-BE49-F238E27FC236}">
                    <a16:creationId xmlns:a16="http://schemas.microsoft.com/office/drawing/2014/main" id="{A45733AC-3229-4F82-95B6-1B1A5F09C4DC}"/>
                  </a:ext>
                </a:extLst>
              </p:cNvPr>
              <p:cNvSpPr>
                <a:spLocks noChangeArrowheads="1"/>
              </p:cNvSpPr>
              <p:nvPr/>
            </p:nvSpPr>
            <p:spPr bwMode="auto">
              <a:xfrm>
                <a:off x="2328069" y="1376614"/>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60" name="Series Label">
                <a:extLst>
                  <a:ext uri="{FF2B5EF4-FFF2-40B4-BE49-F238E27FC236}">
                    <a16:creationId xmlns:a16="http://schemas.microsoft.com/office/drawing/2014/main" id="{3EA00BA7-22ED-46CE-84DC-70A60B80BAE0}"/>
                  </a:ext>
                </a:extLst>
              </p:cNvPr>
              <p:cNvSpPr>
                <a:spLocks noChangeArrowheads="1"/>
              </p:cNvSpPr>
              <p:nvPr/>
            </p:nvSpPr>
            <p:spPr bwMode="auto">
              <a:xfrm>
                <a:off x="2731293" y="1365058"/>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a:t>
                </a:r>
                <a:r>
                  <a:rPr lang="en-US" altLang="en-US" sz="500" dirty="0">
                    <a:solidFill>
                      <a:srgbClr val="777777"/>
                    </a:solidFill>
                    <a:latin typeface="Segoe UI" panose="020B0502040204020203" pitchFamily="34" charset="0"/>
                  </a:rPr>
                  <a:t>3</a:t>
                </a:r>
                <a:endParaRPr kumimoji="0" lang="en-US" altLang="en-US" sz="1800" b="0" i="0" u="none" strike="noStrike" cap="none" normalizeH="0" baseline="0" dirty="0">
                  <a:ln>
                    <a:noFill/>
                  </a:ln>
                  <a:solidFill>
                    <a:srgbClr val="777777"/>
                  </a:solidFill>
                  <a:effectLst/>
                </a:endParaRPr>
              </a:p>
            </p:txBody>
          </p:sp>
          <p:sp>
            <p:nvSpPr>
              <p:cNvPr id="661" name="Series Color">
                <a:extLst>
                  <a:ext uri="{FF2B5EF4-FFF2-40B4-BE49-F238E27FC236}">
                    <a16:creationId xmlns:a16="http://schemas.microsoft.com/office/drawing/2014/main" id="{E56B9801-897A-450D-94F1-067A4F1DDF31}"/>
                  </a:ext>
                </a:extLst>
              </p:cNvPr>
              <p:cNvSpPr>
                <a:spLocks noChangeArrowheads="1"/>
              </p:cNvSpPr>
              <p:nvPr/>
            </p:nvSpPr>
            <p:spPr bwMode="auto">
              <a:xfrm>
                <a:off x="2659857" y="1375749"/>
                <a:ext cx="55562" cy="55562"/>
              </a:xfrm>
              <a:prstGeom prst="ellipse">
                <a:avLst/>
              </a:prstGeom>
              <a:solidFill>
                <a:srgbClr val="10A88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62" name="Series Label">
                <a:extLst>
                  <a:ext uri="{FF2B5EF4-FFF2-40B4-BE49-F238E27FC236}">
                    <a16:creationId xmlns:a16="http://schemas.microsoft.com/office/drawing/2014/main" id="{9271972C-F699-45EB-B01C-3120D21CD022}"/>
                  </a:ext>
                </a:extLst>
              </p:cNvPr>
              <p:cNvSpPr>
                <a:spLocks noChangeArrowheads="1"/>
              </p:cNvSpPr>
              <p:nvPr/>
            </p:nvSpPr>
            <p:spPr bwMode="auto">
              <a:xfrm>
                <a:off x="3063081" y="136419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a:t>
                </a:r>
                <a:r>
                  <a:rPr lang="en-US" altLang="en-US" sz="500" dirty="0">
                    <a:solidFill>
                      <a:srgbClr val="777777"/>
                    </a:solidFill>
                    <a:latin typeface="Segoe UI" panose="020B0502040204020203" pitchFamily="34" charset="0"/>
                  </a:rPr>
                  <a:t>4</a:t>
                </a:r>
                <a:endParaRPr kumimoji="0" lang="en-US" altLang="en-US" sz="1800" b="0" i="0" u="none" strike="noStrike" cap="none" normalizeH="0" baseline="0" dirty="0">
                  <a:ln>
                    <a:noFill/>
                  </a:ln>
                  <a:solidFill>
                    <a:srgbClr val="777777"/>
                  </a:solidFill>
                  <a:effectLst/>
                </a:endParaRPr>
              </a:p>
            </p:txBody>
          </p:sp>
          <p:sp>
            <p:nvSpPr>
              <p:cNvPr id="663" name="Series Color">
                <a:extLst>
                  <a:ext uri="{FF2B5EF4-FFF2-40B4-BE49-F238E27FC236}">
                    <a16:creationId xmlns:a16="http://schemas.microsoft.com/office/drawing/2014/main" id="{B4731890-0E34-4BB3-8E0A-04E1AE8F1547}"/>
                  </a:ext>
                </a:extLst>
              </p:cNvPr>
              <p:cNvSpPr>
                <a:spLocks noChangeArrowheads="1"/>
              </p:cNvSpPr>
              <p:nvPr/>
            </p:nvSpPr>
            <p:spPr bwMode="auto">
              <a:xfrm>
                <a:off x="2991645" y="1374884"/>
                <a:ext cx="55562" cy="55562"/>
              </a:xfrm>
              <a:prstGeom prst="ellipse">
                <a:avLst/>
              </a:prstGeom>
              <a:solidFill>
                <a:srgbClr val="BB5787"/>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734" name="Table Chart" descr="&lt;SmartSettings&gt;&lt;SmartResize enabled=&quot;True&quot; minWidth=&quot;25&quot; minHeight=&quot;25&quot; /&gt;&lt;/SmartSettings&gt;">
            <a:extLst>
              <a:ext uri="{FF2B5EF4-FFF2-40B4-BE49-F238E27FC236}">
                <a16:creationId xmlns:a16="http://schemas.microsoft.com/office/drawing/2014/main" id="{45A08239-56EA-4190-B7A1-209F80B9D29A}"/>
              </a:ext>
            </a:extLst>
          </p:cNvPr>
          <p:cNvGrpSpPr/>
          <p:nvPr>
            <p:custDataLst>
              <p:tags r:id="rId3"/>
            </p:custDataLst>
          </p:nvPr>
        </p:nvGrpSpPr>
        <p:grpSpPr>
          <a:xfrm>
            <a:off x="6294379" y="997957"/>
            <a:ext cx="2933383" cy="2013347"/>
            <a:chOff x="1639094" y="1022032"/>
            <a:chExt cx="2933383" cy="2013347"/>
          </a:xfrm>
        </p:grpSpPr>
        <p:sp>
          <p:nvSpPr>
            <p:cNvPr id="735" name="Tile Background">
              <a:extLst>
                <a:ext uri="{FF2B5EF4-FFF2-40B4-BE49-F238E27FC236}">
                  <a16:creationId xmlns:a16="http://schemas.microsoft.com/office/drawing/2014/main" id="{539C2682-EB1A-403C-80D8-58230D239D37}"/>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736"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6B5070E5-A697-4377-AA17-50B2F1689726}"/>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737"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554CC18A-E07B-4197-A0DB-3D35E3FCC2D1}"/>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738" name="Table">
              <a:extLst>
                <a:ext uri="{FF2B5EF4-FFF2-40B4-BE49-F238E27FC236}">
                  <a16:creationId xmlns:a16="http://schemas.microsoft.com/office/drawing/2014/main" id="{392B85F2-4F73-45F9-80E6-9D2E9D4DDEE6}"/>
                </a:ext>
              </a:extLst>
            </p:cNvPr>
            <p:cNvGrpSpPr/>
            <p:nvPr/>
          </p:nvGrpSpPr>
          <p:grpSpPr>
            <a:xfrm>
              <a:off x="1740535" y="1362077"/>
              <a:ext cx="2730500" cy="1581894"/>
              <a:chOff x="4938713" y="1347788"/>
              <a:chExt cx="2730500" cy="1581894"/>
            </a:xfrm>
          </p:grpSpPr>
          <p:sp>
            <p:nvSpPr>
              <p:cNvPr id="739" name="Line">
                <a:extLst>
                  <a:ext uri="{FF2B5EF4-FFF2-40B4-BE49-F238E27FC236}">
                    <a16:creationId xmlns:a16="http://schemas.microsoft.com/office/drawing/2014/main" id="{A832FB71-DB4F-40EA-9690-94BE8BF2DBD2}"/>
                  </a:ext>
                </a:extLst>
              </p:cNvPr>
              <p:cNvSpPr>
                <a:spLocks noChangeShapeType="1"/>
              </p:cNvSpPr>
              <p:nvPr/>
            </p:nvSpPr>
            <p:spPr bwMode="auto">
              <a:xfrm>
                <a:off x="4938713" y="1438275"/>
                <a:ext cx="2730500" cy="0"/>
              </a:xfrm>
              <a:prstGeom prst="line">
                <a:avLst/>
              </a:prstGeom>
              <a:noFill/>
              <a:ln w="11113"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0" name="Line">
                <a:extLst>
                  <a:ext uri="{FF2B5EF4-FFF2-40B4-BE49-F238E27FC236}">
                    <a16:creationId xmlns:a16="http://schemas.microsoft.com/office/drawing/2014/main" id="{8F2878B0-62FE-408C-BA72-B4B708B4B845}"/>
                  </a:ext>
                </a:extLst>
              </p:cNvPr>
              <p:cNvSpPr>
                <a:spLocks noChangeShapeType="1"/>
              </p:cNvSpPr>
              <p:nvPr/>
            </p:nvSpPr>
            <p:spPr bwMode="auto">
              <a:xfrm>
                <a:off x="4938713" y="1527175"/>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1" name="Line">
                <a:extLst>
                  <a:ext uri="{FF2B5EF4-FFF2-40B4-BE49-F238E27FC236}">
                    <a16:creationId xmlns:a16="http://schemas.microsoft.com/office/drawing/2014/main" id="{2E1D2A2B-B7EA-44E0-B3D7-EE62329D2663}"/>
                  </a:ext>
                </a:extLst>
              </p:cNvPr>
              <p:cNvSpPr>
                <a:spLocks noChangeShapeType="1"/>
              </p:cNvSpPr>
              <p:nvPr/>
            </p:nvSpPr>
            <p:spPr bwMode="auto">
              <a:xfrm>
                <a:off x="4938713" y="1614488"/>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2" name="Line">
                <a:extLst>
                  <a:ext uri="{FF2B5EF4-FFF2-40B4-BE49-F238E27FC236}">
                    <a16:creationId xmlns:a16="http://schemas.microsoft.com/office/drawing/2014/main" id="{89261AC8-1408-43D1-A4A2-699B7E59521E}"/>
                  </a:ext>
                </a:extLst>
              </p:cNvPr>
              <p:cNvSpPr>
                <a:spLocks noChangeShapeType="1"/>
              </p:cNvSpPr>
              <p:nvPr/>
            </p:nvSpPr>
            <p:spPr bwMode="auto">
              <a:xfrm>
                <a:off x="4938713" y="1703388"/>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3" name="Line">
                <a:extLst>
                  <a:ext uri="{FF2B5EF4-FFF2-40B4-BE49-F238E27FC236}">
                    <a16:creationId xmlns:a16="http://schemas.microsoft.com/office/drawing/2014/main" id="{CCE927CA-6C88-4CD6-8573-2CB6094E5F03}"/>
                  </a:ext>
                </a:extLst>
              </p:cNvPr>
              <p:cNvSpPr>
                <a:spLocks noChangeShapeType="1"/>
              </p:cNvSpPr>
              <p:nvPr/>
            </p:nvSpPr>
            <p:spPr bwMode="auto">
              <a:xfrm>
                <a:off x="4938713" y="1792288"/>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4" name="Line">
                <a:extLst>
                  <a:ext uri="{FF2B5EF4-FFF2-40B4-BE49-F238E27FC236}">
                    <a16:creationId xmlns:a16="http://schemas.microsoft.com/office/drawing/2014/main" id="{52AB0B5A-55D8-4EC1-A4E1-4DF4819827FD}"/>
                  </a:ext>
                </a:extLst>
              </p:cNvPr>
              <p:cNvSpPr>
                <a:spLocks noChangeShapeType="1"/>
              </p:cNvSpPr>
              <p:nvPr/>
            </p:nvSpPr>
            <p:spPr bwMode="auto">
              <a:xfrm>
                <a:off x="4938713" y="1879600"/>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5" name="Line">
                <a:extLst>
                  <a:ext uri="{FF2B5EF4-FFF2-40B4-BE49-F238E27FC236}">
                    <a16:creationId xmlns:a16="http://schemas.microsoft.com/office/drawing/2014/main" id="{3700B5C5-8FA4-4317-B83D-4FCF744B5BF8}"/>
                  </a:ext>
                </a:extLst>
              </p:cNvPr>
              <p:cNvSpPr>
                <a:spLocks noChangeShapeType="1"/>
              </p:cNvSpPr>
              <p:nvPr/>
            </p:nvSpPr>
            <p:spPr bwMode="auto">
              <a:xfrm>
                <a:off x="4938713" y="1968500"/>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6" name="Line">
                <a:extLst>
                  <a:ext uri="{FF2B5EF4-FFF2-40B4-BE49-F238E27FC236}">
                    <a16:creationId xmlns:a16="http://schemas.microsoft.com/office/drawing/2014/main" id="{3AD3D8D5-C04F-4043-BBC5-EEF1F25872E1}"/>
                  </a:ext>
                </a:extLst>
              </p:cNvPr>
              <p:cNvSpPr>
                <a:spLocks noChangeShapeType="1"/>
              </p:cNvSpPr>
              <p:nvPr/>
            </p:nvSpPr>
            <p:spPr bwMode="auto">
              <a:xfrm>
                <a:off x="4938713" y="2055813"/>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7" name="Line">
                <a:extLst>
                  <a:ext uri="{FF2B5EF4-FFF2-40B4-BE49-F238E27FC236}">
                    <a16:creationId xmlns:a16="http://schemas.microsoft.com/office/drawing/2014/main" id="{26CF66C0-4ED5-4320-BAFF-78C3DE26EA2C}"/>
                  </a:ext>
                </a:extLst>
              </p:cNvPr>
              <p:cNvSpPr>
                <a:spLocks noChangeShapeType="1"/>
              </p:cNvSpPr>
              <p:nvPr/>
            </p:nvSpPr>
            <p:spPr bwMode="auto">
              <a:xfrm>
                <a:off x="4938713" y="2144713"/>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8" name="Line">
                <a:extLst>
                  <a:ext uri="{FF2B5EF4-FFF2-40B4-BE49-F238E27FC236}">
                    <a16:creationId xmlns:a16="http://schemas.microsoft.com/office/drawing/2014/main" id="{AE9825E5-BB1F-4515-9267-837F07673F53}"/>
                  </a:ext>
                </a:extLst>
              </p:cNvPr>
              <p:cNvSpPr>
                <a:spLocks noChangeShapeType="1"/>
              </p:cNvSpPr>
              <p:nvPr/>
            </p:nvSpPr>
            <p:spPr bwMode="auto">
              <a:xfrm>
                <a:off x="4938713" y="2233613"/>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49" name="Line">
                <a:extLst>
                  <a:ext uri="{FF2B5EF4-FFF2-40B4-BE49-F238E27FC236}">
                    <a16:creationId xmlns:a16="http://schemas.microsoft.com/office/drawing/2014/main" id="{80921667-7D39-487D-AA16-C4573895CA9B}"/>
                  </a:ext>
                </a:extLst>
              </p:cNvPr>
              <p:cNvSpPr>
                <a:spLocks noChangeShapeType="1"/>
              </p:cNvSpPr>
              <p:nvPr/>
            </p:nvSpPr>
            <p:spPr bwMode="auto">
              <a:xfrm>
                <a:off x="4938713" y="2320925"/>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50" name="Line">
                <a:extLst>
                  <a:ext uri="{FF2B5EF4-FFF2-40B4-BE49-F238E27FC236}">
                    <a16:creationId xmlns:a16="http://schemas.microsoft.com/office/drawing/2014/main" id="{376EAD3A-19BC-4B90-85AC-5B418124467B}"/>
                  </a:ext>
                </a:extLst>
              </p:cNvPr>
              <p:cNvSpPr>
                <a:spLocks noChangeShapeType="1"/>
              </p:cNvSpPr>
              <p:nvPr/>
            </p:nvSpPr>
            <p:spPr bwMode="auto">
              <a:xfrm>
                <a:off x="4938713" y="2409825"/>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51" name="Line">
                <a:extLst>
                  <a:ext uri="{FF2B5EF4-FFF2-40B4-BE49-F238E27FC236}">
                    <a16:creationId xmlns:a16="http://schemas.microsoft.com/office/drawing/2014/main" id="{05779B1A-D765-4EEE-AF62-D66685640D2A}"/>
                  </a:ext>
                </a:extLst>
              </p:cNvPr>
              <p:cNvSpPr>
                <a:spLocks noChangeShapeType="1"/>
              </p:cNvSpPr>
              <p:nvPr/>
            </p:nvSpPr>
            <p:spPr bwMode="auto">
              <a:xfrm>
                <a:off x="4938713" y="2497138"/>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52" name="Line">
                <a:extLst>
                  <a:ext uri="{FF2B5EF4-FFF2-40B4-BE49-F238E27FC236}">
                    <a16:creationId xmlns:a16="http://schemas.microsoft.com/office/drawing/2014/main" id="{C16BED41-8521-4663-A9F4-69B063F88F31}"/>
                  </a:ext>
                </a:extLst>
              </p:cNvPr>
              <p:cNvSpPr>
                <a:spLocks noChangeShapeType="1"/>
              </p:cNvSpPr>
              <p:nvPr/>
            </p:nvSpPr>
            <p:spPr bwMode="auto">
              <a:xfrm>
                <a:off x="4938713" y="2586038"/>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53" name="Line">
                <a:extLst>
                  <a:ext uri="{FF2B5EF4-FFF2-40B4-BE49-F238E27FC236}">
                    <a16:creationId xmlns:a16="http://schemas.microsoft.com/office/drawing/2014/main" id="{9D1E3D89-A9B1-4FFF-87DB-D8D4F6444F1B}"/>
                  </a:ext>
                </a:extLst>
              </p:cNvPr>
              <p:cNvSpPr>
                <a:spLocks noChangeShapeType="1"/>
              </p:cNvSpPr>
              <p:nvPr/>
            </p:nvSpPr>
            <p:spPr bwMode="auto">
              <a:xfrm>
                <a:off x="4938713" y="2674938"/>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54" name="Line">
                <a:extLst>
                  <a:ext uri="{FF2B5EF4-FFF2-40B4-BE49-F238E27FC236}">
                    <a16:creationId xmlns:a16="http://schemas.microsoft.com/office/drawing/2014/main" id="{BE6270ED-6EC4-4078-8226-78446B0E0E1A}"/>
                  </a:ext>
                </a:extLst>
              </p:cNvPr>
              <p:cNvSpPr>
                <a:spLocks noChangeShapeType="1"/>
              </p:cNvSpPr>
              <p:nvPr/>
            </p:nvSpPr>
            <p:spPr bwMode="auto">
              <a:xfrm>
                <a:off x="4938713" y="2762250"/>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55" name="Line">
                <a:extLst>
                  <a:ext uri="{FF2B5EF4-FFF2-40B4-BE49-F238E27FC236}">
                    <a16:creationId xmlns:a16="http://schemas.microsoft.com/office/drawing/2014/main" id="{9AACF90F-8D48-48D3-8BBF-7669880107FE}"/>
                  </a:ext>
                </a:extLst>
              </p:cNvPr>
              <p:cNvSpPr>
                <a:spLocks noChangeShapeType="1"/>
              </p:cNvSpPr>
              <p:nvPr/>
            </p:nvSpPr>
            <p:spPr bwMode="auto">
              <a:xfrm>
                <a:off x="4938713" y="2851150"/>
                <a:ext cx="27305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756" name="Table Cell">
                <a:extLst>
                  <a:ext uri="{FF2B5EF4-FFF2-40B4-BE49-F238E27FC236}">
                    <a16:creationId xmlns:a16="http://schemas.microsoft.com/office/drawing/2014/main" id="{BA8D7F14-DED0-4FCA-9ADC-046DDD5E92AD}"/>
                  </a:ext>
                </a:extLst>
              </p:cNvPr>
              <p:cNvSpPr>
                <a:spLocks noChangeArrowheads="1"/>
              </p:cNvSpPr>
              <p:nvPr/>
            </p:nvSpPr>
            <p:spPr bwMode="auto">
              <a:xfrm>
                <a:off x="4960938" y="1347788"/>
                <a:ext cx="28693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1"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Company</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757" name="Table Cell">
                <a:extLst>
                  <a:ext uri="{FF2B5EF4-FFF2-40B4-BE49-F238E27FC236}">
                    <a16:creationId xmlns:a16="http://schemas.microsoft.com/office/drawing/2014/main" id="{B0D4EBC0-7DD7-4D4D-82F5-FD5CFF5EFAB9}"/>
                  </a:ext>
                </a:extLst>
              </p:cNvPr>
              <p:cNvSpPr>
                <a:spLocks noChangeArrowheads="1"/>
              </p:cNvSpPr>
              <p:nvPr/>
            </p:nvSpPr>
            <p:spPr bwMode="auto">
              <a:xfrm>
                <a:off x="4960938" y="1435100"/>
                <a:ext cx="53700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Alfreds Futterkiste </a:t>
                </a:r>
              </a:p>
            </p:txBody>
          </p:sp>
          <p:sp>
            <p:nvSpPr>
              <p:cNvPr id="758" name="Table Cell">
                <a:extLst>
                  <a:ext uri="{FF2B5EF4-FFF2-40B4-BE49-F238E27FC236}">
                    <a16:creationId xmlns:a16="http://schemas.microsoft.com/office/drawing/2014/main" id="{1C618DD3-7DB8-4441-836D-B2EE7EE1C1A1}"/>
                  </a:ext>
                </a:extLst>
              </p:cNvPr>
              <p:cNvSpPr>
                <a:spLocks noChangeArrowheads="1"/>
              </p:cNvSpPr>
              <p:nvPr/>
            </p:nvSpPr>
            <p:spPr bwMode="auto">
              <a:xfrm>
                <a:off x="4960938" y="1524000"/>
                <a:ext cx="60272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Berglunds snabbköp </a:t>
                </a:r>
              </a:p>
            </p:txBody>
          </p:sp>
          <p:sp>
            <p:nvSpPr>
              <p:cNvPr id="759" name="Table Cell">
                <a:extLst>
                  <a:ext uri="{FF2B5EF4-FFF2-40B4-BE49-F238E27FC236}">
                    <a16:creationId xmlns:a16="http://schemas.microsoft.com/office/drawing/2014/main" id="{CFCB5B47-080C-4BA0-86BA-3035410F0257}"/>
                  </a:ext>
                </a:extLst>
              </p:cNvPr>
              <p:cNvSpPr>
                <a:spLocks noChangeArrowheads="1"/>
              </p:cNvSpPr>
              <p:nvPr/>
            </p:nvSpPr>
            <p:spPr bwMode="auto">
              <a:xfrm>
                <a:off x="4960938" y="1612900"/>
                <a:ext cx="84638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Centro comercial Moctezuma </a:t>
                </a:r>
              </a:p>
            </p:txBody>
          </p:sp>
          <p:sp>
            <p:nvSpPr>
              <p:cNvPr id="760" name="Table Cell">
                <a:extLst>
                  <a:ext uri="{FF2B5EF4-FFF2-40B4-BE49-F238E27FC236}">
                    <a16:creationId xmlns:a16="http://schemas.microsoft.com/office/drawing/2014/main" id="{04746952-CF83-4C2C-8629-4FF9303B32EA}"/>
                  </a:ext>
                </a:extLst>
              </p:cNvPr>
              <p:cNvSpPr>
                <a:spLocks noChangeArrowheads="1"/>
              </p:cNvSpPr>
              <p:nvPr/>
            </p:nvSpPr>
            <p:spPr bwMode="auto">
              <a:xfrm>
                <a:off x="4960938" y="1700213"/>
                <a:ext cx="37830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Ernst Handel </a:t>
                </a:r>
              </a:p>
            </p:txBody>
          </p:sp>
          <p:sp>
            <p:nvSpPr>
              <p:cNvPr id="761" name="Table Cell">
                <a:extLst>
                  <a:ext uri="{FF2B5EF4-FFF2-40B4-BE49-F238E27FC236}">
                    <a16:creationId xmlns:a16="http://schemas.microsoft.com/office/drawing/2014/main" id="{1D8B46FA-0092-406D-ABD7-2E0EF61A1469}"/>
                  </a:ext>
                </a:extLst>
              </p:cNvPr>
              <p:cNvSpPr>
                <a:spLocks noChangeArrowheads="1"/>
              </p:cNvSpPr>
              <p:nvPr/>
            </p:nvSpPr>
            <p:spPr bwMode="auto">
              <a:xfrm>
                <a:off x="4960938" y="1789113"/>
                <a:ext cx="98905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FISSA Fabrica Inter. Salchichas S.A. </a:t>
                </a:r>
              </a:p>
            </p:txBody>
          </p:sp>
          <p:sp>
            <p:nvSpPr>
              <p:cNvPr id="762" name="Table Cell">
                <a:extLst>
                  <a:ext uri="{FF2B5EF4-FFF2-40B4-BE49-F238E27FC236}">
                    <a16:creationId xmlns:a16="http://schemas.microsoft.com/office/drawing/2014/main" id="{F652FCA7-56C9-4994-84A5-39D77C52436E}"/>
                  </a:ext>
                </a:extLst>
              </p:cNvPr>
              <p:cNvSpPr>
                <a:spLocks noChangeArrowheads="1"/>
              </p:cNvSpPr>
              <p:nvPr/>
            </p:nvSpPr>
            <p:spPr bwMode="auto">
              <a:xfrm>
                <a:off x="4960938" y="1878013"/>
                <a:ext cx="68127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Galería del gastrónomo </a:t>
                </a:r>
              </a:p>
            </p:txBody>
          </p:sp>
          <p:sp>
            <p:nvSpPr>
              <p:cNvPr id="763" name="Table Cell">
                <a:extLst>
                  <a:ext uri="{FF2B5EF4-FFF2-40B4-BE49-F238E27FC236}">
                    <a16:creationId xmlns:a16="http://schemas.microsoft.com/office/drawing/2014/main" id="{ED9425E4-0DF9-4423-A395-C67293D828B8}"/>
                  </a:ext>
                </a:extLst>
              </p:cNvPr>
              <p:cNvSpPr>
                <a:spLocks noChangeArrowheads="1"/>
              </p:cNvSpPr>
              <p:nvPr/>
            </p:nvSpPr>
            <p:spPr bwMode="auto">
              <a:xfrm>
                <a:off x="4960938" y="1966913"/>
                <a:ext cx="4215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Island Trading </a:t>
                </a:r>
              </a:p>
            </p:txBody>
          </p:sp>
          <p:sp>
            <p:nvSpPr>
              <p:cNvPr id="764" name="Table Cell">
                <a:extLst>
                  <a:ext uri="{FF2B5EF4-FFF2-40B4-BE49-F238E27FC236}">
                    <a16:creationId xmlns:a16="http://schemas.microsoft.com/office/drawing/2014/main" id="{F92DE4CB-F25B-4741-834E-FFE37C438430}"/>
                  </a:ext>
                </a:extLst>
              </p:cNvPr>
              <p:cNvSpPr>
                <a:spLocks noChangeArrowheads="1"/>
              </p:cNvSpPr>
              <p:nvPr/>
            </p:nvSpPr>
            <p:spPr bwMode="auto">
              <a:xfrm>
                <a:off x="4960938" y="2054225"/>
                <a:ext cx="45525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Königlich Essen </a:t>
                </a:r>
              </a:p>
            </p:txBody>
          </p:sp>
          <p:sp>
            <p:nvSpPr>
              <p:cNvPr id="765" name="Table Cell">
                <a:extLst>
                  <a:ext uri="{FF2B5EF4-FFF2-40B4-BE49-F238E27FC236}">
                    <a16:creationId xmlns:a16="http://schemas.microsoft.com/office/drawing/2014/main" id="{C0B259E6-5D8D-40E8-9C52-EC79D7332DD7}"/>
                  </a:ext>
                </a:extLst>
              </p:cNvPr>
              <p:cNvSpPr>
                <a:spLocks noChangeArrowheads="1"/>
              </p:cNvSpPr>
              <p:nvPr/>
            </p:nvSpPr>
            <p:spPr bwMode="auto">
              <a:xfrm>
                <a:off x="4960938" y="2143125"/>
                <a:ext cx="8976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Laughing Bacchus Wine Cellars </a:t>
                </a:r>
              </a:p>
            </p:txBody>
          </p:sp>
          <p:sp>
            <p:nvSpPr>
              <p:cNvPr id="766" name="Table Cell">
                <a:extLst>
                  <a:ext uri="{FF2B5EF4-FFF2-40B4-BE49-F238E27FC236}">
                    <a16:creationId xmlns:a16="http://schemas.microsoft.com/office/drawing/2014/main" id="{26013186-AF12-44FA-BC8D-AE9F581F0162}"/>
                  </a:ext>
                </a:extLst>
              </p:cNvPr>
              <p:cNvSpPr>
                <a:spLocks noChangeArrowheads="1"/>
              </p:cNvSpPr>
              <p:nvPr/>
            </p:nvSpPr>
            <p:spPr bwMode="auto">
              <a:xfrm>
                <a:off x="4960938" y="2232025"/>
                <a:ext cx="814325"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Magazzini Alimentari Riuniti </a:t>
                </a:r>
              </a:p>
            </p:txBody>
          </p:sp>
          <p:sp>
            <p:nvSpPr>
              <p:cNvPr id="767" name="Table Cell">
                <a:extLst>
                  <a:ext uri="{FF2B5EF4-FFF2-40B4-BE49-F238E27FC236}">
                    <a16:creationId xmlns:a16="http://schemas.microsoft.com/office/drawing/2014/main" id="{CD1B7DF5-4950-4CBF-AE9C-AEAF43449124}"/>
                  </a:ext>
                </a:extLst>
              </p:cNvPr>
              <p:cNvSpPr>
                <a:spLocks noChangeArrowheads="1"/>
              </p:cNvSpPr>
              <p:nvPr/>
            </p:nvSpPr>
            <p:spPr bwMode="auto">
              <a:xfrm>
                <a:off x="4960938" y="2319338"/>
                <a:ext cx="37670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North/South </a:t>
                </a:r>
              </a:p>
            </p:txBody>
          </p:sp>
          <p:sp>
            <p:nvSpPr>
              <p:cNvPr id="768" name="Table Cell">
                <a:extLst>
                  <a:ext uri="{FF2B5EF4-FFF2-40B4-BE49-F238E27FC236}">
                    <a16:creationId xmlns:a16="http://schemas.microsoft.com/office/drawing/2014/main" id="{31AD38B8-3FF2-4A1D-A891-26C9C499416C}"/>
                  </a:ext>
                </a:extLst>
              </p:cNvPr>
              <p:cNvSpPr>
                <a:spLocks noChangeArrowheads="1"/>
              </p:cNvSpPr>
              <p:nvPr/>
            </p:nvSpPr>
            <p:spPr bwMode="auto">
              <a:xfrm>
                <a:off x="4960938" y="2408238"/>
                <a:ext cx="46006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Paris spécialités </a:t>
                </a:r>
              </a:p>
            </p:txBody>
          </p:sp>
          <p:sp>
            <p:nvSpPr>
              <p:cNvPr id="769" name="Table Cell">
                <a:extLst>
                  <a:ext uri="{FF2B5EF4-FFF2-40B4-BE49-F238E27FC236}">
                    <a16:creationId xmlns:a16="http://schemas.microsoft.com/office/drawing/2014/main" id="{347B2C15-F457-4000-B53D-9065A2EF17BD}"/>
                  </a:ext>
                </a:extLst>
              </p:cNvPr>
              <p:cNvSpPr>
                <a:spLocks noChangeArrowheads="1"/>
              </p:cNvSpPr>
              <p:nvPr/>
            </p:nvSpPr>
            <p:spPr bwMode="auto">
              <a:xfrm>
                <a:off x="4960938" y="2497138"/>
                <a:ext cx="81111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Rattlesnake Canyon Grocery </a:t>
                </a:r>
              </a:p>
            </p:txBody>
          </p:sp>
          <p:sp>
            <p:nvSpPr>
              <p:cNvPr id="770" name="Table Cell">
                <a:extLst>
                  <a:ext uri="{FF2B5EF4-FFF2-40B4-BE49-F238E27FC236}">
                    <a16:creationId xmlns:a16="http://schemas.microsoft.com/office/drawing/2014/main" id="{410D9014-8FE6-4398-8359-C5F62BEB4292}"/>
                  </a:ext>
                </a:extLst>
              </p:cNvPr>
              <p:cNvSpPr>
                <a:spLocks noChangeArrowheads="1"/>
              </p:cNvSpPr>
              <p:nvPr/>
            </p:nvSpPr>
            <p:spPr bwMode="auto">
              <a:xfrm>
                <a:off x="4960938" y="2584450"/>
                <a:ext cx="40395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Simons bistro </a:t>
                </a:r>
              </a:p>
            </p:txBody>
          </p:sp>
          <p:sp>
            <p:nvSpPr>
              <p:cNvPr id="771" name="Table Cell">
                <a:extLst>
                  <a:ext uri="{FF2B5EF4-FFF2-40B4-BE49-F238E27FC236}">
                    <a16:creationId xmlns:a16="http://schemas.microsoft.com/office/drawing/2014/main" id="{FAA6624E-36BE-45D2-B5F8-FB9E1D003F12}"/>
                  </a:ext>
                </a:extLst>
              </p:cNvPr>
              <p:cNvSpPr>
                <a:spLocks noChangeArrowheads="1"/>
              </p:cNvSpPr>
              <p:nvPr/>
            </p:nvSpPr>
            <p:spPr bwMode="auto">
              <a:xfrm>
                <a:off x="4960938" y="2673350"/>
                <a:ext cx="45365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The Big Cheese </a:t>
                </a:r>
              </a:p>
            </p:txBody>
          </p:sp>
          <p:sp>
            <p:nvSpPr>
              <p:cNvPr id="772" name="Table Cell">
                <a:extLst>
                  <a:ext uri="{FF2B5EF4-FFF2-40B4-BE49-F238E27FC236}">
                    <a16:creationId xmlns:a16="http://schemas.microsoft.com/office/drawing/2014/main" id="{EED8737B-4869-4928-BF03-18D8F30C4C74}"/>
                  </a:ext>
                </a:extLst>
              </p:cNvPr>
              <p:cNvSpPr>
                <a:spLocks noChangeArrowheads="1"/>
              </p:cNvSpPr>
              <p:nvPr/>
            </p:nvSpPr>
            <p:spPr bwMode="auto">
              <a:xfrm>
                <a:off x="4960938" y="2762250"/>
                <a:ext cx="34624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Vaffeljernet </a:t>
                </a:r>
              </a:p>
            </p:txBody>
          </p:sp>
          <p:sp>
            <p:nvSpPr>
              <p:cNvPr id="773" name="Table Cell">
                <a:extLst>
                  <a:ext uri="{FF2B5EF4-FFF2-40B4-BE49-F238E27FC236}">
                    <a16:creationId xmlns:a16="http://schemas.microsoft.com/office/drawing/2014/main" id="{00B51604-D8B7-46F3-AFBA-68750D7882E8}"/>
                  </a:ext>
                </a:extLst>
              </p:cNvPr>
              <p:cNvSpPr>
                <a:spLocks noChangeArrowheads="1"/>
              </p:cNvSpPr>
              <p:nvPr/>
            </p:nvSpPr>
            <p:spPr bwMode="auto">
              <a:xfrm>
                <a:off x="4960938" y="2851150"/>
                <a:ext cx="40716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Wolski Zajazd </a:t>
                </a:r>
              </a:p>
            </p:txBody>
          </p:sp>
          <p:sp>
            <p:nvSpPr>
              <p:cNvPr id="774" name="Table Cell">
                <a:extLst>
                  <a:ext uri="{FF2B5EF4-FFF2-40B4-BE49-F238E27FC236}">
                    <a16:creationId xmlns:a16="http://schemas.microsoft.com/office/drawing/2014/main" id="{831CD708-2C1D-4E67-88BD-3C65A7EC0D31}"/>
                  </a:ext>
                </a:extLst>
              </p:cNvPr>
              <p:cNvSpPr>
                <a:spLocks noChangeArrowheads="1"/>
              </p:cNvSpPr>
              <p:nvPr/>
            </p:nvSpPr>
            <p:spPr bwMode="auto">
              <a:xfrm>
                <a:off x="6107113" y="1347788"/>
                <a:ext cx="23403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1"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Contact</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775" name="Table Cell">
                <a:extLst>
                  <a:ext uri="{FF2B5EF4-FFF2-40B4-BE49-F238E27FC236}">
                    <a16:creationId xmlns:a16="http://schemas.microsoft.com/office/drawing/2014/main" id="{FB550E4A-711B-4D0D-8915-C2C9002EE00C}"/>
                  </a:ext>
                </a:extLst>
              </p:cNvPr>
              <p:cNvSpPr>
                <a:spLocks noChangeArrowheads="1"/>
              </p:cNvSpPr>
              <p:nvPr/>
            </p:nvSpPr>
            <p:spPr bwMode="auto">
              <a:xfrm>
                <a:off x="6107113" y="1435100"/>
                <a:ext cx="3959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Maria Anders </a:t>
                </a:r>
              </a:p>
            </p:txBody>
          </p:sp>
          <p:sp>
            <p:nvSpPr>
              <p:cNvPr id="776" name="Table Cell">
                <a:extLst>
                  <a:ext uri="{FF2B5EF4-FFF2-40B4-BE49-F238E27FC236}">
                    <a16:creationId xmlns:a16="http://schemas.microsoft.com/office/drawing/2014/main" id="{EB496E38-6ABF-48A3-BECC-35216F295AB1}"/>
                  </a:ext>
                </a:extLst>
              </p:cNvPr>
              <p:cNvSpPr>
                <a:spLocks noChangeArrowheads="1"/>
              </p:cNvSpPr>
              <p:nvPr/>
            </p:nvSpPr>
            <p:spPr bwMode="auto">
              <a:xfrm>
                <a:off x="6107113" y="1524000"/>
                <a:ext cx="54502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Christina Berglund </a:t>
                </a:r>
              </a:p>
            </p:txBody>
          </p:sp>
          <p:sp>
            <p:nvSpPr>
              <p:cNvPr id="777" name="Table Cell">
                <a:extLst>
                  <a:ext uri="{FF2B5EF4-FFF2-40B4-BE49-F238E27FC236}">
                    <a16:creationId xmlns:a16="http://schemas.microsoft.com/office/drawing/2014/main" id="{BF25C5D7-89DF-4652-9FBA-9B50C9FF3DD7}"/>
                  </a:ext>
                </a:extLst>
              </p:cNvPr>
              <p:cNvSpPr>
                <a:spLocks noChangeArrowheads="1"/>
              </p:cNvSpPr>
              <p:nvPr/>
            </p:nvSpPr>
            <p:spPr bwMode="auto">
              <a:xfrm>
                <a:off x="6107113" y="1612900"/>
                <a:ext cx="48090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Francisco Chang </a:t>
                </a:r>
              </a:p>
            </p:txBody>
          </p:sp>
          <p:sp>
            <p:nvSpPr>
              <p:cNvPr id="778" name="Table Cell">
                <a:extLst>
                  <a:ext uri="{FF2B5EF4-FFF2-40B4-BE49-F238E27FC236}">
                    <a16:creationId xmlns:a16="http://schemas.microsoft.com/office/drawing/2014/main" id="{C38AEBC4-778F-4BAD-923A-19CC20C77131}"/>
                  </a:ext>
                </a:extLst>
              </p:cNvPr>
              <p:cNvSpPr>
                <a:spLocks noChangeArrowheads="1"/>
              </p:cNvSpPr>
              <p:nvPr/>
            </p:nvSpPr>
            <p:spPr bwMode="auto">
              <a:xfrm>
                <a:off x="6107113" y="1700213"/>
                <a:ext cx="45044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Roland Mendel </a:t>
                </a:r>
              </a:p>
            </p:txBody>
          </p:sp>
          <p:sp>
            <p:nvSpPr>
              <p:cNvPr id="779" name="Table Cell">
                <a:extLst>
                  <a:ext uri="{FF2B5EF4-FFF2-40B4-BE49-F238E27FC236}">
                    <a16:creationId xmlns:a16="http://schemas.microsoft.com/office/drawing/2014/main" id="{779B6A91-C627-4CCD-AFAD-7BD2CB8878C3}"/>
                  </a:ext>
                </a:extLst>
              </p:cNvPr>
              <p:cNvSpPr>
                <a:spLocks noChangeArrowheads="1"/>
              </p:cNvSpPr>
              <p:nvPr/>
            </p:nvSpPr>
            <p:spPr bwMode="auto">
              <a:xfrm>
                <a:off x="6107113" y="1789113"/>
                <a:ext cx="33021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Diego Roel </a:t>
                </a:r>
              </a:p>
            </p:txBody>
          </p:sp>
          <p:sp>
            <p:nvSpPr>
              <p:cNvPr id="780" name="Table Cell">
                <a:extLst>
                  <a:ext uri="{FF2B5EF4-FFF2-40B4-BE49-F238E27FC236}">
                    <a16:creationId xmlns:a16="http://schemas.microsoft.com/office/drawing/2014/main" id="{3CFFBBB8-0628-452F-8E8A-7B7DDB7550A2}"/>
                  </a:ext>
                </a:extLst>
              </p:cNvPr>
              <p:cNvSpPr>
                <a:spLocks noChangeArrowheads="1"/>
              </p:cNvSpPr>
              <p:nvPr/>
            </p:nvSpPr>
            <p:spPr bwMode="auto">
              <a:xfrm>
                <a:off x="6107113" y="1878013"/>
                <a:ext cx="52738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Eduardo Saavedra </a:t>
                </a:r>
              </a:p>
            </p:txBody>
          </p:sp>
          <p:sp>
            <p:nvSpPr>
              <p:cNvPr id="781" name="Table Cell">
                <a:extLst>
                  <a:ext uri="{FF2B5EF4-FFF2-40B4-BE49-F238E27FC236}">
                    <a16:creationId xmlns:a16="http://schemas.microsoft.com/office/drawing/2014/main" id="{5C596746-3206-493B-B9C5-2CF4B43500D6}"/>
                  </a:ext>
                </a:extLst>
              </p:cNvPr>
              <p:cNvSpPr>
                <a:spLocks noChangeArrowheads="1"/>
              </p:cNvSpPr>
              <p:nvPr/>
            </p:nvSpPr>
            <p:spPr bwMode="auto">
              <a:xfrm>
                <a:off x="6107113" y="1966913"/>
                <a:ext cx="42319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Helen Bennett </a:t>
                </a:r>
              </a:p>
            </p:txBody>
          </p:sp>
          <p:sp>
            <p:nvSpPr>
              <p:cNvPr id="782" name="Table Cell">
                <a:extLst>
                  <a:ext uri="{FF2B5EF4-FFF2-40B4-BE49-F238E27FC236}">
                    <a16:creationId xmlns:a16="http://schemas.microsoft.com/office/drawing/2014/main" id="{0B2B8CF9-4448-4E86-A123-A81473E6096B}"/>
                  </a:ext>
                </a:extLst>
              </p:cNvPr>
              <p:cNvSpPr>
                <a:spLocks noChangeArrowheads="1"/>
              </p:cNvSpPr>
              <p:nvPr/>
            </p:nvSpPr>
            <p:spPr bwMode="auto">
              <a:xfrm>
                <a:off x="6107113" y="2054225"/>
                <a:ext cx="39914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Philip Cramer </a:t>
                </a:r>
              </a:p>
            </p:txBody>
          </p:sp>
          <p:sp>
            <p:nvSpPr>
              <p:cNvPr id="783" name="Table Cell">
                <a:extLst>
                  <a:ext uri="{FF2B5EF4-FFF2-40B4-BE49-F238E27FC236}">
                    <a16:creationId xmlns:a16="http://schemas.microsoft.com/office/drawing/2014/main" id="{30044A4B-F5B1-4685-A958-94D7E61550A9}"/>
                  </a:ext>
                </a:extLst>
              </p:cNvPr>
              <p:cNvSpPr>
                <a:spLocks noChangeArrowheads="1"/>
              </p:cNvSpPr>
              <p:nvPr/>
            </p:nvSpPr>
            <p:spPr bwMode="auto">
              <a:xfrm>
                <a:off x="6107113" y="2143125"/>
                <a:ext cx="48891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Yoshi Tannamuri </a:t>
                </a:r>
              </a:p>
            </p:txBody>
          </p:sp>
          <p:sp>
            <p:nvSpPr>
              <p:cNvPr id="784" name="Table Cell">
                <a:extLst>
                  <a:ext uri="{FF2B5EF4-FFF2-40B4-BE49-F238E27FC236}">
                    <a16:creationId xmlns:a16="http://schemas.microsoft.com/office/drawing/2014/main" id="{9865DA2A-6B19-4183-A222-B2A7CE8E5792}"/>
                  </a:ext>
                </a:extLst>
              </p:cNvPr>
              <p:cNvSpPr>
                <a:spLocks noChangeArrowheads="1"/>
              </p:cNvSpPr>
              <p:nvPr/>
            </p:nvSpPr>
            <p:spPr bwMode="auto">
              <a:xfrm>
                <a:off x="6107113" y="2232025"/>
                <a:ext cx="4712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Giovanni Rovelli </a:t>
                </a:r>
              </a:p>
            </p:txBody>
          </p:sp>
          <p:sp>
            <p:nvSpPr>
              <p:cNvPr id="785" name="Table Cell">
                <a:extLst>
                  <a:ext uri="{FF2B5EF4-FFF2-40B4-BE49-F238E27FC236}">
                    <a16:creationId xmlns:a16="http://schemas.microsoft.com/office/drawing/2014/main" id="{9DA1D4D5-85D2-4B5F-A79D-579CAADD738C}"/>
                  </a:ext>
                </a:extLst>
              </p:cNvPr>
              <p:cNvSpPr>
                <a:spLocks noChangeArrowheads="1"/>
              </p:cNvSpPr>
              <p:nvPr/>
            </p:nvSpPr>
            <p:spPr bwMode="auto">
              <a:xfrm>
                <a:off x="6107113" y="2319338"/>
                <a:ext cx="4744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Simon Crowther </a:t>
                </a:r>
              </a:p>
            </p:txBody>
          </p:sp>
          <p:sp>
            <p:nvSpPr>
              <p:cNvPr id="786" name="Table Cell">
                <a:extLst>
                  <a:ext uri="{FF2B5EF4-FFF2-40B4-BE49-F238E27FC236}">
                    <a16:creationId xmlns:a16="http://schemas.microsoft.com/office/drawing/2014/main" id="{E4CF82E6-E55D-426A-A1B5-A1011A5BDD91}"/>
                  </a:ext>
                </a:extLst>
              </p:cNvPr>
              <p:cNvSpPr>
                <a:spLocks noChangeArrowheads="1"/>
              </p:cNvSpPr>
              <p:nvPr/>
            </p:nvSpPr>
            <p:spPr bwMode="auto">
              <a:xfrm>
                <a:off x="6107113" y="2408238"/>
                <a:ext cx="44242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Marie Bertrand </a:t>
                </a:r>
              </a:p>
            </p:txBody>
          </p:sp>
          <p:sp>
            <p:nvSpPr>
              <p:cNvPr id="787" name="Table Cell">
                <a:extLst>
                  <a:ext uri="{FF2B5EF4-FFF2-40B4-BE49-F238E27FC236}">
                    <a16:creationId xmlns:a16="http://schemas.microsoft.com/office/drawing/2014/main" id="{365DC14A-AD7E-46D5-AE54-D32F88CE2853}"/>
                  </a:ext>
                </a:extLst>
              </p:cNvPr>
              <p:cNvSpPr>
                <a:spLocks noChangeArrowheads="1"/>
              </p:cNvSpPr>
              <p:nvPr/>
            </p:nvSpPr>
            <p:spPr bwMode="auto">
              <a:xfrm>
                <a:off x="6107113" y="2497138"/>
                <a:ext cx="3799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Paula Wilson </a:t>
                </a:r>
              </a:p>
            </p:txBody>
          </p:sp>
          <p:sp>
            <p:nvSpPr>
              <p:cNvPr id="788" name="Table Cell">
                <a:extLst>
                  <a:ext uri="{FF2B5EF4-FFF2-40B4-BE49-F238E27FC236}">
                    <a16:creationId xmlns:a16="http://schemas.microsoft.com/office/drawing/2014/main" id="{F7B83967-8248-4C0A-B2D4-EC57526E968B}"/>
                  </a:ext>
                </a:extLst>
              </p:cNvPr>
              <p:cNvSpPr>
                <a:spLocks noChangeArrowheads="1"/>
              </p:cNvSpPr>
              <p:nvPr/>
            </p:nvSpPr>
            <p:spPr bwMode="auto">
              <a:xfrm>
                <a:off x="6107113" y="2584450"/>
                <a:ext cx="41197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Jytte Petersen </a:t>
                </a:r>
              </a:p>
            </p:txBody>
          </p:sp>
          <p:sp>
            <p:nvSpPr>
              <p:cNvPr id="789" name="Table Cell">
                <a:extLst>
                  <a:ext uri="{FF2B5EF4-FFF2-40B4-BE49-F238E27FC236}">
                    <a16:creationId xmlns:a16="http://schemas.microsoft.com/office/drawing/2014/main" id="{3515E4F9-4C7E-4C7F-98CF-7FD80AE002FA}"/>
                  </a:ext>
                </a:extLst>
              </p:cNvPr>
              <p:cNvSpPr>
                <a:spLocks noChangeArrowheads="1"/>
              </p:cNvSpPr>
              <p:nvPr/>
            </p:nvSpPr>
            <p:spPr bwMode="auto">
              <a:xfrm>
                <a:off x="6107113" y="2673350"/>
                <a:ext cx="27732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Liz Nixon </a:t>
                </a:r>
              </a:p>
            </p:txBody>
          </p:sp>
          <p:sp>
            <p:nvSpPr>
              <p:cNvPr id="790" name="Table Cell">
                <a:extLst>
                  <a:ext uri="{FF2B5EF4-FFF2-40B4-BE49-F238E27FC236}">
                    <a16:creationId xmlns:a16="http://schemas.microsoft.com/office/drawing/2014/main" id="{BA75AA19-C737-42C3-9DAB-BB98669FD37F}"/>
                  </a:ext>
                </a:extLst>
              </p:cNvPr>
              <p:cNvSpPr>
                <a:spLocks noChangeArrowheads="1"/>
              </p:cNvSpPr>
              <p:nvPr/>
            </p:nvSpPr>
            <p:spPr bwMode="auto">
              <a:xfrm>
                <a:off x="6107113" y="2762250"/>
                <a:ext cx="32220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Palle Ibsen </a:t>
                </a:r>
              </a:p>
            </p:txBody>
          </p:sp>
          <p:sp>
            <p:nvSpPr>
              <p:cNvPr id="791" name="Table Cell">
                <a:extLst>
                  <a:ext uri="{FF2B5EF4-FFF2-40B4-BE49-F238E27FC236}">
                    <a16:creationId xmlns:a16="http://schemas.microsoft.com/office/drawing/2014/main" id="{DE20B639-1704-40DB-8CB4-6273A679AA7B}"/>
                  </a:ext>
                </a:extLst>
              </p:cNvPr>
              <p:cNvSpPr>
                <a:spLocks noChangeArrowheads="1"/>
              </p:cNvSpPr>
              <p:nvPr/>
            </p:nvSpPr>
            <p:spPr bwMode="auto">
              <a:xfrm>
                <a:off x="6107113" y="2851150"/>
                <a:ext cx="68929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Zbyszek Piestrzeniewicz </a:t>
                </a:r>
              </a:p>
            </p:txBody>
          </p:sp>
          <p:sp>
            <p:nvSpPr>
              <p:cNvPr id="792" name="Table Cell">
                <a:extLst>
                  <a:ext uri="{FF2B5EF4-FFF2-40B4-BE49-F238E27FC236}">
                    <a16:creationId xmlns:a16="http://schemas.microsoft.com/office/drawing/2014/main" id="{4178909B-AAD6-43C7-ACEC-071A805E5973}"/>
                  </a:ext>
                </a:extLst>
              </p:cNvPr>
              <p:cNvSpPr>
                <a:spLocks noChangeArrowheads="1"/>
              </p:cNvSpPr>
              <p:nvPr/>
            </p:nvSpPr>
            <p:spPr bwMode="auto">
              <a:xfrm>
                <a:off x="6942138" y="1349375"/>
                <a:ext cx="11862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1"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City</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793" name="Table Cell">
                <a:extLst>
                  <a:ext uri="{FF2B5EF4-FFF2-40B4-BE49-F238E27FC236}">
                    <a16:creationId xmlns:a16="http://schemas.microsoft.com/office/drawing/2014/main" id="{C454384C-4022-4E82-96F2-12FE77DD7AB2}"/>
                  </a:ext>
                </a:extLst>
              </p:cNvPr>
              <p:cNvSpPr>
                <a:spLocks noChangeArrowheads="1"/>
              </p:cNvSpPr>
              <p:nvPr/>
            </p:nvSpPr>
            <p:spPr bwMode="auto">
              <a:xfrm>
                <a:off x="6942138" y="1436688"/>
                <a:ext cx="17953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Berlin </a:t>
                </a:r>
              </a:p>
            </p:txBody>
          </p:sp>
          <p:sp>
            <p:nvSpPr>
              <p:cNvPr id="794" name="Table Cell">
                <a:extLst>
                  <a:ext uri="{FF2B5EF4-FFF2-40B4-BE49-F238E27FC236}">
                    <a16:creationId xmlns:a16="http://schemas.microsoft.com/office/drawing/2014/main" id="{EB93CB33-8448-4F33-8EB8-373C041E5232}"/>
                  </a:ext>
                </a:extLst>
              </p:cNvPr>
              <p:cNvSpPr>
                <a:spLocks noChangeArrowheads="1"/>
              </p:cNvSpPr>
              <p:nvPr/>
            </p:nvSpPr>
            <p:spPr bwMode="auto">
              <a:xfrm>
                <a:off x="6942138" y="1525588"/>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Luleå </a:t>
                </a:r>
              </a:p>
            </p:txBody>
          </p:sp>
          <p:sp>
            <p:nvSpPr>
              <p:cNvPr id="795" name="Table Cell">
                <a:extLst>
                  <a:ext uri="{FF2B5EF4-FFF2-40B4-BE49-F238E27FC236}">
                    <a16:creationId xmlns:a16="http://schemas.microsoft.com/office/drawing/2014/main" id="{A82F817C-DED2-409F-AC93-9C43DE88349F}"/>
                  </a:ext>
                </a:extLst>
              </p:cNvPr>
              <p:cNvSpPr>
                <a:spLocks noChangeArrowheads="1"/>
              </p:cNvSpPr>
              <p:nvPr/>
            </p:nvSpPr>
            <p:spPr bwMode="auto">
              <a:xfrm>
                <a:off x="6942138" y="1614488"/>
                <a:ext cx="34304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México D.F. </a:t>
                </a:r>
              </a:p>
            </p:txBody>
          </p:sp>
          <p:sp>
            <p:nvSpPr>
              <p:cNvPr id="796" name="Table Cell">
                <a:extLst>
                  <a:ext uri="{FF2B5EF4-FFF2-40B4-BE49-F238E27FC236}">
                    <a16:creationId xmlns:a16="http://schemas.microsoft.com/office/drawing/2014/main" id="{FBEF447D-910C-40CA-A519-7119F7444B31}"/>
                  </a:ext>
                </a:extLst>
              </p:cNvPr>
              <p:cNvSpPr>
                <a:spLocks noChangeArrowheads="1"/>
              </p:cNvSpPr>
              <p:nvPr/>
            </p:nvSpPr>
            <p:spPr bwMode="auto">
              <a:xfrm>
                <a:off x="6942138" y="1701800"/>
                <a:ext cx="1442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Graz </a:t>
                </a:r>
              </a:p>
            </p:txBody>
          </p:sp>
          <p:sp>
            <p:nvSpPr>
              <p:cNvPr id="797" name="Table Cell">
                <a:extLst>
                  <a:ext uri="{FF2B5EF4-FFF2-40B4-BE49-F238E27FC236}">
                    <a16:creationId xmlns:a16="http://schemas.microsoft.com/office/drawing/2014/main" id="{4FA85F19-A498-4371-836C-A3260A4F1D4A}"/>
                  </a:ext>
                </a:extLst>
              </p:cNvPr>
              <p:cNvSpPr>
                <a:spLocks noChangeArrowheads="1"/>
              </p:cNvSpPr>
              <p:nvPr/>
            </p:nvSpPr>
            <p:spPr bwMode="auto">
              <a:xfrm>
                <a:off x="6942138" y="1790700"/>
                <a:ext cx="22281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Madrid </a:t>
                </a:r>
              </a:p>
            </p:txBody>
          </p:sp>
          <p:sp>
            <p:nvSpPr>
              <p:cNvPr id="798" name="Table Cell">
                <a:extLst>
                  <a:ext uri="{FF2B5EF4-FFF2-40B4-BE49-F238E27FC236}">
                    <a16:creationId xmlns:a16="http://schemas.microsoft.com/office/drawing/2014/main" id="{22C2A1C5-EE54-48D0-9E0C-56283901F869}"/>
                  </a:ext>
                </a:extLst>
              </p:cNvPr>
              <p:cNvSpPr>
                <a:spLocks noChangeArrowheads="1"/>
              </p:cNvSpPr>
              <p:nvPr/>
            </p:nvSpPr>
            <p:spPr bwMode="auto">
              <a:xfrm>
                <a:off x="6942138" y="1879600"/>
                <a:ext cx="29335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Barcelona </a:t>
                </a:r>
              </a:p>
            </p:txBody>
          </p:sp>
          <p:sp>
            <p:nvSpPr>
              <p:cNvPr id="799" name="Table Cell">
                <a:extLst>
                  <a:ext uri="{FF2B5EF4-FFF2-40B4-BE49-F238E27FC236}">
                    <a16:creationId xmlns:a16="http://schemas.microsoft.com/office/drawing/2014/main" id="{1A3D5B6F-35E2-4539-8D4D-1BD48E3A580E}"/>
                  </a:ext>
                </a:extLst>
              </p:cNvPr>
              <p:cNvSpPr>
                <a:spLocks noChangeArrowheads="1"/>
              </p:cNvSpPr>
              <p:nvPr/>
            </p:nvSpPr>
            <p:spPr bwMode="auto">
              <a:xfrm>
                <a:off x="6942138" y="1968500"/>
                <a:ext cx="2019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Cowes </a:t>
                </a:r>
              </a:p>
            </p:txBody>
          </p:sp>
          <p:sp>
            <p:nvSpPr>
              <p:cNvPr id="800" name="Table Cell">
                <a:extLst>
                  <a:ext uri="{FF2B5EF4-FFF2-40B4-BE49-F238E27FC236}">
                    <a16:creationId xmlns:a16="http://schemas.microsoft.com/office/drawing/2014/main" id="{21076789-FE2D-4EF0-91FA-77E00821EB0A}"/>
                  </a:ext>
                </a:extLst>
              </p:cNvPr>
              <p:cNvSpPr>
                <a:spLocks noChangeArrowheads="1"/>
              </p:cNvSpPr>
              <p:nvPr/>
            </p:nvSpPr>
            <p:spPr bwMode="auto">
              <a:xfrm>
                <a:off x="6942138" y="2055813"/>
                <a:ext cx="39113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Brandenburg </a:t>
                </a:r>
              </a:p>
            </p:txBody>
          </p:sp>
          <p:sp>
            <p:nvSpPr>
              <p:cNvPr id="801" name="Table Cell">
                <a:extLst>
                  <a:ext uri="{FF2B5EF4-FFF2-40B4-BE49-F238E27FC236}">
                    <a16:creationId xmlns:a16="http://schemas.microsoft.com/office/drawing/2014/main" id="{8DA5EF98-70AD-4223-B19C-5281BEB722DE}"/>
                  </a:ext>
                </a:extLst>
              </p:cNvPr>
              <p:cNvSpPr>
                <a:spLocks noChangeArrowheads="1"/>
              </p:cNvSpPr>
              <p:nvPr/>
            </p:nvSpPr>
            <p:spPr bwMode="auto">
              <a:xfrm>
                <a:off x="6942138" y="2144713"/>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Vancouver </a:t>
                </a:r>
              </a:p>
            </p:txBody>
          </p:sp>
          <p:sp>
            <p:nvSpPr>
              <p:cNvPr id="802" name="Table Cell">
                <a:extLst>
                  <a:ext uri="{FF2B5EF4-FFF2-40B4-BE49-F238E27FC236}">
                    <a16:creationId xmlns:a16="http://schemas.microsoft.com/office/drawing/2014/main" id="{1259E85C-6EB1-4E9C-93C2-10C1DA19E503}"/>
                  </a:ext>
                </a:extLst>
              </p:cNvPr>
              <p:cNvSpPr>
                <a:spLocks noChangeArrowheads="1"/>
              </p:cNvSpPr>
              <p:nvPr/>
            </p:nvSpPr>
            <p:spPr bwMode="auto">
              <a:xfrm>
                <a:off x="6942138" y="2233613"/>
                <a:ext cx="27251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Bergamo </a:t>
                </a:r>
              </a:p>
            </p:txBody>
          </p:sp>
          <p:sp>
            <p:nvSpPr>
              <p:cNvPr id="803" name="Table Cell">
                <a:extLst>
                  <a:ext uri="{FF2B5EF4-FFF2-40B4-BE49-F238E27FC236}">
                    <a16:creationId xmlns:a16="http://schemas.microsoft.com/office/drawing/2014/main" id="{F258640B-F385-487C-8F77-4B10B240224B}"/>
                  </a:ext>
                </a:extLst>
              </p:cNvPr>
              <p:cNvSpPr>
                <a:spLocks noChangeArrowheads="1"/>
              </p:cNvSpPr>
              <p:nvPr/>
            </p:nvSpPr>
            <p:spPr bwMode="auto">
              <a:xfrm>
                <a:off x="6942138" y="2320925"/>
                <a:ext cx="23403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London </a:t>
                </a:r>
              </a:p>
            </p:txBody>
          </p:sp>
          <p:sp>
            <p:nvSpPr>
              <p:cNvPr id="804" name="Table Cell">
                <a:extLst>
                  <a:ext uri="{FF2B5EF4-FFF2-40B4-BE49-F238E27FC236}">
                    <a16:creationId xmlns:a16="http://schemas.microsoft.com/office/drawing/2014/main" id="{B160E900-7738-458C-8E08-EC4C2CDEEF89}"/>
                  </a:ext>
                </a:extLst>
              </p:cNvPr>
              <p:cNvSpPr>
                <a:spLocks noChangeArrowheads="1"/>
              </p:cNvSpPr>
              <p:nvPr/>
            </p:nvSpPr>
            <p:spPr bwMode="auto">
              <a:xfrm>
                <a:off x="6942138" y="2409825"/>
                <a:ext cx="1506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Paris </a:t>
                </a:r>
              </a:p>
            </p:txBody>
          </p:sp>
          <p:sp>
            <p:nvSpPr>
              <p:cNvPr id="805" name="Table Cell">
                <a:extLst>
                  <a:ext uri="{FF2B5EF4-FFF2-40B4-BE49-F238E27FC236}">
                    <a16:creationId xmlns:a16="http://schemas.microsoft.com/office/drawing/2014/main" id="{C912FD11-B86C-4076-A094-B9A0111CF1E0}"/>
                  </a:ext>
                </a:extLst>
              </p:cNvPr>
              <p:cNvSpPr>
                <a:spLocks noChangeArrowheads="1"/>
              </p:cNvSpPr>
              <p:nvPr/>
            </p:nvSpPr>
            <p:spPr bwMode="auto">
              <a:xfrm>
                <a:off x="6942138" y="2498725"/>
                <a:ext cx="39113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Albuquerque </a:t>
                </a:r>
              </a:p>
            </p:txBody>
          </p:sp>
          <p:sp>
            <p:nvSpPr>
              <p:cNvPr id="806" name="Table Cell">
                <a:extLst>
                  <a:ext uri="{FF2B5EF4-FFF2-40B4-BE49-F238E27FC236}">
                    <a16:creationId xmlns:a16="http://schemas.microsoft.com/office/drawing/2014/main" id="{C16CC157-B340-47B5-82EB-E23F3EE80CE2}"/>
                  </a:ext>
                </a:extLst>
              </p:cNvPr>
              <p:cNvSpPr>
                <a:spLocks noChangeArrowheads="1"/>
              </p:cNvSpPr>
              <p:nvPr/>
            </p:nvSpPr>
            <p:spPr bwMode="auto">
              <a:xfrm>
                <a:off x="6942138" y="2586038"/>
                <a:ext cx="33663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København </a:t>
                </a:r>
              </a:p>
            </p:txBody>
          </p:sp>
          <p:sp>
            <p:nvSpPr>
              <p:cNvPr id="807" name="Table Cell">
                <a:extLst>
                  <a:ext uri="{FF2B5EF4-FFF2-40B4-BE49-F238E27FC236}">
                    <a16:creationId xmlns:a16="http://schemas.microsoft.com/office/drawing/2014/main" id="{EAFD01A1-9E80-483E-9C37-810E9899AB37}"/>
                  </a:ext>
                </a:extLst>
              </p:cNvPr>
              <p:cNvSpPr>
                <a:spLocks noChangeArrowheads="1"/>
              </p:cNvSpPr>
              <p:nvPr/>
            </p:nvSpPr>
            <p:spPr bwMode="auto">
              <a:xfrm>
                <a:off x="6942138" y="2674938"/>
                <a:ext cx="2580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Portland </a:t>
                </a:r>
              </a:p>
            </p:txBody>
          </p:sp>
          <p:sp>
            <p:nvSpPr>
              <p:cNvPr id="808" name="Table Cell">
                <a:extLst>
                  <a:ext uri="{FF2B5EF4-FFF2-40B4-BE49-F238E27FC236}">
                    <a16:creationId xmlns:a16="http://schemas.microsoft.com/office/drawing/2014/main" id="{E1AD4121-E0B2-4FB9-B50D-783A4F5805ED}"/>
                  </a:ext>
                </a:extLst>
              </p:cNvPr>
              <p:cNvSpPr>
                <a:spLocks noChangeArrowheads="1"/>
              </p:cNvSpPr>
              <p:nvPr/>
            </p:nvSpPr>
            <p:spPr bwMode="auto">
              <a:xfrm>
                <a:off x="6942138" y="2763838"/>
                <a:ext cx="1827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Århus </a:t>
                </a:r>
              </a:p>
            </p:txBody>
          </p:sp>
          <p:sp>
            <p:nvSpPr>
              <p:cNvPr id="809" name="Table Cell">
                <a:extLst>
                  <a:ext uri="{FF2B5EF4-FFF2-40B4-BE49-F238E27FC236}">
                    <a16:creationId xmlns:a16="http://schemas.microsoft.com/office/drawing/2014/main" id="{91C86B42-856D-49C4-8FD0-6D84F94B6A9E}"/>
                  </a:ext>
                </a:extLst>
              </p:cNvPr>
              <p:cNvSpPr>
                <a:spLocks noChangeArrowheads="1"/>
              </p:cNvSpPr>
              <p:nvPr/>
            </p:nvSpPr>
            <p:spPr bwMode="auto">
              <a:xfrm>
                <a:off x="6942138" y="2852738"/>
                <a:ext cx="29815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Warszawa </a:t>
                </a:r>
              </a:p>
            </p:txBody>
          </p:sp>
        </p:grpSp>
      </p:grpSp>
      <p:grpSp>
        <p:nvGrpSpPr>
          <p:cNvPr id="810" name="Thermometer Chart" descr="&lt;SmartSettings&gt;&lt;SmartResize enabled=&quot;True&quot; minWidth=&quot;25&quot; minHeight=&quot;25&quot; /&gt;&lt;/SmartSettings&gt;">
            <a:extLst>
              <a:ext uri="{FF2B5EF4-FFF2-40B4-BE49-F238E27FC236}">
                <a16:creationId xmlns:a16="http://schemas.microsoft.com/office/drawing/2014/main" id="{A01B3C17-0413-4370-9577-5E99DAE51184}"/>
              </a:ext>
            </a:extLst>
          </p:cNvPr>
          <p:cNvGrpSpPr/>
          <p:nvPr>
            <p:custDataLst>
              <p:tags r:id="rId4"/>
            </p:custDataLst>
          </p:nvPr>
        </p:nvGrpSpPr>
        <p:grpSpPr>
          <a:xfrm>
            <a:off x="220115" y="3056591"/>
            <a:ext cx="2933383" cy="2013347"/>
            <a:chOff x="1639094" y="1022032"/>
            <a:chExt cx="2933383" cy="2013347"/>
          </a:xfrm>
        </p:grpSpPr>
        <p:sp>
          <p:nvSpPr>
            <p:cNvPr id="811" name="Tile Background">
              <a:extLst>
                <a:ext uri="{FF2B5EF4-FFF2-40B4-BE49-F238E27FC236}">
                  <a16:creationId xmlns:a16="http://schemas.microsoft.com/office/drawing/2014/main" id="{50A4C1E6-70EF-4A20-B914-FAD1ADF20376}"/>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812"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D46E3FE2-3518-4B95-A3C1-D40A0D665FCA}"/>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813"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F2666493-B515-4141-AE41-B1BC87238101}"/>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14" name="Glass">
              <a:extLst>
                <a:ext uri="{FF2B5EF4-FFF2-40B4-BE49-F238E27FC236}">
                  <a16:creationId xmlns:a16="http://schemas.microsoft.com/office/drawing/2014/main" id="{F2F8DA5C-1DAB-460D-AE3D-2F065C6381DA}"/>
                </a:ext>
              </a:extLst>
            </p:cNvPr>
            <p:cNvSpPr>
              <a:spLocks/>
            </p:cNvSpPr>
            <p:nvPr/>
          </p:nvSpPr>
          <p:spPr bwMode="auto">
            <a:xfrm>
              <a:off x="2953385" y="1381125"/>
              <a:ext cx="419100" cy="1555750"/>
            </a:xfrm>
            <a:custGeom>
              <a:avLst/>
              <a:gdLst>
                <a:gd name="T0" fmla="*/ 1030 w 2060"/>
                <a:gd name="T1" fmla="*/ 0 h 7648"/>
                <a:gd name="T2" fmla="*/ 475 w 2060"/>
                <a:gd name="T3" fmla="*/ 554 h 7648"/>
                <a:gd name="T4" fmla="*/ 475 w 2060"/>
                <a:gd name="T5" fmla="*/ 5750 h 7648"/>
                <a:gd name="T6" fmla="*/ 0 w 2060"/>
                <a:gd name="T7" fmla="*/ 6618 h 7648"/>
                <a:gd name="T8" fmla="*/ 1030 w 2060"/>
                <a:gd name="T9" fmla="*/ 7648 h 7648"/>
                <a:gd name="T10" fmla="*/ 2060 w 2060"/>
                <a:gd name="T11" fmla="*/ 6618 h 7648"/>
                <a:gd name="T12" fmla="*/ 1584 w 2060"/>
                <a:gd name="T13" fmla="*/ 5750 h 7648"/>
                <a:gd name="T14" fmla="*/ 1584 w 2060"/>
                <a:gd name="T15" fmla="*/ 554 h 7648"/>
                <a:gd name="T16" fmla="*/ 1030 w 2060"/>
                <a:gd name="T17" fmla="*/ 0 h 7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0" h="7648">
                  <a:moveTo>
                    <a:pt x="1030" y="0"/>
                  </a:moveTo>
                  <a:cubicBezTo>
                    <a:pt x="722" y="0"/>
                    <a:pt x="475" y="247"/>
                    <a:pt x="475" y="554"/>
                  </a:cubicBezTo>
                  <a:lnTo>
                    <a:pt x="475" y="5750"/>
                  </a:lnTo>
                  <a:cubicBezTo>
                    <a:pt x="189" y="5933"/>
                    <a:pt x="0" y="6254"/>
                    <a:pt x="0" y="6618"/>
                  </a:cubicBezTo>
                  <a:cubicBezTo>
                    <a:pt x="0" y="7187"/>
                    <a:pt x="461" y="7648"/>
                    <a:pt x="1030" y="7648"/>
                  </a:cubicBezTo>
                  <a:cubicBezTo>
                    <a:pt x="1598" y="7648"/>
                    <a:pt x="2060" y="7187"/>
                    <a:pt x="2060" y="6618"/>
                  </a:cubicBezTo>
                  <a:cubicBezTo>
                    <a:pt x="2060" y="6254"/>
                    <a:pt x="1870" y="5933"/>
                    <a:pt x="1584" y="5750"/>
                  </a:cubicBezTo>
                  <a:lnTo>
                    <a:pt x="1584" y="554"/>
                  </a:lnTo>
                  <a:cubicBezTo>
                    <a:pt x="1584" y="247"/>
                    <a:pt x="1337" y="0"/>
                    <a:pt x="1030" y="0"/>
                  </a:cubicBezTo>
                  <a:close/>
                </a:path>
              </a:pathLst>
            </a:custGeom>
            <a:solidFill>
              <a:srgbClr val="F4F4F4"/>
            </a:solidFill>
            <a:ln w="7938" cap="flat">
              <a:solidFill>
                <a:srgbClr val="666666"/>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777777"/>
                </a:solidFill>
                <a:latin typeface="Segoe UI" panose="020B0502040204020203" pitchFamily="34" charset="0"/>
                <a:cs typeface="Segoe UI" panose="020B0502040204020203" pitchFamily="34" charset="0"/>
              </a:endParaRPr>
            </a:p>
          </p:txBody>
        </p:sp>
        <p:sp>
          <p:nvSpPr>
            <p:cNvPr id="815" name="Fluid">
              <a:extLst>
                <a:ext uri="{FF2B5EF4-FFF2-40B4-BE49-F238E27FC236}">
                  <a16:creationId xmlns:a16="http://schemas.microsoft.com/office/drawing/2014/main" id="{A12AF98A-EF19-4CA4-AB30-8A7E0C14BE13}"/>
                </a:ext>
              </a:extLst>
            </p:cNvPr>
            <p:cNvSpPr>
              <a:spLocks/>
            </p:cNvSpPr>
            <p:nvPr/>
          </p:nvSpPr>
          <p:spPr bwMode="auto">
            <a:xfrm>
              <a:off x="3007360" y="2049463"/>
              <a:ext cx="311150" cy="833438"/>
            </a:xfrm>
            <a:custGeom>
              <a:avLst/>
              <a:gdLst>
                <a:gd name="T0" fmla="*/ 422 w 1531"/>
                <a:gd name="T1" fmla="*/ 0 h 4096"/>
                <a:gd name="T2" fmla="*/ 422 w 1531"/>
                <a:gd name="T3" fmla="*/ 2647 h 4096"/>
                <a:gd name="T4" fmla="*/ 0 w 1531"/>
                <a:gd name="T5" fmla="*/ 3330 h 4096"/>
                <a:gd name="T6" fmla="*/ 766 w 1531"/>
                <a:gd name="T7" fmla="*/ 4096 h 4096"/>
                <a:gd name="T8" fmla="*/ 1531 w 1531"/>
                <a:gd name="T9" fmla="*/ 3330 h 4096"/>
                <a:gd name="T10" fmla="*/ 1109 w 1531"/>
                <a:gd name="T11" fmla="*/ 2647 h 4096"/>
                <a:gd name="T12" fmla="*/ 1109 w 1531"/>
                <a:gd name="T13" fmla="*/ 0 h 4096"/>
                <a:gd name="T14" fmla="*/ 422 w 1531"/>
                <a:gd name="T15" fmla="*/ 0 h 40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1" h="4096">
                  <a:moveTo>
                    <a:pt x="422" y="0"/>
                  </a:moveTo>
                  <a:lnTo>
                    <a:pt x="422" y="2647"/>
                  </a:lnTo>
                  <a:cubicBezTo>
                    <a:pt x="172" y="2773"/>
                    <a:pt x="0" y="3031"/>
                    <a:pt x="0" y="3330"/>
                  </a:cubicBezTo>
                  <a:cubicBezTo>
                    <a:pt x="0" y="3753"/>
                    <a:pt x="343" y="4096"/>
                    <a:pt x="766" y="4096"/>
                  </a:cubicBezTo>
                  <a:cubicBezTo>
                    <a:pt x="1189" y="4096"/>
                    <a:pt x="1531" y="3753"/>
                    <a:pt x="1531" y="3330"/>
                  </a:cubicBezTo>
                  <a:cubicBezTo>
                    <a:pt x="1531" y="3031"/>
                    <a:pt x="1359" y="2773"/>
                    <a:pt x="1109" y="2647"/>
                  </a:cubicBezTo>
                  <a:lnTo>
                    <a:pt x="1109" y="0"/>
                  </a:lnTo>
                  <a:lnTo>
                    <a:pt x="422" y="0"/>
                  </a:lnTo>
                  <a:close/>
                </a:path>
              </a:pathLst>
            </a:custGeom>
            <a:solidFill>
              <a:srgbClr val="398CDF"/>
            </a:solidFill>
            <a:ln w="0">
              <a:noFill/>
              <a:prstDash val="solid"/>
              <a:round/>
              <a:headEnd/>
              <a:tailEnd/>
            </a:ln>
          </p:spPr>
          <p:txBody>
            <a:bodyPr vert="horz" wrap="square" lIns="0" tIns="0" rIns="0" bIns="73152"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dirty="0">
                  <a:solidFill>
                    <a:srgbClr val="FFFFFF"/>
                  </a:solidFill>
                  <a:latin typeface="Segoe UI" panose="020B0502040204020203" pitchFamily="34" charset="0"/>
                  <a:cs typeface="Segoe UI" panose="020B0502040204020203" pitchFamily="34" charset="0"/>
                </a:rPr>
                <a:t>48</a:t>
              </a:r>
            </a:p>
          </p:txBody>
        </p:sp>
        <p:grpSp>
          <p:nvGrpSpPr>
            <p:cNvPr id="816" name="Markings">
              <a:extLst>
                <a:ext uri="{FF2B5EF4-FFF2-40B4-BE49-F238E27FC236}">
                  <a16:creationId xmlns:a16="http://schemas.microsoft.com/office/drawing/2014/main" id="{8854816F-30CA-4EFB-A36A-430557C8038E}"/>
                </a:ext>
              </a:extLst>
            </p:cNvPr>
            <p:cNvGrpSpPr/>
            <p:nvPr/>
          </p:nvGrpSpPr>
          <p:grpSpPr>
            <a:xfrm>
              <a:off x="2975610" y="1506538"/>
              <a:ext cx="74613" cy="1041400"/>
              <a:chOff x="6159501" y="1506538"/>
              <a:chExt cx="74613" cy="1041400"/>
            </a:xfrm>
          </p:grpSpPr>
          <p:sp>
            <p:nvSpPr>
              <p:cNvPr id="829" name="Line">
                <a:extLst>
                  <a:ext uri="{FF2B5EF4-FFF2-40B4-BE49-F238E27FC236}">
                    <a16:creationId xmlns:a16="http://schemas.microsoft.com/office/drawing/2014/main" id="{57E620BE-BB57-4614-A650-795FF78F8234}"/>
                  </a:ext>
                </a:extLst>
              </p:cNvPr>
              <p:cNvSpPr>
                <a:spLocks noChangeShapeType="1"/>
              </p:cNvSpPr>
              <p:nvPr/>
            </p:nvSpPr>
            <p:spPr bwMode="auto">
              <a:xfrm flipH="1">
                <a:off x="6159501" y="2443163"/>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0" name="Line">
                <a:extLst>
                  <a:ext uri="{FF2B5EF4-FFF2-40B4-BE49-F238E27FC236}">
                    <a16:creationId xmlns:a16="http://schemas.microsoft.com/office/drawing/2014/main" id="{A1D9FE30-22A3-464F-B3BF-8AAE343AD00F}"/>
                  </a:ext>
                </a:extLst>
              </p:cNvPr>
              <p:cNvSpPr>
                <a:spLocks noChangeShapeType="1"/>
              </p:cNvSpPr>
              <p:nvPr/>
            </p:nvSpPr>
            <p:spPr bwMode="auto">
              <a:xfrm flipH="1">
                <a:off x="6159501" y="2339975"/>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1" name="Line">
                <a:extLst>
                  <a:ext uri="{FF2B5EF4-FFF2-40B4-BE49-F238E27FC236}">
                    <a16:creationId xmlns:a16="http://schemas.microsoft.com/office/drawing/2014/main" id="{13A1A167-7F93-400D-838B-CFE41684104A}"/>
                  </a:ext>
                </a:extLst>
              </p:cNvPr>
              <p:cNvSpPr>
                <a:spLocks noChangeShapeType="1"/>
              </p:cNvSpPr>
              <p:nvPr/>
            </p:nvSpPr>
            <p:spPr bwMode="auto">
              <a:xfrm flipH="1">
                <a:off x="6159501" y="2235200"/>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2" name="Line">
                <a:extLst>
                  <a:ext uri="{FF2B5EF4-FFF2-40B4-BE49-F238E27FC236}">
                    <a16:creationId xmlns:a16="http://schemas.microsoft.com/office/drawing/2014/main" id="{5CE43EA9-515A-4873-8C33-01AE025ABBA4}"/>
                  </a:ext>
                </a:extLst>
              </p:cNvPr>
              <p:cNvSpPr>
                <a:spLocks noChangeShapeType="1"/>
              </p:cNvSpPr>
              <p:nvPr/>
            </p:nvSpPr>
            <p:spPr bwMode="auto">
              <a:xfrm flipH="1">
                <a:off x="6159501" y="2130425"/>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3" name="Line">
                <a:extLst>
                  <a:ext uri="{FF2B5EF4-FFF2-40B4-BE49-F238E27FC236}">
                    <a16:creationId xmlns:a16="http://schemas.microsoft.com/office/drawing/2014/main" id="{24F316FD-36A5-4054-8487-A443926D87A6}"/>
                  </a:ext>
                </a:extLst>
              </p:cNvPr>
              <p:cNvSpPr>
                <a:spLocks noChangeShapeType="1"/>
              </p:cNvSpPr>
              <p:nvPr/>
            </p:nvSpPr>
            <p:spPr bwMode="auto">
              <a:xfrm flipH="1">
                <a:off x="6159501" y="2027238"/>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4" name="Line">
                <a:extLst>
                  <a:ext uri="{FF2B5EF4-FFF2-40B4-BE49-F238E27FC236}">
                    <a16:creationId xmlns:a16="http://schemas.microsoft.com/office/drawing/2014/main" id="{CFED57B5-D2BF-4DD7-91BA-83B46696C69B}"/>
                  </a:ext>
                </a:extLst>
              </p:cNvPr>
              <p:cNvSpPr>
                <a:spLocks noChangeShapeType="1"/>
              </p:cNvSpPr>
              <p:nvPr/>
            </p:nvSpPr>
            <p:spPr bwMode="auto">
              <a:xfrm flipH="1">
                <a:off x="6159501" y="1922463"/>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5" name="Line">
                <a:extLst>
                  <a:ext uri="{FF2B5EF4-FFF2-40B4-BE49-F238E27FC236}">
                    <a16:creationId xmlns:a16="http://schemas.microsoft.com/office/drawing/2014/main" id="{DFA848F4-1449-4027-A2C5-19B72EA03231}"/>
                  </a:ext>
                </a:extLst>
              </p:cNvPr>
              <p:cNvSpPr>
                <a:spLocks noChangeShapeType="1"/>
              </p:cNvSpPr>
              <p:nvPr/>
            </p:nvSpPr>
            <p:spPr bwMode="auto">
              <a:xfrm flipH="1">
                <a:off x="6159501" y="1819275"/>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6" name="Line">
                <a:extLst>
                  <a:ext uri="{FF2B5EF4-FFF2-40B4-BE49-F238E27FC236}">
                    <a16:creationId xmlns:a16="http://schemas.microsoft.com/office/drawing/2014/main" id="{A0E9E946-3BEB-4CEC-AAC1-99FF9F9F4B65}"/>
                  </a:ext>
                </a:extLst>
              </p:cNvPr>
              <p:cNvSpPr>
                <a:spLocks noChangeShapeType="1"/>
              </p:cNvSpPr>
              <p:nvPr/>
            </p:nvSpPr>
            <p:spPr bwMode="auto">
              <a:xfrm flipH="1">
                <a:off x="6159501" y="1714500"/>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7" name="Line">
                <a:extLst>
                  <a:ext uri="{FF2B5EF4-FFF2-40B4-BE49-F238E27FC236}">
                    <a16:creationId xmlns:a16="http://schemas.microsoft.com/office/drawing/2014/main" id="{1B57C3AA-2EE9-41B2-B77F-EBDB773564D6}"/>
                  </a:ext>
                </a:extLst>
              </p:cNvPr>
              <p:cNvSpPr>
                <a:spLocks noChangeShapeType="1"/>
              </p:cNvSpPr>
              <p:nvPr/>
            </p:nvSpPr>
            <p:spPr bwMode="auto">
              <a:xfrm flipH="1">
                <a:off x="6159501" y="1609725"/>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8" name="Line">
                <a:extLst>
                  <a:ext uri="{FF2B5EF4-FFF2-40B4-BE49-F238E27FC236}">
                    <a16:creationId xmlns:a16="http://schemas.microsoft.com/office/drawing/2014/main" id="{78B6E8FC-36D6-459D-BB50-EB24B18A8655}"/>
                  </a:ext>
                </a:extLst>
              </p:cNvPr>
              <p:cNvSpPr>
                <a:spLocks noChangeShapeType="1"/>
              </p:cNvSpPr>
              <p:nvPr/>
            </p:nvSpPr>
            <p:spPr bwMode="auto">
              <a:xfrm flipH="1">
                <a:off x="6159501" y="2547938"/>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39" name="Line">
                <a:extLst>
                  <a:ext uri="{FF2B5EF4-FFF2-40B4-BE49-F238E27FC236}">
                    <a16:creationId xmlns:a16="http://schemas.microsoft.com/office/drawing/2014/main" id="{3059B659-0FC5-4719-BB46-72B082691E08}"/>
                  </a:ext>
                </a:extLst>
              </p:cNvPr>
              <p:cNvSpPr>
                <a:spLocks noChangeShapeType="1"/>
              </p:cNvSpPr>
              <p:nvPr/>
            </p:nvSpPr>
            <p:spPr bwMode="auto">
              <a:xfrm flipH="1">
                <a:off x="6159501" y="1506538"/>
                <a:ext cx="7461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817" name="Labels">
              <a:extLst>
                <a:ext uri="{FF2B5EF4-FFF2-40B4-BE49-F238E27FC236}">
                  <a16:creationId xmlns:a16="http://schemas.microsoft.com/office/drawing/2014/main" id="{73742682-E6EA-4F0B-B6CC-17FDA5973D15}"/>
                </a:ext>
              </a:extLst>
            </p:cNvPr>
            <p:cNvGrpSpPr/>
            <p:nvPr/>
          </p:nvGrpSpPr>
          <p:grpSpPr>
            <a:xfrm>
              <a:off x="2839085" y="1465262"/>
              <a:ext cx="105798" cy="1118344"/>
              <a:chOff x="6022976" y="1465262"/>
              <a:chExt cx="105798" cy="1118344"/>
            </a:xfrm>
          </p:grpSpPr>
          <p:sp>
            <p:nvSpPr>
              <p:cNvPr id="818" name="Label">
                <a:extLst>
                  <a:ext uri="{FF2B5EF4-FFF2-40B4-BE49-F238E27FC236}">
                    <a16:creationId xmlns:a16="http://schemas.microsoft.com/office/drawing/2014/main" id="{3308FCB5-AA5C-4C97-AA43-09B38A72A6CD}"/>
                  </a:ext>
                </a:extLst>
              </p:cNvPr>
              <p:cNvSpPr>
                <a:spLocks noChangeArrowheads="1"/>
              </p:cNvSpPr>
              <p:nvPr/>
            </p:nvSpPr>
            <p:spPr bwMode="auto">
              <a:xfrm>
                <a:off x="6093508" y="2506662"/>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0</a:t>
                </a:r>
                <a:endParaRPr kumimoji="0" lang="en-US" altLang="en-US" sz="500" b="0" i="0" u="none" strike="noStrike" cap="none" normalizeH="0" baseline="0">
                  <a:ln>
                    <a:noFill/>
                  </a:ln>
                  <a:solidFill>
                    <a:srgbClr val="777777"/>
                  </a:solidFill>
                  <a:effectLst/>
                </a:endParaRPr>
              </a:p>
            </p:txBody>
          </p:sp>
          <p:sp>
            <p:nvSpPr>
              <p:cNvPr id="819" name="Label">
                <a:extLst>
                  <a:ext uri="{FF2B5EF4-FFF2-40B4-BE49-F238E27FC236}">
                    <a16:creationId xmlns:a16="http://schemas.microsoft.com/office/drawing/2014/main" id="{CDD03248-40EE-4A96-A174-C964A2CBD2A9}"/>
                  </a:ext>
                </a:extLst>
              </p:cNvPr>
              <p:cNvSpPr>
                <a:spLocks noChangeArrowheads="1"/>
              </p:cNvSpPr>
              <p:nvPr/>
            </p:nvSpPr>
            <p:spPr bwMode="auto">
              <a:xfrm>
                <a:off x="6058242" y="2403475"/>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10</a:t>
                </a:r>
                <a:endParaRPr kumimoji="0" lang="en-US" altLang="en-US" sz="500" b="0" i="0" u="none" strike="noStrike" cap="none" normalizeH="0" baseline="0">
                  <a:ln>
                    <a:noFill/>
                  </a:ln>
                  <a:solidFill>
                    <a:srgbClr val="777777"/>
                  </a:solidFill>
                  <a:effectLst/>
                </a:endParaRPr>
              </a:p>
            </p:txBody>
          </p:sp>
          <p:sp>
            <p:nvSpPr>
              <p:cNvPr id="820" name="Label">
                <a:extLst>
                  <a:ext uri="{FF2B5EF4-FFF2-40B4-BE49-F238E27FC236}">
                    <a16:creationId xmlns:a16="http://schemas.microsoft.com/office/drawing/2014/main" id="{E5608973-5449-41D1-9A4A-93B7A5EF4CED}"/>
                  </a:ext>
                </a:extLst>
              </p:cNvPr>
              <p:cNvSpPr>
                <a:spLocks noChangeArrowheads="1"/>
              </p:cNvSpPr>
              <p:nvPr/>
            </p:nvSpPr>
            <p:spPr bwMode="auto">
              <a:xfrm>
                <a:off x="6058242" y="2298700"/>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20</a:t>
                </a:r>
                <a:endParaRPr kumimoji="0" lang="en-US" altLang="en-US" sz="500" b="0" i="0" u="none" strike="noStrike" cap="none" normalizeH="0" baseline="0">
                  <a:ln>
                    <a:noFill/>
                  </a:ln>
                  <a:solidFill>
                    <a:srgbClr val="777777"/>
                  </a:solidFill>
                  <a:effectLst/>
                </a:endParaRPr>
              </a:p>
            </p:txBody>
          </p:sp>
          <p:sp>
            <p:nvSpPr>
              <p:cNvPr id="821" name="Label">
                <a:extLst>
                  <a:ext uri="{FF2B5EF4-FFF2-40B4-BE49-F238E27FC236}">
                    <a16:creationId xmlns:a16="http://schemas.microsoft.com/office/drawing/2014/main" id="{0DF8423B-1A1E-48E3-9483-06546B450217}"/>
                  </a:ext>
                </a:extLst>
              </p:cNvPr>
              <p:cNvSpPr>
                <a:spLocks noChangeArrowheads="1"/>
              </p:cNvSpPr>
              <p:nvPr/>
            </p:nvSpPr>
            <p:spPr bwMode="auto">
              <a:xfrm>
                <a:off x="6058242" y="2193925"/>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30</a:t>
                </a:r>
                <a:endParaRPr kumimoji="0" lang="en-US" altLang="en-US" sz="500" b="0" i="0" u="none" strike="noStrike" cap="none" normalizeH="0" baseline="0">
                  <a:ln>
                    <a:noFill/>
                  </a:ln>
                  <a:solidFill>
                    <a:srgbClr val="777777"/>
                  </a:solidFill>
                  <a:effectLst/>
                </a:endParaRPr>
              </a:p>
            </p:txBody>
          </p:sp>
          <p:sp>
            <p:nvSpPr>
              <p:cNvPr id="822" name="Label">
                <a:extLst>
                  <a:ext uri="{FF2B5EF4-FFF2-40B4-BE49-F238E27FC236}">
                    <a16:creationId xmlns:a16="http://schemas.microsoft.com/office/drawing/2014/main" id="{6A967E89-76BA-4DE3-AB61-4F4722BB1F63}"/>
                  </a:ext>
                </a:extLst>
              </p:cNvPr>
              <p:cNvSpPr>
                <a:spLocks noChangeArrowheads="1"/>
              </p:cNvSpPr>
              <p:nvPr/>
            </p:nvSpPr>
            <p:spPr bwMode="auto">
              <a:xfrm>
                <a:off x="6058242" y="2090737"/>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40</a:t>
                </a:r>
                <a:endParaRPr kumimoji="0" lang="en-US" altLang="en-US" sz="500" b="0" i="0" u="none" strike="noStrike" cap="none" normalizeH="0" baseline="0">
                  <a:ln>
                    <a:noFill/>
                  </a:ln>
                  <a:solidFill>
                    <a:srgbClr val="777777"/>
                  </a:solidFill>
                  <a:effectLst/>
                </a:endParaRPr>
              </a:p>
            </p:txBody>
          </p:sp>
          <p:sp>
            <p:nvSpPr>
              <p:cNvPr id="823" name="Label">
                <a:extLst>
                  <a:ext uri="{FF2B5EF4-FFF2-40B4-BE49-F238E27FC236}">
                    <a16:creationId xmlns:a16="http://schemas.microsoft.com/office/drawing/2014/main" id="{C5B2009B-8453-4727-8043-79F1B68AE239}"/>
                  </a:ext>
                </a:extLst>
              </p:cNvPr>
              <p:cNvSpPr>
                <a:spLocks noChangeArrowheads="1"/>
              </p:cNvSpPr>
              <p:nvPr/>
            </p:nvSpPr>
            <p:spPr bwMode="auto">
              <a:xfrm>
                <a:off x="6058242" y="1985962"/>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50</a:t>
                </a:r>
                <a:endParaRPr kumimoji="0" lang="en-US" altLang="en-US" sz="500" b="0" i="0" u="none" strike="noStrike" cap="none" normalizeH="0" baseline="0">
                  <a:ln>
                    <a:noFill/>
                  </a:ln>
                  <a:solidFill>
                    <a:srgbClr val="777777"/>
                  </a:solidFill>
                  <a:effectLst/>
                </a:endParaRPr>
              </a:p>
            </p:txBody>
          </p:sp>
          <p:sp>
            <p:nvSpPr>
              <p:cNvPr id="824" name="Label">
                <a:extLst>
                  <a:ext uri="{FF2B5EF4-FFF2-40B4-BE49-F238E27FC236}">
                    <a16:creationId xmlns:a16="http://schemas.microsoft.com/office/drawing/2014/main" id="{1A7AA09D-BB03-4B91-B2D5-C297B638F86F}"/>
                  </a:ext>
                </a:extLst>
              </p:cNvPr>
              <p:cNvSpPr>
                <a:spLocks noChangeArrowheads="1"/>
              </p:cNvSpPr>
              <p:nvPr/>
            </p:nvSpPr>
            <p:spPr bwMode="auto">
              <a:xfrm>
                <a:off x="6058242" y="1881187"/>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60</a:t>
                </a:r>
                <a:endParaRPr kumimoji="0" lang="en-US" altLang="en-US" sz="500" b="0" i="0" u="none" strike="noStrike" cap="none" normalizeH="0" baseline="0">
                  <a:ln>
                    <a:noFill/>
                  </a:ln>
                  <a:solidFill>
                    <a:srgbClr val="777777"/>
                  </a:solidFill>
                  <a:effectLst/>
                </a:endParaRPr>
              </a:p>
            </p:txBody>
          </p:sp>
          <p:sp>
            <p:nvSpPr>
              <p:cNvPr id="825" name="Label">
                <a:extLst>
                  <a:ext uri="{FF2B5EF4-FFF2-40B4-BE49-F238E27FC236}">
                    <a16:creationId xmlns:a16="http://schemas.microsoft.com/office/drawing/2014/main" id="{809A2C2E-85B6-41DC-A2B4-2D23C3F98AAE}"/>
                  </a:ext>
                </a:extLst>
              </p:cNvPr>
              <p:cNvSpPr>
                <a:spLocks noChangeArrowheads="1"/>
              </p:cNvSpPr>
              <p:nvPr/>
            </p:nvSpPr>
            <p:spPr bwMode="auto">
              <a:xfrm>
                <a:off x="6058242" y="1778000"/>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70</a:t>
                </a:r>
                <a:endParaRPr kumimoji="0" lang="en-US" altLang="en-US" sz="500" b="0" i="0" u="none" strike="noStrike" cap="none" normalizeH="0" baseline="0">
                  <a:ln>
                    <a:noFill/>
                  </a:ln>
                  <a:solidFill>
                    <a:srgbClr val="777777"/>
                  </a:solidFill>
                  <a:effectLst/>
                </a:endParaRPr>
              </a:p>
            </p:txBody>
          </p:sp>
          <p:sp>
            <p:nvSpPr>
              <p:cNvPr id="826" name="Label">
                <a:extLst>
                  <a:ext uri="{FF2B5EF4-FFF2-40B4-BE49-F238E27FC236}">
                    <a16:creationId xmlns:a16="http://schemas.microsoft.com/office/drawing/2014/main" id="{622CC0B8-B693-4529-8E33-0FAE965BE873}"/>
                  </a:ext>
                </a:extLst>
              </p:cNvPr>
              <p:cNvSpPr>
                <a:spLocks noChangeArrowheads="1"/>
              </p:cNvSpPr>
              <p:nvPr/>
            </p:nvSpPr>
            <p:spPr bwMode="auto">
              <a:xfrm>
                <a:off x="6058242" y="1673225"/>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80</a:t>
                </a:r>
                <a:endParaRPr kumimoji="0" lang="en-US" altLang="en-US" sz="500" b="0" i="0" u="none" strike="noStrike" cap="none" normalizeH="0" baseline="0">
                  <a:ln>
                    <a:noFill/>
                  </a:ln>
                  <a:solidFill>
                    <a:srgbClr val="777777"/>
                  </a:solidFill>
                  <a:effectLst/>
                </a:endParaRPr>
              </a:p>
            </p:txBody>
          </p:sp>
          <p:sp>
            <p:nvSpPr>
              <p:cNvPr id="827" name="Label">
                <a:extLst>
                  <a:ext uri="{FF2B5EF4-FFF2-40B4-BE49-F238E27FC236}">
                    <a16:creationId xmlns:a16="http://schemas.microsoft.com/office/drawing/2014/main" id="{097D3E01-CA21-4462-AD46-67C69C7DDB26}"/>
                  </a:ext>
                </a:extLst>
              </p:cNvPr>
              <p:cNvSpPr>
                <a:spLocks noChangeArrowheads="1"/>
              </p:cNvSpPr>
              <p:nvPr/>
            </p:nvSpPr>
            <p:spPr bwMode="auto">
              <a:xfrm>
                <a:off x="6058242" y="1568450"/>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90</a:t>
                </a:r>
                <a:endParaRPr kumimoji="0" lang="en-US" altLang="en-US" sz="500" b="0" i="0" u="none" strike="noStrike" cap="none" normalizeH="0" baseline="0">
                  <a:ln>
                    <a:noFill/>
                  </a:ln>
                  <a:solidFill>
                    <a:srgbClr val="777777"/>
                  </a:solidFill>
                  <a:effectLst/>
                </a:endParaRPr>
              </a:p>
            </p:txBody>
          </p:sp>
          <p:sp>
            <p:nvSpPr>
              <p:cNvPr id="828" name="Label">
                <a:extLst>
                  <a:ext uri="{FF2B5EF4-FFF2-40B4-BE49-F238E27FC236}">
                    <a16:creationId xmlns:a16="http://schemas.microsoft.com/office/drawing/2014/main" id="{2BD79181-7E7F-4CC6-BBFA-1126A1FECC17}"/>
                  </a:ext>
                </a:extLst>
              </p:cNvPr>
              <p:cNvSpPr>
                <a:spLocks noChangeArrowheads="1"/>
              </p:cNvSpPr>
              <p:nvPr/>
            </p:nvSpPr>
            <p:spPr bwMode="auto">
              <a:xfrm>
                <a:off x="6022976" y="1465262"/>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100</a:t>
                </a:r>
                <a:endParaRPr kumimoji="0" lang="en-US" altLang="en-US" sz="500" b="0" i="0" u="none" strike="noStrike" cap="none" normalizeH="0" baseline="0" dirty="0">
                  <a:ln>
                    <a:noFill/>
                  </a:ln>
                  <a:solidFill>
                    <a:srgbClr val="777777"/>
                  </a:solidFill>
                  <a:effectLst/>
                </a:endParaRPr>
              </a:p>
            </p:txBody>
          </p:sp>
        </p:grpSp>
      </p:grpSp>
      <p:sp>
        <p:nvSpPr>
          <p:cNvPr id="841" name="Tile Background">
            <a:extLst>
              <a:ext uri="{FF2B5EF4-FFF2-40B4-BE49-F238E27FC236}">
                <a16:creationId xmlns:a16="http://schemas.microsoft.com/office/drawing/2014/main" id="{3D77CE09-4D4E-40C4-8B2E-F4B7829DF7D7}"/>
              </a:ext>
            </a:extLst>
          </p:cNvPr>
          <p:cNvSpPr>
            <a:spLocks noChangeAspect="1" noChangeArrowheads="1"/>
          </p:cNvSpPr>
          <p:nvPr/>
        </p:nvSpPr>
        <p:spPr bwMode="auto">
          <a:xfrm>
            <a:off x="3452103" y="3209649"/>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842"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21CF48F2-F2F1-4BFC-9D59-1E88C6522A1E}"/>
              </a:ext>
            </a:extLst>
          </p:cNvPr>
          <p:cNvSpPr>
            <a:spLocks noChangeArrowheads="1"/>
          </p:cNvSpPr>
          <p:nvPr/>
        </p:nvSpPr>
        <p:spPr bwMode="auto">
          <a:xfrm>
            <a:off x="3509253" y="3361453"/>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843"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530EA6DB-3EB4-46F2-9B92-51C9A2241D87}"/>
              </a:ext>
            </a:extLst>
          </p:cNvPr>
          <p:cNvSpPr>
            <a:spLocks noChangeShapeType="1"/>
          </p:cNvSpPr>
          <p:nvPr/>
        </p:nvSpPr>
        <p:spPr bwMode="auto">
          <a:xfrm>
            <a:off x="3452104" y="3490040"/>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844" name="Label">
            <a:extLst>
              <a:ext uri="{FF2B5EF4-FFF2-40B4-BE49-F238E27FC236}">
                <a16:creationId xmlns:a16="http://schemas.microsoft.com/office/drawing/2014/main" id="{F42C63BE-BB79-4F01-9878-323FAF790F7A}"/>
              </a:ext>
            </a:extLst>
          </p:cNvPr>
          <p:cNvSpPr>
            <a:spLocks noChangeArrowheads="1"/>
          </p:cNvSpPr>
          <p:nvPr/>
        </p:nvSpPr>
        <p:spPr bwMode="auto">
          <a:xfrm>
            <a:off x="3868663" y="5013367"/>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A</a:t>
            </a:r>
            <a:endParaRPr kumimoji="0" lang="en-US" altLang="en-US" sz="500" b="0" i="0" u="none" strike="noStrike" cap="none" normalizeH="0" baseline="0" dirty="0">
              <a:ln>
                <a:noFill/>
              </a:ln>
              <a:solidFill>
                <a:srgbClr val="777777"/>
              </a:solidFill>
              <a:effectLst/>
            </a:endParaRPr>
          </a:p>
        </p:txBody>
      </p:sp>
      <p:grpSp>
        <p:nvGrpSpPr>
          <p:cNvPr id="845" name="Traffic Light">
            <a:extLst>
              <a:ext uri="{FF2B5EF4-FFF2-40B4-BE49-F238E27FC236}">
                <a16:creationId xmlns:a16="http://schemas.microsoft.com/office/drawing/2014/main" id="{1A3C03DC-B1E1-4624-9F17-405D8438112C}"/>
              </a:ext>
            </a:extLst>
          </p:cNvPr>
          <p:cNvGrpSpPr/>
          <p:nvPr/>
        </p:nvGrpSpPr>
        <p:grpSpPr>
          <a:xfrm>
            <a:off x="3646413" y="3606842"/>
            <a:ext cx="752475" cy="1349375"/>
            <a:chOff x="5157788" y="1419225"/>
            <a:chExt cx="752475" cy="1349375"/>
          </a:xfrm>
        </p:grpSpPr>
        <p:sp>
          <p:nvSpPr>
            <p:cNvPr id="876" name="Post">
              <a:extLst>
                <a:ext uri="{FF2B5EF4-FFF2-40B4-BE49-F238E27FC236}">
                  <a16:creationId xmlns:a16="http://schemas.microsoft.com/office/drawing/2014/main" id="{E6DC6AA8-89A3-4155-8F69-CE50046ED1F9}"/>
                </a:ext>
              </a:extLst>
            </p:cNvPr>
            <p:cNvSpPr>
              <a:spLocks noChangeArrowheads="1"/>
            </p:cNvSpPr>
            <p:nvPr/>
          </p:nvSpPr>
          <p:spPr bwMode="auto">
            <a:xfrm>
              <a:off x="5478463" y="2568575"/>
              <a:ext cx="111125" cy="200025"/>
            </a:xfrm>
            <a:prstGeom prst="rect">
              <a:avLst/>
            </a:prstGeom>
            <a:solidFill>
              <a:srgbClr val="CACACA"/>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777777"/>
                </a:solidFill>
                <a:latin typeface="Segoe UI" panose="020B0502040204020203" pitchFamily="34" charset="0"/>
                <a:cs typeface="Segoe UI" panose="020B0502040204020203" pitchFamily="34" charset="0"/>
              </a:endParaRPr>
            </a:p>
          </p:txBody>
        </p:sp>
        <p:sp>
          <p:nvSpPr>
            <p:cNvPr id="877" name="Part">
              <a:extLst>
                <a:ext uri="{FF2B5EF4-FFF2-40B4-BE49-F238E27FC236}">
                  <a16:creationId xmlns:a16="http://schemas.microsoft.com/office/drawing/2014/main" id="{F3335845-D890-4744-8C7C-C682E17A53C1}"/>
                </a:ext>
              </a:extLst>
            </p:cNvPr>
            <p:cNvSpPr>
              <a:spLocks/>
            </p:cNvSpPr>
            <p:nvPr/>
          </p:nvSpPr>
          <p:spPr bwMode="auto">
            <a:xfrm>
              <a:off x="5157788" y="1497013"/>
              <a:ext cx="203200" cy="268288"/>
            </a:xfrm>
            <a:custGeom>
              <a:avLst/>
              <a:gdLst>
                <a:gd name="T0" fmla="*/ 89 w 995"/>
                <a:gd name="T1" fmla="*/ 0 h 1317"/>
                <a:gd name="T2" fmla="*/ 43 w 995"/>
                <a:gd name="T3" fmla="*/ 132 h 1317"/>
                <a:gd name="T4" fmla="*/ 666 w 995"/>
                <a:gd name="T5" fmla="*/ 879 h 1317"/>
                <a:gd name="T6" fmla="*/ 666 w 995"/>
                <a:gd name="T7" fmla="*/ 1261 h 1317"/>
                <a:gd name="T8" fmla="*/ 725 w 995"/>
                <a:gd name="T9" fmla="*/ 1317 h 1317"/>
                <a:gd name="T10" fmla="*/ 995 w 995"/>
                <a:gd name="T11" fmla="*/ 1317 h 1317"/>
                <a:gd name="T12" fmla="*/ 995 w 995"/>
                <a:gd name="T13" fmla="*/ 0 h 1317"/>
                <a:gd name="T14" fmla="*/ 89 w 995"/>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7">
                  <a:moveTo>
                    <a:pt x="89" y="0"/>
                  </a:moveTo>
                  <a:cubicBezTo>
                    <a:pt x="6" y="0"/>
                    <a:pt x="0" y="88"/>
                    <a:pt x="43" y="132"/>
                  </a:cubicBezTo>
                  <a:lnTo>
                    <a:pt x="666" y="879"/>
                  </a:lnTo>
                  <a:lnTo>
                    <a:pt x="666" y="1261"/>
                  </a:lnTo>
                  <a:cubicBezTo>
                    <a:pt x="666" y="1297"/>
                    <a:pt x="684" y="1317"/>
                    <a:pt x="725" y="1317"/>
                  </a:cubicBezTo>
                  <a:lnTo>
                    <a:pt x="995" y="1317"/>
                  </a:lnTo>
                  <a:lnTo>
                    <a:pt x="995" y="0"/>
                  </a:lnTo>
                  <a:lnTo>
                    <a:pt x="89"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78" name="Part">
              <a:extLst>
                <a:ext uri="{FF2B5EF4-FFF2-40B4-BE49-F238E27FC236}">
                  <a16:creationId xmlns:a16="http://schemas.microsoft.com/office/drawing/2014/main" id="{B88DAF30-F594-4D17-A5DD-09747D3DF998}"/>
                </a:ext>
              </a:extLst>
            </p:cNvPr>
            <p:cNvSpPr>
              <a:spLocks/>
            </p:cNvSpPr>
            <p:nvPr/>
          </p:nvSpPr>
          <p:spPr bwMode="auto">
            <a:xfrm>
              <a:off x="5157788" y="1855788"/>
              <a:ext cx="203200" cy="266700"/>
            </a:xfrm>
            <a:custGeom>
              <a:avLst/>
              <a:gdLst>
                <a:gd name="T0" fmla="*/ 89 w 995"/>
                <a:gd name="T1" fmla="*/ 0 h 1316"/>
                <a:gd name="T2" fmla="*/ 43 w 995"/>
                <a:gd name="T3" fmla="*/ 131 h 1316"/>
                <a:gd name="T4" fmla="*/ 666 w 995"/>
                <a:gd name="T5" fmla="*/ 878 h 1316"/>
                <a:gd name="T6" fmla="*/ 666 w 995"/>
                <a:gd name="T7" fmla="*/ 1260 h 1316"/>
                <a:gd name="T8" fmla="*/ 725 w 995"/>
                <a:gd name="T9" fmla="*/ 1316 h 1316"/>
                <a:gd name="T10" fmla="*/ 995 w 995"/>
                <a:gd name="T11" fmla="*/ 1316 h 1316"/>
                <a:gd name="T12" fmla="*/ 995 w 995"/>
                <a:gd name="T13" fmla="*/ 0 h 1316"/>
                <a:gd name="T14" fmla="*/ 89 w 995"/>
                <a:gd name="T15" fmla="*/ 0 h 1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6">
                  <a:moveTo>
                    <a:pt x="89" y="0"/>
                  </a:moveTo>
                  <a:cubicBezTo>
                    <a:pt x="6" y="0"/>
                    <a:pt x="0" y="88"/>
                    <a:pt x="43" y="131"/>
                  </a:cubicBezTo>
                  <a:lnTo>
                    <a:pt x="666" y="878"/>
                  </a:lnTo>
                  <a:lnTo>
                    <a:pt x="666" y="1260"/>
                  </a:lnTo>
                  <a:cubicBezTo>
                    <a:pt x="666" y="1296"/>
                    <a:pt x="684" y="1316"/>
                    <a:pt x="725" y="1316"/>
                  </a:cubicBezTo>
                  <a:lnTo>
                    <a:pt x="995" y="1316"/>
                  </a:lnTo>
                  <a:lnTo>
                    <a:pt x="995" y="0"/>
                  </a:lnTo>
                  <a:lnTo>
                    <a:pt x="89"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79" name="Part">
              <a:extLst>
                <a:ext uri="{FF2B5EF4-FFF2-40B4-BE49-F238E27FC236}">
                  <a16:creationId xmlns:a16="http://schemas.microsoft.com/office/drawing/2014/main" id="{A1C78269-15C4-44D6-9CD8-807F67EAFCE5}"/>
                </a:ext>
              </a:extLst>
            </p:cNvPr>
            <p:cNvSpPr>
              <a:spLocks/>
            </p:cNvSpPr>
            <p:nvPr/>
          </p:nvSpPr>
          <p:spPr bwMode="auto">
            <a:xfrm>
              <a:off x="5157788" y="2212975"/>
              <a:ext cx="203200" cy="268288"/>
            </a:xfrm>
            <a:custGeom>
              <a:avLst/>
              <a:gdLst>
                <a:gd name="T0" fmla="*/ 89 w 995"/>
                <a:gd name="T1" fmla="*/ 0 h 1317"/>
                <a:gd name="T2" fmla="*/ 43 w 995"/>
                <a:gd name="T3" fmla="*/ 132 h 1317"/>
                <a:gd name="T4" fmla="*/ 666 w 995"/>
                <a:gd name="T5" fmla="*/ 879 h 1317"/>
                <a:gd name="T6" fmla="*/ 666 w 995"/>
                <a:gd name="T7" fmla="*/ 1261 h 1317"/>
                <a:gd name="T8" fmla="*/ 725 w 995"/>
                <a:gd name="T9" fmla="*/ 1317 h 1317"/>
                <a:gd name="T10" fmla="*/ 995 w 995"/>
                <a:gd name="T11" fmla="*/ 1317 h 1317"/>
                <a:gd name="T12" fmla="*/ 995 w 995"/>
                <a:gd name="T13" fmla="*/ 0 h 1317"/>
                <a:gd name="T14" fmla="*/ 89 w 995"/>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7">
                  <a:moveTo>
                    <a:pt x="89" y="0"/>
                  </a:moveTo>
                  <a:cubicBezTo>
                    <a:pt x="6" y="0"/>
                    <a:pt x="0" y="88"/>
                    <a:pt x="43" y="132"/>
                  </a:cubicBezTo>
                  <a:lnTo>
                    <a:pt x="666" y="879"/>
                  </a:lnTo>
                  <a:lnTo>
                    <a:pt x="666" y="1261"/>
                  </a:lnTo>
                  <a:cubicBezTo>
                    <a:pt x="666" y="1296"/>
                    <a:pt x="684" y="1317"/>
                    <a:pt x="725" y="1317"/>
                  </a:cubicBezTo>
                  <a:lnTo>
                    <a:pt x="995" y="1317"/>
                  </a:lnTo>
                  <a:lnTo>
                    <a:pt x="995" y="0"/>
                  </a:lnTo>
                  <a:lnTo>
                    <a:pt x="89"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80" name="Part">
              <a:extLst>
                <a:ext uri="{FF2B5EF4-FFF2-40B4-BE49-F238E27FC236}">
                  <a16:creationId xmlns:a16="http://schemas.microsoft.com/office/drawing/2014/main" id="{62716C7C-AA3E-46F9-BE3B-7B6416B7AAC1}"/>
                </a:ext>
              </a:extLst>
            </p:cNvPr>
            <p:cNvSpPr>
              <a:spLocks/>
            </p:cNvSpPr>
            <p:nvPr/>
          </p:nvSpPr>
          <p:spPr bwMode="auto">
            <a:xfrm>
              <a:off x="5708650" y="1497013"/>
              <a:ext cx="201613" cy="268288"/>
            </a:xfrm>
            <a:custGeom>
              <a:avLst/>
              <a:gdLst>
                <a:gd name="T0" fmla="*/ 906 w 995"/>
                <a:gd name="T1" fmla="*/ 0 h 1317"/>
                <a:gd name="T2" fmla="*/ 952 w 995"/>
                <a:gd name="T3" fmla="*/ 132 h 1317"/>
                <a:gd name="T4" fmla="*/ 329 w 995"/>
                <a:gd name="T5" fmla="*/ 879 h 1317"/>
                <a:gd name="T6" fmla="*/ 329 w 995"/>
                <a:gd name="T7" fmla="*/ 1261 h 1317"/>
                <a:gd name="T8" fmla="*/ 270 w 995"/>
                <a:gd name="T9" fmla="*/ 1317 h 1317"/>
                <a:gd name="T10" fmla="*/ 0 w 995"/>
                <a:gd name="T11" fmla="*/ 1317 h 1317"/>
                <a:gd name="T12" fmla="*/ 0 w 995"/>
                <a:gd name="T13" fmla="*/ 0 h 1317"/>
                <a:gd name="T14" fmla="*/ 906 w 995"/>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7">
                  <a:moveTo>
                    <a:pt x="906" y="0"/>
                  </a:moveTo>
                  <a:cubicBezTo>
                    <a:pt x="989" y="0"/>
                    <a:pt x="995" y="88"/>
                    <a:pt x="952" y="132"/>
                  </a:cubicBezTo>
                  <a:lnTo>
                    <a:pt x="329" y="879"/>
                  </a:lnTo>
                  <a:lnTo>
                    <a:pt x="329" y="1261"/>
                  </a:lnTo>
                  <a:cubicBezTo>
                    <a:pt x="329" y="1297"/>
                    <a:pt x="311" y="1317"/>
                    <a:pt x="270" y="1317"/>
                  </a:cubicBezTo>
                  <a:lnTo>
                    <a:pt x="0" y="1317"/>
                  </a:lnTo>
                  <a:lnTo>
                    <a:pt x="0" y="0"/>
                  </a:lnTo>
                  <a:lnTo>
                    <a:pt x="906"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81" name="Part">
              <a:extLst>
                <a:ext uri="{FF2B5EF4-FFF2-40B4-BE49-F238E27FC236}">
                  <a16:creationId xmlns:a16="http://schemas.microsoft.com/office/drawing/2014/main" id="{C4F5415D-69DF-44A5-B2EF-611C01ADDCA4}"/>
                </a:ext>
              </a:extLst>
            </p:cNvPr>
            <p:cNvSpPr>
              <a:spLocks/>
            </p:cNvSpPr>
            <p:nvPr/>
          </p:nvSpPr>
          <p:spPr bwMode="auto">
            <a:xfrm>
              <a:off x="5708650" y="1855788"/>
              <a:ext cx="201613" cy="266700"/>
            </a:xfrm>
            <a:custGeom>
              <a:avLst/>
              <a:gdLst>
                <a:gd name="T0" fmla="*/ 906 w 995"/>
                <a:gd name="T1" fmla="*/ 0 h 1316"/>
                <a:gd name="T2" fmla="*/ 952 w 995"/>
                <a:gd name="T3" fmla="*/ 131 h 1316"/>
                <a:gd name="T4" fmla="*/ 329 w 995"/>
                <a:gd name="T5" fmla="*/ 878 h 1316"/>
                <a:gd name="T6" fmla="*/ 329 w 995"/>
                <a:gd name="T7" fmla="*/ 1260 h 1316"/>
                <a:gd name="T8" fmla="*/ 270 w 995"/>
                <a:gd name="T9" fmla="*/ 1316 h 1316"/>
                <a:gd name="T10" fmla="*/ 0 w 995"/>
                <a:gd name="T11" fmla="*/ 1316 h 1316"/>
                <a:gd name="T12" fmla="*/ 0 w 995"/>
                <a:gd name="T13" fmla="*/ 0 h 1316"/>
                <a:gd name="T14" fmla="*/ 906 w 995"/>
                <a:gd name="T15" fmla="*/ 0 h 1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6">
                  <a:moveTo>
                    <a:pt x="906" y="0"/>
                  </a:moveTo>
                  <a:cubicBezTo>
                    <a:pt x="989" y="0"/>
                    <a:pt x="995" y="88"/>
                    <a:pt x="952" y="131"/>
                  </a:cubicBezTo>
                  <a:lnTo>
                    <a:pt x="329" y="878"/>
                  </a:lnTo>
                  <a:lnTo>
                    <a:pt x="329" y="1260"/>
                  </a:lnTo>
                  <a:cubicBezTo>
                    <a:pt x="329" y="1296"/>
                    <a:pt x="311" y="1316"/>
                    <a:pt x="270" y="1316"/>
                  </a:cubicBezTo>
                  <a:lnTo>
                    <a:pt x="0" y="1316"/>
                  </a:lnTo>
                  <a:lnTo>
                    <a:pt x="0" y="0"/>
                  </a:lnTo>
                  <a:lnTo>
                    <a:pt x="906"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82" name="Part">
              <a:extLst>
                <a:ext uri="{FF2B5EF4-FFF2-40B4-BE49-F238E27FC236}">
                  <a16:creationId xmlns:a16="http://schemas.microsoft.com/office/drawing/2014/main" id="{6CE7A25B-3371-4C08-8C42-F383CEE8AD36}"/>
                </a:ext>
              </a:extLst>
            </p:cNvPr>
            <p:cNvSpPr>
              <a:spLocks/>
            </p:cNvSpPr>
            <p:nvPr/>
          </p:nvSpPr>
          <p:spPr bwMode="auto">
            <a:xfrm>
              <a:off x="5708650" y="2212975"/>
              <a:ext cx="201613" cy="268288"/>
            </a:xfrm>
            <a:custGeom>
              <a:avLst/>
              <a:gdLst>
                <a:gd name="T0" fmla="*/ 906 w 995"/>
                <a:gd name="T1" fmla="*/ 0 h 1317"/>
                <a:gd name="T2" fmla="*/ 952 w 995"/>
                <a:gd name="T3" fmla="*/ 132 h 1317"/>
                <a:gd name="T4" fmla="*/ 329 w 995"/>
                <a:gd name="T5" fmla="*/ 879 h 1317"/>
                <a:gd name="T6" fmla="*/ 329 w 995"/>
                <a:gd name="T7" fmla="*/ 1261 h 1317"/>
                <a:gd name="T8" fmla="*/ 270 w 995"/>
                <a:gd name="T9" fmla="*/ 1317 h 1317"/>
                <a:gd name="T10" fmla="*/ 0 w 995"/>
                <a:gd name="T11" fmla="*/ 1317 h 1317"/>
                <a:gd name="T12" fmla="*/ 0 w 995"/>
                <a:gd name="T13" fmla="*/ 0 h 1317"/>
                <a:gd name="T14" fmla="*/ 906 w 995"/>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7">
                  <a:moveTo>
                    <a:pt x="906" y="0"/>
                  </a:moveTo>
                  <a:cubicBezTo>
                    <a:pt x="989" y="0"/>
                    <a:pt x="995" y="88"/>
                    <a:pt x="952" y="132"/>
                  </a:cubicBezTo>
                  <a:lnTo>
                    <a:pt x="329" y="879"/>
                  </a:lnTo>
                  <a:lnTo>
                    <a:pt x="329" y="1261"/>
                  </a:lnTo>
                  <a:cubicBezTo>
                    <a:pt x="329" y="1296"/>
                    <a:pt x="311" y="1317"/>
                    <a:pt x="270" y="1317"/>
                  </a:cubicBezTo>
                  <a:lnTo>
                    <a:pt x="0" y="1317"/>
                  </a:lnTo>
                  <a:lnTo>
                    <a:pt x="0" y="0"/>
                  </a:lnTo>
                  <a:lnTo>
                    <a:pt x="906"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83" name="Top">
              <a:extLst>
                <a:ext uri="{FF2B5EF4-FFF2-40B4-BE49-F238E27FC236}">
                  <a16:creationId xmlns:a16="http://schemas.microsoft.com/office/drawing/2014/main" id="{91E921AE-ED11-402A-BFC5-DEF664503E07}"/>
                </a:ext>
              </a:extLst>
            </p:cNvPr>
            <p:cNvSpPr>
              <a:spLocks/>
            </p:cNvSpPr>
            <p:nvPr/>
          </p:nvSpPr>
          <p:spPr bwMode="auto">
            <a:xfrm>
              <a:off x="5411788" y="1419225"/>
              <a:ext cx="244475" cy="42863"/>
            </a:xfrm>
            <a:custGeom>
              <a:avLst/>
              <a:gdLst>
                <a:gd name="T0" fmla="*/ 73 w 1200"/>
                <a:gd name="T1" fmla="*/ 0 h 208"/>
                <a:gd name="T2" fmla="*/ 0 w 1200"/>
                <a:gd name="T3" fmla="*/ 73 h 208"/>
                <a:gd name="T4" fmla="*/ 0 w 1200"/>
                <a:gd name="T5" fmla="*/ 208 h 208"/>
                <a:gd name="T6" fmla="*/ 1200 w 1200"/>
                <a:gd name="T7" fmla="*/ 208 h 208"/>
                <a:gd name="T8" fmla="*/ 1200 w 1200"/>
                <a:gd name="T9" fmla="*/ 73 h 208"/>
                <a:gd name="T10" fmla="*/ 1128 w 1200"/>
                <a:gd name="T11" fmla="*/ 0 h 208"/>
                <a:gd name="T12" fmla="*/ 73 w 1200"/>
                <a:gd name="T13" fmla="*/ 0 h 208"/>
              </a:gdLst>
              <a:ahLst/>
              <a:cxnLst>
                <a:cxn ang="0">
                  <a:pos x="T0" y="T1"/>
                </a:cxn>
                <a:cxn ang="0">
                  <a:pos x="T2" y="T3"/>
                </a:cxn>
                <a:cxn ang="0">
                  <a:pos x="T4" y="T5"/>
                </a:cxn>
                <a:cxn ang="0">
                  <a:pos x="T6" y="T7"/>
                </a:cxn>
                <a:cxn ang="0">
                  <a:pos x="T8" y="T9"/>
                </a:cxn>
                <a:cxn ang="0">
                  <a:pos x="T10" y="T11"/>
                </a:cxn>
                <a:cxn ang="0">
                  <a:pos x="T12" y="T13"/>
                </a:cxn>
              </a:cxnLst>
              <a:rect l="0" t="0" r="r" b="b"/>
              <a:pathLst>
                <a:path w="1200" h="208">
                  <a:moveTo>
                    <a:pt x="73" y="0"/>
                  </a:moveTo>
                  <a:cubicBezTo>
                    <a:pt x="33" y="0"/>
                    <a:pt x="0" y="33"/>
                    <a:pt x="0" y="73"/>
                  </a:cubicBezTo>
                  <a:lnTo>
                    <a:pt x="0" y="208"/>
                  </a:lnTo>
                  <a:lnTo>
                    <a:pt x="1200" y="208"/>
                  </a:lnTo>
                  <a:lnTo>
                    <a:pt x="1200" y="73"/>
                  </a:lnTo>
                  <a:cubicBezTo>
                    <a:pt x="1200" y="33"/>
                    <a:pt x="1168" y="0"/>
                    <a:pt x="1128" y="0"/>
                  </a:cubicBezTo>
                  <a:lnTo>
                    <a:pt x="73"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84" name="Bottom">
              <a:extLst>
                <a:ext uri="{FF2B5EF4-FFF2-40B4-BE49-F238E27FC236}">
                  <a16:creationId xmlns:a16="http://schemas.microsoft.com/office/drawing/2014/main" id="{42F4FF9F-3E78-4CB7-A591-9D606407EEF3}"/>
                </a:ext>
              </a:extLst>
            </p:cNvPr>
            <p:cNvSpPr>
              <a:spLocks/>
            </p:cNvSpPr>
            <p:nvPr/>
          </p:nvSpPr>
          <p:spPr bwMode="auto">
            <a:xfrm>
              <a:off x="5441950" y="2517775"/>
              <a:ext cx="184150" cy="53975"/>
            </a:xfrm>
            <a:custGeom>
              <a:avLst/>
              <a:gdLst>
                <a:gd name="T0" fmla="*/ 0 w 902"/>
                <a:gd name="T1" fmla="*/ 0 h 270"/>
                <a:gd name="T2" fmla="*/ 0 w 902"/>
                <a:gd name="T3" fmla="*/ 195 h 270"/>
                <a:gd name="T4" fmla="*/ 76 w 902"/>
                <a:gd name="T5" fmla="*/ 270 h 270"/>
                <a:gd name="T6" fmla="*/ 826 w 902"/>
                <a:gd name="T7" fmla="*/ 270 h 270"/>
                <a:gd name="T8" fmla="*/ 902 w 902"/>
                <a:gd name="T9" fmla="*/ 195 h 270"/>
                <a:gd name="T10" fmla="*/ 902 w 902"/>
                <a:gd name="T11" fmla="*/ 0 h 270"/>
                <a:gd name="T12" fmla="*/ 0 w 902"/>
                <a:gd name="T13" fmla="*/ 0 h 270"/>
              </a:gdLst>
              <a:ahLst/>
              <a:cxnLst>
                <a:cxn ang="0">
                  <a:pos x="T0" y="T1"/>
                </a:cxn>
                <a:cxn ang="0">
                  <a:pos x="T2" y="T3"/>
                </a:cxn>
                <a:cxn ang="0">
                  <a:pos x="T4" y="T5"/>
                </a:cxn>
                <a:cxn ang="0">
                  <a:pos x="T6" y="T7"/>
                </a:cxn>
                <a:cxn ang="0">
                  <a:pos x="T8" y="T9"/>
                </a:cxn>
                <a:cxn ang="0">
                  <a:pos x="T10" y="T11"/>
                </a:cxn>
                <a:cxn ang="0">
                  <a:pos x="T12" y="T13"/>
                </a:cxn>
              </a:cxnLst>
              <a:rect l="0" t="0" r="r" b="b"/>
              <a:pathLst>
                <a:path w="902" h="270">
                  <a:moveTo>
                    <a:pt x="0" y="0"/>
                  </a:moveTo>
                  <a:lnTo>
                    <a:pt x="0" y="195"/>
                  </a:lnTo>
                  <a:cubicBezTo>
                    <a:pt x="0" y="237"/>
                    <a:pt x="34" y="270"/>
                    <a:pt x="76" y="270"/>
                  </a:cubicBezTo>
                  <a:lnTo>
                    <a:pt x="826" y="270"/>
                  </a:lnTo>
                  <a:cubicBezTo>
                    <a:pt x="868" y="270"/>
                    <a:pt x="902" y="237"/>
                    <a:pt x="902" y="195"/>
                  </a:cubicBezTo>
                  <a:lnTo>
                    <a:pt x="902" y="0"/>
                  </a:lnTo>
                  <a:lnTo>
                    <a:pt x="0" y="0"/>
                  </a:lnTo>
                  <a:close/>
                </a:path>
              </a:pathLst>
            </a:custGeom>
            <a:solidFill>
              <a:srgbClr val="989898"/>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777777"/>
                </a:solidFill>
                <a:latin typeface="Segoe UI" panose="020B0502040204020203" pitchFamily="34" charset="0"/>
                <a:cs typeface="Segoe UI" panose="020B0502040204020203" pitchFamily="34" charset="0"/>
              </a:endParaRPr>
            </a:p>
          </p:txBody>
        </p:sp>
        <p:sp>
          <p:nvSpPr>
            <p:cNvPr id="885" name="Body">
              <a:extLst>
                <a:ext uri="{FF2B5EF4-FFF2-40B4-BE49-F238E27FC236}">
                  <a16:creationId xmlns:a16="http://schemas.microsoft.com/office/drawing/2014/main" id="{5D558110-4077-4C52-920C-D942D4B9F997}"/>
                </a:ext>
              </a:extLst>
            </p:cNvPr>
            <p:cNvSpPr>
              <a:spLocks/>
            </p:cNvSpPr>
            <p:nvPr/>
          </p:nvSpPr>
          <p:spPr bwMode="auto">
            <a:xfrm>
              <a:off x="5353050" y="1450975"/>
              <a:ext cx="363538" cy="1074738"/>
            </a:xfrm>
            <a:custGeom>
              <a:avLst/>
              <a:gdLst>
                <a:gd name="T0" fmla="*/ 147 w 1788"/>
                <a:gd name="T1" fmla="*/ 0 h 5285"/>
                <a:gd name="T2" fmla="*/ 1641 w 1788"/>
                <a:gd name="T3" fmla="*/ 0 h 5285"/>
                <a:gd name="T4" fmla="*/ 1788 w 1788"/>
                <a:gd name="T5" fmla="*/ 147 h 5285"/>
                <a:gd name="T6" fmla="*/ 1788 w 1788"/>
                <a:gd name="T7" fmla="*/ 5138 h 5285"/>
                <a:gd name="T8" fmla="*/ 1641 w 1788"/>
                <a:gd name="T9" fmla="*/ 5285 h 5285"/>
                <a:gd name="T10" fmla="*/ 147 w 1788"/>
                <a:gd name="T11" fmla="*/ 5285 h 5285"/>
                <a:gd name="T12" fmla="*/ 0 w 1788"/>
                <a:gd name="T13" fmla="*/ 5138 h 5285"/>
                <a:gd name="T14" fmla="*/ 0 w 1788"/>
                <a:gd name="T15" fmla="*/ 147 h 5285"/>
                <a:gd name="T16" fmla="*/ 147 w 1788"/>
                <a:gd name="T17" fmla="*/ 0 h 5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8" h="5285">
                  <a:moveTo>
                    <a:pt x="147" y="0"/>
                  </a:moveTo>
                  <a:lnTo>
                    <a:pt x="1641" y="0"/>
                  </a:lnTo>
                  <a:cubicBezTo>
                    <a:pt x="1723" y="0"/>
                    <a:pt x="1788" y="65"/>
                    <a:pt x="1788" y="147"/>
                  </a:cubicBezTo>
                  <a:lnTo>
                    <a:pt x="1788" y="5138"/>
                  </a:lnTo>
                  <a:cubicBezTo>
                    <a:pt x="1788" y="5220"/>
                    <a:pt x="1723" y="5285"/>
                    <a:pt x="1641" y="5285"/>
                  </a:cubicBezTo>
                  <a:lnTo>
                    <a:pt x="147" y="5285"/>
                  </a:lnTo>
                  <a:cubicBezTo>
                    <a:pt x="65" y="5285"/>
                    <a:pt x="0" y="5220"/>
                    <a:pt x="0" y="5138"/>
                  </a:cubicBezTo>
                  <a:lnTo>
                    <a:pt x="0" y="147"/>
                  </a:lnTo>
                  <a:cubicBezTo>
                    <a:pt x="0" y="65"/>
                    <a:pt x="65" y="0"/>
                    <a:pt x="147" y="0"/>
                  </a:cubicBezTo>
                  <a:close/>
                </a:path>
              </a:pathLst>
            </a:custGeom>
            <a:solidFill>
              <a:srgbClr val="666666"/>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86" name="Red Light">
              <a:extLst>
                <a:ext uri="{FF2B5EF4-FFF2-40B4-BE49-F238E27FC236}">
                  <a16:creationId xmlns:a16="http://schemas.microsoft.com/office/drawing/2014/main" id="{A0F12735-BAB0-4315-BB6E-0A3408CB5045}"/>
                </a:ext>
              </a:extLst>
            </p:cNvPr>
            <p:cNvSpPr>
              <a:spLocks noChangeArrowheads="1"/>
            </p:cNvSpPr>
            <p:nvPr/>
          </p:nvSpPr>
          <p:spPr bwMode="auto">
            <a:xfrm>
              <a:off x="5422900" y="1520825"/>
              <a:ext cx="222250" cy="220663"/>
            </a:xfrm>
            <a:prstGeom prst="ellipse">
              <a:avLst/>
            </a:prstGeom>
            <a:solidFill>
              <a:srgbClr val="444444"/>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87" name="Yellow Light">
              <a:extLst>
                <a:ext uri="{FF2B5EF4-FFF2-40B4-BE49-F238E27FC236}">
                  <a16:creationId xmlns:a16="http://schemas.microsoft.com/office/drawing/2014/main" id="{11A8C33A-1B86-4923-A4F6-C034CC044796}"/>
                </a:ext>
              </a:extLst>
            </p:cNvPr>
            <p:cNvSpPr>
              <a:spLocks noChangeArrowheads="1"/>
            </p:cNvSpPr>
            <p:nvPr/>
          </p:nvSpPr>
          <p:spPr bwMode="auto">
            <a:xfrm>
              <a:off x="5422900" y="1878013"/>
              <a:ext cx="222250" cy="222250"/>
            </a:xfrm>
            <a:prstGeom prst="ellipse">
              <a:avLst/>
            </a:prstGeom>
            <a:solidFill>
              <a:srgbClr val="444444"/>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88" name="Green Light">
              <a:extLst>
                <a:ext uri="{FF2B5EF4-FFF2-40B4-BE49-F238E27FC236}">
                  <a16:creationId xmlns:a16="http://schemas.microsoft.com/office/drawing/2014/main" id="{236E1092-5475-4DDC-AD12-1DCB789080A4}"/>
                </a:ext>
              </a:extLst>
            </p:cNvPr>
            <p:cNvSpPr>
              <a:spLocks noChangeArrowheads="1"/>
            </p:cNvSpPr>
            <p:nvPr/>
          </p:nvSpPr>
          <p:spPr bwMode="auto">
            <a:xfrm>
              <a:off x="5422900" y="2236788"/>
              <a:ext cx="222250" cy="220663"/>
            </a:xfrm>
            <a:prstGeom prst="ellipse">
              <a:avLst/>
            </a:prstGeom>
            <a:solidFill>
              <a:srgbClr val="10A88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grpSp>
      <p:sp>
        <p:nvSpPr>
          <p:cNvPr id="846" name="Label">
            <a:extLst>
              <a:ext uri="{FF2B5EF4-FFF2-40B4-BE49-F238E27FC236}">
                <a16:creationId xmlns:a16="http://schemas.microsoft.com/office/drawing/2014/main" id="{D68E6AFB-2A3F-4D09-B9E8-35BFAE14DC99}"/>
              </a:ext>
            </a:extLst>
          </p:cNvPr>
          <p:cNvSpPr>
            <a:spLocks noChangeArrowheads="1"/>
          </p:cNvSpPr>
          <p:nvPr/>
        </p:nvSpPr>
        <p:spPr bwMode="auto">
          <a:xfrm>
            <a:off x="4767188" y="5013367"/>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B</a:t>
            </a:r>
            <a:endParaRPr kumimoji="0" lang="en-US" altLang="en-US" sz="500" b="0" i="0" u="none" strike="noStrike" cap="none" normalizeH="0" baseline="0" dirty="0">
              <a:ln>
                <a:noFill/>
              </a:ln>
              <a:solidFill>
                <a:srgbClr val="777777"/>
              </a:solidFill>
              <a:effectLst/>
            </a:endParaRPr>
          </a:p>
        </p:txBody>
      </p:sp>
      <p:grpSp>
        <p:nvGrpSpPr>
          <p:cNvPr id="847" name="Traffic Light">
            <a:extLst>
              <a:ext uri="{FF2B5EF4-FFF2-40B4-BE49-F238E27FC236}">
                <a16:creationId xmlns:a16="http://schemas.microsoft.com/office/drawing/2014/main" id="{FEF1FB89-0002-4759-ABC1-4AE346DD29C7}"/>
              </a:ext>
            </a:extLst>
          </p:cNvPr>
          <p:cNvGrpSpPr/>
          <p:nvPr/>
        </p:nvGrpSpPr>
        <p:grpSpPr>
          <a:xfrm>
            <a:off x="4541763" y="3606842"/>
            <a:ext cx="754062" cy="1349375"/>
            <a:chOff x="6053138" y="1419225"/>
            <a:chExt cx="754062" cy="1349375"/>
          </a:xfrm>
        </p:grpSpPr>
        <p:sp>
          <p:nvSpPr>
            <p:cNvPr id="863" name="Post">
              <a:extLst>
                <a:ext uri="{FF2B5EF4-FFF2-40B4-BE49-F238E27FC236}">
                  <a16:creationId xmlns:a16="http://schemas.microsoft.com/office/drawing/2014/main" id="{9427CF6E-F2B9-49B9-AB0B-C088401C211A}"/>
                </a:ext>
              </a:extLst>
            </p:cNvPr>
            <p:cNvSpPr>
              <a:spLocks noChangeArrowheads="1"/>
            </p:cNvSpPr>
            <p:nvPr/>
          </p:nvSpPr>
          <p:spPr bwMode="auto">
            <a:xfrm>
              <a:off x="6375400" y="2568575"/>
              <a:ext cx="111125" cy="200025"/>
            </a:xfrm>
            <a:prstGeom prst="rect">
              <a:avLst/>
            </a:prstGeom>
            <a:solidFill>
              <a:srgbClr val="CACACA"/>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777777"/>
                </a:solidFill>
                <a:latin typeface="Segoe UI" panose="020B0502040204020203" pitchFamily="34" charset="0"/>
                <a:cs typeface="Segoe UI" panose="020B0502040204020203" pitchFamily="34" charset="0"/>
              </a:endParaRPr>
            </a:p>
          </p:txBody>
        </p:sp>
        <p:sp>
          <p:nvSpPr>
            <p:cNvPr id="864" name="Part">
              <a:extLst>
                <a:ext uri="{FF2B5EF4-FFF2-40B4-BE49-F238E27FC236}">
                  <a16:creationId xmlns:a16="http://schemas.microsoft.com/office/drawing/2014/main" id="{9936AA63-AE00-41BA-B145-093B4761CE9F}"/>
                </a:ext>
              </a:extLst>
            </p:cNvPr>
            <p:cNvSpPr>
              <a:spLocks/>
            </p:cNvSpPr>
            <p:nvPr/>
          </p:nvSpPr>
          <p:spPr bwMode="auto">
            <a:xfrm>
              <a:off x="6053138" y="1497013"/>
              <a:ext cx="203200" cy="268288"/>
            </a:xfrm>
            <a:custGeom>
              <a:avLst/>
              <a:gdLst>
                <a:gd name="T0" fmla="*/ 89 w 996"/>
                <a:gd name="T1" fmla="*/ 0 h 1317"/>
                <a:gd name="T2" fmla="*/ 44 w 996"/>
                <a:gd name="T3" fmla="*/ 132 h 1317"/>
                <a:gd name="T4" fmla="*/ 666 w 996"/>
                <a:gd name="T5" fmla="*/ 879 h 1317"/>
                <a:gd name="T6" fmla="*/ 666 w 996"/>
                <a:gd name="T7" fmla="*/ 1261 h 1317"/>
                <a:gd name="T8" fmla="*/ 726 w 996"/>
                <a:gd name="T9" fmla="*/ 1317 h 1317"/>
                <a:gd name="T10" fmla="*/ 996 w 996"/>
                <a:gd name="T11" fmla="*/ 1317 h 1317"/>
                <a:gd name="T12" fmla="*/ 996 w 996"/>
                <a:gd name="T13" fmla="*/ 0 h 1317"/>
                <a:gd name="T14" fmla="*/ 89 w 996"/>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6" h="1317">
                  <a:moveTo>
                    <a:pt x="89" y="0"/>
                  </a:moveTo>
                  <a:cubicBezTo>
                    <a:pt x="6" y="0"/>
                    <a:pt x="0" y="88"/>
                    <a:pt x="44" y="132"/>
                  </a:cubicBezTo>
                  <a:lnTo>
                    <a:pt x="666" y="879"/>
                  </a:lnTo>
                  <a:lnTo>
                    <a:pt x="666" y="1261"/>
                  </a:lnTo>
                  <a:cubicBezTo>
                    <a:pt x="666" y="1297"/>
                    <a:pt x="685" y="1317"/>
                    <a:pt x="726" y="1317"/>
                  </a:cubicBezTo>
                  <a:lnTo>
                    <a:pt x="996" y="1317"/>
                  </a:lnTo>
                  <a:lnTo>
                    <a:pt x="996" y="0"/>
                  </a:lnTo>
                  <a:lnTo>
                    <a:pt x="89"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65" name="Part">
              <a:extLst>
                <a:ext uri="{FF2B5EF4-FFF2-40B4-BE49-F238E27FC236}">
                  <a16:creationId xmlns:a16="http://schemas.microsoft.com/office/drawing/2014/main" id="{1A6B4695-12DF-4769-B176-E4AD04E53122}"/>
                </a:ext>
              </a:extLst>
            </p:cNvPr>
            <p:cNvSpPr>
              <a:spLocks/>
            </p:cNvSpPr>
            <p:nvPr/>
          </p:nvSpPr>
          <p:spPr bwMode="auto">
            <a:xfrm>
              <a:off x="6053138" y="1855788"/>
              <a:ext cx="203200" cy="266700"/>
            </a:xfrm>
            <a:custGeom>
              <a:avLst/>
              <a:gdLst>
                <a:gd name="T0" fmla="*/ 89 w 996"/>
                <a:gd name="T1" fmla="*/ 0 h 1316"/>
                <a:gd name="T2" fmla="*/ 44 w 996"/>
                <a:gd name="T3" fmla="*/ 131 h 1316"/>
                <a:gd name="T4" fmla="*/ 666 w 996"/>
                <a:gd name="T5" fmla="*/ 878 h 1316"/>
                <a:gd name="T6" fmla="*/ 666 w 996"/>
                <a:gd name="T7" fmla="*/ 1260 h 1316"/>
                <a:gd name="T8" fmla="*/ 726 w 996"/>
                <a:gd name="T9" fmla="*/ 1316 h 1316"/>
                <a:gd name="T10" fmla="*/ 996 w 996"/>
                <a:gd name="T11" fmla="*/ 1316 h 1316"/>
                <a:gd name="T12" fmla="*/ 996 w 996"/>
                <a:gd name="T13" fmla="*/ 0 h 1316"/>
                <a:gd name="T14" fmla="*/ 89 w 996"/>
                <a:gd name="T15" fmla="*/ 0 h 1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6" h="1316">
                  <a:moveTo>
                    <a:pt x="89" y="0"/>
                  </a:moveTo>
                  <a:cubicBezTo>
                    <a:pt x="6" y="0"/>
                    <a:pt x="0" y="88"/>
                    <a:pt x="44" y="131"/>
                  </a:cubicBezTo>
                  <a:lnTo>
                    <a:pt x="666" y="878"/>
                  </a:lnTo>
                  <a:lnTo>
                    <a:pt x="666" y="1260"/>
                  </a:lnTo>
                  <a:cubicBezTo>
                    <a:pt x="666" y="1296"/>
                    <a:pt x="685" y="1316"/>
                    <a:pt x="726" y="1316"/>
                  </a:cubicBezTo>
                  <a:lnTo>
                    <a:pt x="996" y="1316"/>
                  </a:lnTo>
                  <a:lnTo>
                    <a:pt x="996" y="0"/>
                  </a:lnTo>
                  <a:lnTo>
                    <a:pt x="89"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66" name="Part">
              <a:extLst>
                <a:ext uri="{FF2B5EF4-FFF2-40B4-BE49-F238E27FC236}">
                  <a16:creationId xmlns:a16="http://schemas.microsoft.com/office/drawing/2014/main" id="{8AF9D709-827D-486C-B474-791EA2D5A774}"/>
                </a:ext>
              </a:extLst>
            </p:cNvPr>
            <p:cNvSpPr>
              <a:spLocks/>
            </p:cNvSpPr>
            <p:nvPr/>
          </p:nvSpPr>
          <p:spPr bwMode="auto">
            <a:xfrm>
              <a:off x="6053138" y="2212975"/>
              <a:ext cx="203200" cy="268288"/>
            </a:xfrm>
            <a:custGeom>
              <a:avLst/>
              <a:gdLst>
                <a:gd name="T0" fmla="*/ 89 w 996"/>
                <a:gd name="T1" fmla="*/ 0 h 1317"/>
                <a:gd name="T2" fmla="*/ 44 w 996"/>
                <a:gd name="T3" fmla="*/ 132 h 1317"/>
                <a:gd name="T4" fmla="*/ 666 w 996"/>
                <a:gd name="T5" fmla="*/ 879 h 1317"/>
                <a:gd name="T6" fmla="*/ 666 w 996"/>
                <a:gd name="T7" fmla="*/ 1261 h 1317"/>
                <a:gd name="T8" fmla="*/ 726 w 996"/>
                <a:gd name="T9" fmla="*/ 1317 h 1317"/>
                <a:gd name="T10" fmla="*/ 996 w 996"/>
                <a:gd name="T11" fmla="*/ 1317 h 1317"/>
                <a:gd name="T12" fmla="*/ 996 w 996"/>
                <a:gd name="T13" fmla="*/ 0 h 1317"/>
                <a:gd name="T14" fmla="*/ 89 w 996"/>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6" h="1317">
                  <a:moveTo>
                    <a:pt x="89" y="0"/>
                  </a:moveTo>
                  <a:cubicBezTo>
                    <a:pt x="6" y="0"/>
                    <a:pt x="0" y="88"/>
                    <a:pt x="44" y="132"/>
                  </a:cubicBezTo>
                  <a:lnTo>
                    <a:pt x="666" y="879"/>
                  </a:lnTo>
                  <a:lnTo>
                    <a:pt x="666" y="1261"/>
                  </a:lnTo>
                  <a:cubicBezTo>
                    <a:pt x="666" y="1296"/>
                    <a:pt x="685" y="1317"/>
                    <a:pt x="726" y="1317"/>
                  </a:cubicBezTo>
                  <a:lnTo>
                    <a:pt x="996" y="1317"/>
                  </a:lnTo>
                  <a:lnTo>
                    <a:pt x="996" y="0"/>
                  </a:lnTo>
                  <a:lnTo>
                    <a:pt x="89"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67" name="Part">
              <a:extLst>
                <a:ext uri="{FF2B5EF4-FFF2-40B4-BE49-F238E27FC236}">
                  <a16:creationId xmlns:a16="http://schemas.microsoft.com/office/drawing/2014/main" id="{DB5957ED-F35D-4F9E-B87C-78BE795D0298}"/>
                </a:ext>
              </a:extLst>
            </p:cNvPr>
            <p:cNvSpPr>
              <a:spLocks/>
            </p:cNvSpPr>
            <p:nvPr/>
          </p:nvSpPr>
          <p:spPr bwMode="auto">
            <a:xfrm>
              <a:off x="6604000" y="1497013"/>
              <a:ext cx="203200" cy="268288"/>
            </a:xfrm>
            <a:custGeom>
              <a:avLst/>
              <a:gdLst>
                <a:gd name="T0" fmla="*/ 906 w 995"/>
                <a:gd name="T1" fmla="*/ 0 h 1317"/>
                <a:gd name="T2" fmla="*/ 951 w 995"/>
                <a:gd name="T3" fmla="*/ 132 h 1317"/>
                <a:gd name="T4" fmla="*/ 329 w 995"/>
                <a:gd name="T5" fmla="*/ 879 h 1317"/>
                <a:gd name="T6" fmla="*/ 329 w 995"/>
                <a:gd name="T7" fmla="*/ 1261 h 1317"/>
                <a:gd name="T8" fmla="*/ 270 w 995"/>
                <a:gd name="T9" fmla="*/ 1317 h 1317"/>
                <a:gd name="T10" fmla="*/ 0 w 995"/>
                <a:gd name="T11" fmla="*/ 1317 h 1317"/>
                <a:gd name="T12" fmla="*/ 0 w 995"/>
                <a:gd name="T13" fmla="*/ 0 h 1317"/>
                <a:gd name="T14" fmla="*/ 906 w 995"/>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7">
                  <a:moveTo>
                    <a:pt x="906" y="0"/>
                  </a:moveTo>
                  <a:cubicBezTo>
                    <a:pt x="989" y="0"/>
                    <a:pt x="995" y="88"/>
                    <a:pt x="951" y="132"/>
                  </a:cubicBezTo>
                  <a:lnTo>
                    <a:pt x="329" y="879"/>
                  </a:lnTo>
                  <a:lnTo>
                    <a:pt x="329" y="1261"/>
                  </a:lnTo>
                  <a:cubicBezTo>
                    <a:pt x="329" y="1297"/>
                    <a:pt x="310" y="1317"/>
                    <a:pt x="270" y="1317"/>
                  </a:cubicBezTo>
                  <a:lnTo>
                    <a:pt x="0" y="1317"/>
                  </a:lnTo>
                  <a:lnTo>
                    <a:pt x="0" y="0"/>
                  </a:lnTo>
                  <a:lnTo>
                    <a:pt x="906"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68" name="Part">
              <a:extLst>
                <a:ext uri="{FF2B5EF4-FFF2-40B4-BE49-F238E27FC236}">
                  <a16:creationId xmlns:a16="http://schemas.microsoft.com/office/drawing/2014/main" id="{AE70DE9D-4AB6-49B3-B028-98ED2B46FD51}"/>
                </a:ext>
              </a:extLst>
            </p:cNvPr>
            <p:cNvSpPr>
              <a:spLocks/>
            </p:cNvSpPr>
            <p:nvPr/>
          </p:nvSpPr>
          <p:spPr bwMode="auto">
            <a:xfrm>
              <a:off x="6604000" y="1855788"/>
              <a:ext cx="203200" cy="266700"/>
            </a:xfrm>
            <a:custGeom>
              <a:avLst/>
              <a:gdLst>
                <a:gd name="T0" fmla="*/ 906 w 995"/>
                <a:gd name="T1" fmla="*/ 0 h 1316"/>
                <a:gd name="T2" fmla="*/ 951 w 995"/>
                <a:gd name="T3" fmla="*/ 131 h 1316"/>
                <a:gd name="T4" fmla="*/ 329 w 995"/>
                <a:gd name="T5" fmla="*/ 878 h 1316"/>
                <a:gd name="T6" fmla="*/ 329 w 995"/>
                <a:gd name="T7" fmla="*/ 1260 h 1316"/>
                <a:gd name="T8" fmla="*/ 270 w 995"/>
                <a:gd name="T9" fmla="*/ 1316 h 1316"/>
                <a:gd name="T10" fmla="*/ 0 w 995"/>
                <a:gd name="T11" fmla="*/ 1316 h 1316"/>
                <a:gd name="T12" fmla="*/ 0 w 995"/>
                <a:gd name="T13" fmla="*/ 0 h 1316"/>
                <a:gd name="T14" fmla="*/ 906 w 995"/>
                <a:gd name="T15" fmla="*/ 0 h 1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6">
                  <a:moveTo>
                    <a:pt x="906" y="0"/>
                  </a:moveTo>
                  <a:cubicBezTo>
                    <a:pt x="989" y="0"/>
                    <a:pt x="995" y="88"/>
                    <a:pt x="951" y="131"/>
                  </a:cubicBezTo>
                  <a:lnTo>
                    <a:pt x="329" y="878"/>
                  </a:lnTo>
                  <a:lnTo>
                    <a:pt x="329" y="1260"/>
                  </a:lnTo>
                  <a:cubicBezTo>
                    <a:pt x="329" y="1296"/>
                    <a:pt x="310" y="1316"/>
                    <a:pt x="270" y="1316"/>
                  </a:cubicBezTo>
                  <a:lnTo>
                    <a:pt x="0" y="1316"/>
                  </a:lnTo>
                  <a:lnTo>
                    <a:pt x="0" y="0"/>
                  </a:lnTo>
                  <a:lnTo>
                    <a:pt x="906"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69" name="Part">
              <a:extLst>
                <a:ext uri="{FF2B5EF4-FFF2-40B4-BE49-F238E27FC236}">
                  <a16:creationId xmlns:a16="http://schemas.microsoft.com/office/drawing/2014/main" id="{F6FA52B6-9E42-4BC2-B8BC-7D2695B51FAA}"/>
                </a:ext>
              </a:extLst>
            </p:cNvPr>
            <p:cNvSpPr>
              <a:spLocks/>
            </p:cNvSpPr>
            <p:nvPr/>
          </p:nvSpPr>
          <p:spPr bwMode="auto">
            <a:xfrm>
              <a:off x="6604000" y="2212975"/>
              <a:ext cx="203200" cy="268288"/>
            </a:xfrm>
            <a:custGeom>
              <a:avLst/>
              <a:gdLst>
                <a:gd name="T0" fmla="*/ 906 w 995"/>
                <a:gd name="T1" fmla="*/ 0 h 1317"/>
                <a:gd name="T2" fmla="*/ 951 w 995"/>
                <a:gd name="T3" fmla="*/ 132 h 1317"/>
                <a:gd name="T4" fmla="*/ 329 w 995"/>
                <a:gd name="T5" fmla="*/ 879 h 1317"/>
                <a:gd name="T6" fmla="*/ 329 w 995"/>
                <a:gd name="T7" fmla="*/ 1261 h 1317"/>
                <a:gd name="T8" fmla="*/ 270 w 995"/>
                <a:gd name="T9" fmla="*/ 1317 h 1317"/>
                <a:gd name="T10" fmla="*/ 0 w 995"/>
                <a:gd name="T11" fmla="*/ 1317 h 1317"/>
                <a:gd name="T12" fmla="*/ 0 w 995"/>
                <a:gd name="T13" fmla="*/ 0 h 1317"/>
                <a:gd name="T14" fmla="*/ 906 w 995"/>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7">
                  <a:moveTo>
                    <a:pt x="906" y="0"/>
                  </a:moveTo>
                  <a:cubicBezTo>
                    <a:pt x="989" y="0"/>
                    <a:pt x="995" y="88"/>
                    <a:pt x="951" y="132"/>
                  </a:cubicBezTo>
                  <a:lnTo>
                    <a:pt x="329" y="879"/>
                  </a:lnTo>
                  <a:lnTo>
                    <a:pt x="329" y="1261"/>
                  </a:lnTo>
                  <a:cubicBezTo>
                    <a:pt x="329" y="1296"/>
                    <a:pt x="310" y="1317"/>
                    <a:pt x="270" y="1317"/>
                  </a:cubicBezTo>
                  <a:lnTo>
                    <a:pt x="0" y="1317"/>
                  </a:lnTo>
                  <a:lnTo>
                    <a:pt x="0" y="0"/>
                  </a:lnTo>
                  <a:lnTo>
                    <a:pt x="906"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70" name="Top">
              <a:extLst>
                <a:ext uri="{FF2B5EF4-FFF2-40B4-BE49-F238E27FC236}">
                  <a16:creationId xmlns:a16="http://schemas.microsoft.com/office/drawing/2014/main" id="{339CDE70-D575-4DE3-A94F-E8669DCA0F62}"/>
                </a:ext>
              </a:extLst>
            </p:cNvPr>
            <p:cNvSpPr>
              <a:spLocks/>
            </p:cNvSpPr>
            <p:nvPr/>
          </p:nvSpPr>
          <p:spPr bwMode="auto">
            <a:xfrm>
              <a:off x="6308725" y="1419225"/>
              <a:ext cx="244475" cy="42863"/>
            </a:xfrm>
            <a:custGeom>
              <a:avLst/>
              <a:gdLst>
                <a:gd name="T0" fmla="*/ 73 w 1200"/>
                <a:gd name="T1" fmla="*/ 0 h 208"/>
                <a:gd name="T2" fmla="*/ 0 w 1200"/>
                <a:gd name="T3" fmla="*/ 73 h 208"/>
                <a:gd name="T4" fmla="*/ 0 w 1200"/>
                <a:gd name="T5" fmla="*/ 208 h 208"/>
                <a:gd name="T6" fmla="*/ 1200 w 1200"/>
                <a:gd name="T7" fmla="*/ 208 h 208"/>
                <a:gd name="T8" fmla="*/ 1200 w 1200"/>
                <a:gd name="T9" fmla="*/ 73 h 208"/>
                <a:gd name="T10" fmla="*/ 1127 w 1200"/>
                <a:gd name="T11" fmla="*/ 0 h 208"/>
                <a:gd name="T12" fmla="*/ 73 w 1200"/>
                <a:gd name="T13" fmla="*/ 0 h 208"/>
              </a:gdLst>
              <a:ahLst/>
              <a:cxnLst>
                <a:cxn ang="0">
                  <a:pos x="T0" y="T1"/>
                </a:cxn>
                <a:cxn ang="0">
                  <a:pos x="T2" y="T3"/>
                </a:cxn>
                <a:cxn ang="0">
                  <a:pos x="T4" y="T5"/>
                </a:cxn>
                <a:cxn ang="0">
                  <a:pos x="T6" y="T7"/>
                </a:cxn>
                <a:cxn ang="0">
                  <a:pos x="T8" y="T9"/>
                </a:cxn>
                <a:cxn ang="0">
                  <a:pos x="T10" y="T11"/>
                </a:cxn>
                <a:cxn ang="0">
                  <a:pos x="T12" y="T13"/>
                </a:cxn>
              </a:cxnLst>
              <a:rect l="0" t="0" r="r" b="b"/>
              <a:pathLst>
                <a:path w="1200" h="208">
                  <a:moveTo>
                    <a:pt x="73" y="0"/>
                  </a:moveTo>
                  <a:cubicBezTo>
                    <a:pt x="32" y="0"/>
                    <a:pt x="0" y="33"/>
                    <a:pt x="0" y="73"/>
                  </a:cubicBezTo>
                  <a:lnTo>
                    <a:pt x="0" y="208"/>
                  </a:lnTo>
                  <a:lnTo>
                    <a:pt x="1200" y="208"/>
                  </a:lnTo>
                  <a:lnTo>
                    <a:pt x="1200" y="73"/>
                  </a:lnTo>
                  <a:cubicBezTo>
                    <a:pt x="1200" y="33"/>
                    <a:pt x="1168" y="0"/>
                    <a:pt x="1127" y="0"/>
                  </a:cubicBezTo>
                  <a:lnTo>
                    <a:pt x="73"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71" name="Bottom">
              <a:extLst>
                <a:ext uri="{FF2B5EF4-FFF2-40B4-BE49-F238E27FC236}">
                  <a16:creationId xmlns:a16="http://schemas.microsoft.com/office/drawing/2014/main" id="{0F9F53BB-9B08-43B3-95B3-4D374CB89531}"/>
                </a:ext>
              </a:extLst>
            </p:cNvPr>
            <p:cNvSpPr>
              <a:spLocks/>
            </p:cNvSpPr>
            <p:nvPr/>
          </p:nvSpPr>
          <p:spPr bwMode="auto">
            <a:xfrm>
              <a:off x="6338888" y="2517775"/>
              <a:ext cx="182563" cy="53975"/>
            </a:xfrm>
            <a:custGeom>
              <a:avLst/>
              <a:gdLst>
                <a:gd name="T0" fmla="*/ 0 w 901"/>
                <a:gd name="T1" fmla="*/ 0 h 270"/>
                <a:gd name="T2" fmla="*/ 0 w 901"/>
                <a:gd name="T3" fmla="*/ 195 h 270"/>
                <a:gd name="T4" fmla="*/ 75 w 901"/>
                <a:gd name="T5" fmla="*/ 270 h 270"/>
                <a:gd name="T6" fmla="*/ 826 w 901"/>
                <a:gd name="T7" fmla="*/ 270 h 270"/>
                <a:gd name="T8" fmla="*/ 901 w 901"/>
                <a:gd name="T9" fmla="*/ 195 h 270"/>
                <a:gd name="T10" fmla="*/ 901 w 901"/>
                <a:gd name="T11" fmla="*/ 0 h 270"/>
                <a:gd name="T12" fmla="*/ 0 w 901"/>
                <a:gd name="T13" fmla="*/ 0 h 270"/>
              </a:gdLst>
              <a:ahLst/>
              <a:cxnLst>
                <a:cxn ang="0">
                  <a:pos x="T0" y="T1"/>
                </a:cxn>
                <a:cxn ang="0">
                  <a:pos x="T2" y="T3"/>
                </a:cxn>
                <a:cxn ang="0">
                  <a:pos x="T4" y="T5"/>
                </a:cxn>
                <a:cxn ang="0">
                  <a:pos x="T6" y="T7"/>
                </a:cxn>
                <a:cxn ang="0">
                  <a:pos x="T8" y="T9"/>
                </a:cxn>
                <a:cxn ang="0">
                  <a:pos x="T10" y="T11"/>
                </a:cxn>
                <a:cxn ang="0">
                  <a:pos x="T12" y="T13"/>
                </a:cxn>
              </a:cxnLst>
              <a:rect l="0" t="0" r="r" b="b"/>
              <a:pathLst>
                <a:path w="901" h="270">
                  <a:moveTo>
                    <a:pt x="0" y="0"/>
                  </a:moveTo>
                  <a:lnTo>
                    <a:pt x="0" y="195"/>
                  </a:lnTo>
                  <a:cubicBezTo>
                    <a:pt x="0" y="237"/>
                    <a:pt x="34" y="270"/>
                    <a:pt x="75" y="270"/>
                  </a:cubicBezTo>
                  <a:lnTo>
                    <a:pt x="826" y="270"/>
                  </a:lnTo>
                  <a:cubicBezTo>
                    <a:pt x="868" y="270"/>
                    <a:pt x="901" y="237"/>
                    <a:pt x="901" y="195"/>
                  </a:cubicBezTo>
                  <a:lnTo>
                    <a:pt x="901" y="0"/>
                  </a:lnTo>
                  <a:lnTo>
                    <a:pt x="0" y="0"/>
                  </a:lnTo>
                  <a:close/>
                </a:path>
              </a:pathLst>
            </a:custGeom>
            <a:solidFill>
              <a:srgbClr val="989898"/>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777777"/>
                </a:solidFill>
                <a:latin typeface="Segoe UI" panose="020B0502040204020203" pitchFamily="34" charset="0"/>
                <a:cs typeface="Segoe UI" panose="020B0502040204020203" pitchFamily="34" charset="0"/>
              </a:endParaRPr>
            </a:p>
          </p:txBody>
        </p:sp>
        <p:sp>
          <p:nvSpPr>
            <p:cNvPr id="872" name="Body">
              <a:extLst>
                <a:ext uri="{FF2B5EF4-FFF2-40B4-BE49-F238E27FC236}">
                  <a16:creationId xmlns:a16="http://schemas.microsoft.com/office/drawing/2014/main" id="{8FF5B8A7-A9A1-4AB2-A3F0-1297DBE8995F}"/>
                </a:ext>
              </a:extLst>
            </p:cNvPr>
            <p:cNvSpPr>
              <a:spLocks/>
            </p:cNvSpPr>
            <p:nvPr/>
          </p:nvSpPr>
          <p:spPr bwMode="auto">
            <a:xfrm>
              <a:off x="6248400" y="1450975"/>
              <a:ext cx="363538" cy="1074738"/>
            </a:xfrm>
            <a:custGeom>
              <a:avLst/>
              <a:gdLst>
                <a:gd name="T0" fmla="*/ 147 w 1789"/>
                <a:gd name="T1" fmla="*/ 0 h 5285"/>
                <a:gd name="T2" fmla="*/ 1642 w 1789"/>
                <a:gd name="T3" fmla="*/ 0 h 5285"/>
                <a:gd name="T4" fmla="*/ 1789 w 1789"/>
                <a:gd name="T5" fmla="*/ 147 h 5285"/>
                <a:gd name="T6" fmla="*/ 1789 w 1789"/>
                <a:gd name="T7" fmla="*/ 5138 h 5285"/>
                <a:gd name="T8" fmla="*/ 1642 w 1789"/>
                <a:gd name="T9" fmla="*/ 5285 h 5285"/>
                <a:gd name="T10" fmla="*/ 147 w 1789"/>
                <a:gd name="T11" fmla="*/ 5285 h 5285"/>
                <a:gd name="T12" fmla="*/ 0 w 1789"/>
                <a:gd name="T13" fmla="*/ 5138 h 5285"/>
                <a:gd name="T14" fmla="*/ 0 w 1789"/>
                <a:gd name="T15" fmla="*/ 147 h 5285"/>
                <a:gd name="T16" fmla="*/ 147 w 1789"/>
                <a:gd name="T17" fmla="*/ 0 h 5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9" h="5285">
                  <a:moveTo>
                    <a:pt x="147" y="0"/>
                  </a:moveTo>
                  <a:lnTo>
                    <a:pt x="1642" y="0"/>
                  </a:lnTo>
                  <a:cubicBezTo>
                    <a:pt x="1723" y="0"/>
                    <a:pt x="1789" y="65"/>
                    <a:pt x="1789" y="147"/>
                  </a:cubicBezTo>
                  <a:lnTo>
                    <a:pt x="1789" y="5138"/>
                  </a:lnTo>
                  <a:cubicBezTo>
                    <a:pt x="1789" y="5220"/>
                    <a:pt x="1723" y="5285"/>
                    <a:pt x="1642" y="5285"/>
                  </a:cubicBezTo>
                  <a:lnTo>
                    <a:pt x="147" y="5285"/>
                  </a:lnTo>
                  <a:cubicBezTo>
                    <a:pt x="66" y="5285"/>
                    <a:pt x="0" y="5220"/>
                    <a:pt x="0" y="5138"/>
                  </a:cubicBezTo>
                  <a:lnTo>
                    <a:pt x="0" y="147"/>
                  </a:lnTo>
                  <a:cubicBezTo>
                    <a:pt x="0" y="65"/>
                    <a:pt x="66" y="0"/>
                    <a:pt x="147" y="0"/>
                  </a:cubicBezTo>
                  <a:close/>
                </a:path>
              </a:pathLst>
            </a:custGeom>
            <a:solidFill>
              <a:srgbClr val="666666"/>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73" name="Red Light">
              <a:extLst>
                <a:ext uri="{FF2B5EF4-FFF2-40B4-BE49-F238E27FC236}">
                  <a16:creationId xmlns:a16="http://schemas.microsoft.com/office/drawing/2014/main" id="{DAEC94DE-942E-4635-A041-DA578253E848}"/>
                </a:ext>
              </a:extLst>
            </p:cNvPr>
            <p:cNvSpPr>
              <a:spLocks noChangeArrowheads="1"/>
            </p:cNvSpPr>
            <p:nvPr/>
          </p:nvSpPr>
          <p:spPr bwMode="auto">
            <a:xfrm>
              <a:off x="6319838" y="1520825"/>
              <a:ext cx="220663" cy="220663"/>
            </a:xfrm>
            <a:prstGeom prst="ellipse">
              <a:avLst/>
            </a:pr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74" name="Yellow Light">
              <a:extLst>
                <a:ext uri="{FF2B5EF4-FFF2-40B4-BE49-F238E27FC236}">
                  <a16:creationId xmlns:a16="http://schemas.microsoft.com/office/drawing/2014/main" id="{C9AA143D-CF01-42AB-BD06-A559CC82CD52}"/>
                </a:ext>
              </a:extLst>
            </p:cNvPr>
            <p:cNvSpPr>
              <a:spLocks noChangeArrowheads="1"/>
            </p:cNvSpPr>
            <p:nvPr/>
          </p:nvSpPr>
          <p:spPr bwMode="auto">
            <a:xfrm>
              <a:off x="6319838" y="1878013"/>
              <a:ext cx="220663" cy="222250"/>
            </a:xfrm>
            <a:prstGeom prst="ellipse">
              <a:avLst/>
            </a:prstGeom>
            <a:solidFill>
              <a:srgbClr val="E1B30B"/>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75" name="Green Light">
              <a:extLst>
                <a:ext uri="{FF2B5EF4-FFF2-40B4-BE49-F238E27FC236}">
                  <a16:creationId xmlns:a16="http://schemas.microsoft.com/office/drawing/2014/main" id="{F4B0F39B-E67B-45B4-82E5-D37FAF2BEF7C}"/>
                </a:ext>
              </a:extLst>
            </p:cNvPr>
            <p:cNvSpPr>
              <a:spLocks noChangeArrowheads="1"/>
            </p:cNvSpPr>
            <p:nvPr/>
          </p:nvSpPr>
          <p:spPr bwMode="auto">
            <a:xfrm>
              <a:off x="6319838" y="2236788"/>
              <a:ext cx="220663" cy="220663"/>
            </a:xfrm>
            <a:prstGeom prst="ellipse">
              <a:avLst/>
            </a:pr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grpSp>
      <p:sp>
        <p:nvSpPr>
          <p:cNvPr id="848" name="Label">
            <a:extLst>
              <a:ext uri="{FF2B5EF4-FFF2-40B4-BE49-F238E27FC236}">
                <a16:creationId xmlns:a16="http://schemas.microsoft.com/office/drawing/2014/main" id="{AD3A2C0D-1841-417E-9F5C-158609F96980}"/>
              </a:ext>
            </a:extLst>
          </p:cNvPr>
          <p:cNvSpPr>
            <a:spLocks noChangeArrowheads="1"/>
          </p:cNvSpPr>
          <p:nvPr/>
        </p:nvSpPr>
        <p:spPr bwMode="auto">
          <a:xfrm>
            <a:off x="5660950" y="5013367"/>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C</a:t>
            </a:r>
            <a:endParaRPr kumimoji="0" lang="en-US" altLang="en-US" sz="500" b="0" i="0" u="none" strike="noStrike" cap="none" normalizeH="0" baseline="0" dirty="0">
              <a:ln>
                <a:noFill/>
              </a:ln>
              <a:solidFill>
                <a:srgbClr val="777777"/>
              </a:solidFill>
              <a:effectLst/>
            </a:endParaRPr>
          </a:p>
        </p:txBody>
      </p:sp>
      <p:grpSp>
        <p:nvGrpSpPr>
          <p:cNvPr id="849" name="Traffic Light">
            <a:extLst>
              <a:ext uri="{FF2B5EF4-FFF2-40B4-BE49-F238E27FC236}">
                <a16:creationId xmlns:a16="http://schemas.microsoft.com/office/drawing/2014/main" id="{048A5BD4-E190-4BB1-A7E1-BE0C4DC1B445}"/>
              </a:ext>
            </a:extLst>
          </p:cNvPr>
          <p:cNvGrpSpPr/>
          <p:nvPr/>
        </p:nvGrpSpPr>
        <p:grpSpPr>
          <a:xfrm>
            <a:off x="5438700" y="3606842"/>
            <a:ext cx="752475" cy="1349375"/>
            <a:chOff x="6950075" y="1419225"/>
            <a:chExt cx="752475" cy="1349375"/>
          </a:xfrm>
        </p:grpSpPr>
        <p:sp>
          <p:nvSpPr>
            <p:cNvPr id="850" name="Post">
              <a:extLst>
                <a:ext uri="{FF2B5EF4-FFF2-40B4-BE49-F238E27FC236}">
                  <a16:creationId xmlns:a16="http://schemas.microsoft.com/office/drawing/2014/main" id="{8FEE3655-2E7B-41A0-80D6-9B5D0632F4FB}"/>
                </a:ext>
              </a:extLst>
            </p:cNvPr>
            <p:cNvSpPr>
              <a:spLocks noChangeArrowheads="1"/>
            </p:cNvSpPr>
            <p:nvPr/>
          </p:nvSpPr>
          <p:spPr bwMode="auto">
            <a:xfrm>
              <a:off x="7270750" y="2568575"/>
              <a:ext cx="111125" cy="200025"/>
            </a:xfrm>
            <a:prstGeom prst="rect">
              <a:avLst/>
            </a:prstGeom>
            <a:solidFill>
              <a:srgbClr val="CACACA"/>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777777"/>
                </a:solidFill>
                <a:latin typeface="Segoe UI" panose="020B0502040204020203" pitchFamily="34" charset="0"/>
                <a:cs typeface="Segoe UI" panose="020B0502040204020203" pitchFamily="34" charset="0"/>
              </a:endParaRPr>
            </a:p>
          </p:txBody>
        </p:sp>
        <p:sp>
          <p:nvSpPr>
            <p:cNvPr id="851" name="Part">
              <a:extLst>
                <a:ext uri="{FF2B5EF4-FFF2-40B4-BE49-F238E27FC236}">
                  <a16:creationId xmlns:a16="http://schemas.microsoft.com/office/drawing/2014/main" id="{36182BA6-883F-4F52-BB6E-5CA8BBFAF855}"/>
                </a:ext>
              </a:extLst>
            </p:cNvPr>
            <p:cNvSpPr>
              <a:spLocks/>
            </p:cNvSpPr>
            <p:nvPr/>
          </p:nvSpPr>
          <p:spPr bwMode="auto">
            <a:xfrm>
              <a:off x="6950075" y="1497013"/>
              <a:ext cx="201613" cy="268288"/>
            </a:xfrm>
            <a:custGeom>
              <a:avLst/>
              <a:gdLst>
                <a:gd name="T0" fmla="*/ 89 w 995"/>
                <a:gd name="T1" fmla="*/ 0 h 1317"/>
                <a:gd name="T2" fmla="*/ 44 w 995"/>
                <a:gd name="T3" fmla="*/ 132 h 1317"/>
                <a:gd name="T4" fmla="*/ 666 w 995"/>
                <a:gd name="T5" fmla="*/ 879 h 1317"/>
                <a:gd name="T6" fmla="*/ 666 w 995"/>
                <a:gd name="T7" fmla="*/ 1261 h 1317"/>
                <a:gd name="T8" fmla="*/ 725 w 995"/>
                <a:gd name="T9" fmla="*/ 1317 h 1317"/>
                <a:gd name="T10" fmla="*/ 995 w 995"/>
                <a:gd name="T11" fmla="*/ 1317 h 1317"/>
                <a:gd name="T12" fmla="*/ 995 w 995"/>
                <a:gd name="T13" fmla="*/ 0 h 1317"/>
                <a:gd name="T14" fmla="*/ 89 w 995"/>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7">
                  <a:moveTo>
                    <a:pt x="89" y="0"/>
                  </a:moveTo>
                  <a:cubicBezTo>
                    <a:pt x="6" y="0"/>
                    <a:pt x="0" y="88"/>
                    <a:pt x="44" y="132"/>
                  </a:cubicBezTo>
                  <a:lnTo>
                    <a:pt x="666" y="879"/>
                  </a:lnTo>
                  <a:lnTo>
                    <a:pt x="666" y="1261"/>
                  </a:lnTo>
                  <a:cubicBezTo>
                    <a:pt x="666" y="1297"/>
                    <a:pt x="685" y="1317"/>
                    <a:pt x="725" y="1317"/>
                  </a:cubicBezTo>
                  <a:lnTo>
                    <a:pt x="995" y="1317"/>
                  </a:lnTo>
                  <a:lnTo>
                    <a:pt x="995" y="0"/>
                  </a:lnTo>
                  <a:lnTo>
                    <a:pt x="89"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52" name="Part">
              <a:extLst>
                <a:ext uri="{FF2B5EF4-FFF2-40B4-BE49-F238E27FC236}">
                  <a16:creationId xmlns:a16="http://schemas.microsoft.com/office/drawing/2014/main" id="{BF00D213-DECA-4169-BB1D-3FFFB2C81808}"/>
                </a:ext>
              </a:extLst>
            </p:cNvPr>
            <p:cNvSpPr>
              <a:spLocks/>
            </p:cNvSpPr>
            <p:nvPr/>
          </p:nvSpPr>
          <p:spPr bwMode="auto">
            <a:xfrm>
              <a:off x="6950075" y="1855788"/>
              <a:ext cx="201613" cy="266700"/>
            </a:xfrm>
            <a:custGeom>
              <a:avLst/>
              <a:gdLst>
                <a:gd name="T0" fmla="*/ 89 w 995"/>
                <a:gd name="T1" fmla="*/ 0 h 1316"/>
                <a:gd name="T2" fmla="*/ 44 w 995"/>
                <a:gd name="T3" fmla="*/ 131 h 1316"/>
                <a:gd name="T4" fmla="*/ 666 w 995"/>
                <a:gd name="T5" fmla="*/ 878 h 1316"/>
                <a:gd name="T6" fmla="*/ 666 w 995"/>
                <a:gd name="T7" fmla="*/ 1260 h 1316"/>
                <a:gd name="T8" fmla="*/ 725 w 995"/>
                <a:gd name="T9" fmla="*/ 1316 h 1316"/>
                <a:gd name="T10" fmla="*/ 995 w 995"/>
                <a:gd name="T11" fmla="*/ 1316 h 1316"/>
                <a:gd name="T12" fmla="*/ 995 w 995"/>
                <a:gd name="T13" fmla="*/ 0 h 1316"/>
                <a:gd name="T14" fmla="*/ 89 w 995"/>
                <a:gd name="T15" fmla="*/ 0 h 1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6">
                  <a:moveTo>
                    <a:pt x="89" y="0"/>
                  </a:moveTo>
                  <a:cubicBezTo>
                    <a:pt x="6" y="0"/>
                    <a:pt x="0" y="88"/>
                    <a:pt x="44" y="131"/>
                  </a:cubicBezTo>
                  <a:lnTo>
                    <a:pt x="666" y="878"/>
                  </a:lnTo>
                  <a:lnTo>
                    <a:pt x="666" y="1260"/>
                  </a:lnTo>
                  <a:cubicBezTo>
                    <a:pt x="666" y="1296"/>
                    <a:pt x="685" y="1316"/>
                    <a:pt x="725" y="1316"/>
                  </a:cubicBezTo>
                  <a:lnTo>
                    <a:pt x="995" y="1316"/>
                  </a:lnTo>
                  <a:lnTo>
                    <a:pt x="995" y="0"/>
                  </a:lnTo>
                  <a:lnTo>
                    <a:pt x="89"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53" name="Part">
              <a:extLst>
                <a:ext uri="{FF2B5EF4-FFF2-40B4-BE49-F238E27FC236}">
                  <a16:creationId xmlns:a16="http://schemas.microsoft.com/office/drawing/2014/main" id="{410C39F0-AC6B-4B2B-8F90-683005C2BA84}"/>
                </a:ext>
              </a:extLst>
            </p:cNvPr>
            <p:cNvSpPr>
              <a:spLocks/>
            </p:cNvSpPr>
            <p:nvPr/>
          </p:nvSpPr>
          <p:spPr bwMode="auto">
            <a:xfrm>
              <a:off x="6950075" y="2212975"/>
              <a:ext cx="201613" cy="268288"/>
            </a:xfrm>
            <a:custGeom>
              <a:avLst/>
              <a:gdLst>
                <a:gd name="T0" fmla="*/ 89 w 995"/>
                <a:gd name="T1" fmla="*/ 0 h 1317"/>
                <a:gd name="T2" fmla="*/ 44 w 995"/>
                <a:gd name="T3" fmla="*/ 132 h 1317"/>
                <a:gd name="T4" fmla="*/ 666 w 995"/>
                <a:gd name="T5" fmla="*/ 879 h 1317"/>
                <a:gd name="T6" fmla="*/ 666 w 995"/>
                <a:gd name="T7" fmla="*/ 1261 h 1317"/>
                <a:gd name="T8" fmla="*/ 725 w 995"/>
                <a:gd name="T9" fmla="*/ 1317 h 1317"/>
                <a:gd name="T10" fmla="*/ 995 w 995"/>
                <a:gd name="T11" fmla="*/ 1317 h 1317"/>
                <a:gd name="T12" fmla="*/ 995 w 995"/>
                <a:gd name="T13" fmla="*/ 0 h 1317"/>
                <a:gd name="T14" fmla="*/ 89 w 995"/>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5" h="1317">
                  <a:moveTo>
                    <a:pt x="89" y="0"/>
                  </a:moveTo>
                  <a:cubicBezTo>
                    <a:pt x="6" y="0"/>
                    <a:pt x="0" y="88"/>
                    <a:pt x="44" y="132"/>
                  </a:cubicBezTo>
                  <a:lnTo>
                    <a:pt x="666" y="879"/>
                  </a:lnTo>
                  <a:lnTo>
                    <a:pt x="666" y="1261"/>
                  </a:lnTo>
                  <a:cubicBezTo>
                    <a:pt x="666" y="1296"/>
                    <a:pt x="685" y="1317"/>
                    <a:pt x="725" y="1317"/>
                  </a:cubicBezTo>
                  <a:lnTo>
                    <a:pt x="995" y="1317"/>
                  </a:lnTo>
                  <a:lnTo>
                    <a:pt x="995" y="0"/>
                  </a:lnTo>
                  <a:lnTo>
                    <a:pt x="89"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54" name="Part">
              <a:extLst>
                <a:ext uri="{FF2B5EF4-FFF2-40B4-BE49-F238E27FC236}">
                  <a16:creationId xmlns:a16="http://schemas.microsoft.com/office/drawing/2014/main" id="{AA394C1E-886D-42F5-8695-5A7EBCB04334}"/>
                </a:ext>
              </a:extLst>
            </p:cNvPr>
            <p:cNvSpPr>
              <a:spLocks/>
            </p:cNvSpPr>
            <p:nvPr/>
          </p:nvSpPr>
          <p:spPr bwMode="auto">
            <a:xfrm>
              <a:off x="7499350" y="1497013"/>
              <a:ext cx="203200" cy="268288"/>
            </a:xfrm>
            <a:custGeom>
              <a:avLst/>
              <a:gdLst>
                <a:gd name="T0" fmla="*/ 907 w 996"/>
                <a:gd name="T1" fmla="*/ 0 h 1317"/>
                <a:gd name="T2" fmla="*/ 952 w 996"/>
                <a:gd name="T3" fmla="*/ 132 h 1317"/>
                <a:gd name="T4" fmla="*/ 330 w 996"/>
                <a:gd name="T5" fmla="*/ 879 h 1317"/>
                <a:gd name="T6" fmla="*/ 330 w 996"/>
                <a:gd name="T7" fmla="*/ 1261 h 1317"/>
                <a:gd name="T8" fmla="*/ 270 w 996"/>
                <a:gd name="T9" fmla="*/ 1317 h 1317"/>
                <a:gd name="T10" fmla="*/ 0 w 996"/>
                <a:gd name="T11" fmla="*/ 1317 h 1317"/>
                <a:gd name="T12" fmla="*/ 0 w 996"/>
                <a:gd name="T13" fmla="*/ 0 h 1317"/>
                <a:gd name="T14" fmla="*/ 907 w 996"/>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6" h="1317">
                  <a:moveTo>
                    <a:pt x="907" y="0"/>
                  </a:moveTo>
                  <a:cubicBezTo>
                    <a:pt x="990" y="0"/>
                    <a:pt x="996" y="88"/>
                    <a:pt x="952" y="132"/>
                  </a:cubicBezTo>
                  <a:lnTo>
                    <a:pt x="330" y="879"/>
                  </a:lnTo>
                  <a:lnTo>
                    <a:pt x="330" y="1261"/>
                  </a:lnTo>
                  <a:cubicBezTo>
                    <a:pt x="330" y="1297"/>
                    <a:pt x="311" y="1317"/>
                    <a:pt x="270" y="1317"/>
                  </a:cubicBezTo>
                  <a:lnTo>
                    <a:pt x="0" y="1317"/>
                  </a:lnTo>
                  <a:lnTo>
                    <a:pt x="0" y="0"/>
                  </a:lnTo>
                  <a:lnTo>
                    <a:pt x="907"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55" name="Part">
              <a:extLst>
                <a:ext uri="{FF2B5EF4-FFF2-40B4-BE49-F238E27FC236}">
                  <a16:creationId xmlns:a16="http://schemas.microsoft.com/office/drawing/2014/main" id="{A3D7F4E8-3C13-4DB7-8942-11C3B2D54515}"/>
                </a:ext>
              </a:extLst>
            </p:cNvPr>
            <p:cNvSpPr>
              <a:spLocks/>
            </p:cNvSpPr>
            <p:nvPr/>
          </p:nvSpPr>
          <p:spPr bwMode="auto">
            <a:xfrm>
              <a:off x="7499350" y="1855788"/>
              <a:ext cx="203200" cy="266700"/>
            </a:xfrm>
            <a:custGeom>
              <a:avLst/>
              <a:gdLst>
                <a:gd name="T0" fmla="*/ 907 w 996"/>
                <a:gd name="T1" fmla="*/ 0 h 1316"/>
                <a:gd name="T2" fmla="*/ 952 w 996"/>
                <a:gd name="T3" fmla="*/ 131 h 1316"/>
                <a:gd name="T4" fmla="*/ 330 w 996"/>
                <a:gd name="T5" fmla="*/ 878 h 1316"/>
                <a:gd name="T6" fmla="*/ 330 w 996"/>
                <a:gd name="T7" fmla="*/ 1260 h 1316"/>
                <a:gd name="T8" fmla="*/ 270 w 996"/>
                <a:gd name="T9" fmla="*/ 1316 h 1316"/>
                <a:gd name="T10" fmla="*/ 0 w 996"/>
                <a:gd name="T11" fmla="*/ 1316 h 1316"/>
                <a:gd name="T12" fmla="*/ 0 w 996"/>
                <a:gd name="T13" fmla="*/ 0 h 1316"/>
                <a:gd name="T14" fmla="*/ 907 w 996"/>
                <a:gd name="T15" fmla="*/ 0 h 1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6" h="1316">
                  <a:moveTo>
                    <a:pt x="907" y="0"/>
                  </a:moveTo>
                  <a:cubicBezTo>
                    <a:pt x="990" y="0"/>
                    <a:pt x="996" y="88"/>
                    <a:pt x="952" y="131"/>
                  </a:cubicBezTo>
                  <a:lnTo>
                    <a:pt x="330" y="878"/>
                  </a:lnTo>
                  <a:lnTo>
                    <a:pt x="330" y="1260"/>
                  </a:lnTo>
                  <a:cubicBezTo>
                    <a:pt x="330" y="1296"/>
                    <a:pt x="311" y="1316"/>
                    <a:pt x="270" y="1316"/>
                  </a:cubicBezTo>
                  <a:lnTo>
                    <a:pt x="0" y="1316"/>
                  </a:lnTo>
                  <a:lnTo>
                    <a:pt x="0" y="0"/>
                  </a:lnTo>
                  <a:lnTo>
                    <a:pt x="907"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56" name="Part">
              <a:extLst>
                <a:ext uri="{FF2B5EF4-FFF2-40B4-BE49-F238E27FC236}">
                  <a16:creationId xmlns:a16="http://schemas.microsoft.com/office/drawing/2014/main" id="{C17A0D45-0EBF-4558-8CC1-E4CE943C8CB7}"/>
                </a:ext>
              </a:extLst>
            </p:cNvPr>
            <p:cNvSpPr>
              <a:spLocks/>
            </p:cNvSpPr>
            <p:nvPr/>
          </p:nvSpPr>
          <p:spPr bwMode="auto">
            <a:xfrm>
              <a:off x="7499350" y="2212975"/>
              <a:ext cx="203200" cy="268288"/>
            </a:xfrm>
            <a:custGeom>
              <a:avLst/>
              <a:gdLst>
                <a:gd name="T0" fmla="*/ 907 w 996"/>
                <a:gd name="T1" fmla="*/ 0 h 1317"/>
                <a:gd name="T2" fmla="*/ 952 w 996"/>
                <a:gd name="T3" fmla="*/ 132 h 1317"/>
                <a:gd name="T4" fmla="*/ 330 w 996"/>
                <a:gd name="T5" fmla="*/ 879 h 1317"/>
                <a:gd name="T6" fmla="*/ 330 w 996"/>
                <a:gd name="T7" fmla="*/ 1261 h 1317"/>
                <a:gd name="T8" fmla="*/ 270 w 996"/>
                <a:gd name="T9" fmla="*/ 1317 h 1317"/>
                <a:gd name="T10" fmla="*/ 0 w 996"/>
                <a:gd name="T11" fmla="*/ 1317 h 1317"/>
                <a:gd name="T12" fmla="*/ 0 w 996"/>
                <a:gd name="T13" fmla="*/ 0 h 1317"/>
                <a:gd name="T14" fmla="*/ 907 w 996"/>
                <a:gd name="T15" fmla="*/ 0 h 1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6" h="1317">
                  <a:moveTo>
                    <a:pt x="907" y="0"/>
                  </a:moveTo>
                  <a:cubicBezTo>
                    <a:pt x="990" y="0"/>
                    <a:pt x="996" y="88"/>
                    <a:pt x="952" y="132"/>
                  </a:cubicBezTo>
                  <a:lnTo>
                    <a:pt x="330" y="879"/>
                  </a:lnTo>
                  <a:lnTo>
                    <a:pt x="330" y="1261"/>
                  </a:lnTo>
                  <a:cubicBezTo>
                    <a:pt x="330" y="1296"/>
                    <a:pt x="311" y="1317"/>
                    <a:pt x="270" y="1317"/>
                  </a:cubicBezTo>
                  <a:lnTo>
                    <a:pt x="0" y="1317"/>
                  </a:lnTo>
                  <a:lnTo>
                    <a:pt x="0" y="0"/>
                  </a:lnTo>
                  <a:lnTo>
                    <a:pt x="907"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57" name="Top">
              <a:extLst>
                <a:ext uri="{FF2B5EF4-FFF2-40B4-BE49-F238E27FC236}">
                  <a16:creationId xmlns:a16="http://schemas.microsoft.com/office/drawing/2014/main" id="{D9C69B3B-04AE-4891-8CF9-526C3ECB59B4}"/>
                </a:ext>
              </a:extLst>
            </p:cNvPr>
            <p:cNvSpPr>
              <a:spLocks/>
            </p:cNvSpPr>
            <p:nvPr/>
          </p:nvSpPr>
          <p:spPr bwMode="auto">
            <a:xfrm>
              <a:off x="7204075" y="1419225"/>
              <a:ext cx="244475" cy="42863"/>
            </a:xfrm>
            <a:custGeom>
              <a:avLst/>
              <a:gdLst>
                <a:gd name="T0" fmla="*/ 73 w 1200"/>
                <a:gd name="T1" fmla="*/ 0 h 208"/>
                <a:gd name="T2" fmla="*/ 0 w 1200"/>
                <a:gd name="T3" fmla="*/ 73 h 208"/>
                <a:gd name="T4" fmla="*/ 0 w 1200"/>
                <a:gd name="T5" fmla="*/ 208 h 208"/>
                <a:gd name="T6" fmla="*/ 1200 w 1200"/>
                <a:gd name="T7" fmla="*/ 208 h 208"/>
                <a:gd name="T8" fmla="*/ 1200 w 1200"/>
                <a:gd name="T9" fmla="*/ 73 h 208"/>
                <a:gd name="T10" fmla="*/ 1128 w 1200"/>
                <a:gd name="T11" fmla="*/ 0 h 208"/>
                <a:gd name="T12" fmla="*/ 73 w 1200"/>
                <a:gd name="T13" fmla="*/ 0 h 208"/>
              </a:gdLst>
              <a:ahLst/>
              <a:cxnLst>
                <a:cxn ang="0">
                  <a:pos x="T0" y="T1"/>
                </a:cxn>
                <a:cxn ang="0">
                  <a:pos x="T2" y="T3"/>
                </a:cxn>
                <a:cxn ang="0">
                  <a:pos x="T4" y="T5"/>
                </a:cxn>
                <a:cxn ang="0">
                  <a:pos x="T6" y="T7"/>
                </a:cxn>
                <a:cxn ang="0">
                  <a:pos x="T8" y="T9"/>
                </a:cxn>
                <a:cxn ang="0">
                  <a:pos x="T10" y="T11"/>
                </a:cxn>
                <a:cxn ang="0">
                  <a:pos x="T12" y="T13"/>
                </a:cxn>
              </a:cxnLst>
              <a:rect l="0" t="0" r="r" b="b"/>
              <a:pathLst>
                <a:path w="1200" h="208">
                  <a:moveTo>
                    <a:pt x="73" y="0"/>
                  </a:moveTo>
                  <a:cubicBezTo>
                    <a:pt x="33" y="0"/>
                    <a:pt x="0" y="33"/>
                    <a:pt x="0" y="73"/>
                  </a:cubicBezTo>
                  <a:lnTo>
                    <a:pt x="0" y="208"/>
                  </a:lnTo>
                  <a:lnTo>
                    <a:pt x="1200" y="208"/>
                  </a:lnTo>
                  <a:lnTo>
                    <a:pt x="1200" y="73"/>
                  </a:lnTo>
                  <a:cubicBezTo>
                    <a:pt x="1200" y="33"/>
                    <a:pt x="1168" y="0"/>
                    <a:pt x="1128" y="0"/>
                  </a:cubicBezTo>
                  <a:lnTo>
                    <a:pt x="73" y="0"/>
                  </a:lnTo>
                  <a:close/>
                </a:path>
              </a:pathLst>
            </a:cu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58" name="Bottom">
              <a:extLst>
                <a:ext uri="{FF2B5EF4-FFF2-40B4-BE49-F238E27FC236}">
                  <a16:creationId xmlns:a16="http://schemas.microsoft.com/office/drawing/2014/main" id="{0A4160F0-8281-4A2D-8A6A-04AD0FD5A920}"/>
                </a:ext>
              </a:extLst>
            </p:cNvPr>
            <p:cNvSpPr>
              <a:spLocks/>
            </p:cNvSpPr>
            <p:nvPr/>
          </p:nvSpPr>
          <p:spPr bwMode="auto">
            <a:xfrm>
              <a:off x="7234238" y="2517775"/>
              <a:ext cx="184150" cy="53975"/>
            </a:xfrm>
            <a:custGeom>
              <a:avLst/>
              <a:gdLst>
                <a:gd name="T0" fmla="*/ 0 w 901"/>
                <a:gd name="T1" fmla="*/ 0 h 270"/>
                <a:gd name="T2" fmla="*/ 0 w 901"/>
                <a:gd name="T3" fmla="*/ 195 h 270"/>
                <a:gd name="T4" fmla="*/ 75 w 901"/>
                <a:gd name="T5" fmla="*/ 270 h 270"/>
                <a:gd name="T6" fmla="*/ 826 w 901"/>
                <a:gd name="T7" fmla="*/ 270 h 270"/>
                <a:gd name="T8" fmla="*/ 901 w 901"/>
                <a:gd name="T9" fmla="*/ 195 h 270"/>
                <a:gd name="T10" fmla="*/ 901 w 901"/>
                <a:gd name="T11" fmla="*/ 0 h 270"/>
                <a:gd name="T12" fmla="*/ 0 w 901"/>
                <a:gd name="T13" fmla="*/ 0 h 270"/>
              </a:gdLst>
              <a:ahLst/>
              <a:cxnLst>
                <a:cxn ang="0">
                  <a:pos x="T0" y="T1"/>
                </a:cxn>
                <a:cxn ang="0">
                  <a:pos x="T2" y="T3"/>
                </a:cxn>
                <a:cxn ang="0">
                  <a:pos x="T4" y="T5"/>
                </a:cxn>
                <a:cxn ang="0">
                  <a:pos x="T6" y="T7"/>
                </a:cxn>
                <a:cxn ang="0">
                  <a:pos x="T8" y="T9"/>
                </a:cxn>
                <a:cxn ang="0">
                  <a:pos x="T10" y="T11"/>
                </a:cxn>
                <a:cxn ang="0">
                  <a:pos x="T12" y="T13"/>
                </a:cxn>
              </a:cxnLst>
              <a:rect l="0" t="0" r="r" b="b"/>
              <a:pathLst>
                <a:path w="901" h="270">
                  <a:moveTo>
                    <a:pt x="0" y="0"/>
                  </a:moveTo>
                  <a:lnTo>
                    <a:pt x="0" y="195"/>
                  </a:lnTo>
                  <a:cubicBezTo>
                    <a:pt x="0" y="237"/>
                    <a:pt x="33" y="270"/>
                    <a:pt x="75" y="270"/>
                  </a:cubicBezTo>
                  <a:lnTo>
                    <a:pt x="826" y="270"/>
                  </a:lnTo>
                  <a:cubicBezTo>
                    <a:pt x="867" y="270"/>
                    <a:pt x="901" y="237"/>
                    <a:pt x="901" y="195"/>
                  </a:cubicBezTo>
                  <a:lnTo>
                    <a:pt x="901" y="0"/>
                  </a:lnTo>
                  <a:lnTo>
                    <a:pt x="0" y="0"/>
                  </a:lnTo>
                  <a:close/>
                </a:path>
              </a:pathLst>
            </a:custGeom>
            <a:solidFill>
              <a:srgbClr val="989898"/>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777777"/>
                </a:solidFill>
                <a:latin typeface="Segoe UI" panose="020B0502040204020203" pitchFamily="34" charset="0"/>
                <a:cs typeface="Segoe UI" panose="020B0502040204020203" pitchFamily="34" charset="0"/>
              </a:endParaRPr>
            </a:p>
          </p:txBody>
        </p:sp>
        <p:sp>
          <p:nvSpPr>
            <p:cNvPr id="859" name="Body">
              <a:extLst>
                <a:ext uri="{FF2B5EF4-FFF2-40B4-BE49-F238E27FC236}">
                  <a16:creationId xmlns:a16="http://schemas.microsoft.com/office/drawing/2014/main" id="{29988AB3-8B02-40CE-B220-85C468989A74}"/>
                </a:ext>
              </a:extLst>
            </p:cNvPr>
            <p:cNvSpPr>
              <a:spLocks/>
            </p:cNvSpPr>
            <p:nvPr/>
          </p:nvSpPr>
          <p:spPr bwMode="auto">
            <a:xfrm>
              <a:off x="7143750" y="1450975"/>
              <a:ext cx="365125" cy="1074738"/>
            </a:xfrm>
            <a:custGeom>
              <a:avLst/>
              <a:gdLst>
                <a:gd name="T0" fmla="*/ 147 w 1789"/>
                <a:gd name="T1" fmla="*/ 0 h 5285"/>
                <a:gd name="T2" fmla="*/ 1642 w 1789"/>
                <a:gd name="T3" fmla="*/ 0 h 5285"/>
                <a:gd name="T4" fmla="*/ 1789 w 1789"/>
                <a:gd name="T5" fmla="*/ 147 h 5285"/>
                <a:gd name="T6" fmla="*/ 1789 w 1789"/>
                <a:gd name="T7" fmla="*/ 5138 h 5285"/>
                <a:gd name="T8" fmla="*/ 1642 w 1789"/>
                <a:gd name="T9" fmla="*/ 5285 h 5285"/>
                <a:gd name="T10" fmla="*/ 147 w 1789"/>
                <a:gd name="T11" fmla="*/ 5285 h 5285"/>
                <a:gd name="T12" fmla="*/ 0 w 1789"/>
                <a:gd name="T13" fmla="*/ 5138 h 5285"/>
                <a:gd name="T14" fmla="*/ 0 w 1789"/>
                <a:gd name="T15" fmla="*/ 147 h 5285"/>
                <a:gd name="T16" fmla="*/ 147 w 1789"/>
                <a:gd name="T17" fmla="*/ 0 h 5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9" h="5285">
                  <a:moveTo>
                    <a:pt x="147" y="0"/>
                  </a:moveTo>
                  <a:lnTo>
                    <a:pt x="1642" y="0"/>
                  </a:lnTo>
                  <a:cubicBezTo>
                    <a:pt x="1723" y="0"/>
                    <a:pt x="1789" y="65"/>
                    <a:pt x="1789" y="147"/>
                  </a:cubicBezTo>
                  <a:lnTo>
                    <a:pt x="1789" y="5138"/>
                  </a:lnTo>
                  <a:cubicBezTo>
                    <a:pt x="1789" y="5220"/>
                    <a:pt x="1723" y="5285"/>
                    <a:pt x="1642" y="5285"/>
                  </a:cubicBezTo>
                  <a:lnTo>
                    <a:pt x="147" y="5285"/>
                  </a:lnTo>
                  <a:cubicBezTo>
                    <a:pt x="66" y="5285"/>
                    <a:pt x="0" y="5220"/>
                    <a:pt x="0" y="5138"/>
                  </a:cubicBezTo>
                  <a:lnTo>
                    <a:pt x="0" y="147"/>
                  </a:lnTo>
                  <a:cubicBezTo>
                    <a:pt x="0" y="65"/>
                    <a:pt x="66" y="0"/>
                    <a:pt x="147" y="0"/>
                  </a:cubicBezTo>
                  <a:close/>
                </a:path>
              </a:pathLst>
            </a:custGeom>
            <a:solidFill>
              <a:srgbClr val="666666"/>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60" name="Red Light">
              <a:extLst>
                <a:ext uri="{FF2B5EF4-FFF2-40B4-BE49-F238E27FC236}">
                  <a16:creationId xmlns:a16="http://schemas.microsoft.com/office/drawing/2014/main" id="{A43749F9-52E2-4DA1-879A-3A505039CE1B}"/>
                </a:ext>
              </a:extLst>
            </p:cNvPr>
            <p:cNvSpPr>
              <a:spLocks noChangeArrowheads="1"/>
            </p:cNvSpPr>
            <p:nvPr/>
          </p:nvSpPr>
          <p:spPr bwMode="auto">
            <a:xfrm>
              <a:off x="7215188" y="1520825"/>
              <a:ext cx="222250" cy="220663"/>
            </a:xfrm>
            <a:prstGeom prst="ellipse">
              <a:avLst/>
            </a:prstGeom>
            <a:solidFill>
              <a:srgbClr val="FF5454"/>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61" name="Yellow Light">
              <a:extLst>
                <a:ext uri="{FF2B5EF4-FFF2-40B4-BE49-F238E27FC236}">
                  <a16:creationId xmlns:a16="http://schemas.microsoft.com/office/drawing/2014/main" id="{2185AAD7-8984-447A-9AD9-0B69E43F1BF2}"/>
                </a:ext>
              </a:extLst>
            </p:cNvPr>
            <p:cNvSpPr>
              <a:spLocks noChangeArrowheads="1"/>
            </p:cNvSpPr>
            <p:nvPr/>
          </p:nvSpPr>
          <p:spPr bwMode="auto">
            <a:xfrm>
              <a:off x="7215188" y="1878013"/>
              <a:ext cx="222250" cy="222250"/>
            </a:xfrm>
            <a:prstGeom prst="ellipse">
              <a:avLst/>
            </a:pr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sp>
          <p:nvSpPr>
            <p:cNvPr id="862" name="Green Light">
              <a:extLst>
                <a:ext uri="{FF2B5EF4-FFF2-40B4-BE49-F238E27FC236}">
                  <a16:creationId xmlns:a16="http://schemas.microsoft.com/office/drawing/2014/main" id="{15E95AB7-3614-4053-A122-F4D516CEDAC3}"/>
                </a:ext>
              </a:extLst>
            </p:cNvPr>
            <p:cNvSpPr>
              <a:spLocks noChangeArrowheads="1"/>
            </p:cNvSpPr>
            <p:nvPr/>
          </p:nvSpPr>
          <p:spPr bwMode="auto">
            <a:xfrm>
              <a:off x="7215188" y="2236788"/>
              <a:ext cx="222250" cy="220663"/>
            </a:xfrm>
            <a:prstGeom prst="ellipse">
              <a:avLst/>
            </a:prstGeom>
            <a:solidFill>
              <a:srgbClr val="4A4A4A"/>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grpSp>
      <p:grpSp>
        <p:nvGrpSpPr>
          <p:cNvPr id="889" name="Treemap Chart" descr="&lt;SmartSettings&gt;&lt;SmartResize enabled=&quot;True&quot; minWidth=&quot;25&quot; minHeight=&quot;25&quot; /&gt;&lt;/SmartSettings&gt;">
            <a:extLst>
              <a:ext uri="{FF2B5EF4-FFF2-40B4-BE49-F238E27FC236}">
                <a16:creationId xmlns:a16="http://schemas.microsoft.com/office/drawing/2014/main" id="{8F0CAEA3-80A9-47DB-A692-F0FCF5AED691}"/>
              </a:ext>
            </a:extLst>
          </p:cNvPr>
          <p:cNvGrpSpPr/>
          <p:nvPr>
            <p:custDataLst>
              <p:tags r:id="rId5"/>
            </p:custDataLst>
          </p:nvPr>
        </p:nvGrpSpPr>
        <p:grpSpPr>
          <a:xfrm>
            <a:off x="6448099" y="2986642"/>
            <a:ext cx="2933383" cy="2013347"/>
            <a:chOff x="1639094" y="1022032"/>
            <a:chExt cx="2933383" cy="2013347"/>
          </a:xfrm>
        </p:grpSpPr>
        <p:sp>
          <p:nvSpPr>
            <p:cNvPr id="890" name="Tile Background">
              <a:extLst>
                <a:ext uri="{FF2B5EF4-FFF2-40B4-BE49-F238E27FC236}">
                  <a16:creationId xmlns:a16="http://schemas.microsoft.com/office/drawing/2014/main" id="{806E7FCB-9A67-428E-9573-3516FFCC6457}"/>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891"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E6E1415E-3B94-4FEA-A547-661869667886}"/>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892"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7BF9A406-EF19-4DD9-9D70-9C828D7E425A}"/>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893" name="Rectangles">
              <a:extLst>
                <a:ext uri="{FF2B5EF4-FFF2-40B4-BE49-F238E27FC236}">
                  <a16:creationId xmlns:a16="http://schemas.microsoft.com/office/drawing/2014/main" id="{F0486925-E620-44CA-9D04-198FEFCE4581}"/>
                </a:ext>
              </a:extLst>
            </p:cNvPr>
            <p:cNvGrpSpPr/>
            <p:nvPr/>
          </p:nvGrpSpPr>
          <p:grpSpPr>
            <a:xfrm>
              <a:off x="1693704" y="1354138"/>
              <a:ext cx="2824163" cy="1622425"/>
              <a:chOff x="5111750" y="1354138"/>
              <a:chExt cx="2824163" cy="1622425"/>
            </a:xfrm>
          </p:grpSpPr>
          <p:sp>
            <p:nvSpPr>
              <p:cNvPr id="894" name="Rectangle">
                <a:extLst>
                  <a:ext uri="{FF2B5EF4-FFF2-40B4-BE49-F238E27FC236}">
                    <a16:creationId xmlns:a16="http://schemas.microsoft.com/office/drawing/2014/main" id="{5BD19334-2066-4EBA-B86B-37893E37356A}"/>
                  </a:ext>
                </a:extLst>
              </p:cNvPr>
              <p:cNvSpPr>
                <a:spLocks noChangeArrowheads="1"/>
              </p:cNvSpPr>
              <p:nvPr/>
            </p:nvSpPr>
            <p:spPr bwMode="auto">
              <a:xfrm>
                <a:off x="5111750" y="2170113"/>
                <a:ext cx="1116012" cy="806450"/>
              </a:xfrm>
              <a:prstGeom prst="rect">
                <a:avLst/>
              </a:prstGeom>
              <a:solidFill>
                <a:srgbClr val="2B4055"/>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B</a:t>
                </a:r>
              </a:p>
            </p:txBody>
          </p:sp>
          <p:sp>
            <p:nvSpPr>
              <p:cNvPr id="895" name="Rectangle">
                <a:extLst>
                  <a:ext uri="{FF2B5EF4-FFF2-40B4-BE49-F238E27FC236}">
                    <a16:creationId xmlns:a16="http://schemas.microsoft.com/office/drawing/2014/main" id="{F3E249EC-4293-4744-BA53-D6C80BF778C2}"/>
                  </a:ext>
                </a:extLst>
              </p:cNvPr>
              <p:cNvSpPr>
                <a:spLocks noChangeArrowheads="1"/>
              </p:cNvSpPr>
              <p:nvPr/>
            </p:nvSpPr>
            <p:spPr bwMode="auto">
              <a:xfrm>
                <a:off x="5111750" y="1354138"/>
                <a:ext cx="1116012" cy="804863"/>
              </a:xfrm>
              <a:prstGeom prst="rect">
                <a:avLst/>
              </a:prstGeom>
              <a:solidFill>
                <a:srgbClr val="5DA1E5"/>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A</a:t>
                </a:r>
              </a:p>
            </p:txBody>
          </p:sp>
          <p:sp>
            <p:nvSpPr>
              <p:cNvPr id="896" name="Rectangle">
                <a:extLst>
                  <a:ext uri="{FF2B5EF4-FFF2-40B4-BE49-F238E27FC236}">
                    <a16:creationId xmlns:a16="http://schemas.microsoft.com/office/drawing/2014/main" id="{003EBA10-87FD-4236-8907-489629F25B3E}"/>
                  </a:ext>
                </a:extLst>
              </p:cNvPr>
              <p:cNvSpPr>
                <a:spLocks noChangeArrowheads="1"/>
              </p:cNvSpPr>
              <p:nvPr/>
            </p:nvSpPr>
            <p:spPr bwMode="auto">
              <a:xfrm>
                <a:off x="6242050" y="1354138"/>
                <a:ext cx="622300" cy="1041400"/>
              </a:xfrm>
              <a:prstGeom prst="rect">
                <a:avLst/>
              </a:prstGeom>
              <a:solidFill>
                <a:srgbClr val="60AAA3"/>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C</a:t>
                </a:r>
              </a:p>
            </p:txBody>
          </p:sp>
          <p:sp>
            <p:nvSpPr>
              <p:cNvPr id="897" name="Rectangle">
                <a:extLst>
                  <a:ext uri="{FF2B5EF4-FFF2-40B4-BE49-F238E27FC236}">
                    <a16:creationId xmlns:a16="http://schemas.microsoft.com/office/drawing/2014/main" id="{FF0E933D-EE77-4A4E-9D5E-276066390C7B}"/>
                  </a:ext>
                </a:extLst>
              </p:cNvPr>
              <p:cNvSpPr>
                <a:spLocks noChangeArrowheads="1"/>
              </p:cNvSpPr>
              <p:nvPr/>
            </p:nvSpPr>
            <p:spPr bwMode="auto">
              <a:xfrm>
                <a:off x="6242050" y="2406650"/>
                <a:ext cx="622300" cy="569913"/>
              </a:xfrm>
              <a:prstGeom prst="rect">
                <a:avLst/>
              </a:prstGeom>
              <a:solidFill>
                <a:srgbClr val="BB5787"/>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D</a:t>
                </a:r>
              </a:p>
            </p:txBody>
          </p:sp>
          <p:sp>
            <p:nvSpPr>
              <p:cNvPr id="898" name="Rectangle">
                <a:extLst>
                  <a:ext uri="{FF2B5EF4-FFF2-40B4-BE49-F238E27FC236}">
                    <a16:creationId xmlns:a16="http://schemas.microsoft.com/office/drawing/2014/main" id="{69274EDC-177F-4E10-8810-6F6578F61334}"/>
                  </a:ext>
                </a:extLst>
              </p:cNvPr>
              <p:cNvSpPr>
                <a:spLocks noChangeArrowheads="1"/>
              </p:cNvSpPr>
              <p:nvPr/>
            </p:nvSpPr>
            <p:spPr bwMode="auto">
              <a:xfrm>
                <a:off x="6875463" y="1354138"/>
                <a:ext cx="576262" cy="563563"/>
              </a:xfrm>
              <a:prstGeom prst="rect">
                <a:avLst/>
              </a:prstGeom>
              <a:solidFill>
                <a:srgbClr val="E1B30B"/>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E</a:t>
                </a:r>
              </a:p>
            </p:txBody>
          </p:sp>
          <p:sp>
            <p:nvSpPr>
              <p:cNvPr id="899" name="Rectangle">
                <a:extLst>
                  <a:ext uri="{FF2B5EF4-FFF2-40B4-BE49-F238E27FC236}">
                    <a16:creationId xmlns:a16="http://schemas.microsoft.com/office/drawing/2014/main" id="{F8265551-05DC-47E0-A308-EBC6A98CF6BE}"/>
                  </a:ext>
                </a:extLst>
              </p:cNvPr>
              <p:cNvSpPr>
                <a:spLocks noChangeArrowheads="1"/>
              </p:cNvSpPr>
              <p:nvPr/>
            </p:nvSpPr>
            <p:spPr bwMode="auto">
              <a:xfrm>
                <a:off x="6875463" y="1928813"/>
                <a:ext cx="576262" cy="506413"/>
              </a:xfrm>
              <a:prstGeom prst="rect">
                <a:avLst/>
              </a:prstGeom>
              <a:solidFill>
                <a:srgbClr val="FF5454"/>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F</a:t>
                </a:r>
              </a:p>
            </p:txBody>
          </p:sp>
          <p:sp>
            <p:nvSpPr>
              <p:cNvPr id="900" name="Rectangle">
                <a:extLst>
                  <a:ext uri="{FF2B5EF4-FFF2-40B4-BE49-F238E27FC236}">
                    <a16:creationId xmlns:a16="http://schemas.microsoft.com/office/drawing/2014/main" id="{61AB7B80-9D37-4007-A0F1-B185889EE657}"/>
                  </a:ext>
                </a:extLst>
              </p:cNvPr>
              <p:cNvSpPr>
                <a:spLocks noChangeArrowheads="1"/>
              </p:cNvSpPr>
              <p:nvPr/>
            </p:nvSpPr>
            <p:spPr bwMode="auto">
              <a:xfrm>
                <a:off x="6875463" y="2446338"/>
                <a:ext cx="576262" cy="530225"/>
              </a:xfrm>
              <a:prstGeom prst="rect">
                <a:avLst/>
              </a:prstGeom>
              <a:solidFill>
                <a:srgbClr val="8098AD"/>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G</a:t>
                </a:r>
              </a:p>
            </p:txBody>
          </p:sp>
          <p:sp>
            <p:nvSpPr>
              <p:cNvPr id="901" name="Rectangle">
                <a:extLst>
                  <a:ext uri="{FF2B5EF4-FFF2-40B4-BE49-F238E27FC236}">
                    <a16:creationId xmlns:a16="http://schemas.microsoft.com/office/drawing/2014/main" id="{8D523A64-67EF-4E64-A85E-85C9E54C5F2D}"/>
                  </a:ext>
                </a:extLst>
              </p:cNvPr>
              <p:cNvSpPr>
                <a:spLocks noChangeArrowheads="1"/>
              </p:cNvSpPr>
              <p:nvPr/>
            </p:nvSpPr>
            <p:spPr bwMode="auto">
              <a:xfrm>
                <a:off x="7462838" y="1354138"/>
                <a:ext cx="473075" cy="482600"/>
              </a:xfrm>
              <a:prstGeom prst="rect">
                <a:avLst/>
              </a:prstGeom>
              <a:solidFill>
                <a:srgbClr val="16D66E"/>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H</a:t>
                </a:r>
              </a:p>
            </p:txBody>
          </p:sp>
          <p:sp>
            <p:nvSpPr>
              <p:cNvPr id="902" name="Rectangle">
                <a:extLst>
                  <a:ext uri="{FF2B5EF4-FFF2-40B4-BE49-F238E27FC236}">
                    <a16:creationId xmlns:a16="http://schemas.microsoft.com/office/drawing/2014/main" id="{EEF275DC-A01E-4F26-8045-FA7DEF1C3E04}"/>
                  </a:ext>
                </a:extLst>
              </p:cNvPr>
              <p:cNvSpPr>
                <a:spLocks noChangeArrowheads="1"/>
              </p:cNvSpPr>
              <p:nvPr/>
            </p:nvSpPr>
            <p:spPr bwMode="auto">
              <a:xfrm>
                <a:off x="7462838" y="1847850"/>
                <a:ext cx="473075" cy="403225"/>
              </a:xfrm>
              <a:prstGeom prst="rect">
                <a:avLst/>
              </a:prstGeom>
              <a:solidFill>
                <a:srgbClr val="2073C6"/>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I</a:t>
                </a:r>
              </a:p>
            </p:txBody>
          </p:sp>
          <p:sp>
            <p:nvSpPr>
              <p:cNvPr id="903" name="Rectangle">
                <a:extLst>
                  <a:ext uri="{FF2B5EF4-FFF2-40B4-BE49-F238E27FC236}">
                    <a16:creationId xmlns:a16="http://schemas.microsoft.com/office/drawing/2014/main" id="{DAE6B081-69B9-4BE0-B86E-61132451916D}"/>
                  </a:ext>
                </a:extLst>
              </p:cNvPr>
              <p:cNvSpPr>
                <a:spLocks noChangeArrowheads="1"/>
              </p:cNvSpPr>
              <p:nvPr/>
            </p:nvSpPr>
            <p:spPr bwMode="auto">
              <a:xfrm>
                <a:off x="7462838" y="2262188"/>
                <a:ext cx="230187" cy="714375"/>
              </a:xfrm>
              <a:prstGeom prst="rect">
                <a:avLst/>
              </a:prstGeom>
              <a:solidFill>
                <a:srgbClr val="872253"/>
              </a:solidFill>
              <a:ln w="0">
                <a:noFill/>
                <a:prstDash val="solid"/>
                <a:miter lim="800000"/>
                <a:headEnd/>
                <a:tailEnd/>
              </a:ln>
            </p:spPr>
            <p:txBody>
              <a:bodyPr vert="vert270" wrap="square" lIns="0" tIns="18288" rIns="0" bIns="18288"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500" dirty="0">
                    <a:solidFill>
                      <a:srgbClr val="FFFFFF"/>
                    </a:solidFill>
                    <a:latin typeface="Segoe UI" panose="020B0502040204020203" pitchFamily="34" charset="0"/>
                    <a:cs typeface="Segoe UI" panose="020B0502040204020203" pitchFamily="34" charset="0"/>
                  </a:rPr>
                  <a:t>Category J</a:t>
                </a:r>
              </a:p>
            </p:txBody>
          </p:sp>
          <p:sp>
            <p:nvSpPr>
              <p:cNvPr id="904" name="Rectangle">
                <a:extLst>
                  <a:ext uri="{FF2B5EF4-FFF2-40B4-BE49-F238E27FC236}">
                    <a16:creationId xmlns:a16="http://schemas.microsoft.com/office/drawing/2014/main" id="{BB4C2A26-8C8A-4A52-B7AF-C161209044CE}"/>
                  </a:ext>
                </a:extLst>
              </p:cNvPr>
              <p:cNvSpPr>
                <a:spLocks noChangeArrowheads="1"/>
              </p:cNvSpPr>
              <p:nvPr/>
            </p:nvSpPr>
            <p:spPr bwMode="auto">
              <a:xfrm>
                <a:off x="7705725" y="2262188"/>
                <a:ext cx="230187" cy="714375"/>
              </a:xfrm>
              <a:prstGeom prst="rect">
                <a:avLst/>
              </a:prstGeom>
              <a:solidFill>
                <a:srgbClr val="B84934"/>
              </a:solidFill>
              <a:ln w="0">
                <a:noFill/>
                <a:prstDash val="solid"/>
                <a:miter lim="800000"/>
                <a:headEnd/>
                <a:tailEnd/>
              </a:ln>
            </p:spPr>
            <p:txBody>
              <a:bodyPr vert="vert270" wrap="square" lIns="0" tIns="18288" rIns="0" bIns="18288"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500" dirty="0">
                    <a:solidFill>
                      <a:srgbClr val="FFFFFF"/>
                    </a:solidFill>
                    <a:latin typeface="Segoe UI" panose="020B0502040204020203" pitchFamily="34" charset="0"/>
                    <a:cs typeface="Segoe UI" panose="020B0502040204020203" pitchFamily="34" charset="0"/>
                  </a:rPr>
                  <a:t>Category K</a:t>
                </a:r>
              </a:p>
            </p:txBody>
          </p:sp>
        </p:grpSp>
      </p:grpSp>
      <p:grpSp>
        <p:nvGrpSpPr>
          <p:cNvPr id="905" name="Waterfall Chart" descr="&lt;SmartSettings&gt;&lt;SmartResize enabled=&quot;True&quot; minWidth=&quot;25&quot; minHeight=&quot;25&quot; /&gt;&lt;/SmartSettings&gt;">
            <a:extLst>
              <a:ext uri="{FF2B5EF4-FFF2-40B4-BE49-F238E27FC236}">
                <a16:creationId xmlns:a16="http://schemas.microsoft.com/office/drawing/2014/main" id="{AADFB095-38FA-458E-B173-B7C3D2D7A1E5}"/>
              </a:ext>
            </a:extLst>
          </p:cNvPr>
          <p:cNvGrpSpPr/>
          <p:nvPr>
            <p:custDataLst>
              <p:tags r:id="rId6"/>
            </p:custDataLst>
          </p:nvPr>
        </p:nvGrpSpPr>
        <p:grpSpPr>
          <a:xfrm>
            <a:off x="9092410" y="4617783"/>
            <a:ext cx="2933383" cy="2013347"/>
            <a:chOff x="1639094" y="1022032"/>
            <a:chExt cx="2933383" cy="2013347"/>
          </a:xfrm>
        </p:grpSpPr>
        <p:sp>
          <p:nvSpPr>
            <p:cNvPr id="906" name="Tile Background">
              <a:extLst>
                <a:ext uri="{FF2B5EF4-FFF2-40B4-BE49-F238E27FC236}">
                  <a16:creationId xmlns:a16="http://schemas.microsoft.com/office/drawing/2014/main" id="{365ED5F9-8051-42C8-B847-944BE114AF84}"/>
                </a:ext>
              </a:extLst>
            </p:cNvPr>
            <p:cNvSpPr>
              <a:spLocks noChangeAspect="1" noChangeArrowheads="1"/>
            </p:cNvSpPr>
            <p:nvPr/>
          </p:nvSpPr>
          <p:spPr bwMode="auto">
            <a:xfrm>
              <a:off x="1639094" y="1022032"/>
              <a:ext cx="2933383" cy="2013347"/>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907"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76995BDE-F807-40DB-A0E2-18EE54408553}"/>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908"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F587881C-D748-405C-AA0F-C894BC09872C}"/>
                </a:ext>
              </a:extLst>
            </p:cNvPr>
            <p:cNvSpPr>
              <a:spLocks noChangeShapeType="1"/>
            </p:cNvSpPr>
            <p:nvPr/>
          </p:nvSpPr>
          <p:spPr bwMode="auto">
            <a:xfrm>
              <a:off x="1639095" y="1302423"/>
              <a:ext cx="2933382"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909" name="Lines">
              <a:extLst>
                <a:ext uri="{FF2B5EF4-FFF2-40B4-BE49-F238E27FC236}">
                  <a16:creationId xmlns:a16="http://schemas.microsoft.com/office/drawing/2014/main" id="{3A0FD07E-D509-44B0-81DA-8B92EC37C651}"/>
                </a:ext>
              </a:extLst>
            </p:cNvPr>
            <p:cNvGrpSpPr/>
            <p:nvPr/>
          </p:nvGrpSpPr>
          <p:grpSpPr>
            <a:xfrm>
              <a:off x="1987391" y="1454150"/>
              <a:ext cx="2408238" cy="1366838"/>
              <a:chOff x="5191125" y="1416050"/>
              <a:chExt cx="2408238" cy="1366838"/>
            </a:xfrm>
          </p:grpSpPr>
          <p:sp>
            <p:nvSpPr>
              <p:cNvPr id="945" name="Line">
                <a:extLst>
                  <a:ext uri="{FF2B5EF4-FFF2-40B4-BE49-F238E27FC236}">
                    <a16:creationId xmlns:a16="http://schemas.microsoft.com/office/drawing/2014/main" id="{DCC50A3E-C054-4EDC-BEE4-B4F89D006DD9}"/>
                  </a:ext>
                </a:extLst>
              </p:cNvPr>
              <p:cNvSpPr>
                <a:spLocks noChangeShapeType="1"/>
              </p:cNvSpPr>
              <p:nvPr/>
            </p:nvSpPr>
            <p:spPr bwMode="auto">
              <a:xfrm>
                <a:off x="5191125" y="2782888"/>
                <a:ext cx="2408238" cy="0"/>
              </a:xfrm>
              <a:prstGeom prst="line">
                <a:avLst/>
              </a:prstGeom>
              <a:noFill/>
              <a:ln w="11113"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46" name="Line">
                <a:extLst>
                  <a:ext uri="{FF2B5EF4-FFF2-40B4-BE49-F238E27FC236}">
                    <a16:creationId xmlns:a16="http://schemas.microsoft.com/office/drawing/2014/main" id="{3EA48720-11A5-4436-90EA-DCAE49CE6489}"/>
                  </a:ext>
                </a:extLst>
              </p:cNvPr>
              <p:cNvSpPr>
                <a:spLocks noChangeShapeType="1"/>
              </p:cNvSpPr>
              <p:nvPr/>
            </p:nvSpPr>
            <p:spPr bwMode="auto">
              <a:xfrm>
                <a:off x="5191125" y="2509838"/>
                <a:ext cx="24082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47" name="Line">
                <a:extLst>
                  <a:ext uri="{FF2B5EF4-FFF2-40B4-BE49-F238E27FC236}">
                    <a16:creationId xmlns:a16="http://schemas.microsoft.com/office/drawing/2014/main" id="{751AA7E7-A61D-4D8C-9908-02568C153433}"/>
                  </a:ext>
                </a:extLst>
              </p:cNvPr>
              <p:cNvSpPr>
                <a:spLocks noChangeShapeType="1"/>
              </p:cNvSpPr>
              <p:nvPr/>
            </p:nvSpPr>
            <p:spPr bwMode="auto">
              <a:xfrm>
                <a:off x="5191125" y="2235200"/>
                <a:ext cx="24082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48" name="Line">
                <a:extLst>
                  <a:ext uri="{FF2B5EF4-FFF2-40B4-BE49-F238E27FC236}">
                    <a16:creationId xmlns:a16="http://schemas.microsoft.com/office/drawing/2014/main" id="{F6BB426B-ABE1-44D5-A0DF-000A863CC69D}"/>
                  </a:ext>
                </a:extLst>
              </p:cNvPr>
              <p:cNvSpPr>
                <a:spLocks noChangeShapeType="1"/>
              </p:cNvSpPr>
              <p:nvPr/>
            </p:nvSpPr>
            <p:spPr bwMode="auto">
              <a:xfrm>
                <a:off x="5191125" y="1962150"/>
                <a:ext cx="24082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49" name="Line">
                <a:extLst>
                  <a:ext uri="{FF2B5EF4-FFF2-40B4-BE49-F238E27FC236}">
                    <a16:creationId xmlns:a16="http://schemas.microsoft.com/office/drawing/2014/main" id="{A1545EF7-D5BD-4821-9829-105C261C41A2}"/>
                  </a:ext>
                </a:extLst>
              </p:cNvPr>
              <p:cNvSpPr>
                <a:spLocks noChangeShapeType="1"/>
              </p:cNvSpPr>
              <p:nvPr/>
            </p:nvSpPr>
            <p:spPr bwMode="auto">
              <a:xfrm>
                <a:off x="5191125" y="1689100"/>
                <a:ext cx="24082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50" name="Line">
                <a:extLst>
                  <a:ext uri="{FF2B5EF4-FFF2-40B4-BE49-F238E27FC236}">
                    <a16:creationId xmlns:a16="http://schemas.microsoft.com/office/drawing/2014/main" id="{8ACB21A5-1F0E-42A9-A4FE-D8F5AE305581}"/>
                  </a:ext>
                </a:extLst>
              </p:cNvPr>
              <p:cNvSpPr>
                <a:spLocks noChangeShapeType="1"/>
              </p:cNvSpPr>
              <p:nvPr/>
            </p:nvSpPr>
            <p:spPr bwMode="auto">
              <a:xfrm>
                <a:off x="5191125" y="1416050"/>
                <a:ext cx="24082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910" name="Waterfall">
              <a:extLst>
                <a:ext uri="{FF2B5EF4-FFF2-40B4-BE49-F238E27FC236}">
                  <a16:creationId xmlns:a16="http://schemas.microsoft.com/office/drawing/2014/main" id="{8CDD81AF-7A02-484F-A8CA-8129EA264F4D}"/>
                </a:ext>
              </a:extLst>
            </p:cNvPr>
            <p:cNvGrpSpPr/>
            <p:nvPr/>
          </p:nvGrpSpPr>
          <p:grpSpPr>
            <a:xfrm>
              <a:off x="2050891" y="1603375"/>
              <a:ext cx="2287588" cy="1217613"/>
              <a:chOff x="5254625" y="1565275"/>
              <a:chExt cx="2287588" cy="1217613"/>
            </a:xfrm>
          </p:grpSpPr>
          <p:sp>
            <p:nvSpPr>
              <p:cNvPr id="928" name="Rectangle">
                <a:extLst>
                  <a:ext uri="{FF2B5EF4-FFF2-40B4-BE49-F238E27FC236}">
                    <a16:creationId xmlns:a16="http://schemas.microsoft.com/office/drawing/2014/main" id="{787B19E9-2494-4B3E-8AA4-407725092562}"/>
                  </a:ext>
                </a:extLst>
              </p:cNvPr>
              <p:cNvSpPr>
                <a:spLocks noChangeArrowheads="1"/>
              </p:cNvSpPr>
              <p:nvPr/>
            </p:nvSpPr>
            <p:spPr bwMode="auto">
              <a:xfrm>
                <a:off x="5254625" y="2392363"/>
                <a:ext cx="171450" cy="390525"/>
              </a:xfrm>
              <a:prstGeom prst="rect">
                <a:avLst/>
              </a:prstGeom>
              <a:solidFill>
                <a:srgbClr val="B4B4B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FFFFFF"/>
                  </a:solidFill>
                  <a:latin typeface="Segoe UI" panose="020B0502040204020203" pitchFamily="34" charset="0"/>
                  <a:cs typeface="Segoe UI" panose="020B0502040204020203" pitchFamily="34" charset="0"/>
                </a:endParaRPr>
              </a:p>
            </p:txBody>
          </p:sp>
          <p:sp>
            <p:nvSpPr>
              <p:cNvPr id="929" name="Rectangle">
                <a:extLst>
                  <a:ext uri="{FF2B5EF4-FFF2-40B4-BE49-F238E27FC236}">
                    <a16:creationId xmlns:a16="http://schemas.microsoft.com/office/drawing/2014/main" id="{06203D82-6D80-4C4D-98B0-518288CA6D58}"/>
                  </a:ext>
                </a:extLst>
              </p:cNvPr>
              <p:cNvSpPr>
                <a:spLocks noChangeArrowheads="1"/>
              </p:cNvSpPr>
              <p:nvPr/>
            </p:nvSpPr>
            <p:spPr bwMode="auto">
              <a:xfrm>
                <a:off x="5518150" y="2184400"/>
                <a:ext cx="173038" cy="207963"/>
              </a:xfrm>
              <a:prstGeom prst="rect">
                <a:avLst/>
              </a:prstGeom>
              <a:solidFill>
                <a:srgbClr val="10A88E"/>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930" name="Rectangle">
                <a:extLst>
                  <a:ext uri="{FF2B5EF4-FFF2-40B4-BE49-F238E27FC236}">
                    <a16:creationId xmlns:a16="http://schemas.microsoft.com/office/drawing/2014/main" id="{4301119E-3595-47D6-90D4-58053802CC42}"/>
                  </a:ext>
                </a:extLst>
              </p:cNvPr>
              <p:cNvSpPr>
                <a:spLocks noChangeArrowheads="1"/>
              </p:cNvSpPr>
              <p:nvPr/>
            </p:nvSpPr>
            <p:spPr bwMode="auto">
              <a:xfrm>
                <a:off x="5783263" y="1817688"/>
                <a:ext cx="173038" cy="366713"/>
              </a:xfrm>
              <a:prstGeom prst="rect">
                <a:avLst/>
              </a:prstGeom>
              <a:solidFill>
                <a:srgbClr val="10A88E"/>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931" name="Rectangle">
                <a:extLst>
                  <a:ext uri="{FF2B5EF4-FFF2-40B4-BE49-F238E27FC236}">
                    <a16:creationId xmlns:a16="http://schemas.microsoft.com/office/drawing/2014/main" id="{1A6A7E0D-DF8E-4C00-A429-F0DE5865E745}"/>
                  </a:ext>
                </a:extLst>
              </p:cNvPr>
              <p:cNvSpPr>
                <a:spLocks noChangeArrowheads="1"/>
              </p:cNvSpPr>
              <p:nvPr/>
            </p:nvSpPr>
            <p:spPr bwMode="auto">
              <a:xfrm>
                <a:off x="6046788" y="1565275"/>
                <a:ext cx="173038" cy="252413"/>
              </a:xfrm>
              <a:prstGeom prst="rect">
                <a:avLst/>
              </a:prstGeom>
              <a:solidFill>
                <a:srgbClr val="10A88E"/>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932" name="Rectangle">
                <a:extLst>
                  <a:ext uri="{FF2B5EF4-FFF2-40B4-BE49-F238E27FC236}">
                    <a16:creationId xmlns:a16="http://schemas.microsoft.com/office/drawing/2014/main" id="{AC75FC58-FCB3-4B44-A617-AA694356BE71}"/>
                  </a:ext>
                </a:extLst>
              </p:cNvPr>
              <p:cNvSpPr>
                <a:spLocks noChangeArrowheads="1"/>
              </p:cNvSpPr>
              <p:nvPr/>
            </p:nvSpPr>
            <p:spPr bwMode="auto">
              <a:xfrm>
                <a:off x="6311900" y="1565275"/>
                <a:ext cx="173038" cy="114300"/>
              </a:xfrm>
              <a:prstGeom prst="rect">
                <a:avLst/>
              </a:prstGeom>
              <a:solidFill>
                <a:srgbClr val="FF545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933" name="Rectangle">
                <a:extLst>
                  <a:ext uri="{FF2B5EF4-FFF2-40B4-BE49-F238E27FC236}">
                    <a16:creationId xmlns:a16="http://schemas.microsoft.com/office/drawing/2014/main" id="{99FA4447-B8B3-4D2E-B071-6A9D683FB1A6}"/>
                  </a:ext>
                </a:extLst>
              </p:cNvPr>
              <p:cNvSpPr>
                <a:spLocks noChangeArrowheads="1"/>
              </p:cNvSpPr>
              <p:nvPr/>
            </p:nvSpPr>
            <p:spPr bwMode="auto">
              <a:xfrm>
                <a:off x="6575425" y="1679575"/>
                <a:ext cx="173038" cy="230188"/>
              </a:xfrm>
              <a:prstGeom prst="rect">
                <a:avLst/>
              </a:prstGeom>
              <a:solidFill>
                <a:srgbClr val="FF545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934" name="Rectangle">
                <a:extLst>
                  <a:ext uri="{FF2B5EF4-FFF2-40B4-BE49-F238E27FC236}">
                    <a16:creationId xmlns:a16="http://schemas.microsoft.com/office/drawing/2014/main" id="{BD4AE6A5-814F-49A8-B4C2-DF4590E54F55}"/>
                  </a:ext>
                </a:extLst>
              </p:cNvPr>
              <p:cNvSpPr>
                <a:spLocks noChangeArrowheads="1"/>
              </p:cNvSpPr>
              <p:nvPr/>
            </p:nvSpPr>
            <p:spPr bwMode="auto">
              <a:xfrm>
                <a:off x="6840538" y="1909763"/>
                <a:ext cx="173038" cy="138113"/>
              </a:xfrm>
              <a:prstGeom prst="rect">
                <a:avLst/>
              </a:prstGeom>
              <a:solidFill>
                <a:srgbClr val="FF545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935" name="Rectangle">
                <a:extLst>
                  <a:ext uri="{FF2B5EF4-FFF2-40B4-BE49-F238E27FC236}">
                    <a16:creationId xmlns:a16="http://schemas.microsoft.com/office/drawing/2014/main" id="{3D1B148C-9E3A-4F3F-B929-D7EF972B47C4}"/>
                  </a:ext>
                </a:extLst>
              </p:cNvPr>
              <p:cNvSpPr>
                <a:spLocks noChangeArrowheads="1"/>
              </p:cNvSpPr>
              <p:nvPr/>
            </p:nvSpPr>
            <p:spPr bwMode="auto">
              <a:xfrm>
                <a:off x="7104063" y="2047875"/>
                <a:ext cx="173038" cy="92075"/>
              </a:xfrm>
              <a:prstGeom prst="rect">
                <a:avLst/>
              </a:prstGeom>
              <a:solidFill>
                <a:srgbClr val="FF545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936" name="Rectangle">
                <a:extLst>
                  <a:ext uri="{FF2B5EF4-FFF2-40B4-BE49-F238E27FC236}">
                    <a16:creationId xmlns:a16="http://schemas.microsoft.com/office/drawing/2014/main" id="{035A9E41-2F72-41CA-B2E9-6E4E7FED9909}"/>
                  </a:ext>
                </a:extLst>
              </p:cNvPr>
              <p:cNvSpPr>
                <a:spLocks noChangeArrowheads="1"/>
              </p:cNvSpPr>
              <p:nvPr/>
            </p:nvSpPr>
            <p:spPr bwMode="auto">
              <a:xfrm>
                <a:off x="7369175" y="2139950"/>
                <a:ext cx="173038" cy="642938"/>
              </a:xfrm>
              <a:prstGeom prst="rect">
                <a:avLst/>
              </a:prstGeom>
              <a:solidFill>
                <a:srgbClr val="B4B4B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937" name="Line">
                <a:extLst>
                  <a:ext uri="{FF2B5EF4-FFF2-40B4-BE49-F238E27FC236}">
                    <a16:creationId xmlns:a16="http://schemas.microsoft.com/office/drawing/2014/main" id="{A8C4CAF8-0FCB-4323-9EB0-EB4F88B31902}"/>
                  </a:ext>
                </a:extLst>
              </p:cNvPr>
              <p:cNvSpPr>
                <a:spLocks noChangeShapeType="1"/>
              </p:cNvSpPr>
              <p:nvPr/>
            </p:nvSpPr>
            <p:spPr bwMode="auto">
              <a:xfrm>
                <a:off x="5257800" y="2392363"/>
                <a:ext cx="430213"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38" name="Line">
                <a:extLst>
                  <a:ext uri="{FF2B5EF4-FFF2-40B4-BE49-F238E27FC236}">
                    <a16:creationId xmlns:a16="http://schemas.microsoft.com/office/drawing/2014/main" id="{EEDBC760-2A00-4279-AE4F-4574483C06E9}"/>
                  </a:ext>
                </a:extLst>
              </p:cNvPr>
              <p:cNvSpPr>
                <a:spLocks noChangeShapeType="1"/>
              </p:cNvSpPr>
              <p:nvPr/>
            </p:nvSpPr>
            <p:spPr bwMode="auto">
              <a:xfrm>
                <a:off x="5521325" y="2184400"/>
                <a:ext cx="431800"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39" name="Line">
                <a:extLst>
                  <a:ext uri="{FF2B5EF4-FFF2-40B4-BE49-F238E27FC236}">
                    <a16:creationId xmlns:a16="http://schemas.microsoft.com/office/drawing/2014/main" id="{58011E19-DAED-469D-AAC1-505114901B8A}"/>
                  </a:ext>
                </a:extLst>
              </p:cNvPr>
              <p:cNvSpPr>
                <a:spLocks noChangeShapeType="1"/>
              </p:cNvSpPr>
              <p:nvPr/>
            </p:nvSpPr>
            <p:spPr bwMode="auto">
              <a:xfrm>
                <a:off x="5786438" y="1817688"/>
                <a:ext cx="430213"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40" name="Line">
                <a:extLst>
                  <a:ext uri="{FF2B5EF4-FFF2-40B4-BE49-F238E27FC236}">
                    <a16:creationId xmlns:a16="http://schemas.microsoft.com/office/drawing/2014/main" id="{9317E7FF-E482-423A-8D7D-9913E1E1D52B}"/>
                  </a:ext>
                </a:extLst>
              </p:cNvPr>
              <p:cNvSpPr>
                <a:spLocks noChangeShapeType="1"/>
              </p:cNvSpPr>
              <p:nvPr/>
            </p:nvSpPr>
            <p:spPr bwMode="auto">
              <a:xfrm>
                <a:off x="6049963" y="1565275"/>
                <a:ext cx="431800"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41" name="Line">
                <a:extLst>
                  <a:ext uri="{FF2B5EF4-FFF2-40B4-BE49-F238E27FC236}">
                    <a16:creationId xmlns:a16="http://schemas.microsoft.com/office/drawing/2014/main" id="{113F99CB-4149-4BA2-825A-DB1048711B35}"/>
                  </a:ext>
                </a:extLst>
              </p:cNvPr>
              <p:cNvSpPr>
                <a:spLocks noChangeShapeType="1"/>
              </p:cNvSpPr>
              <p:nvPr/>
            </p:nvSpPr>
            <p:spPr bwMode="auto">
              <a:xfrm>
                <a:off x="6315075" y="1679575"/>
                <a:ext cx="430213"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42" name="Line">
                <a:extLst>
                  <a:ext uri="{FF2B5EF4-FFF2-40B4-BE49-F238E27FC236}">
                    <a16:creationId xmlns:a16="http://schemas.microsoft.com/office/drawing/2014/main" id="{36863053-6632-4C98-B882-56AFC78B0325}"/>
                  </a:ext>
                </a:extLst>
              </p:cNvPr>
              <p:cNvSpPr>
                <a:spLocks noChangeShapeType="1"/>
              </p:cNvSpPr>
              <p:nvPr/>
            </p:nvSpPr>
            <p:spPr bwMode="auto">
              <a:xfrm>
                <a:off x="6578600" y="1909763"/>
                <a:ext cx="431800"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43" name="Line">
                <a:extLst>
                  <a:ext uri="{FF2B5EF4-FFF2-40B4-BE49-F238E27FC236}">
                    <a16:creationId xmlns:a16="http://schemas.microsoft.com/office/drawing/2014/main" id="{BEC9A047-66D8-4897-ADE0-29B0EF46F358}"/>
                  </a:ext>
                </a:extLst>
              </p:cNvPr>
              <p:cNvSpPr>
                <a:spLocks noChangeShapeType="1"/>
              </p:cNvSpPr>
              <p:nvPr/>
            </p:nvSpPr>
            <p:spPr bwMode="auto">
              <a:xfrm>
                <a:off x="6843713" y="2047875"/>
                <a:ext cx="430213"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944" name="Line">
                <a:extLst>
                  <a:ext uri="{FF2B5EF4-FFF2-40B4-BE49-F238E27FC236}">
                    <a16:creationId xmlns:a16="http://schemas.microsoft.com/office/drawing/2014/main" id="{8FF58D65-00CF-4916-8274-ABF5B9610173}"/>
                  </a:ext>
                </a:extLst>
              </p:cNvPr>
              <p:cNvSpPr>
                <a:spLocks noChangeShapeType="1"/>
              </p:cNvSpPr>
              <p:nvPr/>
            </p:nvSpPr>
            <p:spPr bwMode="auto">
              <a:xfrm>
                <a:off x="7107238" y="2139950"/>
                <a:ext cx="431800"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911" name="Y Axis Labels">
              <a:extLst>
                <a:ext uri="{FF2B5EF4-FFF2-40B4-BE49-F238E27FC236}">
                  <a16:creationId xmlns:a16="http://schemas.microsoft.com/office/drawing/2014/main" id="{7C580EF2-7975-453E-AE7D-B58A9CB981F9}"/>
                </a:ext>
              </a:extLst>
            </p:cNvPr>
            <p:cNvGrpSpPr/>
            <p:nvPr/>
          </p:nvGrpSpPr>
          <p:grpSpPr>
            <a:xfrm>
              <a:off x="1815941" y="1418431"/>
              <a:ext cx="105798" cy="1439812"/>
              <a:chOff x="5019675" y="1380331"/>
              <a:chExt cx="105798" cy="1439812"/>
            </a:xfrm>
          </p:grpSpPr>
          <p:sp>
            <p:nvSpPr>
              <p:cNvPr id="922" name="Label">
                <a:extLst>
                  <a:ext uri="{FF2B5EF4-FFF2-40B4-BE49-F238E27FC236}">
                    <a16:creationId xmlns:a16="http://schemas.microsoft.com/office/drawing/2014/main" id="{FA6BD991-E51D-4853-A899-950D49700F08}"/>
                  </a:ext>
                </a:extLst>
              </p:cNvPr>
              <p:cNvSpPr>
                <a:spLocks noChangeArrowheads="1"/>
              </p:cNvSpPr>
              <p:nvPr/>
            </p:nvSpPr>
            <p:spPr bwMode="auto">
              <a:xfrm>
                <a:off x="5090207" y="2743199"/>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sp>
            <p:nvSpPr>
              <p:cNvPr id="923" name="Label">
                <a:extLst>
                  <a:ext uri="{FF2B5EF4-FFF2-40B4-BE49-F238E27FC236}">
                    <a16:creationId xmlns:a16="http://schemas.microsoft.com/office/drawing/2014/main" id="{69B17DFF-4B91-44AC-90E6-98F9075AAA4F}"/>
                  </a:ext>
                </a:extLst>
              </p:cNvPr>
              <p:cNvSpPr>
                <a:spLocks noChangeArrowheads="1"/>
              </p:cNvSpPr>
              <p:nvPr/>
            </p:nvSpPr>
            <p:spPr bwMode="auto">
              <a:xfrm>
                <a:off x="5019675" y="2470627"/>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100</a:t>
                </a:r>
                <a:endParaRPr kumimoji="0" lang="en-US" altLang="en-US" sz="500" b="0" i="0" u="none" strike="noStrike" cap="none" normalizeH="0" baseline="0">
                  <a:ln>
                    <a:noFill/>
                  </a:ln>
                  <a:solidFill>
                    <a:srgbClr val="777777"/>
                  </a:solidFill>
                  <a:effectLst/>
                </a:endParaRPr>
              </a:p>
            </p:txBody>
          </p:sp>
          <p:sp>
            <p:nvSpPr>
              <p:cNvPr id="924" name="Label">
                <a:extLst>
                  <a:ext uri="{FF2B5EF4-FFF2-40B4-BE49-F238E27FC236}">
                    <a16:creationId xmlns:a16="http://schemas.microsoft.com/office/drawing/2014/main" id="{26AE6AD9-89B9-42E7-9504-D4D45747C4C4}"/>
                  </a:ext>
                </a:extLst>
              </p:cNvPr>
              <p:cNvSpPr>
                <a:spLocks noChangeArrowheads="1"/>
              </p:cNvSpPr>
              <p:nvPr/>
            </p:nvSpPr>
            <p:spPr bwMode="auto">
              <a:xfrm>
                <a:off x="5019675" y="2198053"/>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200</a:t>
                </a:r>
                <a:endParaRPr kumimoji="0" lang="en-US" altLang="en-US" sz="500" b="0" i="0" u="none" strike="noStrike" cap="none" normalizeH="0" baseline="0">
                  <a:ln>
                    <a:noFill/>
                  </a:ln>
                  <a:solidFill>
                    <a:srgbClr val="777777"/>
                  </a:solidFill>
                  <a:effectLst/>
                </a:endParaRPr>
              </a:p>
            </p:txBody>
          </p:sp>
          <p:sp>
            <p:nvSpPr>
              <p:cNvPr id="925" name="Label">
                <a:extLst>
                  <a:ext uri="{FF2B5EF4-FFF2-40B4-BE49-F238E27FC236}">
                    <a16:creationId xmlns:a16="http://schemas.microsoft.com/office/drawing/2014/main" id="{5D773649-7D6C-4041-A2F5-B657688FC1ED}"/>
                  </a:ext>
                </a:extLst>
              </p:cNvPr>
              <p:cNvSpPr>
                <a:spLocks noChangeArrowheads="1"/>
              </p:cNvSpPr>
              <p:nvPr/>
            </p:nvSpPr>
            <p:spPr bwMode="auto">
              <a:xfrm>
                <a:off x="5019675" y="1925479"/>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300</a:t>
                </a:r>
                <a:endParaRPr kumimoji="0" lang="en-US" altLang="en-US" sz="500" b="0" i="0" u="none" strike="noStrike" cap="none" normalizeH="0" baseline="0">
                  <a:ln>
                    <a:noFill/>
                  </a:ln>
                  <a:solidFill>
                    <a:srgbClr val="777777"/>
                  </a:solidFill>
                  <a:effectLst/>
                </a:endParaRPr>
              </a:p>
            </p:txBody>
          </p:sp>
          <p:sp>
            <p:nvSpPr>
              <p:cNvPr id="926" name="Label">
                <a:extLst>
                  <a:ext uri="{FF2B5EF4-FFF2-40B4-BE49-F238E27FC236}">
                    <a16:creationId xmlns:a16="http://schemas.microsoft.com/office/drawing/2014/main" id="{80770627-ABA8-49F8-9ACA-165ED25A7A0E}"/>
                  </a:ext>
                </a:extLst>
              </p:cNvPr>
              <p:cNvSpPr>
                <a:spLocks noChangeArrowheads="1"/>
              </p:cNvSpPr>
              <p:nvPr/>
            </p:nvSpPr>
            <p:spPr bwMode="auto">
              <a:xfrm>
                <a:off x="5019675" y="1652905"/>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400</a:t>
                </a:r>
                <a:endParaRPr kumimoji="0" lang="en-US" altLang="en-US" sz="500" b="0" i="0" u="none" strike="noStrike" cap="none" normalizeH="0" baseline="0">
                  <a:ln>
                    <a:noFill/>
                  </a:ln>
                  <a:solidFill>
                    <a:srgbClr val="777777"/>
                  </a:solidFill>
                  <a:effectLst/>
                </a:endParaRPr>
              </a:p>
            </p:txBody>
          </p:sp>
          <p:sp>
            <p:nvSpPr>
              <p:cNvPr id="927" name="Label">
                <a:extLst>
                  <a:ext uri="{FF2B5EF4-FFF2-40B4-BE49-F238E27FC236}">
                    <a16:creationId xmlns:a16="http://schemas.microsoft.com/office/drawing/2014/main" id="{C7BA6FCF-35F4-431B-A9B9-4B112C81E40E}"/>
                  </a:ext>
                </a:extLst>
              </p:cNvPr>
              <p:cNvSpPr>
                <a:spLocks noChangeArrowheads="1"/>
              </p:cNvSpPr>
              <p:nvPr/>
            </p:nvSpPr>
            <p:spPr bwMode="auto">
              <a:xfrm>
                <a:off x="5019675" y="1380331"/>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500</a:t>
                </a:r>
                <a:endParaRPr kumimoji="0" lang="en-US" altLang="en-US" sz="500" b="0" i="0" u="none" strike="noStrike" cap="none" normalizeH="0" baseline="0" dirty="0">
                  <a:ln>
                    <a:noFill/>
                  </a:ln>
                  <a:solidFill>
                    <a:srgbClr val="777777"/>
                  </a:solidFill>
                  <a:effectLst/>
                </a:endParaRPr>
              </a:p>
            </p:txBody>
          </p:sp>
        </p:grpSp>
        <p:grpSp>
          <p:nvGrpSpPr>
            <p:cNvPr id="912" name="X Axis Labels">
              <a:extLst>
                <a:ext uri="{FF2B5EF4-FFF2-40B4-BE49-F238E27FC236}">
                  <a16:creationId xmlns:a16="http://schemas.microsoft.com/office/drawing/2014/main" id="{BE79F6EC-BEBA-4D44-A328-A39EF7279725}"/>
                </a:ext>
              </a:extLst>
            </p:cNvPr>
            <p:cNvGrpSpPr/>
            <p:nvPr/>
          </p:nvGrpSpPr>
          <p:grpSpPr>
            <a:xfrm>
              <a:off x="2070091" y="2859088"/>
              <a:ext cx="2235570" cy="76944"/>
              <a:chOff x="5273825" y="2820988"/>
              <a:chExt cx="2235570" cy="76944"/>
            </a:xfrm>
          </p:grpSpPr>
          <p:sp>
            <p:nvSpPr>
              <p:cNvPr id="913" name="Label">
                <a:extLst>
                  <a:ext uri="{FF2B5EF4-FFF2-40B4-BE49-F238E27FC236}">
                    <a16:creationId xmlns:a16="http://schemas.microsoft.com/office/drawing/2014/main" id="{3494F177-1ED8-4811-AC45-61071A0B6005}"/>
                  </a:ext>
                </a:extLst>
              </p:cNvPr>
              <p:cNvSpPr>
                <a:spLocks noChangeArrowheads="1"/>
              </p:cNvSpPr>
              <p:nvPr/>
            </p:nvSpPr>
            <p:spPr bwMode="auto">
              <a:xfrm>
                <a:off x="5273825" y="2820988"/>
                <a:ext cx="13305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Start</a:t>
                </a:r>
                <a:endParaRPr kumimoji="0" lang="en-US" altLang="en-US" sz="500" b="0" i="0" u="none" strike="noStrike" cap="none" normalizeH="0" baseline="0" dirty="0">
                  <a:ln>
                    <a:noFill/>
                  </a:ln>
                  <a:solidFill>
                    <a:srgbClr val="777777"/>
                  </a:solidFill>
                  <a:effectLst/>
                </a:endParaRPr>
              </a:p>
            </p:txBody>
          </p:sp>
          <p:sp>
            <p:nvSpPr>
              <p:cNvPr id="914" name="Label">
                <a:extLst>
                  <a:ext uri="{FF2B5EF4-FFF2-40B4-BE49-F238E27FC236}">
                    <a16:creationId xmlns:a16="http://schemas.microsoft.com/office/drawing/2014/main" id="{55F25D25-3078-4398-91CD-4AF4EDE4E99E}"/>
                  </a:ext>
                </a:extLst>
              </p:cNvPr>
              <p:cNvSpPr>
                <a:spLocks noChangeArrowheads="1"/>
              </p:cNvSpPr>
              <p:nvPr/>
            </p:nvSpPr>
            <p:spPr bwMode="auto">
              <a:xfrm>
                <a:off x="5583830" y="2820988"/>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A</a:t>
                </a:r>
                <a:endParaRPr kumimoji="0" lang="en-US" altLang="en-US" sz="500" b="0" i="0" u="none" strike="noStrike" cap="none" normalizeH="0" baseline="0">
                  <a:ln>
                    <a:noFill/>
                  </a:ln>
                  <a:solidFill>
                    <a:srgbClr val="777777"/>
                  </a:solidFill>
                  <a:effectLst/>
                </a:endParaRPr>
              </a:p>
            </p:txBody>
          </p:sp>
          <p:sp>
            <p:nvSpPr>
              <p:cNvPr id="915" name="Label">
                <a:extLst>
                  <a:ext uri="{FF2B5EF4-FFF2-40B4-BE49-F238E27FC236}">
                    <a16:creationId xmlns:a16="http://schemas.microsoft.com/office/drawing/2014/main" id="{A6D9A436-B4D2-4E5C-AB83-E707E0C843FA}"/>
                  </a:ext>
                </a:extLst>
              </p:cNvPr>
              <p:cNvSpPr>
                <a:spLocks noChangeArrowheads="1"/>
              </p:cNvSpPr>
              <p:nvPr/>
            </p:nvSpPr>
            <p:spPr bwMode="auto">
              <a:xfrm>
                <a:off x="5849938" y="2820988"/>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916" name="Label">
                <a:extLst>
                  <a:ext uri="{FF2B5EF4-FFF2-40B4-BE49-F238E27FC236}">
                    <a16:creationId xmlns:a16="http://schemas.microsoft.com/office/drawing/2014/main" id="{FFBB5377-1526-4053-BB89-B89FF524CBD8}"/>
                  </a:ext>
                </a:extLst>
              </p:cNvPr>
              <p:cNvSpPr>
                <a:spLocks noChangeArrowheads="1"/>
              </p:cNvSpPr>
              <p:nvPr/>
            </p:nvSpPr>
            <p:spPr bwMode="auto">
              <a:xfrm>
                <a:off x="6113463" y="2820988"/>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917" name="Label">
                <a:extLst>
                  <a:ext uri="{FF2B5EF4-FFF2-40B4-BE49-F238E27FC236}">
                    <a16:creationId xmlns:a16="http://schemas.microsoft.com/office/drawing/2014/main" id="{E529BA9D-A76A-4F7D-85E3-61CA588AA871}"/>
                  </a:ext>
                </a:extLst>
              </p:cNvPr>
              <p:cNvSpPr>
                <a:spLocks noChangeArrowheads="1"/>
              </p:cNvSpPr>
              <p:nvPr/>
            </p:nvSpPr>
            <p:spPr bwMode="auto">
              <a:xfrm>
                <a:off x="6375400" y="2820988"/>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918" name="Label">
                <a:extLst>
                  <a:ext uri="{FF2B5EF4-FFF2-40B4-BE49-F238E27FC236}">
                    <a16:creationId xmlns:a16="http://schemas.microsoft.com/office/drawing/2014/main" id="{CA16686D-1463-40C8-BE54-5A156A38A438}"/>
                  </a:ext>
                </a:extLst>
              </p:cNvPr>
              <p:cNvSpPr>
                <a:spLocks noChangeArrowheads="1"/>
              </p:cNvSpPr>
              <p:nvPr/>
            </p:nvSpPr>
            <p:spPr bwMode="auto">
              <a:xfrm>
                <a:off x="6645275" y="2820988"/>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919" name="Label">
                <a:extLst>
                  <a:ext uri="{FF2B5EF4-FFF2-40B4-BE49-F238E27FC236}">
                    <a16:creationId xmlns:a16="http://schemas.microsoft.com/office/drawing/2014/main" id="{335E0599-BE64-43BC-A975-B12AA493496F}"/>
                  </a:ext>
                </a:extLst>
              </p:cNvPr>
              <p:cNvSpPr>
                <a:spLocks noChangeArrowheads="1"/>
              </p:cNvSpPr>
              <p:nvPr/>
            </p:nvSpPr>
            <p:spPr bwMode="auto">
              <a:xfrm>
                <a:off x="6910388" y="2820988"/>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920" name="Label">
                <a:extLst>
                  <a:ext uri="{FF2B5EF4-FFF2-40B4-BE49-F238E27FC236}">
                    <a16:creationId xmlns:a16="http://schemas.microsoft.com/office/drawing/2014/main" id="{5E949D83-180E-45D3-8150-3E0039338DD3}"/>
                  </a:ext>
                </a:extLst>
              </p:cNvPr>
              <p:cNvSpPr>
                <a:spLocks noChangeArrowheads="1"/>
              </p:cNvSpPr>
              <p:nvPr/>
            </p:nvSpPr>
            <p:spPr bwMode="auto">
              <a:xfrm>
                <a:off x="7167563" y="2820988"/>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G</a:t>
                </a:r>
                <a:endParaRPr kumimoji="0" lang="en-US" altLang="en-US" sz="500" b="0" i="0" u="none" strike="noStrike" cap="none" normalizeH="0" baseline="0">
                  <a:ln>
                    <a:noFill/>
                  </a:ln>
                  <a:solidFill>
                    <a:srgbClr val="777777"/>
                  </a:solidFill>
                  <a:effectLst/>
                </a:endParaRPr>
              </a:p>
            </p:txBody>
          </p:sp>
          <p:sp>
            <p:nvSpPr>
              <p:cNvPr id="921" name="Label">
                <a:extLst>
                  <a:ext uri="{FF2B5EF4-FFF2-40B4-BE49-F238E27FC236}">
                    <a16:creationId xmlns:a16="http://schemas.microsoft.com/office/drawing/2014/main" id="{B6AE32E8-7E5B-40C8-8F72-B4C0998B587B}"/>
                  </a:ext>
                </a:extLst>
              </p:cNvPr>
              <p:cNvSpPr>
                <a:spLocks noChangeArrowheads="1"/>
              </p:cNvSpPr>
              <p:nvPr/>
            </p:nvSpPr>
            <p:spPr bwMode="auto">
              <a:xfrm>
                <a:off x="7401993" y="2820988"/>
                <a:ext cx="10740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End</a:t>
                </a:r>
                <a:endParaRPr kumimoji="0" lang="en-US" altLang="en-US" sz="500" b="0" i="0" u="none" strike="noStrike" cap="none" normalizeH="0" baseline="0" dirty="0">
                  <a:ln>
                    <a:noFill/>
                  </a:ln>
                  <a:solidFill>
                    <a:srgbClr val="777777"/>
                  </a:solidFill>
                  <a:effectLst/>
                </a:endParaRPr>
              </a:p>
            </p:txBody>
          </p:sp>
        </p:grpSp>
      </p:grpSp>
    </p:spTree>
    <p:extLst>
      <p:ext uri="{BB962C8B-B14F-4D97-AF65-F5344CB8AC3E}">
        <p14:creationId xmlns:p14="http://schemas.microsoft.com/office/powerpoint/2010/main" val="102011790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PowerBi</a:t>
            </a:r>
            <a:r>
              <a:rPr lang="de-DE" dirty="0"/>
              <a:t> kleine Charts</a:t>
            </a:r>
          </a:p>
        </p:txBody>
      </p:sp>
      <p:grpSp>
        <p:nvGrpSpPr>
          <p:cNvPr id="384" name="Area Chart" descr="&lt;SmartSettings&gt;&lt;SmartResize enabled=&quot;True&quot; minWidth=&quot;25&quot; minHeight=&quot;25&quot; /&gt;&lt;/SmartSettings&gt;">
            <a:extLst>
              <a:ext uri="{FF2B5EF4-FFF2-40B4-BE49-F238E27FC236}">
                <a16:creationId xmlns:a16="http://schemas.microsoft.com/office/drawing/2014/main" id="{4FD27282-D417-45C5-9CB6-BE15AD56935F}"/>
              </a:ext>
            </a:extLst>
          </p:cNvPr>
          <p:cNvGrpSpPr/>
          <p:nvPr>
            <p:custDataLst>
              <p:tags r:id="rId1"/>
            </p:custDataLst>
          </p:nvPr>
        </p:nvGrpSpPr>
        <p:grpSpPr>
          <a:xfrm>
            <a:off x="232965" y="1073150"/>
            <a:ext cx="1439069" cy="977900"/>
            <a:chOff x="1638300" y="1022033"/>
            <a:chExt cx="1439069" cy="977900"/>
          </a:xfrm>
        </p:grpSpPr>
        <p:sp>
          <p:nvSpPr>
            <p:cNvPr id="385" name="Tile Background">
              <a:extLst>
                <a:ext uri="{FF2B5EF4-FFF2-40B4-BE49-F238E27FC236}">
                  <a16:creationId xmlns:a16="http://schemas.microsoft.com/office/drawing/2014/main" id="{CF9F762D-9DD7-4F5B-9112-2F6BEE76E653}"/>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386"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791D9C80-CEE6-4B14-B42B-0C753315602D}"/>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387"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98AA4F7D-76A0-42C6-A244-48027A87B63B}"/>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88" name="Lines">
              <a:extLst>
                <a:ext uri="{FF2B5EF4-FFF2-40B4-BE49-F238E27FC236}">
                  <a16:creationId xmlns:a16="http://schemas.microsoft.com/office/drawing/2014/main" id="{ED445EAB-4769-4219-96C8-02538DCE26F0}"/>
                </a:ext>
              </a:extLst>
            </p:cNvPr>
            <p:cNvGrpSpPr/>
            <p:nvPr/>
          </p:nvGrpSpPr>
          <p:grpSpPr>
            <a:xfrm>
              <a:off x="1804989" y="1401763"/>
              <a:ext cx="1231900" cy="455612"/>
              <a:chOff x="1804989" y="1401763"/>
              <a:chExt cx="1231900" cy="455612"/>
            </a:xfrm>
          </p:grpSpPr>
          <p:sp>
            <p:nvSpPr>
              <p:cNvPr id="408" name="Line">
                <a:extLst>
                  <a:ext uri="{FF2B5EF4-FFF2-40B4-BE49-F238E27FC236}">
                    <a16:creationId xmlns:a16="http://schemas.microsoft.com/office/drawing/2014/main" id="{3077A4E6-F164-46DB-AE75-0F2F5B65D209}"/>
                  </a:ext>
                </a:extLst>
              </p:cNvPr>
              <p:cNvSpPr>
                <a:spLocks noChangeShapeType="1"/>
              </p:cNvSpPr>
              <p:nvPr/>
            </p:nvSpPr>
            <p:spPr bwMode="auto">
              <a:xfrm>
                <a:off x="1808164" y="1857375"/>
                <a:ext cx="1228725"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9" name="Line">
                <a:extLst>
                  <a:ext uri="{FF2B5EF4-FFF2-40B4-BE49-F238E27FC236}">
                    <a16:creationId xmlns:a16="http://schemas.microsoft.com/office/drawing/2014/main" id="{FAB8DA19-A3EC-4933-B29C-134CE68A4308}"/>
                  </a:ext>
                </a:extLst>
              </p:cNvPr>
              <p:cNvSpPr>
                <a:spLocks noChangeShapeType="1"/>
              </p:cNvSpPr>
              <p:nvPr/>
            </p:nvSpPr>
            <p:spPr bwMode="auto">
              <a:xfrm>
                <a:off x="1804989" y="1401763"/>
                <a:ext cx="12319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0" name="Line">
                <a:extLst>
                  <a:ext uri="{FF2B5EF4-FFF2-40B4-BE49-F238E27FC236}">
                    <a16:creationId xmlns:a16="http://schemas.microsoft.com/office/drawing/2014/main" id="{5184AF07-EEF6-46C4-8B58-36945680EF99}"/>
                  </a:ext>
                </a:extLst>
              </p:cNvPr>
              <p:cNvSpPr>
                <a:spLocks noChangeShapeType="1"/>
              </p:cNvSpPr>
              <p:nvPr/>
            </p:nvSpPr>
            <p:spPr bwMode="auto">
              <a:xfrm>
                <a:off x="1804989" y="1628775"/>
                <a:ext cx="12319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89" name="X Axis Labels">
              <a:extLst>
                <a:ext uri="{FF2B5EF4-FFF2-40B4-BE49-F238E27FC236}">
                  <a16:creationId xmlns:a16="http://schemas.microsoft.com/office/drawing/2014/main" id="{580CCC9C-39A0-4A35-AD84-6757C42E1F18}"/>
                </a:ext>
              </a:extLst>
            </p:cNvPr>
            <p:cNvGrpSpPr/>
            <p:nvPr/>
          </p:nvGrpSpPr>
          <p:grpSpPr>
            <a:xfrm>
              <a:off x="1854201" y="1878013"/>
              <a:ext cx="1133833" cy="76944"/>
              <a:chOff x="3790950" y="1878013"/>
              <a:chExt cx="1133833" cy="76944"/>
            </a:xfrm>
          </p:grpSpPr>
          <p:sp>
            <p:nvSpPr>
              <p:cNvPr id="397" name="Label">
                <a:extLst>
                  <a:ext uri="{FF2B5EF4-FFF2-40B4-BE49-F238E27FC236}">
                    <a16:creationId xmlns:a16="http://schemas.microsoft.com/office/drawing/2014/main" id="{D6F634E0-8691-41B2-9AD6-CD91F2250DC5}"/>
                  </a:ext>
                </a:extLst>
              </p:cNvPr>
              <p:cNvSpPr>
                <a:spLocks noChangeArrowheads="1"/>
              </p:cNvSpPr>
              <p:nvPr/>
            </p:nvSpPr>
            <p:spPr bwMode="auto">
              <a:xfrm>
                <a:off x="3790950" y="1878013"/>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A</a:t>
                </a:r>
                <a:endParaRPr kumimoji="0" lang="en-US" altLang="en-US" sz="500" b="0" i="0" u="none" strike="noStrike" cap="none" normalizeH="0" baseline="0">
                  <a:ln>
                    <a:noFill/>
                  </a:ln>
                  <a:solidFill>
                    <a:srgbClr val="777777"/>
                  </a:solidFill>
                  <a:effectLst/>
                </a:endParaRPr>
              </a:p>
            </p:txBody>
          </p:sp>
          <p:sp>
            <p:nvSpPr>
              <p:cNvPr id="398" name="Label">
                <a:extLst>
                  <a:ext uri="{FF2B5EF4-FFF2-40B4-BE49-F238E27FC236}">
                    <a16:creationId xmlns:a16="http://schemas.microsoft.com/office/drawing/2014/main" id="{CF1479A6-28CE-492D-BB00-8370D4BA1AC1}"/>
                  </a:ext>
                </a:extLst>
              </p:cNvPr>
              <p:cNvSpPr>
                <a:spLocks noChangeArrowheads="1"/>
              </p:cNvSpPr>
              <p:nvPr/>
            </p:nvSpPr>
            <p:spPr bwMode="auto">
              <a:xfrm>
                <a:off x="3906737" y="187801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399" name="Label">
                <a:extLst>
                  <a:ext uri="{FF2B5EF4-FFF2-40B4-BE49-F238E27FC236}">
                    <a16:creationId xmlns:a16="http://schemas.microsoft.com/office/drawing/2014/main" id="{C0973FCA-7E2C-48B4-8ECF-A5D227241DB0}"/>
                  </a:ext>
                </a:extLst>
              </p:cNvPr>
              <p:cNvSpPr>
                <a:spLocks noChangeArrowheads="1"/>
              </p:cNvSpPr>
              <p:nvPr/>
            </p:nvSpPr>
            <p:spPr bwMode="auto">
              <a:xfrm>
                <a:off x="4017716" y="1878013"/>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400" name="Label">
                <a:extLst>
                  <a:ext uri="{FF2B5EF4-FFF2-40B4-BE49-F238E27FC236}">
                    <a16:creationId xmlns:a16="http://schemas.microsoft.com/office/drawing/2014/main" id="{D4C194EB-327A-4A72-84D8-0EB2C11CAE58}"/>
                  </a:ext>
                </a:extLst>
              </p:cNvPr>
              <p:cNvSpPr>
                <a:spLocks noChangeArrowheads="1"/>
              </p:cNvSpPr>
              <p:nvPr/>
            </p:nvSpPr>
            <p:spPr bwMode="auto">
              <a:xfrm>
                <a:off x="4131901" y="187801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401" name="Label">
                <a:extLst>
                  <a:ext uri="{FF2B5EF4-FFF2-40B4-BE49-F238E27FC236}">
                    <a16:creationId xmlns:a16="http://schemas.microsoft.com/office/drawing/2014/main" id="{AB667FD1-E25C-4A84-B7F3-7BBC43239767}"/>
                  </a:ext>
                </a:extLst>
              </p:cNvPr>
              <p:cNvSpPr>
                <a:spLocks noChangeArrowheads="1"/>
              </p:cNvSpPr>
              <p:nvPr/>
            </p:nvSpPr>
            <p:spPr bwMode="auto">
              <a:xfrm>
                <a:off x="4250894" y="187801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402" name="Label">
                <a:extLst>
                  <a:ext uri="{FF2B5EF4-FFF2-40B4-BE49-F238E27FC236}">
                    <a16:creationId xmlns:a16="http://schemas.microsoft.com/office/drawing/2014/main" id="{96BAF541-148A-499A-993F-7795C126BA2B}"/>
                  </a:ext>
                </a:extLst>
              </p:cNvPr>
              <p:cNvSpPr>
                <a:spLocks noChangeArrowheads="1"/>
              </p:cNvSpPr>
              <p:nvPr/>
            </p:nvSpPr>
            <p:spPr bwMode="auto">
              <a:xfrm>
                <a:off x="4357063" y="187801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403" name="Label">
                <a:extLst>
                  <a:ext uri="{FF2B5EF4-FFF2-40B4-BE49-F238E27FC236}">
                    <a16:creationId xmlns:a16="http://schemas.microsoft.com/office/drawing/2014/main" id="{04070B97-FB97-4200-AF39-C99C947BA57D}"/>
                  </a:ext>
                </a:extLst>
              </p:cNvPr>
              <p:cNvSpPr>
                <a:spLocks noChangeArrowheads="1"/>
              </p:cNvSpPr>
              <p:nvPr/>
            </p:nvSpPr>
            <p:spPr bwMode="auto">
              <a:xfrm>
                <a:off x="4463232" y="1878013"/>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G</a:t>
                </a:r>
                <a:endParaRPr kumimoji="0" lang="en-US" altLang="en-US" sz="500" b="0" i="0" u="none" strike="noStrike" cap="none" normalizeH="0" baseline="0">
                  <a:ln>
                    <a:noFill/>
                  </a:ln>
                  <a:solidFill>
                    <a:srgbClr val="777777"/>
                  </a:solidFill>
                  <a:effectLst/>
                </a:endParaRPr>
              </a:p>
            </p:txBody>
          </p:sp>
          <p:sp>
            <p:nvSpPr>
              <p:cNvPr id="404" name="Label">
                <a:extLst>
                  <a:ext uri="{FF2B5EF4-FFF2-40B4-BE49-F238E27FC236}">
                    <a16:creationId xmlns:a16="http://schemas.microsoft.com/office/drawing/2014/main" id="{B516CD57-34BF-408D-ABE6-865BFA5B309D}"/>
                  </a:ext>
                </a:extLst>
              </p:cNvPr>
              <p:cNvSpPr>
                <a:spLocks noChangeArrowheads="1"/>
              </p:cNvSpPr>
              <p:nvPr/>
            </p:nvSpPr>
            <p:spPr bwMode="auto">
              <a:xfrm>
                <a:off x="4580623" y="187801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H</a:t>
                </a:r>
                <a:endParaRPr kumimoji="0" lang="en-US" altLang="en-US" sz="500" b="0" i="0" u="none" strike="noStrike" cap="none" normalizeH="0" baseline="0">
                  <a:ln>
                    <a:noFill/>
                  </a:ln>
                  <a:solidFill>
                    <a:srgbClr val="777777"/>
                  </a:solidFill>
                  <a:effectLst/>
                </a:endParaRPr>
              </a:p>
            </p:txBody>
          </p:sp>
          <p:sp>
            <p:nvSpPr>
              <p:cNvPr id="405" name="Label">
                <a:extLst>
                  <a:ext uri="{FF2B5EF4-FFF2-40B4-BE49-F238E27FC236}">
                    <a16:creationId xmlns:a16="http://schemas.microsoft.com/office/drawing/2014/main" id="{49880FD3-0EF9-4797-A49A-2E336D026F0E}"/>
                  </a:ext>
                </a:extLst>
              </p:cNvPr>
              <p:cNvSpPr>
                <a:spLocks noChangeArrowheads="1"/>
              </p:cNvSpPr>
              <p:nvPr/>
            </p:nvSpPr>
            <p:spPr bwMode="auto">
              <a:xfrm>
                <a:off x="4699616" y="1878013"/>
                <a:ext cx="1763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I</a:t>
                </a:r>
                <a:endParaRPr kumimoji="0" lang="en-US" altLang="en-US" sz="500" b="0" i="0" u="none" strike="noStrike" cap="none" normalizeH="0" baseline="0">
                  <a:ln>
                    <a:noFill/>
                  </a:ln>
                  <a:solidFill>
                    <a:srgbClr val="777777"/>
                  </a:solidFill>
                  <a:effectLst/>
                </a:endParaRPr>
              </a:p>
            </p:txBody>
          </p:sp>
          <p:sp>
            <p:nvSpPr>
              <p:cNvPr id="406" name="Label">
                <a:extLst>
                  <a:ext uri="{FF2B5EF4-FFF2-40B4-BE49-F238E27FC236}">
                    <a16:creationId xmlns:a16="http://schemas.microsoft.com/office/drawing/2014/main" id="{A6669BB9-D78C-4CEF-A375-13FDC59D3C05}"/>
                  </a:ext>
                </a:extLst>
              </p:cNvPr>
              <p:cNvSpPr>
                <a:spLocks noChangeArrowheads="1"/>
              </p:cNvSpPr>
              <p:nvPr/>
            </p:nvSpPr>
            <p:spPr bwMode="auto">
              <a:xfrm>
                <a:off x="4791359" y="1878013"/>
                <a:ext cx="224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J</a:t>
                </a:r>
                <a:endParaRPr kumimoji="0" lang="en-US" altLang="en-US" sz="500" b="0" i="0" u="none" strike="noStrike" cap="none" normalizeH="0" baseline="0">
                  <a:ln>
                    <a:noFill/>
                  </a:ln>
                  <a:solidFill>
                    <a:srgbClr val="777777"/>
                  </a:solidFill>
                  <a:effectLst/>
                </a:endParaRPr>
              </a:p>
            </p:txBody>
          </p:sp>
          <p:sp>
            <p:nvSpPr>
              <p:cNvPr id="407" name="Label">
                <a:extLst>
                  <a:ext uri="{FF2B5EF4-FFF2-40B4-BE49-F238E27FC236}">
                    <a16:creationId xmlns:a16="http://schemas.microsoft.com/office/drawing/2014/main" id="{8429C7AB-9F0B-4470-8C6E-048BEB39F38D}"/>
                  </a:ext>
                </a:extLst>
              </p:cNvPr>
              <p:cNvSpPr>
                <a:spLocks noChangeArrowheads="1"/>
              </p:cNvSpPr>
              <p:nvPr/>
            </p:nvSpPr>
            <p:spPr bwMode="auto">
              <a:xfrm>
                <a:off x="4887913" y="187801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K</a:t>
                </a:r>
                <a:endParaRPr kumimoji="0" lang="en-US" altLang="en-US" sz="500" b="0" i="0" u="none" strike="noStrike" cap="none" normalizeH="0" baseline="0">
                  <a:ln>
                    <a:noFill/>
                  </a:ln>
                  <a:solidFill>
                    <a:srgbClr val="777777"/>
                  </a:solidFill>
                  <a:effectLst/>
                </a:endParaRPr>
              </a:p>
            </p:txBody>
          </p:sp>
        </p:grpSp>
        <p:grpSp>
          <p:nvGrpSpPr>
            <p:cNvPr id="390" name="Y Axis Labels">
              <a:extLst>
                <a:ext uri="{FF2B5EF4-FFF2-40B4-BE49-F238E27FC236}">
                  <a16:creationId xmlns:a16="http://schemas.microsoft.com/office/drawing/2014/main" id="{D8405694-8C16-40D7-AA9C-8CC5A0398D02}"/>
                </a:ext>
              </a:extLst>
            </p:cNvPr>
            <p:cNvGrpSpPr/>
            <p:nvPr/>
          </p:nvGrpSpPr>
          <p:grpSpPr>
            <a:xfrm>
              <a:off x="1708151" y="1366043"/>
              <a:ext cx="70532" cy="530175"/>
              <a:chOff x="3644900" y="1366043"/>
              <a:chExt cx="70532" cy="530175"/>
            </a:xfrm>
          </p:grpSpPr>
          <p:sp>
            <p:nvSpPr>
              <p:cNvPr id="394" name="Label">
                <a:extLst>
                  <a:ext uri="{FF2B5EF4-FFF2-40B4-BE49-F238E27FC236}">
                    <a16:creationId xmlns:a16="http://schemas.microsoft.com/office/drawing/2014/main" id="{7FC9D305-E0FD-4073-9DEE-3596018C1371}"/>
                  </a:ext>
                </a:extLst>
              </p:cNvPr>
              <p:cNvSpPr>
                <a:spLocks noChangeArrowheads="1"/>
              </p:cNvSpPr>
              <p:nvPr/>
            </p:nvSpPr>
            <p:spPr bwMode="auto">
              <a:xfrm>
                <a:off x="3644900" y="1366043"/>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395" name="Label">
                <a:extLst>
                  <a:ext uri="{FF2B5EF4-FFF2-40B4-BE49-F238E27FC236}">
                    <a16:creationId xmlns:a16="http://schemas.microsoft.com/office/drawing/2014/main" id="{71C4C8FF-64A3-4D1C-AC4A-6435C5ED5F30}"/>
                  </a:ext>
                </a:extLst>
              </p:cNvPr>
              <p:cNvSpPr>
                <a:spLocks noChangeArrowheads="1"/>
              </p:cNvSpPr>
              <p:nvPr/>
            </p:nvSpPr>
            <p:spPr bwMode="auto">
              <a:xfrm>
                <a:off x="3679825" y="1592659"/>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5</a:t>
                </a:r>
                <a:endParaRPr kumimoji="0" lang="en-US" altLang="en-US" sz="500" b="0" i="0" u="none" strike="noStrike" cap="none" normalizeH="0" baseline="0">
                  <a:ln>
                    <a:noFill/>
                  </a:ln>
                  <a:solidFill>
                    <a:srgbClr val="777777"/>
                  </a:solidFill>
                  <a:effectLst/>
                </a:endParaRPr>
              </a:p>
            </p:txBody>
          </p:sp>
          <p:sp>
            <p:nvSpPr>
              <p:cNvPr id="396" name="Label">
                <a:extLst>
                  <a:ext uri="{FF2B5EF4-FFF2-40B4-BE49-F238E27FC236}">
                    <a16:creationId xmlns:a16="http://schemas.microsoft.com/office/drawing/2014/main" id="{9FB50057-B038-43C9-95EB-17A87AB01C29}"/>
                  </a:ext>
                </a:extLst>
              </p:cNvPr>
              <p:cNvSpPr>
                <a:spLocks noChangeArrowheads="1"/>
              </p:cNvSpPr>
              <p:nvPr/>
            </p:nvSpPr>
            <p:spPr bwMode="auto">
              <a:xfrm>
                <a:off x="3678238" y="1819274"/>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0</a:t>
                </a:r>
                <a:endParaRPr kumimoji="0" lang="en-US" altLang="en-US" sz="500" b="0" i="0" u="none" strike="noStrike" cap="none" normalizeH="0" baseline="0">
                  <a:ln>
                    <a:noFill/>
                  </a:ln>
                  <a:solidFill>
                    <a:srgbClr val="777777"/>
                  </a:solidFill>
                  <a:effectLst/>
                </a:endParaRPr>
              </a:p>
            </p:txBody>
          </p:sp>
        </p:grpSp>
        <p:grpSp>
          <p:nvGrpSpPr>
            <p:cNvPr id="391" name="Data">
              <a:extLst>
                <a:ext uri="{FF2B5EF4-FFF2-40B4-BE49-F238E27FC236}">
                  <a16:creationId xmlns:a16="http://schemas.microsoft.com/office/drawing/2014/main" id="{1F3E7D2C-6714-4107-8247-73979D0AAD18}"/>
                </a:ext>
              </a:extLst>
            </p:cNvPr>
            <p:cNvGrpSpPr/>
            <p:nvPr/>
          </p:nvGrpSpPr>
          <p:grpSpPr>
            <a:xfrm>
              <a:off x="1870871" y="1419225"/>
              <a:ext cx="1100137" cy="438150"/>
              <a:chOff x="3638550" y="1419225"/>
              <a:chExt cx="1100137" cy="438150"/>
            </a:xfrm>
          </p:grpSpPr>
          <p:sp>
            <p:nvSpPr>
              <p:cNvPr id="392" name="Data Area">
                <a:extLst>
                  <a:ext uri="{FF2B5EF4-FFF2-40B4-BE49-F238E27FC236}">
                    <a16:creationId xmlns:a16="http://schemas.microsoft.com/office/drawing/2014/main" id="{69621519-97AB-4448-918F-258504DBBFBB}"/>
                  </a:ext>
                </a:extLst>
              </p:cNvPr>
              <p:cNvSpPr>
                <a:spLocks/>
              </p:cNvSpPr>
              <p:nvPr/>
            </p:nvSpPr>
            <p:spPr bwMode="auto">
              <a:xfrm>
                <a:off x="3638550" y="1419225"/>
                <a:ext cx="1100137" cy="438150"/>
              </a:xfrm>
              <a:custGeom>
                <a:avLst/>
                <a:gdLst>
                  <a:gd name="T0" fmla="*/ 0 w 5418"/>
                  <a:gd name="T1" fmla="*/ 2156 h 2156"/>
                  <a:gd name="T2" fmla="*/ 0 w 5418"/>
                  <a:gd name="T3" fmla="*/ 1702 h 2156"/>
                  <a:gd name="T4" fmla="*/ 542 w 5418"/>
                  <a:gd name="T5" fmla="*/ 1213 h 2156"/>
                  <a:gd name="T6" fmla="*/ 1084 w 5418"/>
                  <a:gd name="T7" fmla="*/ 1208 h 2156"/>
                  <a:gd name="T8" fmla="*/ 1626 w 5418"/>
                  <a:gd name="T9" fmla="*/ 820 h 2156"/>
                  <a:gd name="T10" fmla="*/ 2168 w 5418"/>
                  <a:gd name="T11" fmla="*/ 721 h 2156"/>
                  <a:gd name="T12" fmla="*/ 2709 w 5418"/>
                  <a:gd name="T13" fmla="*/ 1002 h 2156"/>
                  <a:gd name="T14" fmla="*/ 3251 w 5418"/>
                  <a:gd name="T15" fmla="*/ 639 h 2156"/>
                  <a:gd name="T16" fmla="*/ 3793 w 5418"/>
                  <a:gd name="T17" fmla="*/ 0 h 2156"/>
                  <a:gd name="T18" fmla="*/ 4335 w 5418"/>
                  <a:gd name="T19" fmla="*/ 1028 h 2156"/>
                  <a:gd name="T20" fmla="*/ 4877 w 5418"/>
                  <a:gd name="T21" fmla="*/ 362 h 2156"/>
                  <a:gd name="T22" fmla="*/ 5418 w 5418"/>
                  <a:gd name="T23" fmla="*/ 491 h 2156"/>
                  <a:gd name="T24" fmla="*/ 5418 w 5418"/>
                  <a:gd name="T25" fmla="*/ 2156 h 2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18" h="2156">
                    <a:moveTo>
                      <a:pt x="0" y="2156"/>
                    </a:moveTo>
                    <a:lnTo>
                      <a:pt x="0" y="1702"/>
                    </a:lnTo>
                    <a:lnTo>
                      <a:pt x="542" y="1213"/>
                    </a:lnTo>
                    <a:lnTo>
                      <a:pt x="1084" y="1208"/>
                    </a:lnTo>
                    <a:lnTo>
                      <a:pt x="1626" y="820"/>
                    </a:lnTo>
                    <a:lnTo>
                      <a:pt x="2168" y="721"/>
                    </a:lnTo>
                    <a:lnTo>
                      <a:pt x="2709" y="1002"/>
                    </a:lnTo>
                    <a:lnTo>
                      <a:pt x="3251" y="639"/>
                    </a:lnTo>
                    <a:lnTo>
                      <a:pt x="3793" y="0"/>
                    </a:lnTo>
                    <a:lnTo>
                      <a:pt x="4335" y="1028"/>
                    </a:lnTo>
                    <a:lnTo>
                      <a:pt x="4877" y="362"/>
                    </a:lnTo>
                    <a:lnTo>
                      <a:pt x="5418" y="491"/>
                    </a:lnTo>
                    <a:lnTo>
                      <a:pt x="5418" y="2156"/>
                    </a:lnTo>
                  </a:path>
                </a:pathLst>
              </a:custGeom>
              <a:solidFill>
                <a:srgbClr val="AED0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393" name="Data Line">
                <a:extLst>
                  <a:ext uri="{FF2B5EF4-FFF2-40B4-BE49-F238E27FC236}">
                    <a16:creationId xmlns:a16="http://schemas.microsoft.com/office/drawing/2014/main" id="{C60FB123-9E65-4261-9960-9059951D0A4E}"/>
                  </a:ext>
                </a:extLst>
              </p:cNvPr>
              <p:cNvSpPr>
                <a:spLocks/>
              </p:cNvSpPr>
              <p:nvPr/>
            </p:nvSpPr>
            <p:spPr bwMode="auto">
              <a:xfrm>
                <a:off x="3638550" y="1419225"/>
                <a:ext cx="1100137" cy="346075"/>
              </a:xfrm>
              <a:custGeom>
                <a:avLst/>
                <a:gdLst>
                  <a:gd name="T0" fmla="*/ 0 w 5418"/>
                  <a:gd name="T1" fmla="*/ 1702 h 1702"/>
                  <a:gd name="T2" fmla="*/ 542 w 5418"/>
                  <a:gd name="T3" fmla="*/ 1213 h 1702"/>
                  <a:gd name="T4" fmla="*/ 1084 w 5418"/>
                  <a:gd name="T5" fmla="*/ 1208 h 1702"/>
                  <a:gd name="T6" fmla="*/ 1626 w 5418"/>
                  <a:gd name="T7" fmla="*/ 820 h 1702"/>
                  <a:gd name="T8" fmla="*/ 2168 w 5418"/>
                  <a:gd name="T9" fmla="*/ 721 h 1702"/>
                  <a:gd name="T10" fmla="*/ 2709 w 5418"/>
                  <a:gd name="T11" fmla="*/ 1002 h 1702"/>
                  <a:gd name="T12" fmla="*/ 3251 w 5418"/>
                  <a:gd name="T13" fmla="*/ 639 h 1702"/>
                  <a:gd name="T14" fmla="*/ 3793 w 5418"/>
                  <a:gd name="T15" fmla="*/ 0 h 1702"/>
                  <a:gd name="T16" fmla="*/ 4335 w 5418"/>
                  <a:gd name="T17" fmla="*/ 1028 h 1702"/>
                  <a:gd name="T18" fmla="*/ 4877 w 5418"/>
                  <a:gd name="T19" fmla="*/ 362 h 1702"/>
                  <a:gd name="T20" fmla="*/ 5418 w 5418"/>
                  <a:gd name="T21" fmla="*/ 491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18" h="1702">
                    <a:moveTo>
                      <a:pt x="0" y="1702"/>
                    </a:moveTo>
                    <a:lnTo>
                      <a:pt x="542" y="1213"/>
                    </a:lnTo>
                    <a:lnTo>
                      <a:pt x="1084" y="1208"/>
                    </a:lnTo>
                    <a:lnTo>
                      <a:pt x="1626" y="820"/>
                    </a:lnTo>
                    <a:lnTo>
                      <a:pt x="2168" y="721"/>
                    </a:lnTo>
                    <a:lnTo>
                      <a:pt x="2709" y="1002"/>
                    </a:lnTo>
                    <a:lnTo>
                      <a:pt x="3251" y="639"/>
                    </a:lnTo>
                    <a:lnTo>
                      <a:pt x="3793" y="0"/>
                    </a:lnTo>
                    <a:lnTo>
                      <a:pt x="4335" y="1028"/>
                    </a:lnTo>
                    <a:lnTo>
                      <a:pt x="4877" y="362"/>
                    </a:lnTo>
                    <a:lnTo>
                      <a:pt x="5418" y="491"/>
                    </a:lnTo>
                  </a:path>
                </a:pathLst>
              </a:custGeom>
              <a:noFill/>
              <a:ln w="11113" cap="flat">
                <a:solidFill>
                  <a:srgbClr val="5DA1E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411" name="Bar Chart" descr="&lt;SmartSettings&gt;&lt;SmartResize enabled=&quot;True&quot; minWidth=&quot;25&quot; minHeight=&quot;25&quot; /&gt;&lt;/SmartSettings&gt;">
            <a:extLst>
              <a:ext uri="{FF2B5EF4-FFF2-40B4-BE49-F238E27FC236}">
                <a16:creationId xmlns:a16="http://schemas.microsoft.com/office/drawing/2014/main" id="{E0AE47A0-A8DA-4B73-8226-DFC4CE069D30}"/>
              </a:ext>
            </a:extLst>
          </p:cNvPr>
          <p:cNvGrpSpPr/>
          <p:nvPr>
            <p:custDataLst>
              <p:tags r:id="rId2"/>
            </p:custDataLst>
          </p:nvPr>
        </p:nvGrpSpPr>
        <p:grpSpPr>
          <a:xfrm>
            <a:off x="1934765" y="996950"/>
            <a:ext cx="1439069" cy="977900"/>
            <a:chOff x="1638300" y="1022033"/>
            <a:chExt cx="1439069" cy="977900"/>
          </a:xfrm>
        </p:grpSpPr>
        <p:sp>
          <p:nvSpPr>
            <p:cNvPr id="412" name="Tile Background">
              <a:extLst>
                <a:ext uri="{FF2B5EF4-FFF2-40B4-BE49-F238E27FC236}">
                  <a16:creationId xmlns:a16="http://schemas.microsoft.com/office/drawing/2014/main" id="{585C7577-8141-4210-8222-9297D63921DE}"/>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413"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03D924F9-976E-42CE-BB91-9C7D3AEF1A11}"/>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414"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4B059A7C-375D-4F2A-AFDC-C2D181B202CE}"/>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415" name="Lines">
              <a:extLst>
                <a:ext uri="{FF2B5EF4-FFF2-40B4-BE49-F238E27FC236}">
                  <a16:creationId xmlns:a16="http://schemas.microsoft.com/office/drawing/2014/main" id="{35BA2C24-FB85-4236-A7F2-F6534A680BF5}"/>
                </a:ext>
              </a:extLst>
            </p:cNvPr>
            <p:cNvGrpSpPr/>
            <p:nvPr/>
          </p:nvGrpSpPr>
          <p:grpSpPr>
            <a:xfrm>
              <a:off x="2054134" y="1328738"/>
              <a:ext cx="949325" cy="577850"/>
              <a:chOff x="2054134" y="1328738"/>
              <a:chExt cx="949325" cy="577850"/>
            </a:xfrm>
          </p:grpSpPr>
          <p:sp>
            <p:nvSpPr>
              <p:cNvPr id="437" name="Line">
                <a:extLst>
                  <a:ext uri="{FF2B5EF4-FFF2-40B4-BE49-F238E27FC236}">
                    <a16:creationId xmlns:a16="http://schemas.microsoft.com/office/drawing/2014/main" id="{1C99E498-E866-488E-8CA3-4B5EA3B15351}"/>
                  </a:ext>
                </a:extLst>
              </p:cNvPr>
              <p:cNvSpPr>
                <a:spLocks noChangeShapeType="1"/>
              </p:cNvSpPr>
              <p:nvPr/>
            </p:nvSpPr>
            <p:spPr bwMode="auto">
              <a:xfrm>
                <a:off x="2054134" y="1331913"/>
                <a:ext cx="0" cy="57150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8" name="Line">
                <a:extLst>
                  <a:ext uri="{FF2B5EF4-FFF2-40B4-BE49-F238E27FC236}">
                    <a16:creationId xmlns:a16="http://schemas.microsoft.com/office/drawing/2014/main" id="{EC49B512-2B08-47AC-AA53-B298F33494E4}"/>
                  </a:ext>
                </a:extLst>
              </p:cNvPr>
              <p:cNvSpPr>
                <a:spLocks noChangeShapeType="1"/>
              </p:cNvSpPr>
              <p:nvPr/>
            </p:nvSpPr>
            <p:spPr bwMode="auto">
              <a:xfrm>
                <a:off x="2687547" y="1328738"/>
                <a:ext cx="0" cy="57785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9" name="Line">
                <a:extLst>
                  <a:ext uri="{FF2B5EF4-FFF2-40B4-BE49-F238E27FC236}">
                    <a16:creationId xmlns:a16="http://schemas.microsoft.com/office/drawing/2014/main" id="{8B90C12D-07CC-4CD9-AF4C-1F6B6BAA117B}"/>
                  </a:ext>
                </a:extLst>
              </p:cNvPr>
              <p:cNvSpPr>
                <a:spLocks noChangeShapeType="1"/>
              </p:cNvSpPr>
              <p:nvPr/>
            </p:nvSpPr>
            <p:spPr bwMode="auto">
              <a:xfrm>
                <a:off x="3003459" y="1328738"/>
                <a:ext cx="0" cy="57785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0" name="Line">
                <a:extLst>
                  <a:ext uri="{FF2B5EF4-FFF2-40B4-BE49-F238E27FC236}">
                    <a16:creationId xmlns:a16="http://schemas.microsoft.com/office/drawing/2014/main" id="{ABE35420-79BA-4032-BBEA-CBEA198EFD60}"/>
                  </a:ext>
                </a:extLst>
              </p:cNvPr>
              <p:cNvSpPr>
                <a:spLocks noChangeShapeType="1"/>
              </p:cNvSpPr>
              <p:nvPr/>
            </p:nvSpPr>
            <p:spPr bwMode="auto">
              <a:xfrm>
                <a:off x="2370047" y="1328738"/>
                <a:ext cx="0" cy="57785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16" name="X Axis Labels">
              <a:extLst>
                <a:ext uri="{FF2B5EF4-FFF2-40B4-BE49-F238E27FC236}">
                  <a16:creationId xmlns:a16="http://schemas.microsoft.com/office/drawing/2014/main" id="{E8C6CEC6-AA60-47BB-8DC2-74136283F86E}"/>
                </a:ext>
              </a:extLst>
            </p:cNvPr>
            <p:cNvGrpSpPr/>
            <p:nvPr/>
          </p:nvGrpSpPr>
          <p:grpSpPr>
            <a:xfrm>
              <a:off x="2036672" y="1909762"/>
              <a:ext cx="1003188" cy="76944"/>
              <a:chOff x="2036672" y="1909762"/>
              <a:chExt cx="1003188" cy="76944"/>
            </a:xfrm>
          </p:grpSpPr>
          <p:sp>
            <p:nvSpPr>
              <p:cNvPr id="433" name="Label">
                <a:extLst>
                  <a:ext uri="{FF2B5EF4-FFF2-40B4-BE49-F238E27FC236}">
                    <a16:creationId xmlns:a16="http://schemas.microsoft.com/office/drawing/2014/main" id="{DCAFC061-E152-440A-A922-F55B00408C90}"/>
                  </a:ext>
                </a:extLst>
              </p:cNvPr>
              <p:cNvSpPr>
                <a:spLocks noChangeArrowheads="1"/>
              </p:cNvSpPr>
              <p:nvPr/>
            </p:nvSpPr>
            <p:spPr bwMode="auto">
              <a:xfrm>
                <a:off x="2969328" y="1909762"/>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15</a:t>
                </a:r>
                <a:endParaRPr kumimoji="0" lang="en-US" altLang="en-US" sz="500" b="0" i="0" u="none" strike="noStrike" cap="none" normalizeH="0" baseline="0" dirty="0">
                  <a:ln>
                    <a:noFill/>
                  </a:ln>
                  <a:solidFill>
                    <a:srgbClr val="777777"/>
                  </a:solidFill>
                  <a:effectLst/>
                </a:endParaRPr>
              </a:p>
            </p:txBody>
          </p:sp>
          <p:sp>
            <p:nvSpPr>
              <p:cNvPr id="434" name="Label">
                <a:extLst>
                  <a:ext uri="{FF2B5EF4-FFF2-40B4-BE49-F238E27FC236}">
                    <a16:creationId xmlns:a16="http://schemas.microsoft.com/office/drawing/2014/main" id="{393BC050-B992-4167-8005-C811A4453ED2}"/>
                  </a:ext>
                </a:extLst>
              </p:cNvPr>
              <p:cNvSpPr>
                <a:spLocks noChangeArrowheads="1"/>
              </p:cNvSpPr>
              <p:nvPr/>
            </p:nvSpPr>
            <p:spPr bwMode="auto">
              <a:xfrm>
                <a:off x="2653415" y="1909762"/>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435" name="Label">
                <a:extLst>
                  <a:ext uri="{FF2B5EF4-FFF2-40B4-BE49-F238E27FC236}">
                    <a16:creationId xmlns:a16="http://schemas.microsoft.com/office/drawing/2014/main" id="{1FFD0C99-BAF8-47E5-9070-02FD24B348FB}"/>
                  </a:ext>
                </a:extLst>
              </p:cNvPr>
              <p:cNvSpPr>
                <a:spLocks noChangeArrowheads="1"/>
              </p:cNvSpPr>
              <p:nvPr/>
            </p:nvSpPr>
            <p:spPr bwMode="auto">
              <a:xfrm>
                <a:off x="2352584" y="1909762"/>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a:t>
                </a:r>
                <a:endParaRPr kumimoji="0" lang="en-US" altLang="en-US" sz="500" b="0" i="0" u="none" strike="noStrike" cap="none" normalizeH="0" baseline="0" dirty="0">
                  <a:ln>
                    <a:noFill/>
                  </a:ln>
                  <a:solidFill>
                    <a:srgbClr val="777777"/>
                  </a:solidFill>
                  <a:effectLst/>
                </a:endParaRPr>
              </a:p>
            </p:txBody>
          </p:sp>
          <p:sp>
            <p:nvSpPr>
              <p:cNvPr id="436" name="Label">
                <a:extLst>
                  <a:ext uri="{FF2B5EF4-FFF2-40B4-BE49-F238E27FC236}">
                    <a16:creationId xmlns:a16="http://schemas.microsoft.com/office/drawing/2014/main" id="{EFA4F930-D2DD-40C4-A900-93F709CB19F0}"/>
                  </a:ext>
                </a:extLst>
              </p:cNvPr>
              <p:cNvSpPr>
                <a:spLocks noChangeArrowheads="1"/>
              </p:cNvSpPr>
              <p:nvPr/>
            </p:nvSpPr>
            <p:spPr bwMode="auto">
              <a:xfrm>
                <a:off x="2036672" y="1909762"/>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grpSp>
          <p:nvGrpSpPr>
            <p:cNvPr id="417" name="Y Axis Labels">
              <a:extLst>
                <a:ext uri="{FF2B5EF4-FFF2-40B4-BE49-F238E27FC236}">
                  <a16:creationId xmlns:a16="http://schemas.microsoft.com/office/drawing/2014/main" id="{8F3A02AB-4552-430A-85FD-35A400975E53}"/>
                </a:ext>
              </a:extLst>
            </p:cNvPr>
            <p:cNvGrpSpPr/>
            <p:nvPr/>
          </p:nvGrpSpPr>
          <p:grpSpPr>
            <a:xfrm>
              <a:off x="1696244" y="1341436"/>
              <a:ext cx="318997" cy="556369"/>
              <a:chOff x="3645785" y="1341436"/>
              <a:chExt cx="318997" cy="556369"/>
            </a:xfrm>
          </p:grpSpPr>
          <p:sp>
            <p:nvSpPr>
              <p:cNvPr id="426" name="Label">
                <a:extLst>
                  <a:ext uri="{FF2B5EF4-FFF2-40B4-BE49-F238E27FC236}">
                    <a16:creationId xmlns:a16="http://schemas.microsoft.com/office/drawing/2014/main" id="{54022A9D-6AB5-41C0-A81E-D3453F37DD58}"/>
                  </a:ext>
                </a:extLst>
              </p:cNvPr>
              <p:cNvSpPr>
                <a:spLocks noChangeArrowheads="1"/>
              </p:cNvSpPr>
              <p:nvPr/>
            </p:nvSpPr>
            <p:spPr bwMode="auto">
              <a:xfrm>
                <a:off x="3648990" y="1341436"/>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A</a:t>
                </a:r>
                <a:endParaRPr kumimoji="0" lang="en-US" altLang="en-US" sz="500" b="0" i="0" u="none" strike="noStrike" cap="none" normalizeH="0" baseline="0" dirty="0">
                  <a:ln>
                    <a:noFill/>
                  </a:ln>
                  <a:solidFill>
                    <a:srgbClr val="777777"/>
                  </a:solidFill>
                  <a:effectLst/>
                </a:endParaRPr>
              </a:p>
            </p:txBody>
          </p:sp>
          <p:sp>
            <p:nvSpPr>
              <p:cNvPr id="427" name="Label">
                <a:extLst>
                  <a:ext uri="{FF2B5EF4-FFF2-40B4-BE49-F238E27FC236}">
                    <a16:creationId xmlns:a16="http://schemas.microsoft.com/office/drawing/2014/main" id="{7B346E71-FDD0-4313-B071-1C6086CC75BB}"/>
                  </a:ext>
                </a:extLst>
              </p:cNvPr>
              <p:cNvSpPr>
                <a:spLocks noChangeArrowheads="1"/>
              </p:cNvSpPr>
              <p:nvPr/>
            </p:nvSpPr>
            <p:spPr bwMode="auto">
              <a:xfrm>
                <a:off x="3653799" y="1421340"/>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B</a:t>
                </a:r>
                <a:endParaRPr kumimoji="0" lang="en-US" altLang="en-US" sz="500" b="0" i="0" u="none" strike="noStrike" cap="none" normalizeH="0" baseline="0">
                  <a:ln>
                    <a:noFill/>
                  </a:ln>
                  <a:solidFill>
                    <a:srgbClr val="777777"/>
                  </a:solidFill>
                  <a:effectLst/>
                </a:endParaRPr>
              </a:p>
            </p:txBody>
          </p:sp>
          <p:sp>
            <p:nvSpPr>
              <p:cNvPr id="428" name="Label">
                <a:extLst>
                  <a:ext uri="{FF2B5EF4-FFF2-40B4-BE49-F238E27FC236}">
                    <a16:creationId xmlns:a16="http://schemas.microsoft.com/office/drawing/2014/main" id="{FEDAB305-91D7-49FB-B41C-CEDAD4F2EF2F}"/>
                  </a:ext>
                </a:extLst>
              </p:cNvPr>
              <p:cNvSpPr>
                <a:spLocks noChangeArrowheads="1"/>
              </p:cNvSpPr>
              <p:nvPr/>
            </p:nvSpPr>
            <p:spPr bwMode="auto">
              <a:xfrm>
                <a:off x="3650593" y="1501244"/>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C</a:t>
                </a:r>
                <a:endParaRPr kumimoji="0" lang="en-US" altLang="en-US" sz="500" b="0" i="0" u="none" strike="noStrike" cap="none" normalizeH="0" baseline="0">
                  <a:ln>
                    <a:noFill/>
                  </a:ln>
                  <a:solidFill>
                    <a:srgbClr val="777777"/>
                  </a:solidFill>
                  <a:effectLst/>
                </a:endParaRPr>
              </a:p>
            </p:txBody>
          </p:sp>
          <p:sp>
            <p:nvSpPr>
              <p:cNvPr id="429" name="Label">
                <a:extLst>
                  <a:ext uri="{FF2B5EF4-FFF2-40B4-BE49-F238E27FC236}">
                    <a16:creationId xmlns:a16="http://schemas.microsoft.com/office/drawing/2014/main" id="{1C6CED9E-3C11-46D5-8581-95E0C933B9D1}"/>
                  </a:ext>
                </a:extLst>
              </p:cNvPr>
              <p:cNvSpPr>
                <a:spLocks noChangeArrowheads="1"/>
              </p:cNvSpPr>
              <p:nvPr/>
            </p:nvSpPr>
            <p:spPr bwMode="auto">
              <a:xfrm>
                <a:off x="3645785" y="1581148"/>
                <a:ext cx="318997"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D</a:t>
                </a:r>
                <a:endParaRPr kumimoji="0" lang="en-US" altLang="en-US" sz="500" b="0" i="0" u="none" strike="noStrike" cap="none" normalizeH="0" baseline="0" dirty="0">
                  <a:ln>
                    <a:noFill/>
                  </a:ln>
                  <a:solidFill>
                    <a:srgbClr val="777777"/>
                  </a:solidFill>
                  <a:effectLst/>
                </a:endParaRPr>
              </a:p>
            </p:txBody>
          </p:sp>
          <p:sp>
            <p:nvSpPr>
              <p:cNvPr id="430" name="Label">
                <a:extLst>
                  <a:ext uri="{FF2B5EF4-FFF2-40B4-BE49-F238E27FC236}">
                    <a16:creationId xmlns:a16="http://schemas.microsoft.com/office/drawing/2014/main" id="{6EFC42FF-6D44-4CFC-9BF5-D0028C8DD25F}"/>
                  </a:ext>
                </a:extLst>
              </p:cNvPr>
              <p:cNvSpPr>
                <a:spLocks noChangeArrowheads="1"/>
              </p:cNvSpPr>
              <p:nvPr/>
            </p:nvSpPr>
            <p:spPr bwMode="auto">
              <a:xfrm>
                <a:off x="3658609" y="1661052"/>
                <a:ext cx="30617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E</a:t>
                </a:r>
                <a:endParaRPr kumimoji="0" lang="en-US" altLang="en-US" sz="500" b="0" i="0" u="none" strike="noStrike" cap="none" normalizeH="0" baseline="0">
                  <a:ln>
                    <a:noFill/>
                  </a:ln>
                  <a:solidFill>
                    <a:srgbClr val="777777"/>
                  </a:solidFill>
                  <a:effectLst/>
                </a:endParaRPr>
              </a:p>
            </p:txBody>
          </p:sp>
          <p:sp>
            <p:nvSpPr>
              <p:cNvPr id="431" name="Label">
                <a:extLst>
                  <a:ext uri="{FF2B5EF4-FFF2-40B4-BE49-F238E27FC236}">
                    <a16:creationId xmlns:a16="http://schemas.microsoft.com/office/drawing/2014/main" id="{C0C14648-F8AA-4946-9386-AB1788A3909C}"/>
                  </a:ext>
                </a:extLst>
              </p:cNvPr>
              <p:cNvSpPr>
                <a:spLocks noChangeArrowheads="1"/>
              </p:cNvSpPr>
              <p:nvPr/>
            </p:nvSpPr>
            <p:spPr bwMode="auto">
              <a:xfrm>
                <a:off x="3658608" y="1740956"/>
                <a:ext cx="3061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F</a:t>
                </a:r>
                <a:endParaRPr kumimoji="0" lang="en-US" altLang="en-US" sz="500" b="0" i="0" u="none" strike="noStrike" cap="none" normalizeH="0" baseline="0">
                  <a:ln>
                    <a:noFill/>
                  </a:ln>
                  <a:solidFill>
                    <a:srgbClr val="777777"/>
                  </a:solidFill>
                  <a:effectLst/>
                </a:endParaRPr>
              </a:p>
            </p:txBody>
          </p:sp>
          <p:sp>
            <p:nvSpPr>
              <p:cNvPr id="432" name="Label">
                <a:extLst>
                  <a:ext uri="{FF2B5EF4-FFF2-40B4-BE49-F238E27FC236}">
                    <a16:creationId xmlns:a16="http://schemas.microsoft.com/office/drawing/2014/main" id="{26187805-F3B0-4743-AED5-334BBAAEFC41}"/>
                  </a:ext>
                </a:extLst>
              </p:cNvPr>
              <p:cNvSpPr>
                <a:spLocks noChangeArrowheads="1"/>
              </p:cNvSpPr>
              <p:nvPr/>
            </p:nvSpPr>
            <p:spPr bwMode="auto">
              <a:xfrm>
                <a:off x="3647387" y="1820861"/>
                <a:ext cx="317395"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G</a:t>
                </a:r>
                <a:endParaRPr kumimoji="0" lang="en-US" altLang="en-US" sz="500" b="0" i="0" u="none" strike="noStrike" cap="none" normalizeH="0" baseline="0" dirty="0">
                  <a:ln>
                    <a:noFill/>
                  </a:ln>
                  <a:solidFill>
                    <a:srgbClr val="777777"/>
                  </a:solidFill>
                  <a:effectLst/>
                </a:endParaRPr>
              </a:p>
            </p:txBody>
          </p:sp>
        </p:grpSp>
        <p:grpSp>
          <p:nvGrpSpPr>
            <p:cNvPr id="418" name="Bars">
              <a:extLst>
                <a:ext uri="{FF2B5EF4-FFF2-40B4-BE49-F238E27FC236}">
                  <a16:creationId xmlns:a16="http://schemas.microsoft.com/office/drawing/2014/main" id="{E68FCAE1-1FF2-431E-93C4-79C9B5EA665F}"/>
                </a:ext>
              </a:extLst>
            </p:cNvPr>
            <p:cNvGrpSpPr/>
            <p:nvPr/>
          </p:nvGrpSpPr>
          <p:grpSpPr>
            <a:xfrm>
              <a:off x="2054134" y="1350963"/>
              <a:ext cx="904875" cy="538162"/>
              <a:chOff x="2054134" y="1350963"/>
              <a:chExt cx="904875" cy="538162"/>
            </a:xfrm>
          </p:grpSpPr>
          <p:sp>
            <p:nvSpPr>
              <p:cNvPr id="419" name="Bar">
                <a:extLst>
                  <a:ext uri="{FF2B5EF4-FFF2-40B4-BE49-F238E27FC236}">
                    <a16:creationId xmlns:a16="http://schemas.microsoft.com/office/drawing/2014/main" id="{811DC7EA-6852-40FE-87EF-796CB26072FB}"/>
                  </a:ext>
                </a:extLst>
              </p:cNvPr>
              <p:cNvSpPr>
                <a:spLocks noChangeArrowheads="1"/>
              </p:cNvSpPr>
              <p:nvPr/>
            </p:nvSpPr>
            <p:spPr bwMode="auto">
              <a:xfrm>
                <a:off x="2054134" y="1831975"/>
                <a:ext cx="157163"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0" name="Bar">
                <a:extLst>
                  <a:ext uri="{FF2B5EF4-FFF2-40B4-BE49-F238E27FC236}">
                    <a16:creationId xmlns:a16="http://schemas.microsoft.com/office/drawing/2014/main" id="{8CB8A660-E60A-4141-B447-EE10C932E71A}"/>
                  </a:ext>
                </a:extLst>
              </p:cNvPr>
              <p:cNvSpPr>
                <a:spLocks noChangeArrowheads="1"/>
              </p:cNvSpPr>
              <p:nvPr/>
            </p:nvSpPr>
            <p:spPr bwMode="auto">
              <a:xfrm>
                <a:off x="2054134" y="1751013"/>
                <a:ext cx="207963"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1" name="Bar">
                <a:extLst>
                  <a:ext uri="{FF2B5EF4-FFF2-40B4-BE49-F238E27FC236}">
                    <a16:creationId xmlns:a16="http://schemas.microsoft.com/office/drawing/2014/main" id="{0BF4D2B3-8AFF-4557-B74C-0A07F6FCDEAB}"/>
                  </a:ext>
                </a:extLst>
              </p:cNvPr>
              <p:cNvSpPr>
                <a:spLocks noChangeArrowheads="1"/>
              </p:cNvSpPr>
              <p:nvPr/>
            </p:nvSpPr>
            <p:spPr bwMode="auto">
              <a:xfrm>
                <a:off x="2054134" y="1671638"/>
                <a:ext cx="263525"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2" name="Bar">
                <a:extLst>
                  <a:ext uri="{FF2B5EF4-FFF2-40B4-BE49-F238E27FC236}">
                    <a16:creationId xmlns:a16="http://schemas.microsoft.com/office/drawing/2014/main" id="{C7A24A4F-C5CA-4B7B-8FC2-72796CC9E86F}"/>
                  </a:ext>
                </a:extLst>
              </p:cNvPr>
              <p:cNvSpPr>
                <a:spLocks noChangeArrowheads="1"/>
              </p:cNvSpPr>
              <p:nvPr/>
            </p:nvSpPr>
            <p:spPr bwMode="auto">
              <a:xfrm>
                <a:off x="2054134" y="1590675"/>
                <a:ext cx="342900" cy="58738"/>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3" name="Bar">
                <a:extLst>
                  <a:ext uri="{FF2B5EF4-FFF2-40B4-BE49-F238E27FC236}">
                    <a16:creationId xmlns:a16="http://schemas.microsoft.com/office/drawing/2014/main" id="{C15A4F54-6B6F-4DEB-A81C-F29C04C5453B}"/>
                  </a:ext>
                </a:extLst>
              </p:cNvPr>
              <p:cNvSpPr>
                <a:spLocks noChangeArrowheads="1"/>
              </p:cNvSpPr>
              <p:nvPr/>
            </p:nvSpPr>
            <p:spPr bwMode="auto">
              <a:xfrm>
                <a:off x="2054134" y="1511300"/>
                <a:ext cx="482600"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4" name="Bar">
                <a:extLst>
                  <a:ext uri="{FF2B5EF4-FFF2-40B4-BE49-F238E27FC236}">
                    <a16:creationId xmlns:a16="http://schemas.microsoft.com/office/drawing/2014/main" id="{F9742F1D-41D8-41FA-8213-055FF0031864}"/>
                  </a:ext>
                </a:extLst>
              </p:cNvPr>
              <p:cNvSpPr>
                <a:spLocks noChangeArrowheads="1"/>
              </p:cNvSpPr>
              <p:nvPr/>
            </p:nvSpPr>
            <p:spPr bwMode="auto">
              <a:xfrm>
                <a:off x="2054134" y="1431925"/>
                <a:ext cx="620713"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5" name="Bar">
                <a:extLst>
                  <a:ext uri="{FF2B5EF4-FFF2-40B4-BE49-F238E27FC236}">
                    <a16:creationId xmlns:a16="http://schemas.microsoft.com/office/drawing/2014/main" id="{67724C48-A57D-4809-8177-C61E3B715D37}"/>
                  </a:ext>
                </a:extLst>
              </p:cNvPr>
              <p:cNvSpPr>
                <a:spLocks noChangeArrowheads="1"/>
              </p:cNvSpPr>
              <p:nvPr/>
            </p:nvSpPr>
            <p:spPr bwMode="auto">
              <a:xfrm>
                <a:off x="2054134" y="1350963"/>
                <a:ext cx="904875" cy="571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441" name="Bubble Chart" descr="&lt;SmartSettings&gt;&lt;SmartResize enabled=&quot;True&quot; minWidth=&quot;25&quot; minHeight=&quot;25&quot; /&gt;&lt;/SmartSettings&gt;">
            <a:extLst>
              <a:ext uri="{FF2B5EF4-FFF2-40B4-BE49-F238E27FC236}">
                <a16:creationId xmlns:a16="http://schemas.microsoft.com/office/drawing/2014/main" id="{6EC73195-D9B1-4E31-BBF8-5C4FD25F6F3F}"/>
              </a:ext>
            </a:extLst>
          </p:cNvPr>
          <p:cNvGrpSpPr/>
          <p:nvPr>
            <p:custDataLst>
              <p:tags r:id="rId3"/>
            </p:custDataLst>
          </p:nvPr>
        </p:nvGrpSpPr>
        <p:grpSpPr>
          <a:xfrm>
            <a:off x="3725466" y="1022350"/>
            <a:ext cx="1439069" cy="977900"/>
            <a:chOff x="1638300" y="1022033"/>
            <a:chExt cx="1439069" cy="977900"/>
          </a:xfrm>
        </p:grpSpPr>
        <p:sp>
          <p:nvSpPr>
            <p:cNvPr id="442" name="Tile Background">
              <a:extLst>
                <a:ext uri="{FF2B5EF4-FFF2-40B4-BE49-F238E27FC236}">
                  <a16:creationId xmlns:a16="http://schemas.microsoft.com/office/drawing/2014/main" id="{10B28933-B510-47E4-BBC7-534CB419AC22}"/>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443"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B2F14996-B76A-459E-9B53-B1FCEA2189C2}"/>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444"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5E11E42E-A61E-4778-9432-D6C1F4E6D6BC}"/>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445" name="Grid">
              <a:extLst>
                <a:ext uri="{FF2B5EF4-FFF2-40B4-BE49-F238E27FC236}">
                  <a16:creationId xmlns:a16="http://schemas.microsoft.com/office/drawing/2014/main" id="{517E98C8-EA32-44BB-8BAF-BCE60147519E}"/>
                </a:ext>
              </a:extLst>
            </p:cNvPr>
            <p:cNvGrpSpPr/>
            <p:nvPr/>
          </p:nvGrpSpPr>
          <p:grpSpPr>
            <a:xfrm>
              <a:off x="1882620" y="1347788"/>
              <a:ext cx="1101725" cy="485775"/>
              <a:chOff x="1882620" y="1347788"/>
              <a:chExt cx="1101725" cy="485775"/>
            </a:xfrm>
          </p:grpSpPr>
          <p:sp>
            <p:nvSpPr>
              <p:cNvPr id="468" name="Line">
                <a:extLst>
                  <a:ext uri="{FF2B5EF4-FFF2-40B4-BE49-F238E27FC236}">
                    <a16:creationId xmlns:a16="http://schemas.microsoft.com/office/drawing/2014/main" id="{9369CC1A-D01E-4234-B245-1E56281DF5BC}"/>
                  </a:ext>
                </a:extLst>
              </p:cNvPr>
              <p:cNvSpPr>
                <a:spLocks noChangeShapeType="1"/>
              </p:cNvSpPr>
              <p:nvPr/>
            </p:nvSpPr>
            <p:spPr bwMode="auto">
              <a:xfrm>
                <a:off x="1882620" y="1347788"/>
                <a:ext cx="110172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9" name="Line">
                <a:extLst>
                  <a:ext uri="{FF2B5EF4-FFF2-40B4-BE49-F238E27FC236}">
                    <a16:creationId xmlns:a16="http://schemas.microsoft.com/office/drawing/2014/main" id="{C37DC18A-9E86-480D-8D66-C0B17E2CDC91}"/>
                  </a:ext>
                </a:extLst>
              </p:cNvPr>
              <p:cNvSpPr>
                <a:spLocks noChangeShapeType="1"/>
              </p:cNvSpPr>
              <p:nvPr/>
            </p:nvSpPr>
            <p:spPr bwMode="auto">
              <a:xfrm>
                <a:off x="1882620" y="1590675"/>
                <a:ext cx="110172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0" name="Line">
                <a:extLst>
                  <a:ext uri="{FF2B5EF4-FFF2-40B4-BE49-F238E27FC236}">
                    <a16:creationId xmlns:a16="http://schemas.microsoft.com/office/drawing/2014/main" id="{F0F99DF6-8724-4D2F-9E6F-42100BA789CD}"/>
                  </a:ext>
                </a:extLst>
              </p:cNvPr>
              <p:cNvSpPr>
                <a:spLocks noChangeShapeType="1"/>
              </p:cNvSpPr>
              <p:nvPr/>
            </p:nvSpPr>
            <p:spPr bwMode="auto">
              <a:xfrm>
                <a:off x="1882620" y="1833563"/>
                <a:ext cx="1101725"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1" name="Line">
                <a:extLst>
                  <a:ext uri="{FF2B5EF4-FFF2-40B4-BE49-F238E27FC236}">
                    <a16:creationId xmlns:a16="http://schemas.microsoft.com/office/drawing/2014/main" id="{C44FDB10-BE72-4B32-98A6-C38B4AB4E04E}"/>
                  </a:ext>
                </a:extLst>
              </p:cNvPr>
              <p:cNvSpPr>
                <a:spLocks noChangeShapeType="1"/>
              </p:cNvSpPr>
              <p:nvPr/>
            </p:nvSpPr>
            <p:spPr bwMode="auto">
              <a:xfrm>
                <a:off x="1882620" y="1347788"/>
                <a:ext cx="0" cy="485775"/>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2" name="Line">
                <a:extLst>
                  <a:ext uri="{FF2B5EF4-FFF2-40B4-BE49-F238E27FC236}">
                    <a16:creationId xmlns:a16="http://schemas.microsoft.com/office/drawing/2014/main" id="{4274EF56-9776-4E52-BEB7-7CEBD5BD8B8F}"/>
                  </a:ext>
                </a:extLst>
              </p:cNvPr>
              <p:cNvSpPr>
                <a:spLocks noChangeShapeType="1"/>
              </p:cNvSpPr>
              <p:nvPr/>
            </p:nvSpPr>
            <p:spPr bwMode="auto">
              <a:xfrm>
                <a:off x="2433483" y="1347788"/>
                <a:ext cx="0" cy="485775"/>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3" name="Line">
                <a:extLst>
                  <a:ext uri="{FF2B5EF4-FFF2-40B4-BE49-F238E27FC236}">
                    <a16:creationId xmlns:a16="http://schemas.microsoft.com/office/drawing/2014/main" id="{D03205B5-5CA6-4708-8131-048ED4C5F4A0}"/>
                  </a:ext>
                </a:extLst>
              </p:cNvPr>
              <p:cNvSpPr>
                <a:spLocks noChangeShapeType="1"/>
              </p:cNvSpPr>
              <p:nvPr/>
            </p:nvSpPr>
            <p:spPr bwMode="auto">
              <a:xfrm>
                <a:off x="2984345" y="1347788"/>
                <a:ext cx="0" cy="485775"/>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46" name="Y Axis Labels">
              <a:extLst>
                <a:ext uri="{FF2B5EF4-FFF2-40B4-BE49-F238E27FC236}">
                  <a16:creationId xmlns:a16="http://schemas.microsoft.com/office/drawing/2014/main" id="{9AE16F7A-2789-4001-8CF0-138775F03C71}"/>
                </a:ext>
              </a:extLst>
            </p:cNvPr>
            <p:cNvGrpSpPr/>
            <p:nvPr/>
          </p:nvGrpSpPr>
          <p:grpSpPr>
            <a:xfrm>
              <a:off x="1800183" y="1313656"/>
              <a:ext cx="70532" cy="533351"/>
              <a:chOff x="3444988" y="1313656"/>
              <a:chExt cx="70532" cy="533351"/>
            </a:xfrm>
          </p:grpSpPr>
          <p:sp>
            <p:nvSpPr>
              <p:cNvPr id="465" name="Label">
                <a:extLst>
                  <a:ext uri="{FF2B5EF4-FFF2-40B4-BE49-F238E27FC236}">
                    <a16:creationId xmlns:a16="http://schemas.microsoft.com/office/drawing/2014/main" id="{B51CABD1-8132-4D14-BCAD-13BFD50FE0DD}"/>
                  </a:ext>
                </a:extLst>
              </p:cNvPr>
              <p:cNvSpPr>
                <a:spLocks noChangeArrowheads="1"/>
              </p:cNvSpPr>
              <p:nvPr/>
            </p:nvSpPr>
            <p:spPr bwMode="auto">
              <a:xfrm>
                <a:off x="3480254" y="1770063"/>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sp>
            <p:nvSpPr>
              <p:cNvPr id="466" name="Label">
                <a:extLst>
                  <a:ext uri="{FF2B5EF4-FFF2-40B4-BE49-F238E27FC236}">
                    <a16:creationId xmlns:a16="http://schemas.microsoft.com/office/drawing/2014/main" id="{76CEE655-8490-47F7-A546-BE0C68404469}"/>
                  </a:ext>
                </a:extLst>
              </p:cNvPr>
              <p:cNvSpPr>
                <a:spLocks noChangeArrowheads="1"/>
              </p:cNvSpPr>
              <p:nvPr/>
            </p:nvSpPr>
            <p:spPr bwMode="auto">
              <a:xfrm>
                <a:off x="3480254" y="1543050"/>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5</a:t>
                </a:r>
                <a:endParaRPr kumimoji="0" lang="en-US" altLang="en-US" sz="500" b="0" i="0" u="none" strike="noStrike" cap="none" normalizeH="0" baseline="0">
                  <a:ln>
                    <a:noFill/>
                  </a:ln>
                  <a:solidFill>
                    <a:srgbClr val="777777"/>
                  </a:solidFill>
                  <a:effectLst/>
                </a:endParaRPr>
              </a:p>
            </p:txBody>
          </p:sp>
          <p:sp>
            <p:nvSpPr>
              <p:cNvPr id="467" name="Label">
                <a:extLst>
                  <a:ext uri="{FF2B5EF4-FFF2-40B4-BE49-F238E27FC236}">
                    <a16:creationId xmlns:a16="http://schemas.microsoft.com/office/drawing/2014/main" id="{12601481-D5BF-4D57-B604-97BD9D28F4F3}"/>
                  </a:ext>
                </a:extLst>
              </p:cNvPr>
              <p:cNvSpPr>
                <a:spLocks noChangeArrowheads="1"/>
              </p:cNvSpPr>
              <p:nvPr/>
            </p:nvSpPr>
            <p:spPr bwMode="auto">
              <a:xfrm>
                <a:off x="3444988" y="1313656"/>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grpSp>
        <p:grpSp>
          <p:nvGrpSpPr>
            <p:cNvPr id="447" name="X Axis Labels">
              <a:extLst>
                <a:ext uri="{FF2B5EF4-FFF2-40B4-BE49-F238E27FC236}">
                  <a16:creationId xmlns:a16="http://schemas.microsoft.com/office/drawing/2014/main" id="{60AA8A49-8903-45C5-9B32-2DBD4CC3DB45}"/>
                </a:ext>
              </a:extLst>
            </p:cNvPr>
            <p:cNvGrpSpPr/>
            <p:nvPr/>
          </p:nvGrpSpPr>
          <p:grpSpPr>
            <a:xfrm>
              <a:off x="1871508" y="1831181"/>
              <a:ext cx="1148443" cy="76944"/>
              <a:chOff x="3516313" y="1831181"/>
              <a:chExt cx="1148443" cy="76944"/>
            </a:xfrm>
          </p:grpSpPr>
          <p:sp>
            <p:nvSpPr>
              <p:cNvPr id="462" name="Label">
                <a:extLst>
                  <a:ext uri="{FF2B5EF4-FFF2-40B4-BE49-F238E27FC236}">
                    <a16:creationId xmlns:a16="http://schemas.microsoft.com/office/drawing/2014/main" id="{3D05FA0B-7B6E-4927-A9D7-96A458CDE31D}"/>
                  </a:ext>
                </a:extLst>
              </p:cNvPr>
              <p:cNvSpPr>
                <a:spLocks noChangeArrowheads="1"/>
              </p:cNvSpPr>
              <p:nvPr/>
            </p:nvSpPr>
            <p:spPr bwMode="auto">
              <a:xfrm>
                <a:off x="3516313" y="1831181"/>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sp>
            <p:nvSpPr>
              <p:cNvPr id="463" name="Label">
                <a:extLst>
                  <a:ext uri="{FF2B5EF4-FFF2-40B4-BE49-F238E27FC236}">
                    <a16:creationId xmlns:a16="http://schemas.microsoft.com/office/drawing/2014/main" id="{D847BD95-9552-49F9-BE48-88B43D8E865A}"/>
                  </a:ext>
                </a:extLst>
              </p:cNvPr>
              <p:cNvSpPr>
                <a:spLocks noChangeArrowheads="1"/>
              </p:cNvSpPr>
              <p:nvPr/>
            </p:nvSpPr>
            <p:spPr bwMode="auto">
              <a:xfrm>
                <a:off x="4041775" y="1831181"/>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464" name="Label">
                <a:extLst>
                  <a:ext uri="{FF2B5EF4-FFF2-40B4-BE49-F238E27FC236}">
                    <a16:creationId xmlns:a16="http://schemas.microsoft.com/office/drawing/2014/main" id="{C197C2F8-B9C5-4CF4-A68C-28F32D8BAA9C}"/>
                  </a:ext>
                </a:extLst>
              </p:cNvPr>
              <p:cNvSpPr>
                <a:spLocks noChangeArrowheads="1"/>
              </p:cNvSpPr>
              <p:nvPr/>
            </p:nvSpPr>
            <p:spPr bwMode="auto">
              <a:xfrm>
                <a:off x="4594224" y="1831181"/>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20</a:t>
                </a:r>
                <a:endParaRPr kumimoji="0" lang="en-US" altLang="en-US" sz="500" b="0" i="0" u="none" strike="noStrike" cap="none" normalizeH="0" baseline="0">
                  <a:ln>
                    <a:noFill/>
                  </a:ln>
                  <a:solidFill>
                    <a:srgbClr val="777777"/>
                  </a:solidFill>
                  <a:effectLst/>
                </a:endParaRPr>
              </a:p>
            </p:txBody>
          </p:sp>
        </p:grpSp>
        <p:sp>
          <p:nvSpPr>
            <p:cNvPr id="448" name="Label">
              <a:extLst>
                <a:ext uri="{FF2B5EF4-FFF2-40B4-BE49-F238E27FC236}">
                  <a16:creationId xmlns:a16="http://schemas.microsoft.com/office/drawing/2014/main" id="{41141B70-D2E5-4488-9F1C-F5619FF1A1C1}"/>
                </a:ext>
              </a:extLst>
            </p:cNvPr>
            <p:cNvSpPr>
              <a:spLocks noChangeArrowheads="1"/>
            </p:cNvSpPr>
            <p:nvPr/>
          </p:nvSpPr>
          <p:spPr bwMode="auto">
            <a:xfrm rot="16200000">
              <a:off x="1651627" y="1552204"/>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Axis Y</a:t>
              </a:r>
              <a:endParaRPr kumimoji="0" lang="en-US" altLang="en-US" sz="500" b="0" i="0" u="none" strike="noStrike" cap="none" normalizeH="0" baseline="0" dirty="0">
                <a:ln>
                  <a:noFill/>
                </a:ln>
                <a:solidFill>
                  <a:srgbClr val="777777"/>
                </a:solidFill>
                <a:effectLst/>
              </a:endParaRPr>
            </a:p>
          </p:txBody>
        </p:sp>
        <p:sp>
          <p:nvSpPr>
            <p:cNvPr id="449" name="Label">
              <a:extLst>
                <a:ext uri="{FF2B5EF4-FFF2-40B4-BE49-F238E27FC236}">
                  <a16:creationId xmlns:a16="http://schemas.microsoft.com/office/drawing/2014/main" id="{00E52F80-8492-4773-B6DA-77001C7E9551}"/>
                </a:ext>
              </a:extLst>
            </p:cNvPr>
            <p:cNvSpPr>
              <a:spLocks noChangeArrowheads="1"/>
            </p:cNvSpPr>
            <p:nvPr/>
          </p:nvSpPr>
          <p:spPr bwMode="auto">
            <a:xfrm>
              <a:off x="2348523" y="1903413"/>
              <a:ext cx="16991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Axis X</a:t>
              </a:r>
              <a:endParaRPr kumimoji="0" lang="en-US" altLang="en-US" sz="500" b="0" i="0" u="none" strike="noStrike" cap="none" normalizeH="0" baseline="0" dirty="0">
                <a:ln>
                  <a:noFill/>
                </a:ln>
                <a:solidFill>
                  <a:srgbClr val="777777"/>
                </a:solidFill>
                <a:effectLst/>
              </a:endParaRPr>
            </a:p>
          </p:txBody>
        </p:sp>
        <p:grpSp>
          <p:nvGrpSpPr>
            <p:cNvPr id="450" name="Data Labels">
              <a:extLst>
                <a:ext uri="{FF2B5EF4-FFF2-40B4-BE49-F238E27FC236}">
                  <a16:creationId xmlns:a16="http://schemas.microsoft.com/office/drawing/2014/main" id="{7A4D8179-3570-4352-82C4-B66E9E61FD8C}"/>
                </a:ext>
              </a:extLst>
            </p:cNvPr>
            <p:cNvGrpSpPr/>
            <p:nvPr/>
          </p:nvGrpSpPr>
          <p:grpSpPr>
            <a:xfrm>
              <a:off x="1957233" y="1322388"/>
              <a:ext cx="949521" cy="499218"/>
              <a:chOff x="1957233" y="1322388"/>
              <a:chExt cx="949521" cy="499218"/>
            </a:xfrm>
          </p:grpSpPr>
          <p:sp>
            <p:nvSpPr>
              <p:cNvPr id="457" name="Label">
                <a:extLst>
                  <a:ext uri="{FF2B5EF4-FFF2-40B4-BE49-F238E27FC236}">
                    <a16:creationId xmlns:a16="http://schemas.microsoft.com/office/drawing/2014/main" id="{2CD5115E-983A-40FB-A298-CB5A4EEF06DC}"/>
                  </a:ext>
                </a:extLst>
              </p:cNvPr>
              <p:cNvSpPr>
                <a:spLocks noChangeArrowheads="1"/>
              </p:cNvSpPr>
              <p:nvPr/>
            </p:nvSpPr>
            <p:spPr bwMode="auto">
              <a:xfrm>
                <a:off x="1957233" y="1516856"/>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1</a:t>
                </a:r>
                <a:endParaRPr kumimoji="0" lang="en-US" altLang="en-US" sz="500" b="0" i="0" u="none" strike="noStrike" cap="none" normalizeH="0" baseline="0" dirty="0">
                  <a:ln>
                    <a:noFill/>
                  </a:ln>
                  <a:solidFill>
                    <a:srgbClr val="777777"/>
                  </a:solidFill>
                  <a:effectLst/>
                </a:endParaRPr>
              </a:p>
            </p:txBody>
          </p:sp>
          <p:sp>
            <p:nvSpPr>
              <p:cNvPr id="458" name="Label">
                <a:extLst>
                  <a:ext uri="{FF2B5EF4-FFF2-40B4-BE49-F238E27FC236}">
                    <a16:creationId xmlns:a16="http://schemas.microsoft.com/office/drawing/2014/main" id="{CDA5E195-9B5F-4716-BBB3-1ADEC4FDA41C}"/>
                  </a:ext>
                </a:extLst>
              </p:cNvPr>
              <p:cNvSpPr>
                <a:spLocks noChangeArrowheads="1"/>
              </p:cNvSpPr>
              <p:nvPr/>
            </p:nvSpPr>
            <p:spPr bwMode="auto">
              <a:xfrm>
                <a:off x="2169959" y="1370013"/>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2</a:t>
                </a:r>
                <a:endParaRPr kumimoji="0" lang="en-US" altLang="en-US" sz="500" b="0" i="0" u="none" strike="noStrike" cap="none" normalizeH="0" baseline="0" dirty="0">
                  <a:ln>
                    <a:noFill/>
                  </a:ln>
                  <a:solidFill>
                    <a:srgbClr val="777777"/>
                  </a:solidFill>
                  <a:effectLst/>
                </a:endParaRPr>
              </a:p>
            </p:txBody>
          </p:sp>
          <p:sp>
            <p:nvSpPr>
              <p:cNvPr id="459" name="Label">
                <a:extLst>
                  <a:ext uri="{FF2B5EF4-FFF2-40B4-BE49-F238E27FC236}">
                    <a16:creationId xmlns:a16="http://schemas.microsoft.com/office/drawing/2014/main" id="{64120193-DF03-4464-A032-567FEE99A7FF}"/>
                  </a:ext>
                </a:extLst>
              </p:cNvPr>
              <p:cNvSpPr>
                <a:spLocks noChangeArrowheads="1"/>
              </p:cNvSpPr>
              <p:nvPr/>
            </p:nvSpPr>
            <p:spPr bwMode="auto">
              <a:xfrm>
                <a:off x="2304895" y="1540669"/>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3</a:t>
                </a:r>
                <a:endParaRPr kumimoji="0" lang="en-US" altLang="en-US" sz="500" b="0" i="0" u="none" strike="noStrike" cap="none" normalizeH="0" baseline="0" dirty="0">
                  <a:ln>
                    <a:noFill/>
                  </a:ln>
                  <a:solidFill>
                    <a:srgbClr val="777777"/>
                  </a:solidFill>
                  <a:effectLst/>
                </a:endParaRPr>
              </a:p>
            </p:txBody>
          </p:sp>
          <p:sp>
            <p:nvSpPr>
              <p:cNvPr id="460" name="Label">
                <a:extLst>
                  <a:ext uri="{FF2B5EF4-FFF2-40B4-BE49-F238E27FC236}">
                    <a16:creationId xmlns:a16="http://schemas.microsoft.com/office/drawing/2014/main" id="{8FD17D2C-D7E4-417E-A928-626A9A494E24}"/>
                  </a:ext>
                </a:extLst>
              </p:cNvPr>
              <p:cNvSpPr>
                <a:spLocks noChangeArrowheads="1"/>
              </p:cNvSpPr>
              <p:nvPr/>
            </p:nvSpPr>
            <p:spPr bwMode="auto">
              <a:xfrm>
                <a:off x="2722408" y="1322388"/>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4</a:t>
                </a:r>
                <a:endParaRPr kumimoji="0" lang="en-US" altLang="en-US" sz="500" b="0" i="0" u="none" strike="noStrike" cap="none" normalizeH="0" baseline="0" dirty="0">
                  <a:ln>
                    <a:noFill/>
                  </a:ln>
                  <a:solidFill>
                    <a:srgbClr val="777777"/>
                  </a:solidFill>
                  <a:effectLst/>
                </a:endParaRPr>
              </a:p>
            </p:txBody>
          </p:sp>
          <p:sp>
            <p:nvSpPr>
              <p:cNvPr id="461" name="Label">
                <a:extLst>
                  <a:ext uri="{FF2B5EF4-FFF2-40B4-BE49-F238E27FC236}">
                    <a16:creationId xmlns:a16="http://schemas.microsoft.com/office/drawing/2014/main" id="{794B3EE0-7D89-467A-BD10-98FCFD1203E0}"/>
                  </a:ext>
                </a:extLst>
              </p:cNvPr>
              <p:cNvSpPr>
                <a:spLocks noChangeArrowheads="1"/>
              </p:cNvSpPr>
              <p:nvPr/>
            </p:nvSpPr>
            <p:spPr bwMode="auto">
              <a:xfrm>
                <a:off x="2676370" y="1744662"/>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5</a:t>
                </a:r>
                <a:endParaRPr kumimoji="0" lang="en-US" altLang="en-US" sz="500" b="0" i="0" u="none" strike="noStrike" cap="none" normalizeH="0" baseline="0" dirty="0">
                  <a:ln>
                    <a:noFill/>
                  </a:ln>
                  <a:solidFill>
                    <a:srgbClr val="777777"/>
                  </a:solidFill>
                  <a:effectLst/>
                </a:endParaRPr>
              </a:p>
            </p:txBody>
          </p:sp>
        </p:grpSp>
        <p:grpSp>
          <p:nvGrpSpPr>
            <p:cNvPr id="451" name="Bubbles">
              <a:extLst>
                <a:ext uri="{FF2B5EF4-FFF2-40B4-BE49-F238E27FC236}">
                  <a16:creationId xmlns:a16="http://schemas.microsoft.com/office/drawing/2014/main" id="{92E27C29-4CC2-4C84-A358-42B85B458854}"/>
                </a:ext>
              </a:extLst>
            </p:cNvPr>
            <p:cNvGrpSpPr/>
            <p:nvPr/>
          </p:nvGrpSpPr>
          <p:grpSpPr>
            <a:xfrm>
              <a:off x="1946758" y="1346200"/>
              <a:ext cx="981830" cy="490538"/>
              <a:chOff x="1946758" y="1346200"/>
              <a:chExt cx="981830" cy="490538"/>
            </a:xfrm>
          </p:grpSpPr>
          <p:sp>
            <p:nvSpPr>
              <p:cNvPr id="452" name="Bubble">
                <a:extLst>
                  <a:ext uri="{FF2B5EF4-FFF2-40B4-BE49-F238E27FC236}">
                    <a16:creationId xmlns:a16="http://schemas.microsoft.com/office/drawing/2014/main" id="{6B0F4A38-FF0E-4B3F-8444-81DE6E26C8D0}"/>
                  </a:ext>
                </a:extLst>
              </p:cNvPr>
              <p:cNvSpPr>
                <a:spLocks/>
              </p:cNvSpPr>
              <p:nvPr/>
            </p:nvSpPr>
            <p:spPr bwMode="auto">
              <a:xfrm>
                <a:off x="2269970" y="1612900"/>
                <a:ext cx="263525" cy="223838"/>
              </a:xfrm>
              <a:custGeom>
                <a:avLst/>
                <a:gdLst>
                  <a:gd name="T0" fmla="*/ 649 w 1299"/>
                  <a:gd name="T1" fmla="*/ 0 h 1102"/>
                  <a:gd name="T2" fmla="*/ 0 w 1299"/>
                  <a:gd name="T3" fmla="*/ 649 h 1102"/>
                  <a:gd name="T4" fmla="*/ 185 w 1299"/>
                  <a:gd name="T5" fmla="*/ 1102 h 1102"/>
                  <a:gd name="T6" fmla="*/ 1114 w 1299"/>
                  <a:gd name="T7" fmla="*/ 1102 h 1102"/>
                  <a:gd name="T8" fmla="*/ 1299 w 1299"/>
                  <a:gd name="T9" fmla="*/ 649 h 1102"/>
                  <a:gd name="T10" fmla="*/ 649 w 1299"/>
                  <a:gd name="T11" fmla="*/ 0 h 1102"/>
                </a:gdLst>
                <a:ahLst/>
                <a:cxnLst>
                  <a:cxn ang="0">
                    <a:pos x="T0" y="T1"/>
                  </a:cxn>
                  <a:cxn ang="0">
                    <a:pos x="T2" y="T3"/>
                  </a:cxn>
                  <a:cxn ang="0">
                    <a:pos x="T4" y="T5"/>
                  </a:cxn>
                  <a:cxn ang="0">
                    <a:pos x="T6" y="T7"/>
                  </a:cxn>
                  <a:cxn ang="0">
                    <a:pos x="T8" y="T9"/>
                  </a:cxn>
                  <a:cxn ang="0">
                    <a:pos x="T10" y="T11"/>
                  </a:cxn>
                </a:cxnLst>
                <a:rect l="0" t="0" r="r" b="b"/>
                <a:pathLst>
                  <a:path w="1299" h="1102">
                    <a:moveTo>
                      <a:pt x="649" y="0"/>
                    </a:moveTo>
                    <a:cubicBezTo>
                      <a:pt x="291" y="0"/>
                      <a:pt x="0" y="291"/>
                      <a:pt x="0" y="649"/>
                    </a:cubicBezTo>
                    <a:cubicBezTo>
                      <a:pt x="0" y="826"/>
                      <a:pt x="71" y="985"/>
                      <a:pt x="185" y="1102"/>
                    </a:cubicBezTo>
                    <a:lnTo>
                      <a:pt x="1114" y="1102"/>
                    </a:lnTo>
                    <a:cubicBezTo>
                      <a:pt x="1228" y="985"/>
                      <a:pt x="1299" y="826"/>
                      <a:pt x="1299" y="649"/>
                    </a:cubicBezTo>
                    <a:cubicBezTo>
                      <a:pt x="1299" y="291"/>
                      <a:pt x="1008" y="0"/>
                      <a:pt x="649" y="0"/>
                    </a:cubicBezTo>
                    <a:close/>
                  </a:path>
                </a:pathLst>
              </a:custGeom>
              <a:solidFill>
                <a:srgbClr val="2B4055">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453" name="Bubble">
                <a:extLst>
                  <a:ext uri="{FF2B5EF4-FFF2-40B4-BE49-F238E27FC236}">
                    <a16:creationId xmlns:a16="http://schemas.microsoft.com/office/drawing/2014/main" id="{F0D8BA63-DFB1-4296-8463-A5C5D1376C4D}"/>
                  </a:ext>
                </a:extLst>
              </p:cNvPr>
              <p:cNvSpPr>
                <a:spLocks/>
              </p:cNvSpPr>
              <p:nvPr/>
            </p:nvSpPr>
            <p:spPr bwMode="auto">
              <a:xfrm>
                <a:off x="2363633" y="1346200"/>
                <a:ext cx="193675" cy="134938"/>
              </a:xfrm>
              <a:custGeom>
                <a:avLst/>
                <a:gdLst>
                  <a:gd name="T0" fmla="*/ 40 w 964"/>
                  <a:gd name="T1" fmla="*/ 0 h 673"/>
                  <a:gd name="T2" fmla="*/ 0 w 964"/>
                  <a:gd name="T3" fmla="*/ 192 h 673"/>
                  <a:gd name="T4" fmla="*/ 482 w 964"/>
                  <a:gd name="T5" fmla="*/ 673 h 673"/>
                  <a:gd name="T6" fmla="*/ 964 w 964"/>
                  <a:gd name="T7" fmla="*/ 192 h 673"/>
                  <a:gd name="T8" fmla="*/ 924 w 964"/>
                  <a:gd name="T9" fmla="*/ 0 h 673"/>
                  <a:gd name="T10" fmla="*/ 40 w 964"/>
                  <a:gd name="T11" fmla="*/ 0 h 673"/>
                </a:gdLst>
                <a:ahLst/>
                <a:cxnLst>
                  <a:cxn ang="0">
                    <a:pos x="T0" y="T1"/>
                  </a:cxn>
                  <a:cxn ang="0">
                    <a:pos x="T2" y="T3"/>
                  </a:cxn>
                  <a:cxn ang="0">
                    <a:pos x="T4" y="T5"/>
                  </a:cxn>
                  <a:cxn ang="0">
                    <a:pos x="T6" y="T7"/>
                  </a:cxn>
                  <a:cxn ang="0">
                    <a:pos x="T8" y="T9"/>
                  </a:cxn>
                  <a:cxn ang="0">
                    <a:pos x="T10" y="T11"/>
                  </a:cxn>
                </a:cxnLst>
                <a:rect l="0" t="0" r="r" b="b"/>
                <a:pathLst>
                  <a:path w="964" h="673">
                    <a:moveTo>
                      <a:pt x="40" y="0"/>
                    </a:moveTo>
                    <a:cubicBezTo>
                      <a:pt x="14" y="58"/>
                      <a:pt x="0" y="124"/>
                      <a:pt x="0" y="192"/>
                    </a:cubicBezTo>
                    <a:cubicBezTo>
                      <a:pt x="0" y="458"/>
                      <a:pt x="215" y="673"/>
                      <a:pt x="482" y="673"/>
                    </a:cubicBezTo>
                    <a:cubicBezTo>
                      <a:pt x="748" y="673"/>
                      <a:pt x="964" y="458"/>
                      <a:pt x="964" y="192"/>
                    </a:cubicBezTo>
                    <a:cubicBezTo>
                      <a:pt x="964" y="124"/>
                      <a:pt x="950" y="58"/>
                      <a:pt x="924" y="0"/>
                    </a:cubicBezTo>
                    <a:lnTo>
                      <a:pt x="40" y="0"/>
                    </a:lnTo>
                    <a:close/>
                  </a:path>
                </a:pathLst>
              </a:custGeom>
              <a:solidFill>
                <a:srgbClr val="10A88E">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454" name="Bubble">
                <a:extLst>
                  <a:ext uri="{FF2B5EF4-FFF2-40B4-BE49-F238E27FC236}">
                    <a16:creationId xmlns:a16="http://schemas.microsoft.com/office/drawing/2014/main" id="{39F04ADE-2D1B-4975-A6B1-A66F7A03B385}"/>
                  </a:ext>
                </a:extLst>
              </p:cNvPr>
              <p:cNvSpPr>
                <a:spLocks noChangeAspect="1"/>
              </p:cNvSpPr>
              <p:nvPr/>
            </p:nvSpPr>
            <p:spPr>
              <a:xfrm>
                <a:off x="1946758" y="1593170"/>
                <a:ext cx="189309" cy="192024"/>
              </a:xfrm>
              <a:prstGeom prst="ellipse">
                <a:avLst/>
              </a:prstGeom>
              <a:solidFill>
                <a:srgbClr val="5DA1E5">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455" name="Bubble">
                <a:extLst>
                  <a:ext uri="{FF2B5EF4-FFF2-40B4-BE49-F238E27FC236}">
                    <a16:creationId xmlns:a16="http://schemas.microsoft.com/office/drawing/2014/main" id="{FFC94044-9FA8-4484-9E0D-BFE5062A85AE}"/>
                  </a:ext>
                </a:extLst>
              </p:cNvPr>
              <p:cNvSpPr>
                <a:spLocks noChangeAspect="1"/>
              </p:cNvSpPr>
              <p:nvPr/>
            </p:nvSpPr>
            <p:spPr>
              <a:xfrm>
                <a:off x="2694206" y="1392981"/>
                <a:ext cx="234382" cy="237744"/>
              </a:xfrm>
              <a:prstGeom prst="ellipse">
                <a:avLst/>
              </a:prstGeom>
              <a:solidFill>
                <a:srgbClr val="BB5787">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456" name="Bubble">
                <a:extLst>
                  <a:ext uri="{FF2B5EF4-FFF2-40B4-BE49-F238E27FC236}">
                    <a16:creationId xmlns:a16="http://schemas.microsoft.com/office/drawing/2014/main" id="{B4719C37-215C-433A-A0DD-E420BECAD187}"/>
                  </a:ext>
                </a:extLst>
              </p:cNvPr>
              <p:cNvSpPr>
                <a:spLocks noChangeAspect="1"/>
              </p:cNvSpPr>
              <p:nvPr/>
            </p:nvSpPr>
            <p:spPr>
              <a:xfrm>
                <a:off x="2678193" y="1575548"/>
                <a:ext cx="180700" cy="183292"/>
              </a:xfrm>
              <a:prstGeom prst="ellipse">
                <a:avLst/>
              </a:prstGeom>
              <a:solidFill>
                <a:srgbClr val="E1B30B">
                  <a:alpha val="80000"/>
                </a:srgbClr>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grpSp>
        <p:nvGrpSpPr>
          <p:cNvPr id="474" name="Column Chart" descr="&lt;SmartSettings&gt;&lt;SmartResize enabled=&quot;True&quot; minWidth=&quot;25&quot; minHeight=&quot;25&quot; /&gt;&lt;/SmartSettings&gt;">
            <a:extLst>
              <a:ext uri="{FF2B5EF4-FFF2-40B4-BE49-F238E27FC236}">
                <a16:creationId xmlns:a16="http://schemas.microsoft.com/office/drawing/2014/main" id="{B746DEAF-E242-4FD5-9DDD-76B889F0D0CC}"/>
              </a:ext>
            </a:extLst>
          </p:cNvPr>
          <p:cNvGrpSpPr/>
          <p:nvPr>
            <p:custDataLst>
              <p:tags r:id="rId4"/>
            </p:custDataLst>
          </p:nvPr>
        </p:nvGrpSpPr>
        <p:grpSpPr>
          <a:xfrm>
            <a:off x="5566966" y="1085850"/>
            <a:ext cx="1439069" cy="977900"/>
            <a:chOff x="1638300" y="1022033"/>
            <a:chExt cx="1439069" cy="977900"/>
          </a:xfrm>
        </p:grpSpPr>
        <p:sp>
          <p:nvSpPr>
            <p:cNvPr id="475" name="Tile Background">
              <a:extLst>
                <a:ext uri="{FF2B5EF4-FFF2-40B4-BE49-F238E27FC236}">
                  <a16:creationId xmlns:a16="http://schemas.microsoft.com/office/drawing/2014/main" id="{EB69A589-FA68-4820-8031-B8E2C457A321}"/>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476"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C1BF988D-7472-4595-891D-CBC0AC39B324}"/>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477"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74837E71-387B-4E30-BAA3-F2FFF0B2BE3D}"/>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478" name="Y Axis Labels">
              <a:extLst>
                <a:ext uri="{FF2B5EF4-FFF2-40B4-BE49-F238E27FC236}">
                  <a16:creationId xmlns:a16="http://schemas.microsoft.com/office/drawing/2014/main" id="{7E104685-FEDC-4EDB-B95B-8D1717114B24}"/>
                </a:ext>
              </a:extLst>
            </p:cNvPr>
            <p:cNvGrpSpPr/>
            <p:nvPr/>
          </p:nvGrpSpPr>
          <p:grpSpPr>
            <a:xfrm>
              <a:off x="1708151" y="1479549"/>
              <a:ext cx="70532" cy="416669"/>
              <a:chOff x="1708151" y="1479549"/>
              <a:chExt cx="70532" cy="416669"/>
            </a:xfrm>
          </p:grpSpPr>
          <p:sp>
            <p:nvSpPr>
              <p:cNvPr id="513" name="Label">
                <a:extLst>
                  <a:ext uri="{FF2B5EF4-FFF2-40B4-BE49-F238E27FC236}">
                    <a16:creationId xmlns:a16="http://schemas.microsoft.com/office/drawing/2014/main" id="{65833644-ACDE-4EF0-8C9C-FE51D61B28CD}"/>
                  </a:ext>
                </a:extLst>
              </p:cNvPr>
              <p:cNvSpPr>
                <a:spLocks noChangeArrowheads="1"/>
              </p:cNvSpPr>
              <p:nvPr/>
            </p:nvSpPr>
            <p:spPr bwMode="auto">
              <a:xfrm>
                <a:off x="1708151" y="1479549"/>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514" name="Label">
                <a:extLst>
                  <a:ext uri="{FF2B5EF4-FFF2-40B4-BE49-F238E27FC236}">
                    <a16:creationId xmlns:a16="http://schemas.microsoft.com/office/drawing/2014/main" id="{2F81000E-EAF0-4AD2-98A8-31E17D3633B8}"/>
                  </a:ext>
                </a:extLst>
              </p:cNvPr>
              <p:cNvSpPr>
                <a:spLocks noChangeArrowheads="1"/>
              </p:cNvSpPr>
              <p:nvPr/>
            </p:nvSpPr>
            <p:spPr bwMode="auto">
              <a:xfrm>
                <a:off x="1743076" y="1651000"/>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a:t>
                </a:r>
                <a:endParaRPr kumimoji="0" lang="en-US" altLang="en-US" sz="500" b="0" i="0" u="none" strike="noStrike" cap="none" normalizeH="0" baseline="0" dirty="0">
                  <a:ln>
                    <a:noFill/>
                  </a:ln>
                  <a:solidFill>
                    <a:srgbClr val="777777"/>
                  </a:solidFill>
                  <a:effectLst/>
                </a:endParaRPr>
              </a:p>
            </p:txBody>
          </p:sp>
          <p:sp>
            <p:nvSpPr>
              <p:cNvPr id="515" name="Label">
                <a:extLst>
                  <a:ext uri="{FF2B5EF4-FFF2-40B4-BE49-F238E27FC236}">
                    <a16:creationId xmlns:a16="http://schemas.microsoft.com/office/drawing/2014/main" id="{29AFE1E3-556A-4D48-B7AC-4E6F8A7654B1}"/>
                  </a:ext>
                </a:extLst>
              </p:cNvPr>
              <p:cNvSpPr>
                <a:spLocks noChangeArrowheads="1"/>
              </p:cNvSpPr>
              <p:nvPr/>
            </p:nvSpPr>
            <p:spPr bwMode="auto">
              <a:xfrm>
                <a:off x="1741488" y="1819274"/>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grpSp>
          <p:nvGrpSpPr>
            <p:cNvPr id="479" name="Lines">
              <a:extLst>
                <a:ext uri="{FF2B5EF4-FFF2-40B4-BE49-F238E27FC236}">
                  <a16:creationId xmlns:a16="http://schemas.microsoft.com/office/drawing/2014/main" id="{5714747E-8969-4CD4-AEE0-D3E667AD7DB1}"/>
                </a:ext>
              </a:extLst>
            </p:cNvPr>
            <p:cNvGrpSpPr/>
            <p:nvPr/>
          </p:nvGrpSpPr>
          <p:grpSpPr>
            <a:xfrm>
              <a:off x="1804988" y="1516063"/>
              <a:ext cx="1230313" cy="341312"/>
              <a:chOff x="1804988" y="1516063"/>
              <a:chExt cx="1230313" cy="341312"/>
            </a:xfrm>
          </p:grpSpPr>
          <p:sp>
            <p:nvSpPr>
              <p:cNvPr id="510" name="Line">
                <a:extLst>
                  <a:ext uri="{FF2B5EF4-FFF2-40B4-BE49-F238E27FC236}">
                    <a16:creationId xmlns:a16="http://schemas.microsoft.com/office/drawing/2014/main" id="{838F5399-D174-4AFE-BEC6-F8942D657A53}"/>
                  </a:ext>
                </a:extLst>
              </p:cNvPr>
              <p:cNvSpPr>
                <a:spLocks noChangeShapeType="1"/>
              </p:cNvSpPr>
              <p:nvPr/>
            </p:nvSpPr>
            <p:spPr bwMode="auto">
              <a:xfrm>
                <a:off x="1808163" y="1857375"/>
                <a:ext cx="1227138"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1" name="Line">
                <a:extLst>
                  <a:ext uri="{FF2B5EF4-FFF2-40B4-BE49-F238E27FC236}">
                    <a16:creationId xmlns:a16="http://schemas.microsoft.com/office/drawing/2014/main" id="{2595A17A-6F48-4787-A6DF-B6AC1048567B}"/>
                  </a:ext>
                </a:extLst>
              </p:cNvPr>
              <p:cNvSpPr>
                <a:spLocks noChangeShapeType="1"/>
              </p:cNvSpPr>
              <p:nvPr/>
            </p:nvSpPr>
            <p:spPr bwMode="auto">
              <a:xfrm>
                <a:off x="1804988" y="1516063"/>
                <a:ext cx="1230313"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2" name="Line">
                <a:extLst>
                  <a:ext uri="{FF2B5EF4-FFF2-40B4-BE49-F238E27FC236}">
                    <a16:creationId xmlns:a16="http://schemas.microsoft.com/office/drawing/2014/main" id="{CEE45224-6F7B-4164-99F4-1D2EF119064F}"/>
                  </a:ext>
                </a:extLst>
              </p:cNvPr>
              <p:cNvSpPr>
                <a:spLocks noChangeShapeType="1"/>
              </p:cNvSpPr>
              <p:nvPr/>
            </p:nvSpPr>
            <p:spPr bwMode="auto">
              <a:xfrm>
                <a:off x="1804988" y="1687513"/>
                <a:ext cx="1230313"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80" name="X Axis Labels">
              <a:extLst>
                <a:ext uri="{FF2B5EF4-FFF2-40B4-BE49-F238E27FC236}">
                  <a16:creationId xmlns:a16="http://schemas.microsoft.com/office/drawing/2014/main" id="{AD69EE6D-088C-4324-80AC-AF66F0497464}"/>
                </a:ext>
              </a:extLst>
            </p:cNvPr>
            <p:cNvGrpSpPr/>
            <p:nvPr/>
          </p:nvGrpSpPr>
          <p:grpSpPr>
            <a:xfrm>
              <a:off x="1898449" y="1879600"/>
              <a:ext cx="1044193" cy="76944"/>
              <a:chOff x="1898449" y="1879600"/>
              <a:chExt cx="1044193" cy="76944"/>
            </a:xfrm>
          </p:grpSpPr>
          <p:sp>
            <p:nvSpPr>
              <p:cNvPr id="503" name="Label">
                <a:extLst>
                  <a:ext uri="{FF2B5EF4-FFF2-40B4-BE49-F238E27FC236}">
                    <a16:creationId xmlns:a16="http://schemas.microsoft.com/office/drawing/2014/main" id="{4E9170C0-108F-4353-A591-43F3DF76CA4F}"/>
                  </a:ext>
                </a:extLst>
              </p:cNvPr>
              <p:cNvSpPr>
                <a:spLocks noChangeArrowheads="1"/>
              </p:cNvSpPr>
              <p:nvPr/>
            </p:nvSpPr>
            <p:spPr bwMode="auto">
              <a:xfrm>
                <a:off x="1898449" y="1879600"/>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A</a:t>
                </a:r>
                <a:endParaRPr kumimoji="0" lang="en-US" altLang="en-US" sz="500" b="0" i="0" u="none" strike="noStrike" cap="none" normalizeH="0" baseline="0">
                  <a:ln>
                    <a:noFill/>
                  </a:ln>
                  <a:solidFill>
                    <a:srgbClr val="777777"/>
                  </a:solidFill>
                  <a:effectLst/>
                </a:endParaRPr>
              </a:p>
            </p:txBody>
          </p:sp>
          <p:sp>
            <p:nvSpPr>
              <p:cNvPr id="504" name="Label">
                <a:extLst>
                  <a:ext uri="{FF2B5EF4-FFF2-40B4-BE49-F238E27FC236}">
                    <a16:creationId xmlns:a16="http://schemas.microsoft.com/office/drawing/2014/main" id="{C242444A-8E9A-481A-9C83-42D8D8973BC4}"/>
                  </a:ext>
                </a:extLst>
              </p:cNvPr>
              <p:cNvSpPr>
                <a:spLocks noChangeArrowheads="1"/>
              </p:cNvSpPr>
              <p:nvPr/>
            </p:nvSpPr>
            <p:spPr bwMode="auto">
              <a:xfrm>
                <a:off x="2067541" y="1879600"/>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505" name="Label">
                <a:extLst>
                  <a:ext uri="{FF2B5EF4-FFF2-40B4-BE49-F238E27FC236}">
                    <a16:creationId xmlns:a16="http://schemas.microsoft.com/office/drawing/2014/main" id="{6AFFD291-4C42-49E7-8FB2-F59F7C06AE3F}"/>
                  </a:ext>
                </a:extLst>
              </p:cNvPr>
              <p:cNvSpPr>
                <a:spLocks noChangeArrowheads="1"/>
              </p:cNvSpPr>
              <p:nvPr/>
            </p:nvSpPr>
            <p:spPr bwMode="auto">
              <a:xfrm>
                <a:off x="2233419" y="1879600"/>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506" name="Label">
                <a:extLst>
                  <a:ext uri="{FF2B5EF4-FFF2-40B4-BE49-F238E27FC236}">
                    <a16:creationId xmlns:a16="http://schemas.microsoft.com/office/drawing/2014/main" id="{ADA428CB-1085-4563-BADB-C8804A76D06F}"/>
                  </a:ext>
                </a:extLst>
              </p:cNvPr>
              <p:cNvSpPr>
                <a:spLocks noChangeArrowheads="1"/>
              </p:cNvSpPr>
              <p:nvPr/>
            </p:nvSpPr>
            <p:spPr bwMode="auto">
              <a:xfrm>
                <a:off x="2397702" y="1879600"/>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507" name="Label">
                <a:extLst>
                  <a:ext uri="{FF2B5EF4-FFF2-40B4-BE49-F238E27FC236}">
                    <a16:creationId xmlns:a16="http://schemas.microsoft.com/office/drawing/2014/main" id="{4D57B0E3-D0B9-4368-B8EC-E5AAAC9E2434}"/>
                  </a:ext>
                </a:extLst>
              </p:cNvPr>
              <p:cNvSpPr>
                <a:spLocks noChangeArrowheads="1"/>
              </p:cNvSpPr>
              <p:nvPr/>
            </p:nvSpPr>
            <p:spPr bwMode="auto">
              <a:xfrm>
                <a:off x="2571596" y="1879600"/>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508" name="Label">
                <a:extLst>
                  <a:ext uri="{FF2B5EF4-FFF2-40B4-BE49-F238E27FC236}">
                    <a16:creationId xmlns:a16="http://schemas.microsoft.com/office/drawing/2014/main" id="{48A5F58B-47B9-4C3B-9A7F-560B13C73D90}"/>
                  </a:ext>
                </a:extLst>
              </p:cNvPr>
              <p:cNvSpPr>
                <a:spLocks noChangeArrowheads="1"/>
              </p:cNvSpPr>
              <p:nvPr/>
            </p:nvSpPr>
            <p:spPr bwMode="auto">
              <a:xfrm>
                <a:off x="2738283" y="1879600"/>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509" name="Label">
                <a:extLst>
                  <a:ext uri="{FF2B5EF4-FFF2-40B4-BE49-F238E27FC236}">
                    <a16:creationId xmlns:a16="http://schemas.microsoft.com/office/drawing/2014/main" id="{DBE3CDE2-3507-476F-B17A-D533C03F5129}"/>
                  </a:ext>
                </a:extLst>
              </p:cNvPr>
              <p:cNvSpPr>
                <a:spLocks noChangeArrowheads="1"/>
              </p:cNvSpPr>
              <p:nvPr/>
            </p:nvSpPr>
            <p:spPr bwMode="auto">
              <a:xfrm>
                <a:off x="2899360" y="1879600"/>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G</a:t>
                </a:r>
                <a:endParaRPr kumimoji="0" lang="en-US" altLang="en-US" sz="500" b="0" i="0" u="none" strike="noStrike" cap="none" normalizeH="0" baseline="0">
                  <a:ln>
                    <a:noFill/>
                  </a:ln>
                  <a:solidFill>
                    <a:srgbClr val="777777"/>
                  </a:solidFill>
                  <a:effectLst/>
                </a:endParaRPr>
              </a:p>
            </p:txBody>
          </p:sp>
        </p:grpSp>
        <p:grpSp>
          <p:nvGrpSpPr>
            <p:cNvPr id="481" name="Series 1 Data">
              <a:extLst>
                <a:ext uri="{FF2B5EF4-FFF2-40B4-BE49-F238E27FC236}">
                  <a16:creationId xmlns:a16="http://schemas.microsoft.com/office/drawing/2014/main" id="{AB08353E-8425-4219-90E9-0A21BB6E6EB6}"/>
                </a:ext>
              </a:extLst>
            </p:cNvPr>
            <p:cNvGrpSpPr/>
            <p:nvPr/>
          </p:nvGrpSpPr>
          <p:grpSpPr>
            <a:xfrm>
              <a:off x="1855788" y="1527175"/>
              <a:ext cx="1065213" cy="330201"/>
              <a:chOff x="1855788" y="1527175"/>
              <a:chExt cx="1065213" cy="330201"/>
            </a:xfrm>
          </p:grpSpPr>
          <p:sp>
            <p:nvSpPr>
              <p:cNvPr id="496" name="Column">
                <a:extLst>
                  <a:ext uri="{FF2B5EF4-FFF2-40B4-BE49-F238E27FC236}">
                    <a16:creationId xmlns:a16="http://schemas.microsoft.com/office/drawing/2014/main" id="{5FE8C86C-0E66-4370-842F-100365386D2D}"/>
                  </a:ext>
                </a:extLst>
              </p:cNvPr>
              <p:cNvSpPr>
                <a:spLocks noChangeArrowheads="1"/>
              </p:cNvSpPr>
              <p:nvPr/>
            </p:nvSpPr>
            <p:spPr bwMode="auto">
              <a:xfrm>
                <a:off x="1855788" y="1736725"/>
                <a:ext cx="63500" cy="1206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7" name="Column">
                <a:extLst>
                  <a:ext uri="{FF2B5EF4-FFF2-40B4-BE49-F238E27FC236}">
                    <a16:creationId xmlns:a16="http://schemas.microsoft.com/office/drawing/2014/main" id="{85DF1528-A6F7-435F-A3E2-367E5F1A1C6B}"/>
                  </a:ext>
                </a:extLst>
              </p:cNvPr>
              <p:cNvSpPr>
                <a:spLocks noChangeArrowheads="1"/>
              </p:cNvSpPr>
              <p:nvPr/>
            </p:nvSpPr>
            <p:spPr bwMode="auto">
              <a:xfrm>
                <a:off x="2022476" y="1593850"/>
                <a:ext cx="63500" cy="26352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8" name="Column">
                <a:extLst>
                  <a:ext uri="{FF2B5EF4-FFF2-40B4-BE49-F238E27FC236}">
                    <a16:creationId xmlns:a16="http://schemas.microsoft.com/office/drawing/2014/main" id="{F3AC18CE-CFA8-419C-93D0-3DB7E837ACA8}"/>
                  </a:ext>
                </a:extLst>
              </p:cNvPr>
              <p:cNvSpPr>
                <a:spLocks noChangeArrowheads="1"/>
              </p:cNvSpPr>
              <p:nvPr/>
            </p:nvSpPr>
            <p:spPr bwMode="auto">
              <a:xfrm>
                <a:off x="2190751" y="1527175"/>
                <a:ext cx="61913" cy="33020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9" name="Column">
                <a:extLst>
                  <a:ext uri="{FF2B5EF4-FFF2-40B4-BE49-F238E27FC236}">
                    <a16:creationId xmlns:a16="http://schemas.microsoft.com/office/drawing/2014/main" id="{2EC1FE6C-4370-4DBA-8FD0-DB3AD23E0748}"/>
                  </a:ext>
                </a:extLst>
              </p:cNvPr>
              <p:cNvSpPr>
                <a:spLocks noChangeArrowheads="1"/>
              </p:cNvSpPr>
              <p:nvPr/>
            </p:nvSpPr>
            <p:spPr bwMode="auto">
              <a:xfrm>
                <a:off x="2357438" y="1587500"/>
                <a:ext cx="63500" cy="26987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0" name="Column">
                <a:extLst>
                  <a:ext uri="{FF2B5EF4-FFF2-40B4-BE49-F238E27FC236}">
                    <a16:creationId xmlns:a16="http://schemas.microsoft.com/office/drawing/2014/main" id="{C1C5F0E5-6214-42BA-B0A2-87BE38E43613}"/>
                  </a:ext>
                </a:extLst>
              </p:cNvPr>
              <p:cNvSpPr>
                <a:spLocks noChangeArrowheads="1"/>
              </p:cNvSpPr>
              <p:nvPr/>
            </p:nvSpPr>
            <p:spPr bwMode="auto">
              <a:xfrm>
                <a:off x="2524126" y="1557338"/>
                <a:ext cx="63500" cy="300038"/>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1" name="Column">
                <a:extLst>
                  <a:ext uri="{FF2B5EF4-FFF2-40B4-BE49-F238E27FC236}">
                    <a16:creationId xmlns:a16="http://schemas.microsoft.com/office/drawing/2014/main" id="{D4F015B7-4687-4C44-951A-0EF42D491193}"/>
                  </a:ext>
                </a:extLst>
              </p:cNvPr>
              <p:cNvSpPr>
                <a:spLocks noChangeArrowheads="1"/>
              </p:cNvSpPr>
              <p:nvPr/>
            </p:nvSpPr>
            <p:spPr bwMode="auto">
              <a:xfrm>
                <a:off x="2690813" y="1622425"/>
                <a:ext cx="63500" cy="2349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2" name="Column">
                <a:extLst>
                  <a:ext uri="{FF2B5EF4-FFF2-40B4-BE49-F238E27FC236}">
                    <a16:creationId xmlns:a16="http://schemas.microsoft.com/office/drawing/2014/main" id="{1EAD203F-4C05-4AF7-80E5-604140DC2389}"/>
                  </a:ext>
                </a:extLst>
              </p:cNvPr>
              <p:cNvSpPr>
                <a:spLocks noChangeArrowheads="1"/>
              </p:cNvSpPr>
              <p:nvPr/>
            </p:nvSpPr>
            <p:spPr bwMode="auto">
              <a:xfrm>
                <a:off x="2857501" y="1635125"/>
                <a:ext cx="63500" cy="2222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82" name="Series 2 Data">
              <a:extLst>
                <a:ext uri="{FF2B5EF4-FFF2-40B4-BE49-F238E27FC236}">
                  <a16:creationId xmlns:a16="http://schemas.microsoft.com/office/drawing/2014/main" id="{613E1140-8851-479B-A649-57ACD5BF779A}"/>
                </a:ext>
              </a:extLst>
            </p:cNvPr>
            <p:cNvGrpSpPr/>
            <p:nvPr/>
          </p:nvGrpSpPr>
          <p:grpSpPr>
            <a:xfrm>
              <a:off x="1919288" y="1543050"/>
              <a:ext cx="1065213" cy="314326"/>
              <a:chOff x="1919288" y="1543050"/>
              <a:chExt cx="1065213" cy="314326"/>
            </a:xfrm>
          </p:grpSpPr>
          <p:sp>
            <p:nvSpPr>
              <p:cNvPr id="489" name="Column">
                <a:extLst>
                  <a:ext uri="{FF2B5EF4-FFF2-40B4-BE49-F238E27FC236}">
                    <a16:creationId xmlns:a16="http://schemas.microsoft.com/office/drawing/2014/main" id="{CC125C40-4913-4CF6-A203-59C3FFD66FFE}"/>
                  </a:ext>
                </a:extLst>
              </p:cNvPr>
              <p:cNvSpPr>
                <a:spLocks noChangeArrowheads="1"/>
              </p:cNvSpPr>
              <p:nvPr/>
            </p:nvSpPr>
            <p:spPr bwMode="auto">
              <a:xfrm>
                <a:off x="1919288" y="1627188"/>
                <a:ext cx="63500" cy="23018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0" name="Column">
                <a:extLst>
                  <a:ext uri="{FF2B5EF4-FFF2-40B4-BE49-F238E27FC236}">
                    <a16:creationId xmlns:a16="http://schemas.microsoft.com/office/drawing/2014/main" id="{B3279AA3-1D63-4D60-83EC-B72B9B7EAEC2}"/>
                  </a:ext>
                </a:extLst>
              </p:cNvPr>
              <p:cNvSpPr>
                <a:spLocks noChangeArrowheads="1"/>
              </p:cNvSpPr>
              <p:nvPr/>
            </p:nvSpPr>
            <p:spPr bwMode="auto">
              <a:xfrm>
                <a:off x="2085976" y="1641475"/>
                <a:ext cx="63500" cy="215900"/>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1" name="Column">
                <a:extLst>
                  <a:ext uri="{FF2B5EF4-FFF2-40B4-BE49-F238E27FC236}">
                    <a16:creationId xmlns:a16="http://schemas.microsoft.com/office/drawing/2014/main" id="{5E32D389-CF50-4CAB-A098-277E620EE114}"/>
                  </a:ext>
                </a:extLst>
              </p:cNvPr>
              <p:cNvSpPr>
                <a:spLocks noChangeArrowheads="1"/>
              </p:cNvSpPr>
              <p:nvPr/>
            </p:nvSpPr>
            <p:spPr bwMode="auto">
              <a:xfrm>
                <a:off x="2252663" y="1554163"/>
                <a:ext cx="63500" cy="303213"/>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2" name="Column">
                <a:extLst>
                  <a:ext uri="{FF2B5EF4-FFF2-40B4-BE49-F238E27FC236}">
                    <a16:creationId xmlns:a16="http://schemas.microsoft.com/office/drawing/2014/main" id="{273867C1-C27C-47EF-B1DD-69851A025608}"/>
                  </a:ext>
                </a:extLst>
              </p:cNvPr>
              <p:cNvSpPr>
                <a:spLocks noChangeArrowheads="1"/>
              </p:cNvSpPr>
              <p:nvPr/>
            </p:nvSpPr>
            <p:spPr bwMode="auto">
              <a:xfrm>
                <a:off x="2420938" y="1557338"/>
                <a:ext cx="61913" cy="3000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3" name="Column">
                <a:extLst>
                  <a:ext uri="{FF2B5EF4-FFF2-40B4-BE49-F238E27FC236}">
                    <a16:creationId xmlns:a16="http://schemas.microsoft.com/office/drawing/2014/main" id="{CD1B39FC-D328-4296-B2E8-4851B5FCAB30}"/>
                  </a:ext>
                </a:extLst>
              </p:cNvPr>
              <p:cNvSpPr>
                <a:spLocks noChangeArrowheads="1"/>
              </p:cNvSpPr>
              <p:nvPr/>
            </p:nvSpPr>
            <p:spPr bwMode="auto">
              <a:xfrm>
                <a:off x="2587626" y="1570038"/>
                <a:ext cx="63500" cy="2873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4" name="Column">
                <a:extLst>
                  <a:ext uri="{FF2B5EF4-FFF2-40B4-BE49-F238E27FC236}">
                    <a16:creationId xmlns:a16="http://schemas.microsoft.com/office/drawing/2014/main" id="{853C1F4A-03E7-47ED-B78C-3A00E33FE42C}"/>
                  </a:ext>
                </a:extLst>
              </p:cNvPr>
              <p:cNvSpPr>
                <a:spLocks noChangeArrowheads="1"/>
              </p:cNvSpPr>
              <p:nvPr/>
            </p:nvSpPr>
            <p:spPr bwMode="auto">
              <a:xfrm>
                <a:off x="2754313" y="1543050"/>
                <a:ext cx="63500" cy="314325"/>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5" name="Column">
                <a:extLst>
                  <a:ext uri="{FF2B5EF4-FFF2-40B4-BE49-F238E27FC236}">
                    <a16:creationId xmlns:a16="http://schemas.microsoft.com/office/drawing/2014/main" id="{DBFB13A0-9B8E-4A8D-9E30-E7136C193BFC}"/>
                  </a:ext>
                </a:extLst>
              </p:cNvPr>
              <p:cNvSpPr>
                <a:spLocks noChangeArrowheads="1"/>
              </p:cNvSpPr>
              <p:nvPr/>
            </p:nvSpPr>
            <p:spPr bwMode="auto">
              <a:xfrm>
                <a:off x="2921001" y="1598613"/>
                <a:ext cx="63500" cy="258763"/>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83" name="Series">
              <a:extLst>
                <a:ext uri="{FF2B5EF4-FFF2-40B4-BE49-F238E27FC236}">
                  <a16:creationId xmlns:a16="http://schemas.microsoft.com/office/drawing/2014/main" id="{DCCBD21B-AAE4-42D0-A0C9-FAB9F5C74DD3}"/>
                </a:ext>
              </a:extLst>
            </p:cNvPr>
            <p:cNvGrpSpPr/>
            <p:nvPr/>
          </p:nvGrpSpPr>
          <p:grpSpPr>
            <a:xfrm>
              <a:off x="1696244" y="1344493"/>
              <a:ext cx="922873" cy="76944"/>
              <a:chOff x="1696244" y="1344493"/>
              <a:chExt cx="922873" cy="76944"/>
            </a:xfrm>
          </p:grpSpPr>
          <p:sp>
            <p:nvSpPr>
              <p:cNvPr id="484" name="Series">
                <a:extLst>
                  <a:ext uri="{FF2B5EF4-FFF2-40B4-BE49-F238E27FC236}">
                    <a16:creationId xmlns:a16="http://schemas.microsoft.com/office/drawing/2014/main" id="{66863F19-27FB-4A37-86D8-73FEE304B608}"/>
                  </a:ext>
                </a:extLst>
              </p:cNvPr>
              <p:cNvSpPr>
                <a:spLocks noChangeArrowheads="1"/>
              </p:cNvSpPr>
              <p:nvPr/>
            </p:nvSpPr>
            <p:spPr bwMode="auto">
              <a:xfrm>
                <a:off x="1696244" y="1344493"/>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Series</a:t>
                </a:r>
                <a:endParaRPr kumimoji="0" lang="en-US" altLang="en-US" sz="500" b="0" i="0" u="none" strike="noStrike" cap="none" normalizeH="0" baseline="0" dirty="0">
                  <a:ln>
                    <a:noFill/>
                  </a:ln>
                  <a:solidFill>
                    <a:srgbClr val="333333"/>
                  </a:solidFill>
                  <a:effectLst/>
                </a:endParaRPr>
              </a:p>
            </p:txBody>
          </p:sp>
          <p:sp>
            <p:nvSpPr>
              <p:cNvPr id="485" name="Series Label">
                <a:extLst>
                  <a:ext uri="{FF2B5EF4-FFF2-40B4-BE49-F238E27FC236}">
                    <a16:creationId xmlns:a16="http://schemas.microsoft.com/office/drawing/2014/main" id="{FF075810-FDDD-46BB-A9B5-8BAB02007AD4}"/>
                  </a:ext>
                </a:extLst>
              </p:cNvPr>
              <p:cNvSpPr>
                <a:spLocks noChangeArrowheads="1"/>
              </p:cNvSpPr>
              <p:nvPr/>
            </p:nvSpPr>
            <p:spPr bwMode="auto">
              <a:xfrm>
                <a:off x="2067718" y="134449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1</a:t>
                </a:r>
                <a:endParaRPr kumimoji="0" lang="en-US" altLang="en-US" sz="1800" b="0" i="0" u="none" strike="noStrike" cap="none" normalizeH="0" baseline="0" dirty="0">
                  <a:ln>
                    <a:noFill/>
                  </a:ln>
                  <a:solidFill>
                    <a:srgbClr val="777777"/>
                  </a:solidFill>
                  <a:effectLst/>
                </a:endParaRPr>
              </a:p>
            </p:txBody>
          </p:sp>
          <p:sp>
            <p:nvSpPr>
              <p:cNvPr id="486" name="Series Color">
                <a:extLst>
                  <a:ext uri="{FF2B5EF4-FFF2-40B4-BE49-F238E27FC236}">
                    <a16:creationId xmlns:a16="http://schemas.microsoft.com/office/drawing/2014/main" id="{39EE28A8-542D-41A7-9E7E-30082D333E72}"/>
                  </a:ext>
                </a:extLst>
              </p:cNvPr>
              <p:cNvSpPr>
                <a:spLocks noChangeArrowheads="1"/>
              </p:cNvSpPr>
              <p:nvPr/>
            </p:nvSpPr>
            <p:spPr bwMode="auto">
              <a:xfrm>
                <a:off x="1996281" y="1355184"/>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7" name="Series Label">
                <a:extLst>
                  <a:ext uri="{FF2B5EF4-FFF2-40B4-BE49-F238E27FC236}">
                    <a16:creationId xmlns:a16="http://schemas.microsoft.com/office/drawing/2014/main" id="{D3FEA71B-C53D-4BE3-B294-EFAC62A94E9F}"/>
                  </a:ext>
                </a:extLst>
              </p:cNvPr>
              <p:cNvSpPr>
                <a:spLocks noChangeArrowheads="1"/>
              </p:cNvSpPr>
              <p:nvPr/>
            </p:nvSpPr>
            <p:spPr bwMode="auto">
              <a:xfrm>
                <a:off x="2399505" y="134449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2</a:t>
                </a:r>
                <a:endParaRPr kumimoji="0" lang="en-US" altLang="en-US" sz="1800" b="0" i="0" u="none" strike="noStrike" cap="none" normalizeH="0" baseline="0" dirty="0">
                  <a:ln>
                    <a:noFill/>
                  </a:ln>
                  <a:solidFill>
                    <a:srgbClr val="777777"/>
                  </a:solidFill>
                  <a:effectLst/>
                </a:endParaRPr>
              </a:p>
            </p:txBody>
          </p:sp>
          <p:sp>
            <p:nvSpPr>
              <p:cNvPr id="488" name="Series Color">
                <a:extLst>
                  <a:ext uri="{FF2B5EF4-FFF2-40B4-BE49-F238E27FC236}">
                    <a16:creationId xmlns:a16="http://schemas.microsoft.com/office/drawing/2014/main" id="{B5E2B49A-D914-4136-B101-3A59BBC90033}"/>
                  </a:ext>
                </a:extLst>
              </p:cNvPr>
              <p:cNvSpPr>
                <a:spLocks noChangeArrowheads="1"/>
              </p:cNvSpPr>
              <p:nvPr/>
            </p:nvSpPr>
            <p:spPr bwMode="auto">
              <a:xfrm>
                <a:off x="2328069" y="1355184"/>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516" name="Donut Chart" descr="&lt;SmartSettings&gt;&lt;SmartResize enabled=&quot;True&quot; minWidth=&quot;25&quot; minHeight=&quot;25&quot; /&gt;&lt;/SmartSettings&gt;">
            <a:extLst>
              <a:ext uri="{FF2B5EF4-FFF2-40B4-BE49-F238E27FC236}">
                <a16:creationId xmlns:a16="http://schemas.microsoft.com/office/drawing/2014/main" id="{2E0618CB-C276-4115-A985-2136C8E553E7}"/>
              </a:ext>
            </a:extLst>
          </p:cNvPr>
          <p:cNvGrpSpPr/>
          <p:nvPr>
            <p:custDataLst>
              <p:tags r:id="rId5"/>
            </p:custDataLst>
          </p:nvPr>
        </p:nvGrpSpPr>
        <p:grpSpPr>
          <a:xfrm>
            <a:off x="7408466" y="1111250"/>
            <a:ext cx="1439069" cy="977900"/>
            <a:chOff x="1638300" y="1022033"/>
            <a:chExt cx="1439069" cy="977900"/>
          </a:xfrm>
        </p:grpSpPr>
        <p:sp>
          <p:nvSpPr>
            <p:cNvPr id="517" name="Tile Background">
              <a:extLst>
                <a:ext uri="{FF2B5EF4-FFF2-40B4-BE49-F238E27FC236}">
                  <a16:creationId xmlns:a16="http://schemas.microsoft.com/office/drawing/2014/main" id="{552D5FA8-9626-4DE8-9D60-A14314585DD0}"/>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18"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F1B5E46C-48AB-4A7F-A69E-98BFD6D0DAD7}"/>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19"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C24BDBE2-878D-458E-AE96-777B02949D6F}"/>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520" name="Categories">
              <a:extLst>
                <a:ext uri="{FF2B5EF4-FFF2-40B4-BE49-F238E27FC236}">
                  <a16:creationId xmlns:a16="http://schemas.microsoft.com/office/drawing/2014/main" id="{5DF48498-8574-4445-A938-E9D98C61503D}"/>
                </a:ext>
              </a:extLst>
            </p:cNvPr>
            <p:cNvGrpSpPr/>
            <p:nvPr/>
          </p:nvGrpSpPr>
          <p:grpSpPr>
            <a:xfrm>
              <a:off x="2517836" y="1389063"/>
              <a:ext cx="395166" cy="402381"/>
              <a:chOff x="4152900" y="1389063"/>
              <a:chExt cx="395166" cy="402381"/>
            </a:xfrm>
          </p:grpSpPr>
          <p:sp>
            <p:nvSpPr>
              <p:cNvPr id="525" name="Categories Label">
                <a:extLst>
                  <a:ext uri="{FF2B5EF4-FFF2-40B4-BE49-F238E27FC236}">
                    <a16:creationId xmlns:a16="http://schemas.microsoft.com/office/drawing/2014/main" id="{4E5B57D4-9D87-4329-94FC-4965A6EA26FD}"/>
                  </a:ext>
                </a:extLst>
              </p:cNvPr>
              <p:cNvSpPr>
                <a:spLocks noChangeArrowheads="1"/>
              </p:cNvSpPr>
              <p:nvPr/>
            </p:nvSpPr>
            <p:spPr bwMode="auto">
              <a:xfrm>
                <a:off x="4152900" y="1389063"/>
                <a:ext cx="30296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Categories</a:t>
                </a:r>
                <a:endParaRPr kumimoji="0" lang="en-US" altLang="en-US" sz="500" b="0" i="0" u="none" strike="noStrike" cap="none" normalizeH="0" baseline="0" dirty="0">
                  <a:ln>
                    <a:noFill/>
                  </a:ln>
                  <a:solidFill>
                    <a:srgbClr val="333333"/>
                  </a:solidFill>
                  <a:effectLst/>
                </a:endParaRPr>
              </a:p>
            </p:txBody>
          </p:sp>
          <p:sp>
            <p:nvSpPr>
              <p:cNvPr id="526" name="Category Label">
                <a:extLst>
                  <a:ext uri="{FF2B5EF4-FFF2-40B4-BE49-F238E27FC236}">
                    <a16:creationId xmlns:a16="http://schemas.microsoft.com/office/drawing/2014/main" id="{CC04BB0E-89FE-4502-975E-E498B8382382}"/>
                  </a:ext>
                </a:extLst>
              </p:cNvPr>
              <p:cNvSpPr>
                <a:spLocks noChangeArrowheads="1"/>
              </p:cNvSpPr>
              <p:nvPr/>
            </p:nvSpPr>
            <p:spPr bwMode="auto">
              <a:xfrm>
                <a:off x="4232274" y="1508125"/>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A</a:t>
                </a:r>
                <a:endParaRPr kumimoji="0" lang="en-US" altLang="en-US" sz="500" b="0" i="0" u="none" strike="noStrike" cap="none" normalizeH="0" baseline="0" dirty="0">
                  <a:ln>
                    <a:noFill/>
                  </a:ln>
                  <a:solidFill>
                    <a:srgbClr val="777777"/>
                  </a:solidFill>
                  <a:effectLst/>
                </a:endParaRPr>
              </a:p>
            </p:txBody>
          </p:sp>
          <p:sp>
            <p:nvSpPr>
              <p:cNvPr id="527" name="Category Color">
                <a:extLst>
                  <a:ext uri="{FF2B5EF4-FFF2-40B4-BE49-F238E27FC236}">
                    <a16:creationId xmlns:a16="http://schemas.microsoft.com/office/drawing/2014/main" id="{0CC08076-85BE-468F-A354-384781350203}"/>
                  </a:ext>
                </a:extLst>
              </p:cNvPr>
              <p:cNvSpPr>
                <a:spLocks noChangeArrowheads="1"/>
              </p:cNvSpPr>
              <p:nvPr/>
            </p:nvSpPr>
            <p:spPr bwMode="auto">
              <a:xfrm>
                <a:off x="4157663" y="1520825"/>
                <a:ext cx="53975"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8" name="Category Label">
                <a:extLst>
                  <a:ext uri="{FF2B5EF4-FFF2-40B4-BE49-F238E27FC236}">
                    <a16:creationId xmlns:a16="http://schemas.microsoft.com/office/drawing/2014/main" id="{0011F5C2-8804-41FC-A0FE-13FFB8290DB3}"/>
                  </a:ext>
                </a:extLst>
              </p:cNvPr>
              <p:cNvSpPr>
                <a:spLocks noChangeArrowheads="1"/>
              </p:cNvSpPr>
              <p:nvPr/>
            </p:nvSpPr>
            <p:spPr bwMode="auto">
              <a:xfrm>
                <a:off x="4232274" y="1611312"/>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B</a:t>
                </a:r>
                <a:endParaRPr kumimoji="0" lang="en-US" altLang="en-US" sz="500" b="0" i="0" u="none" strike="noStrike" cap="none" normalizeH="0" baseline="0">
                  <a:ln>
                    <a:noFill/>
                  </a:ln>
                  <a:solidFill>
                    <a:srgbClr val="777777"/>
                  </a:solidFill>
                  <a:effectLst/>
                </a:endParaRPr>
              </a:p>
            </p:txBody>
          </p:sp>
          <p:sp>
            <p:nvSpPr>
              <p:cNvPr id="529" name="Category Color">
                <a:extLst>
                  <a:ext uri="{FF2B5EF4-FFF2-40B4-BE49-F238E27FC236}">
                    <a16:creationId xmlns:a16="http://schemas.microsoft.com/office/drawing/2014/main" id="{9F540FE5-0C5E-4EF2-9630-1D98CF1546A3}"/>
                  </a:ext>
                </a:extLst>
              </p:cNvPr>
              <p:cNvSpPr>
                <a:spLocks noChangeArrowheads="1"/>
              </p:cNvSpPr>
              <p:nvPr/>
            </p:nvSpPr>
            <p:spPr bwMode="auto">
              <a:xfrm>
                <a:off x="4157663" y="1624013"/>
                <a:ext cx="53975"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0" name="Category Label">
                <a:extLst>
                  <a:ext uri="{FF2B5EF4-FFF2-40B4-BE49-F238E27FC236}">
                    <a16:creationId xmlns:a16="http://schemas.microsoft.com/office/drawing/2014/main" id="{AAFB7ADC-3EE7-459C-856E-3D8547C32378}"/>
                  </a:ext>
                </a:extLst>
              </p:cNvPr>
              <p:cNvSpPr>
                <a:spLocks noChangeArrowheads="1"/>
              </p:cNvSpPr>
              <p:nvPr/>
            </p:nvSpPr>
            <p:spPr bwMode="auto">
              <a:xfrm>
                <a:off x="4232274" y="1714500"/>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C</a:t>
                </a:r>
                <a:endParaRPr kumimoji="0" lang="en-US" altLang="en-US" sz="500" b="0" i="0" u="none" strike="noStrike" cap="none" normalizeH="0" baseline="0">
                  <a:ln>
                    <a:noFill/>
                  </a:ln>
                  <a:solidFill>
                    <a:srgbClr val="777777"/>
                  </a:solidFill>
                  <a:effectLst/>
                </a:endParaRPr>
              </a:p>
            </p:txBody>
          </p:sp>
          <p:sp>
            <p:nvSpPr>
              <p:cNvPr id="531" name="Category Color">
                <a:extLst>
                  <a:ext uri="{FF2B5EF4-FFF2-40B4-BE49-F238E27FC236}">
                    <a16:creationId xmlns:a16="http://schemas.microsoft.com/office/drawing/2014/main" id="{3B5B2901-6244-40F8-A945-2B0F79CC7CD1}"/>
                  </a:ext>
                </a:extLst>
              </p:cNvPr>
              <p:cNvSpPr>
                <a:spLocks noChangeArrowheads="1"/>
              </p:cNvSpPr>
              <p:nvPr/>
            </p:nvSpPr>
            <p:spPr bwMode="auto">
              <a:xfrm>
                <a:off x="4157663" y="1728788"/>
                <a:ext cx="53975" cy="53975"/>
              </a:xfrm>
              <a:prstGeom prst="ellipse">
                <a:avLst/>
              </a:prstGeom>
              <a:solidFill>
                <a:srgbClr val="10A88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21" name="Donut Slices">
              <a:extLst>
                <a:ext uri="{FF2B5EF4-FFF2-40B4-BE49-F238E27FC236}">
                  <a16:creationId xmlns:a16="http://schemas.microsoft.com/office/drawing/2014/main" id="{1CEDE7BD-C8B1-42D2-80E8-4F24AF6A173A}"/>
                </a:ext>
              </a:extLst>
            </p:cNvPr>
            <p:cNvGrpSpPr/>
            <p:nvPr/>
          </p:nvGrpSpPr>
          <p:grpSpPr>
            <a:xfrm>
              <a:off x="1843942" y="1370013"/>
              <a:ext cx="550862" cy="590550"/>
              <a:chOff x="4114800" y="1370013"/>
              <a:chExt cx="550862" cy="590550"/>
            </a:xfrm>
          </p:grpSpPr>
          <p:sp>
            <p:nvSpPr>
              <p:cNvPr id="522" name="Slice">
                <a:extLst>
                  <a:ext uri="{FF2B5EF4-FFF2-40B4-BE49-F238E27FC236}">
                    <a16:creationId xmlns:a16="http://schemas.microsoft.com/office/drawing/2014/main" id="{183C29BA-899F-48E5-BA4B-32000F66E47E}"/>
                  </a:ext>
                </a:extLst>
              </p:cNvPr>
              <p:cNvSpPr>
                <a:spLocks/>
              </p:cNvSpPr>
              <p:nvPr/>
            </p:nvSpPr>
            <p:spPr bwMode="auto">
              <a:xfrm>
                <a:off x="4391025" y="1370013"/>
                <a:ext cx="274637" cy="412750"/>
              </a:xfrm>
              <a:custGeom>
                <a:avLst/>
                <a:gdLst>
                  <a:gd name="T0" fmla="*/ 0 w 1355"/>
                  <a:gd name="T1" fmla="*/ 0 h 2032"/>
                  <a:gd name="T2" fmla="*/ 0 w 1355"/>
                  <a:gd name="T3" fmla="*/ 517 h 2032"/>
                  <a:gd name="T4" fmla="*/ 838 w 1355"/>
                  <a:gd name="T5" fmla="*/ 1355 h 2032"/>
                  <a:gd name="T6" fmla="*/ 726 w 1355"/>
                  <a:gd name="T7" fmla="*/ 1774 h 2032"/>
                  <a:gd name="T8" fmla="*/ 1173 w 1355"/>
                  <a:gd name="T9" fmla="*/ 2032 h 2032"/>
                  <a:gd name="T10" fmla="*/ 1355 w 1355"/>
                  <a:gd name="T11" fmla="*/ 1355 h 2032"/>
                  <a:gd name="T12" fmla="*/ 0 w 1355"/>
                  <a:gd name="T13" fmla="*/ 0 h 2032"/>
                </a:gdLst>
                <a:ahLst/>
                <a:cxnLst>
                  <a:cxn ang="0">
                    <a:pos x="T0" y="T1"/>
                  </a:cxn>
                  <a:cxn ang="0">
                    <a:pos x="T2" y="T3"/>
                  </a:cxn>
                  <a:cxn ang="0">
                    <a:pos x="T4" y="T5"/>
                  </a:cxn>
                  <a:cxn ang="0">
                    <a:pos x="T6" y="T7"/>
                  </a:cxn>
                  <a:cxn ang="0">
                    <a:pos x="T8" y="T9"/>
                  </a:cxn>
                  <a:cxn ang="0">
                    <a:pos x="T10" y="T11"/>
                  </a:cxn>
                  <a:cxn ang="0">
                    <a:pos x="T12" y="T13"/>
                  </a:cxn>
                </a:cxnLst>
                <a:rect l="0" t="0" r="r" b="b"/>
                <a:pathLst>
                  <a:path w="1355" h="2032">
                    <a:moveTo>
                      <a:pt x="0" y="0"/>
                    </a:moveTo>
                    <a:lnTo>
                      <a:pt x="0" y="517"/>
                    </a:lnTo>
                    <a:cubicBezTo>
                      <a:pt x="463" y="517"/>
                      <a:pt x="838" y="892"/>
                      <a:pt x="838" y="1355"/>
                    </a:cubicBezTo>
                    <a:cubicBezTo>
                      <a:pt x="838" y="1508"/>
                      <a:pt x="798" y="1650"/>
                      <a:pt x="726" y="1774"/>
                    </a:cubicBezTo>
                    <a:lnTo>
                      <a:pt x="1173" y="2032"/>
                    </a:lnTo>
                    <a:cubicBezTo>
                      <a:pt x="1292" y="1826"/>
                      <a:pt x="1355" y="1593"/>
                      <a:pt x="1355" y="1355"/>
                    </a:cubicBezTo>
                    <a:cubicBezTo>
                      <a:pt x="1355" y="607"/>
                      <a:pt x="749" y="0"/>
                      <a:pt x="0" y="0"/>
                    </a:cubicBezTo>
                    <a:close/>
                  </a:path>
                </a:pathLst>
              </a:custGeom>
              <a:solidFill>
                <a:srgbClr val="5DA1E5"/>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3" name="Slice">
                <a:extLst>
                  <a:ext uri="{FF2B5EF4-FFF2-40B4-BE49-F238E27FC236}">
                    <a16:creationId xmlns:a16="http://schemas.microsoft.com/office/drawing/2014/main" id="{D135A452-0A35-46DE-8751-F505017716E8}"/>
                  </a:ext>
                </a:extLst>
              </p:cNvPr>
              <p:cNvSpPr>
                <a:spLocks/>
              </p:cNvSpPr>
              <p:nvPr/>
            </p:nvSpPr>
            <p:spPr bwMode="auto">
              <a:xfrm>
                <a:off x="4114800" y="1646238"/>
                <a:ext cx="514350" cy="314325"/>
              </a:xfrm>
              <a:custGeom>
                <a:avLst/>
                <a:gdLst>
                  <a:gd name="T0" fmla="*/ 0 w 2527"/>
                  <a:gd name="T1" fmla="*/ 0 h 1547"/>
                  <a:gd name="T2" fmla="*/ 677 w 2527"/>
                  <a:gd name="T3" fmla="*/ 1173 h 1547"/>
                  <a:gd name="T4" fmla="*/ 2527 w 2527"/>
                  <a:gd name="T5" fmla="*/ 677 h 1547"/>
                  <a:gd name="T6" fmla="*/ 2080 w 2527"/>
                  <a:gd name="T7" fmla="*/ 419 h 1547"/>
                  <a:gd name="T8" fmla="*/ 1354 w 2527"/>
                  <a:gd name="T9" fmla="*/ 838 h 1547"/>
                  <a:gd name="T10" fmla="*/ 517 w 2527"/>
                  <a:gd name="T11" fmla="*/ 0 h 1547"/>
                  <a:gd name="T12" fmla="*/ 0 w 2527"/>
                  <a:gd name="T13" fmla="*/ 0 h 1547"/>
                </a:gdLst>
                <a:ahLst/>
                <a:cxnLst>
                  <a:cxn ang="0">
                    <a:pos x="T0" y="T1"/>
                  </a:cxn>
                  <a:cxn ang="0">
                    <a:pos x="T2" y="T3"/>
                  </a:cxn>
                  <a:cxn ang="0">
                    <a:pos x="T4" y="T5"/>
                  </a:cxn>
                  <a:cxn ang="0">
                    <a:pos x="T6" y="T7"/>
                  </a:cxn>
                  <a:cxn ang="0">
                    <a:pos x="T8" y="T9"/>
                  </a:cxn>
                  <a:cxn ang="0">
                    <a:pos x="T10" y="T11"/>
                  </a:cxn>
                  <a:cxn ang="0">
                    <a:pos x="T12" y="T13"/>
                  </a:cxn>
                </a:cxnLst>
                <a:rect l="0" t="0" r="r" b="b"/>
                <a:pathLst>
                  <a:path w="2527" h="1547">
                    <a:moveTo>
                      <a:pt x="0" y="0"/>
                    </a:moveTo>
                    <a:cubicBezTo>
                      <a:pt x="0" y="484"/>
                      <a:pt x="258" y="931"/>
                      <a:pt x="677" y="1173"/>
                    </a:cubicBezTo>
                    <a:cubicBezTo>
                      <a:pt x="1325" y="1547"/>
                      <a:pt x="2153" y="1325"/>
                      <a:pt x="2527" y="677"/>
                    </a:cubicBezTo>
                    <a:lnTo>
                      <a:pt x="2080" y="419"/>
                    </a:lnTo>
                    <a:cubicBezTo>
                      <a:pt x="1935" y="669"/>
                      <a:pt x="1664" y="838"/>
                      <a:pt x="1354" y="838"/>
                    </a:cubicBezTo>
                    <a:cubicBezTo>
                      <a:pt x="892" y="838"/>
                      <a:pt x="517" y="463"/>
                      <a:pt x="517" y="0"/>
                    </a:cubicBezTo>
                    <a:lnTo>
                      <a:pt x="0" y="0"/>
                    </a:lnTo>
                    <a:close/>
                  </a:path>
                </a:pathLst>
              </a:custGeom>
              <a:solidFill>
                <a:srgbClr val="2B4055"/>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4" name="Slice">
                <a:extLst>
                  <a:ext uri="{FF2B5EF4-FFF2-40B4-BE49-F238E27FC236}">
                    <a16:creationId xmlns:a16="http://schemas.microsoft.com/office/drawing/2014/main" id="{8798DDE7-8916-4621-B0DC-4B1DC30377DB}"/>
                  </a:ext>
                </a:extLst>
              </p:cNvPr>
              <p:cNvSpPr>
                <a:spLocks/>
              </p:cNvSpPr>
              <p:nvPr/>
            </p:nvSpPr>
            <p:spPr bwMode="auto">
              <a:xfrm>
                <a:off x="4114800" y="1370013"/>
                <a:ext cx="276225" cy="276225"/>
              </a:xfrm>
              <a:custGeom>
                <a:avLst/>
                <a:gdLst>
                  <a:gd name="T0" fmla="*/ 1354 w 1354"/>
                  <a:gd name="T1" fmla="*/ 0 h 1355"/>
                  <a:gd name="T2" fmla="*/ 0 w 1354"/>
                  <a:gd name="T3" fmla="*/ 1355 h 1355"/>
                  <a:gd name="T4" fmla="*/ 517 w 1354"/>
                  <a:gd name="T5" fmla="*/ 1355 h 1355"/>
                  <a:gd name="T6" fmla="*/ 1354 w 1354"/>
                  <a:gd name="T7" fmla="*/ 517 h 1355"/>
                  <a:gd name="T8" fmla="*/ 1354 w 1354"/>
                  <a:gd name="T9" fmla="*/ 0 h 1355"/>
                </a:gdLst>
                <a:ahLst/>
                <a:cxnLst>
                  <a:cxn ang="0">
                    <a:pos x="T0" y="T1"/>
                  </a:cxn>
                  <a:cxn ang="0">
                    <a:pos x="T2" y="T3"/>
                  </a:cxn>
                  <a:cxn ang="0">
                    <a:pos x="T4" y="T5"/>
                  </a:cxn>
                  <a:cxn ang="0">
                    <a:pos x="T6" y="T7"/>
                  </a:cxn>
                  <a:cxn ang="0">
                    <a:pos x="T8" y="T9"/>
                  </a:cxn>
                </a:cxnLst>
                <a:rect l="0" t="0" r="r" b="b"/>
                <a:pathLst>
                  <a:path w="1354" h="1355">
                    <a:moveTo>
                      <a:pt x="1354" y="0"/>
                    </a:moveTo>
                    <a:cubicBezTo>
                      <a:pt x="606" y="0"/>
                      <a:pt x="0" y="607"/>
                      <a:pt x="0" y="1355"/>
                    </a:cubicBezTo>
                    <a:lnTo>
                      <a:pt x="517" y="1355"/>
                    </a:lnTo>
                    <a:cubicBezTo>
                      <a:pt x="517" y="892"/>
                      <a:pt x="892" y="517"/>
                      <a:pt x="1354" y="517"/>
                    </a:cubicBezTo>
                    <a:lnTo>
                      <a:pt x="1354" y="0"/>
                    </a:lnTo>
                    <a:close/>
                  </a:path>
                </a:pathLst>
              </a:custGeom>
              <a:solidFill>
                <a:srgbClr val="10A88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532" name="Funnel Chart" descr="&lt;SmartSettings&gt;&lt;SmartResize enabled=&quot;True&quot; minWidth=&quot;25&quot; minHeight=&quot;25&quot; /&gt;&lt;/SmartSettings&gt;">
            <a:extLst>
              <a:ext uri="{FF2B5EF4-FFF2-40B4-BE49-F238E27FC236}">
                <a16:creationId xmlns:a16="http://schemas.microsoft.com/office/drawing/2014/main" id="{9AE38A7F-1108-443C-9AF5-4C251536E069}"/>
              </a:ext>
            </a:extLst>
          </p:cNvPr>
          <p:cNvGrpSpPr/>
          <p:nvPr>
            <p:custDataLst>
              <p:tags r:id="rId6"/>
            </p:custDataLst>
          </p:nvPr>
        </p:nvGrpSpPr>
        <p:grpSpPr>
          <a:xfrm>
            <a:off x="9351566" y="1111250"/>
            <a:ext cx="1439069" cy="977900"/>
            <a:chOff x="1638300" y="1022033"/>
            <a:chExt cx="1439069" cy="977900"/>
          </a:xfrm>
        </p:grpSpPr>
        <p:sp>
          <p:nvSpPr>
            <p:cNvPr id="533" name="Tile Background">
              <a:extLst>
                <a:ext uri="{FF2B5EF4-FFF2-40B4-BE49-F238E27FC236}">
                  <a16:creationId xmlns:a16="http://schemas.microsoft.com/office/drawing/2014/main" id="{151C0D51-60A8-460E-B156-CC098D047FEC}"/>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34"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4CB86C2D-5164-47A9-89B9-98B50BF920DC}"/>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35"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6AD3C0FD-F351-485E-969B-9A529C08AE7F}"/>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536" name="Labels">
              <a:extLst>
                <a:ext uri="{FF2B5EF4-FFF2-40B4-BE49-F238E27FC236}">
                  <a16:creationId xmlns:a16="http://schemas.microsoft.com/office/drawing/2014/main" id="{BA15C6E2-13CA-4968-B4DC-92C53434EBB7}"/>
                </a:ext>
              </a:extLst>
            </p:cNvPr>
            <p:cNvGrpSpPr/>
            <p:nvPr/>
          </p:nvGrpSpPr>
          <p:grpSpPr>
            <a:xfrm>
              <a:off x="1723231" y="1373610"/>
              <a:ext cx="318998" cy="546844"/>
              <a:chOff x="1723231" y="1373610"/>
              <a:chExt cx="318998" cy="546844"/>
            </a:xfrm>
          </p:grpSpPr>
          <p:sp>
            <p:nvSpPr>
              <p:cNvPr id="544" name="Label">
                <a:extLst>
                  <a:ext uri="{FF2B5EF4-FFF2-40B4-BE49-F238E27FC236}">
                    <a16:creationId xmlns:a16="http://schemas.microsoft.com/office/drawing/2014/main" id="{0DCB638D-78C7-464C-A35E-7322338BD2CA}"/>
                  </a:ext>
                </a:extLst>
              </p:cNvPr>
              <p:cNvSpPr>
                <a:spLocks noChangeArrowheads="1"/>
              </p:cNvSpPr>
              <p:nvPr/>
            </p:nvSpPr>
            <p:spPr bwMode="auto">
              <a:xfrm>
                <a:off x="1723231" y="1373610"/>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A</a:t>
                </a:r>
                <a:endParaRPr kumimoji="0" lang="en-US" altLang="en-US" sz="500" b="0" i="0" u="none" strike="noStrike" cap="none" normalizeH="0" baseline="0" dirty="0">
                  <a:ln>
                    <a:noFill/>
                  </a:ln>
                  <a:solidFill>
                    <a:srgbClr val="333333"/>
                  </a:solidFill>
                  <a:effectLst/>
                </a:endParaRPr>
              </a:p>
            </p:txBody>
          </p:sp>
          <p:sp>
            <p:nvSpPr>
              <p:cNvPr id="545" name="Label">
                <a:extLst>
                  <a:ext uri="{FF2B5EF4-FFF2-40B4-BE49-F238E27FC236}">
                    <a16:creationId xmlns:a16="http://schemas.microsoft.com/office/drawing/2014/main" id="{62BBC614-5D4A-4DFC-A23E-9AAF064A41B7}"/>
                  </a:ext>
                </a:extLst>
              </p:cNvPr>
              <p:cNvSpPr>
                <a:spLocks noChangeArrowheads="1"/>
              </p:cNvSpPr>
              <p:nvPr/>
            </p:nvSpPr>
            <p:spPr bwMode="auto">
              <a:xfrm>
                <a:off x="1723231" y="1491085"/>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B</a:t>
                </a:r>
                <a:endParaRPr kumimoji="0" lang="en-US" altLang="en-US" sz="500" b="0" i="0" u="none" strike="noStrike" cap="none" normalizeH="0" baseline="0" dirty="0">
                  <a:ln>
                    <a:noFill/>
                  </a:ln>
                  <a:solidFill>
                    <a:srgbClr val="333333"/>
                  </a:solidFill>
                  <a:effectLst/>
                </a:endParaRPr>
              </a:p>
            </p:txBody>
          </p:sp>
          <p:sp>
            <p:nvSpPr>
              <p:cNvPr id="546" name="Label">
                <a:extLst>
                  <a:ext uri="{FF2B5EF4-FFF2-40B4-BE49-F238E27FC236}">
                    <a16:creationId xmlns:a16="http://schemas.microsoft.com/office/drawing/2014/main" id="{9839A3A3-AC56-4560-A52C-C5804B29FB7D}"/>
                  </a:ext>
                </a:extLst>
              </p:cNvPr>
              <p:cNvSpPr>
                <a:spLocks noChangeArrowheads="1"/>
              </p:cNvSpPr>
              <p:nvPr/>
            </p:nvSpPr>
            <p:spPr bwMode="auto">
              <a:xfrm>
                <a:off x="1723231" y="1608560"/>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C</a:t>
                </a:r>
                <a:endParaRPr kumimoji="0" lang="en-US" altLang="en-US" sz="500" b="0" i="0" u="none" strike="noStrike" cap="none" normalizeH="0" baseline="0" dirty="0">
                  <a:ln>
                    <a:noFill/>
                  </a:ln>
                  <a:solidFill>
                    <a:srgbClr val="333333"/>
                  </a:solidFill>
                  <a:effectLst/>
                </a:endParaRPr>
              </a:p>
            </p:txBody>
          </p:sp>
          <p:sp>
            <p:nvSpPr>
              <p:cNvPr id="547" name="Label">
                <a:extLst>
                  <a:ext uri="{FF2B5EF4-FFF2-40B4-BE49-F238E27FC236}">
                    <a16:creationId xmlns:a16="http://schemas.microsoft.com/office/drawing/2014/main" id="{F60EAAA0-6958-470C-9E36-09A1B8EAB266}"/>
                  </a:ext>
                </a:extLst>
              </p:cNvPr>
              <p:cNvSpPr>
                <a:spLocks noChangeArrowheads="1"/>
              </p:cNvSpPr>
              <p:nvPr/>
            </p:nvSpPr>
            <p:spPr bwMode="auto">
              <a:xfrm>
                <a:off x="1723231" y="1726035"/>
                <a:ext cx="3189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D</a:t>
                </a:r>
                <a:endParaRPr kumimoji="0" lang="en-US" altLang="en-US" sz="500" b="0" i="0" u="none" strike="noStrike" cap="none" normalizeH="0" baseline="0" dirty="0">
                  <a:ln>
                    <a:noFill/>
                  </a:ln>
                  <a:solidFill>
                    <a:srgbClr val="333333"/>
                  </a:solidFill>
                  <a:effectLst/>
                </a:endParaRPr>
              </a:p>
            </p:txBody>
          </p:sp>
          <p:sp>
            <p:nvSpPr>
              <p:cNvPr id="548" name="Label">
                <a:extLst>
                  <a:ext uri="{FF2B5EF4-FFF2-40B4-BE49-F238E27FC236}">
                    <a16:creationId xmlns:a16="http://schemas.microsoft.com/office/drawing/2014/main" id="{BC60BC5B-C93F-461F-963A-802ABF1F0265}"/>
                  </a:ext>
                </a:extLst>
              </p:cNvPr>
              <p:cNvSpPr>
                <a:spLocks noChangeArrowheads="1"/>
              </p:cNvSpPr>
              <p:nvPr/>
            </p:nvSpPr>
            <p:spPr bwMode="auto">
              <a:xfrm>
                <a:off x="1723231" y="1843510"/>
                <a:ext cx="30617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Category E</a:t>
                </a:r>
                <a:endParaRPr kumimoji="0" lang="en-US" altLang="en-US" sz="500" b="0" i="0" u="none" strike="noStrike" cap="none" normalizeH="0" baseline="0" dirty="0">
                  <a:ln>
                    <a:noFill/>
                  </a:ln>
                  <a:solidFill>
                    <a:srgbClr val="333333"/>
                  </a:solidFill>
                  <a:effectLst/>
                </a:endParaRPr>
              </a:p>
            </p:txBody>
          </p:sp>
        </p:grpSp>
        <p:grpSp>
          <p:nvGrpSpPr>
            <p:cNvPr id="537" name="Funnel Bars">
              <a:extLst>
                <a:ext uri="{FF2B5EF4-FFF2-40B4-BE49-F238E27FC236}">
                  <a16:creationId xmlns:a16="http://schemas.microsoft.com/office/drawing/2014/main" id="{72C8575C-2B49-429F-B35B-325A6AA898B8}"/>
                </a:ext>
              </a:extLst>
            </p:cNvPr>
            <p:cNvGrpSpPr/>
            <p:nvPr/>
          </p:nvGrpSpPr>
          <p:grpSpPr>
            <a:xfrm>
              <a:off x="2099469" y="1360488"/>
              <a:ext cx="893763" cy="573088"/>
              <a:chOff x="2099469" y="1360488"/>
              <a:chExt cx="893763" cy="573088"/>
            </a:xfrm>
          </p:grpSpPr>
          <p:sp>
            <p:nvSpPr>
              <p:cNvPr id="538" name="Bar">
                <a:extLst>
                  <a:ext uri="{FF2B5EF4-FFF2-40B4-BE49-F238E27FC236}">
                    <a16:creationId xmlns:a16="http://schemas.microsoft.com/office/drawing/2014/main" id="{430E484A-9F94-4DBC-A5BB-FACE8B70709C}"/>
                  </a:ext>
                </a:extLst>
              </p:cNvPr>
              <p:cNvSpPr>
                <a:spLocks noChangeArrowheads="1"/>
              </p:cNvSpPr>
              <p:nvPr/>
            </p:nvSpPr>
            <p:spPr bwMode="auto">
              <a:xfrm>
                <a:off x="2099469" y="1360488"/>
                <a:ext cx="893763" cy="103188"/>
              </a:xfrm>
              <a:prstGeom prst="rect">
                <a:avLst/>
              </a:prstGeom>
              <a:solidFill>
                <a:srgbClr val="5DA1E5"/>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500</a:t>
                </a:r>
              </a:p>
            </p:txBody>
          </p:sp>
          <p:sp>
            <p:nvSpPr>
              <p:cNvPr id="539" name="Bar">
                <a:extLst>
                  <a:ext uri="{FF2B5EF4-FFF2-40B4-BE49-F238E27FC236}">
                    <a16:creationId xmlns:a16="http://schemas.microsoft.com/office/drawing/2014/main" id="{8C551C6A-620D-4C50-8E09-780BE17FD1F6}"/>
                  </a:ext>
                </a:extLst>
              </p:cNvPr>
              <p:cNvSpPr>
                <a:spLocks noChangeArrowheads="1"/>
              </p:cNvSpPr>
              <p:nvPr/>
            </p:nvSpPr>
            <p:spPr bwMode="auto">
              <a:xfrm>
                <a:off x="2316956" y="1477963"/>
                <a:ext cx="458788" cy="103188"/>
              </a:xfrm>
              <a:prstGeom prst="rect">
                <a:avLst/>
              </a:prstGeom>
              <a:solidFill>
                <a:srgbClr val="5DA1E5"/>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256</a:t>
                </a:r>
              </a:p>
            </p:txBody>
          </p:sp>
          <p:sp>
            <p:nvSpPr>
              <p:cNvPr id="540" name="Bar">
                <a:extLst>
                  <a:ext uri="{FF2B5EF4-FFF2-40B4-BE49-F238E27FC236}">
                    <a16:creationId xmlns:a16="http://schemas.microsoft.com/office/drawing/2014/main" id="{97B28E75-D4D4-4581-923B-F29A8649493D}"/>
                  </a:ext>
                </a:extLst>
              </p:cNvPr>
              <p:cNvSpPr>
                <a:spLocks noChangeArrowheads="1"/>
              </p:cNvSpPr>
              <p:nvPr/>
            </p:nvSpPr>
            <p:spPr bwMode="auto">
              <a:xfrm>
                <a:off x="2397919" y="1595438"/>
                <a:ext cx="296863" cy="103188"/>
              </a:xfrm>
              <a:prstGeom prst="rect">
                <a:avLst/>
              </a:prstGeom>
              <a:solidFill>
                <a:srgbClr val="5DA1E5"/>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164</a:t>
                </a:r>
              </a:p>
            </p:txBody>
          </p:sp>
          <p:sp>
            <p:nvSpPr>
              <p:cNvPr id="541" name="Bar">
                <a:extLst>
                  <a:ext uri="{FF2B5EF4-FFF2-40B4-BE49-F238E27FC236}">
                    <a16:creationId xmlns:a16="http://schemas.microsoft.com/office/drawing/2014/main" id="{40A84A25-4EE3-4649-A721-881A7FF64E6D}"/>
                  </a:ext>
                </a:extLst>
              </p:cNvPr>
              <p:cNvSpPr>
                <a:spLocks noChangeArrowheads="1"/>
              </p:cNvSpPr>
              <p:nvPr/>
            </p:nvSpPr>
            <p:spPr bwMode="auto">
              <a:xfrm>
                <a:off x="2488406" y="1712913"/>
                <a:ext cx="115888" cy="103188"/>
              </a:xfrm>
              <a:prstGeom prst="rect">
                <a:avLst/>
              </a:prstGeom>
              <a:solidFill>
                <a:srgbClr val="5DA1E5"/>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63</a:t>
                </a:r>
              </a:p>
            </p:txBody>
          </p:sp>
          <p:sp>
            <p:nvSpPr>
              <p:cNvPr id="542" name="Label">
                <a:extLst>
                  <a:ext uri="{FF2B5EF4-FFF2-40B4-BE49-F238E27FC236}">
                    <a16:creationId xmlns:a16="http://schemas.microsoft.com/office/drawing/2014/main" id="{4C8DCD3A-88DC-4A7B-B8B2-CB1E8F1792AD}"/>
                  </a:ext>
                </a:extLst>
              </p:cNvPr>
              <p:cNvSpPr>
                <a:spLocks noChangeArrowheads="1"/>
              </p:cNvSpPr>
              <p:nvPr/>
            </p:nvSpPr>
            <p:spPr bwMode="auto">
              <a:xfrm>
                <a:off x="2599531" y="1843510"/>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19</a:t>
                </a:r>
                <a:endParaRPr kumimoji="0" lang="en-US" altLang="en-US" sz="500" b="0" i="0" u="none" strike="noStrike" cap="none" normalizeH="0" baseline="0" dirty="0">
                  <a:ln>
                    <a:noFill/>
                  </a:ln>
                  <a:solidFill>
                    <a:srgbClr val="777777"/>
                  </a:solidFill>
                  <a:effectLst/>
                </a:endParaRPr>
              </a:p>
            </p:txBody>
          </p:sp>
          <p:sp>
            <p:nvSpPr>
              <p:cNvPr id="543" name="Bar">
                <a:extLst>
                  <a:ext uri="{FF2B5EF4-FFF2-40B4-BE49-F238E27FC236}">
                    <a16:creationId xmlns:a16="http://schemas.microsoft.com/office/drawing/2014/main" id="{ABA3F439-CC41-44F2-B0FF-4092D1B0FF83}"/>
                  </a:ext>
                </a:extLst>
              </p:cNvPr>
              <p:cNvSpPr>
                <a:spLocks noChangeArrowheads="1"/>
              </p:cNvSpPr>
              <p:nvPr/>
            </p:nvSpPr>
            <p:spPr bwMode="auto">
              <a:xfrm>
                <a:off x="2529681" y="1830388"/>
                <a:ext cx="33338" cy="103188"/>
              </a:xfrm>
              <a:prstGeom prst="rect">
                <a:avLst/>
              </a:prstGeom>
              <a:solidFill>
                <a:srgbClr val="5DA1E5"/>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grpSp>
        <p:nvGrpSpPr>
          <p:cNvPr id="549" name="Gauge Chart" descr="&lt;SmartSettings&gt;&lt;SmartResize enabled=&quot;True&quot; minWidth=&quot;25&quot; minHeight=&quot;25&quot; /&gt;&lt;/SmartSettings&gt;">
            <a:extLst>
              <a:ext uri="{FF2B5EF4-FFF2-40B4-BE49-F238E27FC236}">
                <a16:creationId xmlns:a16="http://schemas.microsoft.com/office/drawing/2014/main" id="{70E4FAB2-A38E-4299-AE76-C931C6B7A0BF}"/>
              </a:ext>
            </a:extLst>
          </p:cNvPr>
          <p:cNvGrpSpPr/>
          <p:nvPr>
            <p:custDataLst>
              <p:tags r:id="rId7"/>
            </p:custDataLst>
          </p:nvPr>
        </p:nvGrpSpPr>
        <p:grpSpPr>
          <a:xfrm>
            <a:off x="372665" y="2406650"/>
            <a:ext cx="1439069" cy="977900"/>
            <a:chOff x="1638300" y="1022033"/>
            <a:chExt cx="1439069" cy="977900"/>
          </a:xfrm>
        </p:grpSpPr>
        <p:sp>
          <p:nvSpPr>
            <p:cNvPr id="550" name="Tile Background">
              <a:extLst>
                <a:ext uri="{FF2B5EF4-FFF2-40B4-BE49-F238E27FC236}">
                  <a16:creationId xmlns:a16="http://schemas.microsoft.com/office/drawing/2014/main" id="{B43CBA6D-7DA1-4396-A5A9-07C76E93494A}"/>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51"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AD6CDDDF-B47A-49E6-8F66-C9BEE2BC6198}"/>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52"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6B3144E0-1D9A-433C-8098-578992B6C5DF}"/>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3" name="Label">
              <a:extLst>
                <a:ext uri="{FF2B5EF4-FFF2-40B4-BE49-F238E27FC236}">
                  <a16:creationId xmlns:a16="http://schemas.microsoft.com/office/drawing/2014/main" id="{D5102AB3-03F2-47F3-949D-5CBC4594728B}"/>
                </a:ext>
              </a:extLst>
            </p:cNvPr>
            <p:cNvSpPr>
              <a:spLocks noChangeArrowheads="1"/>
            </p:cNvSpPr>
            <p:nvPr/>
          </p:nvSpPr>
          <p:spPr bwMode="auto">
            <a:xfrm>
              <a:off x="1757353" y="1854200"/>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eaLnBrk="0" fontAlgn="base" hangingPunct="0">
                <a:spcBef>
                  <a:spcPct val="0"/>
                </a:spcBef>
                <a:spcAft>
                  <a:spcPct val="0"/>
                </a:spcAft>
              </a:pPr>
              <a:r>
                <a:rPr lang="en-US" altLang="en-US" sz="500" dirty="0">
                  <a:solidFill>
                    <a:srgbClr val="333333"/>
                  </a:solidFill>
                  <a:latin typeface="Segoe UI" panose="020B0502040204020203" pitchFamily="34" charset="0"/>
                </a:rPr>
                <a:t>0</a:t>
              </a:r>
            </a:p>
          </p:txBody>
        </p:sp>
        <p:sp>
          <p:nvSpPr>
            <p:cNvPr id="554" name="Label">
              <a:extLst>
                <a:ext uri="{FF2B5EF4-FFF2-40B4-BE49-F238E27FC236}">
                  <a16:creationId xmlns:a16="http://schemas.microsoft.com/office/drawing/2014/main" id="{DE18290B-D0A9-405E-9253-E9FCF598BCAD}"/>
                </a:ext>
              </a:extLst>
            </p:cNvPr>
            <p:cNvSpPr>
              <a:spLocks noChangeArrowheads="1"/>
            </p:cNvSpPr>
            <p:nvPr/>
          </p:nvSpPr>
          <p:spPr bwMode="auto">
            <a:xfrm>
              <a:off x="2913052" y="1854200"/>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fontAlgn="base" hangingPunct="0">
                <a:spcBef>
                  <a:spcPct val="0"/>
                </a:spcBef>
                <a:spcAft>
                  <a:spcPct val="0"/>
                </a:spcAft>
              </a:pPr>
              <a:r>
                <a:rPr lang="en-US" altLang="en-US" sz="500" dirty="0">
                  <a:solidFill>
                    <a:srgbClr val="333333"/>
                  </a:solidFill>
                  <a:latin typeface="Segoe UI" panose="020B0502040204020203" pitchFamily="34" charset="0"/>
                </a:rPr>
                <a:t>100</a:t>
              </a:r>
            </a:p>
          </p:txBody>
        </p:sp>
        <p:sp>
          <p:nvSpPr>
            <p:cNvPr id="555" name="Label">
              <a:extLst>
                <a:ext uri="{FF2B5EF4-FFF2-40B4-BE49-F238E27FC236}">
                  <a16:creationId xmlns:a16="http://schemas.microsoft.com/office/drawing/2014/main" id="{4F18AE23-BCF0-4276-848D-239E3E82788B}"/>
                </a:ext>
              </a:extLst>
            </p:cNvPr>
            <p:cNvSpPr>
              <a:spLocks noChangeArrowheads="1"/>
            </p:cNvSpPr>
            <p:nvPr/>
          </p:nvSpPr>
          <p:spPr bwMode="auto">
            <a:xfrm>
              <a:off x="2241212" y="1646237"/>
              <a:ext cx="2340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dirty="0">
                  <a:ln>
                    <a:noFill/>
                  </a:ln>
                  <a:solidFill>
                    <a:srgbClr val="333333"/>
                  </a:solidFill>
                  <a:effectLst/>
                  <a:latin typeface="Segoe UI" panose="020B0502040204020203" pitchFamily="34" charset="0"/>
                </a:rPr>
                <a:t>83</a:t>
              </a:r>
              <a:endParaRPr kumimoji="0" lang="en-US" altLang="en-US" sz="1700" b="0" i="0" u="none" strike="noStrike" cap="none" normalizeH="0" baseline="0" dirty="0">
                <a:ln>
                  <a:noFill/>
                </a:ln>
                <a:solidFill>
                  <a:srgbClr val="333333"/>
                </a:solidFill>
                <a:effectLst/>
              </a:endParaRPr>
            </a:p>
          </p:txBody>
        </p:sp>
        <p:grpSp>
          <p:nvGrpSpPr>
            <p:cNvPr id="556" name="Gauge">
              <a:extLst>
                <a:ext uri="{FF2B5EF4-FFF2-40B4-BE49-F238E27FC236}">
                  <a16:creationId xmlns:a16="http://schemas.microsoft.com/office/drawing/2014/main" id="{2A5AE8A4-3FBD-4FD7-800D-153BD9D0A159}"/>
                </a:ext>
              </a:extLst>
            </p:cNvPr>
            <p:cNvGrpSpPr/>
            <p:nvPr/>
          </p:nvGrpSpPr>
          <p:grpSpPr>
            <a:xfrm>
              <a:off x="1825625" y="1389063"/>
              <a:ext cx="1065213" cy="534988"/>
              <a:chOff x="3395663" y="1389063"/>
              <a:chExt cx="1065213" cy="534988"/>
            </a:xfrm>
          </p:grpSpPr>
          <p:sp>
            <p:nvSpPr>
              <p:cNvPr id="557" name="Gauge Track">
                <a:extLst>
                  <a:ext uri="{FF2B5EF4-FFF2-40B4-BE49-F238E27FC236}">
                    <a16:creationId xmlns:a16="http://schemas.microsoft.com/office/drawing/2014/main" id="{2407A0C1-514B-44F8-8ED4-749365A861A9}"/>
                  </a:ext>
                </a:extLst>
              </p:cNvPr>
              <p:cNvSpPr>
                <a:spLocks/>
              </p:cNvSpPr>
              <p:nvPr/>
            </p:nvSpPr>
            <p:spPr bwMode="auto">
              <a:xfrm>
                <a:off x="3395663" y="1389063"/>
                <a:ext cx="1065213" cy="534988"/>
              </a:xfrm>
              <a:custGeom>
                <a:avLst/>
                <a:gdLst>
                  <a:gd name="T0" fmla="*/ 2639 w 5277"/>
                  <a:gd name="T1" fmla="*/ 0 h 2639"/>
                  <a:gd name="T2" fmla="*/ 0 w 5277"/>
                  <a:gd name="T3" fmla="*/ 2639 h 2639"/>
                  <a:gd name="T4" fmla="*/ 805 w 5277"/>
                  <a:gd name="T5" fmla="*/ 2639 h 2639"/>
                  <a:gd name="T6" fmla="*/ 2639 w 5277"/>
                  <a:gd name="T7" fmla="*/ 806 h 2639"/>
                  <a:gd name="T8" fmla="*/ 4472 w 5277"/>
                  <a:gd name="T9" fmla="*/ 2639 h 2639"/>
                  <a:gd name="T10" fmla="*/ 5277 w 5277"/>
                  <a:gd name="T11" fmla="*/ 2639 h 2639"/>
                  <a:gd name="T12" fmla="*/ 2639 w 5277"/>
                  <a:gd name="T13" fmla="*/ 0 h 2639"/>
                </a:gdLst>
                <a:ahLst/>
                <a:cxnLst>
                  <a:cxn ang="0">
                    <a:pos x="T0" y="T1"/>
                  </a:cxn>
                  <a:cxn ang="0">
                    <a:pos x="T2" y="T3"/>
                  </a:cxn>
                  <a:cxn ang="0">
                    <a:pos x="T4" y="T5"/>
                  </a:cxn>
                  <a:cxn ang="0">
                    <a:pos x="T6" y="T7"/>
                  </a:cxn>
                  <a:cxn ang="0">
                    <a:pos x="T8" y="T9"/>
                  </a:cxn>
                  <a:cxn ang="0">
                    <a:pos x="T10" y="T11"/>
                  </a:cxn>
                  <a:cxn ang="0">
                    <a:pos x="T12" y="T13"/>
                  </a:cxn>
                </a:cxnLst>
                <a:rect l="0" t="0" r="r" b="b"/>
                <a:pathLst>
                  <a:path w="5277" h="2639">
                    <a:moveTo>
                      <a:pt x="2639" y="0"/>
                    </a:moveTo>
                    <a:cubicBezTo>
                      <a:pt x="1181" y="0"/>
                      <a:pt x="0" y="1182"/>
                      <a:pt x="0" y="2639"/>
                    </a:cubicBezTo>
                    <a:lnTo>
                      <a:pt x="805" y="2639"/>
                    </a:lnTo>
                    <a:cubicBezTo>
                      <a:pt x="805" y="1627"/>
                      <a:pt x="1626" y="806"/>
                      <a:pt x="2639" y="806"/>
                    </a:cubicBezTo>
                    <a:cubicBezTo>
                      <a:pt x="3651" y="806"/>
                      <a:pt x="4472" y="1627"/>
                      <a:pt x="4472" y="2639"/>
                    </a:cubicBezTo>
                    <a:lnTo>
                      <a:pt x="5277" y="2639"/>
                    </a:lnTo>
                    <a:cubicBezTo>
                      <a:pt x="5277" y="1182"/>
                      <a:pt x="4096" y="0"/>
                      <a:pt x="2639" y="0"/>
                    </a:cubicBezTo>
                    <a:close/>
                  </a:path>
                </a:pathLst>
              </a:custGeom>
              <a:solidFill>
                <a:srgbClr val="DCDCD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333333"/>
                  </a:solidFill>
                  <a:latin typeface="Segoe UI" panose="020B0502040204020203" pitchFamily="34" charset="0"/>
                  <a:cs typeface="Segoe UI" panose="020B0502040204020203" pitchFamily="34" charset="0"/>
                </a:endParaRPr>
              </a:p>
            </p:txBody>
          </p:sp>
          <p:sp>
            <p:nvSpPr>
              <p:cNvPr id="558" name="Gauge Value">
                <a:extLst>
                  <a:ext uri="{FF2B5EF4-FFF2-40B4-BE49-F238E27FC236}">
                    <a16:creationId xmlns:a16="http://schemas.microsoft.com/office/drawing/2014/main" id="{82228F40-63C2-4BFE-BCF9-9815C1EA17C5}"/>
                  </a:ext>
                </a:extLst>
              </p:cNvPr>
              <p:cNvSpPr>
                <a:spLocks/>
              </p:cNvSpPr>
              <p:nvPr/>
            </p:nvSpPr>
            <p:spPr bwMode="auto">
              <a:xfrm>
                <a:off x="3395663" y="1389063"/>
                <a:ext cx="993775" cy="534988"/>
              </a:xfrm>
              <a:custGeom>
                <a:avLst/>
                <a:gdLst>
                  <a:gd name="T0" fmla="*/ 2639 w 4924"/>
                  <a:gd name="T1" fmla="*/ 0 h 2639"/>
                  <a:gd name="T2" fmla="*/ 0 w 4924"/>
                  <a:gd name="T3" fmla="*/ 2639 h 2639"/>
                  <a:gd name="T4" fmla="*/ 805 w 4924"/>
                  <a:gd name="T5" fmla="*/ 2639 h 2639"/>
                  <a:gd name="T6" fmla="*/ 2639 w 4924"/>
                  <a:gd name="T7" fmla="*/ 806 h 2639"/>
                  <a:gd name="T8" fmla="*/ 4226 w 4924"/>
                  <a:gd name="T9" fmla="*/ 1723 h 2639"/>
                  <a:gd name="T10" fmla="*/ 4924 w 4924"/>
                  <a:gd name="T11" fmla="*/ 1320 h 2639"/>
                  <a:gd name="T12" fmla="*/ 2639 w 4924"/>
                  <a:gd name="T13" fmla="*/ 0 h 2639"/>
                </a:gdLst>
                <a:ahLst/>
                <a:cxnLst>
                  <a:cxn ang="0">
                    <a:pos x="T0" y="T1"/>
                  </a:cxn>
                  <a:cxn ang="0">
                    <a:pos x="T2" y="T3"/>
                  </a:cxn>
                  <a:cxn ang="0">
                    <a:pos x="T4" y="T5"/>
                  </a:cxn>
                  <a:cxn ang="0">
                    <a:pos x="T6" y="T7"/>
                  </a:cxn>
                  <a:cxn ang="0">
                    <a:pos x="T8" y="T9"/>
                  </a:cxn>
                  <a:cxn ang="0">
                    <a:pos x="T10" y="T11"/>
                  </a:cxn>
                  <a:cxn ang="0">
                    <a:pos x="T12" y="T13"/>
                  </a:cxn>
                </a:cxnLst>
                <a:rect l="0" t="0" r="r" b="b"/>
                <a:pathLst>
                  <a:path w="4924" h="2639">
                    <a:moveTo>
                      <a:pt x="2639" y="0"/>
                    </a:moveTo>
                    <a:cubicBezTo>
                      <a:pt x="1181" y="0"/>
                      <a:pt x="0" y="1182"/>
                      <a:pt x="0" y="2639"/>
                    </a:cubicBezTo>
                    <a:lnTo>
                      <a:pt x="805" y="2639"/>
                    </a:lnTo>
                    <a:cubicBezTo>
                      <a:pt x="805" y="1627"/>
                      <a:pt x="1626" y="806"/>
                      <a:pt x="2639" y="806"/>
                    </a:cubicBezTo>
                    <a:cubicBezTo>
                      <a:pt x="3317" y="806"/>
                      <a:pt x="3909" y="1175"/>
                      <a:pt x="4226" y="1723"/>
                    </a:cubicBezTo>
                    <a:lnTo>
                      <a:pt x="4924" y="1320"/>
                    </a:lnTo>
                    <a:cubicBezTo>
                      <a:pt x="4452" y="503"/>
                      <a:pt x="3581" y="0"/>
                      <a:pt x="2639" y="0"/>
                    </a:cubicBezTo>
                    <a:close/>
                  </a:path>
                </a:pathLst>
              </a:cu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600">
                  <a:solidFill>
                    <a:srgbClr val="FFFFFF"/>
                  </a:solidFill>
                  <a:latin typeface="Segoe UI" panose="020B0502040204020203" pitchFamily="34" charset="0"/>
                  <a:cs typeface="Segoe UI" panose="020B0502040204020203" pitchFamily="34" charset="0"/>
                </a:endParaRPr>
              </a:p>
            </p:txBody>
          </p:sp>
        </p:grpSp>
      </p:grpSp>
      <p:grpSp>
        <p:nvGrpSpPr>
          <p:cNvPr id="559" name="KPI" descr="&lt;SmartSettings&gt;&lt;SmartResize enabled=&quot;True&quot; minWidth=&quot;25&quot; minHeight=&quot;25&quot; /&gt;&lt;/SmartSettings&gt;">
            <a:extLst>
              <a:ext uri="{FF2B5EF4-FFF2-40B4-BE49-F238E27FC236}">
                <a16:creationId xmlns:a16="http://schemas.microsoft.com/office/drawing/2014/main" id="{2BE52BDF-7C37-4784-A8AA-9D60973738A9}"/>
              </a:ext>
            </a:extLst>
          </p:cNvPr>
          <p:cNvGrpSpPr/>
          <p:nvPr>
            <p:custDataLst>
              <p:tags r:id="rId8"/>
            </p:custDataLst>
          </p:nvPr>
        </p:nvGrpSpPr>
        <p:grpSpPr>
          <a:xfrm>
            <a:off x="2163365" y="2368550"/>
            <a:ext cx="1439069" cy="977900"/>
            <a:chOff x="1638300" y="1022033"/>
            <a:chExt cx="1439069" cy="977900"/>
          </a:xfrm>
        </p:grpSpPr>
        <p:sp>
          <p:nvSpPr>
            <p:cNvPr id="560" name="Tile Background">
              <a:extLst>
                <a:ext uri="{FF2B5EF4-FFF2-40B4-BE49-F238E27FC236}">
                  <a16:creationId xmlns:a16="http://schemas.microsoft.com/office/drawing/2014/main" id="{9C748661-DA8F-496D-B6DA-3C32435F0FAF}"/>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61"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1AE20588-751A-44DD-8BC7-DDBEA8174132}"/>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62"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B1F815FE-568D-4772-967F-4D99ABA9C3CD}"/>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63" name="Area Chart">
              <a:extLst>
                <a:ext uri="{FF2B5EF4-FFF2-40B4-BE49-F238E27FC236}">
                  <a16:creationId xmlns:a16="http://schemas.microsoft.com/office/drawing/2014/main" id="{F0ECEB62-15BF-4FC9-8963-BD9C49994133}"/>
                </a:ext>
              </a:extLst>
            </p:cNvPr>
            <p:cNvSpPr>
              <a:spLocks/>
            </p:cNvSpPr>
            <p:nvPr/>
          </p:nvSpPr>
          <p:spPr bwMode="auto">
            <a:xfrm>
              <a:off x="1702594" y="1374775"/>
              <a:ext cx="1311275" cy="566738"/>
            </a:xfrm>
            <a:custGeom>
              <a:avLst/>
              <a:gdLst>
                <a:gd name="T0" fmla="*/ 6463 w 6463"/>
                <a:gd name="T1" fmla="*/ 2136 h 2797"/>
                <a:gd name="T2" fmla="*/ 5663 w 6463"/>
                <a:gd name="T3" fmla="*/ 1816 h 2797"/>
                <a:gd name="T4" fmla="*/ 5003 w 6463"/>
                <a:gd name="T5" fmla="*/ 1238 h 2797"/>
                <a:gd name="T6" fmla="*/ 4062 w 6463"/>
                <a:gd name="T7" fmla="*/ 1238 h 2797"/>
                <a:gd name="T8" fmla="*/ 3022 w 6463"/>
                <a:gd name="T9" fmla="*/ 579 h 2797"/>
                <a:gd name="T10" fmla="*/ 2281 w 6463"/>
                <a:gd name="T11" fmla="*/ 1098 h 2797"/>
                <a:gd name="T12" fmla="*/ 1381 w 6463"/>
                <a:gd name="T13" fmla="*/ 519 h 2797"/>
                <a:gd name="T14" fmla="*/ 661 w 6463"/>
                <a:gd name="T15" fmla="*/ 1297 h 2797"/>
                <a:gd name="T16" fmla="*/ 0 w 6463"/>
                <a:gd name="T17" fmla="*/ 0 h 2797"/>
                <a:gd name="T18" fmla="*/ 0 w 6463"/>
                <a:gd name="T19" fmla="*/ 2797 h 2797"/>
                <a:gd name="T20" fmla="*/ 6463 w 6463"/>
                <a:gd name="T21" fmla="*/ 2797 h 2797"/>
                <a:gd name="T22" fmla="*/ 6463 w 6463"/>
                <a:gd name="T23" fmla="*/ 2136 h 2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63" h="2797">
                  <a:moveTo>
                    <a:pt x="6463" y="2136"/>
                  </a:moveTo>
                  <a:lnTo>
                    <a:pt x="5663" y="1816"/>
                  </a:lnTo>
                  <a:lnTo>
                    <a:pt x="5003" y="1238"/>
                  </a:lnTo>
                  <a:lnTo>
                    <a:pt x="4062" y="1238"/>
                  </a:lnTo>
                  <a:lnTo>
                    <a:pt x="3022" y="579"/>
                  </a:lnTo>
                  <a:lnTo>
                    <a:pt x="2281" y="1098"/>
                  </a:lnTo>
                  <a:lnTo>
                    <a:pt x="1381" y="519"/>
                  </a:lnTo>
                  <a:lnTo>
                    <a:pt x="661" y="1297"/>
                  </a:lnTo>
                  <a:lnTo>
                    <a:pt x="0" y="0"/>
                  </a:lnTo>
                  <a:lnTo>
                    <a:pt x="0" y="2797"/>
                  </a:lnTo>
                  <a:lnTo>
                    <a:pt x="6463" y="2797"/>
                  </a:lnTo>
                  <a:lnTo>
                    <a:pt x="6463" y="2136"/>
                  </a:lnTo>
                  <a:close/>
                </a:path>
              </a:pathLst>
            </a:custGeom>
            <a:solidFill>
              <a:srgbClr val="DCDCDC"/>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564" name="Text">
              <a:extLst>
                <a:ext uri="{FF2B5EF4-FFF2-40B4-BE49-F238E27FC236}">
                  <a16:creationId xmlns:a16="http://schemas.microsoft.com/office/drawing/2014/main" id="{E5BF6C01-3C02-4A46-A750-8D12A6C7E1CB}"/>
                </a:ext>
              </a:extLst>
            </p:cNvPr>
            <p:cNvSpPr>
              <a:spLocks noChangeArrowheads="1"/>
            </p:cNvSpPr>
            <p:nvPr/>
          </p:nvSpPr>
          <p:spPr bwMode="auto">
            <a:xfrm>
              <a:off x="2001044" y="1447800"/>
              <a:ext cx="665247"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333333"/>
                  </a:solidFill>
                  <a:effectLst/>
                  <a:latin typeface="Segoe UI" panose="020B0502040204020203" pitchFamily="34" charset="0"/>
                </a:rPr>
                <a:t>$0.8M</a:t>
              </a:r>
              <a:endParaRPr kumimoji="0" lang="en-US" altLang="en-US" sz="1900" b="0" i="0" u="none" strike="noStrike" cap="none" normalizeH="0" baseline="0" dirty="0">
                <a:ln>
                  <a:noFill/>
                </a:ln>
                <a:solidFill>
                  <a:srgbClr val="333333"/>
                </a:solidFill>
                <a:effectLst/>
              </a:endParaRPr>
            </a:p>
          </p:txBody>
        </p:sp>
        <p:sp>
          <p:nvSpPr>
            <p:cNvPr id="565" name="Indicator">
              <a:extLst>
                <a:ext uri="{FF2B5EF4-FFF2-40B4-BE49-F238E27FC236}">
                  <a16:creationId xmlns:a16="http://schemas.microsoft.com/office/drawing/2014/main" id="{08009EF8-A275-429B-A620-078246B142F1}"/>
                </a:ext>
              </a:extLst>
            </p:cNvPr>
            <p:cNvSpPr>
              <a:spLocks/>
            </p:cNvSpPr>
            <p:nvPr/>
          </p:nvSpPr>
          <p:spPr bwMode="auto">
            <a:xfrm>
              <a:off x="2680494" y="1566863"/>
              <a:ext cx="114300" cy="98425"/>
            </a:xfrm>
            <a:custGeom>
              <a:avLst/>
              <a:gdLst>
                <a:gd name="T0" fmla="*/ 281 w 560"/>
                <a:gd name="T1" fmla="*/ 487 h 487"/>
                <a:gd name="T2" fmla="*/ 0 w 560"/>
                <a:gd name="T3" fmla="*/ 0 h 487"/>
                <a:gd name="T4" fmla="*/ 560 w 560"/>
                <a:gd name="T5" fmla="*/ 2 h 487"/>
                <a:gd name="T6" fmla="*/ 281 w 560"/>
                <a:gd name="T7" fmla="*/ 487 h 487"/>
              </a:gdLst>
              <a:ahLst/>
              <a:cxnLst>
                <a:cxn ang="0">
                  <a:pos x="T0" y="T1"/>
                </a:cxn>
                <a:cxn ang="0">
                  <a:pos x="T2" y="T3"/>
                </a:cxn>
                <a:cxn ang="0">
                  <a:pos x="T4" y="T5"/>
                </a:cxn>
                <a:cxn ang="0">
                  <a:pos x="T6" y="T7"/>
                </a:cxn>
              </a:cxnLst>
              <a:rect l="0" t="0" r="r" b="b"/>
              <a:pathLst>
                <a:path w="560" h="487">
                  <a:moveTo>
                    <a:pt x="281" y="487"/>
                  </a:moveTo>
                  <a:lnTo>
                    <a:pt x="0" y="0"/>
                  </a:lnTo>
                  <a:lnTo>
                    <a:pt x="560" y="2"/>
                  </a:lnTo>
                  <a:lnTo>
                    <a:pt x="281" y="487"/>
                  </a:lnTo>
                  <a:close/>
                </a:path>
              </a:pathLst>
            </a:custGeom>
            <a:solidFill>
              <a:srgbClr val="FF3939"/>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FFFFFF"/>
                </a:solidFill>
                <a:latin typeface="Segoe UI" panose="020B0502040204020203" pitchFamily="34" charset="0"/>
                <a:cs typeface="Segoe UI" panose="020B0502040204020203" pitchFamily="34" charset="0"/>
              </a:endParaRPr>
            </a:p>
          </p:txBody>
        </p:sp>
      </p:grpSp>
      <p:grpSp>
        <p:nvGrpSpPr>
          <p:cNvPr id="566" name="Line Chart" descr="&lt;SmartSettings&gt;&lt;SmartResize enabled=&quot;True&quot; minWidth=&quot;25&quot; minHeight=&quot;25&quot; /&gt;&lt;/SmartSettings&gt;">
            <a:extLst>
              <a:ext uri="{FF2B5EF4-FFF2-40B4-BE49-F238E27FC236}">
                <a16:creationId xmlns:a16="http://schemas.microsoft.com/office/drawing/2014/main" id="{D80030CD-AE53-482D-B0C0-4ECF8578328E}"/>
              </a:ext>
            </a:extLst>
          </p:cNvPr>
          <p:cNvGrpSpPr/>
          <p:nvPr>
            <p:custDataLst>
              <p:tags r:id="rId9"/>
            </p:custDataLst>
          </p:nvPr>
        </p:nvGrpSpPr>
        <p:grpSpPr>
          <a:xfrm>
            <a:off x="4208066" y="2520950"/>
            <a:ext cx="1439069" cy="977900"/>
            <a:chOff x="1638300" y="1022033"/>
            <a:chExt cx="1439069" cy="977900"/>
          </a:xfrm>
        </p:grpSpPr>
        <p:sp>
          <p:nvSpPr>
            <p:cNvPr id="567" name="Tile Background">
              <a:extLst>
                <a:ext uri="{FF2B5EF4-FFF2-40B4-BE49-F238E27FC236}">
                  <a16:creationId xmlns:a16="http://schemas.microsoft.com/office/drawing/2014/main" id="{65FA6FB5-6967-47BC-B319-13F529E099EA}"/>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568"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E72D078B-3D6E-4B87-88D3-A9EA97A7384B}"/>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569"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188809E3-85D4-4AAF-81C6-B0D977B8B6F3}"/>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951" name="Lines">
              <a:extLst>
                <a:ext uri="{FF2B5EF4-FFF2-40B4-BE49-F238E27FC236}">
                  <a16:creationId xmlns:a16="http://schemas.microsoft.com/office/drawing/2014/main" id="{BE6F9535-5F33-44A2-B094-4091FBA5F4E6}"/>
                </a:ext>
              </a:extLst>
            </p:cNvPr>
            <p:cNvGrpSpPr/>
            <p:nvPr/>
          </p:nvGrpSpPr>
          <p:grpSpPr>
            <a:xfrm>
              <a:off x="1804989" y="1401763"/>
              <a:ext cx="1231900" cy="455612"/>
              <a:chOff x="1804989" y="1401763"/>
              <a:chExt cx="1231900" cy="455612"/>
            </a:xfrm>
          </p:grpSpPr>
          <p:sp>
            <p:nvSpPr>
              <p:cNvPr id="969" name="Line">
                <a:extLst>
                  <a:ext uri="{FF2B5EF4-FFF2-40B4-BE49-F238E27FC236}">
                    <a16:creationId xmlns:a16="http://schemas.microsoft.com/office/drawing/2014/main" id="{6240F0D3-8C82-4B98-B9FD-1B6E1C0CA80A}"/>
                  </a:ext>
                </a:extLst>
              </p:cNvPr>
              <p:cNvSpPr>
                <a:spLocks noChangeShapeType="1"/>
              </p:cNvSpPr>
              <p:nvPr/>
            </p:nvSpPr>
            <p:spPr bwMode="auto">
              <a:xfrm>
                <a:off x="1808164" y="1857375"/>
                <a:ext cx="1228725"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70" name="Line">
                <a:extLst>
                  <a:ext uri="{FF2B5EF4-FFF2-40B4-BE49-F238E27FC236}">
                    <a16:creationId xmlns:a16="http://schemas.microsoft.com/office/drawing/2014/main" id="{DAB04CF0-0C0B-41D6-BBC4-6675A1F3B18D}"/>
                  </a:ext>
                </a:extLst>
              </p:cNvPr>
              <p:cNvSpPr>
                <a:spLocks noChangeShapeType="1"/>
              </p:cNvSpPr>
              <p:nvPr/>
            </p:nvSpPr>
            <p:spPr bwMode="auto">
              <a:xfrm>
                <a:off x="1804989" y="1401763"/>
                <a:ext cx="12319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71" name="Line">
                <a:extLst>
                  <a:ext uri="{FF2B5EF4-FFF2-40B4-BE49-F238E27FC236}">
                    <a16:creationId xmlns:a16="http://schemas.microsoft.com/office/drawing/2014/main" id="{73331322-074F-4DB5-B463-F91BB78AD9D4}"/>
                  </a:ext>
                </a:extLst>
              </p:cNvPr>
              <p:cNvSpPr>
                <a:spLocks noChangeShapeType="1"/>
              </p:cNvSpPr>
              <p:nvPr/>
            </p:nvSpPr>
            <p:spPr bwMode="auto">
              <a:xfrm>
                <a:off x="1804989" y="1628775"/>
                <a:ext cx="12319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952" name="X Axis Labels">
              <a:extLst>
                <a:ext uri="{FF2B5EF4-FFF2-40B4-BE49-F238E27FC236}">
                  <a16:creationId xmlns:a16="http://schemas.microsoft.com/office/drawing/2014/main" id="{E0AD58CD-0A80-45CD-8829-79D46B288735}"/>
                </a:ext>
              </a:extLst>
            </p:cNvPr>
            <p:cNvGrpSpPr/>
            <p:nvPr/>
          </p:nvGrpSpPr>
          <p:grpSpPr>
            <a:xfrm>
              <a:off x="1854201" y="1878013"/>
              <a:ext cx="1133833" cy="76944"/>
              <a:chOff x="3790950" y="1878013"/>
              <a:chExt cx="1133833" cy="76944"/>
            </a:xfrm>
          </p:grpSpPr>
          <p:sp>
            <p:nvSpPr>
              <p:cNvPr id="958" name="Label">
                <a:extLst>
                  <a:ext uri="{FF2B5EF4-FFF2-40B4-BE49-F238E27FC236}">
                    <a16:creationId xmlns:a16="http://schemas.microsoft.com/office/drawing/2014/main" id="{055A22D1-5383-4234-815E-36398D3F8E7A}"/>
                  </a:ext>
                </a:extLst>
              </p:cNvPr>
              <p:cNvSpPr>
                <a:spLocks noChangeArrowheads="1"/>
              </p:cNvSpPr>
              <p:nvPr/>
            </p:nvSpPr>
            <p:spPr bwMode="auto">
              <a:xfrm>
                <a:off x="3790950" y="1878013"/>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A</a:t>
                </a:r>
                <a:endParaRPr kumimoji="0" lang="en-US" altLang="en-US" sz="500" b="0" i="0" u="none" strike="noStrike" cap="none" normalizeH="0" baseline="0">
                  <a:ln>
                    <a:noFill/>
                  </a:ln>
                  <a:solidFill>
                    <a:srgbClr val="777777"/>
                  </a:solidFill>
                  <a:effectLst/>
                </a:endParaRPr>
              </a:p>
            </p:txBody>
          </p:sp>
          <p:sp>
            <p:nvSpPr>
              <p:cNvPr id="959" name="Label">
                <a:extLst>
                  <a:ext uri="{FF2B5EF4-FFF2-40B4-BE49-F238E27FC236}">
                    <a16:creationId xmlns:a16="http://schemas.microsoft.com/office/drawing/2014/main" id="{B4392DC9-092A-47B2-8440-8EBBA99BB5F4}"/>
                  </a:ext>
                </a:extLst>
              </p:cNvPr>
              <p:cNvSpPr>
                <a:spLocks noChangeArrowheads="1"/>
              </p:cNvSpPr>
              <p:nvPr/>
            </p:nvSpPr>
            <p:spPr bwMode="auto">
              <a:xfrm>
                <a:off x="3906737" y="187801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960" name="Label">
                <a:extLst>
                  <a:ext uri="{FF2B5EF4-FFF2-40B4-BE49-F238E27FC236}">
                    <a16:creationId xmlns:a16="http://schemas.microsoft.com/office/drawing/2014/main" id="{131B0A07-7EDB-4BAA-8931-30952806E812}"/>
                  </a:ext>
                </a:extLst>
              </p:cNvPr>
              <p:cNvSpPr>
                <a:spLocks noChangeArrowheads="1"/>
              </p:cNvSpPr>
              <p:nvPr/>
            </p:nvSpPr>
            <p:spPr bwMode="auto">
              <a:xfrm>
                <a:off x="4017716" y="1878013"/>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961" name="Label">
                <a:extLst>
                  <a:ext uri="{FF2B5EF4-FFF2-40B4-BE49-F238E27FC236}">
                    <a16:creationId xmlns:a16="http://schemas.microsoft.com/office/drawing/2014/main" id="{369303C0-7818-4129-B5D7-8BA5438FAD1F}"/>
                  </a:ext>
                </a:extLst>
              </p:cNvPr>
              <p:cNvSpPr>
                <a:spLocks noChangeArrowheads="1"/>
              </p:cNvSpPr>
              <p:nvPr/>
            </p:nvSpPr>
            <p:spPr bwMode="auto">
              <a:xfrm>
                <a:off x="4131901" y="187801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962" name="Label">
                <a:extLst>
                  <a:ext uri="{FF2B5EF4-FFF2-40B4-BE49-F238E27FC236}">
                    <a16:creationId xmlns:a16="http://schemas.microsoft.com/office/drawing/2014/main" id="{DF7F51C2-C01C-4E2A-8900-2DAFE215B57E}"/>
                  </a:ext>
                </a:extLst>
              </p:cNvPr>
              <p:cNvSpPr>
                <a:spLocks noChangeArrowheads="1"/>
              </p:cNvSpPr>
              <p:nvPr/>
            </p:nvSpPr>
            <p:spPr bwMode="auto">
              <a:xfrm>
                <a:off x="4250894" y="187801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963" name="Label">
                <a:extLst>
                  <a:ext uri="{FF2B5EF4-FFF2-40B4-BE49-F238E27FC236}">
                    <a16:creationId xmlns:a16="http://schemas.microsoft.com/office/drawing/2014/main" id="{6D26ED2E-0B37-4D4A-A923-F03E0E31BA41}"/>
                  </a:ext>
                </a:extLst>
              </p:cNvPr>
              <p:cNvSpPr>
                <a:spLocks noChangeArrowheads="1"/>
              </p:cNvSpPr>
              <p:nvPr/>
            </p:nvSpPr>
            <p:spPr bwMode="auto">
              <a:xfrm>
                <a:off x="4357063" y="187801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964" name="Label">
                <a:extLst>
                  <a:ext uri="{FF2B5EF4-FFF2-40B4-BE49-F238E27FC236}">
                    <a16:creationId xmlns:a16="http://schemas.microsoft.com/office/drawing/2014/main" id="{3BFED929-9F23-4BAF-9B39-83EDC552DBD0}"/>
                  </a:ext>
                </a:extLst>
              </p:cNvPr>
              <p:cNvSpPr>
                <a:spLocks noChangeArrowheads="1"/>
              </p:cNvSpPr>
              <p:nvPr/>
            </p:nvSpPr>
            <p:spPr bwMode="auto">
              <a:xfrm>
                <a:off x="4463232" y="1878013"/>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G</a:t>
                </a:r>
                <a:endParaRPr kumimoji="0" lang="en-US" altLang="en-US" sz="500" b="0" i="0" u="none" strike="noStrike" cap="none" normalizeH="0" baseline="0">
                  <a:ln>
                    <a:noFill/>
                  </a:ln>
                  <a:solidFill>
                    <a:srgbClr val="777777"/>
                  </a:solidFill>
                  <a:effectLst/>
                </a:endParaRPr>
              </a:p>
            </p:txBody>
          </p:sp>
          <p:sp>
            <p:nvSpPr>
              <p:cNvPr id="965" name="Label">
                <a:extLst>
                  <a:ext uri="{FF2B5EF4-FFF2-40B4-BE49-F238E27FC236}">
                    <a16:creationId xmlns:a16="http://schemas.microsoft.com/office/drawing/2014/main" id="{842ECE1D-F99D-478C-9B04-0D97907F8E11}"/>
                  </a:ext>
                </a:extLst>
              </p:cNvPr>
              <p:cNvSpPr>
                <a:spLocks noChangeArrowheads="1"/>
              </p:cNvSpPr>
              <p:nvPr/>
            </p:nvSpPr>
            <p:spPr bwMode="auto">
              <a:xfrm>
                <a:off x="4580623" y="187801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H</a:t>
                </a:r>
                <a:endParaRPr kumimoji="0" lang="en-US" altLang="en-US" sz="500" b="0" i="0" u="none" strike="noStrike" cap="none" normalizeH="0" baseline="0">
                  <a:ln>
                    <a:noFill/>
                  </a:ln>
                  <a:solidFill>
                    <a:srgbClr val="777777"/>
                  </a:solidFill>
                  <a:effectLst/>
                </a:endParaRPr>
              </a:p>
            </p:txBody>
          </p:sp>
          <p:sp>
            <p:nvSpPr>
              <p:cNvPr id="966" name="Label">
                <a:extLst>
                  <a:ext uri="{FF2B5EF4-FFF2-40B4-BE49-F238E27FC236}">
                    <a16:creationId xmlns:a16="http://schemas.microsoft.com/office/drawing/2014/main" id="{261DA2F0-93B4-4DD1-AD9D-7F06E743C0F6}"/>
                  </a:ext>
                </a:extLst>
              </p:cNvPr>
              <p:cNvSpPr>
                <a:spLocks noChangeArrowheads="1"/>
              </p:cNvSpPr>
              <p:nvPr/>
            </p:nvSpPr>
            <p:spPr bwMode="auto">
              <a:xfrm>
                <a:off x="4699616" y="1878013"/>
                <a:ext cx="1763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I</a:t>
                </a:r>
                <a:endParaRPr kumimoji="0" lang="en-US" altLang="en-US" sz="500" b="0" i="0" u="none" strike="noStrike" cap="none" normalizeH="0" baseline="0">
                  <a:ln>
                    <a:noFill/>
                  </a:ln>
                  <a:solidFill>
                    <a:srgbClr val="777777"/>
                  </a:solidFill>
                  <a:effectLst/>
                </a:endParaRPr>
              </a:p>
            </p:txBody>
          </p:sp>
          <p:sp>
            <p:nvSpPr>
              <p:cNvPr id="967" name="Label">
                <a:extLst>
                  <a:ext uri="{FF2B5EF4-FFF2-40B4-BE49-F238E27FC236}">
                    <a16:creationId xmlns:a16="http://schemas.microsoft.com/office/drawing/2014/main" id="{8BBEB77B-95CF-4C00-8CDB-3863A26CEB42}"/>
                  </a:ext>
                </a:extLst>
              </p:cNvPr>
              <p:cNvSpPr>
                <a:spLocks noChangeArrowheads="1"/>
              </p:cNvSpPr>
              <p:nvPr/>
            </p:nvSpPr>
            <p:spPr bwMode="auto">
              <a:xfrm>
                <a:off x="4791359" y="1878013"/>
                <a:ext cx="224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J</a:t>
                </a:r>
                <a:endParaRPr kumimoji="0" lang="en-US" altLang="en-US" sz="500" b="0" i="0" u="none" strike="noStrike" cap="none" normalizeH="0" baseline="0">
                  <a:ln>
                    <a:noFill/>
                  </a:ln>
                  <a:solidFill>
                    <a:srgbClr val="777777"/>
                  </a:solidFill>
                  <a:effectLst/>
                </a:endParaRPr>
              </a:p>
            </p:txBody>
          </p:sp>
          <p:sp>
            <p:nvSpPr>
              <p:cNvPr id="968" name="Label">
                <a:extLst>
                  <a:ext uri="{FF2B5EF4-FFF2-40B4-BE49-F238E27FC236}">
                    <a16:creationId xmlns:a16="http://schemas.microsoft.com/office/drawing/2014/main" id="{539BED5B-4489-4A6F-AEB6-DAAA2FF30A76}"/>
                  </a:ext>
                </a:extLst>
              </p:cNvPr>
              <p:cNvSpPr>
                <a:spLocks noChangeArrowheads="1"/>
              </p:cNvSpPr>
              <p:nvPr/>
            </p:nvSpPr>
            <p:spPr bwMode="auto">
              <a:xfrm>
                <a:off x="4887913" y="187801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K</a:t>
                </a:r>
                <a:endParaRPr kumimoji="0" lang="en-US" altLang="en-US" sz="500" b="0" i="0" u="none" strike="noStrike" cap="none" normalizeH="0" baseline="0">
                  <a:ln>
                    <a:noFill/>
                  </a:ln>
                  <a:solidFill>
                    <a:srgbClr val="777777"/>
                  </a:solidFill>
                  <a:effectLst/>
                </a:endParaRPr>
              </a:p>
            </p:txBody>
          </p:sp>
        </p:grpSp>
        <p:grpSp>
          <p:nvGrpSpPr>
            <p:cNvPr id="953" name="Y Axis Labels">
              <a:extLst>
                <a:ext uri="{FF2B5EF4-FFF2-40B4-BE49-F238E27FC236}">
                  <a16:creationId xmlns:a16="http://schemas.microsoft.com/office/drawing/2014/main" id="{89661627-0AD1-4ACB-90D3-D2EA049FEBF8}"/>
                </a:ext>
              </a:extLst>
            </p:cNvPr>
            <p:cNvGrpSpPr/>
            <p:nvPr/>
          </p:nvGrpSpPr>
          <p:grpSpPr>
            <a:xfrm>
              <a:off x="1708151" y="1366043"/>
              <a:ext cx="70532" cy="530175"/>
              <a:chOff x="3644900" y="1366043"/>
              <a:chExt cx="70532" cy="530175"/>
            </a:xfrm>
          </p:grpSpPr>
          <p:sp>
            <p:nvSpPr>
              <p:cNvPr id="955" name="Label">
                <a:extLst>
                  <a:ext uri="{FF2B5EF4-FFF2-40B4-BE49-F238E27FC236}">
                    <a16:creationId xmlns:a16="http://schemas.microsoft.com/office/drawing/2014/main" id="{556B07D9-2183-40E8-8D63-FA4480E22671}"/>
                  </a:ext>
                </a:extLst>
              </p:cNvPr>
              <p:cNvSpPr>
                <a:spLocks noChangeArrowheads="1"/>
              </p:cNvSpPr>
              <p:nvPr/>
            </p:nvSpPr>
            <p:spPr bwMode="auto">
              <a:xfrm>
                <a:off x="3644900" y="1366043"/>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956" name="Label">
                <a:extLst>
                  <a:ext uri="{FF2B5EF4-FFF2-40B4-BE49-F238E27FC236}">
                    <a16:creationId xmlns:a16="http://schemas.microsoft.com/office/drawing/2014/main" id="{70ABE6C2-1DFB-4432-B026-0EBA40D9E9AE}"/>
                  </a:ext>
                </a:extLst>
              </p:cNvPr>
              <p:cNvSpPr>
                <a:spLocks noChangeArrowheads="1"/>
              </p:cNvSpPr>
              <p:nvPr/>
            </p:nvSpPr>
            <p:spPr bwMode="auto">
              <a:xfrm>
                <a:off x="3679825" y="1592659"/>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5</a:t>
                </a:r>
                <a:endParaRPr kumimoji="0" lang="en-US" altLang="en-US" sz="500" b="0" i="0" u="none" strike="noStrike" cap="none" normalizeH="0" baseline="0">
                  <a:ln>
                    <a:noFill/>
                  </a:ln>
                  <a:solidFill>
                    <a:srgbClr val="777777"/>
                  </a:solidFill>
                  <a:effectLst/>
                </a:endParaRPr>
              </a:p>
            </p:txBody>
          </p:sp>
          <p:sp>
            <p:nvSpPr>
              <p:cNvPr id="957" name="Label">
                <a:extLst>
                  <a:ext uri="{FF2B5EF4-FFF2-40B4-BE49-F238E27FC236}">
                    <a16:creationId xmlns:a16="http://schemas.microsoft.com/office/drawing/2014/main" id="{39E0A025-94DC-4D78-882B-B7E9A5355F8F}"/>
                  </a:ext>
                </a:extLst>
              </p:cNvPr>
              <p:cNvSpPr>
                <a:spLocks noChangeArrowheads="1"/>
              </p:cNvSpPr>
              <p:nvPr/>
            </p:nvSpPr>
            <p:spPr bwMode="auto">
              <a:xfrm>
                <a:off x="3678238" y="1819274"/>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0</a:t>
                </a:r>
                <a:endParaRPr kumimoji="0" lang="en-US" altLang="en-US" sz="500" b="0" i="0" u="none" strike="noStrike" cap="none" normalizeH="0" baseline="0">
                  <a:ln>
                    <a:noFill/>
                  </a:ln>
                  <a:solidFill>
                    <a:srgbClr val="777777"/>
                  </a:solidFill>
                  <a:effectLst/>
                </a:endParaRPr>
              </a:p>
            </p:txBody>
          </p:sp>
        </p:grpSp>
        <p:sp>
          <p:nvSpPr>
            <p:cNvPr id="954" name="Line Data">
              <a:extLst>
                <a:ext uri="{FF2B5EF4-FFF2-40B4-BE49-F238E27FC236}">
                  <a16:creationId xmlns:a16="http://schemas.microsoft.com/office/drawing/2014/main" id="{CDBE9702-6F62-4B5B-998C-0489E44F9351}"/>
                </a:ext>
              </a:extLst>
            </p:cNvPr>
            <p:cNvSpPr>
              <a:spLocks/>
            </p:cNvSpPr>
            <p:nvPr/>
          </p:nvSpPr>
          <p:spPr bwMode="auto">
            <a:xfrm>
              <a:off x="1871664" y="1427163"/>
              <a:ext cx="1100138" cy="349250"/>
            </a:xfrm>
            <a:custGeom>
              <a:avLst/>
              <a:gdLst>
                <a:gd name="T0" fmla="*/ 0 w 5418"/>
                <a:gd name="T1" fmla="*/ 1716 h 1716"/>
                <a:gd name="T2" fmla="*/ 542 w 5418"/>
                <a:gd name="T3" fmla="*/ 1397 h 1716"/>
                <a:gd name="T4" fmla="*/ 1084 w 5418"/>
                <a:gd name="T5" fmla="*/ 150 h 1716"/>
                <a:gd name="T6" fmla="*/ 1626 w 5418"/>
                <a:gd name="T7" fmla="*/ 778 h 1716"/>
                <a:gd name="T8" fmla="*/ 2167 w 5418"/>
                <a:gd name="T9" fmla="*/ 679 h 1716"/>
                <a:gd name="T10" fmla="*/ 2709 w 5418"/>
                <a:gd name="T11" fmla="*/ 0 h 1716"/>
                <a:gd name="T12" fmla="*/ 3251 w 5418"/>
                <a:gd name="T13" fmla="*/ 1387 h 1716"/>
                <a:gd name="T14" fmla="*/ 3793 w 5418"/>
                <a:gd name="T15" fmla="*/ 749 h 1716"/>
                <a:gd name="T16" fmla="*/ 4335 w 5418"/>
                <a:gd name="T17" fmla="*/ 1607 h 1716"/>
                <a:gd name="T18" fmla="*/ 4876 w 5418"/>
                <a:gd name="T19" fmla="*/ 659 h 1716"/>
                <a:gd name="T20" fmla="*/ 5418 w 5418"/>
                <a:gd name="T21" fmla="*/ 449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18" h="1716">
                  <a:moveTo>
                    <a:pt x="0" y="1716"/>
                  </a:moveTo>
                  <a:lnTo>
                    <a:pt x="542" y="1397"/>
                  </a:lnTo>
                  <a:lnTo>
                    <a:pt x="1084" y="150"/>
                  </a:lnTo>
                  <a:lnTo>
                    <a:pt x="1626" y="778"/>
                  </a:lnTo>
                  <a:lnTo>
                    <a:pt x="2167" y="679"/>
                  </a:lnTo>
                  <a:lnTo>
                    <a:pt x="2709" y="0"/>
                  </a:lnTo>
                  <a:lnTo>
                    <a:pt x="3251" y="1387"/>
                  </a:lnTo>
                  <a:lnTo>
                    <a:pt x="3793" y="749"/>
                  </a:lnTo>
                  <a:lnTo>
                    <a:pt x="4335" y="1607"/>
                  </a:lnTo>
                  <a:lnTo>
                    <a:pt x="4876" y="659"/>
                  </a:lnTo>
                  <a:lnTo>
                    <a:pt x="5418" y="449"/>
                  </a:lnTo>
                </a:path>
              </a:pathLst>
            </a:custGeom>
            <a:noFill/>
            <a:ln w="11113" cap="flat">
              <a:solidFill>
                <a:srgbClr val="5DA1E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972" name="Map Chart" descr="&lt;SmartSettings&gt;&lt;SmartResize enabled=&quot;True&quot; minWidth=&quot;25&quot; minHeight=&quot;25&quot; /&gt;&lt;/SmartSettings&gt;">
            <a:extLst>
              <a:ext uri="{FF2B5EF4-FFF2-40B4-BE49-F238E27FC236}">
                <a16:creationId xmlns:a16="http://schemas.microsoft.com/office/drawing/2014/main" id="{31F06E2F-F284-41A3-B29D-2A6675BBEB3D}"/>
              </a:ext>
            </a:extLst>
          </p:cNvPr>
          <p:cNvGrpSpPr/>
          <p:nvPr>
            <p:custDataLst>
              <p:tags r:id="rId10"/>
            </p:custDataLst>
          </p:nvPr>
        </p:nvGrpSpPr>
        <p:grpSpPr>
          <a:xfrm>
            <a:off x="6138466" y="2482850"/>
            <a:ext cx="1439069" cy="977900"/>
            <a:chOff x="1638300" y="1022033"/>
            <a:chExt cx="1439069" cy="977900"/>
          </a:xfrm>
        </p:grpSpPr>
        <p:sp>
          <p:nvSpPr>
            <p:cNvPr id="973" name="Tile Background">
              <a:extLst>
                <a:ext uri="{FF2B5EF4-FFF2-40B4-BE49-F238E27FC236}">
                  <a16:creationId xmlns:a16="http://schemas.microsoft.com/office/drawing/2014/main" id="{64546993-37DD-4984-B045-0F88B74B42A0}"/>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974"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38E4D896-3BCC-4763-A95C-86F26F26923E}"/>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975"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E80F46D7-5307-4EAC-B788-E3DDB4274570}"/>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976" name="Map">
              <a:extLst>
                <a:ext uri="{FF2B5EF4-FFF2-40B4-BE49-F238E27FC236}">
                  <a16:creationId xmlns:a16="http://schemas.microsoft.com/office/drawing/2014/main" id="{93E7F914-8DB1-4E6D-9F41-777434BC7CDE}"/>
                </a:ext>
              </a:extLst>
            </p:cNvPr>
            <p:cNvGrpSpPr/>
            <p:nvPr/>
          </p:nvGrpSpPr>
          <p:grpSpPr>
            <a:xfrm>
              <a:off x="1696244" y="1336675"/>
              <a:ext cx="1323975" cy="625476"/>
              <a:chOff x="1696244" y="1336675"/>
              <a:chExt cx="1323975" cy="625476"/>
            </a:xfrm>
          </p:grpSpPr>
          <p:sp>
            <p:nvSpPr>
              <p:cNvPr id="988" name="Water">
                <a:extLst>
                  <a:ext uri="{FF2B5EF4-FFF2-40B4-BE49-F238E27FC236}">
                    <a16:creationId xmlns:a16="http://schemas.microsoft.com/office/drawing/2014/main" id="{E20B7D92-C61B-4813-88AF-AC420ED6BE4A}"/>
                  </a:ext>
                </a:extLst>
              </p:cNvPr>
              <p:cNvSpPr>
                <a:spLocks noChangeArrowheads="1"/>
              </p:cNvSpPr>
              <p:nvPr/>
            </p:nvSpPr>
            <p:spPr bwMode="auto">
              <a:xfrm>
                <a:off x="1696244" y="1336675"/>
                <a:ext cx="1323975" cy="625475"/>
              </a:xfrm>
              <a:prstGeom prst="rect">
                <a:avLst/>
              </a:prstGeom>
              <a:solidFill>
                <a:srgbClr val="A7C4F1"/>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989" name="States">
                <a:extLst>
                  <a:ext uri="{FF2B5EF4-FFF2-40B4-BE49-F238E27FC236}">
                    <a16:creationId xmlns:a16="http://schemas.microsoft.com/office/drawing/2014/main" id="{C5C6104D-89EA-4976-BCB5-93F599450D8B}"/>
                  </a:ext>
                </a:extLst>
              </p:cNvPr>
              <p:cNvGrpSpPr/>
              <p:nvPr/>
            </p:nvGrpSpPr>
            <p:grpSpPr>
              <a:xfrm>
                <a:off x="1762919" y="1336675"/>
                <a:ext cx="1254125" cy="625476"/>
                <a:chOff x="3540125" y="1336675"/>
                <a:chExt cx="1254125" cy="625476"/>
              </a:xfrm>
            </p:grpSpPr>
            <p:sp>
              <p:nvSpPr>
                <p:cNvPr id="990" name="State">
                  <a:extLst>
                    <a:ext uri="{FF2B5EF4-FFF2-40B4-BE49-F238E27FC236}">
                      <a16:creationId xmlns:a16="http://schemas.microsoft.com/office/drawing/2014/main" id="{78B1EEB8-0773-4ADE-9397-F4E77F25ABE0}"/>
                    </a:ext>
                  </a:extLst>
                </p:cNvPr>
                <p:cNvSpPr>
                  <a:spLocks noEditPoints="1"/>
                </p:cNvSpPr>
                <p:nvPr/>
              </p:nvSpPr>
              <p:spPr bwMode="auto">
                <a:xfrm>
                  <a:off x="4440238" y="1882775"/>
                  <a:ext cx="36513" cy="68263"/>
                </a:xfrm>
                <a:custGeom>
                  <a:avLst/>
                  <a:gdLst>
                    <a:gd name="T0" fmla="*/ 132 w 181"/>
                    <a:gd name="T1" fmla="*/ 328 h 333"/>
                    <a:gd name="T2" fmla="*/ 110 w 181"/>
                    <a:gd name="T3" fmla="*/ 333 h 333"/>
                    <a:gd name="T4" fmla="*/ 87 w 181"/>
                    <a:gd name="T5" fmla="*/ 276 h 333"/>
                    <a:gd name="T6" fmla="*/ 52 w 181"/>
                    <a:gd name="T7" fmla="*/ 247 h 333"/>
                    <a:gd name="T8" fmla="*/ 72 w 181"/>
                    <a:gd name="T9" fmla="*/ 184 h 333"/>
                    <a:gd name="T10" fmla="*/ 100 w 181"/>
                    <a:gd name="T11" fmla="*/ 188 h 333"/>
                    <a:gd name="T12" fmla="*/ 131 w 181"/>
                    <a:gd name="T13" fmla="*/ 270 h 333"/>
                    <a:gd name="T14" fmla="*/ 132 w 181"/>
                    <a:gd name="T15" fmla="*/ 328 h 333"/>
                    <a:gd name="T16" fmla="*/ 106 w 181"/>
                    <a:gd name="T17" fmla="*/ 46 h 333"/>
                    <a:gd name="T18" fmla="*/ 7 w 181"/>
                    <a:gd name="T19" fmla="*/ 63 h 333"/>
                    <a:gd name="T20" fmla="*/ 0 w 181"/>
                    <a:gd name="T21" fmla="*/ 25 h 333"/>
                    <a:gd name="T22" fmla="*/ 43 w 181"/>
                    <a:gd name="T23" fmla="*/ 17 h 333"/>
                    <a:gd name="T24" fmla="*/ 103 w 181"/>
                    <a:gd name="T25" fmla="*/ 20 h 333"/>
                    <a:gd name="T26" fmla="*/ 106 w 181"/>
                    <a:gd name="T27" fmla="*/ 46 h 333"/>
                    <a:gd name="T28" fmla="*/ 181 w 181"/>
                    <a:gd name="T29" fmla="*/ 45 h 333"/>
                    <a:gd name="T30" fmla="*/ 165 w 181"/>
                    <a:gd name="T31" fmla="*/ 117 h 333"/>
                    <a:gd name="T32" fmla="*/ 148 w 181"/>
                    <a:gd name="T33" fmla="*/ 104 h 333"/>
                    <a:gd name="T34" fmla="*/ 150 w 181"/>
                    <a:gd name="T35" fmla="*/ 51 h 333"/>
                    <a:gd name="T36" fmla="*/ 109 w 181"/>
                    <a:gd name="T37" fmla="*/ 11 h 333"/>
                    <a:gd name="T38" fmla="*/ 109 w 181"/>
                    <a:gd name="T39" fmla="*/ 0 h 333"/>
                    <a:gd name="T40" fmla="*/ 181 w 181"/>
                    <a:gd name="T41" fmla="*/ 4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333">
                      <a:moveTo>
                        <a:pt x="132" y="328"/>
                      </a:moveTo>
                      <a:lnTo>
                        <a:pt x="110" y="333"/>
                      </a:lnTo>
                      <a:lnTo>
                        <a:pt x="87" y="276"/>
                      </a:lnTo>
                      <a:lnTo>
                        <a:pt x="52" y="247"/>
                      </a:lnTo>
                      <a:lnTo>
                        <a:pt x="72" y="184"/>
                      </a:lnTo>
                      <a:lnTo>
                        <a:pt x="100" y="188"/>
                      </a:lnTo>
                      <a:lnTo>
                        <a:pt x="131" y="270"/>
                      </a:lnTo>
                      <a:lnTo>
                        <a:pt x="132" y="328"/>
                      </a:lnTo>
                      <a:close/>
                      <a:moveTo>
                        <a:pt x="106" y="46"/>
                      </a:moveTo>
                      <a:lnTo>
                        <a:pt x="7" y="63"/>
                      </a:lnTo>
                      <a:lnTo>
                        <a:pt x="0" y="25"/>
                      </a:lnTo>
                      <a:lnTo>
                        <a:pt x="43" y="17"/>
                      </a:lnTo>
                      <a:lnTo>
                        <a:pt x="103" y="20"/>
                      </a:lnTo>
                      <a:lnTo>
                        <a:pt x="106" y="46"/>
                      </a:lnTo>
                      <a:close/>
                      <a:moveTo>
                        <a:pt x="181" y="45"/>
                      </a:moveTo>
                      <a:lnTo>
                        <a:pt x="165" y="117"/>
                      </a:lnTo>
                      <a:lnTo>
                        <a:pt x="148" y="104"/>
                      </a:lnTo>
                      <a:lnTo>
                        <a:pt x="150" y="51"/>
                      </a:lnTo>
                      <a:lnTo>
                        <a:pt x="109" y="11"/>
                      </a:lnTo>
                      <a:lnTo>
                        <a:pt x="109" y="0"/>
                      </a:lnTo>
                      <a:lnTo>
                        <a:pt x="181" y="45"/>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91" name="State">
                  <a:extLst>
                    <a:ext uri="{FF2B5EF4-FFF2-40B4-BE49-F238E27FC236}">
                      <a16:creationId xmlns:a16="http://schemas.microsoft.com/office/drawing/2014/main" id="{9ACEAB1E-9810-4610-B231-63E0ABDB0EA7}"/>
                    </a:ext>
                  </a:extLst>
                </p:cNvPr>
                <p:cNvSpPr>
                  <a:spLocks noEditPoints="1"/>
                </p:cNvSpPr>
                <p:nvPr/>
              </p:nvSpPr>
              <p:spPr bwMode="auto">
                <a:xfrm>
                  <a:off x="3540125" y="1336675"/>
                  <a:ext cx="1254125" cy="211138"/>
                </a:xfrm>
                <a:custGeom>
                  <a:avLst/>
                  <a:gdLst>
                    <a:gd name="T0" fmla="*/ 83 w 6185"/>
                    <a:gd name="T1" fmla="*/ 57 h 1035"/>
                    <a:gd name="T2" fmla="*/ 342 w 6185"/>
                    <a:gd name="T3" fmla="*/ 218 h 1035"/>
                    <a:gd name="T4" fmla="*/ 260 w 6185"/>
                    <a:gd name="T5" fmla="*/ 64 h 1035"/>
                    <a:gd name="T6" fmla="*/ 270 w 6185"/>
                    <a:gd name="T7" fmla="*/ 0 h 1035"/>
                    <a:gd name="T8" fmla="*/ 708 w 6185"/>
                    <a:gd name="T9" fmla="*/ 129 h 1035"/>
                    <a:gd name="T10" fmla="*/ 1345 w 6185"/>
                    <a:gd name="T11" fmla="*/ 129 h 1035"/>
                    <a:gd name="T12" fmla="*/ 2159 w 6185"/>
                    <a:gd name="T13" fmla="*/ 129 h 1035"/>
                    <a:gd name="T14" fmla="*/ 2967 w 6185"/>
                    <a:gd name="T15" fmla="*/ 129 h 1035"/>
                    <a:gd name="T16" fmla="*/ 3014 w 6185"/>
                    <a:gd name="T17" fmla="*/ 151 h 1035"/>
                    <a:gd name="T18" fmla="*/ 3200 w 6185"/>
                    <a:gd name="T19" fmla="*/ 204 h 1035"/>
                    <a:gd name="T20" fmla="*/ 3474 w 6185"/>
                    <a:gd name="T21" fmla="*/ 264 h 1035"/>
                    <a:gd name="T22" fmla="*/ 3580 w 6185"/>
                    <a:gd name="T23" fmla="*/ 155 h 1035"/>
                    <a:gd name="T24" fmla="*/ 3750 w 6185"/>
                    <a:gd name="T25" fmla="*/ 168 h 1035"/>
                    <a:gd name="T26" fmla="*/ 3903 w 6185"/>
                    <a:gd name="T27" fmla="*/ 285 h 1035"/>
                    <a:gd name="T28" fmla="*/ 3908 w 6185"/>
                    <a:gd name="T29" fmla="*/ 414 h 1035"/>
                    <a:gd name="T30" fmla="*/ 3951 w 6185"/>
                    <a:gd name="T31" fmla="*/ 478 h 1035"/>
                    <a:gd name="T32" fmla="*/ 4055 w 6185"/>
                    <a:gd name="T33" fmla="*/ 505 h 1035"/>
                    <a:gd name="T34" fmla="*/ 4278 w 6185"/>
                    <a:gd name="T35" fmla="*/ 545 h 1035"/>
                    <a:gd name="T36" fmla="*/ 4339 w 6185"/>
                    <a:gd name="T37" fmla="*/ 725 h 1035"/>
                    <a:gd name="T38" fmla="*/ 4229 w 6185"/>
                    <a:gd name="T39" fmla="*/ 710 h 1035"/>
                    <a:gd name="T40" fmla="*/ 4184 w 6185"/>
                    <a:gd name="T41" fmla="*/ 874 h 1035"/>
                    <a:gd name="T42" fmla="*/ 4063 w 6185"/>
                    <a:gd name="T43" fmla="*/ 1025 h 1035"/>
                    <a:gd name="T44" fmla="*/ 4220 w 6185"/>
                    <a:gd name="T45" fmla="*/ 962 h 1035"/>
                    <a:gd name="T46" fmla="*/ 4320 w 6185"/>
                    <a:gd name="T47" fmla="*/ 949 h 1035"/>
                    <a:gd name="T48" fmla="*/ 4437 w 6185"/>
                    <a:gd name="T49" fmla="*/ 881 h 1035"/>
                    <a:gd name="T50" fmla="*/ 4368 w 6185"/>
                    <a:gd name="T51" fmla="*/ 877 h 1035"/>
                    <a:gd name="T52" fmla="*/ 4485 w 6185"/>
                    <a:gd name="T53" fmla="*/ 800 h 1035"/>
                    <a:gd name="T54" fmla="*/ 4628 w 6185"/>
                    <a:gd name="T55" fmla="*/ 779 h 1035"/>
                    <a:gd name="T56" fmla="*/ 4677 w 6185"/>
                    <a:gd name="T57" fmla="*/ 774 h 1035"/>
                    <a:gd name="T58" fmla="*/ 4952 w 6185"/>
                    <a:gd name="T59" fmla="*/ 660 h 1035"/>
                    <a:gd name="T60" fmla="*/ 5157 w 6185"/>
                    <a:gd name="T61" fmla="*/ 623 h 1035"/>
                    <a:gd name="T62" fmla="*/ 5255 w 6185"/>
                    <a:gd name="T63" fmla="*/ 441 h 1035"/>
                    <a:gd name="T64" fmla="*/ 5416 w 6185"/>
                    <a:gd name="T65" fmla="*/ 353 h 1035"/>
                    <a:gd name="T66" fmla="*/ 5514 w 6185"/>
                    <a:gd name="T67" fmla="*/ 643 h 1035"/>
                    <a:gd name="T68" fmla="*/ 5604 w 6185"/>
                    <a:gd name="T69" fmla="*/ 730 h 1035"/>
                    <a:gd name="T70" fmla="*/ 5778 w 6185"/>
                    <a:gd name="T71" fmla="*/ 754 h 1035"/>
                    <a:gd name="T72" fmla="*/ 6185 w 6185"/>
                    <a:gd name="T73" fmla="*/ 543 h 1035"/>
                    <a:gd name="T74" fmla="*/ 6023 w 6185"/>
                    <a:gd name="T75" fmla="*/ 547 h 1035"/>
                    <a:gd name="T76" fmla="*/ 5727 w 6185"/>
                    <a:gd name="T77" fmla="*/ 403 h 1035"/>
                    <a:gd name="T78" fmla="*/ 5702 w 6185"/>
                    <a:gd name="T79" fmla="*/ 97 h 1035"/>
                    <a:gd name="T80" fmla="*/ 5230 w 6185"/>
                    <a:gd name="T81" fmla="*/ 403 h 1035"/>
                    <a:gd name="T82" fmla="*/ 5388 w 6185"/>
                    <a:gd name="T83" fmla="*/ 122 h 1035"/>
                    <a:gd name="T84" fmla="*/ 270 w 6185"/>
                    <a:gd name="T85" fmla="*/ 0 h 1035"/>
                    <a:gd name="T86" fmla="*/ 5835 w 6185"/>
                    <a:gd name="T87" fmla="*/ 75 h 1035"/>
                    <a:gd name="T88" fmla="*/ 5997 w 6185"/>
                    <a:gd name="T89" fmla="*/ 91 h 1035"/>
                    <a:gd name="T90" fmla="*/ 5774 w 6185"/>
                    <a:gd name="T91" fmla="*/ 0 h 1035"/>
                    <a:gd name="T92" fmla="*/ 5785 w 6185"/>
                    <a:gd name="T93" fmla="*/ 483 h 1035"/>
                    <a:gd name="T94" fmla="*/ 5979 w 6185"/>
                    <a:gd name="T95" fmla="*/ 476 h 1035"/>
                    <a:gd name="T96" fmla="*/ 5798 w 6185"/>
                    <a:gd name="T97" fmla="*/ 396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85" h="1035">
                      <a:moveTo>
                        <a:pt x="0" y="0"/>
                      </a:moveTo>
                      <a:lnTo>
                        <a:pt x="67" y="18"/>
                      </a:lnTo>
                      <a:lnTo>
                        <a:pt x="83" y="57"/>
                      </a:lnTo>
                      <a:lnTo>
                        <a:pt x="164" y="106"/>
                      </a:lnTo>
                      <a:lnTo>
                        <a:pt x="193" y="155"/>
                      </a:lnTo>
                      <a:lnTo>
                        <a:pt x="342" y="218"/>
                      </a:lnTo>
                      <a:lnTo>
                        <a:pt x="387" y="197"/>
                      </a:lnTo>
                      <a:lnTo>
                        <a:pt x="349" y="122"/>
                      </a:lnTo>
                      <a:lnTo>
                        <a:pt x="260" y="64"/>
                      </a:lnTo>
                      <a:lnTo>
                        <a:pt x="213" y="0"/>
                      </a:lnTo>
                      <a:lnTo>
                        <a:pt x="0" y="0"/>
                      </a:lnTo>
                      <a:close/>
                      <a:moveTo>
                        <a:pt x="270" y="0"/>
                      </a:moveTo>
                      <a:lnTo>
                        <a:pt x="438" y="129"/>
                      </a:lnTo>
                      <a:lnTo>
                        <a:pt x="451" y="129"/>
                      </a:lnTo>
                      <a:lnTo>
                        <a:pt x="708" y="129"/>
                      </a:lnTo>
                      <a:lnTo>
                        <a:pt x="977" y="129"/>
                      </a:lnTo>
                      <a:lnTo>
                        <a:pt x="1069" y="129"/>
                      </a:lnTo>
                      <a:lnTo>
                        <a:pt x="1345" y="129"/>
                      </a:lnTo>
                      <a:lnTo>
                        <a:pt x="1612" y="129"/>
                      </a:lnTo>
                      <a:lnTo>
                        <a:pt x="1887" y="129"/>
                      </a:lnTo>
                      <a:lnTo>
                        <a:pt x="2159" y="129"/>
                      </a:lnTo>
                      <a:lnTo>
                        <a:pt x="2468" y="129"/>
                      </a:lnTo>
                      <a:lnTo>
                        <a:pt x="2780" y="129"/>
                      </a:lnTo>
                      <a:lnTo>
                        <a:pt x="2967" y="129"/>
                      </a:lnTo>
                      <a:lnTo>
                        <a:pt x="2967" y="75"/>
                      </a:lnTo>
                      <a:lnTo>
                        <a:pt x="2999" y="75"/>
                      </a:lnTo>
                      <a:lnTo>
                        <a:pt x="3014" y="151"/>
                      </a:lnTo>
                      <a:lnTo>
                        <a:pt x="3043" y="176"/>
                      </a:lnTo>
                      <a:lnTo>
                        <a:pt x="3106" y="184"/>
                      </a:lnTo>
                      <a:lnTo>
                        <a:pt x="3200" y="204"/>
                      </a:lnTo>
                      <a:lnTo>
                        <a:pt x="3287" y="247"/>
                      </a:lnTo>
                      <a:lnTo>
                        <a:pt x="3360" y="229"/>
                      </a:lnTo>
                      <a:lnTo>
                        <a:pt x="3474" y="264"/>
                      </a:lnTo>
                      <a:lnTo>
                        <a:pt x="3510" y="210"/>
                      </a:lnTo>
                      <a:lnTo>
                        <a:pt x="3561" y="189"/>
                      </a:lnTo>
                      <a:lnTo>
                        <a:pt x="3580" y="155"/>
                      </a:lnTo>
                      <a:lnTo>
                        <a:pt x="3603" y="137"/>
                      </a:lnTo>
                      <a:lnTo>
                        <a:pt x="3686" y="166"/>
                      </a:lnTo>
                      <a:lnTo>
                        <a:pt x="3750" y="168"/>
                      </a:lnTo>
                      <a:lnTo>
                        <a:pt x="3770" y="189"/>
                      </a:lnTo>
                      <a:lnTo>
                        <a:pt x="3802" y="264"/>
                      </a:lnTo>
                      <a:lnTo>
                        <a:pt x="3903" y="285"/>
                      </a:lnTo>
                      <a:lnTo>
                        <a:pt x="3888" y="324"/>
                      </a:lnTo>
                      <a:lnTo>
                        <a:pt x="3924" y="362"/>
                      </a:lnTo>
                      <a:lnTo>
                        <a:pt x="3908" y="414"/>
                      </a:lnTo>
                      <a:lnTo>
                        <a:pt x="3945" y="429"/>
                      </a:lnTo>
                      <a:lnTo>
                        <a:pt x="3926" y="474"/>
                      </a:lnTo>
                      <a:lnTo>
                        <a:pt x="3951" y="478"/>
                      </a:lnTo>
                      <a:lnTo>
                        <a:pt x="3968" y="458"/>
                      </a:lnTo>
                      <a:lnTo>
                        <a:pt x="3986" y="487"/>
                      </a:lnTo>
                      <a:lnTo>
                        <a:pt x="4055" y="505"/>
                      </a:lnTo>
                      <a:lnTo>
                        <a:pt x="4124" y="505"/>
                      </a:lnTo>
                      <a:lnTo>
                        <a:pt x="4198" y="518"/>
                      </a:lnTo>
                      <a:lnTo>
                        <a:pt x="4278" y="545"/>
                      </a:lnTo>
                      <a:lnTo>
                        <a:pt x="4307" y="585"/>
                      </a:lnTo>
                      <a:lnTo>
                        <a:pt x="4368" y="683"/>
                      </a:lnTo>
                      <a:lnTo>
                        <a:pt x="4339" y="725"/>
                      </a:lnTo>
                      <a:lnTo>
                        <a:pt x="4265" y="708"/>
                      </a:lnTo>
                      <a:lnTo>
                        <a:pt x="4218" y="629"/>
                      </a:lnTo>
                      <a:lnTo>
                        <a:pt x="4229" y="710"/>
                      </a:lnTo>
                      <a:lnTo>
                        <a:pt x="4187" y="781"/>
                      </a:lnTo>
                      <a:lnTo>
                        <a:pt x="4191" y="839"/>
                      </a:lnTo>
                      <a:lnTo>
                        <a:pt x="4184" y="874"/>
                      </a:lnTo>
                      <a:lnTo>
                        <a:pt x="4124" y="914"/>
                      </a:lnTo>
                      <a:lnTo>
                        <a:pt x="4082" y="984"/>
                      </a:lnTo>
                      <a:lnTo>
                        <a:pt x="4063" y="1025"/>
                      </a:lnTo>
                      <a:lnTo>
                        <a:pt x="4110" y="1035"/>
                      </a:lnTo>
                      <a:lnTo>
                        <a:pt x="4180" y="994"/>
                      </a:lnTo>
                      <a:lnTo>
                        <a:pt x="4220" y="962"/>
                      </a:lnTo>
                      <a:lnTo>
                        <a:pt x="4247" y="955"/>
                      </a:lnTo>
                      <a:lnTo>
                        <a:pt x="4296" y="968"/>
                      </a:lnTo>
                      <a:lnTo>
                        <a:pt x="4320" y="949"/>
                      </a:lnTo>
                      <a:lnTo>
                        <a:pt x="4364" y="933"/>
                      </a:lnTo>
                      <a:lnTo>
                        <a:pt x="4443" y="917"/>
                      </a:lnTo>
                      <a:lnTo>
                        <a:pt x="4437" y="881"/>
                      </a:lnTo>
                      <a:lnTo>
                        <a:pt x="4431" y="881"/>
                      </a:lnTo>
                      <a:lnTo>
                        <a:pt x="4403" y="888"/>
                      </a:lnTo>
                      <a:lnTo>
                        <a:pt x="4368" y="877"/>
                      </a:lnTo>
                      <a:lnTo>
                        <a:pt x="4394" y="835"/>
                      </a:lnTo>
                      <a:lnTo>
                        <a:pt x="4423" y="820"/>
                      </a:lnTo>
                      <a:lnTo>
                        <a:pt x="4485" y="800"/>
                      </a:lnTo>
                      <a:lnTo>
                        <a:pt x="4564" y="784"/>
                      </a:lnTo>
                      <a:lnTo>
                        <a:pt x="4604" y="808"/>
                      </a:lnTo>
                      <a:lnTo>
                        <a:pt x="4628" y="779"/>
                      </a:lnTo>
                      <a:lnTo>
                        <a:pt x="4657" y="761"/>
                      </a:lnTo>
                      <a:lnTo>
                        <a:pt x="4677" y="772"/>
                      </a:lnTo>
                      <a:lnTo>
                        <a:pt x="4677" y="774"/>
                      </a:lnTo>
                      <a:lnTo>
                        <a:pt x="4771" y="686"/>
                      </a:lnTo>
                      <a:lnTo>
                        <a:pt x="4813" y="660"/>
                      </a:lnTo>
                      <a:lnTo>
                        <a:pt x="4952" y="660"/>
                      </a:lnTo>
                      <a:lnTo>
                        <a:pt x="5118" y="660"/>
                      </a:lnTo>
                      <a:lnTo>
                        <a:pt x="5127" y="627"/>
                      </a:lnTo>
                      <a:lnTo>
                        <a:pt x="5157" y="623"/>
                      </a:lnTo>
                      <a:lnTo>
                        <a:pt x="5194" y="603"/>
                      </a:lnTo>
                      <a:lnTo>
                        <a:pt x="5228" y="543"/>
                      </a:lnTo>
                      <a:lnTo>
                        <a:pt x="5255" y="441"/>
                      </a:lnTo>
                      <a:lnTo>
                        <a:pt x="5326" y="341"/>
                      </a:lnTo>
                      <a:lnTo>
                        <a:pt x="5355" y="376"/>
                      </a:lnTo>
                      <a:lnTo>
                        <a:pt x="5416" y="353"/>
                      </a:lnTo>
                      <a:lnTo>
                        <a:pt x="5457" y="391"/>
                      </a:lnTo>
                      <a:lnTo>
                        <a:pt x="5457" y="569"/>
                      </a:lnTo>
                      <a:lnTo>
                        <a:pt x="5514" y="643"/>
                      </a:lnTo>
                      <a:lnTo>
                        <a:pt x="5618" y="627"/>
                      </a:lnTo>
                      <a:lnTo>
                        <a:pt x="5762" y="623"/>
                      </a:lnTo>
                      <a:lnTo>
                        <a:pt x="5604" y="730"/>
                      </a:lnTo>
                      <a:lnTo>
                        <a:pt x="5609" y="835"/>
                      </a:lnTo>
                      <a:lnTo>
                        <a:pt x="5678" y="845"/>
                      </a:lnTo>
                      <a:lnTo>
                        <a:pt x="5778" y="754"/>
                      </a:lnTo>
                      <a:lnTo>
                        <a:pt x="5870" y="702"/>
                      </a:lnTo>
                      <a:lnTo>
                        <a:pt x="6070" y="627"/>
                      </a:lnTo>
                      <a:lnTo>
                        <a:pt x="6185" y="543"/>
                      </a:lnTo>
                      <a:lnTo>
                        <a:pt x="6124" y="493"/>
                      </a:lnTo>
                      <a:lnTo>
                        <a:pt x="6115" y="401"/>
                      </a:lnTo>
                      <a:lnTo>
                        <a:pt x="6023" y="547"/>
                      </a:lnTo>
                      <a:lnTo>
                        <a:pt x="5874" y="568"/>
                      </a:lnTo>
                      <a:lnTo>
                        <a:pt x="5756" y="502"/>
                      </a:lnTo>
                      <a:lnTo>
                        <a:pt x="5727" y="403"/>
                      </a:lnTo>
                      <a:lnTo>
                        <a:pt x="5699" y="258"/>
                      </a:lnTo>
                      <a:lnTo>
                        <a:pt x="5783" y="166"/>
                      </a:lnTo>
                      <a:lnTo>
                        <a:pt x="5702" y="97"/>
                      </a:lnTo>
                      <a:lnTo>
                        <a:pt x="5566" y="112"/>
                      </a:lnTo>
                      <a:lnTo>
                        <a:pt x="5377" y="226"/>
                      </a:lnTo>
                      <a:lnTo>
                        <a:pt x="5230" y="403"/>
                      </a:lnTo>
                      <a:lnTo>
                        <a:pt x="5154" y="426"/>
                      </a:lnTo>
                      <a:lnTo>
                        <a:pt x="5259" y="303"/>
                      </a:lnTo>
                      <a:lnTo>
                        <a:pt x="5388" y="122"/>
                      </a:lnTo>
                      <a:lnTo>
                        <a:pt x="5505" y="60"/>
                      </a:lnTo>
                      <a:lnTo>
                        <a:pt x="5549" y="0"/>
                      </a:lnTo>
                      <a:lnTo>
                        <a:pt x="270" y="0"/>
                      </a:lnTo>
                      <a:close/>
                      <a:moveTo>
                        <a:pt x="5774" y="0"/>
                      </a:moveTo>
                      <a:lnTo>
                        <a:pt x="5751" y="8"/>
                      </a:lnTo>
                      <a:lnTo>
                        <a:pt x="5835" y="75"/>
                      </a:lnTo>
                      <a:lnTo>
                        <a:pt x="5954" y="120"/>
                      </a:lnTo>
                      <a:lnTo>
                        <a:pt x="5999" y="116"/>
                      </a:lnTo>
                      <a:lnTo>
                        <a:pt x="5997" y="91"/>
                      </a:lnTo>
                      <a:lnTo>
                        <a:pt x="5902" y="33"/>
                      </a:lnTo>
                      <a:lnTo>
                        <a:pt x="5795" y="0"/>
                      </a:lnTo>
                      <a:lnTo>
                        <a:pt x="5774" y="0"/>
                      </a:lnTo>
                      <a:close/>
                      <a:moveTo>
                        <a:pt x="5798" y="396"/>
                      </a:moveTo>
                      <a:lnTo>
                        <a:pt x="5762" y="439"/>
                      </a:lnTo>
                      <a:lnTo>
                        <a:pt x="5785" y="483"/>
                      </a:lnTo>
                      <a:lnTo>
                        <a:pt x="5901" y="536"/>
                      </a:lnTo>
                      <a:lnTo>
                        <a:pt x="5935" y="530"/>
                      </a:lnTo>
                      <a:lnTo>
                        <a:pt x="5979" y="476"/>
                      </a:lnTo>
                      <a:lnTo>
                        <a:pt x="5896" y="478"/>
                      </a:lnTo>
                      <a:lnTo>
                        <a:pt x="5829" y="460"/>
                      </a:lnTo>
                      <a:lnTo>
                        <a:pt x="5798" y="396"/>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92" name="State">
                  <a:extLst>
                    <a:ext uri="{FF2B5EF4-FFF2-40B4-BE49-F238E27FC236}">
                      <a16:creationId xmlns:a16="http://schemas.microsoft.com/office/drawing/2014/main" id="{A3D5445E-B197-46D5-A24C-AEA421F08CCD}"/>
                    </a:ext>
                  </a:extLst>
                </p:cNvPr>
                <p:cNvSpPr>
                  <a:spLocks/>
                </p:cNvSpPr>
                <p:nvPr/>
              </p:nvSpPr>
              <p:spPr bwMode="auto">
                <a:xfrm>
                  <a:off x="3735388" y="1763713"/>
                  <a:ext cx="369888" cy="198438"/>
                </a:xfrm>
                <a:custGeom>
                  <a:avLst/>
                  <a:gdLst>
                    <a:gd name="T0" fmla="*/ 13 w 233"/>
                    <a:gd name="T1" fmla="*/ 1 h 125"/>
                    <a:gd name="T2" fmla="*/ 5 w 233"/>
                    <a:gd name="T3" fmla="*/ 14 h 125"/>
                    <a:gd name="T4" fmla="*/ 15 w 233"/>
                    <a:gd name="T5" fmla="*/ 34 h 125"/>
                    <a:gd name="T6" fmla="*/ 26 w 233"/>
                    <a:gd name="T7" fmla="*/ 46 h 125"/>
                    <a:gd name="T8" fmla="*/ 34 w 233"/>
                    <a:gd name="T9" fmla="*/ 61 h 125"/>
                    <a:gd name="T10" fmla="*/ 25 w 233"/>
                    <a:gd name="T11" fmla="*/ 65 h 125"/>
                    <a:gd name="T12" fmla="*/ 31 w 233"/>
                    <a:gd name="T13" fmla="*/ 74 h 125"/>
                    <a:gd name="T14" fmla="*/ 41 w 233"/>
                    <a:gd name="T15" fmla="*/ 80 h 125"/>
                    <a:gd name="T16" fmla="*/ 51 w 233"/>
                    <a:gd name="T17" fmla="*/ 85 h 125"/>
                    <a:gd name="T18" fmla="*/ 58 w 233"/>
                    <a:gd name="T19" fmla="*/ 95 h 125"/>
                    <a:gd name="T20" fmla="*/ 64 w 233"/>
                    <a:gd name="T21" fmla="*/ 108 h 125"/>
                    <a:gd name="T22" fmla="*/ 80 w 233"/>
                    <a:gd name="T23" fmla="*/ 121 h 125"/>
                    <a:gd name="T24" fmla="*/ 89 w 233"/>
                    <a:gd name="T25" fmla="*/ 125 h 125"/>
                    <a:gd name="T26" fmla="*/ 90 w 233"/>
                    <a:gd name="T27" fmla="*/ 122 h 125"/>
                    <a:gd name="T28" fmla="*/ 81 w 233"/>
                    <a:gd name="T29" fmla="*/ 111 h 125"/>
                    <a:gd name="T30" fmla="*/ 75 w 233"/>
                    <a:gd name="T31" fmla="*/ 104 h 125"/>
                    <a:gd name="T32" fmla="*/ 68 w 233"/>
                    <a:gd name="T33" fmla="*/ 92 h 125"/>
                    <a:gd name="T34" fmla="*/ 57 w 233"/>
                    <a:gd name="T35" fmla="*/ 73 h 125"/>
                    <a:gd name="T36" fmla="*/ 51 w 233"/>
                    <a:gd name="T37" fmla="*/ 66 h 125"/>
                    <a:gd name="T38" fmla="*/ 47 w 233"/>
                    <a:gd name="T39" fmla="*/ 57 h 125"/>
                    <a:gd name="T40" fmla="*/ 43 w 233"/>
                    <a:gd name="T41" fmla="*/ 52 h 125"/>
                    <a:gd name="T42" fmla="*/ 33 w 233"/>
                    <a:gd name="T43" fmla="*/ 40 h 125"/>
                    <a:gd name="T44" fmla="*/ 28 w 233"/>
                    <a:gd name="T45" fmla="*/ 24 h 125"/>
                    <a:gd name="T46" fmla="*/ 28 w 233"/>
                    <a:gd name="T47" fmla="*/ 12 h 125"/>
                    <a:gd name="T48" fmla="*/ 38 w 233"/>
                    <a:gd name="T49" fmla="*/ 15 h 125"/>
                    <a:gd name="T50" fmla="*/ 46 w 233"/>
                    <a:gd name="T51" fmla="*/ 26 h 125"/>
                    <a:gd name="T52" fmla="*/ 57 w 233"/>
                    <a:gd name="T53" fmla="*/ 46 h 125"/>
                    <a:gd name="T54" fmla="*/ 63 w 233"/>
                    <a:gd name="T55" fmla="*/ 57 h 125"/>
                    <a:gd name="T56" fmla="*/ 76 w 233"/>
                    <a:gd name="T57" fmla="*/ 64 h 125"/>
                    <a:gd name="T58" fmla="*/ 85 w 233"/>
                    <a:gd name="T59" fmla="*/ 80 h 125"/>
                    <a:gd name="T60" fmla="*/ 90 w 233"/>
                    <a:gd name="T61" fmla="*/ 91 h 125"/>
                    <a:gd name="T62" fmla="*/ 102 w 233"/>
                    <a:gd name="T63" fmla="*/ 99 h 125"/>
                    <a:gd name="T64" fmla="*/ 119 w 233"/>
                    <a:gd name="T65" fmla="*/ 117 h 125"/>
                    <a:gd name="T66" fmla="*/ 225 w 233"/>
                    <a:gd name="T67" fmla="*/ 125 h 125"/>
                    <a:gd name="T68" fmla="*/ 228 w 233"/>
                    <a:gd name="T69" fmla="*/ 102 h 125"/>
                    <a:gd name="T70" fmla="*/ 228 w 233"/>
                    <a:gd name="T71" fmla="*/ 91 h 125"/>
                    <a:gd name="T72" fmla="*/ 211 w 233"/>
                    <a:gd name="T73" fmla="*/ 84 h 125"/>
                    <a:gd name="T74" fmla="*/ 205 w 233"/>
                    <a:gd name="T75" fmla="*/ 69 h 125"/>
                    <a:gd name="T76" fmla="*/ 194 w 233"/>
                    <a:gd name="T77" fmla="*/ 53 h 125"/>
                    <a:gd name="T78" fmla="*/ 180 w 233"/>
                    <a:gd name="T79" fmla="*/ 39 h 125"/>
                    <a:gd name="T80" fmla="*/ 163 w 233"/>
                    <a:gd name="T81" fmla="*/ 50 h 125"/>
                    <a:gd name="T82" fmla="*/ 148 w 233"/>
                    <a:gd name="T83" fmla="*/ 42 h 125"/>
                    <a:gd name="T84" fmla="*/ 141 w 233"/>
                    <a:gd name="T85" fmla="*/ 28 h 125"/>
                    <a:gd name="T86" fmla="*/ 128 w 233"/>
                    <a:gd name="T87" fmla="*/ 18 h 125"/>
                    <a:gd name="T88" fmla="*/ 104 w 233"/>
                    <a:gd name="T89" fmla="*/ 13 h 125"/>
                    <a:gd name="T90" fmla="*/ 94 w 233"/>
                    <a:gd name="T91" fmla="*/ 18 h 125"/>
                    <a:gd name="T92" fmla="*/ 45 w 233"/>
                    <a:gd name="T93" fmla="*/ 9 h 125"/>
                    <a:gd name="T94" fmla="*/ 28 w 233"/>
                    <a:gd name="T9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3" h="125">
                      <a:moveTo>
                        <a:pt x="28" y="0"/>
                      </a:moveTo>
                      <a:lnTo>
                        <a:pt x="13" y="1"/>
                      </a:lnTo>
                      <a:lnTo>
                        <a:pt x="0" y="2"/>
                      </a:lnTo>
                      <a:lnTo>
                        <a:pt x="5" y="14"/>
                      </a:lnTo>
                      <a:lnTo>
                        <a:pt x="10" y="25"/>
                      </a:lnTo>
                      <a:lnTo>
                        <a:pt x="15" y="34"/>
                      </a:lnTo>
                      <a:lnTo>
                        <a:pt x="19" y="42"/>
                      </a:lnTo>
                      <a:lnTo>
                        <a:pt x="26" y="46"/>
                      </a:lnTo>
                      <a:lnTo>
                        <a:pt x="35" y="55"/>
                      </a:lnTo>
                      <a:lnTo>
                        <a:pt x="34" y="61"/>
                      </a:lnTo>
                      <a:lnTo>
                        <a:pt x="30" y="66"/>
                      </a:lnTo>
                      <a:lnTo>
                        <a:pt x="25" y="65"/>
                      </a:lnTo>
                      <a:lnTo>
                        <a:pt x="24" y="66"/>
                      </a:lnTo>
                      <a:lnTo>
                        <a:pt x="31" y="74"/>
                      </a:lnTo>
                      <a:lnTo>
                        <a:pt x="38" y="77"/>
                      </a:lnTo>
                      <a:lnTo>
                        <a:pt x="41" y="80"/>
                      </a:lnTo>
                      <a:lnTo>
                        <a:pt x="43" y="79"/>
                      </a:lnTo>
                      <a:lnTo>
                        <a:pt x="51" y="85"/>
                      </a:lnTo>
                      <a:lnTo>
                        <a:pt x="56" y="89"/>
                      </a:lnTo>
                      <a:lnTo>
                        <a:pt x="58" y="95"/>
                      </a:lnTo>
                      <a:lnTo>
                        <a:pt x="58" y="105"/>
                      </a:lnTo>
                      <a:lnTo>
                        <a:pt x="64" y="108"/>
                      </a:lnTo>
                      <a:lnTo>
                        <a:pt x="72" y="114"/>
                      </a:lnTo>
                      <a:lnTo>
                        <a:pt x="80" y="121"/>
                      </a:lnTo>
                      <a:lnTo>
                        <a:pt x="81" y="125"/>
                      </a:lnTo>
                      <a:lnTo>
                        <a:pt x="89" y="125"/>
                      </a:lnTo>
                      <a:lnTo>
                        <a:pt x="90" y="124"/>
                      </a:lnTo>
                      <a:lnTo>
                        <a:pt x="90" y="122"/>
                      </a:lnTo>
                      <a:lnTo>
                        <a:pt x="86" y="117"/>
                      </a:lnTo>
                      <a:lnTo>
                        <a:pt x="81" y="111"/>
                      </a:lnTo>
                      <a:lnTo>
                        <a:pt x="75" y="110"/>
                      </a:lnTo>
                      <a:lnTo>
                        <a:pt x="75" y="104"/>
                      </a:lnTo>
                      <a:lnTo>
                        <a:pt x="72" y="98"/>
                      </a:lnTo>
                      <a:lnTo>
                        <a:pt x="68" y="92"/>
                      </a:lnTo>
                      <a:lnTo>
                        <a:pt x="64" y="80"/>
                      </a:lnTo>
                      <a:lnTo>
                        <a:pt x="57" y="73"/>
                      </a:lnTo>
                      <a:lnTo>
                        <a:pt x="55" y="69"/>
                      </a:lnTo>
                      <a:lnTo>
                        <a:pt x="51" y="66"/>
                      </a:lnTo>
                      <a:lnTo>
                        <a:pt x="49" y="57"/>
                      </a:lnTo>
                      <a:lnTo>
                        <a:pt x="47" y="57"/>
                      </a:lnTo>
                      <a:lnTo>
                        <a:pt x="45" y="53"/>
                      </a:lnTo>
                      <a:lnTo>
                        <a:pt x="43" y="52"/>
                      </a:lnTo>
                      <a:lnTo>
                        <a:pt x="41" y="49"/>
                      </a:lnTo>
                      <a:lnTo>
                        <a:pt x="33" y="40"/>
                      </a:lnTo>
                      <a:lnTo>
                        <a:pt x="29" y="34"/>
                      </a:lnTo>
                      <a:lnTo>
                        <a:pt x="28" y="24"/>
                      </a:lnTo>
                      <a:lnTo>
                        <a:pt x="26" y="18"/>
                      </a:lnTo>
                      <a:lnTo>
                        <a:pt x="28" y="12"/>
                      </a:lnTo>
                      <a:lnTo>
                        <a:pt x="34" y="16"/>
                      </a:lnTo>
                      <a:lnTo>
                        <a:pt x="38" y="15"/>
                      </a:lnTo>
                      <a:lnTo>
                        <a:pt x="47" y="21"/>
                      </a:lnTo>
                      <a:lnTo>
                        <a:pt x="46" y="26"/>
                      </a:lnTo>
                      <a:lnTo>
                        <a:pt x="50" y="36"/>
                      </a:lnTo>
                      <a:lnTo>
                        <a:pt x="57" y="46"/>
                      </a:lnTo>
                      <a:lnTo>
                        <a:pt x="57" y="50"/>
                      </a:lnTo>
                      <a:lnTo>
                        <a:pt x="63" y="57"/>
                      </a:lnTo>
                      <a:lnTo>
                        <a:pt x="69" y="63"/>
                      </a:lnTo>
                      <a:lnTo>
                        <a:pt x="76" y="64"/>
                      </a:lnTo>
                      <a:lnTo>
                        <a:pt x="79" y="74"/>
                      </a:lnTo>
                      <a:lnTo>
                        <a:pt x="85" y="80"/>
                      </a:lnTo>
                      <a:lnTo>
                        <a:pt x="91" y="83"/>
                      </a:lnTo>
                      <a:lnTo>
                        <a:pt x="90" y="91"/>
                      </a:lnTo>
                      <a:lnTo>
                        <a:pt x="92" y="94"/>
                      </a:lnTo>
                      <a:lnTo>
                        <a:pt x="102" y="99"/>
                      </a:lnTo>
                      <a:lnTo>
                        <a:pt x="107" y="107"/>
                      </a:lnTo>
                      <a:lnTo>
                        <a:pt x="119" y="117"/>
                      </a:lnTo>
                      <a:lnTo>
                        <a:pt x="125" y="125"/>
                      </a:lnTo>
                      <a:lnTo>
                        <a:pt x="225" y="125"/>
                      </a:lnTo>
                      <a:lnTo>
                        <a:pt x="226" y="111"/>
                      </a:lnTo>
                      <a:lnTo>
                        <a:pt x="228" y="102"/>
                      </a:lnTo>
                      <a:lnTo>
                        <a:pt x="233" y="90"/>
                      </a:lnTo>
                      <a:lnTo>
                        <a:pt x="228" y="91"/>
                      </a:lnTo>
                      <a:lnTo>
                        <a:pt x="220" y="88"/>
                      </a:lnTo>
                      <a:lnTo>
                        <a:pt x="211" y="84"/>
                      </a:lnTo>
                      <a:lnTo>
                        <a:pt x="207" y="78"/>
                      </a:lnTo>
                      <a:lnTo>
                        <a:pt x="205" y="69"/>
                      </a:lnTo>
                      <a:lnTo>
                        <a:pt x="198" y="61"/>
                      </a:lnTo>
                      <a:lnTo>
                        <a:pt x="194" y="53"/>
                      </a:lnTo>
                      <a:lnTo>
                        <a:pt x="188" y="45"/>
                      </a:lnTo>
                      <a:lnTo>
                        <a:pt x="180" y="39"/>
                      </a:lnTo>
                      <a:lnTo>
                        <a:pt x="171" y="39"/>
                      </a:lnTo>
                      <a:lnTo>
                        <a:pt x="163" y="50"/>
                      </a:lnTo>
                      <a:lnTo>
                        <a:pt x="154" y="46"/>
                      </a:lnTo>
                      <a:lnTo>
                        <a:pt x="148" y="42"/>
                      </a:lnTo>
                      <a:lnTo>
                        <a:pt x="145" y="35"/>
                      </a:lnTo>
                      <a:lnTo>
                        <a:pt x="141" y="28"/>
                      </a:lnTo>
                      <a:lnTo>
                        <a:pt x="134" y="22"/>
                      </a:lnTo>
                      <a:lnTo>
                        <a:pt x="128" y="18"/>
                      </a:lnTo>
                      <a:lnTo>
                        <a:pt x="124" y="13"/>
                      </a:lnTo>
                      <a:lnTo>
                        <a:pt x="104" y="13"/>
                      </a:lnTo>
                      <a:lnTo>
                        <a:pt x="104" y="18"/>
                      </a:lnTo>
                      <a:lnTo>
                        <a:pt x="94" y="18"/>
                      </a:lnTo>
                      <a:lnTo>
                        <a:pt x="71" y="18"/>
                      </a:lnTo>
                      <a:lnTo>
                        <a:pt x="45" y="9"/>
                      </a:lnTo>
                      <a:lnTo>
                        <a:pt x="27" y="2"/>
                      </a:lnTo>
                      <a:lnTo>
                        <a:pt x="28" y="0"/>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93" name="State">
                  <a:extLst>
                    <a:ext uri="{FF2B5EF4-FFF2-40B4-BE49-F238E27FC236}">
                      <a16:creationId xmlns:a16="http://schemas.microsoft.com/office/drawing/2014/main" id="{6BC6E85C-5196-4A1D-8B7B-FD55717A500D}"/>
                    </a:ext>
                  </a:extLst>
                </p:cNvPr>
                <p:cNvSpPr>
                  <a:spLocks/>
                </p:cNvSpPr>
                <p:nvPr/>
              </p:nvSpPr>
              <p:spPr bwMode="auto">
                <a:xfrm>
                  <a:off x="4265613" y="1712913"/>
                  <a:ext cx="66675" cy="103188"/>
                </a:xfrm>
                <a:custGeom>
                  <a:avLst/>
                  <a:gdLst>
                    <a:gd name="T0" fmla="*/ 258 w 325"/>
                    <a:gd name="T1" fmla="*/ 1 h 507"/>
                    <a:gd name="T2" fmla="*/ 282 w 325"/>
                    <a:gd name="T3" fmla="*/ 137 h 507"/>
                    <a:gd name="T4" fmla="*/ 304 w 325"/>
                    <a:gd name="T5" fmla="*/ 245 h 507"/>
                    <a:gd name="T6" fmla="*/ 317 w 325"/>
                    <a:gd name="T7" fmla="*/ 278 h 507"/>
                    <a:gd name="T8" fmla="*/ 325 w 325"/>
                    <a:gd name="T9" fmla="*/ 298 h 507"/>
                    <a:gd name="T10" fmla="*/ 310 w 325"/>
                    <a:gd name="T11" fmla="*/ 316 h 507"/>
                    <a:gd name="T12" fmla="*/ 305 w 325"/>
                    <a:gd name="T13" fmla="*/ 350 h 507"/>
                    <a:gd name="T14" fmla="*/ 309 w 325"/>
                    <a:gd name="T15" fmla="*/ 370 h 507"/>
                    <a:gd name="T16" fmla="*/ 307 w 325"/>
                    <a:gd name="T17" fmla="*/ 389 h 507"/>
                    <a:gd name="T18" fmla="*/ 305 w 325"/>
                    <a:gd name="T19" fmla="*/ 406 h 507"/>
                    <a:gd name="T20" fmla="*/ 311 w 325"/>
                    <a:gd name="T21" fmla="*/ 420 h 507"/>
                    <a:gd name="T22" fmla="*/ 315 w 325"/>
                    <a:gd name="T23" fmla="*/ 432 h 507"/>
                    <a:gd name="T24" fmla="*/ 128 w 325"/>
                    <a:gd name="T25" fmla="*/ 433 h 507"/>
                    <a:gd name="T26" fmla="*/ 76 w 325"/>
                    <a:gd name="T27" fmla="*/ 439 h 507"/>
                    <a:gd name="T28" fmla="*/ 75 w 325"/>
                    <a:gd name="T29" fmla="*/ 447 h 507"/>
                    <a:gd name="T30" fmla="*/ 96 w 325"/>
                    <a:gd name="T31" fmla="*/ 472 h 507"/>
                    <a:gd name="T32" fmla="*/ 91 w 325"/>
                    <a:gd name="T33" fmla="*/ 493 h 507"/>
                    <a:gd name="T34" fmla="*/ 84 w 325"/>
                    <a:gd name="T35" fmla="*/ 507 h 507"/>
                    <a:gd name="T36" fmla="*/ 3 w 325"/>
                    <a:gd name="T37" fmla="*/ 496 h 507"/>
                    <a:gd name="T38" fmla="*/ 0 w 325"/>
                    <a:gd name="T39" fmla="*/ 335 h 507"/>
                    <a:gd name="T40" fmla="*/ 16 w 325"/>
                    <a:gd name="T41" fmla="*/ 163 h 507"/>
                    <a:gd name="T42" fmla="*/ 32 w 325"/>
                    <a:gd name="T43" fmla="*/ 21 h 507"/>
                    <a:gd name="T44" fmla="*/ 26 w 325"/>
                    <a:gd name="T45" fmla="*/ 0 h 507"/>
                    <a:gd name="T46" fmla="*/ 141 w 325"/>
                    <a:gd name="T47" fmla="*/ 0 h 507"/>
                    <a:gd name="T48" fmla="*/ 258 w 325"/>
                    <a:gd name="T49" fmla="*/ 1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5" h="507">
                      <a:moveTo>
                        <a:pt x="258" y="1"/>
                      </a:moveTo>
                      <a:lnTo>
                        <a:pt x="282" y="137"/>
                      </a:lnTo>
                      <a:lnTo>
                        <a:pt x="304" y="245"/>
                      </a:lnTo>
                      <a:lnTo>
                        <a:pt x="317" y="278"/>
                      </a:lnTo>
                      <a:lnTo>
                        <a:pt x="325" y="298"/>
                      </a:lnTo>
                      <a:lnTo>
                        <a:pt x="310" y="316"/>
                      </a:lnTo>
                      <a:lnTo>
                        <a:pt x="305" y="350"/>
                      </a:lnTo>
                      <a:lnTo>
                        <a:pt x="309" y="370"/>
                      </a:lnTo>
                      <a:lnTo>
                        <a:pt x="307" y="389"/>
                      </a:lnTo>
                      <a:lnTo>
                        <a:pt x="305" y="406"/>
                      </a:lnTo>
                      <a:lnTo>
                        <a:pt x="311" y="420"/>
                      </a:lnTo>
                      <a:lnTo>
                        <a:pt x="315" y="432"/>
                      </a:lnTo>
                      <a:lnTo>
                        <a:pt x="128" y="433"/>
                      </a:lnTo>
                      <a:lnTo>
                        <a:pt x="76" y="439"/>
                      </a:lnTo>
                      <a:lnTo>
                        <a:pt x="75" y="447"/>
                      </a:lnTo>
                      <a:lnTo>
                        <a:pt x="96" y="472"/>
                      </a:lnTo>
                      <a:lnTo>
                        <a:pt x="91" y="493"/>
                      </a:lnTo>
                      <a:lnTo>
                        <a:pt x="84" y="507"/>
                      </a:lnTo>
                      <a:lnTo>
                        <a:pt x="3" y="496"/>
                      </a:lnTo>
                      <a:lnTo>
                        <a:pt x="0" y="335"/>
                      </a:lnTo>
                      <a:lnTo>
                        <a:pt x="16" y="163"/>
                      </a:lnTo>
                      <a:lnTo>
                        <a:pt x="32" y="21"/>
                      </a:lnTo>
                      <a:lnTo>
                        <a:pt x="26" y="0"/>
                      </a:lnTo>
                      <a:lnTo>
                        <a:pt x="141" y="0"/>
                      </a:lnTo>
                      <a:lnTo>
                        <a:pt x="258" y="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94" name="State">
                  <a:extLst>
                    <a:ext uri="{FF2B5EF4-FFF2-40B4-BE49-F238E27FC236}">
                      <a16:creationId xmlns:a16="http://schemas.microsoft.com/office/drawing/2014/main" id="{B5B8C18C-1AAB-4E92-8B02-5B5FC6863E41}"/>
                    </a:ext>
                  </a:extLst>
                </p:cNvPr>
                <p:cNvSpPr>
                  <a:spLocks/>
                </p:cNvSpPr>
                <p:nvPr/>
              </p:nvSpPr>
              <p:spPr bwMode="auto">
                <a:xfrm>
                  <a:off x="4151313" y="1677988"/>
                  <a:ext cx="92075" cy="79375"/>
                </a:xfrm>
                <a:custGeom>
                  <a:avLst/>
                  <a:gdLst>
                    <a:gd name="T0" fmla="*/ 454 w 454"/>
                    <a:gd name="T1" fmla="*/ 58 h 389"/>
                    <a:gd name="T2" fmla="*/ 453 w 454"/>
                    <a:gd name="T3" fmla="*/ 67 h 389"/>
                    <a:gd name="T4" fmla="*/ 444 w 454"/>
                    <a:gd name="T5" fmla="*/ 83 h 389"/>
                    <a:gd name="T6" fmla="*/ 428 w 454"/>
                    <a:gd name="T7" fmla="*/ 94 h 389"/>
                    <a:gd name="T8" fmla="*/ 424 w 454"/>
                    <a:gd name="T9" fmla="*/ 112 h 389"/>
                    <a:gd name="T10" fmla="*/ 410 w 454"/>
                    <a:gd name="T11" fmla="*/ 127 h 389"/>
                    <a:gd name="T12" fmla="*/ 411 w 454"/>
                    <a:gd name="T13" fmla="*/ 159 h 389"/>
                    <a:gd name="T14" fmla="*/ 401 w 454"/>
                    <a:gd name="T15" fmla="*/ 170 h 389"/>
                    <a:gd name="T16" fmla="*/ 399 w 454"/>
                    <a:gd name="T17" fmla="*/ 178 h 389"/>
                    <a:gd name="T18" fmla="*/ 382 w 454"/>
                    <a:gd name="T19" fmla="*/ 187 h 389"/>
                    <a:gd name="T20" fmla="*/ 382 w 454"/>
                    <a:gd name="T21" fmla="*/ 202 h 389"/>
                    <a:gd name="T22" fmla="*/ 370 w 454"/>
                    <a:gd name="T23" fmla="*/ 232 h 389"/>
                    <a:gd name="T24" fmla="*/ 359 w 454"/>
                    <a:gd name="T25" fmla="*/ 238 h 389"/>
                    <a:gd name="T26" fmla="*/ 343 w 454"/>
                    <a:gd name="T27" fmla="*/ 253 h 389"/>
                    <a:gd name="T28" fmla="*/ 333 w 454"/>
                    <a:gd name="T29" fmla="*/ 276 h 389"/>
                    <a:gd name="T30" fmla="*/ 313 w 454"/>
                    <a:gd name="T31" fmla="*/ 314 h 389"/>
                    <a:gd name="T32" fmla="*/ 311 w 454"/>
                    <a:gd name="T33" fmla="*/ 339 h 389"/>
                    <a:gd name="T34" fmla="*/ 322 w 454"/>
                    <a:gd name="T35" fmla="*/ 368 h 389"/>
                    <a:gd name="T36" fmla="*/ 317 w 454"/>
                    <a:gd name="T37" fmla="*/ 389 h 389"/>
                    <a:gd name="T38" fmla="*/ 240 w 454"/>
                    <a:gd name="T39" fmla="*/ 385 h 389"/>
                    <a:gd name="T40" fmla="*/ 140 w 454"/>
                    <a:gd name="T41" fmla="*/ 389 h 389"/>
                    <a:gd name="T42" fmla="*/ 52 w 454"/>
                    <a:gd name="T43" fmla="*/ 389 h 389"/>
                    <a:gd name="T44" fmla="*/ 57 w 454"/>
                    <a:gd name="T45" fmla="*/ 327 h 389"/>
                    <a:gd name="T46" fmla="*/ 36 w 454"/>
                    <a:gd name="T47" fmla="*/ 327 h 389"/>
                    <a:gd name="T48" fmla="*/ 18 w 454"/>
                    <a:gd name="T49" fmla="*/ 328 h 389"/>
                    <a:gd name="T50" fmla="*/ 14 w 454"/>
                    <a:gd name="T51" fmla="*/ 321 h 389"/>
                    <a:gd name="T52" fmla="*/ 16 w 454"/>
                    <a:gd name="T53" fmla="*/ 226 h 389"/>
                    <a:gd name="T54" fmla="*/ 18 w 454"/>
                    <a:gd name="T55" fmla="*/ 119 h 389"/>
                    <a:gd name="T56" fmla="*/ 0 w 454"/>
                    <a:gd name="T57" fmla="*/ 0 h 389"/>
                    <a:gd name="T58" fmla="*/ 111 w 454"/>
                    <a:gd name="T59" fmla="*/ 2 h 389"/>
                    <a:gd name="T60" fmla="*/ 212 w 454"/>
                    <a:gd name="T61" fmla="*/ 2 h 389"/>
                    <a:gd name="T62" fmla="*/ 309 w 454"/>
                    <a:gd name="T63" fmla="*/ 2 h 389"/>
                    <a:gd name="T64" fmla="*/ 413 w 454"/>
                    <a:gd name="T65" fmla="*/ 9 h 389"/>
                    <a:gd name="T66" fmla="*/ 421 w 454"/>
                    <a:gd name="T67" fmla="*/ 23 h 389"/>
                    <a:gd name="T68" fmla="*/ 410 w 454"/>
                    <a:gd name="T69" fmla="*/ 35 h 389"/>
                    <a:gd name="T70" fmla="*/ 400 w 454"/>
                    <a:gd name="T71" fmla="*/ 47 h 389"/>
                    <a:gd name="T72" fmla="*/ 394 w 454"/>
                    <a:gd name="T73" fmla="*/ 58 h 389"/>
                    <a:gd name="T74" fmla="*/ 454 w 454"/>
                    <a:gd name="T75" fmla="*/ 58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4" h="389">
                      <a:moveTo>
                        <a:pt x="454" y="58"/>
                      </a:moveTo>
                      <a:lnTo>
                        <a:pt x="453" y="67"/>
                      </a:lnTo>
                      <a:lnTo>
                        <a:pt x="444" y="83"/>
                      </a:lnTo>
                      <a:lnTo>
                        <a:pt x="428" y="94"/>
                      </a:lnTo>
                      <a:lnTo>
                        <a:pt x="424" y="112"/>
                      </a:lnTo>
                      <a:lnTo>
                        <a:pt x="410" y="127"/>
                      </a:lnTo>
                      <a:lnTo>
                        <a:pt x="411" y="159"/>
                      </a:lnTo>
                      <a:lnTo>
                        <a:pt x="401" y="170"/>
                      </a:lnTo>
                      <a:lnTo>
                        <a:pt x="399" y="178"/>
                      </a:lnTo>
                      <a:lnTo>
                        <a:pt x="382" y="187"/>
                      </a:lnTo>
                      <a:lnTo>
                        <a:pt x="382" y="202"/>
                      </a:lnTo>
                      <a:lnTo>
                        <a:pt x="370" y="232"/>
                      </a:lnTo>
                      <a:lnTo>
                        <a:pt x="359" y="238"/>
                      </a:lnTo>
                      <a:lnTo>
                        <a:pt x="343" y="253"/>
                      </a:lnTo>
                      <a:lnTo>
                        <a:pt x="333" y="276"/>
                      </a:lnTo>
                      <a:lnTo>
                        <a:pt x="313" y="314"/>
                      </a:lnTo>
                      <a:lnTo>
                        <a:pt x="311" y="339"/>
                      </a:lnTo>
                      <a:lnTo>
                        <a:pt x="322" y="368"/>
                      </a:lnTo>
                      <a:lnTo>
                        <a:pt x="317" y="389"/>
                      </a:lnTo>
                      <a:lnTo>
                        <a:pt x="240" y="385"/>
                      </a:lnTo>
                      <a:lnTo>
                        <a:pt x="140" y="389"/>
                      </a:lnTo>
                      <a:lnTo>
                        <a:pt x="52" y="389"/>
                      </a:lnTo>
                      <a:lnTo>
                        <a:pt x="57" y="327"/>
                      </a:lnTo>
                      <a:lnTo>
                        <a:pt x="36" y="327"/>
                      </a:lnTo>
                      <a:lnTo>
                        <a:pt x="18" y="328"/>
                      </a:lnTo>
                      <a:lnTo>
                        <a:pt x="14" y="321"/>
                      </a:lnTo>
                      <a:lnTo>
                        <a:pt x="16" y="226"/>
                      </a:lnTo>
                      <a:lnTo>
                        <a:pt x="18" y="119"/>
                      </a:lnTo>
                      <a:lnTo>
                        <a:pt x="0" y="0"/>
                      </a:lnTo>
                      <a:lnTo>
                        <a:pt x="111" y="2"/>
                      </a:lnTo>
                      <a:lnTo>
                        <a:pt x="212" y="2"/>
                      </a:lnTo>
                      <a:lnTo>
                        <a:pt x="309" y="2"/>
                      </a:lnTo>
                      <a:lnTo>
                        <a:pt x="413" y="9"/>
                      </a:lnTo>
                      <a:lnTo>
                        <a:pt x="421" y="23"/>
                      </a:lnTo>
                      <a:lnTo>
                        <a:pt x="410" y="35"/>
                      </a:lnTo>
                      <a:lnTo>
                        <a:pt x="400" y="47"/>
                      </a:lnTo>
                      <a:lnTo>
                        <a:pt x="394" y="58"/>
                      </a:lnTo>
                      <a:lnTo>
                        <a:pt x="454" y="58"/>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95" name="State">
                  <a:extLst>
                    <a:ext uri="{FF2B5EF4-FFF2-40B4-BE49-F238E27FC236}">
                      <a16:creationId xmlns:a16="http://schemas.microsoft.com/office/drawing/2014/main" id="{DE1FDA9A-3367-42E8-9F8C-7A20559AAB54}"/>
                    </a:ext>
                  </a:extLst>
                </p:cNvPr>
                <p:cNvSpPr>
                  <a:spLocks/>
                </p:cNvSpPr>
                <p:nvPr/>
              </p:nvSpPr>
              <p:spPr bwMode="auto">
                <a:xfrm>
                  <a:off x="3776663" y="1666875"/>
                  <a:ext cx="106363" cy="127000"/>
                </a:xfrm>
                <a:custGeom>
                  <a:avLst/>
                  <a:gdLst>
                    <a:gd name="T0" fmla="*/ 528 w 528"/>
                    <a:gd name="T1" fmla="*/ 1 h 621"/>
                    <a:gd name="T2" fmla="*/ 528 w 528"/>
                    <a:gd name="T3" fmla="*/ 620 h 621"/>
                    <a:gd name="T4" fmla="*/ 347 w 528"/>
                    <a:gd name="T5" fmla="*/ 621 h 621"/>
                    <a:gd name="T6" fmla="*/ 138 w 528"/>
                    <a:gd name="T7" fmla="*/ 546 h 621"/>
                    <a:gd name="T8" fmla="*/ 0 w 528"/>
                    <a:gd name="T9" fmla="*/ 494 h 621"/>
                    <a:gd name="T10" fmla="*/ 9 w 528"/>
                    <a:gd name="T11" fmla="*/ 473 h 621"/>
                    <a:gd name="T12" fmla="*/ 21 w 528"/>
                    <a:gd name="T13" fmla="*/ 473 h 621"/>
                    <a:gd name="T14" fmla="*/ 31 w 528"/>
                    <a:gd name="T15" fmla="*/ 452 h 621"/>
                    <a:gd name="T16" fmla="*/ 15 w 528"/>
                    <a:gd name="T17" fmla="*/ 437 h 621"/>
                    <a:gd name="T18" fmla="*/ 11 w 528"/>
                    <a:gd name="T19" fmla="*/ 421 h 621"/>
                    <a:gd name="T20" fmla="*/ 7 w 528"/>
                    <a:gd name="T21" fmla="*/ 402 h 621"/>
                    <a:gd name="T22" fmla="*/ 24 w 528"/>
                    <a:gd name="T23" fmla="*/ 377 h 621"/>
                    <a:gd name="T24" fmla="*/ 32 w 528"/>
                    <a:gd name="T25" fmla="*/ 327 h 621"/>
                    <a:gd name="T26" fmla="*/ 59 w 528"/>
                    <a:gd name="T27" fmla="*/ 305 h 621"/>
                    <a:gd name="T28" fmla="*/ 42 w 528"/>
                    <a:gd name="T29" fmla="*/ 284 h 621"/>
                    <a:gd name="T30" fmla="*/ 30 w 528"/>
                    <a:gd name="T31" fmla="*/ 263 h 621"/>
                    <a:gd name="T32" fmla="*/ 23 w 528"/>
                    <a:gd name="T33" fmla="*/ 244 h 621"/>
                    <a:gd name="T34" fmla="*/ 18 w 528"/>
                    <a:gd name="T35" fmla="*/ 229 h 621"/>
                    <a:gd name="T36" fmla="*/ 16 w 528"/>
                    <a:gd name="T37" fmla="*/ 219 h 621"/>
                    <a:gd name="T38" fmla="*/ 21 w 528"/>
                    <a:gd name="T39" fmla="*/ 197 h 621"/>
                    <a:gd name="T40" fmla="*/ 17 w 528"/>
                    <a:gd name="T41" fmla="*/ 175 h 621"/>
                    <a:gd name="T42" fmla="*/ 15 w 528"/>
                    <a:gd name="T43" fmla="*/ 154 h 621"/>
                    <a:gd name="T44" fmla="*/ 15 w 528"/>
                    <a:gd name="T45" fmla="*/ 130 h 621"/>
                    <a:gd name="T46" fmla="*/ 7 w 528"/>
                    <a:gd name="T47" fmla="*/ 115 h 621"/>
                    <a:gd name="T48" fmla="*/ 13 w 528"/>
                    <a:gd name="T49" fmla="*/ 101 h 621"/>
                    <a:gd name="T50" fmla="*/ 32 w 528"/>
                    <a:gd name="T51" fmla="*/ 101 h 621"/>
                    <a:gd name="T52" fmla="*/ 50 w 528"/>
                    <a:gd name="T53" fmla="*/ 109 h 621"/>
                    <a:gd name="T54" fmla="*/ 62 w 528"/>
                    <a:gd name="T55" fmla="*/ 113 h 621"/>
                    <a:gd name="T56" fmla="*/ 68 w 528"/>
                    <a:gd name="T57" fmla="*/ 96 h 621"/>
                    <a:gd name="T58" fmla="*/ 72 w 528"/>
                    <a:gd name="T59" fmla="*/ 92 h 621"/>
                    <a:gd name="T60" fmla="*/ 72 w 528"/>
                    <a:gd name="T61" fmla="*/ 2 h 621"/>
                    <a:gd name="T62" fmla="*/ 219 w 528"/>
                    <a:gd name="T63" fmla="*/ 0 h 621"/>
                    <a:gd name="T64" fmla="*/ 395 w 528"/>
                    <a:gd name="T65" fmla="*/ 0 h 621"/>
                    <a:gd name="T66" fmla="*/ 528 w 528"/>
                    <a:gd name="T67" fmla="*/ 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8" h="621">
                      <a:moveTo>
                        <a:pt x="528" y="1"/>
                      </a:moveTo>
                      <a:lnTo>
                        <a:pt x="528" y="620"/>
                      </a:lnTo>
                      <a:lnTo>
                        <a:pt x="347" y="621"/>
                      </a:lnTo>
                      <a:lnTo>
                        <a:pt x="138" y="546"/>
                      </a:lnTo>
                      <a:lnTo>
                        <a:pt x="0" y="494"/>
                      </a:lnTo>
                      <a:lnTo>
                        <a:pt x="9" y="473"/>
                      </a:lnTo>
                      <a:lnTo>
                        <a:pt x="21" y="473"/>
                      </a:lnTo>
                      <a:lnTo>
                        <a:pt x="31" y="452"/>
                      </a:lnTo>
                      <a:lnTo>
                        <a:pt x="15" y="437"/>
                      </a:lnTo>
                      <a:lnTo>
                        <a:pt x="11" y="421"/>
                      </a:lnTo>
                      <a:lnTo>
                        <a:pt x="7" y="402"/>
                      </a:lnTo>
                      <a:lnTo>
                        <a:pt x="24" y="377"/>
                      </a:lnTo>
                      <a:lnTo>
                        <a:pt x="32" y="327"/>
                      </a:lnTo>
                      <a:lnTo>
                        <a:pt x="59" y="305"/>
                      </a:lnTo>
                      <a:lnTo>
                        <a:pt x="42" y="284"/>
                      </a:lnTo>
                      <a:lnTo>
                        <a:pt x="30" y="263"/>
                      </a:lnTo>
                      <a:lnTo>
                        <a:pt x="23" y="244"/>
                      </a:lnTo>
                      <a:lnTo>
                        <a:pt x="18" y="229"/>
                      </a:lnTo>
                      <a:lnTo>
                        <a:pt x="16" y="219"/>
                      </a:lnTo>
                      <a:lnTo>
                        <a:pt x="21" y="197"/>
                      </a:lnTo>
                      <a:lnTo>
                        <a:pt x="17" y="175"/>
                      </a:lnTo>
                      <a:lnTo>
                        <a:pt x="15" y="154"/>
                      </a:lnTo>
                      <a:lnTo>
                        <a:pt x="15" y="130"/>
                      </a:lnTo>
                      <a:lnTo>
                        <a:pt x="7" y="115"/>
                      </a:lnTo>
                      <a:lnTo>
                        <a:pt x="13" y="101"/>
                      </a:lnTo>
                      <a:lnTo>
                        <a:pt x="32" y="101"/>
                      </a:lnTo>
                      <a:lnTo>
                        <a:pt x="50" y="109"/>
                      </a:lnTo>
                      <a:lnTo>
                        <a:pt x="62" y="113"/>
                      </a:lnTo>
                      <a:lnTo>
                        <a:pt x="68" y="96"/>
                      </a:lnTo>
                      <a:lnTo>
                        <a:pt x="72" y="92"/>
                      </a:lnTo>
                      <a:lnTo>
                        <a:pt x="72" y="2"/>
                      </a:lnTo>
                      <a:lnTo>
                        <a:pt x="219" y="0"/>
                      </a:lnTo>
                      <a:lnTo>
                        <a:pt x="395" y="0"/>
                      </a:lnTo>
                      <a:lnTo>
                        <a:pt x="528" y="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96" name="State">
                  <a:extLst>
                    <a:ext uri="{FF2B5EF4-FFF2-40B4-BE49-F238E27FC236}">
                      <a16:creationId xmlns:a16="http://schemas.microsoft.com/office/drawing/2014/main" id="{50B5B6C2-F3BF-48C1-9ABD-BC6CD3F9B830}"/>
                    </a:ext>
                  </a:extLst>
                </p:cNvPr>
                <p:cNvSpPr>
                  <a:spLocks/>
                </p:cNvSpPr>
                <p:nvPr/>
              </p:nvSpPr>
              <p:spPr bwMode="auto">
                <a:xfrm>
                  <a:off x="3598863" y="1547813"/>
                  <a:ext cx="190500" cy="219075"/>
                </a:xfrm>
                <a:custGeom>
                  <a:avLst/>
                  <a:gdLst>
                    <a:gd name="T0" fmla="*/ 402 w 936"/>
                    <a:gd name="T1" fmla="*/ 1 h 1078"/>
                    <a:gd name="T2" fmla="*/ 402 w 936"/>
                    <a:gd name="T3" fmla="*/ 357 h 1078"/>
                    <a:gd name="T4" fmla="*/ 575 w 936"/>
                    <a:gd name="T5" fmla="*/ 513 h 1078"/>
                    <a:gd name="T6" fmla="*/ 739 w 936"/>
                    <a:gd name="T7" fmla="*/ 663 h 1078"/>
                    <a:gd name="T8" fmla="*/ 892 w 936"/>
                    <a:gd name="T9" fmla="*/ 804 h 1078"/>
                    <a:gd name="T10" fmla="*/ 894 w 936"/>
                    <a:gd name="T11" fmla="*/ 814 h 1078"/>
                    <a:gd name="T12" fmla="*/ 899 w 936"/>
                    <a:gd name="T13" fmla="*/ 829 h 1078"/>
                    <a:gd name="T14" fmla="*/ 906 w 936"/>
                    <a:gd name="T15" fmla="*/ 848 h 1078"/>
                    <a:gd name="T16" fmla="*/ 918 w 936"/>
                    <a:gd name="T17" fmla="*/ 869 h 1078"/>
                    <a:gd name="T18" fmla="*/ 936 w 936"/>
                    <a:gd name="T19" fmla="*/ 890 h 1078"/>
                    <a:gd name="T20" fmla="*/ 908 w 936"/>
                    <a:gd name="T21" fmla="*/ 912 h 1078"/>
                    <a:gd name="T22" fmla="*/ 901 w 936"/>
                    <a:gd name="T23" fmla="*/ 962 h 1078"/>
                    <a:gd name="T24" fmla="*/ 883 w 936"/>
                    <a:gd name="T25" fmla="*/ 987 h 1078"/>
                    <a:gd name="T26" fmla="*/ 888 w 936"/>
                    <a:gd name="T27" fmla="*/ 1006 h 1078"/>
                    <a:gd name="T28" fmla="*/ 891 w 936"/>
                    <a:gd name="T29" fmla="*/ 1022 h 1078"/>
                    <a:gd name="T30" fmla="*/ 907 w 936"/>
                    <a:gd name="T31" fmla="*/ 1037 h 1078"/>
                    <a:gd name="T32" fmla="*/ 897 w 936"/>
                    <a:gd name="T33" fmla="*/ 1059 h 1078"/>
                    <a:gd name="T34" fmla="*/ 885 w 936"/>
                    <a:gd name="T35" fmla="*/ 1059 h 1078"/>
                    <a:gd name="T36" fmla="*/ 769 w 936"/>
                    <a:gd name="T37" fmla="*/ 1070 h 1078"/>
                    <a:gd name="T38" fmla="*/ 665 w 936"/>
                    <a:gd name="T39" fmla="*/ 1078 h 1078"/>
                    <a:gd name="T40" fmla="*/ 654 w 936"/>
                    <a:gd name="T41" fmla="*/ 1039 h 1078"/>
                    <a:gd name="T42" fmla="*/ 615 w 936"/>
                    <a:gd name="T43" fmla="*/ 983 h 1078"/>
                    <a:gd name="T44" fmla="*/ 517 w 936"/>
                    <a:gd name="T45" fmla="*/ 918 h 1078"/>
                    <a:gd name="T46" fmla="*/ 481 w 936"/>
                    <a:gd name="T47" fmla="*/ 914 h 1078"/>
                    <a:gd name="T48" fmla="*/ 441 w 936"/>
                    <a:gd name="T49" fmla="*/ 879 h 1078"/>
                    <a:gd name="T50" fmla="*/ 369 w 936"/>
                    <a:gd name="T51" fmla="*/ 871 h 1078"/>
                    <a:gd name="T52" fmla="*/ 345 w 936"/>
                    <a:gd name="T53" fmla="*/ 853 h 1078"/>
                    <a:gd name="T54" fmla="*/ 334 w 936"/>
                    <a:gd name="T55" fmla="*/ 793 h 1078"/>
                    <a:gd name="T56" fmla="*/ 245 w 936"/>
                    <a:gd name="T57" fmla="*/ 681 h 1078"/>
                    <a:gd name="T58" fmla="*/ 169 w 936"/>
                    <a:gd name="T59" fmla="*/ 524 h 1078"/>
                    <a:gd name="T60" fmla="*/ 172 w 936"/>
                    <a:gd name="T61" fmla="*/ 497 h 1078"/>
                    <a:gd name="T62" fmla="*/ 132 w 936"/>
                    <a:gd name="T63" fmla="*/ 459 h 1078"/>
                    <a:gd name="T64" fmla="*/ 61 w 936"/>
                    <a:gd name="T65" fmla="*/ 362 h 1078"/>
                    <a:gd name="T66" fmla="*/ 49 w 936"/>
                    <a:gd name="T67" fmla="*/ 267 h 1078"/>
                    <a:gd name="T68" fmla="*/ 0 w 936"/>
                    <a:gd name="T69" fmla="*/ 202 h 1078"/>
                    <a:gd name="T70" fmla="*/ 20 w 936"/>
                    <a:gd name="T71" fmla="*/ 103 h 1078"/>
                    <a:gd name="T72" fmla="*/ 17 w 936"/>
                    <a:gd name="T73" fmla="*/ 0 h 1078"/>
                    <a:gd name="T74" fmla="*/ 402 w 936"/>
                    <a:gd name="T75" fmla="*/ 1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6" h="1078">
                      <a:moveTo>
                        <a:pt x="402" y="1"/>
                      </a:moveTo>
                      <a:lnTo>
                        <a:pt x="402" y="357"/>
                      </a:lnTo>
                      <a:lnTo>
                        <a:pt x="575" y="513"/>
                      </a:lnTo>
                      <a:lnTo>
                        <a:pt x="739" y="663"/>
                      </a:lnTo>
                      <a:lnTo>
                        <a:pt x="892" y="804"/>
                      </a:lnTo>
                      <a:lnTo>
                        <a:pt x="894" y="814"/>
                      </a:lnTo>
                      <a:lnTo>
                        <a:pt x="899" y="829"/>
                      </a:lnTo>
                      <a:lnTo>
                        <a:pt x="906" y="848"/>
                      </a:lnTo>
                      <a:lnTo>
                        <a:pt x="918" y="869"/>
                      </a:lnTo>
                      <a:lnTo>
                        <a:pt x="936" y="890"/>
                      </a:lnTo>
                      <a:lnTo>
                        <a:pt x="908" y="912"/>
                      </a:lnTo>
                      <a:lnTo>
                        <a:pt x="901" y="962"/>
                      </a:lnTo>
                      <a:lnTo>
                        <a:pt x="883" y="987"/>
                      </a:lnTo>
                      <a:lnTo>
                        <a:pt x="888" y="1006"/>
                      </a:lnTo>
                      <a:lnTo>
                        <a:pt x="891" y="1022"/>
                      </a:lnTo>
                      <a:lnTo>
                        <a:pt x="907" y="1037"/>
                      </a:lnTo>
                      <a:lnTo>
                        <a:pt x="897" y="1059"/>
                      </a:lnTo>
                      <a:lnTo>
                        <a:pt x="885" y="1059"/>
                      </a:lnTo>
                      <a:lnTo>
                        <a:pt x="769" y="1070"/>
                      </a:lnTo>
                      <a:lnTo>
                        <a:pt x="665" y="1078"/>
                      </a:lnTo>
                      <a:lnTo>
                        <a:pt x="654" y="1039"/>
                      </a:lnTo>
                      <a:lnTo>
                        <a:pt x="615" y="983"/>
                      </a:lnTo>
                      <a:lnTo>
                        <a:pt x="517" y="918"/>
                      </a:lnTo>
                      <a:lnTo>
                        <a:pt x="481" y="914"/>
                      </a:lnTo>
                      <a:lnTo>
                        <a:pt x="441" y="879"/>
                      </a:lnTo>
                      <a:lnTo>
                        <a:pt x="369" y="871"/>
                      </a:lnTo>
                      <a:lnTo>
                        <a:pt x="345" y="853"/>
                      </a:lnTo>
                      <a:lnTo>
                        <a:pt x="334" y="793"/>
                      </a:lnTo>
                      <a:lnTo>
                        <a:pt x="245" y="681"/>
                      </a:lnTo>
                      <a:lnTo>
                        <a:pt x="169" y="524"/>
                      </a:lnTo>
                      <a:lnTo>
                        <a:pt x="172" y="497"/>
                      </a:lnTo>
                      <a:lnTo>
                        <a:pt x="132" y="459"/>
                      </a:lnTo>
                      <a:lnTo>
                        <a:pt x="61" y="362"/>
                      </a:lnTo>
                      <a:lnTo>
                        <a:pt x="49" y="267"/>
                      </a:lnTo>
                      <a:lnTo>
                        <a:pt x="0" y="202"/>
                      </a:lnTo>
                      <a:lnTo>
                        <a:pt x="20" y="103"/>
                      </a:lnTo>
                      <a:lnTo>
                        <a:pt x="17" y="0"/>
                      </a:lnTo>
                      <a:lnTo>
                        <a:pt x="402" y="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97" name="State">
                  <a:extLst>
                    <a:ext uri="{FF2B5EF4-FFF2-40B4-BE49-F238E27FC236}">
                      <a16:creationId xmlns:a16="http://schemas.microsoft.com/office/drawing/2014/main" id="{543F1FF5-6549-42BB-9015-C68B85196900}"/>
                    </a:ext>
                  </a:extLst>
                </p:cNvPr>
                <p:cNvSpPr>
                  <a:spLocks/>
                </p:cNvSpPr>
                <p:nvPr/>
              </p:nvSpPr>
              <p:spPr bwMode="auto">
                <a:xfrm>
                  <a:off x="3883025" y="1573213"/>
                  <a:ext cx="130175" cy="93663"/>
                </a:xfrm>
                <a:custGeom>
                  <a:avLst/>
                  <a:gdLst>
                    <a:gd name="T0" fmla="*/ 640 w 641"/>
                    <a:gd name="T1" fmla="*/ 119 h 467"/>
                    <a:gd name="T2" fmla="*/ 641 w 641"/>
                    <a:gd name="T3" fmla="*/ 299 h 467"/>
                    <a:gd name="T4" fmla="*/ 641 w 641"/>
                    <a:gd name="T5" fmla="*/ 467 h 467"/>
                    <a:gd name="T6" fmla="*/ 553 w 641"/>
                    <a:gd name="T7" fmla="*/ 467 h 467"/>
                    <a:gd name="T8" fmla="*/ 444 w 641"/>
                    <a:gd name="T9" fmla="*/ 467 h 467"/>
                    <a:gd name="T10" fmla="*/ 288 w 641"/>
                    <a:gd name="T11" fmla="*/ 467 h 467"/>
                    <a:gd name="T12" fmla="*/ 144 w 641"/>
                    <a:gd name="T13" fmla="*/ 466 h 467"/>
                    <a:gd name="T14" fmla="*/ 1 w 641"/>
                    <a:gd name="T15" fmla="*/ 466 h 467"/>
                    <a:gd name="T16" fmla="*/ 0 w 641"/>
                    <a:gd name="T17" fmla="*/ 0 h 467"/>
                    <a:gd name="T18" fmla="*/ 92 w 641"/>
                    <a:gd name="T19" fmla="*/ 0 h 467"/>
                    <a:gd name="T20" fmla="*/ 183 w 641"/>
                    <a:gd name="T21" fmla="*/ 0 h 467"/>
                    <a:gd name="T22" fmla="*/ 366 w 641"/>
                    <a:gd name="T23" fmla="*/ 0 h 467"/>
                    <a:gd name="T24" fmla="*/ 458 w 641"/>
                    <a:gd name="T25" fmla="*/ 0 h 467"/>
                    <a:gd name="T26" fmla="*/ 641 w 641"/>
                    <a:gd name="T27" fmla="*/ 0 h 467"/>
                    <a:gd name="T28" fmla="*/ 640 w 641"/>
                    <a:gd name="T29" fmla="*/ 116 h 467"/>
                    <a:gd name="T30" fmla="*/ 640 w 641"/>
                    <a:gd name="T31" fmla="*/ 11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1" h="467">
                      <a:moveTo>
                        <a:pt x="640" y="119"/>
                      </a:moveTo>
                      <a:lnTo>
                        <a:pt x="641" y="299"/>
                      </a:lnTo>
                      <a:lnTo>
                        <a:pt x="641" y="467"/>
                      </a:lnTo>
                      <a:lnTo>
                        <a:pt x="553" y="467"/>
                      </a:lnTo>
                      <a:lnTo>
                        <a:pt x="444" y="467"/>
                      </a:lnTo>
                      <a:lnTo>
                        <a:pt x="288" y="467"/>
                      </a:lnTo>
                      <a:lnTo>
                        <a:pt x="144" y="466"/>
                      </a:lnTo>
                      <a:lnTo>
                        <a:pt x="1" y="466"/>
                      </a:lnTo>
                      <a:lnTo>
                        <a:pt x="0" y="0"/>
                      </a:lnTo>
                      <a:lnTo>
                        <a:pt x="92" y="0"/>
                      </a:lnTo>
                      <a:lnTo>
                        <a:pt x="183" y="0"/>
                      </a:lnTo>
                      <a:lnTo>
                        <a:pt x="366" y="0"/>
                      </a:lnTo>
                      <a:lnTo>
                        <a:pt x="458" y="0"/>
                      </a:lnTo>
                      <a:lnTo>
                        <a:pt x="641" y="0"/>
                      </a:lnTo>
                      <a:lnTo>
                        <a:pt x="640" y="116"/>
                      </a:lnTo>
                      <a:lnTo>
                        <a:pt x="640" y="119"/>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98" name="State">
                  <a:extLst>
                    <a:ext uri="{FF2B5EF4-FFF2-40B4-BE49-F238E27FC236}">
                      <a16:creationId xmlns:a16="http://schemas.microsoft.com/office/drawing/2014/main" id="{BABB20F8-4D84-4F81-9BD9-58ABD8F8220B}"/>
                    </a:ext>
                  </a:extLst>
                </p:cNvPr>
                <p:cNvSpPr>
                  <a:spLocks/>
                </p:cNvSpPr>
                <p:nvPr/>
              </p:nvSpPr>
              <p:spPr bwMode="auto">
                <a:xfrm>
                  <a:off x="4540250" y="1546225"/>
                  <a:ext cx="34925" cy="26988"/>
                </a:xfrm>
                <a:custGeom>
                  <a:avLst/>
                  <a:gdLst>
                    <a:gd name="T0" fmla="*/ 173 w 174"/>
                    <a:gd name="T1" fmla="*/ 5 h 129"/>
                    <a:gd name="T2" fmla="*/ 174 w 174"/>
                    <a:gd name="T3" fmla="*/ 71 h 129"/>
                    <a:gd name="T4" fmla="*/ 169 w 174"/>
                    <a:gd name="T5" fmla="*/ 89 h 129"/>
                    <a:gd name="T6" fmla="*/ 128 w 174"/>
                    <a:gd name="T7" fmla="*/ 95 h 129"/>
                    <a:gd name="T8" fmla="*/ 75 w 174"/>
                    <a:gd name="T9" fmla="*/ 101 h 129"/>
                    <a:gd name="T10" fmla="*/ 4 w 174"/>
                    <a:gd name="T11" fmla="*/ 129 h 129"/>
                    <a:gd name="T12" fmla="*/ 0 w 174"/>
                    <a:gd name="T13" fmla="*/ 115 h 129"/>
                    <a:gd name="T14" fmla="*/ 20 w 174"/>
                    <a:gd name="T15" fmla="*/ 103 h 129"/>
                    <a:gd name="T16" fmla="*/ 13 w 174"/>
                    <a:gd name="T17" fmla="*/ 93 h 129"/>
                    <a:gd name="T18" fmla="*/ 18 w 174"/>
                    <a:gd name="T19" fmla="*/ 0 h 129"/>
                    <a:gd name="T20" fmla="*/ 88 w 174"/>
                    <a:gd name="T21" fmla="*/ 2 h 129"/>
                    <a:gd name="T22" fmla="*/ 173 w 174"/>
                    <a:gd name="T23" fmla="*/ 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4" h="129">
                      <a:moveTo>
                        <a:pt x="173" y="5"/>
                      </a:moveTo>
                      <a:lnTo>
                        <a:pt x="174" y="71"/>
                      </a:lnTo>
                      <a:lnTo>
                        <a:pt x="169" y="89"/>
                      </a:lnTo>
                      <a:lnTo>
                        <a:pt x="128" y="95"/>
                      </a:lnTo>
                      <a:lnTo>
                        <a:pt x="75" y="101"/>
                      </a:lnTo>
                      <a:lnTo>
                        <a:pt x="4" y="129"/>
                      </a:lnTo>
                      <a:lnTo>
                        <a:pt x="0" y="115"/>
                      </a:lnTo>
                      <a:lnTo>
                        <a:pt x="20" y="103"/>
                      </a:lnTo>
                      <a:lnTo>
                        <a:pt x="13" y="93"/>
                      </a:lnTo>
                      <a:lnTo>
                        <a:pt x="18" y="0"/>
                      </a:lnTo>
                      <a:lnTo>
                        <a:pt x="88" y="2"/>
                      </a:lnTo>
                      <a:lnTo>
                        <a:pt x="173" y="5"/>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999" name="State">
                  <a:extLst>
                    <a:ext uri="{FF2B5EF4-FFF2-40B4-BE49-F238E27FC236}">
                      <a16:creationId xmlns:a16="http://schemas.microsoft.com/office/drawing/2014/main" id="{1EBE1BA1-3D78-4BE0-B941-5EF85510DB98}"/>
                    </a:ext>
                  </a:extLst>
                </p:cNvPr>
                <p:cNvSpPr>
                  <a:spLocks/>
                </p:cNvSpPr>
                <p:nvPr/>
              </p:nvSpPr>
              <p:spPr bwMode="auto">
                <a:xfrm>
                  <a:off x="4476750" y="1620838"/>
                  <a:ext cx="3175" cy="4763"/>
                </a:xfrm>
                <a:custGeom>
                  <a:avLst/>
                  <a:gdLst>
                    <a:gd name="T0" fmla="*/ 7 w 19"/>
                    <a:gd name="T1" fmla="*/ 22 h 22"/>
                    <a:gd name="T2" fmla="*/ 8 w 19"/>
                    <a:gd name="T3" fmla="*/ 15 h 22"/>
                    <a:gd name="T4" fmla="*/ 0 w 19"/>
                    <a:gd name="T5" fmla="*/ 5 h 22"/>
                    <a:gd name="T6" fmla="*/ 8 w 19"/>
                    <a:gd name="T7" fmla="*/ 0 h 22"/>
                    <a:gd name="T8" fmla="*/ 19 w 19"/>
                    <a:gd name="T9" fmla="*/ 12 h 22"/>
                    <a:gd name="T10" fmla="*/ 7 w 19"/>
                    <a:gd name="T11" fmla="*/ 22 h 22"/>
                  </a:gdLst>
                  <a:ahLst/>
                  <a:cxnLst>
                    <a:cxn ang="0">
                      <a:pos x="T0" y="T1"/>
                    </a:cxn>
                    <a:cxn ang="0">
                      <a:pos x="T2" y="T3"/>
                    </a:cxn>
                    <a:cxn ang="0">
                      <a:pos x="T4" y="T5"/>
                    </a:cxn>
                    <a:cxn ang="0">
                      <a:pos x="T6" y="T7"/>
                    </a:cxn>
                    <a:cxn ang="0">
                      <a:pos x="T8" y="T9"/>
                    </a:cxn>
                    <a:cxn ang="0">
                      <a:pos x="T10" y="T11"/>
                    </a:cxn>
                  </a:cxnLst>
                  <a:rect l="0" t="0" r="r" b="b"/>
                  <a:pathLst>
                    <a:path w="19" h="22">
                      <a:moveTo>
                        <a:pt x="7" y="22"/>
                      </a:moveTo>
                      <a:lnTo>
                        <a:pt x="8" y="15"/>
                      </a:lnTo>
                      <a:lnTo>
                        <a:pt x="0" y="5"/>
                      </a:lnTo>
                      <a:lnTo>
                        <a:pt x="8" y="0"/>
                      </a:lnTo>
                      <a:lnTo>
                        <a:pt x="19" y="12"/>
                      </a:lnTo>
                      <a:lnTo>
                        <a:pt x="7" y="22"/>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0" name="State">
                  <a:extLst>
                    <a:ext uri="{FF2B5EF4-FFF2-40B4-BE49-F238E27FC236}">
                      <a16:creationId xmlns:a16="http://schemas.microsoft.com/office/drawing/2014/main" id="{FAACD928-7190-4B1A-9E8A-3D1D5104E4DC}"/>
                    </a:ext>
                  </a:extLst>
                </p:cNvPr>
                <p:cNvSpPr>
                  <a:spLocks/>
                </p:cNvSpPr>
                <p:nvPr/>
              </p:nvSpPr>
              <p:spPr bwMode="auto">
                <a:xfrm>
                  <a:off x="4500563" y="1600200"/>
                  <a:ext cx="14288" cy="33338"/>
                </a:xfrm>
                <a:custGeom>
                  <a:avLst/>
                  <a:gdLst>
                    <a:gd name="T0" fmla="*/ 35 w 68"/>
                    <a:gd name="T1" fmla="*/ 7 h 164"/>
                    <a:gd name="T2" fmla="*/ 21 w 68"/>
                    <a:gd name="T3" fmla="*/ 19 h 164"/>
                    <a:gd name="T4" fmla="*/ 24 w 68"/>
                    <a:gd name="T5" fmla="*/ 41 h 164"/>
                    <a:gd name="T6" fmla="*/ 43 w 68"/>
                    <a:gd name="T7" fmla="*/ 104 h 164"/>
                    <a:gd name="T8" fmla="*/ 68 w 68"/>
                    <a:gd name="T9" fmla="*/ 164 h 164"/>
                    <a:gd name="T10" fmla="*/ 7 w 68"/>
                    <a:gd name="T11" fmla="*/ 164 h 164"/>
                    <a:gd name="T12" fmla="*/ 0 w 68"/>
                    <a:gd name="T13" fmla="*/ 15 h 164"/>
                    <a:gd name="T14" fmla="*/ 7 w 68"/>
                    <a:gd name="T15" fmla="*/ 6 h 164"/>
                    <a:gd name="T16" fmla="*/ 15 w 68"/>
                    <a:gd name="T17" fmla="*/ 0 h 164"/>
                    <a:gd name="T18" fmla="*/ 35 w 68"/>
                    <a:gd name="T19" fmla="*/ 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64">
                      <a:moveTo>
                        <a:pt x="35" y="7"/>
                      </a:moveTo>
                      <a:lnTo>
                        <a:pt x="21" y="19"/>
                      </a:lnTo>
                      <a:lnTo>
                        <a:pt x="24" y="41"/>
                      </a:lnTo>
                      <a:lnTo>
                        <a:pt x="43" y="104"/>
                      </a:lnTo>
                      <a:lnTo>
                        <a:pt x="68" y="164"/>
                      </a:lnTo>
                      <a:lnTo>
                        <a:pt x="7" y="164"/>
                      </a:lnTo>
                      <a:lnTo>
                        <a:pt x="0" y="15"/>
                      </a:lnTo>
                      <a:lnTo>
                        <a:pt x="7" y="6"/>
                      </a:lnTo>
                      <a:lnTo>
                        <a:pt x="15" y="0"/>
                      </a:lnTo>
                      <a:lnTo>
                        <a:pt x="35" y="7"/>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1" name="State">
                  <a:extLst>
                    <a:ext uri="{FF2B5EF4-FFF2-40B4-BE49-F238E27FC236}">
                      <a16:creationId xmlns:a16="http://schemas.microsoft.com/office/drawing/2014/main" id="{9503EADA-C8F3-4D36-A401-F87DB54E02B8}"/>
                    </a:ext>
                  </a:extLst>
                </p:cNvPr>
                <p:cNvSpPr>
                  <a:spLocks/>
                </p:cNvSpPr>
                <p:nvPr/>
              </p:nvSpPr>
              <p:spPr bwMode="auto">
                <a:xfrm>
                  <a:off x="4281488" y="1800225"/>
                  <a:ext cx="139700" cy="123825"/>
                </a:xfrm>
                <a:custGeom>
                  <a:avLst/>
                  <a:gdLst>
                    <a:gd name="T0" fmla="*/ 561 w 693"/>
                    <a:gd name="T1" fmla="*/ 28 h 606"/>
                    <a:gd name="T2" fmla="*/ 573 w 693"/>
                    <a:gd name="T3" fmla="*/ 104 h 606"/>
                    <a:gd name="T4" fmla="*/ 608 w 693"/>
                    <a:gd name="T5" fmla="*/ 189 h 606"/>
                    <a:gd name="T6" fmla="*/ 649 w 693"/>
                    <a:gd name="T7" fmla="*/ 267 h 606"/>
                    <a:gd name="T8" fmla="*/ 649 w 693"/>
                    <a:gd name="T9" fmla="*/ 307 h 606"/>
                    <a:gd name="T10" fmla="*/ 689 w 693"/>
                    <a:gd name="T11" fmla="*/ 411 h 606"/>
                    <a:gd name="T12" fmla="*/ 693 w 693"/>
                    <a:gd name="T13" fmla="*/ 501 h 606"/>
                    <a:gd name="T14" fmla="*/ 674 w 693"/>
                    <a:gd name="T15" fmla="*/ 588 h 606"/>
                    <a:gd name="T16" fmla="*/ 636 w 693"/>
                    <a:gd name="T17" fmla="*/ 606 h 606"/>
                    <a:gd name="T18" fmla="*/ 591 w 693"/>
                    <a:gd name="T19" fmla="*/ 594 h 606"/>
                    <a:gd name="T20" fmla="*/ 576 w 693"/>
                    <a:gd name="T21" fmla="*/ 550 h 606"/>
                    <a:gd name="T22" fmla="*/ 541 w 693"/>
                    <a:gd name="T23" fmla="*/ 527 h 606"/>
                    <a:gd name="T24" fmla="*/ 493 w 693"/>
                    <a:gd name="T25" fmla="*/ 440 h 606"/>
                    <a:gd name="T26" fmla="*/ 448 w 693"/>
                    <a:gd name="T27" fmla="*/ 366 h 606"/>
                    <a:gd name="T28" fmla="*/ 440 w 693"/>
                    <a:gd name="T29" fmla="*/ 317 h 606"/>
                    <a:gd name="T30" fmla="*/ 455 w 693"/>
                    <a:gd name="T31" fmla="*/ 254 h 606"/>
                    <a:gd name="T32" fmla="*/ 434 w 693"/>
                    <a:gd name="T33" fmla="*/ 197 h 606"/>
                    <a:gd name="T34" fmla="*/ 375 w 693"/>
                    <a:gd name="T35" fmla="*/ 134 h 606"/>
                    <a:gd name="T36" fmla="*/ 323 w 693"/>
                    <a:gd name="T37" fmla="*/ 95 h 606"/>
                    <a:gd name="T38" fmla="*/ 220 w 693"/>
                    <a:gd name="T39" fmla="*/ 139 h 606"/>
                    <a:gd name="T40" fmla="*/ 199 w 693"/>
                    <a:gd name="T41" fmla="*/ 109 h 606"/>
                    <a:gd name="T42" fmla="*/ 113 w 693"/>
                    <a:gd name="T43" fmla="*/ 62 h 606"/>
                    <a:gd name="T44" fmla="*/ 9 w 693"/>
                    <a:gd name="T45" fmla="*/ 75 h 606"/>
                    <a:gd name="T46" fmla="*/ 16 w 693"/>
                    <a:gd name="T47" fmla="*/ 61 h 606"/>
                    <a:gd name="T48" fmla="*/ 21 w 693"/>
                    <a:gd name="T49" fmla="*/ 40 h 606"/>
                    <a:gd name="T50" fmla="*/ 0 w 693"/>
                    <a:gd name="T51" fmla="*/ 15 h 606"/>
                    <a:gd name="T52" fmla="*/ 1 w 693"/>
                    <a:gd name="T53" fmla="*/ 7 h 606"/>
                    <a:gd name="T54" fmla="*/ 53 w 693"/>
                    <a:gd name="T55" fmla="*/ 1 h 606"/>
                    <a:gd name="T56" fmla="*/ 240 w 693"/>
                    <a:gd name="T57" fmla="*/ 0 h 606"/>
                    <a:gd name="T58" fmla="*/ 254 w 693"/>
                    <a:gd name="T59" fmla="*/ 29 h 606"/>
                    <a:gd name="T60" fmla="*/ 346 w 693"/>
                    <a:gd name="T61" fmla="*/ 33 h 606"/>
                    <a:gd name="T62" fmla="*/ 494 w 693"/>
                    <a:gd name="T63" fmla="*/ 49 h 606"/>
                    <a:gd name="T64" fmla="*/ 501 w 693"/>
                    <a:gd name="T65" fmla="*/ 67 h 606"/>
                    <a:gd name="T66" fmla="*/ 513 w 693"/>
                    <a:gd name="T67" fmla="*/ 58 h 606"/>
                    <a:gd name="T68" fmla="*/ 513 w 693"/>
                    <a:gd name="T69" fmla="*/ 22 h 606"/>
                    <a:gd name="T70" fmla="*/ 524 w 693"/>
                    <a:gd name="T71" fmla="*/ 18 h 606"/>
                    <a:gd name="T72" fmla="*/ 542 w 693"/>
                    <a:gd name="T73" fmla="*/ 26 h 606"/>
                    <a:gd name="T74" fmla="*/ 561 w 693"/>
                    <a:gd name="T75" fmla="*/ 28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3" h="606">
                      <a:moveTo>
                        <a:pt x="561" y="28"/>
                      </a:moveTo>
                      <a:lnTo>
                        <a:pt x="573" y="104"/>
                      </a:lnTo>
                      <a:lnTo>
                        <a:pt x="608" y="189"/>
                      </a:lnTo>
                      <a:lnTo>
                        <a:pt x="649" y="267"/>
                      </a:lnTo>
                      <a:lnTo>
                        <a:pt x="649" y="307"/>
                      </a:lnTo>
                      <a:lnTo>
                        <a:pt x="689" y="411"/>
                      </a:lnTo>
                      <a:lnTo>
                        <a:pt x="693" y="501"/>
                      </a:lnTo>
                      <a:lnTo>
                        <a:pt x="674" y="588"/>
                      </a:lnTo>
                      <a:lnTo>
                        <a:pt x="636" y="606"/>
                      </a:lnTo>
                      <a:lnTo>
                        <a:pt x="591" y="594"/>
                      </a:lnTo>
                      <a:lnTo>
                        <a:pt x="576" y="550"/>
                      </a:lnTo>
                      <a:lnTo>
                        <a:pt x="541" y="527"/>
                      </a:lnTo>
                      <a:lnTo>
                        <a:pt x="493" y="440"/>
                      </a:lnTo>
                      <a:lnTo>
                        <a:pt x="448" y="366"/>
                      </a:lnTo>
                      <a:lnTo>
                        <a:pt x="440" y="317"/>
                      </a:lnTo>
                      <a:lnTo>
                        <a:pt x="455" y="254"/>
                      </a:lnTo>
                      <a:lnTo>
                        <a:pt x="434" y="197"/>
                      </a:lnTo>
                      <a:lnTo>
                        <a:pt x="375" y="134"/>
                      </a:lnTo>
                      <a:lnTo>
                        <a:pt x="323" y="95"/>
                      </a:lnTo>
                      <a:lnTo>
                        <a:pt x="220" y="139"/>
                      </a:lnTo>
                      <a:lnTo>
                        <a:pt x="199" y="109"/>
                      </a:lnTo>
                      <a:lnTo>
                        <a:pt x="113" y="62"/>
                      </a:lnTo>
                      <a:lnTo>
                        <a:pt x="9" y="75"/>
                      </a:lnTo>
                      <a:lnTo>
                        <a:pt x="16" y="61"/>
                      </a:lnTo>
                      <a:lnTo>
                        <a:pt x="21" y="40"/>
                      </a:lnTo>
                      <a:lnTo>
                        <a:pt x="0" y="15"/>
                      </a:lnTo>
                      <a:lnTo>
                        <a:pt x="1" y="7"/>
                      </a:lnTo>
                      <a:lnTo>
                        <a:pt x="53" y="1"/>
                      </a:lnTo>
                      <a:lnTo>
                        <a:pt x="240" y="0"/>
                      </a:lnTo>
                      <a:lnTo>
                        <a:pt x="254" y="29"/>
                      </a:lnTo>
                      <a:lnTo>
                        <a:pt x="346" y="33"/>
                      </a:lnTo>
                      <a:lnTo>
                        <a:pt x="494" y="49"/>
                      </a:lnTo>
                      <a:lnTo>
                        <a:pt x="501" y="67"/>
                      </a:lnTo>
                      <a:lnTo>
                        <a:pt x="513" y="58"/>
                      </a:lnTo>
                      <a:lnTo>
                        <a:pt x="513" y="22"/>
                      </a:lnTo>
                      <a:lnTo>
                        <a:pt x="524" y="18"/>
                      </a:lnTo>
                      <a:lnTo>
                        <a:pt x="542" y="26"/>
                      </a:lnTo>
                      <a:lnTo>
                        <a:pt x="561" y="28"/>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2" name="State">
                  <a:extLst>
                    <a:ext uri="{FF2B5EF4-FFF2-40B4-BE49-F238E27FC236}">
                      <a16:creationId xmlns:a16="http://schemas.microsoft.com/office/drawing/2014/main" id="{FF8A1E7F-2087-482B-8FAB-E960C69D6089}"/>
                    </a:ext>
                  </a:extLst>
                </p:cNvPr>
                <p:cNvSpPr>
                  <a:spLocks/>
                </p:cNvSpPr>
                <p:nvPr/>
              </p:nvSpPr>
              <p:spPr bwMode="auto">
                <a:xfrm>
                  <a:off x="4318000" y="1712913"/>
                  <a:ext cx="88900" cy="101600"/>
                </a:xfrm>
                <a:custGeom>
                  <a:avLst/>
                  <a:gdLst>
                    <a:gd name="T0" fmla="*/ 233 w 436"/>
                    <a:gd name="T1" fmla="*/ 1 h 498"/>
                    <a:gd name="T2" fmla="*/ 223 w 436"/>
                    <a:gd name="T3" fmla="*/ 10 h 498"/>
                    <a:gd name="T4" fmla="*/ 209 w 436"/>
                    <a:gd name="T5" fmla="*/ 31 h 498"/>
                    <a:gd name="T6" fmla="*/ 233 w 436"/>
                    <a:gd name="T7" fmla="*/ 49 h 498"/>
                    <a:gd name="T8" fmla="*/ 249 w 436"/>
                    <a:gd name="T9" fmla="*/ 56 h 498"/>
                    <a:gd name="T10" fmla="*/ 266 w 436"/>
                    <a:gd name="T11" fmla="*/ 91 h 498"/>
                    <a:gd name="T12" fmla="*/ 277 w 436"/>
                    <a:gd name="T13" fmla="*/ 110 h 498"/>
                    <a:gd name="T14" fmla="*/ 309 w 436"/>
                    <a:gd name="T15" fmla="*/ 136 h 498"/>
                    <a:gd name="T16" fmla="*/ 315 w 436"/>
                    <a:gd name="T17" fmla="*/ 149 h 498"/>
                    <a:gd name="T18" fmla="*/ 337 w 436"/>
                    <a:gd name="T19" fmla="*/ 167 h 498"/>
                    <a:gd name="T20" fmla="*/ 348 w 436"/>
                    <a:gd name="T21" fmla="*/ 193 h 498"/>
                    <a:gd name="T22" fmla="*/ 377 w 436"/>
                    <a:gd name="T23" fmla="*/ 215 h 498"/>
                    <a:gd name="T24" fmla="*/ 383 w 436"/>
                    <a:gd name="T25" fmla="*/ 239 h 498"/>
                    <a:gd name="T26" fmla="*/ 389 w 436"/>
                    <a:gd name="T27" fmla="*/ 251 h 498"/>
                    <a:gd name="T28" fmla="*/ 386 w 436"/>
                    <a:gd name="T29" fmla="*/ 259 h 498"/>
                    <a:gd name="T30" fmla="*/ 403 w 436"/>
                    <a:gd name="T31" fmla="*/ 271 h 498"/>
                    <a:gd name="T32" fmla="*/ 412 w 436"/>
                    <a:gd name="T33" fmla="*/ 291 h 498"/>
                    <a:gd name="T34" fmla="*/ 412 w 436"/>
                    <a:gd name="T35" fmla="*/ 311 h 498"/>
                    <a:gd name="T36" fmla="*/ 420 w 436"/>
                    <a:gd name="T37" fmla="*/ 315 h 498"/>
                    <a:gd name="T38" fmla="*/ 436 w 436"/>
                    <a:gd name="T39" fmla="*/ 321 h 498"/>
                    <a:gd name="T40" fmla="*/ 396 w 436"/>
                    <a:gd name="T41" fmla="*/ 398 h 498"/>
                    <a:gd name="T42" fmla="*/ 379 w 436"/>
                    <a:gd name="T43" fmla="*/ 459 h 498"/>
                    <a:gd name="T44" fmla="*/ 359 w 436"/>
                    <a:gd name="T45" fmla="*/ 457 h 498"/>
                    <a:gd name="T46" fmla="*/ 341 w 436"/>
                    <a:gd name="T47" fmla="*/ 449 h 498"/>
                    <a:gd name="T48" fmla="*/ 330 w 436"/>
                    <a:gd name="T49" fmla="*/ 453 h 498"/>
                    <a:gd name="T50" fmla="*/ 330 w 436"/>
                    <a:gd name="T51" fmla="*/ 489 h 498"/>
                    <a:gd name="T52" fmla="*/ 318 w 436"/>
                    <a:gd name="T53" fmla="*/ 498 h 498"/>
                    <a:gd name="T54" fmla="*/ 311 w 436"/>
                    <a:gd name="T55" fmla="*/ 480 h 498"/>
                    <a:gd name="T56" fmla="*/ 163 w 436"/>
                    <a:gd name="T57" fmla="*/ 464 h 498"/>
                    <a:gd name="T58" fmla="*/ 71 w 436"/>
                    <a:gd name="T59" fmla="*/ 460 h 498"/>
                    <a:gd name="T60" fmla="*/ 57 w 436"/>
                    <a:gd name="T61" fmla="*/ 431 h 498"/>
                    <a:gd name="T62" fmla="*/ 53 w 436"/>
                    <a:gd name="T63" fmla="*/ 419 h 498"/>
                    <a:gd name="T64" fmla="*/ 47 w 436"/>
                    <a:gd name="T65" fmla="*/ 405 h 498"/>
                    <a:gd name="T66" fmla="*/ 49 w 436"/>
                    <a:gd name="T67" fmla="*/ 388 h 498"/>
                    <a:gd name="T68" fmla="*/ 51 w 436"/>
                    <a:gd name="T69" fmla="*/ 369 h 498"/>
                    <a:gd name="T70" fmla="*/ 46 w 436"/>
                    <a:gd name="T71" fmla="*/ 349 h 498"/>
                    <a:gd name="T72" fmla="*/ 52 w 436"/>
                    <a:gd name="T73" fmla="*/ 315 h 498"/>
                    <a:gd name="T74" fmla="*/ 67 w 436"/>
                    <a:gd name="T75" fmla="*/ 297 h 498"/>
                    <a:gd name="T76" fmla="*/ 59 w 436"/>
                    <a:gd name="T77" fmla="*/ 277 h 498"/>
                    <a:gd name="T78" fmla="*/ 46 w 436"/>
                    <a:gd name="T79" fmla="*/ 244 h 498"/>
                    <a:gd name="T80" fmla="*/ 24 w 436"/>
                    <a:gd name="T81" fmla="*/ 136 h 498"/>
                    <a:gd name="T82" fmla="*/ 0 w 436"/>
                    <a:gd name="T83" fmla="*/ 0 h 498"/>
                    <a:gd name="T84" fmla="*/ 71 w 436"/>
                    <a:gd name="T85" fmla="*/ 1 h 498"/>
                    <a:gd name="T86" fmla="*/ 120 w 436"/>
                    <a:gd name="T87" fmla="*/ 0 h 498"/>
                    <a:gd name="T88" fmla="*/ 233 w 436"/>
                    <a:gd name="T89" fmla="*/ 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6" h="498">
                      <a:moveTo>
                        <a:pt x="233" y="1"/>
                      </a:moveTo>
                      <a:lnTo>
                        <a:pt x="223" y="10"/>
                      </a:lnTo>
                      <a:lnTo>
                        <a:pt x="209" y="31"/>
                      </a:lnTo>
                      <a:lnTo>
                        <a:pt x="233" y="49"/>
                      </a:lnTo>
                      <a:lnTo>
                        <a:pt x="249" y="56"/>
                      </a:lnTo>
                      <a:lnTo>
                        <a:pt x="266" y="91"/>
                      </a:lnTo>
                      <a:lnTo>
                        <a:pt x="277" y="110"/>
                      </a:lnTo>
                      <a:lnTo>
                        <a:pt x="309" y="136"/>
                      </a:lnTo>
                      <a:lnTo>
                        <a:pt x="315" y="149"/>
                      </a:lnTo>
                      <a:lnTo>
                        <a:pt x="337" y="167"/>
                      </a:lnTo>
                      <a:lnTo>
                        <a:pt x="348" y="193"/>
                      </a:lnTo>
                      <a:lnTo>
                        <a:pt x="377" y="215"/>
                      </a:lnTo>
                      <a:lnTo>
                        <a:pt x="383" y="239"/>
                      </a:lnTo>
                      <a:lnTo>
                        <a:pt x="389" y="251"/>
                      </a:lnTo>
                      <a:lnTo>
                        <a:pt x="386" y="259"/>
                      </a:lnTo>
                      <a:lnTo>
                        <a:pt x="403" y="271"/>
                      </a:lnTo>
                      <a:lnTo>
                        <a:pt x="412" y="291"/>
                      </a:lnTo>
                      <a:lnTo>
                        <a:pt x="412" y="311"/>
                      </a:lnTo>
                      <a:lnTo>
                        <a:pt x="420" y="315"/>
                      </a:lnTo>
                      <a:lnTo>
                        <a:pt x="436" y="321"/>
                      </a:lnTo>
                      <a:lnTo>
                        <a:pt x="396" y="398"/>
                      </a:lnTo>
                      <a:lnTo>
                        <a:pt x="379" y="459"/>
                      </a:lnTo>
                      <a:lnTo>
                        <a:pt x="359" y="457"/>
                      </a:lnTo>
                      <a:lnTo>
                        <a:pt x="341" y="449"/>
                      </a:lnTo>
                      <a:lnTo>
                        <a:pt x="330" y="453"/>
                      </a:lnTo>
                      <a:lnTo>
                        <a:pt x="330" y="489"/>
                      </a:lnTo>
                      <a:lnTo>
                        <a:pt x="318" y="498"/>
                      </a:lnTo>
                      <a:lnTo>
                        <a:pt x="311" y="480"/>
                      </a:lnTo>
                      <a:lnTo>
                        <a:pt x="163" y="464"/>
                      </a:lnTo>
                      <a:lnTo>
                        <a:pt x="71" y="460"/>
                      </a:lnTo>
                      <a:lnTo>
                        <a:pt x="57" y="431"/>
                      </a:lnTo>
                      <a:lnTo>
                        <a:pt x="53" y="419"/>
                      </a:lnTo>
                      <a:lnTo>
                        <a:pt x="47" y="405"/>
                      </a:lnTo>
                      <a:lnTo>
                        <a:pt x="49" y="388"/>
                      </a:lnTo>
                      <a:lnTo>
                        <a:pt x="51" y="369"/>
                      </a:lnTo>
                      <a:lnTo>
                        <a:pt x="46" y="349"/>
                      </a:lnTo>
                      <a:lnTo>
                        <a:pt x="52" y="315"/>
                      </a:lnTo>
                      <a:lnTo>
                        <a:pt x="67" y="297"/>
                      </a:lnTo>
                      <a:lnTo>
                        <a:pt x="59" y="277"/>
                      </a:lnTo>
                      <a:lnTo>
                        <a:pt x="46" y="244"/>
                      </a:lnTo>
                      <a:lnTo>
                        <a:pt x="24" y="136"/>
                      </a:lnTo>
                      <a:lnTo>
                        <a:pt x="0" y="0"/>
                      </a:lnTo>
                      <a:lnTo>
                        <a:pt x="71" y="1"/>
                      </a:lnTo>
                      <a:lnTo>
                        <a:pt x="120" y="0"/>
                      </a:lnTo>
                      <a:lnTo>
                        <a:pt x="233" y="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3" name="State">
                  <a:extLst>
                    <a:ext uri="{FF2B5EF4-FFF2-40B4-BE49-F238E27FC236}">
                      <a16:creationId xmlns:a16="http://schemas.microsoft.com/office/drawing/2014/main" id="{00AA17D4-3601-43D4-9949-53C7B52128FF}"/>
                    </a:ext>
                  </a:extLst>
                </p:cNvPr>
                <p:cNvSpPr>
                  <a:spLocks/>
                </p:cNvSpPr>
                <p:nvPr/>
              </p:nvSpPr>
              <p:spPr bwMode="auto">
                <a:xfrm>
                  <a:off x="4114800" y="1509713"/>
                  <a:ext cx="119063" cy="77788"/>
                </a:xfrm>
                <a:custGeom>
                  <a:avLst/>
                  <a:gdLst>
                    <a:gd name="T0" fmla="*/ 493 w 591"/>
                    <a:gd name="T1" fmla="*/ 2 h 383"/>
                    <a:gd name="T2" fmla="*/ 494 w 591"/>
                    <a:gd name="T3" fmla="*/ 8 h 383"/>
                    <a:gd name="T4" fmla="*/ 506 w 591"/>
                    <a:gd name="T5" fmla="*/ 28 h 383"/>
                    <a:gd name="T6" fmla="*/ 498 w 591"/>
                    <a:gd name="T7" fmla="*/ 38 h 383"/>
                    <a:gd name="T8" fmla="*/ 498 w 591"/>
                    <a:gd name="T9" fmla="*/ 64 h 383"/>
                    <a:gd name="T10" fmla="*/ 502 w 591"/>
                    <a:gd name="T11" fmla="*/ 75 h 383"/>
                    <a:gd name="T12" fmla="*/ 508 w 591"/>
                    <a:gd name="T13" fmla="*/ 94 h 383"/>
                    <a:gd name="T14" fmla="*/ 538 w 591"/>
                    <a:gd name="T15" fmla="*/ 106 h 383"/>
                    <a:gd name="T16" fmla="*/ 547 w 591"/>
                    <a:gd name="T17" fmla="*/ 125 h 383"/>
                    <a:gd name="T18" fmla="*/ 552 w 591"/>
                    <a:gd name="T19" fmla="*/ 134 h 383"/>
                    <a:gd name="T20" fmla="*/ 563 w 591"/>
                    <a:gd name="T21" fmla="*/ 140 h 383"/>
                    <a:gd name="T22" fmla="*/ 567 w 591"/>
                    <a:gd name="T23" fmla="*/ 154 h 383"/>
                    <a:gd name="T24" fmla="*/ 582 w 591"/>
                    <a:gd name="T25" fmla="*/ 163 h 383"/>
                    <a:gd name="T26" fmla="*/ 591 w 591"/>
                    <a:gd name="T27" fmla="*/ 174 h 383"/>
                    <a:gd name="T28" fmla="*/ 586 w 591"/>
                    <a:gd name="T29" fmla="*/ 207 h 383"/>
                    <a:gd name="T30" fmla="*/ 569 w 591"/>
                    <a:gd name="T31" fmla="*/ 234 h 383"/>
                    <a:gd name="T32" fmla="*/ 563 w 591"/>
                    <a:gd name="T33" fmla="*/ 243 h 383"/>
                    <a:gd name="T34" fmla="*/ 542 w 591"/>
                    <a:gd name="T35" fmla="*/ 250 h 383"/>
                    <a:gd name="T36" fmla="*/ 511 w 591"/>
                    <a:gd name="T37" fmla="*/ 256 h 383"/>
                    <a:gd name="T38" fmla="*/ 503 w 591"/>
                    <a:gd name="T39" fmla="*/ 277 h 383"/>
                    <a:gd name="T40" fmla="*/ 514 w 591"/>
                    <a:gd name="T41" fmla="*/ 286 h 383"/>
                    <a:gd name="T42" fmla="*/ 518 w 591"/>
                    <a:gd name="T43" fmla="*/ 304 h 383"/>
                    <a:gd name="T44" fmla="*/ 506 w 591"/>
                    <a:gd name="T45" fmla="*/ 325 h 383"/>
                    <a:gd name="T46" fmla="*/ 500 w 591"/>
                    <a:gd name="T47" fmla="*/ 343 h 383"/>
                    <a:gd name="T48" fmla="*/ 476 w 591"/>
                    <a:gd name="T49" fmla="*/ 361 h 383"/>
                    <a:gd name="T50" fmla="*/ 475 w 591"/>
                    <a:gd name="T51" fmla="*/ 383 h 383"/>
                    <a:gd name="T52" fmla="*/ 462 w 591"/>
                    <a:gd name="T53" fmla="*/ 373 h 383"/>
                    <a:gd name="T54" fmla="*/ 445 w 591"/>
                    <a:gd name="T55" fmla="*/ 354 h 383"/>
                    <a:gd name="T56" fmla="*/ 345 w 591"/>
                    <a:gd name="T57" fmla="*/ 356 h 383"/>
                    <a:gd name="T58" fmla="*/ 239 w 591"/>
                    <a:gd name="T59" fmla="*/ 357 h 383"/>
                    <a:gd name="T60" fmla="*/ 157 w 591"/>
                    <a:gd name="T61" fmla="*/ 357 h 383"/>
                    <a:gd name="T62" fmla="*/ 75 w 591"/>
                    <a:gd name="T63" fmla="*/ 357 h 383"/>
                    <a:gd name="T64" fmla="*/ 69 w 591"/>
                    <a:gd name="T65" fmla="*/ 336 h 383"/>
                    <a:gd name="T66" fmla="*/ 72 w 591"/>
                    <a:gd name="T67" fmla="*/ 314 h 383"/>
                    <a:gd name="T68" fmla="*/ 70 w 591"/>
                    <a:gd name="T69" fmla="*/ 294 h 383"/>
                    <a:gd name="T70" fmla="*/ 60 w 591"/>
                    <a:gd name="T71" fmla="*/ 259 h 383"/>
                    <a:gd name="T72" fmla="*/ 54 w 591"/>
                    <a:gd name="T73" fmla="*/ 245 h 383"/>
                    <a:gd name="T74" fmla="*/ 48 w 591"/>
                    <a:gd name="T75" fmla="*/ 241 h 383"/>
                    <a:gd name="T76" fmla="*/ 47 w 591"/>
                    <a:gd name="T77" fmla="*/ 213 h 383"/>
                    <a:gd name="T78" fmla="*/ 41 w 591"/>
                    <a:gd name="T79" fmla="*/ 192 h 383"/>
                    <a:gd name="T80" fmla="*/ 25 w 591"/>
                    <a:gd name="T81" fmla="*/ 170 h 383"/>
                    <a:gd name="T82" fmla="*/ 25 w 591"/>
                    <a:gd name="T83" fmla="*/ 159 h 383"/>
                    <a:gd name="T84" fmla="*/ 19 w 591"/>
                    <a:gd name="T85" fmla="*/ 139 h 383"/>
                    <a:gd name="T86" fmla="*/ 15 w 591"/>
                    <a:gd name="T87" fmla="*/ 127 h 383"/>
                    <a:gd name="T88" fmla="*/ 15 w 591"/>
                    <a:gd name="T89" fmla="*/ 116 h 383"/>
                    <a:gd name="T90" fmla="*/ 0 w 591"/>
                    <a:gd name="T91" fmla="*/ 102 h 383"/>
                    <a:gd name="T92" fmla="*/ 8 w 591"/>
                    <a:gd name="T93" fmla="*/ 82 h 383"/>
                    <a:gd name="T94" fmla="*/ 12 w 591"/>
                    <a:gd name="T95" fmla="*/ 62 h 383"/>
                    <a:gd name="T96" fmla="*/ 15 w 591"/>
                    <a:gd name="T97" fmla="*/ 49 h 383"/>
                    <a:gd name="T98" fmla="*/ 3 w 591"/>
                    <a:gd name="T99" fmla="*/ 32 h 383"/>
                    <a:gd name="T100" fmla="*/ 3 w 591"/>
                    <a:gd name="T101" fmla="*/ 2 h 383"/>
                    <a:gd name="T102" fmla="*/ 15 w 591"/>
                    <a:gd name="T103" fmla="*/ 2 h 383"/>
                    <a:gd name="T104" fmla="*/ 115 w 591"/>
                    <a:gd name="T105" fmla="*/ 2 h 383"/>
                    <a:gd name="T106" fmla="*/ 239 w 591"/>
                    <a:gd name="T107" fmla="*/ 0 h 383"/>
                    <a:gd name="T108" fmla="*/ 373 w 591"/>
                    <a:gd name="T109" fmla="*/ 0 h 383"/>
                    <a:gd name="T110" fmla="*/ 493 w 591"/>
                    <a:gd name="T111"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1" h="383">
                      <a:moveTo>
                        <a:pt x="493" y="2"/>
                      </a:moveTo>
                      <a:lnTo>
                        <a:pt x="494" y="8"/>
                      </a:lnTo>
                      <a:lnTo>
                        <a:pt x="506" y="28"/>
                      </a:lnTo>
                      <a:lnTo>
                        <a:pt x="498" y="38"/>
                      </a:lnTo>
                      <a:lnTo>
                        <a:pt x="498" y="64"/>
                      </a:lnTo>
                      <a:lnTo>
                        <a:pt x="502" y="75"/>
                      </a:lnTo>
                      <a:lnTo>
                        <a:pt x="508" y="94"/>
                      </a:lnTo>
                      <a:lnTo>
                        <a:pt x="538" y="106"/>
                      </a:lnTo>
                      <a:lnTo>
                        <a:pt x="547" y="125"/>
                      </a:lnTo>
                      <a:lnTo>
                        <a:pt x="552" y="134"/>
                      </a:lnTo>
                      <a:lnTo>
                        <a:pt x="563" y="140"/>
                      </a:lnTo>
                      <a:lnTo>
                        <a:pt x="567" y="154"/>
                      </a:lnTo>
                      <a:lnTo>
                        <a:pt x="582" y="163"/>
                      </a:lnTo>
                      <a:lnTo>
                        <a:pt x="591" y="174"/>
                      </a:lnTo>
                      <a:lnTo>
                        <a:pt x="586" y="207"/>
                      </a:lnTo>
                      <a:lnTo>
                        <a:pt x="569" y="234"/>
                      </a:lnTo>
                      <a:lnTo>
                        <a:pt x="563" y="243"/>
                      </a:lnTo>
                      <a:lnTo>
                        <a:pt x="542" y="250"/>
                      </a:lnTo>
                      <a:lnTo>
                        <a:pt x="511" y="256"/>
                      </a:lnTo>
                      <a:lnTo>
                        <a:pt x="503" y="277"/>
                      </a:lnTo>
                      <a:lnTo>
                        <a:pt x="514" y="286"/>
                      </a:lnTo>
                      <a:lnTo>
                        <a:pt x="518" y="304"/>
                      </a:lnTo>
                      <a:lnTo>
                        <a:pt x="506" y="325"/>
                      </a:lnTo>
                      <a:lnTo>
                        <a:pt x="500" y="343"/>
                      </a:lnTo>
                      <a:lnTo>
                        <a:pt x="476" y="361"/>
                      </a:lnTo>
                      <a:lnTo>
                        <a:pt x="475" y="383"/>
                      </a:lnTo>
                      <a:lnTo>
                        <a:pt x="462" y="373"/>
                      </a:lnTo>
                      <a:lnTo>
                        <a:pt x="445" y="354"/>
                      </a:lnTo>
                      <a:lnTo>
                        <a:pt x="345" y="356"/>
                      </a:lnTo>
                      <a:lnTo>
                        <a:pt x="239" y="357"/>
                      </a:lnTo>
                      <a:lnTo>
                        <a:pt x="157" y="357"/>
                      </a:lnTo>
                      <a:lnTo>
                        <a:pt x="75" y="357"/>
                      </a:lnTo>
                      <a:lnTo>
                        <a:pt x="69" y="336"/>
                      </a:lnTo>
                      <a:lnTo>
                        <a:pt x="72" y="314"/>
                      </a:lnTo>
                      <a:lnTo>
                        <a:pt x="70" y="294"/>
                      </a:lnTo>
                      <a:lnTo>
                        <a:pt x="60" y="259"/>
                      </a:lnTo>
                      <a:lnTo>
                        <a:pt x="54" y="245"/>
                      </a:lnTo>
                      <a:lnTo>
                        <a:pt x="48" y="241"/>
                      </a:lnTo>
                      <a:lnTo>
                        <a:pt x="47" y="213"/>
                      </a:lnTo>
                      <a:lnTo>
                        <a:pt x="41" y="192"/>
                      </a:lnTo>
                      <a:lnTo>
                        <a:pt x="25" y="170"/>
                      </a:lnTo>
                      <a:lnTo>
                        <a:pt x="25" y="159"/>
                      </a:lnTo>
                      <a:lnTo>
                        <a:pt x="19" y="139"/>
                      </a:lnTo>
                      <a:lnTo>
                        <a:pt x="15" y="127"/>
                      </a:lnTo>
                      <a:lnTo>
                        <a:pt x="15" y="116"/>
                      </a:lnTo>
                      <a:lnTo>
                        <a:pt x="0" y="102"/>
                      </a:lnTo>
                      <a:lnTo>
                        <a:pt x="8" y="82"/>
                      </a:lnTo>
                      <a:lnTo>
                        <a:pt x="12" y="62"/>
                      </a:lnTo>
                      <a:lnTo>
                        <a:pt x="15" y="49"/>
                      </a:lnTo>
                      <a:lnTo>
                        <a:pt x="3" y="32"/>
                      </a:lnTo>
                      <a:lnTo>
                        <a:pt x="3" y="2"/>
                      </a:lnTo>
                      <a:lnTo>
                        <a:pt x="15" y="2"/>
                      </a:lnTo>
                      <a:lnTo>
                        <a:pt x="115" y="2"/>
                      </a:lnTo>
                      <a:lnTo>
                        <a:pt x="239" y="0"/>
                      </a:lnTo>
                      <a:lnTo>
                        <a:pt x="373" y="0"/>
                      </a:lnTo>
                      <a:lnTo>
                        <a:pt x="493" y="2"/>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4" name="State">
                  <a:extLst>
                    <a:ext uri="{FF2B5EF4-FFF2-40B4-BE49-F238E27FC236}">
                      <a16:creationId xmlns:a16="http://schemas.microsoft.com/office/drawing/2014/main" id="{9C28E2C3-DD84-4ED3-BCDA-CCE3AFDC4F12}"/>
                    </a:ext>
                  </a:extLst>
                </p:cNvPr>
                <p:cNvSpPr>
                  <a:spLocks/>
                </p:cNvSpPr>
                <p:nvPr/>
              </p:nvSpPr>
              <p:spPr bwMode="auto">
                <a:xfrm>
                  <a:off x="3732213" y="1363663"/>
                  <a:ext cx="114300" cy="184150"/>
                </a:xfrm>
                <a:custGeom>
                  <a:avLst/>
                  <a:gdLst>
                    <a:gd name="T0" fmla="*/ 558 w 562"/>
                    <a:gd name="T1" fmla="*/ 595 h 907"/>
                    <a:gd name="T2" fmla="*/ 562 w 562"/>
                    <a:gd name="T3" fmla="*/ 597 h 907"/>
                    <a:gd name="T4" fmla="*/ 562 w 562"/>
                    <a:gd name="T5" fmla="*/ 906 h 907"/>
                    <a:gd name="T6" fmla="*/ 289 w 562"/>
                    <a:gd name="T7" fmla="*/ 907 h 907"/>
                    <a:gd name="T8" fmla="*/ 15 w 562"/>
                    <a:gd name="T9" fmla="*/ 907 h 907"/>
                    <a:gd name="T10" fmla="*/ 16 w 562"/>
                    <a:gd name="T11" fmla="*/ 685 h 907"/>
                    <a:gd name="T12" fmla="*/ 24 w 562"/>
                    <a:gd name="T13" fmla="*/ 649 h 907"/>
                    <a:gd name="T14" fmla="*/ 17 w 562"/>
                    <a:gd name="T15" fmla="*/ 632 h 907"/>
                    <a:gd name="T16" fmla="*/ 0 w 562"/>
                    <a:gd name="T17" fmla="*/ 624 h 907"/>
                    <a:gd name="T18" fmla="*/ 0 w 562"/>
                    <a:gd name="T19" fmla="*/ 604 h 907"/>
                    <a:gd name="T20" fmla="*/ 13 w 562"/>
                    <a:gd name="T21" fmla="*/ 575 h 907"/>
                    <a:gd name="T22" fmla="*/ 33 w 562"/>
                    <a:gd name="T23" fmla="*/ 550 h 907"/>
                    <a:gd name="T24" fmla="*/ 46 w 562"/>
                    <a:gd name="T25" fmla="*/ 508 h 907"/>
                    <a:gd name="T26" fmla="*/ 58 w 562"/>
                    <a:gd name="T27" fmla="*/ 475 h 907"/>
                    <a:gd name="T28" fmla="*/ 67 w 562"/>
                    <a:gd name="T29" fmla="*/ 458 h 907"/>
                    <a:gd name="T30" fmla="*/ 62 w 562"/>
                    <a:gd name="T31" fmla="*/ 439 h 907"/>
                    <a:gd name="T32" fmla="*/ 47 w 562"/>
                    <a:gd name="T33" fmla="*/ 428 h 907"/>
                    <a:gd name="T34" fmla="*/ 25 w 562"/>
                    <a:gd name="T35" fmla="*/ 403 h 907"/>
                    <a:gd name="T36" fmla="*/ 26 w 562"/>
                    <a:gd name="T37" fmla="*/ 380 h 907"/>
                    <a:gd name="T38" fmla="*/ 18 w 562"/>
                    <a:gd name="T39" fmla="*/ 360 h 907"/>
                    <a:gd name="T40" fmla="*/ 15 w 562"/>
                    <a:gd name="T41" fmla="*/ 175 h 907"/>
                    <a:gd name="T42" fmla="*/ 15 w 562"/>
                    <a:gd name="T43" fmla="*/ 1 h 907"/>
                    <a:gd name="T44" fmla="*/ 105 w 562"/>
                    <a:gd name="T45" fmla="*/ 0 h 907"/>
                    <a:gd name="T46" fmla="*/ 112 w 562"/>
                    <a:gd name="T47" fmla="*/ 144 h 907"/>
                    <a:gd name="T48" fmla="*/ 136 w 562"/>
                    <a:gd name="T49" fmla="*/ 180 h 907"/>
                    <a:gd name="T50" fmla="*/ 136 w 562"/>
                    <a:gd name="T51" fmla="*/ 204 h 907"/>
                    <a:gd name="T52" fmla="*/ 153 w 562"/>
                    <a:gd name="T53" fmla="*/ 225 h 907"/>
                    <a:gd name="T54" fmla="*/ 174 w 562"/>
                    <a:gd name="T55" fmla="*/ 238 h 907"/>
                    <a:gd name="T56" fmla="*/ 189 w 562"/>
                    <a:gd name="T57" fmla="*/ 259 h 907"/>
                    <a:gd name="T58" fmla="*/ 215 w 562"/>
                    <a:gd name="T59" fmla="*/ 300 h 907"/>
                    <a:gd name="T60" fmla="*/ 239 w 562"/>
                    <a:gd name="T61" fmla="*/ 319 h 907"/>
                    <a:gd name="T62" fmla="*/ 266 w 562"/>
                    <a:gd name="T63" fmla="*/ 320 h 907"/>
                    <a:gd name="T64" fmla="*/ 256 w 562"/>
                    <a:gd name="T65" fmla="*/ 349 h 907"/>
                    <a:gd name="T66" fmla="*/ 247 w 562"/>
                    <a:gd name="T67" fmla="*/ 384 h 907"/>
                    <a:gd name="T68" fmla="*/ 255 w 562"/>
                    <a:gd name="T69" fmla="*/ 417 h 907"/>
                    <a:gd name="T70" fmla="*/ 244 w 562"/>
                    <a:gd name="T71" fmla="*/ 425 h 907"/>
                    <a:gd name="T72" fmla="*/ 245 w 562"/>
                    <a:gd name="T73" fmla="*/ 459 h 907"/>
                    <a:gd name="T74" fmla="*/ 261 w 562"/>
                    <a:gd name="T75" fmla="*/ 472 h 907"/>
                    <a:gd name="T76" fmla="*/ 279 w 562"/>
                    <a:gd name="T77" fmla="*/ 456 h 907"/>
                    <a:gd name="T78" fmla="*/ 289 w 562"/>
                    <a:gd name="T79" fmla="*/ 438 h 907"/>
                    <a:gd name="T80" fmla="*/ 300 w 562"/>
                    <a:gd name="T81" fmla="*/ 441 h 907"/>
                    <a:gd name="T82" fmla="*/ 311 w 562"/>
                    <a:gd name="T83" fmla="*/ 459 h 907"/>
                    <a:gd name="T84" fmla="*/ 321 w 562"/>
                    <a:gd name="T85" fmla="*/ 500 h 907"/>
                    <a:gd name="T86" fmla="*/ 337 w 562"/>
                    <a:gd name="T87" fmla="*/ 516 h 907"/>
                    <a:gd name="T88" fmla="*/ 343 w 562"/>
                    <a:gd name="T89" fmla="*/ 550 h 907"/>
                    <a:gd name="T90" fmla="*/ 349 w 562"/>
                    <a:gd name="T91" fmla="*/ 559 h 907"/>
                    <a:gd name="T92" fmla="*/ 367 w 562"/>
                    <a:gd name="T93" fmla="*/ 562 h 907"/>
                    <a:gd name="T94" fmla="*/ 379 w 562"/>
                    <a:gd name="T95" fmla="*/ 580 h 907"/>
                    <a:gd name="T96" fmla="*/ 395 w 562"/>
                    <a:gd name="T97" fmla="*/ 613 h 907"/>
                    <a:gd name="T98" fmla="*/ 412 w 562"/>
                    <a:gd name="T99" fmla="*/ 596 h 907"/>
                    <a:gd name="T100" fmla="*/ 442 w 562"/>
                    <a:gd name="T101" fmla="*/ 600 h 907"/>
                    <a:gd name="T102" fmla="*/ 444 w 562"/>
                    <a:gd name="T103" fmla="*/ 588 h 907"/>
                    <a:gd name="T104" fmla="*/ 496 w 562"/>
                    <a:gd name="T105" fmla="*/ 596 h 907"/>
                    <a:gd name="T106" fmla="*/ 517 w 562"/>
                    <a:gd name="T107" fmla="*/ 592 h 907"/>
                    <a:gd name="T108" fmla="*/ 530 w 562"/>
                    <a:gd name="T109" fmla="*/ 567 h 907"/>
                    <a:gd name="T110" fmla="*/ 540 w 562"/>
                    <a:gd name="T111" fmla="*/ 570 h 907"/>
                    <a:gd name="T112" fmla="*/ 549 w 562"/>
                    <a:gd name="T113" fmla="*/ 588 h 907"/>
                    <a:gd name="T114" fmla="*/ 558 w 562"/>
                    <a:gd name="T115" fmla="*/ 595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2" h="907">
                      <a:moveTo>
                        <a:pt x="558" y="595"/>
                      </a:moveTo>
                      <a:lnTo>
                        <a:pt x="562" y="597"/>
                      </a:lnTo>
                      <a:lnTo>
                        <a:pt x="562" y="906"/>
                      </a:lnTo>
                      <a:lnTo>
                        <a:pt x="289" y="907"/>
                      </a:lnTo>
                      <a:lnTo>
                        <a:pt x="15" y="907"/>
                      </a:lnTo>
                      <a:lnTo>
                        <a:pt x="16" y="685"/>
                      </a:lnTo>
                      <a:lnTo>
                        <a:pt x="24" y="649"/>
                      </a:lnTo>
                      <a:lnTo>
                        <a:pt x="17" y="632"/>
                      </a:lnTo>
                      <a:lnTo>
                        <a:pt x="0" y="624"/>
                      </a:lnTo>
                      <a:lnTo>
                        <a:pt x="0" y="604"/>
                      </a:lnTo>
                      <a:lnTo>
                        <a:pt x="13" y="575"/>
                      </a:lnTo>
                      <a:lnTo>
                        <a:pt x="33" y="550"/>
                      </a:lnTo>
                      <a:lnTo>
                        <a:pt x="46" y="508"/>
                      </a:lnTo>
                      <a:lnTo>
                        <a:pt x="58" y="475"/>
                      </a:lnTo>
                      <a:lnTo>
                        <a:pt x="67" y="458"/>
                      </a:lnTo>
                      <a:lnTo>
                        <a:pt x="62" y="439"/>
                      </a:lnTo>
                      <a:lnTo>
                        <a:pt x="47" y="428"/>
                      </a:lnTo>
                      <a:lnTo>
                        <a:pt x="25" y="403"/>
                      </a:lnTo>
                      <a:lnTo>
                        <a:pt x="26" y="380"/>
                      </a:lnTo>
                      <a:lnTo>
                        <a:pt x="18" y="360"/>
                      </a:lnTo>
                      <a:lnTo>
                        <a:pt x="15" y="175"/>
                      </a:lnTo>
                      <a:lnTo>
                        <a:pt x="15" y="1"/>
                      </a:lnTo>
                      <a:lnTo>
                        <a:pt x="105" y="0"/>
                      </a:lnTo>
                      <a:lnTo>
                        <a:pt x="112" y="144"/>
                      </a:lnTo>
                      <a:lnTo>
                        <a:pt x="136" y="180"/>
                      </a:lnTo>
                      <a:lnTo>
                        <a:pt x="136" y="204"/>
                      </a:lnTo>
                      <a:lnTo>
                        <a:pt x="153" y="225"/>
                      </a:lnTo>
                      <a:lnTo>
                        <a:pt x="174" y="238"/>
                      </a:lnTo>
                      <a:lnTo>
                        <a:pt x="189" y="259"/>
                      </a:lnTo>
                      <a:lnTo>
                        <a:pt x="215" y="300"/>
                      </a:lnTo>
                      <a:lnTo>
                        <a:pt x="239" y="319"/>
                      </a:lnTo>
                      <a:lnTo>
                        <a:pt x="266" y="320"/>
                      </a:lnTo>
                      <a:lnTo>
                        <a:pt x="256" y="349"/>
                      </a:lnTo>
                      <a:lnTo>
                        <a:pt x="247" y="384"/>
                      </a:lnTo>
                      <a:lnTo>
                        <a:pt x="255" y="417"/>
                      </a:lnTo>
                      <a:lnTo>
                        <a:pt x="244" y="425"/>
                      </a:lnTo>
                      <a:lnTo>
                        <a:pt x="245" y="459"/>
                      </a:lnTo>
                      <a:lnTo>
                        <a:pt x="261" y="472"/>
                      </a:lnTo>
                      <a:lnTo>
                        <a:pt x="279" y="456"/>
                      </a:lnTo>
                      <a:lnTo>
                        <a:pt x="289" y="438"/>
                      </a:lnTo>
                      <a:lnTo>
                        <a:pt x="300" y="441"/>
                      </a:lnTo>
                      <a:lnTo>
                        <a:pt x="311" y="459"/>
                      </a:lnTo>
                      <a:lnTo>
                        <a:pt x="321" y="500"/>
                      </a:lnTo>
                      <a:lnTo>
                        <a:pt x="337" y="516"/>
                      </a:lnTo>
                      <a:lnTo>
                        <a:pt x="343" y="550"/>
                      </a:lnTo>
                      <a:lnTo>
                        <a:pt x="349" y="559"/>
                      </a:lnTo>
                      <a:lnTo>
                        <a:pt x="367" y="562"/>
                      </a:lnTo>
                      <a:lnTo>
                        <a:pt x="379" y="580"/>
                      </a:lnTo>
                      <a:lnTo>
                        <a:pt x="395" y="613"/>
                      </a:lnTo>
                      <a:lnTo>
                        <a:pt x="412" y="596"/>
                      </a:lnTo>
                      <a:lnTo>
                        <a:pt x="442" y="600"/>
                      </a:lnTo>
                      <a:lnTo>
                        <a:pt x="444" y="588"/>
                      </a:lnTo>
                      <a:lnTo>
                        <a:pt x="496" y="596"/>
                      </a:lnTo>
                      <a:lnTo>
                        <a:pt x="517" y="592"/>
                      </a:lnTo>
                      <a:lnTo>
                        <a:pt x="530" y="567"/>
                      </a:lnTo>
                      <a:lnTo>
                        <a:pt x="540" y="570"/>
                      </a:lnTo>
                      <a:lnTo>
                        <a:pt x="549" y="588"/>
                      </a:lnTo>
                      <a:lnTo>
                        <a:pt x="558" y="595"/>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5" name="State">
                  <a:extLst>
                    <a:ext uri="{FF2B5EF4-FFF2-40B4-BE49-F238E27FC236}">
                      <a16:creationId xmlns:a16="http://schemas.microsoft.com/office/drawing/2014/main" id="{F5BE9422-41EB-48C7-ADAA-E88A60257976}"/>
                    </a:ext>
                  </a:extLst>
                </p:cNvPr>
                <p:cNvSpPr>
                  <a:spLocks/>
                </p:cNvSpPr>
                <p:nvPr/>
              </p:nvSpPr>
              <p:spPr bwMode="auto">
                <a:xfrm>
                  <a:off x="4208463" y="1535113"/>
                  <a:ext cx="74613" cy="133350"/>
                </a:xfrm>
                <a:custGeom>
                  <a:avLst/>
                  <a:gdLst>
                    <a:gd name="T0" fmla="*/ 44 w 47"/>
                    <a:gd name="T1" fmla="*/ 1 h 84"/>
                    <a:gd name="T2" fmla="*/ 47 w 47"/>
                    <a:gd name="T3" fmla="*/ 13 h 84"/>
                    <a:gd name="T4" fmla="*/ 47 w 47"/>
                    <a:gd name="T5" fmla="*/ 13 h 84"/>
                    <a:gd name="T6" fmla="*/ 47 w 47"/>
                    <a:gd name="T7" fmla="*/ 48 h 84"/>
                    <a:gd name="T8" fmla="*/ 47 w 47"/>
                    <a:gd name="T9" fmla="*/ 53 h 84"/>
                    <a:gd name="T10" fmla="*/ 47 w 47"/>
                    <a:gd name="T11" fmla="*/ 58 h 84"/>
                    <a:gd name="T12" fmla="*/ 45 w 47"/>
                    <a:gd name="T13" fmla="*/ 61 h 84"/>
                    <a:gd name="T14" fmla="*/ 41 w 47"/>
                    <a:gd name="T15" fmla="*/ 68 h 84"/>
                    <a:gd name="T16" fmla="*/ 41 w 47"/>
                    <a:gd name="T17" fmla="*/ 72 h 84"/>
                    <a:gd name="T18" fmla="*/ 41 w 47"/>
                    <a:gd name="T19" fmla="*/ 76 h 84"/>
                    <a:gd name="T20" fmla="*/ 36 w 47"/>
                    <a:gd name="T21" fmla="*/ 78 h 84"/>
                    <a:gd name="T22" fmla="*/ 35 w 47"/>
                    <a:gd name="T23" fmla="*/ 83 h 84"/>
                    <a:gd name="T24" fmla="*/ 29 w 47"/>
                    <a:gd name="T25" fmla="*/ 80 h 84"/>
                    <a:gd name="T26" fmla="*/ 29 w 47"/>
                    <a:gd name="T27" fmla="*/ 84 h 84"/>
                    <a:gd name="T28" fmla="*/ 25 w 47"/>
                    <a:gd name="T29" fmla="*/ 82 h 84"/>
                    <a:gd name="T30" fmla="*/ 24 w 47"/>
                    <a:gd name="T31" fmla="*/ 76 h 84"/>
                    <a:gd name="T32" fmla="*/ 22 w 47"/>
                    <a:gd name="T33" fmla="*/ 72 h 84"/>
                    <a:gd name="T34" fmla="*/ 18 w 47"/>
                    <a:gd name="T35" fmla="*/ 69 h 84"/>
                    <a:gd name="T36" fmla="*/ 14 w 47"/>
                    <a:gd name="T37" fmla="*/ 65 h 84"/>
                    <a:gd name="T38" fmla="*/ 16 w 47"/>
                    <a:gd name="T39" fmla="*/ 60 h 84"/>
                    <a:gd name="T40" fmla="*/ 14 w 47"/>
                    <a:gd name="T41" fmla="*/ 55 h 84"/>
                    <a:gd name="T42" fmla="*/ 10 w 47"/>
                    <a:gd name="T43" fmla="*/ 55 h 84"/>
                    <a:gd name="T44" fmla="*/ 9 w 47"/>
                    <a:gd name="T45" fmla="*/ 50 h 84"/>
                    <a:gd name="T46" fmla="*/ 6 w 47"/>
                    <a:gd name="T47" fmla="*/ 47 h 84"/>
                    <a:gd name="T48" fmla="*/ 1 w 47"/>
                    <a:gd name="T49" fmla="*/ 42 h 84"/>
                    <a:gd name="T50" fmla="*/ 1 w 47"/>
                    <a:gd name="T51" fmla="*/ 33 h 84"/>
                    <a:gd name="T52" fmla="*/ 5 w 47"/>
                    <a:gd name="T53" fmla="*/ 28 h 84"/>
                    <a:gd name="T54" fmla="*/ 7 w 47"/>
                    <a:gd name="T55" fmla="*/ 23 h 84"/>
                    <a:gd name="T56" fmla="*/ 5 w 47"/>
                    <a:gd name="T57" fmla="*/ 20 h 84"/>
                    <a:gd name="T58" fmla="*/ 10 w 47"/>
                    <a:gd name="T59" fmla="*/ 16 h 84"/>
                    <a:gd name="T60" fmla="*/ 13 w 47"/>
                    <a:gd name="T61" fmla="*/ 14 h 84"/>
                    <a:gd name="T62" fmla="*/ 16 w 47"/>
                    <a:gd name="T63" fmla="*/ 7 h 84"/>
                    <a:gd name="T64" fmla="*/ 13 w 47"/>
                    <a:gd name="T65" fmla="*/ 4 h 84"/>
                    <a:gd name="T66" fmla="*/ 11 w 47"/>
                    <a:gd name="T67" fmla="*/ 2 h 84"/>
                    <a:gd name="T68" fmla="*/ 22 w 47"/>
                    <a:gd name="T69" fmla="*/ 0 h 84"/>
                    <a:gd name="T70" fmla="*/ 44 w 47"/>
                    <a:gd name="T7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4">
                      <a:moveTo>
                        <a:pt x="44" y="1"/>
                      </a:moveTo>
                      <a:lnTo>
                        <a:pt x="44" y="1"/>
                      </a:lnTo>
                      <a:lnTo>
                        <a:pt x="44" y="5"/>
                      </a:lnTo>
                      <a:lnTo>
                        <a:pt x="47" y="13"/>
                      </a:lnTo>
                      <a:lnTo>
                        <a:pt x="47" y="13"/>
                      </a:lnTo>
                      <a:lnTo>
                        <a:pt x="47" y="13"/>
                      </a:lnTo>
                      <a:lnTo>
                        <a:pt x="47" y="31"/>
                      </a:lnTo>
                      <a:lnTo>
                        <a:pt x="47" y="48"/>
                      </a:lnTo>
                      <a:lnTo>
                        <a:pt x="46" y="52"/>
                      </a:lnTo>
                      <a:lnTo>
                        <a:pt x="47" y="53"/>
                      </a:lnTo>
                      <a:lnTo>
                        <a:pt x="47" y="56"/>
                      </a:lnTo>
                      <a:lnTo>
                        <a:pt x="47" y="58"/>
                      </a:lnTo>
                      <a:lnTo>
                        <a:pt x="46" y="59"/>
                      </a:lnTo>
                      <a:lnTo>
                        <a:pt x="45" y="61"/>
                      </a:lnTo>
                      <a:lnTo>
                        <a:pt x="43" y="64"/>
                      </a:lnTo>
                      <a:lnTo>
                        <a:pt x="41" y="68"/>
                      </a:lnTo>
                      <a:lnTo>
                        <a:pt x="41" y="71"/>
                      </a:lnTo>
                      <a:lnTo>
                        <a:pt x="41" y="72"/>
                      </a:lnTo>
                      <a:lnTo>
                        <a:pt x="40" y="74"/>
                      </a:lnTo>
                      <a:lnTo>
                        <a:pt x="41" y="76"/>
                      </a:lnTo>
                      <a:lnTo>
                        <a:pt x="39" y="77"/>
                      </a:lnTo>
                      <a:lnTo>
                        <a:pt x="36" y="78"/>
                      </a:lnTo>
                      <a:lnTo>
                        <a:pt x="36" y="81"/>
                      </a:lnTo>
                      <a:lnTo>
                        <a:pt x="35" y="83"/>
                      </a:lnTo>
                      <a:lnTo>
                        <a:pt x="32" y="81"/>
                      </a:lnTo>
                      <a:lnTo>
                        <a:pt x="29" y="80"/>
                      </a:lnTo>
                      <a:lnTo>
                        <a:pt x="28" y="82"/>
                      </a:lnTo>
                      <a:lnTo>
                        <a:pt x="29" y="84"/>
                      </a:lnTo>
                      <a:lnTo>
                        <a:pt x="26" y="82"/>
                      </a:lnTo>
                      <a:lnTo>
                        <a:pt x="25" y="82"/>
                      </a:lnTo>
                      <a:lnTo>
                        <a:pt x="24" y="79"/>
                      </a:lnTo>
                      <a:lnTo>
                        <a:pt x="24" y="76"/>
                      </a:lnTo>
                      <a:lnTo>
                        <a:pt x="23" y="73"/>
                      </a:lnTo>
                      <a:lnTo>
                        <a:pt x="22" y="72"/>
                      </a:lnTo>
                      <a:lnTo>
                        <a:pt x="19" y="69"/>
                      </a:lnTo>
                      <a:lnTo>
                        <a:pt x="18" y="69"/>
                      </a:lnTo>
                      <a:lnTo>
                        <a:pt x="15" y="67"/>
                      </a:lnTo>
                      <a:lnTo>
                        <a:pt x="14" y="65"/>
                      </a:lnTo>
                      <a:lnTo>
                        <a:pt x="15" y="62"/>
                      </a:lnTo>
                      <a:lnTo>
                        <a:pt x="16" y="60"/>
                      </a:lnTo>
                      <a:lnTo>
                        <a:pt x="16" y="57"/>
                      </a:lnTo>
                      <a:lnTo>
                        <a:pt x="14" y="55"/>
                      </a:lnTo>
                      <a:lnTo>
                        <a:pt x="12" y="56"/>
                      </a:lnTo>
                      <a:lnTo>
                        <a:pt x="10" y="55"/>
                      </a:lnTo>
                      <a:lnTo>
                        <a:pt x="10" y="53"/>
                      </a:lnTo>
                      <a:lnTo>
                        <a:pt x="9" y="50"/>
                      </a:lnTo>
                      <a:lnTo>
                        <a:pt x="8" y="49"/>
                      </a:lnTo>
                      <a:lnTo>
                        <a:pt x="6" y="47"/>
                      </a:lnTo>
                      <a:lnTo>
                        <a:pt x="3" y="45"/>
                      </a:lnTo>
                      <a:lnTo>
                        <a:pt x="1" y="42"/>
                      </a:lnTo>
                      <a:lnTo>
                        <a:pt x="0" y="37"/>
                      </a:lnTo>
                      <a:lnTo>
                        <a:pt x="1" y="33"/>
                      </a:lnTo>
                      <a:lnTo>
                        <a:pt x="2" y="31"/>
                      </a:lnTo>
                      <a:lnTo>
                        <a:pt x="5" y="28"/>
                      </a:lnTo>
                      <a:lnTo>
                        <a:pt x="5" y="26"/>
                      </a:lnTo>
                      <a:lnTo>
                        <a:pt x="7" y="23"/>
                      </a:lnTo>
                      <a:lnTo>
                        <a:pt x="6" y="21"/>
                      </a:lnTo>
                      <a:lnTo>
                        <a:pt x="5" y="20"/>
                      </a:lnTo>
                      <a:lnTo>
                        <a:pt x="6" y="17"/>
                      </a:lnTo>
                      <a:lnTo>
                        <a:pt x="10" y="16"/>
                      </a:lnTo>
                      <a:lnTo>
                        <a:pt x="13" y="15"/>
                      </a:lnTo>
                      <a:lnTo>
                        <a:pt x="13" y="14"/>
                      </a:lnTo>
                      <a:lnTo>
                        <a:pt x="16" y="11"/>
                      </a:lnTo>
                      <a:lnTo>
                        <a:pt x="16" y="7"/>
                      </a:lnTo>
                      <a:lnTo>
                        <a:pt x="15" y="5"/>
                      </a:lnTo>
                      <a:lnTo>
                        <a:pt x="13" y="4"/>
                      </a:lnTo>
                      <a:lnTo>
                        <a:pt x="13" y="2"/>
                      </a:lnTo>
                      <a:lnTo>
                        <a:pt x="11" y="2"/>
                      </a:lnTo>
                      <a:lnTo>
                        <a:pt x="11" y="0"/>
                      </a:lnTo>
                      <a:lnTo>
                        <a:pt x="22" y="0"/>
                      </a:lnTo>
                      <a:lnTo>
                        <a:pt x="35" y="0"/>
                      </a:lnTo>
                      <a:lnTo>
                        <a:pt x="44" y="1"/>
                      </a:lnTo>
                      <a:lnTo>
                        <a:pt x="44" y="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6" name="State">
                  <a:extLst>
                    <a:ext uri="{FF2B5EF4-FFF2-40B4-BE49-F238E27FC236}">
                      <a16:creationId xmlns:a16="http://schemas.microsoft.com/office/drawing/2014/main" id="{47AA58A4-F566-4063-BD58-1A93E32F9C34}"/>
                    </a:ext>
                  </a:extLst>
                </p:cNvPr>
                <p:cNvSpPr>
                  <a:spLocks/>
                </p:cNvSpPr>
                <p:nvPr/>
              </p:nvSpPr>
              <p:spPr bwMode="auto">
                <a:xfrm>
                  <a:off x="4273550" y="1554163"/>
                  <a:ext cx="60325" cy="95250"/>
                </a:xfrm>
                <a:custGeom>
                  <a:avLst/>
                  <a:gdLst>
                    <a:gd name="T0" fmla="*/ 296 w 297"/>
                    <a:gd name="T1" fmla="*/ 10 h 468"/>
                    <a:gd name="T2" fmla="*/ 296 w 297"/>
                    <a:gd name="T3" fmla="*/ 119 h 468"/>
                    <a:gd name="T4" fmla="*/ 295 w 297"/>
                    <a:gd name="T5" fmla="*/ 234 h 468"/>
                    <a:gd name="T6" fmla="*/ 295 w 297"/>
                    <a:gd name="T7" fmla="*/ 315 h 468"/>
                    <a:gd name="T8" fmla="*/ 289 w 297"/>
                    <a:gd name="T9" fmla="*/ 321 h 468"/>
                    <a:gd name="T10" fmla="*/ 297 w 297"/>
                    <a:gd name="T11" fmla="*/ 345 h 468"/>
                    <a:gd name="T12" fmla="*/ 293 w 297"/>
                    <a:gd name="T13" fmla="*/ 353 h 468"/>
                    <a:gd name="T14" fmla="*/ 277 w 297"/>
                    <a:gd name="T15" fmla="*/ 353 h 468"/>
                    <a:gd name="T16" fmla="*/ 263 w 297"/>
                    <a:gd name="T17" fmla="*/ 364 h 468"/>
                    <a:gd name="T18" fmla="*/ 242 w 297"/>
                    <a:gd name="T19" fmla="*/ 360 h 468"/>
                    <a:gd name="T20" fmla="*/ 239 w 297"/>
                    <a:gd name="T21" fmla="*/ 382 h 468"/>
                    <a:gd name="T22" fmla="*/ 227 w 297"/>
                    <a:gd name="T23" fmla="*/ 390 h 468"/>
                    <a:gd name="T24" fmla="*/ 215 w 297"/>
                    <a:gd name="T25" fmla="*/ 410 h 468"/>
                    <a:gd name="T26" fmla="*/ 202 w 297"/>
                    <a:gd name="T27" fmla="*/ 414 h 468"/>
                    <a:gd name="T28" fmla="*/ 182 w 297"/>
                    <a:gd name="T29" fmla="*/ 448 h 468"/>
                    <a:gd name="T30" fmla="*/ 163 w 297"/>
                    <a:gd name="T31" fmla="*/ 438 h 468"/>
                    <a:gd name="T32" fmla="*/ 157 w 297"/>
                    <a:gd name="T33" fmla="*/ 424 h 468"/>
                    <a:gd name="T34" fmla="*/ 141 w 297"/>
                    <a:gd name="T35" fmla="*/ 447 h 468"/>
                    <a:gd name="T36" fmla="*/ 131 w 297"/>
                    <a:gd name="T37" fmla="*/ 460 h 468"/>
                    <a:gd name="T38" fmla="*/ 112 w 297"/>
                    <a:gd name="T39" fmla="*/ 446 h 468"/>
                    <a:gd name="T40" fmla="*/ 90 w 297"/>
                    <a:gd name="T41" fmla="*/ 457 h 468"/>
                    <a:gd name="T42" fmla="*/ 84 w 297"/>
                    <a:gd name="T43" fmla="*/ 468 h 468"/>
                    <a:gd name="T44" fmla="*/ 55 w 297"/>
                    <a:gd name="T45" fmla="*/ 451 h 468"/>
                    <a:gd name="T46" fmla="*/ 36 w 297"/>
                    <a:gd name="T47" fmla="*/ 463 h 468"/>
                    <a:gd name="T48" fmla="*/ 12 w 297"/>
                    <a:gd name="T49" fmla="*/ 454 h 468"/>
                    <a:gd name="T50" fmla="*/ 11 w 297"/>
                    <a:gd name="T51" fmla="*/ 467 h 468"/>
                    <a:gd name="T52" fmla="*/ 0 w 297"/>
                    <a:gd name="T53" fmla="*/ 464 h 468"/>
                    <a:gd name="T54" fmla="*/ 2 w 297"/>
                    <a:gd name="T55" fmla="*/ 441 h 468"/>
                    <a:gd name="T56" fmla="*/ 15 w 297"/>
                    <a:gd name="T57" fmla="*/ 410 h 468"/>
                    <a:gd name="T58" fmla="*/ 34 w 297"/>
                    <a:gd name="T59" fmla="*/ 385 h 468"/>
                    <a:gd name="T60" fmla="*/ 41 w 297"/>
                    <a:gd name="T61" fmla="*/ 366 h 468"/>
                    <a:gd name="T62" fmla="*/ 48 w 297"/>
                    <a:gd name="T63" fmla="*/ 359 h 468"/>
                    <a:gd name="T64" fmla="*/ 49 w 297"/>
                    <a:gd name="T65" fmla="*/ 343 h 468"/>
                    <a:gd name="T66" fmla="*/ 44 w 297"/>
                    <a:gd name="T67" fmla="*/ 323 h 468"/>
                    <a:gd name="T68" fmla="*/ 37 w 297"/>
                    <a:gd name="T69" fmla="*/ 315 h 468"/>
                    <a:gd name="T70" fmla="*/ 47 w 297"/>
                    <a:gd name="T71" fmla="*/ 282 h 468"/>
                    <a:gd name="T72" fmla="*/ 47 w 297"/>
                    <a:gd name="T73" fmla="*/ 145 h 468"/>
                    <a:gd name="T74" fmla="*/ 47 w 297"/>
                    <a:gd name="T75" fmla="*/ 6 h 468"/>
                    <a:gd name="T76" fmla="*/ 47 w 297"/>
                    <a:gd name="T77" fmla="*/ 6 h 468"/>
                    <a:gd name="T78" fmla="*/ 56 w 297"/>
                    <a:gd name="T79" fmla="*/ 14 h 468"/>
                    <a:gd name="T80" fmla="*/ 87 w 297"/>
                    <a:gd name="T81" fmla="*/ 14 h 468"/>
                    <a:gd name="T82" fmla="*/ 112 w 297"/>
                    <a:gd name="T83" fmla="*/ 0 h 468"/>
                    <a:gd name="T84" fmla="*/ 112 w 297"/>
                    <a:gd name="T85" fmla="*/ 0 h 468"/>
                    <a:gd name="T86" fmla="*/ 210 w 297"/>
                    <a:gd name="T87" fmla="*/ 1 h 468"/>
                    <a:gd name="T88" fmla="*/ 296 w 297"/>
                    <a:gd name="T89" fmla="*/ 0 h 468"/>
                    <a:gd name="T90" fmla="*/ 296 w 297"/>
                    <a:gd name="T91" fmla="*/ 1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7" h="468">
                      <a:moveTo>
                        <a:pt x="296" y="10"/>
                      </a:moveTo>
                      <a:lnTo>
                        <a:pt x="296" y="119"/>
                      </a:lnTo>
                      <a:lnTo>
                        <a:pt x="295" y="234"/>
                      </a:lnTo>
                      <a:lnTo>
                        <a:pt x="295" y="315"/>
                      </a:lnTo>
                      <a:lnTo>
                        <a:pt x="289" y="321"/>
                      </a:lnTo>
                      <a:lnTo>
                        <a:pt x="297" y="345"/>
                      </a:lnTo>
                      <a:lnTo>
                        <a:pt x="293" y="353"/>
                      </a:lnTo>
                      <a:lnTo>
                        <a:pt x="277" y="353"/>
                      </a:lnTo>
                      <a:lnTo>
                        <a:pt x="263" y="364"/>
                      </a:lnTo>
                      <a:lnTo>
                        <a:pt x="242" y="360"/>
                      </a:lnTo>
                      <a:lnTo>
                        <a:pt x="239" y="382"/>
                      </a:lnTo>
                      <a:lnTo>
                        <a:pt x="227" y="390"/>
                      </a:lnTo>
                      <a:lnTo>
                        <a:pt x="215" y="410"/>
                      </a:lnTo>
                      <a:lnTo>
                        <a:pt x="202" y="414"/>
                      </a:lnTo>
                      <a:lnTo>
                        <a:pt x="182" y="448"/>
                      </a:lnTo>
                      <a:lnTo>
                        <a:pt x="163" y="438"/>
                      </a:lnTo>
                      <a:lnTo>
                        <a:pt x="157" y="424"/>
                      </a:lnTo>
                      <a:lnTo>
                        <a:pt x="141" y="447"/>
                      </a:lnTo>
                      <a:lnTo>
                        <a:pt x="131" y="460"/>
                      </a:lnTo>
                      <a:lnTo>
                        <a:pt x="112" y="446"/>
                      </a:lnTo>
                      <a:lnTo>
                        <a:pt x="90" y="457"/>
                      </a:lnTo>
                      <a:lnTo>
                        <a:pt x="84" y="468"/>
                      </a:lnTo>
                      <a:lnTo>
                        <a:pt x="55" y="451"/>
                      </a:lnTo>
                      <a:lnTo>
                        <a:pt x="36" y="463"/>
                      </a:lnTo>
                      <a:lnTo>
                        <a:pt x="12" y="454"/>
                      </a:lnTo>
                      <a:lnTo>
                        <a:pt x="11" y="467"/>
                      </a:lnTo>
                      <a:lnTo>
                        <a:pt x="0" y="464"/>
                      </a:lnTo>
                      <a:lnTo>
                        <a:pt x="2" y="441"/>
                      </a:lnTo>
                      <a:lnTo>
                        <a:pt x="15" y="410"/>
                      </a:lnTo>
                      <a:lnTo>
                        <a:pt x="34" y="385"/>
                      </a:lnTo>
                      <a:lnTo>
                        <a:pt x="41" y="366"/>
                      </a:lnTo>
                      <a:lnTo>
                        <a:pt x="48" y="359"/>
                      </a:lnTo>
                      <a:lnTo>
                        <a:pt x="49" y="343"/>
                      </a:lnTo>
                      <a:lnTo>
                        <a:pt x="44" y="323"/>
                      </a:lnTo>
                      <a:lnTo>
                        <a:pt x="37" y="315"/>
                      </a:lnTo>
                      <a:lnTo>
                        <a:pt x="47" y="282"/>
                      </a:lnTo>
                      <a:lnTo>
                        <a:pt x="47" y="145"/>
                      </a:lnTo>
                      <a:lnTo>
                        <a:pt x="47" y="6"/>
                      </a:lnTo>
                      <a:lnTo>
                        <a:pt x="47" y="6"/>
                      </a:lnTo>
                      <a:lnTo>
                        <a:pt x="56" y="14"/>
                      </a:lnTo>
                      <a:lnTo>
                        <a:pt x="87" y="14"/>
                      </a:lnTo>
                      <a:lnTo>
                        <a:pt x="112" y="0"/>
                      </a:lnTo>
                      <a:lnTo>
                        <a:pt x="112" y="0"/>
                      </a:lnTo>
                      <a:lnTo>
                        <a:pt x="210" y="1"/>
                      </a:lnTo>
                      <a:lnTo>
                        <a:pt x="296" y="0"/>
                      </a:lnTo>
                      <a:lnTo>
                        <a:pt x="296" y="10"/>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7" name="State">
                  <a:extLst>
                    <a:ext uri="{FF2B5EF4-FFF2-40B4-BE49-F238E27FC236}">
                      <a16:creationId xmlns:a16="http://schemas.microsoft.com/office/drawing/2014/main" id="{2FA616A6-4B65-42FF-AA6C-50BC8D455926}"/>
                    </a:ext>
                  </a:extLst>
                </p:cNvPr>
                <p:cNvSpPr>
                  <a:spLocks/>
                </p:cNvSpPr>
                <p:nvPr/>
              </p:nvSpPr>
              <p:spPr bwMode="auto">
                <a:xfrm>
                  <a:off x="4013200" y="1597025"/>
                  <a:ext cx="138113" cy="69850"/>
                </a:xfrm>
                <a:custGeom>
                  <a:avLst/>
                  <a:gdLst>
                    <a:gd name="T0" fmla="*/ 680 w 681"/>
                    <a:gd name="T1" fmla="*/ 347 h 348"/>
                    <a:gd name="T2" fmla="*/ 599 w 681"/>
                    <a:gd name="T3" fmla="*/ 347 h 348"/>
                    <a:gd name="T4" fmla="*/ 435 w 681"/>
                    <a:gd name="T5" fmla="*/ 348 h 348"/>
                    <a:gd name="T6" fmla="*/ 270 w 681"/>
                    <a:gd name="T7" fmla="*/ 348 h 348"/>
                    <a:gd name="T8" fmla="*/ 179 w 681"/>
                    <a:gd name="T9" fmla="*/ 348 h 348"/>
                    <a:gd name="T10" fmla="*/ 87 w 681"/>
                    <a:gd name="T11" fmla="*/ 348 h 348"/>
                    <a:gd name="T12" fmla="*/ 1 w 681"/>
                    <a:gd name="T13" fmla="*/ 348 h 348"/>
                    <a:gd name="T14" fmla="*/ 1 w 681"/>
                    <a:gd name="T15" fmla="*/ 180 h 348"/>
                    <a:gd name="T16" fmla="*/ 0 w 681"/>
                    <a:gd name="T17" fmla="*/ 0 h 348"/>
                    <a:gd name="T18" fmla="*/ 1 w 681"/>
                    <a:gd name="T19" fmla="*/ 0 h 348"/>
                    <a:gd name="T20" fmla="*/ 160 w 681"/>
                    <a:gd name="T21" fmla="*/ 0 h 348"/>
                    <a:gd name="T22" fmla="*/ 279 w 681"/>
                    <a:gd name="T23" fmla="*/ 0 h 348"/>
                    <a:gd name="T24" fmla="*/ 490 w 681"/>
                    <a:gd name="T25" fmla="*/ 0 h 348"/>
                    <a:gd name="T26" fmla="*/ 616 w 681"/>
                    <a:gd name="T27" fmla="*/ 0 h 348"/>
                    <a:gd name="T28" fmla="*/ 637 w 681"/>
                    <a:gd name="T29" fmla="*/ 16 h 348"/>
                    <a:gd name="T30" fmla="*/ 649 w 681"/>
                    <a:gd name="T31" fmla="*/ 16 h 348"/>
                    <a:gd name="T32" fmla="*/ 652 w 681"/>
                    <a:gd name="T33" fmla="*/ 33 h 348"/>
                    <a:gd name="T34" fmla="*/ 639 w 681"/>
                    <a:gd name="T35" fmla="*/ 55 h 348"/>
                    <a:gd name="T36" fmla="*/ 646 w 681"/>
                    <a:gd name="T37" fmla="*/ 66 h 348"/>
                    <a:gd name="T38" fmla="*/ 657 w 681"/>
                    <a:gd name="T39" fmla="*/ 90 h 348"/>
                    <a:gd name="T40" fmla="*/ 681 w 681"/>
                    <a:gd name="T41" fmla="*/ 101 h 348"/>
                    <a:gd name="T42" fmla="*/ 680 w 681"/>
                    <a:gd name="T43" fmla="*/ 225 h 348"/>
                    <a:gd name="T44" fmla="*/ 680 w 681"/>
                    <a:gd name="T4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1" h="348">
                      <a:moveTo>
                        <a:pt x="680" y="347"/>
                      </a:moveTo>
                      <a:lnTo>
                        <a:pt x="599" y="347"/>
                      </a:lnTo>
                      <a:lnTo>
                        <a:pt x="435" y="348"/>
                      </a:lnTo>
                      <a:lnTo>
                        <a:pt x="270" y="348"/>
                      </a:lnTo>
                      <a:lnTo>
                        <a:pt x="179" y="348"/>
                      </a:lnTo>
                      <a:lnTo>
                        <a:pt x="87" y="348"/>
                      </a:lnTo>
                      <a:lnTo>
                        <a:pt x="1" y="348"/>
                      </a:lnTo>
                      <a:lnTo>
                        <a:pt x="1" y="180"/>
                      </a:lnTo>
                      <a:lnTo>
                        <a:pt x="0" y="0"/>
                      </a:lnTo>
                      <a:lnTo>
                        <a:pt x="1" y="0"/>
                      </a:lnTo>
                      <a:lnTo>
                        <a:pt x="160" y="0"/>
                      </a:lnTo>
                      <a:lnTo>
                        <a:pt x="279" y="0"/>
                      </a:lnTo>
                      <a:lnTo>
                        <a:pt x="490" y="0"/>
                      </a:lnTo>
                      <a:lnTo>
                        <a:pt x="616" y="0"/>
                      </a:lnTo>
                      <a:lnTo>
                        <a:pt x="637" y="16"/>
                      </a:lnTo>
                      <a:lnTo>
                        <a:pt x="649" y="16"/>
                      </a:lnTo>
                      <a:lnTo>
                        <a:pt x="652" y="33"/>
                      </a:lnTo>
                      <a:lnTo>
                        <a:pt x="639" y="55"/>
                      </a:lnTo>
                      <a:lnTo>
                        <a:pt x="646" y="66"/>
                      </a:lnTo>
                      <a:lnTo>
                        <a:pt x="657" y="90"/>
                      </a:lnTo>
                      <a:lnTo>
                        <a:pt x="681" y="101"/>
                      </a:lnTo>
                      <a:lnTo>
                        <a:pt x="680" y="225"/>
                      </a:lnTo>
                      <a:lnTo>
                        <a:pt x="680" y="347"/>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8" name="State">
                  <a:extLst>
                    <a:ext uri="{FF2B5EF4-FFF2-40B4-BE49-F238E27FC236}">
                      <a16:creationId xmlns:a16="http://schemas.microsoft.com/office/drawing/2014/main" id="{5B106A4E-7770-4459-AD03-AE0F7C90B3D5}"/>
                    </a:ext>
                  </a:extLst>
                </p:cNvPr>
                <p:cNvSpPr>
                  <a:spLocks/>
                </p:cNvSpPr>
                <p:nvPr/>
              </p:nvSpPr>
              <p:spPr bwMode="auto">
                <a:xfrm>
                  <a:off x="4246563" y="1617663"/>
                  <a:ext cx="139700" cy="61913"/>
                </a:xfrm>
                <a:custGeom>
                  <a:avLst/>
                  <a:gdLst>
                    <a:gd name="T0" fmla="*/ 634 w 688"/>
                    <a:gd name="T1" fmla="*/ 91 h 299"/>
                    <a:gd name="T2" fmla="*/ 644 w 688"/>
                    <a:gd name="T3" fmla="*/ 133 h 299"/>
                    <a:gd name="T4" fmla="*/ 661 w 688"/>
                    <a:gd name="T5" fmla="*/ 165 h 299"/>
                    <a:gd name="T6" fmla="*/ 688 w 688"/>
                    <a:gd name="T7" fmla="*/ 181 h 299"/>
                    <a:gd name="T8" fmla="*/ 623 w 688"/>
                    <a:gd name="T9" fmla="*/ 229 h 299"/>
                    <a:gd name="T10" fmla="*/ 611 w 688"/>
                    <a:gd name="T11" fmla="*/ 250 h 299"/>
                    <a:gd name="T12" fmla="*/ 578 w 688"/>
                    <a:gd name="T13" fmla="*/ 274 h 299"/>
                    <a:gd name="T14" fmla="*/ 533 w 688"/>
                    <a:gd name="T15" fmla="*/ 287 h 299"/>
                    <a:gd name="T16" fmla="*/ 390 w 688"/>
                    <a:gd name="T17" fmla="*/ 286 h 299"/>
                    <a:gd name="T18" fmla="*/ 312 w 688"/>
                    <a:gd name="T19" fmla="*/ 285 h 299"/>
                    <a:gd name="T20" fmla="*/ 209 w 688"/>
                    <a:gd name="T21" fmla="*/ 283 h 299"/>
                    <a:gd name="T22" fmla="*/ 149 w 688"/>
                    <a:gd name="T23" fmla="*/ 281 h 299"/>
                    <a:gd name="T24" fmla="*/ 131 w 688"/>
                    <a:gd name="T25" fmla="*/ 299 h 299"/>
                    <a:gd name="T26" fmla="*/ 21 w 688"/>
                    <a:gd name="T27" fmla="*/ 286 h 299"/>
                    <a:gd name="T28" fmla="*/ 34 w 688"/>
                    <a:gd name="T29" fmla="*/ 259 h 299"/>
                    <a:gd name="T30" fmla="*/ 33 w 688"/>
                    <a:gd name="T31" fmla="*/ 231 h 299"/>
                    <a:gd name="T32" fmla="*/ 63 w 688"/>
                    <a:gd name="T33" fmla="*/ 226 h 299"/>
                    <a:gd name="T34" fmla="*/ 97 w 688"/>
                    <a:gd name="T35" fmla="*/ 227 h 299"/>
                    <a:gd name="T36" fmla="*/ 115 w 688"/>
                    <a:gd name="T37" fmla="*/ 193 h 299"/>
                    <a:gd name="T38" fmla="*/ 123 w 688"/>
                    <a:gd name="T39" fmla="*/ 174 h 299"/>
                    <a:gd name="T40" fmla="*/ 133 w 688"/>
                    <a:gd name="T41" fmla="*/ 149 h 299"/>
                    <a:gd name="T42" fmla="*/ 145 w 688"/>
                    <a:gd name="T43" fmla="*/ 139 h 299"/>
                    <a:gd name="T44" fmla="*/ 189 w 688"/>
                    <a:gd name="T45" fmla="*/ 136 h 299"/>
                    <a:gd name="T46" fmla="*/ 224 w 688"/>
                    <a:gd name="T47" fmla="*/ 142 h 299"/>
                    <a:gd name="T48" fmla="*/ 264 w 688"/>
                    <a:gd name="T49" fmla="*/ 145 h 299"/>
                    <a:gd name="T50" fmla="*/ 290 w 688"/>
                    <a:gd name="T51" fmla="*/ 109 h 299"/>
                    <a:gd name="T52" fmla="*/ 315 w 688"/>
                    <a:gd name="T53" fmla="*/ 133 h 299"/>
                    <a:gd name="T54" fmla="*/ 348 w 688"/>
                    <a:gd name="T55" fmla="*/ 95 h 299"/>
                    <a:gd name="T56" fmla="*/ 373 w 688"/>
                    <a:gd name="T57" fmla="*/ 67 h 299"/>
                    <a:gd name="T58" fmla="*/ 396 w 688"/>
                    <a:gd name="T59" fmla="*/ 49 h 299"/>
                    <a:gd name="T60" fmla="*/ 426 w 688"/>
                    <a:gd name="T61" fmla="*/ 38 h 299"/>
                    <a:gd name="T62" fmla="*/ 422 w 688"/>
                    <a:gd name="T63" fmla="*/ 6 h 299"/>
                    <a:gd name="T64" fmla="*/ 459 w 688"/>
                    <a:gd name="T65" fmla="*/ 3 h 299"/>
                    <a:gd name="T66" fmla="*/ 499 w 688"/>
                    <a:gd name="T67" fmla="*/ 40 h 299"/>
                    <a:gd name="T68" fmla="*/ 533 w 688"/>
                    <a:gd name="T69" fmla="*/ 58 h 299"/>
                    <a:gd name="T70" fmla="*/ 571 w 688"/>
                    <a:gd name="T71" fmla="*/ 61 h 299"/>
                    <a:gd name="T72" fmla="*/ 608 w 688"/>
                    <a:gd name="T73" fmla="*/ 53 h 299"/>
                    <a:gd name="T74" fmla="*/ 632 w 688"/>
                    <a:gd name="T75" fmla="*/ 8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8" h="299">
                      <a:moveTo>
                        <a:pt x="632" y="80"/>
                      </a:moveTo>
                      <a:lnTo>
                        <a:pt x="634" y="91"/>
                      </a:lnTo>
                      <a:lnTo>
                        <a:pt x="633" y="115"/>
                      </a:lnTo>
                      <a:lnTo>
                        <a:pt x="644" y="133"/>
                      </a:lnTo>
                      <a:lnTo>
                        <a:pt x="648" y="151"/>
                      </a:lnTo>
                      <a:lnTo>
                        <a:pt x="661" y="165"/>
                      </a:lnTo>
                      <a:lnTo>
                        <a:pt x="671" y="179"/>
                      </a:lnTo>
                      <a:lnTo>
                        <a:pt x="688" y="181"/>
                      </a:lnTo>
                      <a:lnTo>
                        <a:pt x="652" y="215"/>
                      </a:lnTo>
                      <a:lnTo>
                        <a:pt x="623" y="229"/>
                      </a:lnTo>
                      <a:lnTo>
                        <a:pt x="621" y="238"/>
                      </a:lnTo>
                      <a:lnTo>
                        <a:pt x="611" y="250"/>
                      </a:lnTo>
                      <a:lnTo>
                        <a:pt x="586" y="263"/>
                      </a:lnTo>
                      <a:lnTo>
                        <a:pt x="578" y="274"/>
                      </a:lnTo>
                      <a:lnTo>
                        <a:pt x="559" y="281"/>
                      </a:lnTo>
                      <a:lnTo>
                        <a:pt x="533" y="287"/>
                      </a:lnTo>
                      <a:lnTo>
                        <a:pt x="471" y="291"/>
                      </a:lnTo>
                      <a:lnTo>
                        <a:pt x="390" y="286"/>
                      </a:lnTo>
                      <a:lnTo>
                        <a:pt x="364" y="288"/>
                      </a:lnTo>
                      <a:lnTo>
                        <a:pt x="312" y="285"/>
                      </a:lnTo>
                      <a:lnTo>
                        <a:pt x="258" y="284"/>
                      </a:lnTo>
                      <a:lnTo>
                        <a:pt x="209" y="283"/>
                      </a:lnTo>
                      <a:lnTo>
                        <a:pt x="152" y="286"/>
                      </a:lnTo>
                      <a:lnTo>
                        <a:pt x="149" y="281"/>
                      </a:lnTo>
                      <a:lnTo>
                        <a:pt x="131" y="281"/>
                      </a:lnTo>
                      <a:lnTo>
                        <a:pt x="131" y="299"/>
                      </a:lnTo>
                      <a:lnTo>
                        <a:pt x="0" y="298"/>
                      </a:lnTo>
                      <a:lnTo>
                        <a:pt x="21" y="286"/>
                      </a:lnTo>
                      <a:lnTo>
                        <a:pt x="35" y="277"/>
                      </a:lnTo>
                      <a:lnTo>
                        <a:pt x="34" y="259"/>
                      </a:lnTo>
                      <a:lnTo>
                        <a:pt x="36" y="248"/>
                      </a:lnTo>
                      <a:lnTo>
                        <a:pt x="33" y="231"/>
                      </a:lnTo>
                      <a:lnTo>
                        <a:pt x="39" y="220"/>
                      </a:lnTo>
                      <a:lnTo>
                        <a:pt x="63" y="226"/>
                      </a:lnTo>
                      <a:lnTo>
                        <a:pt x="85" y="236"/>
                      </a:lnTo>
                      <a:lnTo>
                        <a:pt x="97" y="227"/>
                      </a:lnTo>
                      <a:lnTo>
                        <a:pt x="94" y="202"/>
                      </a:lnTo>
                      <a:lnTo>
                        <a:pt x="115" y="193"/>
                      </a:lnTo>
                      <a:lnTo>
                        <a:pt x="131" y="184"/>
                      </a:lnTo>
                      <a:lnTo>
                        <a:pt x="123" y="174"/>
                      </a:lnTo>
                      <a:lnTo>
                        <a:pt x="133" y="158"/>
                      </a:lnTo>
                      <a:lnTo>
                        <a:pt x="133" y="149"/>
                      </a:lnTo>
                      <a:lnTo>
                        <a:pt x="144" y="152"/>
                      </a:lnTo>
                      <a:lnTo>
                        <a:pt x="145" y="139"/>
                      </a:lnTo>
                      <a:lnTo>
                        <a:pt x="169" y="148"/>
                      </a:lnTo>
                      <a:lnTo>
                        <a:pt x="189" y="136"/>
                      </a:lnTo>
                      <a:lnTo>
                        <a:pt x="217" y="153"/>
                      </a:lnTo>
                      <a:lnTo>
                        <a:pt x="224" y="142"/>
                      </a:lnTo>
                      <a:lnTo>
                        <a:pt x="245" y="131"/>
                      </a:lnTo>
                      <a:lnTo>
                        <a:pt x="264" y="145"/>
                      </a:lnTo>
                      <a:lnTo>
                        <a:pt x="274" y="132"/>
                      </a:lnTo>
                      <a:lnTo>
                        <a:pt x="290" y="109"/>
                      </a:lnTo>
                      <a:lnTo>
                        <a:pt x="296" y="123"/>
                      </a:lnTo>
                      <a:lnTo>
                        <a:pt x="315" y="133"/>
                      </a:lnTo>
                      <a:lnTo>
                        <a:pt x="335" y="99"/>
                      </a:lnTo>
                      <a:lnTo>
                        <a:pt x="348" y="95"/>
                      </a:lnTo>
                      <a:lnTo>
                        <a:pt x="360" y="75"/>
                      </a:lnTo>
                      <a:lnTo>
                        <a:pt x="373" y="67"/>
                      </a:lnTo>
                      <a:lnTo>
                        <a:pt x="375" y="45"/>
                      </a:lnTo>
                      <a:lnTo>
                        <a:pt x="396" y="49"/>
                      </a:lnTo>
                      <a:lnTo>
                        <a:pt x="410" y="38"/>
                      </a:lnTo>
                      <a:lnTo>
                        <a:pt x="426" y="38"/>
                      </a:lnTo>
                      <a:lnTo>
                        <a:pt x="430" y="30"/>
                      </a:lnTo>
                      <a:lnTo>
                        <a:pt x="422" y="6"/>
                      </a:lnTo>
                      <a:lnTo>
                        <a:pt x="428" y="0"/>
                      </a:lnTo>
                      <a:lnTo>
                        <a:pt x="459" y="3"/>
                      </a:lnTo>
                      <a:lnTo>
                        <a:pt x="475" y="14"/>
                      </a:lnTo>
                      <a:lnTo>
                        <a:pt x="499" y="40"/>
                      </a:lnTo>
                      <a:lnTo>
                        <a:pt x="519" y="49"/>
                      </a:lnTo>
                      <a:lnTo>
                        <a:pt x="533" y="58"/>
                      </a:lnTo>
                      <a:lnTo>
                        <a:pt x="555" y="55"/>
                      </a:lnTo>
                      <a:lnTo>
                        <a:pt x="571" y="61"/>
                      </a:lnTo>
                      <a:lnTo>
                        <a:pt x="590" y="55"/>
                      </a:lnTo>
                      <a:lnTo>
                        <a:pt x="608" y="53"/>
                      </a:lnTo>
                      <a:lnTo>
                        <a:pt x="615" y="69"/>
                      </a:lnTo>
                      <a:lnTo>
                        <a:pt x="632" y="80"/>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09" name="State">
                  <a:extLst>
                    <a:ext uri="{FF2B5EF4-FFF2-40B4-BE49-F238E27FC236}">
                      <a16:creationId xmlns:a16="http://schemas.microsoft.com/office/drawing/2014/main" id="{8C0A295D-D1E9-4A50-99BE-2F1B69A6D318}"/>
                    </a:ext>
                  </a:extLst>
                </p:cNvPr>
                <p:cNvSpPr>
                  <a:spLocks/>
                </p:cNvSpPr>
                <p:nvPr/>
              </p:nvSpPr>
              <p:spPr bwMode="auto">
                <a:xfrm>
                  <a:off x="4162425" y="1755775"/>
                  <a:ext cx="85725" cy="84138"/>
                </a:xfrm>
                <a:custGeom>
                  <a:avLst/>
                  <a:gdLst>
                    <a:gd name="T0" fmla="*/ 266 w 425"/>
                    <a:gd name="T1" fmla="*/ 4 h 415"/>
                    <a:gd name="T2" fmla="*/ 272 w 425"/>
                    <a:gd name="T3" fmla="*/ 10 h 415"/>
                    <a:gd name="T4" fmla="*/ 264 w 425"/>
                    <a:gd name="T5" fmla="*/ 26 h 415"/>
                    <a:gd name="T6" fmla="*/ 277 w 425"/>
                    <a:gd name="T7" fmla="*/ 48 h 415"/>
                    <a:gd name="T8" fmla="*/ 273 w 425"/>
                    <a:gd name="T9" fmla="*/ 61 h 415"/>
                    <a:gd name="T10" fmla="*/ 285 w 425"/>
                    <a:gd name="T11" fmla="*/ 79 h 415"/>
                    <a:gd name="T12" fmla="*/ 272 w 425"/>
                    <a:gd name="T13" fmla="*/ 90 h 415"/>
                    <a:gd name="T14" fmla="*/ 268 w 425"/>
                    <a:gd name="T15" fmla="*/ 111 h 415"/>
                    <a:gd name="T16" fmla="*/ 251 w 425"/>
                    <a:gd name="T17" fmla="*/ 127 h 415"/>
                    <a:gd name="T18" fmla="*/ 242 w 425"/>
                    <a:gd name="T19" fmla="*/ 149 h 415"/>
                    <a:gd name="T20" fmla="*/ 234 w 425"/>
                    <a:gd name="T21" fmla="*/ 175 h 415"/>
                    <a:gd name="T22" fmla="*/ 223 w 425"/>
                    <a:gd name="T23" fmla="*/ 187 h 415"/>
                    <a:gd name="T24" fmla="*/ 226 w 425"/>
                    <a:gd name="T25" fmla="*/ 213 h 415"/>
                    <a:gd name="T26" fmla="*/ 307 w 425"/>
                    <a:gd name="T27" fmla="*/ 217 h 415"/>
                    <a:gd name="T28" fmla="*/ 393 w 425"/>
                    <a:gd name="T29" fmla="*/ 217 h 415"/>
                    <a:gd name="T30" fmla="*/ 391 w 425"/>
                    <a:gd name="T31" fmla="*/ 234 h 415"/>
                    <a:gd name="T32" fmla="*/ 385 w 425"/>
                    <a:gd name="T33" fmla="*/ 252 h 415"/>
                    <a:gd name="T34" fmla="*/ 390 w 425"/>
                    <a:gd name="T35" fmla="*/ 265 h 415"/>
                    <a:gd name="T36" fmla="*/ 403 w 425"/>
                    <a:gd name="T37" fmla="*/ 277 h 415"/>
                    <a:gd name="T38" fmla="*/ 406 w 425"/>
                    <a:gd name="T39" fmla="*/ 294 h 415"/>
                    <a:gd name="T40" fmla="*/ 407 w 425"/>
                    <a:gd name="T41" fmla="*/ 305 h 415"/>
                    <a:gd name="T42" fmla="*/ 397 w 425"/>
                    <a:gd name="T43" fmla="*/ 348 h 415"/>
                    <a:gd name="T44" fmla="*/ 425 w 425"/>
                    <a:gd name="T45" fmla="*/ 411 h 415"/>
                    <a:gd name="T46" fmla="*/ 300 w 425"/>
                    <a:gd name="T47" fmla="*/ 415 h 415"/>
                    <a:gd name="T48" fmla="*/ 222 w 425"/>
                    <a:gd name="T49" fmla="*/ 394 h 415"/>
                    <a:gd name="T50" fmla="*/ 169 w 425"/>
                    <a:gd name="T51" fmla="*/ 372 h 415"/>
                    <a:gd name="T52" fmla="*/ 100 w 425"/>
                    <a:gd name="T53" fmla="*/ 359 h 415"/>
                    <a:gd name="T54" fmla="*/ 20 w 425"/>
                    <a:gd name="T55" fmla="*/ 356 h 415"/>
                    <a:gd name="T56" fmla="*/ 13 w 425"/>
                    <a:gd name="T57" fmla="*/ 342 h 415"/>
                    <a:gd name="T58" fmla="*/ 22 w 425"/>
                    <a:gd name="T59" fmla="*/ 327 h 415"/>
                    <a:gd name="T60" fmla="*/ 36 w 425"/>
                    <a:gd name="T61" fmla="*/ 313 h 415"/>
                    <a:gd name="T62" fmla="*/ 36 w 425"/>
                    <a:gd name="T63" fmla="*/ 292 h 415"/>
                    <a:gd name="T64" fmla="*/ 30 w 425"/>
                    <a:gd name="T65" fmla="*/ 285 h 415"/>
                    <a:gd name="T66" fmla="*/ 38 w 425"/>
                    <a:gd name="T67" fmla="*/ 260 h 415"/>
                    <a:gd name="T68" fmla="*/ 43 w 425"/>
                    <a:gd name="T69" fmla="*/ 248 h 415"/>
                    <a:gd name="T70" fmla="*/ 52 w 425"/>
                    <a:gd name="T71" fmla="*/ 210 h 415"/>
                    <a:gd name="T72" fmla="*/ 44 w 425"/>
                    <a:gd name="T73" fmla="*/ 196 h 415"/>
                    <a:gd name="T74" fmla="*/ 34 w 425"/>
                    <a:gd name="T75" fmla="*/ 172 h 415"/>
                    <a:gd name="T76" fmla="*/ 26 w 425"/>
                    <a:gd name="T77" fmla="*/ 147 h 415"/>
                    <a:gd name="T78" fmla="*/ 21 w 425"/>
                    <a:gd name="T79" fmla="*/ 130 h 415"/>
                    <a:gd name="T80" fmla="*/ 6 w 425"/>
                    <a:gd name="T81" fmla="*/ 118 h 415"/>
                    <a:gd name="T82" fmla="*/ 0 w 425"/>
                    <a:gd name="T83" fmla="*/ 4 h 415"/>
                    <a:gd name="T84" fmla="*/ 88 w 425"/>
                    <a:gd name="T85" fmla="*/ 4 h 415"/>
                    <a:gd name="T86" fmla="*/ 188 w 425"/>
                    <a:gd name="T87" fmla="*/ 0 h 415"/>
                    <a:gd name="T88" fmla="*/ 266 w 425"/>
                    <a:gd name="T89"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5" h="415">
                      <a:moveTo>
                        <a:pt x="266" y="4"/>
                      </a:moveTo>
                      <a:lnTo>
                        <a:pt x="272" y="10"/>
                      </a:lnTo>
                      <a:lnTo>
                        <a:pt x="264" y="26"/>
                      </a:lnTo>
                      <a:lnTo>
                        <a:pt x="277" y="48"/>
                      </a:lnTo>
                      <a:lnTo>
                        <a:pt x="273" y="61"/>
                      </a:lnTo>
                      <a:lnTo>
                        <a:pt x="285" y="79"/>
                      </a:lnTo>
                      <a:lnTo>
                        <a:pt x="272" y="90"/>
                      </a:lnTo>
                      <a:lnTo>
                        <a:pt x="268" y="111"/>
                      </a:lnTo>
                      <a:lnTo>
                        <a:pt x="251" y="127"/>
                      </a:lnTo>
                      <a:lnTo>
                        <a:pt x="242" y="149"/>
                      </a:lnTo>
                      <a:lnTo>
                        <a:pt x="234" y="175"/>
                      </a:lnTo>
                      <a:lnTo>
                        <a:pt x="223" y="187"/>
                      </a:lnTo>
                      <a:lnTo>
                        <a:pt x="226" y="213"/>
                      </a:lnTo>
                      <a:lnTo>
                        <a:pt x="307" y="217"/>
                      </a:lnTo>
                      <a:lnTo>
                        <a:pt x="393" y="217"/>
                      </a:lnTo>
                      <a:lnTo>
                        <a:pt x="391" y="234"/>
                      </a:lnTo>
                      <a:lnTo>
                        <a:pt x="385" y="252"/>
                      </a:lnTo>
                      <a:lnTo>
                        <a:pt x="390" y="265"/>
                      </a:lnTo>
                      <a:lnTo>
                        <a:pt x="403" y="277"/>
                      </a:lnTo>
                      <a:lnTo>
                        <a:pt x="406" y="294"/>
                      </a:lnTo>
                      <a:lnTo>
                        <a:pt x="407" y="305"/>
                      </a:lnTo>
                      <a:lnTo>
                        <a:pt x="397" y="348"/>
                      </a:lnTo>
                      <a:lnTo>
                        <a:pt x="425" y="411"/>
                      </a:lnTo>
                      <a:lnTo>
                        <a:pt x="300" y="415"/>
                      </a:lnTo>
                      <a:lnTo>
                        <a:pt x="222" y="394"/>
                      </a:lnTo>
                      <a:lnTo>
                        <a:pt x="169" y="372"/>
                      </a:lnTo>
                      <a:lnTo>
                        <a:pt x="100" y="359"/>
                      </a:lnTo>
                      <a:lnTo>
                        <a:pt x="20" y="356"/>
                      </a:lnTo>
                      <a:lnTo>
                        <a:pt x="13" y="342"/>
                      </a:lnTo>
                      <a:lnTo>
                        <a:pt x="22" y="327"/>
                      </a:lnTo>
                      <a:lnTo>
                        <a:pt x="36" y="313"/>
                      </a:lnTo>
                      <a:lnTo>
                        <a:pt x="36" y="292"/>
                      </a:lnTo>
                      <a:lnTo>
                        <a:pt x="30" y="285"/>
                      </a:lnTo>
                      <a:lnTo>
                        <a:pt x="38" y="260"/>
                      </a:lnTo>
                      <a:lnTo>
                        <a:pt x="43" y="248"/>
                      </a:lnTo>
                      <a:lnTo>
                        <a:pt x="52" y="210"/>
                      </a:lnTo>
                      <a:lnTo>
                        <a:pt x="44" y="196"/>
                      </a:lnTo>
                      <a:lnTo>
                        <a:pt x="34" y="172"/>
                      </a:lnTo>
                      <a:lnTo>
                        <a:pt x="26" y="147"/>
                      </a:lnTo>
                      <a:lnTo>
                        <a:pt x="21" y="130"/>
                      </a:lnTo>
                      <a:lnTo>
                        <a:pt x="6" y="118"/>
                      </a:lnTo>
                      <a:lnTo>
                        <a:pt x="0" y="4"/>
                      </a:lnTo>
                      <a:lnTo>
                        <a:pt x="88" y="4"/>
                      </a:lnTo>
                      <a:lnTo>
                        <a:pt x="188" y="0"/>
                      </a:lnTo>
                      <a:lnTo>
                        <a:pt x="266" y="4"/>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0" name="State">
                  <a:extLst>
                    <a:ext uri="{FF2B5EF4-FFF2-40B4-BE49-F238E27FC236}">
                      <a16:creationId xmlns:a16="http://schemas.microsoft.com/office/drawing/2014/main" id="{D4A1D6D1-2476-4A81-9D67-8E3B6E400034}"/>
                    </a:ext>
                  </a:extLst>
                </p:cNvPr>
                <p:cNvSpPr>
                  <a:spLocks/>
                </p:cNvSpPr>
                <p:nvPr/>
              </p:nvSpPr>
              <p:spPr bwMode="auto">
                <a:xfrm>
                  <a:off x="4543425" y="1525588"/>
                  <a:ext cx="66675" cy="34925"/>
                </a:xfrm>
                <a:custGeom>
                  <a:avLst/>
                  <a:gdLst>
                    <a:gd name="T0" fmla="*/ 246 w 331"/>
                    <a:gd name="T1" fmla="*/ 2 h 172"/>
                    <a:gd name="T2" fmla="*/ 245 w 331"/>
                    <a:gd name="T3" fmla="*/ 68 h 172"/>
                    <a:gd name="T4" fmla="*/ 275 w 331"/>
                    <a:gd name="T5" fmla="*/ 132 h 172"/>
                    <a:gd name="T6" fmla="*/ 313 w 331"/>
                    <a:gd name="T7" fmla="*/ 135 h 172"/>
                    <a:gd name="T8" fmla="*/ 303 w 331"/>
                    <a:gd name="T9" fmla="*/ 91 h 172"/>
                    <a:gd name="T10" fmla="*/ 331 w 331"/>
                    <a:gd name="T11" fmla="*/ 118 h 172"/>
                    <a:gd name="T12" fmla="*/ 323 w 331"/>
                    <a:gd name="T13" fmla="*/ 153 h 172"/>
                    <a:gd name="T14" fmla="*/ 262 w 331"/>
                    <a:gd name="T15" fmla="*/ 172 h 172"/>
                    <a:gd name="T16" fmla="*/ 218 w 331"/>
                    <a:gd name="T17" fmla="*/ 170 h 172"/>
                    <a:gd name="T18" fmla="*/ 215 w 331"/>
                    <a:gd name="T19" fmla="*/ 151 h 172"/>
                    <a:gd name="T20" fmla="*/ 201 w 331"/>
                    <a:gd name="T21" fmla="*/ 137 h 172"/>
                    <a:gd name="T22" fmla="*/ 194 w 331"/>
                    <a:gd name="T23" fmla="*/ 106 h 172"/>
                    <a:gd name="T24" fmla="*/ 155 w 331"/>
                    <a:gd name="T25" fmla="*/ 107 h 172"/>
                    <a:gd name="T26" fmla="*/ 70 w 331"/>
                    <a:gd name="T27" fmla="*/ 104 h 172"/>
                    <a:gd name="T28" fmla="*/ 0 w 331"/>
                    <a:gd name="T29" fmla="*/ 102 h 172"/>
                    <a:gd name="T30" fmla="*/ 20 w 331"/>
                    <a:gd name="T31" fmla="*/ 18 h 172"/>
                    <a:gd name="T32" fmla="*/ 95 w 331"/>
                    <a:gd name="T33" fmla="*/ 20 h 172"/>
                    <a:gd name="T34" fmla="*/ 206 w 331"/>
                    <a:gd name="T35" fmla="*/ 21 h 172"/>
                    <a:gd name="T36" fmla="*/ 215 w 331"/>
                    <a:gd name="T37" fmla="*/ 8 h 172"/>
                    <a:gd name="T38" fmla="*/ 235 w 331"/>
                    <a:gd name="T39" fmla="*/ 0 h 172"/>
                    <a:gd name="T40" fmla="*/ 246 w 331"/>
                    <a:gd name="T41" fmla="*/ 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1" h="172">
                      <a:moveTo>
                        <a:pt x="246" y="2"/>
                      </a:moveTo>
                      <a:lnTo>
                        <a:pt x="245" y="68"/>
                      </a:lnTo>
                      <a:lnTo>
                        <a:pt x="275" y="132"/>
                      </a:lnTo>
                      <a:lnTo>
                        <a:pt x="313" y="135"/>
                      </a:lnTo>
                      <a:lnTo>
                        <a:pt x="303" y="91"/>
                      </a:lnTo>
                      <a:lnTo>
                        <a:pt x="331" y="118"/>
                      </a:lnTo>
                      <a:lnTo>
                        <a:pt x="323" y="153"/>
                      </a:lnTo>
                      <a:lnTo>
                        <a:pt x="262" y="172"/>
                      </a:lnTo>
                      <a:lnTo>
                        <a:pt x="218" y="170"/>
                      </a:lnTo>
                      <a:lnTo>
                        <a:pt x="215" y="151"/>
                      </a:lnTo>
                      <a:lnTo>
                        <a:pt x="201" y="137"/>
                      </a:lnTo>
                      <a:lnTo>
                        <a:pt x="194" y="106"/>
                      </a:lnTo>
                      <a:lnTo>
                        <a:pt x="155" y="107"/>
                      </a:lnTo>
                      <a:lnTo>
                        <a:pt x="70" y="104"/>
                      </a:lnTo>
                      <a:lnTo>
                        <a:pt x="0" y="102"/>
                      </a:lnTo>
                      <a:lnTo>
                        <a:pt x="20" y="18"/>
                      </a:lnTo>
                      <a:lnTo>
                        <a:pt x="95" y="20"/>
                      </a:lnTo>
                      <a:lnTo>
                        <a:pt x="206" y="21"/>
                      </a:lnTo>
                      <a:lnTo>
                        <a:pt x="215" y="8"/>
                      </a:lnTo>
                      <a:lnTo>
                        <a:pt x="235" y="0"/>
                      </a:lnTo>
                      <a:lnTo>
                        <a:pt x="246" y="2"/>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1" name="State">
                  <a:extLst>
                    <a:ext uri="{FF2B5EF4-FFF2-40B4-BE49-F238E27FC236}">
                      <a16:creationId xmlns:a16="http://schemas.microsoft.com/office/drawing/2014/main" id="{54DCEB52-99B9-4E4F-AE32-1C1FB1586230}"/>
                    </a:ext>
                  </a:extLst>
                </p:cNvPr>
                <p:cNvSpPr>
                  <a:spLocks/>
                </p:cNvSpPr>
                <p:nvPr/>
              </p:nvSpPr>
              <p:spPr bwMode="auto">
                <a:xfrm>
                  <a:off x="4432300" y="1603375"/>
                  <a:ext cx="84138" cy="42863"/>
                </a:xfrm>
                <a:custGeom>
                  <a:avLst/>
                  <a:gdLst>
                    <a:gd name="T0" fmla="*/ 338 w 411"/>
                    <a:gd name="T1" fmla="*/ 1 h 209"/>
                    <a:gd name="T2" fmla="*/ 345 w 411"/>
                    <a:gd name="T3" fmla="*/ 150 h 209"/>
                    <a:gd name="T4" fmla="*/ 406 w 411"/>
                    <a:gd name="T5" fmla="*/ 150 h 209"/>
                    <a:gd name="T6" fmla="*/ 411 w 411"/>
                    <a:gd name="T7" fmla="*/ 160 h 209"/>
                    <a:gd name="T8" fmla="*/ 375 w 411"/>
                    <a:gd name="T9" fmla="*/ 200 h 209"/>
                    <a:gd name="T10" fmla="*/ 354 w 411"/>
                    <a:gd name="T11" fmla="*/ 201 h 209"/>
                    <a:gd name="T12" fmla="*/ 347 w 411"/>
                    <a:gd name="T13" fmla="*/ 209 h 209"/>
                    <a:gd name="T14" fmla="*/ 300 w 411"/>
                    <a:gd name="T15" fmla="*/ 154 h 209"/>
                    <a:gd name="T16" fmla="*/ 297 w 411"/>
                    <a:gd name="T17" fmla="*/ 67 h 209"/>
                    <a:gd name="T18" fmla="*/ 281 w 411"/>
                    <a:gd name="T19" fmla="*/ 108 h 209"/>
                    <a:gd name="T20" fmla="*/ 283 w 411"/>
                    <a:gd name="T21" fmla="*/ 208 h 209"/>
                    <a:gd name="T22" fmla="*/ 228 w 411"/>
                    <a:gd name="T23" fmla="*/ 174 h 209"/>
                    <a:gd name="T24" fmla="*/ 223 w 411"/>
                    <a:gd name="T25" fmla="*/ 157 h 209"/>
                    <a:gd name="T26" fmla="*/ 208 w 411"/>
                    <a:gd name="T27" fmla="*/ 162 h 209"/>
                    <a:gd name="T28" fmla="*/ 196 w 411"/>
                    <a:gd name="T29" fmla="*/ 156 h 209"/>
                    <a:gd name="T30" fmla="*/ 206 w 411"/>
                    <a:gd name="T31" fmla="*/ 130 h 209"/>
                    <a:gd name="T32" fmla="*/ 222 w 411"/>
                    <a:gd name="T33" fmla="*/ 119 h 209"/>
                    <a:gd name="T34" fmla="*/ 223 w 411"/>
                    <a:gd name="T35" fmla="*/ 110 h 209"/>
                    <a:gd name="T36" fmla="*/ 235 w 411"/>
                    <a:gd name="T37" fmla="*/ 100 h 209"/>
                    <a:gd name="T38" fmla="*/ 224 w 411"/>
                    <a:gd name="T39" fmla="*/ 88 h 209"/>
                    <a:gd name="T40" fmla="*/ 216 w 411"/>
                    <a:gd name="T41" fmla="*/ 93 h 209"/>
                    <a:gd name="T42" fmla="*/ 199 w 411"/>
                    <a:gd name="T43" fmla="*/ 80 h 209"/>
                    <a:gd name="T44" fmla="*/ 180 w 411"/>
                    <a:gd name="T45" fmla="*/ 73 h 209"/>
                    <a:gd name="T46" fmla="*/ 187 w 411"/>
                    <a:gd name="T47" fmla="*/ 61 h 209"/>
                    <a:gd name="T48" fmla="*/ 174 w 411"/>
                    <a:gd name="T49" fmla="*/ 52 h 209"/>
                    <a:gd name="T50" fmla="*/ 161 w 411"/>
                    <a:gd name="T51" fmla="*/ 48 h 209"/>
                    <a:gd name="T52" fmla="*/ 154 w 411"/>
                    <a:gd name="T53" fmla="*/ 33 h 209"/>
                    <a:gd name="T54" fmla="*/ 143 w 411"/>
                    <a:gd name="T55" fmla="*/ 16 h 209"/>
                    <a:gd name="T56" fmla="*/ 114 w 411"/>
                    <a:gd name="T57" fmla="*/ 7 h 209"/>
                    <a:gd name="T58" fmla="*/ 97 w 411"/>
                    <a:gd name="T59" fmla="*/ 16 h 209"/>
                    <a:gd name="T60" fmla="*/ 87 w 411"/>
                    <a:gd name="T61" fmla="*/ 25 h 209"/>
                    <a:gd name="T62" fmla="*/ 60 w 411"/>
                    <a:gd name="T63" fmla="*/ 20 h 209"/>
                    <a:gd name="T64" fmla="*/ 48 w 411"/>
                    <a:gd name="T65" fmla="*/ 32 h 209"/>
                    <a:gd name="T66" fmla="*/ 29 w 411"/>
                    <a:gd name="T67" fmla="*/ 37 h 209"/>
                    <a:gd name="T68" fmla="*/ 14 w 411"/>
                    <a:gd name="T69" fmla="*/ 50 h 209"/>
                    <a:gd name="T70" fmla="*/ 0 w 411"/>
                    <a:gd name="T71" fmla="*/ 61 h 209"/>
                    <a:gd name="T72" fmla="*/ 0 w 411"/>
                    <a:gd name="T73" fmla="*/ 1 h 209"/>
                    <a:gd name="T74" fmla="*/ 85 w 411"/>
                    <a:gd name="T75" fmla="*/ 1 h 209"/>
                    <a:gd name="T76" fmla="*/ 114 w 411"/>
                    <a:gd name="T77" fmla="*/ 1 h 209"/>
                    <a:gd name="T78" fmla="*/ 179 w 411"/>
                    <a:gd name="T79" fmla="*/ 0 h 209"/>
                    <a:gd name="T80" fmla="*/ 257 w 411"/>
                    <a:gd name="T81" fmla="*/ 1 h 209"/>
                    <a:gd name="T82" fmla="*/ 338 w 411"/>
                    <a:gd name="T83" fmla="*/ 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1" h="209">
                      <a:moveTo>
                        <a:pt x="338" y="1"/>
                      </a:moveTo>
                      <a:lnTo>
                        <a:pt x="345" y="150"/>
                      </a:lnTo>
                      <a:lnTo>
                        <a:pt x="406" y="150"/>
                      </a:lnTo>
                      <a:lnTo>
                        <a:pt x="411" y="160"/>
                      </a:lnTo>
                      <a:lnTo>
                        <a:pt x="375" y="200"/>
                      </a:lnTo>
                      <a:lnTo>
                        <a:pt x="354" y="201"/>
                      </a:lnTo>
                      <a:lnTo>
                        <a:pt x="347" y="209"/>
                      </a:lnTo>
                      <a:lnTo>
                        <a:pt x="300" y="154"/>
                      </a:lnTo>
                      <a:lnTo>
                        <a:pt x="297" y="67"/>
                      </a:lnTo>
                      <a:lnTo>
                        <a:pt x="281" y="108"/>
                      </a:lnTo>
                      <a:lnTo>
                        <a:pt x="283" y="208"/>
                      </a:lnTo>
                      <a:lnTo>
                        <a:pt x="228" y="174"/>
                      </a:lnTo>
                      <a:lnTo>
                        <a:pt x="223" y="157"/>
                      </a:lnTo>
                      <a:lnTo>
                        <a:pt x="208" y="162"/>
                      </a:lnTo>
                      <a:lnTo>
                        <a:pt x="196" y="156"/>
                      </a:lnTo>
                      <a:lnTo>
                        <a:pt x="206" y="130"/>
                      </a:lnTo>
                      <a:lnTo>
                        <a:pt x="222" y="119"/>
                      </a:lnTo>
                      <a:lnTo>
                        <a:pt x="223" y="110"/>
                      </a:lnTo>
                      <a:lnTo>
                        <a:pt x="235" y="100"/>
                      </a:lnTo>
                      <a:lnTo>
                        <a:pt x="224" y="88"/>
                      </a:lnTo>
                      <a:lnTo>
                        <a:pt x="216" y="93"/>
                      </a:lnTo>
                      <a:lnTo>
                        <a:pt x="199" y="80"/>
                      </a:lnTo>
                      <a:lnTo>
                        <a:pt x="180" y="73"/>
                      </a:lnTo>
                      <a:lnTo>
                        <a:pt x="187" y="61"/>
                      </a:lnTo>
                      <a:lnTo>
                        <a:pt x="174" y="52"/>
                      </a:lnTo>
                      <a:lnTo>
                        <a:pt x="161" y="48"/>
                      </a:lnTo>
                      <a:lnTo>
                        <a:pt x="154" y="33"/>
                      </a:lnTo>
                      <a:lnTo>
                        <a:pt x="143" y="16"/>
                      </a:lnTo>
                      <a:lnTo>
                        <a:pt x="114" y="7"/>
                      </a:lnTo>
                      <a:lnTo>
                        <a:pt x="97" y="16"/>
                      </a:lnTo>
                      <a:lnTo>
                        <a:pt x="87" y="25"/>
                      </a:lnTo>
                      <a:lnTo>
                        <a:pt x="60" y="20"/>
                      </a:lnTo>
                      <a:lnTo>
                        <a:pt x="48" y="32"/>
                      </a:lnTo>
                      <a:lnTo>
                        <a:pt x="29" y="37"/>
                      </a:lnTo>
                      <a:lnTo>
                        <a:pt x="14" y="50"/>
                      </a:lnTo>
                      <a:lnTo>
                        <a:pt x="0" y="61"/>
                      </a:lnTo>
                      <a:lnTo>
                        <a:pt x="0" y="1"/>
                      </a:lnTo>
                      <a:lnTo>
                        <a:pt x="85" y="1"/>
                      </a:lnTo>
                      <a:lnTo>
                        <a:pt x="114" y="1"/>
                      </a:lnTo>
                      <a:lnTo>
                        <a:pt x="179" y="0"/>
                      </a:lnTo>
                      <a:lnTo>
                        <a:pt x="257" y="1"/>
                      </a:lnTo>
                      <a:lnTo>
                        <a:pt x="338" y="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2" name="State">
                  <a:extLst>
                    <a:ext uri="{FF2B5EF4-FFF2-40B4-BE49-F238E27FC236}">
                      <a16:creationId xmlns:a16="http://schemas.microsoft.com/office/drawing/2014/main" id="{A58BF024-DBCB-469F-85E1-4EE969F60305}"/>
                    </a:ext>
                  </a:extLst>
                </p:cNvPr>
                <p:cNvSpPr>
                  <a:spLocks/>
                </p:cNvSpPr>
                <p:nvPr/>
              </p:nvSpPr>
              <p:spPr bwMode="auto">
                <a:xfrm>
                  <a:off x="4587875" y="1406525"/>
                  <a:ext cx="73025" cy="114300"/>
                </a:xfrm>
                <a:custGeom>
                  <a:avLst/>
                  <a:gdLst>
                    <a:gd name="T0" fmla="*/ 39 w 361"/>
                    <a:gd name="T1" fmla="*/ 561 h 562"/>
                    <a:gd name="T2" fmla="*/ 29 w 361"/>
                    <a:gd name="T3" fmla="*/ 562 h 562"/>
                    <a:gd name="T4" fmla="*/ 25 w 361"/>
                    <a:gd name="T5" fmla="*/ 545 h 562"/>
                    <a:gd name="T6" fmla="*/ 8 w 361"/>
                    <a:gd name="T7" fmla="*/ 526 h 562"/>
                    <a:gd name="T8" fmla="*/ 12 w 361"/>
                    <a:gd name="T9" fmla="*/ 514 h 562"/>
                    <a:gd name="T10" fmla="*/ 0 w 361"/>
                    <a:gd name="T11" fmla="*/ 283 h 562"/>
                    <a:gd name="T12" fmla="*/ 38 w 361"/>
                    <a:gd name="T13" fmla="*/ 261 h 562"/>
                    <a:gd name="T14" fmla="*/ 70 w 361"/>
                    <a:gd name="T15" fmla="*/ 202 h 562"/>
                    <a:gd name="T16" fmla="*/ 98 w 361"/>
                    <a:gd name="T17" fmla="*/ 100 h 562"/>
                    <a:gd name="T18" fmla="*/ 168 w 361"/>
                    <a:gd name="T19" fmla="*/ 0 h 562"/>
                    <a:gd name="T20" fmla="*/ 198 w 361"/>
                    <a:gd name="T21" fmla="*/ 35 h 562"/>
                    <a:gd name="T22" fmla="*/ 260 w 361"/>
                    <a:gd name="T23" fmla="*/ 12 h 562"/>
                    <a:gd name="T24" fmla="*/ 300 w 361"/>
                    <a:gd name="T25" fmla="*/ 51 h 562"/>
                    <a:gd name="T26" fmla="*/ 300 w 361"/>
                    <a:gd name="T27" fmla="*/ 230 h 562"/>
                    <a:gd name="T28" fmla="*/ 360 w 361"/>
                    <a:gd name="T29" fmla="*/ 302 h 562"/>
                    <a:gd name="T30" fmla="*/ 361 w 361"/>
                    <a:gd name="T31" fmla="*/ 357 h 562"/>
                    <a:gd name="T32" fmla="*/ 272 w 361"/>
                    <a:gd name="T33" fmla="*/ 397 h 562"/>
                    <a:gd name="T34" fmla="*/ 183 w 361"/>
                    <a:gd name="T35" fmla="*/ 427 h 562"/>
                    <a:gd name="T36" fmla="*/ 80 w 361"/>
                    <a:gd name="T37" fmla="*/ 502 h 562"/>
                    <a:gd name="T38" fmla="*/ 39 w 361"/>
                    <a:gd name="T39" fmla="*/ 56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1" h="562">
                      <a:moveTo>
                        <a:pt x="39" y="561"/>
                      </a:moveTo>
                      <a:lnTo>
                        <a:pt x="29" y="562"/>
                      </a:lnTo>
                      <a:lnTo>
                        <a:pt x="25" y="545"/>
                      </a:lnTo>
                      <a:lnTo>
                        <a:pt x="8" y="526"/>
                      </a:lnTo>
                      <a:lnTo>
                        <a:pt x="12" y="514"/>
                      </a:lnTo>
                      <a:lnTo>
                        <a:pt x="0" y="283"/>
                      </a:lnTo>
                      <a:lnTo>
                        <a:pt x="38" y="261"/>
                      </a:lnTo>
                      <a:lnTo>
                        <a:pt x="70" y="202"/>
                      </a:lnTo>
                      <a:lnTo>
                        <a:pt x="98" y="100"/>
                      </a:lnTo>
                      <a:lnTo>
                        <a:pt x="168" y="0"/>
                      </a:lnTo>
                      <a:lnTo>
                        <a:pt x="198" y="35"/>
                      </a:lnTo>
                      <a:lnTo>
                        <a:pt x="260" y="12"/>
                      </a:lnTo>
                      <a:lnTo>
                        <a:pt x="300" y="51"/>
                      </a:lnTo>
                      <a:lnTo>
                        <a:pt x="300" y="230"/>
                      </a:lnTo>
                      <a:lnTo>
                        <a:pt x="360" y="302"/>
                      </a:lnTo>
                      <a:lnTo>
                        <a:pt x="361" y="357"/>
                      </a:lnTo>
                      <a:lnTo>
                        <a:pt x="272" y="397"/>
                      </a:lnTo>
                      <a:lnTo>
                        <a:pt x="183" y="427"/>
                      </a:lnTo>
                      <a:lnTo>
                        <a:pt x="80" y="502"/>
                      </a:lnTo>
                      <a:lnTo>
                        <a:pt x="39" y="56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3" name="State">
                  <a:extLst>
                    <a:ext uri="{FF2B5EF4-FFF2-40B4-BE49-F238E27FC236}">
                      <a16:creationId xmlns:a16="http://schemas.microsoft.com/office/drawing/2014/main" id="{686AEBE6-D5D3-4779-9859-A197C91E5B5C}"/>
                    </a:ext>
                  </a:extLst>
                </p:cNvPr>
                <p:cNvSpPr>
                  <a:spLocks noEditPoints="1"/>
                </p:cNvSpPr>
                <p:nvPr/>
              </p:nvSpPr>
              <p:spPr bwMode="auto">
                <a:xfrm>
                  <a:off x="4229100" y="1406525"/>
                  <a:ext cx="149225" cy="149225"/>
                </a:xfrm>
                <a:custGeom>
                  <a:avLst/>
                  <a:gdLst>
                    <a:gd name="T0" fmla="*/ 536 w 732"/>
                    <a:gd name="T1" fmla="*/ 125 h 739"/>
                    <a:gd name="T2" fmla="*/ 567 w 732"/>
                    <a:gd name="T3" fmla="*/ 129 h 739"/>
                    <a:gd name="T4" fmla="*/ 601 w 732"/>
                    <a:gd name="T5" fmla="*/ 195 h 739"/>
                    <a:gd name="T6" fmla="*/ 517 w 732"/>
                    <a:gd name="T7" fmla="*/ 206 h 739"/>
                    <a:gd name="T8" fmla="*/ 374 w 732"/>
                    <a:gd name="T9" fmla="*/ 218 h 739"/>
                    <a:gd name="T10" fmla="*/ 258 w 732"/>
                    <a:gd name="T11" fmla="*/ 312 h 739"/>
                    <a:gd name="T12" fmla="*/ 256 w 732"/>
                    <a:gd name="T13" fmla="*/ 311 h 739"/>
                    <a:gd name="T14" fmla="*/ 250 w 732"/>
                    <a:gd name="T15" fmla="*/ 275 h 739"/>
                    <a:gd name="T16" fmla="*/ 234 w 732"/>
                    <a:gd name="T17" fmla="*/ 253 h 739"/>
                    <a:gd name="T18" fmla="*/ 232 w 732"/>
                    <a:gd name="T19" fmla="*/ 225 h 739"/>
                    <a:gd name="T20" fmla="*/ 205 w 732"/>
                    <a:gd name="T21" fmla="*/ 195 h 739"/>
                    <a:gd name="T22" fmla="*/ 161 w 732"/>
                    <a:gd name="T23" fmla="*/ 193 h 739"/>
                    <a:gd name="T24" fmla="*/ 28 w 732"/>
                    <a:gd name="T25" fmla="*/ 146 h 739"/>
                    <a:gd name="T26" fmla="*/ 7 w 732"/>
                    <a:gd name="T27" fmla="*/ 118 h 739"/>
                    <a:gd name="T28" fmla="*/ 1 w 732"/>
                    <a:gd name="T29" fmla="*/ 120 h 739"/>
                    <a:gd name="T30" fmla="*/ 1 w 732"/>
                    <a:gd name="T31" fmla="*/ 120 h 739"/>
                    <a:gd name="T32" fmla="*/ 145 w 732"/>
                    <a:gd name="T33" fmla="*/ 44 h 739"/>
                    <a:gd name="T34" fmla="*/ 196 w 732"/>
                    <a:gd name="T35" fmla="*/ 70 h 739"/>
                    <a:gd name="T36" fmla="*/ 313 w 732"/>
                    <a:gd name="T37" fmla="*/ 137 h 739"/>
                    <a:gd name="T38" fmla="*/ 484 w 732"/>
                    <a:gd name="T39" fmla="*/ 96 h 739"/>
                    <a:gd name="T40" fmla="*/ 531 w 732"/>
                    <a:gd name="T41" fmla="*/ 138 h 739"/>
                    <a:gd name="T42" fmla="*/ 536 w 732"/>
                    <a:gd name="T43" fmla="*/ 125 h 739"/>
                    <a:gd name="T44" fmla="*/ 732 w 732"/>
                    <a:gd name="T45" fmla="*/ 578 h 739"/>
                    <a:gd name="T46" fmla="*/ 686 w 732"/>
                    <a:gd name="T47" fmla="*/ 647 h 739"/>
                    <a:gd name="T48" fmla="*/ 666 w 732"/>
                    <a:gd name="T49" fmla="*/ 690 h 739"/>
                    <a:gd name="T50" fmla="*/ 635 w 732"/>
                    <a:gd name="T51" fmla="*/ 737 h 739"/>
                    <a:gd name="T52" fmla="*/ 559 w 732"/>
                    <a:gd name="T53" fmla="*/ 738 h 739"/>
                    <a:gd name="T54" fmla="*/ 512 w 732"/>
                    <a:gd name="T55" fmla="*/ 729 h 739"/>
                    <a:gd name="T56" fmla="*/ 328 w 732"/>
                    <a:gd name="T57" fmla="*/ 729 h 739"/>
                    <a:gd name="T58" fmla="*/ 328 w 732"/>
                    <a:gd name="T59" fmla="*/ 729 h 739"/>
                    <a:gd name="T60" fmla="*/ 383 w 732"/>
                    <a:gd name="T61" fmla="*/ 653 h 739"/>
                    <a:gd name="T62" fmla="*/ 356 w 732"/>
                    <a:gd name="T63" fmla="*/ 495 h 739"/>
                    <a:gd name="T64" fmla="*/ 384 w 732"/>
                    <a:gd name="T65" fmla="*/ 379 h 739"/>
                    <a:gd name="T66" fmla="*/ 443 w 732"/>
                    <a:gd name="T67" fmla="*/ 306 h 739"/>
                    <a:gd name="T68" fmla="*/ 468 w 732"/>
                    <a:gd name="T69" fmla="*/ 286 h 739"/>
                    <a:gd name="T70" fmla="*/ 501 w 732"/>
                    <a:gd name="T71" fmla="*/ 223 h 739"/>
                    <a:gd name="T72" fmla="*/ 646 w 732"/>
                    <a:gd name="T73" fmla="*/ 300 h 739"/>
                    <a:gd name="T74" fmla="*/ 646 w 732"/>
                    <a:gd name="T75" fmla="*/ 416 h 739"/>
                    <a:gd name="T76" fmla="*/ 600 w 732"/>
                    <a:gd name="T77" fmla="*/ 498 h 739"/>
                    <a:gd name="T78" fmla="*/ 675 w 732"/>
                    <a:gd name="T79" fmla="*/ 443 h 739"/>
                    <a:gd name="T80" fmla="*/ 725 w 732"/>
                    <a:gd name="T81" fmla="*/ 529 h 739"/>
                    <a:gd name="T82" fmla="*/ 732 w 732"/>
                    <a:gd name="T83" fmla="*/ 578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2" h="739">
                      <a:moveTo>
                        <a:pt x="536" y="125"/>
                      </a:moveTo>
                      <a:lnTo>
                        <a:pt x="536" y="125"/>
                      </a:lnTo>
                      <a:lnTo>
                        <a:pt x="567" y="129"/>
                      </a:lnTo>
                      <a:lnTo>
                        <a:pt x="567" y="129"/>
                      </a:lnTo>
                      <a:lnTo>
                        <a:pt x="555" y="142"/>
                      </a:lnTo>
                      <a:lnTo>
                        <a:pt x="601" y="195"/>
                      </a:lnTo>
                      <a:lnTo>
                        <a:pt x="520" y="206"/>
                      </a:lnTo>
                      <a:lnTo>
                        <a:pt x="517" y="206"/>
                      </a:lnTo>
                      <a:lnTo>
                        <a:pt x="445" y="192"/>
                      </a:lnTo>
                      <a:lnTo>
                        <a:pt x="374" y="218"/>
                      </a:lnTo>
                      <a:lnTo>
                        <a:pt x="312" y="230"/>
                      </a:lnTo>
                      <a:lnTo>
                        <a:pt x="258" y="312"/>
                      </a:lnTo>
                      <a:lnTo>
                        <a:pt x="256" y="311"/>
                      </a:lnTo>
                      <a:lnTo>
                        <a:pt x="256" y="311"/>
                      </a:lnTo>
                      <a:lnTo>
                        <a:pt x="243" y="296"/>
                      </a:lnTo>
                      <a:lnTo>
                        <a:pt x="250" y="275"/>
                      </a:lnTo>
                      <a:lnTo>
                        <a:pt x="230" y="274"/>
                      </a:lnTo>
                      <a:lnTo>
                        <a:pt x="234" y="253"/>
                      </a:lnTo>
                      <a:lnTo>
                        <a:pt x="240" y="243"/>
                      </a:lnTo>
                      <a:lnTo>
                        <a:pt x="232" y="225"/>
                      </a:lnTo>
                      <a:lnTo>
                        <a:pt x="210" y="216"/>
                      </a:lnTo>
                      <a:lnTo>
                        <a:pt x="205" y="195"/>
                      </a:lnTo>
                      <a:lnTo>
                        <a:pt x="187" y="193"/>
                      </a:lnTo>
                      <a:lnTo>
                        <a:pt x="161" y="193"/>
                      </a:lnTo>
                      <a:lnTo>
                        <a:pt x="108" y="170"/>
                      </a:lnTo>
                      <a:lnTo>
                        <a:pt x="28" y="146"/>
                      </a:lnTo>
                      <a:lnTo>
                        <a:pt x="21" y="122"/>
                      </a:lnTo>
                      <a:lnTo>
                        <a:pt x="7" y="118"/>
                      </a:lnTo>
                      <a:lnTo>
                        <a:pt x="7" y="118"/>
                      </a:lnTo>
                      <a:lnTo>
                        <a:pt x="1" y="120"/>
                      </a:lnTo>
                      <a:lnTo>
                        <a:pt x="0" y="120"/>
                      </a:lnTo>
                      <a:lnTo>
                        <a:pt x="1" y="120"/>
                      </a:lnTo>
                      <a:lnTo>
                        <a:pt x="72" y="87"/>
                      </a:lnTo>
                      <a:lnTo>
                        <a:pt x="145" y="44"/>
                      </a:lnTo>
                      <a:lnTo>
                        <a:pt x="226" y="0"/>
                      </a:lnTo>
                      <a:lnTo>
                        <a:pt x="196" y="70"/>
                      </a:lnTo>
                      <a:lnTo>
                        <a:pt x="248" y="87"/>
                      </a:lnTo>
                      <a:lnTo>
                        <a:pt x="313" y="137"/>
                      </a:lnTo>
                      <a:lnTo>
                        <a:pt x="394" y="108"/>
                      </a:lnTo>
                      <a:lnTo>
                        <a:pt x="484" y="96"/>
                      </a:lnTo>
                      <a:lnTo>
                        <a:pt x="503" y="133"/>
                      </a:lnTo>
                      <a:lnTo>
                        <a:pt x="531" y="138"/>
                      </a:lnTo>
                      <a:lnTo>
                        <a:pt x="537" y="125"/>
                      </a:lnTo>
                      <a:lnTo>
                        <a:pt x="536" y="125"/>
                      </a:lnTo>
                      <a:close/>
                      <a:moveTo>
                        <a:pt x="732" y="578"/>
                      </a:moveTo>
                      <a:lnTo>
                        <a:pt x="732" y="578"/>
                      </a:lnTo>
                      <a:lnTo>
                        <a:pt x="730" y="579"/>
                      </a:lnTo>
                      <a:lnTo>
                        <a:pt x="686" y="647"/>
                      </a:lnTo>
                      <a:lnTo>
                        <a:pt x="666" y="690"/>
                      </a:lnTo>
                      <a:lnTo>
                        <a:pt x="666" y="690"/>
                      </a:lnTo>
                      <a:lnTo>
                        <a:pt x="635" y="737"/>
                      </a:lnTo>
                      <a:lnTo>
                        <a:pt x="635" y="737"/>
                      </a:lnTo>
                      <a:lnTo>
                        <a:pt x="601" y="738"/>
                      </a:lnTo>
                      <a:lnTo>
                        <a:pt x="559" y="738"/>
                      </a:lnTo>
                      <a:lnTo>
                        <a:pt x="512" y="739"/>
                      </a:lnTo>
                      <a:lnTo>
                        <a:pt x="512" y="729"/>
                      </a:lnTo>
                      <a:lnTo>
                        <a:pt x="426" y="730"/>
                      </a:lnTo>
                      <a:lnTo>
                        <a:pt x="328" y="729"/>
                      </a:lnTo>
                      <a:lnTo>
                        <a:pt x="328" y="729"/>
                      </a:lnTo>
                      <a:lnTo>
                        <a:pt x="328" y="729"/>
                      </a:lnTo>
                      <a:lnTo>
                        <a:pt x="346" y="712"/>
                      </a:lnTo>
                      <a:lnTo>
                        <a:pt x="383" y="653"/>
                      </a:lnTo>
                      <a:lnTo>
                        <a:pt x="386" y="572"/>
                      </a:lnTo>
                      <a:lnTo>
                        <a:pt x="356" y="495"/>
                      </a:lnTo>
                      <a:lnTo>
                        <a:pt x="360" y="442"/>
                      </a:lnTo>
                      <a:lnTo>
                        <a:pt x="384" y="379"/>
                      </a:lnTo>
                      <a:lnTo>
                        <a:pt x="407" y="337"/>
                      </a:lnTo>
                      <a:lnTo>
                        <a:pt x="443" y="306"/>
                      </a:lnTo>
                      <a:lnTo>
                        <a:pt x="452" y="349"/>
                      </a:lnTo>
                      <a:lnTo>
                        <a:pt x="468" y="286"/>
                      </a:lnTo>
                      <a:lnTo>
                        <a:pt x="488" y="273"/>
                      </a:lnTo>
                      <a:lnTo>
                        <a:pt x="501" y="223"/>
                      </a:lnTo>
                      <a:lnTo>
                        <a:pt x="579" y="249"/>
                      </a:lnTo>
                      <a:lnTo>
                        <a:pt x="646" y="300"/>
                      </a:lnTo>
                      <a:lnTo>
                        <a:pt x="654" y="358"/>
                      </a:lnTo>
                      <a:lnTo>
                        <a:pt x="646" y="416"/>
                      </a:lnTo>
                      <a:lnTo>
                        <a:pt x="595" y="466"/>
                      </a:lnTo>
                      <a:lnTo>
                        <a:pt x="600" y="498"/>
                      </a:lnTo>
                      <a:lnTo>
                        <a:pt x="618" y="499"/>
                      </a:lnTo>
                      <a:lnTo>
                        <a:pt x="675" y="443"/>
                      </a:lnTo>
                      <a:lnTo>
                        <a:pt x="709" y="456"/>
                      </a:lnTo>
                      <a:lnTo>
                        <a:pt x="725" y="529"/>
                      </a:lnTo>
                      <a:lnTo>
                        <a:pt x="730" y="580"/>
                      </a:lnTo>
                      <a:lnTo>
                        <a:pt x="732" y="578"/>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4" name="State">
                  <a:extLst>
                    <a:ext uri="{FF2B5EF4-FFF2-40B4-BE49-F238E27FC236}">
                      <a16:creationId xmlns:a16="http://schemas.microsoft.com/office/drawing/2014/main" id="{49D85731-6653-4C4C-A79B-8FE21D0DDBF1}"/>
                    </a:ext>
                  </a:extLst>
                </p:cNvPr>
                <p:cNvSpPr>
                  <a:spLocks/>
                </p:cNvSpPr>
                <p:nvPr/>
              </p:nvSpPr>
              <p:spPr bwMode="auto">
                <a:xfrm>
                  <a:off x="4102100" y="1354138"/>
                  <a:ext cx="142875" cy="157163"/>
                </a:xfrm>
                <a:custGeom>
                  <a:avLst/>
                  <a:gdLst>
                    <a:gd name="T0" fmla="*/ 90 w 90"/>
                    <a:gd name="T1" fmla="*/ 24 h 99"/>
                    <a:gd name="T2" fmla="*/ 70 w 90"/>
                    <a:gd name="T3" fmla="*/ 36 h 99"/>
                    <a:gd name="T4" fmla="*/ 61 w 90"/>
                    <a:gd name="T5" fmla="*/ 46 h 99"/>
                    <a:gd name="T6" fmla="*/ 59 w 90"/>
                    <a:gd name="T7" fmla="*/ 56 h 99"/>
                    <a:gd name="T8" fmla="*/ 55 w 90"/>
                    <a:gd name="T9" fmla="*/ 58 h 99"/>
                    <a:gd name="T10" fmla="*/ 51 w 90"/>
                    <a:gd name="T11" fmla="*/ 63 h 99"/>
                    <a:gd name="T12" fmla="*/ 53 w 90"/>
                    <a:gd name="T13" fmla="*/ 70 h 99"/>
                    <a:gd name="T14" fmla="*/ 52 w 90"/>
                    <a:gd name="T15" fmla="*/ 78 h 99"/>
                    <a:gd name="T16" fmla="*/ 57 w 90"/>
                    <a:gd name="T17" fmla="*/ 81 h 99"/>
                    <a:gd name="T18" fmla="*/ 62 w 90"/>
                    <a:gd name="T19" fmla="*/ 85 h 99"/>
                    <a:gd name="T20" fmla="*/ 66 w 90"/>
                    <a:gd name="T21" fmla="*/ 89 h 99"/>
                    <a:gd name="T22" fmla="*/ 70 w 90"/>
                    <a:gd name="T23" fmla="*/ 93 h 99"/>
                    <a:gd name="T24" fmla="*/ 71 w 90"/>
                    <a:gd name="T25" fmla="*/ 99 h 99"/>
                    <a:gd name="T26" fmla="*/ 38 w 90"/>
                    <a:gd name="T27" fmla="*/ 98 h 99"/>
                    <a:gd name="T28" fmla="*/ 10 w 90"/>
                    <a:gd name="T29" fmla="*/ 99 h 99"/>
                    <a:gd name="T30" fmla="*/ 8 w 90"/>
                    <a:gd name="T31" fmla="*/ 68 h 99"/>
                    <a:gd name="T32" fmla="*/ 5 w 90"/>
                    <a:gd name="T33" fmla="*/ 64 h 99"/>
                    <a:gd name="T34" fmla="*/ 8 w 90"/>
                    <a:gd name="T35" fmla="*/ 60 h 99"/>
                    <a:gd name="T36" fmla="*/ 9 w 90"/>
                    <a:gd name="T37" fmla="*/ 55 h 99"/>
                    <a:gd name="T38" fmla="*/ 7 w 90"/>
                    <a:gd name="T39" fmla="*/ 49 h 99"/>
                    <a:gd name="T40" fmla="*/ 6 w 90"/>
                    <a:gd name="T41" fmla="*/ 42 h 99"/>
                    <a:gd name="T42" fmla="*/ 5 w 90"/>
                    <a:gd name="T43" fmla="*/ 36 h 99"/>
                    <a:gd name="T44" fmla="*/ 5 w 90"/>
                    <a:gd name="T45" fmla="*/ 32 h 99"/>
                    <a:gd name="T46" fmla="*/ 3 w 90"/>
                    <a:gd name="T47" fmla="*/ 25 h 99"/>
                    <a:gd name="T48" fmla="*/ 2 w 90"/>
                    <a:gd name="T49" fmla="*/ 18 h 99"/>
                    <a:gd name="T50" fmla="*/ 2 w 90"/>
                    <a:gd name="T51" fmla="*/ 13 h 99"/>
                    <a:gd name="T52" fmla="*/ 1 w 90"/>
                    <a:gd name="T53" fmla="*/ 8 h 99"/>
                    <a:gd name="T54" fmla="*/ 25 w 90"/>
                    <a:gd name="T55" fmla="*/ 6 h 99"/>
                    <a:gd name="T56" fmla="*/ 29 w 90"/>
                    <a:gd name="T57" fmla="*/ 0 h 99"/>
                    <a:gd name="T58" fmla="*/ 35 w 90"/>
                    <a:gd name="T59" fmla="*/ 12 h 99"/>
                    <a:gd name="T60" fmla="*/ 55 w 90"/>
                    <a:gd name="T61" fmla="*/ 16 h 99"/>
                    <a:gd name="T62" fmla="*/ 75 w 90"/>
                    <a:gd name="T63" fmla="*/ 1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99">
                      <a:moveTo>
                        <a:pt x="90" y="24"/>
                      </a:moveTo>
                      <a:lnTo>
                        <a:pt x="90" y="24"/>
                      </a:lnTo>
                      <a:lnTo>
                        <a:pt x="78" y="29"/>
                      </a:lnTo>
                      <a:lnTo>
                        <a:pt x="70" y="36"/>
                      </a:lnTo>
                      <a:lnTo>
                        <a:pt x="62" y="43"/>
                      </a:lnTo>
                      <a:lnTo>
                        <a:pt x="61" y="46"/>
                      </a:lnTo>
                      <a:lnTo>
                        <a:pt x="58" y="47"/>
                      </a:lnTo>
                      <a:lnTo>
                        <a:pt x="59" y="56"/>
                      </a:lnTo>
                      <a:lnTo>
                        <a:pt x="58" y="56"/>
                      </a:lnTo>
                      <a:lnTo>
                        <a:pt x="55" y="58"/>
                      </a:lnTo>
                      <a:lnTo>
                        <a:pt x="53" y="60"/>
                      </a:lnTo>
                      <a:lnTo>
                        <a:pt x="51" y="63"/>
                      </a:lnTo>
                      <a:lnTo>
                        <a:pt x="54" y="66"/>
                      </a:lnTo>
                      <a:lnTo>
                        <a:pt x="53" y="70"/>
                      </a:lnTo>
                      <a:lnTo>
                        <a:pt x="53" y="75"/>
                      </a:lnTo>
                      <a:lnTo>
                        <a:pt x="52" y="78"/>
                      </a:lnTo>
                      <a:lnTo>
                        <a:pt x="56" y="81"/>
                      </a:lnTo>
                      <a:lnTo>
                        <a:pt x="57" y="81"/>
                      </a:lnTo>
                      <a:lnTo>
                        <a:pt x="61" y="84"/>
                      </a:lnTo>
                      <a:lnTo>
                        <a:pt x="62" y="85"/>
                      </a:lnTo>
                      <a:lnTo>
                        <a:pt x="63" y="87"/>
                      </a:lnTo>
                      <a:lnTo>
                        <a:pt x="66" y="89"/>
                      </a:lnTo>
                      <a:lnTo>
                        <a:pt x="70" y="92"/>
                      </a:lnTo>
                      <a:lnTo>
                        <a:pt x="70" y="93"/>
                      </a:lnTo>
                      <a:lnTo>
                        <a:pt x="70" y="97"/>
                      </a:lnTo>
                      <a:lnTo>
                        <a:pt x="71" y="99"/>
                      </a:lnTo>
                      <a:lnTo>
                        <a:pt x="55" y="98"/>
                      </a:lnTo>
                      <a:lnTo>
                        <a:pt x="38" y="98"/>
                      </a:lnTo>
                      <a:lnTo>
                        <a:pt x="22" y="99"/>
                      </a:lnTo>
                      <a:lnTo>
                        <a:pt x="10" y="99"/>
                      </a:lnTo>
                      <a:lnTo>
                        <a:pt x="10" y="84"/>
                      </a:lnTo>
                      <a:lnTo>
                        <a:pt x="8" y="68"/>
                      </a:lnTo>
                      <a:lnTo>
                        <a:pt x="6" y="67"/>
                      </a:lnTo>
                      <a:lnTo>
                        <a:pt x="5" y="64"/>
                      </a:lnTo>
                      <a:lnTo>
                        <a:pt x="6" y="62"/>
                      </a:lnTo>
                      <a:lnTo>
                        <a:pt x="8" y="60"/>
                      </a:lnTo>
                      <a:lnTo>
                        <a:pt x="9" y="57"/>
                      </a:lnTo>
                      <a:lnTo>
                        <a:pt x="9" y="55"/>
                      </a:lnTo>
                      <a:lnTo>
                        <a:pt x="8" y="52"/>
                      </a:lnTo>
                      <a:lnTo>
                        <a:pt x="7" y="49"/>
                      </a:lnTo>
                      <a:lnTo>
                        <a:pt x="6" y="46"/>
                      </a:lnTo>
                      <a:lnTo>
                        <a:pt x="6" y="42"/>
                      </a:lnTo>
                      <a:lnTo>
                        <a:pt x="6" y="41"/>
                      </a:lnTo>
                      <a:lnTo>
                        <a:pt x="5" y="36"/>
                      </a:lnTo>
                      <a:lnTo>
                        <a:pt x="5" y="34"/>
                      </a:lnTo>
                      <a:lnTo>
                        <a:pt x="5" y="32"/>
                      </a:lnTo>
                      <a:lnTo>
                        <a:pt x="4" y="28"/>
                      </a:lnTo>
                      <a:lnTo>
                        <a:pt x="3" y="25"/>
                      </a:lnTo>
                      <a:lnTo>
                        <a:pt x="2" y="22"/>
                      </a:lnTo>
                      <a:lnTo>
                        <a:pt x="2" y="18"/>
                      </a:lnTo>
                      <a:lnTo>
                        <a:pt x="1" y="15"/>
                      </a:lnTo>
                      <a:lnTo>
                        <a:pt x="2" y="13"/>
                      </a:lnTo>
                      <a:lnTo>
                        <a:pt x="2" y="11"/>
                      </a:lnTo>
                      <a:lnTo>
                        <a:pt x="1" y="8"/>
                      </a:lnTo>
                      <a:lnTo>
                        <a:pt x="0" y="6"/>
                      </a:lnTo>
                      <a:lnTo>
                        <a:pt x="25" y="6"/>
                      </a:lnTo>
                      <a:lnTo>
                        <a:pt x="25" y="0"/>
                      </a:lnTo>
                      <a:lnTo>
                        <a:pt x="29" y="0"/>
                      </a:lnTo>
                      <a:lnTo>
                        <a:pt x="31" y="9"/>
                      </a:lnTo>
                      <a:lnTo>
                        <a:pt x="35" y="12"/>
                      </a:lnTo>
                      <a:lnTo>
                        <a:pt x="43" y="13"/>
                      </a:lnTo>
                      <a:lnTo>
                        <a:pt x="55" y="16"/>
                      </a:lnTo>
                      <a:lnTo>
                        <a:pt x="66" y="21"/>
                      </a:lnTo>
                      <a:lnTo>
                        <a:pt x="75" y="19"/>
                      </a:lnTo>
                      <a:lnTo>
                        <a:pt x="90" y="24"/>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5" name="State">
                  <a:extLst>
                    <a:ext uri="{FF2B5EF4-FFF2-40B4-BE49-F238E27FC236}">
                      <a16:creationId xmlns:a16="http://schemas.microsoft.com/office/drawing/2014/main" id="{A460AA14-E842-4101-80EC-D5BE6DCD2E5B}"/>
                    </a:ext>
                  </a:extLst>
                </p:cNvPr>
                <p:cNvSpPr>
                  <a:spLocks/>
                </p:cNvSpPr>
                <p:nvPr/>
              </p:nvSpPr>
              <p:spPr bwMode="auto">
                <a:xfrm>
                  <a:off x="4129088" y="1582738"/>
                  <a:ext cx="123825" cy="106363"/>
                </a:xfrm>
                <a:custGeom>
                  <a:avLst/>
                  <a:gdLst>
                    <a:gd name="T0" fmla="*/ 400 w 612"/>
                    <a:gd name="T1" fmla="*/ 29 h 529"/>
                    <a:gd name="T2" fmla="*/ 392 w 612"/>
                    <a:gd name="T3" fmla="*/ 58 h 529"/>
                    <a:gd name="T4" fmla="*/ 400 w 612"/>
                    <a:gd name="T5" fmla="*/ 94 h 529"/>
                    <a:gd name="T6" fmla="*/ 415 w 612"/>
                    <a:gd name="T7" fmla="*/ 118 h 529"/>
                    <a:gd name="T8" fmla="*/ 432 w 612"/>
                    <a:gd name="T9" fmla="*/ 138 h 529"/>
                    <a:gd name="T10" fmla="*/ 453 w 612"/>
                    <a:gd name="T11" fmla="*/ 153 h 529"/>
                    <a:gd name="T12" fmla="*/ 462 w 612"/>
                    <a:gd name="T13" fmla="*/ 159 h 529"/>
                    <a:gd name="T14" fmla="*/ 469 w 612"/>
                    <a:gd name="T15" fmla="*/ 181 h 529"/>
                    <a:gd name="T16" fmla="*/ 471 w 612"/>
                    <a:gd name="T17" fmla="*/ 200 h 529"/>
                    <a:gd name="T18" fmla="*/ 481 w 612"/>
                    <a:gd name="T19" fmla="*/ 205 h 529"/>
                    <a:gd name="T20" fmla="*/ 499 w 612"/>
                    <a:gd name="T21" fmla="*/ 198 h 529"/>
                    <a:gd name="T22" fmla="*/ 516 w 612"/>
                    <a:gd name="T23" fmla="*/ 216 h 529"/>
                    <a:gd name="T24" fmla="*/ 511 w 612"/>
                    <a:gd name="T25" fmla="*/ 238 h 529"/>
                    <a:gd name="T26" fmla="*/ 502 w 612"/>
                    <a:gd name="T27" fmla="*/ 255 h 529"/>
                    <a:gd name="T28" fmla="*/ 496 w 612"/>
                    <a:gd name="T29" fmla="*/ 275 h 529"/>
                    <a:gd name="T30" fmla="*/ 509 w 612"/>
                    <a:gd name="T31" fmla="*/ 292 h 529"/>
                    <a:gd name="T32" fmla="*/ 528 w 612"/>
                    <a:gd name="T33" fmla="*/ 308 h 529"/>
                    <a:gd name="T34" fmla="*/ 538 w 612"/>
                    <a:gd name="T35" fmla="*/ 309 h 529"/>
                    <a:gd name="T36" fmla="*/ 562 w 612"/>
                    <a:gd name="T37" fmla="*/ 334 h 529"/>
                    <a:gd name="T38" fmla="*/ 571 w 612"/>
                    <a:gd name="T39" fmla="*/ 337 h 529"/>
                    <a:gd name="T40" fmla="*/ 578 w 612"/>
                    <a:gd name="T41" fmla="*/ 365 h 529"/>
                    <a:gd name="T42" fmla="*/ 575 w 612"/>
                    <a:gd name="T43" fmla="*/ 382 h 529"/>
                    <a:gd name="T44" fmla="*/ 586 w 612"/>
                    <a:gd name="T45" fmla="*/ 410 h 529"/>
                    <a:gd name="T46" fmla="*/ 596 w 612"/>
                    <a:gd name="T47" fmla="*/ 407 h 529"/>
                    <a:gd name="T48" fmla="*/ 612 w 612"/>
                    <a:gd name="T49" fmla="*/ 425 h 529"/>
                    <a:gd name="T50" fmla="*/ 609 w 612"/>
                    <a:gd name="T51" fmla="*/ 436 h 529"/>
                    <a:gd name="T52" fmla="*/ 611 w 612"/>
                    <a:gd name="T53" fmla="*/ 454 h 529"/>
                    <a:gd name="T54" fmla="*/ 597 w 612"/>
                    <a:gd name="T55" fmla="*/ 463 h 529"/>
                    <a:gd name="T56" fmla="*/ 576 w 612"/>
                    <a:gd name="T57" fmla="*/ 475 h 529"/>
                    <a:gd name="T58" fmla="*/ 574 w 612"/>
                    <a:gd name="T59" fmla="*/ 486 h 529"/>
                    <a:gd name="T60" fmla="*/ 568 w 612"/>
                    <a:gd name="T61" fmla="*/ 502 h 529"/>
                    <a:gd name="T62" fmla="*/ 561 w 612"/>
                    <a:gd name="T63" fmla="*/ 529 h 529"/>
                    <a:gd name="T64" fmla="*/ 501 w 612"/>
                    <a:gd name="T65" fmla="*/ 529 h 529"/>
                    <a:gd name="T66" fmla="*/ 507 w 612"/>
                    <a:gd name="T67" fmla="*/ 518 h 529"/>
                    <a:gd name="T68" fmla="*/ 517 w 612"/>
                    <a:gd name="T69" fmla="*/ 506 h 529"/>
                    <a:gd name="T70" fmla="*/ 528 w 612"/>
                    <a:gd name="T71" fmla="*/ 494 h 529"/>
                    <a:gd name="T72" fmla="*/ 520 w 612"/>
                    <a:gd name="T73" fmla="*/ 480 h 529"/>
                    <a:gd name="T74" fmla="*/ 416 w 612"/>
                    <a:gd name="T75" fmla="*/ 473 h 529"/>
                    <a:gd name="T76" fmla="*/ 319 w 612"/>
                    <a:gd name="T77" fmla="*/ 473 h 529"/>
                    <a:gd name="T78" fmla="*/ 218 w 612"/>
                    <a:gd name="T79" fmla="*/ 473 h 529"/>
                    <a:gd name="T80" fmla="*/ 107 w 612"/>
                    <a:gd name="T81" fmla="*/ 471 h 529"/>
                    <a:gd name="T82" fmla="*/ 108 w 612"/>
                    <a:gd name="T83" fmla="*/ 419 h 529"/>
                    <a:gd name="T84" fmla="*/ 108 w 612"/>
                    <a:gd name="T85" fmla="*/ 419 h 529"/>
                    <a:gd name="T86" fmla="*/ 108 w 612"/>
                    <a:gd name="T87" fmla="*/ 297 h 529"/>
                    <a:gd name="T88" fmla="*/ 109 w 612"/>
                    <a:gd name="T89" fmla="*/ 173 h 529"/>
                    <a:gd name="T90" fmla="*/ 85 w 612"/>
                    <a:gd name="T91" fmla="*/ 162 h 529"/>
                    <a:gd name="T92" fmla="*/ 74 w 612"/>
                    <a:gd name="T93" fmla="*/ 138 h 529"/>
                    <a:gd name="T94" fmla="*/ 67 w 612"/>
                    <a:gd name="T95" fmla="*/ 127 h 529"/>
                    <a:gd name="T96" fmla="*/ 80 w 612"/>
                    <a:gd name="T97" fmla="*/ 105 h 529"/>
                    <a:gd name="T98" fmla="*/ 77 w 612"/>
                    <a:gd name="T99" fmla="*/ 88 h 529"/>
                    <a:gd name="T100" fmla="*/ 65 w 612"/>
                    <a:gd name="T101" fmla="*/ 88 h 529"/>
                    <a:gd name="T102" fmla="*/ 44 w 612"/>
                    <a:gd name="T103" fmla="*/ 72 h 529"/>
                    <a:gd name="T104" fmla="*/ 32 w 612"/>
                    <a:gd name="T105" fmla="*/ 47 h 529"/>
                    <a:gd name="T106" fmla="*/ 18 w 612"/>
                    <a:gd name="T107" fmla="*/ 32 h 529"/>
                    <a:gd name="T108" fmla="*/ 2 w 612"/>
                    <a:gd name="T109" fmla="*/ 13 h 529"/>
                    <a:gd name="T110" fmla="*/ 0 w 612"/>
                    <a:gd name="T111" fmla="*/ 3 h 529"/>
                    <a:gd name="T112" fmla="*/ 82 w 612"/>
                    <a:gd name="T113" fmla="*/ 3 h 529"/>
                    <a:gd name="T114" fmla="*/ 164 w 612"/>
                    <a:gd name="T115" fmla="*/ 3 h 529"/>
                    <a:gd name="T116" fmla="*/ 270 w 612"/>
                    <a:gd name="T117" fmla="*/ 2 h 529"/>
                    <a:gd name="T118" fmla="*/ 370 w 612"/>
                    <a:gd name="T119" fmla="*/ 0 h 529"/>
                    <a:gd name="T120" fmla="*/ 387 w 612"/>
                    <a:gd name="T121" fmla="*/ 19 h 529"/>
                    <a:gd name="T122" fmla="*/ 400 w 612"/>
                    <a:gd name="T123" fmla="*/ 29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29">
                      <a:moveTo>
                        <a:pt x="400" y="29"/>
                      </a:moveTo>
                      <a:lnTo>
                        <a:pt x="392" y="58"/>
                      </a:lnTo>
                      <a:lnTo>
                        <a:pt x="400" y="94"/>
                      </a:lnTo>
                      <a:lnTo>
                        <a:pt x="415" y="118"/>
                      </a:lnTo>
                      <a:lnTo>
                        <a:pt x="432" y="138"/>
                      </a:lnTo>
                      <a:lnTo>
                        <a:pt x="453" y="153"/>
                      </a:lnTo>
                      <a:lnTo>
                        <a:pt x="462" y="159"/>
                      </a:lnTo>
                      <a:lnTo>
                        <a:pt x="469" y="181"/>
                      </a:lnTo>
                      <a:lnTo>
                        <a:pt x="471" y="200"/>
                      </a:lnTo>
                      <a:lnTo>
                        <a:pt x="481" y="205"/>
                      </a:lnTo>
                      <a:lnTo>
                        <a:pt x="499" y="198"/>
                      </a:lnTo>
                      <a:lnTo>
                        <a:pt x="516" y="216"/>
                      </a:lnTo>
                      <a:lnTo>
                        <a:pt x="511" y="238"/>
                      </a:lnTo>
                      <a:lnTo>
                        <a:pt x="502" y="255"/>
                      </a:lnTo>
                      <a:lnTo>
                        <a:pt x="496" y="275"/>
                      </a:lnTo>
                      <a:lnTo>
                        <a:pt x="509" y="292"/>
                      </a:lnTo>
                      <a:lnTo>
                        <a:pt x="528" y="308"/>
                      </a:lnTo>
                      <a:lnTo>
                        <a:pt x="538" y="309"/>
                      </a:lnTo>
                      <a:lnTo>
                        <a:pt x="562" y="334"/>
                      </a:lnTo>
                      <a:lnTo>
                        <a:pt x="571" y="337"/>
                      </a:lnTo>
                      <a:lnTo>
                        <a:pt x="578" y="365"/>
                      </a:lnTo>
                      <a:lnTo>
                        <a:pt x="575" y="382"/>
                      </a:lnTo>
                      <a:lnTo>
                        <a:pt x="586" y="410"/>
                      </a:lnTo>
                      <a:lnTo>
                        <a:pt x="596" y="407"/>
                      </a:lnTo>
                      <a:lnTo>
                        <a:pt x="612" y="425"/>
                      </a:lnTo>
                      <a:lnTo>
                        <a:pt x="609" y="436"/>
                      </a:lnTo>
                      <a:lnTo>
                        <a:pt x="611" y="454"/>
                      </a:lnTo>
                      <a:lnTo>
                        <a:pt x="597" y="463"/>
                      </a:lnTo>
                      <a:lnTo>
                        <a:pt x="576" y="475"/>
                      </a:lnTo>
                      <a:lnTo>
                        <a:pt x="574" y="486"/>
                      </a:lnTo>
                      <a:lnTo>
                        <a:pt x="568" y="502"/>
                      </a:lnTo>
                      <a:lnTo>
                        <a:pt x="561" y="529"/>
                      </a:lnTo>
                      <a:lnTo>
                        <a:pt x="501" y="529"/>
                      </a:lnTo>
                      <a:lnTo>
                        <a:pt x="507" y="518"/>
                      </a:lnTo>
                      <a:lnTo>
                        <a:pt x="517" y="506"/>
                      </a:lnTo>
                      <a:lnTo>
                        <a:pt x="528" y="494"/>
                      </a:lnTo>
                      <a:lnTo>
                        <a:pt x="520" y="480"/>
                      </a:lnTo>
                      <a:lnTo>
                        <a:pt x="416" y="473"/>
                      </a:lnTo>
                      <a:lnTo>
                        <a:pt x="319" y="473"/>
                      </a:lnTo>
                      <a:lnTo>
                        <a:pt x="218" y="473"/>
                      </a:lnTo>
                      <a:lnTo>
                        <a:pt x="107" y="471"/>
                      </a:lnTo>
                      <a:lnTo>
                        <a:pt x="108" y="419"/>
                      </a:lnTo>
                      <a:lnTo>
                        <a:pt x="108" y="419"/>
                      </a:lnTo>
                      <a:lnTo>
                        <a:pt x="108" y="297"/>
                      </a:lnTo>
                      <a:lnTo>
                        <a:pt x="109" y="173"/>
                      </a:lnTo>
                      <a:lnTo>
                        <a:pt x="85" y="162"/>
                      </a:lnTo>
                      <a:lnTo>
                        <a:pt x="74" y="138"/>
                      </a:lnTo>
                      <a:lnTo>
                        <a:pt x="67" y="127"/>
                      </a:lnTo>
                      <a:lnTo>
                        <a:pt x="80" y="105"/>
                      </a:lnTo>
                      <a:lnTo>
                        <a:pt x="77" y="88"/>
                      </a:lnTo>
                      <a:lnTo>
                        <a:pt x="65" y="88"/>
                      </a:lnTo>
                      <a:lnTo>
                        <a:pt x="44" y="72"/>
                      </a:lnTo>
                      <a:lnTo>
                        <a:pt x="32" y="47"/>
                      </a:lnTo>
                      <a:lnTo>
                        <a:pt x="18" y="32"/>
                      </a:lnTo>
                      <a:lnTo>
                        <a:pt x="2" y="13"/>
                      </a:lnTo>
                      <a:lnTo>
                        <a:pt x="0" y="3"/>
                      </a:lnTo>
                      <a:lnTo>
                        <a:pt x="82" y="3"/>
                      </a:lnTo>
                      <a:lnTo>
                        <a:pt x="164" y="3"/>
                      </a:lnTo>
                      <a:lnTo>
                        <a:pt x="270" y="2"/>
                      </a:lnTo>
                      <a:lnTo>
                        <a:pt x="370" y="0"/>
                      </a:lnTo>
                      <a:lnTo>
                        <a:pt x="387" y="19"/>
                      </a:lnTo>
                      <a:lnTo>
                        <a:pt x="400" y="29"/>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6" name="State">
                  <a:extLst>
                    <a:ext uri="{FF2B5EF4-FFF2-40B4-BE49-F238E27FC236}">
                      <a16:creationId xmlns:a16="http://schemas.microsoft.com/office/drawing/2014/main" id="{C73042EF-1433-4293-B28B-86FBD484B47A}"/>
                    </a:ext>
                  </a:extLst>
                </p:cNvPr>
                <p:cNvSpPr>
                  <a:spLocks/>
                </p:cNvSpPr>
                <p:nvPr/>
              </p:nvSpPr>
              <p:spPr bwMode="auto">
                <a:xfrm>
                  <a:off x="4206875" y="1712913"/>
                  <a:ext cx="65088" cy="104775"/>
                </a:xfrm>
                <a:custGeom>
                  <a:avLst/>
                  <a:gdLst>
                    <a:gd name="T0" fmla="*/ 316 w 322"/>
                    <a:gd name="T1" fmla="*/ 3 h 522"/>
                    <a:gd name="T2" fmla="*/ 322 w 322"/>
                    <a:gd name="T3" fmla="*/ 24 h 522"/>
                    <a:gd name="T4" fmla="*/ 306 w 322"/>
                    <a:gd name="T5" fmla="*/ 166 h 522"/>
                    <a:gd name="T6" fmla="*/ 290 w 322"/>
                    <a:gd name="T7" fmla="*/ 338 h 522"/>
                    <a:gd name="T8" fmla="*/ 293 w 322"/>
                    <a:gd name="T9" fmla="*/ 499 h 522"/>
                    <a:gd name="T10" fmla="*/ 237 w 322"/>
                    <a:gd name="T11" fmla="*/ 522 h 522"/>
                    <a:gd name="T12" fmla="*/ 184 w 322"/>
                    <a:gd name="T13" fmla="*/ 521 h 522"/>
                    <a:gd name="T14" fmla="*/ 183 w 322"/>
                    <a:gd name="T15" fmla="*/ 510 h 522"/>
                    <a:gd name="T16" fmla="*/ 180 w 322"/>
                    <a:gd name="T17" fmla="*/ 493 h 522"/>
                    <a:gd name="T18" fmla="*/ 167 w 322"/>
                    <a:gd name="T19" fmla="*/ 481 h 522"/>
                    <a:gd name="T20" fmla="*/ 162 w 322"/>
                    <a:gd name="T21" fmla="*/ 468 h 522"/>
                    <a:gd name="T22" fmla="*/ 168 w 322"/>
                    <a:gd name="T23" fmla="*/ 450 h 522"/>
                    <a:gd name="T24" fmla="*/ 170 w 322"/>
                    <a:gd name="T25" fmla="*/ 433 h 522"/>
                    <a:gd name="T26" fmla="*/ 84 w 322"/>
                    <a:gd name="T27" fmla="*/ 432 h 522"/>
                    <a:gd name="T28" fmla="*/ 3 w 322"/>
                    <a:gd name="T29" fmla="*/ 429 h 522"/>
                    <a:gd name="T30" fmla="*/ 0 w 322"/>
                    <a:gd name="T31" fmla="*/ 403 h 522"/>
                    <a:gd name="T32" fmla="*/ 11 w 322"/>
                    <a:gd name="T33" fmla="*/ 391 h 522"/>
                    <a:gd name="T34" fmla="*/ 19 w 322"/>
                    <a:gd name="T35" fmla="*/ 365 h 522"/>
                    <a:gd name="T36" fmla="*/ 27 w 322"/>
                    <a:gd name="T37" fmla="*/ 343 h 522"/>
                    <a:gd name="T38" fmla="*/ 45 w 322"/>
                    <a:gd name="T39" fmla="*/ 326 h 522"/>
                    <a:gd name="T40" fmla="*/ 49 w 322"/>
                    <a:gd name="T41" fmla="*/ 306 h 522"/>
                    <a:gd name="T42" fmla="*/ 62 w 322"/>
                    <a:gd name="T43" fmla="*/ 295 h 522"/>
                    <a:gd name="T44" fmla="*/ 50 w 322"/>
                    <a:gd name="T45" fmla="*/ 277 h 522"/>
                    <a:gd name="T46" fmla="*/ 54 w 322"/>
                    <a:gd name="T47" fmla="*/ 264 h 522"/>
                    <a:gd name="T48" fmla="*/ 41 w 322"/>
                    <a:gd name="T49" fmla="*/ 241 h 522"/>
                    <a:gd name="T50" fmla="*/ 49 w 322"/>
                    <a:gd name="T51" fmla="*/ 226 h 522"/>
                    <a:gd name="T52" fmla="*/ 43 w 322"/>
                    <a:gd name="T53" fmla="*/ 220 h 522"/>
                    <a:gd name="T54" fmla="*/ 47 w 322"/>
                    <a:gd name="T55" fmla="*/ 199 h 522"/>
                    <a:gd name="T56" fmla="*/ 36 w 322"/>
                    <a:gd name="T57" fmla="*/ 170 h 522"/>
                    <a:gd name="T58" fmla="*/ 38 w 322"/>
                    <a:gd name="T59" fmla="*/ 144 h 522"/>
                    <a:gd name="T60" fmla="*/ 58 w 322"/>
                    <a:gd name="T61" fmla="*/ 106 h 522"/>
                    <a:gd name="T62" fmla="*/ 68 w 322"/>
                    <a:gd name="T63" fmla="*/ 84 h 522"/>
                    <a:gd name="T64" fmla="*/ 84 w 322"/>
                    <a:gd name="T65" fmla="*/ 69 h 522"/>
                    <a:gd name="T66" fmla="*/ 95 w 322"/>
                    <a:gd name="T67" fmla="*/ 63 h 522"/>
                    <a:gd name="T68" fmla="*/ 107 w 322"/>
                    <a:gd name="T69" fmla="*/ 33 h 522"/>
                    <a:gd name="T70" fmla="*/ 107 w 322"/>
                    <a:gd name="T71" fmla="*/ 17 h 522"/>
                    <a:gd name="T72" fmla="*/ 124 w 322"/>
                    <a:gd name="T73" fmla="*/ 9 h 522"/>
                    <a:gd name="T74" fmla="*/ 126 w 322"/>
                    <a:gd name="T75" fmla="*/ 0 h 522"/>
                    <a:gd name="T76" fmla="*/ 216 w 322"/>
                    <a:gd name="T77" fmla="*/ 0 h 522"/>
                    <a:gd name="T78" fmla="*/ 316 w 322"/>
                    <a:gd name="T79" fmla="*/ 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2" h="522">
                      <a:moveTo>
                        <a:pt x="316" y="3"/>
                      </a:moveTo>
                      <a:lnTo>
                        <a:pt x="322" y="24"/>
                      </a:lnTo>
                      <a:lnTo>
                        <a:pt x="306" y="166"/>
                      </a:lnTo>
                      <a:lnTo>
                        <a:pt x="290" y="338"/>
                      </a:lnTo>
                      <a:lnTo>
                        <a:pt x="293" y="499"/>
                      </a:lnTo>
                      <a:lnTo>
                        <a:pt x="237" y="522"/>
                      </a:lnTo>
                      <a:lnTo>
                        <a:pt x="184" y="521"/>
                      </a:lnTo>
                      <a:lnTo>
                        <a:pt x="183" y="510"/>
                      </a:lnTo>
                      <a:lnTo>
                        <a:pt x="180" y="493"/>
                      </a:lnTo>
                      <a:lnTo>
                        <a:pt x="167" y="481"/>
                      </a:lnTo>
                      <a:lnTo>
                        <a:pt x="162" y="468"/>
                      </a:lnTo>
                      <a:lnTo>
                        <a:pt x="168" y="450"/>
                      </a:lnTo>
                      <a:lnTo>
                        <a:pt x="170" y="433"/>
                      </a:lnTo>
                      <a:lnTo>
                        <a:pt x="84" y="432"/>
                      </a:lnTo>
                      <a:lnTo>
                        <a:pt x="3" y="429"/>
                      </a:lnTo>
                      <a:lnTo>
                        <a:pt x="0" y="403"/>
                      </a:lnTo>
                      <a:lnTo>
                        <a:pt x="11" y="391"/>
                      </a:lnTo>
                      <a:lnTo>
                        <a:pt x="19" y="365"/>
                      </a:lnTo>
                      <a:lnTo>
                        <a:pt x="27" y="343"/>
                      </a:lnTo>
                      <a:lnTo>
                        <a:pt x="45" y="326"/>
                      </a:lnTo>
                      <a:lnTo>
                        <a:pt x="49" y="306"/>
                      </a:lnTo>
                      <a:lnTo>
                        <a:pt x="62" y="295"/>
                      </a:lnTo>
                      <a:lnTo>
                        <a:pt x="50" y="277"/>
                      </a:lnTo>
                      <a:lnTo>
                        <a:pt x="54" y="264"/>
                      </a:lnTo>
                      <a:lnTo>
                        <a:pt x="41" y="241"/>
                      </a:lnTo>
                      <a:lnTo>
                        <a:pt x="49" y="226"/>
                      </a:lnTo>
                      <a:lnTo>
                        <a:pt x="43" y="220"/>
                      </a:lnTo>
                      <a:lnTo>
                        <a:pt x="47" y="199"/>
                      </a:lnTo>
                      <a:lnTo>
                        <a:pt x="36" y="170"/>
                      </a:lnTo>
                      <a:lnTo>
                        <a:pt x="38" y="144"/>
                      </a:lnTo>
                      <a:lnTo>
                        <a:pt x="58" y="106"/>
                      </a:lnTo>
                      <a:lnTo>
                        <a:pt x="68" y="84"/>
                      </a:lnTo>
                      <a:lnTo>
                        <a:pt x="84" y="69"/>
                      </a:lnTo>
                      <a:lnTo>
                        <a:pt x="95" y="63"/>
                      </a:lnTo>
                      <a:lnTo>
                        <a:pt x="107" y="33"/>
                      </a:lnTo>
                      <a:lnTo>
                        <a:pt x="107" y="17"/>
                      </a:lnTo>
                      <a:lnTo>
                        <a:pt x="124" y="9"/>
                      </a:lnTo>
                      <a:lnTo>
                        <a:pt x="126" y="0"/>
                      </a:lnTo>
                      <a:lnTo>
                        <a:pt x="216" y="0"/>
                      </a:lnTo>
                      <a:lnTo>
                        <a:pt x="316" y="3"/>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7" name="State">
                  <a:extLst>
                    <a:ext uri="{FF2B5EF4-FFF2-40B4-BE49-F238E27FC236}">
                      <a16:creationId xmlns:a16="http://schemas.microsoft.com/office/drawing/2014/main" id="{3FBB614A-ADEA-47BB-A874-EAC0DDC46E2E}"/>
                    </a:ext>
                  </a:extLst>
                </p:cNvPr>
                <p:cNvSpPr>
                  <a:spLocks/>
                </p:cNvSpPr>
                <p:nvPr/>
              </p:nvSpPr>
              <p:spPr bwMode="auto">
                <a:xfrm>
                  <a:off x="3752850" y="1363663"/>
                  <a:ext cx="223838" cy="125413"/>
                </a:xfrm>
                <a:custGeom>
                  <a:avLst/>
                  <a:gdLst>
                    <a:gd name="T0" fmla="*/ 1100 w 1100"/>
                    <a:gd name="T1" fmla="*/ 410 h 614"/>
                    <a:gd name="T2" fmla="*/ 1095 w 1100"/>
                    <a:gd name="T3" fmla="*/ 528 h 614"/>
                    <a:gd name="T4" fmla="*/ 943 w 1100"/>
                    <a:gd name="T5" fmla="*/ 527 h 614"/>
                    <a:gd name="T6" fmla="*/ 778 w 1100"/>
                    <a:gd name="T7" fmla="*/ 527 h 614"/>
                    <a:gd name="T8" fmla="*/ 636 w 1100"/>
                    <a:gd name="T9" fmla="*/ 526 h 614"/>
                    <a:gd name="T10" fmla="*/ 455 w 1100"/>
                    <a:gd name="T11" fmla="*/ 527 h 614"/>
                    <a:gd name="T12" fmla="*/ 456 w 1100"/>
                    <a:gd name="T13" fmla="*/ 591 h 614"/>
                    <a:gd name="T14" fmla="*/ 454 w 1100"/>
                    <a:gd name="T15" fmla="*/ 596 h 614"/>
                    <a:gd name="T16" fmla="*/ 444 w 1100"/>
                    <a:gd name="T17" fmla="*/ 589 h 614"/>
                    <a:gd name="T18" fmla="*/ 435 w 1100"/>
                    <a:gd name="T19" fmla="*/ 571 h 614"/>
                    <a:gd name="T20" fmla="*/ 425 w 1100"/>
                    <a:gd name="T21" fmla="*/ 568 h 614"/>
                    <a:gd name="T22" fmla="*/ 412 w 1100"/>
                    <a:gd name="T23" fmla="*/ 593 h 614"/>
                    <a:gd name="T24" fmla="*/ 391 w 1100"/>
                    <a:gd name="T25" fmla="*/ 597 h 614"/>
                    <a:gd name="T26" fmla="*/ 340 w 1100"/>
                    <a:gd name="T27" fmla="*/ 589 h 614"/>
                    <a:gd name="T28" fmla="*/ 337 w 1100"/>
                    <a:gd name="T29" fmla="*/ 602 h 614"/>
                    <a:gd name="T30" fmla="*/ 307 w 1100"/>
                    <a:gd name="T31" fmla="*/ 597 h 614"/>
                    <a:gd name="T32" fmla="*/ 291 w 1100"/>
                    <a:gd name="T33" fmla="*/ 614 h 614"/>
                    <a:gd name="T34" fmla="*/ 274 w 1100"/>
                    <a:gd name="T35" fmla="*/ 582 h 614"/>
                    <a:gd name="T36" fmla="*/ 263 w 1100"/>
                    <a:gd name="T37" fmla="*/ 563 h 614"/>
                    <a:gd name="T38" fmla="*/ 245 w 1100"/>
                    <a:gd name="T39" fmla="*/ 560 h 614"/>
                    <a:gd name="T40" fmla="*/ 239 w 1100"/>
                    <a:gd name="T41" fmla="*/ 551 h 614"/>
                    <a:gd name="T42" fmla="*/ 233 w 1100"/>
                    <a:gd name="T43" fmla="*/ 517 h 614"/>
                    <a:gd name="T44" fmla="*/ 217 w 1100"/>
                    <a:gd name="T45" fmla="*/ 501 h 614"/>
                    <a:gd name="T46" fmla="*/ 207 w 1100"/>
                    <a:gd name="T47" fmla="*/ 460 h 614"/>
                    <a:gd name="T48" fmla="*/ 196 w 1100"/>
                    <a:gd name="T49" fmla="*/ 443 h 614"/>
                    <a:gd name="T50" fmla="*/ 184 w 1100"/>
                    <a:gd name="T51" fmla="*/ 439 h 614"/>
                    <a:gd name="T52" fmla="*/ 175 w 1100"/>
                    <a:gd name="T53" fmla="*/ 457 h 614"/>
                    <a:gd name="T54" fmla="*/ 157 w 1100"/>
                    <a:gd name="T55" fmla="*/ 473 h 614"/>
                    <a:gd name="T56" fmla="*/ 141 w 1100"/>
                    <a:gd name="T57" fmla="*/ 460 h 614"/>
                    <a:gd name="T58" fmla="*/ 140 w 1100"/>
                    <a:gd name="T59" fmla="*/ 427 h 614"/>
                    <a:gd name="T60" fmla="*/ 150 w 1100"/>
                    <a:gd name="T61" fmla="*/ 418 h 614"/>
                    <a:gd name="T62" fmla="*/ 143 w 1100"/>
                    <a:gd name="T63" fmla="*/ 385 h 614"/>
                    <a:gd name="T64" fmla="*/ 152 w 1100"/>
                    <a:gd name="T65" fmla="*/ 350 h 614"/>
                    <a:gd name="T66" fmla="*/ 162 w 1100"/>
                    <a:gd name="T67" fmla="*/ 321 h 614"/>
                    <a:gd name="T68" fmla="*/ 134 w 1100"/>
                    <a:gd name="T69" fmla="*/ 320 h 614"/>
                    <a:gd name="T70" fmla="*/ 111 w 1100"/>
                    <a:gd name="T71" fmla="*/ 301 h 614"/>
                    <a:gd name="T72" fmla="*/ 85 w 1100"/>
                    <a:gd name="T73" fmla="*/ 260 h 614"/>
                    <a:gd name="T74" fmla="*/ 70 w 1100"/>
                    <a:gd name="T75" fmla="*/ 239 h 614"/>
                    <a:gd name="T76" fmla="*/ 49 w 1100"/>
                    <a:gd name="T77" fmla="*/ 226 h 614"/>
                    <a:gd name="T78" fmla="*/ 32 w 1100"/>
                    <a:gd name="T79" fmla="*/ 205 h 614"/>
                    <a:gd name="T80" fmla="*/ 32 w 1100"/>
                    <a:gd name="T81" fmla="*/ 181 h 614"/>
                    <a:gd name="T82" fmla="*/ 8 w 1100"/>
                    <a:gd name="T83" fmla="*/ 145 h 614"/>
                    <a:gd name="T84" fmla="*/ 0 w 1100"/>
                    <a:gd name="T85" fmla="*/ 2 h 614"/>
                    <a:gd name="T86" fmla="*/ 274 w 1100"/>
                    <a:gd name="T87" fmla="*/ 1 h 614"/>
                    <a:gd name="T88" fmla="*/ 547 w 1100"/>
                    <a:gd name="T89" fmla="*/ 1 h 614"/>
                    <a:gd name="T90" fmla="*/ 820 w 1100"/>
                    <a:gd name="T91" fmla="*/ 1 h 614"/>
                    <a:gd name="T92" fmla="*/ 1094 w 1100"/>
                    <a:gd name="T93" fmla="*/ 0 h 614"/>
                    <a:gd name="T94" fmla="*/ 1095 w 1100"/>
                    <a:gd name="T95" fmla="*/ 249 h 614"/>
                    <a:gd name="T96" fmla="*/ 1100 w 1100"/>
                    <a:gd name="T97" fmla="*/ 41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0" h="614">
                      <a:moveTo>
                        <a:pt x="1100" y="410"/>
                      </a:moveTo>
                      <a:lnTo>
                        <a:pt x="1095" y="528"/>
                      </a:lnTo>
                      <a:lnTo>
                        <a:pt x="943" y="527"/>
                      </a:lnTo>
                      <a:lnTo>
                        <a:pt x="778" y="527"/>
                      </a:lnTo>
                      <a:lnTo>
                        <a:pt x="636" y="526"/>
                      </a:lnTo>
                      <a:lnTo>
                        <a:pt x="455" y="527"/>
                      </a:lnTo>
                      <a:lnTo>
                        <a:pt x="456" y="591"/>
                      </a:lnTo>
                      <a:lnTo>
                        <a:pt x="454" y="596"/>
                      </a:lnTo>
                      <a:lnTo>
                        <a:pt x="444" y="589"/>
                      </a:lnTo>
                      <a:lnTo>
                        <a:pt x="435" y="571"/>
                      </a:lnTo>
                      <a:lnTo>
                        <a:pt x="425" y="568"/>
                      </a:lnTo>
                      <a:lnTo>
                        <a:pt x="412" y="593"/>
                      </a:lnTo>
                      <a:lnTo>
                        <a:pt x="391" y="597"/>
                      </a:lnTo>
                      <a:lnTo>
                        <a:pt x="340" y="589"/>
                      </a:lnTo>
                      <a:lnTo>
                        <a:pt x="337" y="602"/>
                      </a:lnTo>
                      <a:lnTo>
                        <a:pt x="307" y="597"/>
                      </a:lnTo>
                      <a:lnTo>
                        <a:pt x="291" y="614"/>
                      </a:lnTo>
                      <a:lnTo>
                        <a:pt x="274" y="582"/>
                      </a:lnTo>
                      <a:lnTo>
                        <a:pt x="263" y="563"/>
                      </a:lnTo>
                      <a:lnTo>
                        <a:pt x="245" y="560"/>
                      </a:lnTo>
                      <a:lnTo>
                        <a:pt x="239" y="551"/>
                      </a:lnTo>
                      <a:lnTo>
                        <a:pt x="233" y="517"/>
                      </a:lnTo>
                      <a:lnTo>
                        <a:pt x="217" y="501"/>
                      </a:lnTo>
                      <a:lnTo>
                        <a:pt x="207" y="460"/>
                      </a:lnTo>
                      <a:lnTo>
                        <a:pt x="196" y="443"/>
                      </a:lnTo>
                      <a:lnTo>
                        <a:pt x="184" y="439"/>
                      </a:lnTo>
                      <a:lnTo>
                        <a:pt x="175" y="457"/>
                      </a:lnTo>
                      <a:lnTo>
                        <a:pt x="157" y="473"/>
                      </a:lnTo>
                      <a:lnTo>
                        <a:pt x="141" y="460"/>
                      </a:lnTo>
                      <a:lnTo>
                        <a:pt x="140" y="427"/>
                      </a:lnTo>
                      <a:lnTo>
                        <a:pt x="150" y="418"/>
                      </a:lnTo>
                      <a:lnTo>
                        <a:pt x="143" y="385"/>
                      </a:lnTo>
                      <a:lnTo>
                        <a:pt x="152" y="350"/>
                      </a:lnTo>
                      <a:lnTo>
                        <a:pt x="162" y="321"/>
                      </a:lnTo>
                      <a:lnTo>
                        <a:pt x="134" y="320"/>
                      </a:lnTo>
                      <a:lnTo>
                        <a:pt x="111" y="301"/>
                      </a:lnTo>
                      <a:lnTo>
                        <a:pt x="85" y="260"/>
                      </a:lnTo>
                      <a:lnTo>
                        <a:pt x="70" y="239"/>
                      </a:lnTo>
                      <a:lnTo>
                        <a:pt x="49" y="226"/>
                      </a:lnTo>
                      <a:lnTo>
                        <a:pt x="32" y="205"/>
                      </a:lnTo>
                      <a:lnTo>
                        <a:pt x="32" y="181"/>
                      </a:lnTo>
                      <a:lnTo>
                        <a:pt x="8" y="145"/>
                      </a:lnTo>
                      <a:lnTo>
                        <a:pt x="0" y="2"/>
                      </a:lnTo>
                      <a:lnTo>
                        <a:pt x="274" y="1"/>
                      </a:lnTo>
                      <a:lnTo>
                        <a:pt x="547" y="1"/>
                      </a:lnTo>
                      <a:lnTo>
                        <a:pt x="820" y="1"/>
                      </a:lnTo>
                      <a:lnTo>
                        <a:pt x="1094" y="0"/>
                      </a:lnTo>
                      <a:lnTo>
                        <a:pt x="1095" y="249"/>
                      </a:lnTo>
                      <a:lnTo>
                        <a:pt x="1100" y="410"/>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8" name="State">
                  <a:extLst>
                    <a:ext uri="{FF2B5EF4-FFF2-40B4-BE49-F238E27FC236}">
                      <a16:creationId xmlns:a16="http://schemas.microsoft.com/office/drawing/2014/main" id="{60B5E02F-A62D-4F78-B4F6-E8DF836F65BB}"/>
                    </a:ext>
                  </a:extLst>
                </p:cNvPr>
                <p:cNvSpPr>
                  <a:spLocks/>
                </p:cNvSpPr>
                <p:nvPr/>
              </p:nvSpPr>
              <p:spPr bwMode="auto">
                <a:xfrm>
                  <a:off x="4341813" y="1676400"/>
                  <a:ext cx="160338" cy="61913"/>
                </a:xfrm>
                <a:custGeom>
                  <a:avLst/>
                  <a:gdLst>
                    <a:gd name="T0" fmla="*/ 773 w 785"/>
                    <a:gd name="T1" fmla="*/ 4 h 302"/>
                    <a:gd name="T2" fmla="*/ 785 w 785"/>
                    <a:gd name="T3" fmla="*/ 116 h 302"/>
                    <a:gd name="T4" fmla="*/ 727 w 785"/>
                    <a:gd name="T5" fmla="*/ 198 h 302"/>
                    <a:gd name="T6" fmla="*/ 638 w 785"/>
                    <a:gd name="T7" fmla="*/ 240 h 302"/>
                    <a:gd name="T8" fmla="*/ 559 w 785"/>
                    <a:gd name="T9" fmla="*/ 295 h 302"/>
                    <a:gd name="T10" fmla="*/ 527 w 785"/>
                    <a:gd name="T11" fmla="*/ 302 h 302"/>
                    <a:gd name="T12" fmla="*/ 425 w 785"/>
                    <a:gd name="T13" fmla="*/ 198 h 302"/>
                    <a:gd name="T14" fmla="*/ 323 w 785"/>
                    <a:gd name="T15" fmla="*/ 197 h 302"/>
                    <a:gd name="T16" fmla="*/ 323 w 785"/>
                    <a:gd name="T17" fmla="*/ 184 h 302"/>
                    <a:gd name="T18" fmla="*/ 309 w 785"/>
                    <a:gd name="T19" fmla="*/ 166 h 302"/>
                    <a:gd name="T20" fmla="*/ 300 w 785"/>
                    <a:gd name="T21" fmla="*/ 173 h 302"/>
                    <a:gd name="T22" fmla="*/ 299 w 785"/>
                    <a:gd name="T23" fmla="*/ 163 h 302"/>
                    <a:gd name="T24" fmla="*/ 256 w 785"/>
                    <a:gd name="T25" fmla="*/ 158 h 302"/>
                    <a:gd name="T26" fmla="*/ 172 w 785"/>
                    <a:gd name="T27" fmla="*/ 157 h 302"/>
                    <a:gd name="T28" fmla="*/ 123 w 785"/>
                    <a:gd name="T29" fmla="*/ 176 h 302"/>
                    <a:gd name="T30" fmla="*/ 114 w 785"/>
                    <a:gd name="T31" fmla="*/ 179 h 302"/>
                    <a:gd name="T32" fmla="*/ 0 w 785"/>
                    <a:gd name="T33" fmla="*/ 178 h 302"/>
                    <a:gd name="T34" fmla="*/ 2 w 785"/>
                    <a:gd name="T35" fmla="*/ 155 h 302"/>
                    <a:gd name="T36" fmla="*/ 21 w 785"/>
                    <a:gd name="T37" fmla="*/ 148 h 302"/>
                    <a:gd name="T38" fmla="*/ 27 w 785"/>
                    <a:gd name="T39" fmla="*/ 136 h 302"/>
                    <a:gd name="T40" fmla="*/ 40 w 785"/>
                    <a:gd name="T41" fmla="*/ 123 h 302"/>
                    <a:gd name="T42" fmla="*/ 59 w 785"/>
                    <a:gd name="T43" fmla="*/ 120 h 302"/>
                    <a:gd name="T44" fmla="*/ 80 w 785"/>
                    <a:gd name="T45" fmla="*/ 115 h 302"/>
                    <a:gd name="T46" fmla="*/ 101 w 785"/>
                    <a:gd name="T47" fmla="*/ 105 h 302"/>
                    <a:gd name="T48" fmla="*/ 110 w 785"/>
                    <a:gd name="T49" fmla="*/ 95 h 302"/>
                    <a:gd name="T50" fmla="*/ 128 w 785"/>
                    <a:gd name="T51" fmla="*/ 86 h 302"/>
                    <a:gd name="T52" fmla="*/ 127 w 785"/>
                    <a:gd name="T53" fmla="*/ 78 h 302"/>
                    <a:gd name="T54" fmla="*/ 150 w 785"/>
                    <a:gd name="T55" fmla="*/ 63 h 302"/>
                    <a:gd name="T56" fmla="*/ 158 w 785"/>
                    <a:gd name="T57" fmla="*/ 73 h 302"/>
                    <a:gd name="T58" fmla="*/ 191 w 785"/>
                    <a:gd name="T59" fmla="*/ 52 h 302"/>
                    <a:gd name="T60" fmla="*/ 207 w 785"/>
                    <a:gd name="T61" fmla="*/ 54 h 302"/>
                    <a:gd name="T62" fmla="*/ 221 w 785"/>
                    <a:gd name="T63" fmla="*/ 35 h 302"/>
                    <a:gd name="T64" fmla="*/ 240 w 785"/>
                    <a:gd name="T65" fmla="*/ 30 h 302"/>
                    <a:gd name="T66" fmla="*/ 239 w 785"/>
                    <a:gd name="T67" fmla="*/ 14 h 302"/>
                    <a:gd name="T68" fmla="*/ 241 w 785"/>
                    <a:gd name="T69" fmla="*/ 0 h 302"/>
                    <a:gd name="T70" fmla="*/ 396 w 785"/>
                    <a:gd name="T71" fmla="*/ 5 h 302"/>
                    <a:gd name="T72" fmla="*/ 578 w 785"/>
                    <a:gd name="T73" fmla="*/ 6 h 302"/>
                    <a:gd name="T74" fmla="*/ 675 w 785"/>
                    <a:gd name="T75" fmla="*/ 5 h 302"/>
                    <a:gd name="T76" fmla="*/ 773 w 785"/>
                    <a:gd name="T77" fmla="*/ 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5" h="302">
                      <a:moveTo>
                        <a:pt x="773" y="4"/>
                      </a:moveTo>
                      <a:lnTo>
                        <a:pt x="785" y="116"/>
                      </a:lnTo>
                      <a:lnTo>
                        <a:pt x="727" y="198"/>
                      </a:lnTo>
                      <a:lnTo>
                        <a:pt x="638" y="240"/>
                      </a:lnTo>
                      <a:lnTo>
                        <a:pt x="559" y="295"/>
                      </a:lnTo>
                      <a:lnTo>
                        <a:pt x="527" y="302"/>
                      </a:lnTo>
                      <a:lnTo>
                        <a:pt x="425" y="198"/>
                      </a:lnTo>
                      <a:lnTo>
                        <a:pt x="323" y="197"/>
                      </a:lnTo>
                      <a:lnTo>
                        <a:pt x="323" y="184"/>
                      </a:lnTo>
                      <a:lnTo>
                        <a:pt x="309" y="166"/>
                      </a:lnTo>
                      <a:lnTo>
                        <a:pt x="300" y="173"/>
                      </a:lnTo>
                      <a:lnTo>
                        <a:pt x="299" y="163"/>
                      </a:lnTo>
                      <a:lnTo>
                        <a:pt x="256" y="158"/>
                      </a:lnTo>
                      <a:lnTo>
                        <a:pt x="172" y="157"/>
                      </a:lnTo>
                      <a:lnTo>
                        <a:pt x="123" y="176"/>
                      </a:lnTo>
                      <a:lnTo>
                        <a:pt x="114" y="179"/>
                      </a:lnTo>
                      <a:lnTo>
                        <a:pt x="0" y="178"/>
                      </a:lnTo>
                      <a:lnTo>
                        <a:pt x="2" y="155"/>
                      </a:lnTo>
                      <a:lnTo>
                        <a:pt x="21" y="148"/>
                      </a:lnTo>
                      <a:lnTo>
                        <a:pt x="27" y="136"/>
                      </a:lnTo>
                      <a:lnTo>
                        <a:pt x="40" y="123"/>
                      </a:lnTo>
                      <a:lnTo>
                        <a:pt x="59" y="120"/>
                      </a:lnTo>
                      <a:lnTo>
                        <a:pt x="80" y="115"/>
                      </a:lnTo>
                      <a:lnTo>
                        <a:pt x="101" y="105"/>
                      </a:lnTo>
                      <a:lnTo>
                        <a:pt x="110" y="95"/>
                      </a:lnTo>
                      <a:lnTo>
                        <a:pt x="128" y="86"/>
                      </a:lnTo>
                      <a:lnTo>
                        <a:pt x="127" y="78"/>
                      </a:lnTo>
                      <a:lnTo>
                        <a:pt x="150" y="63"/>
                      </a:lnTo>
                      <a:lnTo>
                        <a:pt x="158" y="73"/>
                      </a:lnTo>
                      <a:lnTo>
                        <a:pt x="191" y="52"/>
                      </a:lnTo>
                      <a:lnTo>
                        <a:pt x="207" y="54"/>
                      </a:lnTo>
                      <a:lnTo>
                        <a:pt x="221" y="35"/>
                      </a:lnTo>
                      <a:lnTo>
                        <a:pt x="240" y="30"/>
                      </a:lnTo>
                      <a:lnTo>
                        <a:pt x="239" y="14"/>
                      </a:lnTo>
                      <a:lnTo>
                        <a:pt x="241" y="0"/>
                      </a:lnTo>
                      <a:lnTo>
                        <a:pt x="396" y="5"/>
                      </a:lnTo>
                      <a:lnTo>
                        <a:pt x="578" y="6"/>
                      </a:lnTo>
                      <a:lnTo>
                        <a:pt x="675" y="5"/>
                      </a:lnTo>
                      <a:lnTo>
                        <a:pt x="773" y="4"/>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19" name="State">
                  <a:extLst>
                    <a:ext uri="{FF2B5EF4-FFF2-40B4-BE49-F238E27FC236}">
                      <a16:creationId xmlns:a16="http://schemas.microsoft.com/office/drawing/2014/main" id="{52ADBC70-607D-4A13-8AE2-7389B28B95C1}"/>
                    </a:ext>
                  </a:extLst>
                </p:cNvPr>
                <p:cNvSpPr>
                  <a:spLocks/>
                </p:cNvSpPr>
                <p:nvPr/>
              </p:nvSpPr>
              <p:spPr bwMode="auto">
                <a:xfrm>
                  <a:off x="3975100" y="1363663"/>
                  <a:ext cx="141288" cy="84138"/>
                </a:xfrm>
                <a:custGeom>
                  <a:avLst/>
                  <a:gdLst>
                    <a:gd name="T0" fmla="*/ 627 w 690"/>
                    <a:gd name="T1" fmla="*/ 0 h 409"/>
                    <a:gd name="T2" fmla="*/ 629 w 690"/>
                    <a:gd name="T3" fmla="*/ 14 h 409"/>
                    <a:gd name="T4" fmla="*/ 637 w 690"/>
                    <a:gd name="T5" fmla="*/ 34 h 409"/>
                    <a:gd name="T6" fmla="*/ 637 w 690"/>
                    <a:gd name="T7" fmla="*/ 50 h 409"/>
                    <a:gd name="T8" fmla="*/ 633 w 690"/>
                    <a:gd name="T9" fmla="*/ 67 h 409"/>
                    <a:gd name="T10" fmla="*/ 635 w 690"/>
                    <a:gd name="T11" fmla="*/ 94 h 409"/>
                    <a:gd name="T12" fmla="*/ 636 w 690"/>
                    <a:gd name="T13" fmla="*/ 119 h 409"/>
                    <a:gd name="T14" fmla="*/ 647 w 690"/>
                    <a:gd name="T15" fmla="*/ 144 h 409"/>
                    <a:gd name="T16" fmla="*/ 658 w 690"/>
                    <a:gd name="T17" fmla="*/ 171 h 409"/>
                    <a:gd name="T18" fmla="*/ 662 w 690"/>
                    <a:gd name="T19" fmla="*/ 199 h 409"/>
                    <a:gd name="T20" fmla="*/ 664 w 690"/>
                    <a:gd name="T21" fmla="*/ 215 h 409"/>
                    <a:gd name="T22" fmla="*/ 665 w 690"/>
                    <a:gd name="T23" fmla="*/ 232 h 409"/>
                    <a:gd name="T24" fmla="*/ 668 w 690"/>
                    <a:gd name="T25" fmla="*/ 272 h 409"/>
                    <a:gd name="T26" fmla="*/ 671 w 690"/>
                    <a:gd name="T27" fmla="*/ 279 h 409"/>
                    <a:gd name="T28" fmla="*/ 673 w 690"/>
                    <a:gd name="T29" fmla="*/ 309 h 409"/>
                    <a:gd name="T30" fmla="*/ 677 w 690"/>
                    <a:gd name="T31" fmla="*/ 336 h 409"/>
                    <a:gd name="T32" fmla="*/ 685 w 690"/>
                    <a:gd name="T33" fmla="*/ 357 h 409"/>
                    <a:gd name="T34" fmla="*/ 690 w 690"/>
                    <a:gd name="T35" fmla="*/ 377 h 409"/>
                    <a:gd name="T36" fmla="*/ 690 w 690"/>
                    <a:gd name="T37" fmla="*/ 401 h 409"/>
                    <a:gd name="T38" fmla="*/ 516 w 690"/>
                    <a:gd name="T39" fmla="*/ 408 h 409"/>
                    <a:gd name="T40" fmla="*/ 368 w 690"/>
                    <a:gd name="T41" fmla="*/ 407 h 409"/>
                    <a:gd name="T42" fmla="*/ 180 w 690"/>
                    <a:gd name="T43" fmla="*/ 408 h 409"/>
                    <a:gd name="T44" fmla="*/ 6 w 690"/>
                    <a:gd name="T45" fmla="*/ 409 h 409"/>
                    <a:gd name="T46" fmla="*/ 1 w 690"/>
                    <a:gd name="T47" fmla="*/ 249 h 409"/>
                    <a:gd name="T48" fmla="*/ 0 w 690"/>
                    <a:gd name="T49" fmla="*/ 0 h 409"/>
                    <a:gd name="T50" fmla="*/ 316 w 690"/>
                    <a:gd name="T51" fmla="*/ 0 h 409"/>
                    <a:gd name="T52" fmla="*/ 627 w 690"/>
                    <a:gd name="T53"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0" h="409">
                      <a:moveTo>
                        <a:pt x="627" y="0"/>
                      </a:moveTo>
                      <a:lnTo>
                        <a:pt x="629" y="14"/>
                      </a:lnTo>
                      <a:lnTo>
                        <a:pt x="637" y="34"/>
                      </a:lnTo>
                      <a:lnTo>
                        <a:pt x="637" y="50"/>
                      </a:lnTo>
                      <a:lnTo>
                        <a:pt x="633" y="67"/>
                      </a:lnTo>
                      <a:lnTo>
                        <a:pt x="635" y="94"/>
                      </a:lnTo>
                      <a:lnTo>
                        <a:pt x="636" y="119"/>
                      </a:lnTo>
                      <a:lnTo>
                        <a:pt x="647" y="144"/>
                      </a:lnTo>
                      <a:lnTo>
                        <a:pt x="658" y="171"/>
                      </a:lnTo>
                      <a:lnTo>
                        <a:pt x="662" y="199"/>
                      </a:lnTo>
                      <a:lnTo>
                        <a:pt x="664" y="215"/>
                      </a:lnTo>
                      <a:lnTo>
                        <a:pt x="665" y="232"/>
                      </a:lnTo>
                      <a:lnTo>
                        <a:pt x="668" y="272"/>
                      </a:lnTo>
                      <a:lnTo>
                        <a:pt x="671" y="279"/>
                      </a:lnTo>
                      <a:lnTo>
                        <a:pt x="673" y="309"/>
                      </a:lnTo>
                      <a:lnTo>
                        <a:pt x="677" y="336"/>
                      </a:lnTo>
                      <a:lnTo>
                        <a:pt x="685" y="357"/>
                      </a:lnTo>
                      <a:lnTo>
                        <a:pt x="690" y="377"/>
                      </a:lnTo>
                      <a:lnTo>
                        <a:pt x="690" y="401"/>
                      </a:lnTo>
                      <a:lnTo>
                        <a:pt x="516" y="408"/>
                      </a:lnTo>
                      <a:lnTo>
                        <a:pt x="368" y="407"/>
                      </a:lnTo>
                      <a:lnTo>
                        <a:pt x="180" y="408"/>
                      </a:lnTo>
                      <a:lnTo>
                        <a:pt x="6" y="409"/>
                      </a:lnTo>
                      <a:lnTo>
                        <a:pt x="1" y="249"/>
                      </a:lnTo>
                      <a:lnTo>
                        <a:pt x="0" y="0"/>
                      </a:lnTo>
                      <a:lnTo>
                        <a:pt x="316" y="0"/>
                      </a:lnTo>
                      <a:lnTo>
                        <a:pt x="627" y="0"/>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0" name="State">
                  <a:extLst>
                    <a:ext uri="{FF2B5EF4-FFF2-40B4-BE49-F238E27FC236}">
                      <a16:creationId xmlns:a16="http://schemas.microsoft.com/office/drawing/2014/main" id="{448D9715-A925-459A-92CF-981738729549}"/>
                    </a:ext>
                  </a:extLst>
                </p:cNvPr>
                <p:cNvSpPr>
                  <a:spLocks/>
                </p:cNvSpPr>
                <p:nvPr/>
              </p:nvSpPr>
              <p:spPr bwMode="auto">
                <a:xfrm>
                  <a:off x="3976688" y="1524000"/>
                  <a:ext cx="161925" cy="73025"/>
                </a:xfrm>
                <a:custGeom>
                  <a:avLst/>
                  <a:gdLst>
                    <a:gd name="T0" fmla="*/ 695 w 798"/>
                    <a:gd name="T1" fmla="*/ 63 h 362"/>
                    <a:gd name="T2" fmla="*/ 699 w 798"/>
                    <a:gd name="T3" fmla="*/ 75 h 362"/>
                    <a:gd name="T4" fmla="*/ 705 w 798"/>
                    <a:gd name="T5" fmla="*/ 95 h 362"/>
                    <a:gd name="T6" fmla="*/ 705 w 798"/>
                    <a:gd name="T7" fmla="*/ 105 h 362"/>
                    <a:gd name="T8" fmla="*/ 721 w 798"/>
                    <a:gd name="T9" fmla="*/ 128 h 362"/>
                    <a:gd name="T10" fmla="*/ 727 w 798"/>
                    <a:gd name="T11" fmla="*/ 148 h 362"/>
                    <a:gd name="T12" fmla="*/ 728 w 798"/>
                    <a:gd name="T13" fmla="*/ 176 h 362"/>
                    <a:gd name="T14" fmla="*/ 734 w 798"/>
                    <a:gd name="T15" fmla="*/ 180 h 362"/>
                    <a:gd name="T16" fmla="*/ 740 w 798"/>
                    <a:gd name="T17" fmla="*/ 195 h 362"/>
                    <a:gd name="T18" fmla="*/ 750 w 798"/>
                    <a:gd name="T19" fmla="*/ 229 h 362"/>
                    <a:gd name="T20" fmla="*/ 752 w 798"/>
                    <a:gd name="T21" fmla="*/ 250 h 362"/>
                    <a:gd name="T22" fmla="*/ 749 w 798"/>
                    <a:gd name="T23" fmla="*/ 272 h 362"/>
                    <a:gd name="T24" fmla="*/ 755 w 798"/>
                    <a:gd name="T25" fmla="*/ 293 h 362"/>
                    <a:gd name="T26" fmla="*/ 757 w 798"/>
                    <a:gd name="T27" fmla="*/ 303 h 362"/>
                    <a:gd name="T28" fmla="*/ 772 w 798"/>
                    <a:gd name="T29" fmla="*/ 322 h 362"/>
                    <a:gd name="T30" fmla="*/ 787 w 798"/>
                    <a:gd name="T31" fmla="*/ 337 h 362"/>
                    <a:gd name="T32" fmla="*/ 798 w 798"/>
                    <a:gd name="T33" fmla="*/ 362 h 362"/>
                    <a:gd name="T34" fmla="*/ 673 w 798"/>
                    <a:gd name="T35" fmla="*/ 362 h 362"/>
                    <a:gd name="T36" fmla="*/ 462 w 798"/>
                    <a:gd name="T37" fmla="*/ 362 h 362"/>
                    <a:gd name="T38" fmla="*/ 343 w 798"/>
                    <a:gd name="T39" fmla="*/ 362 h 362"/>
                    <a:gd name="T40" fmla="*/ 183 w 798"/>
                    <a:gd name="T41" fmla="*/ 362 h 362"/>
                    <a:gd name="T42" fmla="*/ 183 w 798"/>
                    <a:gd name="T43" fmla="*/ 362 h 362"/>
                    <a:gd name="T44" fmla="*/ 183 w 798"/>
                    <a:gd name="T45" fmla="*/ 359 h 362"/>
                    <a:gd name="T46" fmla="*/ 183 w 798"/>
                    <a:gd name="T47" fmla="*/ 243 h 362"/>
                    <a:gd name="T48" fmla="*/ 1 w 798"/>
                    <a:gd name="T49" fmla="*/ 243 h 362"/>
                    <a:gd name="T50" fmla="*/ 0 w 798"/>
                    <a:gd name="T51" fmla="*/ 0 h 362"/>
                    <a:gd name="T52" fmla="*/ 179 w 798"/>
                    <a:gd name="T53" fmla="*/ 0 h 362"/>
                    <a:gd name="T54" fmla="*/ 316 w 798"/>
                    <a:gd name="T55" fmla="*/ 0 h 362"/>
                    <a:gd name="T56" fmla="*/ 499 w 798"/>
                    <a:gd name="T57" fmla="*/ 0 h 362"/>
                    <a:gd name="T58" fmla="*/ 523 w 798"/>
                    <a:gd name="T59" fmla="*/ 15 h 362"/>
                    <a:gd name="T60" fmla="*/ 557 w 798"/>
                    <a:gd name="T61" fmla="*/ 25 h 362"/>
                    <a:gd name="T62" fmla="*/ 564 w 798"/>
                    <a:gd name="T63" fmla="*/ 20 h 362"/>
                    <a:gd name="T64" fmla="*/ 586 w 798"/>
                    <a:gd name="T65" fmla="*/ 20 h 362"/>
                    <a:gd name="T66" fmla="*/ 619 w 798"/>
                    <a:gd name="T67" fmla="*/ 19 h 362"/>
                    <a:gd name="T68" fmla="*/ 642 w 798"/>
                    <a:gd name="T69" fmla="*/ 35 h 362"/>
                    <a:gd name="T70" fmla="*/ 668 w 798"/>
                    <a:gd name="T71" fmla="*/ 45 h 362"/>
                    <a:gd name="T72" fmla="*/ 672 w 798"/>
                    <a:gd name="T73" fmla="*/ 55 h 362"/>
                    <a:gd name="T74" fmla="*/ 679 w 798"/>
                    <a:gd name="T75" fmla="*/ 61 h 362"/>
                    <a:gd name="T76" fmla="*/ 695 w 798"/>
                    <a:gd name="T77" fmla="*/ 6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8" h="362">
                      <a:moveTo>
                        <a:pt x="695" y="63"/>
                      </a:moveTo>
                      <a:lnTo>
                        <a:pt x="699" y="75"/>
                      </a:lnTo>
                      <a:lnTo>
                        <a:pt x="705" y="95"/>
                      </a:lnTo>
                      <a:lnTo>
                        <a:pt x="705" y="105"/>
                      </a:lnTo>
                      <a:lnTo>
                        <a:pt x="721" y="128"/>
                      </a:lnTo>
                      <a:lnTo>
                        <a:pt x="727" y="148"/>
                      </a:lnTo>
                      <a:lnTo>
                        <a:pt x="728" y="176"/>
                      </a:lnTo>
                      <a:lnTo>
                        <a:pt x="734" y="180"/>
                      </a:lnTo>
                      <a:lnTo>
                        <a:pt x="740" y="195"/>
                      </a:lnTo>
                      <a:lnTo>
                        <a:pt x="750" y="229"/>
                      </a:lnTo>
                      <a:lnTo>
                        <a:pt x="752" y="250"/>
                      </a:lnTo>
                      <a:lnTo>
                        <a:pt x="749" y="272"/>
                      </a:lnTo>
                      <a:lnTo>
                        <a:pt x="755" y="293"/>
                      </a:lnTo>
                      <a:lnTo>
                        <a:pt x="757" y="303"/>
                      </a:lnTo>
                      <a:lnTo>
                        <a:pt x="772" y="322"/>
                      </a:lnTo>
                      <a:lnTo>
                        <a:pt x="787" y="337"/>
                      </a:lnTo>
                      <a:lnTo>
                        <a:pt x="798" y="362"/>
                      </a:lnTo>
                      <a:lnTo>
                        <a:pt x="673" y="362"/>
                      </a:lnTo>
                      <a:lnTo>
                        <a:pt x="462" y="362"/>
                      </a:lnTo>
                      <a:lnTo>
                        <a:pt x="343" y="362"/>
                      </a:lnTo>
                      <a:lnTo>
                        <a:pt x="183" y="362"/>
                      </a:lnTo>
                      <a:lnTo>
                        <a:pt x="183" y="362"/>
                      </a:lnTo>
                      <a:lnTo>
                        <a:pt x="183" y="359"/>
                      </a:lnTo>
                      <a:lnTo>
                        <a:pt x="183" y="243"/>
                      </a:lnTo>
                      <a:lnTo>
                        <a:pt x="1" y="243"/>
                      </a:lnTo>
                      <a:lnTo>
                        <a:pt x="0" y="0"/>
                      </a:lnTo>
                      <a:lnTo>
                        <a:pt x="179" y="0"/>
                      </a:lnTo>
                      <a:lnTo>
                        <a:pt x="316" y="0"/>
                      </a:lnTo>
                      <a:lnTo>
                        <a:pt x="499" y="0"/>
                      </a:lnTo>
                      <a:lnTo>
                        <a:pt x="523" y="15"/>
                      </a:lnTo>
                      <a:lnTo>
                        <a:pt x="557" y="25"/>
                      </a:lnTo>
                      <a:lnTo>
                        <a:pt x="564" y="20"/>
                      </a:lnTo>
                      <a:lnTo>
                        <a:pt x="586" y="20"/>
                      </a:lnTo>
                      <a:lnTo>
                        <a:pt x="619" y="19"/>
                      </a:lnTo>
                      <a:lnTo>
                        <a:pt x="642" y="35"/>
                      </a:lnTo>
                      <a:lnTo>
                        <a:pt x="668" y="45"/>
                      </a:lnTo>
                      <a:lnTo>
                        <a:pt x="672" y="55"/>
                      </a:lnTo>
                      <a:lnTo>
                        <a:pt x="679" y="61"/>
                      </a:lnTo>
                      <a:lnTo>
                        <a:pt x="695" y="63"/>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1" name="State">
                  <a:extLst>
                    <a:ext uri="{FF2B5EF4-FFF2-40B4-BE49-F238E27FC236}">
                      <a16:creationId xmlns:a16="http://schemas.microsoft.com/office/drawing/2014/main" id="{179E750F-E986-4E77-B488-6375A1346EA1}"/>
                    </a:ext>
                  </a:extLst>
                </p:cNvPr>
                <p:cNvSpPr>
                  <a:spLocks/>
                </p:cNvSpPr>
                <p:nvPr/>
              </p:nvSpPr>
              <p:spPr bwMode="auto">
                <a:xfrm>
                  <a:off x="4560888" y="1465263"/>
                  <a:ext cx="34925" cy="65088"/>
                </a:xfrm>
                <a:custGeom>
                  <a:avLst/>
                  <a:gdLst>
                    <a:gd name="T0" fmla="*/ 173 w 173"/>
                    <a:gd name="T1" fmla="*/ 278 h 324"/>
                    <a:gd name="T2" fmla="*/ 158 w 173"/>
                    <a:gd name="T3" fmla="*/ 305 h 324"/>
                    <a:gd name="T4" fmla="*/ 147 w 173"/>
                    <a:gd name="T5" fmla="*/ 303 h 324"/>
                    <a:gd name="T6" fmla="*/ 127 w 173"/>
                    <a:gd name="T7" fmla="*/ 311 h 324"/>
                    <a:gd name="T8" fmla="*/ 118 w 173"/>
                    <a:gd name="T9" fmla="*/ 324 h 324"/>
                    <a:gd name="T10" fmla="*/ 7 w 173"/>
                    <a:gd name="T11" fmla="*/ 323 h 324"/>
                    <a:gd name="T12" fmla="*/ 0 w 173"/>
                    <a:gd name="T13" fmla="*/ 310 h 324"/>
                    <a:gd name="T14" fmla="*/ 7 w 173"/>
                    <a:gd name="T15" fmla="*/ 294 h 324"/>
                    <a:gd name="T16" fmla="*/ 10 w 173"/>
                    <a:gd name="T17" fmla="*/ 261 h 324"/>
                    <a:gd name="T18" fmla="*/ 12 w 173"/>
                    <a:gd name="T19" fmla="*/ 253 h 324"/>
                    <a:gd name="T20" fmla="*/ 16 w 173"/>
                    <a:gd name="T21" fmla="*/ 224 h 324"/>
                    <a:gd name="T22" fmla="*/ 25 w 173"/>
                    <a:gd name="T23" fmla="*/ 199 h 324"/>
                    <a:gd name="T24" fmla="*/ 33 w 173"/>
                    <a:gd name="T25" fmla="*/ 188 h 324"/>
                    <a:gd name="T26" fmla="*/ 44 w 173"/>
                    <a:gd name="T27" fmla="*/ 158 h 324"/>
                    <a:gd name="T28" fmla="*/ 46 w 173"/>
                    <a:gd name="T29" fmla="*/ 138 h 324"/>
                    <a:gd name="T30" fmla="*/ 49 w 173"/>
                    <a:gd name="T31" fmla="*/ 126 h 324"/>
                    <a:gd name="T32" fmla="*/ 67 w 173"/>
                    <a:gd name="T33" fmla="*/ 120 h 324"/>
                    <a:gd name="T34" fmla="*/ 87 w 173"/>
                    <a:gd name="T35" fmla="*/ 105 h 324"/>
                    <a:gd name="T36" fmla="*/ 91 w 173"/>
                    <a:gd name="T37" fmla="*/ 89 h 324"/>
                    <a:gd name="T38" fmla="*/ 84 w 173"/>
                    <a:gd name="T39" fmla="*/ 71 h 324"/>
                    <a:gd name="T40" fmla="*/ 95 w 173"/>
                    <a:gd name="T41" fmla="*/ 36 h 324"/>
                    <a:gd name="T42" fmla="*/ 94 w 173"/>
                    <a:gd name="T43" fmla="*/ 36 h 324"/>
                    <a:gd name="T44" fmla="*/ 104 w 173"/>
                    <a:gd name="T45" fmla="*/ 5 h 324"/>
                    <a:gd name="T46" fmla="*/ 134 w 173"/>
                    <a:gd name="T47" fmla="*/ 0 h 324"/>
                    <a:gd name="T48" fmla="*/ 146 w 173"/>
                    <a:gd name="T49" fmla="*/ 231 h 324"/>
                    <a:gd name="T50" fmla="*/ 142 w 173"/>
                    <a:gd name="T51" fmla="*/ 243 h 324"/>
                    <a:gd name="T52" fmla="*/ 159 w 173"/>
                    <a:gd name="T53" fmla="*/ 262 h 324"/>
                    <a:gd name="T54" fmla="*/ 163 w 173"/>
                    <a:gd name="T55" fmla="*/ 279 h 324"/>
                    <a:gd name="T56" fmla="*/ 173 w 173"/>
                    <a:gd name="T57" fmla="*/ 27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3" h="324">
                      <a:moveTo>
                        <a:pt x="173" y="278"/>
                      </a:moveTo>
                      <a:lnTo>
                        <a:pt x="158" y="305"/>
                      </a:lnTo>
                      <a:lnTo>
                        <a:pt x="147" y="303"/>
                      </a:lnTo>
                      <a:lnTo>
                        <a:pt x="127" y="311"/>
                      </a:lnTo>
                      <a:lnTo>
                        <a:pt x="118" y="324"/>
                      </a:lnTo>
                      <a:lnTo>
                        <a:pt x="7" y="323"/>
                      </a:lnTo>
                      <a:lnTo>
                        <a:pt x="0" y="310"/>
                      </a:lnTo>
                      <a:lnTo>
                        <a:pt x="7" y="294"/>
                      </a:lnTo>
                      <a:lnTo>
                        <a:pt x="10" y="261"/>
                      </a:lnTo>
                      <a:lnTo>
                        <a:pt x="12" y="253"/>
                      </a:lnTo>
                      <a:lnTo>
                        <a:pt x="16" y="224"/>
                      </a:lnTo>
                      <a:lnTo>
                        <a:pt x="25" y="199"/>
                      </a:lnTo>
                      <a:lnTo>
                        <a:pt x="33" y="188"/>
                      </a:lnTo>
                      <a:lnTo>
                        <a:pt x="44" y="158"/>
                      </a:lnTo>
                      <a:lnTo>
                        <a:pt x="46" y="138"/>
                      </a:lnTo>
                      <a:lnTo>
                        <a:pt x="49" y="126"/>
                      </a:lnTo>
                      <a:lnTo>
                        <a:pt x="67" y="120"/>
                      </a:lnTo>
                      <a:lnTo>
                        <a:pt x="87" y="105"/>
                      </a:lnTo>
                      <a:lnTo>
                        <a:pt x="91" y="89"/>
                      </a:lnTo>
                      <a:lnTo>
                        <a:pt x="84" y="71"/>
                      </a:lnTo>
                      <a:lnTo>
                        <a:pt x="95" y="36"/>
                      </a:lnTo>
                      <a:lnTo>
                        <a:pt x="94" y="36"/>
                      </a:lnTo>
                      <a:lnTo>
                        <a:pt x="104" y="5"/>
                      </a:lnTo>
                      <a:lnTo>
                        <a:pt x="134" y="0"/>
                      </a:lnTo>
                      <a:lnTo>
                        <a:pt x="146" y="231"/>
                      </a:lnTo>
                      <a:lnTo>
                        <a:pt x="142" y="243"/>
                      </a:lnTo>
                      <a:lnTo>
                        <a:pt x="159" y="262"/>
                      </a:lnTo>
                      <a:lnTo>
                        <a:pt x="163" y="279"/>
                      </a:lnTo>
                      <a:lnTo>
                        <a:pt x="173" y="278"/>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2" name="State">
                  <a:extLst>
                    <a:ext uri="{FF2B5EF4-FFF2-40B4-BE49-F238E27FC236}">
                      <a16:creationId xmlns:a16="http://schemas.microsoft.com/office/drawing/2014/main" id="{6D4543B2-F6B0-4A05-ADD0-698E51A42CAA}"/>
                    </a:ext>
                  </a:extLst>
                </p:cNvPr>
                <p:cNvSpPr>
                  <a:spLocks/>
                </p:cNvSpPr>
                <p:nvPr/>
              </p:nvSpPr>
              <p:spPr bwMode="auto">
                <a:xfrm>
                  <a:off x="4505325" y="1563688"/>
                  <a:ext cx="30163" cy="58738"/>
                </a:xfrm>
                <a:custGeom>
                  <a:avLst/>
                  <a:gdLst>
                    <a:gd name="T0" fmla="*/ 150 w 150"/>
                    <a:gd name="T1" fmla="*/ 47 h 286"/>
                    <a:gd name="T2" fmla="*/ 119 w 150"/>
                    <a:gd name="T3" fmla="*/ 105 h 286"/>
                    <a:gd name="T4" fmla="*/ 142 w 150"/>
                    <a:gd name="T5" fmla="*/ 110 h 286"/>
                    <a:gd name="T6" fmla="*/ 126 w 150"/>
                    <a:gd name="T7" fmla="*/ 196 h 286"/>
                    <a:gd name="T8" fmla="*/ 60 w 150"/>
                    <a:gd name="T9" fmla="*/ 286 h 286"/>
                    <a:gd name="T10" fmla="*/ 53 w 150"/>
                    <a:gd name="T11" fmla="*/ 256 h 286"/>
                    <a:gd name="T12" fmla="*/ 33 w 150"/>
                    <a:gd name="T13" fmla="*/ 250 h 286"/>
                    <a:gd name="T14" fmla="*/ 11 w 150"/>
                    <a:gd name="T15" fmla="*/ 219 h 286"/>
                    <a:gd name="T16" fmla="*/ 3 w 150"/>
                    <a:gd name="T17" fmla="*/ 220 h 286"/>
                    <a:gd name="T18" fmla="*/ 0 w 150"/>
                    <a:gd name="T19" fmla="*/ 198 h 286"/>
                    <a:gd name="T20" fmla="*/ 14 w 150"/>
                    <a:gd name="T21" fmla="*/ 186 h 286"/>
                    <a:gd name="T22" fmla="*/ 33 w 150"/>
                    <a:gd name="T23" fmla="*/ 175 h 286"/>
                    <a:gd name="T24" fmla="*/ 39 w 150"/>
                    <a:gd name="T25" fmla="*/ 167 h 286"/>
                    <a:gd name="T26" fmla="*/ 61 w 150"/>
                    <a:gd name="T27" fmla="*/ 152 h 286"/>
                    <a:gd name="T28" fmla="*/ 73 w 150"/>
                    <a:gd name="T29" fmla="*/ 139 h 286"/>
                    <a:gd name="T30" fmla="*/ 44 w 150"/>
                    <a:gd name="T31" fmla="*/ 108 h 286"/>
                    <a:gd name="T32" fmla="*/ 42 w 150"/>
                    <a:gd name="T33" fmla="*/ 95 h 286"/>
                    <a:gd name="T34" fmla="*/ 32 w 150"/>
                    <a:gd name="T35" fmla="*/ 92 h 286"/>
                    <a:gd name="T36" fmla="*/ 33 w 150"/>
                    <a:gd name="T37" fmla="*/ 73 h 286"/>
                    <a:gd name="T38" fmla="*/ 43 w 150"/>
                    <a:gd name="T39" fmla="*/ 58 h 286"/>
                    <a:gd name="T40" fmla="*/ 39 w 150"/>
                    <a:gd name="T41" fmla="*/ 42 h 286"/>
                    <a:gd name="T42" fmla="*/ 53 w 150"/>
                    <a:gd name="T43" fmla="*/ 32 h 286"/>
                    <a:gd name="T44" fmla="*/ 69 w 150"/>
                    <a:gd name="T45" fmla="*/ 5 h 286"/>
                    <a:gd name="T46" fmla="*/ 80 w 150"/>
                    <a:gd name="T47" fmla="*/ 0 h 286"/>
                    <a:gd name="T48" fmla="*/ 150 w 150"/>
                    <a:gd name="T49" fmla="*/ 4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0" h="286">
                      <a:moveTo>
                        <a:pt x="150" y="47"/>
                      </a:moveTo>
                      <a:lnTo>
                        <a:pt x="119" y="105"/>
                      </a:lnTo>
                      <a:lnTo>
                        <a:pt x="142" y="110"/>
                      </a:lnTo>
                      <a:lnTo>
                        <a:pt x="126" y="196"/>
                      </a:lnTo>
                      <a:lnTo>
                        <a:pt x="60" y="286"/>
                      </a:lnTo>
                      <a:lnTo>
                        <a:pt x="53" y="256"/>
                      </a:lnTo>
                      <a:lnTo>
                        <a:pt x="33" y="250"/>
                      </a:lnTo>
                      <a:lnTo>
                        <a:pt x="11" y="219"/>
                      </a:lnTo>
                      <a:lnTo>
                        <a:pt x="3" y="220"/>
                      </a:lnTo>
                      <a:lnTo>
                        <a:pt x="0" y="198"/>
                      </a:lnTo>
                      <a:lnTo>
                        <a:pt x="14" y="186"/>
                      </a:lnTo>
                      <a:lnTo>
                        <a:pt x="33" y="175"/>
                      </a:lnTo>
                      <a:lnTo>
                        <a:pt x="39" y="167"/>
                      </a:lnTo>
                      <a:lnTo>
                        <a:pt x="61" y="152"/>
                      </a:lnTo>
                      <a:lnTo>
                        <a:pt x="73" y="139"/>
                      </a:lnTo>
                      <a:lnTo>
                        <a:pt x="44" y="108"/>
                      </a:lnTo>
                      <a:lnTo>
                        <a:pt x="42" y="95"/>
                      </a:lnTo>
                      <a:lnTo>
                        <a:pt x="32" y="92"/>
                      </a:lnTo>
                      <a:lnTo>
                        <a:pt x="33" y="73"/>
                      </a:lnTo>
                      <a:lnTo>
                        <a:pt x="43" y="58"/>
                      </a:lnTo>
                      <a:lnTo>
                        <a:pt x="39" y="42"/>
                      </a:lnTo>
                      <a:lnTo>
                        <a:pt x="53" y="32"/>
                      </a:lnTo>
                      <a:lnTo>
                        <a:pt x="69" y="5"/>
                      </a:lnTo>
                      <a:lnTo>
                        <a:pt x="80" y="0"/>
                      </a:lnTo>
                      <a:lnTo>
                        <a:pt x="150" y="47"/>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3" name="State">
                  <a:extLst>
                    <a:ext uri="{FF2B5EF4-FFF2-40B4-BE49-F238E27FC236}">
                      <a16:creationId xmlns:a16="http://schemas.microsoft.com/office/drawing/2014/main" id="{90E7F820-C943-4BC1-A487-45BED15AE23F}"/>
                    </a:ext>
                  </a:extLst>
                </p:cNvPr>
                <p:cNvSpPr>
                  <a:spLocks/>
                </p:cNvSpPr>
                <p:nvPr/>
              </p:nvSpPr>
              <p:spPr bwMode="auto">
                <a:xfrm>
                  <a:off x="3883025" y="1666875"/>
                  <a:ext cx="112713" cy="125413"/>
                </a:xfrm>
                <a:custGeom>
                  <a:avLst/>
                  <a:gdLst>
                    <a:gd name="T0" fmla="*/ 552 w 553"/>
                    <a:gd name="T1" fmla="*/ 1 h 619"/>
                    <a:gd name="T2" fmla="*/ 553 w 553"/>
                    <a:gd name="T3" fmla="*/ 57 h 619"/>
                    <a:gd name="T4" fmla="*/ 553 w 553"/>
                    <a:gd name="T5" fmla="*/ 347 h 619"/>
                    <a:gd name="T6" fmla="*/ 553 w 553"/>
                    <a:gd name="T7" fmla="*/ 549 h 619"/>
                    <a:gd name="T8" fmla="*/ 468 w 553"/>
                    <a:gd name="T9" fmla="*/ 549 h 619"/>
                    <a:gd name="T10" fmla="*/ 303 w 553"/>
                    <a:gd name="T11" fmla="*/ 549 h 619"/>
                    <a:gd name="T12" fmla="*/ 221 w 553"/>
                    <a:gd name="T13" fmla="*/ 549 h 619"/>
                    <a:gd name="T14" fmla="*/ 222 w 553"/>
                    <a:gd name="T15" fmla="*/ 558 h 619"/>
                    <a:gd name="T16" fmla="*/ 232 w 553"/>
                    <a:gd name="T17" fmla="*/ 575 h 619"/>
                    <a:gd name="T18" fmla="*/ 75 w 553"/>
                    <a:gd name="T19" fmla="*/ 575 h 619"/>
                    <a:gd name="T20" fmla="*/ 73 w 553"/>
                    <a:gd name="T21" fmla="*/ 619 h 619"/>
                    <a:gd name="T22" fmla="*/ 0 w 553"/>
                    <a:gd name="T23" fmla="*/ 619 h 619"/>
                    <a:gd name="T24" fmla="*/ 0 w 553"/>
                    <a:gd name="T25" fmla="*/ 0 h 619"/>
                    <a:gd name="T26" fmla="*/ 143 w 553"/>
                    <a:gd name="T27" fmla="*/ 0 h 619"/>
                    <a:gd name="T28" fmla="*/ 288 w 553"/>
                    <a:gd name="T29" fmla="*/ 1 h 619"/>
                    <a:gd name="T30" fmla="*/ 443 w 553"/>
                    <a:gd name="T31" fmla="*/ 1 h 619"/>
                    <a:gd name="T32" fmla="*/ 552 w 553"/>
                    <a:gd name="T33" fmla="*/ 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3" h="619">
                      <a:moveTo>
                        <a:pt x="552" y="1"/>
                      </a:moveTo>
                      <a:lnTo>
                        <a:pt x="553" y="57"/>
                      </a:lnTo>
                      <a:lnTo>
                        <a:pt x="553" y="347"/>
                      </a:lnTo>
                      <a:lnTo>
                        <a:pt x="553" y="549"/>
                      </a:lnTo>
                      <a:lnTo>
                        <a:pt x="468" y="549"/>
                      </a:lnTo>
                      <a:lnTo>
                        <a:pt x="303" y="549"/>
                      </a:lnTo>
                      <a:lnTo>
                        <a:pt x="221" y="549"/>
                      </a:lnTo>
                      <a:lnTo>
                        <a:pt x="222" y="558"/>
                      </a:lnTo>
                      <a:lnTo>
                        <a:pt x="232" y="575"/>
                      </a:lnTo>
                      <a:lnTo>
                        <a:pt x="75" y="575"/>
                      </a:lnTo>
                      <a:lnTo>
                        <a:pt x="73" y="619"/>
                      </a:lnTo>
                      <a:lnTo>
                        <a:pt x="0" y="619"/>
                      </a:lnTo>
                      <a:lnTo>
                        <a:pt x="0" y="0"/>
                      </a:lnTo>
                      <a:lnTo>
                        <a:pt x="143" y="0"/>
                      </a:lnTo>
                      <a:lnTo>
                        <a:pt x="288" y="1"/>
                      </a:lnTo>
                      <a:lnTo>
                        <a:pt x="443" y="1"/>
                      </a:lnTo>
                      <a:lnTo>
                        <a:pt x="552" y="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4" name="State">
                  <a:extLst>
                    <a:ext uri="{FF2B5EF4-FFF2-40B4-BE49-F238E27FC236}">
                      <a16:creationId xmlns:a16="http://schemas.microsoft.com/office/drawing/2014/main" id="{61BC3B62-7C32-4D9E-8969-C41F4CA24B7A}"/>
                    </a:ext>
                  </a:extLst>
                </p:cNvPr>
                <p:cNvSpPr>
                  <a:spLocks/>
                </p:cNvSpPr>
                <p:nvPr/>
              </p:nvSpPr>
              <p:spPr bwMode="auto">
                <a:xfrm>
                  <a:off x="3679825" y="1547813"/>
                  <a:ext cx="111125" cy="163513"/>
                </a:xfrm>
                <a:custGeom>
                  <a:avLst/>
                  <a:gdLst>
                    <a:gd name="T0" fmla="*/ 546 w 547"/>
                    <a:gd name="T1" fmla="*/ 0 h 804"/>
                    <a:gd name="T2" fmla="*/ 546 w 547"/>
                    <a:gd name="T3" fmla="*/ 587 h 804"/>
                    <a:gd name="T4" fmla="*/ 547 w 547"/>
                    <a:gd name="T5" fmla="*/ 678 h 804"/>
                    <a:gd name="T6" fmla="*/ 543 w 547"/>
                    <a:gd name="T7" fmla="*/ 681 h 804"/>
                    <a:gd name="T8" fmla="*/ 537 w 547"/>
                    <a:gd name="T9" fmla="*/ 698 h 804"/>
                    <a:gd name="T10" fmla="*/ 524 w 547"/>
                    <a:gd name="T11" fmla="*/ 694 h 804"/>
                    <a:gd name="T12" fmla="*/ 507 w 547"/>
                    <a:gd name="T13" fmla="*/ 686 h 804"/>
                    <a:gd name="T14" fmla="*/ 487 w 547"/>
                    <a:gd name="T15" fmla="*/ 686 h 804"/>
                    <a:gd name="T16" fmla="*/ 481 w 547"/>
                    <a:gd name="T17" fmla="*/ 700 h 804"/>
                    <a:gd name="T18" fmla="*/ 489 w 547"/>
                    <a:gd name="T19" fmla="*/ 715 h 804"/>
                    <a:gd name="T20" fmla="*/ 489 w 547"/>
                    <a:gd name="T21" fmla="*/ 739 h 804"/>
                    <a:gd name="T22" fmla="*/ 491 w 547"/>
                    <a:gd name="T23" fmla="*/ 761 h 804"/>
                    <a:gd name="T24" fmla="*/ 496 w 547"/>
                    <a:gd name="T25" fmla="*/ 782 h 804"/>
                    <a:gd name="T26" fmla="*/ 490 w 547"/>
                    <a:gd name="T27" fmla="*/ 804 h 804"/>
                    <a:gd name="T28" fmla="*/ 337 w 547"/>
                    <a:gd name="T29" fmla="*/ 663 h 804"/>
                    <a:gd name="T30" fmla="*/ 173 w 547"/>
                    <a:gd name="T31" fmla="*/ 513 h 804"/>
                    <a:gd name="T32" fmla="*/ 0 w 547"/>
                    <a:gd name="T33" fmla="*/ 357 h 804"/>
                    <a:gd name="T34" fmla="*/ 0 w 547"/>
                    <a:gd name="T35" fmla="*/ 1 h 804"/>
                    <a:gd name="T36" fmla="*/ 272 w 547"/>
                    <a:gd name="T37" fmla="*/ 0 h 804"/>
                    <a:gd name="T38" fmla="*/ 272 w 547"/>
                    <a:gd name="T39" fmla="*/ 0 h 804"/>
                    <a:gd name="T40" fmla="*/ 546 w 547"/>
                    <a:gd name="T4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7" h="804">
                      <a:moveTo>
                        <a:pt x="546" y="0"/>
                      </a:moveTo>
                      <a:lnTo>
                        <a:pt x="546" y="587"/>
                      </a:lnTo>
                      <a:lnTo>
                        <a:pt x="547" y="678"/>
                      </a:lnTo>
                      <a:lnTo>
                        <a:pt x="543" y="681"/>
                      </a:lnTo>
                      <a:lnTo>
                        <a:pt x="537" y="698"/>
                      </a:lnTo>
                      <a:lnTo>
                        <a:pt x="524" y="694"/>
                      </a:lnTo>
                      <a:lnTo>
                        <a:pt x="507" y="686"/>
                      </a:lnTo>
                      <a:lnTo>
                        <a:pt x="487" y="686"/>
                      </a:lnTo>
                      <a:lnTo>
                        <a:pt x="481" y="700"/>
                      </a:lnTo>
                      <a:lnTo>
                        <a:pt x="489" y="715"/>
                      </a:lnTo>
                      <a:lnTo>
                        <a:pt x="489" y="739"/>
                      </a:lnTo>
                      <a:lnTo>
                        <a:pt x="491" y="761"/>
                      </a:lnTo>
                      <a:lnTo>
                        <a:pt x="496" y="782"/>
                      </a:lnTo>
                      <a:lnTo>
                        <a:pt x="490" y="804"/>
                      </a:lnTo>
                      <a:lnTo>
                        <a:pt x="337" y="663"/>
                      </a:lnTo>
                      <a:lnTo>
                        <a:pt x="173" y="513"/>
                      </a:lnTo>
                      <a:lnTo>
                        <a:pt x="0" y="357"/>
                      </a:lnTo>
                      <a:lnTo>
                        <a:pt x="0" y="1"/>
                      </a:lnTo>
                      <a:lnTo>
                        <a:pt x="272" y="0"/>
                      </a:lnTo>
                      <a:lnTo>
                        <a:pt x="272" y="0"/>
                      </a:lnTo>
                      <a:lnTo>
                        <a:pt x="546" y="0"/>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5" name="State">
                  <a:extLst>
                    <a:ext uri="{FF2B5EF4-FFF2-40B4-BE49-F238E27FC236}">
                      <a16:creationId xmlns:a16="http://schemas.microsoft.com/office/drawing/2014/main" id="{847D1B68-D46C-4FF6-BD06-75962DE23F59}"/>
                    </a:ext>
                  </a:extLst>
                </p:cNvPr>
                <p:cNvSpPr>
                  <a:spLocks/>
                </p:cNvSpPr>
                <p:nvPr/>
              </p:nvSpPr>
              <p:spPr bwMode="auto">
                <a:xfrm>
                  <a:off x="4427538" y="1471613"/>
                  <a:ext cx="144463" cy="109538"/>
                </a:xfrm>
                <a:custGeom>
                  <a:avLst/>
                  <a:gdLst>
                    <a:gd name="T0" fmla="*/ 592 w 714"/>
                    <a:gd name="T1" fmla="*/ 285 h 541"/>
                    <a:gd name="T2" fmla="*/ 572 w 714"/>
                    <a:gd name="T3" fmla="*/ 369 h 541"/>
                    <a:gd name="T4" fmla="*/ 567 w 714"/>
                    <a:gd name="T5" fmla="*/ 462 h 541"/>
                    <a:gd name="T6" fmla="*/ 574 w 714"/>
                    <a:gd name="T7" fmla="*/ 472 h 541"/>
                    <a:gd name="T8" fmla="*/ 554 w 714"/>
                    <a:gd name="T9" fmla="*/ 484 h 541"/>
                    <a:gd name="T10" fmla="*/ 558 w 714"/>
                    <a:gd name="T11" fmla="*/ 498 h 541"/>
                    <a:gd name="T12" fmla="*/ 687 w 714"/>
                    <a:gd name="T13" fmla="*/ 482 h 541"/>
                    <a:gd name="T14" fmla="*/ 714 w 714"/>
                    <a:gd name="T15" fmla="*/ 505 h 541"/>
                    <a:gd name="T16" fmla="*/ 586 w 714"/>
                    <a:gd name="T17" fmla="*/ 541 h 541"/>
                    <a:gd name="T18" fmla="*/ 528 w 714"/>
                    <a:gd name="T19" fmla="*/ 541 h 541"/>
                    <a:gd name="T20" fmla="*/ 534 w 714"/>
                    <a:gd name="T21" fmla="*/ 501 h 541"/>
                    <a:gd name="T22" fmla="*/ 464 w 714"/>
                    <a:gd name="T23" fmla="*/ 454 h 541"/>
                    <a:gd name="T24" fmla="*/ 450 w 714"/>
                    <a:gd name="T25" fmla="*/ 445 h 541"/>
                    <a:gd name="T26" fmla="*/ 434 w 714"/>
                    <a:gd name="T27" fmla="*/ 437 h 541"/>
                    <a:gd name="T28" fmla="*/ 428 w 714"/>
                    <a:gd name="T29" fmla="*/ 419 h 541"/>
                    <a:gd name="T30" fmla="*/ 430 w 714"/>
                    <a:gd name="T31" fmla="*/ 406 h 541"/>
                    <a:gd name="T32" fmla="*/ 420 w 714"/>
                    <a:gd name="T33" fmla="*/ 395 h 541"/>
                    <a:gd name="T34" fmla="*/ 400 w 714"/>
                    <a:gd name="T35" fmla="*/ 376 h 541"/>
                    <a:gd name="T36" fmla="*/ 276 w 714"/>
                    <a:gd name="T37" fmla="*/ 375 h 541"/>
                    <a:gd name="T38" fmla="*/ 142 w 714"/>
                    <a:gd name="T39" fmla="*/ 375 h 541"/>
                    <a:gd name="T40" fmla="*/ 0 w 714"/>
                    <a:gd name="T41" fmla="*/ 375 h 541"/>
                    <a:gd name="T42" fmla="*/ 0 w 714"/>
                    <a:gd name="T43" fmla="*/ 342 h 541"/>
                    <a:gd name="T44" fmla="*/ 78 w 714"/>
                    <a:gd name="T45" fmla="*/ 269 h 541"/>
                    <a:gd name="T46" fmla="*/ 77 w 714"/>
                    <a:gd name="T47" fmla="*/ 257 h 541"/>
                    <a:gd name="T48" fmla="*/ 77 w 714"/>
                    <a:gd name="T49" fmla="*/ 257 h 541"/>
                    <a:gd name="T50" fmla="*/ 64 w 714"/>
                    <a:gd name="T51" fmla="*/ 221 h 541"/>
                    <a:gd name="T52" fmla="*/ 112 w 714"/>
                    <a:gd name="T53" fmla="*/ 205 h 541"/>
                    <a:gd name="T54" fmla="*/ 184 w 714"/>
                    <a:gd name="T55" fmla="*/ 210 h 541"/>
                    <a:gd name="T56" fmla="*/ 258 w 714"/>
                    <a:gd name="T57" fmla="*/ 220 h 541"/>
                    <a:gd name="T58" fmla="*/ 327 w 714"/>
                    <a:gd name="T59" fmla="*/ 179 h 541"/>
                    <a:gd name="T60" fmla="*/ 322 w 714"/>
                    <a:gd name="T61" fmla="*/ 130 h 541"/>
                    <a:gd name="T62" fmla="*/ 311 w 714"/>
                    <a:gd name="T63" fmla="*/ 111 h 541"/>
                    <a:gd name="T64" fmla="*/ 311 w 714"/>
                    <a:gd name="T65" fmla="*/ 111 h 541"/>
                    <a:gd name="T66" fmla="*/ 311 w 714"/>
                    <a:gd name="T67" fmla="*/ 111 h 541"/>
                    <a:gd name="T68" fmla="*/ 311 w 714"/>
                    <a:gd name="T69" fmla="*/ 111 h 541"/>
                    <a:gd name="T70" fmla="*/ 406 w 714"/>
                    <a:gd name="T71" fmla="*/ 24 h 541"/>
                    <a:gd name="T72" fmla="*/ 447 w 714"/>
                    <a:gd name="T73" fmla="*/ 1 h 541"/>
                    <a:gd name="T74" fmla="*/ 586 w 714"/>
                    <a:gd name="T75" fmla="*/ 0 h 541"/>
                    <a:gd name="T76" fmla="*/ 584 w 714"/>
                    <a:gd name="T77" fmla="*/ 26 h 541"/>
                    <a:gd name="T78" fmla="*/ 581 w 714"/>
                    <a:gd name="T79" fmla="*/ 42 h 541"/>
                    <a:gd name="T80" fmla="*/ 583 w 714"/>
                    <a:gd name="T81" fmla="*/ 80 h 541"/>
                    <a:gd name="T82" fmla="*/ 588 w 714"/>
                    <a:gd name="T83" fmla="*/ 99 h 541"/>
                    <a:gd name="T84" fmla="*/ 579 w 714"/>
                    <a:gd name="T85" fmla="*/ 125 h 541"/>
                    <a:gd name="T86" fmla="*/ 587 w 714"/>
                    <a:gd name="T87" fmla="*/ 158 h 541"/>
                    <a:gd name="T88" fmla="*/ 581 w 714"/>
                    <a:gd name="T89" fmla="*/ 176 h 541"/>
                    <a:gd name="T90" fmla="*/ 583 w 714"/>
                    <a:gd name="T91" fmla="*/ 181 h 541"/>
                    <a:gd name="T92" fmla="*/ 596 w 714"/>
                    <a:gd name="T93" fmla="*/ 182 h 541"/>
                    <a:gd name="T94" fmla="*/ 592 w 714"/>
                    <a:gd name="T95" fmla="*/ 28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4" h="541">
                      <a:moveTo>
                        <a:pt x="592" y="285"/>
                      </a:moveTo>
                      <a:lnTo>
                        <a:pt x="572" y="369"/>
                      </a:lnTo>
                      <a:lnTo>
                        <a:pt x="567" y="462"/>
                      </a:lnTo>
                      <a:lnTo>
                        <a:pt x="574" y="472"/>
                      </a:lnTo>
                      <a:lnTo>
                        <a:pt x="554" y="484"/>
                      </a:lnTo>
                      <a:lnTo>
                        <a:pt x="558" y="498"/>
                      </a:lnTo>
                      <a:lnTo>
                        <a:pt x="687" y="482"/>
                      </a:lnTo>
                      <a:lnTo>
                        <a:pt x="714" y="505"/>
                      </a:lnTo>
                      <a:lnTo>
                        <a:pt x="586" y="541"/>
                      </a:lnTo>
                      <a:lnTo>
                        <a:pt x="528" y="541"/>
                      </a:lnTo>
                      <a:lnTo>
                        <a:pt x="534" y="501"/>
                      </a:lnTo>
                      <a:lnTo>
                        <a:pt x="464" y="454"/>
                      </a:lnTo>
                      <a:lnTo>
                        <a:pt x="450" y="445"/>
                      </a:lnTo>
                      <a:lnTo>
                        <a:pt x="434" y="437"/>
                      </a:lnTo>
                      <a:lnTo>
                        <a:pt x="428" y="419"/>
                      </a:lnTo>
                      <a:lnTo>
                        <a:pt x="430" y="406"/>
                      </a:lnTo>
                      <a:lnTo>
                        <a:pt x="420" y="395"/>
                      </a:lnTo>
                      <a:lnTo>
                        <a:pt x="400" y="376"/>
                      </a:lnTo>
                      <a:lnTo>
                        <a:pt x="276" y="375"/>
                      </a:lnTo>
                      <a:lnTo>
                        <a:pt x="142" y="375"/>
                      </a:lnTo>
                      <a:lnTo>
                        <a:pt x="0" y="375"/>
                      </a:lnTo>
                      <a:lnTo>
                        <a:pt x="0" y="342"/>
                      </a:lnTo>
                      <a:lnTo>
                        <a:pt x="78" y="269"/>
                      </a:lnTo>
                      <a:lnTo>
                        <a:pt x="77" y="257"/>
                      </a:lnTo>
                      <a:lnTo>
                        <a:pt x="77" y="257"/>
                      </a:lnTo>
                      <a:lnTo>
                        <a:pt x="64" y="221"/>
                      </a:lnTo>
                      <a:lnTo>
                        <a:pt x="112" y="205"/>
                      </a:lnTo>
                      <a:lnTo>
                        <a:pt x="184" y="210"/>
                      </a:lnTo>
                      <a:lnTo>
                        <a:pt x="258" y="220"/>
                      </a:lnTo>
                      <a:lnTo>
                        <a:pt x="327" y="179"/>
                      </a:lnTo>
                      <a:lnTo>
                        <a:pt x="322" y="130"/>
                      </a:lnTo>
                      <a:lnTo>
                        <a:pt x="311" y="111"/>
                      </a:lnTo>
                      <a:lnTo>
                        <a:pt x="311" y="111"/>
                      </a:lnTo>
                      <a:lnTo>
                        <a:pt x="311" y="111"/>
                      </a:lnTo>
                      <a:lnTo>
                        <a:pt x="311" y="111"/>
                      </a:lnTo>
                      <a:lnTo>
                        <a:pt x="406" y="24"/>
                      </a:lnTo>
                      <a:lnTo>
                        <a:pt x="447" y="1"/>
                      </a:lnTo>
                      <a:lnTo>
                        <a:pt x="586" y="0"/>
                      </a:lnTo>
                      <a:lnTo>
                        <a:pt x="584" y="26"/>
                      </a:lnTo>
                      <a:lnTo>
                        <a:pt x="581" y="42"/>
                      </a:lnTo>
                      <a:lnTo>
                        <a:pt x="583" y="80"/>
                      </a:lnTo>
                      <a:lnTo>
                        <a:pt x="588" y="99"/>
                      </a:lnTo>
                      <a:lnTo>
                        <a:pt x="579" y="125"/>
                      </a:lnTo>
                      <a:lnTo>
                        <a:pt x="587" y="158"/>
                      </a:lnTo>
                      <a:lnTo>
                        <a:pt x="581" y="176"/>
                      </a:lnTo>
                      <a:lnTo>
                        <a:pt x="583" y="181"/>
                      </a:lnTo>
                      <a:lnTo>
                        <a:pt x="596" y="182"/>
                      </a:lnTo>
                      <a:lnTo>
                        <a:pt x="592" y="285"/>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6" name="State">
                  <a:extLst>
                    <a:ext uri="{FF2B5EF4-FFF2-40B4-BE49-F238E27FC236}">
                      <a16:creationId xmlns:a16="http://schemas.microsoft.com/office/drawing/2014/main" id="{0805A263-04A5-4A47-A4F5-DE5045DAB00C}"/>
                    </a:ext>
                  </a:extLst>
                </p:cNvPr>
                <p:cNvSpPr>
                  <a:spLocks/>
                </p:cNvSpPr>
                <p:nvPr/>
              </p:nvSpPr>
              <p:spPr bwMode="auto">
                <a:xfrm>
                  <a:off x="4333875" y="1549400"/>
                  <a:ext cx="79375" cy="85725"/>
                </a:xfrm>
                <a:custGeom>
                  <a:avLst/>
                  <a:gdLst>
                    <a:gd name="T0" fmla="*/ 393 w 394"/>
                    <a:gd name="T1" fmla="*/ 161 h 422"/>
                    <a:gd name="T2" fmla="*/ 381 w 394"/>
                    <a:gd name="T3" fmla="*/ 167 h 422"/>
                    <a:gd name="T4" fmla="*/ 384 w 394"/>
                    <a:gd name="T5" fmla="*/ 182 h 422"/>
                    <a:gd name="T6" fmla="*/ 380 w 394"/>
                    <a:gd name="T7" fmla="*/ 210 h 422"/>
                    <a:gd name="T8" fmla="*/ 371 w 394"/>
                    <a:gd name="T9" fmla="*/ 241 h 422"/>
                    <a:gd name="T10" fmla="*/ 362 w 394"/>
                    <a:gd name="T11" fmla="*/ 266 h 422"/>
                    <a:gd name="T12" fmla="*/ 360 w 394"/>
                    <a:gd name="T13" fmla="*/ 278 h 422"/>
                    <a:gd name="T14" fmla="*/ 335 w 394"/>
                    <a:gd name="T15" fmla="*/ 305 h 422"/>
                    <a:gd name="T16" fmla="*/ 325 w 394"/>
                    <a:gd name="T17" fmla="*/ 311 h 422"/>
                    <a:gd name="T18" fmla="*/ 313 w 394"/>
                    <a:gd name="T19" fmla="*/ 314 h 422"/>
                    <a:gd name="T20" fmla="*/ 302 w 394"/>
                    <a:gd name="T21" fmla="*/ 311 h 422"/>
                    <a:gd name="T22" fmla="*/ 281 w 394"/>
                    <a:gd name="T23" fmla="*/ 331 h 422"/>
                    <a:gd name="T24" fmla="*/ 277 w 394"/>
                    <a:gd name="T25" fmla="*/ 352 h 422"/>
                    <a:gd name="T26" fmla="*/ 275 w 394"/>
                    <a:gd name="T27" fmla="*/ 364 h 422"/>
                    <a:gd name="T28" fmla="*/ 266 w 394"/>
                    <a:gd name="T29" fmla="*/ 368 h 422"/>
                    <a:gd name="T30" fmla="*/ 265 w 394"/>
                    <a:gd name="T31" fmla="*/ 355 h 422"/>
                    <a:gd name="T32" fmla="*/ 253 w 394"/>
                    <a:gd name="T33" fmla="*/ 353 h 422"/>
                    <a:gd name="T34" fmla="*/ 240 w 394"/>
                    <a:gd name="T35" fmla="*/ 378 h 422"/>
                    <a:gd name="T36" fmla="*/ 239 w 394"/>
                    <a:gd name="T37" fmla="*/ 403 h 422"/>
                    <a:gd name="T38" fmla="*/ 227 w 394"/>
                    <a:gd name="T39" fmla="*/ 419 h 422"/>
                    <a:gd name="T40" fmla="*/ 204 w 394"/>
                    <a:gd name="T41" fmla="*/ 422 h 422"/>
                    <a:gd name="T42" fmla="*/ 187 w 394"/>
                    <a:gd name="T43" fmla="*/ 411 h 422"/>
                    <a:gd name="T44" fmla="*/ 180 w 394"/>
                    <a:gd name="T45" fmla="*/ 395 h 422"/>
                    <a:gd name="T46" fmla="*/ 162 w 394"/>
                    <a:gd name="T47" fmla="*/ 397 h 422"/>
                    <a:gd name="T48" fmla="*/ 143 w 394"/>
                    <a:gd name="T49" fmla="*/ 403 h 422"/>
                    <a:gd name="T50" fmla="*/ 127 w 394"/>
                    <a:gd name="T51" fmla="*/ 397 h 422"/>
                    <a:gd name="T52" fmla="*/ 105 w 394"/>
                    <a:gd name="T53" fmla="*/ 400 h 422"/>
                    <a:gd name="T54" fmla="*/ 91 w 394"/>
                    <a:gd name="T55" fmla="*/ 391 h 422"/>
                    <a:gd name="T56" fmla="*/ 71 w 394"/>
                    <a:gd name="T57" fmla="*/ 382 h 422"/>
                    <a:gd name="T58" fmla="*/ 47 w 394"/>
                    <a:gd name="T59" fmla="*/ 356 h 422"/>
                    <a:gd name="T60" fmla="*/ 31 w 394"/>
                    <a:gd name="T61" fmla="*/ 345 h 422"/>
                    <a:gd name="T62" fmla="*/ 0 w 394"/>
                    <a:gd name="T63" fmla="*/ 342 h 422"/>
                    <a:gd name="T64" fmla="*/ 0 w 394"/>
                    <a:gd name="T65" fmla="*/ 261 h 422"/>
                    <a:gd name="T66" fmla="*/ 1 w 394"/>
                    <a:gd name="T67" fmla="*/ 146 h 422"/>
                    <a:gd name="T68" fmla="*/ 1 w 394"/>
                    <a:gd name="T69" fmla="*/ 37 h 422"/>
                    <a:gd name="T70" fmla="*/ 48 w 394"/>
                    <a:gd name="T71" fmla="*/ 36 h 422"/>
                    <a:gd name="T72" fmla="*/ 90 w 394"/>
                    <a:gd name="T73" fmla="*/ 36 h 422"/>
                    <a:gd name="T74" fmla="*/ 124 w 394"/>
                    <a:gd name="T75" fmla="*/ 35 h 422"/>
                    <a:gd name="T76" fmla="*/ 124 w 394"/>
                    <a:gd name="T77" fmla="*/ 35 h 422"/>
                    <a:gd name="T78" fmla="*/ 124 w 394"/>
                    <a:gd name="T79" fmla="*/ 35 h 422"/>
                    <a:gd name="T80" fmla="*/ 180 w 394"/>
                    <a:gd name="T81" fmla="*/ 60 h 422"/>
                    <a:gd name="T82" fmla="*/ 226 w 394"/>
                    <a:gd name="T83" fmla="*/ 66 h 422"/>
                    <a:gd name="T84" fmla="*/ 292 w 394"/>
                    <a:gd name="T85" fmla="*/ 50 h 422"/>
                    <a:gd name="T86" fmla="*/ 346 w 394"/>
                    <a:gd name="T87" fmla="*/ 16 h 422"/>
                    <a:gd name="T88" fmla="*/ 394 w 394"/>
                    <a:gd name="T89" fmla="*/ 0 h 422"/>
                    <a:gd name="T90" fmla="*/ 393 w 394"/>
                    <a:gd name="T91" fmla="*/ 16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22">
                      <a:moveTo>
                        <a:pt x="393" y="161"/>
                      </a:moveTo>
                      <a:lnTo>
                        <a:pt x="381" y="167"/>
                      </a:lnTo>
                      <a:lnTo>
                        <a:pt x="384" y="182"/>
                      </a:lnTo>
                      <a:lnTo>
                        <a:pt x="380" y="210"/>
                      </a:lnTo>
                      <a:lnTo>
                        <a:pt x="371" y="241"/>
                      </a:lnTo>
                      <a:lnTo>
                        <a:pt x="362" y="266"/>
                      </a:lnTo>
                      <a:lnTo>
                        <a:pt x="360" y="278"/>
                      </a:lnTo>
                      <a:lnTo>
                        <a:pt x="335" y="305"/>
                      </a:lnTo>
                      <a:lnTo>
                        <a:pt x="325" y="311"/>
                      </a:lnTo>
                      <a:lnTo>
                        <a:pt x="313" y="314"/>
                      </a:lnTo>
                      <a:lnTo>
                        <a:pt x="302" y="311"/>
                      </a:lnTo>
                      <a:lnTo>
                        <a:pt x="281" y="331"/>
                      </a:lnTo>
                      <a:lnTo>
                        <a:pt x="277" y="352"/>
                      </a:lnTo>
                      <a:lnTo>
                        <a:pt x="275" y="364"/>
                      </a:lnTo>
                      <a:lnTo>
                        <a:pt x="266" y="368"/>
                      </a:lnTo>
                      <a:lnTo>
                        <a:pt x="265" y="355"/>
                      </a:lnTo>
                      <a:lnTo>
                        <a:pt x="253" y="353"/>
                      </a:lnTo>
                      <a:lnTo>
                        <a:pt x="240" y="378"/>
                      </a:lnTo>
                      <a:lnTo>
                        <a:pt x="239" y="403"/>
                      </a:lnTo>
                      <a:lnTo>
                        <a:pt x="227" y="419"/>
                      </a:lnTo>
                      <a:lnTo>
                        <a:pt x="204" y="422"/>
                      </a:lnTo>
                      <a:lnTo>
                        <a:pt x="187" y="411"/>
                      </a:lnTo>
                      <a:lnTo>
                        <a:pt x="180" y="395"/>
                      </a:lnTo>
                      <a:lnTo>
                        <a:pt x="162" y="397"/>
                      </a:lnTo>
                      <a:lnTo>
                        <a:pt x="143" y="403"/>
                      </a:lnTo>
                      <a:lnTo>
                        <a:pt x="127" y="397"/>
                      </a:lnTo>
                      <a:lnTo>
                        <a:pt x="105" y="400"/>
                      </a:lnTo>
                      <a:lnTo>
                        <a:pt x="91" y="391"/>
                      </a:lnTo>
                      <a:lnTo>
                        <a:pt x="71" y="382"/>
                      </a:lnTo>
                      <a:lnTo>
                        <a:pt x="47" y="356"/>
                      </a:lnTo>
                      <a:lnTo>
                        <a:pt x="31" y="345"/>
                      </a:lnTo>
                      <a:lnTo>
                        <a:pt x="0" y="342"/>
                      </a:lnTo>
                      <a:lnTo>
                        <a:pt x="0" y="261"/>
                      </a:lnTo>
                      <a:lnTo>
                        <a:pt x="1" y="146"/>
                      </a:lnTo>
                      <a:lnTo>
                        <a:pt x="1" y="37"/>
                      </a:lnTo>
                      <a:lnTo>
                        <a:pt x="48" y="36"/>
                      </a:lnTo>
                      <a:lnTo>
                        <a:pt x="90" y="36"/>
                      </a:lnTo>
                      <a:lnTo>
                        <a:pt x="124" y="35"/>
                      </a:lnTo>
                      <a:lnTo>
                        <a:pt x="124" y="35"/>
                      </a:lnTo>
                      <a:lnTo>
                        <a:pt x="124" y="35"/>
                      </a:lnTo>
                      <a:lnTo>
                        <a:pt x="180" y="60"/>
                      </a:lnTo>
                      <a:lnTo>
                        <a:pt x="226" y="66"/>
                      </a:lnTo>
                      <a:lnTo>
                        <a:pt x="292" y="50"/>
                      </a:lnTo>
                      <a:lnTo>
                        <a:pt x="346" y="16"/>
                      </a:lnTo>
                      <a:lnTo>
                        <a:pt x="394" y="0"/>
                      </a:lnTo>
                      <a:lnTo>
                        <a:pt x="393" y="16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7" name="State">
                  <a:extLst>
                    <a:ext uri="{FF2B5EF4-FFF2-40B4-BE49-F238E27FC236}">
                      <a16:creationId xmlns:a16="http://schemas.microsoft.com/office/drawing/2014/main" id="{0EAF8129-6709-4B51-8011-F6775C1B7F0A}"/>
                    </a:ext>
                  </a:extLst>
                </p:cNvPr>
                <p:cNvSpPr>
                  <a:spLocks/>
                </p:cNvSpPr>
                <p:nvPr/>
              </p:nvSpPr>
              <p:spPr bwMode="auto">
                <a:xfrm>
                  <a:off x="3995738" y="1666875"/>
                  <a:ext cx="158750" cy="76200"/>
                </a:xfrm>
                <a:custGeom>
                  <a:avLst/>
                  <a:gdLst>
                    <a:gd name="T0" fmla="*/ 766 w 784"/>
                    <a:gd name="T1" fmla="*/ 52 h 373"/>
                    <a:gd name="T2" fmla="*/ 784 w 784"/>
                    <a:gd name="T3" fmla="*/ 170 h 373"/>
                    <a:gd name="T4" fmla="*/ 782 w 784"/>
                    <a:gd name="T5" fmla="*/ 278 h 373"/>
                    <a:gd name="T6" fmla="*/ 780 w 784"/>
                    <a:gd name="T7" fmla="*/ 373 h 373"/>
                    <a:gd name="T8" fmla="*/ 740 w 784"/>
                    <a:gd name="T9" fmla="*/ 352 h 373"/>
                    <a:gd name="T10" fmla="*/ 715 w 784"/>
                    <a:gd name="T11" fmla="*/ 340 h 373"/>
                    <a:gd name="T12" fmla="*/ 694 w 784"/>
                    <a:gd name="T13" fmla="*/ 348 h 373"/>
                    <a:gd name="T14" fmla="*/ 662 w 784"/>
                    <a:gd name="T15" fmla="*/ 347 h 373"/>
                    <a:gd name="T16" fmla="*/ 643 w 784"/>
                    <a:gd name="T17" fmla="*/ 347 h 373"/>
                    <a:gd name="T18" fmla="*/ 627 w 784"/>
                    <a:gd name="T19" fmla="*/ 356 h 373"/>
                    <a:gd name="T20" fmla="*/ 612 w 784"/>
                    <a:gd name="T21" fmla="*/ 360 h 373"/>
                    <a:gd name="T22" fmla="*/ 598 w 784"/>
                    <a:gd name="T23" fmla="*/ 355 h 373"/>
                    <a:gd name="T24" fmla="*/ 568 w 784"/>
                    <a:gd name="T25" fmla="*/ 361 h 373"/>
                    <a:gd name="T26" fmla="*/ 554 w 784"/>
                    <a:gd name="T27" fmla="*/ 343 h 373"/>
                    <a:gd name="T28" fmla="*/ 540 w 784"/>
                    <a:gd name="T29" fmla="*/ 358 h 373"/>
                    <a:gd name="T30" fmla="*/ 515 w 784"/>
                    <a:gd name="T31" fmla="*/ 351 h 373"/>
                    <a:gd name="T32" fmla="*/ 489 w 784"/>
                    <a:gd name="T33" fmla="*/ 334 h 373"/>
                    <a:gd name="T34" fmla="*/ 462 w 784"/>
                    <a:gd name="T35" fmla="*/ 345 h 373"/>
                    <a:gd name="T36" fmla="*/ 450 w 784"/>
                    <a:gd name="T37" fmla="*/ 319 h 373"/>
                    <a:gd name="T38" fmla="*/ 407 w 784"/>
                    <a:gd name="T39" fmla="*/ 322 h 373"/>
                    <a:gd name="T40" fmla="*/ 380 w 784"/>
                    <a:gd name="T41" fmla="*/ 316 h 373"/>
                    <a:gd name="T42" fmla="*/ 349 w 784"/>
                    <a:gd name="T43" fmla="*/ 308 h 373"/>
                    <a:gd name="T44" fmla="*/ 336 w 784"/>
                    <a:gd name="T45" fmla="*/ 285 h 373"/>
                    <a:gd name="T46" fmla="*/ 312 w 784"/>
                    <a:gd name="T47" fmla="*/ 293 h 373"/>
                    <a:gd name="T48" fmla="*/ 297 w 784"/>
                    <a:gd name="T49" fmla="*/ 284 h 373"/>
                    <a:gd name="T50" fmla="*/ 275 w 784"/>
                    <a:gd name="T51" fmla="*/ 272 h 373"/>
                    <a:gd name="T52" fmla="*/ 275 w 784"/>
                    <a:gd name="T53" fmla="*/ 166 h 373"/>
                    <a:gd name="T54" fmla="*/ 275 w 784"/>
                    <a:gd name="T55" fmla="*/ 57 h 373"/>
                    <a:gd name="T56" fmla="*/ 183 w 784"/>
                    <a:gd name="T57" fmla="*/ 57 h 373"/>
                    <a:gd name="T58" fmla="*/ 92 w 784"/>
                    <a:gd name="T59" fmla="*/ 57 h 373"/>
                    <a:gd name="T60" fmla="*/ 0 w 784"/>
                    <a:gd name="T61" fmla="*/ 57 h 373"/>
                    <a:gd name="T62" fmla="*/ 0 w 784"/>
                    <a:gd name="T63" fmla="*/ 1 h 373"/>
                    <a:gd name="T64" fmla="*/ 88 w 784"/>
                    <a:gd name="T65" fmla="*/ 1 h 373"/>
                    <a:gd name="T66" fmla="*/ 174 w 784"/>
                    <a:gd name="T67" fmla="*/ 1 h 373"/>
                    <a:gd name="T68" fmla="*/ 266 w 784"/>
                    <a:gd name="T69" fmla="*/ 1 h 373"/>
                    <a:gd name="T70" fmla="*/ 357 w 784"/>
                    <a:gd name="T71" fmla="*/ 1 h 373"/>
                    <a:gd name="T72" fmla="*/ 522 w 784"/>
                    <a:gd name="T73" fmla="*/ 1 h 373"/>
                    <a:gd name="T74" fmla="*/ 686 w 784"/>
                    <a:gd name="T75" fmla="*/ 0 h 373"/>
                    <a:gd name="T76" fmla="*/ 766 w 784"/>
                    <a:gd name="T77" fmla="*/ 0 h 373"/>
                    <a:gd name="T78" fmla="*/ 767 w 784"/>
                    <a:gd name="T79" fmla="*/ 0 h 373"/>
                    <a:gd name="T80" fmla="*/ 766 w 784"/>
                    <a:gd name="T81" fmla="*/ 5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4" h="373">
                      <a:moveTo>
                        <a:pt x="766" y="52"/>
                      </a:moveTo>
                      <a:lnTo>
                        <a:pt x="784" y="170"/>
                      </a:lnTo>
                      <a:lnTo>
                        <a:pt x="782" y="278"/>
                      </a:lnTo>
                      <a:lnTo>
                        <a:pt x="780" y="373"/>
                      </a:lnTo>
                      <a:lnTo>
                        <a:pt x="740" y="352"/>
                      </a:lnTo>
                      <a:lnTo>
                        <a:pt x="715" y="340"/>
                      </a:lnTo>
                      <a:lnTo>
                        <a:pt x="694" y="348"/>
                      </a:lnTo>
                      <a:lnTo>
                        <a:pt x="662" y="347"/>
                      </a:lnTo>
                      <a:lnTo>
                        <a:pt x="643" y="347"/>
                      </a:lnTo>
                      <a:lnTo>
                        <a:pt x="627" y="356"/>
                      </a:lnTo>
                      <a:lnTo>
                        <a:pt x="612" y="360"/>
                      </a:lnTo>
                      <a:lnTo>
                        <a:pt x="598" y="355"/>
                      </a:lnTo>
                      <a:lnTo>
                        <a:pt x="568" y="361"/>
                      </a:lnTo>
                      <a:lnTo>
                        <a:pt x="554" y="343"/>
                      </a:lnTo>
                      <a:lnTo>
                        <a:pt x="540" y="358"/>
                      </a:lnTo>
                      <a:lnTo>
                        <a:pt x="515" y="351"/>
                      </a:lnTo>
                      <a:lnTo>
                        <a:pt x="489" y="334"/>
                      </a:lnTo>
                      <a:lnTo>
                        <a:pt x="462" y="345"/>
                      </a:lnTo>
                      <a:lnTo>
                        <a:pt x="450" y="319"/>
                      </a:lnTo>
                      <a:lnTo>
                        <a:pt x="407" y="322"/>
                      </a:lnTo>
                      <a:lnTo>
                        <a:pt x="380" y="316"/>
                      </a:lnTo>
                      <a:lnTo>
                        <a:pt x="349" y="308"/>
                      </a:lnTo>
                      <a:lnTo>
                        <a:pt x="336" y="285"/>
                      </a:lnTo>
                      <a:lnTo>
                        <a:pt x="312" y="293"/>
                      </a:lnTo>
                      <a:lnTo>
                        <a:pt x="297" y="284"/>
                      </a:lnTo>
                      <a:lnTo>
                        <a:pt x="275" y="272"/>
                      </a:lnTo>
                      <a:lnTo>
                        <a:pt x="275" y="166"/>
                      </a:lnTo>
                      <a:lnTo>
                        <a:pt x="275" y="57"/>
                      </a:lnTo>
                      <a:lnTo>
                        <a:pt x="183" y="57"/>
                      </a:lnTo>
                      <a:lnTo>
                        <a:pt x="92" y="57"/>
                      </a:lnTo>
                      <a:lnTo>
                        <a:pt x="0" y="57"/>
                      </a:lnTo>
                      <a:lnTo>
                        <a:pt x="0" y="1"/>
                      </a:lnTo>
                      <a:lnTo>
                        <a:pt x="88" y="1"/>
                      </a:lnTo>
                      <a:lnTo>
                        <a:pt x="174" y="1"/>
                      </a:lnTo>
                      <a:lnTo>
                        <a:pt x="266" y="1"/>
                      </a:lnTo>
                      <a:lnTo>
                        <a:pt x="357" y="1"/>
                      </a:lnTo>
                      <a:lnTo>
                        <a:pt x="522" y="1"/>
                      </a:lnTo>
                      <a:lnTo>
                        <a:pt x="686" y="0"/>
                      </a:lnTo>
                      <a:lnTo>
                        <a:pt x="766" y="0"/>
                      </a:lnTo>
                      <a:lnTo>
                        <a:pt x="767" y="0"/>
                      </a:lnTo>
                      <a:lnTo>
                        <a:pt x="766" y="52"/>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8" name="State">
                  <a:extLst>
                    <a:ext uri="{FF2B5EF4-FFF2-40B4-BE49-F238E27FC236}">
                      <a16:creationId xmlns:a16="http://schemas.microsoft.com/office/drawing/2014/main" id="{7F2B9E3B-F5C9-4441-BD31-13BC47C43808}"/>
                    </a:ext>
                  </a:extLst>
                </p:cNvPr>
                <p:cNvSpPr>
                  <a:spLocks/>
                </p:cNvSpPr>
                <p:nvPr/>
              </p:nvSpPr>
              <p:spPr bwMode="auto">
                <a:xfrm>
                  <a:off x="3595688" y="1438275"/>
                  <a:ext cx="150813" cy="109538"/>
                </a:xfrm>
                <a:custGeom>
                  <a:avLst/>
                  <a:gdLst>
                    <a:gd name="T0" fmla="*/ 697 w 739"/>
                    <a:gd name="T1" fmla="*/ 37 h 542"/>
                    <a:gd name="T2" fmla="*/ 719 w 739"/>
                    <a:gd name="T3" fmla="*/ 62 h 542"/>
                    <a:gd name="T4" fmla="*/ 734 w 739"/>
                    <a:gd name="T5" fmla="*/ 73 h 542"/>
                    <a:gd name="T6" fmla="*/ 739 w 739"/>
                    <a:gd name="T7" fmla="*/ 92 h 542"/>
                    <a:gd name="T8" fmla="*/ 730 w 739"/>
                    <a:gd name="T9" fmla="*/ 109 h 542"/>
                    <a:gd name="T10" fmla="*/ 717 w 739"/>
                    <a:gd name="T11" fmla="*/ 142 h 542"/>
                    <a:gd name="T12" fmla="*/ 704 w 739"/>
                    <a:gd name="T13" fmla="*/ 183 h 542"/>
                    <a:gd name="T14" fmla="*/ 685 w 739"/>
                    <a:gd name="T15" fmla="*/ 209 h 542"/>
                    <a:gd name="T16" fmla="*/ 672 w 739"/>
                    <a:gd name="T17" fmla="*/ 238 h 542"/>
                    <a:gd name="T18" fmla="*/ 671 w 739"/>
                    <a:gd name="T19" fmla="*/ 258 h 542"/>
                    <a:gd name="T20" fmla="*/ 689 w 739"/>
                    <a:gd name="T21" fmla="*/ 266 h 542"/>
                    <a:gd name="T22" fmla="*/ 696 w 739"/>
                    <a:gd name="T23" fmla="*/ 283 h 542"/>
                    <a:gd name="T24" fmla="*/ 688 w 739"/>
                    <a:gd name="T25" fmla="*/ 319 h 542"/>
                    <a:gd name="T26" fmla="*/ 687 w 739"/>
                    <a:gd name="T27" fmla="*/ 541 h 542"/>
                    <a:gd name="T28" fmla="*/ 687 w 739"/>
                    <a:gd name="T29" fmla="*/ 541 h 542"/>
                    <a:gd name="T30" fmla="*/ 415 w 739"/>
                    <a:gd name="T31" fmla="*/ 542 h 542"/>
                    <a:gd name="T32" fmla="*/ 30 w 739"/>
                    <a:gd name="T33" fmla="*/ 541 h 542"/>
                    <a:gd name="T34" fmla="*/ 0 w 739"/>
                    <a:gd name="T35" fmla="*/ 472 h 542"/>
                    <a:gd name="T36" fmla="*/ 28 w 739"/>
                    <a:gd name="T37" fmla="*/ 339 h 542"/>
                    <a:gd name="T38" fmla="*/ 34 w 739"/>
                    <a:gd name="T39" fmla="*/ 197 h 542"/>
                    <a:gd name="T40" fmla="*/ 51 w 739"/>
                    <a:gd name="T41" fmla="*/ 2 h 542"/>
                    <a:gd name="T42" fmla="*/ 70 w 739"/>
                    <a:gd name="T43" fmla="*/ 0 h 542"/>
                    <a:gd name="T44" fmla="*/ 97 w 739"/>
                    <a:gd name="T45" fmla="*/ 1 h 542"/>
                    <a:gd name="T46" fmla="*/ 120 w 739"/>
                    <a:gd name="T47" fmla="*/ 13 h 542"/>
                    <a:gd name="T48" fmla="*/ 146 w 739"/>
                    <a:gd name="T49" fmla="*/ 20 h 542"/>
                    <a:gd name="T50" fmla="*/ 163 w 739"/>
                    <a:gd name="T51" fmla="*/ 45 h 542"/>
                    <a:gd name="T52" fmla="*/ 166 w 739"/>
                    <a:gd name="T53" fmla="*/ 67 h 542"/>
                    <a:gd name="T54" fmla="*/ 172 w 739"/>
                    <a:gd name="T55" fmla="*/ 85 h 542"/>
                    <a:gd name="T56" fmla="*/ 194 w 739"/>
                    <a:gd name="T57" fmla="*/ 90 h 542"/>
                    <a:gd name="T58" fmla="*/ 216 w 739"/>
                    <a:gd name="T59" fmla="*/ 90 h 542"/>
                    <a:gd name="T60" fmla="*/ 251 w 739"/>
                    <a:gd name="T61" fmla="*/ 76 h 542"/>
                    <a:gd name="T62" fmla="*/ 272 w 739"/>
                    <a:gd name="T63" fmla="*/ 72 h 542"/>
                    <a:gd name="T64" fmla="*/ 305 w 739"/>
                    <a:gd name="T65" fmla="*/ 77 h 542"/>
                    <a:gd name="T66" fmla="*/ 319 w 739"/>
                    <a:gd name="T67" fmla="*/ 84 h 542"/>
                    <a:gd name="T68" fmla="*/ 338 w 739"/>
                    <a:gd name="T69" fmla="*/ 79 h 542"/>
                    <a:gd name="T70" fmla="*/ 359 w 739"/>
                    <a:gd name="T71" fmla="*/ 69 h 542"/>
                    <a:gd name="T72" fmla="*/ 400 w 739"/>
                    <a:gd name="T73" fmla="*/ 71 h 542"/>
                    <a:gd name="T74" fmla="*/ 434 w 739"/>
                    <a:gd name="T75" fmla="*/ 56 h 542"/>
                    <a:gd name="T76" fmla="*/ 452 w 739"/>
                    <a:gd name="T77" fmla="*/ 46 h 542"/>
                    <a:gd name="T78" fmla="*/ 476 w 739"/>
                    <a:gd name="T79" fmla="*/ 52 h 542"/>
                    <a:gd name="T80" fmla="*/ 508 w 739"/>
                    <a:gd name="T81" fmla="*/ 38 h 542"/>
                    <a:gd name="T82" fmla="*/ 697 w 739"/>
                    <a:gd name="T83" fmla="*/ 3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9" h="542">
                      <a:moveTo>
                        <a:pt x="697" y="37"/>
                      </a:moveTo>
                      <a:lnTo>
                        <a:pt x="719" y="62"/>
                      </a:lnTo>
                      <a:lnTo>
                        <a:pt x="734" y="73"/>
                      </a:lnTo>
                      <a:lnTo>
                        <a:pt x="739" y="92"/>
                      </a:lnTo>
                      <a:lnTo>
                        <a:pt x="730" y="109"/>
                      </a:lnTo>
                      <a:lnTo>
                        <a:pt x="717" y="142"/>
                      </a:lnTo>
                      <a:lnTo>
                        <a:pt x="704" y="183"/>
                      </a:lnTo>
                      <a:lnTo>
                        <a:pt x="685" y="209"/>
                      </a:lnTo>
                      <a:lnTo>
                        <a:pt x="672" y="238"/>
                      </a:lnTo>
                      <a:lnTo>
                        <a:pt x="671" y="258"/>
                      </a:lnTo>
                      <a:lnTo>
                        <a:pt x="689" y="266"/>
                      </a:lnTo>
                      <a:lnTo>
                        <a:pt x="696" y="283"/>
                      </a:lnTo>
                      <a:lnTo>
                        <a:pt x="688" y="319"/>
                      </a:lnTo>
                      <a:lnTo>
                        <a:pt x="687" y="541"/>
                      </a:lnTo>
                      <a:lnTo>
                        <a:pt x="687" y="541"/>
                      </a:lnTo>
                      <a:lnTo>
                        <a:pt x="415" y="542"/>
                      </a:lnTo>
                      <a:lnTo>
                        <a:pt x="30" y="541"/>
                      </a:lnTo>
                      <a:lnTo>
                        <a:pt x="0" y="472"/>
                      </a:lnTo>
                      <a:lnTo>
                        <a:pt x="28" y="339"/>
                      </a:lnTo>
                      <a:lnTo>
                        <a:pt x="34" y="197"/>
                      </a:lnTo>
                      <a:lnTo>
                        <a:pt x="51" y="2"/>
                      </a:lnTo>
                      <a:lnTo>
                        <a:pt x="70" y="0"/>
                      </a:lnTo>
                      <a:lnTo>
                        <a:pt x="97" y="1"/>
                      </a:lnTo>
                      <a:lnTo>
                        <a:pt x="120" y="13"/>
                      </a:lnTo>
                      <a:lnTo>
                        <a:pt x="146" y="20"/>
                      </a:lnTo>
                      <a:lnTo>
                        <a:pt x="163" y="45"/>
                      </a:lnTo>
                      <a:lnTo>
                        <a:pt x="166" y="67"/>
                      </a:lnTo>
                      <a:lnTo>
                        <a:pt x="172" y="85"/>
                      </a:lnTo>
                      <a:lnTo>
                        <a:pt x="194" y="90"/>
                      </a:lnTo>
                      <a:lnTo>
                        <a:pt x="216" y="90"/>
                      </a:lnTo>
                      <a:lnTo>
                        <a:pt x="251" y="76"/>
                      </a:lnTo>
                      <a:lnTo>
                        <a:pt x="272" y="72"/>
                      </a:lnTo>
                      <a:lnTo>
                        <a:pt x="305" y="77"/>
                      </a:lnTo>
                      <a:lnTo>
                        <a:pt x="319" y="84"/>
                      </a:lnTo>
                      <a:lnTo>
                        <a:pt x="338" y="79"/>
                      </a:lnTo>
                      <a:lnTo>
                        <a:pt x="359" y="69"/>
                      </a:lnTo>
                      <a:lnTo>
                        <a:pt x="400" y="71"/>
                      </a:lnTo>
                      <a:lnTo>
                        <a:pt x="434" y="56"/>
                      </a:lnTo>
                      <a:lnTo>
                        <a:pt x="452" y="46"/>
                      </a:lnTo>
                      <a:lnTo>
                        <a:pt x="476" y="52"/>
                      </a:lnTo>
                      <a:lnTo>
                        <a:pt x="508" y="38"/>
                      </a:lnTo>
                      <a:lnTo>
                        <a:pt x="697" y="37"/>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29" name="State">
                  <a:extLst>
                    <a:ext uri="{FF2B5EF4-FFF2-40B4-BE49-F238E27FC236}">
                      <a16:creationId xmlns:a16="http://schemas.microsoft.com/office/drawing/2014/main" id="{B12E3B98-9D62-4071-B859-308AE26F562A}"/>
                    </a:ext>
                  </a:extLst>
                </p:cNvPr>
                <p:cNvSpPr>
                  <a:spLocks/>
                </p:cNvSpPr>
                <p:nvPr/>
              </p:nvSpPr>
              <p:spPr bwMode="auto">
                <a:xfrm>
                  <a:off x="4413250" y="1541463"/>
                  <a:ext cx="107950" cy="61913"/>
                </a:xfrm>
                <a:custGeom>
                  <a:avLst/>
                  <a:gdLst>
                    <a:gd name="T0" fmla="*/ 534 w 534"/>
                    <a:gd name="T1" fmla="*/ 111 h 306"/>
                    <a:gd name="T2" fmla="*/ 523 w 534"/>
                    <a:gd name="T3" fmla="*/ 116 h 306"/>
                    <a:gd name="T4" fmla="*/ 507 w 534"/>
                    <a:gd name="T5" fmla="*/ 143 h 306"/>
                    <a:gd name="T6" fmla="*/ 493 w 534"/>
                    <a:gd name="T7" fmla="*/ 153 h 306"/>
                    <a:gd name="T8" fmla="*/ 497 w 534"/>
                    <a:gd name="T9" fmla="*/ 169 h 306"/>
                    <a:gd name="T10" fmla="*/ 487 w 534"/>
                    <a:gd name="T11" fmla="*/ 184 h 306"/>
                    <a:gd name="T12" fmla="*/ 486 w 534"/>
                    <a:gd name="T13" fmla="*/ 203 h 306"/>
                    <a:gd name="T14" fmla="*/ 496 w 534"/>
                    <a:gd name="T15" fmla="*/ 206 h 306"/>
                    <a:gd name="T16" fmla="*/ 498 w 534"/>
                    <a:gd name="T17" fmla="*/ 219 h 306"/>
                    <a:gd name="T18" fmla="*/ 527 w 534"/>
                    <a:gd name="T19" fmla="*/ 250 h 306"/>
                    <a:gd name="T20" fmla="*/ 515 w 534"/>
                    <a:gd name="T21" fmla="*/ 263 h 306"/>
                    <a:gd name="T22" fmla="*/ 493 w 534"/>
                    <a:gd name="T23" fmla="*/ 278 h 306"/>
                    <a:gd name="T24" fmla="*/ 487 w 534"/>
                    <a:gd name="T25" fmla="*/ 286 h 306"/>
                    <a:gd name="T26" fmla="*/ 468 w 534"/>
                    <a:gd name="T27" fmla="*/ 297 h 306"/>
                    <a:gd name="T28" fmla="*/ 448 w 534"/>
                    <a:gd name="T29" fmla="*/ 290 h 306"/>
                    <a:gd name="T30" fmla="*/ 440 w 534"/>
                    <a:gd name="T31" fmla="*/ 296 h 306"/>
                    <a:gd name="T32" fmla="*/ 433 w 534"/>
                    <a:gd name="T33" fmla="*/ 305 h 306"/>
                    <a:gd name="T34" fmla="*/ 352 w 534"/>
                    <a:gd name="T35" fmla="*/ 305 h 306"/>
                    <a:gd name="T36" fmla="*/ 274 w 534"/>
                    <a:gd name="T37" fmla="*/ 305 h 306"/>
                    <a:gd name="T38" fmla="*/ 209 w 534"/>
                    <a:gd name="T39" fmla="*/ 305 h 306"/>
                    <a:gd name="T40" fmla="*/ 180 w 534"/>
                    <a:gd name="T41" fmla="*/ 306 h 306"/>
                    <a:gd name="T42" fmla="*/ 95 w 534"/>
                    <a:gd name="T43" fmla="*/ 306 h 306"/>
                    <a:gd name="T44" fmla="*/ 0 w 534"/>
                    <a:gd name="T45" fmla="*/ 306 h 306"/>
                    <a:gd name="T46" fmla="*/ 0 w 534"/>
                    <a:gd name="T47" fmla="*/ 197 h 306"/>
                    <a:gd name="T48" fmla="*/ 1 w 534"/>
                    <a:gd name="T49" fmla="*/ 35 h 306"/>
                    <a:gd name="T50" fmla="*/ 1 w 534"/>
                    <a:gd name="T51" fmla="*/ 35 h 306"/>
                    <a:gd name="T52" fmla="*/ 70 w 534"/>
                    <a:gd name="T53" fmla="*/ 0 h 306"/>
                    <a:gd name="T54" fmla="*/ 70 w 534"/>
                    <a:gd name="T55" fmla="*/ 0 h 306"/>
                    <a:gd name="T56" fmla="*/ 70 w 534"/>
                    <a:gd name="T57" fmla="*/ 33 h 306"/>
                    <a:gd name="T58" fmla="*/ 213 w 534"/>
                    <a:gd name="T59" fmla="*/ 33 h 306"/>
                    <a:gd name="T60" fmla="*/ 346 w 534"/>
                    <a:gd name="T61" fmla="*/ 33 h 306"/>
                    <a:gd name="T62" fmla="*/ 470 w 534"/>
                    <a:gd name="T63" fmla="*/ 33 h 306"/>
                    <a:gd name="T64" fmla="*/ 490 w 534"/>
                    <a:gd name="T65" fmla="*/ 52 h 306"/>
                    <a:gd name="T66" fmla="*/ 501 w 534"/>
                    <a:gd name="T67" fmla="*/ 63 h 306"/>
                    <a:gd name="T68" fmla="*/ 498 w 534"/>
                    <a:gd name="T69" fmla="*/ 76 h 306"/>
                    <a:gd name="T70" fmla="*/ 504 w 534"/>
                    <a:gd name="T71" fmla="*/ 94 h 306"/>
                    <a:gd name="T72" fmla="*/ 520 w 534"/>
                    <a:gd name="T73" fmla="*/ 102 h 306"/>
                    <a:gd name="T74" fmla="*/ 534 w 534"/>
                    <a:gd name="T75" fmla="*/ 111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4" h="306">
                      <a:moveTo>
                        <a:pt x="534" y="111"/>
                      </a:moveTo>
                      <a:lnTo>
                        <a:pt x="523" y="116"/>
                      </a:lnTo>
                      <a:lnTo>
                        <a:pt x="507" y="143"/>
                      </a:lnTo>
                      <a:lnTo>
                        <a:pt x="493" y="153"/>
                      </a:lnTo>
                      <a:lnTo>
                        <a:pt x="497" y="169"/>
                      </a:lnTo>
                      <a:lnTo>
                        <a:pt x="487" y="184"/>
                      </a:lnTo>
                      <a:lnTo>
                        <a:pt x="486" y="203"/>
                      </a:lnTo>
                      <a:lnTo>
                        <a:pt x="496" y="206"/>
                      </a:lnTo>
                      <a:lnTo>
                        <a:pt x="498" y="219"/>
                      </a:lnTo>
                      <a:lnTo>
                        <a:pt x="527" y="250"/>
                      </a:lnTo>
                      <a:lnTo>
                        <a:pt x="515" y="263"/>
                      </a:lnTo>
                      <a:lnTo>
                        <a:pt x="493" y="278"/>
                      </a:lnTo>
                      <a:lnTo>
                        <a:pt x="487" y="286"/>
                      </a:lnTo>
                      <a:lnTo>
                        <a:pt x="468" y="297"/>
                      </a:lnTo>
                      <a:lnTo>
                        <a:pt x="448" y="290"/>
                      </a:lnTo>
                      <a:lnTo>
                        <a:pt x="440" y="296"/>
                      </a:lnTo>
                      <a:lnTo>
                        <a:pt x="433" y="305"/>
                      </a:lnTo>
                      <a:lnTo>
                        <a:pt x="352" y="305"/>
                      </a:lnTo>
                      <a:lnTo>
                        <a:pt x="274" y="305"/>
                      </a:lnTo>
                      <a:lnTo>
                        <a:pt x="209" y="305"/>
                      </a:lnTo>
                      <a:lnTo>
                        <a:pt x="180" y="306"/>
                      </a:lnTo>
                      <a:lnTo>
                        <a:pt x="95" y="306"/>
                      </a:lnTo>
                      <a:lnTo>
                        <a:pt x="0" y="306"/>
                      </a:lnTo>
                      <a:lnTo>
                        <a:pt x="0" y="197"/>
                      </a:lnTo>
                      <a:lnTo>
                        <a:pt x="1" y="35"/>
                      </a:lnTo>
                      <a:lnTo>
                        <a:pt x="1" y="35"/>
                      </a:lnTo>
                      <a:lnTo>
                        <a:pt x="70" y="0"/>
                      </a:lnTo>
                      <a:lnTo>
                        <a:pt x="70" y="0"/>
                      </a:lnTo>
                      <a:lnTo>
                        <a:pt x="70" y="33"/>
                      </a:lnTo>
                      <a:lnTo>
                        <a:pt x="213" y="33"/>
                      </a:lnTo>
                      <a:lnTo>
                        <a:pt x="346" y="33"/>
                      </a:lnTo>
                      <a:lnTo>
                        <a:pt x="470" y="33"/>
                      </a:lnTo>
                      <a:lnTo>
                        <a:pt x="490" y="52"/>
                      </a:lnTo>
                      <a:lnTo>
                        <a:pt x="501" y="63"/>
                      </a:lnTo>
                      <a:lnTo>
                        <a:pt x="498" y="76"/>
                      </a:lnTo>
                      <a:lnTo>
                        <a:pt x="504" y="94"/>
                      </a:lnTo>
                      <a:lnTo>
                        <a:pt x="520" y="102"/>
                      </a:lnTo>
                      <a:lnTo>
                        <a:pt x="534" y="11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0" name="State">
                  <a:extLst>
                    <a:ext uri="{FF2B5EF4-FFF2-40B4-BE49-F238E27FC236}">
                      <a16:creationId xmlns:a16="http://schemas.microsoft.com/office/drawing/2014/main" id="{E3B97273-58E2-4A62-9AFA-CA3D9120A0D4}"/>
                    </a:ext>
                  </a:extLst>
                </p:cNvPr>
                <p:cNvSpPr>
                  <a:spLocks/>
                </p:cNvSpPr>
                <p:nvPr/>
              </p:nvSpPr>
              <p:spPr bwMode="auto">
                <a:xfrm>
                  <a:off x="4573588" y="1547813"/>
                  <a:ext cx="14288" cy="17463"/>
                </a:xfrm>
                <a:custGeom>
                  <a:avLst/>
                  <a:gdLst>
                    <a:gd name="T0" fmla="*/ 67 w 67"/>
                    <a:gd name="T1" fmla="*/ 64 h 85"/>
                    <a:gd name="T2" fmla="*/ 0 w 67"/>
                    <a:gd name="T3" fmla="*/ 85 h 85"/>
                    <a:gd name="T4" fmla="*/ 5 w 67"/>
                    <a:gd name="T5" fmla="*/ 67 h 85"/>
                    <a:gd name="T6" fmla="*/ 4 w 67"/>
                    <a:gd name="T7" fmla="*/ 1 h 85"/>
                    <a:gd name="T8" fmla="*/ 43 w 67"/>
                    <a:gd name="T9" fmla="*/ 0 h 85"/>
                    <a:gd name="T10" fmla="*/ 50 w 67"/>
                    <a:gd name="T11" fmla="*/ 31 h 85"/>
                    <a:gd name="T12" fmla="*/ 64 w 67"/>
                    <a:gd name="T13" fmla="*/ 45 h 85"/>
                    <a:gd name="T14" fmla="*/ 67 w 67"/>
                    <a:gd name="T15" fmla="*/ 64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85">
                      <a:moveTo>
                        <a:pt x="67" y="64"/>
                      </a:moveTo>
                      <a:lnTo>
                        <a:pt x="0" y="85"/>
                      </a:lnTo>
                      <a:lnTo>
                        <a:pt x="5" y="67"/>
                      </a:lnTo>
                      <a:lnTo>
                        <a:pt x="4" y="1"/>
                      </a:lnTo>
                      <a:lnTo>
                        <a:pt x="43" y="0"/>
                      </a:lnTo>
                      <a:lnTo>
                        <a:pt x="50" y="31"/>
                      </a:lnTo>
                      <a:lnTo>
                        <a:pt x="64" y="45"/>
                      </a:lnTo>
                      <a:lnTo>
                        <a:pt x="67" y="64"/>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1" name="State">
                  <a:extLst>
                    <a:ext uri="{FF2B5EF4-FFF2-40B4-BE49-F238E27FC236}">
                      <a16:creationId xmlns:a16="http://schemas.microsoft.com/office/drawing/2014/main" id="{6ACBA096-3EB7-4100-A1CE-526D3D1AE002}"/>
                    </a:ext>
                  </a:extLst>
                </p:cNvPr>
                <p:cNvSpPr>
                  <a:spLocks/>
                </p:cNvSpPr>
                <p:nvPr/>
              </p:nvSpPr>
              <p:spPr bwMode="auto">
                <a:xfrm>
                  <a:off x="4360863" y="1708150"/>
                  <a:ext cx="88900" cy="69850"/>
                </a:xfrm>
                <a:custGeom>
                  <a:avLst/>
                  <a:gdLst>
                    <a:gd name="T0" fmla="*/ 438 w 438"/>
                    <a:gd name="T1" fmla="*/ 145 h 342"/>
                    <a:gd name="T2" fmla="*/ 402 w 438"/>
                    <a:gd name="T3" fmla="*/ 221 h 342"/>
                    <a:gd name="T4" fmla="*/ 322 w 438"/>
                    <a:gd name="T5" fmla="*/ 287 h 342"/>
                    <a:gd name="T6" fmla="*/ 227 w 438"/>
                    <a:gd name="T7" fmla="*/ 342 h 342"/>
                    <a:gd name="T8" fmla="*/ 211 w 438"/>
                    <a:gd name="T9" fmla="*/ 336 h 342"/>
                    <a:gd name="T10" fmla="*/ 203 w 438"/>
                    <a:gd name="T11" fmla="*/ 332 h 342"/>
                    <a:gd name="T12" fmla="*/ 203 w 438"/>
                    <a:gd name="T13" fmla="*/ 312 h 342"/>
                    <a:gd name="T14" fmla="*/ 194 w 438"/>
                    <a:gd name="T15" fmla="*/ 292 h 342"/>
                    <a:gd name="T16" fmla="*/ 177 w 438"/>
                    <a:gd name="T17" fmla="*/ 280 h 342"/>
                    <a:gd name="T18" fmla="*/ 180 w 438"/>
                    <a:gd name="T19" fmla="*/ 272 h 342"/>
                    <a:gd name="T20" fmla="*/ 174 w 438"/>
                    <a:gd name="T21" fmla="*/ 260 h 342"/>
                    <a:gd name="T22" fmla="*/ 168 w 438"/>
                    <a:gd name="T23" fmla="*/ 236 h 342"/>
                    <a:gd name="T24" fmla="*/ 139 w 438"/>
                    <a:gd name="T25" fmla="*/ 214 h 342"/>
                    <a:gd name="T26" fmla="*/ 128 w 438"/>
                    <a:gd name="T27" fmla="*/ 188 h 342"/>
                    <a:gd name="T28" fmla="*/ 106 w 438"/>
                    <a:gd name="T29" fmla="*/ 170 h 342"/>
                    <a:gd name="T30" fmla="*/ 100 w 438"/>
                    <a:gd name="T31" fmla="*/ 157 h 342"/>
                    <a:gd name="T32" fmla="*/ 68 w 438"/>
                    <a:gd name="T33" fmla="*/ 131 h 342"/>
                    <a:gd name="T34" fmla="*/ 57 w 438"/>
                    <a:gd name="T35" fmla="*/ 112 h 342"/>
                    <a:gd name="T36" fmla="*/ 40 w 438"/>
                    <a:gd name="T37" fmla="*/ 77 h 342"/>
                    <a:gd name="T38" fmla="*/ 24 w 438"/>
                    <a:gd name="T39" fmla="*/ 70 h 342"/>
                    <a:gd name="T40" fmla="*/ 0 w 438"/>
                    <a:gd name="T41" fmla="*/ 52 h 342"/>
                    <a:gd name="T42" fmla="*/ 14 w 438"/>
                    <a:gd name="T43" fmla="*/ 31 h 342"/>
                    <a:gd name="T44" fmla="*/ 24 w 438"/>
                    <a:gd name="T45" fmla="*/ 22 h 342"/>
                    <a:gd name="T46" fmla="*/ 34 w 438"/>
                    <a:gd name="T47" fmla="*/ 19 h 342"/>
                    <a:gd name="T48" fmla="*/ 83 w 438"/>
                    <a:gd name="T49" fmla="*/ 0 h 342"/>
                    <a:gd name="T50" fmla="*/ 167 w 438"/>
                    <a:gd name="T51" fmla="*/ 1 h 342"/>
                    <a:gd name="T52" fmla="*/ 210 w 438"/>
                    <a:gd name="T53" fmla="*/ 6 h 342"/>
                    <a:gd name="T54" fmla="*/ 211 w 438"/>
                    <a:gd name="T55" fmla="*/ 16 h 342"/>
                    <a:gd name="T56" fmla="*/ 220 w 438"/>
                    <a:gd name="T57" fmla="*/ 8 h 342"/>
                    <a:gd name="T58" fmla="*/ 234 w 438"/>
                    <a:gd name="T59" fmla="*/ 27 h 342"/>
                    <a:gd name="T60" fmla="*/ 234 w 438"/>
                    <a:gd name="T61" fmla="*/ 40 h 342"/>
                    <a:gd name="T62" fmla="*/ 335 w 438"/>
                    <a:gd name="T63" fmla="*/ 41 h 342"/>
                    <a:gd name="T64" fmla="*/ 438 w 438"/>
                    <a:gd name="T65" fmla="*/ 14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8" h="342">
                      <a:moveTo>
                        <a:pt x="438" y="145"/>
                      </a:moveTo>
                      <a:lnTo>
                        <a:pt x="402" y="221"/>
                      </a:lnTo>
                      <a:lnTo>
                        <a:pt x="322" y="287"/>
                      </a:lnTo>
                      <a:lnTo>
                        <a:pt x="227" y="342"/>
                      </a:lnTo>
                      <a:lnTo>
                        <a:pt x="211" y="336"/>
                      </a:lnTo>
                      <a:lnTo>
                        <a:pt x="203" y="332"/>
                      </a:lnTo>
                      <a:lnTo>
                        <a:pt x="203" y="312"/>
                      </a:lnTo>
                      <a:lnTo>
                        <a:pt x="194" y="292"/>
                      </a:lnTo>
                      <a:lnTo>
                        <a:pt x="177" y="280"/>
                      </a:lnTo>
                      <a:lnTo>
                        <a:pt x="180" y="272"/>
                      </a:lnTo>
                      <a:lnTo>
                        <a:pt x="174" y="260"/>
                      </a:lnTo>
                      <a:lnTo>
                        <a:pt x="168" y="236"/>
                      </a:lnTo>
                      <a:lnTo>
                        <a:pt x="139" y="214"/>
                      </a:lnTo>
                      <a:lnTo>
                        <a:pt x="128" y="188"/>
                      </a:lnTo>
                      <a:lnTo>
                        <a:pt x="106" y="170"/>
                      </a:lnTo>
                      <a:lnTo>
                        <a:pt x="100" y="157"/>
                      </a:lnTo>
                      <a:lnTo>
                        <a:pt x="68" y="131"/>
                      </a:lnTo>
                      <a:lnTo>
                        <a:pt x="57" y="112"/>
                      </a:lnTo>
                      <a:lnTo>
                        <a:pt x="40" y="77"/>
                      </a:lnTo>
                      <a:lnTo>
                        <a:pt x="24" y="70"/>
                      </a:lnTo>
                      <a:lnTo>
                        <a:pt x="0" y="52"/>
                      </a:lnTo>
                      <a:lnTo>
                        <a:pt x="14" y="31"/>
                      </a:lnTo>
                      <a:lnTo>
                        <a:pt x="24" y="22"/>
                      </a:lnTo>
                      <a:lnTo>
                        <a:pt x="34" y="19"/>
                      </a:lnTo>
                      <a:lnTo>
                        <a:pt x="83" y="0"/>
                      </a:lnTo>
                      <a:lnTo>
                        <a:pt x="167" y="1"/>
                      </a:lnTo>
                      <a:lnTo>
                        <a:pt x="210" y="6"/>
                      </a:lnTo>
                      <a:lnTo>
                        <a:pt x="211" y="16"/>
                      </a:lnTo>
                      <a:lnTo>
                        <a:pt x="220" y="8"/>
                      </a:lnTo>
                      <a:lnTo>
                        <a:pt x="234" y="27"/>
                      </a:lnTo>
                      <a:lnTo>
                        <a:pt x="234" y="40"/>
                      </a:lnTo>
                      <a:lnTo>
                        <a:pt x="335" y="41"/>
                      </a:lnTo>
                      <a:lnTo>
                        <a:pt x="438" y="145"/>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2" name="State">
                  <a:extLst>
                    <a:ext uri="{FF2B5EF4-FFF2-40B4-BE49-F238E27FC236}">
                      <a16:creationId xmlns:a16="http://schemas.microsoft.com/office/drawing/2014/main" id="{4CFD5346-43BA-42A5-A9CA-6FEC7EFDA43D}"/>
                    </a:ext>
                  </a:extLst>
                </p:cNvPr>
                <p:cNvSpPr>
                  <a:spLocks/>
                </p:cNvSpPr>
                <p:nvPr/>
              </p:nvSpPr>
              <p:spPr bwMode="auto">
                <a:xfrm>
                  <a:off x="3975100" y="1444625"/>
                  <a:ext cx="142875" cy="92075"/>
                </a:xfrm>
                <a:custGeom>
                  <a:avLst/>
                  <a:gdLst>
                    <a:gd name="T0" fmla="*/ 697 w 699"/>
                    <a:gd name="T1" fmla="*/ 321 h 447"/>
                    <a:gd name="T2" fmla="*/ 685 w 699"/>
                    <a:gd name="T3" fmla="*/ 321 h 447"/>
                    <a:gd name="T4" fmla="*/ 685 w 699"/>
                    <a:gd name="T5" fmla="*/ 352 h 447"/>
                    <a:gd name="T6" fmla="*/ 697 w 699"/>
                    <a:gd name="T7" fmla="*/ 368 h 447"/>
                    <a:gd name="T8" fmla="*/ 695 w 699"/>
                    <a:gd name="T9" fmla="*/ 382 h 447"/>
                    <a:gd name="T10" fmla="*/ 690 w 699"/>
                    <a:gd name="T11" fmla="*/ 402 h 447"/>
                    <a:gd name="T12" fmla="*/ 682 w 699"/>
                    <a:gd name="T13" fmla="*/ 422 h 447"/>
                    <a:gd name="T14" fmla="*/ 697 w 699"/>
                    <a:gd name="T15" fmla="*/ 435 h 447"/>
                    <a:gd name="T16" fmla="*/ 697 w 699"/>
                    <a:gd name="T17" fmla="*/ 447 h 447"/>
                    <a:gd name="T18" fmla="*/ 682 w 699"/>
                    <a:gd name="T19" fmla="*/ 445 h 447"/>
                    <a:gd name="T20" fmla="*/ 674 w 699"/>
                    <a:gd name="T21" fmla="*/ 439 h 447"/>
                    <a:gd name="T22" fmla="*/ 670 w 699"/>
                    <a:gd name="T23" fmla="*/ 429 h 447"/>
                    <a:gd name="T24" fmla="*/ 645 w 699"/>
                    <a:gd name="T25" fmla="*/ 419 h 447"/>
                    <a:gd name="T26" fmla="*/ 621 w 699"/>
                    <a:gd name="T27" fmla="*/ 403 h 447"/>
                    <a:gd name="T28" fmla="*/ 588 w 699"/>
                    <a:gd name="T29" fmla="*/ 404 h 447"/>
                    <a:gd name="T30" fmla="*/ 567 w 699"/>
                    <a:gd name="T31" fmla="*/ 403 h 447"/>
                    <a:gd name="T32" fmla="*/ 559 w 699"/>
                    <a:gd name="T33" fmla="*/ 409 h 447"/>
                    <a:gd name="T34" fmla="*/ 525 w 699"/>
                    <a:gd name="T35" fmla="*/ 399 h 447"/>
                    <a:gd name="T36" fmla="*/ 502 w 699"/>
                    <a:gd name="T37" fmla="*/ 384 h 447"/>
                    <a:gd name="T38" fmla="*/ 318 w 699"/>
                    <a:gd name="T39" fmla="*/ 384 h 447"/>
                    <a:gd name="T40" fmla="*/ 181 w 699"/>
                    <a:gd name="T41" fmla="*/ 384 h 447"/>
                    <a:gd name="T42" fmla="*/ 3 w 699"/>
                    <a:gd name="T43" fmla="*/ 384 h 447"/>
                    <a:gd name="T44" fmla="*/ 0 w 699"/>
                    <a:gd name="T45" fmla="*/ 127 h 447"/>
                    <a:gd name="T46" fmla="*/ 5 w 699"/>
                    <a:gd name="T47" fmla="*/ 8 h 447"/>
                    <a:gd name="T48" fmla="*/ 179 w 699"/>
                    <a:gd name="T49" fmla="*/ 8 h 447"/>
                    <a:gd name="T50" fmla="*/ 367 w 699"/>
                    <a:gd name="T51" fmla="*/ 7 h 447"/>
                    <a:gd name="T52" fmla="*/ 516 w 699"/>
                    <a:gd name="T53" fmla="*/ 8 h 447"/>
                    <a:gd name="T54" fmla="*/ 689 w 699"/>
                    <a:gd name="T55" fmla="*/ 0 h 447"/>
                    <a:gd name="T56" fmla="*/ 688 w 699"/>
                    <a:gd name="T57" fmla="*/ 19 h 447"/>
                    <a:gd name="T58" fmla="*/ 667 w 699"/>
                    <a:gd name="T59" fmla="*/ 34 h 447"/>
                    <a:gd name="T60" fmla="*/ 663 w 699"/>
                    <a:gd name="T61" fmla="*/ 52 h 447"/>
                    <a:gd name="T62" fmla="*/ 672 w 699"/>
                    <a:gd name="T63" fmla="*/ 71 h 447"/>
                    <a:gd name="T64" fmla="*/ 688 w 699"/>
                    <a:gd name="T65" fmla="*/ 81 h 447"/>
                    <a:gd name="T66" fmla="*/ 699 w 699"/>
                    <a:gd name="T67" fmla="*/ 204 h 447"/>
                    <a:gd name="T68" fmla="*/ 697 w 699"/>
                    <a:gd name="T69" fmla="*/ 321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99" h="447">
                      <a:moveTo>
                        <a:pt x="697" y="321"/>
                      </a:moveTo>
                      <a:lnTo>
                        <a:pt x="685" y="321"/>
                      </a:lnTo>
                      <a:lnTo>
                        <a:pt x="685" y="352"/>
                      </a:lnTo>
                      <a:lnTo>
                        <a:pt x="697" y="368"/>
                      </a:lnTo>
                      <a:lnTo>
                        <a:pt x="695" y="382"/>
                      </a:lnTo>
                      <a:lnTo>
                        <a:pt x="690" y="402"/>
                      </a:lnTo>
                      <a:lnTo>
                        <a:pt x="682" y="422"/>
                      </a:lnTo>
                      <a:lnTo>
                        <a:pt x="697" y="435"/>
                      </a:lnTo>
                      <a:lnTo>
                        <a:pt x="697" y="447"/>
                      </a:lnTo>
                      <a:lnTo>
                        <a:pt x="682" y="445"/>
                      </a:lnTo>
                      <a:lnTo>
                        <a:pt x="674" y="439"/>
                      </a:lnTo>
                      <a:lnTo>
                        <a:pt x="670" y="429"/>
                      </a:lnTo>
                      <a:lnTo>
                        <a:pt x="645" y="419"/>
                      </a:lnTo>
                      <a:lnTo>
                        <a:pt x="621" y="403"/>
                      </a:lnTo>
                      <a:lnTo>
                        <a:pt x="588" y="404"/>
                      </a:lnTo>
                      <a:lnTo>
                        <a:pt x="567" y="403"/>
                      </a:lnTo>
                      <a:lnTo>
                        <a:pt x="559" y="409"/>
                      </a:lnTo>
                      <a:lnTo>
                        <a:pt x="525" y="399"/>
                      </a:lnTo>
                      <a:lnTo>
                        <a:pt x="502" y="384"/>
                      </a:lnTo>
                      <a:lnTo>
                        <a:pt x="318" y="384"/>
                      </a:lnTo>
                      <a:lnTo>
                        <a:pt x="181" y="384"/>
                      </a:lnTo>
                      <a:lnTo>
                        <a:pt x="3" y="384"/>
                      </a:lnTo>
                      <a:lnTo>
                        <a:pt x="0" y="127"/>
                      </a:lnTo>
                      <a:lnTo>
                        <a:pt x="5" y="8"/>
                      </a:lnTo>
                      <a:lnTo>
                        <a:pt x="179" y="8"/>
                      </a:lnTo>
                      <a:lnTo>
                        <a:pt x="367" y="7"/>
                      </a:lnTo>
                      <a:lnTo>
                        <a:pt x="516" y="8"/>
                      </a:lnTo>
                      <a:lnTo>
                        <a:pt x="689" y="0"/>
                      </a:lnTo>
                      <a:lnTo>
                        <a:pt x="688" y="19"/>
                      </a:lnTo>
                      <a:lnTo>
                        <a:pt x="667" y="34"/>
                      </a:lnTo>
                      <a:lnTo>
                        <a:pt x="663" y="52"/>
                      </a:lnTo>
                      <a:lnTo>
                        <a:pt x="672" y="71"/>
                      </a:lnTo>
                      <a:lnTo>
                        <a:pt x="688" y="81"/>
                      </a:lnTo>
                      <a:lnTo>
                        <a:pt x="699" y="204"/>
                      </a:lnTo>
                      <a:lnTo>
                        <a:pt x="697" y="32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3" name="State">
                  <a:extLst>
                    <a:ext uri="{FF2B5EF4-FFF2-40B4-BE49-F238E27FC236}">
                      <a16:creationId xmlns:a16="http://schemas.microsoft.com/office/drawing/2014/main" id="{C8B81A70-B822-45A0-9747-CA39957C85D2}"/>
                    </a:ext>
                  </a:extLst>
                </p:cNvPr>
                <p:cNvSpPr>
                  <a:spLocks/>
                </p:cNvSpPr>
                <p:nvPr/>
              </p:nvSpPr>
              <p:spPr bwMode="auto">
                <a:xfrm>
                  <a:off x="4232275" y="1674813"/>
                  <a:ext cx="158750" cy="38100"/>
                </a:xfrm>
                <a:custGeom>
                  <a:avLst/>
                  <a:gdLst>
                    <a:gd name="T0" fmla="*/ 601 w 783"/>
                    <a:gd name="T1" fmla="*/ 6 h 187"/>
                    <a:gd name="T2" fmla="*/ 737 w 783"/>
                    <a:gd name="T3" fmla="*/ 10 h 187"/>
                    <a:gd name="T4" fmla="*/ 783 w 783"/>
                    <a:gd name="T5" fmla="*/ 8 h 187"/>
                    <a:gd name="T6" fmla="*/ 781 w 783"/>
                    <a:gd name="T7" fmla="*/ 22 h 187"/>
                    <a:gd name="T8" fmla="*/ 782 w 783"/>
                    <a:gd name="T9" fmla="*/ 38 h 187"/>
                    <a:gd name="T10" fmla="*/ 763 w 783"/>
                    <a:gd name="T11" fmla="*/ 43 h 187"/>
                    <a:gd name="T12" fmla="*/ 749 w 783"/>
                    <a:gd name="T13" fmla="*/ 62 h 187"/>
                    <a:gd name="T14" fmla="*/ 733 w 783"/>
                    <a:gd name="T15" fmla="*/ 60 h 187"/>
                    <a:gd name="T16" fmla="*/ 700 w 783"/>
                    <a:gd name="T17" fmla="*/ 81 h 187"/>
                    <a:gd name="T18" fmla="*/ 692 w 783"/>
                    <a:gd name="T19" fmla="*/ 71 h 187"/>
                    <a:gd name="T20" fmla="*/ 669 w 783"/>
                    <a:gd name="T21" fmla="*/ 86 h 187"/>
                    <a:gd name="T22" fmla="*/ 670 w 783"/>
                    <a:gd name="T23" fmla="*/ 94 h 187"/>
                    <a:gd name="T24" fmla="*/ 652 w 783"/>
                    <a:gd name="T25" fmla="*/ 103 h 187"/>
                    <a:gd name="T26" fmla="*/ 643 w 783"/>
                    <a:gd name="T27" fmla="*/ 113 h 187"/>
                    <a:gd name="T28" fmla="*/ 622 w 783"/>
                    <a:gd name="T29" fmla="*/ 123 h 187"/>
                    <a:gd name="T30" fmla="*/ 601 w 783"/>
                    <a:gd name="T31" fmla="*/ 128 h 187"/>
                    <a:gd name="T32" fmla="*/ 582 w 783"/>
                    <a:gd name="T33" fmla="*/ 131 h 187"/>
                    <a:gd name="T34" fmla="*/ 569 w 783"/>
                    <a:gd name="T35" fmla="*/ 144 h 187"/>
                    <a:gd name="T36" fmla="*/ 563 w 783"/>
                    <a:gd name="T37" fmla="*/ 156 h 187"/>
                    <a:gd name="T38" fmla="*/ 544 w 783"/>
                    <a:gd name="T39" fmla="*/ 163 h 187"/>
                    <a:gd name="T40" fmla="*/ 542 w 783"/>
                    <a:gd name="T41" fmla="*/ 186 h 187"/>
                    <a:gd name="T42" fmla="*/ 493 w 783"/>
                    <a:gd name="T43" fmla="*/ 187 h 187"/>
                    <a:gd name="T44" fmla="*/ 422 w 783"/>
                    <a:gd name="T45" fmla="*/ 186 h 187"/>
                    <a:gd name="T46" fmla="*/ 305 w 783"/>
                    <a:gd name="T47" fmla="*/ 185 h 187"/>
                    <a:gd name="T48" fmla="*/ 190 w 783"/>
                    <a:gd name="T49" fmla="*/ 185 h 187"/>
                    <a:gd name="T50" fmla="*/ 90 w 783"/>
                    <a:gd name="T51" fmla="*/ 183 h 187"/>
                    <a:gd name="T52" fmla="*/ 0 w 783"/>
                    <a:gd name="T53" fmla="*/ 183 h 187"/>
                    <a:gd name="T54" fmla="*/ 10 w 783"/>
                    <a:gd name="T55" fmla="*/ 172 h 187"/>
                    <a:gd name="T56" fmla="*/ 9 w 783"/>
                    <a:gd name="T57" fmla="*/ 140 h 187"/>
                    <a:gd name="T58" fmla="*/ 23 w 783"/>
                    <a:gd name="T59" fmla="*/ 125 h 187"/>
                    <a:gd name="T60" fmla="*/ 27 w 783"/>
                    <a:gd name="T61" fmla="*/ 107 h 187"/>
                    <a:gd name="T62" fmla="*/ 43 w 783"/>
                    <a:gd name="T63" fmla="*/ 96 h 187"/>
                    <a:gd name="T64" fmla="*/ 52 w 783"/>
                    <a:gd name="T65" fmla="*/ 80 h 187"/>
                    <a:gd name="T66" fmla="*/ 53 w 783"/>
                    <a:gd name="T67" fmla="*/ 71 h 187"/>
                    <a:gd name="T68" fmla="*/ 60 w 783"/>
                    <a:gd name="T69" fmla="*/ 44 h 187"/>
                    <a:gd name="T70" fmla="*/ 66 w 783"/>
                    <a:gd name="T71" fmla="*/ 28 h 187"/>
                    <a:gd name="T72" fmla="*/ 68 w 783"/>
                    <a:gd name="T73" fmla="*/ 17 h 187"/>
                    <a:gd name="T74" fmla="*/ 199 w 783"/>
                    <a:gd name="T75" fmla="*/ 18 h 187"/>
                    <a:gd name="T76" fmla="*/ 198 w 783"/>
                    <a:gd name="T77" fmla="*/ 0 h 187"/>
                    <a:gd name="T78" fmla="*/ 217 w 783"/>
                    <a:gd name="T79" fmla="*/ 0 h 187"/>
                    <a:gd name="T80" fmla="*/ 220 w 783"/>
                    <a:gd name="T81" fmla="*/ 5 h 187"/>
                    <a:gd name="T82" fmla="*/ 277 w 783"/>
                    <a:gd name="T83" fmla="*/ 2 h 187"/>
                    <a:gd name="T84" fmla="*/ 326 w 783"/>
                    <a:gd name="T85" fmla="*/ 2 h 187"/>
                    <a:gd name="T86" fmla="*/ 380 w 783"/>
                    <a:gd name="T87" fmla="*/ 3 h 187"/>
                    <a:gd name="T88" fmla="*/ 432 w 783"/>
                    <a:gd name="T89" fmla="*/ 7 h 187"/>
                    <a:gd name="T90" fmla="*/ 458 w 783"/>
                    <a:gd name="T91" fmla="*/ 5 h 187"/>
                    <a:gd name="T92" fmla="*/ 539 w 783"/>
                    <a:gd name="T93" fmla="*/ 10 h 187"/>
                    <a:gd name="T94" fmla="*/ 601 w 783"/>
                    <a:gd name="T95" fmla="*/ 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187">
                      <a:moveTo>
                        <a:pt x="601" y="6"/>
                      </a:moveTo>
                      <a:lnTo>
                        <a:pt x="737" y="10"/>
                      </a:lnTo>
                      <a:lnTo>
                        <a:pt x="783" y="8"/>
                      </a:lnTo>
                      <a:lnTo>
                        <a:pt x="781" y="22"/>
                      </a:lnTo>
                      <a:lnTo>
                        <a:pt x="782" y="38"/>
                      </a:lnTo>
                      <a:lnTo>
                        <a:pt x="763" y="43"/>
                      </a:lnTo>
                      <a:lnTo>
                        <a:pt x="749" y="62"/>
                      </a:lnTo>
                      <a:lnTo>
                        <a:pt x="733" y="60"/>
                      </a:lnTo>
                      <a:lnTo>
                        <a:pt x="700" y="81"/>
                      </a:lnTo>
                      <a:lnTo>
                        <a:pt x="692" y="71"/>
                      </a:lnTo>
                      <a:lnTo>
                        <a:pt x="669" y="86"/>
                      </a:lnTo>
                      <a:lnTo>
                        <a:pt x="670" y="94"/>
                      </a:lnTo>
                      <a:lnTo>
                        <a:pt x="652" y="103"/>
                      </a:lnTo>
                      <a:lnTo>
                        <a:pt x="643" y="113"/>
                      </a:lnTo>
                      <a:lnTo>
                        <a:pt x="622" y="123"/>
                      </a:lnTo>
                      <a:lnTo>
                        <a:pt x="601" y="128"/>
                      </a:lnTo>
                      <a:lnTo>
                        <a:pt x="582" y="131"/>
                      </a:lnTo>
                      <a:lnTo>
                        <a:pt x="569" y="144"/>
                      </a:lnTo>
                      <a:lnTo>
                        <a:pt x="563" y="156"/>
                      </a:lnTo>
                      <a:lnTo>
                        <a:pt x="544" y="163"/>
                      </a:lnTo>
                      <a:lnTo>
                        <a:pt x="542" y="186"/>
                      </a:lnTo>
                      <a:lnTo>
                        <a:pt x="493" y="187"/>
                      </a:lnTo>
                      <a:lnTo>
                        <a:pt x="422" y="186"/>
                      </a:lnTo>
                      <a:lnTo>
                        <a:pt x="305" y="185"/>
                      </a:lnTo>
                      <a:lnTo>
                        <a:pt x="190" y="185"/>
                      </a:lnTo>
                      <a:lnTo>
                        <a:pt x="90" y="183"/>
                      </a:lnTo>
                      <a:lnTo>
                        <a:pt x="0" y="183"/>
                      </a:lnTo>
                      <a:lnTo>
                        <a:pt x="10" y="172"/>
                      </a:lnTo>
                      <a:lnTo>
                        <a:pt x="9" y="140"/>
                      </a:lnTo>
                      <a:lnTo>
                        <a:pt x="23" y="125"/>
                      </a:lnTo>
                      <a:lnTo>
                        <a:pt x="27" y="107"/>
                      </a:lnTo>
                      <a:lnTo>
                        <a:pt x="43" y="96"/>
                      </a:lnTo>
                      <a:lnTo>
                        <a:pt x="52" y="80"/>
                      </a:lnTo>
                      <a:lnTo>
                        <a:pt x="53" y="71"/>
                      </a:lnTo>
                      <a:lnTo>
                        <a:pt x="60" y="44"/>
                      </a:lnTo>
                      <a:lnTo>
                        <a:pt x="66" y="28"/>
                      </a:lnTo>
                      <a:lnTo>
                        <a:pt x="68" y="17"/>
                      </a:lnTo>
                      <a:lnTo>
                        <a:pt x="199" y="18"/>
                      </a:lnTo>
                      <a:lnTo>
                        <a:pt x="198" y="0"/>
                      </a:lnTo>
                      <a:lnTo>
                        <a:pt x="217" y="0"/>
                      </a:lnTo>
                      <a:lnTo>
                        <a:pt x="220" y="5"/>
                      </a:lnTo>
                      <a:lnTo>
                        <a:pt x="277" y="2"/>
                      </a:lnTo>
                      <a:lnTo>
                        <a:pt x="326" y="2"/>
                      </a:lnTo>
                      <a:lnTo>
                        <a:pt x="380" y="3"/>
                      </a:lnTo>
                      <a:lnTo>
                        <a:pt x="432" y="7"/>
                      </a:lnTo>
                      <a:lnTo>
                        <a:pt x="458" y="5"/>
                      </a:lnTo>
                      <a:lnTo>
                        <a:pt x="539" y="10"/>
                      </a:lnTo>
                      <a:lnTo>
                        <a:pt x="601" y="6"/>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4" name="State">
                  <a:extLst>
                    <a:ext uri="{FF2B5EF4-FFF2-40B4-BE49-F238E27FC236}">
                      <a16:creationId xmlns:a16="http://schemas.microsoft.com/office/drawing/2014/main" id="{77A20747-31AA-4FCB-B827-09A8C8AA337D}"/>
                    </a:ext>
                  </a:extLst>
                </p:cNvPr>
                <p:cNvSpPr>
                  <a:spLocks/>
                </p:cNvSpPr>
                <p:nvPr/>
              </p:nvSpPr>
              <p:spPr bwMode="auto">
                <a:xfrm>
                  <a:off x="3929063" y="1679575"/>
                  <a:ext cx="242888" cy="228600"/>
                </a:xfrm>
                <a:custGeom>
                  <a:avLst/>
                  <a:gdLst>
                    <a:gd name="T0" fmla="*/ 1115 w 1201"/>
                    <a:gd name="T1" fmla="*/ 323 h 1129"/>
                    <a:gd name="T2" fmla="*/ 1154 w 1201"/>
                    <a:gd name="T3" fmla="*/ 322 h 1129"/>
                    <a:gd name="T4" fmla="*/ 1155 w 1201"/>
                    <a:gd name="T5" fmla="*/ 498 h 1129"/>
                    <a:gd name="T6" fmla="*/ 1175 w 1201"/>
                    <a:gd name="T7" fmla="*/ 527 h 1129"/>
                    <a:gd name="T8" fmla="*/ 1193 w 1201"/>
                    <a:gd name="T9" fmla="*/ 575 h 1129"/>
                    <a:gd name="T10" fmla="*/ 1192 w 1201"/>
                    <a:gd name="T11" fmla="*/ 628 h 1129"/>
                    <a:gd name="T12" fmla="*/ 1179 w 1201"/>
                    <a:gd name="T13" fmla="*/ 665 h 1129"/>
                    <a:gd name="T14" fmla="*/ 1185 w 1201"/>
                    <a:gd name="T15" fmla="*/ 693 h 1129"/>
                    <a:gd name="T16" fmla="*/ 1162 w 1201"/>
                    <a:gd name="T17" fmla="*/ 722 h 1129"/>
                    <a:gd name="T18" fmla="*/ 1091 w 1201"/>
                    <a:gd name="T19" fmla="*/ 757 h 1129"/>
                    <a:gd name="T20" fmla="*/ 917 w 1201"/>
                    <a:gd name="T21" fmla="*/ 878 h 1129"/>
                    <a:gd name="T22" fmla="*/ 846 w 1201"/>
                    <a:gd name="T23" fmla="*/ 973 h 1129"/>
                    <a:gd name="T24" fmla="*/ 850 w 1201"/>
                    <a:gd name="T25" fmla="*/ 1092 h 1129"/>
                    <a:gd name="T26" fmla="*/ 832 w 1201"/>
                    <a:gd name="T27" fmla="*/ 1129 h 1129"/>
                    <a:gd name="T28" fmla="*/ 695 w 1201"/>
                    <a:gd name="T29" fmla="*/ 1075 h 1129"/>
                    <a:gd name="T30" fmla="*/ 650 w 1201"/>
                    <a:gd name="T31" fmla="*/ 957 h 1129"/>
                    <a:gd name="T32" fmla="*/ 564 w 1201"/>
                    <a:gd name="T33" fmla="*/ 838 h 1129"/>
                    <a:gd name="T34" fmla="*/ 454 w 1201"/>
                    <a:gd name="T35" fmla="*/ 726 h 1129"/>
                    <a:gd name="T36" fmla="*/ 321 w 1201"/>
                    <a:gd name="T37" fmla="*/ 810 h 1129"/>
                    <a:gd name="T38" fmla="*/ 198 w 1201"/>
                    <a:gd name="T39" fmla="*/ 748 h 1129"/>
                    <a:gd name="T40" fmla="*/ 145 w 1201"/>
                    <a:gd name="T41" fmla="*/ 636 h 1129"/>
                    <a:gd name="T42" fmla="*/ 44 w 1201"/>
                    <a:gd name="T43" fmla="*/ 556 h 1129"/>
                    <a:gd name="T44" fmla="*/ 1 w 1201"/>
                    <a:gd name="T45" fmla="*/ 501 h 1129"/>
                    <a:gd name="T46" fmla="*/ 82 w 1201"/>
                    <a:gd name="T47" fmla="*/ 492 h 1129"/>
                    <a:gd name="T48" fmla="*/ 331 w 1201"/>
                    <a:gd name="T49" fmla="*/ 492 h 1129"/>
                    <a:gd name="T50" fmla="*/ 331 w 1201"/>
                    <a:gd name="T51" fmla="*/ 0 h 1129"/>
                    <a:gd name="T52" fmla="*/ 514 w 1201"/>
                    <a:gd name="T53" fmla="*/ 0 h 1129"/>
                    <a:gd name="T54" fmla="*/ 606 w 1201"/>
                    <a:gd name="T55" fmla="*/ 109 h 1129"/>
                    <a:gd name="T56" fmla="*/ 628 w 1201"/>
                    <a:gd name="T57" fmla="*/ 227 h 1129"/>
                    <a:gd name="T58" fmla="*/ 667 w 1201"/>
                    <a:gd name="T59" fmla="*/ 228 h 1129"/>
                    <a:gd name="T60" fmla="*/ 711 w 1201"/>
                    <a:gd name="T61" fmla="*/ 259 h 1129"/>
                    <a:gd name="T62" fmla="*/ 781 w 1201"/>
                    <a:gd name="T63" fmla="*/ 262 h 1129"/>
                    <a:gd name="T64" fmla="*/ 820 w 1201"/>
                    <a:gd name="T65" fmla="*/ 277 h 1129"/>
                    <a:gd name="T66" fmla="*/ 871 w 1201"/>
                    <a:gd name="T67" fmla="*/ 301 h 1129"/>
                    <a:gd name="T68" fmla="*/ 899 w 1201"/>
                    <a:gd name="T69" fmla="*/ 304 h 1129"/>
                    <a:gd name="T70" fmla="*/ 943 w 1201"/>
                    <a:gd name="T71" fmla="*/ 303 h 1129"/>
                    <a:gd name="T72" fmla="*/ 974 w 1201"/>
                    <a:gd name="T73" fmla="*/ 290 h 1129"/>
                    <a:gd name="T74" fmla="*/ 1025 w 1201"/>
                    <a:gd name="T75" fmla="*/ 291 h 1129"/>
                    <a:gd name="T76" fmla="*/ 1071 w 1201"/>
                    <a:gd name="T77" fmla="*/ 295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1" h="1129">
                      <a:moveTo>
                        <a:pt x="1111" y="316"/>
                      </a:moveTo>
                      <a:lnTo>
                        <a:pt x="1115" y="323"/>
                      </a:lnTo>
                      <a:lnTo>
                        <a:pt x="1133" y="322"/>
                      </a:lnTo>
                      <a:lnTo>
                        <a:pt x="1154" y="322"/>
                      </a:lnTo>
                      <a:lnTo>
                        <a:pt x="1149" y="384"/>
                      </a:lnTo>
                      <a:lnTo>
                        <a:pt x="1155" y="498"/>
                      </a:lnTo>
                      <a:lnTo>
                        <a:pt x="1170" y="510"/>
                      </a:lnTo>
                      <a:lnTo>
                        <a:pt x="1175" y="527"/>
                      </a:lnTo>
                      <a:lnTo>
                        <a:pt x="1183" y="551"/>
                      </a:lnTo>
                      <a:lnTo>
                        <a:pt x="1193" y="575"/>
                      </a:lnTo>
                      <a:lnTo>
                        <a:pt x="1201" y="590"/>
                      </a:lnTo>
                      <a:lnTo>
                        <a:pt x="1192" y="628"/>
                      </a:lnTo>
                      <a:lnTo>
                        <a:pt x="1187" y="640"/>
                      </a:lnTo>
                      <a:lnTo>
                        <a:pt x="1179" y="665"/>
                      </a:lnTo>
                      <a:lnTo>
                        <a:pt x="1185" y="672"/>
                      </a:lnTo>
                      <a:lnTo>
                        <a:pt x="1185" y="693"/>
                      </a:lnTo>
                      <a:lnTo>
                        <a:pt x="1171" y="706"/>
                      </a:lnTo>
                      <a:lnTo>
                        <a:pt x="1162" y="722"/>
                      </a:lnTo>
                      <a:lnTo>
                        <a:pt x="1169" y="736"/>
                      </a:lnTo>
                      <a:lnTo>
                        <a:pt x="1091" y="757"/>
                      </a:lnTo>
                      <a:lnTo>
                        <a:pt x="1008" y="834"/>
                      </a:lnTo>
                      <a:lnTo>
                        <a:pt x="917" y="878"/>
                      </a:lnTo>
                      <a:lnTo>
                        <a:pt x="867" y="927"/>
                      </a:lnTo>
                      <a:lnTo>
                        <a:pt x="846" y="973"/>
                      </a:lnTo>
                      <a:lnTo>
                        <a:pt x="845" y="1043"/>
                      </a:lnTo>
                      <a:lnTo>
                        <a:pt x="850" y="1092"/>
                      </a:lnTo>
                      <a:lnTo>
                        <a:pt x="867" y="1126"/>
                      </a:lnTo>
                      <a:lnTo>
                        <a:pt x="832" y="1129"/>
                      </a:lnTo>
                      <a:lnTo>
                        <a:pt x="767" y="1107"/>
                      </a:lnTo>
                      <a:lnTo>
                        <a:pt x="695" y="1075"/>
                      </a:lnTo>
                      <a:lnTo>
                        <a:pt x="670" y="1028"/>
                      </a:lnTo>
                      <a:lnTo>
                        <a:pt x="650" y="957"/>
                      </a:lnTo>
                      <a:lnTo>
                        <a:pt x="596" y="899"/>
                      </a:lnTo>
                      <a:lnTo>
                        <a:pt x="564" y="838"/>
                      </a:lnTo>
                      <a:lnTo>
                        <a:pt x="518" y="768"/>
                      </a:lnTo>
                      <a:lnTo>
                        <a:pt x="454" y="726"/>
                      </a:lnTo>
                      <a:lnTo>
                        <a:pt x="379" y="728"/>
                      </a:lnTo>
                      <a:lnTo>
                        <a:pt x="321" y="810"/>
                      </a:lnTo>
                      <a:lnTo>
                        <a:pt x="246" y="779"/>
                      </a:lnTo>
                      <a:lnTo>
                        <a:pt x="198" y="748"/>
                      </a:lnTo>
                      <a:lnTo>
                        <a:pt x="176" y="690"/>
                      </a:lnTo>
                      <a:lnTo>
                        <a:pt x="145" y="636"/>
                      </a:lnTo>
                      <a:lnTo>
                        <a:pt x="91" y="589"/>
                      </a:lnTo>
                      <a:lnTo>
                        <a:pt x="44" y="556"/>
                      </a:lnTo>
                      <a:lnTo>
                        <a:pt x="11" y="518"/>
                      </a:lnTo>
                      <a:lnTo>
                        <a:pt x="1" y="501"/>
                      </a:lnTo>
                      <a:lnTo>
                        <a:pt x="0" y="492"/>
                      </a:lnTo>
                      <a:lnTo>
                        <a:pt x="82" y="492"/>
                      </a:lnTo>
                      <a:lnTo>
                        <a:pt x="246" y="492"/>
                      </a:lnTo>
                      <a:lnTo>
                        <a:pt x="331" y="492"/>
                      </a:lnTo>
                      <a:lnTo>
                        <a:pt x="331" y="290"/>
                      </a:lnTo>
                      <a:lnTo>
                        <a:pt x="331" y="0"/>
                      </a:lnTo>
                      <a:lnTo>
                        <a:pt x="423" y="0"/>
                      </a:lnTo>
                      <a:lnTo>
                        <a:pt x="514" y="0"/>
                      </a:lnTo>
                      <a:lnTo>
                        <a:pt x="606" y="0"/>
                      </a:lnTo>
                      <a:lnTo>
                        <a:pt x="606" y="109"/>
                      </a:lnTo>
                      <a:lnTo>
                        <a:pt x="606" y="215"/>
                      </a:lnTo>
                      <a:lnTo>
                        <a:pt x="628" y="227"/>
                      </a:lnTo>
                      <a:lnTo>
                        <a:pt x="643" y="235"/>
                      </a:lnTo>
                      <a:lnTo>
                        <a:pt x="667" y="228"/>
                      </a:lnTo>
                      <a:lnTo>
                        <a:pt x="680" y="251"/>
                      </a:lnTo>
                      <a:lnTo>
                        <a:pt x="711" y="259"/>
                      </a:lnTo>
                      <a:lnTo>
                        <a:pt x="738" y="265"/>
                      </a:lnTo>
                      <a:lnTo>
                        <a:pt x="781" y="262"/>
                      </a:lnTo>
                      <a:lnTo>
                        <a:pt x="793" y="288"/>
                      </a:lnTo>
                      <a:lnTo>
                        <a:pt x="820" y="277"/>
                      </a:lnTo>
                      <a:lnTo>
                        <a:pt x="846" y="294"/>
                      </a:lnTo>
                      <a:lnTo>
                        <a:pt x="871" y="301"/>
                      </a:lnTo>
                      <a:lnTo>
                        <a:pt x="885" y="286"/>
                      </a:lnTo>
                      <a:lnTo>
                        <a:pt x="899" y="304"/>
                      </a:lnTo>
                      <a:lnTo>
                        <a:pt x="929" y="298"/>
                      </a:lnTo>
                      <a:lnTo>
                        <a:pt x="943" y="303"/>
                      </a:lnTo>
                      <a:lnTo>
                        <a:pt x="958" y="299"/>
                      </a:lnTo>
                      <a:lnTo>
                        <a:pt x="974" y="290"/>
                      </a:lnTo>
                      <a:lnTo>
                        <a:pt x="993" y="289"/>
                      </a:lnTo>
                      <a:lnTo>
                        <a:pt x="1025" y="291"/>
                      </a:lnTo>
                      <a:lnTo>
                        <a:pt x="1046" y="283"/>
                      </a:lnTo>
                      <a:lnTo>
                        <a:pt x="1071" y="295"/>
                      </a:lnTo>
                      <a:lnTo>
                        <a:pt x="1111" y="316"/>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5" name="State">
                  <a:extLst>
                    <a:ext uri="{FF2B5EF4-FFF2-40B4-BE49-F238E27FC236}">
                      <a16:creationId xmlns:a16="http://schemas.microsoft.com/office/drawing/2014/main" id="{11725FCA-ABED-4834-BBAD-B83F535835CC}"/>
                    </a:ext>
                  </a:extLst>
                </p:cNvPr>
                <p:cNvSpPr>
                  <a:spLocks/>
                </p:cNvSpPr>
                <p:nvPr/>
              </p:nvSpPr>
              <p:spPr bwMode="auto">
                <a:xfrm>
                  <a:off x="3790950" y="1547813"/>
                  <a:ext cx="92075" cy="119063"/>
                </a:xfrm>
                <a:custGeom>
                  <a:avLst/>
                  <a:gdLst>
                    <a:gd name="T0" fmla="*/ 455 w 456"/>
                    <a:gd name="T1" fmla="*/ 121 h 588"/>
                    <a:gd name="T2" fmla="*/ 456 w 456"/>
                    <a:gd name="T3" fmla="*/ 587 h 588"/>
                    <a:gd name="T4" fmla="*/ 323 w 456"/>
                    <a:gd name="T5" fmla="*/ 586 h 588"/>
                    <a:gd name="T6" fmla="*/ 147 w 456"/>
                    <a:gd name="T7" fmla="*/ 586 h 588"/>
                    <a:gd name="T8" fmla="*/ 0 w 456"/>
                    <a:gd name="T9" fmla="*/ 588 h 588"/>
                    <a:gd name="T10" fmla="*/ 0 w 456"/>
                    <a:gd name="T11" fmla="*/ 1 h 588"/>
                    <a:gd name="T12" fmla="*/ 272 w 456"/>
                    <a:gd name="T13" fmla="*/ 0 h 588"/>
                    <a:gd name="T14" fmla="*/ 272 w 456"/>
                    <a:gd name="T15" fmla="*/ 118 h 588"/>
                    <a:gd name="T16" fmla="*/ 455 w 456"/>
                    <a:gd name="T17" fmla="*/ 121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6" h="588">
                      <a:moveTo>
                        <a:pt x="455" y="121"/>
                      </a:moveTo>
                      <a:lnTo>
                        <a:pt x="456" y="587"/>
                      </a:lnTo>
                      <a:lnTo>
                        <a:pt x="323" y="586"/>
                      </a:lnTo>
                      <a:lnTo>
                        <a:pt x="147" y="586"/>
                      </a:lnTo>
                      <a:lnTo>
                        <a:pt x="0" y="588"/>
                      </a:lnTo>
                      <a:lnTo>
                        <a:pt x="0" y="1"/>
                      </a:lnTo>
                      <a:lnTo>
                        <a:pt x="272" y="0"/>
                      </a:lnTo>
                      <a:lnTo>
                        <a:pt x="272" y="118"/>
                      </a:lnTo>
                      <a:lnTo>
                        <a:pt x="455" y="12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6" name="State">
                  <a:extLst>
                    <a:ext uri="{FF2B5EF4-FFF2-40B4-BE49-F238E27FC236}">
                      <a16:creationId xmlns:a16="http://schemas.microsoft.com/office/drawing/2014/main" id="{7D22AAC4-97B6-4743-A5A2-3DFDE9FA926E}"/>
                    </a:ext>
                  </a:extLst>
                </p:cNvPr>
                <p:cNvSpPr>
                  <a:spLocks noEditPoints="1"/>
                </p:cNvSpPr>
                <p:nvPr/>
              </p:nvSpPr>
              <p:spPr bwMode="auto">
                <a:xfrm>
                  <a:off x="4354513" y="1611313"/>
                  <a:ext cx="153988" cy="66675"/>
                </a:xfrm>
                <a:custGeom>
                  <a:avLst/>
                  <a:gdLst>
                    <a:gd name="T0" fmla="*/ 714 w 758"/>
                    <a:gd name="T1" fmla="*/ 327 h 329"/>
                    <a:gd name="T2" fmla="*/ 519 w 758"/>
                    <a:gd name="T3" fmla="*/ 329 h 329"/>
                    <a:gd name="T4" fmla="*/ 182 w 758"/>
                    <a:gd name="T5" fmla="*/ 323 h 329"/>
                    <a:gd name="T6" fmla="*/ 0 w 758"/>
                    <a:gd name="T7" fmla="*/ 321 h 329"/>
                    <a:gd name="T8" fmla="*/ 45 w 758"/>
                    <a:gd name="T9" fmla="*/ 308 h 329"/>
                    <a:gd name="T10" fmla="*/ 78 w 758"/>
                    <a:gd name="T11" fmla="*/ 284 h 329"/>
                    <a:gd name="T12" fmla="*/ 90 w 758"/>
                    <a:gd name="T13" fmla="*/ 263 h 329"/>
                    <a:gd name="T14" fmla="*/ 155 w 758"/>
                    <a:gd name="T15" fmla="*/ 215 h 329"/>
                    <a:gd name="T16" fmla="*/ 170 w 758"/>
                    <a:gd name="T17" fmla="*/ 245 h 329"/>
                    <a:gd name="T18" fmla="*/ 212 w 758"/>
                    <a:gd name="T19" fmla="*/ 240 h 329"/>
                    <a:gd name="T20" fmla="*/ 257 w 758"/>
                    <a:gd name="T21" fmla="*/ 239 h 329"/>
                    <a:gd name="T22" fmla="*/ 270 w 758"/>
                    <a:gd name="T23" fmla="*/ 233 h 329"/>
                    <a:gd name="T24" fmla="*/ 294 w 758"/>
                    <a:gd name="T25" fmla="*/ 226 h 329"/>
                    <a:gd name="T26" fmla="*/ 310 w 758"/>
                    <a:gd name="T27" fmla="*/ 207 h 329"/>
                    <a:gd name="T28" fmla="*/ 321 w 758"/>
                    <a:gd name="T29" fmla="*/ 174 h 329"/>
                    <a:gd name="T30" fmla="*/ 343 w 758"/>
                    <a:gd name="T31" fmla="*/ 142 h 329"/>
                    <a:gd name="T32" fmla="*/ 368 w 758"/>
                    <a:gd name="T33" fmla="*/ 96 h 329"/>
                    <a:gd name="T34" fmla="*/ 393 w 758"/>
                    <a:gd name="T35" fmla="*/ 113 h 329"/>
                    <a:gd name="T36" fmla="*/ 411 w 758"/>
                    <a:gd name="T37" fmla="*/ 98 h 329"/>
                    <a:gd name="T38" fmla="*/ 430 w 758"/>
                    <a:gd name="T39" fmla="*/ 68 h 329"/>
                    <a:gd name="T40" fmla="*/ 450 w 758"/>
                    <a:gd name="T41" fmla="*/ 57 h 329"/>
                    <a:gd name="T42" fmla="*/ 479 w 758"/>
                    <a:gd name="T43" fmla="*/ 31 h 329"/>
                    <a:gd name="T44" fmla="*/ 533 w 758"/>
                    <a:gd name="T45" fmla="*/ 31 h 329"/>
                    <a:gd name="T46" fmla="*/ 557 w 758"/>
                    <a:gd name="T47" fmla="*/ 13 h 329"/>
                    <a:gd name="T48" fmla="*/ 562 w 758"/>
                    <a:gd name="T49" fmla="*/ 34 h 329"/>
                    <a:gd name="T50" fmla="*/ 599 w 758"/>
                    <a:gd name="T51" fmla="*/ 55 h 329"/>
                    <a:gd name="T52" fmla="*/ 606 w 758"/>
                    <a:gd name="T53" fmla="*/ 71 h 329"/>
                    <a:gd name="T54" fmla="*/ 589 w 758"/>
                    <a:gd name="T55" fmla="*/ 92 h 329"/>
                    <a:gd name="T56" fmla="*/ 590 w 758"/>
                    <a:gd name="T57" fmla="*/ 123 h 329"/>
                    <a:gd name="T58" fmla="*/ 611 w 758"/>
                    <a:gd name="T59" fmla="*/ 135 h 329"/>
                    <a:gd name="T60" fmla="*/ 686 w 758"/>
                    <a:gd name="T61" fmla="*/ 253 h 329"/>
                    <a:gd name="T62" fmla="*/ 758 w 758"/>
                    <a:gd name="T63" fmla="*/ 161 h 329"/>
                    <a:gd name="T64" fmla="*/ 730 w 758"/>
                    <a:gd name="T65" fmla="*/ 170 h 329"/>
                    <a:gd name="T66" fmla="*/ 707 w 758"/>
                    <a:gd name="T67" fmla="*/ 252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8" h="329">
                      <a:moveTo>
                        <a:pt x="687" y="257"/>
                      </a:moveTo>
                      <a:lnTo>
                        <a:pt x="714" y="327"/>
                      </a:lnTo>
                      <a:lnTo>
                        <a:pt x="615" y="328"/>
                      </a:lnTo>
                      <a:lnTo>
                        <a:pt x="519" y="329"/>
                      </a:lnTo>
                      <a:lnTo>
                        <a:pt x="336" y="328"/>
                      </a:lnTo>
                      <a:lnTo>
                        <a:pt x="182" y="323"/>
                      </a:lnTo>
                      <a:lnTo>
                        <a:pt x="136" y="325"/>
                      </a:lnTo>
                      <a:lnTo>
                        <a:pt x="0" y="321"/>
                      </a:lnTo>
                      <a:lnTo>
                        <a:pt x="26" y="315"/>
                      </a:lnTo>
                      <a:lnTo>
                        <a:pt x="45" y="308"/>
                      </a:lnTo>
                      <a:lnTo>
                        <a:pt x="53" y="297"/>
                      </a:lnTo>
                      <a:lnTo>
                        <a:pt x="78" y="284"/>
                      </a:lnTo>
                      <a:lnTo>
                        <a:pt x="88" y="272"/>
                      </a:lnTo>
                      <a:lnTo>
                        <a:pt x="90" y="263"/>
                      </a:lnTo>
                      <a:lnTo>
                        <a:pt x="119" y="249"/>
                      </a:lnTo>
                      <a:lnTo>
                        <a:pt x="155" y="215"/>
                      </a:lnTo>
                      <a:lnTo>
                        <a:pt x="159" y="235"/>
                      </a:lnTo>
                      <a:lnTo>
                        <a:pt x="170" y="245"/>
                      </a:lnTo>
                      <a:lnTo>
                        <a:pt x="183" y="254"/>
                      </a:lnTo>
                      <a:lnTo>
                        <a:pt x="212" y="240"/>
                      </a:lnTo>
                      <a:lnTo>
                        <a:pt x="223" y="248"/>
                      </a:lnTo>
                      <a:lnTo>
                        <a:pt x="257" y="239"/>
                      </a:lnTo>
                      <a:lnTo>
                        <a:pt x="259" y="229"/>
                      </a:lnTo>
                      <a:lnTo>
                        <a:pt x="270" y="233"/>
                      </a:lnTo>
                      <a:lnTo>
                        <a:pt x="281" y="224"/>
                      </a:lnTo>
                      <a:lnTo>
                        <a:pt x="294" y="226"/>
                      </a:lnTo>
                      <a:lnTo>
                        <a:pt x="308" y="217"/>
                      </a:lnTo>
                      <a:lnTo>
                        <a:pt x="310" y="207"/>
                      </a:lnTo>
                      <a:lnTo>
                        <a:pt x="309" y="194"/>
                      </a:lnTo>
                      <a:lnTo>
                        <a:pt x="321" y="174"/>
                      </a:lnTo>
                      <a:lnTo>
                        <a:pt x="339" y="159"/>
                      </a:lnTo>
                      <a:lnTo>
                        <a:pt x="343" y="142"/>
                      </a:lnTo>
                      <a:lnTo>
                        <a:pt x="359" y="121"/>
                      </a:lnTo>
                      <a:lnTo>
                        <a:pt x="368" y="96"/>
                      </a:lnTo>
                      <a:lnTo>
                        <a:pt x="380" y="105"/>
                      </a:lnTo>
                      <a:lnTo>
                        <a:pt x="393" y="113"/>
                      </a:lnTo>
                      <a:lnTo>
                        <a:pt x="406" y="109"/>
                      </a:lnTo>
                      <a:lnTo>
                        <a:pt x="411" y="98"/>
                      </a:lnTo>
                      <a:lnTo>
                        <a:pt x="420" y="84"/>
                      </a:lnTo>
                      <a:lnTo>
                        <a:pt x="430" y="68"/>
                      </a:lnTo>
                      <a:lnTo>
                        <a:pt x="437" y="72"/>
                      </a:lnTo>
                      <a:lnTo>
                        <a:pt x="450" y="57"/>
                      </a:lnTo>
                      <a:lnTo>
                        <a:pt x="468" y="42"/>
                      </a:lnTo>
                      <a:lnTo>
                        <a:pt x="479" y="31"/>
                      </a:lnTo>
                      <a:lnTo>
                        <a:pt x="487" y="0"/>
                      </a:lnTo>
                      <a:lnTo>
                        <a:pt x="533" y="31"/>
                      </a:lnTo>
                      <a:lnTo>
                        <a:pt x="544" y="9"/>
                      </a:lnTo>
                      <a:lnTo>
                        <a:pt x="557" y="13"/>
                      </a:lnTo>
                      <a:lnTo>
                        <a:pt x="569" y="22"/>
                      </a:lnTo>
                      <a:lnTo>
                        <a:pt x="562" y="34"/>
                      </a:lnTo>
                      <a:lnTo>
                        <a:pt x="582" y="42"/>
                      </a:lnTo>
                      <a:lnTo>
                        <a:pt x="599" y="55"/>
                      </a:lnTo>
                      <a:lnTo>
                        <a:pt x="606" y="64"/>
                      </a:lnTo>
                      <a:lnTo>
                        <a:pt x="606" y="71"/>
                      </a:lnTo>
                      <a:lnTo>
                        <a:pt x="604" y="81"/>
                      </a:lnTo>
                      <a:lnTo>
                        <a:pt x="589" y="92"/>
                      </a:lnTo>
                      <a:lnTo>
                        <a:pt x="578" y="117"/>
                      </a:lnTo>
                      <a:lnTo>
                        <a:pt x="590" y="123"/>
                      </a:lnTo>
                      <a:lnTo>
                        <a:pt x="605" y="118"/>
                      </a:lnTo>
                      <a:lnTo>
                        <a:pt x="611" y="135"/>
                      </a:lnTo>
                      <a:lnTo>
                        <a:pt x="668" y="199"/>
                      </a:lnTo>
                      <a:lnTo>
                        <a:pt x="686" y="253"/>
                      </a:lnTo>
                      <a:lnTo>
                        <a:pt x="687" y="257"/>
                      </a:lnTo>
                      <a:close/>
                      <a:moveTo>
                        <a:pt x="758" y="161"/>
                      </a:moveTo>
                      <a:lnTo>
                        <a:pt x="737" y="162"/>
                      </a:lnTo>
                      <a:lnTo>
                        <a:pt x="730" y="170"/>
                      </a:lnTo>
                      <a:lnTo>
                        <a:pt x="699" y="247"/>
                      </a:lnTo>
                      <a:lnTo>
                        <a:pt x="707" y="252"/>
                      </a:lnTo>
                      <a:lnTo>
                        <a:pt x="758" y="16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7" name="State">
                  <a:extLst>
                    <a:ext uri="{FF2B5EF4-FFF2-40B4-BE49-F238E27FC236}">
                      <a16:creationId xmlns:a16="http://schemas.microsoft.com/office/drawing/2014/main" id="{3F625484-41E9-4615-9066-AD92AF330151}"/>
                    </a:ext>
                  </a:extLst>
                </p:cNvPr>
                <p:cNvSpPr>
                  <a:spLocks/>
                </p:cNvSpPr>
                <p:nvPr/>
              </p:nvSpPr>
              <p:spPr bwMode="auto">
                <a:xfrm>
                  <a:off x="4545013" y="1471613"/>
                  <a:ext cx="34925" cy="58738"/>
                </a:xfrm>
                <a:custGeom>
                  <a:avLst/>
                  <a:gdLst>
                    <a:gd name="T0" fmla="*/ 88 w 176"/>
                    <a:gd name="T1" fmla="*/ 287 h 287"/>
                    <a:gd name="T2" fmla="*/ 13 w 176"/>
                    <a:gd name="T3" fmla="*/ 285 h 287"/>
                    <a:gd name="T4" fmla="*/ 17 w 176"/>
                    <a:gd name="T5" fmla="*/ 182 h 287"/>
                    <a:gd name="T6" fmla="*/ 4 w 176"/>
                    <a:gd name="T7" fmla="*/ 181 h 287"/>
                    <a:gd name="T8" fmla="*/ 2 w 176"/>
                    <a:gd name="T9" fmla="*/ 177 h 287"/>
                    <a:gd name="T10" fmla="*/ 8 w 176"/>
                    <a:gd name="T11" fmla="*/ 158 h 287"/>
                    <a:gd name="T12" fmla="*/ 0 w 176"/>
                    <a:gd name="T13" fmla="*/ 126 h 287"/>
                    <a:gd name="T14" fmla="*/ 9 w 176"/>
                    <a:gd name="T15" fmla="*/ 99 h 287"/>
                    <a:gd name="T16" fmla="*/ 4 w 176"/>
                    <a:gd name="T17" fmla="*/ 80 h 287"/>
                    <a:gd name="T18" fmla="*/ 2 w 176"/>
                    <a:gd name="T19" fmla="*/ 42 h 287"/>
                    <a:gd name="T20" fmla="*/ 5 w 176"/>
                    <a:gd name="T21" fmla="*/ 26 h 287"/>
                    <a:gd name="T22" fmla="*/ 7 w 176"/>
                    <a:gd name="T23" fmla="*/ 0 h 287"/>
                    <a:gd name="T24" fmla="*/ 175 w 176"/>
                    <a:gd name="T25" fmla="*/ 0 h 287"/>
                    <a:gd name="T26" fmla="*/ 176 w 176"/>
                    <a:gd name="T27" fmla="*/ 0 h 287"/>
                    <a:gd name="T28" fmla="*/ 165 w 176"/>
                    <a:gd name="T29" fmla="*/ 35 h 287"/>
                    <a:gd name="T30" fmla="*/ 172 w 176"/>
                    <a:gd name="T31" fmla="*/ 53 h 287"/>
                    <a:gd name="T32" fmla="*/ 168 w 176"/>
                    <a:gd name="T33" fmla="*/ 69 h 287"/>
                    <a:gd name="T34" fmla="*/ 148 w 176"/>
                    <a:gd name="T35" fmla="*/ 83 h 287"/>
                    <a:gd name="T36" fmla="*/ 130 w 176"/>
                    <a:gd name="T37" fmla="*/ 89 h 287"/>
                    <a:gd name="T38" fmla="*/ 127 w 176"/>
                    <a:gd name="T39" fmla="*/ 102 h 287"/>
                    <a:gd name="T40" fmla="*/ 125 w 176"/>
                    <a:gd name="T41" fmla="*/ 122 h 287"/>
                    <a:gd name="T42" fmla="*/ 114 w 176"/>
                    <a:gd name="T43" fmla="*/ 152 h 287"/>
                    <a:gd name="T44" fmla="*/ 107 w 176"/>
                    <a:gd name="T45" fmla="*/ 163 h 287"/>
                    <a:gd name="T46" fmla="*/ 97 w 176"/>
                    <a:gd name="T47" fmla="*/ 188 h 287"/>
                    <a:gd name="T48" fmla="*/ 93 w 176"/>
                    <a:gd name="T49" fmla="*/ 217 h 287"/>
                    <a:gd name="T50" fmla="*/ 91 w 176"/>
                    <a:gd name="T51" fmla="*/ 225 h 287"/>
                    <a:gd name="T52" fmla="*/ 88 w 176"/>
                    <a:gd name="T53" fmla="*/ 258 h 287"/>
                    <a:gd name="T54" fmla="*/ 81 w 176"/>
                    <a:gd name="T55" fmla="*/ 274 h 287"/>
                    <a:gd name="T56" fmla="*/ 88 w 176"/>
                    <a:gd name="T57"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6" h="287">
                      <a:moveTo>
                        <a:pt x="88" y="287"/>
                      </a:moveTo>
                      <a:lnTo>
                        <a:pt x="13" y="285"/>
                      </a:lnTo>
                      <a:lnTo>
                        <a:pt x="17" y="182"/>
                      </a:lnTo>
                      <a:lnTo>
                        <a:pt x="4" y="181"/>
                      </a:lnTo>
                      <a:lnTo>
                        <a:pt x="2" y="177"/>
                      </a:lnTo>
                      <a:lnTo>
                        <a:pt x="8" y="158"/>
                      </a:lnTo>
                      <a:lnTo>
                        <a:pt x="0" y="126"/>
                      </a:lnTo>
                      <a:lnTo>
                        <a:pt x="9" y="99"/>
                      </a:lnTo>
                      <a:lnTo>
                        <a:pt x="4" y="80"/>
                      </a:lnTo>
                      <a:lnTo>
                        <a:pt x="2" y="42"/>
                      </a:lnTo>
                      <a:lnTo>
                        <a:pt x="5" y="26"/>
                      </a:lnTo>
                      <a:lnTo>
                        <a:pt x="7" y="0"/>
                      </a:lnTo>
                      <a:lnTo>
                        <a:pt x="175" y="0"/>
                      </a:lnTo>
                      <a:lnTo>
                        <a:pt x="176" y="0"/>
                      </a:lnTo>
                      <a:lnTo>
                        <a:pt x="165" y="35"/>
                      </a:lnTo>
                      <a:lnTo>
                        <a:pt x="172" y="53"/>
                      </a:lnTo>
                      <a:lnTo>
                        <a:pt x="168" y="69"/>
                      </a:lnTo>
                      <a:lnTo>
                        <a:pt x="148" y="83"/>
                      </a:lnTo>
                      <a:lnTo>
                        <a:pt x="130" y="89"/>
                      </a:lnTo>
                      <a:lnTo>
                        <a:pt x="127" y="102"/>
                      </a:lnTo>
                      <a:lnTo>
                        <a:pt x="125" y="122"/>
                      </a:lnTo>
                      <a:lnTo>
                        <a:pt x="114" y="152"/>
                      </a:lnTo>
                      <a:lnTo>
                        <a:pt x="107" y="163"/>
                      </a:lnTo>
                      <a:lnTo>
                        <a:pt x="97" y="188"/>
                      </a:lnTo>
                      <a:lnTo>
                        <a:pt x="93" y="217"/>
                      </a:lnTo>
                      <a:lnTo>
                        <a:pt x="91" y="225"/>
                      </a:lnTo>
                      <a:lnTo>
                        <a:pt x="88" y="258"/>
                      </a:lnTo>
                      <a:lnTo>
                        <a:pt x="81" y="274"/>
                      </a:lnTo>
                      <a:lnTo>
                        <a:pt x="88" y="287"/>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8" name="State">
                  <a:extLst>
                    <a:ext uri="{FF2B5EF4-FFF2-40B4-BE49-F238E27FC236}">
                      <a16:creationId xmlns:a16="http://schemas.microsoft.com/office/drawing/2014/main" id="{C3605E25-1813-4102-AAFB-A540B448114A}"/>
                    </a:ext>
                  </a:extLst>
                </p:cNvPr>
                <p:cNvSpPr>
                  <a:spLocks/>
                </p:cNvSpPr>
                <p:nvPr/>
              </p:nvSpPr>
              <p:spPr bwMode="auto">
                <a:xfrm>
                  <a:off x="3598863" y="1363663"/>
                  <a:ext cx="138113" cy="93663"/>
                </a:xfrm>
                <a:custGeom>
                  <a:avLst/>
                  <a:gdLst>
                    <a:gd name="T0" fmla="*/ 675 w 687"/>
                    <a:gd name="T1" fmla="*/ 1 h 456"/>
                    <a:gd name="T2" fmla="*/ 676 w 687"/>
                    <a:gd name="T3" fmla="*/ 175 h 456"/>
                    <a:gd name="T4" fmla="*/ 679 w 687"/>
                    <a:gd name="T5" fmla="*/ 360 h 456"/>
                    <a:gd name="T6" fmla="*/ 687 w 687"/>
                    <a:gd name="T7" fmla="*/ 380 h 456"/>
                    <a:gd name="T8" fmla="*/ 686 w 687"/>
                    <a:gd name="T9" fmla="*/ 403 h 456"/>
                    <a:gd name="T10" fmla="*/ 497 w 687"/>
                    <a:gd name="T11" fmla="*/ 404 h 456"/>
                    <a:gd name="T12" fmla="*/ 465 w 687"/>
                    <a:gd name="T13" fmla="*/ 417 h 456"/>
                    <a:gd name="T14" fmla="*/ 441 w 687"/>
                    <a:gd name="T15" fmla="*/ 412 h 456"/>
                    <a:gd name="T16" fmla="*/ 423 w 687"/>
                    <a:gd name="T17" fmla="*/ 422 h 456"/>
                    <a:gd name="T18" fmla="*/ 390 w 687"/>
                    <a:gd name="T19" fmla="*/ 437 h 456"/>
                    <a:gd name="T20" fmla="*/ 348 w 687"/>
                    <a:gd name="T21" fmla="*/ 435 h 456"/>
                    <a:gd name="T22" fmla="*/ 327 w 687"/>
                    <a:gd name="T23" fmla="*/ 445 h 456"/>
                    <a:gd name="T24" fmla="*/ 308 w 687"/>
                    <a:gd name="T25" fmla="*/ 450 h 456"/>
                    <a:gd name="T26" fmla="*/ 294 w 687"/>
                    <a:gd name="T27" fmla="*/ 443 h 456"/>
                    <a:gd name="T28" fmla="*/ 261 w 687"/>
                    <a:gd name="T29" fmla="*/ 438 h 456"/>
                    <a:gd name="T30" fmla="*/ 241 w 687"/>
                    <a:gd name="T31" fmla="*/ 442 h 456"/>
                    <a:gd name="T32" fmla="*/ 205 w 687"/>
                    <a:gd name="T33" fmla="*/ 455 h 456"/>
                    <a:gd name="T34" fmla="*/ 183 w 687"/>
                    <a:gd name="T35" fmla="*/ 456 h 456"/>
                    <a:gd name="T36" fmla="*/ 162 w 687"/>
                    <a:gd name="T37" fmla="*/ 451 h 456"/>
                    <a:gd name="T38" fmla="*/ 155 w 687"/>
                    <a:gd name="T39" fmla="*/ 433 h 456"/>
                    <a:gd name="T40" fmla="*/ 152 w 687"/>
                    <a:gd name="T41" fmla="*/ 411 h 456"/>
                    <a:gd name="T42" fmla="*/ 135 w 687"/>
                    <a:gd name="T43" fmla="*/ 386 h 456"/>
                    <a:gd name="T44" fmla="*/ 109 w 687"/>
                    <a:gd name="T45" fmla="*/ 379 h 456"/>
                    <a:gd name="T46" fmla="*/ 87 w 687"/>
                    <a:gd name="T47" fmla="*/ 367 h 456"/>
                    <a:gd name="T48" fmla="*/ 59 w 687"/>
                    <a:gd name="T49" fmla="*/ 366 h 456"/>
                    <a:gd name="T50" fmla="*/ 40 w 687"/>
                    <a:gd name="T51" fmla="*/ 368 h 456"/>
                    <a:gd name="T52" fmla="*/ 15 w 687"/>
                    <a:gd name="T53" fmla="*/ 258 h 456"/>
                    <a:gd name="T54" fmla="*/ 0 w 687"/>
                    <a:gd name="T55" fmla="*/ 129 h 456"/>
                    <a:gd name="T56" fmla="*/ 127 w 687"/>
                    <a:gd name="T57" fmla="*/ 154 h 456"/>
                    <a:gd name="T58" fmla="*/ 168 w 687"/>
                    <a:gd name="T59" fmla="*/ 259 h 456"/>
                    <a:gd name="T60" fmla="*/ 190 w 687"/>
                    <a:gd name="T61" fmla="*/ 223 h 456"/>
                    <a:gd name="T62" fmla="*/ 175 w 687"/>
                    <a:gd name="T63" fmla="*/ 113 h 456"/>
                    <a:gd name="T64" fmla="*/ 132 w 687"/>
                    <a:gd name="T65" fmla="*/ 0 h 456"/>
                    <a:gd name="T66" fmla="*/ 404 w 687"/>
                    <a:gd name="T67" fmla="*/ 1 h 456"/>
                    <a:gd name="T68" fmla="*/ 675 w 687"/>
                    <a:gd name="T69" fmla="*/ 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7" h="456">
                      <a:moveTo>
                        <a:pt x="675" y="1"/>
                      </a:moveTo>
                      <a:lnTo>
                        <a:pt x="676" y="175"/>
                      </a:lnTo>
                      <a:lnTo>
                        <a:pt x="679" y="360"/>
                      </a:lnTo>
                      <a:lnTo>
                        <a:pt x="687" y="380"/>
                      </a:lnTo>
                      <a:lnTo>
                        <a:pt x="686" y="403"/>
                      </a:lnTo>
                      <a:lnTo>
                        <a:pt x="497" y="404"/>
                      </a:lnTo>
                      <a:lnTo>
                        <a:pt x="465" y="417"/>
                      </a:lnTo>
                      <a:lnTo>
                        <a:pt x="441" y="412"/>
                      </a:lnTo>
                      <a:lnTo>
                        <a:pt x="423" y="422"/>
                      </a:lnTo>
                      <a:lnTo>
                        <a:pt x="390" y="437"/>
                      </a:lnTo>
                      <a:lnTo>
                        <a:pt x="348" y="435"/>
                      </a:lnTo>
                      <a:lnTo>
                        <a:pt x="327" y="445"/>
                      </a:lnTo>
                      <a:lnTo>
                        <a:pt x="308" y="450"/>
                      </a:lnTo>
                      <a:lnTo>
                        <a:pt x="294" y="443"/>
                      </a:lnTo>
                      <a:lnTo>
                        <a:pt x="261" y="438"/>
                      </a:lnTo>
                      <a:lnTo>
                        <a:pt x="241" y="442"/>
                      </a:lnTo>
                      <a:lnTo>
                        <a:pt x="205" y="455"/>
                      </a:lnTo>
                      <a:lnTo>
                        <a:pt x="183" y="456"/>
                      </a:lnTo>
                      <a:lnTo>
                        <a:pt x="162" y="451"/>
                      </a:lnTo>
                      <a:lnTo>
                        <a:pt x="155" y="433"/>
                      </a:lnTo>
                      <a:lnTo>
                        <a:pt x="152" y="411"/>
                      </a:lnTo>
                      <a:lnTo>
                        <a:pt x="135" y="386"/>
                      </a:lnTo>
                      <a:lnTo>
                        <a:pt x="109" y="379"/>
                      </a:lnTo>
                      <a:lnTo>
                        <a:pt x="87" y="367"/>
                      </a:lnTo>
                      <a:lnTo>
                        <a:pt x="59" y="366"/>
                      </a:lnTo>
                      <a:lnTo>
                        <a:pt x="40" y="368"/>
                      </a:lnTo>
                      <a:lnTo>
                        <a:pt x="15" y="258"/>
                      </a:lnTo>
                      <a:lnTo>
                        <a:pt x="0" y="129"/>
                      </a:lnTo>
                      <a:lnTo>
                        <a:pt x="127" y="154"/>
                      </a:lnTo>
                      <a:lnTo>
                        <a:pt x="168" y="259"/>
                      </a:lnTo>
                      <a:lnTo>
                        <a:pt x="190" y="223"/>
                      </a:lnTo>
                      <a:lnTo>
                        <a:pt x="175" y="113"/>
                      </a:lnTo>
                      <a:lnTo>
                        <a:pt x="132" y="0"/>
                      </a:lnTo>
                      <a:lnTo>
                        <a:pt x="404" y="1"/>
                      </a:lnTo>
                      <a:lnTo>
                        <a:pt x="675" y="1"/>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39" name="State">
                  <a:extLst>
                    <a:ext uri="{FF2B5EF4-FFF2-40B4-BE49-F238E27FC236}">
                      <a16:creationId xmlns:a16="http://schemas.microsoft.com/office/drawing/2014/main" id="{BD6ECA1E-F069-4890-BEA2-247331EF8746}"/>
                    </a:ext>
                  </a:extLst>
                </p:cNvPr>
                <p:cNvSpPr>
                  <a:spLocks/>
                </p:cNvSpPr>
                <p:nvPr/>
              </p:nvSpPr>
              <p:spPr bwMode="auto">
                <a:xfrm>
                  <a:off x="4183063" y="1420813"/>
                  <a:ext cx="109538" cy="115888"/>
                </a:xfrm>
                <a:custGeom>
                  <a:avLst/>
                  <a:gdLst>
                    <a:gd name="T0" fmla="*/ 229 w 542"/>
                    <a:gd name="T1" fmla="*/ 45 h 564"/>
                    <a:gd name="T2" fmla="*/ 235 w 542"/>
                    <a:gd name="T3" fmla="*/ 43 h 564"/>
                    <a:gd name="T4" fmla="*/ 256 w 542"/>
                    <a:gd name="T5" fmla="*/ 71 h 564"/>
                    <a:gd name="T6" fmla="*/ 389 w 542"/>
                    <a:gd name="T7" fmla="*/ 118 h 564"/>
                    <a:gd name="T8" fmla="*/ 433 w 542"/>
                    <a:gd name="T9" fmla="*/ 120 h 564"/>
                    <a:gd name="T10" fmla="*/ 459 w 542"/>
                    <a:gd name="T11" fmla="*/ 150 h 564"/>
                    <a:gd name="T12" fmla="*/ 462 w 542"/>
                    <a:gd name="T13" fmla="*/ 178 h 564"/>
                    <a:gd name="T14" fmla="*/ 478 w 542"/>
                    <a:gd name="T15" fmla="*/ 200 h 564"/>
                    <a:gd name="T16" fmla="*/ 483 w 542"/>
                    <a:gd name="T17" fmla="*/ 236 h 564"/>
                    <a:gd name="T18" fmla="*/ 486 w 542"/>
                    <a:gd name="T19" fmla="*/ 237 h 564"/>
                    <a:gd name="T20" fmla="*/ 449 w 542"/>
                    <a:gd name="T21" fmla="*/ 284 h 564"/>
                    <a:gd name="T22" fmla="*/ 529 w 542"/>
                    <a:gd name="T23" fmla="*/ 217 h 564"/>
                    <a:gd name="T24" fmla="*/ 495 w 542"/>
                    <a:gd name="T25" fmla="*/ 315 h 564"/>
                    <a:gd name="T26" fmla="*/ 457 w 542"/>
                    <a:gd name="T27" fmla="*/ 473 h 564"/>
                    <a:gd name="T28" fmla="*/ 466 w 542"/>
                    <a:gd name="T29" fmla="*/ 564 h 564"/>
                    <a:gd name="T30" fmla="*/ 466 w 542"/>
                    <a:gd name="T31" fmla="*/ 564 h 564"/>
                    <a:gd name="T32" fmla="*/ 300 w 542"/>
                    <a:gd name="T33" fmla="*/ 563 h 564"/>
                    <a:gd name="T34" fmla="*/ 198 w 542"/>
                    <a:gd name="T35" fmla="*/ 544 h 564"/>
                    <a:gd name="T36" fmla="*/ 162 w 542"/>
                    <a:gd name="T37" fmla="*/ 513 h 564"/>
                    <a:gd name="T38" fmla="*/ 158 w 542"/>
                    <a:gd name="T39" fmla="*/ 476 h 564"/>
                    <a:gd name="T40" fmla="*/ 154 w 542"/>
                    <a:gd name="T41" fmla="*/ 446 h 564"/>
                    <a:gd name="T42" fmla="*/ 150 w 542"/>
                    <a:gd name="T43" fmla="*/ 425 h 564"/>
                    <a:gd name="T44" fmla="*/ 147 w 542"/>
                    <a:gd name="T45" fmla="*/ 385 h 564"/>
                    <a:gd name="T46" fmla="*/ 93 w 542"/>
                    <a:gd name="T47" fmla="*/ 345 h 564"/>
                    <a:gd name="T48" fmla="*/ 76 w 542"/>
                    <a:gd name="T49" fmla="*/ 322 h 564"/>
                    <a:gd name="T50" fmla="*/ 36 w 542"/>
                    <a:gd name="T51" fmla="*/ 303 h 564"/>
                    <a:gd name="T52" fmla="*/ 12 w 542"/>
                    <a:gd name="T53" fmla="*/ 251 h 564"/>
                    <a:gd name="T54" fmla="*/ 19 w 542"/>
                    <a:gd name="T55" fmla="*/ 183 h 564"/>
                    <a:gd name="T56" fmla="*/ 13 w 542"/>
                    <a:gd name="T57" fmla="*/ 135 h 564"/>
                    <a:gd name="T58" fmla="*/ 55 w 542"/>
                    <a:gd name="T59" fmla="*/ 108 h 564"/>
                    <a:gd name="T60" fmla="*/ 57 w 542"/>
                    <a:gd name="T61" fmla="*/ 35 h 564"/>
                    <a:gd name="T62" fmla="*/ 81 w 542"/>
                    <a:gd name="T63" fmla="*/ 27 h 564"/>
                    <a:gd name="T64" fmla="*/ 228 w 542"/>
                    <a:gd name="T65" fmla="*/ 45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2" h="564">
                      <a:moveTo>
                        <a:pt x="228" y="45"/>
                      </a:moveTo>
                      <a:lnTo>
                        <a:pt x="229" y="45"/>
                      </a:lnTo>
                      <a:lnTo>
                        <a:pt x="235" y="43"/>
                      </a:lnTo>
                      <a:lnTo>
                        <a:pt x="235" y="43"/>
                      </a:lnTo>
                      <a:lnTo>
                        <a:pt x="249" y="47"/>
                      </a:lnTo>
                      <a:lnTo>
                        <a:pt x="256" y="71"/>
                      </a:lnTo>
                      <a:lnTo>
                        <a:pt x="336" y="94"/>
                      </a:lnTo>
                      <a:lnTo>
                        <a:pt x="389" y="118"/>
                      </a:lnTo>
                      <a:lnTo>
                        <a:pt x="415" y="118"/>
                      </a:lnTo>
                      <a:lnTo>
                        <a:pt x="433" y="120"/>
                      </a:lnTo>
                      <a:lnTo>
                        <a:pt x="438" y="141"/>
                      </a:lnTo>
                      <a:lnTo>
                        <a:pt x="459" y="150"/>
                      </a:lnTo>
                      <a:lnTo>
                        <a:pt x="468" y="168"/>
                      </a:lnTo>
                      <a:lnTo>
                        <a:pt x="462" y="178"/>
                      </a:lnTo>
                      <a:lnTo>
                        <a:pt x="458" y="199"/>
                      </a:lnTo>
                      <a:lnTo>
                        <a:pt x="478" y="200"/>
                      </a:lnTo>
                      <a:lnTo>
                        <a:pt x="471" y="221"/>
                      </a:lnTo>
                      <a:lnTo>
                        <a:pt x="483" y="236"/>
                      </a:lnTo>
                      <a:lnTo>
                        <a:pt x="483" y="236"/>
                      </a:lnTo>
                      <a:lnTo>
                        <a:pt x="486" y="237"/>
                      </a:lnTo>
                      <a:lnTo>
                        <a:pt x="485" y="238"/>
                      </a:lnTo>
                      <a:lnTo>
                        <a:pt x="449" y="284"/>
                      </a:lnTo>
                      <a:lnTo>
                        <a:pt x="461" y="299"/>
                      </a:lnTo>
                      <a:lnTo>
                        <a:pt x="529" y="217"/>
                      </a:lnTo>
                      <a:lnTo>
                        <a:pt x="542" y="216"/>
                      </a:lnTo>
                      <a:lnTo>
                        <a:pt x="495" y="315"/>
                      </a:lnTo>
                      <a:lnTo>
                        <a:pt x="474" y="403"/>
                      </a:lnTo>
                      <a:lnTo>
                        <a:pt x="457" y="473"/>
                      </a:lnTo>
                      <a:lnTo>
                        <a:pt x="468" y="534"/>
                      </a:lnTo>
                      <a:lnTo>
                        <a:pt x="466" y="564"/>
                      </a:lnTo>
                      <a:lnTo>
                        <a:pt x="466" y="564"/>
                      </a:lnTo>
                      <a:lnTo>
                        <a:pt x="466" y="564"/>
                      </a:lnTo>
                      <a:lnTo>
                        <a:pt x="395" y="563"/>
                      </a:lnTo>
                      <a:lnTo>
                        <a:pt x="300" y="563"/>
                      </a:lnTo>
                      <a:lnTo>
                        <a:pt x="206" y="563"/>
                      </a:lnTo>
                      <a:lnTo>
                        <a:pt x="198" y="544"/>
                      </a:lnTo>
                      <a:lnTo>
                        <a:pt x="168" y="532"/>
                      </a:lnTo>
                      <a:lnTo>
                        <a:pt x="162" y="513"/>
                      </a:lnTo>
                      <a:lnTo>
                        <a:pt x="158" y="502"/>
                      </a:lnTo>
                      <a:lnTo>
                        <a:pt x="158" y="476"/>
                      </a:lnTo>
                      <a:lnTo>
                        <a:pt x="166" y="466"/>
                      </a:lnTo>
                      <a:lnTo>
                        <a:pt x="154" y="446"/>
                      </a:lnTo>
                      <a:lnTo>
                        <a:pt x="153" y="439"/>
                      </a:lnTo>
                      <a:lnTo>
                        <a:pt x="150" y="425"/>
                      </a:lnTo>
                      <a:lnTo>
                        <a:pt x="150" y="395"/>
                      </a:lnTo>
                      <a:lnTo>
                        <a:pt x="147" y="385"/>
                      </a:lnTo>
                      <a:lnTo>
                        <a:pt x="116" y="366"/>
                      </a:lnTo>
                      <a:lnTo>
                        <a:pt x="93" y="345"/>
                      </a:lnTo>
                      <a:lnTo>
                        <a:pt x="87" y="331"/>
                      </a:lnTo>
                      <a:lnTo>
                        <a:pt x="76" y="322"/>
                      </a:lnTo>
                      <a:lnTo>
                        <a:pt x="47" y="304"/>
                      </a:lnTo>
                      <a:lnTo>
                        <a:pt x="36" y="303"/>
                      </a:lnTo>
                      <a:lnTo>
                        <a:pt x="9" y="279"/>
                      </a:lnTo>
                      <a:lnTo>
                        <a:pt x="12" y="251"/>
                      </a:lnTo>
                      <a:lnTo>
                        <a:pt x="12" y="216"/>
                      </a:lnTo>
                      <a:lnTo>
                        <a:pt x="19" y="183"/>
                      </a:lnTo>
                      <a:lnTo>
                        <a:pt x="0" y="159"/>
                      </a:lnTo>
                      <a:lnTo>
                        <a:pt x="13" y="135"/>
                      </a:lnTo>
                      <a:lnTo>
                        <a:pt x="32" y="123"/>
                      </a:lnTo>
                      <a:lnTo>
                        <a:pt x="55" y="108"/>
                      </a:lnTo>
                      <a:lnTo>
                        <a:pt x="58" y="108"/>
                      </a:lnTo>
                      <a:lnTo>
                        <a:pt x="57" y="35"/>
                      </a:lnTo>
                      <a:lnTo>
                        <a:pt x="81" y="27"/>
                      </a:lnTo>
                      <a:lnTo>
                        <a:pt x="81" y="27"/>
                      </a:lnTo>
                      <a:lnTo>
                        <a:pt x="172" y="0"/>
                      </a:lnTo>
                      <a:lnTo>
                        <a:pt x="228" y="45"/>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40" name="State">
                  <a:extLst>
                    <a:ext uri="{FF2B5EF4-FFF2-40B4-BE49-F238E27FC236}">
                      <a16:creationId xmlns:a16="http://schemas.microsoft.com/office/drawing/2014/main" id="{441A485B-1360-48EB-BE71-FB54A4BE127D}"/>
                    </a:ext>
                  </a:extLst>
                </p:cNvPr>
                <p:cNvSpPr>
                  <a:spLocks/>
                </p:cNvSpPr>
                <p:nvPr/>
              </p:nvSpPr>
              <p:spPr bwMode="auto">
                <a:xfrm>
                  <a:off x="4375150" y="1581150"/>
                  <a:ext cx="90488" cy="80963"/>
                </a:xfrm>
                <a:custGeom>
                  <a:avLst/>
                  <a:gdLst>
                    <a:gd name="T0" fmla="*/ 284 w 445"/>
                    <a:gd name="T1" fmla="*/ 169 h 401"/>
                    <a:gd name="T2" fmla="*/ 313 w 445"/>
                    <a:gd name="T3" fmla="*/ 145 h 401"/>
                    <a:gd name="T4" fmla="*/ 344 w 445"/>
                    <a:gd name="T5" fmla="*/ 128 h 401"/>
                    <a:gd name="T6" fmla="*/ 381 w 445"/>
                    <a:gd name="T7" fmla="*/ 124 h 401"/>
                    <a:gd name="T8" fmla="*/ 427 w 445"/>
                    <a:gd name="T9" fmla="*/ 124 h 401"/>
                    <a:gd name="T10" fmla="*/ 445 w 445"/>
                    <a:gd name="T11" fmla="*/ 156 h 401"/>
                    <a:gd name="T12" fmla="*/ 388 w 445"/>
                    <a:gd name="T13" fmla="*/ 146 h 401"/>
                    <a:gd name="T14" fmla="*/ 369 w 445"/>
                    <a:gd name="T15" fmla="*/ 189 h 401"/>
                    <a:gd name="T16" fmla="*/ 338 w 445"/>
                    <a:gd name="T17" fmla="*/ 219 h 401"/>
                    <a:gd name="T18" fmla="*/ 321 w 445"/>
                    <a:gd name="T19" fmla="*/ 231 h 401"/>
                    <a:gd name="T20" fmla="*/ 308 w 445"/>
                    <a:gd name="T21" fmla="*/ 256 h 401"/>
                    <a:gd name="T22" fmla="*/ 281 w 445"/>
                    <a:gd name="T23" fmla="*/ 252 h 401"/>
                    <a:gd name="T24" fmla="*/ 260 w 445"/>
                    <a:gd name="T25" fmla="*/ 268 h 401"/>
                    <a:gd name="T26" fmla="*/ 240 w 445"/>
                    <a:gd name="T27" fmla="*/ 306 h 401"/>
                    <a:gd name="T28" fmla="*/ 210 w 445"/>
                    <a:gd name="T29" fmla="*/ 340 h 401"/>
                    <a:gd name="T30" fmla="*/ 209 w 445"/>
                    <a:gd name="T31" fmla="*/ 364 h 401"/>
                    <a:gd name="T32" fmla="*/ 182 w 445"/>
                    <a:gd name="T33" fmla="*/ 371 h 401"/>
                    <a:gd name="T34" fmla="*/ 161 w 445"/>
                    <a:gd name="T35" fmla="*/ 376 h 401"/>
                    <a:gd name="T36" fmla="*/ 124 w 445"/>
                    <a:gd name="T37" fmla="*/ 395 h 401"/>
                    <a:gd name="T38" fmla="*/ 85 w 445"/>
                    <a:gd name="T39" fmla="*/ 401 h 401"/>
                    <a:gd name="T40" fmla="*/ 60 w 445"/>
                    <a:gd name="T41" fmla="*/ 382 h 401"/>
                    <a:gd name="T42" fmla="*/ 39 w 445"/>
                    <a:gd name="T43" fmla="*/ 360 h 401"/>
                    <a:gd name="T44" fmla="*/ 16 w 445"/>
                    <a:gd name="T45" fmla="*/ 332 h 401"/>
                    <a:gd name="T46" fmla="*/ 1 w 445"/>
                    <a:gd name="T47" fmla="*/ 296 h 401"/>
                    <a:gd name="T48" fmla="*/ 0 w 445"/>
                    <a:gd name="T49" fmla="*/ 261 h 401"/>
                    <a:gd name="T50" fmla="*/ 35 w 445"/>
                    <a:gd name="T51" fmla="*/ 242 h 401"/>
                    <a:gd name="T52" fmla="*/ 49 w 445"/>
                    <a:gd name="T53" fmla="*/ 192 h 401"/>
                    <a:gd name="T54" fmla="*/ 62 w 445"/>
                    <a:gd name="T55" fmla="*/ 207 h 401"/>
                    <a:gd name="T56" fmla="*/ 73 w 445"/>
                    <a:gd name="T57" fmla="*/ 191 h 401"/>
                    <a:gd name="T58" fmla="*/ 97 w 445"/>
                    <a:gd name="T59" fmla="*/ 150 h 401"/>
                    <a:gd name="T60" fmla="*/ 121 w 445"/>
                    <a:gd name="T61" fmla="*/ 150 h 401"/>
                    <a:gd name="T62" fmla="*/ 156 w 445"/>
                    <a:gd name="T63" fmla="*/ 117 h 401"/>
                    <a:gd name="T64" fmla="*/ 167 w 445"/>
                    <a:gd name="T65" fmla="*/ 80 h 401"/>
                    <a:gd name="T66" fmla="*/ 180 w 445"/>
                    <a:gd name="T67" fmla="*/ 21 h 401"/>
                    <a:gd name="T68" fmla="*/ 189 w 445"/>
                    <a:gd name="T69" fmla="*/ 0 h 401"/>
                    <a:gd name="T70" fmla="*/ 284 w 445"/>
                    <a:gd name="T71" fmla="*/ 109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5" h="401">
                      <a:moveTo>
                        <a:pt x="284" y="109"/>
                      </a:moveTo>
                      <a:lnTo>
                        <a:pt x="284" y="169"/>
                      </a:lnTo>
                      <a:lnTo>
                        <a:pt x="298" y="158"/>
                      </a:lnTo>
                      <a:lnTo>
                        <a:pt x="313" y="145"/>
                      </a:lnTo>
                      <a:lnTo>
                        <a:pt x="331" y="140"/>
                      </a:lnTo>
                      <a:lnTo>
                        <a:pt x="344" y="128"/>
                      </a:lnTo>
                      <a:lnTo>
                        <a:pt x="371" y="133"/>
                      </a:lnTo>
                      <a:lnTo>
                        <a:pt x="381" y="124"/>
                      </a:lnTo>
                      <a:lnTo>
                        <a:pt x="398" y="115"/>
                      </a:lnTo>
                      <a:lnTo>
                        <a:pt x="427" y="124"/>
                      </a:lnTo>
                      <a:lnTo>
                        <a:pt x="438" y="141"/>
                      </a:lnTo>
                      <a:lnTo>
                        <a:pt x="445" y="156"/>
                      </a:lnTo>
                      <a:lnTo>
                        <a:pt x="435" y="178"/>
                      </a:lnTo>
                      <a:lnTo>
                        <a:pt x="388" y="146"/>
                      </a:lnTo>
                      <a:lnTo>
                        <a:pt x="381" y="177"/>
                      </a:lnTo>
                      <a:lnTo>
                        <a:pt x="369" y="189"/>
                      </a:lnTo>
                      <a:lnTo>
                        <a:pt x="352" y="204"/>
                      </a:lnTo>
                      <a:lnTo>
                        <a:pt x="338" y="219"/>
                      </a:lnTo>
                      <a:lnTo>
                        <a:pt x="331" y="214"/>
                      </a:lnTo>
                      <a:lnTo>
                        <a:pt x="321" y="231"/>
                      </a:lnTo>
                      <a:lnTo>
                        <a:pt x="312" y="245"/>
                      </a:lnTo>
                      <a:lnTo>
                        <a:pt x="308" y="256"/>
                      </a:lnTo>
                      <a:lnTo>
                        <a:pt x="295" y="260"/>
                      </a:lnTo>
                      <a:lnTo>
                        <a:pt x="281" y="252"/>
                      </a:lnTo>
                      <a:lnTo>
                        <a:pt x="269" y="243"/>
                      </a:lnTo>
                      <a:lnTo>
                        <a:pt x="260" y="268"/>
                      </a:lnTo>
                      <a:lnTo>
                        <a:pt x="245" y="289"/>
                      </a:lnTo>
                      <a:lnTo>
                        <a:pt x="240" y="306"/>
                      </a:lnTo>
                      <a:lnTo>
                        <a:pt x="222" y="321"/>
                      </a:lnTo>
                      <a:lnTo>
                        <a:pt x="210" y="340"/>
                      </a:lnTo>
                      <a:lnTo>
                        <a:pt x="211" y="354"/>
                      </a:lnTo>
                      <a:lnTo>
                        <a:pt x="209" y="364"/>
                      </a:lnTo>
                      <a:lnTo>
                        <a:pt x="195" y="373"/>
                      </a:lnTo>
                      <a:lnTo>
                        <a:pt x="182" y="371"/>
                      </a:lnTo>
                      <a:lnTo>
                        <a:pt x="171" y="380"/>
                      </a:lnTo>
                      <a:lnTo>
                        <a:pt x="161" y="376"/>
                      </a:lnTo>
                      <a:lnTo>
                        <a:pt x="158" y="386"/>
                      </a:lnTo>
                      <a:lnTo>
                        <a:pt x="124" y="395"/>
                      </a:lnTo>
                      <a:lnTo>
                        <a:pt x="113" y="387"/>
                      </a:lnTo>
                      <a:lnTo>
                        <a:pt x="85" y="401"/>
                      </a:lnTo>
                      <a:lnTo>
                        <a:pt x="71" y="392"/>
                      </a:lnTo>
                      <a:lnTo>
                        <a:pt x="60" y="382"/>
                      </a:lnTo>
                      <a:lnTo>
                        <a:pt x="56" y="362"/>
                      </a:lnTo>
                      <a:lnTo>
                        <a:pt x="39" y="360"/>
                      </a:lnTo>
                      <a:lnTo>
                        <a:pt x="29" y="346"/>
                      </a:lnTo>
                      <a:lnTo>
                        <a:pt x="16" y="332"/>
                      </a:lnTo>
                      <a:lnTo>
                        <a:pt x="12" y="314"/>
                      </a:lnTo>
                      <a:lnTo>
                        <a:pt x="1" y="296"/>
                      </a:lnTo>
                      <a:lnTo>
                        <a:pt x="2" y="272"/>
                      </a:lnTo>
                      <a:lnTo>
                        <a:pt x="0" y="261"/>
                      </a:lnTo>
                      <a:lnTo>
                        <a:pt x="23" y="258"/>
                      </a:lnTo>
                      <a:lnTo>
                        <a:pt x="35" y="242"/>
                      </a:lnTo>
                      <a:lnTo>
                        <a:pt x="36" y="217"/>
                      </a:lnTo>
                      <a:lnTo>
                        <a:pt x="49" y="192"/>
                      </a:lnTo>
                      <a:lnTo>
                        <a:pt x="61" y="194"/>
                      </a:lnTo>
                      <a:lnTo>
                        <a:pt x="62" y="207"/>
                      </a:lnTo>
                      <a:lnTo>
                        <a:pt x="71" y="203"/>
                      </a:lnTo>
                      <a:lnTo>
                        <a:pt x="73" y="191"/>
                      </a:lnTo>
                      <a:lnTo>
                        <a:pt x="77" y="170"/>
                      </a:lnTo>
                      <a:lnTo>
                        <a:pt x="97" y="150"/>
                      </a:lnTo>
                      <a:lnTo>
                        <a:pt x="109" y="153"/>
                      </a:lnTo>
                      <a:lnTo>
                        <a:pt x="121" y="150"/>
                      </a:lnTo>
                      <a:lnTo>
                        <a:pt x="131" y="144"/>
                      </a:lnTo>
                      <a:lnTo>
                        <a:pt x="156" y="117"/>
                      </a:lnTo>
                      <a:lnTo>
                        <a:pt x="158" y="105"/>
                      </a:lnTo>
                      <a:lnTo>
                        <a:pt x="167" y="80"/>
                      </a:lnTo>
                      <a:lnTo>
                        <a:pt x="176" y="49"/>
                      </a:lnTo>
                      <a:lnTo>
                        <a:pt x="180" y="21"/>
                      </a:lnTo>
                      <a:lnTo>
                        <a:pt x="177" y="6"/>
                      </a:lnTo>
                      <a:lnTo>
                        <a:pt x="189" y="0"/>
                      </a:lnTo>
                      <a:lnTo>
                        <a:pt x="189" y="109"/>
                      </a:lnTo>
                      <a:lnTo>
                        <a:pt x="284" y="109"/>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41" name="State">
                  <a:extLst>
                    <a:ext uri="{FF2B5EF4-FFF2-40B4-BE49-F238E27FC236}">
                      <a16:creationId xmlns:a16="http://schemas.microsoft.com/office/drawing/2014/main" id="{7C4EA98C-503E-4CA7-9538-929168AF6778}"/>
                    </a:ext>
                  </a:extLst>
                </p:cNvPr>
                <p:cNvSpPr>
                  <a:spLocks/>
                </p:cNvSpPr>
                <p:nvPr/>
              </p:nvSpPr>
              <p:spPr bwMode="auto">
                <a:xfrm>
                  <a:off x="3844925" y="1470025"/>
                  <a:ext cx="131763" cy="103188"/>
                </a:xfrm>
                <a:custGeom>
                  <a:avLst/>
                  <a:gdLst>
                    <a:gd name="T0" fmla="*/ 641 w 644"/>
                    <a:gd name="T1" fmla="*/ 2 h 502"/>
                    <a:gd name="T2" fmla="*/ 643 w 644"/>
                    <a:gd name="T3" fmla="*/ 259 h 502"/>
                    <a:gd name="T4" fmla="*/ 644 w 644"/>
                    <a:gd name="T5" fmla="*/ 502 h 502"/>
                    <a:gd name="T6" fmla="*/ 552 w 644"/>
                    <a:gd name="T7" fmla="*/ 502 h 502"/>
                    <a:gd name="T8" fmla="*/ 369 w 644"/>
                    <a:gd name="T9" fmla="*/ 502 h 502"/>
                    <a:gd name="T10" fmla="*/ 278 w 644"/>
                    <a:gd name="T11" fmla="*/ 502 h 502"/>
                    <a:gd name="T12" fmla="*/ 186 w 644"/>
                    <a:gd name="T13" fmla="*/ 502 h 502"/>
                    <a:gd name="T14" fmla="*/ 3 w 644"/>
                    <a:gd name="T15" fmla="*/ 499 h 502"/>
                    <a:gd name="T16" fmla="*/ 3 w 644"/>
                    <a:gd name="T17" fmla="*/ 382 h 502"/>
                    <a:gd name="T18" fmla="*/ 3 w 644"/>
                    <a:gd name="T19" fmla="*/ 73 h 502"/>
                    <a:gd name="T20" fmla="*/ 0 w 644"/>
                    <a:gd name="T21" fmla="*/ 70 h 502"/>
                    <a:gd name="T22" fmla="*/ 2 w 644"/>
                    <a:gd name="T23" fmla="*/ 66 h 502"/>
                    <a:gd name="T24" fmla="*/ 1 w 644"/>
                    <a:gd name="T25" fmla="*/ 1 h 502"/>
                    <a:gd name="T26" fmla="*/ 181 w 644"/>
                    <a:gd name="T27" fmla="*/ 0 h 502"/>
                    <a:gd name="T28" fmla="*/ 324 w 644"/>
                    <a:gd name="T29" fmla="*/ 1 h 502"/>
                    <a:gd name="T30" fmla="*/ 488 w 644"/>
                    <a:gd name="T31" fmla="*/ 1 h 502"/>
                    <a:gd name="T32" fmla="*/ 641 w 644"/>
                    <a:gd name="T33" fmla="*/ 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4" h="502">
                      <a:moveTo>
                        <a:pt x="641" y="2"/>
                      </a:moveTo>
                      <a:lnTo>
                        <a:pt x="643" y="259"/>
                      </a:lnTo>
                      <a:lnTo>
                        <a:pt x="644" y="502"/>
                      </a:lnTo>
                      <a:lnTo>
                        <a:pt x="552" y="502"/>
                      </a:lnTo>
                      <a:lnTo>
                        <a:pt x="369" y="502"/>
                      </a:lnTo>
                      <a:lnTo>
                        <a:pt x="278" y="502"/>
                      </a:lnTo>
                      <a:lnTo>
                        <a:pt x="186" y="502"/>
                      </a:lnTo>
                      <a:lnTo>
                        <a:pt x="3" y="499"/>
                      </a:lnTo>
                      <a:lnTo>
                        <a:pt x="3" y="382"/>
                      </a:lnTo>
                      <a:lnTo>
                        <a:pt x="3" y="73"/>
                      </a:lnTo>
                      <a:lnTo>
                        <a:pt x="0" y="70"/>
                      </a:lnTo>
                      <a:lnTo>
                        <a:pt x="2" y="66"/>
                      </a:lnTo>
                      <a:lnTo>
                        <a:pt x="1" y="1"/>
                      </a:lnTo>
                      <a:lnTo>
                        <a:pt x="181" y="0"/>
                      </a:lnTo>
                      <a:lnTo>
                        <a:pt x="324" y="1"/>
                      </a:lnTo>
                      <a:lnTo>
                        <a:pt x="488" y="1"/>
                      </a:lnTo>
                      <a:lnTo>
                        <a:pt x="641" y="2"/>
                      </a:lnTo>
                      <a:close/>
                    </a:path>
                  </a:pathLst>
                </a:custGeom>
                <a:solidFill>
                  <a:srgbClr val="F3EFEB"/>
                </a:solidFill>
                <a:ln w="1588" cap="flat">
                  <a:solidFill>
                    <a:srgbClr val="2B4055">
                      <a:alpha val="40000"/>
                    </a:srgbClr>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977" name="Bubbles">
              <a:extLst>
                <a:ext uri="{FF2B5EF4-FFF2-40B4-BE49-F238E27FC236}">
                  <a16:creationId xmlns:a16="http://schemas.microsoft.com/office/drawing/2014/main" id="{2EC67FC1-AA1C-42A7-AAD8-B154ACBA5CE6}"/>
                </a:ext>
              </a:extLst>
            </p:cNvPr>
            <p:cNvGrpSpPr/>
            <p:nvPr/>
          </p:nvGrpSpPr>
          <p:grpSpPr>
            <a:xfrm>
              <a:off x="1839119" y="1377950"/>
              <a:ext cx="1009651" cy="522288"/>
              <a:chOff x="3616325" y="1377950"/>
              <a:chExt cx="1009651" cy="522288"/>
            </a:xfrm>
          </p:grpSpPr>
          <p:sp>
            <p:nvSpPr>
              <p:cNvPr id="978" name="Bubble">
                <a:extLst>
                  <a:ext uri="{FF2B5EF4-FFF2-40B4-BE49-F238E27FC236}">
                    <a16:creationId xmlns:a16="http://schemas.microsoft.com/office/drawing/2014/main" id="{AC07099D-1FE1-4E6E-9BD5-644D0BCFE1DF}"/>
                  </a:ext>
                </a:extLst>
              </p:cNvPr>
              <p:cNvSpPr>
                <a:spLocks noChangeAspect="1" noChangeArrowheads="1"/>
              </p:cNvSpPr>
              <p:nvPr/>
            </p:nvSpPr>
            <p:spPr bwMode="auto">
              <a:xfrm>
                <a:off x="3616325" y="1595438"/>
                <a:ext cx="119063" cy="119063"/>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979" name="Bubble">
                <a:extLst>
                  <a:ext uri="{FF2B5EF4-FFF2-40B4-BE49-F238E27FC236}">
                    <a16:creationId xmlns:a16="http://schemas.microsoft.com/office/drawing/2014/main" id="{8B3E10AE-C4A6-4F2F-8854-A13549DE4399}"/>
                  </a:ext>
                </a:extLst>
              </p:cNvPr>
              <p:cNvSpPr>
                <a:spLocks noChangeAspect="1" noChangeArrowheads="1"/>
              </p:cNvSpPr>
              <p:nvPr/>
            </p:nvSpPr>
            <p:spPr bwMode="auto">
              <a:xfrm>
                <a:off x="4351338" y="1822450"/>
                <a:ext cx="77788" cy="77788"/>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980" name="Bubble">
                <a:extLst>
                  <a:ext uri="{FF2B5EF4-FFF2-40B4-BE49-F238E27FC236}">
                    <a16:creationId xmlns:a16="http://schemas.microsoft.com/office/drawing/2014/main" id="{8242605D-1294-4A3B-9AD7-234CF6905781}"/>
                  </a:ext>
                </a:extLst>
              </p:cNvPr>
              <p:cNvSpPr>
                <a:spLocks noChangeAspect="1" noChangeArrowheads="1"/>
              </p:cNvSpPr>
              <p:nvPr/>
            </p:nvSpPr>
            <p:spPr bwMode="auto">
              <a:xfrm>
                <a:off x="4032250" y="1743075"/>
                <a:ext cx="66675" cy="65088"/>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981" name="Bubble">
                <a:extLst>
                  <a:ext uri="{FF2B5EF4-FFF2-40B4-BE49-F238E27FC236}">
                    <a16:creationId xmlns:a16="http://schemas.microsoft.com/office/drawing/2014/main" id="{75E85EAB-688B-4C9A-BE1F-79C0FB2BFDD2}"/>
                  </a:ext>
                </a:extLst>
              </p:cNvPr>
              <p:cNvSpPr>
                <a:spLocks noChangeAspect="1" noChangeArrowheads="1"/>
              </p:cNvSpPr>
              <p:nvPr/>
            </p:nvSpPr>
            <p:spPr bwMode="auto">
              <a:xfrm>
                <a:off x="3644900" y="1377950"/>
                <a:ext cx="66675" cy="66675"/>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982" name="Bubble">
                <a:extLst>
                  <a:ext uri="{FF2B5EF4-FFF2-40B4-BE49-F238E27FC236}">
                    <a16:creationId xmlns:a16="http://schemas.microsoft.com/office/drawing/2014/main" id="{A34C0207-A7E3-4F83-A26B-A8AFE5D0D0F8}"/>
                  </a:ext>
                </a:extLst>
              </p:cNvPr>
              <p:cNvSpPr>
                <a:spLocks noChangeAspect="1" noChangeArrowheads="1"/>
              </p:cNvSpPr>
              <p:nvPr/>
            </p:nvSpPr>
            <p:spPr bwMode="auto">
              <a:xfrm>
                <a:off x="4456113" y="1582738"/>
                <a:ext cx="93663" cy="95250"/>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983" name="Bubble">
                <a:extLst>
                  <a:ext uri="{FF2B5EF4-FFF2-40B4-BE49-F238E27FC236}">
                    <a16:creationId xmlns:a16="http://schemas.microsoft.com/office/drawing/2014/main" id="{D863D376-449C-4F9B-B966-1CAC3742CE9E}"/>
                  </a:ext>
                </a:extLst>
              </p:cNvPr>
              <p:cNvSpPr>
                <a:spLocks noChangeAspect="1" noChangeArrowheads="1"/>
              </p:cNvSpPr>
              <p:nvPr/>
            </p:nvSpPr>
            <p:spPr bwMode="auto">
              <a:xfrm>
                <a:off x="4243388" y="1490663"/>
                <a:ext cx="95250" cy="93663"/>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984" name="Bubble">
                <a:extLst>
                  <a:ext uri="{FF2B5EF4-FFF2-40B4-BE49-F238E27FC236}">
                    <a16:creationId xmlns:a16="http://schemas.microsoft.com/office/drawing/2014/main" id="{4555F87D-2A5F-4AC9-97F8-7DA2D75A12B2}"/>
                  </a:ext>
                </a:extLst>
              </p:cNvPr>
              <p:cNvSpPr>
                <a:spLocks noChangeAspect="1" noChangeArrowheads="1"/>
              </p:cNvSpPr>
              <p:nvPr/>
            </p:nvSpPr>
            <p:spPr bwMode="auto">
              <a:xfrm>
                <a:off x="3948113" y="1435100"/>
                <a:ext cx="50800" cy="50800"/>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985" name="Bubble">
                <a:extLst>
                  <a:ext uri="{FF2B5EF4-FFF2-40B4-BE49-F238E27FC236}">
                    <a16:creationId xmlns:a16="http://schemas.microsoft.com/office/drawing/2014/main" id="{9559AF65-5488-4263-A5B1-8854EAEDC63E}"/>
                  </a:ext>
                </a:extLst>
              </p:cNvPr>
              <p:cNvSpPr>
                <a:spLocks noChangeAspect="1" noChangeArrowheads="1"/>
              </p:cNvSpPr>
              <p:nvPr/>
            </p:nvSpPr>
            <p:spPr bwMode="auto">
              <a:xfrm>
                <a:off x="4167188" y="1611313"/>
                <a:ext cx="41275" cy="41275"/>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986" name="Bubble">
                <a:extLst>
                  <a:ext uri="{FF2B5EF4-FFF2-40B4-BE49-F238E27FC236}">
                    <a16:creationId xmlns:a16="http://schemas.microsoft.com/office/drawing/2014/main" id="{83B427F0-8048-45BE-B929-C26935423B6E}"/>
                  </a:ext>
                </a:extLst>
              </p:cNvPr>
              <p:cNvSpPr>
                <a:spLocks noChangeAspect="1" noChangeArrowheads="1"/>
              </p:cNvSpPr>
              <p:nvPr/>
            </p:nvSpPr>
            <p:spPr bwMode="auto">
              <a:xfrm>
                <a:off x="3929063" y="1600200"/>
                <a:ext cx="33338" cy="34925"/>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987" name="Bubble">
                <a:extLst>
                  <a:ext uri="{FF2B5EF4-FFF2-40B4-BE49-F238E27FC236}">
                    <a16:creationId xmlns:a16="http://schemas.microsoft.com/office/drawing/2014/main" id="{F175C8F1-46BA-4F59-833B-9F51D8BE5E05}"/>
                  </a:ext>
                </a:extLst>
              </p:cNvPr>
              <p:cNvSpPr>
                <a:spLocks noChangeAspect="1" noChangeArrowheads="1"/>
              </p:cNvSpPr>
              <p:nvPr/>
            </p:nvSpPr>
            <p:spPr bwMode="auto">
              <a:xfrm>
                <a:off x="4551363" y="1503363"/>
                <a:ext cx="74613" cy="74613"/>
              </a:xfrm>
              <a:prstGeom prst="ellipse">
                <a:avLst/>
              </a:prstGeom>
              <a:solidFill>
                <a:srgbClr val="2480DC">
                  <a:alpha val="6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grpSp>
      </p:grpSp>
      <p:grpSp>
        <p:nvGrpSpPr>
          <p:cNvPr id="1042" name="Pie Chart" descr="&lt;SmartSettings&gt;&lt;SmartResize enabled=&quot;True&quot; minWidth=&quot;25&quot; minHeight=&quot;25&quot; /&gt;&lt;/SmartSettings&gt;">
            <a:extLst>
              <a:ext uri="{FF2B5EF4-FFF2-40B4-BE49-F238E27FC236}">
                <a16:creationId xmlns:a16="http://schemas.microsoft.com/office/drawing/2014/main" id="{F6440CE9-652E-4906-BCD3-E01FA31AA48A}"/>
              </a:ext>
            </a:extLst>
          </p:cNvPr>
          <p:cNvGrpSpPr/>
          <p:nvPr>
            <p:custDataLst>
              <p:tags r:id="rId11"/>
            </p:custDataLst>
          </p:nvPr>
        </p:nvGrpSpPr>
        <p:grpSpPr>
          <a:xfrm>
            <a:off x="7865666" y="2444750"/>
            <a:ext cx="1439069" cy="977900"/>
            <a:chOff x="1638300" y="1022033"/>
            <a:chExt cx="1439069" cy="977900"/>
          </a:xfrm>
        </p:grpSpPr>
        <p:sp>
          <p:nvSpPr>
            <p:cNvPr id="1043" name="Tile Background">
              <a:extLst>
                <a:ext uri="{FF2B5EF4-FFF2-40B4-BE49-F238E27FC236}">
                  <a16:creationId xmlns:a16="http://schemas.microsoft.com/office/drawing/2014/main" id="{5B957D3B-B3D8-431B-8AF3-121E7E6E37F1}"/>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044"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9C6E48AE-B6DF-4049-8963-3FC6E42F8BCF}"/>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045"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B7CF67B7-40A5-4E2F-81A9-96AC935EECD8}"/>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046" name="Pie Slices">
              <a:extLst>
                <a:ext uri="{FF2B5EF4-FFF2-40B4-BE49-F238E27FC236}">
                  <a16:creationId xmlns:a16="http://schemas.microsoft.com/office/drawing/2014/main" id="{47F094DE-0A00-4604-84B7-9D22E98308AD}"/>
                </a:ext>
              </a:extLst>
            </p:cNvPr>
            <p:cNvGrpSpPr/>
            <p:nvPr/>
          </p:nvGrpSpPr>
          <p:grpSpPr>
            <a:xfrm>
              <a:off x="1803461" y="1370013"/>
              <a:ext cx="592138" cy="552450"/>
              <a:chOff x="3438525" y="1370013"/>
              <a:chExt cx="592138" cy="552450"/>
            </a:xfrm>
          </p:grpSpPr>
          <p:sp>
            <p:nvSpPr>
              <p:cNvPr id="1055" name="Slice">
                <a:extLst>
                  <a:ext uri="{FF2B5EF4-FFF2-40B4-BE49-F238E27FC236}">
                    <a16:creationId xmlns:a16="http://schemas.microsoft.com/office/drawing/2014/main" id="{BE861B32-3CBD-4137-A709-B060C9567774}"/>
                  </a:ext>
                </a:extLst>
              </p:cNvPr>
              <p:cNvSpPr>
                <a:spLocks/>
              </p:cNvSpPr>
              <p:nvPr/>
            </p:nvSpPr>
            <p:spPr bwMode="auto">
              <a:xfrm>
                <a:off x="3614738" y="1370013"/>
                <a:ext cx="415925" cy="552450"/>
              </a:xfrm>
              <a:custGeom>
                <a:avLst/>
                <a:gdLst>
                  <a:gd name="T0" fmla="*/ 678 w 2032"/>
                  <a:gd name="T1" fmla="*/ 0 h 2709"/>
                  <a:gd name="T2" fmla="*/ 2032 w 2032"/>
                  <a:gd name="T3" fmla="*/ 1354 h 2709"/>
                  <a:gd name="T4" fmla="*/ 678 w 2032"/>
                  <a:gd name="T5" fmla="*/ 2709 h 2709"/>
                  <a:gd name="T6" fmla="*/ 0 w 2032"/>
                  <a:gd name="T7" fmla="*/ 2528 h 2709"/>
                  <a:gd name="T8" fmla="*/ 678 w 2032"/>
                  <a:gd name="T9" fmla="*/ 1354 h 2709"/>
                  <a:gd name="T10" fmla="*/ 678 w 2032"/>
                  <a:gd name="T11" fmla="*/ 0 h 2709"/>
                </a:gdLst>
                <a:ahLst/>
                <a:cxnLst>
                  <a:cxn ang="0">
                    <a:pos x="T0" y="T1"/>
                  </a:cxn>
                  <a:cxn ang="0">
                    <a:pos x="T2" y="T3"/>
                  </a:cxn>
                  <a:cxn ang="0">
                    <a:pos x="T4" y="T5"/>
                  </a:cxn>
                  <a:cxn ang="0">
                    <a:pos x="T6" y="T7"/>
                  </a:cxn>
                  <a:cxn ang="0">
                    <a:pos x="T8" y="T9"/>
                  </a:cxn>
                  <a:cxn ang="0">
                    <a:pos x="T10" y="T11"/>
                  </a:cxn>
                </a:cxnLst>
                <a:rect l="0" t="0" r="r" b="b"/>
                <a:pathLst>
                  <a:path w="2032" h="2709">
                    <a:moveTo>
                      <a:pt x="678" y="0"/>
                    </a:moveTo>
                    <a:cubicBezTo>
                      <a:pt x="1426" y="0"/>
                      <a:pt x="2032" y="606"/>
                      <a:pt x="2032" y="1354"/>
                    </a:cubicBezTo>
                    <a:cubicBezTo>
                      <a:pt x="2032" y="2103"/>
                      <a:pt x="1426" y="2709"/>
                      <a:pt x="678" y="2709"/>
                    </a:cubicBezTo>
                    <a:cubicBezTo>
                      <a:pt x="440" y="2709"/>
                      <a:pt x="206" y="2647"/>
                      <a:pt x="0" y="2528"/>
                    </a:cubicBezTo>
                    <a:lnTo>
                      <a:pt x="678" y="1354"/>
                    </a:lnTo>
                    <a:lnTo>
                      <a:pt x="678" y="0"/>
                    </a:lnTo>
                    <a:close/>
                  </a:path>
                </a:pathLst>
              </a:custGeom>
              <a:solidFill>
                <a:srgbClr val="5DA1E5"/>
              </a:solidFill>
              <a:ln w="6350"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56" name="Slice">
                <a:extLst>
                  <a:ext uri="{FF2B5EF4-FFF2-40B4-BE49-F238E27FC236}">
                    <a16:creationId xmlns:a16="http://schemas.microsoft.com/office/drawing/2014/main" id="{DF71FD26-86D0-4172-B03D-945FCD8501B7}"/>
                  </a:ext>
                </a:extLst>
              </p:cNvPr>
              <p:cNvSpPr>
                <a:spLocks/>
              </p:cNvSpPr>
              <p:nvPr/>
            </p:nvSpPr>
            <p:spPr bwMode="auto">
              <a:xfrm>
                <a:off x="3438525" y="1508125"/>
                <a:ext cx="314325" cy="377825"/>
              </a:xfrm>
              <a:custGeom>
                <a:avLst/>
                <a:gdLst>
                  <a:gd name="T0" fmla="*/ 869 w 1547"/>
                  <a:gd name="T1" fmla="*/ 1851 h 1851"/>
                  <a:gd name="T2" fmla="*/ 374 w 1547"/>
                  <a:gd name="T3" fmla="*/ 0 h 1851"/>
                  <a:gd name="T4" fmla="*/ 1547 w 1547"/>
                  <a:gd name="T5" fmla="*/ 677 h 1851"/>
                  <a:gd name="T6" fmla="*/ 869 w 1547"/>
                  <a:gd name="T7" fmla="*/ 1851 h 1851"/>
                </a:gdLst>
                <a:ahLst/>
                <a:cxnLst>
                  <a:cxn ang="0">
                    <a:pos x="T0" y="T1"/>
                  </a:cxn>
                  <a:cxn ang="0">
                    <a:pos x="T2" y="T3"/>
                  </a:cxn>
                  <a:cxn ang="0">
                    <a:pos x="T4" y="T5"/>
                  </a:cxn>
                  <a:cxn ang="0">
                    <a:pos x="T6" y="T7"/>
                  </a:cxn>
                </a:cxnLst>
                <a:rect l="0" t="0" r="r" b="b"/>
                <a:pathLst>
                  <a:path w="1547" h="1851">
                    <a:moveTo>
                      <a:pt x="869" y="1851"/>
                    </a:moveTo>
                    <a:cubicBezTo>
                      <a:pt x="222" y="1477"/>
                      <a:pt x="0" y="648"/>
                      <a:pt x="374" y="0"/>
                    </a:cubicBezTo>
                    <a:lnTo>
                      <a:pt x="1547" y="677"/>
                    </a:lnTo>
                    <a:lnTo>
                      <a:pt x="869" y="1851"/>
                    </a:lnTo>
                    <a:close/>
                  </a:path>
                </a:pathLst>
              </a:custGeom>
              <a:solidFill>
                <a:srgbClr val="2B4055"/>
              </a:solidFill>
              <a:ln w="6350"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57" name="Slice">
                <a:extLst>
                  <a:ext uri="{FF2B5EF4-FFF2-40B4-BE49-F238E27FC236}">
                    <a16:creationId xmlns:a16="http://schemas.microsoft.com/office/drawing/2014/main" id="{8F39F84A-79B3-48F6-AC49-4C3D445C2D06}"/>
                  </a:ext>
                </a:extLst>
              </p:cNvPr>
              <p:cNvSpPr>
                <a:spLocks/>
              </p:cNvSpPr>
              <p:nvPr/>
            </p:nvSpPr>
            <p:spPr bwMode="auto">
              <a:xfrm>
                <a:off x="3514725" y="1370013"/>
                <a:ext cx="238125" cy="276225"/>
              </a:xfrm>
              <a:custGeom>
                <a:avLst/>
                <a:gdLst>
                  <a:gd name="T0" fmla="*/ 0 w 1173"/>
                  <a:gd name="T1" fmla="*/ 677 h 1354"/>
                  <a:gd name="T2" fmla="*/ 1173 w 1173"/>
                  <a:gd name="T3" fmla="*/ 0 h 1354"/>
                  <a:gd name="T4" fmla="*/ 1173 w 1173"/>
                  <a:gd name="T5" fmla="*/ 1354 h 1354"/>
                  <a:gd name="T6" fmla="*/ 0 w 1173"/>
                  <a:gd name="T7" fmla="*/ 677 h 1354"/>
                </a:gdLst>
                <a:ahLst/>
                <a:cxnLst>
                  <a:cxn ang="0">
                    <a:pos x="T0" y="T1"/>
                  </a:cxn>
                  <a:cxn ang="0">
                    <a:pos x="T2" y="T3"/>
                  </a:cxn>
                  <a:cxn ang="0">
                    <a:pos x="T4" y="T5"/>
                  </a:cxn>
                  <a:cxn ang="0">
                    <a:pos x="T6" y="T7"/>
                  </a:cxn>
                </a:cxnLst>
                <a:rect l="0" t="0" r="r" b="b"/>
                <a:pathLst>
                  <a:path w="1173" h="1354">
                    <a:moveTo>
                      <a:pt x="0" y="677"/>
                    </a:moveTo>
                    <a:cubicBezTo>
                      <a:pt x="242" y="258"/>
                      <a:pt x="689" y="0"/>
                      <a:pt x="1173" y="0"/>
                    </a:cubicBezTo>
                    <a:lnTo>
                      <a:pt x="1173" y="1354"/>
                    </a:lnTo>
                    <a:lnTo>
                      <a:pt x="0" y="677"/>
                    </a:lnTo>
                    <a:close/>
                  </a:path>
                </a:pathLst>
              </a:custGeom>
              <a:solidFill>
                <a:srgbClr val="10A88E"/>
              </a:solidFill>
              <a:ln w="6350"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047" name="Categories">
              <a:extLst>
                <a:ext uri="{FF2B5EF4-FFF2-40B4-BE49-F238E27FC236}">
                  <a16:creationId xmlns:a16="http://schemas.microsoft.com/office/drawing/2014/main" id="{D1B048DD-3390-4BA9-B6CC-E87A7AD1C0C4}"/>
                </a:ext>
              </a:extLst>
            </p:cNvPr>
            <p:cNvGrpSpPr/>
            <p:nvPr/>
          </p:nvGrpSpPr>
          <p:grpSpPr>
            <a:xfrm>
              <a:off x="2517836" y="1389063"/>
              <a:ext cx="395166" cy="402381"/>
              <a:chOff x="4152900" y="1389063"/>
              <a:chExt cx="395166" cy="402381"/>
            </a:xfrm>
          </p:grpSpPr>
          <p:sp>
            <p:nvSpPr>
              <p:cNvPr id="1048" name="Categories Label">
                <a:extLst>
                  <a:ext uri="{FF2B5EF4-FFF2-40B4-BE49-F238E27FC236}">
                    <a16:creationId xmlns:a16="http://schemas.microsoft.com/office/drawing/2014/main" id="{E56CF426-8F9C-406F-A8DC-80115A1AB99D}"/>
                  </a:ext>
                </a:extLst>
              </p:cNvPr>
              <p:cNvSpPr>
                <a:spLocks noChangeArrowheads="1"/>
              </p:cNvSpPr>
              <p:nvPr/>
            </p:nvSpPr>
            <p:spPr bwMode="auto">
              <a:xfrm>
                <a:off x="4152900" y="1389063"/>
                <a:ext cx="30296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Categories</a:t>
                </a:r>
                <a:endParaRPr kumimoji="0" lang="en-US" altLang="en-US" sz="500" b="0" i="0" u="none" strike="noStrike" cap="none" normalizeH="0" baseline="0" dirty="0">
                  <a:ln>
                    <a:noFill/>
                  </a:ln>
                  <a:solidFill>
                    <a:srgbClr val="333333"/>
                  </a:solidFill>
                  <a:effectLst/>
                </a:endParaRPr>
              </a:p>
            </p:txBody>
          </p:sp>
          <p:sp>
            <p:nvSpPr>
              <p:cNvPr id="1049" name="Category Label">
                <a:extLst>
                  <a:ext uri="{FF2B5EF4-FFF2-40B4-BE49-F238E27FC236}">
                    <a16:creationId xmlns:a16="http://schemas.microsoft.com/office/drawing/2014/main" id="{A376CB02-B2B9-4844-AC38-6D32E0D41C7D}"/>
                  </a:ext>
                </a:extLst>
              </p:cNvPr>
              <p:cNvSpPr>
                <a:spLocks noChangeArrowheads="1"/>
              </p:cNvSpPr>
              <p:nvPr/>
            </p:nvSpPr>
            <p:spPr bwMode="auto">
              <a:xfrm>
                <a:off x="4232274" y="1508125"/>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A</a:t>
                </a:r>
                <a:endParaRPr kumimoji="0" lang="en-US" altLang="en-US" sz="500" b="0" i="0" u="none" strike="noStrike" cap="none" normalizeH="0" baseline="0" dirty="0">
                  <a:ln>
                    <a:noFill/>
                  </a:ln>
                  <a:solidFill>
                    <a:srgbClr val="777777"/>
                  </a:solidFill>
                  <a:effectLst/>
                </a:endParaRPr>
              </a:p>
            </p:txBody>
          </p:sp>
          <p:sp>
            <p:nvSpPr>
              <p:cNvPr id="1050" name="Category Color">
                <a:extLst>
                  <a:ext uri="{FF2B5EF4-FFF2-40B4-BE49-F238E27FC236}">
                    <a16:creationId xmlns:a16="http://schemas.microsoft.com/office/drawing/2014/main" id="{CB4C87D4-9398-41D8-B541-83E625121FC2}"/>
                  </a:ext>
                </a:extLst>
              </p:cNvPr>
              <p:cNvSpPr>
                <a:spLocks noChangeArrowheads="1"/>
              </p:cNvSpPr>
              <p:nvPr/>
            </p:nvSpPr>
            <p:spPr bwMode="auto">
              <a:xfrm>
                <a:off x="4157663" y="1520825"/>
                <a:ext cx="53975"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51" name="Category Label">
                <a:extLst>
                  <a:ext uri="{FF2B5EF4-FFF2-40B4-BE49-F238E27FC236}">
                    <a16:creationId xmlns:a16="http://schemas.microsoft.com/office/drawing/2014/main" id="{274BF747-46E1-4C83-9B38-F5D01467EC68}"/>
                  </a:ext>
                </a:extLst>
              </p:cNvPr>
              <p:cNvSpPr>
                <a:spLocks noChangeArrowheads="1"/>
              </p:cNvSpPr>
              <p:nvPr/>
            </p:nvSpPr>
            <p:spPr bwMode="auto">
              <a:xfrm>
                <a:off x="4232274" y="1611312"/>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B</a:t>
                </a:r>
                <a:endParaRPr kumimoji="0" lang="en-US" altLang="en-US" sz="500" b="0" i="0" u="none" strike="noStrike" cap="none" normalizeH="0" baseline="0">
                  <a:ln>
                    <a:noFill/>
                  </a:ln>
                  <a:solidFill>
                    <a:srgbClr val="777777"/>
                  </a:solidFill>
                  <a:effectLst/>
                </a:endParaRPr>
              </a:p>
            </p:txBody>
          </p:sp>
          <p:sp>
            <p:nvSpPr>
              <p:cNvPr id="1052" name="Category Color">
                <a:extLst>
                  <a:ext uri="{FF2B5EF4-FFF2-40B4-BE49-F238E27FC236}">
                    <a16:creationId xmlns:a16="http://schemas.microsoft.com/office/drawing/2014/main" id="{675C66AA-F0C7-4AC2-8CA8-F00DCEBA161B}"/>
                  </a:ext>
                </a:extLst>
              </p:cNvPr>
              <p:cNvSpPr>
                <a:spLocks noChangeArrowheads="1"/>
              </p:cNvSpPr>
              <p:nvPr/>
            </p:nvSpPr>
            <p:spPr bwMode="auto">
              <a:xfrm>
                <a:off x="4157663" y="1624013"/>
                <a:ext cx="53975"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53" name="Category Label">
                <a:extLst>
                  <a:ext uri="{FF2B5EF4-FFF2-40B4-BE49-F238E27FC236}">
                    <a16:creationId xmlns:a16="http://schemas.microsoft.com/office/drawing/2014/main" id="{BC8279D6-1F27-4BF3-AD48-D761AAC8824E}"/>
                  </a:ext>
                </a:extLst>
              </p:cNvPr>
              <p:cNvSpPr>
                <a:spLocks noChangeArrowheads="1"/>
              </p:cNvSpPr>
              <p:nvPr/>
            </p:nvSpPr>
            <p:spPr bwMode="auto">
              <a:xfrm>
                <a:off x="4232274" y="1714500"/>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C</a:t>
                </a:r>
                <a:endParaRPr kumimoji="0" lang="en-US" altLang="en-US" sz="500" b="0" i="0" u="none" strike="noStrike" cap="none" normalizeH="0" baseline="0">
                  <a:ln>
                    <a:noFill/>
                  </a:ln>
                  <a:solidFill>
                    <a:srgbClr val="777777"/>
                  </a:solidFill>
                  <a:effectLst/>
                </a:endParaRPr>
              </a:p>
            </p:txBody>
          </p:sp>
          <p:sp>
            <p:nvSpPr>
              <p:cNvPr id="1054" name="Category Color">
                <a:extLst>
                  <a:ext uri="{FF2B5EF4-FFF2-40B4-BE49-F238E27FC236}">
                    <a16:creationId xmlns:a16="http://schemas.microsoft.com/office/drawing/2014/main" id="{F6B1FD72-892A-41ED-BF1D-CA107A11EBC0}"/>
                  </a:ext>
                </a:extLst>
              </p:cNvPr>
              <p:cNvSpPr>
                <a:spLocks noChangeArrowheads="1"/>
              </p:cNvSpPr>
              <p:nvPr/>
            </p:nvSpPr>
            <p:spPr bwMode="auto">
              <a:xfrm>
                <a:off x="4157663" y="1728788"/>
                <a:ext cx="53975" cy="53975"/>
              </a:xfrm>
              <a:prstGeom prst="ellipse">
                <a:avLst/>
              </a:prstGeom>
              <a:solidFill>
                <a:srgbClr val="10A88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1058" name="Pyramid Chart" descr="&lt;SmartSettings&gt;&lt;SmartResize enabled=&quot;True&quot; minWidth=&quot;25&quot; minHeight=&quot;25&quot; /&gt;&lt;/SmartSettings&gt;">
            <a:extLst>
              <a:ext uri="{FF2B5EF4-FFF2-40B4-BE49-F238E27FC236}">
                <a16:creationId xmlns:a16="http://schemas.microsoft.com/office/drawing/2014/main" id="{AA08B5EF-CB25-4E10-B61C-69B028494660}"/>
              </a:ext>
            </a:extLst>
          </p:cNvPr>
          <p:cNvGrpSpPr/>
          <p:nvPr>
            <p:custDataLst>
              <p:tags r:id="rId12"/>
            </p:custDataLst>
          </p:nvPr>
        </p:nvGrpSpPr>
        <p:grpSpPr>
          <a:xfrm>
            <a:off x="9961166" y="2559050"/>
            <a:ext cx="1439069" cy="977900"/>
            <a:chOff x="1638300" y="1022033"/>
            <a:chExt cx="1439069" cy="977900"/>
          </a:xfrm>
        </p:grpSpPr>
        <p:sp>
          <p:nvSpPr>
            <p:cNvPr id="1059" name="Tile Background">
              <a:extLst>
                <a:ext uri="{FF2B5EF4-FFF2-40B4-BE49-F238E27FC236}">
                  <a16:creationId xmlns:a16="http://schemas.microsoft.com/office/drawing/2014/main" id="{BF4BCDC1-B72D-45BB-841B-FCC999C422AF}"/>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060"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4EAC5DEC-7513-4AC6-B04E-8F78F1A35624}"/>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061"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48E5C1EE-ADB2-4320-9FB1-E4CD26294101}"/>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062" name="Pyramid">
              <a:extLst>
                <a:ext uri="{FF2B5EF4-FFF2-40B4-BE49-F238E27FC236}">
                  <a16:creationId xmlns:a16="http://schemas.microsoft.com/office/drawing/2014/main" id="{8053E639-097B-4DEA-904E-F8CDE5A6112B}"/>
                </a:ext>
              </a:extLst>
            </p:cNvPr>
            <p:cNvGrpSpPr/>
            <p:nvPr/>
          </p:nvGrpSpPr>
          <p:grpSpPr>
            <a:xfrm>
              <a:off x="1810604" y="1339850"/>
              <a:ext cx="696913" cy="604838"/>
              <a:chOff x="3776663" y="1339850"/>
              <a:chExt cx="696913" cy="604838"/>
            </a:xfrm>
          </p:grpSpPr>
          <p:sp>
            <p:nvSpPr>
              <p:cNvPr id="1073" name="Layer">
                <a:extLst>
                  <a:ext uri="{FF2B5EF4-FFF2-40B4-BE49-F238E27FC236}">
                    <a16:creationId xmlns:a16="http://schemas.microsoft.com/office/drawing/2014/main" id="{18DFB5D4-48F3-41E2-B940-18340A14B514}"/>
                  </a:ext>
                </a:extLst>
              </p:cNvPr>
              <p:cNvSpPr>
                <a:spLocks/>
              </p:cNvSpPr>
              <p:nvPr/>
            </p:nvSpPr>
            <p:spPr bwMode="auto">
              <a:xfrm>
                <a:off x="3776663" y="1762125"/>
                <a:ext cx="696913" cy="182563"/>
              </a:xfrm>
              <a:custGeom>
                <a:avLst/>
                <a:gdLst>
                  <a:gd name="T0" fmla="*/ 66 w 439"/>
                  <a:gd name="T1" fmla="*/ 0 h 115"/>
                  <a:gd name="T2" fmla="*/ 0 w 439"/>
                  <a:gd name="T3" fmla="*/ 115 h 115"/>
                  <a:gd name="T4" fmla="*/ 439 w 439"/>
                  <a:gd name="T5" fmla="*/ 115 h 115"/>
                  <a:gd name="T6" fmla="*/ 373 w 439"/>
                  <a:gd name="T7" fmla="*/ 0 h 115"/>
                  <a:gd name="T8" fmla="*/ 66 w 439"/>
                  <a:gd name="T9" fmla="*/ 0 h 115"/>
                </a:gdLst>
                <a:ahLst/>
                <a:cxnLst>
                  <a:cxn ang="0">
                    <a:pos x="T0" y="T1"/>
                  </a:cxn>
                  <a:cxn ang="0">
                    <a:pos x="T2" y="T3"/>
                  </a:cxn>
                  <a:cxn ang="0">
                    <a:pos x="T4" y="T5"/>
                  </a:cxn>
                  <a:cxn ang="0">
                    <a:pos x="T6" y="T7"/>
                  </a:cxn>
                  <a:cxn ang="0">
                    <a:pos x="T8" y="T9"/>
                  </a:cxn>
                </a:cxnLst>
                <a:rect l="0" t="0" r="r" b="b"/>
                <a:pathLst>
                  <a:path w="439" h="115">
                    <a:moveTo>
                      <a:pt x="66" y="0"/>
                    </a:moveTo>
                    <a:lnTo>
                      <a:pt x="0" y="115"/>
                    </a:lnTo>
                    <a:lnTo>
                      <a:pt x="439" y="115"/>
                    </a:lnTo>
                    <a:lnTo>
                      <a:pt x="373" y="0"/>
                    </a:lnTo>
                    <a:lnTo>
                      <a:pt x="66" y="0"/>
                    </a:lnTo>
                    <a:close/>
                  </a:path>
                </a:pathLst>
              </a:custGeom>
              <a:solidFill>
                <a:srgbClr val="5DA1E5"/>
              </a:solidFill>
              <a:ln w="11113" cap="flat">
                <a:solidFill>
                  <a:srgbClr val="FFFFFF"/>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400</a:t>
                </a:r>
              </a:p>
            </p:txBody>
          </p:sp>
          <p:sp>
            <p:nvSpPr>
              <p:cNvPr id="1074" name="Layer">
                <a:extLst>
                  <a:ext uri="{FF2B5EF4-FFF2-40B4-BE49-F238E27FC236}">
                    <a16:creationId xmlns:a16="http://schemas.microsoft.com/office/drawing/2014/main" id="{8E982DC9-5855-4DC4-8425-B1A06CE3C471}"/>
                  </a:ext>
                </a:extLst>
              </p:cNvPr>
              <p:cNvSpPr>
                <a:spLocks/>
              </p:cNvSpPr>
              <p:nvPr/>
            </p:nvSpPr>
            <p:spPr bwMode="auto">
              <a:xfrm>
                <a:off x="3881438" y="1647825"/>
                <a:ext cx="487363" cy="114300"/>
              </a:xfrm>
              <a:custGeom>
                <a:avLst/>
                <a:gdLst>
                  <a:gd name="T0" fmla="*/ 42 w 307"/>
                  <a:gd name="T1" fmla="*/ 0 h 72"/>
                  <a:gd name="T2" fmla="*/ 0 w 307"/>
                  <a:gd name="T3" fmla="*/ 72 h 72"/>
                  <a:gd name="T4" fmla="*/ 307 w 307"/>
                  <a:gd name="T5" fmla="*/ 72 h 72"/>
                  <a:gd name="T6" fmla="*/ 265 w 307"/>
                  <a:gd name="T7" fmla="*/ 0 h 72"/>
                  <a:gd name="T8" fmla="*/ 42 w 307"/>
                  <a:gd name="T9" fmla="*/ 0 h 72"/>
                </a:gdLst>
                <a:ahLst/>
                <a:cxnLst>
                  <a:cxn ang="0">
                    <a:pos x="T0" y="T1"/>
                  </a:cxn>
                  <a:cxn ang="0">
                    <a:pos x="T2" y="T3"/>
                  </a:cxn>
                  <a:cxn ang="0">
                    <a:pos x="T4" y="T5"/>
                  </a:cxn>
                  <a:cxn ang="0">
                    <a:pos x="T6" y="T7"/>
                  </a:cxn>
                  <a:cxn ang="0">
                    <a:pos x="T8" y="T9"/>
                  </a:cxn>
                </a:cxnLst>
                <a:rect l="0" t="0" r="r" b="b"/>
                <a:pathLst>
                  <a:path w="307" h="72">
                    <a:moveTo>
                      <a:pt x="42" y="0"/>
                    </a:moveTo>
                    <a:lnTo>
                      <a:pt x="0" y="72"/>
                    </a:lnTo>
                    <a:lnTo>
                      <a:pt x="307" y="72"/>
                    </a:lnTo>
                    <a:lnTo>
                      <a:pt x="265" y="0"/>
                    </a:lnTo>
                    <a:lnTo>
                      <a:pt x="42" y="0"/>
                    </a:lnTo>
                    <a:close/>
                  </a:path>
                </a:pathLst>
              </a:custGeom>
              <a:solidFill>
                <a:srgbClr val="2B4055"/>
              </a:solidFill>
              <a:ln w="11113" cap="flat">
                <a:solidFill>
                  <a:srgbClr val="FFFFFF"/>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180</a:t>
                </a:r>
              </a:p>
            </p:txBody>
          </p:sp>
          <p:sp>
            <p:nvSpPr>
              <p:cNvPr id="1075" name="Layer">
                <a:extLst>
                  <a:ext uri="{FF2B5EF4-FFF2-40B4-BE49-F238E27FC236}">
                    <a16:creationId xmlns:a16="http://schemas.microsoft.com/office/drawing/2014/main" id="{CD5BA852-7EF3-44FF-95F6-47DC8369A3D0}"/>
                  </a:ext>
                </a:extLst>
              </p:cNvPr>
              <p:cNvSpPr>
                <a:spLocks/>
              </p:cNvSpPr>
              <p:nvPr/>
            </p:nvSpPr>
            <p:spPr bwMode="auto">
              <a:xfrm>
                <a:off x="3948113" y="1511300"/>
                <a:ext cx="354013" cy="136525"/>
              </a:xfrm>
              <a:custGeom>
                <a:avLst/>
                <a:gdLst>
                  <a:gd name="T0" fmla="*/ 49 w 223"/>
                  <a:gd name="T1" fmla="*/ 0 h 86"/>
                  <a:gd name="T2" fmla="*/ 0 w 223"/>
                  <a:gd name="T3" fmla="*/ 86 h 86"/>
                  <a:gd name="T4" fmla="*/ 223 w 223"/>
                  <a:gd name="T5" fmla="*/ 86 h 86"/>
                  <a:gd name="T6" fmla="*/ 174 w 223"/>
                  <a:gd name="T7" fmla="*/ 0 h 86"/>
                  <a:gd name="T8" fmla="*/ 49 w 223"/>
                  <a:gd name="T9" fmla="*/ 0 h 86"/>
                </a:gdLst>
                <a:ahLst/>
                <a:cxnLst>
                  <a:cxn ang="0">
                    <a:pos x="T0" y="T1"/>
                  </a:cxn>
                  <a:cxn ang="0">
                    <a:pos x="T2" y="T3"/>
                  </a:cxn>
                  <a:cxn ang="0">
                    <a:pos x="T4" y="T5"/>
                  </a:cxn>
                  <a:cxn ang="0">
                    <a:pos x="T6" y="T7"/>
                  </a:cxn>
                  <a:cxn ang="0">
                    <a:pos x="T8" y="T9"/>
                  </a:cxn>
                </a:cxnLst>
                <a:rect l="0" t="0" r="r" b="b"/>
                <a:pathLst>
                  <a:path w="223" h="86">
                    <a:moveTo>
                      <a:pt x="49" y="0"/>
                    </a:moveTo>
                    <a:lnTo>
                      <a:pt x="0" y="86"/>
                    </a:lnTo>
                    <a:lnTo>
                      <a:pt x="223" y="86"/>
                    </a:lnTo>
                    <a:lnTo>
                      <a:pt x="174" y="0"/>
                    </a:lnTo>
                    <a:lnTo>
                      <a:pt x="49" y="0"/>
                    </a:lnTo>
                    <a:close/>
                  </a:path>
                </a:pathLst>
              </a:custGeom>
              <a:solidFill>
                <a:srgbClr val="10A88E"/>
              </a:solidFill>
              <a:ln w="11113" cap="flat">
                <a:solidFill>
                  <a:srgbClr val="FFFFFF"/>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150</a:t>
                </a:r>
              </a:p>
            </p:txBody>
          </p:sp>
          <p:sp>
            <p:nvSpPr>
              <p:cNvPr id="1076" name="Layer">
                <a:extLst>
                  <a:ext uri="{FF2B5EF4-FFF2-40B4-BE49-F238E27FC236}">
                    <a16:creationId xmlns:a16="http://schemas.microsoft.com/office/drawing/2014/main" id="{C46D73AB-2377-4773-BFD7-7639A8D7EFDC}"/>
                  </a:ext>
                </a:extLst>
              </p:cNvPr>
              <p:cNvSpPr>
                <a:spLocks/>
              </p:cNvSpPr>
              <p:nvPr/>
            </p:nvSpPr>
            <p:spPr bwMode="auto">
              <a:xfrm>
                <a:off x="4025900" y="1339850"/>
                <a:ext cx="198438" cy="171450"/>
              </a:xfrm>
              <a:custGeom>
                <a:avLst/>
                <a:gdLst>
                  <a:gd name="T0" fmla="*/ 62 w 125"/>
                  <a:gd name="T1" fmla="*/ 0 h 108"/>
                  <a:gd name="T2" fmla="*/ 0 w 125"/>
                  <a:gd name="T3" fmla="*/ 108 h 108"/>
                  <a:gd name="T4" fmla="*/ 125 w 125"/>
                  <a:gd name="T5" fmla="*/ 108 h 108"/>
                  <a:gd name="T6" fmla="*/ 62 w 125"/>
                  <a:gd name="T7" fmla="*/ 0 h 108"/>
                </a:gdLst>
                <a:ahLst/>
                <a:cxnLst>
                  <a:cxn ang="0">
                    <a:pos x="T0" y="T1"/>
                  </a:cxn>
                  <a:cxn ang="0">
                    <a:pos x="T2" y="T3"/>
                  </a:cxn>
                  <a:cxn ang="0">
                    <a:pos x="T4" y="T5"/>
                  </a:cxn>
                  <a:cxn ang="0">
                    <a:pos x="T6" y="T7"/>
                  </a:cxn>
                </a:cxnLst>
                <a:rect l="0" t="0" r="r" b="b"/>
                <a:pathLst>
                  <a:path w="125" h="108">
                    <a:moveTo>
                      <a:pt x="62" y="0"/>
                    </a:moveTo>
                    <a:lnTo>
                      <a:pt x="0" y="108"/>
                    </a:lnTo>
                    <a:lnTo>
                      <a:pt x="125" y="108"/>
                    </a:lnTo>
                    <a:lnTo>
                      <a:pt x="62" y="0"/>
                    </a:lnTo>
                    <a:close/>
                  </a:path>
                </a:pathLst>
              </a:custGeom>
              <a:solidFill>
                <a:srgbClr val="BB5787"/>
              </a:solidFill>
              <a:ln w="11113" cap="flat">
                <a:solidFill>
                  <a:srgbClr val="FFFFFF"/>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700">
                  <a:solidFill>
                    <a:srgbClr val="FFFFFF"/>
                  </a:solidFill>
                  <a:latin typeface="Segoe UI" panose="020B0502040204020203" pitchFamily="34" charset="0"/>
                  <a:cs typeface="Segoe UI" panose="020B0502040204020203" pitchFamily="34" charset="0"/>
                </a:endParaRPr>
              </a:p>
            </p:txBody>
          </p:sp>
        </p:grpSp>
        <p:sp>
          <p:nvSpPr>
            <p:cNvPr id="1063" name="Label">
              <a:extLst>
                <a:ext uri="{FF2B5EF4-FFF2-40B4-BE49-F238E27FC236}">
                  <a16:creationId xmlns:a16="http://schemas.microsoft.com/office/drawing/2014/main" id="{A7354788-ED71-44E8-9A51-1E0544101770}"/>
                </a:ext>
              </a:extLst>
            </p:cNvPr>
            <p:cNvSpPr>
              <a:spLocks noChangeArrowheads="1"/>
            </p:cNvSpPr>
            <p:nvPr/>
          </p:nvSpPr>
          <p:spPr bwMode="auto">
            <a:xfrm>
              <a:off x="1940779" y="1358900"/>
              <a:ext cx="144270"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dirty="0">
                  <a:ln>
                    <a:noFill/>
                  </a:ln>
                  <a:solidFill>
                    <a:srgbClr val="777777"/>
                  </a:solidFill>
                  <a:effectLst/>
                  <a:latin typeface="Segoe UI" panose="020B0502040204020203" pitchFamily="34" charset="0"/>
                </a:rPr>
                <a:t>100</a:t>
              </a:r>
              <a:endParaRPr kumimoji="0" lang="en-US" altLang="en-US" sz="700" b="0" i="0" u="none" strike="noStrike" cap="none" normalizeH="0" baseline="0" dirty="0">
                <a:ln>
                  <a:noFill/>
                </a:ln>
                <a:solidFill>
                  <a:srgbClr val="777777"/>
                </a:solidFill>
                <a:effectLst/>
              </a:endParaRPr>
            </a:p>
          </p:txBody>
        </p:sp>
        <p:grpSp>
          <p:nvGrpSpPr>
            <p:cNvPr id="1064" name="Labels">
              <a:extLst>
                <a:ext uri="{FF2B5EF4-FFF2-40B4-BE49-F238E27FC236}">
                  <a16:creationId xmlns:a16="http://schemas.microsoft.com/office/drawing/2014/main" id="{85BE6A4C-5FA9-42A4-ABEA-5F473C286BED}"/>
                </a:ext>
              </a:extLst>
            </p:cNvPr>
            <p:cNvGrpSpPr/>
            <p:nvPr/>
          </p:nvGrpSpPr>
          <p:grpSpPr>
            <a:xfrm>
              <a:off x="2231291" y="1381126"/>
              <a:ext cx="674567" cy="505569"/>
              <a:chOff x="4197350" y="1381126"/>
              <a:chExt cx="674567" cy="505569"/>
            </a:xfrm>
          </p:grpSpPr>
          <p:sp>
            <p:nvSpPr>
              <p:cNvPr id="1065" name="Label">
                <a:extLst>
                  <a:ext uri="{FF2B5EF4-FFF2-40B4-BE49-F238E27FC236}">
                    <a16:creationId xmlns:a16="http://schemas.microsoft.com/office/drawing/2014/main" id="{590E5A00-E4B5-4CB4-91F9-811C31FA6D80}"/>
                  </a:ext>
                </a:extLst>
              </p:cNvPr>
              <p:cNvSpPr>
                <a:spLocks noChangeArrowheads="1"/>
              </p:cNvSpPr>
              <p:nvPr/>
            </p:nvSpPr>
            <p:spPr bwMode="auto">
              <a:xfrm>
                <a:off x="4313238" y="1381126"/>
                <a:ext cx="3189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Category D</a:t>
                </a:r>
                <a:endParaRPr kumimoji="0" lang="en-US" altLang="en-US" sz="500" b="0" i="0" u="none" strike="noStrike" cap="none" normalizeH="0" baseline="0" dirty="0">
                  <a:ln>
                    <a:noFill/>
                  </a:ln>
                  <a:solidFill>
                    <a:srgbClr val="777777"/>
                  </a:solidFill>
                  <a:effectLst/>
                </a:endParaRPr>
              </a:p>
            </p:txBody>
          </p:sp>
          <p:sp>
            <p:nvSpPr>
              <p:cNvPr id="1066" name="Line">
                <a:extLst>
                  <a:ext uri="{FF2B5EF4-FFF2-40B4-BE49-F238E27FC236}">
                    <a16:creationId xmlns:a16="http://schemas.microsoft.com/office/drawing/2014/main" id="{115D11F7-02A7-464C-94C3-AF11C076E33F}"/>
                  </a:ext>
                </a:extLst>
              </p:cNvPr>
              <p:cNvSpPr>
                <a:spLocks noChangeShapeType="1"/>
              </p:cNvSpPr>
              <p:nvPr/>
            </p:nvSpPr>
            <p:spPr bwMode="auto">
              <a:xfrm flipH="1">
                <a:off x="4197350" y="1425575"/>
                <a:ext cx="10160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67" name="Label">
                <a:extLst>
                  <a:ext uri="{FF2B5EF4-FFF2-40B4-BE49-F238E27FC236}">
                    <a16:creationId xmlns:a16="http://schemas.microsoft.com/office/drawing/2014/main" id="{3A941073-4AC1-40F7-8A99-504D1C34B745}"/>
                  </a:ext>
                </a:extLst>
              </p:cNvPr>
              <p:cNvSpPr>
                <a:spLocks noChangeArrowheads="1"/>
              </p:cNvSpPr>
              <p:nvPr/>
            </p:nvSpPr>
            <p:spPr bwMode="auto">
              <a:xfrm>
                <a:off x="4400550" y="1535114"/>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C</a:t>
                </a:r>
                <a:endParaRPr kumimoji="0" lang="en-US" altLang="en-US" sz="500" b="0" i="0" u="none" strike="noStrike" cap="none" normalizeH="0" baseline="0">
                  <a:ln>
                    <a:noFill/>
                  </a:ln>
                  <a:solidFill>
                    <a:srgbClr val="777777"/>
                  </a:solidFill>
                  <a:effectLst/>
                </a:endParaRPr>
              </a:p>
            </p:txBody>
          </p:sp>
          <p:sp>
            <p:nvSpPr>
              <p:cNvPr id="1068" name="Line">
                <a:extLst>
                  <a:ext uri="{FF2B5EF4-FFF2-40B4-BE49-F238E27FC236}">
                    <a16:creationId xmlns:a16="http://schemas.microsoft.com/office/drawing/2014/main" id="{03677082-6F27-485E-9319-A869FA7DB1EA}"/>
                  </a:ext>
                </a:extLst>
              </p:cNvPr>
              <p:cNvSpPr>
                <a:spLocks noChangeShapeType="1"/>
              </p:cNvSpPr>
              <p:nvPr/>
            </p:nvSpPr>
            <p:spPr bwMode="auto">
              <a:xfrm flipH="1">
                <a:off x="4284663" y="1579563"/>
                <a:ext cx="10160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69" name="Label">
                <a:extLst>
                  <a:ext uri="{FF2B5EF4-FFF2-40B4-BE49-F238E27FC236}">
                    <a16:creationId xmlns:a16="http://schemas.microsoft.com/office/drawing/2014/main" id="{F6C70261-4720-45AB-916F-8701A52740B8}"/>
                  </a:ext>
                </a:extLst>
              </p:cNvPr>
              <p:cNvSpPr>
                <a:spLocks noChangeArrowheads="1"/>
              </p:cNvSpPr>
              <p:nvPr/>
            </p:nvSpPr>
            <p:spPr bwMode="auto">
              <a:xfrm>
                <a:off x="4475163" y="1662114"/>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B</a:t>
                </a:r>
                <a:endParaRPr kumimoji="0" lang="en-US" altLang="en-US" sz="500" b="0" i="0" u="none" strike="noStrike" cap="none" normalizeH="0" baseline="0">
                  <a:ln>
                    <a:noFill/>
                  </a:ln>
                  <a:solidFill>
                    <a:srgbClr val="777777"/>
                  </a:solidFill>
                  <a:effectLst/>
                </a:endParaRPr>
              </a:p>
            </p:txBody>
          </p:sp>
          <p:sp>
            <p:nvSpPr>
              <p:cNvPr id="1070" name="Line">
                <a:extLst>
                  <a:ext uri="{FF2B5EF4-FFF2-40B4-BE49-F238E27FC236}">
                    <a16:creationId xmlns:a16="http://schemas.microsoft.com/office/drawing/2014/main" id="{0C05A06B-40FE-4A91-8010-4C30A003C9B8}"/>
                  </a:ext>
                </a:extLst>
              </p:cNvPr>
              <p:cNvSpPr>
                <a:spLocks noChangeShapeType="1"/>
              </p:cNvSpPr>
              <p:nvPr/>
            </p:nvSpPr>
            <p:spPr bwMode="auto">
              <a:xfrm flipH="1">
                <a:off x="4359275" y="1704975"/>
                <a:ext cx="10160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71" name="Label">
                <a:extLst>
                  <a:ext uri="{FF2B5EF4-FFF2-40B4-BE49-F238E27FC236}">
                    <a16:creationId xmlns:a16="http://schemas.microsoft.com/office/drawing/2014/main" id="{D8773BDC-5C79-4C4D-B182-8D7E30A5CEAF}"/>
                  </a:ext>
                </a:extLst>
              </p:cNvPr>
              <p:cNvSpPr>
                <a:spLocks noChangeArrowheads="1"/>
              </p:cNvSpPr>
              <p:nvPr/>
            </p:nvSpPr>
            <p:spPr bwMode="auto">
              <a:xfrm>
                <a:off x="4556125" y="1809751"/>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Category A</a:t>
                </a:r>
                <a:endParaRPr kumimoji="0" lang="en-US" altLang="en-US" sz="500" b="0" i="0" u="none" strike="noStrike" cap="none" normalizeH="0" baseline="0">
                  <a:ln>
                    <a:noFill/>
                  </a:ln>
                  <a:solidFill>
                    <a:srgbClr val="777777"/>
                  </a:solidFill>
                  <a:effectLst/>
                </a:endParaRPr>
              </a:p>
            </p:txBody>
          </p:sp>
          <p:sp>
            <p:nvSpPr>
              <p:cNvPr id="1072" name="Line">
                <a:extLst>
                  <a:ext uri="{FF2B5EF4-FFF2-40B4-BE49-F238E27FC236}">
                    <a16:creationId xmlns:a16="http://schemas.microsoft.com/office/drawing/2014/main" id="{2F288106-F259-4FDE-9463-5565D83AFE08}"/>
                  </a:ext>
                </a:extLst>
              </p:cNvPr>
              <p:cNvSpPr>
                <a:spLocks noChangeShapeType="1"/>
              </p:cNvSpPr>
              <p:nvPr/>
            </p:nvSpPr>
            <p:spPr bwMode="auto">
              <a:xfrm flipH="1">
                <a:off x="4440238" y="1854200"/>
                <a:ext cx="10160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grpSp>
      <p:grpSp>
        <p:nvGrpSpPr>
          <p:cNvPr id="1077" name="Spider Chart" descr="&lt;SmartSettings&gt;&lt;SmartResize enabled=&quot;True&quot; minWidth=&quot;25&quot; minHeight=&quot;25&quot; /&gt;&lt;/SmartSettings&gt;">
            <a:extLst>
              <a:ext uri="{FF2B5EF4-FFF2-40B4-BE49-F238E27FC236}">
                <a16:creationId xmlns:a16="http://schemas.microsoft.com/office/drawing/2014/main" id="{C3B9E4E9-2554-4912-A51A-24C2F5D1403A}"/>
              </a:ext>
            </a:extLst>
          </p:cNvPr>
          <p:cNvGrpSpPr/>
          <p:nvPr>
            <p:custDataLst>
              <p:tags r:id="rId13"/>
            </p:custDataLst>
          </p:nvPr>
        </p:nvGrpSpPr>
        <p:grpSpPr>
          <a:xfrm>
            <a:off x="194865" y="3676119"/>
            <a:ext cx="1439069" cy="978961"/>
            <a:chOff x="1638300" y="1022033"/>
            <a:chExt cx="1439069" cy="978961"/>
          </a:xfrm>
        </p:grpSpPr>
        <p:sp>
          <p:nvSpPr>
            <p:cNvPr id="1078" name="Tile Background">
              <a:extLst>
                <a:ext uri="{FF2B5EF4-FFF2-40B4-BE49-F238E27FC236}">
                  <a16:creationId xmlns:a16="http://schemas.microsoft.com/office/drawing/2014/main" id="{2BE47CF7-C50F-4FA3-AE6B-2EA9F8DE013F}"/>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079"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9D20ABD7-9E69-45A5-9449-0D63F3A9170E}"/>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080"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4D5D336B-59D1-4189-91DE-7B0040B980B8}"/>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081" name="Scales">
              <a:extLst>
                <a:ext uri="{FF2B5EF4-FFF2-40B4-BE49-F238E27FC236}">
                  <a16:creationId xmlns:a16="http://schemas.microsoft.com/office/drawing/2014/main" id="{88620970-C830-4DB1-9A8B-9E3EC50FCA63}"/>
                </a:ext>
              </a:extLst>
            </p:cNvPr>
            <p:cNvGrpSpPr/>
            <p:nvPr/>
          </p:nvGrpSpPr>
          <p:grpSpPr>
            <a:xfrm>
              <a:off x="1942209" y="1417638"/>
              <a:ext cx="455613" cy="479425"/>
              <a:chOff x="3832226" y="1411288"/>
              <a:chExt cx="455613" cy="479425"/>
            </a:xfrm>
          </p:grpSpPr>
          <p:sp>
            <p:nvSpPr>
              <p:cNvPr id="1135" name="Scale">
                <a:extLst>
                  <a:ext uri="{FF2B5EF4-FFF2-40B4-BE49-F238E27FC236}">
                    <a16:creationId xmlns:a16="http://schemas.microsoft.com/office/drawing/2014/main" id="{D60E1592-85F4-4410-AB42-2856EB0051AF}"/>
                  </a:ext>
                </a:extLst>
              </p:cNvPr>
              <p:cNvSpPr>
                <a:spLocks/>
              </p:cNvSpPr>
              <p:nvPr/>
            </p:nvSpPr>
            <p:spPr bwMode="auto">
              <a:xfrm>
                <a:off x="4027488" y="1617663"/>
                <a:ext cx="63500" cy="66675"/>
              </a:xfrm>
              <a:custGeom>
                <a:avLst/>
                <a:gdLst>
                  <a:gd name="T0" fmla="*/ 254 w 314"/>
                  <a:gd name="T1" fmla="*/ 297 h 329"/>
                  <a:gd name="T2" fmla="*/ 157 w 314"/>
                  <a:gd name="T3" fmla="*/ 329 h 329"/>
                  <a:gd name="T4" fmla="*/ 60 w 314"/>
                  <a:gd name="T5" fmla="*/ 297 h 329"/>
                  <a:gd name="T6" fmla="*/ 0 w 314"/>
                  <a:gd name="T7" fmla="*/ 215 h 329"/>
                  <a:gd name="T8" fmla="*/ 0 w 314"/>
                  <a:gd name="T9" fmla="*/ 113 h 329"/>
                  <a:gd name="T10" fmla="*/ 60 w 314"/>
                  <a:gd name="T11" fmla="*/ 31 h 329"/>
                  <a:gd name="T12" fmla="*/ 157 w 314"/>
                  <a:gd name="T13" fmla="*/ 0 h 329"/>
                  <a:gd name="T14" fmla="*/ 254 w 314"/>
                  <a:gd name="T15" fmla="*/ 31 h 329"/>
                  <a:gd name="T16" fmla="*/ 314 w 314"/>
                  <a:gd name="T17" fmla="*/ 113 h 329"/>
                  <a:gd name="T18" fmla="*/ 314 w 314"/>
                  <a:gd name="T19" fmla="*/ 215 h 329"/>
                  <a:gd name="T20" fmla="*/ 254 w 314"/>
                  <a:gd name="T21" fmla="*/ 29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29">
                    <a:moveTo>
                      <a:pt x="254" y="297"/>
                    </a:moveTo>
                    <a:lnTo>
                      <a:pt x="157" y="329"/>
                    </a:lnTo>
                    <a:lnTo>
                      <a:pt x="60" y="297"/>
                    </a:lnTo>
                    <a:lnTo>
                      <a:pt x="0" y="215"/>
                    </a:lnTo>
                    <a:lnTo>
                      <a:pt x="0" y="113"/>
                    </a:lnTo>
                    <a:lnTo>
                      <a:pt x="60" y="31"/>
                    </a:lnTo>
                    <a:lnTo>
                      <a:pt x="157" y="0"/>
                    </a:lnTo>
                    <a:lnTo>
                      <a:pt x="254" y="31"/>
                    </a:lnTo>
                    <a:lnTo>
                      <a:pt x="314" y="113"/>
                    </a:lnTo>
                    <a:lnTo>
                      <a:pt x="314" y="215"/>
                    </a:lnTo>
                    <a:lnTo>
                      <a:pt x="254" y="297"/>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36" name="Scale">
                <a:extLst>
                  <a:ext uri="{FF2B5EF4-FFF2-40B4-BE49-F238E27FC236}">
                    <a16:creationId xmlns:a16="http://schemas.microsoft.com/office/drawing/2014/main" id="{DEAF6872-DCA2-45D0-B080-C10447B42872}"/>
                  </a:ext>
                </a:extLst>
              </p:cNvPr>
              <p:cNvSpPr>
                <a:spLocks/>
              </p:cNvSpPr>
              <p:nvPr/>
            </p:nvSpPr>
            <p:spPr bwMode="auto">
              <a:xfrm>
                <a:off x="3832226" y="1411288"/>
                <a:ext cx="455613" cy="479425"/>
              </a:xfrm>
              <a:custGeom>
                <a:avLst/>
                <a:gdLst>
                  <a:gd name="T0" fmla="*/ 1825 w 2256"/>
                  <a:gd name="T1" fmla="*/ 2144 h 2370"/>
                  <a:gd name="T2" fmla="*/ 1128 w 2256"/>
                  <a:gd name="T3" fmla="*/ 2370 h 2370"/>
                  <a:gd name="T4" fmla="*/ 431 w 2256"/>
                  <a:gd name="T5" fmla="*/ 2144 h 2370"/>
                  <a:gd name="T6" fmla="*/ 0 w 2256"/>
                  <a:gd name="T7" fmla="*/ 1551 h 2370"/>
                  <a:gd name="T8" fmla="*/ 0 w 2256"/>
                  <a:gd name="T9" fmla="*/ 819 h 2370"/>
                  <a:gd name="T10" fmla="*/ 431 w 2256"/>
                  <a:gd name="T11" fmla="*/ 227 h 2370"/>
                  <a:gd name="T12" fmla="*/ 1128 w 2256"/>
                  <a:gd name="T13" fmla="*/ 0 h 2370"/>
                  <a:gd name="T14" fmla="*/ 1825 w 2256"/>
                  <a:gd name="T15" fmla="*/ 227 h 2370"/>
                  <a:gd name="T16" fmla="*/ 2256 w 2256"/>
                  <a:gd name="T17" fmla="*/ 819 h 2370"/>
                  <a:gd name="T18" fmla="*/ 2256 w 2256"/>
                  <a:gd name="T19" fmla="*/ 1551 h 2370"/>
                  <a:gd name="T20" fmla="*/ 1825 w 2256"/>
                  <a:gd name="T21" fmla="*/ 2144 h 2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6" h="2370">
                    <a:moveTo>
                      <a:pt x="1825" y="2144"/>
                    </a:moveTo>
                    <a:lnTo>
                      <a:pt x="1128" y="2370"/>
                    </a:lnTo>
                    <a:lnTo>
                      <a:pt x="431" y="2144"/>
                    </a:lnTo>
                    <a:lnTo>
                      <a:pt x="0" y="1551"/>
                    </a:lnTo>
                    <a:lnTo>
                      <a:pt x="0" y="819"/>
                    </a:lnTo>
                    <a:lnTo>
                      <a:pt x="431" y="227"/>
                    </a:lnTo>
                    <a:lnTo>
                      <a:pt x="1128" y="0"/>
                    </a:lnTo>
                    <a:lnTo>
                      <a:pt x="1825" y="227"/>
                    </a:lnTo>
                    <a:lnTo>
                      <a:pt x="2256" y="819"/>
                    </a:lnTo>
                    <a:lnTo>
                      <a:pt x="2256" y="1551"/>
                    </a:lnTo>
                    <a:lnTo>
                      <a:pt x="1825" y="2144"/>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37" name="Scale">
                <a:extLst>
                  <a:ext uri="{FF2B5EF4-FFF2-40B4-BE49-F238E27FC236}">
                    <a16:creationId xmlns:a16="http://schemas.microsoft.com/office/drawing/2014/main" id="{E88866DF-FBAD-42B7-ABA6-6510BAF48823}"/>
                  </a:ext>
                </a:extLst>
              </p:cNvPr>
              <p:cNvSpPr>
                <a:spLocks/>
              </p:cNvSpPr>
              <p:nvPr/>
            </p:nvSpPr>
            <p:spPr bwMode="auto">
              <a:xfrm>
                <a:off x="3897313" y="1479550"/>
                <a:ext cx="325438" cy="342900"/>
              </a:xfrm>
              <a:custGeom>
                <a:avLst/>
                <a:gdLst>
                  <a:gd name="T0" fmla="*/ 1301 w 1608"/>
                  <a:gd name="T1" fmla="*/ 1529 h 1690"/>
                  <a:gd name="T2" fmla="*/ 804 w 1608"/>
                  <a:gd name="T3" fmla="*/ 1690 h 1690"/>
                  <a:gd name="T4" fmla="*/ 307 w 1608"/>
                  <a:gd name="T5" fmla="*/ 1529 h 1690"/>
                  <a:gd name="T6" fmla="*/ 0 w 1608"/>
                  <a:gd name="T7" fmla="*/ 1106 h 1690"/>
                  <a:gd name="T8" fmla="*/ 0 w 1608"/>
                  <a:gd name="T9" fmla="*/ 584 h 1690"/>
                  <a:gd name="T10" fmla="*/ 307 w 1608"/>
                  <a:gd name="T11" fmla="*/ 162 h 1690"/>
                  <a:gd name="T12" fmla="*/ 804 w 1608"/>
                  <a:gd name="T13" fmla="*/ 0 h 1690"/>
                  <a:gd name="T14" fmla="*/ 1301 w 1608"/>
                  <a:gd name="T15" fmla="*/ 162 h 1690"/>
                  <a:gd name="T16" fmla="*/ 1608 w 1608"/>
                  <a:gd name="T17" fmla="*/ 584 h 1690"/>
                  <a:gd name="T18" fmla="*/ 1608 w 1608"/>
                  <a:gd name="T19" fmla="*/ 1106 h 1690"/>
                  <a:gd name="T20" fmla="*/ 1301 w 1608"/>
                  <a:gd name="T21" fmla="*/ 1529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8" h="1690">
                    <a:moveTo>
                      <a:pt x="1301" y="1529"/>
                    </a:moveTo>
                    <a:lnTo>
                      <a:pt x="804" y="1690"/>
                    </a:lnTo>
                    <a:lnTo>
                      <a:pt x="307" y="1529"/>
                    </a:lnTo>
                    <a:lnTo>
                      <a:pt x="0" y="1106"/>
                    </a:lnTo>
                    <a:lnTo>
                      <a:pt x="0" y="584"/>
                    </a:lnTo>
                    <a:lnTo>
                      <a:pt x="307" y="162"/>
                    </a:lnTo>
                    <a:lnTo>
                      <a:pt x="804" y="0"/>
                    </a:lnTo>
                    <a:lnTo>
                      <a:pt x="1301" y="162"/>
                    </a:lnTo>
                    <a:lnTo>
                      <a:pt x="1608" y="584"/>
                    </a:lnTo>
                    <a:lnTo>
                      <a:pt x="1608" y="1106"/>
                    </a:lnTo>
                    <a:lnTo>
                      <a:pt x="1301" y="1529"/>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38" name="Scale">
                <a:extLst>
                  <a:ext uri="{FF2B5EF4-FFF2-40B4-BE49-F238E27FC236}">
                    <a16:creationId xmlns:a16="http://schemas.microsoft.com/office/drawing/2014/main" id="{3800525D-B9D1-475A-8A2C-B8C6287762F2}"/>
                  </a:ext>
                </a:extLst>
              </p:cNvPr>
              <p:cNvSpPr>
                <a:spLocks/>
              </p:cNvSpPr>
              <p:nvPr/>
            </p:nvSpPr>
            <p:spPr bwMode="auto">
              <a:xfrm>
                <a:off x="3962401" y="1549400"/>
                <a:ext cx="195263" cy="203200"/>
              </a:xfrm>
              <a:custGeom>
                <a:avLst/>
                <a:gdLst>
                  <a:gd name="T0" fmla="*/ 777 w 960"/>
                  <a:gd name="T1" fmla="*/ 913 h 1009"/>
                  <a:gd name="T2" fmla="*/ 480 w 960"/>
                  <a:gd name="T3" fmla="*/ 1009 h 1009"/>
                  <a:gd name="T4" fmla="*/ 183 w 960"/>
                  <a:gd name="T5" fmla="*/ 913 h 1009"/>
                  <a:gd name="T6" fmla="*/ 0 w 960"/>
                  <a:gd name="T7" fmla="*/ 660 h 1009"/>
                  <a:gd name="T8" fmla="*/ 0 w 960"/>
                  <a:gd name="T9" fmla="*/ 348 h 1009"/>
                  <a:gd name="T10" fmla="*/ 183 w 960"/>
                  <a:gd name="T11" fmla="*/ 96 h 1009"/>
                  <a:gd name="T12" fmla="*/ 480 w 960"/>
                  <a:gd name="T13" fmla="*/ 0 h 1009"/>
                  <a:gd name="T14" fmla="*/ 777 w 960"/>
                  <a:gd name="T15" fmla="*/ 96 h 1009"/>
                  <a:gd name="T16" fmla="*/ 960 w 960"/>
                  <a:gd name="T17" fmla="*/ 348 h 1009"/>
                  <a:gd name="T18" fmla="*/ 960 w 960"/>
                  <a:gd name="T19" fmla="*/ 660 h 1009"/>
                  <a:gd name="T20" fmla="*/ 777 w 960"/>
                  <a:gd name="T21" fmla="*/ 913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0" h="1009">
                    <a:moveTo>
                      <a:pt x="777" y="913"/>
                    </a:moveTo>
                    <a:lnTo>
                      <a:pt x="480" y="1009"/>
                    </a:lnTo>
                    <a:lnTo>
                      <a:pt x="183" y="913"/>
                    </a:lnTo>
                    <a:lnTo>
                      <a:pt x="0" y="660"/>
                    </a:lnTo>
                    <a:lnTo>
                      <a:pt x="0" y="348"/>
                    </a:lnTo>
                    <a:lnTo>
                      <a:pt x="183" y="96"/>
                    </a:lnTo>
                    <a:lnTo>
                      <a:pt x="480" y="0"/>
                    </a:lnTo>
                    <a:lnTo>
                      <a:pt x="777" y="96"/>
                    </a:lnTo>
                    <a:lnTo>
                      <a:pt x="960" y="348"/>
                    </a:lnTo>
                    <a:lnTo>
                      <a:pt x="960" y="660"/>
                    </a:lnTo>
                    <a:lnTo>
                      <a:pt x="777" y="913"/>
                    </a:lnTo>
                    <a:close/>
                  </a:path>
                </a:pathLst>
              </a:custGeom>
              <a:noFill/>
              <a:ln w="6350" cap="flat">
                <a:solidFill>
                  <a:srgbClr val="C8C8C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082" name="Axes">
              <a:extLst>
                <a:ext uri="{FF2B5EF4-FFF2-40B4-BE49-F238E27FC236}">
                  <a16:creationId xmlns:a16="http://schemas.microsoft.com/office/drawing/2014/main" id="{EC2D7F86-50C8-447C-A4AD-0E3D6FE0A0FB}"/>
                </a:ext>
              </a:extLst>
            </p:cNvPr>
            <p:cNvGrpSpPr/>
            <p:nvPr/>
          </p:nvGrpSpPr>
          <p:grpSpPr>
            <a:xfrm>
              <a:off x="1908871" y="1382713"/>
              <a:ext cx="522288" cy="549275"/>
              <a:chOff x="3798888" y="1376363"/>
              <a:chExt cx="522288" cy="549275"/>
            </a:xfrm>
          </p:grpSpPr>
          <p:sp>
            <p:nvSpPr>
              <p:cNvPr id="1125" name="Axis">
                <a:extLst>
                  <a:ext uri="{FF2B5EF4-FFF2-40B4-BE49-F238E27FC236}">
                    <a16:creationId xmlns:a16="http://schemas.microsoft.com/office/drawing/2014/main" id="{4BA7E94B-2204-4DC1-B3CA-7DFAFA6106AE}"/>
                  </a:ext>
                </a:extLst>
              </p:cNvPr>
              <p:cNvSpPr>
                <a:spLocks noChangeShapeType="1"/>
              </p:cNvSpPr>
              <p:nvPr/>
            </p:nvSpPr>
            <p:spPr bwMode="auto">
              <a:xfrm flipH="1" flipV="1">
                <a:off x="4059238" y="1651000"/>
                <a:ext cx="161925" cy="222250"/>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26" name="Axis">
                <a:extLst>
                  <a:ext uri="{FF2B5EF4-FFF2-40B4-BE49-F238E27FC236}">
                    <a16:creationId xmlns:a16="http://schemas.microsoft.com/office/drawing/2014/main" id="{15749604-0418-4DD3-88A1-0C23D85E7D2A}"/>
                  </a:ext>
                </a:extLst>
              </p:cNvPr>
              <p:cNvSpPr>
                <a:spLocks noChangeShapeType="1"/>
              </p:cNvSpPr>
              <p:nvPr/>
            </p:nvSpPr>
            <p:spPr bwMode="auto">
              <a:xfrm flipV="1">
                <a:off x="4059238" y="1651000"/>
                <a:ext cx="0" cy="274638"/>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27" name="Axis">
                <a:extLst>
                  <a:ext uri="{FF2B5EF4-FFF2-40B4-BE49-F238E27FC236}">
                    <a16:creationId xmlns:a16="http://schemas.microsoft.com/office/drawing/2014/main" id="{AE75CD61-BE6B-42D6-80AC-B9A543EF666F}"/>
                  </a:ext>
                </a:extLst>
              </p:cNvPr>
              <p:cNvSpPr>
                <a:spLocks noChangeShapeType="1"/>
              </p:cNvSpPr>
              <p:nvPr/>
            </p:nvSpPr>
            <p:spPr bwMode="auto">
              <a:xfrm flipV="1">
                <a:off x="3898901" y="1651000"/>
                <a:ext cx="160338" cy="222250"/>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28" name="Axis">
                <a:extLst>
                  <a:ext uri="{FF2B5EF4-FFF2-40B4-BE49-F238E27FC236}">
                    <a16:creationId xmlns:a16="http://schemas.microsoft.com/office/drawing/2014/main" id="{E3074B2A-7EDC-401E-9833-12BAA5AB3648}"/>
                  </a:ext>
                </a:extLst>
              </p:cNvPr>
              <p:cNvSpPr>
                <a:spLocks noChangeShapeType="1"/>
              </p:cNvSpPr>
              <p:nvPr/>
            </p:nvSpPr>
            <p:spPr bwMode="auto">
              <a:xfrm flipV="1">
                <a:off x="3798888" y="1651000"/>
                <a:ext cx="260350" cy="84138"/>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29" name="Axis">
                <a:extLst>
                  <a:ext uri="{FF2B5EF4-FFF2-40B4-BE49-F238E27FC236}">
                    <a16:creationId xmlns:a16="http://schemas.microsoft.com/office/drawing/2014/main" id="{A002CADE-4D24-4FEA-9E58-5756ADA7EECA}"/>
                  </a:ext>
                </a:extLst>
              </p:cNvPr>
              <p:cNvSpPr>
                <a:spLocks noChangeShapeType="1"/>
              </p:cNvSpPr>
              <p:nvPr/>
            </p:nvSpPr>
            <p:spPr bwMode="auto">
              <a:xfrm>
                <a:off x="3798888" y="1566863"/>
                <a:ext cx="260350" cy="84138"/>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30" name="Axis">
                <a:extLst>
                  <a:ext uri="{FF2B5EF4-FFF2-40B4-BE49-F238E27FC236}">
                    <a16:creationId xmlns:a16="http://schemas.microsoft.com/office/drawing/2014/main" id="{14ECAD83-1D80-4932-A154-C1CFDC28749E}"/>
                  </a:ext>
                </a:extLst>
              </p:cNvPr>
              <p:cNvSpPr>
                <a:spLocks noChangeShapeType="1"/>
              </p:cNvSpPr>
              <p:nvPr/>
            </p:nvSpPr>
            <p:spPr bwMode="auto">
              <a:xfrm>
                <a:off x="3898901" y="1428750"/>
                <a:ext cx="160338" cy="222250"/>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31" name="Axis">
                <a:extLst>
                  <a:ext uri="{FF2B5EF4-FFF2-40B4-BE49-F238E27FC236}">
                    <a16:creationId xmlns:a16="http://schemas.microsoft.com/office/drawing/2014/main" id="{CB4A9796-437B-430A-B57F-3B7932466BDF}"/>
                  </a:ext>
                </a:extLst>
              </p:cNvPr>
              <p:cNvSpPr>
                <a:spLocks noChangeShapeType="1"/>
              </p:cNvSpPr>
              <p:nvPr/>
            </p:nvSpPr>
            <p:spPr bwMode="auto">
              <a:xfrm>
                <a:off x="4059238" y="1376363"/>
                <a:ext cx="0" cy="274638"/>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32" name="Axis">
                <a:extLst>
                  <a:ext uri="{FF2B5EF4-FFF2-40B4-BE49-F238E27FC236}">
                    <a16:creationId xmlns:a16="http://schemas.microsoft.com/office/drawing/2014/main" id="{287A55DF-FF8B-4AAB-9351-A6E51F622E3D}"/>
                  </a:ext>
                </a:extLst>
              </p:cNvPr>
              <p:cNvSpPr>
                <a:spLocks noChangeShapeType="1"/>
              </p:cNvSpPr>
              <p:nvPr/>
            </p:nvSpPr>
            <p:spPr bwMode="auto">
              <a:xfrm flipH="1">
                <a:off x="4059238" y="1428750"/>
                <a:ext cx="161925" cy="222250"/>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33" name="Axis">
                <a:extLst>
                  <a:ext uri="{FF2B5EF4-FFF2-40B4-BE49-F238E27FC236}">
                    <a16:creationId xmlns:a16="http://schemas.microsoft.com/office/drawing/2014/main" id="{B838947B-898E-41B1-B85C-9ACD261F2CB8}"/>
                  </a:ext>
                </a:extLst>
              </p:cNvPr>
              <p:cNvSpPr>
                <a:spLocks noChangeShapeType="1"/>
              </p:cNvSpPr>
              <p:nvPr/>
            </p:nvSpPr>
            <p:spPr bwMode="auto">
              <a:xfrm flipH="1">
                <a:off x="4059238" y="1566863"/>
                <a:ext cx="261938" cy="84138"/>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34" name="Axis">
                <a:extLst>
                  <a:ext uri="{FF2B5EF4-FFF2-40B4-BE49-F238E27FC236}">
                    <a16:creationId xmlns:a16="http://schemas.microsoft.com/office/drawing/2014/main" id="{894BE90A-EB36-4F8A-8FA3-36F21DEA7763}"/>
                  </a:ext>
                </a:extLst>
              </p:cNvPr>
              <p:cNvSpPr>
                <a:spLocks noChangeShapeType="1"/>
              </p:cNvSpPr>
              <p:nvPr/>
            </p:nvSpPr>
            <p:spPr bwMode="auto">
              <a:xfrm flipH="1" flipV="1">
                <a:off x="4059238" y="1651000"/>
                <a:ext cx="261938" cy="84138"/>
              </a:xfrm>
              <a:prstGeom prst="line">
                <a:avLst/>
              </a:prstGeom>
              <a:noFill/>
              <a:ln w="6350" cap="flat">
                <a:solidFill>
                  <a:srgbClr val="92929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083" name="Area 1">
              <a:extLst>
                <a:ext uri="{FF2B5EF4-FFF2-40B4-BE49-F238E27FC236}">
                  <a16:creationId xmlns:a16="http://schemas.microsoft.com/office/drawing/2014/main" id="{C0ACDA54-1344-4BC6-B0E9-CE952EBF476E}"/>
                </a:ext>
              </a:extLst>
            </p:cNvPr>
            <p:cNvGrpSpPr/>
            <p:nvPr/>
          </p:nvGrpSpPr>
          <p:grpSpPr>
            <a:xfrm>
              <a:off x="2067621" y="1454150"/>
              <a:ext cx="274638" cy="357188"/>
              <a:chOff x="3957638" y="1447800"/>
              <a:chExt cx="274638" cy="357188"/>
            </a:xfrm>
          </p:grpSpPr>
          <p:sp>
            <p:nvSpPr>
              <p:cNvPr id="1113" name="Area">
                <a:extLst>
                  <a:ext uri="{FF2B5EF4-FFF2-40B4-BE49-F238E27FC236}">
                    <a16:creationId xmlns:a16="http://schemas.microsoft.com/office/drawing/2014/main" id="{D2CE5EC0-FA04-41DD-B856-9022EF900058}"/>
                  </a:ext>
                </a:extLst>
              </p:cNvPr>
              <p:cNvSpPr>
                <a:spLocks/>
              </p:cNvSpPr>
              <p:nvPr/>
            </p:nvSpPr>
            <p:spPr bwMode="auto">
              <a:xfrm>
                <a:off x="3963988" y="1449388"/>
                <a:ext cx="258763" cy="347663"/>
              </a:xfrm>
              <a:custGeom>
                <a:avLst/>
                <a:gdLst>
                  <a:gd name="T0" fmla="*/ 472 w 1277"/>
                  <a:gd name="T1" fmla="*/ 0 h 1719"/>
                  <a:gd name="T2" fmla="*/ 615 w 1277"/>
                  <a:gd name="T3" fmla="*/ 801 h 1719"/>
                  <a:gd name="T4" fmla="*/ 1277 w 1277"/>
                  <a:gd name="T5" fmla="*/ 740 h 1719"/>
                  <a:gd name="T6" fmla="*/ 883 w 1277"/>
                  <a:gd name="T7" fmla="*/ 1130 h 1719"/>
                  <a:gd name="T8" fmla="*/ 670 w 1277"/>
                  <a:gd name="T9" fmla="*/ 1271 h 1719"/>
                  <a:gd name="T10" fmla="*/ 473 w 1277"/>
                  <a:gd name="T11" fmla="*/ 1719 h 1719"/>
                  <a:gd name="T12" fmla="*/ 331 w 1277"/>
                  <a:gd name="T13" fmla="*/ 1190 h 1719"/>
                  <a:gd name="T14" fmla="*/ 97 w 1277"/>
                  <a:gd name="T15" fmla="*/ 1118 h 1719"/>
                  <a:gd name="T16" fmla="*/ 0 w 1277"/>
                  <a:gd name="T17" fmla="*/ 846 h 1719"/>
                  <a:gd name="T18" fmla="*/ 332 w 1277"/>
                  <a:gd name="T19" fmla="*/ 802 h 1719"/>
                  <a:gd name="T20" fmla="*/ 472 w 1277"/>
                  <a:gd name="T21" fmla="*/ 0 h 1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7" h="1719">
                    <a:moveTo>
                      <a:pt x="472" y="0"/>
                    </a:moveTo>
                    <a:lnTo>
                      <a:pt x="615" y="801"/>
                    </a:lnTo>
                    <a:lnTo>
                      <a:pt x="1277" y="740"/>
                    </a:lnTo>
                    <a:lnTo>
                      <a:pt x="883" y="1130"/>
                    </a:lnTo>
                    <a:lnTo>
                      <a:pt x="670" y="1271"/>
                    </a:lnTo>
                    <a:lnTo>
                      <a:pt x="473" y="1719"/>
                    </a:lnTo>
                    <a:lnTo>
                      <a:pt x="331" y="1190"/>
                    </a:lnTo>
                    <a:lnTo>
                      <a:pt x="97" y="1118"/>
                    </a:lnTo>
                    <a:lnTo>
                      <a:pt x="0" y="846"/>
                    </a:lnTo>
                    <a:lnTo>
                      <a:pt x="332" y="802"/>
                    </a:lnTo>
                    <a:lnTo>
                      <a:pt x="472" y="0"/>
                    </a:lnTo>
                    <a:close/>
                  </a:path>
                </a:pathLst>
              </a:custGeom>
              <a:solidFill>
                <a:srgbClr val="5DA1E5">
                  <a:alpha val="50000"/>
                </a:srgbClr>
              </a:solidFill>
              <a:ln w="6350" cap="flat">
                <a:solidFill>
                  <a:srgbClr val="1E6EBE"/>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nvGrpSpPr>
              <p:cNvPr id="1114" name="Points">
                <a:extLst>
                  <a:ext uri="{FF2B5EF4-FFF2-40B4-BE49-F238E27FC236}">
                    <a16:creationId xmlns:a16="http://schemas.microsoft.com/office/drawing/2014/main" id="{52BF0B22-AA0E-48BD-9624-598D96235AB6}"/>
                  </a:ext>
                </a:extLst>
              </p:cNvPr>
              <p:cNvGrpSpPr/>
              <p:nvPr/>
            </p:nvGrpSpPr>
            <p:grpSpPr>
              <a:xfrm>
                <a:off x="3957638" y="1447800"/>
                <a:ext cx="274638" cy="357188"/>
                <a:chOff x="3957638" y="1447800"/>
                <a:chExt cx="274638" cy="357188"/>
              </a:xfrm>
            </p:grpSpPr>
            <p:sp>
              <p:nvSpPr>
                <p:cNvPr id="1115" name="Point">
                  <a:extLst>
                    <a:ext uri="{FF2B5EF4-FFF2-40B4-BE49-F238E27FC236}">
                      <a16:creationId xmlns:a16="http://schemas.microsoft.com/office/drawing/2014/main" id="{FEC194A6-0990-4333-9388-7B1568141610}"/>
                    </a:ext>
                  </a:extLst>
                </p:cNvPr>
                <p:cNvSpPr>
                  <a:spLocks noChangeArrowheads="1"/>
                </p:cNvSpPr>
                <p:nvPr/>
              </p:nvSpPr>
              <p:spPr bwMode="auto">
                <a:xfrm>
                  <a:off x="4083051" y="1603375"/>
                  <a:ext cx="12700" cy="12700"/>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16" name="Point">
                  <a:extLst>
                    <a:ext uri="{FF2B5EF4-FFF2-40B4-BE49-F238E27FC236}">
                      <a16:creationId xmlns:a16="http://schemas.microsoft.com/office/drawing/2014/main" id="{DA074E00-96A0-4606-9EE8-7D6932A61AAA}"/>
                    </a:ext>
                  </a:extLst>
                </p:cNvPr>
                <p:cNvSpPr>
                  <a:spLocks noChangeArrowheads="1"/>
                </p:cNvSpPr>
                <p:nvPr/>
              </p:nvSpPr>
              <p:spPr bwMode="auto">
                <a:xfrm>
                  <a:off x="4219576" y="1590675"/>
                  <a:ext cx="12700" cy="14288"/>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17" name="Point">
                  <a:extLst>
                    <a:ext uri="{FF2B5EF4-FFF2-40B4-BE49-F238E27FC236}">
                      <a16:creationId xmlns:a16="http://schemas.microsoft.com/office/drawing/2014/main" id="{A50ED39F-054C-4811-9F4B-C65E6C7DB653}"/>
                    </a:ext>
                  </a:extLst>
                </p:cNvPr>
                <p:cNvSpPr>
                  <a:spLocks noChangeArrowheads="1"/>
                </p:cNvSpPr>
                <p:nvPr/>
              </p:nvSpPr>
              <p:spPr bwMode="auto">
                <a:xfrm>
                  <a:off x="4135438" y="1670050"/>
                  <a:ext cx="14288" cy="14288"/>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18" name="Point">
                  <a:extLst>
                    <a:ext uri="{FF2B5EF4-FFF2-40B4-BE49-F238E27FC236}">
                      <a16:creationId xmlns:a16="http://schemas.microsoft.com/office/drawing/2014/main" id="{B9F98C33-E121-4991-88C2-243DBBD5F6BC}"/>
                    </a:ext>
                  </a:extLst>
                </p:cNvPr>
                <p:cNvSpPr>
                  <a:spLocks noChangeArrowheads="1"/>
                </p:cNvSpPr>
                <p:nvPr/>
              </p:nvSpPr>
              <p:spPr bwMode="auto">
                <a:xfrm>
                  <a:off x="4094163" y="1700213"/>
                  <a:ext cx="12700" cy="14288"/>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19" name="Point">
                  <a:extLst>
                    <a:ext uri="{FF2B5EF4-FFF2-40B4-BE49-F238E27FC236}">
                      <a16:creationId xmlns:a16="http://schemas.microsoft.com/office/drawing/2014/main" id="{9A6807AF-B6CD-43B1-90D1-349F3E79CC0E}"/>
                    </a:ext>
                  </a:extLst>
                </p:cNvPr>
                <p:cNvSpPr>
                  <a:spLocks noChangeArrowheads="1"/>
                </p:cNvSpPr>
                <p:nvPr/>
              </p:nvSpPr>
              <p:spPr bwMode="auto">
                <a:xfrm>
                  <a:off x="4052888" y="1792288"/>
                  <a:ext cx="12700" cy="12700"/>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20" name="Point">
                  <a:extLst>
                    <a:ext uri="{FF2B5EF4-FFF2-40B4-BE49-F238E27FC236}">
                      <a16:creationId xmlns:a16="http://schemas.microsoft.com/office/drawing/2014/main" id="{AF7648B6-8736-48D6-A70A-8C9EBE6A76FD}"/>
                    </a:ext>
                  </a:extLst>
                </p:cNvPr>
                <p:cNvSpPr>
                  <a:spLocks noChangeArrowheads="1"/>
                </p:cNvSpPr>
                <p:nvPr/>
              </p:nvSpPr>
              <p:spPr bwMode="auto">
                <a:xfrm>
                  <a:off x="4024313" y="1684338"/>
                  <a:ext cx="12700" cy="12700"/>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21" name="Point">
                  <a:extLst>
                    <a:ext uri="{FF2B5EF4-FFF2-40B4-BE49-F238E27FC236}">
                      <a16:creationId xmlns:a16="http://schemas.microsoft.com/office/drawing/2014/main" id="{09D4E078-3FDF-4AC3-8A0B-A356807EDB47}"/>
                    </a:ext>
                  </a:extLst>
                </p:cNvPr>
                <p:cNvSpPr>
                  <a:spLocks noChangeArrowheads="1"/>
                </p:cNvSpPr>
                <p:nvPr/>
              </p:nvSpPr>
              <p:spPr bwMode="auto">
                <a:xfrm>
                  <a:off x="3978276" y="1670050"/>
                  <a:ext cx="12700" cy="12700"/>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22" name="Point">
                  <a:extLst>
                    <a:ext uri="{FF2B5EF4-FFF2-40B4-BE49-F238E27FC236}">
                      <a16:creationId xmlns:a16="http://schemas.microsoft.com/office/drawing/2014/main" id="{E46BF922-58C8-439E-8D60-9D133EB2BE9F}"/>
                    </a:ext>
                  </a:extLst>
                </p:cNvPr>
                <p:cNvSpPr>
                  <a:spLocks noChangeArrowheads="1"/>
                </p:cNvSpPr>
                <p:nvPr/>
              </p:nvSpPr>
              <p:spPr bwMode="auto">
                <a:xfrm>
                  <a:off x="3957638" y="1614488"/>
                  <a:ext cx="12700" cy="12700"/>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23" name="Point">
                  <a:extLst>
                    <a:ext uri="{FF2B5EF4-FFF2-40B4-BE49-F238E27FC236}">
                      <a16:creationId xmlns:a16="http://schemas.microsoft.com/office/drawing/2014/main" id="{FB59DB21-80AC-45C4-ADC9-FDE17085937B}"/>
                    </a:ext>
                  </a:extLst>
                </p:cNvPr>
                <p:cNvSpPr>
                  <a:spLocks noChangeArrowheads="1"/>
                </p:cNvSpPr>
                <p:nvPr/>
              </p:nvSpPr>
              <p:spPr bwMode="auto">
                <a:xfrm>
                  <a:off x="4024313" y="1603375"/>
                  <a:ext cx="12700" cy="12700"/>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24" name="Point">
                  <a:extLst>
                    <a:ext uri="{FF2B5EF4-FFF2-40B4-BE49-F238E27FC236}">
                      <a16:creationId xmlns:a16="http://schemas.microsoft.com/office/drawing/2014/main" id="{1DB7FC01-FE28-4D16-BC66-707D67F2D36A}"/>
                    </a:ext>
                  </a:extLst>
                </p:cNvPr>
                <p:cNvSpPr>
                  <a:spLocks noChangeArrowheads="1"/>
                </p:cNvSpPr>
                <p:nvPr/>
              </p:nvSpPr>
              <p:spPr bwMode="auto">
                <a:xfrm>
                  <a:off x="4052888" y="1447800"/>
                  <a:ext cx="12700" cy="12700"/>
                </a:xfrm>
                <a:prstGeom prst="ellipse">
                  <a:avLst/>
                </a:prstGeom>
                <a:solidFill>
                  <a:srgbClr val="1E6EBE"/>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grpSp>
          <p:nvGrpSpPr>
            <p:cNvPr id="1084" name="Labels">
              <a:extLst>
                <a:ext uri="{FF2B5EF4-FFF2-40B4-BE49-F238E27FC236}">
                  <a16:creationId xmlns:a16="http://schemas.microsoft.com/office/drawing/2014/main" id="{F3BB49BA-E937-4993-BB2E-AEBF3A87E0E7}"/>
                </a:ext>
              </a:extLst>
            </p:cNvPr>
            <p:cNvGrpSpPr/>
            <p:nvPr/>
          </p:nvGrpSpPr>
          <p:grpSpPr>
            <a:xfrm>
              <a:off x="1854896" y="1303338"/>
              <a:ext cx="624276" cy="697656"/>
              <a:chOff x="3744913" y="1296988"/>
              <a:chExt cx="624276" cy="697656"/>
            </a:xfrm>
          </p:grpSpPr>
          <p:sp>
            <p:nvSpPr>
              <p:cNvPr id="1103" name="Label">
                <a:extLst>
                  <a:ext uri="{FF2B5EF4-FFF2-40B4-BE49-F238E27FC236}">
                    <a16:creationId xmlns:a16="http://schemas.microsoft.com/office/drawing/2014/main" id="{35B5C851-DAA6-4947-B046-75544E4E3FA1}"/>
                  </a:ext>
                </a:extLst>
              </p:cNvPr>
              <p:cNvSpPr>
                <a:spLocks noChangeArrowheads="1"/>
              </p:cNvSpPr>
              <p:nvPr/>
            </p:nvSpPr>
            <p:spPr bwMode="auto">
              <a:xfrm>
                <a:off x="4232276" y="1365250"/>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A</a:t>
                </a:r>
                <a:endParaRPr kumimoji="0" lang="en-US" altLang="en-US" sz="500" b="0" i="0" u="none" strike="noStrike" cap="none" normalizeH="0" baseline="0" dirty="0">
                  <a:ln>
                    <a:noFill/>
                  </a:ln>
                  <a:solidFill>
                    <a:srgbClr val="333333"/>
                  </a:solidFill>
                  <a:effectLst/>
                </a:endParaRPr>
              </a:p>
            </p:txBody>
          </p:sp>
          <p:sp>
            <p:nvSpPr>
              <p:cNvPr id="1104" name="Label">
                <a:extLst>
                  <a:ext uri="{FF2B5EF4-FFF2-40B4-BE49-F238E27FC236}">
                    <a16:creationId xmlns:a16="http://schemas.microsoft.com/office/drawing/2014/main" id="{394D3FCE-B685-412A-8CC5-56AA1FA11886}"/>
                  </a:ext>
                </a:extLst>
              </p:cNvPr>
              <p:cNvSpPr>
                <a:spLocks noChangeArrowheads="1"/>
              </p:cNvSpPr>
              <p:nvPr/>
            </p:nvSpPr>
            <p:spPr bwMode="auto">
              <a:xfrm>
                <a:off x="4329113" y="1520825"/>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B</a:t>
                </a:r>
                <a:endParaRPr kumimoji="0" lang="en-US" altLang="en-US" sz="500" b="0" i="0" u="none" strike="noStrike" cap="none" normalizeH="0" baseline="0" dirty="0">
                  <a:ln>
                    <a:noFill/>
                  </a:ln>
                  <a:solidFill>
                    <a:srgbClr val="333333"/>
                  </a:solidFill>
                  <a:effectLst/>
                </a:endParaRPr>
              </a:p>
            </p:txBody>
          </p:sp>
          <p:sp>
            <p:nvSpPr>
              <p:cNvPr id="1105" name="Label">
                <a:extLst>
                  <a:ext uri="{FF2B5EF4-FFF2-40B4-BE49-F238E27FC236}">
                    <a16:creationId xmlns:a16="http://schemas.microsoft.com/office/drawing/2014/main" id="{BC14F074-8FA7-4448-B858-98FFCD0F9EE8}"/>
                  </a:ext>
                </a:extLst>
              </p:cNvPr>
              <p:cNvSpPr>
                <a:spLocks noChangeArrowheads="1"/>
              </p:cNvSpPr>
              <p:nvPr/>
            </p:nvSpPr>
            <p:spPr bwMode="auto">
              <a:xfrm>
                <a:off x="4329113" y="1697037"/>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C</a:t>
                </a:r>
                <a:endParaRPr kumimoji="0" lang="en-US" altLang="en-US" sz="500" b="0" i="0" u="none" strike="noStrike" cap="none" normalizeH="0" baseline="0" dirty="0">
                  <a:ln>
                    <a:noFill/>
                  </a:ln>
                  <a:solidFill>
                    <a:srgbClr val="333333"/>
                  </a:solidFill>
                  <a:effectLst/>
                </a:endParaRPr>
              </a:p>
            </p:txBody>
          </p:sp>
          <p:sp>
            <p:nvSpPr>
              <p:cNvPr id="1106" name="Label">
                <a:extLst>
                  <a:ext uri="{FF2B5EF4-FFF2-40B4-BE49-F238E27FC236}">
                    <a16:creationId xmlns:a16="http://schemas.microsoft.com/office/drawing/2014/main" id="{6E09ACE5-6725-43C8-85F8-045159B6BA2E}"/>
                  </a:ext>
                </a:extLst>
              </p:cNvPr>
              <p:cNvSpPr>
                <a:spLocks noChangeArrowheads="1"/>
              </p:cNvSpPr>
              <p:nvPr/>
            </p:nvSpPr>
            <p:spPr bwMode="auto">
              <a:xfrm>
                <a:off x="4227513" y="1840706"/>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333333"/>
                    </a:solidFill>
                    <a:effectLst/>
                    <a:latin typeface="Segoe UI" panose="020B0502040204020203" pitchFamily="34" charset="0"/>
                  </a:rPr>
                  <a:t>D</a:t>
                </a:r>
                <a:endParaRPr kumimoji="0" lang="en-US" altLang="en-US" sz="500" b="0" i="0" u="none" strike="noStrike" cap="none" normalizeH="0" baseline="0">
                  <a:ln>
                    <a:noFill/>
                  </a:ln>
                  <a:solidFill>
                    <a:srgbClr val="333333"/>
                  </a:solidFill>
                  <a:effectLst/>
                </a:endParaRPr>
              </a:p>
            </p:txBody>
          </p:sp>
          <p:sp>
            <p:nvSpPr>
              <p:cNvPr id="1107" name="Label">
                <a:extLst>
                  <a:ext uri="{FF2B5EF4-FFF2-40B4-BE49-F238E27FC236}">
                    <a16:creationId xmlns:a16="http://schemas.microsoft.com/office/drawing/2014/main" id="{54A64229-492F-488A-BA0C-D143E7588F61}"/>
                  </a:ext>
                </a:extLst>
              </p:cNvPr>
              <p:cNvSpPr>
                <a:spLocks noChangeArrowheads="1"/>
              </p:cNvSpPr>
              <p:nvPr/>
            </p:nvSpPr>
            <p:spPr bwMode="auto">
              <a:xfrm>
                <a:off x="4043363" y="1917700"/>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E</a:t>
                </a:r>
                <a:endParaRPr kumimoji="0" lang="en-US" altLang="en-US" sz="500" b="0" i="0" u="none" strike="noStrike" cap="none" normalizeH="0" baseline="0" dirty="0">
                  <a:ln>
                    <a:noFill/>
                  </a:ln>
                  <a:solidFill>
                    <a:srgbClr val="333333"/>
                  </a:solidFill>
                  <a:effectLst/>
                </a:endParaRPr>
              </a:p>
            </p:txBody>
          </p:sp>
          <p:sp>
            <p:nvSpPr>
              <p:cNvPr id="1108" name="Label">
                <a:extLst>
                  <a:ext uri="{FF2B5EF4-FFF2-40B4-BE49-F238E27FC236}">
                    <a16:creationId xmlns:a16="http://schemas.microsoft.com/office/drawing/2014/main" id="{6223E753-E8B8-40D7-8E50-70010D9E97C1}"/>
                  </a:ext>
                </a:extLst>
              </p:cNvPr>
              <p:cNvSpPr>
                <a:spLocks noChangeArrowheads="1"/>
              </p:cNvSpPr>
              <p:nvPr/>
            </p:nvSpPr>
            <p:spPr bwMode="auto">
              <a:xfrm>
                <a:off x="3859213" y="1840706"/>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F</a:t>
                </a:r>
                <a:endParaRPr kumimoji="0" lang="en-US" altLang="en-US" sz="500" b="0" i="0" u="none" strike="noStrike" cap="none" normalizeH="0" baseline="0" dirty="0">
                  <a:ln>
                    <a:noFill/>
                  </a:ln>
                  <a:solidFill>
                    <a:srgbClr val="333333"/>
                  </a:solidFill>
                  <a:effectLst/>
                </a:endParaRPr>
              </a:p>
            </p:txBody>
          </p:sp>
          <p:sp>
            <p:nvSpPr>
              <p:cNvPr id="1109" name="Label">
                <a:extLst>
                  <a:ext uri="{FF2B5EF4-FFF2-40B4-BE49-F238E27FC236}">
                    <a16:creationId xmlns:a16="http://schemas.microsoft.com/office/drawing/2014/main" id="{3FF1CF2B-E499-47DA-ABEF-9C8F4E0CC048}"/>
                  </a:ext>
                </a:extLst>
              </p:cNvPr>
              <p:cNvSpPr>
                <a:spLocks noChangeArrowheads="1"/>
              </p:cNvSpPr>
              <p:nvPr/>
            </p:nvSpPr>
            <p:spPr bwMode="auto">
              <a:xfrm>
                <a:off x="3748088" y="1697037"/>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333333"/>
                    </a:solidFill>
                    <a:effectLst/>
                    <a:latin typeface="Segoe UI" panose="020B0502040204020203" pitchFamily="34" charset="0"/>
                  </a:rPr>
                  <a:t>G</a:t>
                </a:r>
                <a:endParaRPr kumimoji="0" lang="en-US" altLang="en-US" sz="500" b="0" i="0" u="none" strike="noStrike" cap="none" normalizeH="0" baseline="0">
                  <a:ln>
                    <a:noFill/>
                  </a:ln>
                  <a:solidFill>
                    <a:srgbClr val="333333"/>
                  </a:solidFill>
                  <a:effectLst/>
                </a:endParaRPr>
              </a:p>
            </p:txBody>
          </p:sp>
          <p:sp>
            <p:nvSpPr>
              <p:cNvPr id="1110" name="Label">
                <a:extLst>
                  <a:ext uri="{FF2B5EF4-FFF2-40B4-BE49-F238E27FC236}">
                    <a16:creationId xmlns:a16="http://schemas.microsoft.com/office/drawing/2014/main" id="{5E4603D3-0237-4E79-AF1B-D9F2DDA3D71E}"/>
                  </a:ext>
                </a:extLst>
              </p:cNvPr>
              <p:cNvSpPr>
                <a:spLocks noChangeArrowheads="1"/>
              </p:cNvSpPr>
              <p:nvPr/>
            </p:nvSpPr>
            <p:spPr bwMode="auto">
              <a:xfrm>
                <a:off x="3744913" y="1520825"/>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H</a:t>
                </a:r>
                <a:endParaRPr kumimoji="0" lang="en-US" altLang="en-US" sz="500" b="0" i="0" u="none" strike="noStrike" cap="none" normalizeH="0" baseline="0" dirty="0">
                  <a:ln>
                    <a:noFill/>
                  </a:ln>
                  <a:solidFill>
                    <a:srgbClr val="333333"/>
                  </a:solidFill>
                  <a:effectLst/>
                </a:endParaRPr>
              </a:p>
            </p:txBody>
          </p:sp>
          <p:sp>
            <p:nvSpPr>
              <p:cNvPr id="1111" name="Label">
                <a:extLst>
                  <a:ext uri="{FF2B5EF4-FFF2-40B4-BE49-F238E27FC236}">
                    <a16:creationId xmlns:a16="http://schemas.microsoft.com/office/drawing/2014/main" id="{7D434E34-0526-4BFE-9033-F378D0C555EE}"/>
                  </a:ext>
                </a:extLst>
              </p:cNvPr>
              <p:cNvSpPr>
                <a:spLocks noChangeArrowheads="1"/>
              </p:cNvSpPr>
              <p:nvPr/>
            </p:nvSpPr>
            <p:spPr bwMode="auto">
              <a:xfrm>
                <a:off x="3870326" y="1365250"/>
                <a:ext cx="1763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333333"/>
                    </a:solidFill>
                    <a:effectLst/>
                    <a:latin typeface="Segoe UI" panose="020B0502040204020203" pitchFamily="34" charset="0"/>
                  </a:rPr>
                  <a:t>I</a:t>
                </a:r>
                <a:endParaRPr kumimoji="0" lang="en-US" altLang="en-US" sz="500" b="0" i="0" u="none" strike="noStrike" cap="none" normalizeH="0" baseline="0">
                  <a:ln>
                    <a:noFill/>
                  </a:ln>
                  <a:solidFill>
                    <a:srgbClr val="333333"/>
                  </a:solidFill>
                  <a:effectLst/>
                </a:endParaRPr>
              </a:p>
            </p:txBody>
          </p:sp>
          <p:sp>
            <p:nvSpPr>
              <p:cNvPr id="1112" name="Label">
                <a:extLst>
                  <a:ext uri="{FF2B5EF4-FFF2-40B4-BE49-F238E27FC236}">
                    <a16:creationId xmlns:a16="http://schemas.microsoft.com/office/drawing/2014/main" id="{AA85DBD1-94A4-45A1-A237-C73CCB295B10}"/>
                  </a:ext>
                </a:extLst>
              </p:cNvPr>
              <p:cNvSpPr>
                <a:spLocks noChangeArrowheads="1"/>
              </p:cNvSpPr>
              <p:nvPr/>
            </p:nvSpPr>
            <p:spPr bwMode="auto">
              <a:xfrm>
                <a:off x="4052888" y="1296988"/>
                <a:ext cx="224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J</a:t>
                </a:r>
                <a:endParaRPr kumimoji="0" lang="en-US" altLang="en-US" sz="500" b="0" i="0" u="none" strike="noStrike" cap="none" normalizeH="0" baseline="0" dirty="0">
                  <a:ln>
                    <a:noFill/>
                  </a:ln>
                  <a:solidFill>
                    <a:srgbClr val="333333"/>
                  </a:solidFill>
                  <a:effectLst/>
                </a:endParaRPr>
              </a:p>
            </p:txBody>
          </p:sp>
        </p:grpSp>
        <p:grpSp>
          <p:nvGrpSpPr>
            <p:cNvPr id="1085" name="Area 2">
              <a:extLst>
                <a:ext uri="{FF2B5EF4-FFF2-40B4-BE49-F238E27FC236}">
                  <a16:creationId xmlns:a16="http://schemas.microsoft.com/office/drawing/2014/main" id="{5B580A95-D25A-48AB-9F14-77EA621F9811}"/>
                </a:ext>
              </a:extLst>
            </p:cNvPr>
            <p:cNvGrpSpPr/>
            <p:nvPr/>
          </p:nvGrpSpPr>
          <p:grpSpPr>
            <a:xfrm>
              <a:off x="2008884" y="1482725"/>
              <a:ext cx="346075" cy="260351"/>
              <a:chOff x="3898901" y="1476375"/>
              <a:chExt cx="346075" cy="260351"/>
            </a:xfrm>
          </p:grpSpPr>
          <p:sp>
            <p:nvSpPr>
              <p:cNvPr id="1091" name="Area">
                <a:extLst>
                  <a:ext uri="{FF2B5EF4-FFF2-40B4-BE49-F238E27FC236}">
                    <a16:creationId xmlns:a16="http://schemas.microsoft.com/office/drawing/2014/main" id="{62EC5940-9B49-45CD-8CDF-35CCB445912D}"/>
                  </a:ext>
                </a:extLst>
              </p:cNvPr>
              <p:cNvSpPr>
                <a:spLocks/>
              </p:cNvSpPr>
              <p:nvPr/>
            </p:nvSpPr>
            <p:spPr bwMode="auto">
              <a:xfrm>
                <a:off x="3908426" y="1482725"/>
                <a:ext cx="328613" cy="247650"/>
              </a:xfrm>
              <a:custGeom>
                <a:avLst/>
                <a:gdLst>
                  <a:gd name="T0" fmla="*/ 750 w 1628"/>
                  <a:gd name="T1" fmla="*/ 368 h 1224"/>
                  <a:gd name="T2" fmla="*/ 1357 w 1628"/>
                  <a:gd name="T3" fmla="*/ 0 h 1224"/>
                  <a:gd name="T4" fmla="*/ 1426 w 1628"/>
                  <a:gd name="T5" fmla="*/ 614 h 1224"/>
                  <a:gd name="T6" fmla="*/ 1628 w 1628"/>
                  <a:gd name="T7" fmla="*/ 1117 h 1224"/>
                  <a:gd name="T8" fmla="*/ 874 w 1628"/>
                  <a:gd name="T9" fmla="*/ 1003 h 1224"/>
                  <a:gd name="T10" fmla="*/ 749 w 1628"/>
                  <a:gd name="T11" fmla="*/ 1224 h 1224"/>
                  <a:gd name="T12" fmla="*/ 530 w 1628"/>
                  <a:gd name="T13" fmla="*/ 1135 h 1224"/>
                  <a:gd name="T14" fmla="*/ 0 w 1628"/>
                  <a:gd name="T15" fmla="*/ 1078 h 1224"/>
                  <a:gd name="T16" fmla="*/ 578 w 1628"/>
                  <a:gd name="T17" fmla="*/ 778 h 1224"/>
                  <a:gd name="T18" fmla="*/ 332 w 1628"/>
                  <a:gd name="T19" fmla="*/ 258 h 1224"/>
                  <a:gd name="T20" fmla="*/ 750 w 1628"/>
                  <a:gd name="T21" fmla="*/ 368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8" h="1224">
                    <a:moveTo>
                      <a:pt x="750" y="368"/>
                    </a:moveTo>
                    <a:lnTo>
                      <a:pt x="1357" y="0"/>
                    </a:lnTo>
                    <a:lnTo>
                      <a:pt x="1426" y="614"/>
                    </a:lnTo>
                    <a:lnTo>
                      <a:pt x="1628" y="1117"/>
                    </a:lnTo>
                    <a:lnTo>
                      <a:pt x="874" y="1003"/>
                    </a:lnTo>
                    <a:lnTo>
                      <a:pt x="749" y="1224"/>
                    </a:lnTo>
                    <a:lnTo>
                      <a:pt x="530" y="1135"/>
                    </a:lnTo>
                    <a:lnTo>
                      <a:pt x="0" y="1078"/>
                    </a:lnTo>
                    <a:lnTo>
                      <a:pt x="578" y="778"/>
                    </a:lnTo>
                    <a:lnTo>
                      <a:pt x="332" y="258"/>
                    </a:lnTo>
                    <a:lnTo>
                      <a:pt x="750" y="368"/>
                    </a:lnTo>
                    <a:close/>
                  </a:path>
                </a:pathLst>
              </a:custGeom>
              <a:solidFill>
                <a:srgbClr val="2B4055">
                  <a:alpha val="50000"/>
                </a:srgbClr>
              </a:solidFill>
              <a:ln w="6350" cap="flat">
                <a:solidFill>
                  <a:srgbClr val="2B4055"/>
                </a:solid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nvGrpSpPr>
              <p:cNvPr id="1092" name="Points">
                <a:extLst>
                  <a:ext uri="{FF2B5EF4-FFF2-40B4-BE49-F238E27FC236}">
                    <a16:creationId xmlns:a16="http://schemas.microsoft.com/office/drawing/2014/main" id="{339BBAD9-842D-48B4-82CA-891C70199903}"/>
                  </a:ext>
                </a:extLst>
              </p:cNvPr>
              <p:cNvGrpSpPr/>
              <p:nvPr/>
            </p:nvGrpSpPr>
            <p:grpSpPr>
              <a:xfrm>
                <a:off x="3898901" y="1476375"/>
                <a:ext cx="346075" cy="260351"/>
                <a:chOff x="3898901" y="1476375"/>
                <a:chExt cx="346075" cy="260351"/>
              </a:xfrm>
            </p:grpSpPr>
            <p:sp>
              <p:nvSpPr>
                <p:cNvPr id="1093" name="Point">
                  <a:extLst>
                    <a:ext uri="{FF2B5EF4-FFF2-40B4-BE49-F238E27FC236}">
                      <a16:creationId xmlns:a16="http://schemas.microsoft.com/office/drawing/2014/main" id="{608A0E16-7484-402E-9407-13B6E65C921D}"/>
                    </a:ext>
                  </a:extLst>
                </p:cNvPr>
                <p:cNvSpPr>
                  <a:spLocks noChangeArrowheads="1"/>
                </p:cNvSpPr>
                <p:nvPr/>
              </p:nvSpPr>
              <p:spPr bwMode="auto">
                <a:xfrm>
                  <a:off x="4175126" y="1476375"/>
                  <a:ext cx="14288" cy="12700"/>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094" name="Point">
                  <a:extLst>
                    <a:ext uri="{FF2B5EF4-FFF2-40B4-BE49-F238E27FC236}">
                      <a16:creationId xmlns:a16="http://schemas.microsoft.com/office/drawing/2014/main" id="{D61B118D-233D-469D-BFAC-7F123F13F771}"/>
                    </a:ext>
                  </a:extLst>
                </p:cNvPr>
                <p:cNvSpPr>
                  <a:spLocks noChangeArrowheads="1"/>
                </p:cNvSpPr>
                <p:nvPr/>
              </p:nvSpPr>
              <p:spPr bwMode="auto">
                <a:xfrm>
                  <a:off x="4189413" y="1600200"/>
                  <a:ext cx="14288" cy="12700"/>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095" name="Point">
                  <a:extLst>
                    <a:ext uri="{FF2B5EF4-FFF2-40B4-BE49-F238E27FC236}">
                      <a16:creationId xmlns:a16="http://schemas.microsoft.com/office/drawing/2014/main" id="{24CF3366-7FE9-4C26-85A8-5D16AD8C0261}"/>
                    </a:ext>
                  </a:extLst>
                </p:cNvPr>
                <p:cNvSpPr>
                  <a:spLocks noChangeArrowheads="1"/>
                </p:cNvSpPr>
                <p:nvPr/>
              </p:nvSpPr>
              <p:spPr bwMode="auto">
                <a:xfrm>
                  <a:off x="4230688" y="1701800"/>
                  <a:ext cx="14288" cy="12700"/>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096" name="Point">
                  <a:extLst>
                    <a:ext uri="{FF2B5EF4-FFF2-40B4-BE49-F238E27FC236}">
                      <a16:creationId xmlns:a16="http://schemas.microsoft.com/office/drawing/2014/main" id="{0A684601-5F85-4E5E-8D23-CC39C14BB967}"/>
                    </a:ext>
                  </a:extLst>
                </p:cNvPr>
                <p:cNvSpPr>
                  <a:spLocks noChangeArrowheads="1"/>
                </p:cNvSpPr>
                <p:nvPr/>
              </p:nvSpPr>
              <p:spPr bwMode="auto">
                <a:xfrm>
                  <a:off x="4078288" y="1679575"/>
                  <a:ext cx="12700" cy="12700"/>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097" name="Point">
                  <a:extLst>
                    <a:ext uri="{FF2B5EF4-FFF2-40B4-BE49-F238E27FC236}">
                      <a16:creationId xmlns:a16="http://schemas.microsoft.com/office/drawing/2014/main" id="{248E423B-B311-40F1-AB5F-9EBB353A44A1}"/>
                    </a:ext>
                  </a:extLst>
                </p:cNvPr>
                <p:cNvSpPr>
                  <a:spLocks noChangeArrowheads="1"/>
                </p:cNvSpPr>
                <p:nvPr/>
              </p:nvSpPr>
              <p:spPr bwMode="auto">
                <a:xfrm>
                  <a:off x="4052888" y="1722438"/>
                  <a:ext cx="14288" cy="14288"/>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098" name="Point">
                  <a:extLst>
                    <a:ext uri="{FF2B5EF4-FFF2-40B4-BE49-F238E27FC236}">
                      <a16:creationId xmlns:a16="http://schemas.microsoft.com/office/drawing/2014/main" id="{58412B6D-5EEC-4DC2-B1D9-0B8E5F23EE09}"/>
                    </a:ext>
                  </a:extLst>
                </p:cNvPr>
                <p:cNvSpPr>
                  <a:spLocks noChangeArrowheads="1"/>
                </p:cNvSpPr>
                <p:nvPr/>
              </p:nvSpPr>
              <p:spPr bwMode="auto">
                <a:xfrm>
                  <a:off x="4008438" y="1704975"/>
                  <a:ext cx="14288" cy="14288"/>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099" name="Point">
                  <a:extLst>
                    <a:ext uri="{FF2B5EF4-FFF2-40B4-BE49-F238E27FC236}">
                      <a16:creationId xmlns:a16="http://schemas.microsoft.com/office/drawing/2014/main" id="{60DC2D95-FD54-4137-9B52-B35163C8D75E}"/>
                    </a:ext>
                  </a:extLst>
                </p:cNvPr>
                <p:cNvSpPr>
                  <a:spLocks noChangeArrowheads="1"/>
                </p:cNvSpPr>
                <p:nvPr/>
              </p:nvSpPr>
              <p:spPr bwMode="auto">
                <a:xfrm>
                  <a:off x="3898901" y="1693863"/>
                  <a:ext cx="12700" cy="14288"/>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00" name="Point">
                  <a:extLst>
                    <a:ext uri="{FF2B5EF4-FFF2-40B4-BE49-F238E27FC236}">
                      <a16:creationId xmlns:a16="http://schemas.microsoft.com/office/drawing/2014/main" id="{CFAA13A7-9047-4101-9780-E8A5DAD0A3C8}"/>
                    </a:ext>
                  </a:extLst>
                </p:cNvPr>
                <p:cNvSpPr>
                  <a:spLocks noChangeArrowheads="1"/>
                </p:cNvSpPr>
                <p:nvPr/>
              </p:nvSpPr>
              <p:spPr bwMode="auto">
                <a:xfrm>
                  <a:off x="4016376" y="1631950"/>
                  <a:ext cx="14288" cy="12700"/>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01" name="Point">
                  <a:extLst>
                    <a:ext uri="{FF2B5EF4-FFF2-40B4-BE49-F238E27FC236}">
                      <a16:creationId xmlns:a16="http://schemas.microsoft.com/office/drawing/2014/main" id="{338BD39C-63FF-4D4D-8095-BCB5B4D81D2B}"/>
                    </a:ext>
                  </a:extLst>
                </p:cNvPr>
                <p:cNvSpPr>
                  <a:spLocks noChangeArrowheads="1"/>
                </p:cNvSpPr>
                <p:nvPr/>
              </p:nvSpPr>
              <p:spPr bwMode="auto">
                <a:xfrm>
                  <a:off x="3968751" y="1527175"/>
                  <a:ext cx="12700" cy="14288"/>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102" name="Point">
                  <a:extLst>
                    <a:ext uri="{FF2B5EF4-FFF2-40B4-BE49-F238E27FC236}">
                      <a16:creationId xmlns:a16="http://schemas.microsoft.com/office/drawing/2014/main" id="{B1E5FEC2-C0C5-48BB-9E40-842F4E8CA673}"/>
                    </a:ext>
                  </a:extLst>
                </p:cNvPr>
                <p:cNvSpPr>
                  <a:spLocks noChangeArrowheads="1"/>
                </p:cNvSpPr>
                <p:nvPr/>
              </p:nvSpPr>
              <p:spPr bwMode="auto">
                <a:xfrm>
                  <a:off x="4052888" y="1549400"/>
                  <a:ext cx="12700" cy="14288"/>
                </a:xfrm>
                <a:prstGeom prst="ellipse">
                  <a:avLst/>
                </a:prstGeom>
                <a:solidFill>
                  <a:srgbClr val="2B4055"/>
                </a:solidFill>
                <a:ln w="0">
                  <a:noFill/>
                  <a:prstDash val="solid"/>
                  <a:round/>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FFFFFF"/>
                    </a:solidFill>
                    <a:latin typeface="Segoe UI" panose="020B0502040204020203" pitchFamily="34" charset="0"/>
                    <a:cs typeface="Segoe UI" panose="020B0502040204020203" pitchFamily="34" charset="0"/>
                  </a:endParaRPr>
                </a:p>
              </p:txBody>
            </p:sp>
          </p:grpSp>
        </p:grpSp>
        <p:grpSp>
          <p:nvGrpSpPr>
            <p:cNvPr id="1086" name="Series">
              <a:extLst>
                <a:ext uri="{FF2B5EF4-FFF2-40B4-BE49-F238E27FC236}">
                  <a16:creationId xmlns:a16="http://schemas.microsoft.com/office/drawing/2014/main" id="{3A5EF3C3-FC6C-4405-9159-93DDAF76EDFA}"/>
                </a:ext>
              </a:extLst>
            </p:cNvPr>
            <p:cNvGrpSpPr/>
            <p:nvPr/>
          </p:nvGrpSpPr>
          <p:grpSpPr>
            <a:xfrm>
              <a:off x="2607371" y="1543050"/>
              <a:ext cx="254195" cy="180131"/>
              <a:chOff x="4497388" y="1536700"/>
              <a:chExt cx="254195" cy="180131"/>
            </a:xfrm>
          </p:grpSpPr>
          <p:sp>
            <p:nvSpPr>
              <p:cNvPr id="1087" name="Series Label">
                <a:extLst>
                  <a:ext uri="{FF2B5EF4-FFF2-40B4-BE49-F238E27FC236}">
                    <a16:creationId xmlns:a16="http://schemas.microsoft.com/office/drawing/2014/main" id="{FDEADA82-0AEA-4661-935C-77BBFC380035}"/>
                  </a:ext>
                </a:extLst>
              </p:cNvPr>
              <p:cNvSpPr>
                <a:spLocks noChangeArrowheads="1"/>
              </p:cNvSpPr>
              <p:nvPr/>
            </p:nvSpPr>
            <p:spPr bwMode="auto">
              <a:xfrm>
                <a:off x="4567237" y="1536700"/>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1</a:t>
                </a:r>
                <a:endParaRPr kumimoji="0" lang="en-US" altLang="en-US" sz="500" b="0" i="0" u="none" strike="noStrike" cap="none" normalizeH="0" baseline="0" dirty="0">
                  <a:ln>
                    <a:noFill/>
                  </a:ln>
                  <a:solidFill>
                    <a:srgbClr val="777777"/>
                  </a:solidFill>
                  <a:effectLst/>
                </a:endParaRPr>
              </a:p>
            </p:txBody>
          </p:sp>
          <p:sp>
            <p:nvSpPr>
              <p:cNvPr id="1088" name="Series Color">
                <a:extLst>
                  <a:ext uri="{FF2B5EF4-FFF2-40B4-BE49-F238E27FC236}">
                    <a16:creationId xmlns:a16="http://schemas.microsoft.com/office/drawing/2014/main" id="{CD9667C4-0CA2-4A8D-8996-D7C35534E206}"/>
                  </a:ext>
                </a:extLst>
              </p:cNvPr>
              <p:cNvSpPr>
                <a:spLocks noChangeArrowheads="1"/>
              </p:cNvSpPr>
              <p:nvPr/>
            </p:nvSpPr>
            <p:spPr bwMode="auto">
              <a:xfrm>
                <a:off x="4497388" y="1549400"/>
                <a:ext cx="55563" cy="55563"/>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89" name="Series Label">
                <a:extLst>
                  <a:ext uri="{FF2B5EF4-FFF2-40B4-BE49-F238E27FC236}">
                    <a16:creationId xmlns:a16="http://schemas.microsoft.com/office/drawing/2014/main" id="{365BBA51-67D7-415E-AAE3-FB94AA993635}"/>
                  </a:ext>
                </a:extLst>
              </p:cNvPr>
              <p:cNvSpPr>
                <a:spLocks noChangeArrowheads="1"/>
              </p:cNvSpPr>
              <p:nvPr/>
            </p:nvSpPr>
            <p:spPr bwMode="auto">
              <a:xfrm>
                <a:off x="4567237" y="1639887"/>
                <a:ext cx="1843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Data 2</a:t>
                </a:r>
                <a:endParaRPr kumimoji="0" lang="en-US" altLang="en-US" sz="500" b="0" i="0" u="none" strike="noStrike" cap="none" normalizeH="0" baseline="0" dirty="0">
                  <a:ln>
                    <a:noFill/>
                  </a:ln>
                  <a:solidFill>
                    <a:srgbClr val="777777"/>
                  </a:solidFill>
                  <a:effectLst/>
                </a:endParaRPr>
              </a:p>
            </p:txBody>
          </p:sp>
          <p:sp>
            <p:nvSpPr>
              <p:cNvPr id="1090" name="Series Color">
                <a:extLst>
                  <a:ext uri="{FF2B5EF4-FFF2-40B4-BE49-F238E27FC236}">
                    <a16:creationId xmlns:a16="http://schemas.microsoft.com/office/drawing/2014/main" id="{5CC17ED7-A44E-47F4-BF96-4494EE15DA44}"/>
                  </a:ext>
                </a:extLst>
              </p:cNvPr>
              <p:cNvSpPr>
                <a:spLocks noChangeArrowheads="1"/>
              </p:cNvSpPr>
              <p:nvPr/>
            </p:nvSpPr>
            <p:spPr bwMode="auto">
              <a:xfrm>
                <a:off x="4497388" y="1652588"/>
                <a:ext cx="55563" cy="55563"/>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1139" name="Stacked Column Chart" descr="&lt;SmartSettings&gt;&lt;SmartResize enabled=&quot;True&quot; minWidth=&quot;25&quot; minHeight=&quot;25&quot; /&gt;&lt;/SmartSettings&gt;">
            <a:extLst>
              <a:ext uri="{FF2B5EF4-FFF2-40B4-BE49-F238E27FC236}">
                <a16:creationId xmlns:a16="http://schemas.microsoft.com/office/drawing/2014/main" id="{7A4A2411-CEC1-4672-BEE1-D044B4CD8A8A}"/>
              </a:ext>
            </a:extLst>
          </p:cNvPr>
          <p:cNvGrpSpPr/>
          <p:nvPr>
            <p:custDataLst>
              <p:tags r:id="rId14"/>
            </p:custDataLst>
          </p:nvPr>
        </p:nvGrpSpPr>
        <p:grpSpPr>
          <a:xfrm>
            <a:off x="2036365" y="3714750"/>
            <a:ext cx="1439069" cy="977900"/>
            <a:chOff x="1638300" y="1022033"/>
            <a:chExt cx="1439069" cy="977900"/>
          </a:xfrm>
        </p:grpSpPr>
        <p:sp>
          <p:nvSpPr>
            <p:cNvPr id="1140" name="Tile Background">
              <a:extLst>
                <a:ext uri="{FF2B5EF4-FFF2-40B4-BE49-F238E27FC236}">
                  <a16:creationId xmlns:a16="http://schemas.microsoft.com/office/drawing/2014/main" id="{A9EDA075-6DA2-451E-BEC6-2EC561FA238A}"/>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141" name="Subtitle" descr="&lt;SmartSettings&gt;&lt;SmartResize anchorLeft=&quot;Absolute&quot; anchorTop=&quot;Absolute&quot; anchorRight=&quot;Absolute&quot; anchorBottom=&quot;None&quot; /&gt;&lt;/SmartSettings&gt;">
              <a:extLst>
                <a:ext uri="{FF2B5EF4-FFF2-40B4-BE49-F238E27FC236}">
                  <a16:creationId xmlns:a16="http://schemas.microsoft.com/office/drawing/2014/main" id="{CC79E08D-D80A-44C1-8084-7B17840FCBAE}"/>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142"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925B138E-DD67-42EA-9628-B362F1071E79}"/>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143" name="Y Axis Labels">
              <a:extLst>
                <a:ext uri="{FF2B5EF4-FFF2-40B4-BE49-F238E27FC236}">
                  <a16:creationId xmlns:a16="http://schemas.microsoft.com/office/drawing/2014/main" id="{74FCB93F-3889-4C5A-9AE5-A655FF0D714B}"/>
                </a:ext>
              </a:extLst>
            </p:cNvPr>
            <p:cNvGrpSpPr/>
            <p:nvPr/>
          </p:nvGrpSpPr>
          <p:grpSpPr>
            <a:xfrm>
              <a:off x="1708151" y="1479549"/>
              <a:ext cx="70532" cy="416669"/>
              <a:chOff x="1708151" y="1479549"/>
              <a:chExt cx="70532" cy="416669"/>
            </a:xfrm>
          </p:grpSpPr>
          <p:sp>
            <p:nvSpPr>
              <p:cNvPr id="1188" name="Label">
                <a:extLst>
                  <a:ext uri="{FF2B5EF4-FFF2-40B4-BE49-F238E27FC236}">
                    <a16:creationId xmlns:a16="http://schemas.microsoft.com/office/drawing/2014/main" id="{C0644AB1-1372-494A-A64B-9EAC011E21D6}"/>
                  </a:ext>
                </a:extLst>
              </p:cNvPr>
              <p:cNvSpPr>
                <a:spLocks noChangeArrowheads="1"/>
              </p:cNvSpPr>
              <p:nvPr/>
            </p:nvSpPr>
            <p:spPr bwMode="auto">
              <a:xfrm>
                <a:off x="1708151" y="1479549"/>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a:t>
                </a:r>
                <a:endParaRPr kumimoji="0" lang="en-US" altLang="en-US" sz="500" b="0" i="0" u="none" strike="noStrike" cap="none" normalizeH="0" baseline="0" dirty="0">
                  <a:ln>
                    <a:noFill/>
                  </a:ln>
                  <a:solidFill>
                    <a:srgbClr val="777777"/>
                  </a:solidFill>
                  <a:effectLst/>
                </a:endParaRPr>
              </a:p>
            </p:txBody>
          </p:sp>
          <p:sp>
            <p:nvSpPr>
              <p:cNvPr id="1189" name="Label">
                <a:extLst>
                  <a:ext uri="{FF2B5EF4-FFF2-40B4-BE49-F238E27FC236}">
                    <a16:creationId xmlns:a16="http://schemas.microsoft.com/office/drawing/2014/main" id="{D1645BD0-8546-403B-ADDA-94BC8F42825F}"/>
                  </a:ext>
                </a:extLst>
              </p:cNvPr>
              <p:cNvSpPr>
                <a:spLocks noChangeArrowheads="1"/>
              </p:cNvSpPr>
              <p:nvPr/>
            </p:nvSpPr>
            <p:spPr bwMode="auto">
              <a:xfrm>
                <a:off x="1743076" y="1651000"/>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5</a:t>
                </a:r>
                <a:endParaRPr kumimoji="0" lang="en-US" altLang="en-US" sz="500" b="0" i="0" u="none" strike="noStrike" cap="none" normalizeH="0" baseline="0" dirty="0">
                  <a:ln>
                    <a:noFill/>
                  </a:ln>
                  <a:solidFill>
                    <a:srgbClr val="777777"/>
                  </a:solidFill>
                  <a:effectLst/>
                </a:endParaRPr>
              </a:p>
            </p:txBody>
          </p:sp>
          <p:sp>
            <p:nvSpPr>
              <p:cNvPr id="1190" name="Label">
                <a:extLst>
                  <a:ext uri="{FF2B5EF4-FFF2-40B4-BE49-F238E27FC236}">
                    <a16:creationId xmlns:a16="http://schemas.microsoft.com/office/drawing/2014/main" id="{F0CB7B2F-8A7E-4056-A550-D293FC1A1844}"/>
                  </a:ext>
                </a:extLst>
              </p:cNvPr>
              <p:cNvSpPr>
                <a:spLocks noChangeArrowheads="1"/>
              </p:cNvSpPr>
              <p:nvPr/>
            </p:nvSpPr>
            <p:spPr bwMode="auto">
              <a:xfrm>
                <a:off x="1741488" y="1819274"/>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0</a:t>
                </a:r>
                <a:endParaRPr kumimoji="0" lang="en-US" altLang="en-US" sz="500" b="0" i="0" u="none" strike="noStrike" cap="none" normalizeH="0" baseline="0" dirty="0">
                  <a:ln>
                    <a:noFill/>
                  </a:ln>
                  <a:solidFill>
                    <a:srgbClr val="777777"/>
                  </a:solidFill>
                  <a:effectLst/>
                </a:endParaRPr>
              </a:p>
            </p:txBody>
          </p:sp>
        </p:grpSp>
        <p:grpSp>
          <p:nvGrpSpPr>
            <p:cNvPr id="1144" name="Lines">
              <a:extLst>
                <a:ext uri="{FF2B5EF4-FFF2-40B4-BE49-F238E27FC236}">
                  <a16:creationId xmlns:a16="http://schemas.microsoft.com/office/drawing/2014/main" id="{A3499929-636D-4254-B609-4F8B4D66110F}"/>
                </a:ext>
              </a:extLst>
            </p:cNvPr>
            <p:cNvGrpSpPr/>
            <p:nvPr/>
          </p:nvGrpSpPr>
          <p:grpSpPr>
            <a:xfrm>
              <a:off x="1804988" y="1516063"/>
              <a:ext cx="1230313" cy="341312"/>
              <a:chOff x="1804988" y="1516063"/>
              <a:chExt cx="1230313" cy="341312"/>
            </a:xfrm>
          </p:grpSpPr>
          <p:sp>
            <p:nvSpPr>
              <p:cNvPr id="1185" name="Line">
                <a:extLst>
                  <a:ext uri="{FF2B5EF4-FFF2-40B4-BE49-F238E27FC236}">
                    <a16:creationId xmlns:a16="http://schemas.microsoft.com/office/drawing/2014/main" id="{3B3AF8F3-9A1D-467F-92FC-A0CE6C25A699}"/>
                  </a:ext>
                </a:extLst>
              </p:cNvPr>
              <p:cNvSpPr>
                <a:spLocks noChangeShapeType="1"/>
              </p:cNvSpPr>
              <p:nvPr/>
            </p:nvSpPr>
            <p:spPr bwMode="auto">
              <a:xfrm>
                <a:off x="1808163" y="1857375"/>
                <a:ext cx="1227138" cy="0"/>
              </a:xfrm>
              <a:prstGeom prst="line">
                <a:avLst/>
              </a:prstGeom>
              <a:noFill/>
              <a:ln w="11113" cap="sq">
                <a:solidFill>
                  <a:srgbClr val="C8C8C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86" name="Line">
                <a:extLst>
                  <a:ext uri="{FF2B5EF4-FFF2-40B4-BE49-F238E27FC236}">
                    <a16:creationId xmlns:a16="http://schemas.microsoft.com/office/drawing/2014/main" id="{5500BF37-0CF9-4594-8EA2-09FC720AC3BD}"/>
                  </a:ext>
                </a:extLst>
              </p:cNvPr>
              <p:cNvSpPr>
                <a:spLocks noChangeShapeType="1"/>
              </p:cNvSpPr>
              <p:nvPr/>
            </p:nvSpPr>
            <p:spPr bwMode="auto">
              <a:xfrm>
                <a:off x="1804988" y="1516063"/>
                <a:ext cx="1230313"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87" name="Line">
                <a:extLst>
                  <a:ext uri="{FF2B5EF4-FFF2-40B4-BE49-F238E27FC236}">
                    <a16:creationId xmlns:a16="http://schemas.microsoft.com/office/drawing/2014/main" id="{C925D868-6B0F-489D-B6AD-8CF6E23EA19E}"/>
                  </a:ext>
                </a:extLst>
              </p:cNvPr>
              <p:cNvSpPr>
                <a:spLocks noChangeShapeType="1"/>
              </p:cNvSpPr>
              <p:nvPr/>
            </p:nvSpPr>
            <p:spPr bwMode="auto">
              <a:xfrm>
                <a:off x="1804988" y="1687513"/>
                <a:ext cx="1230313"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45" name="X Axis Labels">
              <a:extLst>
                <a:ext uri="{FF2B5EF4-FFF2-40B4-BE49-F238E27FC236}">
                  <a16:creationId xmlns:a16="http://schemas.microsoft.com/office/drawing/2014/main" id="{B4B0A931-8245-4EF9-92C3-CEF554C21E47}"/>
                </a:ext>
              </a:extLst>
            </p:cNvPr>
            <p:cNvGrpSpPr/>
            <p:nvPr/>
          </p:nvGrpSpPr>
          <p:grpSpPr>
            <a:xfrm>
              <a:off x="1898449" y="1879600"/>
              <a:ext cx="1044193" cy="76944"/>
              <a:chOff x="1898449" y="1879600"/>
              <a:chExt cx="1044193" cy="76944"/>
            </a:xfrm>
          </p:grpSpPr>
          <p:sp>
            <p:nvSpPr>
              <p:cNvPr id="1178" name="Label">
                <a:extLst>
                  <a:ext uri="{FF2B5EF4-FFF2-40B4-BE49-F238E27FC236}">
                    <a16:creationId xmlns:a16="http://schemas.microsoft.com/office/drawing/2014/main" id="{5BBAA970-D6EE-4AA5-9EDA-D4142596849B}"/>
                  </a:ext>
                </a:extLst>
              </p:cNvPr>
              <p:cNvSpPr>
                <a:spLocks noChangeArrowheads="1"/>
              </p:cNvSpPr>
              <p:nvPr/>
            </p:nvSpPr>
            <p:spPr bwMode="auto">
              <a:xfrm>
                <a:off x="1898449" y="1879600"/>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A</a:t>
                </a:r>
                <a:endParaRPr kumimoji="0" lang="en-US" altLang="en-US" sz="500" b="0" i="0" u="none" strike="noStrike" cap="none" normalizeH="0" baseline="0">
                  <a:ln>
                    <a:noFill/>
                  </a:ln>
                  <a:solidFill>
                    <a:srgbClr val="777777"/>
                  </a:solidFill>
                  <a:effectLst/>
                </a:endParaRPr>
              </a:p>
            </p:txBody>
          </p:sp>
          <p:sp>
            <p:nvSpPr>
              <p:cNvPr id="1179" name="Label">
                <a:extLst>
                  <a:ext uri="{FF2B5EF4-FFF2-40B4-BE49-F238E27FC236}">
                    <a16:creationId xmlns:a16="http://schemas.microsoft.com/office/drawing/2014/main" id="{4F1E29F3-CB12-4705-B769-B54EC98B7C65}"/>
                  </a:ext>
                </a:extLst>
              </p:cNvPr>
              <p:cNvSpPr>
                <a:spLocks noChangeArrowheads="1"/>
              </p:cNvSpPr>
              <p:nvPr/>
            </p:nvSpPr>
            <p:spPr bwMode="auto">
              <a:xfrm>
                <a:off x="2067541" y="1879600"/>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1180" name="Label">
                <a:extLst>
                  <a:ext uri="{FF2B5EF4-FFF2-40B4-BE49-F238E27FC236}">
                    <a16:creationId xmlns:a16="http://schemas.microsoft.com/office/drawing/2014/main" id="{7FA3E5F8-652D-47DA-815E-D972DA85717C}"/>
                  </a:ext>
                </a:extLst>
              </p:cNvPr>
              <p:cNvSpPr>
                <a:spLocks noChangeArrowheads="1"/>
              </p:cNvSpPr>
              <p:nvPr/>
            </p:nvSpPr>
            <p:spPr bwMode="auto">
              <a:xfrm>
                <a:off x="2233419" y="1879600"/>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1181" name="Label">
                <a:extLst>
                  <a:ext uri="{FF2B5EF4-FFF2-40B4-BE49-F238E27FC236}">
                    <a16:creationId xmlns:a16="http://schemas.microsoft.com/office/drawing/2014/main" id="{1419DF58-EEBE-4F97-A9FC-8EC09607107C}"/>
                  </a:ext>
                </a:extLst>
              </p:cNvPr>
              <p:cNvSpPr>
                <a:spLocks noChangeArrowheads="1"/>
              </p:cNvSpPr>
              <p:nvPr/>
            </p:nvSpPr>
            <p:spPr bwMode="auto">
              <a:xfrm>
                <a:off x="2397702" y="1879600"/>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1182" name="Label">
                <a:extLst>
                  <a:ext uri="{FF2B5EF4-FFF2-40B4-BE49-F238E27FC236}">
                    <a16:creationId xmlns:a16="http://schemas.microsoft.com/office/drawing/2014/main" id="{E78C3804-96BB-46D2-B09F-7996D72E3979}"/>
                  </a:ext>
                </a:extLst>
              </p:cNvPr>
              <p:cNvSpPr>
                <a:spLocks noChangeArrowheads="1"/>
              </p:cNvSpPr>
              <p:nvPr/>
            </p:nvSpPr>
            <p:spPr bwMode="auto">
              <a:xfrm>
                <a:off x="2571596" y="1879600"/>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1183" name="Label">
                <a:extLst>
                  <a:ext uri="{FF2B5EF4-FFF2-40B4-BE49-F238E27FC236}">
                    <a16:creationId xmlns:a16="http://schemas.microsoft.com/office/drawing/2014/main" id="{EAC0E378-E097-41C2-BFC9-6FAC9BCF59A8}"/>
                  </a:ext>
                </a:extLst>
              </p:cNvPr>
              <p:cNvSpPr>
                <a:spLocks noChangeArrowheads="1"/>
              </p:cNvSpPr>
              <p:nvPr/>
            </p:nvSpPr>
            <p:spPr bwMode="auto">
              <a:xfrm>
                <a:off x="2738283" y="1879600"/>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1184" name="Label">
                <a:extLst>
                  <a:ext uri="{FF2B5EF4-FFF2-40B4-BE49-F238E27FC236}">
                    <a16:creationId xmlns:a16="http://schemas.microsoft.com/office/drawing/2014/main" id="{060ACA1E-7035-4CB5-8FA6-C7649520A6D6}"/>
                  </a:ext>
                </a:extLst>
              </p:cNvPr>
              <p:cNvSpPr>
                <a:spLocks noChangeArrowheads="1"/>
              </p:cNvSpPr>
              <p:nvPr/>
            </p:nvSpPr>
            <p:spPr bwMode="auto">
              <a:xfrm>
                <a:off x="2899360" y="1879600"/>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G</a:t>
                </a:r>
                <a:endParaRPr kumimoji="0" lang="en-US" altLang="en-US" sz="500" b="0" i="0" u="none" strike="noStrike" cap="none" normalizeH="0" baseline="0">
                  <a:ln>
                    <a:noFill/>
                  </a:ln>
                  <a:solidFill>
                    <a:srgbClr val="777777"/>
                  </a:solidFill>
                  <a:effectLst/>
                </a:endParaRPr>
              </a:p>
            </p:txBody>
          </p:sp>
        </p:grpSp>
        <p:grpSp>
          <p:nvGrpSpPr>
            <p:cNvPr id="1146" name="Series 1 Data">
              <a:extLst>
                <a:ext uri="{FF2B5EF4-FFF2-40B4-BE49-F238E27FC236}">
                  <a16:creationId xmlns:a16="http://schemas.microsoft.com/office/drawing/2014/main" id="{48DFFB03-A399-457C-B452-AB86FAD006D9}"/>
                </a:ext>
              </a:extLst>
            </p:cNvPr>
            <p:cNvGrpSpPr/>
            <p:nvPr/>
          </p:nvGrpSpPr>
          <p:grpSpPr>
            <a:xfrm>
              <a:off x="1855788" y="1670049"/>
              <a:ext cx="1127126" cy="187326"/>
              <a:chOff x="1855788" y="1670049"/>
              <a:chExt cx="1127126" cy="187326"/>
            </a:xfrm>
          </p:grpSpPr>
          <p:sp>
            <p:nvSpPr>
              <p:cNvPr id="1171" name="Column">
                <a:extLst>
                  <a:ext uri="{FF2B5EF4-FFF2-40B4-BE49-F238E27FC236}">
                    <a16:creationId xmlns:a16="http://schemas.microsoft.com/office/drawing/2014/main" id="{17DA650E-7C1A-418E-A24B-03F73A192898}"/>
                  </a:ext>
                </a:extLst>
              </p:cNvPr>
              <p:cNvSpPr>
                <a:spLocks noChangeArrowheads="1"/>
              </p:cNvSpPr>
              <p:nvPr/>
            </p:nvSpPr>
            <p:spPr bwMode="auto">
              <a:xfrm>
                <a:off x="1855788" y="1704974"/>
                <a:ext cx="125413" cy="15240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72" name="Column">
                <a:extLst>
                  <a:ext uri="{FF2B5EF4-FFF2-40B4-BE49-F238E27FC236}">
                    <a16:creationId xmlns:a16="http://schemas.microsoft.com/office/drawing/2014/main" id="{3F89DFA8-E2DC-4025-AEBE-7C9E0373F812}"/>
                  </a:ext>
                </a:extLst>
              </p:cNvPr>
              <p:cNvSpPr>
                <a:spLocks noChangeArrowheads="1"/>
              </p:cNvSpPr>
              <p:nvPr/>
            </p:nvSpPr>
            <p:spPr bwMode="auto">
              <a:xfrm>
                <a:off x="2022476" y="1736724"/>
                <a:ext cx="125413" cy="12065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73" name="Column">
                <a:extLst>
                  <a:ext uri="{FF2B5EF4-FFF2-40B4-BE49-F238E27FC236}">
                    <a16:creationId xmlns:a16="http://schemas.microsoft.com/office/drawing/2014/main" id="{B42A84DC-41EB-4536-BED9-4E566EE51934}"/>
                  </a:ext>
                </a:extLst>
              </p:cNvPr>
              <p:cNvSpPr>
                <a:spLocks noChangeArrowheads="1"/>
              </p:cNvSpPr>
              <p:nvPr/>
            </p:nvSpPr>
            <p:spPr bwMode="auto">
              <a:xfrm>
                <a:off x="2189163" y="1704974"/>
                <a:ext cx="127000" cy="15240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74" name="Column">
                <a:extLst>
                  <a:ext uri="{FF2B5EF4-FFF2-40B4-BE49-F238E27FC236}">
                    <a16:creationId xmlns:a16="http://schemas.microsoft.com/office/drawing/2014/main" id="{0EB83EF1-5753-4F85-B4D2-FC363F9B6146}"/>
                  </a:ext>
                </a:extLst>
              </p:cNvPr>
              <p:cNvSpPr>
                <a:spLocks noChangeArrowheads="1"/>
              </p:cNvSpPr>
              <p:nvPr/>
            </p:nvSpPr>
            <p:spPr bwMode="auto">
              <a:xfrm>
                <a:off x="2355851" y="1717674"/>
                <a:ext cx="127000" cy="139700"/>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75" name="Column">
                <a:extLst>
                  <a:ext uri="{FF2B5EF4-FFF2-40B4-BE49-F238E27FC236}">
                    <a16:creationId xmlns:a16="http://schemas.microsoft.com/office/drawing/2014/main" id="{FCCC032E-C5FF-40D4-B330-F70BC28E0B7D}"/>
                  </a:ext>
                </a:extLst>
              </p:cNvPr>
              <p:cNvSpPr>
                <a:spLocks noChangeArrowheads="1"/>
              </p:cNvSpPr>
              <p:nvPr/>
            </p:nvSpPr>
            <p:spPr bwMode="auto">
              <a:xfrm>
                <a:off x="2522538" y="1670049"/>
                <a:ext cx="127000" cy="18732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76" name="Column">
                <a:extLst>
                  <a:ext uri="{FF2B5EF4-FFF2-40B4-BE49-F238E27FC236}">
                    <a16:creationId xmlns:a16="http://schemas.microsoft.com/office/drawing/2014/main" id="{987AE0FD-23BC-4451-B1DF-E3A17FE747B0}"/>
                  </a:ext>
                </a:extLst>
              </p:cNvPr>
              <p:cNvSpPr>
                <a:spLocks noChangeArrowheads="1"/>
              </p:cNvSpPr>
              <p:nvPr/>
            </p:nvSpPr>
            <p:spPr bwMode="auto">
              <a:xfrm>
                <a:off x="2689226" y="1773237"/>
                <a:ext cx="127000" cy="84138"/>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77" name="Column">
                <a:extLst>
                  <a:ext uri="{FF2B5EF4-FFF2-40B4-BE49-F238E27FC236}">
                    <a16:creationId xmlns:a16="http://schemas.microsoft.com/office/drawing/2014/main" id="{8E5DCE33-8188-43BB-85B2-53640E0DB4FD}"/>
                  </a:ext>
                </a:extLst>
              </p:cNvPr>
              <p:cNvSpPr>
                <a:spLocks noChangeArrowheads="1"/>
              </p:cNvSpPr>
              <p:nvPr/>
            </p:nvSpPr>
            <p:spPr bwMode="auto">
              <a:xfrm>
                <a:off x="2857501" y="1739899"/>
                <a:ext cx="125413" cy="117475"/>
              </a:xfrm>
              <a:prstGeom prst="rect">
                <a:avLst/>
              </a:prstGeom>
              <a:solidFill>
                <a:srgbClr val="5DA1E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47" name="Series 2 Data">
              <a:extLst>
                <a:ext uri="{FF2B5EF4-FFF2-40B4-BE49-F238E27FC236}">
                  <a16:creationId xmlns:a16="http://schemas.microsoft.com/office/drawing/2014/main" id="{C78BFE95-FD86-48B0-9053-1697DF1A40E4}"/>
                </a:ext>
              </a:extLst>
            </p:cNvPr>
            <p:cNvGrpSpPr/>
            <p:nvPr/>
          </p:nvGrpSpPr>
          <p:grpSpPr>
            <a:xfrm>
              <a:off x="1855788" y="1592262"/>
              <a:ext cx="1127126" cy="180975"/>
              <a:chOff x="1855788" y="1592262"/>
              <a:chExt cx="1127126" cy="180975"/>
            </a:xfrm>
          </p:grpSpPr>
          <p:sp>
            <p:nvSpPr>
              <p:cNvPr id="1164" name="Column">
                <a:extLst>
                  <a:ext uri="{FF2B5EF4-FFF2-40B4-BE49-F238E27FC236}">
                    <a16:creationId xmlns:a16="http://schemas.microsoft.com/office/drawing/2014/main" id="{E305149B-C0DB-4987-807F-65F8DD4CEA32}"/>
                  </a:ext>
                </a:extLst>
              </p:cNvPr>
              <p:cNvSpPr>
                <a:spLocks noChangeArrowheads="1"/>
              </p:cNvSpPr>
              <p:nvPr/>
            </p:nvSpPr>
            <p:spPr bwMode="auto">
              <a:xfrm>
                <a:off x="1855788" y="1646237"/>
                <a:ext cx="125413" cy="587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65" name="Column">
                <a:extLst>
                  <a:ext uri="{FF2B5EF4-FFF2-40B4-BE49-F238E27FC236}">
                    <a16:creationId xmlns:a16="http://schemas.microsoft.com/office/drawing/2014/main" id="{78AE65C9-A49A-4C42-8CBD-E58966223938}"/>
                  </a:ext>
                </a:extLst>
              </p:cNvPr>
              <p:cNvSpPr>
                <a:spLocks noChangeArrowheads="1"/>
              </p:cNvSpPr>
              <p:nvPr/>
            </p:nvSpPr>
            <p:spPr bwMode="auto">
              <a:xfrm>
                <a:off x="2022476" y="1649412"/>
                <a:ext cx="125413" cy="87313"/>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66" name="Column">
                <a:extLst>
                  <a:ext uri="{FF2B5EF4-FFF2-40B4-BE49-F238E27FC236}">
                    <a16:creationId xmlns:a16="http://schemas.microsoft.com/office/drawing/2014/main" id="{6329A6BB-B8B3-4C4D-824C-0CC9C6BD2F9C}"/>
                  </a:ext>
                </a:extLst>
              </p:cNvPr>
              <p:cNvSpPr>
                <a:spLocks noChangeArrowheads="1"/>
              </p:cNvSpPr>
              <p:nvPr/>
            </p:nvSpPr>
            <p:spPr bwMode="auto">
              <a:xfrm>
                <a:off x="2189163" y="1631949"/>
                <a:ext cx="127000" cy="73025"/>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67" name="Column">
                <a:extLst>
                  <a:ext uri="{FF2B5EF4-FFF2-40B4-BE49-F238E27FC236}">
                    <a16:creationId xmlns:a16="http://schemas.microsoft.com/office/drawing/2014/main" id="{5FE3A90D-D42C-467E-82A3-5E7AF13630A3}"/>
                  </a:ext>
                </a:extLst>
              </p:cNvPr>
              <p:cNvSpPr>
                <a:spLocks noChangeArrowheads="1"/>
              </p:cNvSpPr>
              <p:nvPr/>
            </p:nvSpPr>
            <p:spPr bwMode="auto">
              <a:xfrm>
                <a:off x="2355851" y="1668462"/>
                <a:ext cx="127000" cy="49213"/>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68" name="Column">
                <a:extLst>
                  <a:ext uri="{FF2B5EF4-FFF2-40B4-BE49-F238E27FC236}">
                    <a16:creationId xmlns:a16="http://schemas.microsoft.com/office/drawing/2014/main" id="{F21D8891-1998-4A95-86BA-F52681B16ABD}"/>
                  </a:ext>
                </a:extLst>
              </p:cNvPr>
              <p:cNvSpPr>
                <a:spLocks noChangeArrowheads="1"/>
              </p:cNvSpPr>
              <p:nvPr/>
            </p:nvSpPr>
            <p:spPr bwMode="auto">
              <a:xfrm>
                <a:off x="2522538" y="1592262"/>
                <a:ext cx="127000" cy="7778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69" name="Column">
                <a:extLst>
                  <a:ext uri="{FF2B5EF4-FFF2-40B4-BE49-F238E27FC236}">
                    <a16:creationId xmlns:a16="http://schemas.microsoft.com/office/drawing/2014/main" id="{50774C9F-0533-4AAA-BBAB-8112B97B483F}"/>
                  </a:ext>
                </a:extLst>
              </p:cNvPr>
              <p:cNvSpPr>
                <a:spLocks noChangeArrowheads="1"/>
              </p:cNvSpPr>
              <p:nvPr/>
            </p:nvSpPr>
            <p:spPr bwMode="auto">
              <a:xfrm>
                <a:off x="2689226" y="1644649"/>
                <a:ext cx="127000" cy="12858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70" name="Column">
                <a:extLst>
                  <a:ext uri="{FF2B5EF4-FFF2-40B4-BE49-F238E27FC236}">
                    <a16:creationId xmlns:a16="http://schemas.microsoft.com/office/drawing/2014/main" id="{4D9A59D7-D875-4AA0-9065-7C35CE4A2A15}"/>
                  </a:ext>
                </a:extLst>
              </p:cNvPr>
              <p:cNvSpPr>
                <a:spLocks noChangeArrowheads="1"/>
              </p:cNvSpPr>
              <p:nvPr/>
            </p:nvSpPr>
            <p:spPr bwMode="auto">
              <a:xfrm>
                <a:off x="2857501" y="1681162"/>
                <a:ext cx="125413" cy="58738"/>
              </a:xfrm>
              <a:prstGeom prst="rect">
                <a:avLst/>
              </a:prstGeom>
              <a:solidFill>
                <a:srgbClr val="2B4055"/>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48" name="Series 3 Data">
              <a:extLst>
                <a:ext uri="{FF2B5EF4-FFF2-40B4-BE49-F238E27FC236}">
                  <a16:creationId xmlns:a16="http://schemas.microsoft.com/office/drawing/2014/main" id="{CAC5E314-6475-4A60-8591-215AEC928F0F}"/>
                </a:ext>
              </a:extLst>
            </p:cNvPr>
            <p:cNvGrpSpPr/>
            <p:nvPr/>
          </p:nvGrpSpPr>
          <p:grpSpPr>
            <a:xfrm>
              <a:off x="1855788" y="1543049"/>
              <a:ext cx="1127126" cy="138113"/>
              <a:chOff x="1855788" y="1543049"/>
              <a:chExt cx="1127126" cy="138113"/>
            </a:xfrm>
          </p:grpSpPr>
          <p:sp>
            <p:nvSpPr>
              <p:cNvPr id="1157" name="Column">
                <a:extLst>
                  <a:ext uri="{FF2B5EF4-FFF2-40B4-BE49-F238E27FC236}">
                    <a16:creationId xmlns:a16="http://schemas.microsoft.com/office/drawing/2014/main" id="{140F78BC-EEE5-4503-9F5B-B840607B6EDD}"/>
                  </a:ext>
                </a:extLst>
              </p:cNvPr>
              <p:cNvSpPr>
                <a:spLocks noChangeArrowheads="1"/>
              </p:cNvSpPr>
              <p:nvPr/>
            </p:nvSpPr>
            <p:spPr bwMode="auto">
              <a:xfrm>
                <a:off x="1855788" y="1558924"/>
                <a:ext cx="125413" cy="8731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58" name="Column">
                <a:extLst>
                  <a:ext uri="{FF2B5EF4-FFF2-40B4-BE49-F238E27FC236}">
                    <a16:creationId xmlns:a16="http://schemas.microsoft.com/office/drawing/2014/main" id="{DE2A6B3B-02D5-4ABC-AF56-16252F4A8E33}"/>
                  </a:ext>
                </a:extLst>
              </p:cNvPr>
              <p:cNvSpPr>
                <a:spLocks noChangeArrowheads="1"/>
              </p:cNvSpPr>
              <p:nvPr/>
            </p:nvSpPr>
            <p:spPr bwMode="auto">
              <a:xfrm>
                <a:off x="2022476" y="1593849"/>
                <a:ext cx="125413" cy="5556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59" name="Column">
                <a:extLst>
                  <a:ext uri="{FF2B5EF4-FFF2-40B4-BE49-F238E27FC236}">
                    <a16:creationId xmlns:a16="http://schemas.microsoft.com/office/drawing/2014/main" id="{64139515-7602-472D-A6C3-321BC47198E3}"/>
                  </a:ext>
                </a:extLst>
              </p:cNvPr>
              <p:cNvSpPr>
                <a:spLocks noChangeArrowheads="1"/>
              </p:cNvSpPr>
              <p:nvPr/>
            </p:nvSpPr>
            <p:spPr bwMode="auto">
              <a:xfrm>
                <a:off x="2189163" y="1558924"/>
                <a:ext cx="127000" cy="73025"/>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60" name="Column">
                <a:extLst>
                  <a:ext uri="{FF2B5EF4-FFF2-40B4-BE49-F238E27FC236}">
                    <a16:creationId xmlns:a16="http://schemas.microsoft.com/office/drawing/2014/main" id="{29E31656-9640-418D-9276-5C011038A26E}"/>
                  </a:ext>
                </a:extLst>
              </p:cNvPr>
              <p:cNvSpPr>
                <a:spLocks noChangeArrowheads="1"/>
              </p:cNvSpPr>
              <p:nvPr/>
            </p:nvSpPr>
            <p:spPr bwMode="auto">
              <a:xfrm>
                <a:off x="2355851" y="1585912"/>
                <a:ext cx="127000" cy="82550"/>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61" name="Column">
                <a:extLst>
                  <a:ext uri="{FF2B5EF4-FFF2-40B4-BE49-F238E27FC236}">
                    <a16:creationId xmlns:a16="http://schemas.microsoft.com/office/drawing/2014/main" id="{564671A5-176C-4DC8-84EF-DAFF7A27A8B3}"/>
                  </a:ext>
                </a:extLst>
              </p:cNvPr>
              <p:cNvSpPr>
                <a:spLocks noChangeArrowheads="1"/>
              </p:cNvSpPr>
              <p:nvPr/>
            </p:nvSpPr>
            <p:spPr bwMode="auto">
              <a:xfrm>
                <a:off x="2522538" y="1543049"/>
                <a:ext cx="127000" cy="4921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62" name="Column">
                <a:extLst>
                  <a:ext uri="{FF2B5EF4-FFF2-40B4-BE49-F238E27FC236}">
                    <a16:creationId xmlns:a16="http://schemas.microsoft.com/office/drawing/2014/main" id="{9760A01E-3F78-4B93-AC2A-FB1403DED46F}"/>
                  </a:ext>
                </a:extLst>
              </p:cNvPr>
              <p:cNvSpPr>
                <a:spLocks noChangeArrowheads="1"/>
              </p:cNvSpPr>
              <p:nvPr/>
            </p:nvSpPr>
            <p:spPr bwMode="auto">
              <a:xfrm>
                <a:off x="2689226" y="1546224"/>
                <a:ext cx="127000" cy="98425"/>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63" name="Column">
                <a:extLst>
                  <a:ext uri="{FF2B5EF4-FFF2-40B4-BE49-F238E27FC236}">
                    <a16:creationId xmlns:a16="http://schemas.microsoft.com/office/drawing/2014/main" id="{480DE269-80BC-4DB9-ADAF-2BB8D1B8B148}"/>
                  </a:ext>
                </a:extLst>
              </p:cNvPr>
              <p:cNvSpPr>
                <a:spLocks noChangeArrowheads="1"/>
              </p:cNvSpPr>
              <p:nvPr/>
            </p:nvSpPr>
            <p:spPr bwMode="auto">
              <a:xfrm>
                <a:off x="2857501" y="1587499"/>
                <a:ext cx="125413" cy="93663"/>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49" name="Series">
              <a:extLst>
                <a:ext uri="{FF2B5EF4-FFF2-40B4-BE49-F238E27FC236}">
                  <a16:creationId xmlns:a16="http://schemas.microsoft.com/office/drawing/2014/main" id="{C4BF70F8-DBD8-4F9B-8CB5-6BD5C65EA05A}"/>
                </a:ext>
              </a:extLst>
            </p:cNvPr>
            <p:cNvGrpSpPr/>
            <p:nvPr/>
          </p:nvGrpSpPr>
          <p:grpSpPr>
            <a:xfrm>
              <a:off x="1696244" y="1344493"/>
              <a:ext cx="1256250" cy="76944"/>
              <a:chOff x="1696244" y="1344493"/>
              <a:chExt cx="1256250" cy="76944"/>
            </a:xfrm>
          </p:grpSpPr>
          <p:sp>
            <p:nvSpPr>
              <p:cNvPr id="1150" name="Series">
                <a:extLst>
                  <a:ext uri="{FF2B5EF4-FFF2-40B4-BE49-F238E27FC236}">
                    <a16:creationId xmlns:a16="http://schemas.microsoft.com/office/drawing/2014/main" id="{05982BB6-6044-4D37-B2E6-BA936B9FF940}"/>
                  </a:ext>
                </a:extLst>
              </p:cNvPr>
              <p:cNvSpPr>
                <a:spLocks noChangeArrowheads="1"/>
              </p:cNvSpPr>
              <p:nvPr/>
            </p:nvSpPr>
            <p:spPr bwMode="auto">
              <a:xfrm>
                <a:off x="1696244" y="1344493"/>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333333"/>
                    </a:solidFill>
                    <a:effectLst/>
                    <a:latin typeface="Segoe UI" panose="020B0502040204020203" pitchFamily="34" charset="0"/>
                  </a:rPr>
                  <a:t>Series</a:t>
                </a:r>
                <a:endParaRPr kumimoji="0" lang="en-US" altLang="en-US" sz="500" b="0" i="0" u="none" strike="noStrike" cap="none" normalizeH="0" baseline="0" dirty="0">
                  <a:ln>
                    <a:noFill/>
                  </a:ln>
                  <a:solidFill>
                    <a:srgbClr val="333333"/>
                  </a:solidFill>
                  <a:effectLst/>
                </a:endParaRPr>
              </a:p>
            </p:txBody>
          </p:sp>
          <p:sp>
            <p:nvSpPr>
              <p:cNvPr id="1151" name="Series Label">
                <a:extLst>
                  <a:ext uri="{FF2B5EF4-FFF2-40B4-BE49-F238E27FC236}">
                    <a16:creationId xmlns:a16="http://schemas.microsoft.com/office/drawing/2014/main" id="{C63B0B55-8789-4587-87A1-3267316BD046}"/>
                  </a:ext>
                </a:extLst>
              </p:cNvPr>
              <p:cNvSpPr>
                <a:spLocks noChangeArrowheads="1"/>
              </p:cNvSpPr>
              <p:nvPr/>
            </p:nvSpPr>
            <p:spPr bwMode="auto">
              <a:xfrm>
                <a:off x="2067718" y="134449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1</a:t>
                </a:r>
                <a:endParaRPr kumimoji="0" lang="en-US" altLang="en-US" sz="1800" b="0" i="0" u="none" strike="noStrike" cap="none" normalizeH="0" baseline="0" dirty="0">
                  <a:ln>
                    <a:noFill/>
                  </a:ln>
                  <a:solidFill>
                    <a:srgbClr val="777777"/>
                  </a:solidFill>
                  <a:effectLst/>
                </a:endParaRPr>
              </a:p>
            </p:txBody>
          </p:sp>
          <p:sp>
            <p:nvSpPr>
              <p:cNvPr id="1152" name="Series Color">
                <a:extLst>
                  <a:ext uri="{FF2B5EF4-FFF2-40B4-BE49-F238E27FC236}">
                    <a16:creationId xmlns:a16="http://schemas.microsoft.com/office/drawing/2014/main" id="{B7A26594-8ED6-43E4-999C-CAE6AAAC48DA}"/>
                  </a:ext>
                </a:extLst>
              </p:cNvPr>
              <p:cNvSpPr>
                <a:spLocks noChangeArrowheads="1"/>
              </p:cNvSpPr>
              <p:nvPr/>
            </p:nvSpPr>
            <p:spPr bwMode="auto">
              <a:xfrm>
                <a:off x="1996281" y="1355184"/>
                <a:ext cx="55562" cy="55562"/>
              </a:xfrm>
              <a:prstGeom prst="ellipse">
                <a:avLst/>
              </a:prstGeom>
              <a:solidFill>
                <a:srgbClr val="5DA1E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53" name="Series Label">
                <a:extLst>
                  <a:ext uri="{FF2B5EF4-FFF2-40B4-BE49-F238E27FC236}">
                    <a16:creationId xmlns:a16="http://schemas.microsoft.com/office/drawing/2014/main" id="{817B6C6A-FEA3-418A-86DB-491C2E06171C}"/>
                  </a:ext>
                </a:extLst>
              </p:cNvPr>
              <p:cNvSpPr>
                <a:spLocks noChangeArrowheads="1"/>
              </p:cNvSpPr>
              <p:nvPr/>
            </p:nvSpPr>
            <p:spPr bwMode="auto">
              <a:xfrm>
                <a:off x="2399505" y="134449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2</a:t>
                </a:r>
                <a:endParaRPr kumimoji="0" lang="en-US" altLang="en-US" sz="1800" b="0" i="0" u="none" strike="noStrike" cap="none" normalizeH="0" baseline="0" dirty="0">
                  <a:ln>
                    <a:noFill/>
                  </a:ln>
                  <a:solidFill>
                    <a:srgbClr val="777777"/>
                  </a:solidFill>
                  <a:effectLst/>
                </a:endParaRPr>
              </a:p>
            </p:txBody>
          </p:sp>
          <p:sp>
            <p:nvSpPr>
              <p:cNvPr id="1154" name="Series Color">
                <a:extLst>
                  <a:ext uri="{FF2B5EF4-FFF2-40B4-BE49-F238E27FC236}">
                    <a16:creationId xmlns:a16="http://schemas.microsoft.com/office/drawing/2014/main" id="{E75C94CD-88B2-4BEC-9779-294EDB493017}"/>
                  </a:ext>
                </a:extLst>
              </p:cNvPr>
              <p:cNvSpPr>
                <a:spLocks noChangeArrowheads="1"/>
              </p:cNvSpPr>
              <p:nvPr/>
            </p:nvSpPr>
            <p:spPr bwMode="auto">
              <a:xfrm>
                <a:off x="2328069" y="1355184"/>
                <a:ext cx="55562" cy="55562"/>
              </a:xfrm>
              <a:prstGeom prst="ellipse">
                <a:avLst/>
              </a:prstGeom>
              <a:solidFill>
                <a:srgbClr val="2B405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55" name="Series Label">
                <a:extLst>
                  <a:ext uri="{FF2B5EF4-FFF2-40B4-BE49-F238E27FC236}">
                    <a16:creationId xmlns:a16="http://schemas.microsoft.com/office/drawing/2014/main" id="{9677B1C8-11F9-4D9B-8494-414A10B24267}"/>
                  </a:ext>
                </a:extLst>
              </p:cNvPr>
              <p:cNvSpPr>
                <a:spLocks noChangeArrowheads="1"/>
              </p:cNvSpPr>
              <p:nvPr/>
            </p:nvSpPr>
            <p:spPr bwMode="auto">
              <a:xfrm>
                <a:off x="2732882" y="1344493"/>
                <a:ext cx="2196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Series </a:t>
                </a:r>
                <a:r>
                  <a:rPr lang="en-US" altLang="en-US" sz="500" dirty="0">
                    <a:solidFill>
                      <a:srgbClr val="777777"/>
                    </a:solidFill>
                    <a:latin typeface="Segoe UI" panose="020B0502040204020203" pitchFamily="34" charset="0"/>
                  </a:rPr>
                  <a:t>3</a:t>
                </a:r>
                <a:endParaRPr kumimoji="0" lang="en-US" altLang="en-US" sz="1800" b="0" i="0" u="none" strike="noStrike" cap="none" normalizeH="0" baseline="0" dirty="0">
                  <a:ln>
                    <a:noFill/>
                  </a:ln>
                  <a:solidFill>
                    <a:srgbClr val="777777"/>
                  </a:solidFill>
                  <a:effectLst/>
                </a:endParaRPr>
              </a:p>
            </p:txBody>
          </p:sp>
          <p:sp>
            <p:nvSpPr>
              <p:cNvPr id="1156" name="Series Color">
                <a:extLst>
                  <a:ext uri="{FF2B5EF4-FFF2-40B4-BE49-F238E27FC236}">
                    <a16:creationId xmlns:a16="http://schemas.microsoft.com/office/drawing/2014/main" id="{3B3875EA-FEE5-41C1-8F46-6F5C6FEA989A}"/>
                  </a:ext>
                </a:extLst>
              </p:cNvPr>
              <p:cNvSpPr>
                <a:spLocks noChangeArrowheads="1"/>
              </p:cNvSpPr>
              <p:nvPr/>
            </p:nvSpPr>
            <p:spPr bwMode="auto">
              <a:xfrm>
                <a:off x="2661446" y="1355184"/>
                <a:ext cx="55562" cy="55562"/>
              </a:xfrm>
              <a:prstGeom prst="ellipse">
                <a:avLst/>
              </a:prstGeom>
              <a:solidFill>
                <a:srgbClr val="10A88E"/>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1191" name="Table Chart" descr="&lt;SmartSettings&gt;&lt;SmartResize enabled=&quot;True&quot; minWidth=&quot;25&quot; minHeight=&quot;25&quot; /&gt;&lt;/SmartSettings&gt;">
            <a:extLst>
              <a:ext uri="{FF2B5EF4-FFF2-40B4-BE49-F238E27FC236}">
                <a16:creationId xmlns:a16="http://schemas.microsoft.com/office/drawing/2014/main" id="{6ED0F8DB-645A-4F64-91B2-5272AEBAF5B0}"/>
              </a:ext>
            </a:extLst>
          </p:cNvPr>
          <p:cNvGrpSpPr/>
          <p:nvPr>
            <p:custDataLst>
              <p:tags r:id="rId15"/>
            </p:custDataLst>
          </p:nvPr>
        </p:nvGrpSpPr>
        <p:grpSpPr>
          <a:xfrm>
            <a:off x="4119166" y="3879850"/>
            <a:ext cx="1439069" cy="977900"/>
            <a:chOff x="1638300" y="1022033"/>
            <a:chExt cx="1439069" cy="977900"/>
          </a:xfrm>
        </p:grpSpPr>
        <p:sp>
          <p:nvSpPr>
            <p:cNvPr id="1192" name="Tile Background">
              <a:extLst>
                <a:ext uri="{FF2B5EF4-FFF2-40B4-BE49-F238E27FC236}">
                  <a16:creationId xmlns:a16="http://schemas.microsoft.com/office/drawing/2014/main" id="{46E57C65-665B-4F72-BC3C-E04A30642504}"/>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193"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E9172B10-8C99-4F80-8D3E-8C7B99AC7BCF}"/>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194"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F3DB0740-76AE-4ED9-B878-2ECDD42B0D37}"/>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195" name="Table">
              <a:extLst>
                <a:ext uri="{FF2B5EF4-FFF2-40B4-BE49-F238E27FC236}">
                  <a16:creationId xmlns:a16="http://schemas.microsoft.com/office/drawing/2014/main" id="{F86FA8E8-E84B-4B5F-8BA6-21478B2CB3EC}"/>
                </a:ext>
              </a:extLst>
            </p:cNvPr>
            <p:cNvGrpSpPr/>
            <p:nvPr/>
          </p:nvGrpSpPr>
          <p:grpSpPr>
            <a:xfrm>
              <a:off x="1719262" y="1342230"/>
              <a:ext cx="1277938" cy="607169"/>
              <a:chOff x="3708400" y="1342230"/>
              <a:chExt cx="1277938" cy="607169"/>
            </a:xfrm>
          </p:grpSpPr>
          <p:sp>
            <p:nvSpPr>
              <p:cNvPr id="1196" name="Line">
                <a:extLst>
                  <a:ext uri="{FF2B5EF4-FFF2-40B4-BE49-F238E27FC236}">
                    <a16:creationId xmlns:a16="http://schemas.microsoft.com/office/drawing/2014/main" id="{FC7C1992-7BBD-49CF-96BE-79B460C61195}"/>
                  </a:ext>
                </a:extLst>
              </p:cNvPr>
              <p:cNvSpPr>
                <a:spLocks noChangeShapeType="1"/>
              </p:cNvSpPr>
              <p:nvPr/>
            </p:nvSpPr>
            <p:spPr bwMode="auto">
              <a:xfrm>
                <a:off x="3708400" y="14224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197" name="Line">
                <a:extLst>
                  <a:ext uri="{FF2B5EF4-FFF2-40B4-BE49-F238E27FC236}">
                    <a16:creationId xmlns:a16="http://schemas.microsoft.com/office/drawing/2014/main" id="{B7F239C2-F5F5-4089-9DFE-1E9BE6A48984}"/>
                  </a:ext>
                </a:extLst>
              </p:cNvPr>
              <p:cNvSpPr>
                <a:spLocks noChangeShapeType="1"/>
              </p:cNvSpPr>
              <p:nvPr/>
            </p:nvSpPr>
            <p:spPr bwMode="auto">
              <a:xfrm>
                <a:off x="3708400" y="15113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198" name="Line">
                <a:extLst>
                  <a:ext uri="{FF2B5EF4-FFF2-40B4-BE49-F238E27FC236}">
                    <a16:creationId xmlns:a16="http://schemas.microsoft.com/office/drawing/2014/main" id="{5810CF3F-FDFC-41AB-93EC-8ED8111DCCED}"/>
                  </a:ext>
                </a:extLst>
              </p:cNvPr>
              <p:cNvSpPr>
                <a:spLocks noChangeShapeType="1"/>
              </p:cNvSpPr>
              <p:nvPr/>
            </p:nvSpPr>
            <p:spPr bwMode="auto">
              <a:xfrm>
                <a:off x="3708400" y="16002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199" name="Line">
                <a:extLst>
                  <a:ext uri="{FF2B5EF4-FFF2-40B4-BE49-F238E27FC236}">
                    <a16:creationId xmlns:a16="http://schemas.microsoft.com/office/drawing/2014/main" id="{A77EE1C0-4948-4B7E-BD15-B8C441BF8345}"/>
                  </a:ext>
                </a:extLst>
              </p:cNvPr>
              <p:cNvSpPr>
                <a:spLocks noChangeShapeType="1"/>
              </p:cNvSpPr>
              <p:nvPr/>
            </p:nvSpPr>
            <p:spPr bwMode="auto">
              <a:xfrm>
                <a:off x="3708400" y="16891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200" name="Line">
                <a:extLst>
                  <a:ext uri="{FF2B5EF4-FFF2-40B4-BE49-F238E27FC236}">
                    <a16:creationId xmlns:a16="http://schemas.microsoft.com/office/drawing/2014/main" id="{8E0F35F9-849B-4767-ADBE-A907C5CF18BA}"/>
                  </a:ext>
                </a:extLst>
              </p:cNvPr>
              <p:cNvSpPr>
                <a:spLocks noChangeShapeType="1"/>
              </p:cNvSpPr>
              <p:nvPr/>
            </p:nvSpPr>
            <p:spPr bwMode="auto">
              <a:xfrm>
                <a:off x="3708400" y="17780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201" name="Line">
                <a:extLst>
                  <a:ext uri="{FF2B5EF4-FFF2-40B4-BE49-F238E27FC236}">
                    <a16:creationId xmlns:a16="http://schemas.microsoft.com/office/drawing/2014/main" id="{6FABB268-53E8-476E-8550-DE19995B68A2}"/>
                  </a:ext>
                </a:extLst>
              </p:cNvPr>
              <p:cNvSpPr>
                <a:spLocks noChangeShapeType="1"/>
              </p:cNvSpPr>
              <p:nvPr/>
            </p:nvSpPr>
            <p:spPr bwMode="auto">
              <a:xfrm>
                <a:off x="3708400" y="1866900"/>
                <a:ext cx="1277938"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00" noProof="1">
                  <a:solidFill>
                    <a:srgbClr val="777777"/>
                  </a:solidFill>
                  <a:latin typeface="Segoe UI" panose="020B0502040204020203" pitchFamily="34" charset="0"/>
                  <a:cs typeface="Segoe UI" panose="020B0502040204020203" pitchFamily="34" charset="0"/>
                </a:endParaRPr>
              </a:p>
            </p:txBody>
          </p:sp>
          <p:sp>
            <p:nvSpPr>
              <p:cNvPr id="1202" name="Table Cell">
                <a:extLst>
                  <a:ext uri="{FF2B5EF4-FFF2-40B4-BE49-F238E27FC236}">
                    <a16:creationId xmlns:a16="http://schemas.microsoft.com/office/drawing/2014/main" id="{74487A40-40B8-4D9A-808E-EE4DB4E2FEA8}"/>
                  </a:ext>
                </a:extLst>
              </p:cNvPr>
              <p:cNvSpPr>
                <a:spLocks noChangeArrowheads="1"/>
              </p:cNvSpPr>
              <p:nvPr/>
            </p:nvSpPr>
            <p:spPr bwMode="auto">
              <a:xfrm>
                <a:off x="3749675" y="1342230"/>
                <a:ext cx="23403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1"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Contact</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1203" name="Table Cell">
                <a:extLst>
                  <a:ext uri="{FF2B5EF4-FFF2-40B4-BE49-F238E27FC236}">
                    <a16:creationId xmlns:a16="http://schemas.microsoft.com/office/drawing/2014/main" id="{678FA5BD-3BFE-48D8-9DA4-C7071D133BEA}"/>
                  </a:ext>
                </a:extLst>
              </p:cNvPr>
              <p:cNvSpPr>
                <a:spLocks noChangeArrowheads="1"/>
              </p:cNvSpPr>
              <p:nvPr/>
            </p:nvSpPr>
            <p:spPr bwMode="auto">
              <a:xfrm>
                <a:off x="3749675" y="1431130"/>
                <a:ext cx="39594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Maria Anders </a:t>
                </a:r>
              </a:p>
            </p:txBody>
          </p:sp>
          <p:sp>
            <p:nvSpPr>
              <p:cNvPr id="1204" name="Table Cell">
                <a:extLst>
                  <a:ext uri="{FF2B5EF4-FFF2-40B4-BE49-F238E27FC236}">
                    <a16:creationId xmlns:a16="http://schemas.microsoft.com/office/drawing/2014/main" id="{42A46793-767B-4A73-AF9B-62AE9792ECB4}"/>
                  </a:ext>
                </a:extLst>
              </p:cNvPr>
              <p:cNvSpPr>
                <a:spLocks noChangeArrowheads="1"/>
              </p:cNvSpPr>
              <p:nvPr/>
            </p:nvSpPr>
            <p:spPr bwMode="auto">
              <a:xfrm>
                <a:off x="3749675" y="1518443"/>
                <a:ext cx="54502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Christina Berglund </a:t>
                </a:r>
              </a:p>
            </p:txBody>
          </p:sp>
          <p:sp>
            <p:nvSpPr>
              <p:cNvPr id="1205" name="Table Cell">
                <a:extLst>
                  <a:ext uri="{FF2B5EF4-FFF2-40B4-BE49-F238E27FC236}">
                    <a16:creationId xmlns:a16="http://schemas.microsoft.com/office/drawing/2014/main" id="{30459C12-6586-477D-BCF5-0B0A2C66A872}"/>
                  </a:ext>
                </a:extLst>
              </p:cNvPr>
              <p:cNvSpPr>
                <a:spLocks noChangeArrowheads="1"/>
              </p:cNvSpPr>
              <p:nvPr/>
            </p:nvSpPr>
            <p:spPr bwMode="auto">
              <a:xfrm>
                <a:off x="3749675" y="1607343"/>
                <a:ext cx="480901"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Francisco Chang </a:t>
                </a:r>
              </a:p>
            </p:txBody>
          </p:sp>
          <p:sp>
            <p:nvSpPr>
              <p:cNvPr id="1206" name="Table Cell">
                <a:extLst>
                  <a:ext uri="{FF2B5EF4-FFF2-40B4-BE49-F238E27FC236}">
                    <a16:creationId xmlns:a16="http://schemas.microsoft.com/office/drawing/2014/main" id="{66DB8E31-7A4C-4FF1-ADEA-F471143F16AD}"/>
                  </a:ext>
                </a:extLst>
              </p:cNvPr>
              <p:cNvSpPr>
                <a:spLocks noChangeArrowheads="1"/>
              </p:cNvSpPr>
              <p:nvPr/>
            </p:nvSpPr>
            <p:spPr bwMode="auto">
              <a:xfrm>
                <a:off x="3749675" y="1694655"/>
                <a:ext cx="45044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Roland Mendel </a:t>
                </a:r>
              </a:p>
            </p:txBody>
          </p:sp>
          <p:sp>
            <p:nvSpPr>
              <p:cNvPr id="1207" name="Table Cell">
                <a:extLst>
                  <a:ext uri="{FF2B5EF4-FFF2-40B4-BE49-F238E27FC236}">
                    <a16:creationId xmlns:a16="http://schemas.microsoft.com/office/drawing/2014/main" id="{DEACF75B-4A3D-4D15-BF35-207656FA40AA}"/>
                  </a:ext>
                </a:extLst>
              </p:cNvPr>
              <p:cNvSpPr>
                <a:spLocks noChangeArrowheads="1"/>
              </p:cNvSpPr>
              <p:nvPr/>
            </p:nvSpPr>
            <p:spPr bwMode="auto">
              <a:xfrm>
                <a:off x="3749675" y="1783555"/>
                <a:ext cx="33021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Diego Roel </a:t>
                </a:r>
              </a:p>
            </p:txBody>
          </p:sp>
          <p:sp>
            <p:nvSpPr>
              <p:cNvPr id="1208" name="Table Cell">
                <a:extLst>
                  <a:ext uri="{FF2B5EF4-FFF2-40B4-BE49-F238E27FC236}">
                    <a16:creationId xmlns:a16="http://schemas.microsoft.com/office/drawing/2014/main" id="{67871410-1C98-4322-BE6F-0FBB2FE52FBF}"/>
                  </a:ext>
                </a:extLst>
              </p:cNvPr>
              <p:cNvSpPr>
                <a:spLocks noChangeArrowheads="1"/>
              </p:cNvSpPr>
              <p:nvPr/>
            </p:nvSpPr>
            <p:spPr bwMode="auto">
              <a:xfrm>
                <a:off x="3749675" y="1870868"/>
                <a:ext cx="52738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Eduardo Saavedra </a:t>
                </a:r>
              </a:p>
            </p:txBody>
          </p:sp>
          <p:sp>
            <p:nvSpPr>
              <p:cNvPr id="1209" name="Table Cell">
                <a:extLst>
                  <a:ext uri="{FF2B5EF4-FFF2-40B4-BE49-F238E27FC236}">
                    <a16:creationId xmlns:a16="http://schemas.microsoft.com/office/drawing/2014/main" id="{28E93063-E7B3-45EF-B067-8AC0B3AA261F}"/>
                  </a:ext>
                </a:extLst>
              </p:cNvPr>
              <p:cNvSpPr>
                <a:spLocks noChangeArrowheads="1"/>
              </p:cNvSpPr>
              <p:nvPr/>
            </p:nvSpPr>
            <p:spPr bwMode="auto">
              <a:xfrm>
                <a:off x="4583113" y="1343818"/>
                <a:ext cx="11862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1"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City</a:t>
                </a:r>
                <a:endPar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endParaRPr>
              </a:p>
            </p:txBody>
          </p:sp>
          <p:sp>
            <p:nvSpPr>
              <p:cNvPr id="1210" name="Table Cell">
                <a:extLst>
                  <a:ext uri="{FF2B5EF4-FFF2-40B4-BE49-F238E27FC236}">
                    <a16:creationId xmlns:a16="http://schemas.microsoft.com/office/drawing/2014/main" id="{FDC4FD1F-BE47-480E-9A57-DA1FA3A22771}"/>
                  </a:ext>
                </a:extLst>
              </p:cNvPr>
              <p:cNvSpPr>
                <a:spLocks noChangeArrowheads="1"/>
              </p:cNvSpPr>
              <p:nvPr/>
            </p:nvSpPr>
            <p:spPr bwMode="auto">
              <a:xfrm>
                <a:off x="4583113" y="1432718"/>
                <a:ext cx="17953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Berlin </a:t>
                </a:r>
              </a:p>
            </p:txBody>
          </p:sp>
          <p:sp>
            <p:nvSpPr>
              <p:cNvPr id="1211" name="Table Cell">
                <a:extLst>
                  <a:ext uri="{FF2B5EF4-FFF2-40B4-BE49-F238E27FC236}">
                    <a16:creationId xmlns:a16="http://schemas.microsoft.com/office/drawing/2014/main" id="{F45395C6-1997-43D0-BDEA-2855C47DC76B}"/>
                  </a:ext>
                </a:extLst>
              </p:cNvPr>
              <p:cNvSpPr>
                <a:spLocks noChangeArrowheads="1"/>
              </p:cNvSpPr>
              <p:nvPr/>
            </p:nvSpPr>
            <p:spPr bwMode="auto">
              <a:xfrm>
                <a:off x="4583113" y="1520030"/>
                <a:ext cx="16671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Luleå </a:t>
                </a:r>
              </a:p>
            </p:txBody>
          </p:sp>
          <p:sp>
            <p:nvSpPr>
              <p:cNvPr id="1212" name="Table Cell">
                <a:extLst>
                  <a:ext uri="{FF2B5EF4-FFF2-40B4-BE49-F238E27FC236}">
                    <a16:creationId xmlns:a16="http://schemas.microsoft.com/office/drawing/2014/main" id="{DBE5F65A-7943-41DE-821F-0D5B328B0A06}"/>
                  </a:ext>
                </a:extLst>
              </p:cNvPr>
              <p:cNvSpPr>
                <a:spLocks noChangeArrowheads="1"/>
              </p:cNvSpPr>
              <p:nvPr/>
            </p:nvSpPr>
            <p:spPr bwMode="auto">
              <a:xfrm>
                <a:off x="4583113" y="1608930"/>
                <a:ext cx="34304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México D.F. </a:t>
                </a:r>
              </a:p>
            </p:txBody>
          </p:sp>
          <p:sp>
            <p:nvSpPr>
              <p:cNvPr id="1213" name="Table Cell">
                <a:extLst>
                  <a:ext uri="{FF2B5EF4-FFF2-40B4-BE49-F238E27FC236}">
                    <a16:creationId xmlns:a16="http://schemas.microsoft.com/office/drawing/2014/main" id="{BFC9B227-E032-407C-8679-94D5C50064A3}"/>
                  </a:ext>
                </a:extLst>
              </p:cNvPr>
              <p:cNvSpPr>
                <a:spLocks noChangeArrowheads="1"/>
              </p:cNvSpPr>
              <p:nvPr/>
            </p:nvSpPr>
            <p:spPr bwMode="auto">
              <a:xfrm>
                <a:off x="4583113" y="1696243"/>
                <a:ext cx="1442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Graz </a:t>
                </a:r>
              </a:p>
            </p:txBody>
          </p:sp>
          <p:sp>
            <p:nvSpPr>
              <p:cNvPr id="1214" name="Table Cell">
                <a:extLst>
                  <a:ext uri="{FF2B5EF4-FFF2-40B4-BE49-F238E27FC236}">
                    <a16:creationId xmlns:a16="http://schemas.microsoft.com/office/drawing/2014/main" id="{3430E962-39F7-427B-99B5-E9930C63FDA2}"/>
                  </a:ext>
                </a:extLst>
              </p:cNvPr>
              <p:cNvSpPr>
                <a:spLocks noChangeArrowheads="1"/>
              </p:cNvSpPr>
              <p:nvPr/>
            </p:nvSpPr>
            <p:spPr bwMode="auto">
              <a:xfrm>
                <a:off x="4583113" y="1785143"/>
                <a:ext cx="22281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Madrid </a:t>
                </a:r>
              </a:p>
            </p:txBody>
          </p:sp>
          <p:sp>
            <p:nvSpPr>
              <p:cNvPr id="1215" name="Table Cell">
                <a:extLst>
                  <a:ext uri="{FF2B5EF4-FFF2-40B4-BE49-F238E27FC236}">
                    <a16:creationId xmlns:a16="http://schemas.microsoft.com/office/drawing/2014/main" id="{10D42F0D-22F0-401A-B371-FA4614EA6AF9}"/>
                  </a:ext>
                </a:extLst>
              </p:cNvPr>
              <p:cNvSpPr>
                <a:spLocks noChangeArrowheads="1"/>
              </p:cNvSpPr>
              <p:nvPr/>
            </p:nvSpPr>
            <p:spPr bwMode="auto">
              <a:xfrm>
                <a:off x="4583113" y="1872455"/>
                <a:ext cx="29335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noProof="1">
                    <a:ln>
                      <a:noFill/>
                    </a:ln>
                    <a:solidFill>
                      <a:srgbClr val="777777"/>
                    </a:solidFill>
                    <a:effectLst/>
                    <a:latin typeface="Segoe UI" panose="020B0502040204020203" pitchFamily="34" charset="0"/>
                    <a:cs typeface="Segoe UI" panose="020B0502040204020203" pitchFamily="34" charset="0"/>
                  </a:rPr>
                  <a:t>Barcelona </a:t>
                </a:r>
              </a:p>
            </p:txBody>
          </p:sp>
        </p:grpSp>
      </p:grpSp>
      <p:grpSp>
        <p:nvGrpSpPr>
          <p:cNvPr id="1216" name="Thermometer Chart" descr="&lt;SmartSettings&gt;&lt;SmartResize enabled=&quot;True&quot; minWidth=&quot;25&quot; minHeight=&quot;25&quot; /&gt;&lt;/SmartSettings&gt;">
            <a:extLst>
              <a:ext uri="{FF2B5EF4-FFF2-40B4-BE49-F238E27FC236}">
                <a16:creationId xmlns:a16="http://schemas.microsoft.com/office/drawing/2014/main" id="{59A15F7A-A7A7-4C5C-A782-45E6D8D9EF33}"/>
              </a:ext>
            </a:extLst>
          </p:cNvPr>
          <p:cNvGrpSpPr/>
          <p:nvPr>
            <p:custDataLst>
              <p:tags r:id="rId16"/>
            </p:custDataLst>
          </p:nvPr>
        </p:nvGrpSpPr>
        <p:grpSpPr>
          <a:xfrm>
            <a:off x="6379766" y="3930650"/>
            <a:ext cx="1439069" cy="977900"/>
            <a:chOff x="1638300" y="1022033"/>
            <a:chExt cx="1439069" cy="977900"/>
          </a:xfrm>
        </p:grpSpPr>
        <p:sp>
          <p:nvSpPr>
            <p:cNvPr id="1217" name="Tile Background">
              <a:extLst>
                <a:ext uri="{FF2B5EF4-FFF2-40B4-BE49-F238E27FC236}">
                  <a16:creationId xmlns:a16="http://schemas.microsoft.com/office/drawing/2014/main" id="{A97F453F-5D3C-4543-8704-1F435B23283E}"/>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218"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AA129010-4CDE-4BAC-A828-97016E6A68F7}"/>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219"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7BA4B420-C326-4510-A58E-9E7E2C48E4F5}"/>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20" name="Glass">
              <a:extLst>
                <a:ext uri="{FF2B5EF4-FFF2-40B4-BE49-F238E27FC236}">
                  <a16:creationId xmlns:a16="http://schemas.microsoft.com/office/drawing/2014/main" id="{88FA8AC8-3A25-43F3-BF62-B860A50D6237}"/>
                </a:ext>
              </a:extLst>
            </p:cNvPr>
            <p:cNvSpPr>
              <a:spLocks/>
            </p:cNvSpPr>
            <p:nvPr/>
          </p:nvSpPr>
          <p:spPr bwMode="auto">
            <a:xfrm>
              <a:off x="2328069" y="1330325"/>
              <a:ext cx="171450" cy="636588"/>
            </a:xfrm>
            <a:custGeom>
              <a:avLst/>
              <a:gdLst>
                <a:gd name="T0" fmla="*/ 425 w 850"/>
                <a:gd name="T1" fmla="*/ 0 h 3160"/>
                <a:gd name="T2" fmla="*/ 196 w 850"/>
                <a:gd name="T3" fmla="*/ 229 h 3160"/>
                <a:gd name="T4" fmla="*/ 196 w 850"/>
                <a:gd name="T5" fmla="*/ 2376 h 3160"/>
                <a:gd name="T6" fmla="*/ 0 w 850"/>
                <a:gd name="T7" fmla="*/ 2734 h 3160"/>
                <a:gd name="T8" fmla="*/ 425 w 850"/>
                <a:gd name="T9" fmla="*/ 3160 h 3160"/>
                <a:gd name="T10" fmla="*/ 850 w 850"/>
                <a:gd name="T11" fmla="*/ 2734 h 3160"/>
                <a:gd name="T12" fmla="*/ 654 w 850"/>
                <a:gd name="T13" fmla="*/ 2376 h 3160"/>
                <a:gd name="T14" fmla="*/ 654 w 850"/>
                <a:gd name="T15" fmla="*/ 229 h 3160"/>
                <a:gd name="T16" fmla="*/ 425 w 850"/>
                <a:gd name="T17" fmla="*/ 0 h 3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0" h="3160">
                  <a:moveTo>
                    <a:pt x="425" y="0"/>
                  </a:moveTo>
                  <a:cubicBezTo>
                    <a:pt x="298" y="0"/>
                    <a:pt x="196" y="102"/>
                    <a:pt x="196" y="229"/>
                  </a:cubicBezTo>
                  <a:lnTo>
                    <a:pt x="196" y="2376"/>
                  </a:lnTo>
                  <a:cubicBezTo>
                    <a:pt x="78" y="2451"/>
                    <a:pt x="0" y="2584"/>
                    <a:pt x="0" y="2734"/>
                  </a:cubicBezTo>
                  <a:cubicBezTo>
                    <a:pt x="0" y="2969"/>
                    <a:pt x="190" y="3160"/>
                    <a:pt x="425" y="3160"/>
                  </a:cubicBezTo>
                  <a:cubicBezTo>
                    <a:pt x="660" y="3160"/>
                    <a:pt x="850" y="2969"/>
                    <a:pt x="850" y="2734"/>
                  </a:cubicBezTo>
                  <a:cubicBezTo>
                    <a:pt x="850" y="2584"/>
                    <a:pt x="772" y="2451"/>
                    <a:pt x="654" y="2376"/>
                  </a:cubicBezTo>
                  <a:lnTo>
                    <a:pt x="654" y="229"/>
                  </a:lnTo>
                  <a:cubicBezTo>
                    <a:pt x="654" y="102"/>
                    <a:pt x="552" y="0"/>
                    <a:pt x="425" y="0"/>
                  </a:cubicBezTo>
                  <a:close/>
                </a:path>
              </a:pathLst>
            </a:custGeom>
            <a:solidFill>
              <a:srgbClr val="F4F4F4"/>
            </a:solidFill>
            <a:ln w="6350" cap="flat">
              <a:solidFill>
                <a:srgbClr val="666666"/>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dirty="0">
                <a:solidFill>
                  <a:srgbClr val="777777"/>
                </a:solidFill>
                <a:latin typeface="Segoe UI" panose="020B0502040204020203" pitchFamily="34" charset="0"/>
                <a:cs typeface="Segoe UI" panose="020B0502040204020203" pitchFamily="34" charset="0"/>
              </a:endParaRPr>
            </a:p>
          </p:txBody>
        </p:sp>
        <p:grpSp>
          <p:nvGrpSpPr>
            <p:cNvPr id="1221" name="Markings">
              <a:extLst>
                <a:ext uri="{FF2B5EF4-FFF2-40B4-BE49-F238E27FC236}">
                  <a16:creationId xmlns:a16="http://schemas.microsoft.com/office/drawing/2014/main" id="{10FF101A-F7A6-4AE0-8711-0F6D968798B5}"/>
                </a:ext>
              </a:extLst>
            </p:cNvPr>
            <p:cNvGrpSpPr/>
            <p:nvPr/>
          </p:nvGrpSpPr>
          <p:grpSpPr>
            <a:xfrm>
              <a:off x="2337594" y="1381125"/>
              <a:ext cx="30163" cy="427038"/>
              <a:chOff x="4144963" y="1381125"/>
              <a:chExt cx="30163" cy="427038"/>
            </a:xfrm>
          </p:grpSpPr>
          <p:sp>
            <p:nvSpPr>
              <p:cNvPr id="1230" name="Line">
                <a:extLst>
                  <a:ext uri="{FF2B5EF4-FFF2-40B4-BE49-F238E27FC236}">
                    <a16:creationId xmlns:a16="http://schemas.microsoft.com/office/drawing/2014/main" id="{2412CFEE-87F7-4523-8202-B6974EC3AB76}"/>
                  </a:ext>
                </a:extLst>
              </p:cNvPr>
              <p:cNvSpPr>
                <a:spLocks noChangeShapeType="1"/>
              </p:cNvSpPr>
              <p:nvPr/>
            </p:nvSpPr>
            <p:spPr bwMode="auto">
              <a:xfrm flipH="1">
                <a:off x="4144963" y="1722438"/>
                <a:ext cx="3016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31" name="Line">
                <a:extLst>
                  <a:ext uri="{FF2B5EF4-FFF2-40B4-BE49-F238E27FC236}">
                    <a16:creationId xmlns:a16="http://schemas.microsoft.com/office/drawing/2014/main" id="{06E97155-B81B-4C27-AFE0-74EDA58EA528}"/>
                  </a:ext>
                </a:extLst>
              </p:cNvPr>
              <p:cNvSpPr>
                <a:spLocks noChangeShapeType="1"/>
              </p:cNvSpPr>
              <p:nvPr/>
            </p:nvSpPr>
            <p:spPr bwMode="auto">
              <a:xfrm flipH="1">
                <a:off x="4144963" y="1636713"/>
                <a:ext cx="3016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32" name="Line">
                <a:extLst>
                  <a:ext uri="{FF2B5EF4-FFF2-40B4-BE49-F238E27FC236}">
                    <a16:creationId xmlns:a16="http://schemas.microsoft.com/office/drawing/2014/main" id="{D9C52BCD-7875-4E39-AC17-AD4CA18BAAE1}"/>
                  </a:ext>
                </a:extLst>
              </p:cNvPr>
              <p:cNvSpPr>
                <a:spLocks noChangeShapeType="1"/>
              </p:cNvSpPr>
              <p:nvPr/>
            </p:nvSpPr>
            <p:spPr bwMode="auto">
              <a:xfrm flipH="1">
                <a:off x="4144963" y="1552575"/>
                <a:ext cx="3016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33" name="Line">
                <a:extLst>
                  <a:ext uri="{FF2B5EF4-FFF2-40B4-BE49-F238E27FC236}">
                    <a16:creationId xmlns:a16="http://schemas.microsoft.com/office/drawing/2014/main" id="{18A34598-9017-4307-9830-93AC8D69EC90}"/>
                  </a:ext>
                </a:extLst>
              </p:cNvPr>
              <p:cNvSpPr>
                <a:spLocks noChangeShapeType="1"/>
              </p:cNvSpPr>
              <p:nvPr/>
            </p:nvSpPr>
            <p:spPr bwMode="auto">
              <a:xfrm flipH="1">
                <a:off x="4144963" y="1466850"/>
                <a:ext cx="3016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34" name="Line">
                <a:extLst>
                  <a:ext uri="{FF2B5EF4-FFF2-40B4-BE49-F238E27FC236}">
                    <a16:creationId xmlns:a16="http://schemas.microsoft.com/office/drawing/2014/main" id="{6ED5829A-A4B1-467D-85EA-95105D837947}"/>
                  </a:ext>
                </a:extLst>
              </p:cNvPr>
              <p:cNvSpPr>
                <a:spLocks noChangeShapeType="1"/>
              </p:cNvSpPr>
              <p:nvPr/>
            </p:nvSpPr>
            <p:spPr bwMode="auto">
              <a:xfrm flipH="1">
                <a:off x="4144963" y="1808163"/>
                <a:ext cx="3016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35" name="Line">
                <a:extLst>
                  <a:ext uri="{FF2B5EF4-FFF2-40B4-BE49-F238E27FC236}">
                    <a16:creationId xmlns:a16="http://schemas.microsoft.com/office/drawing/2014/main" id="{0CF66862-30F3-4233-BBD3-2B5F2084CA5A}"/>
                  </a:ext>
                </a:extLst>
              </p:cNvPr>
              <p:cNvSpPr>
                <a:spLocks noChangeShapeType="1"/>
              </p:cNvSpPr>
              <p:nvPr/>
            </p:nvSpPr>
            <p:spPr bwMode="auto">
              <a:xfrm flipH="1">
                <a:off x="4144963" y="1381125"/>
                <a:ext cx="30163" cy="0"/>
              </a:xfrm>
              <a:prstGeom prst="line">
                <a:avLst/>
              </a:prstGeom>
              <a:noFill/>
              <a:ln w="6350" cap="flat">
                <a:solidFill>
                  <a:srgbClr val="6666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222" name="Labels">
              <a:extLst>
                <a:ext uri="{FF2B5EF4-FFF2-40B4-BE49-F238E27FC236}">
                  <a16:creationId xmlns:a16="http://schemas.microsoft.com/office/drawing/2014/main" id="{F9805A05-3D7F-476D-90E1-BDF6B2ED3ED7}"/>
                </a:ext>
              </a:extLst>
            </p:cNvPr>
            <p:cNvGrpSpPr/>
            <p:nvPr/>
          </p:nvGrpSpPr>
          <p:grpSpPr>
            <a:xfrm>
              <a:off x="2216944" y="1339056"/>
              <a:ext cx="105798" cy="502394"/>
              <a:chOff x="4024313" y="1339056"/>
              <a:chExt cx="105798" cy="502394"/>
            </a:xfrm>
          </p:grpSpPr>
          <p:sp>
            <p:nvSpPr>
              <p:cNvPr id="1224" name="Label">
                <a:extLst>
                  <a:ext uri="{FF2B5EF4-FFF2-40B4-BE49-F238E27FC236}">
                    <a16:creationId xmlns:a16="http://schemas.microsoft.com/office/drawing/2014/main" id="{F34E70B6-33F3-41DA-8545-3915F7063E90}"/>
                  </a:ext>
                </a:extLst>
              </p:cNvPr>
              <p:cNvSpPr>
                <a:spLocks noChangeArrowheads="1"/>
              </p:cNvSpPr>
              <p:nvPr/>
            </p:nvSpPr>
            <p:spPr bwMode="auto">
              <a:xfrm>
                <a:off x="4094845" y="1764506"/>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0</a:t>
                </a:r>
                <a:endParaRPr kumimoji="0" lang="en-US" altLang="en-US" sz="500" b="0" i="0" u="none" strike="noStrike" cap="none" normalizeH="0" baseline="0">
                  <a:ln>
                    <a:noFill/>
                  </a:ln>
                  <a:solidFill>
                    <a:srgbClr val="777777"/>
                  </a:solidFill>
                  <a:effectLst/>
                </a:endParaRPr>
              </a:p>
            </p:txBody>
          </p:sp>
          <p:sp>
            <p:nvSpPr>
              <p:cNvPr id="1225" name="Label">
                <a:extLst>
                  <a:ext uri="{FF2B5EF4-FFF2-40B4-BE49-F238E27FC236}">
                    <a16:creationId xmlns:a16="http://schemas.microsoft.com/office/drawing/2014/main" id="{2DB5FA2B-F763-43C2-BF87-3ABE2A60FAE1}"/>
                  </a:ext>
                </a:extLst>
              </p:cNvPr>
              <p:cNvSpPr>
                <a:spLocks noChangeArrowheads="1"/>
              </p:cNvSpPr>
              <p:nvPr/>
            </p:nvSpPr>
            <p:spPr bwMode="auto">
              <a:xfrm>
                <a:off x="4059579" y="1678781"/>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20</a:t>
                </a:r>
                <a:endParaRPr kumimoji="0" lang="en-US" altLang="en-US" sz="500" b="0" i="0" u="none" strike="noStrike" cap="none" normalizeH="0" baseline="0">
                  <a:ln>
                    <a:noFill/>
                  </a:ln>
                  <a:solidFill>
                    <a:srgbClr val="777777"/>
                  </a:solidFill>
                  <a:effectLst/>
                </a:endParaRPr>
              </a:p>
            </p:txBody>
          </p:sp>
          <p:sp>
            <p:nvSpPr>
              <p:cNvPr id="1226" name="Label">
                <a:extLst>
                  <a:ext uri="{FF2B5EF4-FFF2-40B4-BE49-F238E27FC236}">
                    <a16:creationId xmlns:a16="http://schemas.microsoft.com/office/drawing/2014/main" id="{89D825C5-4E19-4893-95CD-0559E0F9A07F}"/>
                  </a:ext>
                </a:extLst>
              </p:cNvPr>
              <p:cNvSpPr>
                <a:spLocks noChangeArrowheads="1"/>
              </p:cNvSpPr>
              <p:nvPr/>
            </p:nvSpPr>
            <p:spPr bwMode="auto">
              <a:xfrm>
                <a:off x="4059579" y="1594644"/>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40</a:t>
                </a:r>
                <a:endParaRPr kumimoji="0" lang="en-US" altLang="en-US" sz="500" b="0" i="0" u="none" strike="noStrike" cap="none" normalizeH="0" baseline="0">
                  <a:ln>
                    <a:noFill/>
                  </a:ln>
                  <a:solidFill>
                    <a:srgbClr val="777777"/>
                  </a:solidFill>
                  <a:effectLst/>
                </a:endParaRPr>
              </a:p>
            </p:txBody>
          </p:sp>
          <p:sp>
            <p:nvSpPr>
              <p:cNvPr id="1227" name="Label">
                <a:extLst>
                  <a:ext uri="{FF2B5EF4-FFF2-40B4-BE49-F238E27FC236}">
                    <a16:creationId xmlns:a16="http://schemas.microsoft.com/office/drawing/2014/main" id="{A3715F0A-F3B4-420A-BCA4-30727786195A}"/>
                  </a:ext>
                </a:extLst>
              </p:cNvPr>
              <p:cNvSpPr>
                <a:spLocks noChangeArrowheads="1"/>
              </p:cNvSpPr>
              <p:nvPr/>
            </p:nvSpPr>
            <p:spPr bwMode="auto">
              <a:xfrm>
                <a:off x="4059579" y="1508919"/>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60</a:t>
                </a:r>
                <a:endParaRPr kumimoji="0" lang="en-US" altLang="en-US" sz="500" b="0" i="0" u="none" strike="noStrike" cap="none" normalizeH="0" baseline="0">
                  <a:ln>
                    <a:noFill/>
                  </a:ln>
                  <a:solidFill>
                    <a:srgbClr val="777777"/>
                  </a:solidFill>
                  <a:effectLst/>
                </a:endParaRPr>
              </a:p>
            </p:txBody>
          </p:sp>
          <p:sp>
            <p:nvSpPr>
              <p:cNvPr id="1228" name="Label">
                <a:extLst>
                  <a:ext uri="{FF2B5EF4-FFF2-40B4-BE49-F238E27FC236}">
                    <a16:creationId xmlns:a16="http://schemas.microsoft.com/office/drawing/2014/main" id="{965BFD2A-1325-4394-B626-DBF97A119D46}"/>
                  </a:ext>
                </a:extLst>
              </p:cNvPr>
              <p:cNvSpPr>
                <a:spLocks noChangeArrowheads="1"/>
              </p:cNvSpPr>
              <p:nvPr/>
            </p:nvSpPr>
            <p:spPr bwMode="auto">
              <a:xfrm>
                <a:off x="4059579" y="1424781"/>
                <a:ext cx="7053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80</a:t>
                </a:r>
                <a:endParaRPr kumimoji="0" lang="en-US" altLang="en-US" sz="500" b="0" i="0" u="none" strike="noStrike" cap="none" normalizeH="0" baseline="0">
                  <a:ln>
                    <a:noFill/>
                  </a:ln>
                  <a:solidFill>
                    <a:srgbClr val="777777"/>
                  </a:solidFill>
                  <a:effectLst/>
                </a:endParaRPr>
              </a:p>
            </p:txBody>
          </p:sp>
          <p:sp>
            <p:nvSpPr>
              <p:cNvPr id="1229" name="Label">
                <a:extLst>
                  <a:ext uri="{FF2B5EF4-FFF2-40B4-BE49-F238E27FC236}">
                    <a16:creationId xmlns:a16="http://schemas.microsoft.com/office/drawing/2014/main" id="{29EE5584-BBBC-40A2-ACF0-09566F480F62}"/>
                  </a:ext>
                </a:extLst>
              </p:cNvPr>
              <p:cNvSpPr>
                <a:spLocks noChangeArrowheads="1"/>
              </p:cNvSpPr>
              <p:nvPr/>
            </p:nvSpPr>
            <p:spPr bwMode="auto">
              <a:xfrm>
                <a:off x="4024313" y="1339056"/>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100</a:t>
                </a:r>
                <a:endParaRPr kumimoji="0" lang="en-US" altLang="en-US" sz="500" b="0" i="0" u="none" strike="noStrike" cap="none" normalizeH="0" baseline="0" dirty="0">
                  <a:ln>
                    <a:noFill/>
                  </a:ln>
                  <a:solidFill>
                    <a:srgbClr val="777777"/>
                  </a:solidFill>
                  <a:effectLst/>
                </a:endParaRPr>
              </a:p>
            </p:txBody>
          </p:sp>
        </p:grpSp>
        <p:sp>
          <p:nvSpPr>
            <p:cNvPr id="1223" name="Fluid">
              <a:extLst>
                <a:ext uri="{FF2B5EF4-FFF2-40B4-BE49-F238E27FC236}">
                  <a16:creationId xmlns:a16="http://schemas.microsoft.com/office/drawing/2014/main" id="{79B3C217-BB12-43B7-9373-CA988E34DFC5}"/>
                </a:ext>
              </a:extLst>
            </p:cNvPr>
            <p:cNvSpPr>
              <a:spLocks/>
            </p:cNvSpPr>
            <p:nvPr/>
          </p:nvSpPr>
          <p:spPr bwMode="auto">
            <a:xfrm>
              <a:off x="2350294" y="1512888"/>
              <a:ext cx="127000" cy="431800"/>
            </a:xfrm>
            <a:custGeom>
              <a:avLst/>
              <a:gdLst>
                <a:gd name="T0" fmla="*/ 174 w 632"/>
                <a:gd name="T1" fmla="*/ 0 h 2144"/>
                <a:gd name="T2" fmla="*/ 174 w 632"/>
                <a:gd name="T3" fmla="*/ 1545 h 2144"/>
                <a:gd name="T4" fmla="*/ 0 w 632"/>
                <a:gd name="T5" fmla="*/ 1827 h 2144"/>
                <a:gd name="T6" fmla="*/ 316 w 632"/>
                <a:gd name="T7" fmla="*/ 2144 h 2144"/>
                <a:gd name="T8" fmla="*/ 632 w 632"/>
                <a:gd name="T9" fmla="*/ 1827 h 2144"/>
                <a:gd name="T10" fmla="*/ 458 w 632"/>
                <a:gd name="T11" fmla="*/ 1545 h 2144"/>
                <a:gd name="T12" fmla="*/ 458 w 632"/>
                <a:gd name="T13" fmla="*/ 0 h 2144"/>
                <a:gd name="T14" fmla="*/ 174 w 632"/>
                <a:gd name="T15" fmla="*/ 0 h 21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2" h="2144">
                  <a:moveTo>
                    <a:pt x="174" y="0"/>
                  </a:moveTo>
                  <a:lnTo>
                    <a:pt x="174" y="1545"/>
                  </a:lnTo>
                  <a:cubicBezTo>
                    <a:pt x="71" y="1597"/>
                    <a:pt x="0" y="1704"/>
                    <a:pt x="0" y="1827"/>
                  </a:cubicBezTo>
                  <a:cubicBezTo>
                    <a:pt x="0" y="2002"/>
                    <a:pt x="141" y="2144"/>
                    <a:pt x="316" y="2144"/>
                  </a:cubicBezTo>
                  <a:cubicBezTo>
                    <a:pt x="491" y="2144"/>
                    <a:pt x="632" y="2002"/>
                    <a:pt x="632" y="1827"/>
                  </a:cubicBezTo>
                  <a:cubicBezTo>
                    <a:pt x="632" y="1704"/>
                    <a:pt x="561" y="1597"/>
                    <a:pt x="458" y="1545"/>
                  </a:cubicBezTo>
                  <a:lnTo>
                    <a:pt x="458" y="0"/>
                  </a:lnTo>
                  <a:lnTo>
                    <a:pt x="174" y="0"/>
                  </a:lnTo>
                  <a:close/>
                </a:path>
              </a:pathLst>
            </a:custGeom>
            <a:solidFill>
              <a:srgbClr val="398CDF"/>
            </a:solidFill>
            <a:ln w="0">
              <a:noFill/>
              <a:prstDash val="solid"/>
              <a:round/>
              <a:headEnd/>
              <a:tailEnd/>
            </a:ln>
          </p:spPr>
          <p:txBody>
            <a:bodyPr vert="horz" wrap="square" lIns="0" tIns="0" rIns="0" bIns="27432" numCol="1" anchor="b"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500" dirty="0">
                  <a:solidFill>
                    <a:srgbClr val="FFFFFF"/>
                  </a:solidFill>
                  <a:latin typeface="Segoe UI" panose="020B0502040204020203" pitchFamily="34" charset="0"/>
                  <a:cs typeface="Segoe UI" panose="020B0502040204020203" pitchFamily="34" charset="0"/>
                </a:rPr>
                <a:t>69</a:t>
              </a:r>
            </a:p>
          </p:txBody>
        </p:sp>
      </p:grpSp>
      <p:grpSp>
        <p:nvGrpSpPr>
          <p:cNvPr id="1236" name="Traffic Lights" descr="&lt;SmartSettings&gt;&lt;SmartResize enabled=&quot;True&quot; minWidth=&quot;25&quot; minHeight=&quot;25&quot; /&gt;&lt;/SmartSettings&gt;">
            <a:extLst>
              <a:ext uri="{FF2B5EF4-FFF2-40B4-BE49-F238E27FC236}">
                <a16:creationId xmlns:a16="http://schemas.microsoft.com/office/drawing/2014/main" id="{0C461C82-DA90-4537-8011-83D6127FA8FB}"/>
              </a:ext>
            </a:extLst>
          </p:cNvPr>
          <p:cNvGrpSpPr/>
          <p:nvPr>
            <p:custDataLst>
              <p:tags r:id="rId17"/>
            </p:custDataLst>
          </p:nvPr>
        </p:nvGrpSpPr>
        <p:grpSpPr>
          <a:xfrm>
            <a:off x="8170466" y="3994150"/>
            <a:ext cx="1439069" cy="977900"/>
            <a:chOff x="1638300" y="1022033"/>
            <a:chExt cx="1439069" cy="977900"/>
          </a:xfrm>
        </p:grpSpPr>
        <p:sp>
          <p:nvSpPr>
            <p:cNvPr id="1237" name="Tile Background">
              <a:extLst>
                <a:ext uri="{FF2B5EF4-FFF2-40B4-BE49-F238E27FC236}">
                  <a16:creationId xmlns:a16="http://schemas.microsoft.com/office/drawing/2014/main" id="{7D7D3162-FC4B-43AB-9238-B77892243F2C}"/>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238"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1C7247FE-D68B-4AB8-986A-B99342D180D5}"/>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239"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852EB3F9-67A7-43B0-9CA4-1F0A430B393F}"/>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240" name="Traffic Light">
              <a:extLst>
                <a:ext uri="{FF2B5EF4-FFF2-40B4-BE49-F238E27FC236}">
                  <a16:creationId xmlns:a16="http://schemas.microsoft.com/office/drawing/2014/main" id="{B453CCC2-B060-443D-ABD2-2B433593D577}"/>
                </a:ext>
              </a:extLst>
            </p:cNvPr>
            <p:cNvGrpSpPr/>
            <p:nvPr/>
          </p:nvGrpSpPr>
          <p:grpSpPr>
            <a:xfrm>
              <a:off x="1781243" y="1333500"/>
              <a:ext cx="303212" cy="541338"/>
              <a:chOff x="3952875" y="1333500"/>
              <a:chExt cx="303212" cy="541338"/>
            </a:xfrm>
          </p:grpSpPr>
          <p:sp>
            <p:nvSpPr>
              <p:cNvPr id="1272" name="Post">
                <a:extLst>
                  <a:ext uri="{FF2B5EF4-FFF2-40B4-BE49-F238E27FC236}">
                    <a16:creationId xmlns:a16="http://schemas.microsoft.com/office/drawing/2014/main" id="{E5A4FF11-2BD3-4462-B114-C333EC92D6F5}"/>
                  </a:ext>
                </a:extLst>
              </p:cNvPr>
              <p:cNvSpPr>
                <a:spLocks noChangeArrowheads="1"/>
              </p:cNvSpPr>
              <p:nvPr/>
            </p:nvSpPr>
            <p:spPr bwMode="auto">
              <a:xfrm>
                <a:off x="4081463" y="1793875"/>
                <a:ext cx="46037" cy="80963"/>
              </a:xfrm>
              <a:prstGeom prst="rect">
                <a:avLst/>
              </a:prstGeom>
              <a:solidFill>
                <a:srgbClr val="CACACA"/>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1273" name="Part">
                <a:extLst>
                  <a:ext uri="{FF2B5EF4-FFF2-40B4-BE49-F238E27FC236}">
                    <a16:creationId xmlns:a16="http://schemas.microsoft.com/office/drawing/2014/main" id="{FAB592EB-457A-40F0-8073-449D753BDF1B}"/>
                  </a:ext>
                </a:extLst>
              </p:cNvPr>
              <p:cNvSpPr>
                <a:spLocks/>
              </p:cNvSpPr>
              <p:nvPr/>
            </p:nvSpPr>
            <p:spPr bwMode="auto">
              <a:xfrm>
                <a:off x="3952875" y="1365250"/>
                <a:ext cx="82550" cy="106363"/>
              </a:xfrm>
              <a:custGeom>
                <a:avLst/>
                <a:gdLst>
                  <a:gd name="T0" fmla="*/ 36 w 402"/>
                  <a:gd name="T1" fmla="*/ 0 h 531"/>
                  <a:gd name="T2" fmla="*/ 18 w 402"/>
                  <a:gd name="T3" fmla="*/ 53 h 531"/>
                  <a:gd name="T4" fmla="*/ 269 w 402"/>
                  <a:gd name="T5" fmla="*/ 355 h 531"/>
                  <a:gd name="T6" fmla="*/ 269 w 402"/>
                  <a:gd name="T7" fmla="*/ 509 h 531"/>
                  <a:gd name="T8" fmla="*/ 293 w 402"/>
                  <a:gd name="T9" fmla="*/ 531 h 531"/>
                  <a:gd name="T10" fmla="*/ 402 w 402"/>
                  <a:gd name="T11" fmla="*/ 531 h 531"/>
                  <a:gd name="T12" fmla="*/ 402 w 402"/>
                  <a:gd name="T13" fmla="*/ 0 h 531"/>
                  <a:gd name="T14" fmla="*/ 3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 y="0"/>
                    </a:moveTo>
                    <a:cubicBezTo>
                      <a:pt x="3" y="0"/>
                      <a:pt x="0" y="35"/>
                      <a:pt x="18" y="53"/>
                    </a:cubicBezTo>
                    <a:lnTo>
                      <a:pt x="269" y="355"/>
                    </a:lnTo>
                    <a:lnTo>
                      <a:pt x="269" y="509"/>
                    </a:lnTo>
                    <a:cubicBezTo>
                      <a:pt x="269" y="523"/>
                      <a:pt x="277" y="531"/>
                      <a:pt x="293" y="531"/>
                    </a:cubicBezTo>
                    <a:lnTo>
                      <a:pt x="402" y="531"/>
                    </a:lnTo>
                    <a:lnTo>
                      <a:pt x="402" y="0"/>
                    </a:lnTo>
                    <a:lnTo>
                      <a:pt x="3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4" name="Part">
                <a:extLst>
                  <a:ext uri="{FF2B5EF4-FFF2-40B4-BE49-F238E27FC236}">
                    <a16:creationId xmlns:a16="http://schemas.microsoft.com/office/drawing/2014/main" id="{D20F4241-4829-4B5E-9671-C59CA844C6CB}"/>
                  </a:ext>
                </a:extLst>
              </p:cNvPr>
              <p:cNvSpPr>
                <a:spLocks/>
              </p:cNvSpPr>
              <p:nvPr/>
            </p:nvSpPr>
            <p:spPr bwMode="auto">
              <a:xfrm>
                <a:off x="3952875" y="1508125"/>
                <a:ext cx="82550" cy="107950"/>
              </a:xfrm>
              <a:custGeom>
                <a:avLst/>
                <a:gdLst>
                  <a:gd name="T0" fmla="*/ 36 w 402"/>
                  <a:gd name="T1" fmla="*/ 0 h 532"/>
                  <a:gd name="T2" fmla="*/ 18 w 402"/>
                  <a:gd name="T3" fmla="*/ 53 h 532"/>
                  <a:gd name="T4" fmla="*/ 269 w 402"/>
                  <a:gd name="T5" fmla="*/ 355 h 532"/>
                  <a:gd name="T6" fmla="*/ 269 w 402"/>
                  <a:gd name="T7" fmla="*/ 509 h 532"/>
                  <a:gd name="T8" fmla="*/ 293 w 402"/>
                  <a:gd name="T9" fmla="*/ 532 h 532"/>
                  <a:gd name="T10" fmla="*/ 402 w 402"/>
                  <a:gd name="T11" fmla="*/ 532 h 532"/>
                  <a:gd name="T12" fmla="*/ 402 w 402"/>
                  <a:gd name="T13" fmla="*/ 0 h 532"/>
                  <a:gd name="T14" fmla="*/ 36 w 402"/>
                  <a:gd name="T15" fmla="*/ 0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2">
                    <a:moveTo>
                      <a:pt x="36" y="0"/>
                    </a:moveTo>
                    <a:cubicBezTo>
                      <a:pt x="3" y="0"/>
                      <a:pt x="0" y="36"/>
                      <a:pt x="18" y="53"/>
                    </a:cubicBezTo>
                    <a:lnTo>
                      <a:pt x="269" y="355"/>
                    </a:lnTo>
                    <a:lnTo>
                      <a:pt x="269" y="509"/>
                    </a:lnTo>
                    <a:cubicBezTo>
                      <a:pt x="269" y="524"/>
                      <a:pt x="277" y="532"/>
                      <a:pt x="293" y="532"/>
                    </a:cubicBezTo>
                    <a:lnTo>
                      <a:pt x="402" y="532"/>
                    </a:lnTo>
                    <a:lnTo>
                      <a:pt x="402" y="0"/>
                    </a:lnTo>
                    <a:lnTo>
                      <a:pt x="3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5" name="Part">
                <a:extLst>
                  <a:ext uri="{FF2B5EF4-FFF2-40B4-BE49-F238E27FC236}">
                    <a16:creationId xmlns:a16="http://schemas.microsoft.com/office/drawing/2014/main" id="{63CB41D8-3127-40E4-89B1-5039BD56C7AA}"/>
                  </a:ext>
                </a:extLst>
              </p:cNvPr>
              <p:cNvSpPr>
                <a:spLocks/>
              </p:cNvSpPr>
              <p:nvPr/>
            </p:nvSpPr>
            <p:spPr bwMode="auto">
              <a:xfrm>
                <a:off x="3952875" y="1652588"/>
                <a:ext cx="82550" cy="106363"/>
              </a:xfrm>
              <a:custGeom>
                <a:avLst/>
                <a:gdLst>
                  <a:gd name="T0" fmla="*/ 36 w 402"/>
                  <a:gd name="T1" fmla="*/ 0 h 531"/>
                  <a:gd name="T2" fmla="*/ 18 w 402"/>
                  <a:gd name="T3" fmla="*/ 53 h 531"/>
                  <a:gd name="T4" fmla="*/ 269 w 402"/>
                  <a:gd name="T5" fmla="*/ 355 h 531"/>
                  <a:gd name="T6" fmla="*/ 269 w 402"/>
                  <a:gd name="T7" fmla="*/ 509 h 531"/>
                  <a:gd name="T8" fmla="*/ 293 w 402"/>
                  <a:gd name="T9" fmla="*/ 531 h 531"/>
                  <a:gd name="T10" fmla="*/ 402 w 402"/>
                  <a:gd name="T11" fmla="*/ 531 h 531"/>
                  <a:gd name="T12" fmla="*/ 402 w 402"/>
                  <a:gd name="T13" fmla="*/ 0 h 531"/>
                  <a:gd name="T14" fmla="*/ 3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 y="0"/>
                    </a:moveTo>
                    <a:cubicBezTo>
                      <a:pt x="3" y="0"/>
                      <a:pt x="0" y="35"/>
                      <a:pt x="18" y="53"/>
                    </a:cubicBezTo>
                    <a:lnTo>
                      <a:pt x="269" y="355"/>
                    </a:lnTo>
                    <a:lnTo>
                      <a:pt x="269" y="509"/>
                    </a:lnTo>
                    <a:cubicBezTo>
                      <a:pt x="269" y="523"/>
                      <a:pt x="277" y="531"/>
                      <a:pt x="293" y="531"/>
                    </a:cubicBezTo>
                    <a:lnTo>
                      <a:pt x="402" y="531"/>
                    </a:lnTo>
                    <a:lnTo>
                      <a:pt x="402" y="0"/>
                    </a:lnTo>
                    <a:lnTo>
                      <a:pt x="3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6" name="Part">
                <a:extLst>
                  <a:ext uri="{FF2B5EF4-FFF2-40B4-BE49-F238E27FC236}">
                    <a16:creationId xmlns:a16="http://schemas.microsoft.com/office/drawing/2014/main" id="{82F84D45-8696-40C3-8ED7-5BD42C0FACD1}"/>
                  </a:ext>
                </a:extLst>
              </p:cNvPr>
              <p:cNvSpPr>
                <a:spLocks/>
              </p:cNvSpPr>
              <p:nvPr/>
            </p:nvSpPr>
            <p:spPr bwMode="auto">
              <a:xfrm>
                <a:off x="4175125" y="1365250"/>
                <a:ext cx="80962" cy="106363"/>
              </a:xfrm>
              <a:custGeom>
                <a:avLst/>
                <a:gdLst>
                  <a:gd name="T0" fmla="*/ 366 w 402"/>
                  <a:gd name="T1" fmla="*/ 0 h 531"/>
                  <a:gd name="T2" fmla="*/ 384 w 402"/>
                  <a:gd name="T3" fmla="*/ 53 h 531"/>
                  <a:gd name="T4" fmla="*/ 133 w 402"/>
                  <a:gd name="T5" fmla="*/ 355 h 531"/>
                  <a:gd name="T6" fmla="*/ 133 w 402"/>
                  <a:gd name="T7" fmla="*/ 509 h 531"/>
                  <a:gd name="T8" fmla="*/ 109 w 402"/>
                  <a:gd name="T9" fmla="*/ 531 h 531"/>
                  <a:gd name="T10" fmla="*/ 0 w 402"/>
                  <a:gd name="T11" fmla="*/ 531 h 531"/>
                  <a:gd name="T12" fmla="*/ 0 w 402"/>
                  <a:gd name="T13" fmla="*/ 0 h 531"/>
                  <a:gd name="T14" fmla="*/ 36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6" y="0"/>
                    </a:moveTo>
                    <a:cubicBezTo>
                      <a:pt x="399" y="0"/>
                      <a:pt x="402" y="35"/>
                      <a:pt x="384" y="53"/>
                    </a:cubicBezTo>
                    <a:lnTo>
                      <a:pt x="133" y="355"/>
                    </a:lnTo>
                    <a:lnTo>
                      <a:pt x="133" y="509"/>
                    </a:lnTo>
                    <a:cubicBezTo>
                      <a:pt x="133" y="523"/>
                      <a:pt x="125" y="531"/>
                      <a:pt x="109" y="531"/>
                    </a:cubicBezTo>
                    <a:lnTo>
                      <a:pt x="0" y="531"/>
                    </a:lnTo>
                    <a:lnTo>
                      <a:pt x="0" y="0"/>
                    </a:lnTo>
                    <a:lnTo>
                      <a:pt x="36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7" name="Part">
                <a:extLst>
                  <a:ext uri="{FF2B5EF4-FFF2-40B4-BE49-F238E27FC236}">
                    <a16:creationId xmlns:a16="http://schemas.microsoft.com/office/drawing/2014/main" id="{E59D5B35-EB52-4BBF-9B76-1974B5F1D603}"/>
                  </a:ext>
                </a:extLst>
              </p:cNvPr>
              <p:cNvSpPr>
                <a:spLocks/>
              </p:cNvSpPr>
              <p:nvPr/>
            </p:nvSpPr>
            <p:spPr bwMode="auto">
              <a:xfrm>
                <a:off x="4175125" y="1508125"/>
                <a:ext cx="80962" cy="107950"/>
              </a:xfrm>
              <a:custGeom>
                <a:avLst/>
                <a:gdLst>
                  <a:gd name="T0" fmla="*/ 366 w 402"/>
                  <a:gd name="T1" fmla="*/ 0 h 532"/>
                  <a:gd name="T2" fmla="*/ 384 w 402"/>
                  <a:gd name="T3" fmla="*/ 53 h 532"/>
                  <a:gd name="T4" fmla="*/ 133 w 402"/>
                  <a:gd name="T5" fmla="*/ 355 h 532"/>
                  <a:gd name="T6" fmla="*/ 133 w 402"/>
                  <a:gd name="T7" fmla="*/ 509 h 532"/>
                  <a:gd name="T8" fmla="*/ 109 w 402"/>
                  <a:gd name="T9" fmla="*/ 532 h 532"/>
                  <a:gd name="T10" fmla="*/ 0 w 402"/>
                  <a:gd name="T11" fmla="*/ 532 h 532"/>
                  <a:gd name="T12" fmla="*/ 0 w 402"/>
                  <a:gd name="T13" fmla="*/ 0 h 532"/>
                  <a:gd name="T14" fmla="*/ 366 w 402"/>
                  <a:gd name="T15" fmla="*/ 0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2">
                    <a:moveTo>
                      <a:pt x="366" y="0"/>
                    </a:moveTo>
                    <a:cubicBezTo>
                      <a:pt x="399" y="0"/>
                      <a:pt x="402" y="36"/>
                      <a:pt x="384" y="53"/>
                    </a:cubicBezTo>
                    <a:lnTo>
                      <a:pt x="133" y="355"/>
                    </a:lnTo>
                    <a:lnTo>
                      <a:pt x="133" y="509"/>
                    </a:lnTo>
                    <a:cubicBezTo>
                      <a:pt x="133" y="524"/>
                      <a:pt x="125" y="532"/>
                      <a:pt x="109" y="532"/>
                    </a:cubicBezTo>
                    <a:lnTo>
                      <a:pt x="0" y="532"/>
                    </a:lnTo>
                    <a:lnTo>
                      <a:pt x="0" y="0"/>
                    </a:lnTo>
                    <a:lnTo>
                      <a:pt x="36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8" name="Part">
                <a:extLst>
                  <a:ext uri="{FF2B5EF4-FFF2-40B4-BE49-F238E27FC236}">
                    <a16:creationId xmlns:a16="http://schemas.microsoft.com/office/drawing/2014/main" id="{D230E41E-BC78-446F-A75B-EBEBD10647F8}"/>
                  </a:ext>
                </a:extLst>
              </p:cNvPr>
              <p:cNvSpPr>
                <a:spLocks/>
              </p:cNvSpPr>
              <p:nvPr/>
            </p:nvSpPr>
            <p:spPr bwMode="auto">
              <a:xfrm>
                <a:off x="4175125" y="1652588"/>
                <a:ext cx="80962" cy="106363"/>
              </a:xfrm>
              <a:custGeom>
                <a:avLst/>
                <a:gdLst>
                  <a:gd name="T0" fmla="*/ 366 w 402"/>
                  <a:gd name="T1" fmla="*/ 0 h 531"/>
                  <a:gd name="T2" fmla="*/ 384 w 402"/>
                  <a:gd name="T3" fmla="*/ 53 h 531"/>
                  <a:gd name="T4" fmla="*/ 133 w 402"/>
                  <a:gd name="T5" fmla="*/ 355 h 531"/>
                  <a:gd name="T6" fmla="*/ 133 w 402"/>
                  <a:gd name="T7" fmla="*/ 509 h 531"/>
                  <a:gd name="T8" fmla="*/ 109 w 402"/>
                  <a:gd name="T9" fmla="*/ 531 h 531"/>
                  <a:gd name="T10" fmla="*/ 0 w 402"/>
                  <a:gd name="T11" fmla="*/ 531 h 531"/>
                  <a:gd name="T12" fmla="*/ 0 w 402"/>
                  <a:gd name="T13" fmla="*/ 0 h 531"/>
                  <a:gd name="T14" fmla="*/ 36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6" y="0"/>
                    </a:moveTo>
                    <a:cubicBezTo>
                      <a:pt x="399" y="0"/>
                      <a:pt x="402" y="35"/>
                      <a:pt x="384" y="53"/>
                    </a:cubicBezTo>
                    <a:lnTo>
                      <a:pt x="133" y="355"/>
                    </a:lnTo>
                    <a:lnTo>
                      <a:pt x="133" y="509"/>
                    </a:lnTo>
                    <a:cubicBezTo>
                      <a:pt x="133" y="523"/>
                      <a:pt x="125" y="531"/>
                      <a:pt x="109" y="531"/>
                    </a:cubicBezTo>
                    <a:lnTo>
                      <a:pt x="0" y="531"/>
                    </a:lnTo>
                    <a:lnTo>
                      <a:pt x="0" y="0"/>
                    </a:lnTo>
                    <a:lnTo>
                      <a:pt x="36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9" name="Top">
                <a:extLst>
                  <a:ext uri="{FF2B5EF4-FFF2-40B4-BE49-F238E27FC236}">
                    <a16:creationId xmlns:a16="http://schemas.microsoft.com/office/drawing/2014/main" id="{5902E2E3-87ED-46EC-931F-927C682B858F}"/>
                  </a:ext>
                </a:extLst>
              </p:cNvPr>
              <p:cNvSpPr>
                <a:spLocks/>
              </p:cNvSpPr>
              <p:nvPr/>
            </p:nvSpPr>
            <p:spPr bwMode="auto">
              <a:xfrm>
                <a:off x="4056063" y="1333500"/>
                <a:ext cx="96837" cy="17463"/>
              </a:xfrm>
              <a:custGeom>
                <a:avLst/>
                <a:gdLst>
                  <a:gd name="T0" fmla="*/ 30 w 485"/>
                  <a:gd name="T1" fmla="*/ 0 h 84"/>
                  <a:gd name="T2" fmla="*/ 0 w 485"/>
                  <a:gd name="T3" fmla="*/ 29 h 84"/>
                  <a:gd name="T4" fmla="*/ 0 w 485"/>
                  <a:gd name="T5" fmla="*/ 84 h 84"/>
                  <a:gd name="T6" fmla="*/ 485 w 485"/>
                  <a:gd name="T7" fmla="*/ 84 h 84"/>
                  <a:gd name="T8" fmla="*/ 485 w 485"/>
                  <a:gd name="T9" fmla="*/ 29 h 84"/>
                  <a:gd name="T10" fmla="*/ 456 w 485"/>
                  <a:gd name="T11" fmla="*/ 0 h 84"/>
                  <a:gd name="T12" fmla="*/ 30 w 485"/>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485" h="84">
                    <a:moveTo>
                      <a:pt x="30" y="0"/>
                    </a:moveTo>
                    <a:cubicBezTo>
                      <a:pt x="13" y="0"/>
                      <a:pt x="0" y="13"/>
                      <a:pt x="0" y="29"/>
                    </a:cubicBezTo>
                    <a:lnTo>
                      <a:pt x="0" y="84"/>
                    </a:lnTo>
                    <a:lnTo>
                      <a:pt x="485" y="84"/>
                    </a:lnTo>
                    <a:lnTo>
                      <a:pt x="485" y="29"/>
                    </a:lnTo>
                    <a:cubicBezTo>
                      <a:pt x="485" y="13"/>
                      <a:pt x="472" y="0"/>
                      <a:pt x="456" y="0"/>
                    </a:cubicBezTo>
                    <a:lnTo>
                      <a:pt x="30"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80" name="Bottom">
                <a:extLst>
                  <a:ext uri="{FF2B5EF4-FFF2-40B4-BE49-F238E27FC236}">
                    <a16:creationId xmlns:a16="http://schemas.microsoft.com/office/drawing/2014/main" id="{F4CA1EC4-0A54-4B86-A56B-5E3C78291642}"/>
                  </a:ext>
                </a:extLst>
              </p:cNvPr>
              <p:cNvSpPr>
                <a:spLocks/>
              </p:cNvSpPr>
              <p:nvPr/>
            </p:nvSpPr>
            <p:spPr bwMode="auto">
              <a:xfrm>
                <a:off x="4067175" y="1773238"/>
                <a:ext cx="74612" cy="22225"/>
              </a:xfrm>
              <a:custGeom>
                <a:avLst/>
                <a:gdLst>
                  <a:gd name="T0" fmla="*/ 0 w 363"/>
                  <a:gd name="T1" fmla="*/ 0 h 110"/>
                  <a:gd name="T2" fmla="*/ 0 w 363"/>
                  <a:gd name="T3" fmla="*/ 79 h 110"/>
                  <a:gd name="T4" fmla="*/ 30 w 363"/>
                  <a:gd name="T5" fmla="*/ 110 h 110"/>
                  <a:gd name="T6" fmla="*/ 333 w 363"/>
                  <a:gd name="T7" fmla="*/ 110 h 110"/>
                  <a:gd name="T8" fmla="*/ 363 w 363"/>
                  <a:gd name="T9" fmla="*/ 79 h 110"/>
                  <a:gd name="T10" fmla="*/ 363 w 363"/>
                  <a:gd name="T11" fmla="*/ 0 h 110"/>
                  <a:gd name="T12" fmla="*/ 0 w 363"/>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363" h="110">
                    <a:moveTo>
                      <a:pt x="0" y="0"/>
                    </a:moveTo>
                    <a:lnTo>
                      <a:pt x="0" y="79"/>
                    </a:lnTo>
                    <a:cubicBezTo>
                      <a:pt x="0" y="96"/>
                      <a:pt x="13" y="110"/>
                      <a:pt x="30" y="110"/>
                    </a:cubicBezTo>
                    <a:lnTo>
                      <a:pt x="333" y="110"/>
                    </a:lnTo>
                    <a:cubicBezTo>
                      <a:pt x="350" y="110"/>
                      <a:pt x="363" y="96"/>
                      <a:pt x="363" y="79"/>
                    </a:cubicBezTo>
                    <a:lnTo>
                      <a:pt x="363" y="0"/>
                    </a:lnTo>
                    <a:lnTo>
                      <a:pt x="0" y="0"/>
                    </a:lnTo>
                    <a:close/>
                  </a:path>
                </a:pathLst>
              </a:custGeom>
              <a:solidFill>
                <a:srgbClr val="989898"/>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1281" name="Body">
                <a:extLst>
                  <a:ext uri="{FF2B5EF4-FFF2-40B4-BE49-F238E27FC236}">
                    <a16:creationId xmlns:a16="http://schemas.microsoft.com/office/drawing/2014/main" id="{A19A9335-20B3-4969-807C-103C809B8EA6}"/>
                  </a:ext>
                </a:extLst>
              </p:cNvPr>
              <p:cNvSpPr>
                <a:spLocks/>
              </p:cNvSpPr>
              <p:nvPr/>
            </p:nvSpPr>
            <p:spPr bwMode="auto">
              <a:xfrm>
                <a:off x="4030663" y="1346200"/>
                <a:ext cx="147637" cy="431800"/>
              </a:xfrm>
              <a:custGeom>
                <a:avLst/>
                <a:gdLst>
                  <a:gd name="T0" fmla="*/ 60 w 723"/>
                  <a:gd name="T1" fmla="*/ 0 h 2134"/>
                  <a:gd name="T2" fmla="*/ 663 w 723"/>
                  <a:gd name="T3" fmla="*/ 0 h 2134"/>
                  <a:gd name="T4" fmla="*/ 723 w 723"/>
                  <a:gd name="T5" fmla="*/ 59 h 2134"/>
                  <a:gd name="T6" fmla="*/ 723 w 723"/>
                  <a:gd name="T7" fmla="*/ 2075 h 2134"/>
                  <a:gd name="T8" fmla="*/ 663 w 723"/>
                  <a:gd name="T9" fmla="*/ 2134 h 2134"/>
                  <a:gd name="T10" fmla="*/ 60 w 723"/>
                  <a:gd name="T11" fmla="*/ 2134 h 2134"/>
                  <a:gd name="T12" fmla="*/ 0 w 723"/>
                  <a:gd name="T13" fmla="*/ 2075 h 2134"/>
                  <a:gd name="T14" fmla="*/ 0 w 723"/>
                  <a:gd name="T15" fmla="*/ 59 h 2134"/>
                  <a:gd name="T16" fmla="*/ 60 w 723"/>
                  <a:gd name="T17" fmla="*/ 0 h 2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2134">
                    <a:moveTo>
                      <a:pt x="60" y="0"/>
                    </a:moveTo>
                    <a:lnTo>
                      <a:pt x="663" y="0"/>
                    </a:lnTo>
                    <a:cubicBezTo>
                      <a:pt x="696" y="0"/>
                      <a:pt x="723" y="26"/>
                      <a:pt x="723" y="59"/>
                    </a:cubicBezTo>
                    <a:lnTo>
                      <a:pt x="723" y="2075"/>
                    </a:lnTo>
                    <a:cubicBezTo>
                      <a:pt x="723" y="2108"/>
                      <a:pt x="696" y="2134"/>
                      <a:pt x="663" y="2134"/>
                    </a:cubicBezTo>
                    <a:lnTo>
                      <a:pt x="60" y="2134"/>
                    </a:lnTo>
                    <a:cubicBezTo>
                      <a:pt x="27" y="2134"/>
                      <a:pt x="0" y="2108"/>
                      <a:pt x="0" y="2075"/>
                    </a:cubicBezTo>
                    <a:lnTo>
                      <a:pt x="0" y="59"/>
                    </a:lnTo>
                    <a:cubicBezTo>
                      <a:pt x="0" y="26"/>
                      <a:pt x="27" y="0"/>
                      <a:pt x="60" y="0"/>
                    </a:cubicBezTo>
                    <a:close/>
                  </a:path>
                </a:pathLst>
              </a:custGeom>
              <a:solidFill>
                <a:srgbClr val="666666"/>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82" name="Red Light">
                <a:extLst>
                  <a:ext uri="{FF2B5EF4-FFF2-40B4-BE49-F238E27FC236}">
                    <a16:creationId xmlns:a16="http://schemas.microsoft.com/office/drawing/2014/main" id="{63106F86-9C37-4766-A9C4-D7992FEB0E45}"/>
                  </a:ext>
                </a:extLst>
              </p:cNvPr>
              <p:cNvSpPr>
                <a:spLocks noChangeArrowheads="1"/>
              </p:cNvSpPr>
              <p:nvPr/>
            </p:nvSpPr>
            <p:spPr bwMode="auto">
              <a:xfrm>
                <a:off x="4060825" y="1374775"/>
                <a:ext cx="88900" cy="88900"/>
              </a:xfrm>
              <a:prstGeom prst="ellipse">
                <a:avLst/>
              </a:prstGeom>
              <a:solidFill>
                <a:srgbClr val="444444"/>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83" name="Yellow Light">
                <a:extLst>
                  <a:ext uri="{FF2B5EF4-FFF2-40B4-BE49-F238E27FC236}">
                    <a16:creationId xmlns:a16="http://schemas.microsoft.com/office/drawing/2014/main" id="{62184009-ED49-462F-A412-91BAA178176D}"/>
                  </a:ext>
                </a:extLst>
              </p:cNvPr>
              <p:cNvSpPr>
                <a:spLocks noChangeArrowheads="1"/>
              </p:cNvSpPr>
              <p:nvPr/>
            </p:nvSpPr>
            <p:spPr bwMode="auto">
              <a:xfrm>
                <a:off x="4060825" y="1517650"/>
                <a:ext cx="88900" cy="88900"/>
              </a:xfrm>
              <a:prstGeom prst="ellipse">
                <a:avLst/>
              </a:prstGeom>
              <a:solidFill>
                <a:srgbClr val="444444"/>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84" name="Green Light">
                <a:extLst>
                  <a:ext uri="{FF2B5EF4-FFF2-40B4-BE49-F238E27FC236}">
                    <a16:creationId xmlns:a16="http://schemas.microsoft.com/office/drawing/2014/main" id="{6E67DEE8-7791-4D4F-874F-4F115E4E3D36}"/>
                  </a:ext>
                </a:extLst>
              </p:cNvPr>
              <p:cNvSpPr>
                <a:spLocks noChangeArrowheads="1"/>
              </p:cNvSpPr>
              <p:nvPr/>
            </p:nvSpPr>
            <p:spPr bwMode="auto">
              <a:xfrm>
                <a:off x="4060825" y="1662113"/>
                <a:ext cx="88900" cy="87313"/>
              </a:xfrm>
              <a:prstGeom prst="ellipse">
                <a:avLst/>
              </a:prstGeom>
              <a:solidFill>
                <a:srgbClr val="10A88E"/>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nvGrpSpPr>
            <p:cNvPr id="1241" name="Traffic Light">
              <a:extLst>
                <a:ext uri="{FF2B5EF4-FFF2-40B4-BE49-F238E27FC236}">
                  <a16:creationId xmlns:a16="http://schemas.microsoft.com/office/drawing/2014/main" id="{15C861B0-DE5E-4E0A-9043-4DBC2ECCBC03}"/>
                </a:ext>
              </a:extLst>
            </p:cNvPr>
            <p:cNvGrpSpPr/>
            <p:nvPr/>
          </p:nvGrpSpPr>
          <p:grpSpPr>
            <a:xfrm>
              <a:off x="2192406" y="1333500"/>
              <a:ext cx="303212" cy="541338"/>
              <a:chOff x="4364038" y="1333500"/>
              <a:chExt cx="303212" cy="541338"/>
            </a:xfrm>
          </p:grpSpPr>
          <p:sp>
            <p:nvSpPr>
              <p:cNvPr id="1259" name="Post">
                <a:extLst>
                  <a:ext uri="{FF2B5EF4-FFF2-40B4-BE49-F238E27FC236}">
                    <a16:creationId xmlns:a16="http://schemas.microsoft.com/office/drawing/2014/main" id="{23EFD73C-CA80-4DA1-9408-A5A42FAE76A7}"/>
                  </a:ext>
                </a:extLst>
              </p:cNvPr>
              <p:cNvSpPr>
                <a:spLocks noChangeArrowheads="1"/>
              </p:cNvSpPr>
              <p:nvPr/>
            </p:nvSpPr>
            <p:spPr bwMode="auto">
              <a:xfrm>
                <a:off x="4492625" y="1793875"/>
                <a:ext cx="46037" cy="80963"/>
              </a:xfrm>
              <a:prstGeom prst="rect">
                <a:avLst/>
              </a:prstGeom>
              <a:solidFill>
                <a:srgbClr val="CACACA"/>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1260" name="Part">
                <a:extLst>
                  <a:ext uri="{FF2B5EF4-FFF2-40B4-BE49-F238E27FC236}">
                    <a16:creationId xmlns:a16="http://schemas.microsoft.com/office/drawing/2014/main" id="{966981D0-3A7F-484B-B791-1C1A3E7F1CFF}"/>
                  </a:ext>
                </a:extLst>
              </p:cNvPr>
              <p:cNvSpPr>
                <a:spLocks/>
              </p:cNvSpPr>
              <p:nvPr/>
            </p:nvSpPr>
            <p:spPr bwMode="auto">
              <a:xfrm>
                <a:off x="4364038" y="1365250"/>
                <a:ext cx="80962" cy="106363"/>
              </a:xfrm>
              <a:custGeom>
                <a:avLst/>
                <a:gdLst>
                  <a:gd name="T0" fmla="*/ 36 w 402"/>
                  <a:gd name="T1" fmla="*/ 0 h 531"/>
                  <a:gd name="T2" fmla="*/ 18 w 402"/>
                  <a:gd name="T3" fmla="*/ 53 h 531"/>
                  <a:gd name="T4" fmla="*/ 269 w 402"/>
                  <a:gd name="T5" fmla="*/ 355 h 531"/>
                  <a:gd name="T6" fmla="*/ 269 w 402"/>
                  <a:gd name="T7" fmla="*/ 509 h 531"/>
                  <a:gd name="T8" fmla="*/ 293 w 402"/>
                  <a:gd name="T9" fmla="*/ 531 h 531"/>
                  <a:gd name="T10" fmla="*/ 402 w 402"/>
                  <a:gd name="T11" fmla="*/ 531 h 531"/>
                  <a:gd name="T12" fmla="*/ 402 w 402"/>
                  <a:gd name="T13" fmla="*/ 0 h 531"/>
                  <a:gd name="T14" fmla="*/ 3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 y="0"/>
                    </a:moveTo>
                    <a:cubicBezTo>
                      <a:pt x="3" y="0"/>
                      <a:pt x="0" y="35"/>
                      <a:pt x="18" y="53"/>
                    </a:cubicBezTo>
                    <a:lnTo>
                      <a:pt x="269" y="355"/>
                    </a:lnTo>
                    <a:lnTo>
                      <a:pt x="269" y="509"/>
                    </a:lnTo>
                    <a:cubicBezTo>
                      <a:pt x="269" y="523"/>
                      <a:pt x="277" y="531"/>
                      <a:pt x="293" y="531"/>
                    </a:cubicBezTo>
                    <a:lnTo>
                      <a:pt x="402" y="531"/>
                    </a:lnTo>
                    <a:lnTo>
                      <a:pt x="402" y="0"/>
                    </a:lnTo>
                    <a:lnTo>
                      <a:pt x="3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61" name="Part">
                <a:extLst>
                  <a:ext uri="{FF2B5EF4-FFF2-40B4-BE49-F238E27FC236}">
                    <a16:creationId xmlns:a16="http://schemas.microsoft.com/office/drawing/2014/main" id="{8784C243-5E32-44A2-9AFA-D0A055780430}"/>
                  </a:ext>
                </a:extLst>
              </p:cNvPr>
              <p:cNvSpPr>
                <a:spLocks/>
              </p:cNvSpPr>
              <p:nvPr/>
            </p:nvSpPr>
            <p:spPr bwMode="auto">
              <a:xfrm>
                <a:off x="4364038" y="1508125"/>
                <a:ext cx="80962" cy="107950"/>
              </a:xfrm>
              <a:custGeom>
                <a:avLst/>
                <a:gdLst>
                  <a:gd name="T0" fmla="*/ 36 w 402"/>
                  <a:gd name="T1" fmla="*/ 0 h 532"/>
                  <a:gd name="T2" fmla="*/ 18 w 402"/>
                  <a:gd name="T3" fmla="*/ 53 h 532"/>
                  <a:gd name="T4" fmla="*/ 269 w 402"/>
                  <a:gd name="T5" fmla="*/ 355 h 532"/>
                  <a:gd name="T6" fmla="*/ 269 w 402"/>
                  <a:gd name="T7" fmla="*/ 509 h 532"/>
                  <a:gd name="T8" fmla="*/ 293 w 402"/>
                  <a:gd name="T9" fmla="*/ 532 h 532"/>
                  <a:gd name="T10" fmla="*/ 402 w 402"/>
                  <a:gd name="T11" fmla="*/ 532 h 532"/>
                  <a:gd name="T12" fmla="*/ 402 w 402"/>
                  <a:gd name="T13" fmla="*/ 0 h 532"/>
                  <a:gd name="T14" fmla="*/ 36 w 402"/>
                  <a:gd name="T15" fmla="*/ 0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2">
                    <a:moveTo>
                      <a:pt x="36" y="0"/>
                    </a:moveTo>
                    <a:cubicBezTo>
                      <a:pt x="3" y="0"/>
                      <a:pt x="0" y="36"/>
                      <a:pt x="18" y="53"/>
                    </a:cubicBezTo>
                    <a:lnTo>
                      <a:pt x="269" y="355"/>
                    </a:lnTo>
                    <a:lnTo>
                      <a:pt x="269" y="509"/>
                    </a:lnTo>
                    <a:cubicBezTo>
                      <a:pt x="269" y="524"/>
                      <a:pt x="277" y="532"/>
                      <a:pt x="293" y="532"/>
                    </a:cubicBezTo>
                    <a:lnTo>
                      <a:pt x="402" y="532"/>
                    </a:lnTo>
                    <a:lnTo>
                      <a:pt x="402" y="0"/>
                    </a:lnTo>
                    <a:lnTo>
                      <a:pt x="3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62" name="Part">
                <a:extLst>
                  <a:ext uri="{FF2B5EF4-FFF2-40B4-BE49-F238E27FC236}">
                    <a16:creationId xmlns:a16="http://schemas.microsoft.com/office/drawing/2014/main" id="{5C7BB2C8-931C-4155-92D1-A59122714A93}"/>
                  </a:ext>
                </a:extLst>
              </p:cNvPr>
              <p:cNvSpPr>
                <a:spLocks/>
              </p:cNvSpPr>
              <p:nvPr/>
            </p:nvSpPr>
            <p:spPr bwMode="auto">
              <a:xfrm>
                <a:off x="4364038" y="1652588"/>
                <a:ext cx="80962" cy="106363"/>
              </a:xfrm>
              <a:custGeom>
                <a:avLst/>
                <a:gdLst>
                  <a:gd name="T0" fmla="*/ 36 w 402"/>
                  <a:gd name="T1" fmla="*/ 0 h 531"/>
                  <a:gd name="T2" fmla="*/ 18 w 402"/>
                  <a:gd name="T3" fmla="*/ 53 h 531"/>
                  <a:gd name="T4" fmla="*/ 269 w 402"/>
                  <a:gd name="T5" fmla="*/ 355 h 531"/>
                  <a:gd name="T6" fmla="*/ 269 w 402"/>
                  <a:gd name="T7" fmla="*/ 509 h 531"/>
                  <a:gd name="T8" fmla="*/ 293 w 402"/>
                  <a:gd name="T9" fmla="*/ 531 h 531"/>
                  <a:gd name="T10" fmla="*/ 402 w 402"/>
                  <a:gd name="T11" fmla="*/ 531 h 531"/>
                  <a:gd name="T12" fmla="*/ 402 w 402"/>
                  <a:gd name="T13" fmla="*/ 0 h 531"/>
                  <a:gd name="T14" fmla="*/ 3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 y="0"/>
                    </a:moveTo>
                    <a:cubicBezTo>
                      <a:pt x="3" y="0"/>
                      <a:pt x="0" y="35"/>
                      <a:pt x="18" y="53"/>
                    </a:cubicBezTo>
                    <a:lnTo>
                      <a:pt x="269" y="355"/>
                    </a:lnTo>
                    <a:lnTo>
                      <a:pt x="269" y="509"/>
                    </a:lnTo>
                    <a:cubicBezTo>
                      <a:pt x="269" y="523"/>
                      <a:pt x="277" y="531"/>
                      <a:pt x="293" y="531"/>
                    </a:cubicBezTo>
                    <a:lnTo>
                      <a:pt x="402" y="531"/>
                    </a:lnTo>
                    <a:lnTo>
                      <a:pt x="402" y="0"/>
                    </a:lnTo>
                    <a:lnTo>
                      <a:pt x="3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63" name="Part">
                <a:extLst>
                  <a:ext uri="{FF2B5EF4-FFF2-40B4-BE49-F238E27FC236}">
                    <a16:creationId xmlns:a16="http://schemas.microsoft.com/office/drawing/2014/main" id="{AF5CEE3B-B738-4182-B797-5E1424EE5920}"/>
                  </a:ext>
                </a:extLst>
              </p:cNvPr>
              <p:cNvSpPr>
                <a:spLocks/>
              </p:cNvSpPr>
              <p:nvPr/>
            </p:nvSpPr>
            <p:spPr bwMode="auto">
              <a:xfrm>
                <a:off x="4584700" y="1365250"/>
                <a:ext cx="82550" cy="106363"/>
              </a:xfrm>
              <a:custGeom>
                <a:avLst/>
                <a:gdLst>
                  <a:gd name="T0" fmla="*/ 367 w 402"/>
                  <a:gd name="T1" fmla="*/ 0 h 531"/>
                  <a:gd name="T2" fmla="*/ 385 w 402"/>
                  <a:gd name="T3" fmla="*/ 53 h 531"/>
                  <a:gd name="T4" fmla="*/ 134 w 402"/>
                  <a:gd name="T5" fmla="*/ 355 h 531"/>
                  <a:gd name="T6" fmla="*/ 134 w 402"/>
                  <a:gd name="T7" fmla="*/ 509 h 531"/>
                  <a:gd name="T8" fmla="*/ 110 w 402"/>
                  <a:gd name="T9" fmla="*/ 531 h 531"/>
                  <a:gd name="T10" fmla="*/ 0 w 402"/>
                  <a:gd name="T11" fmla="*/ 531 h 531"/>
                  <a:gd name="T12" fmla="*/ 0 w 402"/>
                  <a:gd name="T13" fmla="*/ 0 h 531"/>
                  <a:gd name="T14" fmla="*/ 367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7" y="0"/>
                    </a:moveTo>
                    <a:cubicBezTo>
                      <a:pt x="400" y="0"/>
                      <a:pt x="402" y="35"/>
                      <a:pt x="385" y="53"/>
                    </a:cubicBezTo>
                    <a:lnTo>
                      <a:pt x="134" y="355"/>
                    </a:lnTo>
                    <a:lnTo>
                      <a:pt x="134" y="509"/>
                    </a:lnTo>
                    <a:cubicBezTo>
                      <a:pt x="134" y="523"/>
                      <a:pt x="126" y="531"/>
                      <a:pt x="110" y="531"/>
                    </a:cubicBezTo>
                    <a:lnTo>
                      <a:pt x="0" y="531"/>
                    </a:lnTo>
                    <a:lnTo>
                      <a:pt x="0" y="0"/>
                    </a:lnTo>
                    <a:lnTo>
                      <a:pt x="367"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64" name="Part">
                <a:extLst>
                  <a:ext uri="{FF2B5EF4-FFF2-40B4-BE49-F238E27FC236}">
                    <a16:creationId xmlns:a16="http://schemas.microsoft.com/office/drawing/2014/main" id="{863F2FE1-D550-4EDF-B23A-08C6D9AE0F39}"/>
                  </a:ext>
                </a:extLst>
              </p:cNvPr>
              <p:cNvSpPr>
                <a:spLocks/>
              </p:cNvSpPr>
              <p:nvPr/>
            </p:nvSpPr>
            <p:spPr bwMode="auto">
              <a:xfrm>
                <a:off x="4584700" y="1508125"/>
                <a:ext cx="82550" cy="107950"/>
              </a:xfrm>
              <a:custGeom>
                <a:avLst/>
                <a:gdLst>
                  <a:gd name="T0" fmla="*/ 367 w 402"/>
                  <a:gd name="T1" fmla="*/ 0 h 532"/>
                  <a:gd name="T2" fmla="*/ 385 w 402"/>
                  <a:gd name="T3" fmla="*/ 53 h 532"/>
                  <a:gd name="T4" fmla="*/ 134 w 402"/>
                  <a:gd name="T5" fmla="*/ 355 h 532"/>
                  <a:gd name="T6" fmla="*/ 134 w 402"/>
                  <a:gd name="T7" fmla="*/ 509 h 532"/>
                  <a:gd name="T8" fmla="*/ 110 w 402"/>
                  <a:gd name="T9" fmla="*/ 532 h 532"/>
                  <a:gd name="T10" fmla="*/ 0 w 402"/>
                  <a:gd name="T11" fmla="*/ 532 h 532"/>
                  <a:gd name="T12" fmla="*/ 0 w 402"/>
                  <a:gd name="T13" fmla="*/ 0 h 532"/>
                  <a:gd name="T14" fmla="*/ 367 w 402"/>
                  <a:gd name="T15" fmla="*/ 0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2">
                    <a:moveTo>
                      <a:pt x="367" y="0"/>
                    </a:moveTo>
                    <a:cubicBezTo>
                      <a:pt x="400" y="0"/>
                      <a:pt x="402" y="36"/>
                      <a:pt x="385" y="53"/>
                    </a:cubicBezTo>
                    <a:lnTo>
                      <a:pt x="134" y="355"/>
                    </a:lnTo>
                    <a:lnTo>
                      <a:pt x="134" y="509"/>
                    </a:lnTo>
                    <a:cubicBezTo>
                      <a:pt x="134" y="524"/>
                      <a:pt x="126" y="532"/>
                      <a:pt x="110" y="532"/>
                    </a:cubicBezTo>
                    <a:lnTo>
                      <a:pt x="0" y="532"/>
                    </a:lnTo>
                    <a:lnTo>
                      <a:pt x="0" y="0"/>
                    </a:lnTo>
                    <a:lnTo>
                      <a:pt x="367"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65" name="Part">
                <a:extLst>
                  <a:ext uri="{FF2B5EF4-FFF2-40B4-BE49-F238E27FC236}">
                    <a16:creationId xmlns:a16="http://schemas.microsoft.com/office/drawing/2014/main" id="{3D315AE7-2376-426E-B9A4-B75E1A14CF95}"/>
                  </a:ext>
                </a:extLst>
              </p:cNvPr>
              <p:cNvSpPr>
                <a:spLocks/>
              </p:cNvSpPr>
              <p:nvPr/>
            </p:nvSpPr>
            <p:spPr bwMode="auto">
              <a:xfrm>
                <a:off x="4584700" y="1652588"/>
                <a:ext cx="82550" cy="106363"/>
              </a:xfrm>
              <a:custGeom>
                <a:avLst/>
                <a:gdLst>
                  <a:gd name="T0" fmla="*/ 367 w 402"/>
                  <a:gd name="T1" fmla="*/ 0 h 531"/>
                  <a:gd name="T2" fmla="*/ 385 w 402"/>
                  <a:gd name="T3" fmla="*/ 53 h 531"/>
                  <a:gd name="T4" fmla="*/ 134 w 402"/>
                  <a:gd name="T5" fmla="*/ 355 h 531"/>
                  <a:gd name="T6" fmla="*/ 134 w 402"/>
                  <a:gd name="T7" fmla="*/ 509 h 531"/>
                  <a:gd name="T8" fmla="*/ 110 w 402"/>
                  <a:gd name="T9" fmla="*/ 531 h 531"/>
                  <a:gd name="T10" fmla="*/ 0 w 402"/>
                  <a:gd name="T11" fmla="*/ 531 h 531"/>
                  <a:gd name="T12" fmla="*/ 0 w 402"/>
                  <a:gd name="T13" fmla="*/ 0 h 531"/>
                  <a:gd name="T14" fmla="*/ 367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7" y="0"/>
                    </a:moveTo>
                    <a:cubicBezTo>
                      <a:pt x="400" y="0"/>
                      <a:pt x="402" y="35"/>
                      <a:pt x="385" y="53"/>
                    </a:cubicBezTo>
                    <a:lnTo>
                      <a:pt x="134" y="355"/>
                    </a:lnTo>
                    <a:lnTo>
                      <a:pt x="134" y="509"/>
                    </a:lnTo>
                    <a:cubicBezTo>
                      <a:pt x="134" y="523"/>
                      <a:pt x="126" y="531"/>
                      <a:pt x="110" y="531"/>
                    </a:cubicBezTo>
                    <a:lnTo>
                      <a:pt x="0" y="531"/>
                    </a:lnTo>
                    <a:lnTo>
                      <a:pt x="0" y="0"/>
                    </a:lnTo>
                    <a:lnTo>
                      <a:pt x="367"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66" name="Top">
                <a:extLst>
                  <a:ext uri="{FF2B5EF4-FFF2-40B4-BE49-F238E27FC236}">
                    <a16:creationId xmlns:a16="http://schemas.microsoft.com/office/drawing/2014/main" id="{B8785381-0731-418F-A51B-132182645441}"/>
                  </a:ext>
                </a:extLst>
              </p:cNvPr>
              <p:cNvSpPr>
                <a:spLocks/>
              </p:cNvSpPr>
              <p:nvPr/>
            </p:nvSpPr>
            <p:spPr bwMode="auto">
              <a:xfrm>
                <a:off x="4467225" y="1333500"/>
                <a:ext cx="96837" cy="17463"/>
              </a:xfrm>
              <a:custGeom>
                <a:avLst/>
                <a:gdLst>
                  <a:gd name="T0" fmla="*/ 29 w 485"/>
                  <a:gd name="T1" fmla="*/ 0 h 84"/>
                  <a:gd name="T2" fmla="*/ 0 w 485"/>
                  <a:gd name="T3" fmla="*/ 29 h 84"/>
                  <a:gd name="T4" fmla="*/ 0 w 485"/>
                  <a:gd name="T5" fmla="*/ 84 h 84"/>
                  <a:gd name="T6" fmla="*/ 485 w 485"/>
                  <a:gd name="T7" fmla="*/ 84 h 84"/>
                  <a:gd name="T8" fmla="*/ 485 w 485"/>
                  <a:gd name="T9" fmla="*/ 29 h 84"/>
                  <a:gd name="T10" fmla="*/ 455 w 485"/>
                  <a:gd name="T11" fmla="*/ 0 h 84"/>
                  <a:gd name="T12" fmla="*/ 29 w 485"/>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485" h="84">
                    <a:moveTo>
                      <a:pt x="29" y="0"/>
                    </a:moveTo>
                    <a:cubicBezTo>
                      <a:pt x="13" y="0"/>
                      <a:pt x="0" y="13"/>
                      <a:pt x="0" y="29"/>
                    </a:cubicBezTo>
                    <a:lnTo>
                      <a:pt x="0" y="84"/>
                    </a:lnTo>
                    <a:lnTo>
                      <a:pt x="485" y="84"/>
                    </a:lnTo>
                    <a:lnTo>
                      <a:pt x="485" y="29"/>
                    </a:lnTo>
                    <a:cubicBezTo>
                      <a:pt x="485" y="13"/>
                      <a:pt x="472" y="0"/>
                      <a:pt x="455" y="0"/>
                    </a:cubicBezTo>
                    <a:lnTo>
                      <a:pt x="29"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67" name="Bottom">
                <a:extLst>
                  <a:ext uri="{FF2B5EF4-FFF2-40B4-BE49-F238E27FC236}">
                    <a16:creationId xmlns:a16="http://schemas.microsoft.com/office/drawing/2014/main" id="{C175829A-4A82-4D7A-B46E-F00A7685C4E0}"/>
                  </a:ext>
                </a:extLst>
              </p:cNvPr>
              <p:cNvSpPr>
                <a:spLocks/>
              </p:cNvSpPr>
              <p:nvPr/>
            </p:nvSpPr>
            <p:spPr bwMode="auto">
              <a:xfrm>
                <a:off x="4478338" y="1773238"/>
                <a:ext cx="74612" cy="22225"/>
              </a:xfrm>
              <a:custGeom>
                <a:avLst/>
                <a:gdLst>
                  <a:gd name="T0" fmla="*/ 0 w 364"/>
                  <a:gd name="T1" fmla="*/ 0 h 110"/>
                  <a:gd name="T2" fmla="*/ 0 w 364"/>
                  <a:gd name="T3" fmla="*/ 79 h 110"/>
                  <a:gd name="T4" fmla="*/ 31 w 364"/>
                  <a:gd name="T5" fmla="*/ 110 h 110"/>
                  <a:gd name="T6" fmla="*/ 334 w 364"/>
                  <a:gd name="T7" fmla="*/ 110 h 110"/>
                  <a:gd name="T8" fmla="*/ 364 w 364"/>
                  <a:gd name="T9" fmla="*/ 79 h 110"/>
                  <a:gd name="T10" fmla="*/ 364 w 364"/>
                  <a:gd name="T11" fmla="*/ 0 h 110"/>
                  <a:gd name="T12" fmla="*/ 0 w 364"/>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364" h="110">
                    <a:moveTo>
                      <a:pt x="0" y="0"/>
                    </a:moveTo>
                    <a:lnTo>
                      <a:pt x="0" y="79"/>
                    </a:lnTo>
                    <a:cubicBezTo>
                      <a:pt x="0" y="96"/>
                      <a:pt x="14" y="110"/>
                      <a:pt x="31" y="110"/>
                    </a:cubicBezTo>
                    <a:lnTo>
                      <a:pt x="334" y="110"/>
                    </a:lnTo>
                    <a:cubicBezTo>
                      <a:pt x="351" y="110"/>
                      <a:pt x="364" y="96"/>
                      <a:pt x="364" y="79"/>
                    </a:cubicBezTo>
                    <a:lnTo>
                      <a:pt x="364" y="0"/>
                    </a:lnTo>
                    <a:lnTo>
                      <a:pt x="0" y="0"/>
                    </a:lnTo>
                    <a:close/>
                  </a:path>
                </a:pathLst>
              </a:custGeom>
              <a:solidFill>
                <a:srgbClr val="989898"/>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1268" name="Body">
                <a:extLst>
                  <a:ext uri="{FF2B5EF4-FFF2-40B4-BE49-F238E27FC236}">
                    <a16:creationId xmlns:a16="http://schemas.microsoft.com/office/drawing/2014/main" id="{32D46FC6-ED76-4B9A-8692-43350C1A0A54}"/>
                  </a:ext>
                </a:extLst>
              </p:cNvPr>
              <p:cNvSpPr>
                <a:spLocks/>
              </p:cNvSpPr>
              <p:nvPr/>
            </p:nvSpPr>
            <p:spPr bwMode="auto">
              <a:xfrm>
                <a:off x="4441825" y="1346200"/>
                <a:ext cx="146050" cy="431800"/>
              </a:xfrm>
              <a:custGeom>
                <a:avLst/>
                <a:gdLst>
                  <a:gd name="T0" fmla="*/ 60 w 722"/>
                  <a:gd name="T1" fmla="*/ 0 h 2134"/>
                  <a:gd name="T2" fmla="*/ 663 w 722"/>
                  <a:gd name="T3" fmla="*/ 0 h 2134"/>
                  <a:gd name="T4" fmla="*/ 722 w 722"/>
                  <a:gd name="T5" fmla="*/ 59 h 2134"/>
                  <a:gd name="T6" fmla="*/ 722 w 722"/>
                  <a:gd name="T7" fmla="*/ 2075 h 2134"/>
                  <a:gd name="T8" fmla="*/ 663 w 722"/>
                  <a:gd name="T9" fmla="*/ 2134 h 2134"/>
                  <a:gd name="T10" fmla="*/ 60 w 722"/>
                  <a:gd name="T11" fmla="*/ 2134 h 2134"/>
                  <a:gd name="T12" fmla="*/ 0 w 722"/>
                  <a:gd name="T13" fmla="*/ 2075 h 2134"/>
                  <a:gd name="T14" fmla="*/ 0 w 722"/>
                  <a:gd name="T15" fmla="*/ 59 h 2134"/>
                  <a:gd name="T16" fmla="*/ 60 w 722"/>
                  <a:gd name="T17" fmla="*/ 0 h 2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2134">
                    <a:moveTo>
                      <a:pt x="60" y="0"/>
                    </a:moveTo>
                    <a:lnTo>
                      <a:pt x="663" y="0"/>
                    </a:lnTo>
                    <a:cubicBezTo>
                      <a:pt x="696" y="0"/>
                      <a:pt x="722" y="26"/>
                      <a:pt x="722" y="59"/>
                    </a:cubicBezTo>
                    <a:lnTo>
                      <a:pt x="722" y="2075"/>
                    </a:lnTo>
                    <a:cubicBezTo>
                      <a:pt x="722" y="2108"/>
                      <a:pt x="696" y="2134"/>
                      <a:pt x="663" y="2134"/>
                    </a:cubicBezTo>
                    <a:lnTo>
                      <a:pt x="60" y="2134"/>
                    </a:lnTo>
                    <a:cubicBezTo>
                      <a:pt x="27" y="2134"/>
                      <a:pt x="0" y="2108"/>
                      <a:pt x="0" y="2075"/>
                    </a:cubicBezTo>
                    <a:lnTo>
                      <a:pt x="0" y="59"/>
                    </a:lnTo>
                    <a:cubicBezTo>
                      <a:pt x="0" y="26"/>
                      <a:pt x="27" y="0"/>
                      <a:pt x="60" y="0"/>
                    </a:cubicBezTo>
                    <a:close/>
                  </a:path>
                </a:pathLst>
              </a:custGeom>
              <a:solidFill>
                <a:srgbClr val="666666"/>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69" name="Red Light">
                <a:extLst>
                  <a:ext uri="{FF2B5EF4-FFF2-40B4-BE49-F238E27FC236}">
                    <a16:creationId xmlns:a16="http://schemas.microsoft.com/office/drawing/2014/main" id="{02EB12D6-A273-4F03-B38A-A097C6172316}"/>
                  </a:ext>
                </a:extLst>
              </p:cNvPr>
              <p:cNvSpPr>
                <a:spLocks noChangeArrowheads="1"/>
              </p:cNvSpPr>
              <p:nvPr/>
            </p:nvSpPr>
            <p:spPr bwMode="auto">
              <a:xfrm>
                <a:off x="4470400" y="1374775"/>
                <a:ext cx="88900" cy="88900"/>
              </a:xfrm>
              <a:prstGeom prst="ellipse">
                <a:avLst/>
              </a:pr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0" name="Yellow Light">
                <a:extLst>
                  <a:ext uri="{FF2B5EF4-FFF2-40B4-BE49-F238E27FC236}">
                    <a16:creationId xmlns:a16="http://schemas.microsoft.com/office/drawing/2014/main" id="{7748B928-610C-4932-85CD-5DC47CB22426}"/>
                  </a:ext>
                </a:extLst>
              </p:cNvPr>
              <p:cNvSpPr>
                <a:spLocks noChangeArrowheads="1"/>
              </p:cNvSpPr>
              <p:nvPr/>
            </p:nvSpPr>
            <p:spPr bwMode="auto">
              <a:xfrm>
                <a:off x="4470400" y="1517650"/>
                <a:ext cx="88900" cy="88900"/>
              </a:xfrm>
              <a:prstGeom prst="ellipse">
                <a:avLst/>
              </a:prstGeom>
              <a:solidFill>
                <a:srgbClr val="E1B30B"/>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71" name="Green Light">
                <a:extLst>
                  <a:ext uri="{FF2B5EF4-FFF2-40B4-BE49-F238E27FC236}">
                    <a16:creationId xmlns:a16="http://schemas.microsoft.com/office/drawing/2014/main" id="{C3861035-F837-42AB-8E65-967752380371}"/>
                  </a:ext>
                </a:extLst>
              </p:cNvPr>
              <p:cNvSpPr>
                <a:spLocks noChangeArrowheads="1"/>
              </p:cNvSpPr>
              <p:nvPr/>
            </p:nvSpPr>
            <p:spPr bwMode="auto">
              <a:xfrm>
                <a:off x="4470400" y="1662113"/>
                <a:ext cx="88900" cy="87313"/>
              </a:xfrm>
              <a:prstGeom prst="ellipse">
                <a:avLst/>
              </a:pr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sp>
          <p:nvSpPr>
            <p:cNvPr id="1242" name="Label">
              <a:extLst>
                <a:ext uri="{FF2B5EF4-FFF2-40B4-BE49-F238E27FC236}">
                  <a16:creationId xmlns:a16="http://schemas.microsoft.com/office/drawing/2014/main" id="{345C3235-D6BE-422D-B5E4-BB38102D98C4}"/>
                </a:ext>
              </a:extLst>
            </p:cNvPr>
            <p:cNvSpPr>
              <a:spLocks noChangeArrowheads="1"/>
            </p:cNvSpPr>
            <p:nvPr/>
          </p:nvSpPr>
          <p:spPr bwMode="auto">
            <a:xfrm>
              <a:off x="1775687" y="1878013"/>
              <a:ext cx="31579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rPr>
                <a:t>Category A</a:t>
              </a:r>
              <a:endParaRPr kumimoji="0" lang="en-US" altLang="en-US" sz="1800" b="0" i="0" u="none" strike="noStrike" cap="none" normalizeH="0" baseline="0" dirty="0">
                <a:ln>
                  <a:noFill/>
                </a:ln>
                <a:solidFill>
                  <a:srgbClr val="777777"/>
                </a:solidFill>
                <a:effectLst/>
                <a:latin typeface="Segoe UI" panose="020B0502040204020203" pitchFamily="34" charset="0"/>
                <a:cs typeface="Segoe UI" panose="020B0502040204020203" pitchFamily="34" charset="0"/>
              </a:endParaRPr>
            </a:p>
          </p:txBody>
        </p:sp>
        <p:sp>
          <p:nvSpPr>
            <p:cNvPr id="1243" name="Label">
              <a:extLst>
                <a:ext uri="{FF2B5EF4-FFF2-40B4-BE49-F238E27FC236}">
                  <a16:creationId xmlns:a16="http://schemas.microsoft.com/office/drawing/2014/main" id="{7F1B7D0B-AE39-4FBA-BDED-F3A4639D60D7}"/>
                </a:ext>
              </a:extLst>
            </p:cNvPr>
            <p:cNvSpPr>
              <a:spLocks noChangeArrowheads="1"/>
            </p:cNvSpPr>
            <p:nvPr/>
          </p:nvSpPr>
          <p:spPr bwMode="auto">
            <a:xfrm>
              <a:off x="2190025" y="1878013"/>
              <a:ext cx="310983"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cs typeface="Segoe UI" panose="020B0502040204020203" pitchFamily="34" charset="0"/>
                </a:rPr>
                <a:t>Category B</a:t>
              </a:r>
              <a:endParaRPr kumimoji="0" lang="en-US" altLang="en-US" sz="1800" b="0" i="0" u="none" strike="noStrike" cap="none" normalizeH="0" baseline="0">
                <a:ln>
                  <a:noFill/>
                </a:ln>
                <a:solidFill>
                  <a:srgbClr val="777777"/>
                </a:solidFill>
                <a:effectLst/>
                <a:latin typeface="Segoe UI" panose="020B0502040204020203" pitchFamily="34" charset="0"/>
                <a:cs typeface="Segoe UI" panose="020B0502040204020203" pitchFamily="34" charset="0"/>
              </a:endParaRPr>
            </a:p>
          </p:txBody>
        </p:sp>
        <p:sp>
          <p:nvSpPr>
            <p:cNvPr id="1244" name="Label">
              <a:extLst>
                <a:ext uri="{FF2B5EF4-FFF2-40B4-BE49-F238E27FC236}">
                  <a16:creationId xmlns:a16="http://schemas.microsoft.com/office/drawing/2014/main" id="{C9AC9F45-CDDA-4591-8211-7BAA13F66B8D}"/>
                </a:ext>
              </a:extLst>
            </p:cNvPr>
            <p:cNvSpPr>
              <a:spLocks noChangeArrowheads="1"/>
            </p:cNvSpPr>
            <p:nvPr/>
          </p:nvSpPr>
          <p:spPr bwMode="auto">
            <a:xfrm>
              <a:off x="2626587" y="1878013"/>
              <a:ext cx="314189"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cs typeface="Segoe UI" panose="020B0502040204020203" pitchFamily="34" charset="0"/>
                </a:rPr>
                <a:t>Category C</a:t>
              </a:r>
              <a:endParaRPr kumimoji="0" lang="en-US" altLang="en-US" sz="1800" b="0" i="0" u="none" strike="noStrike" cap="none" normalizeH="0" baseline="0">
                <a:ln>
                  <a:noFill/>
                </a:ln>
                <a:solidFill>
                  <a:srgbClr val="777777"/>
                </a:solidFill>
                <a:effectLst/>
                <a:latin typeface="Segoe UI" panose="020B0502040204020203" pitchFamily="34" charset="0"/>
                <a:cs typeface="Segoe UI" panose="020B0502040204020203" pitchFamily="34" charset="0"/>
              </a:endParaRPr>
            </a:p>
          </p:txBody>
        </p:sp>
        <p:grpSp>
          <p:nvGrpSpPr>
            <p:cNvPr id="1245" name="Traffic Light">
              <a:extLst>
                <a:ext uri="{FF2B5EF4-FFF2-40B4-BE49-F238E27FC236}">
                  <a16:creationId xmlns:a16="http://schemas.microsoft.com/office/drawing/2014/main" id="{FA5F3CC5-BEED-4C05-9579-722C4E6DA86B}"/>
                </a:ext>
              </a:extLst>
            </p:cNvPr>
            <p:cNvGrpSpPr/>
            <p:nvPr/>
          </p:nvGrpSpPr>
          <p:grpSpPr>
            <a:xfrm>
              <a:off x="2632143" y="1333500"/>
              <a:ext cx="301625" cy="541338"/>
              <a:chOff x="4803775" y="1333500"/>
              <a:chExt cx="301625" cy="541338"/>
            </a:xfrm>
          </p:grpSpPr>
          <p:sp>
            <p:nvSpPr>
              <p:cNvPr id="1246" name="Post">
                <a:extLst>
                  <a:ext uri="{FF2B5EF4-FFF2-40B4-BE49-F238E27FC236}">
                    <a16:creationId xmlns:a16="http://schemas.microsoft.com/office/drawing/2014/main" id="{A85C46C0-29DE-4A40-AAB2-BDA2E496D7E7}"/>
                  </a:ext>
                </a:extLst>
              </p:cNvPr>
              <p:cNvSpPr>
                <a:spLocks noChangeArrowheads="1"/>
              </p:cNvSpPr>
              <p:nvPr/>
            </p:nvSpPr>
            <p:spPr bwMode="auto">
              <a:xfrm>
                <a:off x="4932363" y="1793875"/>
                <a:ext cx="44450" cy="80963"/>
              </a:xfrm>
              <a:prstGeom prst="rect">
                <a:avLst/>
              </a:prstGeom>
              <a:solidFill>
                <a:srgbClr val="CACACA"/>
              </a:solidFill>
              <a:ln w="0">
                <a:noFill/>
                <a:prstDash val="solid"/>
                <a:miter lim="800000"/>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1247" name="Part">
                <a:extLst>
                  <a:ext uri="{FF2B5EF4-FFF2-40B4-BE49-F238E27FC236}">
                    <a16:creationId xmlns:a16="http://schemas.microsoft.com/office/drawing/2014/main" id="{EAAAEA4C-50CE-424C-95A4-6A75EBD9CD45}"/>
                  </a:ext>
                </a:extLst>
              </p:cNvPr>
              <p:cNvSpPr>
                <a:spLocks/>
              </p:cNvSpPr>
              <p:nvPr/>
            </p:nvSpPr>
            <p:spPr bwMode="auto">
              <a:xfrm>
                <a:off x="4803775" y="1365250"/>
                <a:ext cx="80962" cy="106363"/>
              </a:xfrm>
              <a:custGeom>
                <a:avLst/>
                <a:gdLst>
                  <a:gd name="T0" fmla="*/ 36 w 402"/>
                  <a:gd name="T1" fmla="*/ 0 h 531"/>
                  <a:gd name="T2" fmla="*/ 18 w 402"/>
                  <a:gd name="T3" fmla="*/ 53 h 531"/>
                  <a:gd name="T4" fmla="*/ 269 w 402"/>
                  <a:gd name="T5" fmla="*/ 355 h 531"/>
                  <a:gd name="T6" fmla="*/ 269 w 402"/>
                  <a:gd name="T7" fmla="*/ 509 h 531"/>
                  <a:gd name="T8" fmla="*/ 293 w 402"/>
                  <a:gd name="T9" fmla="*/ 531 h 531"/>
                  <a:gd name="T10" fmla="*/ 402 w 402"/>
                  <a:gd name="T11" fmla="*/ 531 h 531"/>
                  <a:gd name="T12" fmla="*/ 402 w 402"/>
                  <a:gd name="T13" fmla="*/ 0 h 531"/>
                  <a:gd name="T14" fmla="*/ 3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 y="0"/>
                    </a:moveTo>
                    <a:cubicBezTo>
                      <a:pt x="3" y="0"/>
                      <a:pt x="0" y="35"/>
                      <a:pt x="18" y="53"/>
                    </a:cubicBezTo>
                    <a:lnTo>
                      <a:pt x="269" y="355"/>
                    </a:lnTo>
                    <a:lnTo>
                      <a:pt x="269" y="509"/>
                    </a:lnTo>
                    <a:cubicBezTo>
                      <a:pt x="269" y="523"/>
                      <a:pt x="277" y="531"/>
                      <a:pt x="293" y="531"/>
                    </a:cubicBezTo>
                    <a:lnTo>
                      <a:pt x="402" y="531"/>
                    </a:lnTo>
                    <a:lnTo>
                      <a:pt x="402" y="0"/>
                    </a:lnTo>
                    <a:lnTo>
                      <a:pt x="3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48" name="Part">
                <a:extLst>
                  <a:ext uri="{FF2B5EF4-FFF2-40B4-BE49-F238E27FC236}">
                    <a16:creationId xmlns:a16="http://schemas.microsoft.com/office/drawing/2014/main" id="{99A73D12-B23E-4023-BAF6-1E58104A3CEE}"/>
                  </a:ext>
                </a:extLst>
              </p:cNvPr>
              <p:cNvSpPr>
                <a:spLocks/>
              </p:cNvSpPr>
              <p:nvPr/>
            </p:nvSpPr>
            <p:spPr bwMode="auto">
              <a:xfrm>
                <a:off x="4803775" y="1508125"/>
                <a:ext cx="80962" cy="107950"/>
              </a:xfrm>
              <a:custGeom>
                <a:avLst/>
                <a:gdLst>
                  <a:gd name="T0" fmla="*/ 36 w 402"/>
                  <a:gd name="T1" fmla="*/ 0 h 532"/>
                  <a:gd name="T2" fmla="*/ 18 w 402"/>
                  <a:gd name="T3" fmla="*/ 53 h 532"/>
                  <a:gd name="T4" fmla="*/ 269 w 402"/>
                  <a:gd name="T5" fmla="*/ 355 h 532"/>
                  <a:gd name="T6" fmla="*/ 269 w 402"/>
                  <a:gd name="T7" fmla="*/ 509 h 532"/>
                  <a:gd name="T8" fmla="*/ 293 w 402"/>
                  <a:gd name="T9" fmla="*/ 532 h 532"/>
                  <a:gd name="T10" fmla="*/ 402 w 402"/>
                  <a:gd name="T11" fmla="*/ 532 h 532"/>
                  <a:gd name="T12" fmla="*/ 402 w 402"/>
                  <a:gd name="T13" fmla="*/ 0 h 532"/>
                  <a:gd name="T14" fmla="*/ 36 w 402"/>
                  <a:gd name="T15" fmla="*/ 0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2">
                    <a:moveTo>
                      <a:pt x="36" y="0"/>
                    </a:moveTo>
                    <a:cubicBezTo>
                      <a:pt x="3" y="0"/>
                      <a:pt x="0" y="36"/>
                      <a:pt x="18" y="53"/>
                    </a:cubicBezTo>
                    <a:lnTo>
                      <a:pt x="269" y="355"/>
                    </a:lnTo>
                    <a:lnTo>
                      <a:pt x="269" y="509"/>
                    </a:lnTo>
                    <a:cubicBezTo>
                      <a:pt x="269" y="524"/>
                      <a:pt x="277" y="532"/>
                      <a:pt x="293" y="532"/>
                    </a:cubicBezTo>
                    <a:lnTo>
                      <a:pt x="402" y="532"/>
                    </a:lnTo>
                    <a:lnTo>
                      <a:pt x="402" y="0"/>
                    </a:lnTo>
                    <a:lnTo>
                      <a:pt x="3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49" name="Part">
                <a:extLst>
                  <a:ext uri="{FF2B5EF4-FFF2-40B4-BE49-F238E27FC236}">
                    <a16:creationId xmlns:a16="http://schemas.microsoft.com/office/drawing/2014/main" id="{6B3972D3-5D2B-4087-B4C1-0FFD4179FB06}"/>
                  </a:ext>
                </a:extLst>
              </p:cNvPr>
              <p:cNvSpPr>
                <a:spLocks/>
              </p:cNvSpPr>
              <p:nvPr/>
            </p:nvSpPr>
            <p:spPr bwMode="auto">
              <a:xfrm>
                <a:off x="4803775" y="1652588"/>
                <a:ext cx="80962" cy="106363"/>
              </a:xfrm>
              <a:custGeom>
                <a:avLst/>
                <a:gdLst>
                  <a:gd name="T0" fmla="*/ 36 w 402"/>
                  <a:gd name="T1" fmla="*/ 0 h 531"/>
                  <a:gd name="T2" fmla="*/ 18 w 402"/>
                  <a:gd name="T3" fmla="*/ 53 h 531"/>
                  <a:gd name="T4" fmla="*/ 269 w 402"/>
                  <a:gd name="T5" fmla="*/ 355 h 531"/>
                  <a:gd name="T6" fmla="*/ 269 w 402"/>
                  <a:gd name="T7" fmla="*/ 509 h 531"/>
                  <a:gd name="T8" fmla="*/ 293 w 402"/>
                  <a:gd name="T9" fmla="*/ 531 h 531"/>
                  <a:gd name="T10" fmla="*/ 402 w 402"/>
                  <a:gd name="T11" fmla="*/ 531 h 531"/>
                  <a:gd name="T12" fmla="*/ 402 w 402"/>
                  <a:gd name="T13" fmla="*/ 0 h 531"/>
                  <a:gd name="T14" fmla="*/ 3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 y="0"/>
                    </a:moveTo>
                    <a:cubicBezTo>
                      <a:pt x="3" y="0"/>
                      <a:pt x="0" y="35"/>
                      <a:pt x="18" y="53"/>
                    </a:cubicBezTo>
                    <a:lnTo>
                      <a:pt x="269" y="355"/>
                    </a:lnTo>
                    <a:lnTo>
                      <a:pt x="269" y="509"/>
                    </a:lnTo>
                    <a:cubicBezTo>
                      <a:pt x="269" y="523"/>
                      <a:pt x="277" y="531"/>
                      <a:pt x="293" y="531"/>
                    </a:cubicBezTo>
                    <a:lnTo>
                      <a:pt x="402" y="531"/>
                    </a:lnTo>
                    <a:lnTo>
                      <a:pt x="402" y="0"/>
                    </a:lnTo>
                    <a:lnTo>
                      <a:pt x="3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0" name="Part">
                <a:extLst>
                  <a:ext uri="{FF2B5EF4-FFF2-40B4-BE49-F238E27FC236}">
                    <a16:creationId xmlns:a16="http://schemas.microsoft.com/office/drawing/2014/main" id="{D8849589-40A6-409D-AD6B-F5E911514DB9}"/>
                  </a:ext>
                </a:extLst>
              </p:cNvPr>
              <p:cNvSpPr>
                <a:spLocks/>
              </p:cNvSpPr>
              <p:nvPr/>
            </p:nvSpPr>
            <p:spPr bwMode="auto">
              <a:xfrm>
                <a:off x="5024438" y="1365250"/>
                <a:ext cx="80962" cy="106363"/>
              </a:xfrm>
              <a:custGeom>
                <a:avLst/>
                <a:gdLst>
                  <a:gd name="T0" fmla="*/ 366 w 402"/>
                  <a:gd name="T1" fmla="*/ 0 h 531"/>
                  <a:gd name="T2" fmla="*/ 384 w 402"/>
                  <a:gd name="T3" fmla="*/ 53 h 531"/>
                  <a:gd name="T4" fmla="*/ 133 w 402"/>
                  <a:gd name="T5" fmla="*/ 355 h 531"/>
                  <a:gd name="T6" fmla="*/ 133 w 402"/>
                  <a:gd name="T7" fmla="*/ 509 h 531"/>
                  <a:gd name="T8" fmla="*/ 109 w 402"/>
                  <a:gd name="T9" fmla="*/ 531 h 531"/>
                  <a:gd name="T10" fmla="*/ 0 w 402"/>
                  <a:gd name="T11" fmla="*/ 531 h 531"/>
                  <a:gd name="T12" fmla="*/ 0 w 402"/>
                  <a:gd name="T13" fmla="*/ 0 h 531"/>
                  <a:gd name="T14" fmla="*/ 36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6" y="0"/>
                    </a:moveTo>
                    <a:cubicBezTo>
                      <a:pt x="399" y="0"/>
                      <a:pt x="402" y="35"/>
                      <a:pt x="384" y="53"/>
                    </a:cubicBezTo>
                    <a:lnTo>
                      <a:pt x="133" y="355"/>
                    </a:lnTo>
                    <a:lnTo>
                      <a:pt x="133" y="509"/>
                    </a:lnTo>
                    <a:cubicBezTo>
                      <a:pt x="133" y="523"/>
                      <a:pt x="125" y="531"/>
                      <a:pt x="109" y="531"/>
                    </a:cubicBezTo>
                    <a:lnTo>
                      <a:pt x="0" y="531"/>
                    </a:lnTo>
                    <a:lnTo>
                      <a:pt x="0" y="0"/>
                    </a:lnTo>
                    <a:lnTo>
                      <a:pt x="36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1" name="Part">
                <a:extLst>
                  <a:ext uri="{FF2B5EF4-FFF2-40B4-BE49-F238E27FC236}">
                    <a16:creationId xmlns:a16="http://schemas.microsoft.com/office/drawing/2014/main" id="{4B52B6B5-2EFE-4DB4-8F9B-39E01CD31343}"/>
                  </a:ext>
                </a:extLst>
              </p:cNvPr>
              <p:cNvSpPr>
                <a:spLocks/>
              </p:cNvSpPr>
              <p:nvPr/>
            </p:nvSpPr>
            <p:spPr bwMode="auto">
              <a:xfrm>
                <a:off x="5024438" y="1508125"/>
                <a:ext cx="80962" cy="107950"/>
              </a:xfrm>
              <a:custGeom>
                <a:avLst/>
                <a:gdLst>
                  <a:gd name="T0" fmla="*/ 366 w 402"/>
                  <a:gd name="T1" fmla="*/ 0 h 532"/>
                  <a:gd name="T2" fmla="*/ 384 w 402"/>
                  <a:gd name="T3" fmla="*/ 53 h 532"/>
                  <a:gd name="T4" fmla="*/ 133 w 402"/>
                  <a:gd name="T5" fmla="*/ 355 h 532"/>
                  <a:gd name="T6" fmla="*/ 133 w 402"/>
                  <a:gd name="T7" fmla="*/ 509 h 532"/>
                  <a:gd name="T8" fmla="*/ 109 w 402"/>
                  <a:gd name="T9" fmla="*/ 532 h 532"/>
                  <a:gd name="T10" fmla="*/ 0 w 402"/>
                  <a:gd name="T11" fmla="*/ 532 h 532"/>
                  <a:gd name="T12" fmla="*/ 0 w 402"/>
                  <a:gd name="T13" fmla="*/ 0 h 532"/>
                  <a:gd name="T14" fmla="*/ 366 w 402"/>
                  <a:gd name="T15" fmla="*/ 0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2">
                    <a:moveTo>
                      <a:pt x="366" y="0"/>
                    </a:moveTo>
                    <a:cubicBezTo>
                      <a:pt x="399" y="0"/>
                      <a:pt x="402" y="36"/>
                      <a:pt x="384" y="53"/>
                    </a:cubicBezTo>
                    <a:lnTo>
                      <a:pt x="133" y="355"/>
                    </a:lnTo>
                    <a:lnTo>
                      <a:pt x="133" y="509"/>
                    </a:lnTo>
                    <a:cubicBezTo>
                      <a:pt x="133" y="524"/>
                      <a:pt x="125" y="532"/>
                      <a:pt x="109" y="532"/>
                    </a:cubicBezTo>
                    <a:lnTo>
                      <a:pt x="0" y="532"/>
                    </a:lnTo>
                    <a:lnTo>
                      <a:pt x="0" y="0"/>
                    </a:lnTo>
                    <a:lnTo>
                      <a:pt x="36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2" name="Part">
                <a:extLst>
                  <a:ext uri="{FF2B5EF4-FFF2-40B4-BE49-F238E27FC236}">
                    <a16:creationId xmlns:a16="http://schemas.microsoft.com/office/drawing/2014/main" id="{A42FC8EC-DC2A-4AB3-8A8B-291119845D3F}"/>
                  </a:ext>
                </a:extLst>
              </p:cNvPr>
              <p:cNvSpPr>
                <a:spLocks/>
              </p:cNvSpPr>
              <p:nvPr/>
            </p:nvSpPr>
            <p:spPr bwMode="auto">
              <a:xfrm>
                <a:off x="5024438" y="1652588"/>
                <a:ext cx="80962" cy="106363"/>
              </a:xfrm>
              <a:custGeom>
                <a:avLst/>
                <a:gdLst>
                  <a:gd name="T0" fmla="*/ 366 w 402"/>
                  <a:gd name="T1" fmla="*/ 0 h 531"/>
                  <a:gd name="T2" fmla="*/ 384 w 402"/>
                  <a:gd name="T3" fmla="*/ 53 h 531"/>
                  <a:gd name="T4" fmla="*/ 133 w 402"/>
                  <a:gd name="T5" fmla="*/ 355 h 531"/>
                  <a:gd name="T6" fmla="*/ 133 w 402"/>
                  <a:gd name="T7" fmla="*/ 509 h 531"/>
                  <a:gd name="T8" fmla="*/ 109 w 402"/>
                  <a:gd name="T9" fmla="*/ 531 h 531"/>
                  <a:gd name="T10" fmla="*/ 0 w 402"/>
                  <a:gd name="T11" fmla="*/ 531 h 531"/>
                  <a:gd name="T12" fmla="*/ 0 w 402"/>
                  <a:gd name="T13" fmla="*/ 0 h 531"/>
                  <a:gd name="T14" fmla="*/ 366 w 402"/>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531">
                    <a:moveTo>
                      <a:pt x="366" y="0"/>
                    </a:moveTo>
                    <a:cubicBezTo>
                      <a:pt x="399" y="0"/>
                      <a:pt x="402" y="35"/>
                      <a:pt x="384" y="53"/>
                    </a:cubicBezTo>
                    <a:lnTo>
                      <a:pt x="133" y="355"/>
                    </a:lnTo>
                    <a:lnTo>
                      <a:pt x="133" y="509"/>
                    </a:lnTo>
                    <a:cubicBezTo>
                      <a:pt x="133" y="523"/>
                      <a:pt x="125" y="531"/>
                      <a:pt x="109" y="531"/>
                    </a:cubicBezTo>
                    <a:lnTo>
                      <a:pt x="0" y="531"/>
                    </a:lnTo>
                    <a:lnTo>
                      <a:pt x="0" y="0"/>
                    </a:lnTo>
                    <a:lnTo>
                      <a:pt x="366"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3" name="Top">
                <a:extLst>
                  <a:ext uri="{FF2B5EF4-FFF2-40B4-BE49-F238E27FC236}">
                    <a16:creationId xmlns:a16="http://schemas.microsoft.com/office/drawing/2014/main" id="{3A199D97-FF96-4817-807A-E443FCB445F3}"/>
                  </a:ext>
                </a:extLst>
              </p:cNvPr>
              <p:cNvSpPr>
                <a:spLocks/>
              </p:cNvSpPr>
              <p:nvPr/>
            </p:nvSpPr>
            <p:spPr bwMode="auto">
              <a:xfrm>
                <a:off x="4905375" y="1333500"/>
                <a:ext cx="98425" cy="17463"/>
              </a:xfrm>
              <a:custGeom>
                <a:avLst/>
                <a:gdLst>
                  <a:gd name="T0" fmla="*/ 30 w 485"/>
                  <a:gd name="T1" fmla="*/ 0 h 84"/>
                  <a:gd name="T2" fmla="*/ 0 w 485"/>
                  <a:gd name="T3" fmla="*/ 29 h 84"/>
                  <a:gd name="T4" fmla="*/ 0 w 485"/>
                  <a:gd name="T5" fmla="*/ 84 h 84"/>
                  <a:gd name="T6" fmla="*/ 485 w 485"/>
                  <a:gd name="T7" fmla="*/ 84 h 84"/>
                  <a:gd name="T8" fmla="*/ 485 w 485"/>
                  <a:gd name="T9" fmla="*/ 29 h 84"/>
                  <a:gd name="T10" fmla="*/ 456 w 485"/>
                  <a:gd name="T11" fmla="*/ 0 h 84"/>
                  <a:gd name="T12" fmla="*/ 30 w 485"/>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485" h="84">
                    <a:moveTo>
                      <a:pt x="30" y="0"/>
                    </a:moveTo>
                    <a:cubicBezTo>
                      <a:pt x="13" y="0"/>
                      <a:pt x="0" y="13"/>
                      <a:pt x="0" y="29"/>
                    </a:cubicBezTo>
                    <a:lnTo>
                      <a:pt x="0" y="84"/>
                    </a:lnTo>
                    <a:lnTo>
                      <a:pt x="485" y="84"/>
                    </a:lnTo>
                    <a:lnTo>
                      <a:pt x="485" y="29"/>
                    </a:lnTo>
                    <a:cubicBezTo>
                      <a:pt x="485" y="13"/>
                      <a:pt x="472" y="0"/>
                      <a:pt x="456" y="0"/>
                    </a:cubicBezTo>
                    <a:lnTo>
                      <a:pt x="30" y="0"/>
                    </a:lnTo>
                    <a:close/>
                  </a:path>
                </a:pathLst>
              </a:cu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4" name="Bottom">
                <a:extLst>
                  <a:ext uri="{FF2B5EF4-FFF2-40B4-BE49-F238E27FC236}">
                    <a16:creationId xmlns:a16="http://schemas.microsoft.com/office/drawing/2014/main" id="{11C66B13-1B95-485A-BE98-E515048B90BF}"/>
                  </a:ext>
                </a:extLst>
              </p:cNvPr>
              <p:cNvSpPr>
                <a:spLocks/>
              </p:cNvSpPr>
              <p:nvPr/>
            </p:nvSpPr>
            <p:spPr bwMode="auto">
              <a:xfrm>
                <a:off x="4918075" y="1773238"/>
                <a:ext cx="73025" cy="22225"/>
              </a:xfrm>
              <a:custGeom>
                <a:avLst/>
                <a:gdLst>
                  <a:gd name="T0" fmla="*/ 0 w 363"/>
                  <a:gd name="T1" fmla="*/ 0 h 110"/>
                  <a:gd name="T2" fmla="*/ 0 w 363"/>
                  <a:gd name="T3" fmla="*/ 79 h 110"/>
                  <a:gd name="T4" fmla="*/ 30 w 363"/>
                  <a:gd name="T5" fmla="*/ 110 h 110"/>
                  <a:gd name="T6" fmla="*/ 333 w 363"/>
                  <a:gd name="T7" fmla="*/ 110 h 110"/>
                  <a:gd name="T8" fmla="*/ 363 w 363"/>
                  <a:gd name="T9" fmla="*/ 79 h 110"/>
                  <a:gd name="T10" fmla="*/ 363 w 363"/>
                  <a:gd name="T11" fmla="*/ 0 h 110"/>
                  <a:gd name="T12" fmla="*/ 0 w 363"/>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363" h="110">
                    <a:moveTo>
                      <a:pt x="0" y="0"/>
                    </a:moveTo>
                    <a:lnTo>
                      <a:pt x="0" y="79"/>
                    </a:lnTo>
                    <a:cubicBezTo>
                      <a:pt x="0" y="96"/>
                      <a:pt x="13" y="110"/>
                      <a:pt x="30" y="110"/>
                    </a:cubicBezTo>
                    <a:lnTo>
                      <a:pt x="333" y="110"/>
                    </a:lnTo>
                    <a:cubicBezTo>
                      <a:pt x="350" y="110"/>
                      <a:pt x="363" y="96"/>
                      <a:pt x="363" y="79"/>
                    </a:cubicBezTo>
                    <a:lnTo>
                      <a:pt x="363" y="0"/>
                    </a:lnTo>
                    <a:lnTo>
                      <a:pt x="0" y="0"/>
                    </a:lnTo>
                    <a:close/>
                  </a:path>
                </a:pathLst>
              </a:custGeom>
              <a:solidFill>
                <a:srgbClr val="989898"/>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777777"/>
                  </a:solidFill>
                  <a:latin typeface="Segoe UI" panose="020B0502040204020203" pitchFamily="34" charset="0"/>
                  <a:cs typeface="Segoe UI" panose="020B0502040204020203" pitchFamily="34" charset="0"/>
                </a:endParaRPr>
              </a:p>
            </p:txBody>
          </p:sp>
          <p:sp>
            <p:nvSpPr>
              <p:cNvPr id="1255" name="Body">
                <a:extLst>
                  <a:ext uri="{FF2B5EF4-FFF2-40B4-BE49-F238E27FC236}">
                    <a16:creationId xmlns:a16="http://schemas.microsoft.com/office/drawing/2014/main" id="{EABB8F68-AC12-4E96-ACE5-93C72B5844A2}"/>
                  </a:ext>
                </a:extLst>
              </p:cNvPr>
              <p:cNvSpPr>
                <a:spLocks/>
              </p:cNvSpPr>
              <p:nvPr/>
            </p:nvSpPr>
            <p:spPr bwMode="auto">
              <a:xfrm>
                <a:off x="4881563" y="1346200"/>
                <a:ext cx="146050" cy="431800"/>
              </a:xfrm>
              <a:custGeom>
                <a:avLst/>
                <a:gdLst>
                  <a:gd name="T0" fmla="*/ 60 w 723"/>
                  <a:gd name="T1" fmla="*/ 0 h 2134"/>
                  <a:gd name="T2" fmla="*/ 663 w 723"/>
                  <a:gd name="T3" fmla="*/ 0 h 2134"/>
                  <a:gd name="T4" fmla="*/ 723 w 723"/>
                  <a:gd name="T5" fmla="*/ 59 h 2134"/>
                  <a:gd name="T6" fmla="*/ 723 w 723"/>
                  <a:gd name="T7" fmla="*/ 2075 h 2134"/>
                  <a:gd name="T8" fmla="*/ 663 w 723"/>
                  <a:gd name="T9" fmla="*/ 2134 h 2134"/>
                  <a:gd name="T10" fmla="*/ 60 w 723"/>
                  <a:gd name="T11" fmla="*/ 2134 h 2134"/>
                  <a:gd name="T12" fmla="*/ 0 w 723"/>
                  <a:gd name="T13" fmla="*/ 2075 h 2134"/>
                  <a:gd name="T14" fmla="*/ 0 w 723"/>
                  <a:gd name="T15" fmla="*/ 59 h 2134"/>
                  <a:gd name="T16" fmla="*/ 60 w 723"/>
                  <a:gd name="T17" fmla="*/ 0 h 2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2134">
                    <a:moveTo>
                      <a:pt x="60" y="0"/>
                    </a:moveTo>
                    <a:lnTo>
                      <a:pt x="663" y="0"/>
                    </a:lnTo>
                    <a:cubicBezTo>
                      <a:pt x="696" y="0"/>
                      <a:pt x="723" y="26"/>
                      <a:pt x="723" y="59"/>
                    </a:cubicBezTo>
                    <a:lnTo>
                      <a:pt x="723" y="2075"/>
                    </a:lnTo>
                    <a:cubicBezTo>
                      <a:pt x="723" y="2108"/>
                      <a:pt x="696" y="2134"/>
                      <a:pt x="663" y="2134"/>
                    </a:cubicBezTo>
                    <a:lnTo>
                      <a:pt x="60" y="2134"/>
                    </a:lnTo>
                    <a:cubicBezTo>
                      <a:pt x="27" y="2134"/>
                      <a:pt x="0" y="2108"/>
                      <a:pt x="0" y="2075"/>
                    </a:cubicBezTo>
                    <a:lnTo>
                      <a:pt x="0" y="59"/>
                    </a:lnTo>
                    <a:cubicBezTo>
                      <a:pt x="0" y="26"/>
                      <a:pt x="27" y="0"/>
                      <a:pt x="60" y="0"/>
                    </a:cubicBezTo>
                    <a:close/>
                  </a:path>
                </a:pathLst>
              </a:custGeom>
              <a:solidFill>
                <a:srgbClr val="666666"/>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6" name="Red Light">
                <a:extLst>
                  <a:ext uri="{FF2B5EF4-FFF2-40B4-BE49-F238E27FC236}">
                    <a16:creationId xmlns:a16="http://schemas.microsoft.com/office/drawing/2014/main" id="{C004B2B6-3434-4AAC-9365-93257328D3A1}"/>
                  </a:ext>
                </a:extLst>
              </p:cNvPr>
              <p:cNvSpPr>
                <a:spLocks noChangeArrowheads="1"/>
              </p:cNvSpPr>
              <p:nvPr/>
            </p:nvSpPr>
            <p:spPr bwMode="auto">
              <a:xfrm>
                <a:off x="4910138" y="1374775"/>
                <a:ext cx="88900" cy="88900"/>
              </a:xfrm>
              <a:prstGeom prst="ellipse">
                <a:avLst/>
              </a:prstGeom>
              <a:solidFill>
                <a:srgbClr val="FF5454"/>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7" name="Yellow Light">
                <a:extLst>
                  <a:ext uri="{FF2B5EF4-FFF2-40B4-BE49-F238E27FC236}">
                    <a16:creationId xmlns:a16="http://schemas.microsoft.com/office/drawing/2014/main" id="{B0F42CA8-197B-4EF7-BC8E-9CB9E98759D2}"/>
                  </a:ext>
                </a:extLst>
              </p:cNvPr>
              <p:cNvSpPr>
                <a:spLocks noChangeArrowheads="1"/>
              </p:cNvSpPr>
              <p:nvPr/>
            </p:nvSpPr>
            <p:spPr bwMode="auto">
              <a:xfrm>
                <a:off x="4910138" y="1517650"/>
                <a:ext cx="88900" cy="88900"/>
              </a:xfrm>
              <a:prstGeom prst="ellipse">
                <a:avLst/>
              </a:pr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258" name="Green Light">
                <a:extLst>
                  <a:ext uri="{FF2B5EF4-FFF2-40B4-BE49-F238E27FC236}">
                    <a16:creationId xmlns:a16="http://schemas.microsoft.com/office/drawing/2014/main" id="{51387569-1C5A-452B-B541-4098F9A402BE}"/>
                  </a:ext>
                </a:extLst>
              </p:cNvPr>
              <p:cNvSpPr>
                <a:spLocks noChangeArrowheads="1"/>
              </p:cNvSpPr>
              <p:nvPr/>
            </p:nvSpPr>
            <p:spPr bwMode="auto">
              <a:xfrm>
                <a:off x="4910138" y="1662113"/>
                <a:ext cx="88900" cy="87313"/>
              </a:xfrm>
              <a:prstGeom prst="ellipse">
                <a:avLst/>
              </a:prstGeom>
              <a:solidFill>
                <a:srgbClr val="4A4A4A"/>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grpSp>
      </p:grpSp>
      <p:grpSp>
        <p:nvGrpSpPr>
          <p:cNvPr id="1285" name="Treemap Chart" descr="&lt;SmartSettings&gt;&lt;SmartResize enabled=&quot;True&quot; minWidth=&quot;25&quot; minHeight=&quot;25&quot; /&gt;&lt;/SmartSettings&gt;">
            <a:extLst>
              <a:ext uri="{FF2B5EF4-FFF2-40B4-BE49-F238E27FC236}">
                <a16:creationId xmlns:a16="http://schemas.microsoft.com/office/drawing/2014/main" id="{37C8EADA-78EF-462D-A630-10432C191239}"/>
              </a:ext>
            </a:extLst>
          </p:cNvPr>
          <p:cNvGrpSpPr/>
          <p:nvPr>
            <p:custDataLst>
              <p:tags r:id="rId18"/>
            </p:custDataLst>
          </p:nvPr>
        </p:nvGrpSpPr>
        <p:grpSpPr>
          <a:xfrm>
            <a:off x="10177066" y="4210050"/>
            <a:ext cx="1439069" cy="977900"/>
            <a:chOff x="1638300" y="1022033"/>
            <a:chExt cx="1439069" cy="977900"/>
          </a:xfrm>
        </p:grpSpPr>
        <p:sp>
          <p:nvSpPr>
            <p:cNvPr id="1286" name="Tile Background">
              <a:extLst>
                <a:ext uri="{FF2B5EF4-FFF2-40B4-BE49-F238E27FC236}">
                  <a16:creationId xmlns:a16="http://schemas.microsoft.com/office/drawing/2014/main" id="{56F59311-11BB-4673-8FAB-2D8B6D9FA72E}"/>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287"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47A4D207-2B92-45C7-8BE4-59D38DBF13EB}"/>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288"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EACCEFB7-BAF0-4AB3-8C0F-E9CB16F3645A}"/>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289" name="Rectangles">
              <a:extLst>
                <a:ext uri="{FF2B5EF4-FFF2-40B4-BE49-F238E27FC236}">
                  <a16:creationId xmlns:a16="http://schemas.microsoft.com/office/drawing/2014/main" id="{76ACE3AE-3D59-454E-A4BF-7A7638C88DDB}"/>
                </a:ext>
              </a:extLst>
            </p:cNvPr>
            <p:cNvGrpSpPr/>
            <p:nvPr/>
          </p:nvGrpSpPr>
          <p:grpSpPr>
            <a:xfrm>
              <a:off x="1702594" y="1349375"/>
              <a:ext cx="1311275" cy="603250"/>
              <a:chOff x="3722688" y="1349375"/>
              <a:chExt cx="1311275" cy="603250"/>
            </a:xfrm>
          </p:grpSpPr>
          <p:sp>
            <p:nvSpPr>
              <p:cNvPr id="1290" name="Rectangle">
                <a:extLst>
                  <a:ext uri="{FF2B5EF4-FFF2-40B4-BE49-F238E27FC236}">
                    <a16:creationId xmlns:a16="http://schemas.microsoft.com/office/drawing/2014/main" id="{899A315F-C263-432D-940F-9611E37F9965}"/>
                  </a:ext>
                </a:extLst>
              </p:cNvPr>
              <p:cNvSpPr>
                <a:spLocks noChangeArrowheads="1"/>
              </p:cNvSpPr>
              <p:nvPr/>
            </p:nvSpPr>
            <p:spPr bwMode="auto">
              <a:xfrm>
                <a:off x="3722688" y="1657350"/>
                <a:ext cx="558800" cy="295275"/>
              </a:xfrm>
              <a:prstGeom prst="rect">
                <a:avLst/>
              </a:prstGeom>
              <a:solidFill>
                <a:srgbClr val="2B4055"/>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B</a:t>
                </a:r>
              </a:p>
            </p:txBody>
          </p:sp>
          <p:sp>
            <p:nvSpPr>
              <p:cNvPr id="1291" name="Rectangle">
                <a:extLst>
                  <a:ext uri="{FF2B5EF4-FFF2-40B4-BE49-F238E27FC236}">
                    <a16:creationId xmlns:a16="http://schemas.microsoft.com/office/drawing/2014/main" id="{19764196-EDB3-4491-B007-4D197D933316}"/>
                  </a:ext>
                </a:extLst>
              </p:cNvPr>
              <p:cNvSpPr>
                <a:spLocks noChangeArrowheads="1"/>
              </p:cNvSpPr>
              <p:nvPr/>
            </p:nvSpPr>
            <p:spPr bwMode="auto">
              <a:xfrm>
                <a:off x="3722688" y="1349375"/>
                <a:ext cx="558800" cy="296863"/>
              </a:xfrm>
              <a:prstGeom prst="rect">
                <a:avLst/>
              </a:prstGeom>
              <a:solidFill>
                <a:srgbClr val="5DA1E5"/>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A</a:t>
                </a:r>
              </a:p>
            </p:txBody>
          </p:sp>
          <p:sp>
            <p:nvSpPr>
              <p:cNvPr id="1292" name="Rectangle">
                <a:extLst>
                  <a:ext uri="{FF2B5EF4-FFF2-40B4-BE49-F238E27FC236}">
                    <a16:creationId xmlns:a16="http://schemas.microsoft.com/office/drawing/2014/main" id="{976B60BF-B53B-4F2A-B124-57C1814A80F5}"/>
                  </a:ext>
                </a:extLst>
              </p:cNvPr>
              <p:cNvSpPr>
                <a:spLocks noChangeArrowheads="1"/>
              </p:cNvSpPr>
              <p:nvPr/>
            </p:nvSpPr>
            <p:spPr bwMode="auto">
              <a:xfrm>
                <a:off x="4292600" y="1736725"/>
                <a:ext cx="422275" cy="215900"/>
              </a:xfrm>
              <a:prstGeom prst="rect">
                <a:avLst/>
              </a:prstGeom>
              <a:solidFill>
                <a:srgbClr val="BB5787"/>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D</a:t>
                </a:r>
              </a:p>
            </p:txBody>
          </p:sp>
          <p:sp>
            <p:nvSpPr>
              <p:cNvPr id="1293" name="Rectangle">
                <a:extLst>
                  <a:ext uri="{FF2B5EF4-FFF2-40B4-BE49-F238E27FC236}">
                    <a16:creationId xmlns:a16="http://schemas.microsoft.com/office/drawing/2014/main" id="{F841F5B0-671D-4C66-A590-6EE5345D4E76}"/>
                  </a:ext>
                </a:extLst>
              </p:cNvPr>
              <p:cNvSpPr>
                <a:spLocks noChangeArrowheads="1"/>
              </p:cNvSpPr>
              <p:nvPr/>
            </p:nvSpPr>
            <p:spPr bwMode="auto">
              <a:xfrm>
                <a:off x="4292600" y="1349375"/>
                <a:ext cx="422275" cy="376238"/>
              </a:xfrm>
              <a:prstGeom prst="rect">
                <a:avLst/>
              </a:prstGeom>
              <a:solidFill>
                <a:srgbClr val="60AAA3"/>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Category C</a:t>
                </a:r>
              </a:p>
            </p:txBody>
          </p:sp>
          <p:sp>
            <p:nvSpPr>
              <p:cNvPr id="1294" name="Rectangle">
                <a:extLst>
                  <a:ext uri="{FF2B5EF4-FFF2-40B4-BE49-F238E27FC236}">
                    <a16:creationId xmlns:a16="http://schemas.microsoft.com/office/drawing/2014/main" id="{6000A2A6-BDF9-419B-9913-16EAC17124FD}"/>
                  </a:ext>
                </a:extLst>
              </p:cNvPr>
              <p:cNvSpPr>
                <a:spLocks noChangeArrowheads="1"/>
              </p:cNvSpPr>
              <p:nvPr/>
            </p:nvSpPr>
            <p:spPr bwMode="auto">
              <a:xfrm>
                <a:off x="4725988" y="1349375"/>
                <a:ext cx="307975" cy="296863"/>
              </a:xfrm>
              <a:prstGeom prst="rect">
                <a:avLst/>
              </a:prstGeom>
              <a:solidFill>
                <a:srgbClr val="E1B30B"/>
              </a:solidFill>
              <a:ln w="0">
                <a:noFill/>
                <a:prstDash val="solid"/>
                <a:miter lim="800000"/>
                <a:headEnd/>
                <a:tailEnd/>
              </a:ln>
            </p:spPr>
            <p:txBody>
              <a:bodyPr vert="horz" wrap="square" lIns="18288" tIns="0" rIns="18288" bIns="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a:t>
                </a:r>
              </a:p>
            </p:txBody>
          </p:sp>
          <p:sp>
            <p:nvSpPr>
              <p:cNvPr id="1295" name="Rectangle">
                <a:extLst>
                  <a:ext uri="{FF2B5EF4-FFF2-40B4-BE49-F238E27FC236}">
                    <a16:creationId xmlns:a16="http://schemas.microsoft.com/office/drawing/2014/main" id="{F725DD99-5AF6-4CDC-9ABF-1698FF346A4F}"/>
                  </a:ext>
                </a:extLst>
              </p:cNvPr>
              <p:cNvSpPr>
                <a:spLocks noChangeArrowheads="1"/>
              </p:cNvSpPr>
              <p:nvPr/>
            </p:nvSpPr>
            <p:spPr bwMode="auto">
              <a:xfrm>
                <a:off x="4725988" y="1657350"/>
                <a:ext cx="147637" cy="295275"/>
              </a:xfrm>
              <a:prstGeom prst="rect">
                <a:avLst/>
              </a:prstGeom>
              <a:solidFill>
                <a:srgbClr val="8098AD"/>
              </a:solidFill>
              <a:ln w="0">
                <a:noFill/>
                <a:prstDash val="solid"/>
                <a:miter lim="800000"/>
                <a:headEnd/>
                <a:tailEnd/>
              </a:ln>
            </p:spPr>
            <p:txBody>
              <a:bodyPr vert="vert270" wrap="square" lIns="0" tIns="18288" rIns="0" bIns="18288"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a:t>
                </a:r>
              </a:p>
            </p:txBody>
          </p:sp>
          <p:sp>
            <p:nvSpPr>
              <p:cNvPr id="1296" name="Rectangle">
                <a:extLst>
                  <a:ext uri="{FF2B5EF4-FFF2-40B4-BE49-F238E27FC236}">
                    <a16:creationId xmlns:a16="http://schemas.microsoft.com/office/drawing/2014/main" id="{EC90F8CE-3B6A-4515-8107-39A6EB946B63}"/>
                  </a:ext>
                </a:extLst>
              </p:cNvPr>
              <p:cNvSpPr>
                <a:spLocks noChangeArrowheads="1"/>
              </p:cNvSpPr>
              <p:nvPr/>
            </p:nvSpPr>
            <p:spPr bwMode="auto">
              <a:xfrm>
                <a:off x="4884738" y="1657350"/>
                <a:ext cx="149225" cy="295275"/>
              </a:xfrm>
              <a:prstGeom prst="rect">
                <a:avLst/>
              </a:prstGeom>
              <a:solidFill>
                <a:srgbClr val="FF5454"/>
              </a:solidFill>
              <a:ln w="0">
                <a:noFill/>
                <a:prstDash val="solid"/>
                <a:miter lim="800000"/>
                <a:headEnd/>
                <a:tailEnd/>
              </a:ln>
            </p:spPr>
            <p:txBody>
              <a:bodyPr vert="vert270" wrap="square" lIns="0" tIns="18288" rIns="0" bIns="18288"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500" dirty="0">
                    <a:solidFill>
                      <a:srgbClr val="FFFFFF"/>
                    </a:solidFill>
                    <a:latin typeface="Segoe UI" panose="020B0502040204020203" pitchFamily="34" charset="0"/>
                    <a:cs typeface="Segoe UI" panose="020B0502040204020203" pitchFamily="34" charset="0"/>
                  </a:rPr>
                  <a:t>Catego…</a:t>
                </a:r>
              </a:p>
            </p:txBody>
          </p:sp>
        </p:grpSp>
      </p:grpSp>
      <p:grpSp>
        <p:nvGrpSpPr>
          <p:cNvPr id="1297" name="Waterfall Chart" descr="&lt;SmartSettings&gt;&lt;SmartResize enabled=&quot;True&quot; minWidth=&quot;25&quot; minHeight=&quot;25&quot; /&gt;&lt;/SmartSettings&gt;">
            <a:extLst>
              <a:ext uri="{FF2B5EF4-FFF2-40B4-BE49-F238E27FC236}">
                <a16:creationId xmlns:a16="http://schemas.microsoft.com/office/drawing/2014/main" id="{E8B219D7-ACC4-4894-B7ED-748AD5ED47A3}"/>
              </a:ext>
            </a:extLst>
          </p:cNvPr>
          <p:cNvGrpSpPr/>
          <p:nvPr>
            <p:custDataLst>
              <p:tags r:id="rId19"/>
            </p:custDataLst>
          </p:nvPr>
        </p:nvGrpSpPr>
        <p:grpSpPr>
          <a:xfrm>
            <a:off x="423465" y="5327650"/>
            <a:ext cx="1439069" cy="977900"/>
            <a:chOff x="1638300" y="1022033"/>
            <a:chExt cx="1439069" cy="977900"/>
          </a:xfrm>
        </p:grpSpPr>
        <p:sp>
          <p:nvSpPr>
            <p:cNvPr id="1298" name="Tile Background">
              <a:extLst>
                <a:ext uri="{FF2B5EF4-FFF2-40B4-BE49-F238E27FC236}">
                  <a16:creationId xmlns:a16="http://schemas.microsoft.com/office/drawing/2014/main" id="{31391504-C049-4AFA-98AB-52B8958F71BE}"/>
                </a:ext>
              </a:extLst>
            </p:cNvPr>
            <p:cNvSpPr>
              <a:spLocks noChangeAspect="1" noChangeArrowheads="1"/>
            </p:cNvSpPr>
            <p:nvPr/>
          </p:nvSpPr>
          <p:spPr bwMode="auto">
            <a:xfrm>
              <a:off x="1639094" y="1022033"/>
              <a:ext cx="1438275" cy="977900"/>
            </a:xfrm>
            <a:prstGeom prst="rect">
              <a:avLst/>
            </a:prstGeom>
            <a:solidFill>
              <a:srgbClr val="FFFFFF"/>
            </a:solidFill>
            <a:ln w="0">
              <a:noFill/>
              <a:prstDash val="solid"/>
              <a:miter lim="800000"/>
              <a:headEnd/>
              <a:tailEnd/>
            </a:ln>
            <a:effectLst>
              <a:outerShdw blurRad="63500" algn="ctr" rotWithShape="0">
                <a:srgbClr val="808080">
                  <a:alpha val="50000"/>
                </a:srgbClr>
              </a:outerShdw>
            </a:effectLst>
          </p:spPr>
          <p:txBody>
            <a:bodyPr vert="horz" wrap="square" lIns="54864" tIns="36576" rIns="54864" bIns="3657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600" dirty="0">
                  <a:solidFill>
                    <a:srgbClr val="333333"/>
                  </a:solidFill>
                  <a:latin typeface="Segoe UI" panose="020B0502040204020203" pitchFamily="34" charset="0"/>
                  <a:cs typeface="Segoe UI" panose="020B0502040204020203" pitchFamily="34" charset="0"/>
                </a:rPr>
                <a:t>Title</a:t>
              </a:r>
            </a:p>
          </p:txBody>
        </p:sp>
        <p:sp>
          <p:nvSpPr>
            <p:cNvPr id="1299" name="Subtitle" descr="&lt;SmartSettings&gt;&lt;SmartResize anchorLeft=&quot;Absolute&quot; anchorTop=&quot;Absolute&quot; anchorRight=&quot;None&quot; anchorBottom=&quot;None&quot; /&gt;&lt;/SmartSettings&gt;">
              <a:extLst>
                <a:ext uri="{FF2B5EF4-FFF2-40B4-BE49-F238E27FC236}">
                  <a16:creationId xmlns:a16="http://schemas.microsoft.com/office/drawing/2014/main" id="{B175BE92-8DC0-4554-B53D-12C3A67FDF0B}"/>
                </a:ext>
              </a:extLst>
            </p:cNvPr>
            <p:cNvSpPr>
              <a:spLocks noChangeArrowheads="1"/>
            </p:cNvSpPr>
            <p:nvPr/>
          </p:nvSpPr>
          <p:spPr bwMode="auto">
            <a:xfrm>
              <a:off x="1696244" y="1173836"/>
              <a:ext cx="26129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all" normalizeH="0" dirty="0">
                  <a:ln>
                    <a:noFill/>
                  </a:ln>
                  <a:solidFill>
                    <a:srgbClr val="777777"/>
                  </a:solidFill>
                  <a:effectLst/>
                  <a:latin typeface="Segoe UI" panose="020B0502040204020203" pitchFamily="34" charset="0"/>
                </a:rPr>
                <a:t>Subtitle</a:t>
              </a:r>
              <a:endParaRPr kumimoji="0" lang="en-US" altLang="en-US" sz="500" b="0" i="0" u="none" strike="noStrike" cap="all" normalizeH="0" dirty="0">
                <a:ln>
                  <a:noFill/>
                </a:ln>
                <a:solidFill>
                  <a:schemeClr val="tx1"/>
                </a:solidFill>
                <a:effectLst/>
              </a:endParaRPr>
            </a:p>
          </p:txBody>
        </p:sp>
        <p:sp>
          <p:nvSpPr>
            <p:cNvPr id="1300" name="Tile Header Line" descr="&lt;SmartSettings&gt;&lt;SmartResize anchorLeft=&quot;Relative&quot; anchorTop=&quot;Absolute&quot; anchorRight=&quot;Relative&quot; anchorBottom=&quot;None&quot; /&gt;&lt;/SmartSettings&gt;">
              <a:extLst>
                <a:ext uri="{FF2B5EF4-FFF2-40B4-BE49-F238E27FC236}">
                  <a16:creationId xmlns:a16="http://schemas.microsoft.com/office/drawing/2014/main" id="{9F44DCCA-A320-40DD-A2DE-4C3FE530C6C1}"/>
                </a:ext>
              </a:extLst>
            </p:cNvPr>
            <p:cNvSpPr>
              <a:spLocks noChangeShapeType="1"/>
            </p:cNvSpPr>
            <p:nvPr/>
          </p:nvSpPr>
          <p:spPr bwMode="auto">
            <a:xfrm>
              <a:off x="1638300" y="1302423"/>
              <a:ext cx="1439069" cy="0"/>
            </a:xfrm>
            <a:prstGeom prst="line">
              <a:avLst/>
            </a:prstGeom>
            <a:noFill/>
            <a:ln w="6350" cap="sq">
              <a:solidFill>
                <a:srgbClr val="D3D3D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301" name="Lines">
              <a:extLst>
                <a:ext uri="{FF2B5EF4-FFF2-40B4-BE49-F238E27FC236}">
                  <a16:creationId xmlns:a16="http://schemas.microsoft.com/office/drawing/2014/main" id="{58FF75BD-6F0B-4C20-A1F0-858041E682F4}"/>
                </a:ext>
              </a:extLst>
            </p:cNvPr>
            <p:cNvGrpSpPr/>
            <p:nvPr/>
          </p:nvGrpSpPr>
          <p:grpSpPr>
            <a:xfrm>
              <a:off x="1850231" y="1363662"/>
              <a:ext cx="1168400" cy="541337"/>
              <a:chOff x="3562350" y="1354138"/>
              <a:chExt cx="1168400" cy="541337"/>
            </a:xfrm>
          </p:grpSpPr>
          <p:sp>
            <p:nvSpPr>
              <p:cNvPr id="1335" name="Line">
                <a:extLst>
                  <a:ext uri="{FF2B5EF4-FFF2-40B4-BE49-F238E27FC236}">
                    <a16:creationId xmlns:a16="http://schemas.microsoft.com/office/drawing/2014/main" id="{CF338EE9-2863-4F4C-8841-02E7245BCFD0}"/>
                  </a:ext>
                </a:extLst>
              </p:cNvPr>
              <p:cNvSpPr>
                <a:spLocks noChangeShapeType="1"/>
              </p:cNvSpPr>
              <p:nvPr/>
            </p:nvSpPr>
            <p:spPr bwMode="auto">
              <a:xfrm>
                <a:off x="3562350" y="1895475"/>
                <a:ext cx="11684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36" name="Line">
                <a:extLst>
                  <a:ext uri="{FF2B5EF4-FFF2-40B4-BE49-F238E27FC236}">
                    <a16:creationId xmlns:a16="http://schemas.microsoft.com/office/drawing/2014/main" id="{92988D80-0A46-4AE9-9843-ED0BE256BA41}"/>
                  </a:ext>
                </a:extLst>
              </p:cNvPr>
              <p:cNvSpPr>
                <a:spLocks noChangeShapeType="1"/>
              </p:cNvSpPr>
              <p:nvPr/>
            </p:nvSpPr>
            <p:spPr bwMode="auto">
              <a:xfrm>
                <a:off x="3562350" y="1787525"/>
                <a:ext cx="1168400" cy="0"/>
              </a:xfrm>
              <a:prstGeom prst="line">
                <a:avLst/>
              </a:prstGeom>
              <a:noFill/>
              <a:ln w="11113"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37" name="Line">
                <a:extLst>
                  <a:ext uri="{FF2B5EF4-FFF2-40B4-BE49-F238E27FC236}">
                    <a16:creationId xmlns:a16="http://schemas.microsoft.com/office/drawing/2014/main" id="{463D2083-F4BD-41EE-8926-836FE877E538}"/>
                  </a:ext>
                </a:extLst>
              </p:cNvPr>
              <p:cNvSpPr>
                <a:spLocks noChangeShapeType="1"/>
              </p:cNvSpPr>
              <p:nvPr/>
            </p:nvSpPr>
            <p:spPr bwMode="auto">
              <a:xfrm>
                <a:off x="3562350" y="1679575"/>
                <a:ext cx="11684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38" name="Line">
                <a:extLst>
                  <a:ext uri="{FF2B5EF4-FFF2-40B4-BE49-F238E27FC236}">
                    <a16:creationId xmlns:a16="http://schemas.microsoft.com/office/drawing/2014/main" id="{2B3AA61E-8C3D-4EEF-9143-7DAF3BC3876E}"/>
                  </a:ext>
                </a:extLst>
              </p:cNvPr>
              <p:cNvSpPr>
                <a:spLocks noChangeShapeType="1"/>
              </p:cNvSpPr>
              <p:nvPr/>
            </p:nvSpPr>
            <p:spPr bwMode="auto">
              <a:xfrm>
                <a:off x="3562350" y="1570038"/>
                <a:ext cx="11684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39" name="Line">
                <a:extLst>
                  <a:ext uri="{FF2B5EF4-FFF2-40B4-BE49-F238E27FC236}">
                    <a16:creationId xmlns:a16="http://schemas.microsoft.com/office/drawing/2014/main" id="{B97428B2-56C6-4E74-B759-75961F5FA11D}"/>
                  </a:ext>
                </a:extLst>
              </p:cNvPr>
              <p:cNvSpPr>
                <a:spLocks noChangeShapeType="1"/>
              </p:cNvSpPr>
              <p:nvPr/>
            </p:nvSpPr>
            <p:spPr bwMode="auto">
              <a:xfrm>
                <a:off x="3562350" y="1462088"/>
                <a:ext cx="11684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40" name="Line">
                <a:extLst>
                  <a:ext uri="{FF2B5EF4-FFF2-40B4-BE49-F238E27FC236}">
                    <a16:creationId xmlns:a16="http://schemas.microsoft.com/office/drawing/2014/main" id="{152A43B7-0FBA-47DD-86CF-88920A671280}"/>
                  </a:ext>
                </a:extLst>
              </p:cNvPr>
              <p:cNvSpPr>
                <a:spLocks noChangeShapeType="1"/>
              </p:cNvSpPr>
              <p:nvPr/>
            </p:nvSpPr>
            <p:spPr bwMode="auto">
              <a:xfrm>
                <a:off x="3562350" y="1354138"/>
                <a:ext cx="1168400" cy="0"/>
              </a:xfrm>
              <a:prstGeom prst="line">
                <a:avLst/>
              </a:prstGeom>
              <a:noFill/>
              <a:ln w="6350" cap="sq">
                <a:solidFill>
                  <a:srgbClr val="DCDCD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302" name="Waterfall">
              <a:extLst>
                <a:ext uri="{FF2B5EF4-FFF2-40B4-BE49-F238E27FC236}">
                  <a16:creationId xmlns:a16="http://schemas.microsoft.com/office/drawing/2014/main" id="{69E975FC-218B-46A4-9615-C7884AB27A1C}"/>
                </a:ext>
              </a:extLst>
            </p:cNvPr>
            <p:cNvGrpSpPr/>
            <p:nvPr/>
          </p:nvGrpSpPr>
          <p:grpSpPr>
            <a:xfrm>
              <a:off x="1880394" y="1374774"/>
              <a:ext cx="1095374" cy="479425"/>
              <a:chOff x="3592513" y="1365250"/>
              <a:chExt cx="1095374" cy="479425"/>
            </a:xfrm>
          </p:grpSpPr>
          <p:sp>
            <p:nvSpPr>
              <p:cNvPr id="1318" name="Rectangle">
                <a:extLst>
                  <a:ext uri="{FF2B5EF4-FFF2-40B4-BE49-F238E27FC236}">
                    <a16:creationId xmlns:a16="http://schemas.microsoft.com/office/drawing/2014/main" id="{E8C33160-65D3-4CCE-8357-9B55EB528B59}"/>
                  </a:ext>
                </a:extLst>
              </p:cNvPr>
              <p:cNvSpPr>
                <a:spLocks noChangeArrowheads="1"/>
              </p:cNvSpPr>
              <p:nvPr/>
            </p:nvSpPr>
            <p:spPr bwMode="auto">
              <a:xfrm>
                <a:off x="3592513" y="1616075"/>
                <a:ext cx="90487" cy="171450"/>
              </a:xfrm>
              <a:prstGeom prst="rect">
                <a:avLst/>
              </a:prstGeom>
              <a:solidFill>
                <a:srgbClr val="B4B4B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19" name="Rectangle">
                <a:extLst>
                  <a:ext uri="{FF2B5EF4-FFF2-40B4-BE49-F238E27FC236}">
                    <a16:creationId xmlns:a16="http://schemas.microsoft.com/office/drawing/2014/main" id="{80FD2A78-E4FE-44BD-9231-F21C83500E76}"/>
                  </a:ext>
                </a:extLst>
              </p:cNvPr>
              <p:cNvSpPr>
                <a:spLocks noChangeArrowheads="1"/>
              </p:cNvSpPr>
              <p:nvPr/>
            </p:nvSpPr>
            <p:spPr bwMode="auto">
              <a:xfrm>
                <a:off x="3717925" y="1547813"/>
                <a:ext cx="90487" cy="68263"/>
              </a:xfrm>
              <a:prstGeom prst="rect">
                <a:avLst/>
              </a:prstGeom>
              <a:solidFill>
                <a:srgbClr val="10A88E"/>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20" name="Rectangle">
                <a:extLst>
                  <a:ext uri="{FF2B5EF4-FFF2-40B4-BE49-F238E27FC236}">
                    <a16:creationId xmlns:a16="http://schemas.microsoft.com/office/drawing/2014/main" id="{65606925-ADC0-48AA-8799-EFF89BF1FAAD}"/>
                  </a:ext>
                </a:extLst>
              </p:cNvPr>
              <p:cNvSpPr>
                <a:spLocks noChangeArrowheads="1"/>
              </p:cNvSpPr>
              <p:nvPr/>
            </p:nvSpPr>
            <p:spPr bwMode="auto">
              <a:xfrm>
                <a:off x="3843338" y="1398588"/>
                <a:ext cx="90487" cy="149225"/>
              </a:xfrm>
              <a:prstGeom prst="rect">
                <a:avLst/>
              </a:prstGeom>
              <a:solidFill>
                <a:srgbClr val="10A88E"/>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21" name="Rectangle">
                <a:extLst>
                  <a:ext uri="{FF2B5EF4-FFF2-40B4-BE49-F238E27FC236}">
                    <a16:creationId xmlns:a16="http://schemas.microsoft.com/office/drawing/2014/main" id="{4E113228-BAAD-40CC-9357-43570FA68A13}"/>
                  </a:ext>
                </a:extLst>
              </p:cNvPr>
              <p:cNvSpPr>
                <a:spLocks noChangeArrowheads="1"/>
              </p:cNvSpPr>
              <p:nvPr/>
            </p:nvSpPr>
            <p:spPr bwMode="auto">
              <a:xfrm>
                <a:off x="3968750" y="1365250"/>
                <a:ext cx="90487" cy="33338"/>
              </a:xfrm>
              <a:prstGeom prst="rect">
                <a:avLst/>
              </a:prstGeom>
              <a:solidFill>
                <a:srgbClr val="10A88E"/>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22" name="Rectangle">
                <a:extLst>
                  <a:ext uri="{FF2B5EF4-FFF2-40B4-BE49-F238E27FC236}">
                    <a16:creationId xmlns:a16="http://schemas.microsoft.com/office/drawing/2014/main" id="{9A2C1D5A-7F89-4802-8700-4CDCDF68E972}"/>
                  </a:ext>
                </a:extLst>
              </p:cNvPr>
              <p:cNvSpPr>
                <a:spLocks noChangeArrowheads="1"/>
              </p:cNvSpPr>
              <p:nvPr/>
            </p:nvSpPr>
            <p:spPr bwMode="auto">
              <a:xfrm>
                <a:off x="4094163" y="1365250"/>
                <a:ext cx="92075" cy="79375"/>
              </a:xfrm>
              <a:prstGeom prst="rect">
                <a:avLst/>
              </a:prstGeom>
              <a:solidFill>
                <a:srgbClr val="FF545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23" name="Rectangle">
                <a:extLst>
                  <a:ext uri="{FF2B5EF4-FFF2-40B4-BE49-F238E27FC236}">
                    <a16:creationId xmlns:a16="http://schemas.microsoft.com/office/drawing/2014/main" id="{7A7A37A7-B333-43D3-81CC-9DFCC7F4C386}"/>
                  </a:ext>
                </a:extLst>
              </p:cNvPr>
              <p:cNvSpPr>
                <a:spLocks noChangeArrowheads="1"/>
              </p:cNvSpPr>
              <p:nvPr/>
            </p:nvSpPr>
            <p:spPr bwMode="auto">
              <a:xfrm>
                <a:off x="4219575" y="1444625"/>
                <a:ext cx="92075" cy="160338"/>
              </a:xfrm>
              <a:prstGeom prst="rect">
                <a:avLst/>
              </a:prstGeom>
              <a:solidFill>
                <a:srgbClr val="FF545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24" name="Rectangle">
                <a:extLst>
                  <a:ext uri="{FF2B5EF4-FFF2-40B4-BE49-F238E27FC236}">
                    <a16:creationId xmlns:a16="http://schemas.microsoft.com/office/drawing/2014/main" id="{64206A7B-E833-4B52-AC17-CB264DB0BAED}"/>
                  </a:ext>
                </a:extLst>
              </p:cNvPr>
              <p:cNvSpPr>
                <a:spLocks noChangeArrowheads="1"/>
              </p:cNvSpPr>
              <p:nvPr/>
            </p:nvSpPr>
            <p:spPr bwMode="auto">
              <a:xfrm>
                <a:off x="4344988" y="1604963"/>
                <a:ext cx="92075" cy="125413"/>
              </a:xfrm>
              <a:prstGeom prst="rect">
                <a:avLst/>
              </a:prstGeom>
              <a:solidFill>
                <a:srgbClr val="FF545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25" name="Rectangle">
                <a:extLst>
                  <a:ext uri="{FF2B5EF4-FFF2-40B4-BE49-F238E27FC236}">
                    <a16:creationId xmlns:a16="http://schemas.microsoft.com/office/drawing/2014/main" id="{2C17957A-20F7-4677-8A6B-BAA121FC5EEF}"/>
                  </a:ext>
                </a:extLst>
              </p:cNvPr>
              <p:cNvSpPr>
                <a:spLocks noChangeArrowheads="1"/>
              </p:cNvSpPr>
              <p:nvPr/>
            </p:nvSpPr>
            <p:spPr bwMode="auto">
              <a:xfrm>
                <a:off x="4470400" y="1730375"/>
                <a:ext cx="92075" cy="114300"/>
              </a:xfrm>
              <a:prstGeom prst="rect">
                <a:avLst/>
              </a:prstGeom>
              <a:solidFill>
                <a:srgbClr val="FF545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26" name="Rectangle">
                <a:extLst>
                  <a:ext uri="{FF2B5EF4-FFF2-40B4-BE49-F238E27FC236}">
                    <a16:creationId xmlns:a16="http://schemas.microsoft.com/office/drawing/2014/main" id="{C4281E39-EB33-4C08-AE04-83AEBBA532FE}"/>
                  </a:ext>
                </a:extLst>
              </p:cNvPr>
              <p:cNvSpPr>
                <a:spLocks noChangeArrowheads="1"/>
              </p:cNvSpPr>
              <p:nvPr/>
            </p:nvSpPr>
            <p:spPr bwMode="auto">
              <a:xfrm>
                <a:off x="4597400" y="1787525"/>
                <a:ext cx="90487" cy="57150"/>
              </a:xfrm>
              <a:prstGeom prst="rect">
                <a:avLst/>
              </a:prstGeom>
              <a:solidFill>
                <a:srgbClr val="B4B4B4"/>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sz="500">
                  <a:solidFill>
                    <a:srgbClr val="FFFFFF"/>
                  </a:solidFill>
                  <a:latin typeface="Segoe UI" panose="020B0502040204020203" pitchFamily="34" charset="0"/>
                  <a:cs typeface="Segoe UI" panose="020B0502040204020203" pitchFamily="34" charset="0"/>
                </a:endParaRPr>
              </a:p>
            </p:txBody>
          </p:sp>
          <p:sp>
            <p:nvSpPr>
              <p:cNvPr id="1327" name="Line">
                <a:extLst>
                  <a:ext uri="{FF2B5EF4-FFF2-40B4-BE49-F238E27FC236}">
                    <a16:creationId xmlns:a16="http://schemas.microsoft.com/office/drawing/2014/main" id="{66B86A5B-D7E9-4072-9509-EFFABE9C3BDE}"/>
                  </a:ext>
                </a:extLst>
              </p:cNvPr>
              <p:cNvSpPr>
                <a:spLocks noChangeShapeType="1"/>
              </p:cNvSpPr>
              <p:nvPr/>
            </p:nvSpPr>
            <p:spPr bwMode="auto">
              <a:xfrm>
                <a:off x="3594100" y="1616075"/>
                <a:ext cx="211137"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28" name="Line">
                <a:extLst>
                  <a:ext uri="{FF2B5EF4-FFF2-40B4-BE49-F238E27FC236}">
                    <a16:creationId xmlns:a16="http://schemas.microsoft.com/office/drawing/2014/main" id="{0494215C-35A1-404D-ACFD-5F875DF052DD}"/>
                  </a:ext>
                </a:extLst>
              </p:cNvPr>
              <p:cNvSpPr>
                <a:spLocks noChangeShapeType="1"/>
              </p:cNvSpPr>
              <p:nvPr/>
            </p:nvSpPr>
            <p:spPr bwMode="auto">
              <a:xfrm>
                <a:off x="3719513" y="1547813"/>
                <a:ext cx="212725"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29" name="Line">
                <a:extLst>
                  <a:ext uri="{FF2B5EF4-FFF2-40B4-BE49-F238E27FC236}">
                    <a16:creationId xmlns:a16="http://schemas.microsoft.com/office/drawing/2014/main" id="{738747B6-2803-4850-95E9-207D5AF0C311}"/>
                  </a:ext>
                </a:extLst>
              </p:cNvPr>
              <p:cNvSpPr>
                <a:spLocks noChangeShapeType="1"/>
              </p:cNvSpPr>
              <p:nvPr/>
            </p:nvSpPr>
            <p:spPr bwMode="auto">
              <a:xfrm>
                <a:off x="3846513" y="1398588"/>
                <a:ext cx="211137"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30" name="Line">
                <a:extLst>
                  <a:ext uri="{FF2B5EF4-FFF2-40B4-BE49-F238E27FC236}">
                    <a16:creationId xmlns:a16="http://schemas.microsoft.com/office/drawing/2014/main" id="{F4C5108F-62E2-4918-84B7-F329991D4EA2}"/>
                  </a:ext>
                </a:extLst>
              </p:cNvPr>
              <p:cNvSpPr>
                <a:spLocks noChangeShapeType="1"/>
              </p:cNvSpPr>
              <p:nvPr/>
            </p:nvSpPr>
            <p:spPr bwMode="auto">
              <a:xfrm>
                <a:off x="3971925" y="1365250"/>
                <a:ext cx="211137"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31" name="Line">
                <a:extLst>
                  <a:ext uri="{FF2B5EF4-FFF2-40B4-BE49-F238E27FC236}">
                    <a16:creationId xmlns:a16="http://schemas.microsoft.com/office/drawing/2014/main" id="{92DAB6E1-55C0-4863-B77F-8D4508E917E1}"/>
                  </a:ext>
                </a:extLst>
              </p:cNvPr>
              <p:cNvSpPr>
                <a:spLocks noChangeShapeType="1"/>
              </p:cNvSpPr>
              <p:nvPr/>
            </p:nvSpPr>
            <p:spPr bwMode="auto">
              <a:xfrm>
                <a:off x="4097338" y="1444625"/>
                <a:ext cx="211137"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32" name="Line">
                <a:extLst>
                  <a:ext uri="{FF2B5EF4-FFF2-40B4-BE49-F238E27FC236}">
                    <a16:creationId xmlns:a16="http://schemas.microsoft.com/office/drawing/2014/main" id="{268BCF39-5F85-467F-A8F4-BC8526DAE93F}"/>
                  </a:ext>
                </a:extLst>
              </p:cNvPr>
              <p:cNvSpPr>
                <a:spLocks noChangeShapeType="1"/>
              </p:cNvSpPr>
              <p:nvPr/>
            </p:nvSpPr>
            <p:spPr bwMode="auto">
              <a:xfrm>
                <a:off x="4222750" y="1604963"/>
                <a:ext cx="211137"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33" name="Line">
                <a:extLst>
                  <a:ext uri="{FF2B5EF4-FFF2-40B4-BE49-F238E27FC236}">
                    <a16:creationId xmlns:a16="http://schemas.microsoft.com/office/drawing/2014/main" id="{1A420489-0316-466E-A215-92ACD7E9958E}"/>
                  </a:ext>
                </a:extLst>
              </p:cNvPr>
              <p:cNvSpPr>
                <a:spLocks noChangeShapeType="1"/>
              </p:cNvSpPr>
              <p:nvPr/>
            </p:nvSpPr>
            <p:spPr bwMode="auto">
              <a:xfrm>
                <a:off x="4348163" y="1730375"/>
                <a:ext cx="211137"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34" name="Line">
                <a:extLst>
                  <a:ext uri="{FF2B5EF4-FFF2-40B4-BE49-F238E27FC236}">
                    <a16:creationId xmlns:a16="http://schemas.microsoft.com/office/drawing/2014/main" id="{7D3FCD3A-5164-4005-8A44-6A898B8289DD}"/>
                  </a:ext>
                </a:extLst>
              </p:cNvPr>
              <p:cNvSpPr>
                <a:spLocks noChangeShapeType="1"/>
              </p:cNvSpPr>
              <p:nvPr/>
            </p:nvSpPr>
            <p:spPr bwMode="auto">
              <a:xfrm>
                <a:off x="4473575" y="1844675"/>
                <a:ext cx="211137" cy="0"/>
              </a:xfrm>
              <a:prstGeom prst="line">
                <a:avLst/>
              </a:prstGeom>
              <a:noFill/>
              <a:ln w="6350" cap="sq">
                <a:solidFill>
                  <a:srgbClr val="33333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303" name="Y Axis Labels">
              <a:extLst>
                <a:ext uri="{FF2B5EF4-FFF2-40B4-BE49-F238E27FC236}">
                  <a16:creationId xmlns:a16="http://schemas.microsoft.com/office/drawing/2014/main" id="{15FFB906-0650-4AD2-B72C-EF1A17F4FF9D}"/>
                </a:ext>
              </a:extLst>
            </p:cNvPr>
            <p:cNvGrpSpPr/>
            <p:nvPr/>
          </p:nvGrpSpPr>
          <p:grpSpPr>
            <a:xfrm>
              <a:off x="1697831" y="1316037"/>
              <a:ext cx="131446" cy="618281"/>
              <a:chOff x="3409950" y="1306513"/>
              <a:chExt cx="131446" cy="618281"/>
            </a:xfrm>
          </p:grpSpPr>
          <p:sp>
            <p:nvSpPr>
              <p:cNvPr id="1312" name="Label">
                <a:extLst>
                  <a:ext uri="{FF2B5EF4-FFF2-40B4-BE49-F238E27FC236}">
                    <a16:creationId xmlns:a16="http://schemas.microsoft.com/office/drawing/2014/main" id="{D443EA8B-4E96-405B-9369-819EC373316C}"/>
                  </a:ext>
                </a:extLst>
              </p:cNvPr>
              <p:cNvSpPr>
                <a:spLocks noChangeArrowheads="1"/>
              </p:cNvSpPr>
              <p:nvPr/>
            </p:nvSpPr>
            <p:spPr bwMode="auto">
              <a:xfrm>
                <a:off x="3506130" y="1739900"/>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0</a:t>
                </a:r>
                <a:endParaRPr kumimoji="0" lang="en-US" altLang="en-US" sz="500" b="0" i="0" u="none" strike="noStrike" cap="none" normalizeH="0" baseline="0">
                  <a:ln>
                    <a:noFill/>
                  </a:ln>
                  <a:solidFill>
                    <a:srgbClr val="777777"/>
                  </a:solidFill>
                  <a:effectLst/>
                </a:endParaRPr>
              </a:p>
            </p:txBody>
          </p:sp>
          <p:sp>
            <p:nvSpPr>
              <p:cNvPr id="1313" name="Label">
                <a:extLst>
                  <a:ext uri="{FF2B5EF4-FFF2-40B4-BE49-F238E27FC236}">
                    <a16:creationId xmlns:a16="http://schemas.microsoft.com/office/drawing/2014/main" id="{F741A918-55CD-444C-BA6E-1CA92FEB1EC4}"/>
                  </a:ext>
                </a:extLst>
              </p:cNvPr>
              <p:cNvSpPr>
                <a:spLocks noChangeArrowheads="1"/>
              </p:cNvSpPr>
              <p:nvPr/>
            </p:nvSpPr>
            <p:spPr bwMode="auto">
              <a:xfrm>
                <a:off x="3409950" y="1847850"/>
                <a:ext cx="13144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-100</a:t>
                </a:r>
                <a:endParaRPr kumimoji="0" lang="en-US" altLang="en-US" sz="500" b="0" i="0" u="none" strike="noStrike" cap="none" normalizeH="0" baseline="0">
                  <a:ln>
                    <a:noFill/>
                  </a:ln>
                  <a:solidFill>
                    <a:srgbClr val="777777"/>
                  </a:solidFill>
                  <a:effectLst/>
                </a:endParaRPr>
              </a:p>
            </p:txBody>
          </p:sp>
          <p:sp>
            <p:nvSpPr>
              <p:cNvPr id="1314" name="Label">
                <a:extLst>
                  <a:ext uri="{FF2B5EF4-FFF2-40B4-BE49-F238E27FC236}">
                    <a16:creationId xmlns:a16="http://schemas.microsoft.com/office/drawing/2014/main" id="{8EC3A4B8-0004-4FC3-8620-F2D7BCA63FB9}"/>
                  </a:ext>
                </a:extLst>
              </p:cNvPr>
              <p:cNvSpPr>
                <a:spLocks noChangeArrowheads="1"/>
              </p:cNvSpPr>
              <p:nvPr/>
            </p:nvSpPr>
            <p:spPr bwMode="auto">
              <a:xfrm>
                <a:off x="3435598" y="1630363"/>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100</a:t>
                </a:r>
                <a:endParaRPr kumimoji="0" lang="en-US" altLang="en-US" sz="500" b="0" i="0" u="none" strike="noStrike" cap="none" normalizeH="0" baseline="0">
                  <a:ln>
                    <a:noFill/>
                  </a:ln>
                  <a:solidFill>
                    <a:srgbClr val="777777"/>
                  </a:solidFill>
                  <a:effectLst/>
                </a:endParaRPr>
              </a:p>
            </p:txBody>
          </p:sp>
          <p:sp>
            <p:nvSpPr>
              <p:cNvPr id="1315" name="Label">
                <a:extLst>
                  <a:ext uri="{FF2B5EF4-FFF2-40B4-BE49-F238E27FC236}">
                    <a16:creationId xmlns:a16="http://schemas.microsoft.com/office/drawing/2014/main" id="{B245E727-6830-4B12-875E-D0350E7F63CA}"/>
                  </a:ext>
                </a:extLst>
              </p:cNvPr>
              <p:cNvSpPr>
                <a:spLocks noChangeArrowheads="1"/>
              </p:cNvSpPr>
              <p:nvPr/>
            </p:nvSpPr>
            <p:spPr bwMode="auto">
              <a:xfrm>
                <a:off x="3435598" y="1522413"/>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200</a:t>
                </a:r>
                <a:endParaRPr kumimoji="0" lang="en-US" altLang="en-US" sz="500" b="0" i="0" u="none" strike="noStrike" cap="none" normalizeH="0" baseline="0">
                  <a:ln>
                    <a:noFill/>
                  </a:ln>
                  <a:solidFill>
                    <a:srgbClr val="777777"/>
                  </a:solidFill>
                  <a:effectLst/>
                </a:endParaRPr>
              </a:p>
            </p:txBody>
          </p:sp>
          <p:sp>
            <p:nvSpPr>
              <p:cNvPr id="1316" name="Label">
                <a:extLst>
                  <a:ext uri="{FF2B5EF4-FFF2-40B4-BE49-F238E27FC236}">
                    <a16:creationId xmlns:a16="http://schemas.microsoft.com/office/drawing/2014/main" id="{42B0C296-6998-48A6-A6CC-A5A1FA2C8506}"/>
                  </a:ext>
                </a:extLst>
              </p:cNvPr>
              <p:cNvSpPr>
                <a:spLocks noChangeArrowheads="1"/>
              </p:cNvSpPr>
              <p:nvPr/>
            </p:nvSpPr>
            <p:spPr bwMode="auto">
              <a:xfrm>
                <a:off x="3435598" y="1414463"/>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300</a:t>
                </a:r>
                <a:endParaRPr kumimoji="0" lang="en-US" altLang="en-US" sz="500" b="0" i="0" u="none" strike="noStrike" cap="none" normalizeH="0" baseline="0">
                  <a:ln>
                    <a:noFill/>
                  </a:ln>
                  <a:solidFill>
                    <a:srgbClr val="777777"/>
                  </a:solidFill>
                  <a:effectLst/>
                </a:endParaRPr>
              </a:p>
            </p:txBody>
          </p:sp>
          <p:sp>
            <p:nvSpPr>
              <p:cNvPr id="1317" name="Label">
                <a:extLst>
                  <a:ext uri="{FF2B5EF4-FFF2-40B4-BE49-F238E27FC236}">
                    <a16:creationId xmlns:a16="http://schemas.microsoft.com/office/drawing/2014/main" id="{1A1781A8-4295-485E-B22D-A1D0C806FE96}"/>
                  </a:ext>
                </a:extLst>
              </p:cNvPr>
              <p:cNvSpPr>
                <a:spLocks noChangeArrowheads="1"/>
              </p:cNvSpPr>
              <p:nvPr/>
            </p:nvSpPr>
            <p:spPr bwMode="auto">
              <a:xfrm>
                <a:off x="3435598" y="1306513"/>
                <a:ext cx="10579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400</a:t>
                </a:r>
                <a:endParaRPr kumimoji="0" lang="en-US" altLang="en-US" sz="500" b="0" i="0" u="none" strike="noStrike" cap="none" normalizeH="0" baseline="0">
                  <a:ln>
                    <a:noFill/>
                  </a:ln>
                  <a:solidFill>
                    <a:srgbClr val="777777"/>
                  </a:solidFill>
                  <a:effectLst/>
                </a:endParaRPr>
              </a:p>
            </p:txBody>
          </p:sp>
        </p:grpSp>
        <p:grpSp>
          <p:nvGrpSpPr>
            <p:cNvPr id="1304" name="X Axis Labels">
              <a:extLst>
                <a:ext uri="{FF2B5EF4-FFF2-40B4-BE49-F238E27FC236}">
                  <a16:creationId xmlns:a16="http://schemas.microsoft.com/office/drawing/2014/main" id="{C4E4D069-5758-44E0-B93F-1EDBA56B44D9}"/>
                </a:ext>
              </a:extLst>
            </p:cNvPr>
            <p:cNvGrpSpPr/>
            <p:nvPr/>
          </p:nvGrpSpPr>
          <p:grpSpPr>
            <a:xfrm>
              <a:off x="2031206" y="1906587"/>
              <a:ext cx="795757" cy="76944"/>
              <a:chOff x="3743325" y="1897063"/>
              <a:chExt cx="795757" cy="76944"/>
            </a:xfrm>
          </p:grpSpPr>
          <p:sp>
            <p:nvSpPr>
              <p:cNvPr id="1305" name="Label">
                <a:extLst>
                  <a:ext uri="{FF2B5EF4-FFF2-40B4-BE49-F238E27FC236}">
                    <a16:creationId xmlns:a16="http://schemas.microsoft.com/office/drawing/2014/main" id="{BB4209A1-8B71-44AB-A5CB-D999E19D6022}"/>
                  </a:ext>
                </a:extLst>
              </p:cNvPr>
              <p:cNvSpPr>
                <a:spLocks noChangeArrowheads="1"/>
              </p:cNvSpPr>
              <p:nvPr/>
            </p:nvSpPr>
            <p:spPr bwMode="auto">
              <a:xfrm>
                <a:off x="3743325" y="1897063"/>
                <a:ext cx="41678"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777777"/>
                    </a:solidFill>
                    <a:effectLst/>
                    <a:latin typeface="Segoe UI" panose="020B0502040204020203" pitchFamily="34" charset="0"/>
                  </a:rPr>
                  <a:t>A</a:t>
                </a:r>
                <a:endParaRPr kumimoji="0" lang="en-US" altLang="en-US" sz="500" b="0" i="0" u="none" strike="noStrike" cap="none" normalizeH="0" baseline="0" dirty="0">
                  <a:ln>
                    <a:noFill/>
                  </a:ln>
                  <a:solidFill>
                    <a:srgbClr val="777777"/>
                  </a:solidFill>
                  <a:effectLst/>
                </a:endParaRPr>
              </a:p>
            </p:txBody>
          </p:sp>
          <p:sp>
            <p:nvSpPr>
              <p:cNvPr id="1306" name="Label">
                <a:extLst>
                  <a:ext uri="{FF2B5EF4-FFF2-40B4-BE49-F238E27FC236}">
                    <a16:creationId xmlns:a16="http://schemas.microsoft.com/office/drawing/2014/main" id="{D6A9F8B8-76C8-4FB8-A53C-DDA3969752DC}"/>
                  </a:ext>
                </a:extLst>
              </p:cNvPr>
              <p:cNvSpPr>
                <a:spLocks noChangeArrowheads="1"/>
              </p:cNvSpPr>
              <p:nvPr/>
            </p:nvSpPr>
            <p:spPr bwMode="auto">
              <a:xfrm>
                <a:off x="3868738" y="1897063"/>
                <a:ext cx="3687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B</a:t>
                </a:r>
                <a:endParaRPr kumimoji="0" lang="en-US" altLang="en-US" sz="500" b="0" i="0" u="none" strike="noStrike" cap="none" normalizeH="0" baseline="0">
                  <a:ln>
                    <a:noFill/>
                  </a:ln>
                  <a:solidFill>
                    <a:srgbClr val="777777"/>
                  </a:solidFill>
                  <a:effectLst/>
                </a:endParaRPr>
              </a:p>
            </p:txBody>
          </p:sp>
          <p:sp>
            <p:nvSpPr>
              <p:cNvPr id="1307" name="Label">
                <a:extLst>
                  <a:ext uri="{FF2B5EF4-FFF2-40B4-BE49-F238E27FC236}">
                    <a16:creationId xmlns:a16="http://schemas.microsoft.com/office/drawing/2014/main" id="{5E52CF23-E607-43CD-AF07-65509A520087}"/>
                  </a:ext>
                </a:extLst>
              </p:cNvPr>
              <p:cNvSpPr>
                <a:spLocks noChangeArrowheads="1"/>
              </p:cNvSpPr>
              <p:nvPr/>
            </p:nvSpPr>
            <p:spPr bwMode="auto">
              <a:xfrm>
                <a:off x="3995738" y="1897063"/>
                <a:ext cx="4007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C</a:t>
                </a:r>
                <a:endParaRPr kumimoji="0" lang="en-US" altLang="en-US" sz="500" b="0" i="0" u="none" strike="noStrike" cap="none" normalizeH="0" baseline="0">
                  <a:ln>
                    <a:noFill/>
                  </a:ln>
                  <a:solidFill>
                    <a:srgbClr val="777777"/>
                  </a:solidFill>
                  <a:effectLst/>
                </a:endParaRPr>
              </a:p>
            </p:txBody>
          </p:sp>
          <p:sp>
            <p:nvSpPr>
              <p:cNvPr id="1308" name="Label">
                <a:extLst>
                  <a:ext uri="{FF2B5EF4-FFF2-40B4-BE49-F238E27FC236}">
                    <a16:creationId xmlns:a16="http://schemas.microsoft.com/office/drawing/2014/main" id="{ACC815F3-CBED-4CFC-BC77-A034BD9CBFB1}"/>
                  </a:ext>
                </a:extLst>
              </p:cNvPr>
              <p:cNvSpPr>
                <a:spLocks noChangeArrowheads="1"/>
              </p:cNvSpPr>
              <p:nvPr/>
            </p:nvSpPr>
            <p:spPr bwMode="auto">
              <a:xfrm>
                <a:off x="4116388" y="1897063"/>
                <a:ext cx="44884"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D</a:t>
                </a:r>
                <a:endParaRPr kumimoji="0" lang="en-US" altLang="en-US" sz="500" b="0" i="0" u="none" strike="noStrike" cap="none" normalizeH="0" baseline="0">
                  <a:ln>
                    <a:noFill/>
                  </a:ln>
                  <a:solidFill>
                    <a:srgbClr val="777777"/>
                  </a:solidFill>
                  <a:effectLst/>
                </a:endParaRPr>
              </a:p>
            </p:txBody>
          </p:sp>
          <p:sp>
            <p:nvSpPr>
              <p:cNvPr id="1309" name="Label">
                <a:extLst>
                  <a:ext uri="{FF2B5EF4-FFF2-40B4-BE49-F238E27FC236}">
                    <a16:creationId xmlns:a16="http://schemas.microsoft.com/office/drawing/2014/main" id="{24DAA4F8-2AD8-436A-A863-C2896B26BD89}"/>
                  </a:ext>
                </a:extLst>
              </p:cNvPr>
              <p:cNvSpPr>
                <a:spLocks noChangeArrowheads="1"/>
              </p:cNvSpPr>
              <p:nvPr/>
            </p:nvSpPr>
            <p:spPr bwMode="auto">
              <a:xfrm>
                <a:off x="4248150" y="189706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E</a:t>
                </a:r>
                <a:endParaRPr kumimoji="0" lang="en-US" altLang="en-US" sz="500" b="0" i="0" u="none" strike="noStrike" cap="none" normalizeH="0" baseline="0">
                  <a:ln>
                    <a:noFill/>
                  </a:ln>
                  <a:solidFill>
                    <a:srgbClr val="777777"/>
                  </a:solidFill>
                  <a:effectLst/>
                </a:endParaRPr>
              </a:p>
            </p:txBody>
          </p:sp>
          <p:sp>
            <p:nvSpPr>
              <p:cNvPr id="1310" name="Label">
                <a:extLst>
                  <a:ext uri="{FF2B5EF4-FFF2-40B4-BE49-F238E27FC236}">
                    <a16:creationId xmlns:a16="http://schemas.microsoft.com/office/drawing/2014/main" id="{89ACE757-003E-4B86-9335-41EDDB759572}"/>
                  </a:ext>
                </a:extLst>
              </p:cNvPr>
              <p:cNvSpPr>
                <a:spLocks noChangeArrowheads="1"/>
              </p:cNvSpPr>
              <p:nvPr/>
            </p:nvSpPr>
            <p:spPr bwMode="auto">
              <a:xfrm>
                <a:off x="4373563" y="1897063"/>
                <a:ext cx="320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F</a:t>
                </a:r>
                <a:endParaRPr kumimoji="0" lang="en-US" altLang="en-US" sz="500" b="0" i="0" u="none" strike="noStrike" cap="none" normalizeH="0" baseline="0">
                  <a:ln>
                    <a:noFill/>
                  </a:ln>
                  <a:solidFill>
                    <a:srgbClr val="777777"/>
                  </a:solidFill>
                  <a:effectLst/>
                </a:endParaRPr>
              </a:p>
            </p:txBody>
          </p:sp>
          <p:sp>
            <p:nvSpPr>
              <p:cNvPr id="1311" name="Label">
                <a:extLst>
                  <a:ext uri="{FF2B5EF4-FFF2-40B4-BE49-F238E27FC236}">
                    <a16:creationId xmlns:a16="http://schemas.microsoft.com/office/drawing/2014/main" id="{42D305DA-BD49-4825-84C8-EA65D3BCB7D3}"/>
                  </a:ext>
                </a:extLst>
              </p:cNvPr>
              <p:cNvSpPr>
                <a:spLocks noChangeArrowheads="1"/>
              </p:cNvSpPr>
              <p:nvPr/>
            </p:nvSpPr>
            <p:spPr bwMode="auto">
              <a:xfrm>
                <a:off x="4495800" y="1897063"/>
                <a:ext cx="43282"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777777"/>
                    </a:solidFill>
                    <a:effectLst/>
                    <a:latin typeface="Segoe UI" panose="020B0502040204020203" pitchFamily="34" charset="0"/>
                  </a:rPr>
                  <a:t>G</a:t>
                </a:r>
                <a:endParaRPr kumimoji="0" lang="en-US" altLang="en-US" sz="500" b="0" i="0" u="none" strike="noStrike" cap="none" normalizeH="0" baseline="0">
                  <a:ln>
                    <a:noFill/>
                  </a:ln>
                  <a:solidFill>
                    <a:srgbClr val="777777"/>
                  </a:solidFill>
                  <a:effectLst/>
                </a:endParaRPr>
              </a:p>
            </p:txBody>
          </p:sp>
        </p:grpSp>
      </p:grpSp>
    </p:spTree>
    <p:extLst>
      <p:ext uri="{BB962C8B-B14F-4D97-AF65-F5344CB8AC3E}">
        <p14:creationId xmlns:p14="http://schemas.microsoft.com/office/powerpoint/2010/main" val="34344773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PowerBi</a:t>
            </a:r>
            <a:r>
              <a:rPr lang="de-DE" dirty="0"/>
              <a:t> Kontrollelemente</a:t>
            </a:r>
          </a:p>
        </p:txBody>
      </p:sp>
      <p:sp>
        <p:nvSpPr>
          <p:cNvPr id="579" name="Button">
            <a:extLst>
              <a:ext uri="{FF2B5EF4-FFF2-40B4-BE49-F238E27FC236}">
                <a16:creationId xmlns:a16="http://schemas.microsoft.com/office/drawing/2014/main" id="{694A1EF4-5DF2-4609-9059-A7383C053F58}"/>
              </a:ext>
            </a:extLst>
          </p:cNvPr>
          <p:cNvSpPr>
            <a:spLocks noChangeArrowheads="1"/>
          </p:cNvSpPr>
          <p:nvPr/>
        </p:nvSpPr>
        <p:spPr bwMode="auto">
          <a:xfrm>
            <a:off x="521494" y="1474788"/>
            <a:ext cx="862013" cy="200025"/>
          </a:xfrm>
          <a:prstGeom prst="rect">
            <a:avLst/>
          </a:prstGeom>
          <a:solidFill>
            <a:srgbClr val="10A88E"/>
          </a:solidFill>
          <a:ln w="0">
            <a:noFill/>
            <a:prstDash val="solid"/>
            <a:miter lim="800000"/>
            <a:headEnd/>
            <a:tailEnd/>
          </a:ln>
        </p:spPr>
        <p:txBody>
          <a:bodyPr vert="horz" wrap="square" lIns="0" tIns="0" rIns="0"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00" dirty="0">
                <a:solidFill>
                  <a:srgbClr val="FFFFFF"/>
                </a:solidFill>
                <a:latin typeface="Segoe UI" panose="020B0502040204020203" pitchFamily="34" charset="0"/>
                <a:cs typeface="Segoe UI" panose="020B0502040204020203" pitchFamily="34" charset="0"/>
              </a:rPr>
              <a:t>Button</a:t>
            </a:r>
          </a:p>
        </p:txBody>
      </p:sp>
      <p:grpSp>
        <p:nvGrpSpPr>
          <p:cNvPr id="580" name="Drop-down" descr="&lt;SmartSettings&gt;&lt;SmartResize enabled=&quot;True&quot; minWidth=&quot;20&quot; minHeight=&quot;5&quot; /&gt;&lt;/SmartSettings&gt;">
            <a:extLst>
              <a:ext uri="{FF2B5EF4-FFF2-40B4-BE49-F238E27FC236}">
                <a16:creationId xmlns:a16="http://schemas.microsoft.com/office/drawing/2014/main" id="{1EB9C7D9-A713-4088-BA12-0F15CA39533C}"/>
              </a:ext>
            </a:extLst>
          </p:cNvPr>
          <p:cNvGrpSpPr/>
          <p:nvPr/>
        </p:nvGrpSpPr>
        <p:grpSpPr>
          <a:xfrm>
            <a:off x="2102644" y="1535113"/>
            <a:ext cx="1281113" cy="206375"/>
            <a:chOff x="5537200" y="2495550"/>
            <a:chExt cx="1281113" cy="206375"/>
          </a:xfrm>
        </p:grpSpPr>
        <p:sp>
          <p:nvSpPr>
            <p:cNvPr id="581" name="Input Field">
              <a:extLst>
                <a:ext uri="{FF2B5EF4-FFF2-40B4-BE49-F238E27FC236}">
                  <a16:creationId xmlns:a16="http://schemas.microsoft.com/office/drawing/2014/main" id="{A022F62A-6318-4437-923B-FF1E084C319A}"/>
                </a:ext>
              </a:extLst>
            </p:cNvPr>
            <p:cNvSpPr>
              <a:spLocks noChangeArrowheads="1"/>
            </p:cNvSpPr>
            <p:nvPr/>
          </p:nvSpPr>
          <p:spPr bwMode="auto">
            <a:xfrm>
              <a:off x="5537200" y="2495550"/>
              <a:ext cx="1281113" cy="206375"/>
            </a:xfrm>
            <a:prstGeom prst="rect">
              <a:avLst/>
            </a:prstGeom>
            <a:solidFill>
              <a:srgbClr val="FFFFFF"/>
            </a:solidFill>
            <a:ln w="6350" cap="flat">
              <a:solidFill>
                <a:srgbClr val="A0A0A0"/>
              </a:solidFill>
              <a:prstDash val="solid"/>
              <a:miter lim="800000"/>
              <a:headEnd/>
              <a:tailEnd/>
            </a:ln>
          </p:spPr>
          <p:txBody>
            <a:bodyPr vert="horz" wrap="square" lIns="54864" tIns="0" rIns="128016"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333333"/>
                  </a:solidFill>
                  <a:latin typeface="Segoe UI" panose="020B0502040204020203" pitchFamily="34" charset="0"/>
                  <a:cs typeface="Segoe UI" panose="020B0502040204020203" pitchFamily="34" charset="0"/>
                </a:rPr>
                <a:t>Drop-down</a:t>
              </a:r>
            </a:p>
          </p:txBody>
        </p:sp>
        <p:sp>
          <p:nvSpPr>
            <p:cNvPr id="582" name="Arrow" descr="&lt;SmartSettings&gt;&lt;SmartResize anchorLeft=&quot;None&quot; anchorTop=&quot;None&quot; anchorRight=&quot;Absolute&quot; anchorBottom=&quot;None&quot; /&gt;&lt;/SmartSettings&gt;">
              <a:extLst>
                <a:ext uri="{FF2B5EF4-FFF2-40B4-BE49-F238E27FC236}">
                  <a16:creationId xmlns:a16="http://schemas.microsoft.com/office/drawing/2014/main" id="{80EDB718-2070-4C4A-B3DB-D648DF071ECF}"/>
                </a:ext>
              </a:extLst>
            </p:cNvPr>
            <p:cNvSpPr>
              <a:spLocks/>
            </p:cNvSpPr>
            <p:nvPr/>
          </p:nvSpPr>
          <p:spPr bwMode="auto">
            <a:xfrm>
              <a:off x="6708775" y="2579688"/>
              <a:ext cx="49213" cy="39688"/>
            </a:xfrm>
            <a:custGeom>
              <a:avLst/>
              <a:gdLst>
                <a:gd name="T0" fmla="*/ 120 w 240"/>
                <a:gd name="T1" fmla="*/ 197 h 197"/>
                <a:gd name="T2" fmla="*/ 0 w 240"/>
                <a:gd name="T3" fmla="*/ 0 h 197"/>
                <a:gd name="T4" fmla="*/ 240 w 240"/>
                <a:gd name="T5" fmla="*/ 0 h 197"/>
                <a:gd name="T6" fmla="*/ 120 w 240"/>
                <a:gd name="T7" fmla="*/ 197 h 197"/>
              </a:gdLst>
              <a:ahLst/>
              <a:cxnLst>
                <a:cxn ang="0">
                  <a:pos x="T0" y="T1"/>
                </a:cxn>
                <a:cxn ang="0">
                  <a:pos x="T2" y="T3"/>
                </a:cxn>
                <a:cxn ang="0">
                  <a:pos x="T4" y="T5"/>
                </a:cxn>
                <a:cxn ang="0">
                  <a:pos x="T6" y="T7"/>
                </a:cxn>
              </a:cxnLst>
              <a:rect l="0" t="0" r="r" b="b"/>
              <a:pathLst>
                <a:path w="240" h="197">
                  <a:moveTo>
                    <a:pt x="120" y="197"/>
                  </a:moveTo>
                  <a:lnTo>
                    <a:pt x="0" y="0"/>
                  </a:lnTo>
                  <a:lnTo>
                    <a:pt x="240" y="0"/>
                  </a:lnTo>
                  <a:lnTo>
                    <a:pt x="120" y="197"/>
                  </a:lnTo>
                  <a:close/>
                </a:path>
              </a:pathLst>
            </a:custGeom>
            <a:solidFill>
              <a:srgbClr val="30303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700">
                <a:solidFill>
                  <a:srgbClr val="FFFFFF"/>
                </a:solidFill>
                <a:latin typeface="Segoe UI" panose="020B0502040204020203" pitchFamily="34" charset="0"/>
                <a:cs typeface="Segoe UI" panose="020B0502040204020203" pitchFamily="34" charset="0"/>
              </a:endParaRPr>
            </a:p>
          </p:txBody>
        </p:sp>
      </p:grpSp>
      <p:sp>
        <p:nvSpPr>
          <p:cNvPr id="583" name="Input Field">
            <a:extLst>
              <a:ext uri="{FF2B5EF4-FFF2-40B4-BE49-F238E27FC236}">
                <a16:creationId xmlns:a16="http://schemas.microsoft.com/office/drawing/2014/main" id="{1309CA0D-CD6B-4C75-A56A-DDB2844CA9B8}"/>
              </a:ext>
            </a:extLst>
          </p:cNvPr>
          <p:cNvSpPr>
            <a:spLocks noChangeArrowheads="1"/>
          </p:cNvSpPr>
          <p:nvPr/>
        </p:nvSpPr>
        <p:spPr bwMode="auto">
          <a:xfrm>
            <a:off x="4363243" y="1522413"/>
            <a:ext cx="1281113" cy="206375"/>
          </a:xfrm>
          <a:prstGeom prst="rect">
            <a:avLst/>
          </a:prstGeom>
          <a:solidFill>
            <a:srgbClr val="FFFFFF"/>
          </a:solidFill>
          <a:ln w="6350" cap="flat">
            <a:solidFill>
              <a:srgbClr val="A0A0A0"/>
            </a:solidFill>
            <a:prstDash val="solid"/>
            <a:miter lim="800000"/>
            <a:headEnd/>
            <a:tailEnd/>
          </a:ln>
        </p:spPr>
        <p:txBody>
          <a:bodyPr vert="horz" wrap="square" lIns="54864" tIns="0" rIns="54864" bIns="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00" dirty="0">
                <a:solidFill>
                  <a:srgbClr val="333333"/>
                </a:solidFill>
                <a:latin typeface="Segoe UI" panose="020B0502040204020203" pitchFamily="34" charset="0"/>
                <a:cs typeface="Segoe UI" panose="020B0502040204020203" pitchFamily="34" charset="0"/>
              </a:rPr>
              <a:t>Input Field</a:t>
            </a:r>
          </a:p>
        </p:txBody>
      </p:sp>
      <p:sp>
        <p:nvSpPr>
          <p:cNvPr id="584" name="Label">
            <a:extLst>
              <a:ext uri="{FF2B5EF4-FFF2-40B4-BE49-F238E27FC236}">
                <a16:creationId xmlns:a16="http://schemas.microsoft.com/office/drawing/2014/main" id="{830894BB-CD0C-41AB-AE10-DE76E7ACCB08}"/>
              </a:ext>
            </a:extLst>
          </p:cNvPr>
          <p:cNvSpPr>
            <a:spLocks noChangeArrowheads="1"/>
          </p:cNvSpPr>
          <p:nvPr/>
        </p:nvSpPr>
        <p:spPr bwMode="auto">
          <a:xfrm>
            <a:off x="6703005" y="1647939"/>
            <a:ext cx="208390"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dirty="0">
                <a:ln>
                  <a:noFill/>
                </a:ln>
                <a:solidFill>
                  <a:srgbClr val="333333"/>
                </a:solidFill>
                <a:effectLst/>
                <a:latin typeface="Segoe UI" panose="020B0502040204020203" pitchFamily="34" charset="0"/>
                <a:cs typeface="Segoe UI" panose="020B0502040204020203" pitchFamily="34" charset="0"/>
              </a:rPr>
              <a:t>Label</a:t>
            </a:r>
          </a:p>
        </p:txBody>
      </p:sp>
      <p:sp>
        <p:nvSpPr>
          <p:cNvPr id="585" name="Link">
            <a:extLst>
              <a:ext uri="{FF2B5EF4-FFF2-40B4-BE49-F238E27FC236}">
                <a16:creationId xmlns:a16="http://schemas.microsoft.com/office/drawing/2014/main" id="{C3206716-2C4C-4EA6-99D5-1DAA2C3E647D}"/>
              </a:ext>
            </a:extLst>
          </p:cNvPr>
          <p:cNvSpPr>
            <a:spLocks noChangeArrowheads="1"/>
          </p:cNvSpPr>
          <p:nvPr/>
        </p:nvSpPr>
        <p:spPr bwMode="auto">
          <a:xfrm>
            <a:off x="758050" y="2460739"/>
            <a:ext cx="160300"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strike="noStrike" cap="none" normalizeH="0" baseline="0" dirty="0">
                <a:ln>
                  <a:noFill/>
                </a:ln>
                <a:solidFill>
                  <a:srgbClr val="1E6EBE"/>
                </a:solidFill>
                <a:effectLst/>
                <a:latin typeface="Segoe UI" panose="020B0502040204020203" pitchFamily="34" charset="0"/>
                <a:cs typeface="Segoe UI" panose="020B0502040204020203" pitchFamily="34" charset="0"/>
              </a:rPr>
              <a:t>Link</a:t>
            </a:r>
          </a:p>
        </p:txBody>
      </p:sp>
      <p:grpSp>
        <p:nvGrpSpPr>
          <p:cNvPr id="586" name="Slider" descr="&lt;SmartSettings&gt;&lt;SmartResize enabled=&quot;True&quot; minWidth=&quot;16&quot; minHeight=&quot;6&quot; /&gt;&lt;/SmartSettings&gt;">
            <a:extLst>
              <a:ext uri="{FF2B5EF4-FFF2-40B4-BE49-F238E27FC236}">
                <a16:creationId xmlns:a16="http://schemas.microsoft.com/office/drawing/2014/main" id="{220F4278-5DE9-4029-8169-795EB350DEE3}"/>
              </a:ext>
            </a:extLst>
          </p:cNvPr>
          <p:cNvGrpSpPr/>
          <p:nvPr>
            <p:custDataLst>
              <p:tags r:id="rId1"/>
            </p:custDataLst>
          </p:nvPr>
        </p:nvGrpSpPr>
        <p:grpSpPr>
          <a:xfrm>
            <a:off x="2391569" y="2694781"/>
            <a:ext cx="1287463" cy="96838"/>
            <a:chOff x="5534025" y="2860675"/>
            <a:chExt cx="1287463" cy="96838"/>
          </a:xfrm>
        </p:grpSpPr>
        <p:sp>
          <p:nvSpPr>
            <p:cNvPr id="587" name="Track" descr="&lt;SmartSettings&gt;&lt;SmartResize anchorLeft=&quot;Absolute&quot; anchorTop=&quot;None&quot; anchorRight=&quot;Absolute&quot; anchorBottom=&quot;None&quot; /&gt;&lt;/SmartSettings&gt;">
              <a:extLst>
                <a:ext uri="{FF2B5EF4-FFF2-40B4-BE49-F238E27FC236}">
                  <a16:creationId xmlns:a16="http://schemas.microsoft.com/office/drawing/2014/main" id="{D1D560D3-63BE-4ECC-A148-D181425F8AE6}"/>
                </a:ext>
              </a:extLst>
            </p:cNvPr>
            <p:cNvSpPr>
              <a:spLocks noChangeArrowheads="1"/>
            </p:cNvSpPr>
            <p:nvPr/>
          </p:nvSpPr>
          <p:spPr bwMode="auto">
            <a:xfrm>
              <a:off x="5534025" y="2894013"/>
              <a:ext cx="1287463" cy="28575"/>
            </a:xfrm>
            <a:prstGeom prst="rect">
              <a:avLst/>
            </a:prstGeom>
            <a:solidFill>
              <a:srgbClr val="E0E0E0"/>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700">
                <a:solidFill>
                  <a:srgbClr val="333333"/>
                </a:solidFill>
                <a:latin typeface="Segoe UI" panose="020B0502040204020203" pitchFamily="34" charset="0"/>
                <a:cs typeface="Segoe UI" panose="020B0502040204020203" pitchFamily="34" charset="0"/>
              </a:endParaRPr>
            </a:p>
          </p:txBody>
        </p:sp>
        <p:sp>
          <p:nvSpPr>
            <p:cNvPr id="588" name="Value" descr="&lt;SmartSettings&gt;&lt;SmartResize anchorLeft=&quot;Absolute&quot; anchorTop=&quot;None&quot; anchorRight=&quot;Relative&quot; anchorBottom=&quot;None&quot; /&gt;&lt;/SmartSettings&gt;">
              <a:extLst>
                <a:ext uri="{FF2B5EF4-FFF2-40B4-BE49-F238E27FC236}">
                  <a16:creationId xmlns:a16="http://schemas.microsoft.com/office/drawing/2014/main" id="{8E4DD251-6B52-4A23-8BE4-7DBBAF249808}"/>
                </a:ext>
              </a:extLst>
            </p:cNvPr>
            <p:cNvSpPr>
              <a:spLocks noChangeArrowheads="1"/>
            </p:cNvSpPr>
            <p:nvPr/>
          </p:nvSpPr>
          <p:spPr bwMode="auto">
            <a:xfrm>
              <a:off x="5534025" y="2894013"/>
              <a:ext cx="793750" cy="28575"/>
            </a:xfrm>
            <a:prstGeom prst="rect">
              <a:avLst/>
            </a:prstGeom>
            <a:solidFill>
              <a:srgbClr val="10A88E"/>
            </a:soli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700">
                <a:solidFill>
                  <a:srgbClr val="FFFFFF"/>
                </a:solidFill>
                <a:latin typeface="Segoe UI" panose="020B0502040204020203" pitchFamily="34" charset="0"/>
                <a:cs typeface="Segoe UI" panose="020B0502040204020203" pitchFamily="34" charset="0"/>
              </a:endParaRPr>
            </a:p>
          </p:txBody>
        </p:sp>
        <p:sp>
          <p:nvSpPr>
            <p:cNvPr id="589" name="Thumb" descr="&lt;SmartSettings&gt;&lt;SmartResize anchorLeft=&quot;Relative&quot; anchorTop=&quot;None&quot; anchorRight=&quot;None&quot; anchorBottom=&quot;None&quot; /&gt;&lt;/SmartSettings&gt;">
              <a:extLst>
                <a:ext uri="{FF2B5EF4-FFF2-40B4-BE49-F238E27FC236}">
                  <a16:creationId xmlns:a16="http://schemas.microsoft.com/office/drawing/2014/main" id="{EA86DCA6-E6A1-48A4-85BA-6848F6CC01F5}"/>
                </a:ext>
              </a:extLst>
            </p:cNvPr>
            <p:cNvSpPr>
              <a:spLocks noChangeAspect="1" noChangeArrowheads="1"/>
            </p:cNvSpPr>
            <p:nvPr/>
          </p:nvSpPr>
          <p:spPr bwMode="auto">
            <a:xfrm>
              <a:off x="6278563" y="2860675"/>
              <a:ext cx="96838" cy="96838"/>
            </a:xfrm>
            <a:prstGeom prst="ellipse">
              <a:avLst/>
            </a:prstGeom>
            <a:solidFill>
              <a:srgbClr val="FFFFFF"/>
            </a:solidFill>
            <a:ln w="17463" cap="flat">
              <a:solidFill>
                <a:srgbClr val="10A88E"/>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700">
                <a:solidFill>
                  <a:srgbClr val="333333"/>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4602443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Container</a:t>
            </a:r>
          </a:p>
        </p:txBody>
      </p:sp>
      <p:grpSp>
        <p:nvGrpSpPr>
          <p:cNvPr id="19" name="Window" descr="&lt;SmartSettings&gt;&lt;SmartResize enabled=&quot;True&quot; minWidth=&quot;60&quot; minHeight=&quot;30&quot; /&gt;&lt;/SmartSettings&gt;">
            <a:extLst>
              <a:ext uri="{FF2B5EF4-FFF2-40B4-BE49-F238E27FC236}">
                <a16:creationId xmlns:a16="http://schemas.microsoft.com/office/drawing/2014/main" id="{E8FA94F4-FBFC-417D-B252-27BE7965B96A}"/>
              </a:ext>
            </a:extLst>
          </p:cNvPr>
          <p:cNvGrpSpPr/>
          <p:nvPr>
            <p:custDataLst>
              <p:tags r:id="rId1"/>
            </p:custDataLst>
          </p:nvPr>
        </p:nvGrpSpPr>
        <p:grpSpPr>
          <a:xfrm>
            <a:off x="1301269" y="1455928"/>
            <a:ext cx="6668462" cy="4352544"/>
            <a:chOff x="595684" y="1261242"/>
            <a:chExt cx="6668462" cy="4352544"/>
          </a:xfrm>
        </p:grpSpPr>
        <p:sp>
          <p:nvSpPr>
            <p:cNvPr id="36" name="Window Body" descr="&lt;Tags&gt;&lt;SMARTRESIZEANCHORS&gt;Absolute,Absolute,Absolute,Absolute&lt;/SMARTRESIZEANCHORS&gt;&lt;/Tags&gt;">
              <a:extLst>
                <a:ext uri="{FF2B5EF4-FFF2-40B4-BE49-F238E27FC236}">
                  <a16:creationId xmlns:a16="http://schemas.microsoft.com/office/drawing/2014/main" id="{C67CAA83-4D29-4F87-B978-3786F06078EE}"/>
                </a:ext>
              </a:extLst>
            </p:cNvPr>
            <p:cNvSpPr/>
            <p:nvPr/>
          </p:nvSpPr>
          <p:spPr>
            <a:xfrm>
              <a:off x="595684" y="1498986"/>
              <a:ext cx="6668462" cy="411480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7" name="Title Bar" descr="&lt;Tags&gt;&lt;SMARTRESIZEANCHORS&gt;Absolute,None,Absolute,Absolute&lt;/SMARTRESIZEANCHORS&gt;&lt;/Tags&gt;">
              <a:extLst>
                <a:ext uri="{FF2B5EF4-FFF2-40B4-BE49-F238E27FC236}">
                  <a16:creationId xmlns:a16="http://schemas.microsoft.com/office/drawing/2014/main" id="{0DBF37F0-ACE2-4880-A1A7-12790226B179}"/>
                </a:ext>
              </a:extLst>
            </p:cNvPr>
            <p:cNvSpPr/>
            <p:nvPr/>
          </p:nvSpPr>
          <p:spPr>
            <a:xfrm>
              <a:off x="595685" y="1261242"/>
              <a:ext cx="6668461" cy="237744"/>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22860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Window</a:t>
              </a:r>
            </a:p>
          </p:txBody>
        </p:sp>
        <p:sp>
          <p:nvSpPr>
            <p:cNvPr id="38" name="Close Button" descr="&lt;Tags&gt;&lt;SMARTRESIZEANCHORS&gt;Absolute,None,None,Absolute&lt;/SMARTRESIZEANCHORS&gt;&lt;/Tags&gt;">
              <a:extLst>
                <a:ext uri="{FF2B5EF4-FFF2-40B4-BE49-F238E27FC236}">
                  <a16:creationId xmlns:a16="http://schemas.microsoft.com/office/drawing/2014/main" id="{AE44B5ED-63C9-40B0-B79F-83D7AAE64E6B}"/>
                </a:ext>
              </a:extLst>
            </p:cNvPr>
            <p:cNvSpPr>
              <a:spLocks noEditPoints="1"/>
            </p:cNvSpPr>
            <p:nvPr/>
          </p:nvSpPr>
          <p:spPr bwMode="auto">
            <a:xfrm>
              <a:off x="7053262" y="1332489"/>
              <a:ext cx="98425" cy="95250"/>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noFill/>
            <a:ln w="9525"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350944750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Input</a:t>
            </a:r>
          </a:p>
        </p:txBody>
      </p:sp>
      <p:grpSp>
        <p:nvGrpSpPr>
          <p:cNvPr id="7" name="Checkbox"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U7n+fRtPjuZZ8uLfOa3SD9Ll+uyZPwsJEGjuszrupjl6aSqyvRsWbRbZz4Wz6p6kTadD0bp2fFqlVK3dxxAD0s8E0J/zPD6b+PFABk8QvetE4ziSfXu9Txb5Y0Myv1JA8mv0rDNFoEbv87BevlMPpIuPOQiCOIpztOtsIfxWWOh08xNi7IDZQASnrt3mYBFVhY/0Ok3U3tO446/dGa6s0OlQXZJNj6ezUy7rY/4t3z2EWgYA2kAjbUhAYwPMp/1ZsE8NJbjts2m8zQHI6Vz4aQNHQ5yHk1YhF3tRP/+ioq+fdtBafP0Ex1ctPux/8fgWOu8XdfLtK3XeaTzXxJ+9Eu6UPTt86xs/NeDdkZsL6tiZrm3M/CtavLTxMJpky9neT0Smh3XF02aD0tZnHsYQpo17uve2H3OT39X0Q83y0tbX7+PNHy1mmHU7TxPGzBevOHPuuCbZwBRPEPy4YmOYbwB/uywycBH06wlkdo6fTfNWbrT/N3t9QuG+7y6uABf13VVb330LCtKQrKt0rWQ2rID03v80Qgd3IqpvV/dH3dpEh836wWpo+uj8GNjdUizyQTrPEjPzbgD5G4fihEKsYSd6X+Unj0tmlXVZJPS45sOZQwIY46coYu1YtAyn/JrxCxyezGNHWbjH68gqjJE/jVqCfHEhGdeNGNBkv6NaiOYj2d1tXB9bbm+uvPY00QDs2W++jxvm/RqntNs6ZQJqbNpu87K8jqd5GVFkkjclAmVyCl4502k7SMymXiUbuJJdM3ojeS5yNv0Fxtt6k2SKqfDGxXxbYZfnROjdshgh5oWqnby2YeNOp/dZrS3lnulSY+k6S/8hfEX8DgKjn+yaAqSovSzz/pO/klV5+MvmupNXbxuSUjGC/x+G0OIp3mPUcDi3Ma5wnOTpu6MK73MynWe/h7Db+G59djTR98AoGcdf8B/brYVPeZWLmMHQhRjvnWzyjkp86ze+lDF4ZzahgXmyqh+0lT8wUVBvkrq4sS+DbC9DAmR7yBFtGBU+b7P+PvfgR8dLAhHxAcyj4hgFM77+ERhn+M316vNUsnDRitw1Od1tV6RzHsUoIYUUAPELr5gfwhfftUWJWLw9gVFo74JQVOJH0jfffT+0sc4qIm+wO9nFK7DO/Nw+tx+PsD+eEAJD0DcA/WfDUjhic6C/9zwPh64Mltg34IGtHtIPx5/5o1SiE0ff/LJBjzNc4v+8IiNY+qlfmffK76/gXr+w4Znmi1fkQNGMbfxbAaimdhzI+3Mc8sx4bGc/p5M/qzOcwTLt6Cwed4DKzw28lFKCedZuRpDZJyYDMnI0POeyOAJHFLG4Zbz5j99BugGpLd5IoZp6Lll01s2Oy+WcEFv1/g9aMyTHZLmPSf0i6ymOSnHCuKkWnzJcbpw91C2ovvcggw3NLnh61sR8BaEGxyuU003jXkDpgNf3ewP4dHY+eTLL7758LlwebtfvPNL6M+mzZaUw2UXpxvaclQ9QkABrbV1h1VG3MnAE3fC8HxgRPMq51gGHtjjJqdAps7PP/vIetiM7Ed3j+xovq4/pgMIW0SI3NGswzZ9YIIGec8B3ZgdNJovkgLAszHnoT9+yf8DsKF77QwZAAA=&lt;/Code&gt;&lt;CodeSignature&gt;PumjWDhaFvPEOdqY3tUbECgDvq633JANu6xWafpW3bKjkpwD650A0r9G0rHNloFYXbRYGJl06QG0crqjzjMh1v/sNFBV0kQa0wQkZe6R1NuSCIpv6kda2RGjVWU7NyxnvRHbZzEUcW6MZVD/QlMEKYvBzFxOd1itsdL6Ss4v9LONo4qX1kuYIsfkAtPn/YdxufzRzmBGjwVMwbsYXAPpyltKc2GrDmMQxNHXDM3uTQri19/ZIExwxj2C9u/a78+pOLTeuvM10dUzVvHTJ51gvEJeCDh3yTK0GuWOvJHW7JIG5lF9ak6qDjAX6jLl/KeLin3gqvRJ+auzg//zJFWWrA==&lt;/CodeSignature&gt;&lt;/SmartOptions&gt;&lt;SmartResize enabled=&quot;True&quot; minWidth=&quot;10.4&quot; minHeight=&quot;10.4&quot; /&gt;&lt;/SmartSettings&gt;">
            <a:extLst>
              <a:ext uri="{FF2B5EF4-FFF2-40B4-BE49-F238E27FC236}">
                <a16:creationId xmlns:a16="http://schemas.microsoft.com/office/drawing/2014/main" id="{272DC56B-BD3A-47FF-B2F4-95632FA2843D}"/>
              </a:ext>
            </a:extLst>
          </p:cNvPr>
          <p:cNvGrpSpPr/>
          <p:nvPr>
            <p:custDataLst>
              <p:tags r:id="rId1"/>
            </p:custDataLst>
          </p:nvPr>
        </p:nvGrpSpPr>
        <p:grpSpPr>
          <a:xfrm>
            <a:off x="691390" y="1303517"/>
            <a:ext cx="776220" cy="212366"/>
            <a:chOff x="554563" y="2592239"/>
            <a:chExt cx="776220" cy="212366"/>
          </a:xfrm>
        </p:grpSpPr>
        <p:sp>
          <p:nvSpPr>
            <p:cNvPr id="8" name="Box" descr="&lt;Tags&gt;&lt;SMARTRESIZEANCHORS&gt;None,None,Absolute,None&lt;/SMARTRESIZEANCHORS&gt;&lt;/Tags&gt;">
              <a:extLst>
                <a:ext uri="{FF2B5EF4-FFF2-40B4-BE49-F238E27FC236}">
                  <a16:creationId xmlns:a16="http://schemas.microsoft.com/office/drawing/2014/main" id="{4883EBB3-E63A-4C7D-835E-5B0C777EED40}"/>
                </a:ext>
              </a:extLst>
            </p:cNvPr>
            <p:cNvSpPr/>
            <p:nvPr/>
          </p:nvSpPr>
          <p:spPr>
            <a:xfrm>
              <a:off x="554563" y="2632644"/>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9" name="Label" descr="&lt;Tags&gt;&lt;SMARTRESIZEANCHORS&gt;Absolute,Absolute,Absolute,Absolute&lt;/SMARTRESIZEANCHORS&gt;&lt;/Tags&gt;">
              <a:extLst>
                <a:ext uri="{FF2B5EF4-FFF2-40B4-BE49-F238E27FC236}">
                  <a16:creationId xmlns:a16="http://schemas.microsoft.com/office/drawing/2014/main" id="{BC801728-3CEE-4FA6-8079-8EA6D5501BA3}"/>
                </a:ext>
              </a:extLst>
            </p:cNvPr>
            <p:cNvSpPr txBox="1"/>
            <p:nvPr/>
          </p:nvSpPr>
          <p:spPr>
            <a:xfrm>
              <a:off x="686119" y="2592239"/>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Checkbox</a:t>
              </a:r>
            </a:p>
          </p:txBody>
        </p:sp>
        <p:sp>
          <p:nvSpPr>
            <p:cNvPr id="10" name="Check" descr="&lt;Tags&gt;&lt;SMARTRESIZEANCHORS&gt;None,None,Absolute,None&lt;/SMARTRESIZEANCHORS&gt;&lt;/Tags&gt;">
              <a:extLst>
                <a:ext uri="{FF2B5EF4-FFF2-40B4-BE49-F238E27FC236}">
                  <a16:creationId xmlns:a16="http://schemas.microsoft.com/office/drawing/2014/main" id="{4CF9575E-FBDD-4466-8FF2-19B16311F242}"/>
                </a:ext>
              </a:extLst>
            </p:cNvPr>
            <p:cNvSpPr>
              <a:spLocks noEditPoints="1"/>
            </p:cNvSpPr>
            <p:nvPr/>
          </p:nvSpPr>
          <p:spPr bwMode="auto">
            <a:xfrm>
              <a:off x="576252" y="2653644"/>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1" name="Checkbox"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U7n+fRtPjuZZ8uLfOa3SD9Ll+uyZPwsJEGjuszrupjl6aSqyvRsWbRbZz4Wz6p6kTadD0bp2fFqlVK3dxxAD0s8E0J/zPD6b+PFABk8QvetE4ziSfXu9Txb5Y0Myv1JA8mv0rDNFoEbv87BevlMPpIuPOQiCOIpztOtsIfxWWOh08xNi7IDZQASnrt3mYBFVhY/0Ok3U3tO446/dGa6s0OlQXZJNj6ezUy7rY/4t3z2EWgYA2kAjbUhAYwPMp/1ZsE8NJbjts2m8zQHI6Vz4aQNHQ5yHk1YhF3tRP/+ioq+fdtBafP0Ex1ctPux/8fgWOu8XdfLtK3XeaTzXxJ+9Eu6UPTt86xs/NeDdkZsL6tiZrm3M/CtavLTxMJpky9neT0Smh3XF02aD0tZnHsYQpo17uve2H3OT39X0Q83y0tbX7+PNHy1mmHU7TxPGzBevOHPuuCbZwBRPEPy4YmOYbwB/uywycBH06wlkdo6fTfNWbrT/N3t9QuG+7y6uABf13VVb330LCtKQrKt0rWQ2rID03v80Qgd3IqpvV/dH3dpEh836wWpo+uj8GNjdUizyQTrPEjPzbgD5G4fihEKsYSd6X+Unj0tmlXVZJPS45sOZQwIY46coYu1YtAyn/JrxCxyezGNHWbjH68gqjJE/jVqCfHEhGdeNGNBkv6NaiOYj2d1tXB9bbm+uvPY00QDs2W++jxvm/RqntNs6ZQJqbNpu87K8jqd5GVFkkjclAmVyCl4502k7SMymXiUbuJJdM3ojeS5yNv0Fxtt6k2SKqfDGxXxbYZfnROjdshgh5oWqnby2YeNOp/dZrS3lnulSY+k6S/8hfEX8DgKjn+yaAqSovSzz/pO/klV5+MvmupNXbxuSUjGC/x+G0OIp3mPUcDi3Ma5wnOTpu6MK73MynWe/h7Db+G59djTR98AoGcdf8B/brYVPeZWLmMHQhRjvnWzyjkp86ze+lDF4ZzahgXmyqh+0lT8wUVBvkrq4sS+DbC9DAmR7yBFtGBU+b7P+PvfgR8dLAhHxAcyj4hgFM77+ERhn+M316vNUsnDRitw1Od1tV6RzHsUoIYUUAPELr5gfwhfftUWJWLw9gVFo74JQVOJH0jfffT+0sc4qIm+wO9nFK7DO/Nw+tx+PsD+eEAJD0DcA/WfDUjhic6C/9zwPh64Mltg34IGtHtIPx5/5o1SiE0ff/LJBjzNc4v+8IiNY+qlfmffK76/gXr+w4Znmi1fkQNGMbfxbAaimdhzI+3Mc8sx4bGc/p5M/qzOcwTLt6Cwed4DKzw28lFKCedZuRpDZJyYDMnI0POeyOAJHFLG4Zbz5j99BugGpLd5IoZp6Lll01s2Oy+WcEFv1/g9aMyTHZLmPSf0i6ymOSnHCuKkWnzJcbpw91C2ovvcggw3NLnh61sR8BaEGxyuU003jXkDpgNf3ewP4dHY+eTLL7758LlwebtfvPNL6M+mzZaUw2UXpxvaclQ9QkABrbV1h1VG3MnAE3fC8HxgRPMq51gGHtjjJqdAps7PP/vIetiM7Ed3j+xovq4/pgMIW0SI3NGswzZ9YIIGec8B3ZgdNJovkgLAszHnoT9+yf8DsKF77QwZAAA=&lt;/Code&gt;&lt;CodeSignature&gt;PumjWDhaFvPEOdqY3tUbECgDvq633JANu6xWafpW3bKjkpwD650A0r9G0rHNloFYXbRYGJl06QG0crqjzjMh1v/sNFBV0kQa0wQkZe6R1NuSCIpv6kda2RGjVWU7NyxnvRHbZzEUcW6MZVD/QlMEKYvBzFxOd1itsdL6Ss4v9LONo4qX1kuYIsfkAtPn/YdxufzRzmBGjwVMwbsYXAPpyltKc2GrDmMQxNHXDM3uTQri19/ZIExwxj2C9u/a78+pOLTeuvM10dUzVvHTJ51gvEJeCDh3yTK0GuWOvJHW7JIG5lF9ak6qDjAX6jLl/KeLin3gqvRJ+auzg//zJFWWrA==&lt;/CodeSignature&gt;&lt;/SmartOptions&gt;&lt;SmartResize enabled=&quot;True&quot; minWidth=&quot;10&quot; minHeight=&quot;10&quot; /&gt;&lt;/SmartSettings&gt;">
            <a:extLst>
              <a:ext uri="{FF2B5EF4-FFF2-40B4-BE49-F238E27FC236}">
                <a16:creationId xmlns:a16="http://schemas.microsoft.com/office/drawing/2014/main" id="{64122804-449F-4539-A135-C5690C233EE4}"/>
              </a:ext>
            </a:extLst>
          </p:cNvPr>
          <p:cNvGrpSpPr/>
          <p:nvPr>
            <p:custDataLst>
              <p:tags r:id="rId2"/>
            </p:custDataLst>
          </p:nvPr>
        </p:nvGrpSpPr>
        <p:grpSpPr>
          <a:xfrm>
            <a:off x="2304290" y="1303517"/>
            <a:ext cx="776220" cy="212366"/>
            <a:chOff x="554563" y="2592239"/>
            <a:chExt cx="776220" cy="212366"/>
          </a:xfrm>
        </p:grpSpPr>
        <p:sp>
          <p:nvSpPr>
            <p:cNvPr id="12" name="Box" descr="&lt;Tags&gt;&lt;SMARTRESIZEANCHORS&gt;None,None,Absolute,None&lt;/SMARTRESIZEANCHORS&gt;&lt;/Tags&gt;">
              <a:extLst>
                <a:ext uri="{FF2B5EF4-FFF2-40B4-BE49-F238E27FC236}">
                  <a16:creationId xmlns:a16="http://schemas.microsoft.com/office/drawing/2014/main" id="{71D7620A-6D2E-42DE-9364-C72235FB7FBE}"/>
                </a:ext>
              </a:extLst>
            </p:cNvPr>
            <p:cNvSpPr/>
            <p:nvPr/>
          </p:nvSpPr>
          <p:spPr>
            <a:xfrm>
              <a:off x="554563" y="2632644"/>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3" name="Label" descr="&lt;Tags&gt;&lt;SMARTRESIZEANCHORS&gt;Absolute,Absolute,Absolute,Absolute&lt;/SMARTRESIZEANCHORS&gt;&lt;/Tags&gt;">
              <a:extLst>
                <a:ext uri="{FF2B5EF4-FFF2-40B4-BE49-F238E27FC236}">
                  <a16:creationId xmlns:a16="http://schemas.microsoft.com/office/drawing/2014/main" id="{2CF23B54-FEB3-477E-A204-84ED560792B8}"/>
                </a:ext>
              </a:extLst>
            </p:cNvPr>
            <p:cNvSpPr txBox="1"/>
            <p:nvPr/>
          </p:nvSpPr>
          <p:spPr>
            <a:xfrm>
              <a:off x="686119" y="2592239"/>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Checkbox</a:t>
              </a:r>
            </a:p>
          </p:txBody>
        </p:sp>
        <p:sp>
          <p:nvSpPr>
            <p:cNvPr id="14" name="Check" descr="&lt;Tags&gt;&lt;SMARTRESIZEANCHORS&gt;None,None,Absolute,None&lt;/SMARTRESIZEANCHORS&gt;&lt;/Tags&gt;" hidden="1">
              <a:extLst>
                <a:ext uri="{FF2B5EF4-FFF2-40B4-BE49-F238E27FC236}">
                  <a16:creationId xmlns:a16="http://schemas.microsoft.com/office/drawing/2014/main" id="{54945A9B-0C1E-49DA-94F3-B1EF503BE08B}"/>
                </a:ext>
              </a:extLst>
            </p:cNvPr>
            <p:cNvSpPr>
              <a:spLocks noEditPoints="1"/>
            </p:cNvSpPr>
            <p:nvPr/>
          </p:nvSpPr>
          <p:spPr bwMode="auto">
            <a:xfrm>
              <a:off x="576252" y="2653644"/>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5" name="Checkbox Group"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51Ms+nbyfVu8/rar16Pc9WeZNOI5/RkPKrNNJ6i6CPX+dgw3wmH0mPHq4RfPEU5+lWpK/xWRP00wE0AAzP3bvp8WyWnoOIU+WveMsukcb03vNskpdbH5m+8+bRRyBb7PUziMtxnWfMAvzLZ1GYpt3WRx+N0t37O0MAN3ASkT3Ce1sG8u//xr26CTrajr9bzNo5Ad3b2bmpKcBSy9j8vKletzVxz9aN/Xm4pZ98NjTKsf9Hj1HNU+ftul6mbb3OI93+kv5HeWnE2X8GWEehn2f00s3gvT9/ySYpv6yKWfq0aFZVk28NCy8EYYgDfldRJjdL0xBxbfeRYd2owPzGwUjxsM6JgQ9pogqUaRHj2q1q8tOkPdImX87yeiTcflxfNGk+TLL/T6svPLE3v1rNiFLP6moB8mxtbVk9c0eIc4clqjuTQ9x4l/Th42a9IL10fRR+bCwYqcq0nedEe6FA2ggmHSB3+1DMtIpVjc3Do/RMmCOblJ4gdig5gKT56g0ht8jeFYv1gnhyMSGcq3NLPOqlWPIALtCxh7YFHUEdj0WflHVLQNr0i+ydU/2sI3uq6GvimtUZ0bZuLLUhdvgqswP5pjAHezzPlxes5Xd3+kMwbxuPIi7qttXzomkfG+Ayr0cWafnb+aAqZbF3tvoOiOrKmEzyj1dQDsKP/GvUC8IT04XzohnL6OjfqEmBrwRJc31tub4iEvZenPB53jbp1TynyVb5EpEgPlhnZXmdkqdRkf5qK+IB63GkTIOP3ocXhIbiTIZq50YaXeRt+ouN3RuaUnLTKX5Ij9Kdw8OIEYxiY61fw15C6tyFG3GShk/WRUnKLm0mylHBxxFWwgNtfLPmHbD+JJh5Np07e9IxJfpnMUyoAS0/0B8eINxMxiqtROEBEOahtsT/ZAaeF8t8gAi9ttZA9Vy3Id8t4kj1JhqPMg71NOgODjEIewIdW6e8As14M5uAdL/rzZONR9CMEku6/N7305IICo2PzsevVyUFUeA6+/0vTj/6fevfd0kePP3kf5cfpb9kpGzJL6jbP35RLfP41CA2adMyz0hpUyPyY3PyiQrqp6D4Oy0aQvUXrYs6n8XHy0gabvnss0F22TBgdnUQpLzKm+IH+ekShnlGAx/yetv6+tYiROOTKb2bUQiGMTWDspZuwWwV1PPOIf14TBasnY+/KJbBKEehSb5DTT/55P3lTDkLkKlD7uB7xfc3is9mLRC1mP6D6cKoNivVDeK+YTR4evgMdSTjvD2orgMKYg3pCTwRXWGeePDlP71RULhsCL+x56g6wkMs+CpfkPkhIZitl7MMTDbMiFfzosydCz9o+m7FnO/Pl4Lqc9IHdtTvp5O7H50XS/gWt5bYQXVwuxB7o3aPxLx4IpickEqsbzYdNzhcr6uaPK6MxLthz1r9LTLYWTMlOwgNUNVwKibXcMiKOn08PXpTrR7fnR6ll1m5DoIe2+MNPnjTZq0ZMlB4cv2TeU2fZOXzapqBi7bYG2beOlKsbqaJBmGAuDWjyOyC+hKnWL7aJdvj/tq7vZ9jjDYDIcO9IiZfrLI6f1OJ97uHD2Ns+Es+dIbgbxdZSYzWsEd8ZSJQUjYSwRUU96cu9d0PRW0vN8wKT0fEv4+GFTfPhuPQ/nfsxDmwn0WTNebZYJrfx9L6HMXKy9klE33Jt4P6xIcQ2LWv8X6JrOlGCHEYIeXGb65XTL7emsgJuebjL5qKAaLVeNFU7PGlv/AXevOo6ppA7Ha+eFW1LIrsNZ3Tl3GE8LBKxJtftUWJJZX2BS0u+IEhgHQDtvfX/X6ahDMXZzBTyCE7tD+3n9/gangA4slC/7nBtYjyof/c8D6ewMHbZQfvM2+UMlGbnDn/uUV/eDx1mPqd3ewBmYdj6Gm2fJXDR89fK6gBWxh7bqSdeW45JjxWSt5TQI7XrXywkd1jj/Rm37+x26AluhYtSz4UcXH5dfuH2LGoPaneDclX7HkP0uJxni85n0LoTf5u7OmzzFA0NfRs8KK7D7zqr80Tzyji5KWxD5wS1n4/i5Pi2bT/v06LPy2ItIjLP3RWePXyZ3FWPDv//4FZuWWzwZAp9rwHwXhpKBzre8wMni+ymihcjhUEuelf8irZ+9H9FmS4ockNX9+KgLcg3OBwnSm/acwbMB3MGOBhw180P0mxyYbg1zyYWWc1xOf8XTUDE3z4Mz/jWRfbzpeiwXYbsnt4biCnG8pNsvW10zc3YKDxuM3wmGicQm9KChTsi29J3FetsAYyqdq2WtwgIQPxtSXeTfwx8L43c5Rh3PB8LejefG/O2OMhun2RvSU3dl3nYIqRUDClRXlhHLuMRN8bSlLGBkugdbEq8+YGYY1kXnsMeRvH/BYCLfrdTA71Z+fpdi65vOYmx2Q53x+GG2EayN9NSWDz+BJPyb9zpAQdKvKJJ8RIoIQt8MHP/MzNHeEJO/rE/f3dYkZ5f80pB028T6TRe/cFBL2uvp0XF/M27EuaeB9oo6/Vl580UMjeB+8JuQPKJTTiw7qFGb4Fd+O5vZ71nwktNL69Rduvb5Y3GjtemhDEv76FiemRjg37hrTIYG4eHihyTeFKjTMGJNyqPb2/Q+EfpZTtGVwGNc+HEPp3vZnSeOIZcPPcLvdP5oaXr7/84vTdNOfFyDR/d/vEMBJfz6uLi7wen9Z1VW999CwrsBpA1rmwmdv0F+/8EvqTst7LaS6Z2ybHlFDDRmaflkdzMlyUOUN8s3WHA5Rh0zc89ptWG25IN8vyN5YElmaJlYaCPHM3e/c1Esyd9UF/4eq917FvWH66caXXLEb223SwLL2VJv1ow8rhDWhtp7sxC/w+aWyi89M1rZ1PQVHrJcbbMhaSYjc4acI9MqzxE6PyLfxB6fKNu0DcnELdoLM2pv9u8tm7aNjFx02BAJ5bKNFOZrPHA7dMcXL7mEfHCH8vyg/d51Yp0lsMCQ/xz0sTTdzAPt0n9LI28xCa3GJkeALPIwr1ed/v2dRGXaFPbtc9nk0jQY/bN2N1K6cYTyDAEqm8xxx4Iufs9AahPrGNbiHW3ccq2lsLeve5JVPiuRWTm+c94OKJDOTWqqL7vGfXeET0B6Ky99AD3ee9SGaer4E/Hl9vvDfXdp9uOHYT676HNuk+nWjs50a/dJ/No/2mNU73CTSQlyH5etA83eAihQ0ayRvE+2uk7gPB7vb6fhqq+3xN8cDztcTRPB/QL54IIb62hus+H4gaHlF7AzmlD9CA3eeDpsA838B48fga84OlrPt4+ZthDeqJ2gdo0O7TSR19cxr1ayu07oNAdmZiaw5gaQ03vSxMSKtfTG149s102wkRwliQ6LQh8+JnXfyMi2RbvqGJCxHqpIXCL392uhx/tZqRtn9GGRAs325xuP+NzfqGWO19Uo2bnlssDN703Grp7zbPN6SlwjXXkHIfaDf8Z3Cl0vH6zTx3Yy8fOkEf8PoHvPrBLPGBrHCLuWET/SET9DXJ8zVe+xqvfO0J+JqE/1mSucF5dLbl60zhexL0PZq/R9P3nqL3nJpb0O69ZeCWw7tFs1s0uTWBbkmYb4hHB+lqgN2GoB+0qjf01Y0Eu4FQN47sRn4ZQO7nfukqI+e5vwL0Bk70T5ITLatVA6tP/Q/DBZeNzW9YnXqVL6pLePRzxJJNK+jxgto3tER1WdHStHTz3ItYtr6RRamjdPf289PxYX8Yy1B4JI/Q6+vnZHln4xoVSd0t8kY3ZMS/NhA/iXU7IINTItwWIfrXQOtp0ayqZjMyG1TirXWKeW6YwE06puZhD4lyKMnDCsc8X1uVvr8KavJWNNDjhvThtM7PP/sIqhGaUabho7tHdrn/6+ogXeG/Ue2cV3W6VZBMFxv0gRP7Q2p3RGvj9HN7+/bKaFDRFN+/keduYPzjdqsYMCWdP99rnr5bE/PlNdMHk9WIHqvOybAZjL7G3EyJV5uubn6UngkRsknZSe9F6GlAnR2vVpCQVFRrhASmJXfjLyHfqr1zXG/7RpCe1Tci76wnlLTvJrJCHEc9HMwnfmrLUOD2fNjOi2YsNKN/BxiOG3nUMr9uah4Qy/2x6ZWBZPZtvSIlowAwZu3WhLjI2/QXG8/KDnBA393QuTOIX697j1xfDwFnTL8eAh7xb4+Acv6kqsr0rGEa5LP36T/+xQaL2CPX+CeLpiCVkX72WfpFMa2rpjpvx1+enxdTLN7U+fiLpnpTF69bwnS8wO/rIZYcMIDN18AzhmB6mZXrPP09bo8nacVbtX22ITX7vpPZtHWxvEiRW/5hzCTcG6bTV21RNuPP85az2jdnNL/ByYK/znNDKzzLi3ZOQcYX2TujnIGPfH5DyC7Tq9M8fr2eCCm3dkYD4KKmwTwdwrzuEWYkHb0HfTZpEfIi6rqYufmvXgv2tzcs+iYWJIgKwHYANdYXhdEX1NbqjkGKYIrsGxvmQTv/6F36ES2YtcM45CQxDBVtxiRJddt8t2jnWx+9++jObTqw8Hmp7LSZsmXOsxlo8G5oHMr1A4htmiD2aK2feOtJYXebkysphSRpxemVZpjI1uZ/7Wj1xpzOphjkZgcNz4Ds2/TBz9YIHPBNY7iN04hnwyg8v+ibH8XNuhVPzJGNtXtPPcNs3FnC9BTH7Rl7SHbTX/gL09+1/8WwVG8goQo7Q9MUAynz3TtjMr4LBr8xS2DVGmC8t9sBDfXeGMepslml4Rka6S1Ht2ltOMoNeN64PuO6cOBP/ZV+/JL/BxQTzjLNXAAA&lt;/Code&gt;&lt;CodeSignature&gt;nN5CVgaD2kAFNKm/TLCzSnjaykxqvR8qPaaetQn6/TZ4AQmVsEah5ezF9PcPl74y8oGtO4dj9+FxpVKGOIkpnppw3tkDOZealUAhftiCE7qDnu4wOGPl/2WnOPgqxp+REXZGu4e/LGqFtf2f6970R8bcfJs8wL92qLw2ei+7apmlKAOGqx6d4WPM2QBLmg9muQgL+nO7qTggBkYmdnk5EDjkd9e3EbD5Nvq2ruNmB3skaZwGD/YkOVpYQ5cFL6mANmZ1XoK7oK/IpyanDwKWtt9+fI/XIz8FYgPrBl52rhj6bzJvh46G7p7n94y0gzLdttb9Eh+qG7yuvtuuZqw8Bw==&lt;/CodeSignature&gt;&lt;/SmartOptions&gt;&lt;SmartResize enabled=&quot;True&quot; minWidth=&quot;0&quot; minHeight=&quot;0&quot; /&gt;&lt;/SmartSettings&gt;">
            <a:extLst>
              <a:ext uri="{FF2B5EF4-FFF2-40B4-BE49-F238E27FC236}">
                <a16:creationId xmlns:a16="http://schemas.microsoft.com/office/drawing/2014/main" id="{36EE1BFE-0239-4BFE-8A26-4F230AC47FE8}"/>
              </a:ext>
            </a:extLst>
          </p:cNvPr>
          <p:cNvGrpSpPr/>
          <p:nvPr>
            <p:custDataLst>
              <p:tags r:id="rId3"/>
            </p:custDataLst>
          </p:nvPr>
        </p:nvGrpSpPr>
        <p:grpSpPr>
          <a:xfrm>
            <a:off x="413147" y="1936276"/>
            <a:ext cx="776220" cy="842660"/>
            <a:chOff x="595686" y="1261242"/>
            <a:chExt cx="776220" cy="842660"/>
          </a:xfrm>
        </p:grpSpPr>
        <p:sp>
          <p:nvSpPr>
            <p:cNvPr id="16" name="Box" descr="&lt;Tags&gt;&lt;SMARTRESIZEANCHORS&gt;None,None,Absolute,None&lt;/SMARTRESIZEANCHORS&gt;&lt;/Tags&gt;">
              <a:extLst>
                <a:ext uri="{FF2B5EF4-FFF2-40B4-BE49-F238E27FC236}">
                  <a16:creationId xmlns:a16="http://schemas.microsoft.com/office/drawing/2014/main" id="{652FF0B2-F7A6-4795-BB35-40B9DF3A1CB8}"/>
                </a:ext>
              </a:extLst>
            </p:cNvPr>
            <p:cNvSpPr/>
            <p:nvPr/>
          </p:nvSpPr>
          <p:spPr>
            <a:xfrm>
              <a:off x="595686" y="1301647"/>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7" name="Label" descr="&lt;Tags&gt;&lt;SMARTRESIZEANCHORS&gt;Relative,Relative,Absolute,Absolute&lt;/SMARTRESIZEANCHORS&gt;&lt;/Tags&gt;">
              <a:extLst>
                <a:ext uri="{FF2B5EF4-FFF2-40B4-BE49-F238E27FC236}">
                  <a16:creationId xmlns:a16="http://schemas.microsoft.com/office/drawing/2014/main" id="{C109A6C5-6B36-4FCF-BAC1-6AAD4E9A9ADA}"/>
                </a:ext>
              </a:extLst>
            </p:cNvPr>
            <p:cNvSpPr txBox="1"/>
            <p:nvPr/>
          </p:nvSpPr>
          <p:spPr>
            <a:xfrm>
              <a:off x="727242" y="1261242"/>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18" name="Check" descr="&lt;Tags&gt;&lt;SMARTRESIZEANCHORS&gt;None,None,Absolute,None&lt;/SMARTRESIZEANCHORS&gt;&lt;/Tags&gt;">
              <a:extLst>
                <a:ext uri="{FF2B5EF4-FFF2-40B4-BE49-F238E27FC236}">
                  <a16:creationId xmlns:a16="http://schemas.microsoft.com/office/drawing/2014/main" id="{67FEEADA-25DF-444A-8532-48B42F336165}"/>
                </a:ext>
              </a:extLst>
            </p:cNvPr>
            <p:cNvSpPr>
              <a:spLocks noEditPoints="1"/>
            </p:cNvSpPr>
            <p:nvPr/>
          </p:nvSpPr>
          <p:spPr bwMode="auto">
            <a:xfrm>
              <a:off x="617375" y="1322647"/>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0" name="Box" descr="&lt;Tags&gt;&lt;SMARTRESIZEANCHORS&gt;None,None,Absolute,None&lt;/SMARTRESIZEANCHORS&gt;&lt;/Tags&gt;">
              <a:extLst>
                <a:ext uri="{FF2B5EF4-FFF2-40B4-BE49-F238E27FC236}">
                  <a16:creationId xmlns:a16="http://schemas.microsoft.com/office/drawing/2014/main" id="{0A07C512-F6E0-4A1A-A0B8-E9CB310E4943}"/>
                </a:ext>
              </a:extLst>
            </p:cNvPr>
            <p:cNvSpPr/>
            <p:nvPr/>
          </p:nvSpPr>
          <p:spPr>
            <a:xfrm>
              <a:off x="595686" y="1511745"/>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1" name="Label" descr="&lt;Tags&gt;&lt;SMARTRESIZEANCHORS&gt;Relative,Relative,Absolute,Absolute&lt;/SMARTRESIZEANCHORS&gt;&lt;/Tags&gt;">
              <a:extLst>
                <a:ext uri="{FF2B5EF4-FFF2-40B4-BE49-F238E27FC236}">
                  <a16:creationId xmlns:a16="http://schemas.microsoft.com/office/drawing/2014/main" id="{1AA39372-E40F-42D3-9AA5-BD25269094CE}"/>
                </a:ext>
              </a:extLst>
            </p:cNvPr>
            <p:cNvSpPr txBox="1"/>
            <p:nvPr/>
          </p:nvSpPr>
          <p:spPr>
            <a:xfrm>
              <a:off x="727242" y="1471340"/>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22" name="Check" descr="&lt;Tags&gt;&lt;SMARTRESIZEANCHORS&gt;None,None,Absolute,None&lt;/SMARTRESIZEANCHORS&gt;&lt;/Tags&gt;">
              <a:extLst>
                <a:ext uri="{FF2B5EF4-FFF2-40B4-BE49-F238E27FC236}">
                  <a16:creationId xmlns:a16="http://schemas.microsoft.com/office/drawing/2014/main" id="{8A9901D0-AC43-4CF5-BD44-3274DA68ADB4}"/>
                </a:ext>
              </a:extLst>
            </p:cNvPr>
            <p:cNvSpPr>
              <a:spLocks noEditPoints="1"/>
            </p:cNvSpPr>
            <p:nvPr/>
          </p:nvSpPr>
          <p:spPr bwMode="auto">
            <a:xfrm>
              <a:off x="617375" y="1532745"/>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3" name="Box" descr="&lt;Tags&gt;&lt;SMARTRESIZEANCHORS&gt;None,None,Absolute,None&lt;/SMARTRESIZEANCHORS&gt;&lt;/Tags&gt;">
              <a:extLst>
                <a:ext uri="{FF2B5EF4-FFF2-40B4-BE49-F238E27FC236}">
                  <a16:creationId xmlns:a16="http://schemas.microsoft.com/office/drawing/2014/main" id="{549B7476-163B-456A-9017-CD15F5FF0807}"/>
                </a:ext>
              </a:extLst>
            </p:cNvPr>
            <p:cNvSpPr/>
            <p:nvPr/>
          </p:nvSpPr>
          <p:spPr>
            <a:xfrm>
              <a:off x="595686" y="1721843"/>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4" name="Label" descr="&lt;Tags&gt;&lt;SMARTRESIZEANCHORS&gt;Relative,Relative,Absolute,Absolute&lt;/SMARTRESIZEANCHORS&gt;&lt;/Tags&gt;">
              <a:extLst>
                <a:ext uri="{FF2B5EF4-FFF2-40B4-BE49-F238E27FC236}">
                  <a16:creationId xmlns:a16="http://schemas.microsoft.com/office/drawing/2014/main" id="{366649B3-7BC5-4C7E-A018-CAD839B8C1E4}"/>
                </a:ext>
              </a:extLst>
            </p:cNvPr>
            <p:cNvSpPr txBox="1"/>
            <p:nvPr/>
          </p:nvSpPr>
          <p:spPr>
            <a:xfrm>
              <a:off x="727242" y="1681438"/>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25" name="Check" descr="&lt;Tags&gt;&lt;SMARTRESIZEANCHORS&gt;None,None,Absolute,None&lt;/SMARTRESIZEANCHORS&gt;&lt;/Tags&gt;">
              <a:extLst>
                <a:ext uri="{FF2B5EF4-FFF2-40B4-BE49-F238E27FC236}">
                  <a16:creationId xmlns:a16="http://schemas.microsoft.com/office/drawing/2014/main" id="{040CAC23-0579-4A87-A6E9-260AFBECA77E}"/>
                </a:ext>
              </a:extLst>
            </p:cNvPr>
            <p:cNvSpPr>
              <a:spLocks noEditPoints="1"/>
            </p:cNvSpPr>
            <p:nvPr/>
          </p:nvSpPr>
          <p:spPr bwMode="auto">
            <a:xfrm>
              <a:off x="617375" y="1742843"/>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6" name="Box" descr="&lt;Tags&gt;&lt;SMARTRESIZEANCHORS&gt;None,None,Absolute,None&lt;/SMARTRESIZEANCHORS&gt;&lt;/Tags&gt;">
              <a:extLst>
                <a:ext uri="{FF2B5EF4-FFF2-40B4-BE49-F238E27FC236}">
                  <a16:creationId xmlns:a16="http://schemas.microsoft.com/office/drawing/2014/main" id="{468C92C0-E056-4AD6-ADB8-433002D904F0}"/>
                </a:ext>
              </a:extLst>
            </p:cNvPr>
            <p:cNvSpPr/>
            <p:nvPr/>
          </p:nvSpPr>
          <p:spPr>
            <a:xfrm>
              <a:off x="595686" y="1931941"/>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7" name="Label" descr="&lt;Tags&gt;&lt;SMARTRESIZEANCHORS&gt;Relative,Relative,Absolute,Absolute&lt;/SMARTRESIZEANCHORS&gt;&lt;/Tags&gt;">
              <a:extLst>
                <a:ext uri="{FF2B5EF4-FFF2-40B4-BE49-F238E27FC236}">
                  <a16:creationId xmlns:a16="http://schemas.microsoft.com/office/drawing/2014/main" id="{3DFBA6E6-2DF4-4442-91C9-EBF6CEC6D214}"/>
                </a:ext>
              </a:extLst>
            </p:cNvPr>
            <p:cNvSpPr txBox="1"/>
            <p:nvPr/>
          </p:nvSpPr>
          <p:spPr>
            <a:xfrm>
              <a:off x="727242" y="1891536"/>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28" name="Check" descr="&lt;Tags&gt;&lt;SMARTRESIZEANCHORS&gt;None,None,Absolute,None&lt;/SMARTRESIZEANCHORS&gt;&lt;/Tags&gt;">
              <a:extLst>
                <a:ext uri="{FF2B5EF4-FFF2-40B4-BE49-F238E27FC236}">
                  <a16:creationId xmlns:a16="http://schemas.microsoft.com/office/drawing/2014/main" id="{5448310B-C938-436F-AD41-47A4ACA749E1}"/>
                </a:ext>
              </a:extLst>
            </p:cNvPr>
            <p:cNvSpPr>
              <a:spLocks noEditPoints="1"/>
            </p:cNvSpPr>
            <p:nvPr/>
          </p:nvSpPr>
          <p:spPr bwMode="auto">
            <a:xfrm>
              <a:off x="617375" y="1952941"/>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29" name="Checkbox Group"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51Ms+nbyfVu8/rar16Pc9WeZNOI5/RkPKrNNJ6i6CPX+dgw3wmH0mPHq4RfPEU5+lWpK/xWRP00wE0AAzP3bvp8WyWnoOIU+WveMsukcb03vNskpdbH5m+8+bRRyBb7PUziMtxnWfMAvzLZ1GYpt3WRx+N0t37O0MAN3ASkT3Ce1sG8u//xr26CTrajr9bzNo5Ad3b2bmpKcBSy9j8vKletzVxz9aN/Xm4pZ98NjTKsf9Hj1HNU+ftul6mbb3OI93+kv5HeWnE2X8GWEehn2f00s3gvT9/ySYpv6yKWfq0aFZVk28NCy8EYYgDfldRJjdL0xBxbfeRYd2owPzGwUjxsM6JgQ9pogqUaRHj2q1q8tOkPdImX87yeiTcflxfNGk+TLL/T6svPLE3v1rNiFLP6moB8mxtbVk9c0eIc4clqjuTQ9x4l/Th42a9IL10fRR+bCwYqcq0nedEe6FA2ggmHSB3+1DMtIpVjc3Do/RMmCOblJ4gdig5gKT56g0ht8jeFYv1gnhyMSGcq3NLPOqlWPIALtCxh7YFHUEdj0WflHVLQNr0i+ydU/2sI3uq6GvimtUZ0bZuLLUhdvgqswP5pjAHezzPlxes5Xd3+kMwbxuPIi7qttXzomkfG+Ayr0cWafnb+aAqZbF3tvoOiOrKmEzyj1dQDsKP/GvUC8IT04XzohnL6OjfqEmBrwRJc31tub4iEvZenPB53jbp1TynyVb5EpEgPlhnZXmdkqdRkf5qK+IB63GkTIOP3ocXhIbiTIZq50YaXeRt+ouN3RuaUnLTKX5Ij9Kdw8OIEYxiY61fw15C6tyFG3GShk/WRUnKLm0mylHBxxFWwgNtfLPmHbD+JJh5Np07e9IxJfpnMUyoAS0/0B8eINxMxiqtROEBEOahtsT/ZAaeF8t8gAi9ttZA9Vy3Id8t4kj1JhqPMg71NOgODjEIewIdW6e8As14M5uAdL/rzZONR9CMEku6/N7305IICo2PzsevVyUFUeA6+/0vTj/6fevfd0kePP3kf5cfpb9kpGzJL6jbP35RLfP41CA2adMyz0hpUyPyY3PyiQrqp6D4Oy0aQvUXrYs6n8XHy0gabvnss0F22TBgdnUQpLzKm+IH+ekShnlGAx/yetv6+tYiROOTKb2bUQiGMTWDspZuwWwV1PPOIf14TBasnY+/KJbBKEehSb5DTT/55P3lTDkLkKlD7uB7xfc3is9mLRC1mP6D6cKoNivVDeK+YTR4evgMdSTjvD2orgMKYg3pCTwRXWGeePDlP71RULhsCL+x56g6wkMs+CpfkPkhIZitl7MMTDbMiFfzosydCz9o+m7FnO/Pl4Lqc9IHdtTvp5O7H50XS/gWt5bYQXVwuxB7o3aPxLx4IpickEqsbzYdNzhcr6uaPK6MxLthz1r9LTLYWTMlOwgNUNVwKibXcMiKOn08PXpTrR7fnR6ll1m5DoIe2+MNPnjTZq0ZMlB4cv2TeU2fZOXzapqBi7bYG2beOlKsbqaJBmGAuDWjyOyC+hKnWL7aJdvj/tq7vZ9jjDYDIcO9IiZfrLI6f1OJ97uHD2Ns+Es+dIbgbxdZSYzWsEd8ZSJQUjYSwRUU96cu9d0PRW0vN8wKT0fEv4+GFTfPhuPQ/nfsxDmwn0WTNebZYJrfx9L6HMXKy9klE33Jt4P6xIcQ2LWv8X6JrOlGCHEYIeXGb65XTL7emsgJuebjL5qKAaLVeNFU7PGlv/AXevOo6ppA7Ha+eFW1LIrsNZ3Tl3GE8LBKxJtftUWJJZX2BS0u+IEhgHQDtvfX/X6ahDMXZzBTyCE7tD+3n9/gangA4slC/7nBtYjyof/c8D6ewMHbZQfvM2+UMlGbnDn/uUV/eDx1mPqd3ewBmYdj6Gm2fJXDR89fK6gBWxh7bqSdeW45JjxWSt5TQI7XrXywkd1jj/Rm37+x26AluhYtSz4UcXH5dfuH2LGoPaneDclX7HkP0uJxni85n0LoTf5u7OmzzFA0NfRs8KK7D7zqr80Tzyji5KWxD5wS1n4/i5Pi2bT/v06LPy2ItIjLP3RWePXyZ3FWPDv//4FZuWWzwZAp9rwHwXhpKBzre8wMni+ymihcjhUEuelf8irZ+9H9FmS4ockNX9+KgLcg3OBwnSm/acwbMB3MGOBhw180P0mxyYbg1zyYWWc1xOf8XTUDE3z4Mz/jWRfbzpeiwXYbsnt4biCnG8pNsvW10zc3YKDxuM3wmGicQm9KChTsi29J3FetsAYyqdq2WtwgIQPxtSXeTfwx8L43c5Rh3PB8LejefG/O2OMhun2RvSU3dl3nYIqRUDClRXlhHLuMRN8bSlLGBkugdbEq8+YGYY1kXnsMeRvH/BYCLfrdTA71Z+fpdi65vOYmx2Q53x+GG2EayN9NSWDz+BJPyb9zpAQdKvKJJ8RIoIQt8MHP/MzNHeEJO/rE/f3dYkZ5f80pB028T6TRe/cFBL2uvp0XF/M27EuaeB9oo6/Vl580UMjeB+8JuQPKJTTiw7qFGb4Fd+O5vZ71nwktNL69Rduvb5Y3GjtemhDEv76FiemRjg37hrTIYG4eHihyTeFKjTMGJNyqPb2/Q+EfpZTtGVwGNc+HEPp3vZnSeOIZcPPcLvdP5oaXr7/84vTdNOfFyDR/d/vEMBJfz6uLi7wen9Z1VW999CwrsBpA1rmwmdv0F+/8EvqTst7LaS6Z2ybHlFDDRmaflkdzMlyUOUN8s3WHA5Rh0zc89ptWG25IN8vyN5YElmaJlYaCPHM3e/c1Esyd9UF/4eq917FvWH66caXXLEb223SwLL2VJv1ow8rhDWhtp7sxC/w+aWyi89M1rZ1PQVHrJcbbMhaSYjc4acI9MqzxE6PyLfxB6fKNu0DcnELdoLM2pv9u8tm7aNjFx02BAJ5bKNFOZrPHA7dMcXL7mEfHCH8vyg/d51Yp0lsMCQ/xz0sTTdzAPt0n9LI28xCa3GJkeALPIwr1ed/v2dRGXaFPbtc9nk0jQY/bN2N1K6cYTyDAEqm8xxx4Iufs9AahPrGNbiHW3ccq2lsLeve5JVPiuRWTm+c94OKJDOTWqqL7vGfXeET0B6Ky99AD3ee9SGaer4E/Hl9vvDfXdp9uOHYT676HNuk+nWjs50a/dJ/No/2mNU73CTSQlyH5etA83eAihQ0ayRvE+2uk7gPB7vb6fhqq+3xN8cDztcTRPB/QL54IIb62hus+H4gaHlF7AzmlD9CA3eeDpsA838B48fga84OlrPt4+ZthDeqJ2gdo0O7TSR19cxr1ayu07oNAdmZiaw5gaQ03vSxMSKtfTG149s102wkRwliQ6LQh8+JnXfyMi2RbvqGJCxHqpIXCL392uhx/tZqRtn9GGRAs325xuP+NzfqGWO19Uo2bnlssDN703Grp7zbPN6SlwjXXkHIfaDf8Z3Cl0vH6zTx3Yy8fOkEf8PoHvPrBLPGBrHCLuWET/SET9DXJ8zVe+xqvfO0J+JqE/1mSucF5dLbl60zhexL0PZq/R9P3nqL3nJpb0O69ZeCWw7tFs1s0uTWBbkmYb4hHB+lqgN2GoB+0qjf01Y0Eu4FQN47sRn4ZQO7nfukqI+e5vwL0Bk70T5ITLatVA6tP/Q/DBZeNzW9YnXqVL6pLePRzxJJNK+jxgto3tER1WdHStHTz3ItYtr6RRamjdPf289PxYX8Yy1B4JI/Q6+vnZHln4xoVSd0t8kY3ZMS/NhA/iXU7IINTItwWIfrXQOtp0ayqZjMyG1TirXWKeW6YwE06puZhD4lyKMnDCsc8X1uVvr8KavJWNNDjhvThtM7PP/sIqhGaUabho7tHdrn/6+ogXeG/Ue2cV3W6VZBMFxv0gRP7Q2p3RGvj9HN7+/bKaFDRFN+/keduYPzjdqsYMCWdP99rnr5bE/PlNdMHk9WIHqvOybAZjL7G3EyJV5uubn6UngkRsknZSe9F6GlAnR2vVpCQVFRrhASmJXfjLyHfqr1zXG/7RpCe1Tci76wnlLTvJrJCHEc9HMwnfmrLUOD2fNjOi2YsNKN/BxiOG3nUMr9uah4Qy/2x6ZWBZPZtvSIlowAwZu3WhLjI2/QXG8/KDnBA393QuTOIX697j1xfDwFnTL8eAh7xb4+Acv6kqsr0rGEa5LP36T/+xQaL2CPX+CeLpiCVkX72WfpFMa2rpjpvx1+enxdTLN7U+fiLpnpTF69bwnS8wO/rIZYcMIDN18AzhmB6mZXrPP09bo8nacVbtX22ITX7vpPZtHWxvEiRW/5hzCTcG6bTV21RNuPP85az2jdnNL/ByYK/znNDKzzLi3ZOQcYX2TujnIGPfH5DyC7Tq9M8fr2eCCm3dkYD4KKmwTwdwrzuEWYkHb0HfTZpEfIi6rqYufmvXgv2tzcs+iYWJIgKwHYANdYXhdEX1NbqjkGKYIrsGxvmQTv/6F36ES2YtcM45CQxDBVtxiRJddt8t2jnWx+9++jObTqw8Hmp7LSZsmXOsxlo8G5oHMr1A4htmiD2aK2feOtJYXebkysphSRpxemVZpjI1uZ/7Wj1xpzOphjkZgcNz4Ds2/TBz9YIHPBNY7iN04hnwyg8v+ibH8XNuhVPzJGNtXtPPcNs3FnC9BTH7Rl7SHbTX/gL09+1/8WwVG8goQo7Q9MUAynz3TtjMr4LBr8xS2DVGmC8t9sBDfXeGMepslml4Rka6S1Ht2ltOMoNeN64PuO6cOBP/ZV+/JL/BxQTzjLNXAAA&lt;/Code&gt;&lt;CodeSignature&gt;nN5CVgaD2kAFNKm/TLCzSnjaykxqvR8qPaaetQn6/TZ4AQmVsEah5ezF9PcPl74y8oGtO4dj9+FxpVKGOIkpnppw3tkDOZealUAhftiCE7qDnu4wOGPl/2WnOPgqxp+REXZGu4e/LGqFtf2f6970R8bcfJs8wL92qLw2ei+7apmlKAOGqx6d4WPM2QBLmg9muQgL+nO7qTggBkYmdnk5EDjkd9e3EbD5Nvq2ruNmB3skaZwGD/YkOVpYQ5cFL6mANmZ1XoK7oK/IpyanDwKWtt9+fI/XIz8FYgPrBl52rhj6bzJvh46G7p7n94y0gzLdttb9Eh+qG7yuvtuuZqw8Bw==&lt;/CodeSignature&gt;&lt;/SmartOptions&gt;&lt;SmartResize enabled=&quot;True&quot; minWidth=&quot;0&quot; minHeight=&quot;0&quot; /&gt;&lt;/SmartSettings&gt;">
            <a:extLst>
              <a:ext uri="{FF2B5EF4-FFF2-40B4-BE49-F238E27FC236}">
                <a16:creationId xmlns:a16="http://schemas.microsoft.com/office/drawing/2014/main" id="{30C66EBE-7FD7-4A68-8CB9-0635AA58D7EE}"/>
              </a:ext>
            </a:extLst>
          </p:cNvPr>
          <p:cNvGrpSpPr/>
          <p:nvPr>
            <p:custDataLst>
              <p:tags r:id="rId4"/>
            </p:custDataLst>
          </p:nvPr>
        </p:nvGrpSpPr>
        <p:grpSpPr>
          <a:xfrm>
            <a:off x="1575509" y="1936276"/>
            <a:ext cx="776220" cy="842660"/>
            <a:chOff x="595686" y="1261242"/>
            <a:chExt cx="776220" cy="842660"/>
          </a:xfrm>
        </p:grpSpPr>
        <p:sp>
          <p:nvSpPr>
            <p:cNvPr id="30" name="Box" descr="&lt;Tags&gt;&lt;SMARTRESIZEANCHORS&gt;None,None,Absolute,None&lt;/SMARTRESIZEANCHORS&gt;&lt;/Tags&gt;">
              <a:extLst>
                <a:ext uri="{FF2B5EF4-FFF2-40B4-BE49-F238E27FC236}">
                  <a16:creationId xmlns:a16="http://schemas.microsoft.com/office/drawing/2014/main" id="{A7677514-F95D-401F-8FEE-A785836423E1}"/>
                </a:ext>
              </a:extLst>
            </p:cNvPr>
            <p:cNvSpPr/>
            <p:nvPr/>
          </p:nvSpPr>
          <p:spPr>
            <a:xfrm>
              <a:off x="595686" y="1301647"/>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1" name="Label" descr="&lt;Tags&gt;&lt;SMARTRESIZEANCHORS&gt;Relative,Relative,Absolute,Absolute&lt;/SMARTRESIZEANCHORS&gt;&lt;/Tags&gt;">
              <a:extLst>
                <a:ext uri="{FF2B5EF4-FFF2-40B4-BE49-F238E27FC236}">
                  <a16:creationId xmlns:a16="http://schemas.microsoft.com/office/drawing/2014/main" id="{187DC0F0-2848-4488-97D6-67FD7625BB6D}"/>
                </a:ext>
              </a:extLst>
            </p:cNvPr>
            <p:cNvSpPr txBox="1"/>
            <p:nvPr/>
          </p:nvSpPr>
          <p:spPr>
            <a:xfrm>
              <a:off x="727242" y="1261242"/>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32" name="Check" descr="&lt;Tags&gt;&lt;SMARTRESIZEANCHORS&gt;None,None,Absolute,None&lt;/SMARTRESIZEANCHORS&gt;&lt;/Tags&gt;" hidden="1">
              <a:extLst>
                <a:ext uri="{FF2B5EF4-FFF2-40B4-BE49-F238E27FC236}">
                  <a16:creationId xmlns:a16="http://schemas.microsoft.com/office/drawing/2014/main" id="{50522249-4562-4EEF-8511-85F0545257F0}"/>
                </a:ext>
              </a:extLst>
            </p:cNvPr>
            <p:cNvSpPr>
              <a:spLocks noEditPoints="1"/>
            </p:cNvSpPr>
            <p:nvPr/>
          </p:nvSpPr>
          <p:spPr bwMode="auto">
            <a:xfrm>
              <a:off x="617375" y="1322647"/>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3" name="Box" descr="&lt;Tags&gt;&lt;SMARTRESIZEANCHORS&gt;None,None,Absolute,None&lt;/SMARTRESIZEANCHORS&gt;&lt;/Tags&gt;">
              <a:extLst>
                <a:ext uri="{FF2B5EF4-FFF2-40B4-BE49-F238E27FC236}">
                  <a16:creationId xmlns:a16="http://schemas.microsoft.com/office/drawing/2014/main" id="{52BC30BB-DCEC-47E2-8607-E02A3BB94A4D}"/>
                </a:ext>
              </a:extLst>
            </p:cNvPr>
            <p:cNvSpPr/>
            <p:nvPr/>
          </p:nvSpPr>
          <p:spPr>
            <a:xfrm>
              <a:off x="595686" y="1511745"/>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4" name="Label" descr="&lt;Tags&gt;&lt;SMARTRESIZEANCHORS&gt;Relative,Relative,Absolute,Absolute&lt;/SMARTRESIZEANCHORS&gt;&lt;/Tags&gt;">
              <a:extLst>
                <a:ext uri="{FF2B5EF4-FFF2-40B4-BE49-F238E27FC236}">
                  <a16:creationId xmlns:a16="http://schemas.microsoft.com/office/drawing/2014/main" id="{4941633B-85DE-4802-92D5-18295CF0BCB4}"/>
                </a:ext>
              </a:extLst>
            </p:cNvPr>
            <p:cNvSpPr txBox="1"/>
            <p:nvPr/>
          </p:nvSpPr>
          <p:spPr>
            <a:xfrm>
              <a:off x="727242" y="1471340"/>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Checkbox</a:t>
              </a:r>
            </a:p>
          </p:txBody>
        </p:sp>
        <p:sp>
          <p:nvSpPr>
            <p:cNvPr id="35" name="Check" descr="&lt;Tags&gt;&lt;SMARTRESIZEANCHORS&gt;None,None,Absolute,None&lt;/SMARTRESIZEANCHORS&gt;&lt;/Tags&gt;" hidden="1">
              <a:extLst>
                <a:ext uri="{FF2B5EF4-FFF2-40B4-BE49-F238E27FC236}">
                  <a16:creationId xmlns:a16="http://schemas.microsoft.com/office/drawing/2014/main" id="{16DEE0AC-C9DD-4A58-B34D-8FFB83E5C403}"/>
                </a:ext>
              </a:extLst>
            </p:cNvPr>
            <p:cNvSpPr>
              <a:spLocks noEditPoints="1"/>
            </p:cNvSpPr>
            <p:nvPr/>
          </p:nvSpPr>
          <p:spPr bwMode="auto">
            <a:xfrm>
              <a:off x="617375" y="1532745"/>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9" name="Box" descr="&lt;Tags&gt;&lt;SMARTRESIZEANCHORS&gt;None,None,Absolute,None&lt;/SMARTRESIZEANCHORS&gt;&lt;/Tags&gt;">
              <a:extLst>
                <a:ext uri="{FF2B5EF4-FFF2-40B4-BE49-F238E27FC236}">
                  <a16:creationId xmlns:a16="http://schemas.microsoft.com/office/drawing/2014/main" id="{4E068D9E-C18B-4E56-9986-68F966FD2A59}"/>
                </a:ext>
              </a:extLst>
            </p:cNvPr>
            <p:cNvSpPr/>
            <p:nvPr/>
          </p:nvSpPr>
          <p:spPr>
            <a:xfrm>
              <a:off x="595686" y="1721843"/>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40" name="Label" descr="&lt;Tags&gt;&lt;SMARTRESIZEANCHORS&gt;Relative,Relative,Absolute,Absolute&lt;/SMARTRESIZEANCHORS&gt;&lt;/Tags&gt;">
              <a:extLst>
                <a:ext uri="{FF2B5EF4-FFF2-40B4-BE49-F238E27FC236}">
                  <a16:creationId xmlns:a16="http://schemas.microsoft.com/office/drawing/2014/main" id="{7F4122D1-C174-4447-B332-4A3A2F27E3FE}"/>
                </a:ext>
              </a:extLst>
            </p:cNvPr>
            <p:cNvSpPr txBox="1"/>
            <p:nvPr/>
          </p:nvSpPr>
          <p:spPr>
            <a:xfrm>
              <a:off x="727242" y="1681438"/>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41" name="Check" descr="&lt;Tags&gt;&lt;SMARTRESIZEANCHORS&gt;None,None,Absolute,None&lt;/SMARTRESIZEANCHORS&gt;&lt;/Tags&gt;" hidden="1">
              <a:extLst>
                <a:ext uri="{FF2B5EF4-FFF2-40B4-BE49-F238E27FC236}">
                  <a16:creationId xmlns:a16="http://schemas.microsoft.com/office/drawing/2014/main" id="{BAD6A382-FDCA-4CFB-9C8A-C4DFED040226}"/>
                </a:ext>
              </a:extLst>
            </p:cNvPr>
            <p:cNvSpPr>
              <a:spLocks noEditPoints="1"/>
            </p:cNvSpPr>
            <p:nvPr/>
          </p:nvSpPr>
          <p:spPr bwMode="auto">
            <a:xfrm>
              <a:off x="617375" y="1742843"/>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42" name="Box" descr="&lt;Tags&gt;&lt;SMARTRESIZEANCHORS&gt;None,None,Absolute,None&lt;/SMARTRESIZEANCHORS&gt;&lt;/Tags&gt;">
              <a:extLst>
                <a:ext uri="{FF2B5EF4-FFF2-40B4-BE49-F238E27FC236}">
                  <a16:creationId xmlns:a16="http://schemas.microsoft.com/office/drawing/2014/main" id="{10D37634-900F-4258-A229-1A84D9B00A8F}"/>
                </a:ext>
              </a:extLst>
            </p:cNvPr>
            <p:cNvSpPr/>
            <p:nvPr/>
          </p:nvSpPr>
          <p:spPr>
            <a:xfrm>
              <a:off x="595686" y="1931941"/>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43" name="Label" descr="&lt;Tags&gt;&lt;SMARTRESIZEANCHORS&gt;Relative,Relative,Absolute,Absolute&lt;/SMARTRESIZEANCHORS&gt;&lt;/Tags&gt;">
              <a:extLst>
                <a:ext uri="{FF2B5EF4-FFF2-40B4-BE49-F238E27FC236}">
                  <a16:creationId xmlns:a16="http://schemas.microsoft.com/office/drawing/2014/main" id="{64ECA2A1-47F2-41F1-B411-6F46E08B46E2}"/>
                </a:ext>
              </a:extLst>
            </p:cNvPr>
            <p:cNvSpPr txBox="1"/>
            <p:nvPr/>
          </p:nvSpPr>
          <p:spPr>
            <a:xfrm>
              <a:off x="727242" y="1891536"/>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44" name="Check" descr="&lt;Tags&gt;&lt;SMARTRESIZEANCHORS&gt;None,None,Absolute,None&lt;/SMARTRESIZEANCHORS&gt;&lt;/Tags&gt;" hidden="1">
              <a:extLst>
                <a:ext uri="{FF2B5EF4-FFF2-40B4-BE49-F238E27FC236}">
                  <a16:creationId xmlns:a16="http://schemas.microsoft.com/office/drawing/2014/main" id="{35177DE4-2DCC-47B7-B46A-36409EBCF9AB}"/>
                </a:ext>
              </a:extLst>
            </p:cNvPr>
            <p:cNvSpPr>
              <a:spLocks noEditPoints="1"/>
            </p:cNvSpPr>
            <p:nvPr/>
          </p:nvSpPr>
          <p:spPr bwMode="auto">
            <a:xfrm>
              <a:off x="617375" y="1952941"/>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45" name="Checkbox Group"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51Ms+nbyfVu8/rar16Pc9WeZNOI5/RkPKrNNJ6i6CPX+dgw3wmH0mPHq4RfPEU5+lWpK/xWRP00wE0AAzP3bvp8WyWnoOIU+WveMsukcb03vNskpdbH5m+8+bRRyBb7PUziMtxnWfMAvzLZ1GYpt3WRx+N0t37O0MAN3ASkT3Ce1sG8u//xr26CTrajr9bzNo5Ad3b2bmpKcBSy9j8vKletzVxz9aN/Xm4pZ98NjTKsf9Hj1HNU+ftul6mbb3OI93+kv5HeWnE2X8GWEehn2f00s3gvT9/ySYpv6yKWfq0aFZVk28NCy8EYYgDfldRJjdL0xBxbfeRYd2owPzGwUjxsM6JgQ9pogqUaRHj2q1q8tOkPdImX87yeiTcflxfNGk+TLL/T6svPLE3v1rNiFLP6moB8mxtbVk9c0eIc4clqjuTQ9x4l/Th42a9IL10fRR+bCwYqcq0nedEe6FA2ggmHSB3+1DMtIpVjc3Do/RMmCOblJ4gdig5gKT56g0ht8jeFYv1gnhyMSGcq3NLPOqlWPIALtCxh7YFHUEdj0WflHVLQNr0i+ydU/2sI3uq6GvimtUZ0bZuLLUhdvgqswP5pjAHezzPlxes5Xd3+kMwbxuPIi7qttXzomkfG+Ayr0cWafnb+aAqZbF3tvoOiOrKmEzyj1dQDsKP/GvUC8IT04XzohnL6OjfqEmBrwRJc31tub4iEvZenPB53jbp1TynyVb5EpEgPlhnZXmdkqdRkf5qK+IB63GkTIOP3ocXhIbiTIZq50YaXeRt+ouN3RuaUnLTKX5Ij9Kdw8OIEYxiY61fw15C6tyFG3GShk/WRUnKLm0mylHBxxFWwgNtfLPmHbD+JJh5Np07e9IxJfpnMUyoAS0/0B8eINxMxiqtROEBEOahtsT/ZAaeF8t8gAi9ttZA9Vy3Id8t4kj1JhqPMg71NOgODjEIewIdW6e8As14M5uAdL/rzZONR9CMEku6/N7305IICo2PzsevVyUFUeA6+/0vTj/6fevfd0kePP3kf5cfpb9kpGzJL6jbP35RLfP41CA2adMyz0hpUyPyY3PyiQrqp6D4Oy0aQvUXrYs6n8XHy0gabvnss0F22TBgdnUQpLzKm+IH+ekShnlGAx/yetv6+tYiROOTKb2bUQiGMTWDspZuwWwV1PPOIf14TBasnY+/KJbBKEehSb5DTT/55P3lTDkLkKlD7uB7xfc3is9mLRC1mP6D6cKoNivVDeK+YTR4evgMdSTjvD2orgMKYg3pCTwRXWGeePDlP71RULhsCL+x56g6wkMs+CpfkPkhIZitl7MMTDbMiFfzosydCz9o+m7FnO/Pl4Lqc9IHdtTvp5O7H50XS/gWt5bYQXVwuxB7o3aPxLx4IpickEqsbzYdNzhcr6uaPK6MxLthz1r9LTLYWTMlOwgNUNVwKibXcMiKOn08PXpTrR7fnR6ll1m5DoIe2+MNPnjTZq0ZMlB4cv2TeU2fZOXzapqBi7bYG2beOlKsbqaJBmGAuDWjyOyC+hKnWL7aJdvj/tq7vZ9jjDYDIcO9IiZfrLI6f1OJ97uHD2Ns+Es+dIbgbxdZSYzWsEd8ZSJQUjYSwRUU96cu9d0PRW0vN8wKT0fEv4+GFTfPhuPQ/nfsxDmwn0WTNebZYJrfx9L6HMXKy9klE33Jt4P6xIcQ2LWv8X6JrOlGCHEYIeXGb65XTL7emsgJuebjL5qKAaLVeNFU7PGlv/AXevOo6ppA7Ha+eFW1LIrsNZ3Tl3GE8LBKxJtftUWJJZX2BS0u+IEhgHQDtvfX/X6ahDMXZzBTyCE7tD+3n9/gangA4slC/7nBtYjyof/c8D6ewMHbZQfvM2+UMlGbnDn/uUV/eDx1mPqd3ewBmYdj6Gm2fJXDR89fK6gBWxh7bqSdeW45JjxWSt5TQI7XrXywkd1jj/Rm37+x26AluhYtSz4UcXH5dfuH2LGoPaneDclX7HkP0uJxni85n0LoTf5u7OmzzFA0NfRs8KK7D7zqr80Tzyji5KWxD5wS1n4/i5Pi2bT/v06LPy2ItIjLP3RWePXyZ3FWPDv//4FZuWWzwZAp9rwHwXhpKBzre8wMni+ymihcjhUEuelf8irZ+9H9FmS4ockNX9+KgLcg3OBwnSm/acwbMB3MGOBhw180P0mxyYbg1zyYWWc1xOf8XTUDE3z4Mz/jWRfbzpeiwXYbsnt4biCnG8pNsvW10zc3YKDxuM3wmGicQm9KChTsi29J3FetsAYyqdq2WtwgIQPxtSXeTfwx8L43c5Rh3PB8LejefG/O2OMhun2RvSU3dl3nYIqRUDClRXlhHLuMRN8bSlLGBkugdbEq8+YGYY1kXnsMeRvH/BYCLfrdTA71Z+fpdi65vOYmx2Q53x+GG2EayN9NSWDz+BJPyb9zpAQdKvKJJ8RIoIQt8MHP/MzNHeEJO/rE/f3dYkZ5f80pB028T6TRe/cFBL2uvp0XF/M27EuaeB9oo6/Vl580UMjeB+8JuQPKJTTiw7qFGb4Fd+O5vZ71nwktNL69Rduvb5Y3GjtemhDEv76FiemRjg37hrTIYG4eHihyTeFKjTMGJNyqPb2/Q+EfpZTtGVwGNc+HEPp3vZnSeOIZcPPcLvdP5oaXr7/84vTdNOfFyDR/d/vEMBJfz6uLi7wen9Z1VW999CwrsBpA1rmwmdv0F+/8EvqTst7LaS6Z2ybHlFDDRmaflkdzMlyUOUN8s3WHA5Rh0zc89ptWG25IN8vyN5YElmaJlYaCPHM3e/c1Esyd9UF/4eq917FvWH66caXXLEb223SwLL2VJv1ow8rhDWhtp7sxC/w+aWyi89M1rZ1PQVHrJcbbMhaSYjc4acI9MqzxE6PyLfxB6fKNu0DcnELdoLM2pv9u8tm7aNjFx02BAJ5bKNFOZrPHA7dMcXL7mEfHCH8vyg/d51Yp0lsMCQ/xz0sTTdzAPt0n9LI28xCa3GJkeALPIwr1ed/v2dRGXaFPbtc9nk0jQY/bN2N1K6cYTyDAEqm8xxx4Iufs9AahPrGNbiHW3ccq2lsLeve5JVPiuRWTm+c94OKJDOTWqqL7vGfXeET0B6Ky99AD3ee9SGaer4E/Hl9vvDfXdp9uOHYT676HNuk+nWjs50a/dJ/No/2mNU73CTSQlyH5etA83eAihQ0ayRvE+2uk7gPB7vb6fhqq+3xN8cDztcTRPB/QL54IIb62hus+H4gaHlF7AzmlD9CA3eeDpsA838B48fga84OlrPt4+ZthDeqJ2gdo0O7TSR19cxr1ayu07oNAdmZiaw5gaQ03vSxMSKtfTG149s102wkRwliQ6LQh8+JnXfyMi2RbvqGJCxHqpIXCL392uhx/tZqRtn9GGRAs325xuP+NzfqGWO19Uo2bnlssDN703Grp7zbPN6SlwjXXkHIfaDf8Z3Cl0vH6zTx3Yy8fOkEf8PoHvPrBLPGBrHCLuWET/SET9DXJ8zVe+xqvfO0J+JqE/1mSucF5dLbl60zhexL0PZq/R9P3nqL3nJpb0O69ZeCWw7tFs1s0uTWBbkmYb4hHB+lqgN2GoB+0qjf01Y0Eu4FQN47sRn4ZQO7nfukqI+e5vwL0Bk70T5ITLatVA6tP/Q/DBZeNzW9YnXqVL6pLePRzxJJNK+jxgto3tER1WdHStHTz3ItYtr6RRamjdPf289PxYX8Yy1B4JI/Q6+vnZHln4xoVSd0t8kY3ZMS/NhA/iXU7IINTItwWIfrXQOtp0ayqZjMyG1TirXWKeW6YwE06puZhD4lyKMnDCsc8X1uVvr8KavJWNNDjhvThtM7PP/sIqhGaUabho7tHdrn/6+ogXeG/Ue2cV3W6VZBMFxv0gRP7Q2p3RGvj9HN7+/bKaFDRFN+/keduYPzjdqsYMCWdP99rnr5bE/PlNdMHk9WIHqvOybAZjL7G3EyJV5uubn6UngkRsknZSe9F6GlAnR2vVpCQVFRrhASmJXfjLyHfqr1zXG/7RpCe1Tci76wnlLTvJrJCHEc9HMwnfmrLUOD2fNjOi2YsNKN/BxiOG3nUMr9uah4Qy/2x6ZWBZPZtvSIlowAwZu3WhLjI2/QXG8/KDnBA393QuTOIX697j1xfDwFnTL8eAh7xb4+Acv6kqsr0rGEa5LP36T/+xQaL2CPX+CeLpiCVkX72WfpFMa2rpjpvx1+enxdTLN7U+fiLpnpTF69bwnS8wO/rIZYcMIDN18AzhmB6mZXrPP09bo8nacVbtX22ITX7vpPZtHWxvEiRW/5hzCTcG6bTV21RNuPP85az2jdnNL/ByYK/znNDKzzLi3ZOQcYX2TujnIGPfH5DyC7Tq9M8fr2eCCm3dkYD4KKmwTwdwrzuEWYkHb0HfTZpEfIi6rqYufmvXgv2tzcs+iYWJIgKwHYANdYXhdEX1NbqjkGKYIrsGxvmQTv/6F36ES2YtcM45CQxDBVtxiRJddt8t2jnWx+9++jObTqw8Hmp7LSZsmXOsxlo8G5oHMr1A4htmiD2aK2feOtJYXebkysphSRpxemVZpjI1uZ/7Wj1xpzOphjkZgcNz4Ds2/TBz9YIHPBNY7iN04hnwyg8v+ibH8XNuhVPzJGNtXtPPcNs3FnC9BTH7Rl7SHbTX/gL09+1/8WwVG8goQo7Q9MUAynz3TtjMr4LBr8xS2DVGmC8t9sBDfXeGMepslml4Rka6S1Ht2ltOMoNeN64PuO6cOBP/ZV+/JL/BxQTzjLNXAAA&lt;/Code&gt;&lt;CodeSignature&gt;nN5CVgaD2kAFNKm/TLCzSnjaykxqvR8qPaaetQn6/TZ4AQmVsEah5ezF9PcPl74y8oGtO4dj9+FxpVKGOIkpnppw3tkDOZealUAhftiCE7qDnu4wOGPl/2WnOPgqxp+REXZGu4e/LGqFtf2f6970R8bcfJs8wL92qLw2ei+7apmlKAOGqx6d4WPM2QBLmg9muQgL+nO7qTggBkYmdnk5EDjkd9e3EbD5Nvq2ruNmB3skaZwGD/YkOVpYQ5cFL6mANmZ1XoK7oK/IpyanDwKWtt9+fI/XIz8FYgPrBl52rhj6bzJvh46G7p7n94y0gzLdttb9Eh+qG7yuvtuuZqw8Bw==&lt;/CodeSignature&gt;&lt;/SmartOptions&gt;&lt;SmartResize enabled=&quot;True&quot; minWidth=&quot;0&quot; minHeight=&quot;0&quot; /&gt;&lt;/SmartSettings&gt;">
            <a:extLst>
              <a:ext uri="{FF2B5EF4-FFF2-40B4-BE49-F238E27FC236}">
                <a16:creationId xmlns:a16="http://schemas.microsoft.com/office/drawing/2014/main" id="{4780C00A-8427-4413-9CEE-759A5228F263}"/>
              </a:ext>
            </a:extLst>
          </p:cNvPr>
          <p:cNvGrpSpPr/>
          <p:nvPr>
            <p:custDataLst>
              <p:tags r:id="rId5"/>
            </p:custDataLst>
          </p:nvPr>
        </p:nvGrpSpPr>
        <p:grpSpPr>
          <a:xfrm>
            <a:off x="2737871" y="1936276"/>
            <a:ext cx="776220" cy="842660"/>
            <a:chOff x="595686" y="1261242"/>
            <a:chExt cx="776220" cy="842660"/>
          </a:xfrm>
        </p:grpSpPr>
        <p:sp>
          <p:nvSpPr>
            <p:cNvPr id="46" name="Box" descr="&lt;Tags&gt;&lt;SMARTRESIZEANCHORS&gt;None,None,Absolute,None&lt;/SMARTRESIZEANCHORS&gt;&lt;/Tags&gt;">
              <a:extLst>
                <a:ext uri="{FF2B5EF4-FFF2-40B4-BE49-F238E27FC236}">
                  <a16:creationId xmlns:a16="http://schemas.microsoft.com/office/drawing/2014/main" id="{36F2296C-3B52-49F2-90AD-4141081AE479}"/>
                </a:ext>
              </a:extLst>
            </p:cNvPr>
            <p:cNvSpPr/>
            <p:nvPr/>
          </p:nvSpPr>
          <p:spPr>
            <a:xfrm>
              <a:off x="595686" y="1301647"/>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47" name="Label" descr="&lt;Tags&gt;&lt;SMARTRESIZEANCHORS&gt;Relative,Relative,Absolute,Absolute&lt;/SMARTRESIZEANCHORS&gt;&lt;/Tags&gt;">
              <a:extLst>
                <a:ext uri="{FF2B5EF4-FFF2-40B4-BE49-F238E27FC236}">
                  <a16:creationId xmlns:a16="http://schemas.microsoft.com/office/drawing/2014/main" id="{8803AAD6-9DE5-47B7-BE50-1B74105F670C}"/>
                </a:ext>
              </a:extLst>
            </p:cNvPr>
            <p:cNvSpPr txBox="1"/>
            <p:nvPr/>
          </p:nvSpPr>
          <p:spPr>
            <a:xfrm>
              <a:off x="727242" y="1261242"/>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48" name="Check" descr="&lt;Tags&gt;&lt;SMARTRESIZEANCHORS&gt;None,None,Absolute,None&lt;/SMARTRESIZEANCHORS&gt;&lt;/Tags&gt;">
              <a:extLst>
                <a:ext uri="{FF2B5EF4-FFF2-40B4-BE49-F238E27FC236}">
                  <a16:creationId xmlns:a16="http://schemas.microsoft.com/office/drawing/2014/main" id="{8FA011AF-7A4B-4195-AFF2-CCCF21005751}"/>
                </a:ext>
              </a:extLst>
            </p:cNvPr>
            <p:cNvSpPr>
              <a:spLocks noEditPoints="1"/>
            </p:cNvSpPr>
            <p:nvPr/>
          </p:nvSpPr>
          <p:spPr bwMode="auto">
            <a:xfrm>
              <a:off x="617375" y="1322647"/>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49" name="Box" descr="&lt;Tags&gt;&lt;SMARTRESIZEANCHORS&gt;None,None,Absolute,None&lt;/SMARTRESIZEANCHORS&gt;&lt;/Tags&gt;">
              <a:extLst>
                <a:ext uri="{FF2B5EF4-FFF2-40B4-BE49-F238E27FC236}">
                  <a16:creationId xmlns:a16="http://schemas.microsoft.com/office/drawing/2014/main" id="{1DB3E8B9-789B-4CCF-A5F0-D43D4427B042}"/>
                </a:ext>
              </a:extLst>
            </p:cNvPr>
            <p:cNvSpPr/>
            <p:nvPr/>
          </p:nvSpPr>
          <p:spPr>
            <a:xfrm>
              <a:off x="595686" y="1511745"/>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50" name="Label" descr="&lt;Tags&gt;&lt;SMARTRESIZEANCHORS&gt;Relative,Relative,Absolute,Absolute&lt;/SMARTRESIZEANCHORS&gt;&lt;/Tags&gt;">
              <a:extLst>
                <a:ext uri="{FF2B5EF4-FFF2-40B4-BE49-F238E27FC236}">
                  <a16:creationId xmlns:a16="http://schemas.microsoft.com/office/drawing/2014/main" id="{9D35ECBA-BB04-401F-B311-A5080C37A771}"/>
                </a:ext>
              </a:extLst>
            </p:cNvPr>
            <p:cNvSpPr txBox="1"/>
            <p:nvPr/>
          </p:nvSpPr>
          <p:spPr>
            <a:xfrm>
              <a:off x="727242" y="1471340"/>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51" name="Check" descr="&lt;Tags&gt;&lt;SMARTRESIZEANCHORS&gt;None,None,Absolute,None&lt;/SMARTRESIZEANCHORS&gt;&lt;/Tags&gt;">
              <a:extLst>
                <a:ext uri="{FF2B5EF4-FFF2-40B4-BE49-F238E27FC236}">
                  <a16:creationId xmlns:a16="http://schemas.microsoft.com/office/drawing/2014/main" id="{FE8E00D5-8D33-4125-89B4-53E22FF7961E}"/>
                </a:ext>
              </a:extLst>
            </p:cNvPr>
            <p:cNvSpPr>
              <a:spLocks noEditPoints="1"/>
            </p:cNvSpPr>
            <p:nvPr/>
          </p:nvSpPr>
          <p:spPr bwMode="auto">
            <a:xfrm>
              <a:off x="617375" y="1532745"/>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52" name="Box" descr="&lt;Tags&gt;&lt;SMARTRESIZEANCHORS&gt;None,None,Absolute,None&lt;/SMARTRESIZEANCHORS&gt;&lt;/Tags&gt;">
              <a:extLst>
                <a:ext uri="{FF2B5EF4-FFF2-40B4-BE49-F238E27FC236}">
                  <a16:creationId xmlns:a16="http://schemas.microsoft.com/office/drawing/2014/main" id="{A1278080-BDEF-4E12-A3C5-0181C40D8CCC}"/>
                </a:ext>
              </a:extLst>
            </p:cNvPr>
            <p:cNvSpPr/>
            <p:nvPr/>
          </p:nvSpPr>
          <p:spPr>
            <a:xfrm>
              <a:off x="595686" y="1721843"/>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53" name="Label" descr="&lt;Tags&gt;&lt;SMARTRESIZEANCHORS&gt;Relative,Relative,Absolute,Absolute&lt;/SMARTRESIZEANCHORS&gt;&lt;/Tags&gt;">
              <a:extLst>
                <a:ext uri="{FF2B5EF4-FFF2-40B4-BE49-F238E27FC236}">
                  <a16:creationId xmlns:a16="http://schemas.microsoft.com/office/drawing/2014/main" id="{B7ED0986-5D8E-4838-9C88-180F402960F0}"/>
                </a:ext>
              </a:extLst>
            </p:cNvPr>
            <p:cNvSpPr txBox="1"/>
            <p:nvPr/>
          </p:nvSpPr>
          <p:spPr>
            <a:xfrm>
              <a:off x="727242" y="1681438"/>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54" name="Check" descr="&lt;Tags&gt;&lt;SMARTRESIZEANCHORS&gt;None,None,Absolute,None&lt;/SMARTRESIZEANCHORS&gt;&lt;/Tags&gt;">
              <a:extLst>
                <a:ext uri="{FF2B5EF4-FFF2-40B4-BE49-F238E27FC236}">
                  <a16:creationId xmlns:a16="http://schemas.microsoft.com/office/drawing/2014/main" id="{C65E9FB6-95C4-4203-963A-05CB1B6968D1}"/>
                </a:ext>
              </a:extLst>
            </p:cNvPr>
            <p:cNvSpPr>
              <a:spLocks noEditPoints="1"/>
            </p:cNvSpPr>
            <p:nvPr/>
          </p:nvSpPr>
          <p:spPr bwMode="auto">
            <a:xfrm>
              <a:off x="617375" y="1742843"/>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55" name="Box" descr="&lt;Tags&gt;&lt;SMARTRESIZEANCHORS&gt;None,None,Absolute,None&lt;/SMARTRESIZEANCHORS&gt;&lt;/Tags&gt;">
              <a:extLst>
                <a:ext uri="{FF2B5EF4-FFF2-40B4-BE49-F238E27FC236}">
                  <a16:creationId xmlns:a16="http://schemas.microsoft.com/office/drawing/2014/main" id="{079CE164-468C-418D-9EA4-AD8405A2A816}"/>
                </a:ext>
              </a:extLst>
            </p:cNvPr>
            <p:cNvSpPr/>
            <p:nvPr/>
          </p:nvSpPr>
          <p:spPr>
            <a:xfrm>
              <a:off x="595686" y="1931941"/>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56" name="Label" descr="&lt;Tags&gt;&lt;SMARTRESIZEANCHORS&gt;Relative,Relative,Absolute,Absolute&lt;/SMARTRESIZEANCHORS&gt;&lt;/Tags&gt;">
              <a:extLst>
                <a:ext uri="{FF2B5EF4-FFF2-40B4-BE49-F238E27FC236}">
                  <a16:creationId xmlns:a16="http://schemas.microsoft.com/office/drawing/2014/main" id="{B6A0556F-FF3B-4C25-A144-3958154658E9}"/>
                </a:ext>
              </a:extLst>
            </p:cNvPr>
            <p:cNvSpPr txBox="1"/>
            <p:nvPr/>
          </p:nvSpPr>
          <p:spPr>
            <a:xfrm>
              <a:off x="727242" y="1891536"/>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57" name="Check" descr="&lt;Tags&gt;&lt;SMARTRESIZEANCHORS&gt;None,None,Absolute,None&lt;/SMARTRESIZEANCHORS&gt;&lt;/Tags&gt;" hidden="1">
              <a:extLst>
                <a:ext uri="{FF2B5EF4-FFF2-40B4-BE49-F238E27FC236}">
                  <a16:creationId xmlns:a16="http://schemas.microsoft.com/office/drawing/2014/main" id="{D9BF65CC-E1A4-4403-9224-0DE8CE7D0AF2}"/>
                </a:ext>
              </a:extLst>
            </p:cNvPr>
            <p:cNvSpPr>
              <a:spLocks noEditPoints="1"/>
            </p:cNvSpPr>
            <p:nvPr/>
          </p:nvSpPr>
          <p:spPr bwMode="auto">
            <a:xfrm>
              <a:off x="617375" y="1952941"/>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58" name="Checkbox Group"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51Ms+nbyfVu8/rar16Pc9WeZNOI5/RkPKrNNJ6i6CPX+dgw3wmH0mPHq4RfPEU5+lWpK/xWRP00wE0AAzP3bvp8WyWnoOIU+WveMsukcb03vNskpdbH5m+8+bRRyBb7PUziMtxnWfMAvzLZ1GYpt3WRx+N0t37O0MAN3ASkT3Ce1sG8u//xr26CTrajr9bzNo5Ad3b2bmpKcBSy9j8vKletzVxz9aN/Xm4pZ98NjTKsf9Hj1HNU+ftul6mbb3OI93+kv5HeWnE2X8GWEehn2f00s3gvT9/ySYpv6yKWfq0aFZVk28NCy8EYYgDfldRJjdL0xBxbfeRYd2owPzGwUjxsM6JgQ9pogqUaRHj2q1q8tOkPdImX87yeiTcflxfNGk+TLL/T6svPLE3v1rNiFLP6moB8mxtbVk9c0eIc4clqjuTQ9x4l/Th42a9IL10fRR+bCwYqcq0nedEe6FA2ggmHSB3+1DMtIpVjc3Do/RMmCOblJ4gdig5gKT56g0ht8jeFYv1gnhyMSGcq3NLPOqlWPIALtCxh7YFHUEdj0WflHVLQNr0i+ydU/2sI3uq6GvimtUZ0bZuLLUhdvgqswP5pjAHezzPlxes5Xd3+kMwbxuPIi7qttXzomkfG+Ayr0cWafnb+aAqZbF3tvoOiOrKmEzyj1dQDsKP/GvUC8IT04XzohnL6OjfqEmBrwRJc31tub4iEvZenPB53jbp1TynyVb5EpEgPlhnZXmdkqdRkf5qK+IB63GkTIOP3ocXhIbiTIZq50YaXeRt+ouN3RuaUnLTKX5Ij9Kdw8OIEYxiY61fw15C6tyFG3GShk/WRUnKLm0mylHBxxFWwgNtfLPmHbD+JJh5Np07e9IxJfpnMUyoAS0/0B8eINxMxiqtROEBEOahtsT/ZAaeF8t8gAi9ttZA9Vy3Id8t4kj1JhqPMg71NOgODjEIewIdW6e8As14M5uAdL/rzZONR9CMEku6/N7305IICo2PzsevVyUFUeA6+/0vTj/6fevfd0kePP3kf5cfpb9kpGzJL6jbP35RLfP41CA2adMyz0hpUyPyY3PyiQrqp6D4Oy0aQvUXrYs6n8XHy0gabvnss0F22TBgdnUQpLzKm+IH+ekShnlGAx/yetv6+tYiROOTKb2bUQiGMTWDspZuwWwV1PPOIf14TBasnY+/KJbBKEehSb5DTT/55P3lTDkLkKlD7uB7xfc3is9mLRC1mP6D6cKoNivVDeK+YTR4evgMdSTjvD2orgMKYg3pCTwRXWGeePDlP71RULhsCL+x56g6wkMs+CpfkPkhIZitl7MMTDbMiFfzosydCz9o+m7FnO/Pl4Lqc9IHdtTvp5O7H50XS/gWt5bYQXVwuxB7o3aPxLx4IpickEqsbzYdNzhcr6uaPK6MxLthz1r9LTLYWTMlOwgNUNVwKibXcMiKOn08PXpTrR7fnR6ll1m5DoIe2+MNPnjTZq0ZMlB4cv2TeU2fZOXzapqBi7bYG2beOlKsbqaJBmGAuDWjyOyC+hKnWL7aJdvj/tq7vZ9jjDYDIcO9IiZfrLI6f1OJ97uHD2Ns+Es+dIbgbxdZSYzWsEd8ZSJQUjYSwRUU96cu9d0PRW0vN8wKT0fEv4+GFTfPhuPQ/nfsxDmwn0WTNebZYJrfx9L6HMXKy9klE33Jt4P6xIcQ2LWv8X6JrOlGCHEYIeXGb65XTL7emsgJuebjL5qKAaLVeNFU7PGlv/AXevOo6ppA7Ha+eFW1LIrsNZ3Tl3GE8LBKxJtftUWJJZX2BS0u+IEhgHQDtvfX/X6ahDMXZzBTyCE7tD+3n9/gangA4slC/7nBtYjyof/c8D6ewMHbZQfvM2+UMlGbnDn/uUV/eDx1mPqd3ewBmYdj6Gm2fJXDR89fK6gBWxh7bqSdeW45JjxWSt5TQI7XrXywkd1jj/Rm37+x26AluhYtSz4UcXH5dfuH2LGoPaneDclX7HkP0uJxni85n0LoTf5u7OmzzFA0NfRs8KK7D7zqr80Tzyji5KWxD5wS1n4/i5Pi2bT/v06LPy2ItIjLP3RWePXyZ3FWPDv//4FZuWWzwZAp9rwHwXhpKBzre8wMni+ymihcjhUEuelf8irZ+9H9FmS4ockNX9+KgLcg3OBwnSm/acwbMB3MGOBhw180P0mxyYbg1zyYWWc1xOf8XTUDE3z4Mz/jWRfbzpeiwXYbsnt4biCnG8pNsvW10zc3YKDxuM3wmGicQm9KChTsi29J3FetsAYyqdq2WtwgIQPxtSXeTfwx8L43c5Rh3PB8LejefG/O2OMhun2RvSU3dl3nYIqRUDClRXlhHLuMRN8bSlLGBkugdbEq8+YGYY1kXnsMeRvH/BYCLfrdTA71Z+fpdi65vOYmx2Q53x+GG2EayN9NSWDz+BJPyb9zpAQdKvKJJ8RIoIQt8MHP/MzNHeEJO/rE/f3dYkZ5f80pB028T6TRe/cFBL2uvp0XF/M27EuaeB9oo6/Vl580UMjeB+8JuQPKJTTiw7qFGb4Fd+O5vZ71nwktNL69Rduvb5Y3GjtemhDEv76FiemRjg37hrTIYG4eHihyTeFKjTMGJNyqPb2/Q+EfpZTtGVwGNc+HEPp3vZnSeOIZcPPcLvdP5oaXr7/84vTdNOfFyDR/d/vEMBJfz6uLi7wen9Z1VW999CwrsBpA1rmwmdv0F+/8EvqTst7LaS6Z2ybHlFDDRmaflkdzMlyUOUN8s3WHA5Rh0zc89ptWG25IN8vyN5YElmaJlYaCPHM3e/c1Esyd9UF/4eq917FvWH66caXXLEb223SwLL2VJv1ow8rhDWhtp7sxC/w+aWyi89M1rZ1PQVHrJcbbMhaSYjc4acI9MqzxE6PyLfxB6fKNu0DcnELdoLM2pv9u8tm7aNjFx02BAJ5bKNFOZrPHA7dMcXL7mEfHCH8vyg/d51Yp0lsMCQ/xz0sTTdzAPt0n9LI28xCa3GJkeALPIwr1ed/v2dRGXaFPbtc9nk0jQY/bN2N1K6cYTyDAEqm8xxx4Iufs9AahPrGNbiHW3ccq2lsLeve5JVPiuRWTm+c94OKJDOTWqqL7vGfXeET0B6Ky99AD3ee9SGaer4E/Hl9vvDfXdp9uOHYT676HNuk+nWjs50a/dJ/No/2mNU73CTSQlyH5etA83eAihQ0ayRvE+2uk7gPB7vb6fhqq+3xN8cDztcTRPB/QL54IIb62hus+H4gaHlF7AzmlD9CA3eeDpsA838B48fga84OlrPt4+ZthDeqJ2gdo0O7TSR19cxr1ayu07oNAdmZiaw5gaQ03vSxMSKtfTG149s102wkRwliQ6LQh8+JnXfyMi2RbvqGJCxHqpIXCL392uhx/tZqRtn9GGRAs325xuP+NzfqGWO19Uo2bnlssDN703Grp7zbPN6SlwjXXkHIfaDf8Z3Cl0vH6zTx3Yy8fOkEf8PoHvPrBLPGBrHCLuWET/SET9DXJ8zVe+xqvfO0J+JqE/1mSucF5dLbl60zhexL0PZq/R9P3nqL3nJpb0O69ZeCWw7tFs1s0uTWBbkmYb4hHB+lqgN2GoB+0qjf01Y0Eu4FQN47sRn4ZQO7nfukqI+e5vwL0Bk70T5ITLatVA6tP/Q/DBZeNzW9YnXqVL6pLePRzxJJNK+jxgto3tER1WdHStHTz3ItYtr6RRamjdPf289PxYX8Yy1B4JI/Q6+vnZHln4xoVSd0t8kY3ZMS/NhA/iXU7IINTItwWIfrXQOtp0ayqZjMyG1TirXWKeW6YwE06puZhD4lyKMnDCsc8X1uVvr8KavJWNNDjhvThtM7PP/sIqhGaUabho7tHdrn/6+ogXeG/Ue2cV3W6VZBMFxv0gRP7Q2p3RGvj9HN7+/bKaFDRFN+/keduYPzjdqsYMCWdP99rnr5bE/PlNdMHk9WIHqvOybAZjL7G3EyJV5uubn6UngkRsknZSe9F6GlAnR2vVpCQVFRrhASmJXfjLyHfqr1zXG/7RpCe1Tci76wnlLTvJrJCHEc9HMwnfmrLUOD2fNjOi2YsNKN/BxiOG3nUMr9uah4Qy/2x6ZWBZPZtvSIlowAwZu3WhLjI2/QXG8/KDnBA393QuTOIX697j1xfDwFnTL8eAh7xb4+Acv6kqsr0rGEa5LP36T/+xQaL2CPX+CeLpiCVkX72WfpFMa2rpjpvx1+enxdTLN7U+fiLpnpTF69bwnS8wO/rIZYcMIDN18AzhmB6mZXrPP09bo8nacVbtX22ITX7vpPZtHWxvEiRW/5hzCTcG6bTV21RNuPP85az2jdnNL/ByYK/znNDKzzLi3ZOQcYX2TujnIGPfH5DyC7Tq9M8fr2eCCm3dkYD4KKmwTwdwrzuEWYkHb0HfTZpEfIi6rqYufmvXgv2tzcs+iYWJIgKwHYANdYXhdEX1NbqjkGKYIrsGxvmQTv/6F36ES2YtcM45CQxDBVtxiRJddt8t2jnWx+9++jObTqw8Hmp7LSZsmXOsxlo8G5oHMr1A4htmiD2aK2feOtJYXebkysphSRpxemVZpjI1uZ/7Wj1xpzOphjkZgcNz4Ds2/TBz9YIHPBNY7iN04hnwyg8v+ibH8XNuhVPzJGNtXtPPcNs3FnC9BTH7Rl7SHbTX/gL09+1/8WwVG8goQo7Q9MUAynz3TtjMr4LBr8xS2DVGmC8t9sBDfXeGMepslml4Rka6S1Ht2ltOMoNeN64PuO6cOBP/ZV+/JL/BxQTzjLNXAAA&lt;/Code&gt;&lt;CodeSignature&gt;nN5CVgaD2kAFNKm/TLCzSnjaykxqvR8qPaaetQn6/TZ4AQmVsEah5ezF9PcPl74y8oGtO4dj9+FxpVKGOIkpnppw3tkDOZealUAhftiCE7qDnu4wOGPl/2WnOPgqxp+REXZGu4e/LGqFtf2f6970R8bcfJs8wL92qLw2ei+7apmlKAOGqx6d4WPM2QBLmg9muQgL+nO7qTggBkYmdnk5EDjkd9e3EbD5Nvq2ruNmB3skaZwGD/YkOVpYQ5cFL6mANmZ1XoK7oK/IpyanDwKWtt9+fI/XIz8FYgPrBl52rhj6bzJvh46G7p7n94y0gzLdttb9Eh+qG7yuvtuuZqw8Bw==&lt;/CodeSignature&gt;&lt;/SmartOptions&gt;&lt;SmartResize enabled=&quot;True&quot; minWidth=&quot;0&quot; minHeight=&quot;0&quot; /&gt;&lt;/SmartSettings&gt;">
            <a:extLst>
              <a:ext uri="{FF2B5EF4-FFF2-40B4-BE49-F238E27FC236}">
                <a16:creationId xmlns:a16="http://schemas.microsoft.com/office/drawing/2014/main" id="{C005264A-1ACE-45E6-AD89-A40E06147DE3}"/>
              </a:ext>
            </a:extLst>
          </p:cNvPr>
          <p:cNvGrpSpPr/>
          <p:nvPr>
            <p:custDataLst>
              <p:tags r:id="rId6"/>
            </p:custDataLst>
          </p:nvPr>
        </p:nvGrpSpPr>
        <p:grpSpPr>
          <a:xfrm>
            <a:off x="3900233" y="1936276"/>
            <a:ext cx="776220" cy="842660"/>
            <a:chOff x="595686" y="1261242"/>
            <a:chExt cx="776220" cy="842660"/>
          </a:xfrm>
        </p:grpSpPr>
        <p:sp>
          <p:nvSpPr>
            <p:cNvPr id="59" name="Box" descr="&lt;Tags&gt;&lt;SMARTRESIZEANCHORS&gt;None,None,Absolute,None&lt;/SMARTRESIZEANCHORS&gt;&lt;/Tags&gt;">
              <a:extLst>
                <a:ext uri="{FF2B5EF4-FFF2-40B4-BE49-F238E27FC236}">
                  <a16:creationId xmlns:a16="http://schemas.microsoft.com/office/drawing/2014/main" id="{2A256915-D664-40DF-8ACE-5668D56A1CD3}"/>
                </a:ext>
              </a:extLst>
            </p:cNvPr>
            <p:cNvSpPr/>
            <p:nvPr/>
          </p:nvSpPr>
          <p:spPr>
            <a:xfrm>
              <a:off x="595686" y="1301647"/>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60" name="Label" descr="&lt;Tags&gt;&lt;SMARTRESIZEANCHORS&gt;Relative,Relative,Absolute,Absolute&lt;/SMARTRESIZEANCHORS&gt;&lt;/Tags&gt;">
              <a:extLst>
                <a:ext uri="{FF2B5EF4-FFF2-40B4-BE49-F238E27FC236}">
                  <a16:creationId xmlns:a16="http://schemas.microsoft.com/office/drawing/2014/main" id="{77B7D176-4113-4E49-9690-DBA30848CB50}"/>
                </a:ext>
              </a:extLst>
            </p:cNvPr>
            <p:cNvSpPr txBox="1"/>
            <p:nvPr/>
          </p:nvSpPr>
          <p:spPr>
            <a:xfrm>
              <a:off x="727242" y="1261242"/>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61" name="Check" descr="&lt;Tags&gt;&lt;SMARTRESIZEANCHORS&gt;None,None,Absolute,None&lt;/SMARTRESIZEANCHORS&gt;&lt;/Tags&gt;">
              <a:extLst>
                <a:ext uri="{FF2B5EF4-FFF2-40B4-BE49-F238E27FC236}">
                  <a16:creationId xmlns:a16="http://schemas.microsoft.com/office/drawing/2014/main" id="{B346824D-6ADD-43CF-9B8B-FF46522F544F}"/>
                </a:ext>
              </a:extLst>
            </p:cNvPr>
            <p:cNvSpPr>
              <a:spLocks noEditPoints="1"/>
            </p:cNvSpPr>
            <p:nvPr/>
          </p:nvSpPr>
          <p:spPr bwMode="auto">
            <a:xfrm>
              <a:off x="617375" y="1322647"/>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62" name="Box" descr="&lt;Tags&gt;&lt;SMARTRESIZEANCHORS&gt;None,None,Absolute,None&lt;/SMARTRESIZEANCHORS&gt;&lt;/Tags&gt;">
              <a:extLst>
                <a:ext uri="{FF2B5EF4-FFF2-40B4-BE49-F238E27FC236}">
                  <a16:creationId xmlns:a16="http://schemas.microsoft.com/office/drawing/2014/main" id="{2874A04B-2AEC-4613-B066-D7BF80DB7164}"/>
                </a:ext>
              </a:extLst>
            </p:cNvPr>
            <p:cNvSpPr/>
            <p:nvPr/>
          </p:nvSpPr>
          <p:spPr>
            <a:xfrm>
              <a:off x="595686" y="1511745"/>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63" name="Label" descr="&lt;Tags&gt;&lt;SMARTRESIZEANCHORS&gt;Relative,Relative,Absolute,Absolute&lt;/SMARTRESIZEANCHORS&gt;&lt;/Tags&gt;">
              <a:extLst>
                <a:ext uri="{FF2B5EF4-FFF2-40B4-BE49-F238E27FC236}">
                  <a16:creationId xmlns:a16="http://schemas.microsoft.com/office/drawing/2014/main" id="{364CD944-1E06-4D7D-8DBE-941DA26A97CD}"/>
                </a:ext>
              </a:extLst>
            </p:cNvPr>
            <p:cNvSpPr txBox="1"/>
            <p:nvPr/>
          </p:nvSpPr>
          <p:spPr>
            <a:xfrm>
              <a:off x="727242" y="1471340"/>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64" name="Check" descr="&lt;Tags&gt;&lt;SMARTRESIZEANCHORS&gt;None,None,Absolute,None&lt;/SMARTRESIZEANCHORS&gt;&lt;/Tags&gt;" hidden="1">
              <a:extLst>
                <a:ext uri="{FF2B5EF4-FFF2-40B4-BE49-F238E27FC236}">
                  <a16:creationId xmlns:a16="http://schemas.microsoft.com/office/drawing/2014/main" id="{9A21438A-6D33-42B3-BF4F-57EA9390400E}"/>
                </a:ext>
              </a:extLst>
            </p:cNvPr>
            <p:cNvSpPr>
              <a:spLocks noEditPoints="1"/>
            </p:cNvSpPr>
            <p:nvPr/>
          </p:nvSpPr>
          <p:spPr bwMode="auto">
            <a:xfrm>
              <a:off x="617375" y="1532745"/>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65" name="Box" descr="&lt;Tags&gt;&lt;SMARTRESIZEANCHORS&gt;None,None,Absolute,None&lt;/SMARTRESIZEANCHORS&gt;&lt;/Tags&gt;">
              <a:extLst>
                <a:ext uri="{FF2B5EF4-FFF2-40B4-BE49-F238E27FC236}">
                  <a16:creationId xmlns:a16="http://schemas.microsoft.com/office/drawing/2014/main" id="{99204E5F-4D18-42AA-85A5-47083E813F0E}"/>
                </a:ext>
              </a:extLst>
            </p:cNvPr>
            <p:cNvSpPr/>
            <p:nvPr/>
          </p:nvSpPr>
          <p:spPr>
            <a:xfrm>
              <a:off x="595686" y="1721843"/>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66" name="Label" descr="&lt;Tags&gt;&lt;SMARTRESIZEANCHORS&gt;Relative,Relative,Absolute,Absolute&lt;/SMARTRESIZEANCHORS&gt;&lt;/Tags&gt;">
              <a:extLst>
                <a:ext uri="{FF2B5EF4-FFF2-40B4-BE49-F238E27FC236}">
                  <a16:creationId xmlns:a16="http://schemas.microsoft.com/office/drawing/2014/main" id="{5C5D74E8-A52A-46F9-A469-BE4245E3BCCD}"/>
                </a:ext>
              </a:extLst>
            </p:cNvPr>
            <p:cNvSpPr txBox="1"/>
            <p:nvPr/>
          </p:nvSpPr>
          <p:spPr>
            <a:xfrm>
              <a:off x="727242" y="1681438"/>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67" name="Check" descr="&lt;Tags&gt;&lt;SMARTRESIZEANCHORS&gt;None,None,Absolute,None&lt;/SMARTRESIZEANCHORS&gt;&lt;/Tags&gt;">
              <a:extLst>
                <a:ext uri="{FF2B5EF4-FFF2-40B4-BE49-F238E27FC236}">
                  <a16:creationId xmlns:a16="http://schemas.microsoft.com/office/drawing/2014/main" id="{FF1F75C0-9509-41D2-A138-AA7587730575}"/>
                </a:ext>
              </a:extLst>
            </p:cNvPr>
            <p:cNvSpPr>
              <a:spLocks noEditPoints="1"/>
            </p:cNvSpPr>
            <p:nvPr/>
          </p:nvSpPr>
          <p:spPr bwMode="auto">
            <a:xfrm>
              <a:off x="617375" y="1742843"/>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68" name="Box" descr="&lt;Tags&gt;&lt;SMARTRESIZEANCHORS&gt;None,None,Absolute,None&lt;/SMARTRESIZEANCHORS&gt;&lt;/Tags&gt;">
              <a:extLst>
                <a:ext uri="{FF2B5EF4-FFF2-40B4-BE49-F238E27FC236}">
                  <a16:creationId xmlns:a16="http://schemas.microsoft.com/office/drawing/2014/main" id="{903EF225-C45E-4268-972C-57555D83D44B}"/>
                </a:ext>
              </a:extLst>
            </p:cNvPr>
            <p:cNvSpPr/>
            <p:nvPr/>
          </p:nvSpPr>
          <p:spPr>
            <a:xfrm>
              <a:off x="595686" y="1931941"/>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69" name="Label" descr="&lt;Tags&gt;&lt;SMARTRESIZEANCHORS&gt;Relative,Relative,Absolute,Absolute&lt;/SMARTRESIZEANCHORS&gt;&lt;/Tags&gt;">
              <a:extLst>
                <a:ext uri="{FF2B5EF4-FFF2-40B4-BE49-F238E27FC236}">
                  <a16:creationId xmlns:a16="http://schemas.microsoft.com/office/drawing/2014/main" id="{174DE9E2-0F66-4F64-AFE4-8F8C1FD3BB92}"/>
                </a:ext>
              </a:extLst>
            </p:cNvPr>
            <p:cNvSpPr txBox="1"/>
            <p:nvPr/>
          </p:nvSpPr>
          <p:spPr>
            <a:xfrm>
              <a:off x="727242" y="1891536"/>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70" name="Check" descr="&lt;Tags&gt;&lt;SMARTRESIZEANCHORS&gt;None,None,Absolute,None&lt;/SMARTRESIZEANCHORS&gt;&lt;/Tags&gt;" hidden="1">
              <a:extLst>
                <a:ext uri="{FF2B5EF4-FFF2-40B4-BE49-F238E27FC236}">
                  <a16:creationId xmlns:a16="http://schemas.microsoft.com/office/drawing/2014/main" id="{FA010516-2B59-43D7-8464-30D5F1ABE820}"/>
                </a:ext>
              </a:extLst>
            </p:cNvPr>
            <p:cNvSpPr>
              <a:spLocks noEditPoints="1"/>
            </p:cNvSpPr>
            <p:nvPr/>
          </p:nvSpPr>
          <p:spPr bwMode="auto">
            <a:xfrm>
              <a:off x="617375" y="1952941"/>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71" name="Checkbox Group"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51Ms+nbyfVu8/rar16Pc9WeZNOI5/RkPKrNNJ6i6CPX+dgw3wmH0mPHq4RfPEU5+lWpK/xWRP00wE0AAzP3bvp8WyWnoOIU+WveMsukcb03vNskpdbH5m+8+bRRyBb7PUziMtxnWfMAvzLZ1GYpt3WRx+N0t37O0MAN3ASkT3Ce1sG8u//xr26CTrajr9bzNo5Ad3b2bmpKcBSy9j8vKletzVxz9aN/Xm4pZ98NjTKsf9Hj1HNU+ftul6mbb3OI93+kv5HeWnE2X8GWEehn2f00s3gvT9/ySYpv6yKWfq0aFZVk28NCy8EYYgDfldRJjdL0xBxbfeRYd2owPzGwUjxsM6JgQ9pogqUaRHj2q1q8tOkPdImX87yeiTcflxfNGk+TLL/T6svPLE3v1rNiFLP6moB8mxtbVk9c0eIc4clqjuTQ9x4l/Th42a9IL10fRR+bCwYqcq0nedEe6FA2ggmHSB3+1DMtIpVjc3Do/RMmCOblJ4gdig5gKT56g0ht8jeFYv1gnhyMSGcq3NLPOqlWPIALtCxh7YFHUEdj0WflHVLQNr0i+ydU/2sI3uq6GvimtUZ0bZuLLUhdvgqswP5pjAHezzPlxes5Xd3+kMwbxuPIi7qttXzomkfG+Ayr0cWafnb+aAqZbF3tvoOiOrKmEzyj1dQDsKP/GvUC8IT04XzohnL6OjfqEmBrwRJc31tub4iEvZenPB53jbp1TynyVb5EpEgPlhnZXmdkqdRkf5qK+IB63GkTIOP3ocXhIbiTIZq50YaXeRt+ouN3RuaUnLTKX5Ij9Kdw8OIEYxiY61fw15C6tyFG3GShk/WRUnKLm0mylHBxxFWwgNtfLPmHbD+JJh5Np07e9IxJfpnMUyoAS0/0B8eINxMxiqtROEBEOahtsT/ZAaeF8t8gAi9ttZA9Vy3Id8t4kj1JhqPMg71NOgODjEIewIdW6e8As14M5uAdL/rzZONR9CMEku6/N7305IICo2PzsevVyUFUeA6+/0vTj/6fevfd0kePP3kf5cfpb9kpGzJL6jbP35RLfP41CA2adMyz0hpUyPyY3PyiQrqp6D4Oy0aQvUXrYs6n8XHy0gabvnss0F22TBgdnUQpLzKm+IH+ekShnlGAx/yetv6+tYiROOTKb2bUQiGMTWDspZuwWwV1PPOIf14TBasnY+/KJbBKEehSb5DTT/55P3lTDkLkKlD7uB7xfc3is9mLRC1mP6D6cKoNivVDeK+YTR4evgMdSTjvD2orgMKYg3pCTwRXWGeePDlP71RULhsCL+x56g6wkMs+CpfkPkhIZitl7MMTDbMiFfzosydCz9o+m7FnO/Pl4Lqc9IHdtTvp5O7H50XS/gWt5bYQXVwuxB7o3aPxLx4IpickEqsbzYdNzhcr6uaPK6MxLthz1r9LTLYWTMlOwgNUNVwKibXcMiKOn08PXpTrR7fnR6ll1m5DoIe2+MNPnjTZq0ZMlB4cv2TeU2fZOXzapqBi7bYG2beOlKsbqaJBmGAuDWjyOyC+hKnWL7aJdvj/tq7vZ9jjDYDIcO9IiZfrLI6f1OJ97uHD2Ns+Es+dIbgbxdZSYzWsEd8ZSJQUjYSwRUU96cu9d0PRW0vN8wKT0fEv4+GFTfPhuPQ/nfsxDmwn0WTNebZYJrfx9L6HMXKy9klE33Jt4P6xIcQ2LWv8X6JrOlGCHEYIeXGb65XTL7emsgJuebjL5qKAaLVeNFU7PGlv/AXevOo6ppA7Ha+eFW1LIrsNZ3Tl3GE8LBKxJtftUWJJZX2BS0u+IEhgHQDtvfX/X6ahDMXZzBTyCE7tD+3n9/gangA4slC/7nBtYjyof/c8D6ewMHbZQfvM2+UMlGbnDn/uUV/eDx1mPqd3ewBmYdj6Gm2fJXDR89fK6gBWxh7bqSdeW45JjxWSt5TQI7XrXywkd1jj/Rm37+x26AluhYtSz4UcXH5dfuH2LGoPaneDclX7HkP0uJxni85n0LoTf5u7OmzzFA0NfRs8KK7D7zqr80Tzyji5KWxD5wS1n4/i5Pi2bT/v06LPy2ItIjLP3RWePXyZ3FWPDv//4FZuWWzwZAp9rwHwXhpKBzre8wMni+ymihcjhUEuelf8irZ+9H9FmS4ockNX9+KgLcg3OBwnSm/acwbMB3MGOBhw180P0mxyYbg1zyYWWc1xOf8XTUDE3z4Mz/jWRfbzpeiwXYbsnt4biCnG8pNsvW10zc3YKDxuM3wmGicQm9KChTsi29J3FetsAYyqdq2WtwgIQPxtSXeTfwx8L43c5Rh3PB8LejefG/O2OMhun2RvSU3dl3nYIqRUDClRXlhHLuMRN8bSlLGBkugdbEq8+YGYY1kXnsMeRvH/BYCLfrdTA71Z+fpdi65vOYmx2Q53x+GG2EayN9NSWDz+BJPyb9zpAQdKvKJJ8RIoIQt8MHP/MzNHeEJO/rE/f3dYkZ5f80pB028T6TRe/cFBL2uvp0XF/M27EuaeB9oo6/Vl580UMjeB+8JuQPKJTTiw7qFGb4Fd+O5vZ71nwktNL69Rduvb5Y3GjtemhDEv76FiemRjg37hrTIYG4eHihyTeFKjTMGJNyqPb2/Q+EfpZTtGVwGNc+HEPp3vZnSeOIZcPPcLvdP5oaXr7/84vTdNOfFyDR/d/vEMBJfz6uLi7wen9Z1VW999CwrsBpA1rmwmdv0F+/8EvqTst7LaS6Z2ybHlFDDRmaflkdzMlyUOUN8s3WHA5Rh0zc89ptWG25IN8vyN5YElmaJlYaCPHM3e/c1Esyd9UF/4eq917FvWH66caXXLEb223SwLL2VJv1ow8rhDWhtp7sxC/w+aWyi89M1rZ1PQVHrJcbbMhaSYjc4acI9MqzxE6PyLfxB6fKNu0DcnELdoLM2pv9u8tm7aNjFx02BAJ5bKNFOZrPHA7dMcXL7mEfHCH8vyg/d51Yp0lsMCQ/xz0sTTdzAPt0n9LI28xCa3GJkeALPIwr1ed/v2dRGXaFPbtc9nk0jQY/bN2N1K6cYTyDAEqm8xxx4Iufs9AahPrGNbiHW3ccq2lsLeve5JVPiuRWTm+c94OKJDOTWqqL7vGfXeET0B6Ky99AD3ee9SGaer4E/Hl9vvDfXdp9uOHYT676HNuk+nWjs50a/dJ/No/2mNU73CTSQlyH5etA83eAihQ0ayRvE+2uk7gPB7vb6fhqq+3xN8cDztcTRPB/QL54IIb62hus+H4gaHlF7AzmlD9CA3eeDpsA838B48fga84OlrPt4+ZthDeqJ2gdo0O7TSR19cxr1ayu07oNAdmZiaw5gaQ03vSxMSKtfTG149s102wkRwliQ6LQh8+JnXfyMi2RbvqGJCxHqpIXCL392uhx/tZqRtn9GGRAs325xuP+NzfqGWO19Uo2bnlssDN703Grp7zbPN6SlwjXXkHIfaDf8Z3Cl0vH6zTx3Yy8fOkEf8PoHvPrBLPGBrHCLuWET/SET9DXJ8zVe+xqvfO0J+JqE/1mSucF5dLbl60zhexL0PZq/R9P3nqL3nJpb0O69ZeCWw7tFs1s0uTWBbkmYb4hHB+lqgN2GoB+0qjf01Y0Eu4FQN47sRn4ZQO7nfukqI+e5vwL0Bk70T5ITLatVA6tP/Q/DBZeNzW9YnXqVL6pLePRzxJJNK+jxgto3tER1WdHStHTz3ItYtr6RRamjdPf289PxYX8Yy1B4JI/Q6+vnZHln4xoVSd0t8kY3ZMS/NhA/iXU7IINTItwWIfrXQOtp0ayqZjMyG1TirXWKeW6YwE06puZhD4lyKMnDCsc8X1uVvr8KavJWNNDjhvThtM7PP/sIqhGaUabho7tHdrn/6+ogXeG/Ue2cV3W6VZBMFxv0gRP7Q2p3RGvj9HN7+/bKaFDRFN+/keduYPzjdqsYMCWdP99rnr5bE/PlNdMHk9WIHqvOybAZjL7G3EyJV5uubn6UngkRsknZSe9F6GlAnR2vVpCQVFRrhASmJXfjLyHfqr1zXG/7RpCe1Tci76wnlLTvJrJCHEc9HMwnfmrLUOD2fNjOi2YsNKN/BxiOG3nUMr9uah4Qy/2x6ZWBZPZtvSIlowAwZu3WhLjI2/QXG8/KDnBA393QuTOIX697j1xfDwFnTL8eAh7xb4+Acv6kqsr0rGEa5LP36T/+xQaL2CPX+CeLpiCVkX72WfpFMa2rpjpvx1+enxdTLN7U+fiLpnpTF69bwnS8wO/rIZYcMIDN18AzhmB6mZXrPP09bo8nacVbtX22ITX7vpPZtHWxvEiRW/5hzCTcG6bTV21RNuPP85az2jdnNL/ByYK/znNDKzzLi3ZOQcYX2TujnIGPfH5DyC7Tq9M8fr2eCCm3dkYD4KKmwTwdwrzuEWYkHb0HfTZpEfIi6rqYufmvXgv2tzcs+iYWJIgKwHYANdYXhdEX1NbqjkGKYIrsGxvmQTv/6F36ES2YtcM45CQxDBVtxiRJddt8t2jnWx+9++jObTqw8Hmp7LSZsmXOsxlo8G5oHMr1A4htmiD2aK2feOtJYXebkysphSRpxemVZpjI1uZ/7Wj1xpzOphjkZgcNz4Ds2/TBz9YIHPBNY7iN04hnwyg8v+ibH8XNuhVPzJGNtXtPPcNs3FnC9BTH7Rl7SHbTX/gL09+1/8WwVG8goQo7Q9MUAynz3TtjMr4LBr8xS2DVGmC8t9sBDfXeGMepslml4Rka6S1Ht2ltOMoNeN64PuO6cOBP/ZV+/JL/BxQTzjLNXAAA&lt;/Code&gt;&lt;CodeSignature&gt;nN5CVgaD2kAFNKm/TLCzSnjaykxqvR8qPaaetQn6/TZ4AQmVsEah5ezF9PcPl74y8oGtO4dj9+FxpVKGOIkpnppw3tkDOZealUAhftiCE7qDnu4wOGPl/2WnOPgqxp+REXZGu4e/LGqFtf2f6970R8bcfJs8wL92qLw2ei+7apmlKAOGqx6d4WPM2QBLmg9muQgL+nO7qTggBkYmdnk5EDjkd9e3EbD5Nvq2ruNmB3skaZwGD/YkOVpYQ5cFL6mANmZ1XoK7oK/IpyanDwKWtt9+fI/XIz8FYgPrBl52rhj6bzJvh46G7p7n94y0gzLdttb9Eh+qG7yuvtuuZqw8Bw==&lt;/CodeSignature&gt;&lt;/SmartOptions&gt;&lt;SmartResize enabled=&quot;True&quot; minWidth=&quot;0&quot; minHeight=&quot;0&quot; /&gt;&lt;/SmartSettings&gt;">
            <a:extLst>
              <a:ext uri="{FF2B5EF4-FFF2-40B4-BE49-F238E27FC236}">
                <a16:creationId xmlns:a16="http://schemas.microsoft.com/office/drawing/2014/main" id="{A61673D3-917B-471A-BE98-36B8A390DE94}"/>
              </a:ext>
            </a:extLst>
          </p:cNvPr>
          <p:cNvGrpSpPr/>
          <p:nvPr>
            <p:custDataLst>
              <p:tags r:id="rId7"/>
            </p:custDataLst>
          </p:nvPr>
        </p:nvGrpSpPr>
        <p:grpSpPr>
          <a:xfrm>
            <a:off x="5062595" y="1936276"/>
            <a:ext cx="808280" cy="842660"/>
            <a:chOff x="595686" y="1261242"/>
            <a:chExt cx="808280" cy="842660"/>
          </a:xfrm>
        </p:grpSpPr>
        <p:sp>
          <p:nvSpPr>
            <p:cNvPr id="72" name="Box" descr="&lt;Tags&gt;&lt;SMARTRESIZEANCHORS&gt;None,None,Absolute,None&lt;/SMARTRESIZEANCHORS&gt;&lt;/Tags&gt;">
              <a:extLst>
                <a:ext uri="{FF2B5EF4-FFF2-40B4-BE49-F238E27FC236}">
                  <a16:creationId xmlns:a16="http://schemas.microsoft.com/office/drawing/2014/main" id="{F784209E-36A2-4591-8B4C-32EFF5C07476}"/>
                </a:ext>
              </a:extLst>
            </p:cNvPr>
            <p:cNvSpPr/>
            <p:nvPr/>
          </p:nvSpPr>
          <p:spPr>
            <a:xfrm>
              <a:off x="595686" y="1301647"/>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73" name="Label" descr="&lt;Tags&gt;&lt;SMARTRESIZEANCHORS&gt;Relative,Relative,Absolute,Absolute&lt;/SMARTRESIZEANCHORS&gt;&lt;/Tags&gt;">
              <a:extLst>
                <a:ext uri="{FF2B5EF4-FFF2-40B4-BE49-F238E27FC236}">
                  <a16:creationId xmlns:a16="http://schemas.microsoft.com/office/drawing/2014/main" id="{B7660F09-187D-46F6-8769-1E82944B4712}"/>
                </a:ext>
              </a:extLst>
            </p:cNvPr>
            <p:cNvSpPr txBox="1"/>
            <p:nvPr/>
          </p:nvSpPr>
          <p:spPr>
            <a:xfrm>
              <a:off x="727242" y="1261242"/>
              <a:ext cx="67672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 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74" name="Check" descr="&lt;Tags&gt;&lt;SMARTRESIZEANCHORS&gt;None,None,Absolute,None&lt;/SMARTRESIZEANCHORS&gt;&lt;/Tags&gt;" hidden="1">
              <a:extLst>
                <a:ext uri="{FF2B5EF4-FFF2-40B4-BE49-F238E27FC236}">
                  <a16:creationId xmlns:a16="http://schemas.microsoft.com/office/drawing/2014/main" id="{02B75736-A209-4A66-AA45-41F724E3267F}"/>
                </a:ext>
              </a:extLst>
            </p:cNvPr>
            <p:cNvSpPr>
              <a:spLocks noEditPoints="1"/>
            </p:cNvSpPr>
            <p:nvPr/>
          </p:nvSpPr>
          <p:spPr bwMode="auto">
            <a:xfrm>
              <a:off x="617375" y="1322647"/>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75" name="Box" descr="&lt;Tags&gt;&lt;SMARTRESIZEANCHORS&gt;None,None,Absolute,None&lt;/SMARTRESIZEANCHORS&gt;&lt;/Tags&gt;">
              <a:extLst>
                <a:ext uri="{FF2B5EF4-FFF2-40B4-BE49-F238E27FC236}">
                  <a16:creationId xmlns:a16="http://schemas.microsoft.com/office/drawing/2014/main" id="{46AE0C4D-F37A-471C-BD65-F04003333941}"/>
                </a:ext>
              </a:extLst>
            </p:cNvPr>
            <p:cNvSpPr/>
            <p:nvPr/>
          </p:nvSpPr>
          <p:spPr>
            <a:xfrm>
              <a:off x="595686" y="1511745"/>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76" name="Label" descr="&lt;Tags&gt;&lt;SMARTRESIZEANCHORS&gt;Relative,Relative,Absolute,Absolute&lt;/SMARTRESIZEANCHORS&gt;&lt;/Tags&gt;">
              <a:extLst>
                <a:ext uri="{FF2B5EF4-FFF2-40B4-BE49-F238E27FC236}">
                  <a16:creationId xmlns:a16="http://schemas.microsoft.com/office/drawing/2014/main" id="{2373D193-B40F-4E60-8819-175F7D503FEC}"/>
                </a:ext>
              </a:extLst>
            </p:cNvPr>
            <p:cNvSpPr txBox="1"/>
            <p:nvPr/>
          </p:nvSpPr>
          <p:spPr>
            <a:xfrm>
              <a:off x="727242" y="1471340"/>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77" name="Check" descr="&lt;Tags&gt;&lt;SMARTRESIZEANCHORS&gt;None,None,Absolute,None&lt;/SMARTRESIZEANCHORS&gt;&lt;/Tags&gt;">
              <a:extLst>
                <a:ext uri="{FF2B5EF4-FFF2-40B4-BE49-F238E27FC236}">
                  <a16:creationId xmlns:a16="http://schemas.microsoft.com/office/drawing/2014/main" id="{36273635-0F14-441C-85E0-66556203F592}"/>
                </a:ext>
              </a:extLst>
            </p:cNvPr>
            <p:cNvSpPr>
              <a:spLocks noEditPoints="1"/>
            </p:cNvSpPr>
            <p:nvPr/>
          </p:nvSpPr>
          <p:spPr bwMode="auto">
            <a:xfrm>
              <a:off x="617375" y="1532745"/>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78" name="Box" descr="&lt;Tags&gt;&lt;SMARTRESIZEANCHORS&gt;None,None,Absolute,None&lt;/SMARTRESIZEANCHORS&gt;&lt;/Tags&gt;">
              <a:extLst>
                <a:ext uri="{FF2B5EF4-FFF2-40B4-BE49-F238E27FC236}">
                  <a16:creationId xmlns:a16="http://schemas.microsoft.com/office/drawing/2014/main" id="{97210B4F-4508-42CE-A9AA-2E9BF8691CA0}"/>
                </a:ext>
              </a:extLst>
            </p:cNvPr>
            <p:cNvSpPr/>
            <p:nvPr/>
          </p:nvSpPr>
          <p:spPr>
            <a:xfrm>
              <a:off x="595686" y="1721843"/>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79" name="Label" descr="&lt;Tags&gt;&lt;SMARTRESIZEANCHORS&gt;Relative,Relative,Absolute,Absolute&lt;/SMARTRESIZEANCHORS&gt;&lt;/Tags&gt;">
              <a:extLst>
                <a:ext uri="{FF2B5EF4-FFF2-40B4-BE49-F238E27FC236}">
                  <a16:creationId xmlns:a16="http://schemas.microsoft.com/office/drawing/2014/main" id="{AF578449-F828-471D-A587-D3F4E12507DD}"/>
                </a:ext>
              </a:extLst>
            </p:cNvPr>
            <p:cNvSpPr txBox="1"/>
            <p:nvPr/>
          </p:nvSpPr>
          <p:spPr>
            <a:xfrm>
              <a:off x="727242" y="1681438"/>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80" name="Check" descr="&lt;Tags&gt;&lt;SMARTRESIZEANCHORS&gt;None,None,Absolute,None&lt;/SMARTRESIZEANCHORS&gt;&lt;/Tags&gt;">
              <a:extLst>
                <a:ext uri="{FF2B5EF4-FFF2-40B4-BE49-F238E27FC236}">
                  <a16:creationId xmlns:a16="http://schemas.microsoft.com/office/drawing/2014/main" id="{D61FFC92-790C-4614-8794-D014CDF3E99F}"/>
                </a:ext>
              </a:extLst>
            </p:cNvPr>
            <p:cNvSpPr>
              <a:spLocks noEditPoints="1"/>
            </p:cNvSpPr>
            <p:nvPr/>
          </p:nvSpPr>
          <p:spPr bwMode="auto">
            <a:xfrm>
              <a:off x="617375" y="1742843"/>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81" name="Box" descr="&lt;Tags&gt;&lt;SMARTRESIZEANCHORS&gt;None,None,Absolute,None&lt;/SMARTRESIZEANCHORS&gt;&lt;/Tags&gt;">
              <a:extLst>
                <a:ext uri="{FF2B5EF4-FFF2-40B4-BE49-F238E27FC236}">
                  <a16:creationId xmlns:a16="http://schemas.microsoft.com/office/drawing/2014/main" id="{DDD2C10F-566E-4F55-AF4A-9715C3BB4396}"/>
                </a:ext>
              </a:extLst>
            </p:cNvPr>
            <p:cNvSpPr/>
            <p:nvPr/>
          </p:nvSpPr>
          <p:spPr>
            <a:xfrm>
              <a:off x="595686" y="1931941"/>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82" name="Label" descr="&lt;Tags&gt;&lt;SMARTRESIZEANCHORS&gt;Relative,Relative,Absolute,Absolute&lt;/SMARTRESIZEANCHORS&gt;&lt;/Tags&gt;">
              <a:extLst>
                <a:ext uri="{FF2B5EF4-FFF2-40B4-BE49-F238E27FC236}">
                  <a16:creationId xmlns:a16="http://schemas.microsoft.com/office/drawing/2014/main" id="{76B07F04-9B36-497D-BF88-67E75FCD9DE6}"/>
                </a:ext>
              </a:extLst>
            </p:cNvPr>
            <p:cNvSpPr txBox="1"/>
            <p:nvPr/>
          </p:nvSpPr>
          <p:spPr>
            <a:xfrm>
              <a:off x="727242" y="1891536"/>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83" name="Check" descr="&lt;Tags&gt;&lt;SMARTRESIZEANCHORS&gt;None,None,Absolute,None&lt;/SMARTRESIZEANCHORS&gt;&lt;/Tags&gt;" hidden="1">
              <a:extLst>
                <a:ext uri="{FF2B5EF4-FFF2-40B4-BE49-F238E27FC236}">
                  <a16:creationId xmlns:a16="http://schemas.microsoft.com/office/drawing/2014/main" id="{DE958586-863C-441B-AADF-5CE87367F1C9}"/>
                </a:ext>
              </a:extLst>
            </p:cNvPr>
            <p:cNvSpPr>
              <a:spLocks noEditPoints="1"/>
            </p:cNvSpPr>
            <p:nvPr/>
          </p:nvSpPr>
          <p:spPr bwMode="auto">
            <a:xfrm>
              <a:off x="617375" y="1952941"/>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84" name="Checkbox Group"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51Ms+nbyfVu8/rar16Pc9WeZNOI5/RkPKrNNJ6i6CPX+dgw3wmH0mPHq4RfPEU5+lWpK/xWRP00wE0AAzP3bvp8WyWnoOIU+WveMsukcb03vNskpdbH5m+8+bRRyBb7PUziMtxnWfMAvzLZ1GYpt3WRx+N0t37O0MAN3ASkT3Ce1sG8u//xr26CTrajr9bzNo5Ad3b2bmpKcBSy9j8vKletzVxz9aN/Xm4pZ98NjTKsf9Hj1HNU+ftul6mbb3OI93+kv5HeWnE2X8GWEehn2f00s3gvT9/ySYpv6yKWfq0aFZVk28NCy8EYYgDfldRJjdL0xBxbfeRYd2owPzGwUjxsM6JgQ9pogqUaRHj2q1q8tOkPdImX87yeiTcflxfNGk+TLL/T6svPLE3v1rNiFLP6moB8mxtbVk9c0eIc4clqjuTQ9x4l/Th42a9IL10fRR+bCwYqcq0nedEe6FA2ggmHSB3+1DMtIpVjc3Do/RMmCOblJ4gdig5gKT56g0ht8jeFYv1gnhyMSGcq3NLPOqlWPIALtCxh7YFHUEdj0WflHVLQNr0i+ydU/2sI3uq6GvimtUZ0bZuLLUhdvgqswP5pjAHezzPlxes5Xd3+kMwbxuPIi7qttXzomkfG+Ayr0cWafnb+aAqZbF3tvoOiOrKmEzyj1dQDsKP/GvUC8IT04XzohnL6OjfqEmBrwRJc31tub4iEvZenPB53jbp1TynyVb5EpEgPlhnZXmdkqdRkf5qK+IB63GkTIOP3ocXhIbiTIZq50YaXeRt+ouN3RuaUnLTKX5Ij9Kdw8OIEYxiY61fw15C6tyFG3GShk/WRUnKLm0mylHBxxFWwgNtfLPmHbD+JJh5Np07e9IxJfpnMUyoAS0/0B8eINxMxiqtROEBEOahtsT/ZAaeF8t8gAi9ttZA9Vy3Id8t4kj1JhqPMg71NOgODjEIewIdW6e8As14M5uAdL/rzZONR9CMEku6/N7305IICo2PzsevVyUFUeA6+/0vTj/6fevfd0kePP3kf5cfpb9kpGzJL6jbP35RLfP41CA2adMyz0hpUyPyY3PyiQrqp6D4Oy0aQvUXrYs6n8XHy0gabvnss0F22TBgdnUQpLzKm+IH+ekShnlGAx/yetv6+tYiROOTKb2bUQiGMTWDspZuwWwV1PPOIf14TBasnY+/KJbBKEehSb5DTT/55P3lTDkLkKlD7uB7xfc3is9mLRC1mP6D6cKoNivVDeK+YTR4evgMdSTjvD2orgMKYg3pCTwRXWGeePDlP71RULhsCL+x56g6wkMs+CpfkPkhIZitl7MMTDbMiFfzosydCz9o+m7FnO/Pl4Lqc9IHdtTvp5O7H50XS/gWt5bYQXVwuxB7o3aPxLx4IpickEqsbzYdNzhcr6uaPK6MxLthz1r9LTLYWTMlOwgNUNVwKibXcMiKOn08PXpTrR7fnR6ll1m5DoIe2+MNPnjTZq0ZMlB4cv2TeU2fZOXzapqBi7bYG2beOlKsbqaJBmGAuDWjyOyC+hKnWL7aJdvj/tq7vZ9jjDYDIcO9IiZfrLI6f1OJ97uHD2Ns+Es+dIbgbxdZSYzWsEd8ZSJQUjYSwRUU96cu9d0PRW0vN8wKT0fEv4+GFTfPhuPQ/nfsxDmwn0WTNebZYJrfx9L6HMXKy9klE33Jt4P6xIcQ2LWv8X6JrOlGCHEYIeXGb65XTL7emsgJuebjL5qKAaLVeNFU7PGlv/AXevOo6ppA7Ha+eFW1LIrsNZ3Tl3GE8LBKxJtftUWJJZX2BS0u+IEhgHQDtvfX/X6ahDMXZzBTyCE7tD+3n9/gangA4slC/7nBtYjyof/c8D6ewMHbZQfvM2+UMlGbnDn/uUV/eDx1mPqd3ewBmYdj6Gm2fJXDR89fK6gBWxh7bqSdeW45JjxWSt5TQI7XrXywkd1jj/Rm37+x26AluhYtSz4UcXH5dfuH2LGoPaneDclX7HkP0uJxni85n0LoTf5u7OmzzFA0NfRs8KK7D7zqr80Tzyji5KWxD5wS1n4/i5Pi2bT/v06LPy2ItIjLP3RWePXyZ3FWPDv//4FZuWWzwZAp9rwHwXhpKBzre8wMni+ymihcjhUEuelf8irZ+9H9FmS4ockNX9+KgLcg3OBwnSm/acwbMB3MGOBhw180P0mxyYbg1zyYWWc1xOf8XTUDE3z4Mz/jWRfbzpeiwXYbsnt4biCnG8pNsvW10zc3YKDxuM3wmGicQm9KChTsi29J3FetsAYyqdq2WtwgIQPxtSXeTfwx8L43c5Rh3PB8LejefG/O2OMhun2RvSU3dl3nYIqRUDClRXlhHLuMRN8bSlLGBkugdbEq8+YGYY1kXnsMeRvH/BYCLfrdTA71Z+fpdi65vOYmx2Q53x+GG2EayN9NSWDz+BJPyb9zpAQdKvKJJ8RIoIQt8MHP/MzNHeEJO/rE/f3dYkZ5f80pB028T6TRe/cFBL2uvp0XF/M27EuaeB9oo6/Vl580UMjeB+8JuQPKJTTiw7qFGb4Fd+O5vZ71nwktNL69Rduvb5Y3GjtemhDEv76FiemRjg37hrTIYG4eHihyTeFKjTMGJNyqPb2/Q+EfpZTtGVwGNc+HEPp3vZnSeOIZcPPcLvdP5oaXr7/84vTdNOfFyDR/d/vEMBJfz6uLi7wen9Z1VW999CwrsBpA1rmwmdv0F+/8EvqTst7LaS6Z2ybHlFDDRmaflkdzMlyUOUN8s3WHA5Rh0zc89ptWG25IN8vyN5YElmaJlYaCPHM3e/c1Esyd9UF/4eq917FvWH66caXXLEb223SwLL2VJv1ow8rhDWhtp7sxC/w+aWyi89M1rZ1PQVHrJcbbMhaSYjc4acI9MqzxE6PyLfxB6fKNu0DcnELdoLM2pv9u8tm7aNjFx02BAJ5bKNFOZrPHA7dMcXL7mEfHCH8vyg/d51Yp0lsMCQ/xz0sTTdzAPt0n9LI28xCa3GJkeALPIwr1ed/v2dRGXaFPbtc9nk0jQY/bN2N1K6cYTyDAEqm8xxx4Iufs9AahPrGNbiHW3ccq2lsLeve5JVPiuRWTm+c94OKJDOTWqqL7vGfXeET0B6Ky99AD3ee9SGaer4E/Hl9vvDfXdp9uOHYT676HNuk+nWjs50a/dJ/No/2mNU73CTSQlyH5etA83eAihQ0ayRvE+2uk7gPB7vb6fhqq+3xN8cDztcTRPB/QL54IIb62hus+H4gaHlF7AzmlD9CA3eeDpsA838B48fga84OlrPt4+ZthDeqJ2gdo0O7TSR19cxr1ayu07oNAdmZiaw5gaQ03vSxMSKtfTG149s102wkRwliQ6LQh8+JnXfyMi2RbvqGJCxHqpIXCL392uhx/tZqRtn9GGRAs325xuP+NzfqGWO19Uo2bnlssDN703Grp7zbPN6SlwjXXkHIfaDf8Z3Cl0vH6zTx3Yy8fOkEf8PoHvPrBLPGBrHCLuWET/SET9DXJ8zVe+xqvfO0J+JqE/1mSucF5dLbl60zhexL0PZq/R9P3nqL3nJpb0O69ZeCWw7tFs1s0uTWBbkmYb4hHB+lqgN2GoB+0qjf01Y0Eu4FQN47sRn4ZQO7nfukqI+e5vwL0Bk70T5ITLatVA6tP/Q/DBZeNzW9YnXqVL6pLePRzxJJNK+jxgto3tER1WdHStHTz3ItYtr6RRamjdPf289PxYX8Yy1B4JI/Q6+vnZHln4xoVSd0t8kY3ZMS/NhA/iXU7IINTItwWIfrXQOtp0ayqZjMyG1TirXWKeW6YwE06puZhD4lyKMnDCsc8X1uVvr8KavJWNNDjhvThtM7PP/sIqhGaUabho7tHdrn/6+ogXeG/Ue2cV3W6VZBMFxv0gRP7Q2p3RGvj9HN7+/bKaFDRFN+/keduYPzjdqsYMCWdP99rnr5bE/PlNdMHk9WIHqvOybAZjL7G3EyJV5uubn6UngkRsknZSe9F6GlAnR2vVpCQVFRrhASmJXfjLyHfqr1zXG/7RpCe1Tci76wnlLTvJrJCHEc9HMwnfmrLUOD2fNjOi2YsNKN/BxiOG3nUMr9uah4Qy/2x6ZWBZPZtvSIlowAwZu3WhLjI2/QXG8/KDnBA393QuTOIX697j1xfDwFnTL8eAh7xb4+Acv6kqsr0rGEa5LP36T/+xQaL2CPX+CeLpiCVkX72WfpFMa2rpjpvx1+enxdTLN7U+fiLpnpTF69bwnS8wO/rIZYcMIDN18AzhmB6mZXrPP09bo8nacVbtX22ITX7vpPZtHWxvEiRW/5hzCTcG6bTV21RNuPP85az2jdnNL/ByYK/znNDKzzLi3ZOQcYX2TujnIGPfH5DyC7Tq9M8fr2eCCm3dkYD4KKmwTwdwrzuEWYkHb0HfTZpEfIi6rqYufmvXgv2tzcs+iYWJIgKwHYANdYXhdEX1NbqjkGKYIrsGxvmQTv/6F36ES2YtcM45CQxDBVtxiRJddt8t2jnWx+9++jObTqw8Hmp7LSZsmXOsxlo8G5oHMr1A4htmiD2aK2feOtJYXebkysphSRpxemVZpjI1uZ/7Wj1xpzOphjkZgcNz4Ds2/TBz9YIHPBNY7iN04hnwyg8v+ibH8XNuhVPzJGNtXtPPcNs3FnC9BTH7Rl7SHbTX/gL09+1/8WwVG8goQo7Q9MUAynz3TtjMr4LBr8xS2DVGmC8t9sBDfXeGMepslml4Rka6S1Ht2ltOMoNeN64PuO6cOBP/ZV+/JL/BxQTzjLNXAAA&lt;/Code&gt;&lt;CodeSignature&gt;nN5CVgaD2kAFNKm/TLCzSnjaykxqvR8qPaaetQn6/TZ4AQmVsEah5ezF9PcPl74y8oGtO4dj9+FxpVKGOIkpnppw3tkDOZealUAhftiCE7qDnu4wOGPl/2WnOPgqxp+REXZGu4e/LGqFtf2f6970R8bcfJs8wL92qLw2ei+7apmlKAOGqx6d4WPM2QBLmg9muQgL+nO7qTggBkYmdnk5EDjkd9e3EbD5Nvq2ruNmB3skaZwGD/YkOVpYQ5cFL6mANmZ1XoK7oK/IpyanDwKWtt9+fI/XIz8FYgPrBl52rhj6bzJvh46G7p7n94y0gzLdttb9Eh+qG7yuvtuuZqw8Bw==&lt;/CodeSignature&gt;&lt;/SmartOptions&gt;&lt;SmartResize enabled=&quot;True&quot; minWidth=&quot;0&quot; minHeight=&quot;0&quot; /&gt;&lt;/SmartSettings&gt;">
            <a:extLst>
              <a:ext uri="{FF2B5EF4-FFF2-40B4-BE49-F238E27FC236}">
                <a16:creationId xmlns:a16="http://schemas.microsoft.com/office/drawing/2014/main" id="{2BBED2D4-FF98-4B03-9A37-67AFB6FE7557}"/>
              </a:ext>
            </a:extLst>
          </p:cNvPr>
          <p:cNvGrpSpPr/>
          <p:nvPr>
            <p:custDataLst>
              <p:tags r:id="rId8"/>
            </p:custDataLst>
          </p:nvPr>
        </p:nvGrpSpPr>
        <p:grpSpPr>
          <a:xfrm>
            <a:off x="6257017" y="1936276"/>
            <a:ext cx="808280" cy="842660"/>
            <a:chOff x="595686" y="1261242"/>
            <a:chExt cx="808280" cy="842660"/>
          </a:xfrm>
        </p:grpSpPr>
        <p:sp>
          <p:nvSpPr>
            <p:cNvPr id="85" name="Box" descr="&lt;Tags&gt;&lt;SMARTRESIZEANCHORS&gt;None,None,Absolute,None&lt;/SMARTRESIZEANCHORS&gt;&lt;/Tags&gt;">
              <a:extLst>
                <a:ext uri="{FF2B5EF4-FFF2-40B4-BE49-F238E27FC236}">
                  <a16:creationId xmlns:a16="http://schemas.microsoft.com/office/drawing/2014/main" id="{F6449049-1859-4208-AA84-7A723F5C6867}"/>
                </a:ext>
              </a:extLst>
            </p:cNvPr>
            <p:cNvSpPr/>
            <p:nvPr/>
          </p:nvSpPr>
          <p:spPr>
            <a:xfrm>
              <a:off x="595686" y="1301647"/>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86" name="Label" descr="&lt;Tags&gt;&lt;SMARTRESIZEANCHORS&gt;Relative,Relative,Absolute,Absolute&lt;/SMARTRESIZEANCHORS&gt;&lt;/Tags&gt;">
              <a:extLst>
                <a:ext uri="{FF2B5EF4-FFF2-40B4-BE49-F238E27FC236}">
                  <a16:creationId xmlns:a16="http://schemas.microsoft.com/office/drawing/2014/main" id="{EE857350-9795-4C48-8E96-0486792269D5}"/>
                </a:ext>
              </a:extLst>
            </p:cNvPr>
            <p:cNvSpPr txBox="1"/>
            <p:nvPr/>
          </p:nvSpPr>
          <p:spPr>
            <a:xfrm>
              <a:off x="727242" y="1261242"/>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87" name="Check" descr="&lt;Tags&gt;&lt;SMARTRESIZEANCHORS&gt;None,None,Absolute,None&lt;/SMARTRESIZEANCHORS&gt;&lt;/Tags&gt;">
              <a:extLst>
                <a:ext uri="{FF2B5EF4-FFF2-40B4-BE49-F238E27FC236}">
                  <a16:creationId xmlns:a16="http://schemas.microsoft.com/office/drawing/2014/main" id="{585D6810-7290-4F7F-9E1A-4C4BBF074637}"/>
                </a:ext>
              </a:extLst>
            </p:cNvPr>
            <p:cNvSpPr>
              <a:spLocks noEditPoints="1"/>
            </p:cNvSpPr>
            <p:nvPr/>
          </p:nvSpPr>
          <p:spPr bwMode="auto">
            <a:xfrm>
              <a:off x="617375" y="1322647"/>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88" name="Box" descr="&lt;Tags&gt;&lt;SMARTRESIZEANCHORS&gt;None,None,Absolute,None&lt;/SMARTRESIZEANCHORS&gt;&lt;/Tags&gt;">
              <a:extLst>
                <a:ext uri="{FF2B5EF4-FFF2-40B4-BE49-F238E27FC236}">
                  <a16:creationId xmlns:a16="http://schemas.microsoft.com/office/drawing/2014/main" id="{812AB58C-763C-4E13-A5AB-90E7B006F913}"/>
                </a:ext>
              </a:extLst>
            </p:cNvPr>
            <p:cNvSpPr/>
            <p:nvPr/>
          </p:nvSpPr>
          <p:spPr>
            <a:xfrm>
              <a:off x="595686" y="1511745"/>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89" name="Label" descr="&lt;Tags&gt;&lt;SMARTRESIZEANCHORS&gt;Relative,Relative,Absolute,Absolute&lt;/SMARTRESIZEANCHORS&gt;&lt;/Tags&gt;">
              <a:extLst>
                <a:ext uri="{FF2B5EF4-FFF2-40B4-BE49-F238E27FC236}">
                  <a16:creationId xmlns:a16="http://schemas.microsoft.com/office/drawing/2014/main" id="{2019FB2F-A323-4A46-9EB2-E6915BA3992E}"/>
                </a:ext>
              </a:extLst>
            </p:cNvPr>
            <p:cNvSpPr txBox="1"/>
            <p:nvPr/>
          </p:nvSpPr>
          <p:spPr>
            <a:xfrm>
              <a:off x="727242" y="1471340"/>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90" name="Check" descr="&lt;Tags&gt;&lt;SMARTRESIZEANCHORS&gt;None,None,Absolute,None&lt;/SMARTRESIZEANCHORS&gt;&lt;/Tags&gt;" hidden="1">
              <a:extLst>
                <a:ext uri="{FF2B5EF4-FFF2-40B4-BE49-F238E27FC236}">
                  <a16:creationId xmlns:a16="http://schemas.microsoft.com/office/drawing/2014/main" id="{E53E43F1-77A3-47BD-AF64-9891B680889A}"/>
                </a:ext>
              </a:extLst>
            </p:cNvPr>
            <p:cNvSpPr>
              <a:spLocks noEditPoints="1"/>
            </p:cNvSpPr>
            <p:nvPr/>
          </p:nvSpPr>
          <p:spPr bwMode="auto">
            <a:xfrm>
              <a:off x="617375" y="1532745"/>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91" name="Box" descr="&lt;Tags&gt;&lt;SMARTRESIZEANCHORS&gt;None,None,Absolute,None&lt;/SMARTRESIZEANCHORS&gt;&lt;/Tags&gt;">
              <a:extLst>
                <a:ext uri="{FF2B5EF4-FFF2-40B4-BE49-F238E27FC236}">
                  <a16:creationId xmlns:a16="http://schemas.microsoft.com/office/drawing/2014/main" id="{35FB28B6-2E5B-4BFF-B25A-E6F1037F2C46}"/>
                </a:ext>
              </a:extLst>
            </p:cNvPr>
            <p:cNvSpPr/>
            <p:nvPr/>
          </p:nvSpPr>
          <p:spPr>
            <a:xfrm>
              <a:off x="595686" y="1721843"/>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92" name="Label" descr="&lt;Tags&gt;&lt;SMARTRESIZEANCHORS&gt;Relative,Relative,Absolute,Absolute&lt;/SMARTRESIZEANCHORS&gt;&lt;/Tags&gt;">
              <a:extLst>
                <a:ext uri="{FF2B5EF4-FFF2-40B4-BE49-F238E27FC236}">
                  <a16:creationId xmlns:a16="http://schemas.microsoft.com/office/drawing/2014/main" id="{785786AE-9F33-41A5-94ED-AAE5FC4ACB2A}"/>
                </a:ext>
              </a:extLst>
            </p:cNvPr>
            <p:cNvSpPr txBox="1"/>
            <p:nvPr/>
          </p:nvSpPr>
          <p:spPr>
            <a:xfrm>
              <a:off x="727242" y="1681438"/>
              <a:ext cx="67672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 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93" name="Check" descr="&lt;Tags&gt;&lt;SMARTRESIZEANCHORS&gt;None,None,Absolute,None&lt;/SMARTRESIZEANCHORS&gt;&lt;/Tags&gt;" hidden="1">
              <a:extLst>
                <a:ext uri="{FF2B5EF4-FFF2-40B4-BE49-F238E27FC236}">
                  <a16:creationId xmlns:a16="http://schemas.microsoft.com/office/drawing/2014/main" id="{49AF5E10-AF60-492F-976D-086EBD152F0F}"/>
                </a:ext>
              </a:extLst>
            </p:cNvPr>
            <p:cNvSpPr>
              <a:spLocks noEditPoints="1"/>
            </p:cNvSpPr>
            <p:nvPr/>
          </p:nvSpPr>
          <p:spPr bwMode="auto">
            <a:xfrm>
              <a:off x="617375" y="1742843"/>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94" name="Box" descr="&lt;Tags&gt;&lt;SMARTRESIZEANCHORS&gt;None,None,Absolute,None&lt;/SMARTRESIZEANCHORS&gt;&lt;/Tags&gt;">
              <a:extLst>
                <a:ext uri="{FF2B5EF4-FFF2-40B4-BE49-F238E27FC236}">
                  <a16:creationId xmlns:a16="http://schemas.microsoft.com/office/drawing/2014/main" id="{1EF3F838-7722-4B8C-87EB-21FE7C7C4BEF}"/>
                </a:ext>
              </a:extLst>
            </p:cNvPr>
            <p:cNvSpPr/>
            <p:nvPr/>
          </p:nvSpPr>
          <p:spPr>
            <a:xfrm>
              <a:off x="595686" y="1931941"/>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95" name="Label" descr="&lt;Tags&gt;&lt;SMARTRESIZEANCHORS&gt;Relative,Relative,Absolute,Absolute&lt;/SMARTRESIZEANCHORS&gt;&lt;/Tags&gt;">
              <a:extLst>
                <a:ext uri="{FF2B5EF4-FFF2-40B4-BE49-F238E27FC236}">
                  <a16:creationId xmlns:a16="http://schemas.microsoft.com/office/drawing/2014/main" id="{5FE92622-8F4B-430C-BF5F-67682B2B6FCF}"/>
                </a:ext>
              </a:extLst>
            </p:cNvPr>
            <p:cNvSpPr txBox="1"/>
            <p:nvPr/>
          </p:nvSpPr>
          <p:spPr>
            <a:xfrm>
              <a:off x="727242" y="1891536"/>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96" name="Check" descr="&lt;Tags&gt;&lt;SMARTRESIZEANCHORS&gt;None,None,Absolute,None&lt;/SMARTRESIZEANCHORS&gt;&lt;/Tags&gt;">
              <a:extLst>
                <a:ext uri="{FF2B5EF4-FFF2-40B4-BE49-F238E27FC236}">
                  <a16:creationId xmlns:a16="http://schemas.microsoft.com/office/drawing/2014/main" id="{CEB15128-2487-4203-9F8E-EF04FB8A8CD8}"/>
                </a:ext>
              </a:extLst>
            </p:cNvPr>
            <p:cNvSpPr>
              <a:spLocks noEditPoints="1"/>
            </p:cNvSpPr>
            <p:nvPr/>
          </p:nvSpPr>
          <p:spPr bwMode="auto">
            <a:xfrm>
              <a:off x="617375" y="1952941"/>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97" name="Checkbox Group"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51Ms+nbyfVu8/rar16Pc9WeZNOI5/RkPKrNNJ6i6CPX+dgw3wmH0mPHq4RfPEU5+lWpK/xWRP00wE0AAzP3bvp8WyWnoOIU+WveMsukcb03vNskpdbH5m+8+bRRyBb7PUziMtxnWfMAvzLZ1GYpt3WRx+N0t37O0MAN3ASkT3Ce1sG8u//xr26CTrajr9bzNo5Ad3b2bmpKcBSy9j8vKletzVxz9aN/Xm4pZ98NjTKsf9Hj1HNU+ftul6mbb3OI93+kv5HeWnE2X8GWEehn2f00s3gvT9/ySYpv6yKWfq0aFZVk28NCy8EYYgDfldRJjdL0xBxbfeRYd2owPzGwUjxsM6JgQ9pogqUaRHj2q1q8tOkPdImX87yeiTcflxfNGk+TLL/T6svPLE3v1rNiFLP6moB8mxtbVk9c0eIc4clqjuTQ9x4l/Th42a9IL10fRR+bCwYqcq0nedEe6FA2ggmHSB3+1DMtIpVjc3Do/RMmCOblJ4gdig5gKT56g0ht8jeFYv1gnhyMSGcq3NLPOqlWPIALtCxh7YFHUEdj0WflHVLQNr0i+ydU/2sI3uq6GvimtUZ0bZuLLUhdvgqswP5pjAHezzPlxes5Xd3+kMwbxuPIi7qttXzomkfG+Ayr0cWafnb+aAqZbF3tvoOiOrKmEzyj1dQDsKP/GvUC8IT04XzohnL6OjfqEmBrwRJc31tub4iEvZenPB53jbp1TynyVb5EpEgPlhnZXmdkqdRkf5qK+IB63GkTIOP3ocXhIbiTIZq50YaXeRt+ouN3RuaUnLTKX5Ij9Kdw8OIEYxiY61fw15C6tyFG3GShk/WRUnKLm0mylHBxxFWwgNtfLPmHbD+JJh5Np07e9IxJfpnMUyoAS0/0B8eINxMxiqtROEBEOahtsT/ZAaeF8t8gAi9ttZA9Vy3Id8t4kj1JhqPMg71NOgODjEIewIdW6e8As14M5uAdL/rzZONR9CMEku6/N7305IICo2PzsevVyUFUeA6+/0vTj/6fevfd0kePP3kf5cfpb9kpGzJL6jbP35RLfP41CA2adMyz0hpUyPyY3PyiQrqp6D4Oy0aQvUXrYs6n8XHy0gabvnss0F22TBgdnUQpLzKm+IH+ekShnlGAx/yetv6+tYiROOTKb2bUQiGMTWDspZuwWwV1PPOIf14TBasnY+/KJbBKEehSb5DTT/55P3lTDkLkKlD7uB7xfc3is9mLRC1mP6D6cKoNivVDeK+YTR4evgMdSTjvD2orgMKYg3pCTwRXWGeePDlP71RULhsCL+x56g6wkMs+CpfkPkhIZitl7MMTDbMiFfzosydCz9o+m7FnO/Pl4Lqc9IHdtTvp5O7H50XS/gWt5bYQXVwuxB7o3aPxLx4IpickEqsbzYdNzhcr6uaPK6MxLthz1r9LTLYWTMlOwgNUNVwKibXcMiKOn08PXpTrR7fnR6ll1m5DoIe2+MNPnjTZq0ZMlB4cv2TeU2fZOXzapqBi7bYG2beOlKsbqaJBmGAuDWjyOyC+hKnWL7aJdvj/tq7vZ9jjDYDIcO9IiZfrLI6f1OJ97uHD2Ns+Es+dIbgbxdZSYzWsEd8ZSJQUjYSwRUU96cu9d0PRW0vN8wKT0fEv4+GFTfPhuPQ/nfsxDmwn0WTNebZYJrfx9L6HMXKy9klE33Jt4P6xIcQ2LWv8X6JrOlGCHEYIeXGb65XTL7emsgJuebjL5qKAaLVeNFU7PGlv/AXevOo6ppA7Ha+eFW1LIrsNZ3Tl3GE8LBKxJtftUWJJZX2BS0u+IEhgHQDtvfX/X6ahDMXZzBTyCE7tD+3n9/gangA4slC/7nBtYjyof/c8D6ewMHbZQfvM2+UMlGbnDn/uUV/eDx1mPqd3ewBmYdj6Gm2fJXDR89fK6gBWxh7bqSdeW45JjxWSt5TQI7XrXywkd1jj/Rm37+x26AluhYtSz4UcXH5dfuH2LGoPaneDclX7HkP0uJxni85n0LoTf5u7OmzzFA0NfRs8KK7D7zqr80Tzyji5KWxD5wS1n4/i5Pi2bT/v06LPy2ItIjLP3RWePXyZ3FWPDv//4FZuWWzwZAp9rwHwXhpKBzre8wMni+ymihcjhUEuelf8irZ+9H9FmS4ockNX9+KgLcg3OBwnSm/acwbMB3MGOBhw180P0mxyYbg1zyYWWc1xOf8XTUDE3z4Mz/jWRfbzpeiwXYbsnt4biCnG8pNsvW10zc3YKDxuM3wmGicQm9KChTsi29J3FetsAYyqdq2WtwgIQPxtSXeTfwx8L43c5Rh3PB8LejefG/O2OMhun2RvSU3dl3nYIqRUDClRXlhHLuMRN8bSlLGBkugdbEq8+YGYY1kXnsMeRvH/BYCLfrdTA71Z+fpdi65vOYmx2Q53x+GG2EayN9NSWDz+BJPyb9zpAQdKvKJJ8RIoIQt8MHP/MzNHeEJO/rE/f3dYkZ5f80pB028T6TRe/cFBL2uvp0XF/M27EuaeB9oo6/Vl580UMjeB+8JuQPKJTTiw7qFGb4Fd+O5vZ71nwktNL69Rduvb5Y3GjtemhDEv76FiemRjg37hrTIYG4eHihyTeFKjTMGJNyqPb2/Q+EfpZTtGVwGNc+HEPp3vZnSeOIZcPPcLvdP5oaXr7/84vTdNOfFyDR/d/vEMBJfz6uLi7wen9Z1VW999CwrsBpA1rmwmdv0F+/8EvqTst7LaS6Z2ybHlFDDRmaflkdzMlyUOUN8s3WHA5Rh0zc89ptWG25IN8vyN5YElmaJlYaCPHM3e/c1Esyd9UF/4eq917FvWH66caXXLEb223SwLL2VJv1ow8rhDWhtp7sxC/w+aWyi89M1rZ1PQVHrJcbbMhaSYjc4acI9MqzxE6PyLfxB6fKNu0DcnELdoLM2pv9u8tm7aNjFx02BAJ5bKNFOZrPHA7dMcXL7mEfHCH8vyg/d51Yp0lsMCQ/xz0sTTdzAPt0n9LI28xCa3GJkeALPIwr1ed/v2dRGXaFPbtc9nk0jQY/bN2N1K6cYTyDAEqm8xxx4Iufs9AahPrGNbiHW3ccq2lsLeve5JVPiuRWTm+c94OKJDOTWqqL7vGfXeET0B6Ky99AD3ee9SGaer4E/Hl9vvDfXdp9uOHYT676HNuk+nWjs50a/dJ/No/2mNU73CTSQlyH5etA83eAihQ0ayRvE+2uk7gPB7vb6fhqq+3xN8cDztcTRPB/QL54IIb62hus+H4gaHlF7AzmlD9CA3eeDpsA838B48fga84OlrPt4+ZthDeqJ2gdo0O7TSR19cxr1ayu07oNAdmZiaw5gaQ03vSxMSKtfTG149s102wkRwliQ6LQh8+JnXfyMi2RbvqGJCxHqpIXCL392uhx/tZqRtn9GGRAs325xuP+NzfqGWO19Uo2bnlssDN703Grp7zbPN6SlwjXXkHIfaDf8Z3Cl0vH6zTx3Yy8fOkEf8PoHvPrBLPGBrHCLuWET/SET9DXJ8zVe+xqvfO0J+JqE/1mSucF5dLbl60zhexL0PZq/R9P3nqL3nJpb0O69ZeCWw7tFs1s0uTWBbkmYb4hHB+lqgN2GoB+0qjf01Y0Eu4FQN47sRn4ZQO7nfukqI+e5vwL0Bk70T5ITLatVA6tP/Q/DBZeNzW9YnXqVL6pLePRzxJJNK+jxgto3tER1WdHStHTz3ItYtr6RRamjdPf289PxYX8Yy1B4JI/Q6+vnZHln4xoVSd0t8kY3ZMS/NhA/iXU7IINTItwWIfrXQOtp0ayqZjMyG1TirXWKeW6YwE06puZhD4lyKMnDCsc8X1uVvr8KavJWNNDjhvThtM7PP/sIqhGaUabho7tHdrn/6+ogXeG/Ue2cV3W6VZBMFxv0gRP7Q2p3RGvj9HN7+/bKaFDRFN+/keduYPzjdqsYMCWdP99rnr5bE/PlNdMHk9WIHqvOybAZjL7G3EyJV5uubn6UngkRsknZSe9F6GlAnR2vVpCQVFRrhASmJXfjLyHfqr1zXG/7RpCe1Tci76wnlLTvJrJCHEc9HMwnfmrLUOD2fNjOi2YsNKN/BxiOG3nUMr9uah4Qy/2x6ZWBZPZtvSIlowAwZu3WhLjI2/QXG8/KDnBA393QuTOIX697j1xfDwFnTL8eAh7xb4+Acv6kqsr0rGEa5LP36T/+xQaL2CPX+CeLpiCVkX72WfpFMa2rpjpvx1+enxdTLN7U+fiLpnpTF69bwnS8wO/rIZYcMIDN18AzhmB6mZXrPP09bo8nacVbtX22ITX7vpPZtHWxvEiRW/5hzCTcG6bTV21RNuPP85az2jdnNL/ByYK/znNDKzzLi3ZOQcYX2TujnIGPfH5DyC7Tq9M8fr2eCCm3dkYD4KKmwTwdwrzuEWYkHb0HfTZpEfIi6rqYufmvXgv2tzcs+iYWJIgKwHYANdYXhdEX1NbqjkGKYIrsGxvmQTv/6F36ES2YtcM45CQxDBVtxiRJddt8t2jnWx+9++jObTqw8Hmp7LSZsmXOsxlo8G5oHMr1A4htmiD2aK2feOtJYXebkysphSRpxemVZpjI1uZ/7Wj1xpzOphjkZgcNz4Ds2/TBz9YIHPBNY7iN04hnwyg8v+ibH8XNuhVPzJGNtXtPPcNs3FnC9BTH7Rl7SHbTX/gL09+1/8WwVG8goQo7Q9MUAynz3TtjMr4LBr8xS2DVGmC8t9sBDfXeGMepslml4Rka6S1Ht2ltOMoNeN64PuO6cOBP/ZV+/JL/BxQTzjLNXAAA&lt;/Code&gt;&lt;CodeSignature&gt;nN5CVgaD2kAFNKm/TLCzSnjaykxqvR8qPaaetQn6/TZ4AQmVsEah5ezF9PcPl74y8oGtO4dj9+FxpVKGOIkpnppw3tkDOZealUAhftiCE7qDnu4wOGPl/2WnOPgqxp+REXZGu4e/LGqFtf2f6970R8bcfJs8wL92qLw2ei+7apmlKAOGqx6d4WPM2QBLmg9muQgL+nO7qTggBkYmdnk5EDjkd9e3EbD5Nvq2ruNmB3skaZwGD/YkOVpYQ5cFL6mANmZ1XoK7oK/IpyanDwKWtt9+fI/XIz8FYgPrBl52rhj6bzJvh46G7p7n94y0gzLdttb9Eh+qG7yuvtuuZqw8Bw==&lt;/CodeSignature&gt;&lt;/SmartOptions&gt;&lt;SmartResize enabled=&quot;True&quot; minWidth=&quot;0&quot; minHeight=&quot;0&quot; /&gt;&lt;/SmartSettings&gt;">
            <a:extLst>
              <a:ext uri="{FF2B5EF4-FFF2-40B4-BE49-F238E27FC236}">
                <a16:creationId xmlns:a16="http://schemas.microsoft.com/office/drawing/2014/main" id="{4957DE83-13DE-4DCF-A603-CC4EB96AC373}"/>
              </a:ext>
            </a:extLst>
          </p:cNvPr>
          <p:cNvGrpSpPr/>
          <p:nvPr>
            <p:custDataLst>
              <p:tags r:id="rId9"/>
            </p:custDataLst>
          </p:nvPr>
        </p:nvGrpSpPr>
        <p:grpSpPr>
          <a:xfrm>
            <a:off x="7451438" y="1936276"/>
            <a:ext cx="776220" cy="842660"/>
            <a:chOff x="595686" y="1261242"/>
            <a:chExt cx="776220" cy="842660"/>
          </a:xfrm>
        </p:grpSpPr>
        <p:sp>
          <p:nvSpPr>
            <p:cNvPr id="98" name="Box" descr="&lt;Tags&gt;&lt;SMARTRESIZEANCHORS&gt;None,None,Absolute,None&lt;/SMARTRESIZEANCHORS&gt;&lt;/Tags&gt;">
              <a:extLst>
                <a:ext uri="{FF2B5EF4-FFF2-40B4-BE49-F238E27FC236}">
                  <a16:creationId xmlns:a16="http://schemas.microsoft.com/office/drawing/2014/main" id="{6C09322E-9D3D-44A6-9F63-41B8C6EFB921}"/>
                </a:ext>
              </a:extLst>
            </p:cNvPr>
            <p:cNvSpPr/>
            <p:nvPr/>
          </p:nvSpPr>
          <p:spPr>
            <a:xfrm>
              <a:off x="595686" y="1301647"/>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99" name="Label" descr="&lt;Tags&gt;&lt;SMARTRESIZEANCHORS&gt;Relative,Relative,Absolute,Absolute&lt;/SMARTRESIZEANCHORS&gt;&lt;/Tags&gt;">
              <a:extLst>
                <a:ext uri="{FF2B5EF4-FFF2-40B4-BE49-F238E27FC236}">
                  <a16:creationId xmlns:a16="http://schemas.microsoft.com/office/drawing/2014/main" id="{D0C06F2D-D321-4ADE-A6D2-9A8A9DEE1852}"/>
                </a:ext>
              </a:extLst>
            </p:cNvPr>
            <p:cNvSpPr txBox="1"/>
            <p:nvPr/>
          </p:nvSpPr>
          <p:spPr>
            <a:xfrm>
              <a:off x="727242" y="1261242"/>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100" name="Check" descr="&lt;Tags&gt;&lt;SMARTRESIZEANCHORS&gt;None,None,Absolute,None&lt;/SMARTRESIZEANCHORS&gt;&lt;/Tags&gt;">
              <a:extLst>
                <a:ext uri="{FF2B5EF4-FFF2-40B4-BE49-F238E27FC236}">
                  <a16:creationId xmlns:a16="http://schemas.microsoft.com/office/drawing/2014/main" id="{7730C7F4-F46A-4BD3-909A-C888DD96D78C}"/>
                </a:ext>
              </a:extLst>
            </p:cNvPr>
            <p:cNvSpPr>
              <a:spLocks noEditPoints="1"/>
            </p:cNvSpPr>
            <p:nvPr/>
          </p:nvSpPr>
          <p:spPr bwMode="auto">
            <a:xfrm>
              <a:off x="617375" y="1322647"/>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01" name="Box" descr="&lt;Tags&gt;&lt;SMARTRESIZEANCHORS&gt;None,None,Absolute,None&lt;/SMARTRESIZEANCHORS&gt;&lt;/Tags&gt;">
              <a:extLst>
                <a:ext uri="{FF2B5EF4-FFF2-40B4-BE49-F238E27FC236}">
                  <a16:creationId xmlns:a16="http://schemas.microsoft.com/office/drawing/2014/main" id="{A1CACDC0-35DA-494F-A103-A18AFA7AA9FA}"/>
                </a:ext>
              </a:extLst>
            </p:cNvPr>
            <p:cNvSpPr/>
            <p:nvPr/>
          </p:nvSpPr>
          <p:spPr>
            <a:xfrm>
              <a:off x="595686" y="1511745"/>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02" name="Label" descr="&lt;Tags&gt;&lt;SMARTRESIZEANCHORS&gt;Relative,Relative,Absolute,Absolute&lt;/SMARTRESIZEANCHORS&gt;&lt;/Tags&gt;">
              <a:extLst>
                <a:ext uri="{FF2B5EF4-FFF2-40B4-BE49-F238E27FC236}">
                  <a16:creationId xmlns:a16="http://schemas.microsoft.com/office/drawing/2014/main" id="{413ED5A3-CFF8-47B5-AD63-8DACEB9BB6F4}"/>
                </a:ext>
              </a:extLst>
            </p:cNvPr>
            <p:cNvSpPr txBox="1"/>
            <p:nvPr/>
          </p:nvSpPr>
          <p:spPr>
            <a:xfrm>
              <a:off x="727242" y="1471340"/>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103" name="Check" descr="&lt;Tags&gt;&lt;SMARTRESIZEANCHORS&gt;None,None,Absolute,None&lt;/SMARTRESIZEANCHORS&gt;&lt;/Tags&gt;" hidden="1">
              <a:extLst>
                <a:ext uri="{FF2B5EF4-FFF2-40B4-BE49-F238E27FC236}">
                  <a16:creationId xmlns:a16="http://schemas.microsoft.com/office/drawing/2014/main" id="{1F89C7AC-680C-4202-BBDE-8C162EE5CB2E}"/>
                </a:ext>
              </a:extLst>
            </p:cNvPr>
            <p:cNvSpPr>
              <a:spLocks noEditPoints="1"/>
            </p:cNvSpPr>
            <p:nvPr/>
          </p:nvSpPr>
          <p:spPr bwMode="auto">
            <a:xfrm>
              <a:off x="617375" y="1532745"/>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04" name="Box" descr="&lt;Tags&gt;&lt;SMARTRESIZEANCHORS&gt;None,None,Absolute,None&lt;/SMARTRESIZEANCHORS&gt;&lt;/Tags&gt;">
              <a:extLst>
                <a:ext uri="{FF2B5EF4-FFF2-40B4-BE49-F238E27FC236}">
                  <a16:creationId xmlns:a16="http://schemas.microsoft.com/office/drawing/2014/main" id="{6DC1B466-C40F-4CA0-ACAF-26A882077156}"/>
                </a:ext>
              </a:extLst>
            </p:cNvPr>
            <p:cNvSpPr/>
            <p:nvPr/>
          </p:nvSpPr>
          <p:spPr>
            <a:xfrm>
              <a:off x="595686" y="1721843"/>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05" name="Label" descr="&lt;Tags&gt;&lt;SMARTRESIZEANCHORS&gt;Relative,Relative,Absolute,Absolute&lt;/SMARTRESIZEANCHORS&gt;&lt;/Tags&gt;">
              <a:extLst>
                <a:ext uri="{FF2B5EF4-FFF2-40B4-BE49-F238E27FC236}">
                  <a16:creationId xmlns:a16="http://schemas.microsoft.com/office/drawing/2014/main" id="{D95BA1ED-D5E9-4A5A-9C2C-65D2205EC854}"/>
                </a:ext>
              </a:extLst>
            </p:cNvPr>
            <p:cNvSpPr txBox="1"/>
            <p:nvPr/>
          </p:nvSpPr>
          <p:spPr>
            <a:xfrm>
              <a:off x="727242" y="1681438"/>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106" name="Check" descr="&lt;Tags&gt;&lt;SMARTRESIZEANCHORS&gt;None,None,Absolute,None&lt;/SMARTRESIZEANCHORS&gt;&lt;/Tags&gt;">
              <a:extLst>
                <a:ext uri="{FF2B5EF4-FFF2-40B4-BE49-F238E27FC236}">
                  <a16:creationId xmlns:a16="http://schemas.microsoft.com/office/drawing/2014/main" id="{20850B84-7E5F-4E70-AA44-DC929DF782F2}"/>
                </a:ext>
              </a:extLst>
            </p:cNvPr>
            <p:cNvSpPr>
              <a:spLocks noEditPoints="1"/>
            </p:cNvSpPr>
            <p:nvPr/>
          </p:nvSpPr>
          <p:spPr bwMode="auto">
            <a:xfrm>
              <a:off x="617375" y="1742843"/>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07" name="Box" descr="&lt;Tags&gt;&lt;SMARTRESIZEANCHORS&gt;None,None,Absolute,None&lt;/SMARTRESIZEANCHORS&gt;&lt;/Tags&gt;">
              <a:extLst>
                <a:ext uri="{FF2B5EF4-FFF2-40B4-BE49-F238E27FC236}">
                  <a16:creationId xmlns:a16="http://schemas.microsoft.com/office/drawing/2014/main" id="{50D6E70B-838D-4F6C-A707-59903B94621D}"/>
                </a:ext>
              </a:extLst>
            </p:cNvPr>
            <p:cNvSpPr/>
            <p:nvPr/>
          </p:nvSpPr>
          <p:spPr>
            <a:xfrm>
              <a:off x="595686" y="1931941"/>
              <a:ext cx="131556" cy="13155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08" name="Label" descr="&lt;Tags&gt;&lt;SMARTRESIZEANCHORS&gt;Relative,Relative,Absolute,Absolute&lt;/SMARTRESIZEANCHORS&gt;&lt;/Tags&gt;">
              <a:extLst>
                <a:ext uri="{FF2B5EF4-FFF2-40B4-BE49-F238E27FC236}">
                  <a16:creationId xmlns:a16="http://schemas.microsoft.com/office/drawing/2014/main" id="{FEF37993-7EB5-4D5C-8D4D-5EFFC53D74A4}"/>
                </a:ext>
              </a:extLst>
            </p:cNvPr>
            <p:cNvSpPr txBox="1"/>
            <p:nvPr/>
          </p:nvSpPr>
          <p:spPr>
            <a:xfrm>
              <a:off x="727242" y="1891536"/>
              <a:ext cx="644664"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Checkbox</a:t>
              </a:r>
              <a:endParaRPr lang="en-US" sz="900" dirty="0">
                <a:solidFill>
                  <a:srgbClr val="5F5F5F"/>
                </a:solidFill>
                <a:latin typeface="Segoe UI" panose="020B0502040204020203" pitchFamily="34" charset="0"/>
                <a:cs typeface="Segoe UI" panose="020B0502040204020203" pitchFamily="34" charset="0"/>
              </a:endParaRPr>
            </a:p>
          </p:txBody>
        </p:sp>
        <p:sp>
          <p:nvSpPr>
            <p:cNvPr id="109" name="Check" descr="&lt;Tags&gt;&lt;SMARTRESIZEANCHORS&gt;None,None,Absolute,None&lt;/SMARTRESIZEANCHORS&gt;&lt;/Tags&gt;" hidden="1">
              <a:extLst>
                <a:ext uri="{FF2B5EF4-FFF2-40B4-BE49-F238E27FC236}">
                  <a16:creationId xmlns:a16="http://schemas.microsoft.com/office/drawing/2014/main" id="{97485001-7042-483B-BF3F-6C6CC0328829}"/>
                </a:ext>
              </a:extLst>
            </p:cNvPr>
            <p:cNvSpPr>
              <a:spLocks noEditPoints="1"/>
            </p:cNvSpPr>
            <p:nvPr/>
          </p:nvSpPr>
          <p:spPr bwMode="auto">
            <a:xfrm>
              <a:off x="617375" y="1952941"/>
              <a:ext cx="88178" cy="89556"/>
            </a:xfrm>
            <a:custGeom>
              <a:avLst/>
              <a:gdLst>
                <a:gd name="T0" fmla="*/ 275 w 275"/>
                <a:gd name="T1" fmla="*/ 0 h 275"/>
                <a:gd name="T2" fmla="*/ 0 w 275"/>
                <a:gd name="T3" fmla="*/ 275 h 275"/>
                <a:gd name="T4" fmla="*/ 0 w 275"/>
                <a:gd name="T5" fmla="*/ 0 h 275"/>
                <a:gd name="T6" fmla="*/ 275 w 275"/>
                <a:gd name="T7" fmla="*/ 275 h 275"/>
              </a:gdLst>
              <a:ahLst/>
              <a:cxnLst>
                <a:cxn ang="0">
                  <a:pos x="T0" y="T1"/>
                </a:cxn>
                <a:cxn ang="0">
                  <a:pos x="T2" y="T3"/>
                </a:cxn>
                <a:cxn ang="0">
                  <a:pos x="T4" y="T5"/>
                </a:cxn>
                <a:cxn ang="0">
                  <a:pos x="T6" y="T7"/>
                </a:cxn>
              </a:cxnLst>
              <a:rect l="0" t="0" r="r" b="b"/>
              <a:pathLst>
                <a:path w="275" h="275">
                  <a:moveTo>
                    <a:pt x="275" y="0"/>
                  </a:moveTo>
                  <a:lnTo>
                    <a:pt x="0" y="275"/>
                  </a:lnTo>
                  <a:moveTo>
                    <a:pt x="0" y="0"/>
                  </a:moveTo>
                  <a:lnTo>
                    <a:pt x="275" y="275"/>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10" name="Color Picker">
            <a:extLst>
              <a:ext uri="{FF2B5EF4-FFF2-40B4-BE49-F238E27FC236}">
                <a16:creationId xmlns:a16="http://schemas.microsoft.com/office/drawing/2014/main" id="{A427CE34-EB7B-4663-AF47-B4104B748D87}"/>
              </a:ext>
            </a:extLst>
          </p:cNvPr>
          <p:cNvGrpSpPr>
            <a:grpSpLocks noChangeAspect="1"/>
          </p:cNvGrpSpPr>
          <p:nvPr/>
        </p:nvGrpSpPr>
        <p:grpSpPr>
          <a:xfrm>
            <a:off x="9220293" y="1752693"/>
            <a:ext cx="1422214" cy="1422214"/>
            <a:chOff x="4789563" y="4108118"/>
            <a:chExt cx="1422214" cy="1422214"/>
          </a:xfrm>
        </p:grpSpPr>
        <p:sp>
          <p:nvSpPr>
            <p:cNvPr id="111" name="Wheel">
              <a:extLst>
                <a:ext uri="{FF2B5EF4-FFF2-40B4-BE49-F238E27FC236}">
                  <a16:creationId xmlns:a16="http://schemas.microsoft.com/office/drawing/2014/main" id="{8C2D5E79-09B4-4193-8B99-1585C41247F4}"/>
                </a:ext>
              </a:extLst>
            </p:cNvPr>
            <p:cNvSpPr>
              <a:spLocks noChangeAspect="1"/>
            </p:cNvSpPr>
            <p:nvPr/>
          </p:nvSpPr>
          <p:spPr bwMode="auto">
            <a:xfrm>
              <a:off x="4789563" y="4108118"/>
              <a:ext cx="1422214" cy="1422214"/>
            </a:xfrm>
            <a:custGeom>
              <a:avLst/>
              <a:gdLst/>
              <a:ahLst/>
              <a:cxnLst/>
              <a:rect l="l" t="t" r="r" b="b"/>
              <a:pathLst>
                <a:path w="1422214" h="1422214">
                  <a:moveTo>
                    <a:pt x="711107" y="156001"/>
                  </a:moveTo>
                  <a:cubicBezTo>
                    <a:pt x="404530" y="156001"/>
                    <a:pt x="156001" y="404530"/>
                    <a:pt x="156001" y="711107"/>
                  </a:cubicBezTo>
                  <a:cubicBezTo>
                    <a:pt x="156001" y="1017684"/>
                    <a:pt x="404530" y="1266213"/>
                    <a:pt x="711107" y="1266213"/>
                  </a:cubicBezTo>
                  <a:cubicBezTo>
                    <a:pt x="1017684" y="1266213"/>
                    <a:pt x="1266213" y="1017684"/>
                    <a:pt x="1266213" y="711107"/>
                  </a:cubicBezTo>
                  <a:cubicBezTo>
                    <a:pt x="1266213" y="404530"/>
                    <a:pt x="1017684" y="156001"/>
                    <a:pt x="711107" y="156001"/>
                  </a:cubicBezTo>
                  <a:close/>
                  <a:moveTo>
                    <a:pt x="711107" y="0"/>
                  </a:moveTo>
                  <a:cubicBezTo>
                    <a:pt x="1103841" y="0"/>
                    <a:pt x="1422214" y="318373"/>
                    <a:pt x="1422214" y="711107"/>
                  </a:cubicBezTo>
                  <a:cubicBezTo>
                    <a:pt x="1422214" y="1103841"/>
                    <a:pt x="1103841" y="1422214"/>
                    <a:pt x="711107" y="1422214"/>
                  </a:cubicBezTo>
                  <a:cubicBezTo>
                    <a:pt x="318373" y="1422214"/>
                    <a:pt x="0" y="1103841"/>
                    <a:pt x="0" y="711107"/>
                  </a:cubicBezTo>
                  <a:cubicBezTo>
                    <a:pt x="0" y="318373"/>
                    <a:pt x="318373" y="0"/>
                    <a:pt x="711107" y="0"/>
                  </a:cubicBezTo>
                  <a:close/>
                </a:path>
              </a:pathLst>
            </a:cu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12" name="Inner">
              <a:extLst>
                <a:ext uri="{FF2B5EF4-FFF2-40B4-BE49-F238E27FC236}">
                  <a16:creationId xmlns:a16="http://schemas.microsoft.com/office/drawing/2014/main" id="{A4ACC74D-F00D-46DC-ACC4-AD0EA124A3E4}"/>
                </a:ext>
              </a:extLst>
            </p:cNvPr>
            <p:cNvSpPr>
              <a:spLocks/>
            </p:cNvSpPr>
            <p:nvPr/>
          </p:nvSpPr>
          <p:spPr bwMode="auto">
            <a:xfrm>
              <a:off x="5131441" y="4452101"/>
              <a:ext cx="738458" cy="734249"/>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13" name="Marker Wheel">
              <a:extLst>
                <a:ext uri="{FF2B5EF4-FFF2-40B4-BE49-F238E27FC236}">
                  <a16:creationId xmlns:a16="http://schemas.microsoft.com/office/drawing/2014/main" id="{DE2B3C37-D7CB-4859-9BEC-940294E7D8C1}"/>
                </a:ext>
              </a:extLst>
            </p:cNvPr>
            <p:cNvSpPr>
              <a:spLocks noChangeAspect="1"/>
            </p:cNvSpPr>
            <p:nvPr/>
          </p:nvSpPr>
          <p:spPr bwMode="auto">
            <a:xfrm>
              <a:off x="5453045" y="4145468"/>
              <a:ext cx="95250" cy="95250"/>
            </a:xfrm>
            <a:prstGeom prst="ellipse">
              <a:avLst/>
            </a:prstGeom>
            <a:no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14" name="Marker Inner">
              <a:extLst>
                <a:ext uri="{FF2B5EF4-FFF2-40B4-BE49-F238E27FC236}">
                  <a16:creationId xmlns:a16="http://schemas.microsoft.com/office/drawing/2014/main" id="{C0B8B4E1-2846-4B0D-9F4E-4AB44D9A2149}"/>
                </a:ext>
              </a:extLst>
            </p:cNvPr>
            <p:cNvSpPr>
              <a:spLocks noChangeAspect="1"/>
            </p:cNvSpPr>
            <p:nvPr/>
          </p:nvSpPr>
          <p:spPr bwMode="auto">
            <a:xfrm>
              <a:off x="5665677" y="4549247"/>
              <a:ext cx="95250" cy="95250"/>
            </a:xfrm>
            <a:prstGeom prst="ellipse">
              <a:avLst/>
            </a:prstGeom>
            <a:no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15" name="Drop-Down Box" descr="&lt;SmartSettings&gt;&lt;SmartResize enabled=&quot;True&quot; minWidth=&quot;18&quot; minHeight=&quot;7&quot; /&gt;&lt;/SmartSettings&gt;">
            <a:extLst>
              <a:ext uri="{FF2B5EF4-FFF2-40B4-BE49-F238E27FC236}">
                <a16:creationId xmlns:a16="http://schemas.microsoft.com/office/drawing/2014/main" id="{99C12E03-B3D0-47C4-ABF7-FD250EE0637D}"/>
              </a:ext>
            </a:extLst>
          </p:cNvPr>
          <p:cNvGrpSpPr/>
          <p:nvPr>
            <p:custDataLst>
              <p:tags r:id="rId10"/>
            </p:custDataLst>
          </p:nvPr>
        </p:nvGrpSpPr>
        <p:grpSpPr>
          <a:xfrm>
            <a:off x="433526" y="3231026"/>
            <a:ext cx="1368148" cy="241092"/>
            <a:chOff x="595684" y="1551576"/>
            <a:chExt cx="1368148" cy="241092"/>
          </a:xfrm>
          <a:solidFill>
            <a:srgbClr val="FFFFFF"/>
          </a:solidFill>
        </p:grpSpPr>
        <p:sp>
          <p:nvSpPr>
            <p:cNvPr id="116" name="Text Box" descr="&lt;Tags&gt;&lt;SMARTRESIZEANCHORS&gt;Absolute,Absolute,Absolute,Absolute&lt;/SMARTRESIZEANCHORS&gt;&lt;/Tags&gt;">
              <a:extLst>
                <a:ext uri="{FF2B5EF4-FFF2-40B4-BE49-F238E27FC236}">
                  <a16:creationId xmlns:a16="http://schemas.microsoft.com/office/drawing/2014/main" id="{63FC6A4E-8B5A-4798-872A-A0C1264E9FF7}"/>
                </a:ext>
              </a:extLst>
            </p:cNvPr>
            <p:cNvSpPr/>
            <p:nvPr/>
          </p:nvSpPr>
          <p:spPr>
            <a:xfrm>
              <a:off x="595684" y="1551576"/>
              <a:ext cx="1202158" cy="24109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91440"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Combo Box</a:t>
              </a:r>
            </a:p>
          </p:txBody>
        </p:sp>
        <p:sp>
          <p:nvSpPr>
            <p:cNvPr id="117" name="Arrow Box" descr="&lt;Tags&gt;&lt;SMARTRESIZEANCHORS&gt;Absolute,Absolute,None,Absolute&lt;/SMARTRESIZEANCHORS&gt;&lt;/Tags&gt;">
              <a:extLst>
                <a:ext uri="{FF2B5EF4-FFF2-40B4-BE49-F238E27FC236}">
                  <a16:creationId xmlns:a16="http://schemas.microsoft.com/office/drawing/2014/main" id="{645FB268-986C-48BB-90AC-2F5F4E0E406A}"/>
                </a:ext>
              </a:extLst>
            </p:cNvPr>
            <p:cNvSpPr/>
            <p:nvPr/>
          </p:nvSpPr>
          <p:spPr>
            <a:xfrm>
              <a:off x="1797843" y="1551576"/>
              <a:ext cx="165989" cy="24109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18" name="Arrow Down" descr="&lt;SmartSettings&gt;&lt;SmartResize anchorLeft=&quot;None&quot; anchorTop=&quot;None&quot; anchorRight=&quot;Absolute&quot; anchorBottom=&quot;None&quot; /&gt;&lt;/SmartSettings&gt;">
              <a:extLst>
                <a:ext uri="{FF2B5EF4-FFF2-40B4-BE49-F238E27FC236}">
                  <a16:creationId xmlns:a16="http://schemas.microsoft.com/office/drawing/2014/main" id="{BACE136A-197E-43B9-A7B2-84A589CAF803}"/>
                </a:ext>
              </a:extLst>
            </p:cNvPr>
            <p:cNvSpPr>
              <a:spLocks noChangeAspect="1"/>
            </p:cNvSpPr>
            <p:nvPr>
              <p:custDataLst>
                <p:tags r:id="rId19"/>
              </p:custDataLst>
            </p:nvPr>
          </p:nvSpPr>
          <p:spPr bwMode="auto">
            <a:xfrm flipH="1">
              <a:off x="1848833" y="1654034"/>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19" name="Date Field" descr="&lt;SmartSettings&gt;&lt;SmartResize enabled=&quot;True&quot; minWidth=&quot;20&quot; minHeight=&quot;13&quot; /&gt;&lt;/SmartSettings&gt;">
            <a:extLst>
              <a:ext uri="{FF2B5EF4-FFF2-40B4-BE49-F238E27FC236}">
                <a16:creationId xmlns:a16="http://schemas.microsoft.com/office/drawing/2014/main" id="{920332D3-D7AC-4E29-9EE1-7F9111DB0D2B}"/>
              </a:ext>
            </a:extLst>
          </p:cNvPr>
          <p:cNvGrpSpPr/>
          <p:nvPr>
            <p:custDataLst>
              <p:tags r:id="rId11"/>
            </p:custDataLst>
          </p:nvPr>
        </p:nvGrpSpPr>
        <p:grpSpPr>
          <a:xfrm>
            <a:off x="2505027" y="3270354"/>
            <a:ext cx="1035146" cy="241092"/>
            <a:chOff x="928688" y="1261242"/>
            <a:chExt cx="1035146" cy="241092"/>
          </a:xfrm>
        </p:grpSpPr>
        <p:sp>
          <p:nvSpPr>
            <p:cNvPr id="120" name="Text Box">
              <a:extLst>
                <a:ext uri="{FF2B5EF4-FFF2-40B4-BE49-F238E27FC236}">
                  <a16:creationId xmlns:a16="http://schemas.microsoft.com/office/drawing/2014/main" id="{A973C195-58C8-486D-B875-671E6A76D5CB}"/>
                </a:ext>
              </a:extLst>
            </p:cNvPr>
            <p:cNvSpPr/>
            <p:nvPr/>
          </p:nvSpPr>
          <p:spPr>
            <a:xfrm>
              <a:off x="928688" y="1261242"/>
              <a:ext cx="1035146" cy="241092"/>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228600"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8/12/2018</a:t>
              </a:r>
            </a:p>
          </p:txBody>
        </p:sp>
        <p:sp>
          <p:nvSpPr>
            <p:cNvPr id="121" name="Date Picker Icon" descr="&lt;Tags&gt;&lt;SMARTRESIZEANCHORS&gt;None,None,None,Absolute&lt;/SMARTRESIZEANCHORS&gt;&lt;/Tags&gt;">
              <a:extLst>
                <a:ext uri="{FF2B5EF4-FFF2-40B4-BE49-F238E27FC236}">
                  <a16:creationId xmlns:a16="http://schemas.microsoft.com/office/drawing/2014/main" id="{C4C442FA-39C6-460A-933F-53B30A007FD9}"/>
                </a:ext>
              </a:extLst>
            </p:cNvPr>
            <p:cNvSpPr>
              <a:spLocks noEditPoints="1"/>
            </p:cNvSpPr>
            <p:nvPr/>
          </p:nvSpPr>
          <p:spPr bwMode="auto">
            <a:xfrm>
              <a:off x="1766436" y="1304729"/>
              <a:ext cx="151264" cy="154118"/>
            </a:xfrm>
            <a:custGeom>
              <a:avLst/>
              <a:gdLst>
                <a:gd name="T0" fmla="*/ 115 w 450"/>
                <a:gd name="T1" fmla="*/ 79 h 445"/>
                <a:gd name="T2" fmla="*/ 132 w 450"/>
                <a:gd name="T3" fmla="*/ 0 h 445"/>
                <a:gd name="T4" fmla="*/ 318 w 450"/>
                <a:gd name="T5" fmla="*/ 0 h 445"/>
                <a:gd name="T6" fmla="*/ 336 w 450"/>
                <a:gd name="T7" fmla="*/ 79 h 445"/>
                <a:gd name="T8" fmla="*/ 318 w 450"/>
                <a:gd name="T9" fmla="*/ 0 h 445"/>
                <a:gd name="T10" fmla="*/ 0 w 450"/>
                <a:gd name="T11" fmla="*/ 445 h 445"/>
                <a:gd name="T12" fmla="*/ 450 w 450"/>
                <a:gd name="T13" fmla="*/ 39 h 445"/>
                <a:gd name="T14" fmla="*/ 360 w 450"/>
                <a:gd name="T15" fmla="*/ 57 h 445"/>
                <a:gd name="T16" fmla="*/ 432 w 450"/>
                <a:gd name="T17" fmla="*/ 427 h 445"/>
                <a:gd name="T18" fmla="*/ 18 w 450"/>
                <a:gd name="T19" fmla="*/ 57 h 445"/>
                <a:gd name="T20" fmla="*/ 88 w 450"/>
                <a:gd name="T21" fmla="*/ 39 h 445"/>
                <a:gd name="T22" fmla="*/ 156 w 450"/>
                <a:gd name="T23" fmla="*/ 39 h 445"/>
                <a:gd name="T24" fmla="*/ 295 w 450"/>
                <a:gd name="T25" fmla="*/ 57 h 445"/>
                <a:gd name="T26" fmla="*/ 156 w 450"/>
                <a:gd name="T27" fmla="*/ 39 h 445"/>
                <a:gd name="T28" fmla="*/ 45 w 450"/>
                <a:gd name="T29" fmla="*/ 142 h 445"/>
                <a:gd name="T30" fmla="*/ 405 w 450"/>
                <a:gd name="T31" fmla="*/ 124 h 445"/>
                <a:gd name="T32" fmla="*/ 169 w 450"/>
                <a:gd name="T33" fmla="*/ 212 h 445"/>
                <a:gd name="T34" fmla="*/ 147 w 450"/>
                <a:gd name="T35" fmla="*/ 227 h 445"/>
                <a:gd name="T36" fmla="*/ 122 w 450"/>
                <a:gd name="T37" fmla="*/ 238 h 445"/>
                <a:gd name="T38" fmla="*/ 132 w 450"/>
                <a:gd name="T39" fmla="*/ 253 h 445"/>
                <a:gd name="T40" fmla="*/ 153 w 450"/>
                <a:gd name="T41" fmla="*/ 242 h 445"/>
                <a:gd name="T42" fmla="*/ 158 w 450"/>
                <a:gd name="T43" fmla="*/ 374 h 445"/>
                <a:gd name="T44" fmla="*/ 176 w 450"/>
                <a:gd name="T45" fmla="*/ 212 h 445"/>
                <a:gd name="T46" fmla="*/ 277 w 450"/>
                <a:gd name="T47" fmla="*/ 213 h 445"/>
                <a:gd name="T48" fmla="*/ 236 w 450"/>
                <a:gd name="T49" fmla="*/ 228 h 445"/>
                <a:gd name="T50" fmla="*/ 245 w 450"/>
                <a:gd name="T51" fmla="*/ 240 h 445"/>
                <a:gd name="T52" fmla="*/ 264 w 450"/>
                <a:gd name="T53" fmla="*/ 230 h 445"/>
                <a:gd name="T54" fmla="*/ 286 w 450"/>
                <a:gd name="T55" fmla="*/ 230 h 445"/>
                <a:gd name="T56" fmla="*/ 302 w 450"/>
                <a:gd name="T57" fmla="*/ 245 h 445"/>
                <a:gd name="T58" fmla="*/ 303 w 450"/>
                <a:gd name="T59" fmla="*/ 269 h 445"/>
                <a:gd name="T60" fmla="*/ 288 w 450"/>
                <a:gd name="T61" fmla="*/ 292 h 445"/>
                <a:gd name="T62" fmla="*/ 253 w 450"/>
                <a:gd name="T63" fmla="*/ 320 h 445"/>
                <a:gd name="T64" fmla="*/ 233 w 450"/>
                <a:gd name="T65" fmla="*/ 348 h 445"/>
                <a:gd name="T66" fmla="*/ 230 w 450"/>
                <a:gd name="T67" fmla="*/ 374 h 445"/>
                <a:gd name="T68" fmla="*/ 328 w 450"/>
                <a:gd name="T69" fmla="*/ 358 h 445"/>
                <a:gd name="T70" fmla="*/ 251 w 450"/>
                <a:gd name="T71" fmla="*/ 346 h 445"/>
                <a:gd name="T72" fmla="*/ 268 w 450"/>
                <a:gd name="T73" fmla="*/ 326 h 445"/>
                <a:gd name="T74" fmla="*/ 303 w 450"/>
                <a:gd name="T75" fmla="*/ 299 h 445"/>
                <a:gd name="T76" fmla="*/ 320 w 450"/>
                <a:gd name="T77" fmla="*/ 273 h 445"/>
                <a:gd name="T78" fmla="*/ 318 w 450"/>
                <a:gd name="T79" fmla="*/ 238 h 445"/>
                <a:gd name="T80" fmla="*/ 295 w 450"/>
                <a:gd name="T81" fmla="*/ 21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0" h="445">
                  <a:moveTo>
                    <a:pt x="115" y="0"/>
                  </a:moveTo>
                  <a:lnTo>
                    <a:pt x="115" y="79"/>
                  </a:lnTo>
                  <a:lnTo>
                    <a:pt x="132" y="79"/>
                  </a:lnTo>
                  <a:lnTo>
                    <a:pt x="132" y="0"/>
                  </a:lnTo>
                  <a:lnTo>
                    <a:pt x="115" y="0"/>
                  </a:lnTo>
                  <a:close/>
                  <a:moveTo>
                    <a:pt x="318" y="0"/>
                  </a:moveTo>
                  <a:lnTo>
                    <a:pt x="318" y="79"/>
                  </a:lnTo>
                  <a:lnTo>
                    <a:pt x="336" y="79"/>
                  </a:lnTo>
                  <a:lnTo>
                    <a:pt x="336" y="0"/>
                  </a:lnTo>
                  <a:lnTo>
                    <a:pt x="318" y="0"/>
                  </a:lnTo>
                  <a:close/>
                  <a:moveTo>
                    <a:pt x="0" y="39"/>
                  </a:moveTo>
                  <a:lnTo>
                    <a:pt x="0" y="445"/>
                  </a:lnTo>
                  <a:lnTo>
                    <a:pt x="450" y="445"/>
                  </a:lnTo>
                  <a:lnTo>
                    <a:pt x="450" y="39"/>
                  </a:lnTo>
                  <a:lnTo>
                    <a:pt x="360" y="39"/>
                  </a:lnTo>
                  <a:lnTo>
                    <a:pt x="360" y="57"/>
                  </a:lnTo>
                  <a:lnTo>
                    <a:pt x="432" y="57"/>
                  </a:lnTo>
                  <a:lnTo>
                    <a:pt x="432" y="427"/>
                  </a:lnTo>
                  <a:lnTo>
                    <a:pt x="18" y="427"/>
                  </a:lnTo>
                  <a:lnTo>
                    <a:pt x="18" y="57"/>
                  </a:lnTo>
                  <a:lnTo>
                    <a:pt x="88" y="57"/>
                  </a:lnTo>
                  <a:lnTo>
                    <a:pt x="88" y="39"/>
                  </a:lnTo>
                  <a:lnTo>
                    <a:pt x="0" y="39"/>
                  </a:lnTo>
                  <a:close/>
                  <a:moveTo>
                    <a:pt x="156" y="39"/>
                  </a:moveTo>
                  <a:lnTo>
                    <a:pt x="156" y="57"/>
                  </a:lnTo>
                  <a:lnTo>
                    <a:pt x="295" y="57"/>
                  </a:lnTo>
                  <a:lnTo>
                    <a:pt x="295" y="39"/>
                  </a:lnTo>
                  <a:lnTo>
                    <a:pt x="156" y="39"/>
                  </a:lnTo>
                  <a:close/>
                  <a:moveTo>
                    <a:pt x="45" y="124"/>
                  </a:moveTo>
                  <a:lnTo>
                    <a:pt x="45" y="142"/>
                  </a:lnTo>
                  <a:lnTo>
                    <a:pt x="405" y="142"/>
                  </a:lnTo>
                  <a:lnTo>
                    <a:pt x="405" y="124"/>
                  </a:lnTo>
                  <a:lnTo>
                    <a:pt x="45" y="124"/>
                  </a:lnTo>
                  <a:close/>
                  <a:moveTo>
                    <a:pt x="169" y="212"/>
                  </a:moveTo>
                  <a:cubicBezTo>
                    <a:pt x="167" y="215"/>
                    <a:pt x="163" y="217"/>
                    <a:pt x="160" y="219"/>
                  </a:cubicBezTo>
                  <a:cubicBezTo>
                    <a:pt x="156" y="222"/>
                    <a:pt x="152" y="225"/>
                    <a:pt x="147" y="227"/>
                  </a:cubicBezTo>
                  <a:cubicBezTo>
                    <a:pt x="143" y="229"/>
                    <a:pt x="139" y="231"/>
                    <a:pt x="134" y="233"/>
                  </a:cubicBezTo>
                  <a:cubicBezTo>
                    <a:pt x="130" y="235"/>
                    <a:pt x="126" y="237"/>
                    <a:pt x="122" y="238"/>
                  </a:cubicBezTo>
                  <a:lnTo>
                    <a:pt x="122" y="256"/>
                  </a:lnTo>
                  <a:cubicBezTo>
                    <a:pt x="125" y="255"/>
                    <a:pt x="129" y="254"/>
                    <a:pt x="132" y="253"/>
                  </a:cubicBezTo>
                  <a:cubicBezTo>
                    <a:pt x="136" y="251"/>
                    <a:pt x="140" y="249"/>
                    <a:pt x="143" y="247"/>
                  </a:cubicBezTo>
                  <a:cubicBezTo>
                    <a:pt x="146" y="246"/>
                    <a:pt x="150" y="244"/>
                    <a:pt x="153" y="242"/>
                  </a:cubicBezTo>
                  <a:cubicBezTo>
                    <a:pt x="155" y="240"/>
                    <a:pt x="156" y="238"/>
                    <a:pt x="158" y="237"/>
                  </a:cubicBezTo>
                  <a:lnTo>
                    <a:pt x="158" y="374"/>
                  </a:lnTo>
                  <a:lnTo>
                    <a:pt x="176" y="374"/>
                  </a:lnTo>
                  <a:lnTo>
                    <a:pt x="176" y="212"/>
                  </a:lnTo>
                  <a:lnTo>
                    <a:pt x="169" y="212"/>
                  </a:lnTo>
                  <a:close/>
                  <a:moveTo>
                    <a:pt x="277" y="213"/>
                  </a:moveTo>
                  <a:cubicBezTo>
                    <a:pt x="268" y="213"/>
                    <a:pt x="260" y="214"/>
                    <a:pt x="254" y="217"/>
                  </a:cubicBezTo>
                  <a:cubicBezTo>
                    <a:pt x="248" y="219"/>
                    <a:pt x="241" y="223"/>
                    <a:pt x="236" y="228"/>
                  </a:cubicBezTo>
                  <a:lnTo>
                    <a:pt x="236" y="247"/>
                  </a:lnTo>
                  <a:cubicBezTo>
                    <a:pt x="239" y="245"/>
                    <a:pt x="242" y="242"/>
                    <a:pt x="245" y="240"/>
                  </a:cubicBezTo>
                  <a:cubicBezTo>
                    <a:pt x="248" y="237"/>
                    <a:pt x="251" y="235"/>
                    <a:pt x="254" y="233"/>
                  </a:cubicBezTo>
                  <a:cubicBezTo>
                    <a:pt x="257" y="232"/>
                    <a:pt x="260" y="231"/>
                    <a:pt x="264" y="230"/>
                  </a:cubicBezTo>
                  <a:cubicBezTo>
                    <a:pt x="267" y="229"/>
                    <a:pt x="271" y="228"/>
                    <a:pt x="274" y="228"/>
                  </a:cubicBezTo>
                  <a:cubicBezTo>
                    <a:pt x="278" y="228"/>
                    <a:pt x="282" y="229"/>
                    <a:pt x="286" y="230"/>
                  </a:cubicBezTo>
                  <a:cubicBezTo>
                    <a:pt x="289" y="231"/>
                    <a:pt x="293" y="233"/>
                    <a:pt x="295" y="235"/>
                  </a:cubicBezTo>
                  <a:cubicBezTo>
                    <a:pt x="298" y="237"/>
                    <a:pt x="300" y="241"/>
                    <a:pt x="302" y="245"/>
                  </a:cubicBezTo>
                  <a:cubicBezTo>
                    <a:pt x="303" y="248"/>
                    <a:pt x="303" y="252"/>
                    <a:pt x="303" y="257"/>
                  </a:cubicBezTo>
                  <a:cubicBezTo>
                    <a:pt x="303" y="261"/>
                    <a:pt x="304" y="266"/>
                    <a:pt x="303" y="269"/>
                  </a:cubicBezTo>
                  <a:cubicBezTo>
                    <a:pt x="302" y="273"/>
                    <a:pt x="300" y="277"/>
                    <a:pt x="297" y="281"/>
                  </a:cubicBezTo>
                  <a:cubicBezTo>
                    <a:pt x="295" y="285"/>
                    <a:pt x="291" y="289"/>
                    <a:pt x="288" y="292"/>
                  </a:cubicBezTo>
                  <a:cubicBezTo>
                    <a:pt x="284" y="296"/>
                    <a:pt x="279" y="300"/>
                    <a:pt x="273" y="304"/>
                  </a:cubicBezTo>
                  <a:cubicBezTo>
                    <a:pt x="265" y="310"/>
                    <a:pt x="259" y="315"/>
                    <a:pt x="253" y="320"/>
                  </a:cubicBezTo>
                  <a:cubicBezTo>
                    <a:pt x="248" y="324"/>
                    <a:pt x="243" y="329"/>
                    <a:pt x="240" y="334"/>
                  </a:cubicBezTo>
                  <a:cubicBezTo>
                    <a:pt x="237" y="339"/>
                    <a:pt x="234" y="343"/>
                    <a:pt x="233" y="348"/>
                  </a:cubicBezTo>
                  <a:cubicBezTo>
                    <a:pt x="231" y="353"/>
                    <a:pt x="230" y="360"/>
                    <a:pt x="230" y="367"/>
                  </a:cubicBezTo>
                  <a:lnTo>
                    <a:pt x="230" y="374"/>
                  </a:lnTo>
                  <a:lnTo>
                    <a:pt x="328" y="374"/>
                  </a:lnTo>
                  <a:lnTo>
                    <a:pt x="328" y="358"/>
                  </a:lnTo>
                  <a:lnTo>
                    <a:pt x="250" y="358"/>
                  </a:lnTo>
                  <a:cubicBezTo>
                    <a:pt x="250" y="353"/>
                    <a:pt x="250" y="349"/>
                    <a:pt x="251" y="346"/>
                  </a:cubicBezTo>
                  <a:cubicBezTo>
                    <a:pt x="252" y="343"/>
                    <a:pt x="254" y="340"/>
                    <a:pt x="257" y="337"/>
                  </a:cubicBezTo>
                  <a:cubicBezTo>
                    <a:pt x="259" y="333"/>
                    <a:pt x="263" y="330"/>
                    <a:pt x="268" y="326"/>
                  </a:cubicBezTo>
                  <a:cubicBezTo>
                    <a:pt x="273" y="322"/>
                    <a:pt x="279" y="318"/>
                    <a:pt x="287" y="313"/>
                  </a:cubicBezTo>
                  <a:cubicBezTo>
                    <a:pt x="293" y="308"/>
                    <a:pt x="298" y="304"/>
                    <a:pt x="303" y="299"/>
                  </a:cubicBezTo>
                  <a:cubicBezTo>
                    <a:pt x="307" y="295"/>
                    <a:pt x="310" y="292"/>
                    <a:pt x="313" y="287"/>
                  </a:cubicBezTo>
                  <a:cubicBezTo>
                    <a:pt x="316" y="283"/>
                    <a:pt x="319" y="278"/>
                    <a:pt x="320" y="273"/>
                  </a:cubicBezTo>
                  <a:cubicBezTo>
                    <a:pt x="322" y="268"/>
                    <a:pt x="322" y="262"/>
                    <a:pt x="322" y="255"/>
                  </a:cubicBezTo>
                  <a:cubicBezTo>
                    <a:pt x="322" y="249"/>
                    <a:pt x="321" y="243"/>
                    <a:pt x="318" y="238"/>
                  </a:cubicBezTo>
                  <a:cubicBezTo>
                    <a:pt x="316" y="232"/>
                    <a:pt x="313" y="227"/>
                    <a:pt x="309" y="224"/>
                  </a:cubicBezTo>
                  <a:cubicBezTo>
                    <a:pt x="305" y="220"/>
                    <a:pt x="300" y="218"/>
                    <a:pt x="295" y="216"/>
                  </a:cubicBezTo>
                  <a:cubicBezTo>
                    <a:pt x="289" y="214"/>
                    <a:pt x="283" y="213"/>
                    <a:pt x="277" y="213"/>
                  </a:cubicBezTo>
                  <a:close/>
                </a:path>
              </a:pathLst>
            </a:custGeom>
            <a:solidFill>
              <a:srgbClr val="80808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22" name="Date Picker">
            <a:extLst>
              <a:ext uri="{FF2B5EF4-FFF2-40B4-BE49-F238E27FC236}">
                <a16:creationId xmlns:a16="http://schemas.microsoft.com/office/drawing/2014/main" id="{779AEE8A-EF65-4020-B684-E4941ED89B8E}"/>
              </a:ext>
            </a:extLst>
          </p:cNvPr>
          <p:cNvGrpSpPr/>
          <p:nvPr/>
        </p:nvGrpSpPr>
        <p:grpSpPr>
          <a:xfrm>
            <a:off x="3902746" y="3171722"/>
            <a:ext cx="1973507" cy="1632155"/>
            <a:chOff x="617292" y="2012745"/>
            <a:chExt cx="1973507" cy="1632155"/>
          </a:xfrm>
        </p:grpSpPr>
        <p:sp>
          <p:nvSpPr>
            <p:cNvPr id="123" name="Box">
              <a:extLst>
                <a:ext uri="{FF2B5EF4-FFF2-40B4-BE49-F238E27FC236}">
                  <a16:creationId xmlns:a16="http://schemas.microsoft.com/office/drawing/2014/main" id="{B7682569-1507-42A7-9755-15A1407C413D}"/>
                </a:ext>
              </a:extLst>
            </p:cNvPr>
            <p:cNvSpPr/>
            <p:nvPr/>
          </p:nvSpPr>
          <p:spPr>
            <a:xfrm>
              <a:off x="617292" y="2012745"/>
              <a:ext cx="1973507" cy="163215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24" name="Month">
              <a:extLst>
                <a:ext uri="{FF2B5EF4-FFF2-40B4-BE49-F238E27FC236}">
                  <a16:creationId xmlns:a16="http://schemas.microsoft.com/office/drawing/2014/main" id="{BBA16736-C4A0-47E8-BA96-21BECC5B56E4}"/>
                </a:ext>
              </a:extLst>
            </p:cNvPr>
            <p:cNvSpPr txBox="1"/>
            <p:nvPr/>
          </p:nvSpPr>
          <p:spPr>
            <a:xfrm>
              <a:off x="1293738" y="2089680"/>
              <a:ext cx="620619"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July 2020</a:t>
              </a:r>
            </a:p>
          </p:txBody>
        </p:sp>
        <p:grpSp>
          <p:nvGrpSpPr>
            <p:cNvPr id="125" name="Days">
              <a:extLst>
                <a:ext uri="{FF2B5EF4-FFF2-40B4-BE49-F238E27FC236}">
                  <a16:creationId xmlns:a16="http://schemas.microsoft.com/office/drawing/2014/main" id="{C909DA19-369F-4C95-B82B-A0EFCD9F50FC}"/>
                </a:ext>
              </a:extLst>
            </p:cNvPr>
            <p:cNvGrpSpPr/>
            <p:nvPr/>
          </p:nvGrpSpPr>
          <p:grpSpPr>
            <a:xfrm>
              <a:off x="745194" y="2575447"/>
              <a:ext cx="1717703" cy="967117"/>
              <a:chOff x="766202" y="2578764"/>
              <a:chExt cx="1717703" cy="967117"/>
            </a:xfrm>
          </p:grpSpPr>
          <p:sp>
            <p:nvSpPr>
              <p:cNvPr id="138" name="Day">
                <a:extLst>
                  <a:ext uri="{FF2B5EF4-FFF2-40B4-BE49-F238E27FC236}">
                    <a16:creationId xmlns:a16="http://schemas.microsoft.com/office/drawing/2014/main" id="{73AF8D09-8FD8-45CB-9BCD-A668984870DD}"/>
                  </a:ext>
                </a:extLst>
              </p:cNvPr>
              <p:cNvSpPr txBox="1"/>
              <p:nvPr/>
            </p:nvSpPr>
            <p:spPr>
              <a:xfrm>
                <a:off x="2124685" y="2578764"/>
                <a:ext cx="625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4</a:t>
                </a:r>
              </a:p>
            </p:txBody>
          </p:sp>
          <p:sp>
            <p:nvSpPr>
              <p:cNvPr id="139" name="Day">
                <a:extLst>
                  <a:ext uri="{FF2B5EF4-FFF2-40B4-BE49-F238E27FC236}">
                    <a16:creationId xmlns:a16="http://schemas.microsoft.com/office/drawing/2014/main" id="{7B3F7A77-03C2-44FE-B450-8BA34E5CD9B4}"/>
                  </a:ext>
                </a:extLst>
              </p:cNvPr>
              <p:cNvSpPr txBox="1"/>
              <p:nvPr/>
            </p:nvSpPr>
            <p:spPr>
              <a:xfrm>
                <a:off x="2093427" y="278591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11</a:t>
                </a:r>
              </a:p>
            </p:txBody>
          </p:sp>
          <p:sp>
            <p:nvSpPr>
              <p:cNvPr id="140" name="Day">
                <a:extLst>
                  <a:ext uri="{FF2B5EF4-FFF2-40B4-BE49-F238E27FC236}">
                    <a16:creationId xmlns:a16="http://schemas.microsoft.com/office/drawing/2014/main" id="{6EE1115A-A4CB-41CA-B76F-AE72829C3BAE}"/>
                  </a:ext>
                </a:extLst>
              </p:cNvPr>
              <p:cNvSpPr txBox="1"/>
              <p:nvPr/>
            </p:nvSpPr>
            <p:spPr>
              <a:xfrm>
                <a:off x="2093427" y="2993074"/>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18</a:t>
                </a:r>
              </a:p>
            </p:txBody>
          </p:sp>
          <p:sp>
            <p:nvSpPr>
              <p:cNvPr id="141" name="Day">
                <a:extLst>
                  <a:ext uri="{FF2B5EF4-FFF2-40B4-BE49-F238E27FC236}">
                    <a16:creationId xmlns:a16="http://schemas.microsoft.com/office/drawing/2014/main" id="{FB5AF4B6-33DB-4E7F-BE0F-67AE39C598AC}"/>
                  </a:ext>
                </a:extLst>
              </p:cNvPr>
              <p:cNvSpPr txBox="1"/>
              <p:nvPr/>
            </p:nvSpPr>
            <p:spPr>
              <a:xfrm>
                <a:off x="2093427" y="320022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25</a:t>
                </a:r>
              </a:p>
            </p:txBody>
          </p:sp>
          <p:sp>
            <p:nvSpPr>
              <p:cNvPr id="142" name="Day">
                <a:extLst>
                  <a:ext uri="{FF2B5EF4-FFF2-40B4-BE49-F238E27FC236}">
                    <a16:creationId xmlns:a16="http://schemas.microsoft.com/office/drawing/2014/main" id="{937EAF32-91FC-4B91-AEEE-9533E8253803}"/>
                  </a:ext>
                </a:extLst>
              </p:cNvPr>
              <p:cNvSpPr txBox="1"/>
              <p:nvPr/>
            </p:nvSpPr>
            <p:spPr>
              <a:xfrm>
                <a:off x="2390128" y="2578764"/>
                <a:ext cx="625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5</a:t>
                </a:r>
              </a:p>
            </p:txBody>
          </p:sp>
          <p:sp>
            <p:nvSpPr>
              <p:cNvPr id="143" name="Day">
                <a:extLst>
                  <a:ext uri="{FF2B5EF4-FFF2-40B4-BE49-F238E27FC236}">
                    <a16:creationId xmlns:a16="http://schemas.microsoft.com/office/drawing/2014/main" id="{A1B1E63B-76C6-4053-A5E6-FA80095C2F3F}"/>
                  </a:ext>
                </a:extLst>
              </p:cNvPr>
              <p:cNvSpPr txBox="1"/>
              <p:nvPr/>
            </p:nvSpPr>
            <p:spPr>
              <a:xfrm>
                <a:off x="2358870" y="278591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12</a:t>
                </a:r>
              </a:p>
            </p:txBody>
          </p:sp>
          <p:sp>
            <p:nvSpPr>
              <p:cNvPr id="144" name="Day">
                <a:extLst>
                  <a:ext uri="{FF2B5EF4-FFF2-40B4-BE49-F238E27FC236}">
                    <a16:creationId xmlns:a16="http://schemas.microsoft.com/office/drawing/2014/main" id="{D9A06001-989C-4F06-8BD8-E638E57B11C1}"/>
                  </a:ext>
                </a:extLst>
              </p:cNvPr>
              <p:cNvSpPr txBox="1"/>
              <p:nvPr/>
            </p:nvSpPr>
            <p:spPr>
              <a:xfrm>
                <a:off x="2358870" y="2993074"/>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10</a:t>
                </a:r>
              </a:p>
            </p:txBody>
          </p:sp>
          <p:sp>
            <p:nvSpPr>
              <p:cNvPr id="145" name="Day">
                <a:extLst>
                  <a:ext uri="{FF2B5EF4-FFF2-40B4-BE49-F238E27FC236}">
                    <a16:creationId xmlns:a16="http://schemas.microsoft.com/office/drawing/2014/main" id="{AF939E05-4E6E-49CF-9CF7-19CDBA835EE7}"/>
                  </a:ext>
                </a:extLst>
              </p:cNvPr>
              <p:cNvSpPr txBox="1"/>
              <p:nvPr/>
            </p:nvSpPr>
            <p:spPr>
              <a:xfrm>
                <a:off x="2358870" y="320022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26</a:t>
                </a:r>
              </a:p>
            </p:txBody>
          </p:sp>
          <p:sp>
            <p:nvSpPr>
              <p:cNvPr id="146" name="Day">
                <a:extLst>
                  <a:ext uri="{FF2B5EF4-FFF2-40B4-BE49-F238E27FC236}">
                    <a16:creationId xmlns:a16="http://schemas.microsoft.com/office/drawing/2014/main" id="{9D6871E9-179C-4E4C-B65A-5A3E98562EA1}"/>
                  </a:ext>
                </a:extLst>
              </p:cNvPr>
              <p:cNvSpPr txBox="1"/>
              <p:nvPr/>
            </p:nvSpPr>
            <p:spPr>
              <a:xfrm>
                <a:off x="797460" y="2785919"/>
                <a:ext cx="625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6</a:t>
                </a:r>
              </a:p>
            </p:txBody>
          </p:sp>
          <p:sp>
            <p:nvSpPr>
              <p:cNvPr id="147" name="Day">
                <a:extLst>
                  <a:ext uri="{FF2B5EF4-FFF2-40B4-BE49-F238E27FC236}">
                    <a16:creationId xmlns:a16="http://schemas.microsoft.com/office/drawing/2014/main" id="{7461E1F4-892F-476D-BE0B-1E028EC7CE4C}"/>
                  </a:ext>
                </a:extLst>
              </p:cNvPr>
              <p:cNvSpPr txBox="1"/>
              <p:nvPr/>
            </p:nvSpPr>
            <p:spPr>
              <a:xfrm>
                <a:off x="766202" y="2993074"/>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13</a:t>
                </a:r>
              </a:p>
            </p:txBody>
          </p:sp>
          <p:sp>
            <p:nvSpPr>
              <p:cNvPr id="148" name="Day">
                <a:extLst>
                  <a:ext uri="{FF2B5EF4-FFF2-40B4-BE49-F238E27FC236}">
                    <a16:creationId xmlns:a16="http://schemas.microsoft.com/office/drawing/2014/main" id="{6E9BA7AD-4842-4C54-8BF8-8D0FFF98D8F6}"/>
                  </a:ext>
                </a:extLst>
              </p:cNvPr>
              <p:cNvSpPr txBox="1"/>
              <p:nvPr/>
            </p:nvSpPr>
            <p:spPr>
              <a:xfrm>
                <a:off x="766202" y="320022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20</a:t>
                </a:r>
              </a:p>
            </p:txBody>
          </p:sp>
          <p:sp>
            <p:nvSpPr>
              <p:cNvPr id="149" name="Day">
                <a:extLst>
                  <a:ext uri="{FF2B5EF4-FFF2-40B4-BE49-F238E27FC236}">
                    <a16:creationId xmlns:a16="http://schemas.microsoft.com/office/drawing/2014/main" id="{FDB2E028-92F3-43E8-9B81-9606CCE0D24B}"/>
                  </a:ext>
                </a:extLst>
              </p:cNvPr>
              <p:cNvSpPr txBox="1"/>
              <p:nvPr/>
            </p:nvSpPr>
            <p:spPr>
              <a:xfrm>
                <a:off x="766202" y="3407382"/>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27</a:t>
                </a:r>
              </a:p>
            </p:txBody>
          </p:sp>
          <p:sp>
            <p:nvSpPr>
              <p:cNvPr id="150" name="Day">
                <a:extLst>
                  <a:ext uri="{FF2B5EF4-FFF2-40B4-BE49-F238E27FC236}">
                    <a16:creationId xmlns:a16="http://schemas.microsoft.com/office/drawing/2014/main" id="{A0EE4BEF-03F6-4F54-A68C-46987DD8945D}"/>
                  </a:ext>
                </a:extLst>
              </p:cNvPr>
              <p:cNvSpPr txBox="1"/>
              <p:nvPr/>
            </p:nvSpPr>
            <p:spPr>
              <a:xfrm>
                <a:off x="1062905" y="2785919"/>
                <a:ext cx="625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7</a:t>
                </a:r>
              </a:p>
            </p:txBody>
          </p:sp>
          <p:sp>
            <p:nvSpPr>
              <p:cNvPr id="151" name="Day">
                <a:extLst>
                  <a:ext uri="{FF2B5EF4-FFF2-40B4-BE49-F238E27FC236}">
                    <a16:creationId xmlns:a16="http://schemas.microsoft.com/office/drawing/2014/main" id="{D135345C-04C1-4D7A-8B7F-8047892774ED}"/>
                  </a:ext>
                </a:extLst>
              </p:cNvPr>
              <p:cNvSpPr txBox="1"/>
              <p:nvPr/>
            </p:nvSpPr>
            <p:spPr>
              <a:xfrm>
                <a:off x="1031647" y="2993074"/>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14</a:t>
                </a:r>
              </a:p>
            </p:txBody>
          </p:sp>
          <p:sp>
            <p:nvSpPr>
              <p:cNvPr id="152" name="Day">
                <a:extLst>
                  <a:ext uri="{FF2B5EF4-FFF2-40B4-BE49-F238E27FC236}">
                    <a16:creationId xmlns:a16="http://schemas.microsoft.com/office/drawing/2014/main" id="{7C3B41F5-50BA-4CC3-B53C-E904BE684ADA}"/>
                  </a:ext>
                </a:extLst>
              </p:cNvPr>
              <p:cNvSpPr txBox="1"/>
              <p:nvPr/>
            </p:nvSpPr>
            <p:spPr>
              <a:xfrm>
                <a:off x="1031647" y="320022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21</a:t>
                </a:r>
              </a:p>
            </p:txBody>
          </p:sp>
          <p:sp>
            <p:nvSpPr>
              <p:cNvPr id="153" name="Day">
                <a:extLst>
                  <a:ext uri="{FF2B5EF4-FFF2-40B4-BE49-F238E27FC236}">
                    <a16:creationId xmlns:a16="http://schemas.microsoft.com/office/drawing/2014/main" id="{5461B0D2-726A-4490-89CA-F2317316AA09}"/>
                  </a:ext>
                </a:extLst>
              </p:cNvPr>
              <p:cNvSpPr txBox="1"/>
              <p:nvPr/>
            </p:nvSpPr>
            <p:spPr>
              <a:xfrm>
                <a:off x="1031647" y="3407382"/>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28</a:t>
                </a:r>
              </a:p>
            </p:txBody>
          </p:sp>
          <p:sp>
            <p:nvSpPr>
              <p:cNvPr id="154" name="Day">
                <a:extLst>
                  <a:ext uri="{FF2B5EF4-FFF2-40B4-BE49-F238E27FC236}">
                    <a16:creationId xmlns:a16="http://schemas.microsoft.com/office/drawing/2014/main" id="{8BE53E5C-3D89-45AA-8ABB-3A9A550F9C6A}"/>
                  </a:ext>
                </a:extLst>
              </p:cNvPr>
              <p:cNvSpPr txBox="1"/>
              <p:nvPr/>
            </p:nvSpPr>
            <p:spPr>
              <a:xfrm>
                <a:off x="1328350" y="2578764"/>
                <a:ext cx="625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a:t>
                </a:r>
              </a:p>
            </p:txBody>
          </p:sp>
          <p:sp>
            <p:nvSpPr>
              <p:cNvPr id="155" name="Day">
                <a:extLst>
                  <a:ext uri="{FF2B5EF4-FFF2-40B4-BE49-F238E27FC236}">
                    <a16:creationId xmlns:a16="http://schemas.microsoft.com/office/drawing/2014/main" id="{C37C5F3D-2EBB-445C-B0A0-7DFA41D21B4F}"/>
                  </a:ext>
                </a:extLst>
              </p:cNvPr>
              <p:cNvSpPr txBox="1"/>
              <p:nvPr/>
            </p:nvSpPr>
            <p:spPr>
              <a:xfrm>
                <a:off x="1328350" y="2785919"/>
                <a:ext cx="625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8</a:t>
                </a:r>
              </a:p>
            </p:txBody>
          </p:sp>
          <p:sp>
            <p:nvSpPr>
              <p:cNvPr id="156" name="Day">
                <a:extLst>
                  <a:ext uri="{FF2B5EF4-FFF2-40B4-BE49-F238E27FC236}">
                    <a16:creationId xmlns:a16="http://schemas.microsoft.com/office/drawing/2014/main" id="{6D74CC0C-E3B0-47EB-B34F-C8300EBF3AA3}"/>
                  </a:ext>
                </a:extLst>
              </p:cNvPr>
              <p:cNvSpPr txBox="1"/>
              <p:nvPr/>
            </p:nvSpPr>
            <p:spPr>
              <a:xfrm>
                <a:off x="1297092" y="2993074"/>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15</a:t>
                </a:r>
              </a:p>
            </p:txBody>
          </p:sp>
          <p:sp>
            <p:nvSpPr>
              <p:cNvPr id="157" name="Day">
                <a:extLst>
                  <a:ext uri="{FF2B5EF4-FFF2-40B4-BE49-F238E27FC236}">
                    <a16:creationId xmlns:a16="http://schemas.microsoft.com/office/drawing/2014/main" id="{C298BA41-4C38-4CF9-A80E-9B89E7F13A3D}"/>
                  </a:ext>
                </a:extLst>
              </p:cNvPr>
              <p:cNvSpPr txBox="1"/>
              <p:nvPr/>
            </p:nvSpPr>
            <p:spPr>
              <a:xfrm>
                <a:off x="1297092" y="320022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22</a:t>
                </a:r>
              </a:p>
            </p:txBody>
          </p:sp>
          <p:sp>
            <p:nvSpPr>
              <p:cNvPr id="158" name="Day">
                <a:extLst>
                  <a:ext uri="{FF2B5EF4-FFF2-40B4-BE49-F238E27FC236}">
                    <a16:creationId xmlns:a16="http://schemas.microsoft.com/office/drawing/2014/main" id="{46DE341E-A8C5-41F2-AEC8-ED6F80AA97D9}"/>
                  </a:ext>
                </a:extLst>
              </p:cNvPr>
              <p:cNvSpPr txBox="1"/>
              <p:nvPr/>
            </p:nvSpPr>
            <p:spPr>
              <a:xfrm>
                <a:off x="1297092" y="3407382"/>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29</a:t>
                </a:r>
              </a:p>
            </p:txBody>
          </p:sp>
          <p:sp>
            <p:nvSpPr>
              <p:cNvPr id="159" name="Day">
                <a:extLst>
                  <a:ext uri="{FF2B5EF4-FFF2-40B4-BE49-F238E27FC236}">
                    <a16:creationId xmlns:a16="http://schemas.microsoft.com/office/drawing/2014/main" id="{BF97AAE6-FEC0-45D4-B4DA-B3BFB3A8679A}"/>
                  </a:ext>
                </a:extLst>
              </p:cNvPr>
              <p:cNvSpPr txBox="1"/>
              <p:nvPr/>
            </p:nvSpPr>
            <p:spPr>
              <a:xfrm>
                <a:off x="1593795" y="2578764"/>
                <a:ext cx="625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a:t>
                </a:r>
              </a:p>
            </p:txBody>
          </p:sp>
          <p:sp>
            <p:nvSpPr>
              <p:cNvPr id="160" name="Day">
                <a:extLst>
                  <a:ext uri="{FF2B5EF4-FFF2-40B4-BE49-F238E27FC236}">
                    <a16:creationId xmlns:a16="http://schemas.microsoft.com/office/drawing/2014/main" id="{F2D838AA-3D83-46D6-B74F-ED774CD0805F}"/>
                  </a:ext>
                </a:extLst>
              </p:cNvPr>
              <p:cNvSpPr txBox="1"/>
              <p:nvPr/>
            </p:nvSpPr>
            <p:spPr>
              <a:xfrm>
                <a:off x="1593795" y="2785919"/>
                <a:ext cx="625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9</a:t>
                </a:r>
              </a:p>
            </p:txBody>
          </p:sp>
          <p:sp>
            <p:nvSpPr>
              <p:cNvPr id="161" name="Day">
                <a:extLst>
                  <a:ext uri="{FF2B5EF4-FFF2-40B4-BE49-F238E27FC236}">
                    <a16:creationId xmlns:a16="http://schemas.microsoft.com/office/drawing/2014/main" id="{BBB1D528-8203-40AD-99BF-B99188DCCE01}"/>
                  </a:ext>
                </a:extLst>
              </p:cNvPr>
              <p:cNvSpPr txBox="1"/>
              <p:nvPr/>
            </p:nvSpPr>
            <p:spPr>
              <a:xfrm>
                <a:off x="1562537" y="2993074"/>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16</a:t>
                </a:r>
              </a:p>
            </p:txBody>
          </p:sp>
          <p:sp>
            <p:nvSpPr>
              <p:cNvPr id="162" name="Day">
                <a:extLst>
                  <a:ext uri="{FF2B5EF4-FFF2-40B4-BE49-F238E27FC236}">
                    <a16:creationId xmlns:a16="http://schemas.microsoft.com/office/drawing/2014/main" id="{0474BA12-4203-42C0-A2C8-BE02FB7D95E4}"/>
                  </a:ext>
                </a:extLst>
              </p:cNvPr>
              <p:cNvSpPr txBox="1"/>
              <p:nvPr/>
            </p:nvSpPr>
            <p:spPr>
              <a:xfrm>
                <a:off x="1562537" y="320022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23</a:t>
                </a:r>
              </a:p>
            </p:txBody>
          </p:sp>
          <p:sp>
            <p:nvSpPr>
              <p:cNvPr id="163" name="Day">
                <a:extLst>
                  <a:ext uri="{FF2B5EF4-FFF2-40B4-BE49-F238E27FC236}">
                    <a16:creationId xmlns:a16="http://schemas.microsoft.com/office/drawing/2014/main" id="{DBBB2069-10DE-4E73-B815-EFE61117DDB5}"/>
                  </a:ext>
                </a:extLst>
              </p:cNvPr>
              <p:cNvSpPr txBox="1"/>
              <p:nvPr/>
            </p:nvSpPr>
            <p:spPr>
              <a:xfrm>
                <a:off x="1562537" y="3407382"/>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30</a:t>
                </a:r>
              </a:p>
            </p:txBody>
          </p:sp>
          <p:sp>
            <p:nvSpPr>
              <p:cNvPr id="164" name="Day">
                <a:extLst>
                  <a:ext uri="{FF2B5EF4-FFF2-40B4-BE49-F238E27FC236}">
                    <a16:creationId xmlns:a16="http://schemas.microsoft.com/office/drawing/2014/main" id="{D43B4F28-87DF-4559-A02C-322DBCC31D14}"/>
                  </a:ext>
                </a:extLst>
              </p:cNvPr>
              <p:cNvSpPr txBox="1"/>
              <p:nvPr/>
            </p:nvSpPr>
            <p:spPr>
              <a:xfrm>
                <a:off x="1859240" y="2578764"/>
                <a:ext cx="6251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3</a:t>
                </a:r>
              </a:p>
            </p:txBody>
          </p:sp>
          <p:sp>
            <p:nvSpPr>
              <p:cNvPr id="165" name="Day">
                <a:extLst>
                  <a:ext uri="{FF2B5EF4-FFF2-40B4-BE49-F238E27FC236}">
                    <a16:creationId xmlns:a16="http://schemas.microsoft.com/office/drawing/2014/main" id="{5FD3C774-B69B-4D69-9363-46DF802336B2}"/>
                  </a:ext>
                </a:extLst>
              </p:cNvPr>
              <p:cNvSpPr txBox="1"/>
              <p:nvPr/>
            </p:nvSpPr>
            <p:spPr>
              <a:xfrm>
                <a:off x="1827982" y="278591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10</a:t>
                </a:r>
              </a:p>
            </p:txBody>
          </p:sp>
          <p:sp>
            <p:nvSpPr>
              <p:cNvPr id="166" name="Day">
                <a:extLst>
                  <a:ext uri="{FF2B5EF4-FFF2-40B4-BE49-F238E27FC236}">
                    <a16:creationId xmlns:a16="http://schemas.microsoft.com/office/drawing/2014/main" id="{B5A712D0-57EE-4C8B-9DEA-35C47B18DD3E}"/>
                  </a:ext>
                </a:extLst>
              </p:cNvPr>
              <p:cNvSpPr txBox="1"/>
              <p:nvPr/>
            </p:nvSpPr>
            <p:spPr>
              <a:xfrm>
                <a:off x="1827982" y="2993074"/>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17</a:t>
                </a:r>
              </a:p>
            </p:txBody>
          </p:sp>
          <p:sp>
            <p:nvSpPr>
              <p:cNvPr id="167" name="Day">
                <a:extLst>
                  <a:ext uri="{FF2B5EF4-FFF2-40B4-BE49-F238E27FC236}">
                    <a16:creationId xmlns:a16="http://schemas.microsoft.com/office/drawing/2014/main" id="{4B37735A-E5A5-4783-B99D-24F80015F14D}"/>
                  </a:ext>
                </a:extLst>
              </p:cNvPr>
              <p:cNvSpPr txBox="1"/>
              <p:nvPr/>
            </p:nvSpPr>
            <p:spPr>
              <a:xfrm>
                <a:off x="1827982" y="3200229"/>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24</a:t>
                </a:r>
              </a:p>
            </p:txBody>
          </p:sp>
          <p:sp>
            <p:nvSpPr>
              <p:cNvPr id="168" name="Day">
                <a:extLst>
                  <a:ext uri="{FF2B5EF4-FFF2-40B4-BE49-F238E27FC236}">
                    <a16:creationId xmlns:a16="http://schemas.microsoft.com/office/drawing/2014/main" id="{A74A6940-9893-4717-BAD5-383D3C31BCC4}"/>
                  </a:ext>
                </a:extLst>
              </p:cNvPr>
              <p:cNvSpPr txBox="1"/>
              <p:nvPr/>
            </p:nvSpPr>
            <p:spPr>
              <a:xfrm>
                <a:off x="1827982" y="3407382"/>
                <a:ext cx="125035"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noProof="1">
                    <a:solidFill>
                      <a:srgbClr val="5F5F5F"/>
                    </a:solidFill>
                    <a:latin typeface="Segoe UI" panose="020B0502040204020203" pitchFamily="34" charset="0"/>
                    <a:cs typeface="Segoe UI" panose="020B0502040204020203" pitchFamily="34" charset="0"/>
                  </a:rPr>
                  <a:t>31</a:t>
                </a:r>
              </a:p>
            </p:txBody>
          </p:sp>
        </p:grpSp>
        <p:grpSp>
          <p:nvGrpSpPr>
            <p:cNvPr id="126" name="Weekdays">
              <a:extLst>
                <a:ext uri="{FF2B5EF4-FFF2-40B4-BE49-F238E27FC236}">
                  <a16:creationId xmlns:a16="http://schemas.microsoft.com/office/drawing/2014/main" id="{B94FE6F2-4B9B-4F03-80C0-021395C93EB6}"/>
                </a:ext>
              </a:extLst>
            </p:cNvPr>
            <p:cNvGrpSpPr/>
            <p:nvPr/>
          </p:nvGrpSpPr>
          <p:grpSpPr>
            <a:xfrm>
              <a:off x="729889" y="2377282"/>
              <a:ext cx="1748312" cy="138499"/>
              <a:chOff x="738149" y="2380599"/>
              <a:chExt cx="1748312" cy="138499"/>
            </a:xfrm>
          </p:grpSpPr>
          <p:sp>
            <p:nvSpPr>
              <p:cNvPr id="131" name="Monday">
                <a:extLst>
                  <a:ext uri="{FF2B5EF4-FFF2-40B4-BE49-F238E27FC236}">
                    <a16:creationId xmlns:a16="http://schemas.microsoft.com/office/drawing/2014/main" id="{83335E9C-9F67-46FF-BCD2-8A6560845B68}"/>
                  </a:ext>
                </a:extLst>
              </p:cNvPr>
              <p:cNvSpPr txBox="1"/>
              <p:nvPr/>
            </p:nvSpPr>
            <p:spPr>
              <a:xfrm>
                <a:off x="738149" y="2380599"/>
                <a:ext cx="181140"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b="1" noProof="1">
                    <a:solidFill>
                      <a:srgbClr val="5F5F5F"/>
                    </a:solidFill>
                    <a:latin typeface="Segoe UI" panose="020B0502040204020203" pitchFamily="34" charset="0"/>
                    <a:cs typeface="Segoe UI" panose="020B0502040204020203" pitchFamily="34" charset="0"/>
                  </a:rPr>
                  <a:t>Mo</a:t>
                </a:r>
              </a:p>
            </p:txBody>
          </p:sp>
          <p:sp>
            <p:nvSpPr>
              <p:cNvPr id="132" name="Tuesday">
                <a:extLst>
                  <a:ext uri="{FF2B5EF4-FFF2-40B4-BE49-F238E27FC236}">
                    <a16:creationId xmlns:a16="http://schemas.microsoft.com/office/drawing/2014/main" id="{4A7D5EBA-8DD8-4564-9535-599B311260B8}"/>
                  </a:ext>
                </a:extLst>
              </p:cNvPr>
              <p:cNvSpPr txBox="1"/>
              <p:nvPr/>
            </p:nvSpPr>
            <p:spPr>
              <a:xfrm>
                <a:off x="1025234" y="2380599"/>
                <a:ext cx="137859"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b="1" noProof="1">
                    <a:solidFill>
                      <a:srgbClr val="5F5F5F"/>
                    </a:solidFill>
                    <a:latin typeface="Segoe UI" panose="020B0502040204020203" pitchFamily="34" charset="0"/>
                    <a:cs typeface="Segoe UI" panose="020B0502040204020203" pitchFamily="34" charset="0"/>
                  </a:rPr>
                  <a:t>Tu</a:t>
                </a:r>
              </a:p>
            </p:txBody>
          </p:sp>
          <p:sp>
            <p:nvSpPr>
              <p:cNvPr id="133" name="Wednesday">
                <a:extLst>
                  <a:ext uri="{FF2B5EF4-FFF2-40B4-BE49-F238E27FC236}">
                    <a16:creationId xmlns:a16="http://schemas.microsoft.com/office/drawing/2014/main" id="{23F392F2-5EB4-4195-A56C-1464F13A4942}"/>
                  </a:ext>
                </a:extLst>
              </p:cNvPr>
              <p:cNvSpPr txBox="1"/>
              <p:nvPr/>
            </p:nvSpPr>
            <p:spPr>
              <a:xfrm>
                <a:off x="1266421" y="2380599"/>
                <a:ext cx="177934"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b="1" noProof="1">
                    <a:solidFill>
                      <a:srgbClr val="5F5F5F"/>
                    </a:solidFill>
                    <a:latin typeface="Segoe UI" panose="020B0502040204020203" pitchFamily="34" charset="0"/>
                    <a:cs typeface="Segoe UI" panose="020B0502040204020203" pitchFamily="34" charset="0"/>
                  </a:rPr>
                  <a:t>We</a:t>
                </a:r>
              </a:p>
            </p:txBody>
          </p:sp>
          <p:sp>
            <p:nvSpPr>
              <p:cNvPr id="134" name="Thursday">
                <a:extLst>
                  <a:ext uri="{FF2B5EF4-FFF2-40B4-BE49-F238E27FC236}">
                    <a16:creationId xmlns:a16="http://schemas.microsoft.com/office/drawing/2014/main" id="{144CABEE-AEE8-4450-8577-80EDBBE438C6}"/>
                  </a:ext>
                </a:extLst>
              </p:cNvPr>
              <p:cNvSpPr txBox="1"/>
              <p:nvPr/>
            </p:nvSpPr>
            <p:spPr>
              <a:xfrm>
                <a:off x="1561591" y="2380599"/>
                <a:ext cx="136256"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b="1" noProof="1">
                    <a:solidFill>
                      <a:srgbClr val="5F5F5F"/>
                    </a:solidFill>
                    <a:latin typeface="Segoe UI" panose="020B0502040204020203" pitchFamily="34" charset="0"/>
                    <a:cs typeface="Segoe UI" panose="020B0502040204020203" pitchFamily="34" charset="0"/>
                  </a:rPr>
                  <a:t>Th</a:t>
                </a:r>
              </a:p>
            </p:txBody>
          </p:sp>
          <p:sp>
            <p:nvSpPr>
              <p:cNvPr id="135" name="Friday">
                <a:extLst>
                  <a:ext uri="{FF2B5EF4-FFF2-40B4-BE49-F238E27FC236}">
                    <a16:creationId xmlns:a16="http://schemas.microsoft.com/office/drawing/2014/main" id="{598C13CF-3083-4B93-8171-0CE16F1E739B}"/>
                  </a:ext>
                </a:extLst>
              </p:cNvPr>
              <p:cNvSpPr txBox="1"/>
              <p:nvPr/>
            </p:nvSpPr>
            <p:spPr>
              <a:xfrm>
                <a:off x="1838045" y="2380599"/>
                <a:ext cx="105799"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b="1" noProof="1">
                    <a:solidFill>
                      <a:srgbClr val="5F5F5F"/>
                    </a:solidFill>
                    <a:latin typeface="Segoe UI" panose="020B0502040204020203" pitchFamily="34" charset="0"/>
                    <a:cs typeface="Segoe UI" panose="020B0502040204020203" pitchFamily="34" charset="0"/>
                  </a:rPr>
                  <a:t>Fr</a:t>
                </a:r>
              </a:p>
            </p:txBody>
          </p:sp>
          <p:sp>
            <p:nvSpPr>
              <p:cNvPr id="136" name="Saturday">
                <a:extLst>
                  <a:ext uri="{FF2B5EF4-FFF2-40B4-BE49-F238E27FC236}">
                    <a16:creationId xmlns:a16="http://schemas.microsoft.com/office/drawing/2014/main" id="{9B344BD8-46E1-445D-92A4-52CABE241A5D}"/>
                  </a:ext>
                </a:extLst>
              </p:cNvPr>
              <p:cNvSpPr txBox="1"/>
              <p:nvPr/>
            </p:nvSpPr>
            <p:spPr>
              <a:xfrm>
                <a:off x="2088850" y="2380599"/>
                <a:ext cx="126638"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b="1" noProof="1">
                    <a:solidFill>
                      <a:srgbClr val="5F5F5F"/>
                    </a:solidFill>
                    <a:latin typeface="Segoe UI" panose="020B0502040204020203" pitchFamily="34" charset="0"/>
                    <a:cs typeface="Segoe UI" panose="020B0502040204020203" pitchFamily="34" charset="0"/>
                  </a:rPr>
                  <a:t>Sa</a:t>
                </a:r>
              </a:p>
            </p:txBody>
          </p:sp>
          <p:sp>
            <p:nvSpPr>
              <p:cNvPr id="137" name="Sunday">
                <a:extLst>
                  <a:ext uri="{FF2B5EF4-FFF2-40B4-BE49-F238E27FC236}">
                    <a16:creationId xmlns:a16="http://schemas.microsoft.com/office/drawing/2014/main" id="{38473FC7-E267-439C-80BD-0E4C746E97FE}"/>
                  </a:ext>
                </a:extLst>
              </p:cNvPr>
              <p:cNvSpPr txBox="1"/>
              <p:nvPr/>
            </p:nvSpPr>
            <p:spPr>
              <a:xfrm>
                <a:off x="2351809" y="2380599"/>
                <a:ext cx="134652" cy="138499"/>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b="1" noProof="1">
                    <a:solidFill>
                      <a:srgbClr val="5F5F5F"/>
                    </a:solidFill>
                    <a:latin typeface="Segoe UI" panose="020B0502040204020203" pitchFamily="34" charset="0"/>
                    <a:cs typeface="Segoe UI" panose="020B0502040204020203" pitchFamily="34" charset="0"/>
                  </a:rPr>
                  <a:t>Su</a:t>
                </a:r>
              </a:p>
            </p:txBody>
          </p:sp>
        </p:grpSp>
        <p:sp>
          <p:nvSpPr>
            <p:cNvPr id="127" name="Selection Overlay">
              <a:extLst>
                <a:ext uri="{FF2B5EF4-FFF2-40B4-BE49-F238E27FC236}">
                  <a16:creationId xmlns:a16="http://schemas.microsoft.com/office/drawing/2014/main" id="{B3B803D6-05DB-4EAE-93E9-ABFE98E2FE95}"/>
                </a:ext>
              </a:extLst>
            </p:cNvPr>
            <p:cNvSpPr/>
            <p:nvPr/>
          </p:nvSpPr>
          <p:spPr>
            <a:xfrm>
              <a:off x="2283619" y="2755680"/>
              <a:ext cx="240506" cy="196858"/>
            </a:xfrm>
            <a:prstGeom prst="rect">
              <a:avLst/>
            </a:prstGeom>
            <a:solidFill>
              <a:srgbClr val="5B9BD5">
                <a:alpha val="21961"/>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nvGrpSpPr>
            <p:cNvPr id="128" name="Navigation Arrows">
              <a:extLst>
                <a:ext uri="{FF2B5EF4-FFF2-40B4-BE49-F238E27FC236}">
                  <a16:creationId xmlns:a16="http://schemas.microsoft.com/office/drawing/2014/main" id="{C533542B-C2CA-4A88-BC67-A8E4CCBE630B}"/>
                </a:ext>
              </a:extLst>
            </p:cNvPr>
            <p:cNvGrpSpPr/>
            <p:nvPr/>
          </p:nvGrpSpPr>
          <p:grpSpPr>
            <a:xfrm>
              <a:off x="759804" y="2160592"/>
              <a:ext cx="1688482" cy="64009"/>
              <a:chOff x="759804" y="2160592"/>
              <a:chExt cx="1688482" cy="64009"/>
            </a:xfrm>
          </p:grpSpPr>
          <p:sp>
            <p:nvSpPr>
              <p:cNvPr id="129" name="Arrow Left">
                <a:extLst>
                  <a:ext uri="{FF2B5EF4-FFF2-40B4-BE49-F238E27FC236}">
                    <a16:creationId xmlns:a16="http://schemas.microsoft.com/office/drawing/2014/main" id="{242CD6EF-EF00-4403-9C8D-C1C0D8A40696}"/>
                  </a:ext>
                </a:extLst>
              </p:cNvPr>
              <p:cNvSpPr>
                <a:spLocks noChangeAspect="1"/>
              </p:cNvSpPr>
              <p:nvPr/>
            </p:nvSpPr>
            <p:spPr bwMode="auto">
              <a:xfrm rot="5400000" flipH="1">
                <a:off x="745889" y="2174507"/>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30" name="Arrow Right">
                <a:extLst>
                  <a:ext uri="{FF2B5EF4-FFF2-40B4-BE49-F238E27FC236}">
                    <a16:creationId xmlns:a16="http://schemas.microsoft.com/office/drawing/2014/main" id="{E76806D9-EE77-4440-A0F2-E32D246E8F2D}"/>
                  </a:ext>
                </a:extLst>
              </p:cNvPr>
              <p:cNvSpPr>
                <a:spLocks noChangeAspect="1"/>
              </p:cNvSpPr>
              <p:nvPr/>
            </p:nvSpPr>
            <p:spPr bwMode="auto">
              <a:xfrm rot="16200000" flipH="1">
                <a:off x="2398194" y="2174508"/>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grpSp>
        <p:nvGrpSpPr>
          <p:cNvPr id="169" name="Drop-Down Box" descr="&lt;Tags&gt;&lt;SMARTRESIZEENABLED&gt;True&lt;/SMARTRESIZEENABLED&gt;&lt;SMARTRESIZEMINSIZE&gt;18,7&lt;/SMARTRESIZEMINSIZE&gt;&lt;/Tags&gt;">
            <a:extLst>
              <a:ext uri="{FF2B5EF4-FFF2-40B4-BE49-F238E27FC236}">
                <a16:creationId xmlns:a16="http://schemas.microsoft.com/office/drawing/2014/main" id="{A8EC3243-B4AA-4EFE-B4DC-2C41EB637051}"/>
              </a:ext>
            </a:extLst>
          </p:cNvPr>
          <p:cNvGrpSpPr/>
          <p:nvPr/>
        </p:nvGrpSpPr>
        <p:grpSpPr>
          <a:xfrm>
            <a:off x="433525" y="3854554"/>
            <a:ext cx="1368150" cy="241092"/>
            <a:chOff x="595686" y="1261242"/>
            <a:chExt cx="1368150" cy="241092"/>
          </a:xfrm>
          <a:solidFill>
            <a:srgbClr val="FFFFFF"/>
          </a:solidFill>
        </p:grpSpPr>
        <p:sp>
          <p:nvSpPr>
            <p:cNvPr id="170" name="Text Box">
              <a:extLst>
                <a:ext uri="{FF2B5EF4-FFF2-40B4-BE49-F238E27FC236}">
                  <a16:creationId xmlns:a16="http://schemas.microsoft.com/office/drawing/2014/main" id="{2E86C4A8-E3A1-4C9C-BA44-5C6348EDAB86}"/>
                </a:ext>
              </a:extLst>
            </p:cNvPr>
            <p:cNvSpPr/>
            <p:nvPr/>
          </p:nvSpPr>
          <p:spPr>
            <a:xfrm>
              <a:off x="595686" y="1261242"/>
              <a:ext cx="1368150" cy="24109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256032"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Drop-Down Box</a:t>
              </a:r>
            </a:p>
          </p:txBody>
        </p:sp>
        <p:sp>
          <p:nvSpPr>
            <p:cNvPr id="171" name="Arrow Down" descr="&lt;Tags&gt;&lt;SMARTRESIZEANCHORS&gt;None,None,None,Absolute&lt;/SMARTRESIZEANCHORS&gt;&lt;/Tags&gt;">
              <a:extLst>
                <a:ext uri="{FF2B5EF4-FFF2-40B4-BE49-F238E27FC236}">
                  <a16:creationId xmlns:a16="http://schemas.microsoft.com/office/drawing/2014/main" id="{9FB6F9D3-AA74-43D9-819D-DB5EAFDA80C8}"/>
                </a:ext>
              </a:extLst>
            </p:cNvPr>
            <p:cNvSpPr>
              <a:spLocks noChangeAspect="1"/>
            </p:cNvSpPr>
            <p:nvPr/>
          </p:nvSpPr>
          <p:spPr bwMode="auto">
            <a:xfrm flipH="1">
              <a:off x="1848835" y="1363700"/>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72" name="Drop-Down Box (Expanded)" descr="&lt;SmartSettings&gt;&lt;SmartResize enabled=&quot;True&quot; minWidth=&quot;0&quot; minHeight=&quot;0&quot; /&gt;&lt;/SmartSettings&gt;">
            <a:extLst>
              <a:ext uri="{FF2B5EF4-FFF2-40B4-BE49-F238E27FC236}">
                <a16:creationId xmlns:a16="http://schemas.microsoft.com/office/drawing/2014/main" id="{39AF8B08-8DE5-495B-9C38-2271B1995317}"/>
              </a:ext>
            </a:extLst>
          </p:cNvPr>
          <p:cNvGrpSpPr/>
          <p:nvPr>
            <p:custDataLst>
              <p:tags r:id="rId12"/>
            </p:custDataLst>
          </p:nvPr>
        </p:nvGrpSpPr>
        <p:grpSpPr>
          <a:xfrm>
            <a:off x="433525" y="4204105"/>
            <a:ext cx="1368150" cy="1139107"/>
            <a:chOff x="595686" y="1261242"/>
            <a:chExt cx="1368150" cy="1139107"/>
          </a:xfrm>
        </p:grpSpPr>
        <p:grpSp>
          <p:nvGrpSpPr>
            <p:cNvPr id="173" name="Drop-Down Box">
              <a:extLst>
                <a:ext uri="{FF2B5EF4-FFF2-40B4-BE49-F238E27FC236}">
                  <a16:creationId xmlns:a16="http://schemas.microsoft.com/office/drawing/2014/main" id="{627365EA-B028-4396-A087-33FC77F7F582}"/>
                </a:ext>
              </a:extLst>
            </p:cNvPr>
            <p:cNvGrpSpPr/>
            <p:nvPr/>
          </p:nvGrpSpPr>
          <p:grpSpPr>
            <a:xfrm>
              <a:off x="595686" y="1261242"/>
              <a:ext cx="1368150" cy="241092"/>
              <a:chOff x="595686" y="1261242"/>
              <a:chExt cx="1368150" cy="241092"/>
            </a:xfrm>
          </p:grpSpPr>
          <p:sp>
            <p:nvSpPr>
              <p:cNvPr id="177" name="Text Box" descr="&lt;Tags&gt;&lt;SMARTRESIZEANCHORS&gt;Absolute,None,Absolute,Absolute&lt;/SMARTRESIZEANCHORS&gt;&lt;/Tags&gt;">
                <a:extLst>
                  <a:ext uri="{FF2B5EF4-FFF2-40B4-BE49-F238E27FC236}">
                    <a16:creationId xmlns:a16="http://schemas.microsoft.com/office/drawing/2014/main" id="{802F82BC-71CC-49E5-8046-8BFBA980A110}"/>
                  </a:ext>
                </a:extLst>
              </p:cNvPr>
              <p:cNvSpPr/>
              <p:nvPr/>
            </p:nvSpPr>
            <p:spPr>
              <a:xfrm>
                <a:off x="595686" y="1261242"/>
                <a:ext cx="1368150" cy="241092"/>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256032"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Drop-Down Box</a:t>
                </a:r>
              </a:p>
            </p:txBody>
          </p:sp>
          <p:sp>
            <p:nvSpPr>
              <p:cNvPr id="178" name="Arrow Down" descr="&lt;Tags&gt;&lt;SMARTRESIZEANCHORS&gt;Absolute,None,None,Absolute&lt;/SMARTRESIZEANCHORS&gt;&lt;/Tags&gt;">
                <a:extLst>
                  <a:ext uri="{FF2B5EF4-FFF2-40B4-BE49-F238E27FC236}">
                    <a16:creationId xmlns:a16="http://schemas.microsoft.com/office/drawing/2014/main" id="{E29400F1-6A24-4EF8-AA37-B9FD42A58FDE}"/>
                  </a:ext>
                </a:extLst>
              </p:cNvPr>
              <p:cNvSpPr>
                <a:spLocks noChangeAspect="1"/>
              </p:cNvSpPr>
              <p:nvPr/>
            </p:nvSpPr>
            <p:spPr bwMode="auto">
              <a:xfrm rot="10800000" flipH="1">
                <a:off x="1848835" y="1363700"/>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74" name="Drop-Down Menu">
              <a:extLst>
                <a:ext uri="{FF2B5EF4-FFF2-40B4-BE49-F238E27FC236}">
                  <a16:creationId xmlns:a16="http://schemas.microsoft.com/office/drawing/2014/main" id="{07BDF718-04C0-49FE-9980-8088AF60B498}"/>
                </a:ext>
              </a:extLst>
            </p:cNvPr>
            <p:cNvGrpSpPr/>
            <p:nvPr/>
          </p:nvGrpSpPr>
          <p:grpSpPr>
            <a:xfrm>
              <a:off x="595686" y="1502667"/>
              <a:ext cx="1368150" cy="897682"/>
              <a:chOff x="595686" y="1502667"/>
              <a:chExt cx="1368150" cy="897682"/>
            </a:xfrm>
          </p:grpSpPr>
          <p:sp>
            <p:nvSpPr>
              <p:cNvPr id="175" name="Box" descr="&lt;Tags&gt;&lt;SMARTRESIZEANCHORS&gt;Absolute,Absolute,Absolute,Absolute&lt;/SMARTRESIZEANCHORS&gt;&lt;/Tags&gt;">
                <a:extLst>
                  <a:ext uri="{FF2B5EF4-FFF2-40B4-BE49-F238E27FC236}">
                    <a16:creationId xmlns:a16="http://schemas.microsoft.com/office/drawing/2014/main" id="{D51D6B71-7648-464F-99C0-39B8C0A8A737}"/>
                  </a:ext>
                </a:extLst>
              </p:cNvPr>
              <p:cNvSpPr/>
              <p:nvPr/>
            </p:nvSpPr>
            <p:spPr>
              <a:xfrm>
                <a:off x="595686" y="1502667"/>
                <a:ext cx="1368150" cy="897682"/>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91440" bIns="5080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200"/>
                  </a:spcAft>
                </a:pPr>
                <a:r>
                  <a:rPr lang="en-US" sz="900" noProof="1">
                    <a:solidFill>
                      <a:srgbClr val="5F5F5F"/>
                    </a:solidFill>
                    <a:latin typeface="Segoe UI" panose="020B0502040204020203" pitchFamily="34" charset="0"/>
                    <a:cs typeface="Segoe UI" panose="020B0502040204020203" pitchFamily="34" charset="0"/>
                  </a:rPr>
                  <a:t>First Item</a:t>
                </a:r>
              </a:p>
              <a:p>
                <a:pPr>
                  <a:spcAft>
                    <a:spcPts val="200"/>
                  </a:spcAft>
                </a:pPr>
                <a:r>
                  <a:rPr lang="en-US" sz="900" noProof="1">
                    <a:solidFill>
                      <a:srgbClr val="5F5F5F"/>
                    </a:solidFill>
                    <a:latin typeface="Segoe UI" panose="020B0502040204020203" pitchFamily="34" charset="0"/>
                    <a:cs typeface="Segoe UI" panose="020B0502040204020203" pitchFamily="34" charset="0"/>
                  </a:rPr>
                  <a:t>Second Item</a:t>
                </a:r>
              </a:p>
              <a:p>
                <a:pPr>
                  <a:spcAft>
                    <a:spcPts val="200"/>
                  </a:spcAft>
                </a:pPr>
                <a:r>
                  <a:rPr lang="en-US" sz="900" noProof="1">
                    <a:solidFill>
                      <a:srgbClr val="5F5F5F"/>
                    </a:solidFill>
                    <a:latin typeface="Segoe UI" panose="020B0502040204020203" pitchFamily="34" charset="0"/>
                    <a:cs typeface="Segoe UI" panose="020B0502040204020203" pitchFamily="34" charset="0"/>
                  </a:rPr>
                  <a:t>Third Item</a:t>
                </a:r>
              </a:p>
              <a:p>
                <a:pPr>
                  <a:spcAft>
                    <a:spcPts val="200"/>
                  </a:spcAft>
                </a:pPr>
                <a:r>
                  <a:rPr lang="en-US" sz="900" noProof="1">
                    <a:solidFill>
                      <a:srgbClr val="5F5F5F"/>
                    </a:solidFill>
                    <a:latin typeface="Segoe UI" panose="020B0502040204020203" pitchFamily="34" charset="0"/>
                    <a:cs typeface="Segoe UI" panose="020B0502040204020203" pitchFamily="34" charset="0"/>
                  </a:rPr>
                  <a:t>Fourth Item</a:t>
                </a:r>
              </a:p>
              <a:p>
                <a:pPr>
                  <a:spcAft>
                    <a:spcPts val="200"/>
                  </a:spcAft>
                </a:pPr>
                <a:r>
                  <a:rPr lang="en-US" sz="900" noProof="1">
                    <a:solidFill>
                      <a:srgbClr val="5F5F5F"/>
                    </a:solidFill>
                    <a:latin typeface="Segoe UI" panose="020B0502040204020203" pitchFamily="34" charset="0"/>
                    <a:cs typeface="Segoe UI" panose="020B0502040204020203" pitchFamily="34" charset="0"/>
                  </a:rPr>
                  <a:t>Fifth Item</a:t>
                </a:r>
              </a:p>
            </p:txBody>
          </p:sp>
          <p:sp>
            <p:nvSpPr>
              <p:cNvPr id="176" name="Selection Overlay" descr="&lt;SmartSettings&gt;&lt;SmartResize anchorLeft=&quot;Absolute&quot; anchorTop=&quot;Absolute&quot; anchorRight=&quot;Absolute&quot; anchorBottom=&quot;None&quot; /&gt;&lt;/SmartSettings&gt;">
                <a:extLst>
                  <a:ext uri="{FF2B5EF4-FFF2-40B4-BE49-F238E27FC236}">
                    <a16:creationId xmlns:a16="http://schemas.microsoft.com/office/drawing/2014/main" id="{33E21C01-E7DE-43A4-BBAE-31225B38B04A}"/>
                  </a:ext>
                </a:extLst>
              </p:cNvPr>
              <p:cNvSpPr/>
              <p:nvPr>
                <p:custDataLst>
                  <p:tags r:id="rId18"/>
                </p:custDataLst>
              </p:nvPr>
            </p:nvSpPr>
            <p:spPr>
              <a:xfrm>
                <a:off x="595686" y="1702670"/>
                <a:ext cx="1368150" cy="165672"/>
              </a:xfrm>
              <a:prstGeom prst="rect">
                <a:avLst/>
              </a:prstGeom>
              <a:solidFill>
                <a:srgbClr val="5B9BD5">
                  <a:alpha val="21961"/>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grpSp>
      <p:grpSp>
        <p:nvGrpSpPr>
          <p:cNvPr id="179" name="Labeled Field">
            <a:extLst>
              <a:ext uri="{FF2B5EF4-FFF2-40B4-BE49-F238E27FC236}">
                <a16:creationId xmlns:a16="http://schemas.microsoft.com/office/drawing/2014/main" id="{E4E65C5C-382E-4ECB-9568-FE5CBE7DB578}"/>
              </a:ext>
            </a:extLst>
          </p:cNvPr>
          <p:cNvGrpSpPr/>
          <p:nvPr/>
        </p:nvGrpSpPr>
        <p:grpSpPr>
          <a:xfrm>
            <a:off x="6564176" y="3308440"/>
            <a:ext cx="2695848" cy="241121"/>
            <a:chOff x="716602" y="2039771"/>
            <a:chExt cx="2695848" cy="241121"/>
          </a:xfrm>
        </p:grpSpPr>
        <p:sp>
          <p:nvSpPr>
            <p:cNvPr id="180" name="Text Box">
              <a:extLst>
                <a:ext uri="{FF2B5EF4-FFF2-40B4-BE49-F238E27FC236}">
                  <a16:creationId xmlns:a16="http://schemas.microsoft.com/office/drawing/2014/main" id="{DABFEF6A-567B-4EE6-8907-64A0A25D246E}"/>
                </a:ext>
              </a:extLst>
            </p:cNvPr>
            <p:cNvSpPr/>
            <p:nvPr/>
          </p:nvSpPr>
          <p:spPr>
            <a:xfrm>
              <a:off x="1724714" y="2039771"/>
              <a:ext cx="1687736" cy="241092"/>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91440"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900" dirty="0">
                <a:solidFill>
                  <a:srgbClr val="5F5F5F"/>
                </a:solidFill>
                <a:latin typeface="Segoe UI" panose="020B0502040204020203" pitchFamily="34" charset="0"/>
                <a:cs typeface="Segoe UI" panose="020B0502040204020203" pitchFamily="34" charset="0"/>
              </a:endParaRPr>
            </a:p>
          </p:txBody>
        </p:sp>
        <p:sp>
          <p:nvSpPr>
            <p:cNvPr id="181" name="Label">
              <a:extLst>
                <a:ext uri="{FF2B5EF4-FFF2-40B4-BE49-F238E27FC236}">
                  <a16:creationId xmlns:a16="http://schemas.microsoft.com/office/drawing/2014/main" id="{D84394B7-25FD-4AD1-8A93-C35935317968}"/>
                </a:ext>
              </a:extLst>
            </p:cNvPr>
            <p:cNvSpPr txBox="1"/>
            <p:nvPr/>
          </p:nvSpPr>
          <p:spPr>
            <a:xfrm>
              <a:off x="716602" y="2039800"/>
              <a:ext cx="1008112" cy="241092"/>
            </a:xfrm>
            <a:prstGeom prst="rect">
              <a:avLst/>
            </a:prstGeom>
            <a:noFill/>
          </p:spPr>
          <p:txBody>
            <a:bodyPr wrap="square" lIns="73152" tIns="50800" rIns="73152" bIns="50800"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Field Label:</a:t>
              </a:r>
            </a:p>
          </p:txBody>
        </p:sp>
      </p:grpSp>
      <p:grpSp>
        <p:nvGrpSpPr>
          <p:cNvPr id="182" name="Language Selector" descr="&lt;SmartSettings&gt;&lt;SmartResize enabled=&quot;True&quot; minWidth=&quot;25&quot; minHeight=&quot;13&quot; /&gt;&lt;/SmartSettings&gt;">
            <a:extLst>
              <a:ext uri="{FF2B5EF4-FFF2-40B4-BE49-F238E27FC236}">
                <a16:creationId xmlns:a16="http://schemas.microsoft.com/office/drawing/2014/main" id="{3B1698EE-49EC-4994-B988-A302E2471C6A}"/>
              </a:ext>
            </a:extLst>
          </p:cNvPr>
          <p:cNvGrpSpPr/>
          <p:nvPr>
            <p:custDataLst>
              <p:tags r:id="rId13"/>
            </p:custDataLst>
          </p:nvPr>
        </p:nvGrpSpPr>
        <p:grpSpPr>
          <a:xfrm>
            <a:off x="6686501" y="4032354"/>
            <a:ext cx="1206598" cy="241092"/>
            <a:chOff x="757238" y="1261242"/>
            <a:chExt cx="1206598" cy="241092"/>
          </a:xfrm>
        </p:grpSpPr>
        <p:sp>
          <p:nvSpPr>
            <p:cNvPr id="183" name="Text Box">
              <a:extLst>
                <a:ext uri="{FF2B5EF4-FFF2-40B4-BE49-F238E27FC236}">
                  <a16:creationId xmlns:a16="http://schemas.microsoft.com/office/drawing/2014/main" id="{EDE13444-F621-43AC-B6DC-6D0C50CEED65}"/>
                </a:ext>
              </a:extLst>
            </p:cNvPr>
            <p:cNvSpPr/>
            <p:nvPr/>
          </p:nvSpPr>
          <p:spPr>
            <a:xfrm>
              <a:off x="757238" y="1261242"/>
              <a:ext cx="1206598" cy="241092"/>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5760" tIns="50800" rIns="256032"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English</a:t>
              </a:r>
            </a:p>
          </p:txBody>
        </p:sp>
        <p:sp>
          <p:nvSpPr>
            <p:cNvPr id="184" name="Arrow Down" descr="&lt;Tags&gt;&lt;SMARTRESIZEANCHORS&gt;None,None,None,Absolute&lt;/SMARTRESIZEANCHORS&gt;&lt;/Tags&gt;">
              <a:extLst>
                <a:ext uri="{FF2B5EF4-FFF2-40B4-BE49-F238E27FC236}">
                  <a16:creationId xmlns:a16="http://schemas.microsoft.com/office/drawing/2014/main" id="{37DFA339-B821-4BA7-914C-49ED45AAB249}"/>
                </a:ext>
              </a:extLst>
            </p:cNvPr>
            <p:cNvSpPr>
              <a:spLocks noChangeAspect="1"/>
            </p:cNvSpPr>
            <p:nvPr/>
          </p:nvSpPr>
          <p:spPr bwMode="auto">
            <a:xfrm flipH="1">
              <a:off x="1848835" y="1363700"/>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36576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85" name="Flag" descr="&lt;Tags&gt;&lt;SMARTRESIZEANCHORS&gt;None,None,Absolute,None&lt;/SMARTRESIZEANCHORS&gt;&lt;/Tags&gt;">
              <a:extLst>
                <a:ext uri="{FF2B5EF4-FFF2-40B4-BE49-F238E27FC236}">
                  <a16:creationId xmlns:a16="http://schemas.microsoft.com/office/drawing/2014/main" id="{B7808258-7D93-4099-B108-31620361C3C8}"/>
                </a:ext>
              </a:extLst>
            </p:cNvPr>
            <p:cNvSpPr>
              <a:spLocks noEditPoints="1"/>
            </p:cNvSpPr>
            <p:nvPr/>
          </p:nvSpPr>
          <p:spPr bwMode="auto">
            <a:xfrm>
              <a:off x="816694" y="1308763"/>
              <a:ext cx="220663" cy="146050"/>
            </a:xfrm>
            <a:custGeom>
              <a:avLst/>
              <a:gdLst>
                <a:gd name="T0" fmla="*/ 0 w 1129"/>
                <a:gd name="T1" fmla="*/ 113 h 734"/>
                <a:gd name="T2" fmla="*/ 0 w 1129"/>
                <a:gd name="T3" fmla="*/ 282 h 734"/>
                <a:gd name="T4" fmla="*/ 621 w 1129"/>
                <a:gd name="T5" fmla="*/ 395 h 734"/>
                <a:gd name="T6" fmla="*/ 621 w 1129"/>
                <a:gd name="T7" fmla="*/ 339 h 734"/>
                <a:gd name="T8" fmla="*/ 1129 w 1129"/>
                <a:gd name="T9" fmla="*/ 226 h 734"/>
                <a:gd name="T10" fmla="*/ 1129 w 1129"/>
                <a:gd name="T11" fmla="*/ 170 h 734"/>
                <a:gd name="T12" fmla="*/ 621 w 1129"/>
                <a:gd name="T13" fmla="*/ 57 h 734"/>
                <a:gd name="T14" fmla="*/ 621 w 1129"/>
                <a:gd name="T15" fmla="*/ 0 h 734"/>
                <a:gd name="T16" fmla="*/ 143 w 1129"/>
                <a:gd name="T17" fmla="*/ 67 h 734"/>
                <a:gd name="T18" fmla="*/ 168 w 1129"/>
                <a:gd name="T19" fmla="*/ 145 h 734"/>
                <a:gd name="T20" fmla="*/ 101 w 1129"/>
                <a:gd name="T21" fmla="*/ 97 h 734"/>
                <a:gd name="T22" fmla="*/ 127 w 1129"/>
                <a:gd name="T23" fmla="*/ 21 h 734"/>
                <a:gd name="T24" fmla="*/ 376 w 1129"/>
                <a:gd name="T25" fmla="*/ 68 h 734"/>
                <a:gd name="T26" fmla="*/ 310 w 1129"/>
                <a:gd name="T27" fmla="*/ 116 h 734"/>
                <a:gd name="T28" fmla="*/ 245 w 1129"/>
                <a:gd name="T29" fmla="*/ 68 h 734"/>
                <a:gd name="T30" fmla="*/ 494 w 1129"/>
                <a:gd name="T31" fmla="*/ 21 h 734"/>
                <a:gd name="T32" fmla="*/ 519 w 1129"/>
                <a:gd name="T33" fmla="*/ 97 h 734"/>
                <a:gd name="T34" fmla="*/ 453 w 1129"/>
                <a:gd name="T35" fmla="*/ 145 h 734"/>
                <a:gd name="T36" fmla="*/ 478 w 1129"/>
                <a:gd name="T37" fmla="*/ 67 h 734"/>
                <a:gd name="T38" fmla="*/ 235 w 1129"/>
                <a:gd name="T39" fmla="*/ 181 h 734"/>
                <a:gd name="T40" fmla="*/ 259 w 1129"/>
                <a:gd name="T41" fmla="*/ 258 h 734"/>
                <a:gd name="T42" fmla="*/ 193 w 1129"/>
                <a:gd name="T43" fmla="*/ 210 h 734"/>
                <a:gd name="T44" fmla="*/ 219 w 1129"/>
                <a:gd name="T45" fmla="*/ 133 h 734"/>
                <a:gd name="T46" fmla="*/ 467 w 1129"/>
                <a:gd name="T47" fmla="*/ 181 h 734"/>
                <a:gd name="T48" fmla="*/ 402 w 1129"/>
                <a:gd name="T49" fmla="*/ 229 h 734"/>
                <a:gd name="T50" fmla="*/ 337 w 1129"/>
                <a:gd name="T51" fmla="*/ 181 h 734"/>
                <a:gd name="T52" fmla="*/ 127 w 1129"/>
                <a:gd name="T53" fmla="*/ 246 h 734"/>
                <a:gd name="T54" fmla="*/ 153 w 1129"/>
                <a:gd name="T55" fmla="*/ 324 h 734"/>
                <a:gd name="T56" fmla="*/ 86 w 1129"/>
                <a:gd name="T57" fmla="*/ 371 h 734"/>
                <a:gd name="T58" fmla="*/ 111 w 1129"/>
                <a:gd name="T59" fmla="*/ 294 h 734"/>
                <a:gd name="T60" fmla="*/ 326 w 1129"/>
                <a:gd name="T61" fmla="*/ 294 h 734"/>
                <a:gd name="T62" fmla="*/ 351 w 1129"/>
                <a:gd name="T63" fmla="*/ 371 h 734"/>
                <a:gd name="T64" fmla="*/ 285 w 1129"/>
                <a:gd name="T65" fmla="*/ 324 h 734"/>
                <a:gd name="T66" fmla="*/ 310 w 1129"/>
                <a:gd name="T67" fmla="*/ 246 h 734"/>
                <a:gd name="T68" fmla="*/ 559 w 1129"/>
                <a:gd name="T69" fmla="*/ 294 h 734"/>
                <a:gd name="T70" fmla="*/ 494 w 1129"/>
                <a:gd name="T71" fmla="*/ 342 h 734"/>
                <a:gd name="T72" fmla="*/ 429 w 1129"/>
                <a:gd name="T73" fmla="*/ 294 h 734"/>
                <a:gd name="T74" fmla="*/ 0 w 1129"/>
                <a:gd name="T75" fmla="*/ 452 h 734"/>
                <a:gd name="T76" fmla="*/ 1129 w 1129"/>
                <a:gd name="T77" fmla="*/ 452 h 734"/>
                <a:gd name="T78" fmla="*/ 0 w 1129"/>
                <a:gd name="T79" fmla="*/ 621 h 734"/>
                <a:gd name="T80" fmla="*/ 0 w 1129"/>
                <a:gd name="T81" fmla="*/ 565 h 734"/>
                <a:gd name="T82" fmla="*/ 1129 w 1129"/>
                <a:gd name="T83" fmla="*/ 73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734">
                  <a:moveTo>
                    <a:pt x="0" y="0"/>
                  </a:moveTo>
                  <a:lnTo>
                    <a:pt x="0" y="57"/>
                  </a:lnTo>
                  <a:lnTo>
                    <a:pt x="0" y="113"/>
                  </a:lnTo>
                  <a:lnTo>
                    <a:pt x="0" y="170"/>
                  </a:lnTo>
                  <a:lnTo>
                    <a:pt x="0" y="226"/>
                  </a:lnTo>
                  <a:lnTo>
                    <a:pt x="0" y="282"/>
                  </a:lnTo>
                  <a:lnTo>
                    <a:pt x="0" y="339"/>
                  </a:lnTo>
                  <a:lnTo>
                    <a:pt x="0" y="395"/>
                  </a:lnTo>
                  <a:lnTo>
                    <a:pt x="621" y="395"/>
                  </a:lnTo>
                  <a:lnTo>
                    <a:pt x="1129" y="395"/>
                  </a:lnTo>
                  <a:lnTo>
                    <a:pt x="1129" y="339"/>
                  </a:lnTo>
                  <a:lnTo>
                    <a:pt x="621" y="339"/>
                  </a:lnTo>
                  <a:lnTo>
                    <a:pt x="621" y="282"/>
                  </a:lnTo>
                  <a:lnTo>
                    <a:pt x="1129" y="282"/>
                  </a:lnTo>
                  <a:lnTo>
                    <a:pt x="1129" y="226"/>
                  </a:lnTo>
                  <a:lnTo>
                    <a:pt x="621" y="226"/>
                  </a:lnTo>
                  <a:lnTo>
                    <a:pt x="621" y="170"/>
                  </a:lnTo>
                  <a:lnTo>
                    <a:pt x="1129" y="170"/>
                  </a:lnTo>
                  <a:lnTo>
                    <a:pt x="1129" y="113"/>
                  </a:lnTo>
                  <a:lnTo>
                    <a:pt x="621" y="113"/>
                  </a:lnTo>
                  <a:lnTo>
                    <a:pt x="621" y="57"/>
                  </a:lnTo>
                  <a:lnTo>
                    <a:pt x="1129" y="57"/>
                  </a:lnTo>
                  <a:lnTo>
                    <a:pt x="1129" y="0"/>
                  </a:lnTo>
                  <a:lnTo>
                    <a:pt x="621" y="0"/>
                  </a:lnTo>
                  <a:lnTo>
                    <a:pt x="0" y="0"/>
                  </a:lnTo>
                  <a:close/>
                  <a:moveTo>
                    <a:pt x="127" y="21"/>
                  </a:moveTo>
                  <a:lnTo>
                    <a:pt x="143" y="67"/>
                  </a:lnTo>
                  <a:lnTo>
                    <a:pt x="192" y="68"/>
                  </a:lnTo>
                  <a:lnTo>
                    <a:pt x="153" y="97"/>
                  </a:lnTo>
                  <a:lnTo>
                    <a:pt x="168" y="145"/>
                  </a:lnTo>
                  <a:lnTo>
                    <a:pt x="127" y="116"/>
                  </a:lnTo>
                  <a:lnTo>
                    <a:pt x="86" y="145"/>
                  </a:lnTo>
                  <a:lnTo>
                    <a:pt x="101" y="97"/>
                  </a:lnTo>
                  <a:lnTo>
                    <a:pt x="62" y="68"/>
                  </a:lnTo>
                  <a:lnTo>
                    <a:pt x="111" y="67"/>
                  </a:lnTo>
                  <a:lnTo>
                    <a:pt x="127" y="21"/>
                  </a:lnTo>
                  <a:close/>
                  <a:moveTo>
                    <a:pt x="310" y="21"/>
                  </a:moveTo>
                  <a:lnTo>
                    <a:pt x="326" y="67"/>
                  </a:lnTo>
                  <a:lnTo>
                    <a:pt x="376" y="68"/>
                  </a:lnTo>
                  <a:lnTo>
                    <a:pt x="336" y="97"/>
                  </a:lnTo>
                  <a:lnTo>
                    <a:pt x="351" y="145"/>
                  </a:lnTo>
                  <a:lnTo>
                    <a:pt x="310" y="116"/>
                  </a:lnTo>
                  <a:lnTo>
                    <a:pt x="270" y="145"/>
                  </a:lnTo>
                  <a:lnTo>
                    <a:pt x="285" y="97"/>
                  </a:lnTo>
                  <a:lnTo>
                    <a:pt x="245" y="68"/>
                  </a:lnTo>
                  <a:lnTo>
                    <a:pt x="295" y="67"/>
                  </a:lnTo>
                  <a:lnTo>
                    <a:pt x="310" y="21"/>
                  </a:lnTo>
                  <a:close/>
                  <a:moveTo>
                    <a:pt x="494" y="21"/>
                  </a:moveTo>
                  <a:lnTo>
                    <a:pt x="510" y="67"/>
                  </a:lnTo>
                  <a:lnTo>
                    <a:pt x="559" y="68"/>
                  </a:lnTo>
                  <a:lnTo>
                    <a:pt x="519" y="97"/>
                  </a:lnTo>
                  <a:lnTo>
                    <a:pt x="534" y="145"/>
                  </a:lnTo>
                  <a:lnTo>
                    <a:pt x="494" y="116"/>
                  </a:lnTo>
                  <a:lnTo>
                    <a:pt x="453" y="145"/>
                  </a:lnTo>
                  <a:lnTo>
                    <a:pt x="468" y="97"/>
                  </a:lnTo>
                  <a:lnTo>
                    <a:pt x="429" y="68"/>
                  </a:lnTo>
                  <a:lnTo>
                    <a:pt x="478" y="67"/>
                  </a:lnTo>
                  <a:lnTo>
                    <a:pt x="494" y="21"/>
                  </a:lnTo>
                  <a:close/>
                  <a:moveTo>
                    <a:pt x="219" y="133"/>
                  </a:moveTo>
                  <a:lnTo>
                    <a:pt x="235" y="181"/>
                  </a:lnTo>
                  <a:lnTo>
                    <a:pt x="284" y="181"/>
                  </a:lnTo>
                  <a:lnTo>
                    <a:pt x="244" y="210"/>
                  </a:lnTo>
                  <a:lnTo>
                    <a:pt x="259" y="258"/>
                  </a:lnTo>
                  <a:lnTo>
                    <a:pt x="219" y="229"/>
                  </a:lnTo>
                  <a:lnTo>
                    <a:pt x="178" y="258"/>
                  </a:lnTo>
                  <a:lnTo>
                    <a:pt x="193" y="210"/>
                  </a:lnTo>
                  <a:lnTo>
                    <a:pt x="153" y="181"/>
                  </a:lnTo>
                  <a:lnTo>
                    <a:pt x="203" y="181"/>
                  </a:lnTo>
                  <a:lnTo>
                    <a:pt x="219" y="133"/>
                  </a:lnTo>
                  <a:close/>
                  <a:moveTo>
                    <a:pt x="402" y="133"/>
                  </a:moveTo>
                  <a:lnTo>
                    <a:pt x="418" y="181"/>
                  </a:lnTo>
                  <a:lnTo>
                    <a:pt x="467" y="181"/>
                  </a:lnTo>
                  <a:lnTo>
                    <a:pt x="428" y="210"/>
                  </a:lnTo>
                  <a:lnTo>
                    <a:pt x="443" y="258"/>
                  </a:lnTo>
                  <a:lnTo>
                    <a:pt x="402" y="229"/>
                  </a:lnTo>
                  <a:lnTo>
                    <a:pt x="362" y="258"/>
                  </a:lnTo>
                  <a:lnTo>
                    <a:pt x="377" y="210"/>
                  </a:lnTo>
                  <a:lnTo>
                    <a:pt x="337" y="181"/>
                  </a:lnTo>
                  <a:lnTo>
                    <a:pt x="386" y="181"/>
                  </a:lnTo>
                  <a:lnTo>
                    <a:pt x="402" y="133"/>
                  </a:lnTo>
                  <a:close/>
                  <a:moveTo>
                    <a:pt x="127" y="246"/>
                  </a:moveTo>
                  <a:lnTo>
                    <a:pt x="143" y="294"/>
                  </a:lnTo>
                  <a:lnTo>
                    <a:pt x="192" y="294"/>
                  </a:lnTo>
                  <a:lnTo>
                    <a:pt x="153" y="324"/>
                  </a:lnTo>
                  <a:lnTo>
                    <a:pt x="168" y="371"/>
                  </a:lnTo>
                  <a:lnTo>
                    <a:pt x="127" y="342"/>
                  </a:lnTo>
                  <a:lnTo>
                    <a:pt x="86" y="371"/>
                  </a:lnTo>
                  <a:lnTo>
                    <a:pt x="101" y="324"/>
                  </a:lnTo>
                  <a:lnTo>
                    <a:pt x="62" y="294"/>
                  </a:lnTo>
                  <a:lnTo>
                    <a:pt x="111" y="294"/>
                  </a:lnTo>
                  <a:lnTo>
                    <a:pt x="127" y="246"/>
                  </a:lnTo>
                  <a:close/>
                  <a:moveTo>
                    <a:pt x="310" y="246"/>
                  </a:moveTo>
                  <a:lnTo>
                    <a:pt x="326" y="294"/>
                  </a:lnTo>
                  <a:lnTo>
                    <a:pt x="376" y="294"/>
                  </a:lnTo>
                  <a:lnTo>
                    <a:pt x="336" y="324"/>
                  </a:lnTo>
                  <a:lnTo>
                    <a:pt x="351" y="371"/>
                  </a:lnTo>
                  <a:lnTo>
                    <a:pt x="310" y="342"/>
                  </a:lnTo>
                  <a:lnTo>
                    <a:pt x="270" y="371"/>
                  </a:lnTo>
                  <a:lnTo>
                    <a:pt x="285" y="324"/>
                  </a:lnTo>
                  <a:lnTo>
                    <a:pt x="245" y="294"/>
                  </a:lnTo>
                  <a:lnTo>
                    <a:pt x="295" y="294"/>
                  </a:lnTo>
                  <a:lnTo>
                    <a:pt x="310" y="246"/>
                  </a:lnTo>
                  <a:close/>
                  <a:moveTo>
                    <a:pt x="494" y="246"/>
                  </a:moveTo>
                  <a:lnTo>
                    <a:pt x="510" y="294"/>
                  </a:lnTo>
                  <a:lnTo>
                    <a:pt x="559" y="294"/>
                  </a:lnTo>
                  <a:lnTo>
                    <a:pt x="519" y="324"/>
                  </a:lnTo>
                  <a:lnTo>
                    <a:pt x="534" y="371"/>
                  </a:lnTo>
                  <a:lnTo>
                    <a:pt x="494" y="342"/>
                  </a:lnTo>
                  <a:lnTo>
                    <a:pt x="453" y="371"/>
                  </a:lnTo>
                  <a:lnTo>
                    <a:pt x="468" y="324"/>
                  </a:lnTo>
                  <a:lnTo>
                    <a:pt x="429" y="294"/>
                  </a:lnTo>
                  <a:lnTo>
                    <a:pt x="478" y="294"/>
                  </a:lnTo>
                  <a:lnTo>
                    <a:pt x="494" y="246"/>
                  </a:lnTo>
                  <a:close/>
                  <a:moveTo>
                    <a:pt x="0" y="452"/>
                  </a:moveTo>
                  <a:lnTo>
                    <a:pt x="0" y="508"/>
                  </a:lnTo>
                  <a:lnTo>
                    <a:pt x="1129" y="508"/>
                  </a:lnTo>
                  <a:lnTo>
                    <a:pt x="1129" y="452"/>
                  </a:lnTo>
                  <a:lnTo>
                    <a:pt x="0" y="452"/>
                  </a:lnTo>
                  <a:close/>
                  <a:moveTo>
                    <a:pt x="0" y="565"/>
                  </a:moveTo>
                  <a:lnTo>
                    <a:pt x="0" y="621"/>
                  </a:lnTo>
                  <a:lnTo>
                    <a:pt x="1129" y="621"/>
                  </a:lnTo>
                  <a:lnTo>
                    <a:pt x="1129" y="565"/>
                  </a:lnTo>
                  <a:lnTo>
                    <a:pt x="0" y="565"/>
                  </a:lnTo>
                  <a:close/>
                  <a:moveTo>
                    <a:pt x="0" y="678"/>
                  </a:moveTo>
                  <a:lnTo>
                    <a:pt x="0" y="734"/>
                  </a:lnTo>
                  <a:lnTo>
                    <a:pt x="1129" y="734"/>
                  </a:lnTo>
                  <a:lnTo>
                    <a:pt x="1129" y="678"/>
                  </a:lnTo>
                  <a:lnTo>
                    <a:pt x="0" y="678"/>
                  </a:lnTo>
                  <a:close/>
                </a:path>
              </a:pathLst>
            </a:custGeom>
            <a:solidFill>
              <a:srgbClr val="80808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86" name="List Box" descr="&lt;SmartSettings&gt;&lt;SmartResize enabled=&quot;True&quot; minWidth=&quot;22&quot; minHeight=&quot;40&quot; /&gt;&lt;/SmartSettings&gt;">
            <a:extLst>
              <a:ext uri="{FF2B5EF4-FFF2-40B4-BE49-F238E27FC236}">
                <a16:creationId xmlns:a16="http://schemas.microsoft.com/office/drawing/2014/main" id="{5187FE12-13A5-4F06-AE59-1F8BBE55E99F}"/>
              </a:ext>
            </a:extLst>
          </p:cNvPr>
          <p:cNvGrpSpPr/>
          <p:nvPr>
            <p:custDataLst>
              <p:tags r:id="rId14"/>
            </p:custDataLst>
          </p:nvPr>
        </p:nvGrpSpPr>
        <p:grpSpPr>
          <a:xfrm>
            <a:off x="8211231" y="3875819"/>
            <a:ext cx="1687739" cy="1062162"/>
            <a:chOff x="595686" y="1260909"/>
            <a:chExt cx="1687739" cy="1062162"/>
          </a:xfrm>
        </p:grpSpPr>
        <p:sp>
          <p:nvSpPr>
            <p:cNvPr id="187" name="Box" descr="&lt;Tags&gt;&lt;SMARTRESIZEANCHORS&gt;Absolute,Absolute,Absolute,Absolute&lt;/SMARTRESIZEANCHORS&gt;&lt;/Tags&gt;">
              <a:extLst>
                <a:ext uri="{FF2B5EF4-FFF2-40B4-BE49-F238E27FC236}">
                  <a16:creationId xmlns:a16="http://schemas.microsoft.com/office/drawing/2014/main" id="{4E5F9928-6C80-4E07-88E3-2938C3D56710}"/>
                </a:ext>
              </a:extLst>
            </p:cNvPr>
            <p:cNvSpPr/>
            <p:nvPr/>
          </p:nvSpPr>
          <p:spPr>
            <a:xfrm>
              <a:off x="595686" y="1261242"/>
              <a:ext cx="1543718" cy="1061829"/>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91440" bIns="5080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200"/>
                </a:spcAft>
              </a:pPr>
              <a:r>
                <a:rPr lang="en-US" sz="900" noProof="1">
                  <a:solidFill>
                    <a:srgbClr val="5F5F5F"/>
                  </a:solidFill>
                  <a:latin typeface="Segoe UI" panose="020B0502040204020203" pitchFamily="34" charset="0"/>
                  <a:cs typeface="Segoe UI" panose="020B0502040204020203" pitchFamily="34" charset="0"/>
                </a:rPr>
                <a:t>First Item</a:t>
              </a:r>
            </a:p>
            <a:p>
              <a:pPr>
                <a:spcAft>
                  <a:spcPts val="200"/>
                </a:spcAft>
              </a:pPr>
              <a:r>
                <a:rPr lang="en-US" sz="900" noProof="1">
                  <a:solidFill>
                    <a:srgbClr val="5F5F5F"/>
                  </a:solidFill>
                  <a:latin typeface="Segoe UI" panose="020B0502040204020203" pitchFamily="34" charset="0"/>
                  <a:cs typeface="Segoe UI" panose="020B0502040204020203" pitchFamily="34" charset="0"/>
                </a:rPr>
                <a:t>Second Item</a:t>
              </a:r>
            </a:p>
            <a:p>
              <a:pPr>
                <a:spcAft>
                  <a:spcPts val="200"/>
                </a:spcAft>
              </a:pPr>
              <a:r>
                <a:rPr lang="en-US" sz="900" noProof="1">
                  <a:solidFill>
                    <a:srgbClr val="5F5F5F"/>
                  </a:solidFill>
                  <a:latin typeface="Segoe UI" panose="020B0502040204020203" pitchFamily="34" charset="0"/>
                  <a:cs typeface="Segoe UI" panose="020B0502040204020203" pitchFamily="34" charset="0"/>
                </a:rPr>
                <a:t>Third Item</a:t>
              </a:r>
            </a:p>
            <a:p>
              <a:pPr>
                <a:spcAft>
                  <a:spcPts val="200"/>
                </a:spcAft>
              </a:pPr>
              <a:r>
                <a:rPr lang="en-US" sz="900" noProof="1">
                  <a:solidFill>
                    <a:srgbClr val="5F5F5F"/>
                  </a:solidFill>
                  <a:latin typeface="Segoe UI" panose="020B0502040204020203" pitchFamily="34" charset="0"/>
                  <a:cs typeface="Segoe UI" panose="020B0502040204020203" pitchFamily="34" charset="0"/>
                </a:rPr>
                <a:t>Fourth Item</a:t>
              </a:r>
            </a:p>
            <a:p>
              <a:pPr>
                <a:spcAft>
                  <a:spcPts val="200"/>
                </a:spcAft>
              </a:pPr>
              <a:r>
                <a:rPr lang="en-US" sz="900" noProof="1">
                  <a:solidFill>
                    <a:srgbClr val="5F5F5F"/>
                  </a:solidFill>
                  <a:latin typeface="Segoe UI" panose="020B0502040204020203" pitchFamily="34" charset="0"/>
                  <a:cs typeface="Segoe UI" panose="020B0502040204020203" pitchFamily="34" charset="0"/>
                </a:rPr>
                <a:t>Fifth Item</a:t>
              </a:r>
            </a:p>
            <a:p>
              <a:pPr>
                <a:spcAft>
                  <a:spcPts val="200"/>
                </a:spcAft>
              </a:pPr>
              <a:r>
                <a:rPr lang="en-US" sz="900" noProof="1">
                  <a:solidFill>
                    <a:srgbClr val="5F5F5F"/>
                  </a:solidFill>
                  <a:latin typeface="Segoe UI" panose="020B0502040204020203" pitchFamily="34" charset="0"/>
                  <a:cs typeface="Segoe UI" panose="020B0502040204020203" pitchFamily="34" charset="0"/>
                </a:rPr>
                <a:t>Sixth item</a:t>
              </a:r>
            </a:p>
          </p:txBody>
        </p:sp>
        <p:sp>
          <p:nvSpPr>
            <p:cNvPr id="188" name="Selection Overlay" descr="&lt;Tags&gt;&lt;SMARTRESIZEANCHORS&gt;Absolute,None,Absolute,Absolute&lt;/SMARTRESIZEANCHORS&gt;&lt;/Tags&gt;">
              <a:extLst>
                <a:ext uri="{FF2B5EF4-FFF2-40B4-BE49-F238E27FC236}">
                  <a16:creationId xmlns:a16="http://schemas.microsoft.com/office/drawing/2014/main" id="{4989AF2C-9D7F-4FA4-9CF2-4AC5E21D22E0}"/>
                </a:ext>
              </a:extLst>
            </p:cNvPr>
            <p:cNvSpPr/>
            <p:nvPr/>
          </p:nvSpPr>
          <p:spPr>
            <a:xfrm>
              <a:off x="595686" y="1461245"/>
              <a:ext cx="1543718" cy="165672"/>
            </a:xfrm>
            <a:prstGeom prst="rect">
              <a:avLst/>
            </a:prstGeom>
            <a:solidFill>
              <a:srgbClr val="5B9BD5">
                <a:alpha val="21961"/>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nvGrpSpPr>
            <p:cNvPr id="189" name="Scrollbar">
              <a:extLst>
                <a:ext uri="{FF2B5EF4-FFF2-40B4-BE49-F238E27FC236}">
                  <a16:creationId xmlns:a16="http://schemas.microsoft.com/office/drawing/2014/main" id="{66F9DF8B-CEB5-4EFD-BB87-8BABFCF81DE3}"/>
                </a:ext>
              </a:extLst>
            </p:cNvPr>
            <p:cNvGrpSpPr/>
            <p:nvPr/>
          </p:nvGrpSpPr>
          <p:grpSpPr>
            <a:xfrm>
              <a:off x="2139408" y="1260909"/>
              <a:ext cx="144017" cy="1062162"/>
              <a:chOff x="5066758" y="1652477"/>
              <a:chExt cx="144017" cy="2304356"/>
            </a:xfrm>
          </p:grpSpPr>
          <p:sp>
            <p:nvSpPr>
              <p:cNvPr id="190" name="Track" descr="&lt;Tags&gt;&lt;SMARTRESIZEANCHORS&gt;Absolute,Absolute,None,Absolute&lt;/SMARTRESIZEANCHORS&gt;&lt;/Tags&gt;">
                <a:extLst>
                  <a:ext uri="{FF2B5EF4-FFF2-40B4-BE49-F238E27FC236}">
                    <a16:creationId xmlns:a16="http://schemas.microsoft.com/office/drawing/2014/main" id="{2AE6D34C-371A-4C1C-BD00-DCC7868A72F5}"/>
                  </a:ext>
                </a:extLst>
              </p:cNvPr>
              <p:cNvSpPr/>
              <p:nvPr/>
            </p:nvSpPr>
            <p:spPr>
              <a:xfrm rot="5400000">
                <a:off x="3986589" y="2732646"/>
                <a:ext cx="2304356" cy="144017"/>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91" name="Scroll Thumb" descr="&lt;Tags&gt;&lt;SMARTRESIZEANCHORS&gt;Absolute,Absolute,None,Absolute&lt;/SMARTRESIZEANCHORS&gt;&lt;/Tags&gt;">
                <a:extLst>
                  <a:ext uri="{FF2B5EF4-FFF2-40B4-BE49-F238E27FC236}">
                    <a16:creationId xmlns:a16="http://schemas.microsoft.com/office/drawing/2014/main" id="{A8769C2D-E7C4-4385-972B-0EE327DE65CC}"/>
                  </a:ext>
                </a:extLst>
              </p:cNvPr>
              <p:cNvSpPr/>
              <p:nvPr/>
            </p:nvSpPr>
            <p:spPr>
              <a:xfrm rot="5400000">
                <a:off x="4495469" y="2608206"/>
                <a:ext cx="1286596" cy="82671"/>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92" name="Chevron" descr="&lt;Tags&gt;&lt;SMARTRESIZEANCHORS&gt;Absolute,None,None,Absolute&lt;/SMARTRESIZEANCHORS&gt;&lt;/Tags&gt;">
                <a:extLst>
                  <a:ext uri="{FF2B5EF4-FFF2-40B4-BE49-F238E27FC236}">
                    <a16:creationId xmlns:a16="http://schemas.microsoft.com/office/drawing/2014/main" id="{932FBFD5-6095-41AA-8D6D-DBDE053C45AF}"/>
                  </a:ext>
                </a:extLst>
              </p:cNvPr>
              <p:cNvSpPr>
                <a:spLocks noChangeAspect="1"/>
              </p:cNvSpPr>
              <p:nvPr/>
            </p:nvSpPr>
            <p:spPr bwMode="auto">
              <a:xfrm rot="10800000" flipH="1">
                <a:off x="5106763" y="1781030"/>
                <a:ext cx="64008" cy="78486"/>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93" name="Chevron" descr="&lt;Tags&gt;&lt;SMARTRESIZEANCHORS&gt;None,Absolute,None,Absolute&lt;/SMARTRESIZEANCHORS&gt;&lt;/Tags&gt;">
                <a:extLst>
                  <a:ext uri="{FF2B5EF4-FFF2-40B4-BE49-F238E27FC236}">
                    <a16:creationId xmlns:a16="http://schemas.microsoft.com/office/drawing/2014/main" id="{2F15A225-C2F7-4116-AC71-FDD878FBF689}"/>
                  </a:ext>
                </a:extLst>
              </p:cNvPr>
              <p:cNvSpPr>
                <a:spLocks noChangeAspect="1"/>
              </p:cNvSpPr>
              <p:nvPr/>
            </p:nvSpPr>
            <p:spPr bwMode="auto">
              <a:xfrm flipH="1">
                <a:off x="5106763" y="3756677"/>
                <a:ext cx="64008" cy="78486"/>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grpSp>
        <p:nvGrpSpPr>
          <p:cNvPr id="194" name="On-Screen Keyboard">
            <a:extLst>
              <a:ext uri="{FF2B5EF4-FFF2-40B4-BE49-F238E27FC236}">
                <a16:creationId xmlns:a16="http://schemas.microsoft.com/office/drawing/2014/main" id="{03DC1738-87DF-4F4C-ADD2-2AD4D1A8B474}"/>
              </a:ext>
            </a:extLst>
          </p:cNvPr>
          <p:cNvGrpSpPr/>
          <p:nvPr/>
        </p:nvGrpSpPr>
        <p:grpSpPr>
          <a:xfrm>
            <a:off x="2255450" y="5060606"/>
            <a:ext cx="1991501" cy="1257988"/>
            <a:chOff x="1329299" y="4033952"/>
            <a:chExt cx="1991501" cy="1257988"/>
          </a:xfrm>
          <a:solidFill>
            <a:srgbClr val="FFFFFF"/>
          </a:solidFill>
        </p:grpSpPr>
        <p:sp>
          <p:nvSpPr>
            <p:cNvPr id="195" name="Q">
              <a:extLst>
                <a:ext uri="{FF2B5EF4-FFF2-40B4-BE49-F238E27FC236}">
                  <a16:creationId xmlns:a16="http://schemas.microsoft.com/office/drawing/2014/main" id="{051294D3-FA69-4000-8D76-53399587D13D}"/>
                </a:ext>
              </a:extLst>
            </p:cNvPr>
            <p:cNvSpPr/>
            <p:nvPr/>
          </p:nvSpPr>
          <p:spPr>
            <a:xfrm>
              <a:off x="1329299"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Q</a:t>
              </a:r>
            </a:p>
          </p:txBody>
        </p:sp>
        <p:sp>
          <p:nvSpPr>
            <p:cNvPr id="196" name="W">
              <a:extLst>
                <a:ext uri="{FF2B5EF4-FFF2-40B4-BE49-F238E27FC236}">
                  <a16:creationId xmlns:a16="http://schemas.microsoft.com/office/drawing/2014/main" id="{3FD10422-1105-48A6-A75C-BF929E0DA26E}"/>
                </a:ext>
              </a:extLst>
            </p:cNvPr>
            <p:cNvSpPr/>
            <p:nvPr/>
          </p:nvSpPr>
          <p:spPr>
            <a:xfrm>
              <a:off x="1531968"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W</a:t>
              </a:r>
            </a:p>
          </p:txBody>
        </p:sp>
        <p:sp>
          <p:nvSpPr>
            <p:cNvPr id="197" name="E">
              <a:extLst>
                <a:ext uri="{FF2B5EF4-FFF2-40B4-BE49-F238E27FC236}">
                  <a16:creationId xmlns:a16="http://schemas.microsoft.com/office/drawing/2014/main" id="{7C10449A-B5EB-4524-B60D-3168B47D6F91}"/>
                </a:ext>
              </a:extLst>
            </p:cNvPr>
            <p:cNvSpPr/>
            <p:nvPr/>
          </p:nvSpPr>
          <p:spPr>
            <a:xfrm>
              <a:off x="1734637"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E</a:t>
              </a:r>
            </a:p>
          </p:txBody>
        </p:sp>
        <p:sp>
          <p:nvSpPr>
            <p:cNvPr id="198" name="R">
              <a:extLst>
                <a:ext uri="{FF2B5EF4-FFF2-40B4-BE49-F238E27FC236}">
                  <a16:creationId xmlns:a16="http://schemas.microsoft.com/office/drawing/2014/main" id="{9C560EEF-3680-4420-A513-848098E9C8F5}"/>
                </a:ext>
              </a:extLst>
            </p:cNvPr>
            <p:cNvSpPr/>
            <p:nvPr/>
          </p:nvSpPr>
          <p:spPr>
            <a:xfrm>
              <a:off x="1937306"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R</a:t>
              </a:r>
            </a:p>
          </p:txBody>
        </p:sp>
        <p:sp>
          <p:nvSpPr>
            <p:cNvPr id="199" name="T">
              <a:extLst>
                <a:ext uri="{FF2B5EF4-FFF2-40B4-BE49-F238E27FC236}">
                  <a16:creationId xmlns:a16="http://schemas.microsoft.com/office/drawing/2014/main" id="{649594BE-73F8-4031-A943-5857B77D840A}"/>
                </a:ext>
              </a:extLst>
            </p:cNvPr>
            <p:cNvSpPr/>
            <p:nvPr/>
          </p:nvSpPr>
          <p:spPr>
            <a:xfrm>
              <a:off x="2139975"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T</a:t>
              </a:r>
            </a:p>
          </p:txBody>
        </p:sp>
        <p:sp>
          <p:nvSpPr>
            <p:cNvPr id="200" name="Y">
              <a:extLst>
                <a:ext uri="{FF2B5EF4-FFF2-40B4-BE49-F238E27FC236}">
                  <a16:creationId xmlns:a16="http://schemas.microsoft.com/office/drawing/2014/main" id="{18A011EE-E6BD-45F2-B748-4CFCBA430C83}"/>
                </a:ext>
              </a:extLst>
            </p:cNvPr>
            <p:cNvSpPr/>
            <p:nvPr/>
          </p:nvSpPr>
          <p:spPr>
            <a:xfrm>
              <a:off x="2342644"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Y</a:t>
              </a:r>
            </a:p>
          </p:txBody>
        </p:sp>
        <p:sp>
          <p:nvSpPr>
            <p:cNvPr id="201" name="U">
              <a:extLst>
                <a:ext uri="{FF2B5EF4-FFF2-40B4-BE49-F238E27FC236}">
                  <a16:creationId xmlns:a16="http://schemas.microsoft.com/office/drawing/2014/main" id="{534196CE-C40D-4E29-98DE-25B39B1A10B6}"/>
                </a:ext>
              </a:extLst>
            </p:cNvPr>
            <p:cNvSpPr/>
            <p:nvPr/>
          </p:nvSpPr>
          <p:spPr>
            <a:xfrm>
              <a:off x="2545313"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U</a:t>
              </a:r>
            </a:p>
          </p:txBody>
        </p:sp>
        <p:sp>
          <p:nvSpPr>
            <p:cNvPr id="202" name="I">
              <a:extLst>
                <a:ext uri="{FF2B5EF4-FFF2-40B4-BE49-F238E27FC236}">
                  <a16:creationId xmlns:a16="http://schemas.microsoft.com/office/drawing/2014/main" id="{D892DE0B-93AE-4823-B9E6-3FC0C0C8B3DE}"/>
                </a:ext>
              </a:extLst>
            </p:cNvPr>
            <p:cNvSpPr/>
            <p:nvPr/>
          </p:nvSpPr>
          <p:spPr>
            <a:xfrm>
              <a:off x="2747982"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I</a:t>
              </a:r>
            </a:p>
          </p:txBody>
        </p:sp>
        <p:sp>
          <p:nvSpPr>
            <p:cNvPr id="203" name="O">
              <a:extLst>
                <a:ext uri="{FF2B5EF4-FFF2-40B4-BE49-F238E27FC236}">
                  <a16:creationId xmlns:a16="http://schemas.microsoft.com/office/drawing/2014/main" id="{C2E1B7F5-C6A6-4C74-A9BF-E8AD0E9E07AF}"/>
                </a:ext>
              </a:extLst>
            </p:cNvPr>
            <p:cNvSpPr/>
            <p:nvPr/>
          </p:nvSpPr>
          <p:spPr>
            <a:xfrm>
              <a:off x="2950651"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O</a:t>
              </a:r>
            </a:p>
          </p:txBody>
        </p:sp>
        <p:sp>
          <p:nvSpPr>
            <p:cNvPr id="204" name="P">
              <a:extLst>
                <a:ext uri="{FF2B5EF4-FFF2-40B4-BE49-F238E27FC236}">
                  <a16:creationId xmlns:a16="http://schemas.microsoft.com/office/drawing/2014/main" id="{D58403E8-D50F-4E18-8CEB-54ED1B9AC150}"/>
                </a:ext>
              </a:extLst>
            </p:cNvPr>
            <p:cNvSpPr/>
            <p:nvPr/>
          </p:nvSpPr>
          <p:spPr>
            <a:xfrm>
              <a:off x="3153320" y="4033952"/>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P</a:t>
              </a:r>
            </a:p>
          </p:txBody>
        </p:sp>
        <p:sp>
          <p:nvSpPr>
            <p:cNvPr id="205" name="A">
              <a:extLst>
                <a:ext uri="{FF2B5EF4-FFF2-40B4-BE49-F238E27FC236}">
                  <a16:creationId xmlns:a16="http://schemas.microsoft.com/office/drawing/2014/main" id="{07A42F01-12E3-412F-A944-33E736DF2C44}"/>
                </a:ext>
              </a:extLst>
            </p:cNvPr>
            <p:cNvSpPr/>
            <p:nvPr/>
          </p:nvSpPr>
          <p:spPr>
            <a:xfrm>
              <a:off x="1435385" y="4373906"/>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a:t>
              </a:r>
            </a:p>
          </p:txBody>
        </p:sp>
        <p:sp>
          <p:nvSpPr>
            <p:cNvPr id="206" name="S">
              <a:extLst>
                <a:ext uri="{FF2B5EF4-FFF2-40B4-BE49-F238E27FC236}">
                  <a16:creationId xmlns:a16="http://schemas.microsoft.com/office/drawing/2014/main" id="{67B294CF-FA45-403C-B0B0-09EA7D36FBF4}"/>
                </a:ext>
              </a:extLst>
            </p:cNvPr>
            <p:cNvSpPr/>
            <p:nvPr/>
          </p:nvSpPr>
          <p:spPr>
            <a:xfrm>
              <a:off x="1636866" y="4373906"/>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S</a:t>
              </a:r>
            </a:p>
          </p:txBody>
        </p:sp>
        <p:sp>
          <p:nvSpPr>
            <p:cNvPr id="207" name="D">
              <a:extLst>
                <a:ext uri="{FF2B5EF4-FFF2-40B4-BE49-F238E27FC236}">
                  <a16:creationId xmlns:a16="http://schemas.microsoft.com/office/drawing/2014/main" id="{530850FC-0DAD-46E1-8595-854C45E0CA20}"/>
                </a:ext>
              </a:extLst>
            </p:cNvPr>
            <p:cNvSpPr/>
            <p:nvPr/>
          </p:nvSpPr>
          <p:spPr>
            <a:xfrm>
              <a:off x="1838347" y="4373906"/>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D</a:t>
              </a:r>
            </a:p>
          </p:txBody>
        </p:sp>
        <p:sp>
          <p:nvSpPr>
            <p:cNvPr id="208" name="F">
              <a:extLst>
                <a:ext uri="{FF2B5EF4-FFF2-40B4-BE49-F238E27FC236}">
                  <a16:creationId xmlns:a16="http://schemas.microsoft.com/office/drawing/2014/main" id="{095F21C5-DA05-456E-96BD-728A22593C6B}"/>
                </a:ext>
              </a:extLst>
            </p:cNvPr>
            <p:cNvSpPr/>
            <p:nvPr/>
          </p:nvSpPr>
          <p:spPr>
            <a:xfrm>
              <a:off x="2039828" y="4373906"/>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F</a:t>
              </a:r>
            </a:p>
          </p:txBody>
        </p:sp>
        <p:sp>
          <p:nvSpPr>
            <p:cNvPr id="209" name="G">
              <a:extLst>
                <a:ext uri="{FF2B5EF4-FFF2-40B4-BE49-F238E27FC236}">
                  <a16:creationId xmlns:a16="http://schemas.microsoft.com/office/drawing/2014/main" id="{1DF87F01-4EC7-4F96-B49F-04367BFB5A02}"/>
                </a:ext>
              </a:extLst>
            </p:cNvPr>
            <p:cNvSpPr/>
            <p:nvPr/>
          </p:nvSpPr>
          <p:spPr>
            <a:xfrm>
              <a:off x="2241309" y="4373906"/>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G</a:t>
              </a:r>
            </a:p>
          </p:txBody>
        </p:sp>
        <p:sp>
          <p:nvSpPr>
            <p:cNvPr id="210" name="H">
              <a:extLst>
                <a:ext uri="{FF2B5EF4-FFF2-40B4-BE49-F238E27FC236}">
                  <a16:creationId xmlns:a16="http://schemas.microsoft.com/office/drawing/2014/main" id="{CF6B1B90-8144-43C1-AB63-CD6C855EE127}"/>
                </a:ext>
              </a:extLst>
            </p:cNvPr>
            <p:cNvSpPr/>
            <p:nvPr/>
          </p:nvSpPr>
          <p:spPr>
            <a:xfrm>
              <a:off x="2442790" y="4373906"/>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H</a:t>
              </a:r>
            </a:p>
          </p:txBody>
        </p:sp>
        <p:sp>
          <p:nvSpPr>
            <p:cNvPr id="211" name="J">
              <a:extLst>
                <a:ext uri="{FF2B5EF4-FFF2-40B4-BE49-F238E27FC236}">
                  <a16:creationId xmlns:a16="http://schemas.microsoft.com/office/drawing/2014/main" id="{E7907627-571D-410F-BDAA-E48F62005AEA}"/>
                </a:ext>
              </a:extLst>
            </p:cNvPr>
            <p:cNvSpPr/>
            <p:nvPr/>
          </p:nvSpPr>
          <p:spPr>
            <a:xfrm>
              <a:off x="2644271" y="4373906"/>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J</a:t>
              </a:r>
            </a:p>
          </p:txBody>
        </p:sp>
        <p:sp>
          <p:nvSpPr>
            <p:cNvPr id="212" name="K">
              <a:extLst>
                <a:ext uri="{FF2B5EF4-FFF2-40B4-BE49-F238E27FC236}">
                  <a16:creationId xmlns:a16="http://schemas.microsoft.com/office/drawing/2014/main" id="{96C366C1-E493-4987-81AA-581298EAAB8E}"/>
                </a:ext>
              </a:extLst>
            </p:cNvPr>
            <p:cNvSpPr/>
            <p:nvPr/>
          </p:nvSpPr>
          <p:spPr>
            <a:xfrm>
              <a:off x="2845752" y="4373906"/>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K</a:t>
              </a:r>
            </a:p>
          </p:txBody>
        </p:sp>
        <p:sp>
          <p:nvSpPr>
            <p:cNvPr id="213" name="L">
              <a:extLst>
                <a:ext uri="{FF2B5EF4-FFF2-40B4-BE49-F238E27FC236}">
                  <a16:creationId xmlns:a16="http://schemas.microsoft.com/office/drawing/2014/main" id="{EB0F8373-60EB-4CBA-BD9C-DF86A8AB15DF}"/>
                </a:ext>
              </a:extLst>
            </p:cNvPr>
            <p:cNvSpPr/>
            <p:nvPr/>
          </p:nvSpPr>
          <p:spPr>
            <a:xfrm>
              <a:off x="3047233" y="4373906"/>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L</a:t>
              </a:r>
            </a:p>
          </p:txBody>
        </p:sp>
        <p:sp>
          <p:nvSpPr>
            <p:cNvPr id="214" name="Uppercase">
              <a:extLst>
                <a:ext uri="{FF2B5EF4-FFF2-40B4-BE49-F238E27FC236}">
                  <a16:creationId xmlns:a16="http://schemas.microsoft.com/office/drawing/2014/main" id="{E9520117-7FF5-4DFF-A089-22BC117517B3}"/>
                </a:ext>
              </a:extLst>
            </p:cNvPr>
            <p:cNvSpPr/>
            <p:nvPr/>
          </p:nvSpPr>
          <p:spPr>
            <a:xfrm>
              <a:off x="1329299" y="4713860"/>
              <a:ext cx="245384"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400" dirty="0">
                  <a:solidFill>
                    <a:srgbClr val="5F5F5F"/>
                  </a:solidFill>
                  <a:latin typeface="Wingdings" panose="05000000000000000000" pitchFamily="2" charset="2"/>
                </a:rPr>
                <a:t>ñ</a:t>
              </a:r>
              <a:endParaRPr lang="en-US" sz="1400" dirty="0">
                <a:solidFill>
                  <a:srgbClr val="5F5F5F"/>
                </a:solidFill>
              </a:endParaRPr>
            </a:p>
          </p:txBody>
        </p:sp>
        <p:sp>
          <p:nvSpPr>
            <p:cNvPr id="215" name="Z">
              <a:extLst>
                <a:ext uri="{FF2B5EF4-FFF2-40B4-BE49-F238E27FC236}">
                  <a16:creationId xmlns:a16="http://schemas.microsoft.com/office/drawing/2014/main" id="{885A49C2-3FF3-4CE0-AC60-959B3151A790}"/>
                </a:ext>
              </a:extLst>
            </p:cNvPr>
            <p:cNvSpPr/>
            <p:nvPr/>
          </p:nvSpPr>
          <p:spPr>
            <a:xfrm>
              <a:off x="1635014" y="4713860"/>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Z</a:t>
              </a:r>
            </a:p>
          </p:txBody>
        </p:sp>
        <p:sp>
          <p:nvSpPr>
            <p:cNvPr id="216" name="X">
              <a:extLst>
                <a:ext uri="{FF2B5EF4-FFF2-40B4-BE49-F238E27FC236}">
                  <a16:creationId xmlns:a16="http://schemas.microsoft.com/office/drawing/2014/main" id="{5704DA1B-EA23-46DA-9E99-83C39B346522}"/>
                </a:ext>
              </a:extLst>
            </p:cNvPr>
            <p:cNvSpPr/>
            <p:nvPr/>
          </p:nvSpPr>
          <p:spPr>
            <a:xfrm>
              <a:off x="1836892" y="4713860"/>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X</a:t>
              </a:r>
            </a:p>
          </p:txBody>
        </p:sp>
        <p:sp>
          <p:nvSpPr>
            <p:cNvPr id="217" name="C">
              <a:extLst>
                <a:ext uri="{FF2B5EF4-FFF2-40B4-BE49-F238E27FC236}">
                  <a16:creationId xmlns:a16="http://schemas.microsoft.com/office/drawing/2014/main" id="{D66BB6F3-601E-4BE7-959F-A55262C776CC}"/>
                </a:ext>
              </a:extLst>
            </p:cNvPr>
            <p:cNvSpPr/>
            <p:nvPr/>
          </p:nvSpPr>
          <p:spPr>
            <a:xfrm>
              <a:off x="2038770" y="4713860"/>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C</a:t>
              </a:r>
            </a:p>
          </p:txBody>
        </p:sp>
        <p:sp>
          <p:nvSpPr>
            <p:cNvPr id="218" name="V">
              <a:extLst>
                <a:ext uri="{FF2B5EF4-FFF2-40B4-BE49-F238E27FC236}">
                  <a16:creationId xmlns:a16="http://schemas.microsoft.com/office/drawing/2014/main" id="{4040DFA3-66B3-4322-950F-9C0A570B9FAE}"/>
                </a:ext>
              </a:extLst>
            </p:cNvPr>
            <p:cNvSpPr/>
            <p:nvPr/>
          </p:nvSpPr>
          <p:spPr>
            <a:xfrm>
              <a:off x="2240648" y="4713860"/>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V</a:t>
              </a:r>
            </a:p>
          </p:txBody>
        </p:sp>
        <p:sp>
          <p:nvSpPr>
            <p:cNvPr id="219" name="B">
              <a:extLst>
                <a:ext uri="{FF2B5EF4-FFF2-40B4-BE49-F238E27FC236}">
                  <a16:creationId xmlns:a16="http://schemas.microsoft.com/office/drawing/2014/main" id="{21B5B0A9-5ECD-4E28-B1BC-C76781043CED}"/>
                </a:ext>
              </a:extLst>
            </p:cNvPr>
            <p:cNvSpPr/>
            <p:nvPr/>
          </p:nvSpPr>
          <p:spPr>
            <a:xfrm>
              <a:off x="2442526" y="4713860"/>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B</a:t>
              </a:r>
            </a:p>
          </p:txBody>
        </p:sp>
        <p:sp>
          <p:nvSpPr>
            <p:cNvPr id="220" name="N">
              <a:extLst>
                <a:ext uri="{FF2B5EF4-FFF2-40B4-BE49-F238E27FC236}">
                  <a16:creationId xmlns:a16="http://schemas.microsoft.com/office/drawing/2014/main" id="{EFDFDCA0-E3F5-4F3B-B0A8-1FBA7C54494E}"/>
                </a:ext>
              </a:extLst>
            </p:cNvPr>
            <p:cNvSpPr/>
            <p:nvPr/>
          </p:nvSpPr>
          <p:spPr>
            <a:xfrm>
              <a:off x="2644404" y="4713860"/>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N</a:t>
              </a:r>
            </a:p>
          </p:txBody>
        </p:sp>
        <p:sp>
          <p:nvSpPr>
            <p:cNvPr id="221" name="M">
              <a:extLst>
                <a:ext uri="{FF2B5EF4-FFF2-40B4-BE49-F238E27FC236}">
                  <a16:creationId xmlns:a16="http://schemas.microsoft.com/office/drawing/2014/main" id="{7F2E5FF5-095B-4DEC-94B6-BC62530157D8}"/>
                </a:ext>
              </a:extLst>
            </p:cNvPr>
            <p:cNvSpPr/>
            <p:nvPr/>
          </p:nvSpPr>
          <p:spPr>
            <a:xfrm>
              <a:off x="2846282" y="4713860"/>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M</a:t>
              </a:r>
            </a:p>
          </p:txBody>
        </p:sp>
        <p:sp>
          <p:nvSpPr>
            <p:cNvPr id="222" name="Backspace">
              <a:extLst>
                <a:ext uri="{FF2B5EF4-FFF2-40B4-BE49-F238E27FC236}">
                  <a16:creationId xmlns:a16="http://schemas.microsoft.com/office/drawing/2014/main" id="{5B49430A-BFA0-4B13-A7FF-3CC264EF5638}"/>
                </a:ext>
              </a:extLst>
            </p:cNvPr>
            <p:cNvSpPr/>
            <p:nvPr/>
          </p:nvSpPr>
          <p:spPr>
            <a:xfrm>
              <a:off x="3074094" y="4713860"/>
              <a:ext cx="246706"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dirty="0">
                  <a:solidFill>
                    <a:srgbClr val="5F5F5F"/>
                  </a:solidFill>
                  <a:latin typeface="Wingdings" panose="05000000000000000000" pitchFamily="2" charset="2"/>
                </a:rPr>
                <a:t></a:t>
              </a:r>
              <a:endParaRPr lang="en-US" sz="1100" dirty="0">
                <a:solidFill>
                  <a:srgbClr val="5F5F5F"/>
                </a:solidFill>
              </a:endParaRPr>
            </a:p>
          </p:txBody>
        </p:sp>
        <p:sp>
          <p:nvSpPr>
            <p:cNvPr id="223" name="123">
              <a:extLst>
                <a:ext uri="{FF2B5EF4-FFF2-40B4-BE49-F238E27FC236}">
                  <a16:creationId xmlns:a16="http://schemas.microsoft.com/office/drawing/2014/main" id="{411D6686-4AC0-4497-8E68-BEF675ACE35E}"/>
                </a:ext>
              </a:extLst>
            </p:cNvPr>
            <p:cNvSpPr/>
            <p:nvPr/>
          </p:nvSpPr>
          <p:spPr>
            <a:xfrm>
              <a:off x="1329299" y="5053815"/>
              <a:ext cx="245385"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5F5F5F"/>
                  </a:solidFill>
                  <a:latin typeface="Segoe UI" panose="020B0502040204020203" pitchFamily="34" charset="0"/>
                  <a:cs typeface="Segoe UI" panose="020B0502040204020203" pitchFamily="34" charset="0"/>
                </a:rPr>
                <a:t>?123</a:t>
              </a:r>
            </a:p>
          </p:txBody>
        </p:sp>
        <p:sp>
          <p:nvSpPr>
            <p:cNvPr id="224" name="Smiley">
              <a:extLst>
                <a:ext uri="{FF2B5EF4-FFF2-40B4-BE49-F238E27FC236}">
                  <a16:creationId xmlns:a16="http://schemas.microsoft.com/office/drawing/2014/main" id="{741F68FA-9005-4083-B6F9-0F2245BCEB19}"/>
                </a:ext>
              </a:extLst>
            </p:cNvPr>
            <p:cNvSpPr/>
            <p:nvPr/>
          </p:nvSpPr>
          <p:spPr>
            <a:xfrm>
              <a:off x="1635015" y="5053815"/>
              <a:ext cx="169573"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dirty="0">
                  <a:solidFill>
                    <a:srgbClr val="5F5F5F"/>
                  </a:solidFill>
                  <a:latin typeface="Wingdings" panose="05000000000000000000" pitchFamily="2" charset="2"/>
                </a:rPr>
                <a:t>J</a:t>
              </a:r>
              <a:endParaRPr lang="en-US" sz="1100" dirty="0">
                <a:solidFill>
                  <a:srgbClr val="5F5F5F"/>
                </a:solidFill>
              </a:endParaRPr>
            </a:p>
          </p:txBody>
        </p:sp>
        <p:sp>
          <p:nvSpPr>
            <p:cNvPr id="225" name="Space">
              <a:extLst>
                <a:ext uri="{FF2B5EF4-FFF2-40B4-BE49-F238E27FC236}">
                  <a16:creationId xmlns:a16="http://schemas.microsoft.com/office/drawing/2014/main" id="{0E469000-B59C-43AA-8A3A-B03FACB42E65}"/>
                </a:ext>
              </a:extLst>
            </p:cNvPr>
            <p:cNvSpPr/>
            <p:nvPr/>
          </p:nvSpPr>
          <p:spPr>
            <a:xfrm>
              <a:off x="1838733" y="5053815"/>
              <a:ext cx="973404"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26" name="Punctation">
              <a:extLst>
                <a:ext uri="{FF2B5EF4-FFF2-40B4-BE49-F238E27FC236}">
                  <a16:creationId xmlns:a16="http://schemas.microsoft.com/office/drawing/2014/main" id="{8F81C810-6900-4581-B136-11BBA8372A6C}"/>
                </a:ext>
              </a:extLst>
            </p:cNvPr>
            <p:cNvSpPr/>
            <p:nvPr/>
          </p:nvSpPr>
          <p:spPr>
            <a:xfrm>
              <a:off x="2846283" y="5053815"/>
              <a:ext cx="167480"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27" name="Return">
              <a:extLst>
                <a:ext uri="{FF2B5EF4-FFF2-40B4-BE49-F238E27FC236}">
                  <a16:creationId xmlns:a16="http://schemas.microsoft.com/office/drawing/2014/main" id="{D0CD2925-2E55-49F6-9464-29B456403F7B}"/>
                </a:ext>
              </a:extLst>
            </p:cNvPr>
            <p:cNvSpPr/>
            <p:nvPr/>
          </p:nvSpPr>
          <p:spPr>
            <a:xfrm>
              <a:off x="3074094" y="5053815"/>
              <a:ext cx="246706" cy="23812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400" dirty="0">
                  <a:solidFill>
                    <a:srgbClr val="5F5F5F"/>
                  </a:solidFill>
                  <a:latin typeface="Segoe UI" panose="020B0502040204020203" pitchFamily="34" charset="0"/>
                  <a:cs typeface="Segoe UI" panose="020B0502040204020203" pitchFamily="34" charset="0"/>
                </a:rPr>
                <a:t>↵</a:t>
              </a:r>
            </a:p>
          </p:txBody>
        </p:sp>
      </p:grpSp>
      <p:grpSp>
        <p:nvGrpSpPr>
          <p:cNvPr id="228" name="On-Screen Keyboard">
            <a:extLst>
              <a:ext uri="{FF2B5EF4-FFF2-40B4-BE49-F238E27FC236}">
                <a16:creationId xmlns:a16="http://schemas.microsoft.com/office/drawing/2014/main" id="{4FAF2D32-715C-44B3-AEDB-352F8C450A36}"/>
              </a:ext>
            </a:extLst>
          </p:cNvPr>
          <p:cNvGrpSpPr/>
          <p:nvPr/>
        </p:nvGrpSpPr>
        <p:grpSpPr>
          <a:xfrm>
            <a:off x="4820850" y="5098706"/>
            <a:ext cx="1991501" cy="1257988"/>
            <a:chOff x="595686" y="1261242"/>
            <a:chExt cx="1991501" cy="1257988"/>
          </a:xfrm>
        </p:grpSpPr>
        <p:sp>
          <p:nvSpPr>
            <p:cNvPr id="229" name="1">
              <a:extLst>
                <a:ext uri="{FF2B5EF4-FFF2-40B4-BE49-F238E27FC236}">
                  <a16:creationId xmlns:a16="http://schemas.microsoft.com/office/drawing/2014/main" id="{76EF1E0A-BBDB-4032-96E8-0306F51325D2}"/>
                </a:ext>
              </a:extLst>
            </p:cNvPr>
            <p:cNvSpPr/>
            <p:nvPr/>
          </p:nvSpPr>
          <p:spPr>
            <a:xfrm>
              <a:off x="595686"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1</a:t>
              </a:r>
            </a:p>
          </p:txBody>
        </p:sp>
        <p:sp>
          <p:nvSpPr>
            <p:cNvPr id="230" name="2">
              <a:extLst>
                <a:ext uri="{FF2B5EF4-FFF2-40B4-BE49-F238E27FC236}">
                  <a16:creationId xmlns:a16="http://schemas.microsoft.com/office/drawing/2014/main" id="{4D712348-12C4-4DFD-993B-3B302619625A}"/>
                </a:ext>
              </a:extLst>
            </p:cNvPr>
            <p:cNvSpPr/>
            <p:nvPr/>
          </p:nvSpPr>
          <p:spPr>
            <a:xfrm>
              <a:off x="798355"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2</a:t>
              </a:r>
            </a:p>
          </p:txBody>
        </p:sp>
        <p:sp>
          <p:nvSpPr>
            <p:cNvPr id="231" name="3">
              <a:extLst>
                <a:ext uri="{FF2B5EF4-FFF2-40B4-BE49-F238E27FC236}">
                  <a16:creationId xmlns:a16="http://schemas.microsoft.com/office/drawing/2014/main" id="{5D95613A-FE79-481E-8E26-1FD75906EC6B}"/>
                </a:ext>
              </a:extLst>
            </p:cNvPr>
            <p:cNvSpPr/>
            <p:nvPr/>
          </p:nvSpPr>
          <p:spPr>
            <a:xfrm>
              <a:off x="1001024"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3</a:t>
              </a:r>
            </a:p>
          </p:txBody>
        </p:sp>
        <p:sp>
          <p:nvSpPr>
            <p:cNvPr id="232" name="4">
              <a:extLst>
                <a:ext uri="{FF2B5EF4-FFF2-40B4-BE49-F238E27FC236}">
                  <a16:creationId xmlns:a16="http://schemas.microsoft.com/office/drawing/2014/main" id="{07605C00-45ED-4831-9D3C-14A576E376FC}"/>
                </a:ext>
              </a:extLst>
            </p:cNvPr>
            <p:cNvSpPr/>
            <p:nvPr/>
          </p:nvSpPr>
          <p:spPr>
            <a:xfrm>
              <a:off x="1203693"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4</a:t>
              </a:r>
            </a:p>
          </p:txBody>
        </p:sp>
        <p:sp>
          <p:nvSpPr>
            <p:cNvPr id="233" name="5">
              <a:extLst>
                <a:ext uri="{FF2B5EF4-FFF2-40B4-BE49-F238E27FC236}">
                  <a16:creationId xmlns:a16="http://schemas.microsoft.com/office/drawing/2014/main" id="{2C5ECB15-22A3-4DE6-AF99-A99B872D7640}"/>
                </a:ext>
              </a:extLst>
            </p:cNvPr>
            <p:cNvSpPr/>
            <p:nvPr/>
          </p:nvSpPr>
          <p:spPr>
            <a:xfrm>
              <a:off x="1406362"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5</a:t>
              </a:r>
            </a:p>
          </p:txBody>
        </p:sp>
        <p:sp>
          <p:nvSpPr>
            <p:cNvPr id="234" name="6">
              <a:extLst>
                <a:ext uri="{FF2B5EF4-FFF2-40B4-BE49-F238E27FC236}">
                  <a16:creationId xmlns:a16="http://schemas.microsoft.com/office/drawing/2014/main" id="{C3D0FDD6-1055-4564-9FC7-B8E8DD5E0F5B}"/>
                </a:ext>
              </a:extLst>
            </p:cNvPr>
            <p:cNvSpPr/>
            <p:nvPr/>
          </p:nvSpPr>
          <p:spPr>
            <a:xfrm>
              <a:off x="1609031"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6</a:t>
              </a:r>
            </a:p>
          </p:txBody>
        </p:sp>
        <p:sp>
          <p:nvSpPr>
            <p:cNvPr id="235" name="7">
              <a:extLst>
                <a:ext uri="{FF2B5EF4-FFF2-40B4-BE49-F238E27FC236}">
                  <a16:creationId xmlns:a16="http://schemas.microsoft.com/office/drawing/2014/main" id="{5C5B6185-A672-42F6-B923-5585789428C0}"/>
                </a:ext>
              </a:extLst>
            </p:cNvPr>
            <p:cNvSpPr/>
            <p:nvPr/>
          </p:nvSpPr>
          <p:spPr>
            <a:xfrm>
              <a:off x="1811700"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7</a:t>
              </a:r>
            </a:p>
          </p:txBody>
        </p:sp>
        <p:sp>
          <p:nvSpPr>
            <p:cNvPr id="236" name="8">
              <a:extLst>
                <a:ext uri="{FF2B5EF4-FFF2-40B4-BE49-F238E27FC236}">
                  <a16:creationId xmlns:a16="http://schemas.microsoft.com/office/drawing/2014/main" id="{6EA3B22A-F96B-4CB8-8BAC-E9CD335BC523}"/>
                </a:ext>
              </a:extLst>
            </p:cNvPr>
            <p:cNvSpPr/>
            <p:nvPr/>
          </p:nvSpPr>
          <p:spPr>
            <a:xfrm>
              <a:off x="2014369"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8</a:t>
              </a:r>
            </a:p>
          </p:txBody>
        </p:sp>
        <p:sp>
          <p:nvSpPr>
            <p:cNvPr id="237" name="9">
              <a:extLst>
                <a:ext uri="{FF2B5EF4-FFF2-40B4-BE49-F238E27FC236}">
                  <a16:creationId xmlns:a16="http://schemas.microsoft.com/office/drawing/2014/main" id="{E55A059B-672F-45FC-8446-6C32435E3AB6}"/>
                </a:ext>
              </a:extLst>
            </p:cNvPr>
            <p:cNvSpPr/>
            <p:nvPr/>
          </p:nvSpPr>
          <p:spPr>
            <a:xfrm>
              <a:off x="2217038"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9</a:t>
              </a:r>
            </a:p>
          </p:txBody>
        </p:sp>
        <p:sp>
          <p:nvSpPr>
            <p:cNvPr id="238" name="10">
              <a:extLst>
                <a:ext uri="{FF2B5EF4-FFF2-40B4-BE49-F238E27FC236}">
                  <a16:creationId xmlns:a16="http://schemas.microsoft.com/office/drawing/2014/main" id="{C22AA842-F106-4562-8F6E-13A584BD2EEE}"/>
                </a:ext>
              </a:extLst>
            </p:cNvPr>
            <p:cNvSpPr/>
            <p:nvPr/>
          </p:nvSpPr>
          <p:spPr>
            <a:xfrm>
              <a:off x="2419707" y="1261242"/>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0</a:t>
              </a:r>
            </a:p>
          </p:txBody>
        </p:sp>
        <p:sp>
          <p:nvSpPr>
            <p:cNvPr id="239" name="@">
              <a:extLst>
                <a:ext uri="{FF2B5EF4-FFF2-40B4-BE49-F238E27FC236}">
                  <a16:creationId xmlns:a16="http://schemas.microsoft.com/office/drawing/2014/main" id="{A8E0E819-6316-41D1-A398-D468D5DD2412}"/>
                </a:ext>
              </a:extLst>
            </p:cNvPr>
            <p:cNvSpPr/>
            <p:nvPr/>
          </p:nvSpPr>
          <p:spPr>
            <a:xfrm>
              <a:off x="595686"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40" name="#">
              <a:extLst>
                <a:ext uri="{FF2B5EF4-FFF2-40B4-BE49-F238E27FC236}">
                  <a16:creationId xmlns:a16="http://schemas.microsoft.com/office/drawing/2014/main" id="{4ABE5BF7-E206-46CE-A1AD-7C45A58626E1}"/>
                </a:ext>
              </a:extLst>
            </p:cNvPr>
            <p:cNvSpPr/>
            <p:nvPr/>
          </p:nvSpPr>
          <p:spPr>
            <a:xfrm>
              <a:off x="798355"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41" name="$">
              <a:extLst>
                <a:ext uri="{FF2B5EF4-FFF2-40B4-BE49-F238E27FC236}">
                  <a16:creationId xmlns:a16="http://schemas.microsoft.com/office/drawing/2014/main" id="{AE0B18C9-346A-47B6-BC2B-1F024ADA26C4}"/>
                </a:ext>
              </a:extLst>
            </p:cNvPr>
            <p:cNvSpPr/>
            <p:nvPr/>
          </p:nvSpPr>
          <p:spPr>
            <a:xfrm>
              <a:off x="1001024"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42" name="_">
              <a:extLst>
                <a:ext uri="{FF2B5EF4-FFF2-40B4-BE49-F238E27FC236}">
                  <a16:creationId xmlns:a16="http://schemas.microsoft.com/office/drawing/2014/main" id="{118A2ABA-3870-4BB6-826F-91118A920041}"/>
                </a:ext>
              </a:extLst>
            </p:cNvPr>
            <p:cNvSpPr/>
            <p:nvPr/>
          </p:nvSpPr>
          <p:spPr>
            <a:xfrm>
              <a:off x="1203693"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_</a:t>
              </a:r>
            </a:p>
          </p:txBody>
        </p:sp>
        <p:sp>
          <p:nvSpPr>
            <p:cNvPr id="243" name="&amp;">
              <a:extLst>
                <a:ext uri="{FF2B5EF4-FFF2-40B4-BE49-F238E27FC236}">
                  <a16:creationId xmlns:a16="http://schemas.microsoft.com/office/drawing/2014/main" id="{4F049E89-B427-4F45-8CAA-9C810A7CE963}"/>
                </a:ext>
              </a:extLst>
            </p:cNvPr>
            <p:cNvSpPr/>
            <p:nvPr/>
          </p:nvSpPr>
          <p:spPr>
            <a:xfrm>
              <a:off x="1406362"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&amp;</a:t>
              </a:r>
            </a:p>
          </p:txBody>
        </p:sp>
        <p:sp>
          <p:nvSpPr>
            <p:cNvPr id="244" name="-">
              <a:extLst>
                <a:ext uri="{FF2B5EF4-FFF2-40B4-BE49-F238E27FC236}">
                  <a16:creationId xmlns:a16="http://schemas.microsoft.com/office/drawing/2014/main" id="{94B85A40-3BBB-445E-ABAF-1AEF11E95A73}"/>
                </a:ext>
              </a:extLst>
            </p:cNvPr>
            <p:cNvSpPr/>
            <p:nvPr/>
          </p:nvSpPr>
          <p:spPr>
            <a:xfrm>
              <a:off x="1609031"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45" name="+">
              <a:extLst>
                <a:ext uri="{FF2B5EF4-FFF2-40B4-BE49-F238E27FC236}">
                  <a16:creationId xmlns:a16="http://schemas.microsoft.com/office/drawing/2014/main" id="{5B905806-04A6-4774-A7B1-9D97900FE828}"/>
                </a:ext>
              </a:extLst>
            </p:cNvPr>
            <p:cNvSpPr/>
            <p:nvPr/>
          </p:nvSpPr>
          <p:spPr>
            <a:xfrm>
              <a:off x="1811700"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46" name="(">
              <a:extLst>
                <a:ext uri="{FF2B5EF4-FFF2-40B4-BE49-F238E27FC236}">
                  <a16:creationId xmlns:a16="http://schemas.microsoft.com/office/drawing/2014/main" id="{D94DD8E9-4610-4880-AE2D-FE7688238B87}"/>
                </a:ext>
              </a:extLst>
            </p:cNvPr>
            <p:cNvSpPr/>
            <p:nvPr/>
          </p:nvSpPr>
          <p:spPr>
            <a:xfrm>
              <a:off x="2014369"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47" name=")">
              <a:extLst>
                <a:ext uri="{FF2B5EF4-FFF2-40B4-BE49-F238E27FC236}">
                  <a16:creationId xmlns:a16="http://schemas.microsoft.com/office/drawing/2014/main" id="{F9A6809C-0F6C-437D-AEF0-CFAECCCCA370}"/>
                </a:ext>
              </a:extLst>
            </p:cNvPr>
            <p:cNvSpPr/>
            <p:nvPr/>
          </p:nvSpPr>
          <p:spPr>
            <a:xfrm>
              <a:off x="2217038"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48" name="/">
              <a:extLst>
                <a:ext uri="{FF2B5EF4-FFF2-40B4-BE49-F238E27FC236}">
                  <a16:creationId xmlns:a16="http://schemas.microsoft.com/office/drawing/2014/main" id="{48D81B7B-88C1-4242-9F6F-2ACDDD072D1D}"/>
                </a:ext>
              </a:extLst>
            </p:cNvPr>
            <p:cNvSpPr/>
            <p:nvPr/>
          </p:nvSpPr>
          <p:spPr>
            <a:xfrm>
              <a:off x="2419707" y="160119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49" name="Uppercase">
              <a:extLst>
                <a:ext uri="{FF2B5EF4-FFF2-40B4-BE49-F238E27FC236}">
                  <a16:creationId xmlns:a16="http://schemas.microsoft.com/office/drawing/2014/main" id="{247FDDD4-3F5E-46F8-919D-9BEF31DF9165}"/>
                </a:ext>
              </a:extLst>
            </p:cNvPr>
            <p:cNvSpPr/>
            <p:nvPr/>
          </p:nvSpPr>
          <p:spPr>
            <a:xfrm>
              <a:off x="595686" y="1941150"/>
              <a:ext cx="245384"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5F5F5F"/>
                  </a:solidFill>
                  <a:latin typeface="Segoe UI" panose="020B0502040204020203" pitchFamily="34" charset="0"/>
                  <a:cs typeface="Segoe UI" panose="020B0502040204020203" pitchFamily="34" charset="0"/>
                </a:rPr>
                <a:t>#+=</a:t>
              </a:r>
            </a:p>
          </p:txBody>
        </p:sp>
        <p:sp>
          <p:nvSpPr>
            <p:cNvPr id="250" name="&quot;">
              <a:extLst>
                <a:ext uri="{FF2B5EF4-FFF2-40B4-BE49-F238E27FC236}">
                  <a16:creationId xmlns:a16="http://schemas.microsoft.com/office/drawing/2014/main" id="{35E6BFE5-B398-49B8-BDCC-1B287A334115}"/>
                </a:ext>
              </a:extLst>
            </p:cNvPr>
            <p:cNvSpPr/>
            <p:nvPr/>
          </p:nvSpPr>
          <p:spPr>
            <a:xfrm>
              <a:off x="901401" y="1941150"/>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51" name="'">
              <a:extLst>
                <a:ext uri="{FF2B5EF4-FFF2-40B4-BE49-F238E27FC236}">
                  <a16:creationId xmlns:a16="http://schemas.microsoft.com/office/drawing/2014/main" id="{590AD36E-A16F-4C6C-A8B8-8C6986AE0A2E}"/>
                </a:ext>
              </a:extLst>
            </p:cNvPr>
            <p:cNvSpPr/>
            <p:nvPr/>
          </p:nvSpPr>
          <p:spPr>
            <a:xfrm>
              <a:off x="1103279" y="1941150"/>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52" name=":">
              <a:extLst>
                <a:ext uri="{FF2B5EF4-FFF2-40B4-BE49-F238E27FC236}">
                  <a16:creationId xmlns:a16="http://schemas.microsoft.com/office/drawing/2014/main" id="{8F977FA2-7DFD-497E-B2B5-BC338A009871}"/>
                </a:ext>
              </a:extLst>
            </p:cNvPr>
            <p:cNvSpPr/>
            <p:nvPr/>
          </p:nvSpPr>
          <p:spPr>
            <a:xfrm>
              <a:off x="1305157" y="1941150"/>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53" name=";">
              <a:extLst>
                <a:ext uri="{FF2B5EF4-FFF2-40B4-BE49-F238E27FC236}">
                  <a16:creationId xmlns:a16="http://schemas.microsoft.com/office/drawing/2014/main" id="{BC047B07-806C-41E9-88A5-FB506A6A39B9}"/>
                </a:ext>
              </a:extLst>
            </p:cNvPr>
            <p:cNvSpPr/>
            <p:nvPr/>
          </p:nvSpPr>
          <p:spPr>
            <a:xfrm>
              <a:off x="1507035" y="1941150"/>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54" name=",">
              <a:extLst>
                <a:ext uri="{FF2B5EF4-FFF2-40B4-BE49-F238E27FC236}">
                  <a16:creationId xmlns:a16="http://schemas.microsoft.com/office/drawing/2014/main" id="{4F411280-B933-44C1-BC1F-1AF23E34010A}"/>
                </a:ext>
              </a:extLst>
            </p:cNvPr>
            <p:cNvSpPr/>
            <p:nvPr/>
          </p:nvSpPr>
          <p:spPr>
            <a:xfrm>
              <a:off x="1708913" y="1941150"/>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55" name="!">
              <a:extLst>
                <a:ext uri="{FF2B5EF4-FFF2-40B4-BE49-F238E27FC236}">
                  <a16:creationId xmlns:a16="http://schemas.microsoft.com/office/drawing/2014/main" id="{670DBD06-C128-4DA3-9275-81CD9750193E}"/>
                </a:ext>
              </a:extLst>
            </p:cNvPr>
            <p:cNvSpPr/>
            <p:nvPr/>
          </p:nvSpPr>
          <p:spPr>
            <a:xfrm>
              <a:off x="1910791" y="1941150"/>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56" name="?">
              <a:extLst>
                <a:ext uri="{FF2B5EF4-FFF2-40B4-BE49-F238E27FC236}">
                  <a16:creationId xmlns:a16="http://schemas.microsoft.com/office/drawing/2014/main" id="{033EC2B1-F0C2-4B1B-B668-FB1D07059E66}"/>
                </a:ext>
              </a:extLst>
            </p:cNvPr>
            <p:cNvSpPr/>
            <p:nvPr/>
          </p:nvSpPr>
          <p:spPr>
            <a:xfrm>
              <a:off x="2112669" y="1941150"/>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57" name="Backspace">
              <a:extLst>
                <a:ext uri="{FF2B5EF4-FFF2-40B4-BE49-F238E27FC236}">
                  <a16:creationId xmlns:a16="http://schemas.microsoft.com/office/drawing/2014/main" id="{9176EA4C-3173-4D27-B39F-0164F6B84631}"/>
                </a:ext>
              </a:extLst>
            </p:cNvPr>
            <p:cNvSpPr/>
            <p:nvPr/>
          </p:nvSpPr>
          <p:spPr>
            <a:xfrm>
              <a:off x="2340481" y="1941150"/>
              <a:ext cx="246706"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dirty="0">
                  <a:solidFill>
                    <a:srgbClr val="5F5F5F"/>
                  </a:solidFill>
                  <a:latin typeface="Wingdings" panose="05000000000000000000" pitchFamily="2" charset="2"/>
                </a:rPr>
                <a:t></a:t>
              </a:r>
              <a:endParaRPr lang="en-US" sz="1100" dirty="0">
                <a:solidFill>
                  <a:srgbClr val="5F5F5F"/>
                </a:solidFill>
              </a:endParaRPr>
            </a:p>
          </p:txBody>
        </p:sp>
        <p:sp>
          <p:nvSpPr>
            <p:cNvPr id="258" name="ABC">
              <a:extLst>
                <a:ext uri="{FF2B5EF4-FFF2-40B4-BE49-F238E27FC236}">
                  <a16:creationId xmlns:a16="http://schemas.microsoft.com/office/drawing/2014/main" id="{FA123424-83CA-4B92-B32C-C82BCD2ACC66}"/>
                </a:ext>
              </a:extLst>
            </p:cNvPr>
            <p:cNvSpPr/>
            <p:nvPr/>
          </p:nvSpPr>
          <p:spPr>
            <a:xfrm>
              <a:off x="595686" y="2281105"/>
              <a:ext cx="245385"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700" dirty="0">
                  <a:solidFill>
                    <a:srgbClr val="5F5F5F"/>
                  </a:solidFill>
                  <a:latin typeface="Segoe UI" panose="020B0502040204020203" pitchFamily="34" charset="0"/>
                  <a:cs typeface="Segoe UI" panose="020B0502040204020203" pitchFamily="34" charset="0"/>
                </a:rPr>
                <a:t>ABC</a:t>
              </a:r>
            </a:p>
          </p:txBody>
        </p:sp>
        <p:sp>
          <p:nvSpPr>
            <p:cNvPr id="259" name="Smiley">
              <a:extLst>
                <a:ext uri="{FF2B5EF4-FFF2-40B4-BE49-F238E27FC236}">
                  <a16:creationId xmlns:a16="http://schemas.microsoft.com/office/drawing/2014/main" id="{4D180CB1-B2FA-47D5-9C59-DD1C7057B8AE}"/>
                </a:ext>
              </a:extLst>
            </p:cNvPr>
            <p:cNvSpPr/>
            <p:nvPr/>
          </p:nvSpPr>
          <p:spPr>
            <a:xfrm>
              <a:off x="901402" y="2281105"/>
              <a:ext cx="169573"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dirty="0">
                  <a:solidFill>
                    <a:srgbClr val="5F5F5F"/>
                  </a:solidFill>
                  <a:latin typeface="Wingdings" panose="05000000000000000000" pitchFamily="2" charset="2"/>
                </a:rPr>
                <a:t>J</a:t>
              </a:r>
              <a:endParaRPr lang="en-US" sz="1100" dirty="0">
                <a:solidFill>
                  <a:srgbClr val="5F5F5F"/>
                </a:solidFill>
              </a:endParaRPr>
            </a:p>
          </p:txBody>
        </p:sp>
        <p:sp>
          <p:nvSpPr>
            <p:cNvPr id="260" name="Space">
              <a:extLst>
                <a:ext uri="{FF2B5EF4-FFF2-40B4-BE49-F238E27FC236}">
                  <a16:creationId xmlns:a16="http://schemas.microsoft.com/office/drawing/2014/main" id="{AC91967F-13C8-4D7F-821F-ED286F562075}"/>
                </a:ext>
              </a:extLst>
            </p:cNvPr>
            <p:cNvSpPr/>
            <p:nvPr/>
          </p:nvSpPr>
          <p:spPr>
            <a:xfrm>
              <a:off x="1105120" y="2281105"/>
              <a:ext cx="973404"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61" name="Punctation">
              <a:extLst>
                <a:ext uri="{FF2B5EF4-FFF2-40B4-BE49-F238E27FC236}">
                  <a16:creationId xmlns:a16="http://schemas.microsoft.com/office/drawing/2014/main" id="{ED96760E-D125-42C9-9AD7-08B6131B6259}"/>
                </a:ext>
              </a:extLst>
            </p:cNvPr>
            <p:cNvSpPr/>
            <p:nvPr/>
          </p:nvSpPr>
          <p:spPr>
            <a:xfrm>
              <a:off x="2112670" y="2281105"/>
              <a:ext cx="167480"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262" name="Return">
              <a:extLst>
                <a:ext uri="{FF2B5EF4-FFF2-40B4-BE49-F238E27FC236}">
                  <a16:creationId xmlns:a16="http://schemas.microsoft.com/office/drawing/2014/main" id="{1CB46C33-2C7E-4A5A-B9F1-751DF84FA9D6}"/>
                </a:ext>
              </a:extLst>
            </p:cNvPr>
            <p:cNvSpPr/>
            <p:nvPr/>
          </p:nvSpPr>
          <p:spPr>
            <a:xfrm>
              <a:off x="2340481" y="2281105"/>
              <a:ext cx="246706" cy="238125"/>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400" dirty="0">
                  <a:solidFill>
                    <a:srgbClr val="5F5F5F"/>
                  </a:solidFill>
                  <a:latin typeface="Segoe UI" panose="020B0502040204020203" pitchFamily="34" charset="0"/>
                  <a:cs typeface="Segoe UI" panose="020B0502040204020203" pitchFamily="34" charset="0"/>
                </a:rPr>
                <a:t>↵</a:t>
              </a:r>
            </a:p>
          </p:txBody>
        </p:sp>
      </p:grpSp>
      <p:grpSp>
        <p:nvGrpSpPr>
          <p:cNvPr id="263" name="On-Screen Keypad">
            <a:extLst>
              <a:ext uri="{FF2B5EF4-FFF2-40B4-BE49-F238E27FC236}">
                <a16:creationId xmlns:a16="http://schemas.microsoft.com/office/drawing/2014/main" id="{4D3CF4EB-8044-47F9-A329-768BEFF961A4}"/>
              </a:ext>
            </a:extLst>
          </p:cNvPr>
          <p:cNvGrpSpPr/>
          <p:nvPr/>
        </p:nvGrpSpPr>
        <p:grpSpPr>
          <a:xfrm>
            <a:off x="7348148" y="5238405"/>
            <a:ext cx="1991505" cy="1257990"/>
            <a:chOff x="595677" y="2848492"/>
            <a:chExt cx="1991505" cy="1257990"/>
          </a:xfrm>
        </p:grpSpPr>
        <p:sp>
          <p:nvSpPr>
            <p:cNvPr id="264" name="1">
              <a:extLst>
                <a:ext uri="{FF2B5EF4-FFF2-40B4-BE49-F238E27FC236}">
                  <a16:creationId xmlns:a16="http://schemas.microsoft.com/office/drawing/2014/main" id="{7E8064A8-D618-4CB7-8355-419121FDDB0A}"/>
                </a:ext>
              </a:extLst>
            </p:cNvPr>
            <p:cNvSpPr/>
            <p:nvPr/>
          </p:nvSpPr>
          <p:spPr>
            <a:xfrm>
              <a:off x="595681" y="2848495"/>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1</a:t>
              </a:r>
              <a:br>
                <a:rPr lang="en-US" sz="1200" dirty="0">
                  <a:solidFill>
                    <a:srgbClr val="5F5F5F"/>
                  </a:solidFill>
                  <a:latin typeface="Segoe UI" panose="020B0502040204020203" pitchFamily="34" charset="0"/>
                  <a:cs typeface="Segoe UI" panose="020B0502040204020203" pitchFamily="34" charset="0"/>
                </a:rPr>
              </a:br>
              <a:r>
                <a:rPr lang="en-US" sz="500" dirty="0">
                  <a:solidFill>
                    <a:srgbClr val="5F5F5F"/>
                  </a:solidFill>
                  <a:latin typeface="Segoe UI" panose="020B0502040204020203" pitchFamily="34" charset="0"/>
                  <a:cs typeface="Segoe UI" panose="020B0502040204020203" pitchFamily="34" charset="0"/>
                </a:rPr>
                <a:t> </a:t>
              </a:r>
              <a:endParaRPr lang="en-US" sz="1100" dirty="0">
                <a:solidFill>
                  <a:srgbClr val="5F5F5F"/>
                </a:solidFill>
                <a:latin typeface="Segoe UI" panose="020B0502040204020203" pitchFamily="34" charset="0"/>
                <a:cs typeface="Segoe UI" panose="020B0502040204020203" pitchFamily="34" charset="0"/>
              </a:endParaRPr>
            </a:p>
          </p:txBody>
        </p:sp>
        <p:sp>
          <p:nvSpPr>
            <p:cNvPr id="265" name="2">
              <a:extLst>
                <a:ext uri="{FF2B5EF4-FFF2-40B4-BE49-F238E27FC236}">
                  <a16:creationId xmlns:a16="http://schemas.microsoft.com/office/drawing/2014/main" id="{4296FDA8-3DF7-4118-948D-680829C4F09C}"/>
                </a:ext>
              </a:extLst>
            </p:cNvPr>
            <p:cNvSpPr/>
            <p:nvPr/>
          </p:nvSpPr>
          <p:spPr>
            <a:xfrm>
              <a:off x="1259513" y="2848493"/>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2</a:t>
              </a:r>
              <a:br>
                <a:rPr lang="en-US" sz="1200" dirty="0">
                  <a:solidFill>
                    <a:srgbClr val="5F5F5F"/>
                  </a:solidFill>
                  <a:latin typeface="Segoe UI" panose="020B0502040204020203" pitchFamily="34" charset="0"/>
                  <a:cs typeface="Segoe UI" panose="020B0502040204020203" pitchFamily="34" charset="0"/>
                </a:rPr>
              </a:br>
              <a:r>
                <a:rPr lang="en-US" sz="500" dirty="0">
                  <a:solidFill>
                    <a:srgbClr val="5F5F5F"/>
                  </a:solidFill>
                  <a:latin typeface="Segoe UI" panose="020B0502040204020203" pitchFamily="34" charset="0"/>
                  <a:cs typeface="Segoe UI" panose="020B0502040204020203" pitchFamily="34" charset="0"/>
                </a:rPr>
                <a:t>ABC</a:t>
              </a:r>
              <a:endParaRPr lang="en-US" sz="1100" dirty="0">
                <a:solidFill>
                  <a:srgbClr val="5F5F5F"/>
                </a:solidFill>
                <a:latin typeface="Segoe UI" panose="020B0502040204020203" pitchFamily="34" charset="0"/>
                <a:cs typeface="Segoe UI" panose="020B0502040204020203" pitchFamily="34" charset="0"/>
              </a:endParaRPr>
            </a:p>
          </p:txBody>
        </p:sp>
        <p:sp>
          <p:nvSpPr>
            <p:cNvPr id="266" name="3">
              <a:extLst>
                <a:ext uri="{FF2B5EF4-FFF2-40B4-BE49-F238E27FC236}">
                  <a16:creationId xmlns:a16="http://schemas.microsoft.com/office/drawing/2014/main" id="{944B54CD-2A90-41C5-9C58-081632F8B044}"/>
                </a:ext>
              </a:extLst>
            </p:cNvPr>
            <p:cNvSpPr/>
            <p:nvPr/>
          </p:nvSpPr>
          <p:spPr>
            <a:xfrm>
              <a:off x="1923348" y="2848492"/>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3</a:t>
              </a:r>
              <a:br>
                <a:rPr lang="en-US" sz="1200" dirty="0">
                  <a:solidFill>
                    <a:srgbClr val="5F5F5F"/>
                  </a:solidFill>
                  <a:latin typeface="Segoe UI" panose="020B0502040204020203" pitchFamily="34" charset="0"/>
                  <a:cs typeface="Segoe UI" panose="020B0502040204020203" pitchFamily="34" charset="0"/>
                </a:rPr>
              </a:br>
              <a:r>
                <a:rPr lang="en-US" sz="500" dirty="0">
                  <a:solidFill>
                    <a:srgbClr val="5F5F5F"/>
                  </a:solidFill>
                  <a:latin typeface="Segoe UI" panose="020B0502040204020203" pitchFamily="34" charset="0"/>
                  <a:cs typeface="Segoe UI" panose="020B0502040204020203" pitchFamily="34" charset="0"/>
                </a:rPr>
                <a:t>DEF</a:t>
              </a:r>
              <a:endParaRPr lang="en-US" sz="1200" dirty="0">
                <a:solidFill>
                  <a:srgbClr val="5F5F5F"/>
                </a:solidFill>
                <a:latin typeface="Segoe UI" panose="020B0502040204020203" pitchFamily="34" charset="0"/>
                <a:cs typeface="Segoe UI" panose="020B0502040204020203" pitchFamily="34" charset="0"/>
              </a:endParaRPr>
            </a:p>
          </p:txBody>
        </p:sp>
        <p:sp>
          <p:nvSpPr>
            <p:cNvPr id="267" name="4">
              <a:extLst>
                <a:ext uri="{FF2B5EF4-FFF2-40B4-BE49-F238E27FC236}">
                  <a16:creationId xmlns:a16="http://schemas.microsoft.com/office/drawing/2014/main" id="{BCD91222-85FA-43FA-BAC1-4D7D0E9AF915}"/>
                </a:ext>
              </a:extLst>
            </p:cNvPr>
            <p:cNvSpPr/>
            <p:nvPr/>
          </p:nvSpPr>
          <p:spPr>
            <a:xfrm>
              <a:off x="595679" y="3162993"/>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4</a:t>
              </a:r>
              <a:br>
                <a:rPr lang="en-US" sz="1200" dirty="0">
                  <a:solidFill>
                    <a:srgbClr val="5F5F5F"/>
                  </a:solidFill>
                  <a:latin typeface="Segoe UI" panose="020B0502040204020203" pitchFamily="34" charset="0"/>
                  <a:cs typeface="Segoe UI" panose="020B0502040204020203" pitchFamily="34" charset="0"/>
                </a:rPr>
              </a:br>
              <a:r>
                <a:rPr lang="en-US" sz="500" dirty="0">
                  <a:solidFill>
                    <a:srgbClr val="5F5F5F"/>
                  </a:solidFill>
                  <a:latin typeface="Segoe UI" panose="020B0502040204020203" pitchFamily="34" charset="0"/>
                  <a:cs typeface="Segoe UI" panose="020B0502040204020203" pitchFamily="34" charset="0"/>
                </a:rPr>
                <a:t>GHI</a:t>
              </a:r>
              <a:endParaRPr lang="en-US" sz="1200" dirty="0">
                <a:solidFill>
                  <a:srgbClr val="5F5F5F"/>
                </a:solidFill>
                <a:latin typeface="Segoe UI" panose="020B0502040204020203" pitchFamily="34" charset="0"/>
                <a:cs typeface="Segoe UI" panose="020B0502040204020203" pitchFamily="34" charset="0"/>
              </a:endParaRPr>
            </a:p>
          </p:txBody>
        </p:sp>
        <p:sp>
          <p:nvSpPr>
            <p:cNvPr id="268" name="5">
              <a:extLst>
                <a:ext uri="{FF2B5EF4-FFF2-40B4-BE49-F238E27FC236}">
                  <a16:creationId xmlns:a16="http://schemas.microsoft.com/office/drawing/2014/main" id="{A45D15F9-45E3-4BD3-AC55-F0D4A2BA16E6}"/>
                </a:ext>
              </a:extLst>
            </p:cNvPr>
            <p:cNvSpPr/>
            <p:nvPr/>
          </p:nvSpPr>
          <p:spPr>
            <a:xfrm>
              <a:off x="1259511" y="3162991"/>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5</a:t>
              </a:r>
              <a:br>
                <a:rPr lang="en-US" sz="1200" dirty="0">
                  <a:solidFill>
                    <a:srgbClr val="5F5F5F"/>
                  </a:solidFill>
                  <a:latin typeface="Segoe UI" panose="020B0502040204020203" pitchFamily="34" charset="0"/>
                  <a:cs typeface="Segoe UI" panose="020B0502040204020203" pitchFamily="34" charset="0"/>
                </a:rPr>
              </a:br>
              <a:r>
                <a:rPr lang="en-US" sz="500" dirty="0">
                  <a:solidFill>
                    <a:srgbClr val="5F5F5F"/>
                  </a:solidFill>
                  <a:latin typeface="Segoe UI" panose="020B0502040204020203" pitchFamily="34" charset="0"/>
                  <a:cs typeface="Segoe UI" panose="020B0502040204020203" pitchFamily="34" charset="0"/>
                </a:rPr>
                <a:t>JKL</a:t>
              </a:r>
              <a:endParaRPr lang="en-US" sz="1200" dirty="0">
                <a:solidFill>
                  <a:srgbClr val="5F5F5F"/>
                </a:solidFill>
                <a:latin typeface="Segoe UI" panose="020B0502040204020203" pitchFamily="34" charset="0"/>
                <a:cs typeface="Segoe UI" panose="020B0502040204020203" pitchFamily="34" charset="0"/>
              </a:endParaRPr>
            </a:p>
          </p:txBody>
        </p:sp>
        <p:sp>
          <p:nvSpPr>
            <p:cNvPr id="269" name="6">
              <a:extLst>
                <a:ext uri="{FF2B5EF4-FFF2-40B4-BE49-F238E27FC236}">
                  <a16:creationId xmlns:a16="http://schemas.microsoft.com/office/drawing/2014/main" id="{86946E3E-50AC-416F-9F80-41C58BAB8A25}"/>
                </a:ext>
              </a:extLst>
            </p:cNvPr>
            <p:cNvSpPr/>
            <p:nvPr/>
          </p:nvSpPr>
          <p:spPr>
            <a:xfrm>
              <a:off x="1923346" y="3162990"/>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6</a:t>
              </a:r>
              <a:br>
                <a:rPr lang="en-US" sz="1200" dirty="0">
                  <a:solidFill>
                    <a:srgbClr val="5F5F5F"/>
                  </a:solidFill>
                  <a:latin typeface="Segoe UI" panose="020B0502040204020203" pitchFamily="34" charset="0"/>
                  <a:cs typeface="Segoe UI" panose="020B0502040204020203" pitchFamily="34" charset="0"/>
                </a:rPr>
              </a:br>
              <a:r>
                <a:rPr lang="en-US" sz="500" dirty="0">
                  <a:solidFill>
                    <a:srgbClr val="5F5F5F"/>
                  </a:solidFill>
                  <a:latin typeface="Segoe UI" panose="020B0502040204020203" pitchFamily="34" charset="0"/>
                  <a:cs typeface="Segoe UI" panose="020B0502040204020203" pitchFamily="34" charset="0"/>
                </a:rPr>
                <a:t>MNO</a:t>
              </a:r>
              <a:endParaRPr lang="en-US" sz="1200" dirty="0">
                <a:solidFill>
                  <a:srgbClr val="5F5F5F"/>
                </a:solidFill>
                <a:latin typeface="Segoe UI" panose="020B0502040204020203" pitchFamily="34" charset="0"/>
                <a:cs typeface="Segoe UI" panose="020B0502040204020203" pitchFamily="34" charset="0"/>
              </a:endParaRPr>
            </a:p>
          </p:txBody>
        </p:sp>
        <p:sp>
          <p:nvSpPr>
            <p:cNvPr id="270" name="7">
              <a:extLst>
                <a:ext uri="{FF2B5EF4-FFF2-40B4-BE49-F238E27FC236}">
                  <a16:creationId xmlns:a16="http://schemas.microsoft.com/office/drawing/2014/main" id="{1F1C574D-539E-4054-B259-5B65785498E3}"/>
                </a:ext>
              </a:extLst>
            </p:cNvPr>
            <p:cNvSpPr/>
            <p:nvPr/>
          </p:nvSpPr>
          <p:spPr>
            <a:xfrm>
              <a:off x="595677" y="3477491"/>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7</a:t>
              </a:r>
              <a:br>
                <a:rPr lang="en-US" sz="1200" dirty="0">
                  <a:solidFill>
                    <a:srgbClr val="5F5F5F"/>
                  </a:solidFill>
                  <a:latin typeface="Segoe UI" panose="020B0502040204020203" pitchFamily="34" charset="0"/>
                  <a:cs typeface="Segoe UI" panose="020B0502040204020203" pitchFamily="34" charset="0"/>
                </a:rPr>
              </a:br>
              <a:r>
                <a:rPr lang="en-US" sz="500" dirty="0">
                  <a:solidFill>
                    <a:srgbClr val="5F5F5F"/>
                  </a:solidFill>
                  <a:latin typeface="Segoe UI" panose="020B0502040204020203" pitchFamily="34" charset="0"/>
                  <a:cs typeface="Segoe UI" panose="020B0502040204020203" pitchFamily="34" charset="0"/>
                </a:rPr>
                <a:t>PQRS</a:t>
              </a:r>
              <a:endParaRPr lang="en-US" sz="1200" dirty="0">
                <a:solidFill>
                  <a:srgbClr val="5F5F5F"/>
                </a:solidFill>
                <a:latin typeface="Segoe UI" panose="020B0502040204020203" pitchFamily="34" charset="0"/>
                <a:cs typeface="Segoe UI" panose="020B0502040204020203" pitchFamily="34" charset="0"/>
              </a:endParaRPr>
            </a:p>
          </p:txBody>
        </p:sp>
        <p:sp>
          <p:nvSpPr>
            <p:cNvPr id="271" name="8">
              <a:extLst>
                <a:ext uri="{FF2B5EF4-FFF2-40B4-BE49-F238E27FC236}">
                  <a16:creationId xmlns:a16="http://schemas.microsoft.com/office/drawing/2014/main" id="{BFBD5A14-D763-4C1D-861F-84FAAEE7A658}"/>
                </a:ext>
              </a:extLst>
            </p:cNvPr>
            <p:cNvSpPr/>
            <p:nvPr/>
          </p:nvSpPr>
          <p:spPr>
            <a:xfrm>
              <a:off x="1259509" y="3477489"/>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8</a:t>
              </a:r>
              <a:br>
                <a:rPr lang="en-US" sz="1200" dirty="0">
                  <a:solidFill>
                    <a:srgbClr val="5F5F5F"/>
                  </a:solidFill>
                  <a:latin typeface="Segoe UI" panose="020B0502040204020203" pitchFamily="34" charset="0"/>
                  <a:cs typeface="Segoe UI" panose="020B0502040204020203" pitchFamily="34" charset="0"/>
                </a:rPr>
              </a:br>
              <a:r>
                <a:rPr lang="en-US" sz="500" dirty="0">
                  <a:solidFill>
                    <a:srgbClr val="5F5F5F"/>
                  </a:solidFill>
                  <a:latin typeface="Segoe UI" panose="020B0502040204020203" pitchFamily="34" charset="0"/>
                  <a:cs typeface="Segoe UI" panose="020B0502040204020203" pitchFamily="34" charset="0"/>
                </a:rPr>
                <a:t>TUV</a:t>
              </a:r>
              <a:endParaRPr lang="en-US" sz="1200" dirty="0">
                <a:solidFill>
                  <a:srgbClr val="5F5F5F"/>
                </a:solidFill>
                <a:latin typeface="Segoe UI" panose="020B0502040204020203" pitchFamily="34" charset="0"/>
                <a:cs typeface="Segoe UI" panose="020B0502040204020203" pitchFamily="34" charset="0"/>
              </a:endParaRPr>
            </a:p>
          </p:txBody>
        </p:sp>
        <p:sp>
          <p:nvSpPr>
            <p:cNvPr id="272" name="9">
              <a:extLst>
                <a:ext uri="{FF2B5EF4-FFF2-40B4-BE49-F238E27FC236}">
                  <a16:creationId xmlns:a16="http://schemas.microsoft.com/office/drawing/2014/main" id="{2CCD2AFF-9BDC-47EF-8528-62E169D9F51E}"/>
                </a:ext>
              </a:extLst>
            </p:cNvPr>
            <p:cNvSpPr/>
            <p:nvPr/>
          </p:nvSpPr>
          <p:spPr>
            <a:xfrm>
              <a:off x="1923344" y="3477488"/>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9</a:t>
              </a:r>
              <a:br>
                <a:rPr lang="en-US" sz="1200" dirty="0">
                  <a:solidFill>
                    <a:srgbClr val="5F5F5F"/>
                  </a:solidFill>
                  <a:latin typeface="Segoe UI" panose="020B0502040204020203" pitchFamily="34" charset="0"/>
                  <a:cs typeface="Segoe UI" panose="020B0502040204020203" pitchFamily="34" charset="0"/>
                </a:rPr>
              </a:br>
              <a:r>
                <a:rPr lang="en-US" sz="500" dirty="0">
                  <a:solidFill>
                    <a:srgbClr val="5F5F5F"/>
                  </a:solidFill>
                  <a:latin typeface="Segoe UI" panose="020B0502040204020203" pitchFamily="34" charset="0"/>
                  <a:cs typeface="Segoe UI" panose="020B0502040204020203" pitchFamily="34" charset="0"/>
                </a:rPr>
                <a:t>WXYZ</a:t>
              </a:r>
              <a:endParaRPr lang="en-US" sz="1200" dirty="0">
                <a:solidFill>
                  <a:srgbClr val="5F5F5F"/>
                </a:solidFill>
                <a:latin typeface="Segoe UI" panose="020B0502040204020203" pitchFamily="34" charset="0"/>
                <a:cs typeface="Segoe UI" panose="020B0502040204020203" pitchFamily="34" charset="0"/>
              </a:endParaRPr>
            </a:p>
          </p:txBody>
        </p:sp>
        <p:sp>
          <p:nvSpPr>
            <p:cNvPr id="273" name="Special Characters">
              <a:extLst>
                <a:ext uri="{FF2B5EF4-FFF2-40B4-BE49-F238E27FC236}">
                  <a16:creationId xmlns:a16="http://schemas.microsoft.com/office/drawing/2014/main" id="{5BDC55E6-B6DD-4B02-B55E-AEADB58D8105}"/>
                </a:ext>
              </a:extLst>
            </p:cNvPr>
            <p:cNvSpPr/>
            <p:nvPr/>
          </p:nvSpPr>
          <p:spPr>
            <a:xfrm>
              <a:off x="595677" y="3790894"/>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a:t>
              </a:r>
            </a:p>
          </p:txBody>
        </p:sp>
        <p:sp>
          <p:nvSpPr>
            <p:cNvPr id="274" name="0">
              <a:extLst>
                <a:ext uri="{FF2B5EF4-FFF2-40B4-BE49-F238E27FC236}">
                  <a16:creationId xmlns:a16="http://schemas.microsoft.com/office/drawing/2014/main" id="{9667EF88-8668-4A3F-BFD9-DE91FEB6C8A6}"/>
                </a:ext>
              </a:extLst>
            </p:cNvPr>
            <p:cNvSpPr/>
            <p:nvPr/>
          </p:nvSpPr>
          <p:spPr>
            <a:xfrm>
              <a:off x="1259509" y="3790892"/>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dirty="0">
                  <a:solidFill>
                    <a:srgbClr val="5F5F5F"/>
                  </a:solidFill>
                  <a:latin typeface="Segoe UI" panose="020B0502040204020203" pitchFamily="34" charset="0"/>
                  <a:cs typeface="Segoe UI" panose="020B0502040204020203" pitchFamily="34" charset="0"/>
                </a:rPr>
                <a:t>0</a:t>
              </a:r>
            </a:p>
          </p:txBody>
        </p:sp>
        <p:sp>
          <p:nvSpPr>
            <p:cNvPr id="275" name="Backspace">
              <a:extLst>
                <a:ext uri="{FF2B5EF4-FFF2-40B4-BE49-F238E27FC236}">
                  <a16:creationId xmlns:a16="http://schemas.microsoft.com/office/drawing/2014/main" id="{7D513907-9C45-4CA2-B769-17E557FA8BBA}"/>
                </a:ext>
              </a:extLst>
            </p:cNvPr>
            <p:cNvSpPr/>
            <p:nvPr/>
          </p:nvSpPr>
          <p:spPr>
            <a:xfrm>
              <a:off x="1923344" y="3790891"/>
              <a:ext cx="663834" cy="31558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dirty="0">
                  <a:solidFill>
                    <a:srgbClr val="5F5F5F"/>
                  </a:solidFill>
                  <a:latin typeface="Wingdings" panose="05000000000000000000" pitchFamily="2" charset="2"/>
                </a:rPr>
                <a:t></a:t>
              </a:r>
            </a:p>
          </p:txBody>
        </p:sp>
      </p:grpSp>
      <p:grpSp>
        <p:nvGrpSpPr>
          <p:cNvPr id="276" name="Radio Button"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U7n+fRtPjuZZ8uLfOa3SD9Ll+uyZPwsJEGjuszrupjl6aSqyvRsWbRbZz4Wz6p6kTadD0bp2fFqlVK3dxxAD0s8E0J/zPD6b+PFABk8QvetV9msqJ6s27Zavp5nq7xJ694nNJz8Ku213CK449c5eDCfyUfSl4dlBFM8xXm61etnfNZ4fXSADADCc/cuE7LIyuIHygZmis9p/PGXzk4wfU+qdzKP+OWzHuHHx7OZabf10YlM+EegZQykATTWhgQwNkb9tjch5qHhHLdtNp2nOXgqnQtTbehzkAlp1iKcu2WG9PsrKvr2bcelzdNPPtvQ/dj/Y3Csdd6u62Xa1us80vkvCT/6JV0o+vZ5Vjb+60E7I8GXVTFLBwa+VU1+mpg4bfLlLK9HQrPj+qJJ82GBizMQQ0izxn3dGzt4377yu4qquFli2vr6fQTiq9UMo27nedqA8eINf3g6wDwDGOPZICupcprHhAO82mGZgY+mWUvitXX6bpqzsKf5u9urG4z4eXVxAR6v66re+uhZVpSEZFulayE7kymVsQj9xx+N0MmtmNz71f1xlyb1cbNekIa6Pgo/NgaJlJ1MuE6H9NyMO0Du9qEYIREj2WeHR+nZ06JZVU02KT1W6hDIQDHGypnBWCsGLdMqv0aMJrcXw9nnPP7xCgIsA+Vfo6YST0yk5kUzFjzp36iOgl15VlcL19eW66s7mz39NDBn5qvP87ZJr+Y5zZlOnFA7m7brrCyv00leViSfxFeZEIq8hnfedNo+IlOKR0knroZvW28kzUXepr/Y6FdvjlRdHd6omm8z9OqcWLVDAjvMtGiMdfnaI1ZVcZvR3lr6lSYBOdNf+AvjjfE46o1/smgKEqD0s8/63v9JVefjL5rqTV28bkk+xgv8fhuziKd5jxHA/tzkaeHZoKpjY0ovs3Kdp7/H8Ft4bj3u9NE3AOhZxzPwn5stRY+plbvYlRB9mG/drGZOyjyrtz5UWTgPt2FBuTJKn7QTf3BRkNeSuuCxr/1tL0PC47tKEc0XVbjvM/7+d+BFBwuCEfGGzCOiF4XzPt5R2Of4zfVqs0TysNEKHPV5Xa1XJO8eBaghRdkAsYsv2CHCl1+1RYnAvH1BIapvNtD0I99F+Oj9JZDxUOt8gd/PKI6Hl+bh9bn9fEAE8IAaHoC4P+o/G5DCE50J/7nhfTxwZLbAwgUNaPeQfjz+zBulEJw+/uSTDXia5xb94RH7xtRL/c6+V3x/A/X8h43ONFu+IveLgnHj1AzENrHnRtqZ55ZjwmO5/T0Z/XjdygcbjVvskd7s+zd2G7RE1/zHl2RObjG75nkPiuCxMZjOknC9lesxRJbFlF2IIfkcet4TGTyBH8w43JJn/KfPfN3Q+DZPxDAOPbdsestm58USbu/tGr8HjXmyQ9K854R+kdU0J+VYQZxUiy85YyCSNZQ36T63IMMNTW74+lYEvAXhBofr1OJNY96A6cBXN/tjeDRyP/nyi28+eC9cEvEX7/wS+rNpsyUlltnF6gbVHM+PEMhAbW3dYZURd3LwxJ1APB8YSb3KOYaCB/i4ySmAqvPzzz7qRcsf3T2yA/q6LqGOIWwRoXNHuQ67FANzNMh+DujGVKVRfpHkA56NCRf98Uv+H+LDiDakGQAA&lt;/Code&gt;&lt;CodeSignature&gt;DEkFEvxu0ukDcb8nysJOyweK7rblhg0NOAswk9eh1PSgKQb356bBO03DLpJ5T6z51l5rOF3Wq+Mk0M5JzTyq+KvxSDKnysjJZ3A0PcJzB4x7rbH8xJlfgZMQvdKJ3HjXm+GMNt4WdZDca9tV3waSOrLuEfqXZPYt5XSfk9m6dZTlp1Ar34bDfpZfcAcqiwJqYxMaiffE/bgq8LTnIuCzAJTJVQFwGRJbQjfg5ze2u8owY+djp7kN25n46RwSbGfE5XoDqKGgysEMDOIwkvXiQbfwBhmQkKjRw6W+m6ZnZXw/5ycqTLPKznSEAPCR6qE9DqnXmEs1Cevmhf5/gYFxeQ==&lt;/CodeSignature&gt;&lt;/SmartOptions&gt;&lt;SmartResize enabled=&quot;True&quot; minWidth=&quot;10&quot; minHeight=&quot;10&quot; /&gt;&lt;/SmartSettings&gt;">
            <a:extLst>
              <a:ext uri="{FF2B5EF4-FFF2-40B4-BE49-F238E27FC236}">
                <a16:creationId xmlns:a16="http://schemas.microsoft.com/office/drawing/2014/main" id="{A81BFF45-149C-4C9E-ADCB-70C7097B03BE}"/>
              </a:ext>
            </a:extLst>
          </p:cNvPr>
          <p:cNvGrpSpPr/>
          <p:nvPr>
            <p:custDataLst>
              <p:tags r:id="rId15"/>
            </p:custDataLst>
          </p:nvPr>
        </p:nvGrpSpPr>
        <p:grpSpPr>
          <a:xfrm>
            <a:off x="9967037" y="5164317"/>
            <a:ext cx="944726" cy="212366"/>
            <a:chOff x="593892" y="1585163"/>
            <a:chExt cx="944726" cy="212366"/>
          </a:xfrm>
        </p:grpSpPr>
        <p:sp>
          <p:nvSpPr>
            <p:cNvPr id="277" name="Circle" descr="&lt;Tags&gt;&lt;SMARTRESIZEANCHORS&gt;None,None,Absolute,None&lt;/SMARTRESIZEANCHORS&gt;&lt;/Tags&gt;">
              <a:extLst>
                <a:ext uri="{FF2B5EF4-FFF2-40B4-BE49-F238E27FC236}">
                  <a16:creationId xmlns:a16="http://schemas.microsoft.com/office/drawing/2014/main" id="{AA13D8A2-7F1D-4A06-9634-C1418BCFF66A}"/>
                </a:ext>
              </a:extLst>
            </p:cNvPr>
            <p:cNvSpPr/>
            <p:nvPr/>
          </p:nvSpPr>
          <p:spPr>
            <a:xfrm>
              <a:off x="593892" y="1624671"/>
              <a:ext cx="133350" cy="133350"/>
            </a:xfrm>
            <a:prstGeom prst="ellipse">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78" name="Check" descr="&lt;Tags&gt;&lt;SMARTRESIZEANCHORS&gt;None,None,Absolute,None&lt;/SMARTRESIZEANCHORS&gt;&lt;/Tags&gt;">
              <a:extLst>
                <a:ext uri="{FF2B5EF4-FFF2-40B4-BE49-F238E27FC236}">
                  <a16:creationId xmlns:a16="http://schemas.microsoft.com/office/drawing/2014/main" id="{FF79EA88-CBDA-4AFC-BE7A-6359D7EC45BB}"/>
                </a:ext>
              </a:extLst>
            </p:cNvPr>
            <p:cNvSpPr/>
            <p:nvPr/>
          </p:nvSpPr>
          <p:spPr>
            <a:xfrm>
              <a:off x="631198" y="1661977"/>
              <a:ext cx="58738" cy="58738"/>
            </a:xfrm>
            <a:prstGeom prst="ellipse">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79" name="Label" descr="&lt;Tags&gt;&lt;SMARTRESIZEANCHORS&gt;Absolute,Absolute,Absolute,Absolute&lt;/SMARTRESIZEANCHORS&gt;&lt;/Tags&gt;">
              <a:extLst>
                <a:ext uri="{FF2B5EF4-FFF2-40B4-BE49-F238E27FC236}">
                  <a16:creationId xmlns:a16="http://schemas.microsoft.com/office/drawing/2014/main" id="{494E4EE0-5F12-4AA9-B062-B4BC3C376D06}"/>
                </a:ext>
              </a:extLst>
            </p:cNvPr>
            <p:cNvSpPr txBox="1"/>
            <p:nvPr/>
          </p:nvSpPr>
          <p:spPr>
            <a:xfrm>
              <a:off x="727242" y="1585163"/>
              <a:ext cx="811376"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Radio Button</a:t>
              </a:r>
            </a:p>
          </p:txBody>
        </p:sp>
      </p:grpSp>
      <p:grpSp>
        <p:nvGrpSpPr>
          <p:cNvPr id="280" name="Radio Button"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U7n+fRtPjuZZ8uLfOa3SD9Ll+uyZPwsJEGjuszrupjl6aSqyvRsWbRbZz4Wz6p6kTadD0bp2fFqlVK3dxxAD0s8E0J/zPD6b+PFABk8QvetV9msqJ6s27Zavp5nq7xJ694nNJz8Ku213CK449c5eDCfyUfSl4dlBFM8xXm61etnfNZ4fXSADADCc/cuE7LIyuIHygZmis9p/PGXzk4wfU+qdzKP+OWzHuHHx7OZabf10YlM+EegZQykATTWhgQwNkb9tjch5qHhHLdtNp2nOXgqnQtTbehzkAlp1iKcu2WG9PsrKvr2bcelzdNPPtvQ/dj/Y3Csdd6u62Xa1us80vkvCT/6JV0o+vZ5Vjb+60E7I8GXVTFLBwa+VU1+mpg4bfLlLK9HQrPj+qJJ82GBizMQQ0izxn3dGzt4377yu4qquFli2vr6fQTiq9UMo27nedqA8eINf3g6wDwDGOPZICupcprHhAO82mGZgY+mWUvitXX6bpqzsKf5u9urG4z4eXVxAR6v66re+uhZVpSEZFulayE7kymVsQj9xx+N0MmtmNz71f1xlyb1cbNekIa6Pgo/NgaJlJ1MuE6H9NyMO0Du9qEYIREj2WeHR+nZ06JZVU02KT1W6hDIQDHGypnBWCsGLdMqv0aMJrcXw9nnPP7xCgIsA+Vfo6YST0yk5kUzFjzp36iOgl15VlcL19eW66s7mz39NDBn5qvP87ZJr+Y5zZlOnFA7m7brrCyv00leViSfxFeZEIq8hnfedNo+IlOKR0knroZvW28kzUXepr/Y6FdvjlRdHd6omm8z9OqcWLVDAjvMtGiMdfnaI1ZVcZvR3lr6lSYBOdNf+AvjjfE46o1/smgKEqD0s8/63v9JVefjL5rqTV28bkk+xgv8fhuziKd5jxHA/tzkaeHZoKpjY0ovs3Kdp7/H8Ft4bj3u9NE3AOhZxzPwn5stRY+plbvYlRB9mG/drGZOyjyrtz5UWTgPt2FBuTJKn7QTf3BRkNeSuuCxr/1tL0PC47tKEc0XVbjvM/7+d+BFBwuCEfGGzCOiF4XzPt5R2Of4zfVqs0TysNEKHPV5Xa1XJO8eBaghRdkAsYsv2CHCl1+1RYnAvH1BIapvNtD0I99F+Oj9JZDxUOt8gd/PKI6Hl+bh9bn9fEAE8IAaHoC4P+o/G5DCE50J/7nhfTxwZLbAwgUNaPeQfjz+zBulEJw+/uSTDXia5xb94RH7xtRL/c6+V3x/A/X8h43ONFu+IveLgnHj1AzENrHnRtqZ55ZjwmO5/T0Z/XjdygcbjVvskd7s+zd2G7RE1/zHl2RObjG75nkPiuCxMZjOknC9lesxRJbFlF2IIfkcet4TGTyBH8w43JJn/KfPfN3Q+DZPxDAOPbdsestm58USbu/tGr8HjXmyQ9K854R+kdU0J+VYQZxUiy85YyCSNZQ36T63IMMNTW74+lYEvAXhBofr1OJNY96A6cBXN/tjeDRyP/nyi28+eC9cEvEX7/wS+rNpsyUlltnF6gbVHM+PEMhAbW3dYZURd3LwxJ1APB8YSb3KOYaCB/i4ySmAqvPzzz7qRcsf3T2yA/q6LqGOIWwRoXNHuQ67FANzNMh+DujGVKVRfpHkA56NCRf98Uv+H+LDiDakGQAA&lt;/Code&gt;&lt;CodeSignature&gt;DEkFEvxu0ukDcb8nysJOyweK7rblhg0NOAswk9eh1PSgKQb356bBO03DLpJ5T6z51l5rOF3Wq+Mk0M5JzTyq+KvxSDKnysjJZ3A0PcJzB4x7rbH8xJlfgZMQvdKJ3HjXm+GMNt4WdZDca9tV3waSOrLuEfqXZPYt5XSfk9m6dZTlp1Ar34bDfpZfcAcqiwJqYxMaiffE/bgq8LTnIuCzAJTJVQFwGRJbQjfg5ze2u8owY+djp7kN25n46RwSbGfE5XoDqKGgysEMDOIwkvXiQbfwBhmQkKjRw6W+m6ZnZXw/5ycqTLPKznSEAPCR6qE9DqnXmEs1Cevmhf5/gYFxeQ==&lt;/CodeSignature&gt;&lt;/SmartOptions&gt;&lt;SmartResize enabled=&quot;True&quot; minWidth=&quot;10&quot; minHeight=&quot;10&quot; /&gt;&lt;/SmartSettings&gt;">
            <a:extLst>
              <a:ext uri="{FF2B5EF4-FFF2-40B4-BE49-F238E27FC236}">
                <a16:creationId xmlns:a16="http://schemas.microsoft.com/office/drawing/2014/main" id="{1456167B-BBEF-4CD2-9241-D9E2DCAC170E}"/>
              </a:ext>
            </a:extLst>
          </p:cNvPr>
          <p:cNvGrpSpPr/>
          <p:nvPr>
            <p:custDataLst>
              <p:tags r:id="rId16"/>
            </p:custDataLst>
          </p:nvPr>
        </p:nvGrpSpPr>
        <p:grpSpPr>
          <a:xfrm>
            <a:off x="10029223" y="5775783"/>
            <a:ext cx="944726" cy="212366"/>
            <a:chOff x="593892" y="1585163"/>
            <a:chExt cx="944726" cy="212366"/>
          </a:xfrm>
        </p:grpSpPr>
        <p:sp>
          <p:nvSpPr>
            <p:cNvPr id="281" name="Circle" descr="&lt;Tags&gt;&lt;SMARTRESIZEANCHORS&gt;None,None,Absolute,None&lt;/SMARTRESIZEANCHORS&gt;&lt;/Tags&gt;">
              <a:extLst>
                <a:ext uri="{FF2B5EF4-FFF2-40B4-BE49-F238E27FC236}">
                  <a16:creationId xmlns:a16="http://schemas.microsoft.com/office/drawing/2014/main" id="{C30BB9A7-C661-4CA5-80D3-C3645C8F5A99}"/>
                </a:ext>
              </a:extLst>
            </p:cNvPr>
            <p:cNvSpPr/>
            <p:nvPr/>
          </p:nvSpPr>
          <p:spPr>
            <a:xfrm>
              <a:off x="593892" y="1624671"/>
              <a:ext cx="133350" cy="133350"/>
            </a:xfrm>
            <a:prstGeom prst="ellipse">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82" name="Check" descr="&lt;Tags&gt;&lt;SMARTRESIZEANCHORS&gt;None,None,Absolute,None&lt;/SMARTRESIZEANCHORS&gt;&lt;/Tags&gt;" hidden="1">
              <a:extLst>
                <a:ext uri="{FF2B5EF4-FFF2-40B4-BE49-F238E27FC236}">
                  <a16:creationId xmlns:a16="http://schemas.microsoft.com/office/drawing/2014/main" id="{9FD08F62-24D5-4A3A-8C6E-699CCA2964B3}"/>
                </a:ext>
              </a:extLst>
            </p:cNvPr>
            <p:cNvSpPr/>
            <p:nvPr/>
          </p:nvSpPr>
          <p:spPr>
            <a:xfrm>
              <a:off x="631198" y="1661977"/>
              <a:ext cx="58738" cy="58738"/>
            </a:xfrm>
            <a:prstGeom prst="ellipse">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83" name="Label" descr="&lt;Tags&gt;&lt;SMARTRESIZEANCHORS&gt;Absolute,Absolute,Absolute,Absolute&lt;/SMARTRESIZEANCHORS&gt;&lt;/Tags&gt;">
              <a:extLst>
                <a:ext uri="{FF2B5EF4-FFF2-40B4-BE49-F238E27FC236}">
                  <a16:creationId xmlns:a16="http://schemas.microsoft.com/office/drawing/2014/main" id="{FD25C2D9-0283-4D8C-919C-F97175AA6CBC}"/>
                </a:ext>
              </a:extLst>
            </p:cNvPr>
            <p:cNvSpPr txBox="1"/>
            <p:nvPr/>
          </p:nvSpPr>
          <p:spPr>
            <a:xfrm>
              <a:off x="727242" y="1585163"/>
              <a:ext cx="811376"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Radio Button</a:t>
              </a:r>
            </a:p>
          </p:txBody>
        </p:sp>
      </p:grpSp>
      <p:grpSp>
        <p:nvGrpSpPr>
          <p:cNvPr id="284" name="Radio Button Group"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71KpsV1ZN121bLz+tqvXo9z1Z5k9bxj2lg+VUaf2eLuhm/zsGP+Uw+kq49pCOI4ynO0614j+OzpttbB9wASDx376bHs1l6DppOld3iLbs0G9N7z7NJXm59xN2n0n/z6CMQMgbhDAJ0XOcZMwX/8lkUrGm39dFHo3T3/s4QwA28RVMQ4cYtA/n3f+Ne3QQdbcffLWbtnIDu7ezc1BRgqeXARL2pXrc1sdTWjV166KWffDY00LH/R497zVPn7bpepm29ziPd/pL+R3lpZNx/BhhIoZ9n9NLN4L0/f8km0b+siln6tGhWVZNvDUs0hGKICX5X0TA3S9YQcW33kWHdqNX8xsFI8bAiioEPaaJalWkRY9ytavLTpEnSJl/O8nokDH9cXzRpPkyytr6+kSI/Z3pvAB88H6r/zDMA46vVjGj9rK4WIPDW1pZVVneEvHdYJmO8MMzieKZZO52nW6fvpjkruTR/dzNLglzPq4sLiHhdV/XWR8+yoiRd0FbpmjEVQqvOTXkkaYOhjEllUhd9FvR+dX/cJf3/uFkvSAlfH4UfGwNOpiFt5zlxmUyfdNOMO0Du9qEYBhanYoCbHqVnIgnZpPS0TocoA3iar94QfovsXbFYL0gAFxNCuzqXqU4nYpbSYsnDuEDfHvIWemQAeOwgCEZLQNr0i+ydN5aGDUNP+X4thKfzrM6IxnVjqQ5Fg6+yYDTfIP7g6uf58oIt3O5OfyQGgPGv4jrOtnpeNO1jD75M85Evd/KR88tVdQy8yQqy05lYiwFdwz9eQUMKq/KvUf8QT8wgzItmLCOlf6N2FV4klIXra8v1FRG+92KOz/O2Sa/mOc2/ip6ICrHGOivL65ScrooUNCmDLA2cL1EEH70PewgpxdXu6dEbSXWRt+kvNj7AhimmUIZirPQo3TlMDyMaM4qU9QYa9ppS5z7diJc0fLIuSlLdaTNRFgs+jjAWHhiaW1mUAUNFkptnUPk9Vu4TCEppA9UGzNhAx3iAfDMZq0ATuTdYQjzUlsSCDNzzYpkPEKTX1rfDPc92yLWN+Jm9ecejvESdDXrLQ/zCjlLHkCvrQI3ezDWg3u96q7nHI5hGSSa9fu/7aUlkhYVA/+PXq5JiT/Ch/f4Xpx/9vvXvuySbTT/53+VH6S8ZKaPyCxobjV9Uyzw+QYjh2rTMM1Lw1IhcvJy8xoL6KShtkRbEePkvWhd1PosPmZE0PPPZZ4NMs2HA7N8hknuVN8UP8tMlrPmMBj4UF/TcUDwDjE3jk1m9m1GoijE1g6KXbsHEFdQzaZoifUzWrp2PvyiWwShHXSN+hxp/8sn7y5uyF2BTl9zF94rvbxSj26iFqIn1H0wbRnejyt0g/xuGhSeG1YbuZNjvBbDrdIN8Q+oDT0SFmCcesvpPbDiUavBmY2P/UV2Fh5jzVb4gU0XiMVsvZxnYb5hFr+bkxweRzKCpvCXnvj/TCr7PSV34o38/xd396LxYwjW5tUwPKoz2VmmKjSYgkjfAE8HkhJRmfbN9ucFfe13V5LBlJP4N++rqrpFtz5op2UtoiKqGIzK5hj9X1Onj6dGbavX47vQovczKdRBO2R5v8OibNmvNkIHCk+ufzGv6JCufVxR1EittsUvNDHakWN1MEw3vAHFrRjHfBfUlPrV8tUvWyf21d3vHyFh2BkLWfUWcvlhldf6mEud5Dx9GI+wPnSG460VWEqM17FBfmdiWVI9EhQXlTlK3ptAPcm0vN8wKT0ckPIhGJTfPhuPQ/nfs7Dmwn0UTXubZYLzfxxb7HDWd59O3zmKZEE6+HdQnAYSinpb5B4EokYLeCCEOIyTe+M31iinYW286IXd+/EVTMUC0Gi+aSvItv/AXelOpaptA7Ha+eFW1LI3sWp3Tl3GE8LBWxJtftUWJ5ar2BS3c+KElgMRCvve3An4ShpMiZ7BayMg71D+3n9/gi3gA4nlX/7nB8Yiyo//c8D6ewBPcZU/wM2+UMlmbfD7/uUV/eDytmPqd3ewZmYej8Gm2fJXDmRe5GDaJsedG2pnnlmPCYyXlPYXkeN3KBxtZPvZIb/b9G7sNWqJr/uNLsqxfs2tIHUvaCSuoIemKPe9BWDy+BsTSl1B6kxcce/o8MxR3DT0bfOvuA1/7h8AU3W7/X8QUsHs/mzzh7OrPB5ZA7Pekevehs8Jr0T+Ls+I5Gv8fmJVbNhsM22LPexAMvNAZ63vMDJ4vspooXI4VBIUKX/Jq5/vR/RZkuKHJDV/fioC3INzgcJ0fcdOYN2A6mL3Aw15H0fwkxUcbAnDz8Mz6Rkv8XvL6fLUlH/7Mz4T2zTb1ZWlT0w3JSDw30NWN6SYh+9qZpRsw0ORAsHZn0gOUC6AsRcGRwZYEotUKazqTipotbhCXgYDfp+FN/DIEwk3j14Tgze7mFQU8RKIvsrfkN6/rXFlgJKyUZsuZcIpdAKMmhmaULMKKbl2syry5QUYjaeEeB94mGLiFHIta96aBuvQn5XbBgEKxM5EG0vU+MNw400DsbspSm6cj7pSFPEdu0mEjn4TiizxO2Agf/MzP3Nwdnl53nwQffbeY0TLF4x4Kn/ifSKOv0yMwDTv8dl5czNuwR23lPtBGX7dHP4+hwL0P3hN4B1SQZhkc3y3M8y3YH8/t1a7/TGjV9O0t2n59c73RCPKCiiD+9Q1OTNH0rdo3pGk2LSHAP0UqrLfWFBgI0gGqar2/Qx0xSiklNbima54PIfrvejPV8cQz9ea53RoFmSesy598+cXpu2nOy6pp/u72CWxk555XFxd5PT6t66re+uhZVmDVgox2YTPM6S/e+SX0J2Xnl9NcMsxNjomhho2wAS305u9GKaX3EANt3eEgZthUDo/9plWRG9LispyPpYulWSymoSAfHksxfo1keH+ts7Pk9t7L8zcvnN24gG3WVvtt+uiW4SKZfrp5IfRmFLfT3ZgFf588PBH/6XpFS14gswi1cFe8OSMiywSeBtB1g/goxyeejbB9DYpgx1EQ0JtzwRuU3MY85k1ufwQTu6i6KZzAcwvF28nSxtjjlhlbbj/sLDLm34uySve5Vd73FmPDQ6z10gQmN3NW9+l5b7dhLzS8xSjxdH2ZIfDP+/7UDc3Uy/rkdnjguXlg6Hr75q6p2a28cTyh5HOg9B7T4ysCa/lv0APOy71ZDXQfFsZORzevEPnPLbkWz62kwDzvARdPZCC3Vird5z27xqOqIh4Rvoei6D7vRTLzfA388QSK5X0Zt/t0w79bcO97aJnu0wn9fi6VTve5cdg/Czqo+wQ6yUvZfD1onqpw0chmHeWN4/11VPeBqHc7fj+d1X2+psDg+VoCap4P6BdPhBBfW+d1nw9EDY8owoEM1wfoxO7zQVNgnm9gvHh8HfrBgtZ9vMTRRp3qSdsH6NTu00lb3aLz99KxX1u5dR8EzjMTy3PAXOd5elmYEFq/mNqo75vpth9n9AJNotmNWR8/4+NneyTT8w1N5U25qd73kY5v7CT29ACPv1rNyBY8ozQM1pm3ONPwjbHC5ijwfdKfm55bLGLe9NxqmfI2zzekxsL14R7xPtC2+M/gwqpj/W+C+T5wjj7g9Q949YO54gO54RZzw2b8Qyboa5Lna7z2NV752hPwNQn/syd2g1PprM3XmcX3pOl7NH+Ppu89S+85O7eg3XuLwS2Hd4tmt2hyawLdkjDfHJsOk9Z5RLch6wetOg59dSPZbiDXbQZ3I+MM4Pdzv6KWkY/dX5h6A1/7J8nXlkW0gUWx/ofh0s/G5jcsmr3KF9UlHP85Ys+mFfR4ne8bXDm7rGgFXbp6HsY3W9/UQtlRunv7mer7tz/UpTE8ko2Idfpzssx0c/L/KcnlLdJQNybwPgiOnxm7HZxNkyQcGZ+Gr4ff06JZVc1mrDbo0FtrIPPcMKubNFLNgx8S/L7cD6so83xt5fv+SqvJW9FZjxvSoNM6P//sIyhT6FKZio/uHqXFsmmz5TT/uhrrhCxRfQsNdV7V6VZB8l5s1hhOKxxS0yNa2qef29u311ubtFHx/Ru572ZZOG63igEr1PnzvSbsuzVxYl4zoTBrjWi66pxsIiOVThirrzFRU2LeJqLQH6VnQo5sUnYSihHiGmhnx6sVpCYVHRyhhGnJ3XRWu2/3ir/qdas3gpywvhF5Zz2hlYJIuqyH6aiHifnET6AZUtyeO9t50YyFePTvAA9yo5Bs3l8bX4ovF256ZSCbfls3S0kqADxbeGuKXORt+ouNt+YPc0Ap3oSCHfTXxMAR7esh4Mzv10PAm4LbI6CyMKmqMj1rmAb57H36j3+xwXT2yDX+yaIpSI+kn32WflFM66qpztvxl+fnxRRrSHU+/qKp3tTF65YwHS/w+3qIMQesZPM18IwhmF5m5TpPf4/b40mq8lZtn21IAL/vZDZtXSwvUiSxfxgzCT+I6fRVW5TN+PO85fT5zUnTb3Cy4PDz3NAq0/KinVPE8kX2zlPXQEm+uiElIDOsMz1+vZ4INbd2RsMQoybDPB3yvO6RZyR9vQeVNukS8jPqupg5LqheywBub2r0Tax/ECGA7QBqrDUKozWordUggxTBRNk3NkyFdv7Ru/QjWrdrh3HISW4YKtqMSZ7qtvlu0c63Pnr30Z3bdGDh83LdaTNlW53TRBMN3g2NQ3l/ALFNE8TOr3Umbz0p7Jlz8ialCCatOH3TDBPZ9wK+dtB7m7TRpqDlVh4cngFVwANxnsnPwjhulXK+jVeJZ8MoPGfpmx/FzaoWT8zTjbV7T4XD/NxZOvU0yO05fEiI01/4C9Pftf/FsHhvIKFKPUPTBAUp9t07Y7LFCwa/Mbtg9RtgvLcXAlX13hjHqbJZt+EZGuktR7dpQTrKDXjeuD7jSnHgT/2VfvyS/wfDeihTy18AAA==&lt;/Code&gt;&lt;CodeSignature&gt;V9L9wIoI+IFXf7fyuVCLtieD974HBvpsT94UpIT/2MG00IZ4clcYi1Le4elcKx6Fs3M9I+EOo6lJuKCAF6+OcXRgm29j3TjF06j+7gKRigiWC4ddLepQLM1DoBhb6KvBJ6tAUW4iZ3Q3TSPE8zEj9Qp3vptEgXqKOB7qK6rPrJwi6uLlChLYTraO7KFDJy/9ESC5gsv6tytYcijdTIf50ps4SNnJZZccspuntJ/GzCWcZT2IwT/tCc7UNys6TEI54hweJmEQTD+wnb7ctbJaCFBLMd+6Mfnh/TCFIlLMx5SoqOdM7t8IdbYCucC25iR1lkZNnzg4DTqqlfAPgZEnEQ==&lt;/CodeSignature&gt;&lt;/SmartOptions&gt;&lt;SmartResize enabled=&quot;True&quot; minWidth=&quot;0&quot; minHeight=&quot;0&quot; /&gt;&lt;/SmartSettings&gt;">
            <a:extLst>
              <a:ext uri="{FF2B5EF4-FFF2-40B4-BE49-F238E27FC236}">
                <a16:creationId xmlns:a16="http://schemas.microsoft.com/office/drawing/2014/main" id="{1A52C88B-4FE9-4A28-A5D5-FA1AD39EC47D}"/>
              </a:ext>
            </a:extLst>
          </p:cNvPr>
          <p:cNvGrpSpPr/>
          <p:nvPr>
            <p:custDataLst>
              <p:tags r:id="rId17"/>
            </p:custDataLst>
          </p:nvPr>
        </p:nvGrpSpPr>
        <p:grpSpPr>
          <a:xfrm>
            <a:off x="10525837" y="3595272"/>
            <a:ext cx="944726" cy="835856"/>
            <a:chOff x="595686" y="1261242"/>
            <a:chExt cx="944726" cy="835856"/>
          </a:xfrm>
        </p:grpSpPr>
        <p:sp>
          <p:nvSpPr>
            <p:cNvPr id="285" name="Circle" descr="&lt;Tags&gt;&lt;SMARTRESIZEANCHORS&gt;None,None,Absolute,None&lt;/SMARTRESIZEANCHORS&gt;&lt;/Tags&gt;">
              <a:extLst>
                <a:ext uri="{FF2B5EF4-FFF2-40B4-BE49-F238E27FC236}">
                  <a16:creationId xmlns:a16="http://schemas.microsoft.com/office/drawing/2014/main" id="{3A13F4AB-5152-44B5-B839-9CC23C9A3DAF}"/>
                </a:ext>
              </a:extLst>
            </p:cNvPr>
            <p:cNvSpPr/>
            <p:nvPr/>
          </p:nvSpPr>
          <p:spPr>
            <a:xfrm>
              <a:off x="595686" y="1300750"/>
              <a:ext cx="133350" cy="133350"/>
            </a:xfrm>
            <a:prstGeom prst="ellipse">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86" name="Check" descr="&lt;Tags&gt;&lt;SMARTRESIZEANCHORS&gt;None,None,Absolute,None&lt;/SMARTRESIZEANCHORS&gt;&lt;/Tags&gt;">
              <a:extLst>
                <a:ext uri="{FF2B5EF4-FFF2-40B4-BE49-F238E27FC236}">
                  <a16:creationId xmlns:a16="http://schemas.microsoft.com/office/drawing/2014/main" id="{C8DC4905-4D25-43E9-AAB8-2E5494ED7907}"/>
                </a:ext>
              </a:extLst>
            </p:cNvPr>
            <p:cNvSpPr/>
            <p:nvPr/>
          </p:nvSpPr>
          <p:spPr>
            <a:xfrm>
              <a:off x="632992" y="1338056"/>
              <a:ext cx="58738" cy="58738"/>
            </a:xfrm>
            <a:prstGeom prst="ellipse">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87" name="Label" descr="&lt;Tags&gt;&lt;SMARTRESIZEANCHORS&gt;Relative,Relative,Absolute,Absolute&lt;/SMARTRESIZEANCHORS&gt;&lt;/Tags&gt;">
              <a:extLst>
                <a:ext uri="{FF2B5EF4-FFF2-40B4-BE49-F238E27FC236}">
                  <a16:creationId xmlns:a16="http://schemas.microsoft.com/office/drawing/2014/main" id="{CE1CC16D-46A1-4DED-98F7-63848933C82B}"/>
                </a:ext>
              </a:extLst>
            </p:cNvPr>
            <p:cNvSpPr txBox="1"/>
            <p:nvPr/>
          </p:nvSpPr>
          <p:spPr>
            <a:xfrm>
              <a:off x="729036" y="1261242"/>
              <a:ext cx="811376"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Radio Button</a:t>
              </a:r>
              <a:endParaRPr lang="en-US" sz="900" dirty="0">
                <a:solidFill>
                  <a:srgbClr val="5F5F5F"/>
                </a:solidFill>
                <a:latin typeface="Segoe UI" panose="020B0502040204020203" pitchFamily="34" charset="0"/>
                <a:cs typeface="Segoe UI" panose="020B0502040204020203" pitchFamily="34" charset="0"/>
              </a:endParaRPr>
            </a:p>
          </p:txBody>
        </p:sp>
        <p:sp>
          <p:nvSpPr>
            <p:cNvPr id="288" name="Circle" descr="&lt;Tags&gt;&lt;SMARTRESIZEANCHORS&gt;None,None,Absolute,None&lt;/SMARTRESIZEANCHORS&gt;&lt;/Tags&gt;">
              <a:extLst>
                <a:ext uri="{FF2B5EF4-FFF2-40B4-BE49-F238E27FC236}">
                  <a16:creationId xmlns:a16="http://schemas.microsoft.com/office/drawing/2014/main" id="{4C8414F1-90B0-4094-9C5F-39BB879BBFE0}"/>
                </a:ext>
              </a:extLst>
            </p:cNvPr>
            <p:cNvSpPr/>
            <p:nvPr/>
          </p:nvSpPr>
          <p:spPr>
            <a:xfrm>
              <a:off x="595686" y="1508580"/>
              <a:ext cx="133350" cy="133350"/>
            </a:xfrm>
            <a:prstGeom prst="ellipse">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89" name="Check" descr="&lt;Tags&gt;&lt;SMARTRESIZEANCHORS&gt;None,None,Absolute,None&lt;/SMARTRESIZEANCHORS&gt;&lt;/Tags&gt;" hidden="1">
              <a:extLst>
                <a:ext uri="{FF2B5EF4-FFF2-40B4-BE49-F238E27FC236}">
                  <a16:creationId xmlns:a16="http://schemas.microsoft.com/office/drawing/2014/main" id="{994CB4CD-A3BB-4DD9-B320-7C6D0F0039FA}"/>
                </a:ext>
              </a:extLst>
            </p:cNvPr>
            <p:cNvSpPr/>
            <p:nvPr/>
          </p:nvSpPr>
          <p:spPr>
            <a:xfrm>
              <a:off x="632992" y="1545886"/>
              <a:ext cx="58738" cy="58738"/>
            </a:xfrm>
            <a:prstGeom prst="ellipse">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90" name="Label" descr="&lt;Tags&gt;&lt;SMARTRESIZEANCHORS&gt;Relative,Relative,Absolute,Absolute&lt;/SMARTRESIZEANCHORS&gt;&lt;/Tags&gt;">
              <a:extLst>
                <a:ext uri="{FF2B5EF4-FFF2-40B4-BE49-F238E27FC236}">
                  <a16:creationId xmlns:a16="http://schemas.microsoft.com/office/drawing/2014/main" id="{48A9E954-965F-4CDC-9707-6825DAE0E8E5}"/>
                </a:ext>
              </a:extLst>
            </p:cNvPr>
            <p:cNvSpPr txBox="1"/>
            <p:nvPr/>
          </p:nvSpPr>
          <p:spPr>
            <a:xfrm>
              <a:off x="729036" y="1469072"/>
              <a:ext cx="811376"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Radio Button</a:t>
              </a:r>
              <a:endParaRPr lang="en-US" sz="900" dirty="0">
                <a:solidFill>
                  <a:srgbClr val="5F5F5F"/>
                </a:solidFill>
                <a:latin typeface="Segoe UI" panose="020B0502040204020203" pitchFamily="34" charset="0"/>
                <a:cs typeface="Segoe UI" panose="020B0502040204020203" pitchFamily="34" charset="0"/>
              </a:endParaRPr>
            </a:p>
          </p:txBody>
        </p:sp>
        <p:sp>
          <p:nvSpPr>
            <p:cNvPr id="291" name="Circle" descr="&lt;Tags&gt;&lt;SMARTRESIZEANCHORS&gt;None,None,Absolute,None&lt;/SMARTRESIZEANCHORS&gt;&lt;/Tags&gt;">
              <a:extLst>
                <a:ext uri="{FF2B5EF4-FFF2-40B4-BE49-F238E27FC236}">
                  <a16:creationId xmlns:a16="http://schemas.microsoft.com/office/drawing/2014/main" id="{68C80C21-0215-45DE-A090-6A42EA6E9E4F}"/>
                </a:ext>
              </a:extLst>
            </p:cNvPr>
            <p:cNvSpPr/>
            <p:nvPr/>
          </p:nvSpPr>
          <p:spPr>
            <a:xfrm>
              <a:off x="595686" y="1716410"/>
              <a:ext cx="133350" cy="133350"/>
            </a:xfrm>
            <a:prstGeom prst="ellipse">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92" name="Check" descr="&lt;Tags&gt;&lt;SMARTRESIZEANCHORS&gt;None,None,Absolute,None&lt;/SMARTRESIZEANCHORS&gt;&lt;/Tags&gt;" hidden="1">
              <a:extLst>
                <a:ext uri="{FF2B5EF4-FFF2-40B4-BE49-F238E27FC236}">
                  <a16:creationId xmlns:a16="http://schemas.microsoft.com/office/drawing/2014/main" id="{09EA4C74-84AC-4925-98D4-75833EE09F51}"/>
                </a:ext>
              </a:extLst>
            </p:cNvPr>
            <p:cNvSpPr/>
            <p:nvPr/>
          </p:nvSpPr>
          <p:spPr>
            <a:xfrm>
              <a:off x="632992" y="1753716"/>
              <a:ext cx="58738" cy="58738"/>
            </a:xfrm>
            <a:prstGeom prst="ellipse">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93" name="Label" descr="&lt;Tags&gt;&lt;SMARTRESIZEANCHORS&gt;Relative,Relative,Absolute,Absolute&lt;/SMARTRESIZEANCHORS&gt;&lt;/Tags&gt;">
              <a:extLst>
                <a:ext uri="{FF2B5EF4-FFF2-40B4-BE49-F238E27FC236}">
                  <a16:creationId xmlns:a16="http://schemas.microsoft.com/office/drawing/2014/main" id="{6A00A10B-AEAB-4E8B-A8FB-116AD48A4639}"/>
                </a:ext>
              </a:extLst>
            </p:cNvPr>
            <p:cNvSpPr txBox="1"/>
            <p:nvPr/>
          </p:nvSpPr>
          <p:spPr>
            <a:xfrm>
              <a:off x="729036" y="1676902"/>
              <a:ext cx="811376"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Radio Button</a:t>
              </a:r>
              <a:endParaRPr lang="en-US" sz="900" dirty="0">
                <a:solidFill>
                  <a:srgbClr val="5F5F5F"/>
                </a:solidFill>
                <a:latin typeface="Segoe UI" panose="020B0502040204020203" pitchFamily="34" charset="0"/>
                <a:cs typeface="Segoe UI" panose="020B0502040204020203" pitchFamily="34" charset="0"/>
              </a:endParaRPr>
            </a:p>
          </p:txBody>
        </p:sp>
        <p:sp>
          <p:nvSpPr>
            <p:cNvPr id="294" name="Circle" descr="&lt;Tags&gt;&lt;SMARTRESIZEANCHORS&gt;None,None,Absolute,None&lt;/SMARTRESIZEANCHORS&gt;&lt;/Tags&gt;">
              <a:extLst>
                <a:ext uri="{FF2B5EF4-FFF2-40B4-BE49-F238E27FC236}">
                  <a16:creationId xmlns:a16="http://schemas.microsoft.com/office/drawing/2014/main" id="{A2E36C8E-73D2-4CBD-89FB-64C7EF999347}"/>
                </a:ext>
              </a:extLst>
            </p:cNvPr>
            <p:cNvSpPr/>
            <p:nvPr/>
          </p:nvSpPr>
          <p:spPr>
            <a:xfrm>
              <a:off x="595686" y="1924240"/>
              <a:ext cx="133350" cy="133350"/>
            </a:xfrm>
            <a:prstGeom prst="ellipse">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95" name="Check" descr="&lt;Tags&gt;&lt;SMARTRESIZEANCHORS&gt;None,None,Absolute,None&lt;/SMARTRESIZEANCHORS&gt;&lt;/Tags&gt;" hidden="1">
              <a:extLst>
                <a:ext uri="{FF2B5EF4-FFF2-40B4-BE49-F238E27FC236}">
                  <a16:creationId xmlns:a16="http://schemas.microsoft.com/office/drawing/2014/main" id="{28A532F2-B6A1-4E5E-AC7E-293D3455F2C7}"/>
                </a:ext>
              </a:extLst>
            </p:cNvPr>
            <p:cNvSpPr/>
            <p:nvPr/>
          </p:nvSpPr>
          <p:spPr>
            <a:xfrm>
              <a:off x="632992" y="1961546"/>
              <a:ext cx="58738" cy="58738"/>
            </a:xfrm>
            <a:prstGeom prst="ellipse">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96" name="Label" descr="&lt;Tags&gt;&lt;SMARTRESIZEANCHORS&gt;Relative,Relative,Absolute,Absolute&lt;/SMARTRESIZEANCHORS&gt;&lt;/Tags&gt;">
              <a:extLst>
                <a:ext uri="{FF2B5EF4-FFF2-40B4-BE49-F238E27FC236}">
                  <a16:creationId xmlns:a16="http://schemas.microsoft.com/office/drawing/2014/main" id="{D79961B5-ADCA-42B2-874A-153A88537F67}"/>
                </a:ext>
              </a:extLst>
            </p:cNvPr>
            <p:cNvSpPr txBox="1"/>
            <p:nvPr/>
          </p:nvSpPr>
          <p:spPr>
            <a:xfrm>
              <a:off x="729036" y="1884732"/>
              <a:ext cx="811376" cy="212366"/>
            </a:xfrm>
            <a:prstGeom prst="rect">
              <a:avLst/>
            </a:prstGeom>
            <a:noFill/>
          </p:spPr>
          <p:txBody>
            <a:bodyPr wrap="none" lIns="73152" tIns="36576" rIns="73152" bIns="36576"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Radio Button</a:t>
              </a:r>
              <a:endParaRPr lang="en-US" sz="900" dirty="0">
                <a:solidFill>
                  <a:srgbClr val="5F5F5F"/>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85496934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Input</a:t>
            </a:r>
          </a:p>
        </p:txBody>
      </p:sp>
      <p:grpSp>
        <p:nvGrpSpPr>
          <p:cNvPr id="297" name="Rich Text Editor" descr="&lt;SmartSettings&gt;&lt;SmartResize enabled=&quot;True&quot; minWidth=&quot;248&quot; minHeight=&quot;44&quot; /&gt;&lt;/SmartSettings&gt;">
            <a:extLst>
              <a:ext uri="{FF2B5EF4-FFF2-40B4-BE49-F238E27FC236}">
                <a16:creationId xmlns:a16="http://schemas.microsoft.com/office/drawing/2014/main" id="{E915FC30-381C-4698-9316-73C5DE375591}"/>
              </a:ext>
            </a:extLst>
          </p:cNvPr>
          <p:cNvGrpSpPr/>
          <p:nvPr>
            <p:custDataLst>
              <p:tags r:id="rId1"/>
            </p:custDataLst>
          </p:nvPr>
        </p:nvGrpSpPr>
        <p:grpSpPr>
          <a:xfrm>
            <a:off x="350764" y="1134269"/>
            <a:ext cx="3921271" cy="1643062"/>
            <a:chOff x="1011166" y="3043238"/>
            <a:chExt cx="3921271" cy="1643062"/>
          </a:xfrm>
        </p:grpSpPr>
        <p:sp>
          <p:nvSpPr>
            <p:cNvPr id="298" name="Text Editor" descr="&lt;Tags&gt;&lt;SMARTRESIZEANCHORS&gt;Absolute,Absolute,Absolute,Absolute&lt;/SMARTRESIZEANCHORS&gt;&lt;/Tags&gt;">
              <a:extLst>
                <a:ext uri="{FF2B5EF4-FFF2-40B4-BE49-F238E27FC236}">
                  <a16:creationId xmlns:a16="http://schemas.microsoft.com/office/drawing/2014/main" id="{575CF90B-7496-421A-8400-45BC1F8B6A74}"/>
                </a:ext>
              </a:extLst>
            </p:cNvPr>
            <p:cNvSpPr/>
            <p:nvPr/>
          </p:nvSpPr>
          <p:spPr>
            <a:xfrm>
              <a:off x="1011166" y="3323076"/>
              <a:ext cx="3921268" cy="1363223"/>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0" rIns="237744" bIns="9144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600"/>
                </a:spcAft>
              </a:pPr>
              <a:r>
                <a:rPr lang="en-US" sz="900" noProof="1">
                  <a:solidFill>
                    <a:srgbClr val="5F5F5F"/>
                  </a:solidFill>
                  <a:latin typeface="Segoe UI" panose="020B0502040204020203" pitchFamily="34" charset="0"/>
                  <a:cs typeface="Segoe UI" panose="020B0502040204020203" pitchFamily="34" charset="0"/>
                </a:rPr>
                <a:t>Lorem ipsum </a:t>
              </a:r>
              <a:r>
                <a:rPr lang="en-US" sz="900" b="1" noProof="1">
                  <a:solidFill>
                    <a:srgbClr val="5F5F5F"/>
                  </a:solidFill>
                  <a:latin typeface="Segoe UI" panose="020B0502040204020203" pitchFamily="34" charset="0"/>
                  <a:cs typeface="Segoe UI" panose="020B0502040204020203" pitchFamily="34" charset="0"/>
                </a:rPr>
                <a:t>dolor sit amet</a:t>
              </a:r>
              <a:r>
                <a:rPr lang="en-US" sz="900" noProof="1">
                  <a:solidFill>
                    <a:srgbClr val="5F5F5F"/>
                  </a:solidFill>
                  <a:latin typeface="Segoe UI" panose="020B0502040204020203" pitchFamily="34" charset="0"/>
                  <a:cs typeface="Segoe UI" panose="020B0502040204020203" pitchFamily="34" charset="0"/>
                </a:rPr>
                <a:t>, </a:t>
              </a:r>
              <a:r>
                <a:rPr lang="en-US" sz="900" i="1" noProof="1">
                  <a:solidFill>
                    <a:srgbClr val="5F5F5F"/>
                  </a:solidFill>
                  <a:latin typeface="Segoe UI" panose="020B0502040204020203" pitchFamily="34" charset="0"/>
                  <a:cs typeface="Segoe UI" panose="020B0502040204020203" pitchFamily="34" charset="0"/>
                </a:rPr>
                <a:t>consectetur adipiscing elit</a:t>
              </a:r>
              <a:r>
                <a:rPr lang="en-US" sz="900" noProof="1">
                  <a:solidFill>
                    <a:srgbClr val="5F5F5F"/>
                  </a:solidFill>
                  <a:latin typeface="Segoe UI" panose="020B0502040204020203" pitchFamily="34" charset="0"/>
                  <a:cs typeface="Segoe UI" panose="020B0502040204020203" pitchFamily="34" charset="0"/>
                </a:rPr>
                <a:t>. Nam pharetra facilisis nisl, et efficitur nunc accumsan non.</a:t>
              </a:r>
            </a:p>
            <a:p>
              <a:pPr>
                <a:spcAft>
                  <a:spcPts val="600"/>
                </a:spcAft>
              </a:pPr>
              <a:r>
                <a:rPr lang="en-US" sz="900" noProof="1">
                  <a:solidFill>
                    <a:srgbClr val="5F5F5F"/>
                  </a:solidFill>
                  <a:latin typeface="Segoe UI" panose="020B0502040204020203" pitchFamily="34" charset="0"/>
                  <a:cs typeface="Segoe UI" panose="020B0502040204020203" pitchFamily="34" charset="0"/>
                </a:rPr>
                <a:t>Vivamus fringilla pretium est, </a:t>
              </a:r>
              <a:r>
                <a:rPr lang="en-US" sz="900" u="sng" noProof="1">
                  <a:solidFill>
                    <a:srgbClr val="5F5F5F"/>
                  </a:solidFill>
                  <a:latin typeface="Segoe UI" panose="020B0502040204020203" pitchFamily="34" charset="0"/>
                  <a:cs typeface="Segoe UI" panose="020B0502040204020203" pitchFamily="34" charset="0"/>
                </a:rPr>
                <a:t>a porttitor risus suscipit quis</a:t>
              </a:r>
              <a:r>
                <a:rPr lang="en-US" sz="900" noProof="1">
                  <a:solidFill>
                    <a:srgbClr val="5F5F5F"/>
                  </a:solidFill>
                  <a:latin typeface="Segoe UI" panose="020B0502040204020203" pitchFamily="34" charset="0"/>
                  <a:cs typeface="Segoe UI" panose="020B0502040204020203" pitchFamily="34" charset="0"/>
                </a:rPr>
                <a:t>.</a:t>
              </a:r>
            </a:p>
          </p:txBody>
        </p:sp>
        <p:grpSp>
          <p:nvGrpSpPr>
            <p:cNvPr id="299" name="Formatting Toolbar">
              <a:extLst>
                <a:ext uri="{FF2B5EF4-FFF2-40B4-BE49-F238E27FC236}">
                  <a16:creationId xmlns:a16="http://schemas.microsoft.com/office/drawing/2014/main" id="{47A17FCB-86D7-4520-A4A8-A7B42D27B849}"/>
                </a:ext>
              </a:extLst>
            </p:cNvPr>
            <p:cNvGrpSpPr/>
            <p:nvPr/>
          </p:nvGrpSpPr>
          <p:grpSpPr>
            <a:xfrm>
              <a:off x="1011166" y="3043238"/>
              <a:ext cx="3921268" cy="279839"/>
              <a:chOff x="1011166" y="3043238"/>
              <a:chExt cx="3921268" cy="279839"/>
            </a:xfrm>
          </p:grpSpPr>
          <p:sp>
            <p:nvSpPr>
              <p:cNvPr id="304" name="Box" descr="&lt;Tags&gt;&lt;SMARTRESIZEANCHORS&gt;Absolute,None,Absolute,Absolute&lt;/SMARTRESIZEANCHORS&gt;&lt;/Tags&gt;">
                <a:extLst>
                  <a:ext uri="{FF2B5EF4-FFF2-40B4-BE49-F238E27FC236}">
                    <a16:creationId xmlns:a16="http://schemas.microsoft.com/office/drawing/2014/main" id="{6A48111C-D61D-4D61-84F4-F49D8921DF21}"/>
                  </a:ext>
                </a:extLst>
              </p:cNvPr>
              <p:cNvSpPr/>
              <p:nvPr/>
            </p:nvSpPr>
            <p:spPr>
              <a:xfrm>
                <a:off x="1011166" y="3043238"/>
                <a:ext cx="3921268" cy="279839"/>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nvGrpSpPr>
              <p:cNvPr id="305" name="Font Drop-Down Box">
                <a:extLst>
                  <a:ext uri="{FF2B5EF4-FFF2-40B4-BE49-F238E27FC236}">
                    <a16:creationId xmlns:a16="http://schemas.microsoft.com/office/drawing/2014/main" id="{AAA64166-BBCB-423A-96A3-1D2EF8B89F67}"/>
                  </a:ext>
                </a:extLst>
              </p:cNvPr>
              <p:cNvGrpSpPr/>
              <p:nvPr/>
            </p:nvGrpSpPr>
            <p:grpSpPr>
              <a:xfrm>
                <a:off x="1093181" y="3095441"/>
                <a:ext cx="1000054" cy="175433"/>
                <a:chOff x="1093181" y="3105978"/>
                <a:chExt cx="1000054" cy="175433"/>
              </a:xfrm>
            </p:grpSpPr>
            <p:sp>
              <p:nvSpPr>
                <p:cNvPr id="316" name="Text Box" descr="&lt;Tags&gt;&lt;SMARTRESIZEANCHORS&gt;Absolute,None,Absolute,None&lt;/SMARTRESIZEANCHORS&gt;&lt;/Tags&gt;">
                  <a:extLst>
                    <a:ext uri="{FF2B5EF4-FFF2-40B4-BE49-F238E27FC236}">
                      <a16:creationId xmlns:a16="http://schemas.microsoft.com/office/drawing/2014/main" id="{4A42F9DF-8D0B-4C71-9C85-997B672F559E}"/>
                    </a:ext>
                  </a:extLst>
                </p:cNvPr>
                <p:cNvSpPr/>
                <p:nvPr/>
              </p:nvSpPr>
              <p:spPr>
                <a:xfrm>
                  <a:off x="1093181" y="3105978"/>
                  <a:ext cx="1000054" cy="175433"/>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18288" rIns="256032" bIns="18288"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Font</a:t>
                  </a:r>
                </a:p>
              </p:txBody>
            </p:sp>
            <p:sp>
              <p:nvSpPr>
                <p:cNvPr id="317" name="Arrow Down" descr="&lt;Tags&gt;&lt;SMARTRESIZEANCHORS&gt;Absolute,None,Absolute,None&lt;/SMARTRESIZEANCHORS&gt;&lt;/Tags&gt;">
                  <a:extLst>
                    <a:ext uri="{FF2B5EF4-FFF2-40B4-BE49-F238E27FC236}">
                      <a16:creationId xmlns:a16="http://schemas.microsoft.com/office/drawing/2014/main" id="{69FF42DE-098A-4FE8-8CBD-CF84A4E51892}"/>
                    </a:ext>
                  </a:extLst>
                </p:cNvPr>
                <p:cNvSpPr>
                  <a:spLocks noChangeAspect="1"/>
                </p:cNvSpPr>
                <p:nvPr/>
              </p:nvSpPr>
              <p:spPr bwMode="auto">
                <a:xfrm flipH="1">
                  <a:off x="1954419" y="3175606"/>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sp>
            <p:nvSpPr>
              <p:cNvPr id="306" name="Justify" descr="&lt;Tags&gt;&lt;SMARTRESIZEANCHORS&gt;Absolute,None,Absolute,None&lt;/SMARTRESIZEANCHORS&gt;&lt;/Tags&gt;">
                <a:extLst>
                  <a:ext uri="{FF2B5EF4-FFF2-40B4-BE49-F238E27FC236}">
                    <a16:creationId xmlns:a16="http://schemas.microsoft.com/office/drawing/2014/main" id="{34394A27-F80C-4186-B8CF-700766900D79}"/>
                  </a:ext>
                </a:extLst>
              </p:cNvPr>
              <p:cNvSpPr>
                <a:spLocks noChangeAspect="1" noEditPoints="1"/>
              </p:cNvSpPr>
              <p:nvPr/>
            </p:nvSpPr>
            <p:spPr bwMode="auto">
              <a:xfrm>
                <a:off x="4009886" y="3134738"/>
                <a:ext cx="111125" cy="96838"/>
              </a:xfrm>
              <a:custGeom>
                <a:avLst/>
                <a:gdLst>
                  <a:gd name="T0" fmla="*/ 10 w 283"/>
                  <a:gd name="T1" fmla="*/ 0 h 245"/>
                  <a:gd name="T2" fmla="*/ 0 w 283"/>
                  <a:gd name="T3" fmla="*/ 9 h 245"/>
                  <a:gd name="T4" fmla="*/ 10 w 283"/>
                  <a:gd name="T5" fmla="*/ 18 h 245"/>
                  <a:gd name="T6" fmla="*/ 274 w 283"/>
                  <a:gd name="T7" fmla="*/ 18 h 245"/>
                  <a:gd name="T8" fmla="*/ 283 w 283"/>
                  <a:gd name="T9" fmla="*/ 9 h 245"/>
                  <a:gd name="T10" fmla="*/ 274 w 283"/>
                  <a:gd name="T11" fmla="*/ 0 h 245"/>
                  <a:gd name="T12" fmla="*/ 10 w 283"/>
                  <a:gd name="T13" fmla="*/ 0 h 245"/>
                  <a:gd name="T14" fmla="*/ 10 w 283"/>
                  <a:gd name="T15" fmla="*/ 56 h 245"/>
                  <a:gd name="T16" fmla="*/ 0 w 283"/>
                  <a:gd name="T17" fmla="*/ 66 h 245"/>
                  <a:gd name="T18" fmla="*/ 10 w 283"/>
                  <a:gd name="T19" fmla="*/ 75 h 245"/>
                  <a:gd name="T20" fmla="*/ 274 w 283"/>
                  <a:gd name="T21" fmla="*/ 75 h 245"/>
                  <a:gd name="T22" fmla="*/ 283 w 283"/>
                  <a:gd name="T23" fmla="*/ 66 h 245"/>
                  <a:gd name="T24" fmla="*/ 274 w 283"/>
                  <a:gd name="T25" fmla="*/ 56 h 245"/>
                  <a:gd name="T26" fmla="*/ 10 w 283"/>
                  <a:gd name="T27" fmla="*/ 56 h 245"/>
                  <a:gd name="T28" fmla="*/ 10 w 283"/>
                  <a:gd name="T29" fmla="*/ 113 h 245"/>
                  <a:gd name="T30" fmla="*/ 0 w 283"/>
                  <a:gd name="T31" fmla="*/ 122 h 245"/>
                  <a:gd name="T32" fmla="*/ 10 w 283"/>
                  <a:gd name="T33" fmla="*/ 132 h 245"/>
                  <a:gd name="T34" fmla="*/ 274 w 283"/>
                  <a:gd name="T35" fmla="*/ 132 h 245"/>
                  <a:gd name="T36" fmla="*/ 283 w 283"/>
                  <a:gd name="T37" fmla="*/ 122 h 245"/>
                  <a:gd name="T38" fmla="*/ 274 w 283"/>
                  <a:gd name="T39" fmla="*/ 113 h 245"/>
                  <a:gd name="T40" fmla="*/ 10 w 283"/>
                  <a:gd name="T41" fmla="*/ 113 h 245"/>
                  <a:gd name="T42" fmla="*/ 10 w 283"/>
                  <a:gd name="T43" fmla="*/ 169 h 245"/>
                  <a:gd name="T44" fmla="*/ 0 w 283"/>
                  <a:gd name="T45" fmla="*/ 179 h 245"/>
                  <a:gd name="T46" fmla="*/ 10 w 283"/>
                  <a:gd name="T47" fmla="*/ 188 h 245"/>
                  <a:gd name="T48" fmla="*/ 274 w 283"/>
                  <a:gd name="T49" fmla="*/ 188 h 245"/>
                  <a:gd name="T50" fmla="*/ 283 w 283"/>
                  <a:gd name="T51" fmla="*/ 179 h 245"/>
                  <a:gd name="T52" fmla="*/ 274 w 283"/>
                  <a:gd name="T53" fmla="*/ 169 h 245"/>
                  <a:gd name="T54" fmla="*/ 10 w 283"/>
                  <a:gd name="T55" fmla="*/ 169 h 245"/>
                  <a:gd name="T56" fmla="*/ 10 w 283"/>
                  <a:gd name="T57" fmla="*/ 226 h 245"/>
                  <a:gd name="T58" fmla="*/ 0 w 283"/>
                  <a:gd name="T59" fmla="*/ 235 h 245"/>
                  <a:gd name="T60" fmla="*/ 10 w 283"/>
                  <a:gd name="T61" fmla="*/ 245 h 245"/>
                  <a:gd name="T62" fmla="*/ 274 w 283"/>
                  <a:gd name="T63" fmla="*/ 245 h 245"/>
                  <a:gd name="T64" fmla="*/ 283 w 283"/>
                  <a:gd name="T65" fmla="*/ 235 h 245"/>
                  <a:gd name="T66" fmla="*/ 274 w 283"/>
                  <a:gd name="T67" fmla="*/ 226 h 245"/>
                  <a:gd name="T68" fmla="*/ 10 w 283"/>
                  <a:gd name="T69" fmla="*/ 22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45">
                    <a:moveTo>
                      <a:pt x="10" y="0"/>
                    </a:moveTo>
                    <a:cubicBezTo>
                      <a:pt x="4" y="0"/>
                      <a:pt x="0" y="4"/>
                      <a:pt x="0" y="9"/>
                    </a:cubicBezTo>
                    <a:cubicBezTo>
                      <a:pt x="0" y="14"/>
                      <a:pt x="4" y="18"/>
                      <a:pt x="10" y="18"/>
                    </a:cubicBezTo>
                    <a:lnTo>
                      <a:pt x="274" y="18"/>
                    </a:lnTo>
                    <a:cubicBezTo>
                      <a:pt x="279" y="18"/>
                      <a:pt x="283" y="14"/>
                      <a:pt x="283" y="9"/>
                    </a:cubicBezTo>
                    <a:cubicBezTo>
                      <a:pt x="283" y="4"/>
                      <a:pt x="279" y="0"/>
                      <a:pt x="274" y="0"/>
                    </a:cubicBezTo>
                    <a:lnTo>
                      <a:pt x="10" y="0"/>
                    </a:lnTo>
                    <a:close/>
                    <a:moveTo>
                      <a:pt x="10" y="56"/>
                    </a:moveTo>
                    <a:cubicBezTo>
                      <a:pt x="4" y="56"/>
                      <a:pt x="0" y="60"/>
                      <a:pt x="0" y="66"/>
                    </a:cubicBezTo>
                    <a:cubicBezTo>
                      <a:pt x="0" y="71"/>
                      <a:pt x="4" y="75"/>
                      <a:pt x="10" y="75"/>
                    </a:cubicBezTo>
                    <a:lnTo>
                      <a:pt x="274" y="75"/>
                    </a:lnTo>
                    <a:cubicBezTo>
                      <a:pt x="279" y="75"/>
                      <a:pt x="283" y="71"/>
                      <a:pt x="283" y="66"/>
                    </a:cubicBezTo>
                    <a:cubicBezTo>
                      <a:pt x="283" y="60"/>
                      <a:pt x="279" y="56"/>
                      <a:pt x="274" y="56"/>
                    </a:cubicBezTo>
                    <a:lnTo>
                      <a:pt x="10" y="56"/>
                    </a:lnTo>
                    <a:close/>
                    <a:moveTo>
                      <a:pt x="10" y="113"/>
                    </a:moveTo>
                    <a:cubicBezTo>
                      <a:pt x="4" y="113"/>
                      <a:pt x="0" y="117"/>
                      <a:pt x="0" y="122"/>
                    </a:cubicBezTo>
                    <a:cubicBezTo>
                      <a:pt x="0" y="127"/>
                      <a:pt x="4" y="132"/>
                      <a:pt x="10" y="132"/>
                    </a:cubicBezTo>
                    <a:lnTo>
                      <a:pt x="274" y="132"/>
                    </a:lnTo>
                    <a:cubicBezTo>
                      <a:pt x="279" y="132"/>
                      <a:pt x="283" y="127"/>
                      <a:pt x="283" y="122"/>
                    </a:cubicBezTo>
                    <a:cubicBezTo>
                      <a:pt x="283" y="117"/>
                      <a:pt x="279" y="113"/>
                      <a:pt x="274" y="113"/>
                    </a:cubicBezTo>
                    <a:lnTo>
                      <a:pt x="10" y="113"/>
                    </a:lnTo>
                    <a:close/>
                    <a:moveTo>
                      <a:pt x="10" y="169"/>
                    </a:moveTo>
                    <a:cubicBezTo>
                      <a:pt x="4" y="169"/>
                      <a:pt x="0" y="174"/>
                      <a:pt x="0" y="179"/>
                    </a:cubicBezTo>
                    <a:cubicBezTo>
                      <a:pt x="0" y="184"/>
                      <a:pt x="4" y="188"/>
                      <a:pt x="10" y="188"/>
                    </a:cubicBezTo>
                    <a:lnTo>
                      <a:pt x="274" y="188"/>
                    </a:lnTo>
                    <a:cubicBezTo>
                      <a:pt x="279" y="188"/>
                      <a:pt x="283" y="184"/>
                      <a:pt x="283" y="179"/>
                    </a:cubicBezTo>
                    <a:cubicBezTo>
                      <a:pt x="283" y="174"/>
                      <a:pt x="279" y="169"/>
                      <a:pt x="274" y="169"/>
                    </a:cubicBezTo>
                    <a:lnTo>
                      <a:pt x="10" y="169"/>
                    </a:lnTo>
                    <a:close/>
                    <a:moveTo>
                      <a:pt x="10" y="226"/>
                    </a:moveTo>
                    <a:cubicBezTo>
                      <a:pt x="4" y="226"/>
                      <a:pt x="0" y="230"/>
                      <a:pt x="0" y="235"/>
                    </a:cubicBezTo>
                    <a:cubicBezTo>
                      <a:pt x="0" y="241"/>
                      <a:pt x="4" y="245"/>
                      <a:pt x="10" y="245"/>
                    </a:cubicBezTo>
                    <a:lnTo>
                      <a:pt x="274" y="245"/>
                    </a:lnTo>
                    <a:cubicBezTo>
                      <a:pt x="279" y="245"/>
                      <a:pt x="283" y="241"/>
                      <a:pt x="283" y="235"/>
                    </a:cubicBezTo>
                    <a:cubicBezTo>
                      <a:pt x="283" y="230"/>
                      <a:pt x="279" y="226"/>
                      <a:pt x="274" y="226"/>
                    </a:cubicBezTo>
                    <a:lnTo>
                      <a:pt x="10" y="226"/>
                    </a:ln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07" name="Align Right" descr="&lt;Tags&gt;&lt;SMARTRESIZEANCHORS&gt;Absolute,None,Absolute,None&lt;/SMARTRESIZEANCHORS&gt;&lt;/Tags&gt;">
                <a:extLst>
                  <a:ext uri="{FF2B5EF4-FFF2-40B4-BE49-F238E27FC236}">
                    <a16:creationId xmlns:a16="http://schemas.microsoft.com/office/drawing/2014/main" id="{8F195217-488A-47C6-84EB-94050E103CA6}"/>
                  </a:ext>
                </a:extLst>
              </p:cNvPr>
              <p:cNvSpPr>
                <a:spLocks noChangeAspect="1" noEditPoints="1"/>
              </p:cNvSpPr>
              <p:nvPr/>
            </p:nvSpPr>
            <p:spPr bwMode="auto">
              <a:xfrm>
                <a:off x="3794095" y="3129182"/>
                <a:ext cx="112712" cy="107950"/>
              </a:xfrm>
              <a:custGeom>
                <a:avLst/>
                <a:gdLst>
                  <a:gd name="T0" fmla="*/ 11 w 283"/>
                  <a:gd name="T1" fmla="*/ 0 h 272"/>
                  <a:gd name="T2" fmla="*/ 0 w 283"/>
                  <a:gd name="T3" fmla="*/ 10 h 272"/>
                  <a:gd name="T4" fmla="*/ 11 w 283"/>
                  <a:gd name="T5" fmla="*/ 21 h 272"/>
                  <a:gd name="T6" fmla="*/ 273 w 283"/>
                  <a:gd name="T7" fmla="*/ 21 h 272"/>
                  <a:gd name="T8" fmla="*/ 283 w 283"/>
                  <a:gd name="T9" fmla="*/ 10 h 272"/>
                  <a:gd name="T10" fmla="*/ 273 w 283"/>
                  <a:gd name="T11" fmla="*/ 0 h 272"/>
                  <a:gd name="T12" fmla="*/ 11 w 283"/>
                  <a:gd name="T13" fmla="*/ 0 h 272"/>
                  <a:gd name="T14" fmla="*/ 32 w 283"/>
                  <a:gd name="T15" fmla="*/ 63 h 272"/>
                  <a:gd name="T16" fmla="*/ 21 w 283"/>
                  <a:gd name="T17" fmla="*/ 73 h 272"/>
                  <a:gd name="T18" fmla="*/ 32 w 283"/>
                  <a:gd name="T19" fmla="*/ 84 h 272"/>
                  <a:gd name="T20" fmla="*/ 273 w 283"/>
                  <a:gd name="T21" fmla="*/ 84 h 272"/>
                  <a:gd name="T22" fmla="*/ 283 w 283"/>
                  <a:gd name="T23" fmla="*/ 73 h 272"/>
                  <a:gd name="T24" fmla="*/ 273 w 283"/>
                  <a:gd name="T25" fmla="*/ 63 h 272"/>
                  <a:gd name="T26" fmla="*/ 32 w 283"/>
                  <a:gd name="T27" fmla="*/ 63 h 272"/>
                  <a:gd name="T28" fmla="*/ 53 w 283"/>
                  <a:gd name="T29" fmla="*/ 126 h 272"/>
                  <a:gd name="T30" fmla="*/ 43 w 283"/>
                  <a:gd name="T31" fmla="*/ 136 h 272"/>
                  <a:gd name="T32" fmla="*/ 53 w 283"/>
                  <a:gd name="T33" fmla="*/ 147 h 272"/>
                  <a:gd name="T34" fmla="*/ 273 w 283"/>
                  <a:gd name="T35" fmla="*/ 147 h 272"/>
                  <a:gd name="T36" fmla="*/ 283 w 283"/>
                  <a:gd name="T37" fmla="*/ 136 h 272"/>
                  <a:gd name="T38" fmla="*/ 273 w 283"/>
                  <a:gd name="T39" fmla="*/ 126 h 272"/>
                  <a:gd name="T40" fmla="*/ 53 w 283"/>
                  <a:gd name="T41" fmla="*/ 126 h 272"/>
                  <a:gd name="T42" fmla="*/ 11 w 283"/>
                  <a:gd name="T43" fmla="*/ 189 h 272"/>
                  <a:gd name="T44" fmla="*/ 0 w 283"/>
                  <a:gd name="T45" fmla="*/ 199 h 272"/>
                  <a:gd name="T46" fmla="*/ 11 w 283"/>
                  <a:gd name="T47" fmla="*/ 210 h 272"/>
                  <a:gd name="T48" fmla="*/ 273 w 283"/>
                  <a:gd name="T49" fmla="*/ 210 h 272"/>
                  <a:gd name="T50" fmla="*/ 283 w 283"/>
                  <a:gd name="T51" fmla="*/ 199 h 272"/>
                  <a:gd name="T52" fmla="*/ 273 w 283"/>
                  <a:gd name="T53" fmla="*/ 189 h 272"/>
                  <a:gd name="T54" fmla="*/ 11 w 283"/>
                  <a:gd name="T55" fmla="*/ 189 h 272"/>
                  <a:gd name="T56" fmla="*/ 116 w 283"/>
                  <a:gd name="T57" fmla="*/ 252 h 272"/>
                  <a:gd name="T58" fmla="*/ 105 w 283"/>
                  <a:gd name="T59" fmla="*/ 262 h 272"/>
                  <a:gd name="T60" fmla="*/ 116 w 283"/>
                  <a:gd name="T61" fmla="*/ 272 h 272"/>
                  <a:gd name="T62" fmla="*/ 273 w 283"/>
                  <a:gd name="T63" fmla="*/ 272 h 272"/>
                  <a:gd name="T64" fmla="*/ 283 w 283"/>
                  <a:gd name="T65" fmla="*/ 262 h 272"/>
                  <a:gd name="T66" fmla="*/ 273 w 283"/>
                  <a:gd name="T67" fmla="*/ 252 h 272"/>
                  <a:gd name="T68" fmla="*/ 116 w 283"/>
                  <a:gd name="T69" fmla="*/ 25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72">
                    <a:moveTo>
                      <a:pt x="11" y="0"/>
                    </a:moveTo>
                    <a:cubicBezTo>
                      <a:pt x="5" y="0"/>
                      <a:pt x="0" y="5"/>
                      <a:pt x="0" y="10"/>
                    </a:cubicBezTo>
                    <a:cubicBezTo>
                      <a:pt x="0" y="16"/>
                      <a:pt x="5" y="21"/>
                      <a:pt x="11" y="21"/>
                    </a:cubicBezTo>
                    <a:lnTo>
                      <a:pt x="273" y="21"/>
                    </a:lnTo>
                    <a:cubicBezTo>
                      <a:pt x="279" y="21"/>
                      <a:pt x="283" y="16"/>
                      <a:pt x="283" y="10"/>
                    </a:cubicBezTo>
                    <a:cubicBezTo>
                      <a:pt x="283" y="5"/>
                      <a:pt x="279" y="0"/>
                      <a:pt x="273" y="0"/>
                    </a:cubicBezTo>
                    <a:lnTo>
                      <a:pt x="11" y="0"/>
                    </a:lnTo>
                    <a:close/>
                    <a:moveTo>
                      <a:pt x="32" y="63"/>
                    </a:moveTo>
                    <a:cubicBezTo>
                      <a:pt x="26" y="63"/>
                      <a:pt x="21" y="68"/>
                      <a:pt x="21" y="73"/>
                    </a:cubicBezTo>
                    <a:cubicBezTo>
                      <a:pt x="21" y="79"/>
                      <a:pt x="26" y="84"/>
                      <a:pt x="32" y="84"/>
                    </a:cubicBezTo>
                    <a:lnTo>
                      <a:pt x="273" y="84"/>
                    </a:lnTo>
                    <a:cubicBezTo>
                      <a:pt x="279" y="84"/>
                      <a:pt x="283" y="79"/>
                      <a:pt x="283" y="73"/>
                    </a:cubicBezTo>
                    <a:cubicBezTo>
                      <a:pt x="283" y="68"/>
                      <a:pt x="279" y="63"/>
                      <a:pt x="273" y="63"/>
                    </a:cubicBezTo>
                    <a:lnTo>
                      <a:pt x="32" y="63"/>
                    </a:lnTo>
                    <a:close/>
                    <a:moveTo>
                      <a:pt x="53" y="126"/>
                    </a:moveTo>
                    <a:cubicBezTo>
                      <a:pt x="47" y="126"/>
                      <a:pt x="43" y="130"/>
                      <a:pt x="43" y="136"/>
                    </a:cubicBezTo>
                    <a:cubicBezTo>
                      <a:pt x="43" y="142"/>
                      <a:pt x="47" y="147"/>
                      <a:pt x="53" y="147"/>
                    </a:cubicBezTo>
                    <a:lnTo>
                      <a:pt x="273" y="147"/>
                    </a:lnTo>
                    <a:cubicBezTo>
                      <a:pt x="279" y="147"/>
                      <a:pt x="283" y="142"/>
                      <a:pt x="283" y="136"/>
                    </a:cubicBezTo>
                    <a:cubicBezTo>
                      <a:pt x="283" y="130"/>
                      <a:pt x="279" y="126"/>
                      <a:pt x="273" y="126"/>
                    </a:cubicBezTo>
                    <a:lnTo>
                      <a:pt x="53" y="126"/>
                    </a:lnTo>
                    <a:close/>
                    <a:moveTo>
                      <a:pt x="11" y="189"/>
                    </a:moveTo>
                    <a:cubicBezTo>
                      <a:pt x="5" y="189"/>
                      <a:pt x="0" y="193"/>
                      <a:pt x="0" y="199"/>
                    </a:cubicBezTo>
                    <a:cubicBezTo>
                      <a:pt x="0" y="205"/>
                      <a:pt x="5" y="210"/>
                      <a:pt x="11" y="210"/>
                    </a:cubicBezTo>
                    <a:lnTo>
                      <a:pt x="273" y="210"/>
                    </a:lnTo>
                    <a:cubicBezTo>
                      <a:pt x="279" y="210"/>
                      <a:pt x="283" y="205"/>
                      <a:pt x="283" y="199"/>
                    </a:cubicBezTo>
                    <a:cubicBezTo>
                      <a:pt x="283" y="193"/>
                      <a:pt x="279" y="189"/>
                      <a:pt x="273" y="189"/>
                    </a:cubicBezTo>
                    <a:lnTo>
                      <a:pt x="11" y="189"/>
                    </a:lnTo>
                    <a:close/>
                    <a:moveTo>
                      <a:pt x="116" y="252"/>
                    </a:moveTo>
                    <a:cubicBezTo>
                      <a:pt x="110" y="252"/>
                      <a:pt x="105" y="256"/>
                      <a:pt x="105" y="262"/>
                    </a:cubicBezTo>
                    <a:cubicBezTo>
                      <a:pt x="105" y="268"/>
                      <a:pt x="110" y="272"/>
                      <a:pt x="116" y="272"/>
                    </a:cubicBezTo>
                    <a:lnTo>
                      <a:pt x="273" y="272"/>
                    </a:lnTo>
                    <a:cubicBezTo>
                      <a:pt x="279" y="272"/>
                      <a:pt x="283" y="268"/>
                      <a:pt x="283" y="262"/>
                    </a:cubicBezTo>
                    <a:cubicBezTo>
                      <a:pt x="283" y="256"/>
                      <a:pt x="279" y="252"/>
                      <a:pt x="273" y="252"/>
                    </a:cubicBezTo>
                    <a:lnTo>
                      <a:pt x="116" y="252"/>
                    </a:ln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08" name="Align Center" descr="&lt;Tags&gt;&lt;SMARTRESIZEANCHORS&gt;Absolute,None,Absolute,None&lt;/SMARTRESIZEANCHORS&gt;&lt;/Tags&gt;">
                <a:extLst>
                  <a:ext uri="{FF2B5EF4-FFF2-40B4-BE49-F238E27FC236}">
                    <a16:creationId xmlns:a16="http://schemas.microsoft.com/office/drawing/2014/main" id="{8058CD2B-B759-423C-8976-A5C0B0067FB7}"/>
                  </a:ext>
                </a:extLst>
              </p:cNvPr>
              <p:cNvSpPr>
                <a:spLocks noChangeAspect="1" noEditPoints="1"/>
              </p:cNvSpPr>
              <p:nvPr/>
            </p:nvSpPr>
            <p:spPr bwMode="auto">
              <a:xfrm>
                <a:off x="3579887" y="3127595"/>
                <a:ext cx="111125" cy="111125"/>
              </a:xfrm>
              <a:custGeom>
                <a:avLst/>
                <a:gdLst>
                  <a:gd name="T0" fmla="*/ 11 w 283"/>
                  <a:gd name="T1" fmla="*/ 0 h 283"/>
                  <a:gd name="T2" fmla="*/ 0 w 283"/>
                  <a:gd name="T3" fmla="*/ 11 h 283"/>
                  <a:gd name="T4" fmla="*/ 11 w 283"/>
                  <a:gd name="T5" fmla="*/ 21 h 283"/>
                  <a:gd name="T6" fmla="*/ 272 w 283"/>
                  <a:gd name="T7" fmla="*/ 21 h 283"/>
                  <a:gd name="T8" fmla="*/ 283 w 283"/>
                  <a:gd name="T9" fmla="*/ 11 h 283"/>
                  <a:gd name="T10" fmla="*/ 272 w 283"/>
                  <a:gd name="T11" fmla="*/ 0 h 283"/>
                  <a:gd name="T12" fmla="*/ 11 w 283"/>
                  <a:gd name="T13" fmla="*/ 0 h 283"/>
                  <a:gd name="T14" fmla="*/ 22 w 283"/>
                  <a:gd name="T15" fmla="*/ 65 h 283"/>
                  <a:gd name="T16" fmla="*/ 11 w 283"/>
                  <a:gd name="T17" fmla="*/ 76 h 283"/>
                  <a:gd name="T18" fmla="*/ 22 w 283"/>
                  <a:gd name="T19" fmla="*/ 87 h 283"/>
                  <a:gd name="T20" fmla="*/ 251 w 283"/>
                  <a:gd name="T21" fmla="*/ 87 h 283"/>
                  <a:gd name="T22" fmla="*/ 262 w 283"/>
                  <a:gd name="T23" fmla="*/ 76 h 283"/>
                  <a:gd name="T24" fmla="*/ 251 w 283"/>
                  <a:gd name="T25" fmla="*/ 65 h 283"/>
                  <a:gd name="T26" fmla="*/ 22 w 283"/>
                  <a:gd name="T27" fmla="*/ 65 h 283"/>
                  <a:gd name="T28" fmla="*/ 33 w 283"/>
                  <a:gd name="T29" fmla="*/ 130 h 283"/>
                  <a:gd name="T30" fmla="*/ 22 w 283"/>
                  <a:gd name="T31" fmla="*/ 141 h 283"/>
                  <a:gd name="T32" fmla="*/ 33 w 283"/>
                  <a:gd name="T33" fmla="*/ 152 h 283"/>
                  <a:gd name="T34" fmla="*/ 240 w 283"/>
                  <a:gd name="T35" fmla="*/ 152 h 283"/>
                  <a:gd name="T36" fmla="*/ 251 w 283"/>
                  <a:gd name="T37" fmla="*/ 141 h 283"/>
                  <a:gd name="T38" fmla="*/ 240 w 283"/>
                  <a:gd name="T39" fmla="*/ 130 h 283"/>
                  <a:gd name="T40" fmla="*/ 33 w 283"/>
                  <a:gd name="T41" fmla="*/ 130 h 283"/>
                  <a:gd name="T42" fmla="*/ 11 w 283"/>
                  <a:gd name="T43" fmla="*/ 196 h 283"/>
                  <a:gd name="T44" fmla="*/ 0 w 283"/>
                  <a:gd name="T45" fmla="*/ 207 h 283"/>
                  <a:gd name="T46" fmla="*/ 11 w 283"/>
                  <a:gd name="T47" fmla="*/ 217 h 283"/>
                  <a:gd name="T48" fmla="*/ 272 w 283"/>
                  <a:gd name="T49" fmla="*/ 217 h 283"/>
                  <a:gd name="T50" fmla="*/ 283 w 283"/>
                  <a:gd name="T51" fmla="*/ 207 h 283"/>
                  <a:gd name="T52" fmla="*/ 272 w 283"/>
                  <a:gd name="T53" fmla="*/ 196 h 283"/>
                  <a:gd name="T54" fmla="*/ 11 w 283"/>
                  <a:gd name="T55" fmla="*/ 196 h 283"/>
                  <a:gd name="T56" fmla="*/ 55 w 283"/>
                  <a:gd name="T57" fmla="*/ 261 h 283"/>
                  <a:gd name="T58" fmla="*/ 44 w 283"/>
                  <a:gd name="T59" fmla="*/ 272 h 283"/>
                  <a:gd name="T60" fmla="*/ 55 w 283"/>
                  <a:gd name="T61" fmla="*/ 283 h 283"/>
                  <a:gd name="T62" fmla="*/ 218 w 283"/>
                  <a:gd name="T63" fmla="*/ 283 h 283"/>
                  <a:gd name="T64" fmla="*/ 229 w 283"/>
                  <a:gd name="T65" fmla="*/ 272 h 283"/>
                  <a:gd name="T66" fmla="*/ 218 w 283"/>
                  <a:gd name="T67" fmla="*/ 261 h 283"/>
                  <a:gd name="T68" fmla="*/ 55 w 283"/>
                  <a:gd name="T69" fmla="*/ 26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83">
                    <a:moveTo>
                      <a:pt x="11" y="0"/>
                    </a:moveTo>
                    <a:cubicBezTo>
                      <a:pt x="5" y="0"/>
                      <a:pt x="0" y="5"/>
                      <a:pt x="0" y="11"/>
                    </a:cubicBezTo>
                    <a:cubicBezTo>
                      <a:pt x="0" y="17"/>
                      <a:pt x="5" y="21"/>
                      <a:pt x="11" y="21"/>
                    </a:cubicBezTo>
                    <a:lnTo>
                      <a:pt x="272" y="21"/>
                    </a:lnTo>
                    <a:cubicBezTo>
                      <a:pt x="278" y="21"/>
                      <a:pt x="283" y="17"/>
                      <a:pt x="283" y="11"/>
                    </a:cubicBezTo>
                    <a:cubicBezTo>
                      <a:pt x="283" y="5"/>
                      <a:pt x="278" y="0"/>
                      <a:pt x="272" y="0"/>
                    </a:cubicBezTo>
                    <a:lnTo>
                      <a:pt x="11" y="0"/>
                    </a:lnTo>
                    <a:close/>
                    <a:moveTo>
                      <a:pt x="22" y="65"/>
                    </a:moveTo>
                    <a:cubicBezTo>
                      <a:pt x="16" y="65"/>
                      <a:pt x="11" y="70"/>
                      <a:pt x="11" y="76"/>
                    </a:cubicBezTo>
                    <a:cubicBezTo>
                      <a:pt x="11" y="82"/>
                      <a:pt x="16" y="87"/>
                      <a:pt x="22" y="87"/>
                    </a:cubicBezTo>
                    <a:lnTo>
                      <a:pt x="251" y="87"/>
                    </a:lnTo>
                    <a:cubicBezTo>
                      <a:pt x="257" y="87"/>
                      <a:pt x="262" y="82"/>
                      <a:pt x="262" y="76"/>
                    </a:cubicBezTo>
                    <a:cubicBezTo>
                      <a:pt x="262" y="70"/>
                      <a:pt x="257" y="65"/>
                      <a:pt x="251" y="65"/>
                    </a:cubicBezTo>
                    <a:lnTo>
                      <a:pt x="22" y="65"/>
                    </a:lnTo>
                    <a:close/>
                    <a:moveTo>
                      <a:pt x="33" y="130"/>
                    </a:moveTo>
                    <a:cubicBezTo>
                      <a:pt x="27" y="130"/>
                      <a:pt x="22" y="135"/>
                      <a:pt x="22" y="141"/>
                    </a:cubicBezTo>
                    <a:cubicBezTo>
                      <a:pt x="22" y="147"/>
                      <a:pt x="27" y="152"/>
                      <a:pt x="33" y="152"/>
                    </a:cubicBezTo>
                    <a:lnTo>
                      <a:pt x="240" y="152"/>
                    </a:lnTo>
                    <a:cubicBezTo>
                      <a:pt x="246" y="152"/>
                      <a:pt x="251" y="147"/>
                      <a:pt x="251" y="141"/>
                    </a:cubicBezTo>
                    <a:cubicBezTo>
                      <a:pt x="251" y="135"/>
                      <a:pt x="246" y="130"/>
                      <a:pt x="240" y="130"/>
                    </a:cubicBezTo>
                    <a:lnTo>
                      <a:pt x="33" y="130"/>
                    </a:lnTo>
                    <a:close/>
                    <a:moveTo>
                      <a:pt x="11" y="196"/>
                    </a:moveTo>
                    <a:cubicBezTo>
                      <a:pt x="5" y="196"/>
                      <a:pt x="0" y="200"/>
                      <a:pt x="0" y="207"/>
                    </a:cubicBezTo>
                    <a:cubicBezTo>
                      <a:pt x="0" y="213"/>
                      <a:pt x="5" y="217"/>
                      <a:pt x="11" y="217"/>
                    </a:cubicBezTo>
                    <a:lnTo>
                      <a:pt x="272" y="217"/>
                    </a:lnTo>
                    <a:cubicBezTo>
                      <a:pt x="278" y="217"/>
                      <a:pt x="283" y="213"/>
                      <a:pt x="283" y="207"/>
                    </a:cubicBezTo>
                    <a:cubicBezTo>
                      <a:pt x="283" y="200"/>
                      <a:pt x="278" y="196"/>
                      <a:pt x="272" y="196"/>
                    </a:cubicBezTo>
                    <a:lnTo>
                      <a:pt x="11" y="196"/>
                    </a:lnTo>
                    <a:close/>
                    <a:moveTo>
                      <a:pt x="55" y="261"/>
                    </a:moveTo>
                    <a:cubicBezTo>
                      <a:pt x="49" y="261"/>
                      <a:pt x="44" y="266"/>
                      <a:pt x="44" y="272"/>
                    </a:cubicBezTo>
                    <a:cubicBezTo>
                      <a:pt x="44" y="278"/>
                      <a:pt x="49" y="283"/>
                      <a:pt x="55" y="283"/>
                    </a:cubicBezTo>
                    <a:lnTo>
                      <a:pt x="218" y="283"/>
                    </a:lnTo>
                    <a:cubicBezTo>
                      <a:pt x="224" y="283"/>
                      <a:pt x="229" y="278"/>
                      <a:pt x="229" y="272"/>
                    </a:cubicBezTo>
                    <a:cubicBezTo>
                      <a:pt x="229" y="266"/>
                      <a:pt x="224" y="261"/>
                      <a:pt x="218" y="261"/>
                    </a:cubicBezTo>
                    <a:lnTo>
                      <a:pt x="55" y="261"/>
                    </a:ln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09" name="Align Left" descr="&lt;Tags&gt;&lt;SMARTRESIZEANCHORS&gt;Absolute,None,Absolute,None&lt;/SMARTRESIZEANCHORS&gt;&lt;/Tags&gt;">
                <a:extLst>
                  <a:ext uri="{FF2B5EF4-FFF2-40B4-BE49-F238E27FC236}">
                    <a16:creationId xmlns:a16="http://schemas.microsoft.com/office/drawing/2014/main" id="{EEA4A125-20EA-4FEF-B9BA-4350BC875F4A}"/>
                  </a:ext>
                </a:extLst>
              </p:cNvPr>
              <p:cNvSpPr>
                <a:spLocks noChangeAspect="1" noEditPoints="1"/>
              </p:cNvSpPr>
              <p:nvPr/>
            </p:nvSpPr>
            <p:spPr bwMode="auto">
              <a:xfrm>
                <a:off x="3365679" y="3129182"/>
                <a:ext cx="111125" cy="107950"/>
              </a:xfrm>
              <a:custGeom>
                <a:avLst/>
                <a:gdLst>
                  <a:gd name="T0" fmla="*/ 11 w 283"/>
                  <a:gd name="T1" fmla="*/ 0 h 272"/>
                  <a:gd name="T2" fmla="*/ 0 w 283"/>
                  <a:gd name="T3" fmla="*/ 10 h 272"/>
                  <a:gd name="T4" fmla="*/ 11 w 283"/>
                  <a:gd name="T5" fmla="*/ 21 h 272"/>
                  <a:gd name="T6" fmla="*/ 273 w 283"/>
                  <a:gd name="T7" fmla="*/ 21 h 272"/>
                  <a:gd name="T8" fmla="*/ 283 w 283"/>
                  <a:gd name="T9" fmla="*/ 10 h 272"/>
                  <a:gd name="T10" fmla="*/ 273 w 283"/>
                  <a:gd name="T11" fmla="*/ 0 h 272"/>
                  <a:gd name="T12" fmla="*/ 11 w 283"/>
                  <a:gd name="T13" fmla="*/ 0 h 272"/>
                  <a:gd name="T14" fmla="*/ 11 w 283"/>
                  <a:gd name="T15" fmla="*/ 63 h 272"/>
                  <a:gd name="T16" fmla="*/ 0 w 283"/>
                  <a:gd name="T17" fmla="*/ 73 h 272"/>
                  <a:gd name="T18" fmla="*/ 11 w 283"/>
                  <a:gd name="T19" fmla="*/ 84 h 272"/>
                  <a:gd name="T20" fmla="*/ 252 w 283"/>
                  <a:gd name="T21" fmla="*/ 84 h 272"/>
                  <a:gd name="T22" fmla="*/ 262 w 283"/>
                  <a:gd name="T23" fmla="*/ 73 h 272"/>
                  <a:gd name="T24" fmla="*/ 252 w 283"/>
                  <a:gd name="T25" fmla="*/ 63 h 272"/>
                  <a:gd name="T26" fmla="*/ 11 w 283"/>
                  <a:gd name="T27" fmla="*/ 63 h 272"/>
                  <a:gd name="T28" fmla="*/ 11 w 283"/>
                  <a:gd name="T29" fmla="*/ 126 h 272"/>
                  <a:gd name="T30" fmla="*/ 0 w 283"/>
                  <a:gd name="T31" fmla="*/ 136 h 272"/>
                  <a:gd name="T32" fmla="*/ 11 w 283"/>
                  <a:gd name="T33" fmla="*/ 147 h 272"/>
                  <a:gd name="T34" fmla="*/ 231 w 283"/>
                  <a:gd name="T35" fmla="*/ 147 h 272"/>
                  <a:gd name="T36" fmla="*/ 241 w 283"/>
                  <a:gd name="T37" fmla="*/ 136 h 272"/>
                  <a:gd name="T38" fmla="*/ 231 w 283"/>
                  <a:gd name="T39" fmla="*/ 126 h 272"/>
                  <a:gd name="T40" fmla="*/ 11 w 283"/>
                  <a:gd name="T41" fmla="*/ 126 h 272"/>
                  <a:gd name="T42" fmla="*/ 11 w 283"/>
                  <a:gd name="T43" fmla="*/ 189 h 272"/>
                  <a:gd name="T44" fmla="*/ 0 w 283"/>
                  <a:gd name="T45" fmla="*/ 199 h 272"/>
                  <a:gd name="T46" fmla="*/ 11 w 283"/>
                  <a:gd name="T47" fmla="*/ 210 h 272"/>
                  <a:gd name="T48" fmla="*/ 273 w 283"/>
                  <a:gd name="T49" fmla="*/ 210 h 272"/>
                  <a:gd name="T50" fmla="*/ 283 w 283"/>
                  <a:gd name="T51" fmla="*/ 199 h 272"/>
                  <a:gd name="T52" fmla="*/ 273 w 283"/>
                  <a:gd name="T53" fmla="*/ 189 h 272"/>
                  <a:gd name="T54" fmla="*/ 11 w 283"/>
                  <a:gd name="T55" fmla="*/ 189 h 272"/>
                  <a:gd name="T56" fmla="*/ 11 w 283"/>
                  <a:gd name="T57" fmla="*/ 252 h 272"/>
                  <a:gd name="T58" fmla="*/ 0 w 283"/>
                  <a:gd name="T59" fmla="*/ 262 h 272"/>
                  <a:gd name="T60" fmla="*/ 11 w 283"/>
                  <a:gd name="T61" fmla="*/ 272 h 272"/>
                  <a:gd name="T62" fmla="*/ 168 w 283"/>
                  <a:gd name="T63" fmla="*/ 272 h 272"/>
                  <a:gd name="T64" fmla="*/ 178 w 283"/>
                  <a:gd name="T65" fmla="*/ 262 h 272"/>
                  <a:gd name="T66" fmla="*/ 168 w 283"/>
                  <a:gd name="T67" fmla="*/ 252 h 272"/>
                  <a:gd name="T68" fmla="*/ 11 w 283"/>
                  <a:gd name="T69" fmla="*/ 25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72">
                    <a:moveTo>
                      <a:pt x="11" y="0"/>
                    </a:moveTo>
                    <a:cubicBezTo>
                      <a:pt x="5" y="0"/>
                      <a:pt x="0" y="5"/>
                      <a:pt x="0" y="10"/>
                    </a:cubicBezTo>
                    <a:cubicBezTo>
                      <a:pt x="0" y="16"/>
                      <a:pt x="5" y="21"/>
                      <a:pt x="11" y="21"/>
                    </a:cubicBezTo>
                    <a:lnTo>
                      <a:pt x="273" y="21"/>
                    </a:lnTo>
                    <a:cubicBezTo>
                      <a:pt x="279" y="21"/>
                      <a:pt x="283" y="16"/>
                      <a:pt x="283" y="10"/>
                    </a:cubicBezTo>
                    <a:cubicBezTo>
                      <a:pt x="283" y="5"/>
                      <a:pt x="279" y="0"/>
                      <a:pt x="273" y="0"/>
                    </a:cubicBezTo>
                    <a:lnTo>
                      <a:pt x="11" y="0"/>
                    </a:lnTo>
                    <a:close/>
                    <a:moveTo>
                      <a:pt x="11" y="63"/>
                    </a:moveTo>
                    <a:cubicBezTo>
                      <a:pt x="5" y="63"/>
                      <a:pt x="0" y="68"/>
                      <a:pt x="0" y="73"/>
                    </a:cubicBezTo>
                    <a:cubicBezTo>
                      <a:pt x="0" y="79"/>
                      <a:pt x="5" y="84"/>
                      <a:pt x="11" y="84"/>
                    </a:cubicBezTo>
                    <a:lnTo>
                      <a:pt x="252" y="84"/>
                    </a:lnTo>
                    <a:cubicBezTo>
                      <a:pt x="258" y="84"/>
                      <a:pt x="262" y="79"/>
                      <a:pt x="262" y="73"/>
                    </a:cubicBezTo>
                    <a:cubicBezTo>
                      <a:pt x="262" y="68"/>
                      <a:pt x="258" y="63"/>
                      <a:pt x="252" y="63"/>
                    </a:cubicBezTo>
                    <a:lnTo>
                      <a:pt x="11" y="63"/>
                    </a:lnTo>
                    <a:close/>
                    <a:moveTo>
                      <a:pt x="11" y="126"/>
                    </a:moveTo>
                    <a:cubicBezTo>
                      <a:pt x="5" y="126"/>
                      <a:pt x="0" y="130"/>
                      <a:pt x="0" y="136"/>
                    </a:cubicBezTo>
                    <a:cubicBezTo>
                      <a:pt x="0" y="142"/>
                      <a:pt x="5" y="147"/>
                      <a:pt x="11" y="147"/>
                    </a:cubicBezTo>
                    <a:lnTo>
                      <a:pt x="231" y="147"/>
                    </a:lnTo>
                    <a:cubicBezTo>
                      <a:pt x="236" y="147"/>
                      <a:pt x="241" y="142"/>
                      <a:pt x="241" y="136"/>
                    </a:cubicBezTo>
                    <a:cubicBezTo>
                      <a:pt x="241" y="130"/>
                      <a:pt x="236" y="126"/>
                      <a:pt x="231" y="126"/>
                    </a:cubicBezTo>
                    <a:lnTo>
                      <a:pt x="11" y="126"/>
                    </a:lnTo>
                    <a:close/>
                    <a:moveTo>
                      <a:pt x="11" y="189"/>
                    </a:moveTo>
                    <a:cubicBezTo>
                      <a:pt x="5" y="189"/>
                      <a:pt x="0" y="193"/>
                      <a:pt x="0" y="199"/>
                    </a:cubicBezTo>
                    <a:cubicBezTo>
                      <a:pt x="0" y="205"/>
                      <a:pt x="5" y="210"/>
                      <a:pt x="11" y="210"/>
                    </a:cubicBezTo>
                    <a:lnTo>
                      <a:pt x="273" y="210"/>
                    </a:lnTo>
                    <a:cubicBezTo>
                      <a:pt x="279" y="210"/>
                      <a:pt x="283" y="205"/>
                      <a:pt x="283" y="199"/>
                    </a:cubicBezTo>
                    <a:cubicBezTo>
                      <a:pt x="283" y="193"/>
                      <a:pt x="279" y="189"/>
                      <a:pt x="273" y="189"/>
                    </a:cubicBezTo>
                    <a:lnTo>
                      <a:pt x="11" y="189"/>
                    </a:lnTo>
                    <a:close/>
                    <a:moveTo>
                      <a:pt x="11" y="252"/>
                    </a:moveTo>
                    <a:cubicBezTo>
                      <a:pt x="5" y="252"/>
                      <a:pt x="0" y="256"/>
                      <a:pt x="0" y="262"/>
                    </a:cubicBezTo>
                    <a:cubicBezTo>
                      <a:pt x="0" y="268"/>
                      <a:pt x="5" y="272"/>
                      <a:pt x="11" y="272"/>
                    </a:cubicBezTo>
                    <a:lnTo>
                      <a:pt x="168" y="272"/>
                    </a:lnTo>
                    <a:cubicBezTo>
                      <a:pt x="174" y="272"/>
                      <a:pt x="178" y="268"/>
                      <a:pt x="178" y="262"/>
                    </a:cubicBezTo>
                    <a:cubicBezTo>
                      <a:pt x="178" y="256"/>
                      <a:pt x="174" y="252"/>
                      <a:pt x="168" y="252"/>
                    </a:cubicBezTo>
                    <a:lnTo>
                      <a:pt x="11" y="252"/>
                    </a:ln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cxnSp>
            <p:nvCxnSpPr>
              <p:cNvPr id="310" name="Separator 1" descr="&lt;Tags&gt;&lt;SMARTRESIZEANCHORS&gt;Absolute,None,Absolute,None&lt;/SMARTRESIZEANCHORS&gt;&lt;/Tags&gt;">
                <a:extLst>
                  <a:ext uri="{FF2B5EF4-FFF2-40B4-BE49-F238E27FC236}">
                    <a16:creationId xmlns:a16="http://schemas.microsoft.com/office/drawing/2014/main" id="{994014A1-5924-481C-954D-E4F212625C37}"/>
                  </a:ext>
                </a:extLst>
              </p:cNvPr>
              <p:cNvCxnSpPr>
                <a:cxnSpLocks/>
              </p:cNvCxnSpPr>
              <p:nvPr/>
            </p:nvCxnSpPr>
            <p:spPr bwMode="auto">
              <a:xfrm>
                <a:off x="3262596" y="3086271"/>
                <a:ext cx="0" cy="193772"/>
              </a:xfrm>
              <a:prstGeom prst="line">
                <a:avLst/>
              </a:prstGeom>
              <a:solidFill>
                <a:schemeClr val="bg1"/>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cxnSp>
          <p:sp>
            <p:nvSpPr>
              <p:cNvPr id="311" name="Strike-Through" descr="&lt;Tags&gt;&lt;SMARTRESIZEANCHORS&gt;Absolute,None,Absolute,None&lt;/SMARTRESIZEANCHORS&gt;&lt;/Tags&gt;">
                <a:extLst>
                  <a:ext uri="{FF2B5EF4-FFF2-40B4-BE49-F238E27FC236}">
                    <a16:creationId xmlns:a16="http://schemas.microsoft.com/office/drawing/2014/main" id="{5E3FA54C-F93B-4256-B7BD-F09371D47E60}"/>
                  </a:ext>
                </a:extLst>
              </p:cNvPr>
              <p:cNvSpPr>
                <a:spLocks noChangeAspect="1" noEditPoints="1"/>
              </p:cNvSpPr>
              <p:nvPr/>
            </p:nvSpPr>
            <p:spPr bwMode="auto">
              <a:xfrm>
                <a:off x="3016638" y="3116482"/>
                <a:ext cx="142875" cy="133350"/>
              </a:xfrm>
              <a:custGeom>
                <a:avLst/>
                <a:gdLst>
                  <a:gd name="T0" fmla="*/ 140 w 365"/>
                  <a:gd name="T1" fmla="*/ 5 h 339"/>
                  <a:gd name="T2" fmla="*/ 19 w 365"/>
                  <a:gd name="T3" fmla="*/ 146 h 339"/>
                  <a:gd name="T4" fmla="*/ 6 w 365"/>
                  <a:gd name="T5" fmla="*/ 149 h 339"/>
                  <a:gd name="T6" fmla="*/ 0 w 365"/>
                  <a:gd name="T7" fmla="*/ 178 h 339"/>
                  <a:gd name="T8" fmla="*/ 19 w 365"/>
                  <a:gd name="T9" fmla="*/ 193 h 339"/>
                  <a:gd name="T10" fmla="*/ 10 w 365"/>
                  <a:gd name="T11" fmla="*/ 327 h 339"/>
                  <a:gd name="T12" fmla="*/ 70 w 365"/>
                  <a:gd name="T13" fmla="*/ 339 h 339"/>
                  <a:gd name="T14" fmla="*/ 104 w 365"/>
                  <a:gd name="T15" fmla="*/ 269 h 339"/>
                  <a:gd name="T16" fmla="*/ 288 w 365"/>
                  <a:gd name="T17" fmla="*/ 333 h 339"/>
                  <a:gd name="T18" fmla="*/ 348 w 365"/>
                  <a:gd name="T19" fmla="*/ 339 h 339"/>
                  <a:gd name="T20" fmla="*/ 302 w 365"/>
                  <a:gd name="T21" fmla="*/ 193 h 339"/>
                  <a:gd name="T22" fmla="*/ 359 w 365"/>
                  <a:gd name="T23" fmla="*/ 189 h 339"/>
                  <a:gd name="T24" fmla="*/ 365 w 365"/>
                  <a:gd name="T25" fmla="*/ 178 h 339"/>
                  <a:gd name="T26" fmla="*/ 356 w 365"/>
                  <a:gd name="T27" fmla="*/ 147 h 339"/>
                  <a:gd name="T28" fmla="*/ 282 w 365"/>
                  <a:gd name="T29" fmla="*/ 146 h 339"/>
                  <a:gd name="T30" fmla="*/ 218 w 365"/>
                  <a:gd name="T31" fmla="*/ 0 h 339"/>
                  <a:gd name="T32" fmla="*/ 154 w 365"/>
                  <a:gd name="T33" fmla="*/ 17 h 339"/>
                  <a:gd name="T34" fmla="*/ 264 w 365"/>
                  <a:gd name="T35" fmla="*/ 146 h 339"/>
                  <a:gd name="T36" fmla="*/ 191 w 365"/>
                  <a:gd name="T37" fmla="*/ 49 h 339"/>
                  <a:gd name="T38" fmla="*/ 175 w 365"/>
                  <a:gd name="T39" fmla="*/ 49 h 339"/>
                  <a:gd name="T40" fmla="*/ 101 w 365"/>
                  <a:gd name="T41" fmla="*/ 146 h 339"/>
                  <a:gd name="T42" fmla="*/ 183 w 365"/>
                  <a:gd name="T43" fmla="*/ 74 h 339"/>
                  <a:gd name="T44" fmla="*/ 154 w 365"/>
                  <a:gd name="T45" fmla="*/ 146 h 339"/>
                  <a:gd name="T46" fmla="*/ 349 w 365"/>
                  <a:gd name="T47" fmla="*/ 162 h 339"/>
                  <a:gd name="T48" fmla="*/ 17 w 365"/>
                  <a:gd name="T49" fmla="*/ 176 h 339"/>
                  <a:gd name="T50" fmla="*/ 349 w 365"/>
                  <a:gd name="T51" fmla="*/ 162 h 339"/>
                  <a:gd name="T52" fmla="*/ 116 w 365"/>
                  <a:gd name="T53" fmla="*/ 193 h 339"/>
                  <a:gd name="T54" fmla="*/ 116 w 365"/>
                  <a:gd name="T55" fmla="*/ 225 h 339"/>
                  <a:gd name="T56" fmla="*/ 258 w 365"/>
                  <a:gd name="T57" fmla="*/ 214 h 339"/>
                  <a:gd name="T58" fmla="*/ 283 w 365"/>
                  <a:gd name="T59" fmla="*/ 193 h 339"/>
                  <a:gd name="T60" fmla="*/ 302 w 365"/>
                  <a:gd name="T61" fmla="*/ 322 h 339"/>
                  <a:gd name="T62" fmla="*/ 268 w 365"/>
                  <a:gd name="T63" fmla="*/ 252 h 339"/>
                  <a:gd name="T64" fmla="*/ 90 w 365"/>
                  <a:gd name="T65" fmla="*/ 257 h 339"/>
                  <a:gd name="T66" fmla="*/ 30 w 365"/>
                  <a:gd name="T67" fmla="*/ 322 h 339"/>
                  <a:gd name="T68" fmla="*/ 134 w 365"/>
                  <a:gd name="T69" fmla="*/ 193 h 339"/>
                  <a:gd name="T70" fmla="*/ 238 w 365"/>
                  <a:gd name="T71" fmla="*/ 209 h 339"/>
                  <a:gd name="T72" fmla="*/ 134 w 365"/>
                  <a:gd name="T73" fmla="*/ 19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5" h="339">
                    <a:moveTo>
                      <a:pt x="148" y="0"/>
                    </a:moveTo>
                    <a:cubicBezTo>
                      <a:pt x="145" y="0"/>
                      <a:pt x="141" y="2"/>
                      <a:pt x="140" y="5"/>
                    </a:cubicBezTo>
                    <a:lnTo>
                      <a:pt x="83" y="146"/>
                    </a:lnTo>
                    <a:lnTo>
                      <a:pt x="19" y="146"/>
                    </a:lnTo>
                    <a:lnTo>
                      <a:pt x="19" y="146"/>
                    </a:lnTo>
                    <a:cubicBezTo>
                      <a:pt x="14" y="146"/>
                      <a:pt x="9" y="147"/>
                      <a:pt x="6" y="149"/>
                    </a:cubicBezTo>
                    <a:cubicBezTo>
                      <a:pt x="2" y="152"/>
                      <a:pt x="0" y="157"/>
                      <a:pt x="0" y="160"/>
                    </a:cubicBezTo>
                    <a:lnTo>
                      <a:pt x="0" y="178"/>
                    </a:lnTo>
                    <a:cubicBezTo>
                      <a:pt x="0" y="183"/>
                      <a:pt x="4" y="187"/>
                      <a:pt x="7" y="189"/>
                    </a:cubicBezTo>
                    <a:cubicBezTo>
                      <a:pt x="10" y="192"/>
                      <a:pt x="14" y="193"/>
                      <a:pt x="19" y="193"/>
                    </a:cubicBezTo>
                    <a:lnTo>
                      <a:pt x="64" y="193"/>
                    </a:lnTo>
                    <a:lnTo>
                      <a:pt x="10" y="327"/>
                    </a:lnTo>
                    <a:cubicBezTo>
                      <a:pt x="8" y="332"/>
                      <a:pt x="12" y="339"/>
                      <a:pt x="17" y="339"/>
                    </a:cubicBezTo>
                    <a:lnTo>
                      <a:pt x="70" y="339"/>
                    </a:lnTo>
                    <a:cubicBezTo>
                      <a:pt x="73" y="339"/>
                      <a:pt x="76" y="336"/>
                      <a:pt x="77" y="333"/>
                    </a:cubicBezTo>
                    <a:lnTo>
                      <a:pt x="104" y="269"/>
                    </a:lnTo>
                    <a:lnTo>
                      <a:pt x="262" y="269"/>
                    </a:lnTo>
                    <a:lnTo>
                      <a:pt x="288" y="333"/>
                    </a:lnTo>
                    <a:cubicBezTo>
                      <a:pt x="289" y="336"/>
                      <a:pt x="293" y="339"/>
                      <a:pt x="296" y="339"/>
                    </a:cubicBezTo>
                    <a:lnTo>
                      <a:pt x="348" y="339"/>
                    </a:lnTo>
                    <a:cubicBezTo>
                      <a:pt x="354" y="339"/>
                      <a:pt x="358" y="332"/>
                      <a:pt x="356" y="327"/>
                    </a:cubicBezTo>
                    <a:lnTo>
                      <a:pt x="302" y="193"/>
                    </a:lnTo>
                    <a:lnTo>
                      <a:pt x="347" y="193"/>
                    </a:lnTo>
                    <a:cubicBezTo>
                      <a:pt x="351" y="193"/>
                      <a:pt x="355" y="192"/>
                      <a:pt x="359" y="189"/>
                    </a:cubicBezTo>
                    <a:cubicBezTo>
                      <a:pt x="362" y="187"/>
                      <a:pt x="365" y="183"/>
                      <a:pt x="365" y="178"/>
                    </a:cubicBezTo>
                    <a:lnTo>
                      <a:pt x="365" y="178"/>
                    </a:lnTo>
                    <a:lnTo>
                      <a:pt x="365" y="160"/>
                    </a:lnTo>
                    <a:cubicBezTo>
                      <a:pt x="365" y="154"/>
                      <a:pt x="360" y="149"/>
                      <a:pt x="356" y="147"/>
                    </a:cubicBezTo>
                    <a:cubicBezTo>
                      <a:pt x="352" y="146"/>
                      <a:pt x="349" y="146"/>
                      <a:pt x="347" y="146"/>
                    </a:cubicBezTo>
                    <a:lnTo>
                      <a:pt x="282" y="146"/>
                    </a:lnTo>
                    <a:lnTo>
                      <a:pt x="225" y="5"/>
                    </a:lnTo>
                    <a:cubicBezTo>
                      <a:pt x="224" y="2"/>
                      <a:pt x="221" y="0"/>
                      <a:pt x="218" y="0"/>
                    </a:cubicBezTo>
                    <a:lnTo>
                      <a:pt x="148" y="0"/>
                    </a:lnTo>
                    <a:close/>
                    <a:moveTo>
                      <a:pt x="154" y="17"/>
                    </a:moveTo>
                    <a:lnTo>
                      <a:pt x="212" y="17"/>
                    </a:lnTo>
                    <a:lnTo>
                      <a:pt x="264" y="146"/>
                    </a:lnTo>
                    <a:lnTo>
                      <a:pt x="230" y="146"/>
                    </a:lnTo>
                    <a:lnTo>
                      <a:pt x="191" y="49"/>
                    </a:lnTo>
                    <a:cubicBezTo>
                      <a:pt x="189" y="46"/>
                      <a:pt x="186" y="43"/>
                      <a:pt x="183" y="43"/>
                    </a:cubicBezTo>
                    <a:cubicBezTo>
                      <a:pt x="179" y="43"/>
                      <a:pt x="176" y="46"/>
                      <a:pt x="175" y="49"/>
                    </a:cubicBezTo>
                    <a:lnTo>
                      <a:pt x="136" y="146"/>
                    </a:lnTo>
                    <a:lnTo>
                      <a:pt x="101" y="146"/>
                    </a:lnTo>
                    <a:lnTo>
                      <a:pt x="154" y="17"/>
                    </a:lnTo>
                    <a:close/>
                    <a:moveTo>
                      <a:pt x="183" y="74"/>
                    </a:moveTo>
                    <a:lnTo>
                      <a:pt x="212" y="146"/>
                    </a:lnTo>
                    <a:lnTo>
                      <a:pt x="154" y="146"/>
                    </a:lnTo>
                    <a:lnTo>
                      <a:pt x="183" y="74"/>
                    </a:lnTo>
                    <a:close/>
                    <a:moveTo>
                      <a:pt x="349" y="162"/>
                    </a:moveTo>
                    <a:lnTo>
                      <a:pt x="349" y="176"/>
                    </a:lnTo>
                    <a:lnTo>
                      <a:pt x="17" y="176"/>
                    </a:lnTo>
                    <a:lnTo>
                      <a:pt x="17" y="162"/>
                    </a:lnTo>
                    <a:cubicBezTo>
                      <a:pt x="133" y="162"/>
                      <a:pt x="249" y="162"/>
                      <a:pt x="349" y="162"/>
                    </a:cubicBezTo>
                    <a:close/>
                    <a:moveTo>
                      <a:pt x="82" y="193"/>
                    </a:moveTo>
                    <a:lnTo>
                      <a:pt x="116" y="193"/>
                    </a:lnTo>
                    <a:lnTo>
                      <a:pt x="108" y="214"/>
                    </a:lnTo>
                    <a:cubicBezTo>
                      <a:pt x="106" y="219"/>
                      <a:pt x="110" y="225"/>
                      <a:pt x="116" y="225"/>
                    </a:cubicBezTo>
                    <a:lnTo>
                      <a:pt x="250" y="225"/>
                    </a:lnTo>
                    <a:cubicBezTo>
                      <a:pt x="255" y="225"/>
                      <a:pt x="260" y="219"/>
                      <a:pt x="258" y="214"/>
                    </a:cubicBezTo>
                    <a:lnTo>
                      <a:pt x="249" y="193"/>
                    </a:lnTo>
                    <a:lnTo>
                      <a:pt x="283" y="193"/>
                    </a:lnTo>
                    <a:lnTo>
                      <a:pt x="336" y="322"/>
                    </a:lnTo>
                    <a:lnTo>
                      <a:pt x="302" y="322"/>
                    </a:lnTo>
                    <a:lnTo>
                      <a:pt x="275" y="257"/>
                    </a:lnTo>
                    <a:cubicBezTo>
                      <a:pt x="274" y="254"/>
                      <a:pt x="271" y="252"/>
                      <a:pt x="268" y="252"/>
                    </a:cubicBezTo>
                    <a:lnTo>
                      <a:pt x="98" y="252"/>
                    </a:lnTo>
                    <a:cubicBezTo>
                      <a:pt x="95" y="252"/>
                      <a:pt x="91" y="254"/>
                      <a:pt x="90" y="257"/>
                    </a:cubicBezTo>
                    <a:lnTo>
                      <a:pt x="64" y="322"/>
                    </a:lnTo>
                    <a:lnTo>
                      <a:pt x="30" y="322"/>
                    </a:lnTo>
                    <a:lnTo>
                      <a:pt x="82" y="193"/>
                    </a:lnTo>
                    <a:close/>
                    <a:moveTo>
                      <a:pt x="134" y="193"/>
                    </a:moveTo>
                    <a:lnTo>
                      <a:pt x="231" y="193"/>
                    </a:lnTo>
                    <a:lnTo>
                      <a:pt x="238" y="209"/>
                    </a:lnTo>
                    <a:lnTo>
                      <a:pt x="128" y="209"/>
                    </a:lnTo>
                    <a:lnTo>
                      <a:pt x="134" y="193"/>
                    </a:ln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12" name="Underline" descr="&lt;Tags&gt;&lt;SMARTRESIZEANCHORS&gt;Absolute,None,Absolute,None&lt;/SMARTRESIZEANCHORS&gt;&lt;/Tags&gt;">
                <a:extLst>
                  <a:ext uri="{FF2B5EF4-FFF2-40B4-BE49-F238E27FC236}">
                    <a16:creationId xmlns:a16="http://schemas.microsoft.com/office/drawing/2014/main" id="{545084F7-5B54-4E67-8630-E0E77DA1FADA}"/>
                  </a:ext>
                </a:extLst>
              </p:cNvPr>
              <p:cNvSpPr>
                <a:spLocks noChangeAspect="1" noEditPoints="1"/>
              </p:cNvSpPr>
              <p:nvPr/>
            </p:nvSpPr>
            <p:spPr bwMode="auto">
              <a:xfrm>
                <a:off x="2794492" y="3116482"/>
                <a:ext cx="119063" cy="133350"/>
              </a:xfrm>
              <a:custGeom>
                <a:avLst/>
                <a:gdLst>
                  <a:gd name="T0" fmla="*/ 122 w 300"/>
                  <a:gd name="T1" fmla="*/ 0 h 339"/>
                  <a:gd name="T2" fmla="*/ 114 w 300"/>
                  <a:gd name="T3" fmla="*/ 5 h 339"/>
                  <a:gd name="T4" fmla="*/ 9 w 300"/>
                  <a:gd name="T5" fmla="*/ 265 h 339"/>
                  <a:gd name="T6" fmla="*/ 16 w 300"/>
                  <a:gd name="T7" fmla="*/ 276 h 339"/>
                  <a:gd name="T8" fmla="*/ 59 w 300"/>
                  <a:gd name="T9" fmla="*/ 276 h 339"/>
                  <a:gd name="T10" fmla="*/ 66 w 300"/>
                  <a:gd name="T11" fmla="*/ 271 h 339"/>
                  <a:gd name="T12" fmla="*/ 87 w 300"/>
                  <a:gd name="T13" fmla="*/ 220 h 339"/>
                  <a:gd name="T14" fmla="*/ 212 w 300"/>
                  <a:gd name="T15" fmla="*/ 220 h 339"/>
                  <a:gd name="T16" fmla="*/ 233 w 300"/>
                  <a:gd name="T17" fmla="*/ 271 h 339"/>
                  <a:gd name="T18" fmla="*/ 241 w 300"/>
                  <a:gd name="T19" fmla="*/ 276 h 339"/>
                  <a:gd name="T20" fmla="*/ 283 w 300"/>
                  <a:gd name="T21" fmla="*/ 276 h 339"/>
                  <a:gd name="T22" fmla="*/ 291 w 300"/>
                  <a:gd name="T23" fmla="*/ 265 h 339"/>
                  <a:gd name="T24" fmla="*/ 186 w 300"/>
                  <a:gd name="T25" fmla="*/ 5 h 339"/>
                  <a:gd name="T26" fmla="*/ 178 w 300"/>
                  <a:gd name="T27" fmla="*/ 0 h 339"/>
                  <a:gd name="T28" fmla="*/ 122 w 300"/>
                  <a:gd name="T29" fmla="*/ 0 h 339"/>
                  <a:gd name="T30" fmla="*/ 127 w 300"/>
                  <a:gd name="T31" fmla="*/ 17 h 339"/>
                  <a:gd name="T32" fmla="*/ 172 w 300"/>
                  <a:gd name="T33" fmla="*/ 17 h 339"/>
                  <a:gd name="T34" fmla="*/ 271 w 300"/>
                  <a:gd name="T35" fmla="*/ 259 h 339"/>
                  <a:gd name="T36" fmla="*/ 247 w 300"/>
                  <a:gd name="T37" fmla="*/ 259 h 339"/>
                  <a:gd name="T38" fmla="*/ 226 w 300"/>
                  <a:gd name="T39" fmla="*/ 209 h 339"/>
                  <a:gd name="T40" fmla="*/ 218 w 300"/>
                  <a:gd name="T41" fmla="*/ 203 h 339"/>
                  <a:gd name="T42" fmla="*/ 81 w 300"/>
                  <a:gd name="T43" fmla="*/ 203 h 339"/>
                  <a:gd name="T44" fmla="*/ 74 w 300"/>
                  <a:gd name="T45" fmla="*/ 209 h 339"/>
                  <a:gd name="T46" fmla="*/ 53 w 300"/>
                  <a:gd name="T47" fmla="*/ 259 h 339"/>
                  <a:gd name="T48" fmla="*/ 29 w 300"/>
                  <a:gd name="T49" fmla="*/ 259 h 339"/>
                  <a:gd name="T50" fmla="*/ 127 w 300"/>
                  <a:gd name="T51" fmla="*/ 17 h 339"/>
                  <a:gd name="T52" fmla="*/ 150 w 300"/>
                  <a:gd name="T53" fmla="*/ 35 h 339"/>
                  <a:gd name="T54" fmla="*/ 142 w 300"/>
                  <a:gd name="T55" fmla="*/ 40 h 339"/>
                  <a:gd name="T56" fmla="*/ 88 w 300"/>
                  <a:gd name="T57" fmla="*/ 174 h 339"/>
                  <a:gd name="T58" fmla="*/ 96 w 300"/>
                  <a:gd name="T59" fmla="*/ 185 h 339"/>
                  <a:gd name="T60" fmla="*/ 204 w 300"/>
                  <a:gd name="T61" fmla="*/ 185 h 339"/>
                  <a:gd name="T62" fmla="*/ 212 w 300"/>
                  <a:gd name="T63" fmla="*/ 174 h 339"/>
                  <a:gd name="T64" fmla="*/ 158 w 300"/>
                  <a:gd name="T65" fmla="*/ 40 h 339"/>
                  <a:gd name="T66" fmla="*/ 150 w 300"/>
                  <a:gd name="T67" fmla="*/ 35 h 339"/>
                  <a:gd name="T68" fmla="*/ 150 w 300"/>
                  <a:gd name="T69" fmla="*/ 66 h 339"/>
                  <a:gd name="T70" fmla="*/ 191 w 300"/>
                  <a:gd name="T71" fmla="*/ 168 h 339"/>
                  <a:gd name="T72" fmla="*/ 108 w 300"/>
                  <a:gd name="T73" fmla="*/ 168 h 339"/>
                  <a:gd name="T74" fmla="*/ 150 w 300"/>
                  <a:gd name="T75" fmla="*/ 66 h 339"/>
                  <a:gd name="T76" fmla="*/ 16 w 300"/>
                  <a:gd name="T77" fmla="*/ 292 h 339"/>
                  <a:gd name="T78" fmla="*/ 16 w 300"/>
                  <a:gd name="T79" fmla="*/ 292 h 339"/>
                  <a:gd name="T80" fmla="*/ 4 w 300"/>
                  <a:gd name="T81" fmla="*/ 296 h 339"/>
                  <a:gd name="T82" fmla="*/ 0 w 300"/>
                  <a:gd name="T83" fmla="*/ 306 h 339"/>
                  <a:gd name="T84" fmla="*/ 0 w 300"/>
                  <a:gd name="T85" fmla="*/ 324 h 339"/>
                  <a:gd name="T86" fmla="*/ 5 w 300"/>
                  <a:gd name="T87" fmla="*/ 335 h 339"/>
                  <a:gd name="T88" fmla="*/ 16 w 300"/>
                  <a:gd name="T89" fmla="*/ 339 h 339"/>
                  <a:gd name="T90" fmla="*/ 283 w 300"/>
                  <a:gd name="T91" fmla="*/ 339 h 339"/>
                  <a:gd name="T92" fmla="*/ 294 w 300"/>
                  <a:gd name="T93" fmla="*/ 335 h 339"/>
                  <a:gd name="T94" fmla="*/ 300 w 300"/>
                  <a:gd name="T95" fmla="*/ 324 h 339"/>
                  <a:gd name="T96" fmla="*/ 300 w 300"/>
                  <a:gd name="T97" fmla="*/ 324 h 339"/>
                  <a:gd name="T98" fmla="*/ 300 w 300"/>
                  <a:gd name="T99" fmla="*/ 306 h 339"/>
                  <a:gd name="T100" fmla="*/ 293 w 300"/>
                  <a:gd name="T101" fmla="*/ 295 h 339"/>
                  <a:gd name="T102" fmla="*/ 283 w 300"/>
                  <a:gd name="T103" fmla="*/ 292 h 339"/>
                  <a:gd name="T104" fmla="*/ 16 w 300"/>
                  <a:gd name="T105" fmla="*/ 292 h 339"/>
                  <a:gd name="T106" fmla="*/ 16 w 300"/>
                  <a:gd name="T107" fmla="*/ 309 h 339"/>
                  <a:gd name="T108" fmla="*/ 283 w 300"/>
                  <a:gd name="T109" fmla="*/ 309 h 339"/>
                  <a:gd name="T110" fmla="*/ 283 w 300"/>
                  <a:gd name="T111" fmla="*/ 309 h 339"/>
                  <a:gd name="T112" fmla="*/ 283 w 300"/>
                  <a:gd name="T113" fmla="*/ 322 h 339"/>
                  <a:gd name="T114" fmla="*/ 16 w 300"/>
                  <a:gd name="T115" fmla="*/ 322 h 339"/>
                  <a:gd name="T116" fmla="*/ 16 w 300"/>
                  <a:gd name="T117" fmla="*/ 30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 h="339">
                    <a:moveTo>
                      <a:pt x="122" y="0"/>
                    </a:moveTo>
                    <a:cubicBezTo>
                      <a:pt x="118" y="0"/>
                      <a:pt x="115" y="2"/>
                      <a:pt x="114" y="5"/>
                    </a:cubicBezTo>
                    <a:lnTo>
                      <a:pt x="9" y="265"/>
                    </a:lnTo>
                    <a:cubicBezTo>
                      <a:pt x="7" y="270"/>
                      <a:pt x="11" y="276"/>
                      <a:pt x="16" y="276"/>
                    </a:cubicBezTo>
                    <a:lnTo>
                      <a:pt x="59" y="276"/>
                    </a:lnTo>
                    <a:cubicBezTo>
                      <a:pt x="62" y="276"/>
                      <a:pt x="65" y="274"/>
                      <a:pt x="66" y="271"/>
                    </a:cubicBezTo>
                    <a:lnTo>
                      <a:pt x="87" y="220"/>
                    </a:lnTo>
                    <a:lnTo>
                      <a:pt x="212" y="220"/>
                    </a:lnTo>
                    <a:lnTo>
                      <a:pt x="233" y="271"/>
                    </a:lnTo>
                    <a:cubicBezTo>
                      <a:pt x="234" y="274"/>
                      <a:pt x="238" y="276"/>
                      <a:pt x="241" y="276"/>
                    </a:cubicBezTo>
                    <a:lnTo>
                      <a:pt x="283" y="276"/>
                    </a:lnTo>
                    <a:cubicBezTo>
                      <a:pt x="288" y="276"/>
                      <a:pt x="293" y="270"/>
                      <a:pt x="291" y="265"/>
                    </a:cubicBezTo>
                    <a:lnTo>
                      <a:pt x="186" y="5"/>
                    </a:lnTo>
                    <a:cubicBezTo>
                      <a:pt x="184" y="2"/>
                      <a:pt x="181" y="0"/>
                      <a:pt x="178" y="0"/>
                    </a:cubicBezTo>
                    <a:lnTo>
                      <a:pt x="122" y="0"/>
                    </a:lnTo>
                    <a:close/>
                    <a:moveTo>
                      <a:pt x="127" y="17"/>
                    </a:moveTo>
                    <a:lnTo>
                      <a:pt x="172" y="17"/>
                    </a:lnTo>
                    <a:lnTo>
                      <a:pt x="271" y="259"/>
                    </a:lnTo>
                    <a:lnTo>
                      <a:pt x="247" y="259"/>
                    </a:lnTo>
                    <a:lnTo>
                      <a:pt x="226" y="209"/>
                    </a:lnTo>
                    <a:cubicBezTo>
                      <a:pt x="225" y="206"/>
                      <a:pt x="221" y="203"/>
                      <a:pt x="218" y="203"/>
                    </a:cubicBezTo>
                    <a:lnTo>
                      <a:pt x="81" y="203"/>
                    </a:lnTo>
                    <a:cubicBezTo>
                      <a:pt x="78" y="203"/>
                      <a:pt x="75" y="206"/>
                      <a:pt x="74" y="209"/>
                    </a:cubicBezTo>
                    <a:lnTo>
                      <a:pt x="53" y="259"/>
                    </a:lnTo>
                    <a:lnTo>
                      <a:pt x="29" y="259"/>
                    </a:lnTo>
                    <a:lnTo>
                      <a:pt x="127" y="17"/>
                    </a:lnTo>
                    <a:close/>
                    <a:moveTo>
                      <a:pt x="150" y="35"/>
                    </a:moveTo>
                    <a:cubicBezTo>
                      <a:pt x="146" y="35"/>
                      <a:pt x="143" y="37"/>
                      <a:pt x="142" y="40"/>
                    </a:cubicBezTo>
                    <a:lnTo>
                      <a:pt x="88" y="174"/>
                    </a:lnTo>
                    <a:cubicBezTo>
                      <a:pt x="86" y="179"/>
                      <a:pt x="90" y="185"/>
                      <a:pt x="96" y="185"/>
                    </a:cubicBezTo>
                    <a:lnTo>
                      <a:pt x="204" y="185"/>
                    </a:lnTo>
                    <a:cubicBezTo>
                      <a:pt x="209" y="185"/>
                      <a:pt x="214" y="179"/>
                      <a:pt x="212" y="174"/>
                    </a:cubicBezTo>
                    <a:lnTo>
                      <a:pt x="158" y="40"/>
                    </a:lnTo>
                    <a:cubicBezTo>
                      <a:pt x="156" y="37"/>
                      <a:pt x="153" y="35"/>
                      <a:pt x="150" y="35"/>
                    </a:cubicBezTo>
                    <a:close/>
                    <a:moveTo>
                      <a:pt x="150" y="66"/>
                    </a:moveTo>
                    <a:lnTo>
                      <a:pt x="191" y="168"/>
                    </a:lnTo>
                    <a:lnTo>
                      <a:pt x="108" y="168"/>
                    </a:lnTo>
                    <a:lnTo>
                      <a:pt x="150" y="66"/>
                    </a:lnTo>
                    <a:close/>
                    <a:moveTo>
                      <a:pt x="16" y="292"/>
                    </a:moveTo>
                    <a:lnTo>
                      <a:pt x="16" y="292"/>
                    </a:lnTo>
                    <a:cubicBezTo>
                      <a:pt x="12" y="292"/>
                      <a:pt x="8" y="293"/>
                      <a:pt x="4" y="296"/>
                    </a:cubicBezTo>
                    <a:cubicBezTo>
                      <a:pt x="1" y="299"/>
                      <a:pt x="0" y="303"/>
                      <a:pt x="0" y="306"/>
                    </a:cubicBezTo>
                    <a:lnTo>
                      <a:pt x="0" y="324"/>
                    </a:lnTo>
                    <a:cubicBezTo>
                      <a:pt x="0" y="329"/>
                      <a:pt x="2" y="332"/>
                      <a:pt x="5" y="335"/>
                    </a:cubicBezTo>
                    <a:cubicBezTo>
                      <a:pt x="8" y="337"/>
                      <a:pt x="12" y="339"/>
                      <a:pt x="16" y="339"/>
                    </a:cubicBezTo>
                    <a:lnTo>
                      <a:pt x="283" y="339"/>
                    </a:lnTo>
                    <a:cubicBezTo>
                      <a:pt x="287" y="339"/>
                      <a:pt x="291" y="337"/>
                      <a:pt x="294" y="335"/>
                    </a:cubicBezTo>
                    <a:cubicBezTo>
                      <a:pt x="297" y="332"/>
                      <a:pt x="300" y="329"/>
                      <a:pt x="300" y="324"/>
                    </a:cubicBezTo>
                    <a:lnTo>
                      <a:pt x="300" y="324"/>
                    </a:lnTo>
                    <a:lnTo>
                      <a:pt x="300" y="306"/>
                    </a:lnTo>
                    <a:cubicBezTo>
                      <a:pt x="299" y="301"/>
                      <a:pt x="296" y="297"/>
                      <a:pt x="293" y="295"/>
                    </a:cubicBezTo>
                    <a:cubicBezTo>
                      <a:pt x="290" y="293"/>
                      <a:pt x="286" y="292"/>
                      <a:pt x="283" y="292"/>
                    </a:cubicBezTo>
                    <a:lnTo>
                      <a:pt x="16" y="292"/>
                    </a:lnTo>
                    <a:close/>
                    <a:moveTo>
                      <a:pt x="16" y="309"/>
                    </a:moveTo>
                    <a:lnTo>
                      <a:pt x="283" y="309"/>
                    </a:lnTo>
                    <a:lnTo>
                      <a:pt x="283" y="309"/>
                    </a:lnTo>
                    <a:lnTo>
                      <a:pt x="283" y="322"/>
                    </a:lnTo>
                    <a:lnTo>
                      <a:pt x="16" y="322"/>
                    </a:lnTo>
                    <a:lnTo>
                      <a:pt x="16" y="309"/>
                    </a:ln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13" name="Italic" descr="&lt;Tags&gt;&lt;SMARTRESIZEANCHORS&gt;Absolute,None,Absolute,None&lt;/SMARTRESIZEANCHORS&gt;&lt;/Tags&gt;">
                <a:extLst>
                  <a:ext uri="{FF2B5EF4-FFF2-40B4-BE49-F238E27FC236}">
                    <a16:creationId xmlns:a16="http://schemas.microsoft.com/office/drawing/2014/main" id="{14DC7F75-2D02-4CBD-9496-C1FE49528A8B}"/>
                  </a:ext>
                </a:extLst>
              </p:cNvPr>
              <p:cNvSpPr>
                <a:spLocks noChangeAspect="1" noEditPoints="1"/>
              </p:cNvSpPr>
              <p:nvPr/>
            </p:nvSpPr>
            <p:spPr bwMode="auto">
              <a:xfrm>
                <a:off x="2554884" y="3116482"/>
                <a:ext cx="136525" cy="133350"/>
              </a:xfrm>
              <a:custGeom>
                <a:avLst/>
                <a:gdLst>
                  <a:gd name="T0" fmla="*/ 272 w 345"/>
                  <a:gd name="T1" fmla="*/ 0 h 339"/>
                  <a:gd name="T2" fmla="*/ 265 w 345"/>
                  <a:gd name="T3" fmla="*/ 3 h 339"/>
                  <a:gd name="T4" fmla="*/ 4 w 345"/>
                  <a:gd name="T5" fmla="*/ 325 h 339"/>
                  <a:gd name="T6" fmla="*/ 11 w 345"/>
                  <a:gd name="T7" fmla="*/ 339 h 339"/>
                  <a:gd name="T8" fmla="*/ 67 w 345"/>
                  <a:gd name="T9" fmla="*/ 339 h 339"/>
                  <a:gd name="T10" fmla="*/ 74 w 345"/>
                  <a:gd name="T11" fmla="*/ 335 h 339"/>
                  <a:gd name="T12" fmla="*/ 128 w 345"/>
                  <a:gd name="T13" fmla="*/ 269 h 339"/>
                  <a:gd name="T14" fmla="*/ 285 w 345"/>
                  <a:gd name="T15" fmla="*/ 269 h 339"/>
                  <a:gd name="T16" fmla="*/ 285 w 345"/>
                  <a:gd name="T17" fmla="*/ 330 h 339"/>
                  <a:gd name="T18" fmla="*/ 293 w 345"/>
                  <a:gd name="T19" fmla="*/ 339 h 339"/>
                  <a:gd name="T20" fmla="*/ 337 w 345"/>
                  <a:gd name="T21" fmla="*/ 339 h 339"/>
                  <a:gd name="T22" fmla="*/ 345 w 345"/>
                  <a:gd name="T23" fmla="*/ 330 h 339"/>
                  <a:gd name="T24" fmla="*/ 345 w 345"/>
                  <a:gd name="T25" fmla="*/ 8 h 339"/>
                  <a:gd name="T26" fmla="*/ 337 w 345"/>
                  <a:gd name="T27" fmla="*/ 0 h 339"/>
                  <a:gd name="T28" fmla="*/ 272 w 345"/>
                  <a:gd name="T29" fmla="*/ 0 h 339"/>
                  <a:gd name="T30" fmla="*/ 276 w 345"/>
                  <a:gd name="T31" fmla="*/ 17 h 339"/>
                  <a:gd name="T32" fmla="*/ 329 w 345"/>
                  <a:gd name="T33" fmla="*/ 17 h 339"/>
                  <a:gd name="T34" fmla="*/ 329 w 345"/>
                  <a:gd name="T35" fmla="*/ 322 h 339"/>
                  <a:gd name="T36" fmla="*/ 302 w 345"/>
                  <a:gd name="T37" fmla="*/ 322 h 339"/>
                  <a:gd name="T38" fmla="*/ 302 w 345"/>
                  <a:gd name="T39" fmla="*/ 261 h 339"/>
                  <a:gd name="T40" fmla="*/ 293 w 345"/>
                  <a:gd name="T41" fmla="*/ 252 h 339"/>
                  <a:gd name="T42" fmla="*/ 124 w 345"/>
                  <a:gd name="T43" fmla="*/ 252 h 339"/>
                  <a:gd name="T44" fmla="*/ 117 w 345"/>
                  <a:gd name="T45" fmla="*/ 255 h 339"/>
                  <a:gd name="T46" fmla="*/ 63 w 345"/>
                  <a:gd name="T47" fmla="*/ 322 h 339"/>
                  <a:gd name="T48" fmla="*/ 28 w 345"/>
                  <a:gd name="T49" fmla="*/ 322 h 339"/>
                  <a:gd name="T50" fmla="*/ 276 w 345"/>
                  <a:gd name="T51" fmla="*/ 17 h 339"/>
                  <a:gd name="T52" fmla="*/ 293 w 345"/>
                  <a:gd name="T53" fmla="*/ 43 h 339"/>
                  <a:gd name="T54" fmla="*/ 287 w 345"/>
                  <a:gd name="T55" fmla="*/ 46 h 339"/>
                  <a:gd name="T56" fmla="*/ 152 w 345"/>
                  <a:gd name="T57" fmla="*/ 212 h 339"/>
                  <a:gd name="T58" fmla="*/ 159 w 345"/>
                  <a:gd name="T59" fmla="*/ 225 h 339"/>
                  <a:gd name="T60" fmla="*/ 293 w 345"/>
                  <a:gd name="T61" fmla="*/ 225 h 339"/>
                  <a:gd name="T62" fmla="*/ 302 w 345"/>
                  <a:gd name="T63" fmla="*/ 217 h 339"/>
                  <a:gd name="T64" fmla="*/ 302 w 345"/>
                  <a:gd name="T65" fmla="*/ 52 h 339"/>
                  <a:gd name="T66" fmla="*/ 293 w 345"/>
                  <a:gd name="T67" fmla="*/ 43 h 339"/>
                  <a:gd name="T68" fmla="*/ 285 w 345"/>
                  <a:gd name="T69" fmla="*/ 75 h 339"/>
                  <a:gd name="T70" fmla="*/ 285 w 345"/>
                  <a:gd name="T71" fmla="*/ 209 h 339"/>
                  <a:gd name="T72" fmla="*/ 177 w 345"/>
                  <a:gd name="T73" fmla="*/ 209 h 339"/>
                  <a:gd name="T74" fmla="*/ 285 w 345"/>
                  <a:gd name="T75" fmla="*/ 7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339">
                    <a:moveTo>
                      <a:pt x="272" y="0"/>
                    </a:moveTo>
                    <a:cubicBezTo>
                      <a:pt x="269" y="0"/>
                      <a:pt x="267" y="1"/>
                      <a:pt x="265" y="3"/>
                    </a:cubicBezTo>
                    <a:lnTo>
                      <a:pt x="4" y="325"/>
                    </a:lnTo>
                    <a:cubicBezTo>
                      <a:pt x="0" y="330"/>
                      <a:pt x="4" y="339"/>
                      <a:pt x="11" y="339"/>
                    </a:cubicBezTo>
                    <a:lnTo>
                      <a:pt x="67" y="339"/>
                    </a:lnTo>
                    <a:cubicBezTo>
                      <a:pt x="70" y="339"/>
                      <a:pt x="72" y="337"/>
                      <a:pt x="74" y="335"/>
                    </a:cubicBezTo>
                    <a:lnTo>
                      <a:pt x="128" y="269"/>
                    </a:lnTo>
                    <a:lnTo>
                      <a:pt x="285" y="269"/>
                    </a:lnTo>
                    <a:lnTo>
                      <a:pt x="285" y="330"/>
                    </a:lnTo>
                    <a:cubicBezTo>
                      <a:pt x="285" y="335"/>
                      <a:pt x="289" y="339"/>
                      <a:pt x="293" y="339"/>
                    </a:cubicBezTo>
                    <a:lnTo>
                      <a:pt x="337" y="339"/>
                    </a:lnTo>
                    <a:cubicBezTo>
                      <a:pt x="341" y="339"/>
                      <a:pt x="345" y="335"/>
                      <a:pt x="345" y="330"/>
                    </a:cubicBezTo>
                    <a:lnTo>
                      <a:pt x="345" y="8"/>
                    </a:lnTo>
                    <a:cubicBezTo>
                      <a:pt x="345" y="4"/>
                      <a:pt x="341" y="0"/>
                      <a:pt x="337" y="0"/>
                    </a:cubicBezTo>
                    <a:lnTo>
                      <a:pt x="272" y="0"/>
                    </a:lnTo>
                    <a:close/>
                    <a:moveTo>
                      <a:pt x="276" y="17"/>
                    </a:moveTo>
                    <a:lnTo>
                      <a:pt x="329" y="17"/>
                    </a:lnTo>
                    <a:lnTo>
                      <a:pt x="329" y="322"/>
                    </a:lnTo>
                    <a:lnTo>
                      <a:pt x="302" y="322"/>
                    </a:lnTo>
                    <a:lnTo>
                      <a:pt x="302" y="261"/>
                    </a:lnTo>
                    <a:cubicBezTo>
                      <a:pt x="302" y="256"/>
                      <a:pt x="298" y="252"/>
                      <a:pt x="293" y="252"/>
                    </a:cubicBezTo>
                    <a:lnTo>
                      <a:pt x="124" y="252"/>
                    </a:lnTo>
                    <a:cubicBezTo>
                      <a:pt x="121" y="252"/>
                      <a:pt x="119" y="253"/>
                      <a:pt x="117" y="255"/>
                    </a:cubicBezTo>
                    <a:lnTo>
                      <a:pt x="63" y="322"/>
                    </a:lnTo>
                    <a:lnTo>
                      <a:pt x="28" y="322"/>
                    </a:lnTo>
                    <a:lnTo>
                      <a:pt x="276" y="17"/>
                    </a:lnTo>
                    <a:close/>
                    <a:moveTo>
                      <a:pt x="293" y="43"/>
                    </a:moveTo>
                    <a:cubicBezTo>
                      <a:pt x="291" y="43"/>
                      <a:pt x="288" y="45"/>
                      <a:pt x="287" y="46"/>
                    </a:cubicBezTo>
                    <a:lnTo>
                      <a:pt x="152" y="212"/>
                    </a:lnTo>
                    <a:cubicBezTo>
                      <a:pt x="148" y="217"/>
                      <a:pt x="153" y="225"/>
                      <a:pt x="159" y="225"/>
                    </a:cubicBezTo>
                    <a:lnTo>
                      <a:pt x="293" y="225"/>
                    </a:lnTo>
                    <a:cubicBezTo>
                      <a:pt x="298" y="225"/>
                      <a:pt x="302" y="221"/>
                      <a:pt x="302" y="217"/>
                    </a:cubicBezTo>
                    <a:lnTo>
                      <a:pt x="302" y="52"/>
                    </a:lnTo>
                    <a:cubicBezTo>
                      <a:pt x="302" y="47"/>
                      <a:pt x="298" y="43"/>
                      <a:pt x="293" y="43"/>
                    </a:cubicBezTo>
                    <a:close/>
                    <a:moveTo>
                      <a:pt x="285" y="75"/>
                    </a:moveTo>
                    <a:lnTo>
                      <a:pt x="285" y="209"/>
                    </a:lnTo>
                    <a:lnTo>
                      <a:pt x="177" y="209"/>
                    </a:lnTo>
                    <a:lnTo>
                      <a:pt x="285" y="75"/>
                    </a:ln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14" name="Bold" descr="&lt;Tags&gt;&lt;SMARTRESIZEANCHORS&gt;Absolute,None,Absolute,None&lt;/SMARTRESIZEANCHORS&gt;&lt;/Tags&gt;">
                <a:extLst>
                  <a:ext uri="{FF2B5EF4-FFF2-40B4-BE49-F238E27FC236}">
                    <a16:creationId xmlns:a16="http://schemas.microsoft.com/office/drawing/2014/main" id="{672BA9BB-5EF4-442C-A255-FDC00929582C}"/>
                  </a:ext>
                </a:extLst>
              </p:cNvPr>
              <p:cNvSpPr>
                <a:spLocks noChangeAspect="1" noEditPoints="1"/>
              </p:cNvSpPr>
              <p:nvPr/>
            </p:nvSpPr>
            <p:spPr bwMode="auto">
              <a:xfrm>
                <a:off x="2299401" y="3116482"/>
                <a:ext cx="152400" cy="133350"/>
              </a:xfrm>
              <a:custGeom>
                <a:avLst/>
                <a:gdLst>
                  <a:gd name="T0" fmla="*/ 141 w 387"/>
                  <a:gd name="T1" fmla="*/ 0 h 339"/>
                  <a:gd name="T2" fmla="*/ 134 w 387"/>
                  <a:gd name="T3" fmla="*/ 5 h 339"/>
                  <a:gd name="T4" fmla="*/ 3 w 387"/>
                  <a:gd name="T5" fmla="*/ 327 h 339"/>
                  <a:gd name="T6" fmla="*/ 10 w 387"/>
                  <a:gd name="T7" fmla="*/ 339 h 339"/>
                  <a:gd name="T8" fmla="*/ 98 w 387"/>
                  <a:gd name="T9" fmla="*/ 339 h 339"/>
                  <a:gd name="T10" fmla="*/ 106 w 387"/>
                  <a:gd name="T11" fmla="*/ 333 h 339"/>
                  <a:gd name="T12" fmla="*/ 123 w 387"/>
                  <a:gd name="T13" fmla="*/ 286 h 339"/>
                  <a:gd name="T14" fmla="*/ 264 w 387"/>
                  <a:gd name="T15" fmla="*/ 286 h 339"/>
                  <a:gd name="T16" fmla="*/ 282 w 387"/>
                  <a:gd name="T17" fmla="*/ 333 h 339"/>
                  <a:gd name="T18" fmla="*/ 290 w 387"/>
                  <a:gd name="T19" fmla="*/ 339 h 339"/>
                  <a:gd name="T20" fmla="*/ 377 w 387"/>
                  <a:gd name="T21" fmla="*/ 339 h 339"/>
                  <a:gd name="T22" fmla="*/ 385 w 387"/>
                  <a:gd name="T23" fmla="*/ 327 h 339"/>
                  <a:gd name="T24" fmla="*/ 254 w 387"/>
                  <a:gd name="T25" fmla="*/ 5 h 339"/>
                  <a:gd name="T26" fmla="*/ 246 w 387"/>
                  <a:gd name="T27" fmla="*/ 0 h 339"/>
                  <a:gd name="T28" fmla="*/ 141 w 387"/>
                  <a:gd name="T29" fmla="*/ 0 h 339"/>
                  <a:gd name="T30" fmla="*/ 147 w 387"/>
                  <a:gd name="T31" fmla="*/ 17 h 339"/>
                  <a:gd name="T32" fmla="*/ 241 w 387"/>
                  <a:gd name="T33" fmla="*/ 17 h 339"/>
                  <a:gd name="T34" fmla="*/ 365 w 387"/>
                  <a:gd name="T35" fmla="*/ 322 h 339"/>
                  <a:gd name="T36" fmla="*/ 296 w 387"/>
                  <a:gd name="T37" fmla="*/ 322 h 339"/>
                  <a:gd name="T38" fmla="*/ 278 w 387"/>
                  <a:gd name="T39" fmla="*/ 275 h 339"/>
                  <a:gd name="T40" fmla="*/ 270 w 387"/>
                  <a:gd name="T41" fmla="*/ 270 h 339"/>
                  <a:gd name="T42" fmla="*/ 117 w 387"/>
                  <a:gd name="T43" fmla="*/ 270 h 339"/>
                  <a:gd name="T44" fmla="*/ 109 w 387"/>
                  <a:gd name="T45" fmla="*/ 275 h 339"/>
                  <a:gd name="T46" fmla="*/ 92 w 387"/>
                  <a:gd name="T47" fmla="*/ 322 h 339"/>
                  <a:gd name="T48" fmla="*/ 23 w 387"/>
                  <a:gd name="T49" fmla="*/ 322 h 339"/>
                  <a:gd name="T50" fmla="*/ 147 w 387"/>
                  <a:gd name="T51" fmla="*/ 17 h 339"/>
                  <a:gd name="T52" fmla="*/ 194 w 387"/>
                  <a:gd name="T53" fmla="*/ 74 h 339"/>
                  <a:gd name="T54" fmla="*/ 186 w 387"/>
                  <a:gd name="T55" fmla="*/ 79 h 339"/>
                  <a:gd name="T56" fmla="*/ 137 w 387"/>
                  <a:gd name="T57" fmla="*/ 205 h 339"/>
                  <a:gd name="T58" fmla="*/ 145 w 387"/>
                  <a:gd name="T59" fmla="*/ 217 h 339"/>
                  <a:gd name="T60" fmla="*/ 243 w 387"/>
                  <a:gd name="T61" fmla="*/ 217 h 339"/>
                  <a:gd name="T62" fmla="*/ 250 w 387"/>
                  <a:gd name="T63" fmla="*/ 205 h 339"/>
                  <a:gd name="T64" fmla="*/ 202 w 387"/>
                  <a:gd name="T65" fmla="*/ 79 h 339"/>
                  <a:gd name="T66" fmla="*/ 194 w 387"/>
                  <a:gd name="T67" fmla="*/ 74 h 339"/>
                  <a:gd name="T68" fmla="*/ 194 w 387"/>
                  <a:gd name="T69" fmla="*/ 105 h 339"/>
                  <a:gd name="T70" fmla="*/ 230 w 387"/>
                  <a:gd name="T71" fmla="*/ 200 h 339"/>
                  <a:gd name="T72" fmla="*/ 157 w 387"/>
                  <a:gd name="T73" fmla="*/ 200 h 339"/>
                  <a:gd name="T74" fmla="*/ 194 w 387"/>
                  <a:gd name="T75" fmla="*/ 10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7" h="339">
                    <a:moveTo>
                      <a:pt x="141" y="0"/>
                    </a:moveTo>
                    <a:cubicBezTo>
                      <a:pt x="138" y="0"/>
                      <a:pt x="135" y="2"/>
                      <a:pt x="134" y="5"/>
                    </a:cubicBezTo>
                    <a:lnTo>
                      <a:pt x="3" y="327"/>
                    </a:lnTo>
                    <a:cubicBezTo>
                      <a:pt x="0" y="332"/>
                      <a:pt x="5" y="339"/>
                      <a:pt x="10" y="339"/>
                    </a:cubicBezTo>
                    <a:lnTo>
                      <a:pt x="98" y="339"/>
                    </a:lnTo>
                    <a:cubicBezTo>
                      <a:pt x="101" y="339"/>
                      <a:pt x="104" y="336"/>
                      <a:pt x="106" y="333"/>
                    </a:cubicBezTo>
                    <a:lnTo>
                      <a:pt x="123" y="286"/>
                    </a:lnTo>
                    <a:lnTo>
                      <a:pt x="264" y="286"/>
                    </a:lnTo>
                    <a:lnTo>
                      <a:pt x="282" y="333"/>
                    </a:lnTo>
                    <a:cubicBezTo>
                      <a:pt x="283" y="336"/>
                      <a:pt x="287" y="339"/>
                      <a:pt x="290" y="339"/>
                    </a:cubicBezTo>
                    <a:lnTo>
                      <a:pt x="377" y="339"/>
                    </a:lnTo>
                    <a:cubicBezTo>
                      <a:pt x="383" y="339"/>
                      <a:pt x="387" y="332"/>
                      <a:pt x="385" y="327"/>
                    </a:cubicBezTo>
                    <a:lnTo>
                      <a:pt x="254" y="5"/>
                    </a:lnTo>
                    <a:cubicBezTo>
                      <a:pt x="253" y="2"/>
                      <a:pt x="250" y="0"/>
                      <a:pt x="246" y="0"/>
                    </a:cubicBezTo>
                    <a:lnTo>
                      <a:pt x="141" y="0"/>
                    </a:lnTo>
                    <a:close/>
                    <a:moveTo>
                      <a:pt x="147" y="17"/>
                    </a:moveTo>
                    <a:lnTo>
                      <a:pt x="241" y="17"/>
                    </a:lnTo>
                    <a:lnTo>
                      <a:pt x="365" y="322"/>
                    </a:lnTo>
                    <a:lnTo>
                      <a:pt x="296" y="322"/>
                    </a:lnTo>
                    <a:lnTo>
                      <a:pt x="278" y="275"/>
                    </a:lnTo>
                    <a:cubicBezTo>
                      <a:pt x="277" y="272"/>
                      <a:pt x="273" y="270"/>
                      <a:pt x="270" y="270"/>
                    </a:cubicBezTo>
                    <a:lnTo>
                      <a:pt x="117" y="270"/>
                    </a:lnTo>
                    <a:cubicBezTo>
                      <a:pt x="114" y="270"/>
                      <a:pt x="110" y="272"/>
                      <a:pt x="109" y="275"/>
                    </a:cubicBezTo>
                    <a:lnTo>
                      <a:pt x="92" y="322"/>
                    </a:lnTo>
                    <a:lnTo>
                      <a:pt x="23" y="322"/>
                    </a:lnTo>
                    <a:lnTo>
                      <a:pt x="147" y="17"/>
                    </a:lnTo>
                    <a:close/>
                    <a:moveTo>
                      <a:pt x="194" y="74"/>
                    </a:moveTo>
                    <a:cubicBezTo>
                      <a:pt x="190" y="74"/>
                      <a:pt x="187" y="76"/>
                      <a:pt x="186" y="79"/>
                    </a:cubicBezTo>
                    <a:lnTo>
                      <a:pt x="137" y="205"/>
                    </a:lnTo>
                    <a:cubicBezTo>
                      <a:pt x="135" y="210"/>
                      <a:pt x="139" y="217"/>
                      <a:pt x="145" y="217"/>
                    </a:cubicBezTo>
                    <a:lnTo>
                      <a:pt x="243" y="217"/>
                    </a:lnTo>
                    <a:cubicBezTo>
                      <a:pt x="248" y="217"/>
                      <a:pt x="252" y="210"/>
                      <a:pt x="250" y="205"/>
                    </a:cubicBezTo>
                    <a:lnTo>
                      <a:pt x="202" y="79"/>
                    </a:lnTo>
                    <a:cubicBezTo>
                      <a:pt x="200" y="76"/>
                      <a:pt x="197" y="74"/>
                      <a:pt x="194" y="74"/>
                    </a:cubicBezTo>
                    <a:close/>
                    <a:moveTo>
                      <a:pt x="194" y="105"/>
                    </a:moveTo>
                    <a:lnTo>
                      <a:pt x="230" y="200"/>
                    </a:lnTo>
                    <a:lnTo>
                      <a:pt x="157" y="200"/>
                    </a:lnTo>
                    <a:lnTo>
                      <a:pt x="194" y="105"/>
                    </a:ln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cxnSp>
            <p:nvCxnSpPr>
              <p:cNvPr id="315" name="Separator 1" descr="&lt;Tags&gt;&lt;SMARTRESIZEANCHORS&gt;Absolute,None,Absolute,None&lt;/SMARTRESIZEANCHORS&gt;&lt;/Tags&gt;">
                <a:extLst>
                  <a:ext uri="{FF2B5EF4-FFF2-40B4-BE49-F238E27FC236}">
                    <a16:creationId xmlns:a16="http://schemas.microsoft.com/office/drawing/2014/main" id="{3FA16546-421A-4226-984D-1F6402F8A4FF}"/>
                  </a:ext>
                </a:extLst>
              </p:cNvPr>
              <p:cNvCxnSpPr>
                <a:cxnSpLocks/>
              </p:cNvCxnSpPr>
              <p:nvPr/>
            </p:nvCxnSpPr>
            <p:spPr bwMode="auto">
              <a:xfrm>
                <a:off x="2196318" y="3086271"/>
                <a:ext cx="0" cy="193772"/>
              </a:xfrm>
              <a:prstGeom prst="line">
                <a:avLst/>
              </a:prstGeom>
              <a:solidFill>
                <a:schemeClr val="bg1"/>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300" name="Scrollbar">
              <a:extLst>
                <a:ext uri="{FF2B5EF4-FFF2-40B4-BE49-F238E27FC236}">
                  <a16:creationId xmlns:a16="http://schemas.microsoft.com/office/drawing/2014/main" id="{B88058D7-D749-4E95-AE7F-6135200059FD}"/>
                </a:ext>
              </a:extLst>
            </p:cNvPr>
            <p:cNvGrpSpPr/>
            <p:nvPr/>
          </p:nvGrpSpPr>
          <p:grpSpPr>
            <a:xfrm>
              <a:off x="4788420" y="3323076"/>
              <a:ext cx="144017" cy="1363224"/>
              <a:chOff x="5066758" y="1652474"/>
              <a:chExt cx="144017" cy="2304356"/>
            </a:xfrm>
          </p:grpSpPr>
          <p:sp>
            <p:nvSpPr>
              <p:cNvPr id="301" name="Track" descr="&lt;Tags&gt;&lt;SMARTRESIZEANCHORS&gt;Absolute,Absolute,None,Absolute&lt;/SMARTRESIZEANCHORS&gt;&lt;/Tags&gt;">
                <a:extLst>
                  <a:ext uri="{FF2B5EF4-FFF2-40B4-BE49-F238E27FC236}">
                    <a16:creationId xmlns:a16="http://schemas.microsoft.com/office/drawing/2014/main" id="{A93E6974-2643-40F1-BB8B-A39346E707B2}"/>
                  </a:ext>
                </a:extLst>
              </p:cNvPr>
              <p:cNvSpPr/>
              <p:nvPr/>
            </p:nvSpPr>
            <p:spPr>
              <a:xfrm rot="5400000">
                <a:off x="3986589" y="2732643"/>
                <a:ext cx="2304356" cy="144017"/>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02" name="Chevron" descr="&lt;Tags&gt;&lt;SMARTRESIZEANCHORS&gt;Absolute,None,None,Absolute&lt;/SMARTRESIZEANCHORS&gt;&lt;/Tags&gt;">
                <a:extLst>
                  <a:ext uri="{FF2B5EF4-FFF2-40B4-BE49-F238E27FC236}">
                    <a16:creationId xmlns:a16="http://schemas.microsoft.com/office/drawing/2014/main" id="{1443618A-310D-4B11-AA06-30AD6C020FC7}"/>
                  </a:ext>
                </a:extLst>
              </p:cNvPr>
              <p:cNvSpPr>
                <a:spLocks noChangeAspect="1"/>
              </p:cNvSpPr>
              <p:nvPr/>
            </p:nvSpPr>
            <p:spPr bwMode="auto">
              <a:xfrm rot="10800000" flipH="1">
                <a:off x="5106760" y="1752637"/>
                <a:ext cx="64008" cy="61153"/>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03" name="Chevron" descr="&lt;Tags&gt;&lt;SMARTRESIZEANCHORS&gt;None,Absolute,None,Absolute&lt;/SMARTRESIZEANCHORS&gt;&lt;/Tags&gt;">
                <a:extLst>
                  <a:ext uri="{FF2B5EF4-FFF2-40B4-BE49-F238E27FC236}">
                    <a16:creationId xmlns:a16="http://schemas.microsoft.com/office/drawing/2014/main" id="{A6A97628-B485-47C4-8912-FDA13E55925B}"/>
                  </a:ext>
                </a:extLst>
              </p:cNvPr>
              <p:cNvSpPr>
                <a:spLocks noChangeAspect="1"/>
              </p:cNvSpPr>
              <p:nvPr/>
            </p:nvSpPr>
            <p:spPr bwMode="auto">
              <a:xfrm flipH="1">
                <a:off x="5106760" y="3800878"/>
                <a:ext cx="64008" cy="61153"/>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grpSp>
        <p:nvGrpSpPr>
          <p:cNvPr id="318" name="Search Box" descr="&lt;SmartSettings&gt;&lt;SmartResize enabled=&quot;True&quot; minWidth=&quot;20&quot; minHeight=&quot;13&quot; /&gt;&lt;/SmartSettings&gt;">
            <a:extLst>
              <a:ext uri="{FF2B5EF4-FFF2-40B4-BE49-F238E27FC236}">
                <a16:creationId xmlns:a16="http://schemas.microsoft.com/office/drawing/2014/main" id="{6DBAE517-8392-43E9-B12D-2BB77D5A4E2A}"/>
              </a:ext>
            </a:extLst>
          </p:cNvPr>
          <p:cNvGrpSpPr/>
          <p:nvPr>
            <p:custDataLst>
              <p:tags r:id="rId2"/>
            </p:custDataLst>
          </p:nvPr>
        </p:nvGrpSpPr>
        <p:grpSpPr>
          <a:xfrm>
            <a:off x="4756832" y="1098654"/>
            <a:ext cx="1687736" cy="241092"/>
            <a:chOff x="595686" y="1261242"/>
            <a:chExt cx="1687736" cy="241092"/>
          </a:xfrm>
          <a:solidFill>
            <a:srgbClr val="FFFFFF"/>
          </a:solidFill>
        </p:grpSpPr>
        <p:sp>
          <p:nvSpPr>
            <p:cNvPr id="319" name="Text Box">
              <a:extLst>
                <a:ext uri="{FF2B5EF4-FFF2-40B4-BE49-F238E27FC236}">
                  <a16:creationId xmlns:a16="http://schemas.microsoft.com/office/drawing/2014/main" id="{438C2464-0091-4D79-B3D9-2A682773FC24}"/>
                </a:ext>
              </a:extLst>
            </p:cNvPr>
            <p:cNvSpPr/>
            <p:nvPr/>
          </p:nvSpPr>
          <p:spPr>
            <a:xfrm>
              <a:off x="595686" y="1261242"/>
              <a:ext cx="1687736" cy="24109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74320" tIns="50800" rIns="91440"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Search…</a:t>
              </a:r>
            </a:p>
          </p:txBody>
        </p:sp>
        <p:sp>
          <p:nvSpPr>
            <p:cNvPr id="320" name="Search Icon" descr="&lt;Tags&gt;&lt;SMARTRESIZEANCHORS&gt;None,None,Absolute,None&lt;/SMARTRESIZEANCHORS&gt;&lt;/Tags&gt;">
              <a:extLst>
                <a:ext uri="{FF2B5EF4-FFF2-40B4-BE49-F238E27FC236}">
                  <a16:creationId xmlns:a16="http://schemas.microsoft.com/office/drawing/2014/main" id="{131E73A6-5F45-4226-8A49-CC15E0916B45}"/>
                </a:ext>
              </a:extLst>
            </p:cNvPr>
            <p:cNvSpPr>
              <a:spLocks noChangeAspect="1" noEditPoints="1"/>
            </p:cNvSpPr>
            <p:nvPr/>
          </p:nvSpPr>
          <p:spPr bwMode="auto">
            <a:xfrm>
              <a:off x="667906" y="1313395"/>
              <a:ext cx="135690" cy="136786"/>
            </a:xfrm>
            <a:custGeom>
              <a:avLst/>
              <a:gdLst>
                <a:gd name="T0" fmla="*/ 339 w 537"/>
                <a:gd name="T1" fmla="*/ 338 h 536"/>
                <a:gd name="T2" fmla="*/ 537 w 537"/>
                <a:gd name="T3" fmla="*/ 536 h 536"/>
                <a:gd name="T4" fmla="*/ 392 w 537"/>
                <a:gd name="T5" fmla="*/ 196 h 536"/>
                <a:gd name="T6" fmla="*/ 196 w 537"/>
                <a:gd name="T7" fmla="*/ 392 h 536"/>
                <a:gd name="T8" fmla="*/ 0 w 537"/>
                <a:gd name="T9" fmla="*/ 196 h 536"/>
                <a:gd name="T10" fmla="*/ 196 w 537"/>
                <a:gd name="T11" fmla="*/ 0 h 536"/>
                <a:gd name="T12" fmla="*/ 392 w 537"/>
                <a:gd name="T13" fmla="*/ 196 h 536"/>
              </a:gdLst>
              <a:ahLst/>
              <a:cxnLst>
                <a:cxn ang="0">
                  <a:pos x="T0" y="T1"/>
                </a:cxn>
                <a:cxn ang="0">
                  <a:pos x="T2" y="T3"/>
                </a:cxn>
                <a:cxn ang="0">
                  <a:pos x="T4" y="T5"/>
                </a:cxn>
                <a:cxn ang="0">
                  <a:pos x="T6" y="T7"/>
                </a:cxn>
                <a:cxn ang="0">
                  <a:pos x="T8" y="T9"/>
                </a:cxn>
                <a:cxn ang="0">
                  <a:pos x="T10" y="T11"/>
                </a:cxn>
                <a:cxn ang="0">
                  <a:pos x="T12" y="T13"/>
                </a:cxn>
              </a:cxnLst>
              <a:rect l="0" t="0" r="r" b="b"/>
              <a:pathLst>
                <a:path w="537" h="536">
                  <a:moveTo>
                    <a:pt x="339" y="338"/>
                  </a:moveTo>
                  <a:lnTo>
                    <a:pt x="537" y="536"/>
                  </a:lnTo>
                  <a:moveTo>
                    <a:pt x="392" y="196"/>
                  </a:moveTo>
                  <a:cubicBezTo>
                    <a:pt x="392" y="304"/>
                    <a:pt x="305" y="392"/>
                    <a:pt x="196" y="392"/>
                  </a:cubicBezTo>
                  <a:cubicBezTo>
                    <a:pt x="88" y="392"/>
                    <a:pt x="0" y="304"/>
                    <a:pt x="0" y="196"/>
                  </a:cubicBezTo>
                  <a:cubicBezTo>
                    <a:pt x="0" y="87"/>
                    <a:pt x="88" y="0"/>
                    <a:pt x="196" y="0"/>
                  </a:cubicBezTo>
                  <a:cubicBezTo>
                    <a:pt x="305" y="0"/>
                    <a:pt x="392" y="87"/>
                    <a:pt x="392" y="196"/>
                  </a:cubicBez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321" name="Spin Box" descr="&lt;Tags&gt;&lt;SMARTRESIZEENABLED&gt;True&lt;/SMARTRESIZEENABLED&gt;&lt;SMARTRESIZEMINSIZE&gt;16,11&lt;/SMARTRESIZEMINSIZE&gt;&lt;/Tags&gt;">
            <a:extLst>
              <a:ext uri="{FF2B5EF4-FFF2-40B4-BE49-F238E27FC236}">
                <a16:creationId xmlns:a16="http://schemas.microsoft.com/office/drawing/2014/main" id="{0CF32014-FF7A-4D21-BF80-4E15155FF524}"/>
              </a:ext>
            </a:extLst>
          </p:cNvPr>
          <p:cNvGrpSpPr/>
          <p:nvPr/>
        </p:nvGrpSpPr>
        <p:grpSpPr>
          <a:xfrm>
            <a:off x="4865825" y="1797154"/>
            <a:ext cx="1368150" cy="241092"/>
            <a:chOff x="923818" y="1614302"/>
            <a:chExt cx="1368150" cy="241092"/>
          </a:xfrm>
          <a:solidFill>
            <a:srgbClr val="FFFFFF"/>
          </a:solidFill>
        </p:grpSpPr>
        <p:sp>
          <p:nvSpPr>
            <p:cNvPr id="322" name="Arrow Up Box" descr="&lt;Tags&gt;&lt;SMARTRESIZEANCHORS&gt;Absolute,Relative,None,Absolute&lt;/SMARTRESIZEANCHORS&gt;&lt;/Tags&gt;">
              <a:extLst>
                <a:ext uri="{FF2B5EF4-FFF2-40B4-BE49-F238E27FC236}">
                  <a16:creationId xmlns:a16="http://schemas.microsoft.com/office/drawing/2014/main" id="{BA672B2B-351D-4568-95A2-B8CF00DA2FF9}"/>
                </a:ext>
              </a:extLst>
            </p:cNvPr>
            <p:cNvSpPr/>
            <p:nvPr/>
          </p:nvSpPr>
          <p:spPr>
            <a:xfrm>
              <a:off x="2125979" y="1614302"/>
              <a:ext cx="165989" cy="120546"/>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23" name="Arrow Down Box" descr="&lt;Tags&gt;&lt;SMARTRESIZEANCHORS&gt;Relative,Absolute,None,Absolute&lt;/SMARTRESIZEANCHORS&gt;&lt;/Tags&gt;">
              <a:extLst>
                <a:ext uri="{FF2B5EF4-FFF2-40B4-BE49-F238E27FC236}">
                  <a16:creationId xmlns:a16="http://schemas.microsoft.com/office/drawing/2014/main" id="{A0BCA517-170B-4436-80B1-4D5865684FBF}"/>
                </a:ext>
              </a:extLst>
            </p:cNvPr>
            <p:cNvSpPr/>
            <p:nvPr/>
          </p:nvSpPr>
          <p:spPr>
            <a:xfrm>
              <a:off x="2125979" y="1734848"/>
              <a:ext cx="165989" cy="120546"/>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24" name="Arrow Up" descr="&lt;Tags&gt;&lt;SMARTRESIZEANCHORS&gt;None,None,None,Absolute&lt;/SMARTRESIZEANCHORS&gt;&lt;/Tags&gt;">
              <a:extLst>
                <a:ext uri="{FF2B5EF4-FFF2-40B4-BE49-F238E27FC236}">
                  <a16:creationId xmlns:a16="http://schemas.microsoft.com/office/drawing/2014/main" id="{03C9BD74-FF19-4B76-B3DD-302F142BDE64}"/>
                </a:ext>
              </a:extLst>
            </p:cNvPr>
            <p:cNvSpPr>
              <a:spLocks noChangeAspect="1"/>
            </p:cNvSpPr>
            <p:nvPr/>
          </p:nvSpPr>
          <p:spPr bwMode="auto">
            <a:xfrm rot="10800000" flipH="1">
              <a:off x="2176969" y="1656486"/>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25" name="Arrow Down" descr="&lt;Tags&gt;&lt;SMARTRESIZEANCHORS&gt;None,None,None,Absolute&lt;/SMARTRESIZEANCHORS&gt;&lt;/Tags&gt;">
              <a:extLst>
                <a:ext uri="{FF2B5EF4-FFF2-40B4-BE49-F238E27FC236}">
                  <a16:creationId xmlns:a16="http://schemas.microsoft.com/office/drawing/2014/main" id="{A356C5B2-B58F-4CE2-9760-9B01376F01E7}"/>
                </a:ext>
              </a:extLst>
            </p:cNvPr>
            <p:cNvSpPr>
              <a:spLocks noChangeAspect="1"/>
            </p:cNvSpPr>
            <p:nvPr/>
          </p:nvSpPr>
          <p:spPr bwMode="auto">
            <a:xfrm flipH="1">
              <a:off x="2176969" y="1777033"/>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26" name="Text Box" descr="&lt;Tags&gt;&lt;SMARTRESIZEANCHORS&gt;Absolute,Absolute,Absolute,Absolute&lt;/SMARTRESIZEANCHORS&gt;&lt;/Tags&gt;">
              <a:extLst>
                <a:ext uri="{FF2B5EF4-FFF2-40B4-BE49-F238E27FC236}">
                  <a16:creationId xmlns:a16="http://schemas.microsoft.com/office/drawing/2014/main" id="{65E4A043-3FA7-4355-BD51-3963623402FC}"/>
                </a:ext>
              </a:extLst>
            </p:cNvPr>
            <p:cNvSpPr/>
            <p:nvPr/>
          </p:nvSpPr>
          <p:spPr>
            <a:xfrm>
              <a:off x="923818" y="1614302"/>
              <a:ext cx="1203413" cy="24109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91440"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Spin Box</a:t>
              </a:r>
            </a:p>
          </p:txBody>
        </p:sp>
      </p:grpSp>
      <p:grpSp>
        <p:nvGrpSpPr>
          <p:cNvPr id="327" name="Star Rating"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9ftbPzdYjmrrprxs6peuBe+uy7PGWnG8otq+na9Gr9eZHV7+q7Nlw0hI52dZ9P8671F41q2dVV+zU7Hp5f5ssXLv3GyzBZ5s6IP07D1b5z84t84SelZrSdlMU2nZdY00ubLFRM0fRT8+SRrcnlDX+SX6+Iya/P07FU2K6on67atlmnTZnWz43/yWbpcl+Xhbd7b/Zrv7X3N9+59zff2v+Z796Pv9d/kKfx2tpyVef3dOlut8jqdzvPp23x2Ms+WF/nMbxGFJBNbXeZ1XczydFJVZXq2LNqtM39ewdxp0/lglJ4dr1YpdXvHAfTmHc+EGGLM8Ppv48UAGTzCyVuviQyvspZ+fz3PVnnDdAk+oMHkV2m33RYBHb/OIe/5TD6SjjwUI2jiKc7TrW4v47PG9dABMQCGQS3btOZ3CM0eTPmjN3Lz3L2bHs9m6Udn02r5UTpVIY+33TzZRJ8IhzBtG4/Dfv+TAArmJNbX2fNskpdpyf9+1uOGMSHNLbY+kgE++mgIEoMYf5HVF8VS8XyZzWb0zpb/1fh5ft6OgtbjN9Wq88mr4mJOrXYG0fZG+nldrVdpMTW/xUfRfWFrCLQFFB9L92sdT+9jHlPvUx1X7/MnFSG2SD9J7w+hFVOtDkw4wK2PdliGmsHJ6kEbK7sQVMPjn6U77/u2Mlv6yWcbmHjs/7Gph45BGB7tLo9282B9YNHB7r7v29/sYDtWbHiwe7eZWh9adLR77/v2Nzvaju0dHu2924zWhxYd7b33ffubHW3HYxge7f5tRutDi452/33f/mZH2/Fzhkd7/zaj9aFFR3v/fd/+WqON91Hn7bpepm29ziNY/JL+R3lpXGn/GXA4FPp5Ri/dDN7785dscgYvq2KWPi2aVdXkW8M+HhynDY7I7ypu580O2AYSWyQig7uNw+u3D4aMh33UWA8hcdTnZqLc4EJtVZOfJg80bfLlLK9H4oUd1xdNmg+TMQgD6kAwBE6aNUGjzrgwDf5rSvf0F/5CH5ph7ZunI3BiY/a92+Fn4usG5j7iM+PZCBecPwjcN683AY/Z6Y3AfWt2E/CYWdwI3DceNwGPWaGNwH1dfRPwmNLfCNxXjTcBh47tN/khRXV4BjTk14nuzNN775UZrQz762vcuxTsPW7WC4pCro/Cj008f17VaTvPSQfI8NNGcOgAuduHYjSWZm26pH6UnonSyyalZ2k69LNJCg314zrVtGLQTK9d+fWWrffeq/W992q9/16t73dad9qLhezxJ/94Bd0v08O/RvMjeCIs2s6LZizkpX+jMoQsyrO6Wri+tlxfXcPYM3IDnGa++jxvm/RqnhOnKbsJk2TTdp2V5XVKEXdFLN9WaZZ+hPGnQoCPPEa0/USYEY9ST3JMnujdSJ2LvE1/sXFyPO7yTJzHRZ1PlVvcp3FB91ilA0BZQj89jMj2+5OahLrBT5B6uV5MiOrVeXpeUKZ6JkqXvsrIAOerOifz33LL6bquc2uW35/yMOm3J3n/wyHdepOngGfgVVLLt9DCAx3jAQQi6TMi3U8WTUG6bMtxSMxAmGcDTDwyoE8+GRiOeQa637uxezw3oIDnlmjgGUDl3q1QwXMLdPC8B0p4BtDavzVaeG6JGp73RA/PAIr33wtFPO+BJp6vgWokUow9t2h2Q5MNXw981VOE5lHFfVtnCU/zPurng3XI6yH9MUovs3Kdp0cUTAzlHgYA7HUB7L0ngHtdAPfeE8B+F8D+ewK43wUwmHKOzOBNVlJN0lCOAU9kxk7KPKt7aYCvZYJ9b2eSTd9eUOZpOYMZZv9nlU+L88L422nRpJdCmvcxu+peEjFb4/h09Ix6nqxobhw9XsQqBTkGcBWQGcCLY3wemRkIBreLp2DwDAhFW1+/txCZHBR1ONbRIYLsrd+fVHU+/qKp3tQFyWybjxf4PZIWE7ADyua8WMIvfW8saRWFaFaOX1E4RXmfk2rxJedqmFDvx979D4kVnubn2bpsRWb6LTYk6t6XiV//3DCx5L8GmXgkXK7d/H+cpdFbfCTdJ+T6D2Z6PPEEsP98nU6fDaSI8fy/V9Q6f76XnCBuLrKy+EEu4daVSaxQLM0fXBSUnk1fVld5/bJCLCOx79cQEZaNSJweTQ/cLBvO2MUFwcGCoh0QBzyidaJwomKxwdFyfY7fXK82a3geNlqB8WTFHSG1g3BCyqrlFdXBsByP98arClpIcpM75wCXITWIBl+1RdmMyby+yBZBagRtg5TF+zuIjDz30qRQsauzNl80RlkJap/bzzcINUjoARjWYubZgBSeQa1mnhvex4MM4xb4vuCcOf14/Jk3Spkl+viTT24RCd2iPzyexUj9zr5XfH8D9fyHzcw0W6p2ea2gBhbYYs+NtDPPLceEx4rIe0rH8bqVDzYKQuyR3uz7N3YbtETX/Mf9FTQfhOQWc2ye96ALnqatkSJihCGj1tbjj1vOmXksnQWQEfDdj0zSzuSfbxSw2POeA8Pj9ynDes8R4emz89CK7qbnFrG//9ilnwg99yw9TYb+h0lPuyrw/xt63rP0NGsYP0x62nWT/9/Qc9/S06zy/DDpaVeW/n9Dz/uWnmYd7IdJT7v29v8Zet6y6S2bbQy0us970BiT3SHNe07oYCjHM7Upreg/tyDD109K47kVAW9BuMHhOkf1pjF/rfT5LT6aZu10nm6dfPnF6btpvuJYKH93+zQIwqXn1cVFXo9P67qqtz56lhVYdKSV3cJGyukv3vkl9CcJ5XKaS6TcEC2mrUklNeOPRtTvCOlMOJJbd9iLi8eqeOKJWzwfGN6/yu1C6uMmpzXSOj//jLWZv0L/0d0jO56vG9jrEMIWETKzbnXu4HtnqoaFza1rDnBf4IXyavWN9MZjMFaH65vFeO9GjK2f9/4Yh4v73xDGumK6AWPrSb0/xuo0fLMY62LqBoytr/L+GKtZ/mYx1rXVDRhbb+B2GHt/6q/045f8P+Hqar5EOAAA&lt;/Code&gt;&lt;CodeSignature&gt;gCGp/SkDkPNHjeicFNGuktzAKGDGyFU9+RC8rAAVf7nZUQQkUJ5rL29hPtuCMssvzIObEr/ZtURhFZiukez/AXTgYJwd2FPnn3AsKcmbuJaOFJT7Mj+52DGQuLZ0voMNLjZdoHn4E930oh/FeBtrHDiBhDuhKknayPDpUQ9dk4aTbYlJzdlFqxpDOvTV4U9VUWo91AlTccbGfagbYryy9Lxv1OqvVo53x7glMBw4XP5RRs7WWt9kTh44LJ9q+OtJyXM0Mq4THShfVTLwKcqIF/xUEzHOyvwRtNpSKaSWe0uK9Aq2klR/zI89GmFZ+OmaLSsIiSwmOBJZbyCJBrWU2Q==&lt;/CodeSignature&gt;&lt;/SmartOptions&gt;&lt;/SmartSettings&gt;">
            <a:extLst>
              <a:ext uri="{FF2B5EF4-FFF2-40B4-BE49-F238E27FC236}">
                <a16:creationId xmlns:a16="http://schemas.microsoft.com/office/drawing/2014/main" id="{19B32E94-DFDF-494D-B72A-7BFBE1B987BE}"/>
              </a:ext>
            </a:extLst>
          </p:cNvPr>
          <p:cNvGrpSpPr>
            <a:grpSpLocks/>
          </p:cNvGrpSpPr>
          <p:nvPr/>
        </p:nvGrpSpPr>
        <p:grpSpPr bwMode="auto">
          <a:xfrm>
            <a:off x="4911984" y="2391792"/>
            <a:ext cx="869432" cy="144016"/>
            <a:chOff x="508000" y="1397000"/>
            <a:chExt cx="869432" cy="144016"/>
          </a:xfrm>
        </p:grpSpPr>
        <p:sp>
          <p:nvSpPr>
            <p:cNvPr id="328" name="Star 5">
              <a:extLst>
                <a:ext uri="{FF2B5EF4-FFF2-40B4-BE49-F238E27FC236}">
                  <a16:creationId xmlns:a16="http://schemas.microsoft.com/office/drawing/2014/main" id="{1DFEBACB-1A3F-4DF3-A4CC-7A2998CEBD93}"/>
                </a:ext>
              </a:extLst>
            </p:cNvPr>
            <p:cNvSpPr>
              <a:spLocks/>
            </p:cNvSpPr>
            <p:nvPr/>
          </p:nvSpPr>
          <p:spPr bwMode="auto">
            <a:xfrm>
              <a:off x="1233416" y="1397000"/>
              <a:ext cx="144016" cy="144016"/>
            </a:xfrm>
            <a:prstGeom prst="star5">
              <a:avLst/>
            </a:prstGeom>
            <a:noFill/>
            <a:ln w="6350">
              <a:solidFill>
                <a:srgbClr val="808080"/>
              </a:solidFill>
            </a:ln>
            <a:extLst>
              <a:ext uri="{909E8E84-426E-40DD-AFC4-6F175D3DCCD1}">
                <a14:hiddenFill xmlns:a14="http://schemas.microsoft.com/office/drawing/2010/main">
                  <a:solidFill>
                    <a:srgbClr val="80808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29" name="Star 4">
              <a:extLst>
                <a:ext uri="{FF2B5EF4-FFF2-40B4-BE49-F238E27FC236}">
                  <a16:creationId xmlns:a16="http://schemas.microsoft.com/office/drawing/2014/main" id="{5A845A3C-62D2-497F-B836-5A411EEE2A2A}"/>
                </a:ext>
              </a:extLst>
            </p:cNvPr>
            <p:cNvSpPr>
              <a:spLocks/>
            </p:cNvSpPr>
            <p:nvPr/>
          </p:nvSpPr>
          <p:spPr bwMode="auto">
            <a:xfrm>
              <a:off x="1052062" y="1397000"/>
              <a:ext cx="144016" cy="144016"/>
            </a:xfrm>
            <a:prstGeom prst="star5">
              <a:avLst/>
            </a:prstGeom>
            <a:noFill/>
            <a:ln w="6350">
              <a:solidFill>
                <a:srgbClr val="808080"/>
              </a:solidFill>
            </a:ln>
            <a:extLst>
              <a:ext uri="{909E8E84-426E-40DD-AFC4-6F175D3DCCD1}">
                <a14:hiddenFill xmlns:a14="http://schemas.microsoft.com/office/drawing/2010/main">
                  <a:solidFill>
                    <a:srgbClr val="80808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30" name="Star 3">
              <a:extLst>
                <a:ext uri="{FF2B5EF4-FFF2-40B4-BE49-F238E27FC236}">
                  <a16:creationId xmlns:a16="http://schemas.microsoft.com/office/drawing/2014/main" id="{BA4B936A-1A4F-4E3C-A414-72E249901F1A}"/>
                </a:ext>
              </a:extLst>
            </p:cNvPr>
            <p:cNvSpPr>
              <a:spLocks/>
            </p:cNvSpPr>
            <p:nvPr/>
          </p:nvSpPr>
          <p:spPr bwMode="auto">
            <a:xfrm>
              <a:off x="870708" y="1397000"/>
              <a:ext cx="144016" cy="144016"/>
            </a:xfrm>
            <a:prstGeom prst="star5">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31" name="Star 2">
              <a:extLst>
                <a:ext uri="{FF2B5EF4-FFF2-40B4-BE49-F238E27FC236}">
                  <a16:creationId xmlns:a16="http://schemas.microsoft.com/office/drawing/2014/main" id="{38350AE1-549D-4C9D-938E-5D5B34451ED1}"/>
                </a:ext>
              </a:extLst>
            </p:cNvPr>
            <p:cNvSpPr>
              <a:spLocks/>
            </p:cNvSpPr>
            <p:nvPr/>
          </p:nvSpPr>
          <p:spPr bwMode="auto">
            <a:xfrm>
              <a:off x="689354" y="1397000"/>
              <a:ext cx="144016" cy="144016"/>
            </a:xfrm>
            <a:prstGeom prst="star5">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32" name="Star 1">
              <a:extLst>
                <a:ext uri="{FF2B5EF4-FFF2-40B4-BE49-F238E27FC236}">
                  <a16:creationId xmlns:a16="http://schemas.microsoft.com/office/drawing/2014/main" id="{8B59FA1A-9CFC-4DC2-96A8-B6C4A9E0F969}"/>
                </a:ext>
              </a:extLst>
            </p:cNvPr>
            <p:cNvSpPr>
              <a:spLocks/>
            </p:cNvSpPr>
            <p:nvPr/>
          </p:nvSpPr>
          <p:spPr bwMode="auto">
            <a:xfrm>
              <a:off x="508000" y="1397000"/>
              <a:ext cx="144016" cy="144016"/>
            </a:xfrm>
            <a:prstGeom prst="star5">
              <a:avLst/>
            </a:prstGeom>
            <a:solidFill>
              <a:srgbClr val="808080"/>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grpSp>
      <p:grpSp>
        <p:nvGrpSpPr>
          <p:cNvPr id="333" name="Switch"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U7n+fRtPjuZZ8uLfOa3SD9Ll+uyZPwsJEGjuszrupjl6aSqyvRsWbRbZz4Wz6p6kTadD0bp2fFqlVK3dxxAD0s8E0J/zPD6b+PFABk8Qvet11dFO52/nmervEkb/w8aRH6V+t9vEaDx6xxMl8/kIwHuoRVBDU9xnm750MdnjUDuvDrwOp67d5leRVYWP9DZNjN5TsOMv3R2gll6Ur2T6cIvn/XoOz6ezUy7rY++XH4EasWgGRjjE5l7wAoHpV/0qG0eGsRx22bTeZqDYdK5cMyG7gY5jCYnwpZbZiC/v6Kib992SNo8/eSzDd2P/T8Gx1rn7bpepm29ziOd/5Lwo1/ShaJvn2dl478etOsK1WVVzNKnRbOqmnxrWFbAjBto+7uK+N7M1BsIZJGIjPw2isNv3yMNy3qsh5A4qruYKANcsVVNfpqkOW3y5SyvR8JQx/VFk+bD5IvLFENIs8Z93WMMS3e8cmsqt/X1++iIr1YzjLqd52kDqYw3jGm/OpsV1ZN121bLD1aB5hnAE0+vO6c+UhU+Ty4HxLcjRQMfTTMaQLp1+m6as9ZL83e317sY8fPq4gJiX9dVvfXRs6woCcm2StdCbKGQ0Hv80QjgbyXx3q/uj7s0iY+b9YKU9PVR+LExvaTvZYJ1IqTnZtwBcrcPxQiFugP+9D9Kz0SmsknpcU2HKgaAschxkTWtGDTZ+ppkQ36/TXPHEzFPgl8QxRdwJv94BbEWcvCvUdcBT0zQ5kUzliHRv1G1DgP8rK4Wrq8t11d3znt6a2BmzVef522TXs1zmlmdXpmYbNqus7K8Tid5WZHUEt9l6Ucy9o+8ObddROYdjxJNPC91P24kykXepr/YGCN/IlV/pb/wFwYTph8f3mjfbkOM6pxYvEMUM/C0oO+XX3v4qlZuM/5bawqlkqEtkSbeDs+WR7Tx8/y8Tbd98spHR/2PPgk++m4xa+d4MwLM+4ib3UIl4WneY8AwaN5o062ty6xc5/j1d7UkvpP+zM+kW7+r/cZ98TWMRm+gn91EomGqDfcS7SlC0kHXDw+Cymc1hWdpa38LsbUtBowbHpDYvR93GvxnA+3wRJ0J/7nhfTwWnfEXWX1RLHUeZIJ/j3TnnEzJ7sPx/v75hnENAXtVXMx9aLsH4wd7gLhzE7QIL/vPebGEEv3g0ROapJfL8SuyveSHnlSLL9mHdLM0FGqYZwOiPS3pP+x6gXG+aouyIS+sBQNteRw1smT76MsXHxHRPvry2bPBaO5m36mHjurQoTgDT4SEJ0SpuhcKvK9FcMFvw4bgyjhDZI/5g4uCvPfUpY/6XpHtZchE+CFDxNZHXYz3GX//O04MOLCfbRRwMTBROO8TJYR9jt9cr7jjXkbupKpJLJuKh41W40VTfV5X6xX0uAfhpKI8G0DsbrR53huvqjZjT5xeIoVB4DrcTfb/BcmS716hrbH+7285GG/uoEkv8PsZZf4Q4nhYfW4/v0EjewD+X6GSERBsgeULGtDuIf14/Jk3Spkg+viTTzbgaZ5b9IdH/D2mXup39r3i+7fQ+3jYFZtmS1WlrxXUQMIk9txIO/Pcckx4rHS8p2Acr1v5YKMMxB7pzb5/Y7dBS3QteonmeJbPXpEtImYuvy4a384a57lswuJNXbwmIWYE3tCU3YKzzPMes4EHMxLEkC70EJxfKK4fPeFWQ9ph6HlPdPCEIS1jcUuW9Z8+73fTfbd5bnB8uk9OPQhJ/Th7kKTq3Uui5odB2SD6//8MZW/Z9JbNbuWsmuc9iMwZyJA07zmjg+4vz9RNrq95bkGGG5r8XHv7zt59mLt/y4+Hk5onX37xzec1C7fQ9It3fgn92ZBNoTVG9rW7WUdOeI6QsYE92rrDuiPu7eKJRwN4PjBl9CrnZBFCgcdNTjnOOj//7KNX3TTzR3eP7IC+bmygYwhbROjctVzDzuLAJA3ynwd1iAFvTLviiTBW1zZ8g0gz1M1Ix5K/3UYbM+n645f8P0JKPbNnIAAA&lt;/Code&gt;&lt;CodeSignature&gt;qwQFFOw88XzdipqI24FFTS4mAu4jSbPLK1HlM2zHjlhEEj5fl02fXXG3gYDYiR4FaLhXY+97dvzOdb2NnVQKR4CvgQ4VbkaNk3xPkdRfLA7g0+AAXziDcm3Vc/enloO8iVxVcuN1QtccuSwDm54tSy4HSBy+5OiIzbkY/tj3V67qoDGSyKM/nL1imA78gE5AyfCvUVxske8FXu4C7cWMLCq9OzZIHh2wQsKJ9id4iVb4bJ02W61+XE0hwp5xB5jyealVcdfrPRX2cw8SY+qsTghSN2oWF/7TbEYRdgwu1W1Euq33qDkvABDRzBkReumDTRlOEUpMhSfD+jeYhNc3mA==&lt;/CodeSignature&gt;&lt;/SmartOptions&gt;&lt;/SmartSettings&gt;">
            <a:extLst>
              <a:ext uri="{FF2B5EF4-FFF2-40B4-BE49-F238E27FC236}">
                <a16:creationId xmlns:a16="http://schemas.microsoft.com/office/drawing/2014/main" id="{1CAD0EE0-EF7E-4428-A600-9D426B78B18F}"/>
              </a:ext>
            </a:extLst>
          </p:cNvPr>
          <p:cNvGrpSpPr/>
          <p:nvPr/>
        </p:nvGrpSpPr>
        <p:grpSpPr>
          <a:xfrm>
            <a:off x="6899622" y="1148476"/>
            <a:ext cx="577155" cy="166848"/>
            <a:chOff x="821250" y="4364228"/>
            <a:chExt cx="577155" cy="166848"/>
          </a:xfrm>
          <a:solidFill>
            <a:srgbClr val="FFFFFF"/>
          </a:solidFill>
        </p:grpSpPr>
        <p:sp>
          <p:nvSpPr>
            <p:cNvPr id="334" name="Border">
              <a:extLst>
                <a:ext uri="{FF2B5EF4-FFF2-40B4-BE49-F238E27FC236}">
                  <a16:creationId xmlns:a16="http://schemas.microsoft.com/office/drawing/2014/main" id="{598BFDA6-A6BB-48A4-AA5C-02039B2C971E}"/>
                </a:ext>
              </a:extLst>
            </p:cNvPr>
            <p:cNvSpPr>
              <a:spLocks/>
            </p:cNvSpPr>
            <p:nvPr/>
          </p:nvSpPr>
          <p:spPr bwMode="auto">
            <a:xfrm>
              <a:off x="821250" y="4364228"/>
              <a:ext cx="577155" cy="166848"/>
            </a:xfrm>
            <a:prstGeom prst="roundRect">
              <a:avLst>
                <a:gd name="adj" fmla="val 40485"/>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46888" tIns="45720" rIns="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OFF</a:t>
              </a:r>
            </a:p>
          </p:txBody>
        </p:sp>
        <p:sp>
          <p:nvSpPr>
            <p:cNvPr id="335" name="Switch Button">
              <a:extLst>
                <a:ext uri="{FF2B5EF4-FFF2-40B4-BE49-F238E27FC236}">
                  <a16:creationId xmlns:a16="http://schemas.microsoft.com/office/drawing/2014/main" id="{136F54BC-DCEC-4DA2-B15C-E4749DA853CF}"/>
                </a:ext>
              </a:extLst>
            </p:cNvPr>
            <p:cNvSpPr>
              <a:spLocks/>
            </p:cNvSpPr>
            <p:nvPr/>
          </p:nvSpPr>
          <p:spPr bwMode="auto">
            <a:xfrm>
              <a:off x="836149" y="4379046"/>
              <a:ext cx="233293" cy="137212"/>
            </a:xfrm>
            <a:prstGeom prst="roundRect">
              <a:avLst>
                <a:gd name="adj" fmla="val 40485"/>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336" name="Switch"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U7n+fRtPjuZZ8uLfOa3SD9Ll+uyZPwsJEGjuszrupjl6aSqyvRsWbRbZz4Wz6p6kTadD0bp2fFqlVK3dxxAD0s8E0J/zPD6b+PFABk8Qvet11dFO52/nmervEkb/w8aRH6V+t9vEaDx6xxMl8/kIwHuoRVBDU9xnm750MdnjUDuvDrwOp67d5leRVYWP9DZNjN5TsOMv3R2gll6Ur2T6cIvn/XoOz6ezUy7rY++XH4EasWgGRjjE5l7wAoHpV/0qG0eGsRx22bTeZqDYdK5cMyG7gY5jCYnwpZbZiC/v6Kib992SNo8/eSzDd2P/T8Gx1rn7bpepm29ziOd/5Lwo1/ShaJvn2dl478etOsK1WVVzNKnRbOqmnxrWFbAjBto+7uK+N7M1BsIZJGIjPw2isNv3yMNy3qsh5A4qruYKANcsVVNfpqkOW3y5SyvR8JQx/VFk+bD5IvLFENIs8Z93WMMS3e8cmsqt/X1++iIr1YzjLqd52kDqYw3jGm/OpsV1ZN121bLD1aB5hnAE0+vO6c+UhU+Ty4HxLcjRQMfTTMaQLp1+m6as9ZL83e317sY8fPq4gJiX9dVvfXRs6woCcm2StdCbKGQ0Hv80QjgbyXx3q/uj7s0iY+b9YKU9PVR+LExvaTvZYJ1IqTnZtwBcrcPxQiFugP+9D9Kz0SmsknpcU2HKgaAschxkTWtGDTZ+ppkQ36/TXPHEzFPgl8QxRdwJv94BbEWcvCvUdcBT0zQ5kUzliHRv1G1DgP8rK4Wrq8t11d3znt6a2BmzVef522TXs1zmlmdXpmYbNqus7K8Tid5WZHUEt9l6Ucy9o+8ObddROYdjxJNPC91P24kykXepr/YGCN/IlV/pb/wFwYTph8f3mjfbkOM6pxYvEMUM/C0oO+XX3v4qlZuM/5bawqlkqEtkSbeDs+WR7Tx8/y8Tbd98spHR/2PPgk++m4xa+d4MwLM+4ib3UIl4WneY8AwaN5o062ty6xc5/j1d7UkvpP+zM+kW7+r/cZ98TWMRm+gn91EomGqDfcS7SlC0kHXDw+Cymc1hWdpa38LsbUtBowbHpDYvR93GvxnA+3wRJ0J/7nhfTwWnfEXWX1RLHUeZIJ/j3TnnEzJ7sPx/v75hnENAXtVXMx9aLsH4wd7gLhzE7QIL/vPebGEEv3g0ROapJfL8SuyveSHnlSLL9mHdLM0FGqYZwOiPS3pP+x6gXG+aouyIS+sBQNteRw1smT76MsXHxHRPvry2bPBaO5m36mHjurQoTgDT4SEJ0SpuhcKvK9FcMFvw4bgyjhDZI/5g4uCvPfUpY/6XpHtZchE+CFDxNZHXYz3GX//O04MOLCfbRRwMTBROO8TJYR9jt9cr7jjXkbupKpJLJuKh41W40VTfV5X6xX0uAfhpKI8G0DsbrR53huvqjZjT5xeIoVB4DrcTfb/BcmS716hrbH+7285GG/uoEkv8PsZZf4Q4nhYfW4/v0EjewD+X6GSERBsgeULGtDuIf14/Jk3Spkg+viTTzbgaZ5b9IdH/D2mXup39r3i+7fQ+3jYFZtmS1WlrxXUQMIk9txIO/Pcckx4rHS8p2Acr1v5YKMMxB7pzb5/Y7dBS3QteonmeJbPXpEtImYuvy4a384a57lswuJNXbwmIWYE3tCU3YKzzPMes4EHMxLEkC70EJxfKK4fPeFWQ9ph6HlPdPCEIS1jcUuW9Z8+73fTfbd5bnB8uk9OPQhJ/Th7kKTq3Uui5odB2SD6//8MZW/Z9JbNbuWsmuc9iMwZyJA07zmjg+4vz9RNrq95bkGGG5r8XHv7zt59mLt/y4+Hk5onX37xzec1C7fQ9It3fgn92ZBNoTVG9rW7WUdOeI6QsYE92rrDuiPu7eKJRwN4PjBl9CrnZBFCgcdNTjnOOj//7KNX3TTzR3eP7IC+bmygYwhbROjctVzDzuLAJA3ynwd1iAFvTLviiTBW1zZ8g0gz1M1Ix5K/3UYbM+n645f8P0JKPbNnIAAA&lt;/Code&gt;&lt;CodeSignature&gt;qwQFFOw88XzdipqI24FFTS4mAu4jSbPLK1HlM2zHjlhEEj5fl02fXXG3gYDYiR4FaLhXY+97dvzOdb2NnVQKR4CvgQ4VbkaNk3xPkdRfLA7g0+AAXziDcm3Vc/enloO8iVxVcuN1QtccuSwDm54tSy4HSBy+5OiIzbkY/tj3V67qoDGSyKM/nL1imA78gE5AyfCvUVxske8FXu4C7cWMLCq9OzZIHh2wQsKJ9id4iVb4bJ02W61+XE0hwp5xB5jyealVcdfrPRX2cw8SY+qsTghSN2oWF/7TbEYRdgwu1W1Euq33qDkvABDRzBkReumDTRlOEUpMhSfD+jeYhNc3mA==&lt;/CodeSignature&gt;&lt;/SmartOptions&gt;&lt;/SmartSettings&gt;">
            <a:extLst>
              <a:ext uri="{FF2B5EF4-FFF2-40B4-BE49-F238E27FC236}">
                <a16:creationId xmlns:a16="http://schemas.microsoft.com/office/drawing/2014/main" id="{570D4F5A-041C-4B84-B24B-0BBF9C516BB6}"/>
              </a:ext>
            </a:extLst>
          </p:cNvPr>
          <p:cNvGrpSpPr/>
          <p:nvPr/>
        </p:nvGrpSpPr>
        <p:grpSpPr>
          <a:xfrm>
            <a:off x="6861522" y="1897776"/>
            <a:ext cx="577155" cy="166848"/>
            <a:chOff x="821250" y="4112953"/>
            <a:chExt cx="577155" cy="166848"/>
          </a:xfrm>
          <a:solidFill>
            <a:srgbClr val="FFFFFF"/>
          </a:solidFill>
        </p:grpSpPr>
        <p:sp>
          <p:nvSpPr>
            <p:cNvPr id="337" name="Border">
              <a:extLst>
                <a:ext uri="{FF2B5EF4-FFF2-40B4-BE49-F238E27FC236}">
                  <a16:creationId xmlns:a16="http://schemas.microsoft.com/office/drawing/2014/main" id="{F1239A96-095B-448A-B63F-9E0DD8DCEB15}"/>
                </a:ext>
              </a:extLst>
            </p:cNvPr>
            <p:cNvSpPr>
              <a:spLocks/>
            </p:cNvSpPr>
            <p:nvPr/>
          </p:nvSpPr>
          <p:spPr bwMode="auto">
            <a:xfrm>
              <a:off x="821250" y="4112953"/>
              <a:ext cx="577155" cy="166848"/>
            </a:xfrm>
            <a:prstGeom prst="roundRect">
              <a:avLst>
                <a:gd name="adj" fmla="val 40485"/>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45720" rIns="237744"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ON</a:t>
              </a:r>
            </a:p>
          </p:txBody>
        </p:sp>
        <p:sp>
          <p:nvSpPr>
            <p:cNvPr id="338" name="Switch Button">
              <a:extLst>
                <a:ext uri="{FF2B5EF4-FFF2-40B4-BE49-F238E27FC236}">
                  <a16:creationId xmlns:a16="http://schemas.microsoft.com/office/drawing/2014/main" id="{C772E27A-7B45-42D7-808C-D1695F10D62A}"/>
                </a:ext>
              </a:extLst>
            </p:cNvPr>
            <p:cNvSpPr>
              <a:spLocks/>
            </p:cNvSpPr>
            <p:nvPr/>
          </p:nvSpPr>
          <p:spPr bwMode="auto">
            <a:xfrm>
              <a:off x="1150212" y="4127771"/>
              <a:ext cx="233293" cy="137212"/>
            </a:xfrm>
            <a:prstGeom prst="roundRect">
              <a:avLst>
                <a:gd name="adj" fmla="val 40485"/>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sp>
        <p:nvSpPr>
          <p:cNvPr id="339" name="Text Area">
            <a:extLst>
              <a:ext uri="{FF2B5EF4-FFF2-40B4-BE49-F238E27FC236}">
                <a16:creationId xmlns:a16="http://schemas.microsoft.com/office/drawing/2014/main" id="{0654D1E5-4536-4BD3-A9B0-4C1D382CDD22}"/>
              </a:ext>
            </a:extLst>
          </p:cNvPr>
          <p:cNvSpPr/>
          <p:nvPr/>
        </p:nvSpPr>
        <p:spPr>
          <a:xfrm>
            <a:off x="8109632" y="1058452"/>
            <a:ext cx="1687736" cy="82949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91440" bIns="5080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noProof="1">
                <a:solidFill>
                  <a:srgbClr val="5F5F5F"/>
                </a:solidFill>
                <a:latin typeface="Segoe UI" panose="020B0502040204020203" pitchFamily="34" charset="0"/>
                <a:cs typeface="Segoe UI" panose="020B0502040204020203" pitchFamily="34" charset="0"/>
              </a:rPr>
              <a:t>Lorem ipsum dolor sit amet, consectetur adipiscing elit. Praesent placerat sem a consectetur eleifend.</a:t>
            </a:r>
          </a:p>
        </p:txBody>
      </p:sp>
      <p:sp>
        <p:nvSpPr>
          <p:cNvPr id="340" name="Text Box">
            <a:extLst>
              <a:ext uri="{FF2B5EF4-FFF2-40B4-BE49-F238E27FC236}">
                <a16:creationId xmlns:a16="http://schemas.microsoft.com/office/drawing/2014/main" id="{5062A79F-083C-4580-872E-76A19E98AB17}"/>
              </a:ext>
            </a:extLst>
          </p:cNvPr>
          <p:cNvSpPr/>
          <p:nvPr/>
        </p:nvSpPr>
        <p:spPr>
          <a:xfrm>
            <a:off x="8084232" y="2127354"/>
            <a:ext cx="1687736" cy="241092"/>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91440"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Text Box</a:t>
            </a:r>
          </a:p>
        </p:txBody>
      </p:sp>
      <p:sp>
        <p:nvSpPr>
          <p:cNvPr id="342" name="Text Box">
            <a:extLst>
              <a:ext uri="{FF2B5EF4-FFF2-40B4-BE49-F238E27FC236}">
                <a16:creationId xmlns:a16="http://schemas.microsoft.com/office/drawing/2014/main" id="{ACD1A77F-B7EE-4B89-B652-14C43305231B}"/>
              </a:ext>
            </a:extLst>
          </p:cNvPr>
          <p:cNvSpPr/>
          <p:nvPr/>
        </p:nvSpPr>
        <p:spPr>
          <a:xfrm>
            <a:off x="413432" y="3079854"/>
            <a:ext cx="1687736" cy="241092"/>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91440"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Text Box</a:t>
            </a:r>
          </a:p>
        </p:txBody>
      </p:sp>
      <p:grpSp>
        <p:nvGrpSpPr>
          <p:cNvPr id="343" name="Time Field" descr="&lt;SmartSettings&gt;&lt;SmartResize enabled=&quot;True&quot; minWidth=&quot;20&quot; minHeight=&quot;13&quot; /&gt;&lt;/SmartSettings&gt;">
            <a:extLst>
              <a:ext uri="{FF2B5EF4-FFF2-40B4-BE49-F238E27FC236}">
                <a16:creationId xmlns:a16="http://schemas.microsoft.com/office/drawing/2014/main" id="{12199836-BC60-4E1F-BA9A-CCD47D7F1A7F}"/>
              </a:ext>
            </a:extLst>
          </p:cNvPr>
          <p:cNvGrpSpPr/>
          <p:nvPr>
            <p:custDataLst>
              <p:tags r:id="rId3"/>
            </p:custDataLst>
          </p:nvPr>
        </p:nvGrpSpPr>
        <p:grpSpPr>
          <a:xfrm>
            <a:off x="370656" y="3841854"/>
            <a:ext cx="960487" cy="241092"/>
            <a:chOff x="539750" y="1261242"/>
            <a:chExt cx="960487" cy="241092"/>
          </a:xfrm>
        </p:grpSpPr>
        <p:sp>
          <p:nvSpPr>
            <p:cNvPr id="344" name="Text Box">
              <a:extLst>
                <a:ext uri="{FF2B5EF4-FFF2-40B4-BE49-F238E27FC236}">
                  <a16:creationId xmlns:a16="http://schemas.microsoft.com/office/drawing/2014/main" id="{54D072B0-7B21-41BD-8FFF-8856576B5530}"/>
                </a:ext>
              </a:extLst>
            </p:cNvPr>
            <p:cNvSpPr/>
            <p:nvPr/>
          </p:nvSpPr>
          <p:spPr>
            <a:xfrm>
              <a:off x="539750" y="1261242"/>
              <a:ext cx="960487" cy="241092"/>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0800" rIns="228600"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10:45 AM</a:t>
              </a:r>
            </a:p>
          </p:txBody>
        </p:sp>
        <p:sp>
          <p:nvSpPr>
            <p:cNvPr id="345" name="Time Icon" descr="&lt;Tags&gt;&lt;SMARTRESIZEANCHORS&gt;None,None,None,Absolute&lt;/SMARTRESIZEANCHORS&gt;&lt;/Tags&gt;">
              <a:extLst>
                <a:ext uri="{FF2B5EF4-FFF2-40B4-BE49-F238E27FC236}">
                  <a16:creationId xmlns:a16="http://schemas.microsoft.com/office/drawing/2014/main" id="{32F1A9BE-C4AB-4932-991C-76B1F9612A09}"/>
                </a:ext>
              </a:extLst>
            </p:cNvPr>
            <p:cNvSpPr>
              <a:spLocks noChangeAspect="1" noEditPoints="1"/>
            </p:cNvSpPr>
            <p:nvPr/>
          </p:nvSpPr>
          <p:spPr bwMode="auto">
            <a:xfrm>
              <a:off x="1308770" y="1312087"/>
              <a:ext cx="139406" cy="139404"/>
            </a:xfrm>
            <a:custGeom>
              <a:avLst/>
              <a:gdLst>
                <a:gd name="T0" fmla="*/ 169 w 339"/>
                <a:gd name="T1" fmla="*/ 0 h 339"/>
                <a:gd name="T2" fmla="*/ 0 w 339"/>
                <a:gd name="T3" fmla="*/ 170 h 339"/>
                <a:gd name="T4" fmla="*/ 169 w 339"/>
                <a:gd name="T5" fmla="*/ 339 h 339"/>
                <a:gd name="T6" fmla="*/ 339 w 339"/>
                <a:gd name="T7" fmla="*/ 170 h 339"/>
                <a:gd name="T8" fmla="*/ 169 w 339"/>
                <a:gd name="T9" fmla="*/ 0 h 339"/>
                <a:gd name="T10" fmla="*/ 169 w 339"/>
                <a:gd name="T11" fmla="*/ 18 h 339"/>
                <a:gd name="T12" fmla="*/ 321 w 339"/>
                <a:gd name="T13" fmla="*/ 170 h 339"/>
                <a:gd name="T14" fmla="*/ 169 w 339"/>
                <a:gd name="T15" fmla="*/ 321 h 339"/>
                <a:gd name="T16" fmla="*/ 18 w 339"/>
                <a:gd name="T17" fmla="*/ 170 h 339"/>
                <a:gd name="T18" fmla="*/ 169 w 339"/>
                <a:gd name="T19" fmla="*/ 18 h 339"/>
                <a:gd name="T20" fmla="*/ 161 w 339"/>
                <a:gd name="T21" fmla="*/ 46 h 339"/>
                <a:gd name="T22" fmla="*/ 161 w 339"/>
                <a:gd name="T23" fmla="*/ 161 h 339"/>
                <a:gd name="T24" fmla="*/ 82 w 339"/>
                <a:gd name="T25" fmla="*/ 161 h 339"/>
                <a:gd name="T26" fmla="*/ 82 w 339"/>
                <a:gd name="T27" fmla="*/ 178 h 339"/>
                <a:gd name="T28" fmla="*/ 178 w 339"/>
                <a:gd name="T29" fmla="*/ 178 h 339"/>
                <a:gd name="T30" fmla="*/ 178 w 339"/>
                <a:gd name="T31" fmla="*/ 46 h 339"/>
                <a:gd name="T32" fmla="*/ 161 w 339"/>
                <a:gd name="T33" fmla="*/ 4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9" h="339">
                  <a:moveTo>
                    <a:pt x="169" y="0"/>
                  </a:moveTo>
                  <a:cubicBezTo>
                    <a:pt x="76" y="0"/>
                    <a:pt x="0" y="76"/>
                    <a:pt x="0" y="170"/>
                  </a:cubicBezTo>
                  <a:cubicBezTo>
                    <a:pt x="0" y="263"/>
                    <a:pt x="76" y="339"/>
                    <a:pt x="169" y="339"/>
                  </a:cubicBezTo>
                  <a:cubicBezTo>
                    <a:pt x="263" y="339"/>
                    <a:pt x="339" y="263"/>
                    <a:pt x="339" y="170"/>
                  </a:cubicBezTo>
                  <a:cubicBezTo>
                    <a:pt x="339" y="76"/>
                    <a:pt x="263" y="0"/>
                    <a:pt x="169" y="0"/>
                  </a:cubicBezTo>
                  <a:close/>
                  <a:moveTo>
                    <a:pt x="169" y="18"/>
                  </a:moveTo>
                  <a:cubicBezTo>
                    <a:pt x="253" y="18"/>
                    <a:pt x="321" y="86"/>
                    <a:pt x="321" y="170"/>
                  </a:cubicBezTo>
                  <a:cubicBezTo>
                    <a:pt x="321" y="254"/>
                    <a:pt x="253" y="321"/>
                    <a:pt x="169" y="321"/>
                  </a:cubicBezTo>
                  <a:cubicBezTo>
                    <a:pt x="85" y="321"/>
                    <a:pt x="18" y="254"/>
                    <a:pt x="18" y="170"/>
                  </a:cubicBezTo>
                  <a:cubicBezTo>
                    <a:pt x="18" y="86"/>
                    <a:pt x="85" y="18"/>
                    <a:pt x="169" y="18"/>
                  </a:cubicBezTo>
                  <a:close/>
                  <a:moveTo>
                    <a:pt x="161" y="46"/>
                  </a:moveTo>
                  <a:lnTo>
                    <a:pt x="161" y="161"/>
                  </a:lnTo>
                  <a:lnTo>
                    <a:pt x="82" y="161"/>
                  </a:lnTo>
                  <a:lnTo>
                    <a:pt x="82" y="178"/>
                  </a:lnTo>
                  <a:lnTo>
                    <a:pt x="178" y="178"/>
                  </a:lnTo>
                  <a:lnTo>
                    <a:pt x="178" y="46"/>
                  </a:lnTo>
                  <a:lnTo>
                    <a:pt x="161" y="46"/>
                  </a:lnTo>
                  <a:close/>
                </a:path>
              </a:pathLst>
            </a:custGeom>
            <a:solidFill>
              <a:srgbClr val="80808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346" name="Time Picker">
            <a:extLst>
              <a:ext uri="{FF2B5EF4-FFF2-40B4-BE49-F238E27FC236}">
                <a16:creationId xmlns:a16="http://schemas.microsoft.com/office/drawing/2014/main" id="{C82922D3-51BF-4213-8985-A67D3AF0B794}"/>
              </a:ext>
            </a:extLst>
          </p:cNvPr>
          <p:cNvGrpSpPr/>
          <p:nvPr/>
        </p:nvGrpSpPr>
        <p:grpSpPr>
          <a:xfrm>
            <a:off x="1977005" y="3668852"/>
            <a:ext cx="1481590" cy="714095"/>
            <a:chOff x="595687" y="1261242"/>
            <a:chExt cx="1481590" cy="714095"/>
          </a:xfrm>
          <a:solidFill>
            <a:srgbClr val="FFFFFF"/>
          </a:solidFill>
        </p:grpSpPr>
        <p:sp>
          <p:nvSpPr>
            <p:cNvPr id="347" name="Box">
              <a:extLst>
                <a:ext uri="{FF2B5EF4-FFF2-40B4-BE49-F238E27FC236}">
                  <a16:creationId xmlns:a16="http://schemas.microsoft.com/office/drawing/2014/main" id="{4B1E0BE1-F10B-466A-9EA0-9CC905FC7BB1}"/>
                </a:ext>
              </a:extLst>
            </p:cNvPr>
            <p:cNvSpPr/>
            <p:nvPr/>
          </p:nvSpPr>
          <p:spPr>
            <a:xfrm>
              <a:off x="595687" y="1261242"/>
              <a:ext cx="1481590" cy="714095"/>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48" name="Hour">
              <a:extLst>
                <a:ext uri="{FF2B5EF4-FFF2-40B4-BE49-F238E27FC236}">
                  <a16:creationId xmlns:a16="http://schemas.microsoft.com/office/drawing/2014/main" id="{7563283F-4CAB-4312-A47D-3DAC50377415}"/>
                </a:ext>
              </a:extLst>
            </p:cNvPr>
            <p:cNvSpPr/>
            <p:nvPr/>
          </p:nvSpPr>
          <p:spPr>
            <a:xfrm>
              <a:off x="681221" y="1497744"/>
              <a:ext cx="307263" cy="24109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7432" tIns="50800" rIns="27432"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10</a:t>
              </a:r>
            </a:p>
          </p:txBody>
        </p:sp>
        <p:sp>
          <p:nvSpPr>
            <p:cNvPr id="349" name="Minute">
              <a:extLst>
                <a:ext uri="{FF2B5EF4-FFF2-40B4-BE49-F238E27FC236}">
                  <a16:creationId xmlns:a16="http://schemas.microsoft.com/office/drawing/2014/main" id="{29C2C59F-F0C5-41C7-B456-50492E3DE80B}"/>
                </a:ext>
              </a:extLst>
            </p:cNvPr>
            <p:cNvSpPr/>
            <p:nvPr/>
          </p:nvSpPr>
          <p:spPr>
            <a:xfrm>
              <a:off x="1182851" y="1497744"/>
              <a:ext cx="307263" cy="24109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7432" tIns="50800" rIns="27432"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45</a:t>
              </a:r>
            </a:p>
          </p:txBody>
        </p:sp>
        <p:sp>
          <p:nvSpPr>
            <p:cNvPr id="350" name="AM/PM">
              <a:extLst>
                <a:ext uri="{FF2B5EF4-FFF2-40B4-BE49-F238E27FC236}">
                  <a16:creationId xmlns:a16="http://schemas.microsoft.com/office/drawing/2014/main" id="{1545E405-1FDB-42BD-9975-A20EC8A0AB63}"/>
                </a:ext>
              </a:extLst>
            </p:cNvPr>
            <p:cNvSpPr/>
            <p:nvPr/>
          </p:nvSpPr>
          <p:spPr>
            <a:xfrm>
              <a:off x="1684481" y="1497744"/>
              <a:ext cx="307263" cy="241092"/>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7432" tIns="50800" rIns="27432" bIns="5080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AM</a:t>
              </a:r>
            </a:p>
          </p:txBody>
        </p:sp>
        <p:sp>
          <p:nvSpPr>
            <p:cNvPr id="351" name="Colon">
              <a:extLst>
                <a:ext uri="{FF2B5EF4-FFF2-40B4-BE49-F238E27FC236}">
                  <a16:creationId xmlns:a16="http://schemas.microsoft.com/office/drawing/2014/main" id="{B0CDA9FF-9846-4DC0-9681-09A1034DE170}"/>
                </a:ext>
              </a:extLst>
            </p:cNvPr>
            <p:cNvSpPr txBox="1"/>
            <p:nvPr/>
          </p:nvSpPr>
          <p:spPr>
            <a:xfrm>
              <a:off x="998977" y="1512107"/>
              <a:ext cx="173381" cy="212366"/>
            </a:xfrm>
            <a:prstGeom prst="rect">
              <a:avLst/>
            </a:prstGeom>
            <a:grpFill/>
            <a:ln>
              <a:noFill/>
            </a:ln>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352" name="Colon">
              <a:extLst>
                <a:ext uri="{FF2B5EF4-FFF2-40B4-BE49-F238E27FC236}">
                  <a16:creationId xmlns:a16="http://schemas.microsoft.com/office/drawing/2014/main" id="{E6D3EADD-E7FC-4AD3-889D-885CC0BDD1E0}"/>
                </a:ext>
              </a:extLst>
            </p:cNvPr>
            <p:cNvSpPr txBox="1"/>
            <p:nvPr/>
          </p:nvSpPr>
          <p:spPr>
            <a:xfrm>
              <a:off x="1500607" y="1512107"/>
              <a:ext cx="173381" cy="212366"/>
            </a:xfrm>
            <a:prstGeom prst="rect">
              <a:avLst/>
            </a:prstGeom>
            <a:grpFill/>
            <a:ln>
              <a:noFill/>
            </a:ln>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dirty="0">
                  <a:solidFill>
                    <a:srgbClr val="5F5F5F"/>
                  </a:solidFill>
                  <a:latin typeface="Segoe UI" panose="020B0502040204020203" pitchFamily="34" charset="0"/>
                  <a:cs typeface="Segoe UI" panose="020B0502040204020203" pitchFamily="34" charset="0"/>
                </a:rPr>
                <a:t>:</a:t>
              </a:r>
            </a:p>
          </p:txBody>
        </p:sp>
        <p:sp>
          <p:nvSpPr>
            <p:cNvPr id="353" name="Arrow Up">
              <a:extLst>
                <a:ext uri="{FF2B5EF4-FFF2-40B4-BE49-F238E27FC236}">
                  <a16:creationId xmlns:a16="http://schemas.microsoft.com/office/drawing/2014/main" id="{C6F8F4A0-F414-4083-9E87-C8E7F61A5EA5}"/>
                </a:ext>
              </a:extLst>
            </p:cNvPr>
            <p:cNvSpPr>
              <a:spLocks noChangeAspect="1"/>
            </p:cNvSpPr>
            <p:nvPr/>
          </p:nvSpPr>
          <p:spPr bwMode="auto">
            <a:xfrm rot="10800000" flipH="1">
              <a:off x="802848" y="1354542"/>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54" name="Arrow Up">
              <a:extLst>
                <a:ext uri="{FF2B5EF4-FFF2-40B4-BE49-F238E27FC236}">
                  <a16:creationId xmlns:a16="http://schemas.microsoft.com/office/drawing/2014/main" id="{43420D60-D37A-49FE-B823-A3C82ACA91B1}"/>
                </a:ext>
              </a:extLst>
            </p:cNvPr>
            <p:cNvSpPr>
              <a:spLocks noChangeAspect="1"/>
            </p:cNvSpPr>
            <p:nvPr/>
          </p:nvSpPr>
          <p:spPr bwMode="auto">
            <a:xfrm rot="10800000" flipH="1">
              <a:off x="1304478" y="1354542"/>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55" name="Arrow Up">
              <a:extLst>
                <a:ext uri="{FF2B5EF4-FFF2-40B4-BE49-F238E27FC236}">
                  <a16:creationId xmlns:a16="http://schemas.microsoft.com/office/drawing/2014/main" id="{3C19F867-FD15-4299-A357-FC0FCD6A523C}"/>
                </a:ext>
              </a:extLst>
            </p:cNvPr>
            <p:cNvSpPr>
              <a:spLocks noChangeAspect="1"/>
            </p:cNvSpPr>
            <p:nvPr/>
          </p:nvSpPr>
          <p:spPr bwMode="auto">
            <a:xfrm rot="10800000" flipH="1">
              <a:off x="1806108" y="1354541"/>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56" name="Arrow Down">
              <a:extLst>
                <a:ext uri="{FF2B5EF4-FFF2-40B4-BE49-F238E27FC236}">
                  <a16:creationId xmlns:a16="http://schemas.microsoft.com/office/drawing/2014/main" id="{F3354A68-F6E2-4B12-B9F5-B2F31DA0D37E}"/>
                </a:ext>
              </a:extLst>
            </p:cNvPr>
            <p:cNvSpPr>
              <a:spLocks noChangeAspect="1"/>
            </p:cNvSpPr>
            <p:nvPr/>
          </p:nvSpPr>
          <p:spPr bwMode="auto">
            <a:xfrm flipH="1">
              <a:off x="802848" y="1845860"/>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57" name="Arrow Down">
              <a:extLst>
                <a:ext uri="{FF2B5EF4-FFF2-40B4-BE49-F238E27FC236}">
                  <a16:creationId xmlns:a16="http://schemas.microsoft.com/office/drawing/2014/main" id="{10697F74-FC1D-4169-A51E-BDE45B94EBDF}"/>
                </a:ext>
              </a:extLst>
            </p:cNvPr>
            <p:cNvSpPr>
              <a:spLocks noChangeAspect="1"/>
            </p:cNvSpPr>
            <p:nvPr/>
          </p:nvSpPr>
          <p:spPr bwMode="auto">
            <a:xfrm flipH="1">
              <a:off x="1304478" y="1845860"/>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358" name="Arrow Down">
              <a:extLst>
                <a:ext uri="{FF2B5EF4-FFF2-40B4-BE49-F238E27FC236}">
                  <a16:creationId xmlns:a16="http://schemas.microsoft.com/office/drawing/2014/main" id="{1455FA3C-603B-4B71-8200-E6E95A382397}"/>
                </a:ext>
              </a:extLst>
            </p:cNvPr>
            <p:cNvSpPr>
              <a:spLocks noChangeAspect="1"/>
            </p:cNvSpPr>
            <p:nvPr/>
          </p:nvSpPr>
          <p:spPr bwMode="auto">
            <a:xfrm flipH="1">
              <a:off x="1806108" y="1845860"/>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359" name="Video Player" descr="&lt;SmartSettings&gt;&lt;SmartResize enabled=&quot;True&quot; minWidth=&quot;70&quot; minHeight=&quot;70&quot; /&gt;&lt;/SmartSettings&gt;">
            <a:extLst>
              <a:ext uri="{FF2B5EF4-FFF2-40B4-BE49-F238E27FC236}">
                <a16:creationId xmlns:a16="http://schemas.microsoft.com/office/drawing/2014/main" id="{58F36F58-66A1-4D37-949B-8FD8CEF83E2A}"/>
              </a:ext>
            </a:extLst>
          </p:cNvPr>
          <p:cNvGrpSpPr/>
          <p:nvPr>
            <p:custDataLst>
              <p:tags r:id="rId4"/>
            </p:custDataLst>
          </p:nvPr>
        </p:nvGrpSpPr>
        <p:grpSpPr>
          <a:xfrm>
            <a:off x="4025156" y="3212604"/>
            <a:ext cx="2592288" cy="1728192"/>
            <a:chOff x="595686" y="1261242"/>
            <a:chExt cx="2592288" cy="1728192"/>
          </a:xfrm>
        </p:grpSpPr>
        <p:sp>
          <p:nvSpPr>
            <p:cNvPr id="360" name="Media Controls Background" descr="&lt;Tags&gt;&lt;SMARTRESIZEANCHORS&gt;None,Absolute,Absolute,Absolute&lt;/SMARTRESIZEANCHORS&gt;&lt;/Tags&gt;">
              <a:extLst>
                <a:ext uri="{FF2B5EF4-FFF2-40B4-BE49-F238E27FC236}">
                  <a16:creationId xmlns:a16="http://schemas.microsoft.com/office/drawing/2014/main" id="{D26331F6-4548-4BC4-A089-5B3D8A45C507}"/>
                </a:ext>
              </a:extLst>
            </p:cNvPr>
            <p:cNvSpPr>
              <a:spLocks/>
            </p:cNvSpPr>
            <p:nvPr/>
          </p:nvSpPr>
          <p:spPr bwMode="auto">
            <a:xfrm>
              <a:off x="595686" y="2719241"/>
              <a:ext cx="2592288" cy="270193"/>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61" name="Media Area" descr="&lt;Tags&gt;&lt;SMARTRESIZEANCHORS&gt;Absolute,Absolute,Absolute,Absolute&lt;/SMARTRESIZEANCHORS&gt;&lt;/Tags&gt;">
              <a:extLst>
                <a:ext uri="{FF2B5EF4-FFF2-40B4-BE49-F238E27FC236}">
                  <a16:creationId xmlns:a16="http://schemas.microsoft.com/office/drawing/2014/main" id="{0E32F114-7079-4796-9EAA-8A49DD631B02}"/>
                </a:ext>
              </a:extLst>
            </p:cNvPr>
            <p:cNvSpPr>
              <a:spLocks/>
            </p:cNvSpPr>
            <p:nvPr/>
          </p:nvSpPr>
          <p:spPr bwMode="auto">
            <a:xfrm>
              <a:off x="595686" y="1261242"/>
              <a:ext cx="2592288" cy="1458000"/>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62" name="Play Icon" descr="&lt;Tags&gt;&lt;SMARTRESIZEANCHORS&gt;None,None,None,None&lt;/SMARTRESIZEANCHORS&gt;&lt;/Tags&gt;">
              <a:extLst>
                <a:ext uri="{FF2B5EF4-FFF2-40B4-BE49-F238E27FC236}">
                  <a16:creationId xmlns:a16="http://schemas.microsoft.com/office/drawing/2014/main" id="{CC34270C-31CF-4AB6-8344-D477FD01D0DA}"/>
                </a:ext>
              </a:extLst>
            </p:cNvPr>
            <p:cNvSpPr>
              <a:spLocks noChangeAspect="1"/>
            </p:cNvSpPr>
            <p:nvPr/>
          </p:nvSpPr>
          <p:spPr bwMode="auto">
            <a:xfrm>
              <a:off x="1709506" y="1761954"/>
              <a:ext cx="364648" cy="456576"/>
            </a:xfrm>
            <a:custGeom>
              <a:avLst/>
              <a:gdLst>
                <a:gd name="connsiteX0" fmla="*/ 0 w 364648"/>
                <a:gd name="connsiteY0" fmla="*/ 456576 h 456576"/>
                <a:gd name="connsiteX1" fmla="*/ 0 w 364648"/>
                <a:gd name="connsiteY1" fmla="*/ 0 h 456576"/>
                <a:gd name="connsiteX2" fmla="*/ 364648 w 364648"/>
                <a:gd name="connsiteY2" fmla="*/ 228253 h 456576"/>
              </a:gdLst>
              <a:ahLst/>
              <a:cxnLst>
                <a:cxn ang="0">
                  <a:pos x="connsiteX0" y="connsiteY0"/>
                </a:cxn>
                <a:cxn ang="0">
                  <a:pos x="connsiteX1" y="connsiteY1"/>
                </a:cxn>
                <a:cxn ang="0">
                  <a:pos x="connsiteX2" y="connsiteY2"/>
                </a:cxn>
              </a:cxnLst>
              <a:rect l="l" t="t" r="r" b="b"/>
              <a:pathLst>
                <a:path w="364648" h="456576">
                  <a:moveTo>
                    <a:pt x="0" y="456576"/>
                  </a:moveTo>
                  <a:lnTo>
                    <a:pt x="0" y="0"/>
                  </a:lnTo>
                  <a:lnTo>
                    <a:pt x="364648" y="228253"/>
                  </a:lnTo>
                  <a:close/>
                </a:path>
              </a:pathLst>
            </a:cu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63" name="Volume Control" descr="&lt;Tags&gt;&lt;SMARTRESIZEANCHORS&gt;None,Absolute,None,Absolute&lt;/SMARTRESIZEANCHORS&gt;&lt;/Tags&gt;">
              <a:extLst>
                <a:ext uri="{FF2B5EF4-FFF2-40B4-BE49-F238E27FC236}">
                  <a16:creationId xmlns:a16="http://schemas.microsoft.com/office/drawing/2014/main" id="{F553A8E8-972D-4F03-B6FD-8DA77DBB66E3}"/>
                </a:ext>
              </a:extLst>
            </p:cNvPr>
            <p:cNvSpPr>
              <a:spLocks noChangeAspect="1" noEditPoints="1"/>
            </p:cNvSpPr>
            <p:nvPr/>
          </p:nvSpPr>
          <p:spPr bwMode="auto">
            <a:xfrm>
              <a:off x="2957887" y="2790043"/>
              <a:ext cx="152400" cy="128588"/>
            </a:xfrm>
            <a:custGeom>
              <a:avLst/>
              <a:gdLst>
                <a:gd name="T0" fmla="*/ 318 w 418"/>
                <a:gd name="T1" fmla="*/ 0 h 351"/>
                <a:gd name="T2" fmla="*/ 308 w 418"/>
                <a:gd name="T3" fmla="*/ 22 h 351"/>
                <a:gd name="T4" fmla="*/ 308 w 418"/>
                <a:gd name="T5" fmla="*/ 318 h 351"/>
                <a:gd name="T6" fmla="*/ 327 w 418"/>
                <a:gd name="T7" fmla="*/ 338 h 351"/>
                <a:gd name="T8" fmla="*/ 327 w 418"/>
                <a:gd name="T9" fmla="*/ 3 h 351"/>
                <a:gd name="T10" fmla="*/ 318 w 418"/>
                <a:gd name="T11" fmla="*/ 0 h 351"/>
                <a:gd name="T12" fmla="*/ 223 w 418"/>
                <a:gd name="T13" fmla="*/ 4 h 351"/>
                <a:gd name="T14" fmla="*/ 216 w 418"/>
                <a:gd name="T15" fmla="*/ 5 h 351"/>
                <a:gd name="T16" fmla="*/ 87 w 418"/>
                <a:gd name="T17" fmla="*/ 92 h 351"/>
                <a:gd name="T18" fmla="*/ 8 w 418"/>
                <a:gd name="T19" fmla="*/ 92 h 351"/>
                <a:gd name="T20" fmla="*/ 0 w 418"/>
                <a:gd name="T21" fmla="*/ 100 h 351"/>
                <a:gd name="T22" fmla="*/ 0 w 418"/>
                <a:gd name="T23" fmla="*/ 242 h 351"/>
                <a:gd name="T24" fmla="*/ 8 w 418"/>
                <a:gd name="T25" fmla="*/ 251 h 351"/>
                <a:gd name="T26" fmla="*/ 87 w 418"/>
                <a:gd name="T27" fmla="*/ 251 h 351"/>
                <a:gd name="T28" fmla="*/ 216 w 418"/>
                <a:gd name="T29" fmla="*/ 337 h 351"/>
                <a:gd name="T30" fmla="*/ 229 w 418"/>
                <a:gd name="T31" fmla="*/ 330 h 351"/>
                <a:gd name="T32" fmla="*/ 229 w 418"/>
                <a:gd name="T33" fmla="*/ 12 h 351"/>
                <a:gd name="T34" fmla="*/ 223 w 418"/>
                <a:gd name="T35" fmla="*/ 4 h 351"/>
                <a:gd name="T36" fmla="*/ 212 w 418"/>
                <a:gd name="T37" fmla="*/ 28 h 351"/>
                <a:gd name="T38" fmla="*/ 212 w 418"/>
                <a:gd name="T39" fmla="*/ 315 h 351"/>
                <a:gd name="T40" fmla="*/ 94 w 418"/>
                <a:gd name="T41" fmla="*/ 235 h 351"/>
                <a:gd name="T42" fmla="*/ 89 w 418"/>
                <a:gd name="T43" fmla="*/ 233 h 351"/>
                <a:gd name="T44" fmla="*/ 17 w 418"/>
                <a:gd name="T45" fmla="*/ 233 h 351"/>
                <a:gd name="T46" fmla="*/ 17 w 418"/>
                <a:gd name="T47" fmla="*/ 108 h 351"/>
                <a:gd name="T48" fmla="*/ 89 w 418"/>
                <a:gd name="T49" fmla="*/ 108 h 351"/>
                <a:gd name="T50" fmla="*/ 94 w 418"/>
                <a:gd name="T51" fmla="*/ 107 h 351"/>
                <a:gd name="T52" fmla="*/ 212 w 418"/>
                <a:gd name="T53" fmla="*/ 28 h 351"/>
                <a:gd name="T54" fmla="*/ 274 w 418"/>
                <a:gd name="T55" fmla="*/ 52 h 351"/>
                <a:gd name="T56" fmla="*/ 264 w 418"/>
                <a:gd name="T57" fmla="*/ 75 h 351"/>
                <a:gd name="T58" fmla="*/ 264 w 418"/>
                <a:gd name="T59" fmla="*/ 265 h 351"/>
                <a:gd name="T60" fmla="*/ 284 w 418"/>
                <a:gd name="T61" fmla="*/ 285 h 351"/>
                <a:gd name="T62" fmla="*/ 284 w 418"/>
                <a:gd name="T63" fmla="*/ 56 h 351"/>
                <a:gd name="T64" fmla="*/ 274 w 418"/>
                <a:gd name="T65" fmla="*/ 5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8" h="351">
                  <a:moveTo>
                    <a:pt x="318" y="0"/>
                  </a:moveTo>
                  <a:cubicBezTo>
                    <a:pt x="308" y="1"/>
                    <a:pt x="299" y="14"/>
                    <a:pt x="308" y="22"/>
                  </a:cubicBezTo>
                  <a:cubicBezTo>
                    <a:pt x="389" y="106"/>
                    <a:pt x="389" y="236"/>
                    <a:pt x="308" y="318"/>
                  </a:cubicBezTo>
                  <a:cubicBezTo>
                    <a:pt x="295" y="331"/>
                    <a:pt x="315" y="351"/>
                    <a:pt x="327" y="338"/>
                  </a:cubicBezTo>
                  <a:cubicBezTo>
                    <a:pt x="418" y="245"/>
                    <a:pt x="418" y="97"/>
                    <a:pt x="327" y="3"/>
                  </a:cubicBezTo>
                  <a:cubicBezTo>
                    <a:pt x="324" y="0"/>
                    <a:pt x="321" y="0"/>
                    <a:pt x="318" y="0"/>
                  </a:cubicBezTo>
                  <a:close/>
                  <a:moveTo>
                    <a:pt x="223" y="4"/>
                  </a:moveTo>
                  <a:cubicBezTo>
                    <a:pt x="219" y="4"/>
                    <a:pt x="216" y="5"/>
                    <a:pt x="216" y="5"/>
                  </a:cubicBezTo>
                  <a:lnTo>
                    <a:pt x="87" y="92"/>
                  </a:lnTo>
                  <a:lnTo>
                    <a:pt x="8" y="92"/>
                  </a:lnTo>
                  <a:cubicBezTo>
                    <a:pt x="3" y="92"/>
                    <a:pt x="0" y="98"/>
                    <a:pt x="0" y="100"/>
                  </a:cubicBezTo>
                  <a:lnTo>
                    <a:pt x="0" y="242"/>
                  </a:lnTo>
                  <a:cubicBezTo>
                    <a:pt x="0" y="248"/>
                    <a:pt x="6" y="251"/>
                    <a:pt x="8" y="251"/>
                  </a:cubicBezTo>
                  <a:lnTo>
                    <a:pt x="87" y="251"/>
                  </a:lnTo>
                  <a:lnTo>
                    <a:pt x="216" y="337"/>
                  </a:lnTo>
                  <a:cubicBezTo>
                    <a:pt x="225" y="343"/>
                    <a:pt x="229" y="333"/>
                    <a:pt x="229" y="330"/>
                  </a:cubicBezTo>
                  <a:lnTo>
                    <a:pt x="229" y="12"/>
                  </a:lnTo>
                  <a:cubicBezTo>
                    <a:pt x="229" y="7"/>
                    <a:pt x="226" y="5"/>
                    <a:pt x="223" y="4"/>
                  </a:cubicBezTo>
                  <a:close/>
                  <a:moveTo>
                    <a:pt x="212" y="28"/>
                  </a:moveTo>
                  <a:lnTo>
                    <a:pt x="212" y="315"/>
                  </a:lnTo>
                  <a:lnTo>
                    <a:pt x="94" y="235"/>
                  </a:lnTo>
                  <a:cubicBezTo>
                    <a:pt x="92" y="234"/>
                    <a:pt x="90" y="233"/>
                    <a:pt x="89" y="233"/>
                  </a:cubicBezTo>
                  <a:lnTo>
                    <a:pt x="17" y="233"/>
                  </a:lnTo>
                  <a:lnTo>
                    <a:pt x="17" y="108"/>
                  </a:lnTo>
                  <a:lnTo>
                    <a:pt x="89" y="108"/>
                  </a:lnTo>
                  <a:cubicBezTo>
                    <a:pt x="90" y="108"/>
                    <a:pt x="92" y="108"/>
                    <a:pt x="94" y="107"/>
                  </a:cubicBezTo>
                  <a:lnTo>
                    <a:pt x="212" y="28"/>
                  </a:lnTo>
                  <a:close/>
                  <a:moveTo>
                    <a:pt x="274" y="52"/>
                  </a:moveTo>
                  <a:cubicBezTo>
                    <a:pt x="264" y="53"/>
                    <a:pt x="255" y="66"/>
                    <a:pt x="264" y="75"/>
                  </a:cubicBezTo>
                  <a:cubicBezTo>
                    <a:pt x="316" y="129"/>
                    <a:pt x="316" y="212"/>
                    <a:pt x="264" y="265"/>
                  </a:cubicBezTo>
                  <a:cubicBezTo>
                    <a:pt x="252" y="278"/>
                    <a:pt x="271" y="298"/>
                    <a:pt x="284" y="285"/>
                  </a:cubicBezTo>
                  <a:cubicBezTo>
                    <a:pt x="346" y="221"/>
                    <a:pt x="346" y="121"/>
                    <a:pt x="284" y="56"/>
                  </a:cubicBezTo>
                  <a:cubicBezTo>
                    <a:pt x="281" y="53"/>
                    <a:pt x="277" y="52"/>
                    <a:pt x="274" y="52"/>
                  </a:cubicBez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64" name="Play Button" descr="&lt;Tags&gt;&lt;SMARTRESIZEANCHORS&gt;None,Absolute,Absolute,None&lt;/SMARTRESIZEANCHORS&gt;&lt;/Tags&gt;">
              <a:extLst>
                <a:ext uri="{FF2B5EF4-FFF2-40B4-BE49-F238E27FC236}">
                  <a16:creationId xmlns:a16="http://schemas.microsoft.com/office/drawing/2014/main" id="{AE0487F3-14D9-4B8B-918C-B9D7ED3F7628}"/>
                </a:ext>
              </a:extLst>
            </p:cNvPr>
            <p:cNvSpPr>
              <a:spLocks noChangeAspect="1" noEditPoints="1"/>
            </p:cNvSpPr>
            <p:nvPr/>
          </p:nvSpPr>
          <p:spPr bwMode="auto">
            <a:xfrm>
              <a:off x="719512" y="2781312"/>
              <a:ext cx="125413" cy="146050"/>
            </a:xfrm>
            <a:custGeom>
              <a:avLst/>
              <a:gdLst>
                <a:gd name="T0" fmla="*/ 9 w 344"/>
                <a:gd name="T1" fmla="*/ 0 h 397"/>
                <a:gd name="T2" fmla="*/ 0 w 344"/>
                <a:gd name="T3" fmla="*/ 9 h 397"/>
                <a:gd name="T4" fmla="*/ 0 w 344"/>
                <a:gd name="T5" fmla="*/ 387 h 397"/>
                <a:gd name="T6" fmla="*/ 13 w 344"/>
                <a:gd name="T7" fmla="*/ 394 h 397"/>
                <a:gd name="T8" fmla="*/ 339 w 344"/>
                <a:gd name="T9" fmla="*/ 205 h 397"/>
                <a:gd name="T10" fmla="*/ 339 w 344"/>
                <a:gd name="T11" fmla="*/ 191 h 397"/>
                <a:gd name="T12" fmla="*/ 13 w 344"/>
                <a:gd name="T13" fmla="*/ 2 h 397"/>
                <a:gd name="T14" fmla="*/ 9 w 344"/>
                <a:gd name="T15" fmla="*/ 0 h 397"/>
                <a:gd name="T16" fmla="*/ 17 w 344"/>
                <a:gd name="T17" fmla="*/ 24 h 397"/>
                <a:gd name="T18" fmla="*/ 318 w 344"/>
                <a:gd name="T19" fmla="*/ 198 h 397"/>
                <a:gd name="T20" fmla="*/ 17 w 344"/>
                <a:gd name="T21" fmla="*/ 372 h 397"/>
                <a:gd name="T22" fmla="*/ 17 w 344"/>
                <a:gd name="T23" fmla="*/ 24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4" h="397">
                  <a:moveTo>
                    <a:pt x="9" y="0"/>
                  </a:moveTo>
                  <a:cubicBezTo>
                    <a:pt x="5" y="0"/>
                    <a:pt x="0" y="4"/>
                    <a:pt x="0" y="9"/>
                  </a:cubicBezTo>
                  <a:lnTo>
                    <a:pt x="0" y="387"/>
                  </a:lnTo>
                  <a:cubicBezTo>
                    <a:pt x="0" y="393"/>
                    <a:pt x="8" y="397"/>
                    <a:pt x="13" y="394"/>
                  </a:cubicBezTo>
                  <a:lnTo>
                    <a:pt x="339" y="205"/>
                  </a:lnTo>
                  <a:cubicBezTo>
                    <a:pt x="344" y="202"/>
                    <a:pt x="344" y="194"/>
                    <a:pt x="339" y="191"/>
                  </a:cubicBezTo>
                  <a:lnTo>
                    <a:pt x="13" y="2"/>
                  </a:lnTo>
                  <a:cubicBezTo>
                    <a:pt x="12" y="1"/>
                    <a:pt x="11" y="0"/>
                    <a:pt x="9" y="0"/>
                  </a:cubicBezTo>
                  <a:close/>
                  <a:moveTo>
                    <a:pt x="17" y="24"/>
                  </a:moveTo>
                  <a:lnTo>
                    <a:pt x="318" y="198"/>
                  </a:lnTo>
                  <a:lnTo>
                    <a:pt x="17" y="372"/>
                  </a:lnTo>
                  <a:lnTo>
                    <a:pt x="17" y="24"/>
                  </a:lnTo>
                  <a:close/>
                </a:path>
              </a:pathLst>
            </a:custGeom>
            <a:solidFill>
              <a:srgbClr val="8080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a:solidFill>
                  <a:srgbClr val="5F5F5F"/>
                </a:solidFill>
                <a:latin typeface="Segoe UI" panose="020B0502040204020203" pitchFamily="34" charset="0"/>
                <a:cs typeface="Segoe UI" panose="020B0502040204020203" pitchFamily="34" charset="0"/>
              </a:endParaRPr>
            </a:p>
          </p:txBody>
        </p:sp>
        <p:sp>
          <p:nvSpPr>
            <p:cNvPr id="365" name="Track" descr="&lt;Tags&gt;&lt;SMARTRESIZEANCHORS&gt;None,Absolute,Absolute,Absolute&lt;/SMARTRESIZEANCHORS&gt;&lt;/Tags&gt;">
              <a:extLst>
                <a:ext uri="{FF2B5EF4-FFF2-40B4-BE49-F238E27FC236}">
                  <a16:creationId xmlns:a16="http://schemas.microsoft.com/office/drawing/2014/main" id="{827A1F64-0F79-42B3-852A-B2B20163E3B2}"/>
                </a:ext>
              </a:extLst>
            </p:cNvPr>
            <p:cNvSpPr/>
            <p:nvPr/>
          </p:nvSpPr>
          <p:spPr>
            <a:xfrm>
              <a:off x="907688" y="2826119"/>
              <a:ext cx="1962199" cy="49836"/>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366" name="Slider Thumb" descr="&lt;Tags&gt;&lt;SMARTRESIZEANCHORS&gt;None,Absolute,Relative,None&lt;/SMARTRESIZEANCHORS&gt;&lt;/Tags&gt;">
              <a:extLst>
                <a:ext uri="{FF2B5EF4-FFF2-40B4-BE49-F238E27FC236}">
                  <a16:creationId xmlns:a16="http://schemas.microsoft.com/office/drawing/2014/main" id="{DE3CD3CE-BEBF-409D-ABC6-AA9147AF6A9C}"/>
                </a:ext>
              </a:extLst>
            </p:cNvPr>
            <p:cNvSpPr/>
            <p:nvPr/>
          </p:nvSpPr>
          <p:spPr>
            <a:xfrm>
              <a:off x="1532470" y="2789250"/>
              <a:ext cx="130175" cy="130175"/>
            </a:xfrm>
            <a:prstGeom prst="ellipse">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38843109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Navigation</a:t>
            </a:r>
          </a:p>
        </p:txBody>
      </p:sp>
      <p:sp>
        <p:nvSpPr>
          <p:cNvPr id="72" name="Breadcrumbs">
            <a:extLst>
              <a:ext uri="{FF2B5EF4-FFF2-40B4-BE49-F238E27FC236}">
                <a16:creationId xmlns:a16="http://schemas.microsoft.com/office/drawing/2014/main" id="{6DC6D296-E885-4C22-AF24-630C2E6E2658}"/>
              </a:ext>
            </a:extLst>
          </p:cNvPr>
          <p:cNvSpPr>
            <a:spLocks/>
          </p:cNvSpPr>
          <p:nvPr/>
        </p:nvSpPr>
        <p:spPr bwMode="auto">
          <a:xfrm>
            <a:off x="192701" y="1053734"/>
            <a:ext cx="2383198" cy="203932"/>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72000" tIns="32400" rIns="72000" bIns="32400" rtlCol="0" anchor="t">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u="sng" dirty="0">
                <a:solidFill>
                  <a:srgbClr val="5B9BD5"/>
                </a:solidFill>
                <a:effectLst/>
                <a:latin typeface="Segoe UI" panose="020B0502040204020203" pitchFamily="34" charset="0"/>
                <a:cs typeface="Segoe UI" panose="020B0502040204020203" pitchFamily="34" charset="0"/>
              </a:rPr>
              <a:t>Home</a:t>
            </a:r>
            <a:r>
              <a:rPr lang="en-US" sz="900" dirty="0">
                <a:solidFill>
                  <a:srgbClr val="5F5F5F"/>
                </a:solidFill>
                <a:latin typeface="Segoe UI" panose="020B0502040204020203" pitchFamily="34" charset="0"/>
                <a:cs typeface="Segoe UI" panose="020B0502040204020203" pitchFamily="34" charset="0"/>
              </a:rPr>
              <a:t>  »  </a:t>
            </a:r>
            <a:r>
              <a:rPr lang="en-US" sz="900" u="sng" dirty="0">
                <a:solidFill>
                  <a:srgbClr val="5B9BD5"/>
                </a:solidFill>
                <a:latin typeface="Segoe UI" panose="020B0502040204020203" pitchFamily="34" charset="0"/>
                <a:cs typeface="Segoe UI" panose="020B0502040204020203" pitchFamily="34" charset="0"/>
              </a:rPr>
              <a:t>Category</a:t>
            </a:r>
            <a:r>
              <a:rPr lang="en-US" sz="900" dirty="0">
                <a:solidFill>
                  <a:srgbClr val="5F5F5F"/>
                </a:solidFill>
                <a:latin typeface="Segoe UI" panose="020B0502040204020203" pitchFamily="34" charset="0"/>
                <a:cs typeface="Segoe UI" panose="020B0502040204020203" pitchFamily="34" charset="0"/>
              </a:rPr>
              <a:t>  »  </a:t>
            </a:r>
            <a:r>
              <a:rPr lang="en-US" sz="900" u="sng" dirty="0">
                <a:solidFill>
                  <a:srgbClr val="5B9BD5"/>
                </a:solidFill>
                <a:latin typeface="Segoe UI" panose="020B0502040204020203" pitchFamily="34" charset="0"/>
                <a:cs typeface="Segoe UI" panose="020B0502040204020203" pitchFamily="34" charset="0"/>
              </a:rPr>
              <a:t>Subcategory</a:t>
            </a:r>
            <a:r>
              <a:rPr lang="en-US" sz="900" dirty="0">
                <a:solidFill>
                  <a:srgbClr val="5F5F5F"/>
                </a:solidFill>
                <a:latin typeface="Segoe UI" panose="020B0502040204020203" pitchFamily="34" charset="0"/>
                <a:cs typeface="Segoe UI" panose="020B0502040204020203" pitchFamily="34" charset="0"/>
              </a:rPr>
              <a:t>  »  Item</a:t>
            </a:r>
            <a:endParaRPr lang="en-US" sz="900" dirty="0">
              <a:solidFill>
                <a:srgbClr val="5F5F5F"/>
              </a:solidFill>
              <a:effectLst/>
              <a:latin typeface="Segoe UI" panose="020B0502040204020203" pitchFamily="34" charset="0"/>
              <a:cs typeface="Segoe UI" panose="020B0502040204020203" pitchFamily="34" charset="0"/>
            </a:endParaRPr>
          </a:p>
        </p:txBody>
      </p:sp>
      <p:sp>
        <p:nvSpPr>
          <p:cNvPr id="73" name="Button">
            <a:extLst>
              <a:ext uri="{FF2B5EF4-FFF2-40B4-BE49-F238E27FC236}">
                <a16:creationId xmlns:a16="http://schemas.microsoft.com/office/drawing/2014/main" id="{CA0C2AF8-C321-4243-9462-D6AB5AE31B23}"/>
              </a:ext>
            </a:extLst>
          </p:cNvPr>
          <p:cNvSpPr>
            <a:spLocks/>
          </p:cNvSpPr>
          <p:nvPr/>
        </p:nvSpPr>
        <p:spPr bwMode="auto">
          <a:xfrm>
            <a:off x="2957659" y="1072803"/>
            <a:ext cx="536282" cy="241995"/>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Button</a:t>
            </a:r>
          </a:p>
        </p:txBody>
      </p:sp>
      <p:grpSp>
        <p:nvGrpSpPr>
          <p:cNvPr id="74" name="Back Button" descr="&lt;SmartSettings&gt;&lt;SmartResize enabled=&quot;True&quot; minWidth=&quot;12&quot; minHeight=&quot;12&quot; /&gt;&lt;/SmartSettings&gt;">
            <a:extLst>
              <a:ext uri="{FF2B5EF4-FFF2-40B4-BE49-F238E27FC236}">
                <a16:creationId xmlns:a16="http://schemas.microsoft.com/office/drawing/2014/main" id="{0058291D-758E-471A-87B2-F275D86527B2}"/>
              </a:ext>
            </a:extLst>
          </p:cNvPr>
          <p:cNvGrpSpPr/>
          <p:nvPr>
            <p:custDataLst>
              <p:tags r:id="rId1"/>
            </p:custDataLst>
          </p:nvPr>
        </p:nvGrpSpPr>
        <p:grpSpPr>
          <a:xfrm>
            <a:off x="3804140" y="1085503"/>
            <a:ext cx="494321" cy="241995"/>
            <a:chOff x="1642629" y="1920028"/>
            <a:chExt cx="494321" cy="241995"/>
          </a:xfrm>
        </p:grpSpPr>
        <p:sp>
          <p:nvSpPr>
            <p:cNvPr id="75" name="Button">
              <a:extLst>
                <a:ext uri="{FF2B5EF4-FFF2-40B4-BE49-F238E27FC236}">
                  <a16:creationId xmlns:a16="http://schemas.microsoft.com/office/drawing/2014/main" id="{87DDE630-5C4D-4314-8B30-9D484FD7E268}"/>
                </a:ext>
              </a:extLst>
            </p:cNvPr>
            <p:cNvSpPr>
              <a:spLocks/>
            </p:cNvSpPr>
            <p:nvPr/>
          </p:nvSpPr>
          <p:spPr bwMode="auto">
            <a:xfrm>
              <a:off x="1642629" y="1920028"/>
              <a:ext cx="494321" cy="241995"/>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182880" rIns="64008" rtlCol="0" anchor="ctr">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Back</a:t>
              </a:r>
            </a:p>
          </p:txBody>
        </p:sp>
        <p:sp>
          <p:nvSpPr>
            <p:cNvPr id="76" name="Icon" descr="&lt;Tags&gt;&lt;SMARTRESIZEANCHORS&gt;None,None,Absolute,None&lt;/SMARTRESIZEANCHORS&gt;&lt;/Tags&gt;">
              <a:extLst>
                <a:ext uri="{FF2B5EF4-FFF2-40B4-BE49-F238E27FC236}">
                  <a16:creationId xmlns:a16="http://schemas.microsoft.com/office/drawing/2014/main" id="{DCDF9D61-9B8F-41D6-977E-E04E79D06A19}"/>
                </a:ext>
              </a:extLst>
            </p:cNvPr>
            <p:cNvSpPr>
              <a:spLocks noChangeAspect="1"/>
            </p:cNvSpPr>
            <p:nvPr/>
          </p:nvSpPr>
          <p:spPr bwMode="auto">
            <a:xfrm>
              <a:off x="1722665" y="1991324"/>
              <a:ext cx="48572" cy="99402"/>
            </a:xfrm>
            <a:custGeom>
              <a:avLst/>
              <a:gdLst>
                <a:gd name="T0" fmla="*/ 186 w 186"/>
                <a:gd name="T1" fmla="*/ 389 h 389"/>
                <a:gd name="T2" fmla="*/ 0 w 186"/>
                <a:gd name="T3" fmla="*/ 195 h 389"/>
                <a:gd name="T4" fmla="*/ 186 w 186"/>
                <a:gd name="T5" fmla="*/ 0 h 389"/>
              </a:gdLst>
              <a:ahLst/>
              <a:cxnLst>
                <a:cxn ang="0">
                  <a:pos x="T0" y="T1"/>
                </a:cxn>
                <a:cxn ang="0">
                  <a:pos x="T2" y="T3"/>
                </a:cxn>
                <a:cxn ang="0">
                  <a:pos x="T4" y="T5"/>
                </a:cxn>
              </a:cxnLst>
              <a:rect l="0" t="0" r="r" b="b"/>
              <a:pathLst>
                <a:path w="186" h="389">
                  <a:moveTo>
                    <a:pt x="186" y="389"/>
                  </a:moveTo>
                  <a:lnTo>
                    <a:pt x="0" y="195"/>
                  </a:lnTo>
                  <a:lnTo>
                    <a:pt x="186" y="0"/>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77" name="Close Button" descr="&lt;SmartSettings&gt;&lt;SmartResize enabled=&quot;True&quot; minWidth=&quot;12&quot; minHeight=&quot;12&quot; /&gt;&lt;/SmartSettings&gt;">
            <a:extLst>
              <a:ext uri="{FF2B5EF4-FFF2-40B4-BE49-F238E27FC236}">
                <a16:creationId xmlns:a16="http://schemas.microsoft.com/office/drawing/2014/main" id="{8FB1836F-35BD-4064-BCAA-1DDAB669C91F}"/>
              </a:ext>
            </a:extLst>
          </p:cNvPr>
          <p:cNvGrpSpPr/>
          <p:nvPr>
            <p:custDataLst>
              <p:tags r:id="rId2"/>
            </p:custDataLst>
          </p:nvPr>
        </p:nvGrpSpPr>
        <p:grpSpPr>
          <a:xfrm>
            <a:off x="4652414" y="1149003"/>
            <a:ext cx="575772" cy="241995"/>
            <a:chOff x="1642629" y="2531766"/>
            <a:chExt cx="575772" cy="241995"/>
          </a:xfrm>
        </p:grpSpPr>
        <p:sp>
          <p:nvSpPr>
            <p:cNvPr id="78" name="Button">
              <a:extLst>
                <a:ext uri="{FF2B5EF4-FFF2-40B4-BE49-F238E27FC236}">
                  <a16:creationId xmlns:a16="http://schemas.microsoft.com/office/drawing/2014/main" id="{24B9BC41-1559-41A0-8351-631C4648C3E2}"/>
                </a:ext>
              </a:extLst>
            </p:cNvPr>
            <p:cNvSpPr>
              <a:spLocks/>
            </p:cNvSpPr>
            <p:nvPr/>
          </p:nvSpPr>
          <p:spPr bwMode="auto">
            <a:xfrm>
              <a:off x="1642629" y="2531766"/>
              <a:ext cx="575772" cy="241995"/>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10312" rIns="64008" rtlCol="0" anchor="ctr">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Close</a:t>
              </a:r>
            </a:p>
          </p:txBody>
        </p:sp>
        <p:sp>
          <p:nvSpPr>
            <p:cNvPr id="79" name="Icon" descr="&lt;Tags&gt;&lt;SMARTRESIZEANCHORS&gt;None,None,Absolute,None&lt;/SMARTRESIZEANCHORS&gt;&lt;/Tags&gt;">
              <a:extLst>
                <a:ext uri="{FF2B5EF4-FFF2-40B4-BE49-F238E27FC236}">
                  <a16:creationId xmlns:a16="http://schemas.microsoft.com/office/drawing/2014/main" id="{07DBC85D-C969-4FBC-ADD3-45422C490308}"/>
                </a:ext>
              </a:extLst>
            </p:cNvPr>
            <p:cNvSpPr>
              <a:spLocks noEditPoints="1"/>
            </p:cNvSpPr>
            <p:nvPr/>
          </p:nvSpPr>
          <p:spPr bwMode="auto">
            <a:xfrm>
              <a:off x="1722665" y="2611320"/>
              <a:ext cx="85648" cy="82886"/>
            </a:xfrm>
            <a:custGeom>
              <a:avLst/>
              <a:gdLst>
                <a:gd name="T0" fmla="*/ 254 w 254"/>
                <a:gd name="T1" fmla="*/ 0 h 254"/>
                <a:gd name="T2" fmla="*/ 0 w 254"/>
                <a:gd name="T3" fmla="*/ 254 h 254"/>
                <a:gd name="T4" fmla="*/ 0 w 254"/>
                <a:gd name="T5" fmla="*/ 0 h 254"/>
                <a:gd name="T6" fmla="*/ 254 w 254"/>
                <a:gd name="T7" fmla="*/ 254 h 254"/>
              </a:gdLst>
              <a:ahLst/>
              <a:cxnLst>
                <a:cxn ang="0">
                  <a:pos x="T0" y="T1"/>
                </a:cxn>
                <a:cxn ang="0">
                  <a:pos x="T2" y="T3"/>
                </a:cxn>
                <a:cxn ang="0">
                  <a:pos x="T4" y="T5"/>
                </a:cxn>
                <a:cxn ang="0">
                  <a:pos x="T6" y="T7"/>
                </a:cxn>
              </a:cxnLst>
              <a:rect l="0" t="0" r="r" b="b"/>
              <a:pathLst>
                <a:path w="254" h="254">
                  <a:moveTo>
                    <a:pt x="254" y="0"/>
                  </a:moveTo>
                  <a:lnTo>
                    <a:pt x="0" y="254"/>
                  </a:lnTo>
                  <a:moveTo>
                    <a:pt x="0" y="0"/>
                  </a:moveTo>
                  <a:lnTo>
                    <a:pt x="254" y="254"/>
                  </a:lnTo>
                </a:path>
              </a:pathLst>
            </a:custGeom>
            <a:noFill/>
            <a:ln w="635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80" name="Forward Button" descr="&lt;SmartSettings&gt;&lt;SmartResize enabled=&quot;True&quot; minWidth=&quot;12&quot; minHeight=&quot;12&quot; /&gt;&lt;/SmartSettings&gt;">
            <a:extLst>
              <a:ext uri="{FF2B5EF4-FFF2-40B4-BE49-F238E27FC236}">
                <a16:creationId xmlns:a16="http://schemas.microsoft.com/office/drawing/2014/main" id="{DFAE5240-38DD-43CE-9F6A-1E63C7ED6B25}"/>
              </a:ext>
            </a:extLst>
          </p:cNvPr>
          <p:cNvGrpSpPr/>
          <p:nvPr>
            <p:custDataLst>
              <p:tags r:id="rId3"/>
            </p:custDataLst>
          </p:nvPr>
        </p:nvGrpSpPr>
        <p:grpSpPr>
          <a:xfrm>
            <a:off x="5760074" y="1187103"/>
            <a:ext cx="697252" cy="241995"/>
            <a:chOff x="1642629" y="2225897"/>
            <a:chExt cx="697252" cy="241995"/>
          </a:xfrm>
        </p:grpSpPr>
        <p:sp>
          <p:nvSpPr>
            <p:cNvPr id="81" name="Button">
              <a:extLst>
                <a:ext uri="{FF2B5EF4-FFF2-40B4-BE49-F238E27FC236}">
                  <a16:creationId xmlns:a16="http://schemas.microsoft.com/office/drawing/2014/main" id="{A8F58D97-2A79-4E18-B80A-7C71E2A6BFAB}"/>
                </a:ext>
              </a:extLst>
            </p:cNvPr>
            <p:cNvSpPr>
              <a:spLocks/>
            </p:cNvSpPr>
            <p:nvPr/>
          </p:nvSpPr>
          <p:spPr bwMode="auto">
            <a:xfrm>
              <a:off x="1642629" y="2225897"/>
              <a:ext cx="697252" cy="241995"/>
            </a:xfrm>
            <a:prstGeom prst="roundRect">
              <a:avLst>
                <a:gd name="adj" fmla="val 8776"/>
              </a:avLst>
            </a:prstGeom>
            <a:solidFill>
              <a:srgbClr val="FFFFFF"/>
            </a:solid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64008" rIns="182880" rtlCol="0" anchor="ctr">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a:r>
                <a:rPr lang="en-US" sz="900" dirty="0">
                  <a:solidFill>
                    <a:srgbClr val="5F5F5F"/>
                  </a:solidFill>
                  <a:latin typeface="Segoe UI" panose="020B0502040204020203" pitchFamily="34" charset="0"/>
                  <a:cs typeface="Segoe UI" panose="020B0502040204020203" pitchFamily="34" charset="0"/>
                </a:rPr>
                <a:t>Forward</a:t>
              </a:r>
            </a:p>
          </p:txBody>
        </p:sp>
        <p:sp>
          <p:nvSpPr>
            <p:cNvPr id="82" name="Icon" descr="&lt;Tags&gt;&lt;SMARTRESIZEANCHORS&gt;None,None,None,Absolute&lt;/SMARTRESIZEANCHORS&gt;&lt;/Tags&gt;">
              <a:extLst>
                <a:ext uri="{FF2B5EF4-FFF2-40B4-BE49-F238E27FC236}">
                  <a16:creationId xmlns:a16="http://schemas.microsoft.com/office/drawing/2014/main" id="{658059B6-56E0-443A-B47E-F3B850B82202}"/>
                </a:ext>
              </a:extLst>
            </p:cNvPr>
            <p:cNvSpPr>
              <a:spLocks noChangeAspect="1"/>
            </p:cNvSpPr>
            <p:nvPr/>
          </p:nvSpPr>
          <p:spPr bwMode="auto">
            <a:xfrm>
              <a:off x="2214810" y="2297193"/>
              <a:ext cx="47442" cy="99402"/>
            </a:xfrm>
            <a:custGeom>
              <a:avLst/>
              <a:gdLst>
                <a:gd name="T0" fmla="*/ 0 w 186"/>
                <a:gd name="T1" fmla="*/ 0 h 389"/>
                <a:gd name="T2" fmla="*/ 186 w 186"/>
                <a:gd name="T3" fmla="*/ 195 h 389"/>
                <a:gd name="T4" fmla="*/ 0 w 186"/>
                <a:gd name="T5" fmla="*/ 389 h 389"/>
              </a:gdLst>
              <a:ahLst/>
              <a:cxnLst>
                <a:cxn ang="0">
                  <a:pos x="T0" y="T1"/>
                </a:cxn>
                <a:cxn ang="0">
                  <a:pos x="T2" y="T3"/>
                </a:cxn>
                <a:cxn ang="0">
                  <a:pos x="T4" y="T5"/>
                </a:cxn>
              </a:cxnLst>
              <a:rect l="0" t="0" r="r" b="b"/>
              <a:pathLst>
                <a:path w="186" h="389">
                  <a:moveTo>
                    <a:pt x="0" y="0"/>
                  </a:moveTo>
                  <a:lnTo>
                    <a:pt x="186" y="195"/>
                  </a:lnTo>
                  <a:lnTo>
                    <a:pt x="0" y="389"/>
                  </a:lnTo>
                </a:path>
              </a:pathLst>
            </a:custGeom>
            <a:noFill/>
            <a:ln w="6350" cap="sq">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83" name="Icon Bar" descr="&lt;SmartSettings&gt;&lt;SmartResize enabled=&quot;True&quot; minWidth=&quot;0&quot; minHeight=&quot;0&quot; /&gt;&lt;/SmartSettings&gt;">
            <a:extLst>
              <a:ext uri="{FF2B5EF4-FFF2-40B4-BE49-F238E27FC236}">
                <a16:creationId xmlns:a16="http://schemas.microsoft.com/office/drawing/2014/main" id="{AA6FE8EE-C45B-45A6-916A-26086AA84280}"/>
              </a:ext>
            </a:extLst>
          </p:cNvPr>
          <p:cNvGrpSpPr/>
          <p:nvPr>
            <p:custDataLst>
              <p:tags r:id="rId4"/>
            </p:custDataLst>
          </p:nvPr>
        </p:nvGrpSpPr>
        <p:grpSpPr>
          <a:xfrm>
            <a:off x="7156562" y="1130740"/>
            <a:ext cx="4178075" cy="303921"/>
            <a:chOff x="588233" y="1753479"/>
            <a:chExt cx="4178075" cy="303921"/>
          </a:xfrm>
          <a:solidFill>
            <a:srgbClr val="FFFFFF"/>
          </a:solidFill>
        </p:grpSpPr>
        <p:sp>
          <p:nvSpPr>
            <p:cNvPr id="84" name="Bar">
              <a:extLst>
                <a:ext uri="{FF2B5EF4-FFF2-40B4-BE49-F238E27FC236}">
                  <a16:creationId xmlns:a16="http://schemas.microsoft.com/office/drawing/2014/main" id="{58398FD0-68DB-4D65-BD7E-56D621BCE75C}"/>
                </a:ext>
              </a:extLst>
            </p:cNvPr>
            <p:cNvSpPr/>
            <p:nvPr/>
          </p:nvSpPr>
          <p:spPr>
            <a:xfrm>
              <a:off x="588233" y="1753479"/>
              <a:ext cx="4178075" cy="303921"/>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85" name="Divider" descr="&lt;Tags&gt;&lt;SMARTRESIZEANCHORS&gt;None,None,Absolute,None&lt;/SMARTRESIZEANCHORS&gt;&lt;/Tags&gt;">
              <a:extLst>
                <a:ext uri="{FF2B5EF4-FFF2-40B4-BE49-F238E27FC236}">
                  <a16:creationId xmlns:a16="http://schemas.microsoft.com/office/drawing/2014/main" id="{C0BC834D-88D9-4121-BD9B-D09CEBD96AB3}"/>
                </a:ext>
              </a:extLst>
            </p:cNvPr>
            <p:cNvCxnSpPr/>
            <p:nvPr/>
          </p:nvCxnSpPr>
          <p:spPr>
            <a:xfrm flipV="1">
              <a:off x="1444459" y="1778042"/>
              <a:ext cx="0" cy="254794"/>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86" name="Divider" descr="&lt;Tags&gt;&lt;SMARTRESIZEANCHORS&gt;None,None,Absolute,None&lt;/SMARTRESIZEANCHORS&gt;&lt;/Tags&gt;">
              <a:extLst>
                <a:ext uri="{FF2B5EF4-FFF2-40B4-BE49-F238E27FC236}">
                  <a16:creationId xmlns:a16="http://schemas.microsoft.com/office/drawing/2014/main" id="{743C8692-8DF3-4D0E-B774-52CCEB490731}"/>
                </a:ext>
              </a:extLst>
            </p:cNvPr>
            <p:cNvCxnSpPr/>
            <p:nvPr/>
          </p:nvCxnSpPr>
          <p:spPr>
            <a:xfrm flipV="1">
              <a:off x="2010532" y="1778042"/>
              <a:ext cx="0" cy="254794"/>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87" name="Dummy Icon" descr="&lt;Tags&gt;&lt;SMARTRESIZEANCHORS&gt;None,None,Absolute,None&lt;/SMARTRESIZEANCHORS&gt;&lt;/Tags&gt;">
              <a:extLst>
                <a:ext uri="{FF2B5EF4-FFF2-40B4-BE49-F238E27FC236}">
                  <a16:creationId xmlns:a16="http://schemas.microsoft.com/office/drawing/2014/main" id="{7683A89C-9362-421D-8E5B-6ECBB83B6963}"/>
                </a:ext>
              </a:extLst>
            </p:cNvPr>
            <p:cNvSpPr>
              <a:spLocks noEditPoints="1"/>
            </p:cNvSpPr>
            <p:nvPr/>
          </p:nvSpPr>
          <p:spPr bwMode="auto">
            <a:xfrm>
              <a:off x="679948" y="1806221"/>
              <a:ext cx="198438" cy="198437"/>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88" name="Dummy Icon" descr="&lt;Tags&gt;&lt;SMARTRESIZEANCHORS&gt;None,None,Absolute,None&lt;/SMARTRESIZEANCHORS&gt;&lt;/Tags&gt;">
              <a:extLst>
                <a:ext uri="{FF2B5EF4-FFF2-40B4-BE49-F238E27FC236}">
                  <a16:creationId xmlns:a16="http://schemas.microsoft.com/office/drawing/2014/main" id="{7B731147-6D0E-4731-955B-05C872FC60B9}"/>
                </a:ext>
              </a:extLst>
            </p:cNvPr>
            <p:cNvSpPr>
              <a:spLocks noEditPoints="1"/>
            </p:cNvSpPr>
            <p:nvPr/>
          </p:nvSpPr>
          <p:spPr bwMode="auto">
            <a:xfrm>
              <a:off x="934785" y="1806221"/>
              <a:ext cx="198438" cy="198437"/>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89" name="Dummy Icon" descr="&lt;Tags&gt;&lt;SMARTRESIZEANCHORS&gt;None,None,Absolute,None&lt;/SMARTRESIZEANCHORS&gt;&lt;/Tags&gt;">
              <a:extLst>
                <a:ext uri="{FF2B5EF4-FFF2-40B4-BE49-F238E27FC236}">
                  <a16:creationId xmlns:a16="http://schemas.microsoft.com/office/drawing/2014/main" id="{7BD03498-28FC-4F6F-A580-84BFAB287D43}"/>
                </a:ext>
              </a:extLst>
            </p:cNvPr>
            <p:cNvSpPr>
              <a:spLocks noEditPoints="1"/>
            </p:cNvSpPr>
            <p:nvPr/>
          </p:nvSpPr>
          <p:spPr bwMode="auto">
            <a:xfrm>
              <a:off x="1189622" y="1806221"/>
              <a:ext cx="198438" cy="198437"/>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90" name="Dummy Icon" descr="&lt;Tags&gt;&lt;SMARTRESIZEANCHORS&gt;None,None,Absolute,None&lt;/SMARTRESIZEANCHORS&gt;&lt;/Tags&gt;">
              <a:extLst>
                <a:ext uri="{FF2B5EF4-FFF2-40B4-BE49-F238E27FC236}">
                  <a16:creationId xmlns:a16="http://schemas.microsoft.com/office/drawing/2014/main" id="{67366A1A-5F34-4F77-A435-2FC688D1AC7A}"/>
                </a:ext>
              </a:extLst>
            </p:cNvPr>
            <p:cNvSpPr>
              <a:spLocks noEditPoints="1"/>
            </p:cNvSpPr>
            <p:nvPr/>
          </p:nvSpPr>
          <p:spPr bwMode="auto">
            <a:xfrm>
              <a:off x="1500858" y="1806221"/>
              <a:ext cx="198438" cy="198437"/>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91" name="Dummy Icon" descr="&lt;Tags&gt;&lt;SMARTRESIZEANCHORS&gt;None,None,Absolute,None&lt;/SMARTRESIZEANCHORS&gt;&lt;/Tags&gt;">
              <a:extLst>
                <a:ext uri="{FF2B5EF4-FFF2-40B4-BE49-F238E27FC236}">
                  <a16:creationId xmlns:a16="http://schemas.microsoft.com/office/drawing/2014/main" id="{5A495641-0AFB-40C2-A4BF-DE61BC82F485}"/>
                </a:ext>
              </a:extLst>
            </p:cNvPr>
            <p:cNvSpPr>
              <a:spLocks noEditPoints="1"/>
            </p:cNvSpPr>
            <p:nvPr/>
          </p:nvSpPr>
          <p:spPr bwMode="auto">
            <a:xfrm>
              <a:off x="1755695" y="1806221"/>
              <a:ext cx="198438" cy="198437"/>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92" name="Dummy Icon" descr="&lt;Tags&gt;&lt;SMARTRESIZEANCHORS&gt;None,None,Absolute,None&lt;/SMARTRESIZEANCHORS&gt;&lt;/Tags&gt;">
              <a:extLst>
                <a:ext uri="{FF2B5EF4-FFF2-40B4-BE49-F238E27FC236}">
                  <a16:creationId xmlns:a16="http://schemas.microsoft.com/office/drawing/2014/main" id="{27DA71FB-1ACE-4484-B2B1-10E3A1D0E95C}"/>
                </a:ext>
              </a:extLst>
            </p:cNvPr>
            <p:cNvSpPr>
              <a:spLocks noEditPoints="1"/>
            </p:cNvSpPr>
            <p:nvPr/>
          </p:nvSpPr>
          <p:spPr bwMode="auto">
            <a:xfrm>
              <a:off x="2066931" y="1806221"/>
              <a:ext cx="198438" cy="198437"/>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93" name="Dummy Icon" descr="&lt;Tags&gt;&lt;SMARTRESIZEANCHORS&gt;None,None,Absolute,None&lt;/SMARTRESIZEANCHORS&gt;&lt;/Tags&gt;">
              <a:extLst>
                <a:ext uri="{FF2B5EF4-FFF2-40B4-BE49-F238E27FC236}">
                  <a16:creationId xmlns:a16="http://schemas.microsoft.com/office/drawing/2014/main" id="{267E3A93-7660-4547-A361-6BC48BBC316E}"/>
                </a:ext>
              </a:extLst>
            </p:cNvPr>
            <p:cNvSpPr>
              <a:spLocks noEditPoints="1"/>
            </p:cNvSpPr>
            <p:nvPr/>
          </p:nvSpPr>
          <p:spPr bwMode="auto">
            <a:xfrm>
              <a:off x="2321768" y="1806221"/>
              <a:ext cx="198438" cy="198437"/>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94" name="Dummy Icon" descr="&lt;Tags&gt;&lt;SMARTRESIZEANCHORS&gt;None,None,Absolute,None&lt;/SMARTRESIZEANCHORS&gt;&lt;/Tags&gt;">
              <a:extLst>
                <a:ext uri="{FF2B5EF4-FFF2-40B4-BE49-F238E27FC236}">
                  <a16:creationId xmlns:a16="http://schemas.microsoft.com/office/drawing/2014/main" id="{EBDDABB8-DBF1-4B7D-9502-EAB44BE990E2}"/>
                </a:ext>
              </a:extLst>
            </p:cNvPr>
            <p:cNvSpPr>
              <a:spLocks noEditPoints="1"/>
            </p:cNvSpPr>
            <p:nvPr/>
          </p:nvSpPr>
          <p:spPr bwMode="auto">
            <a:xfrm>
              <a:off x="2576608" y="1806221"/>
              <a:ext cx="198438" cy="198437"/>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sp>
        <p:nvSpPr>
          <p:cNvPr id="95" name="Link">
            <a:extLst>
              <a:ext uri="{FF2B5EF4-FFF2-40B4-BE49-F238E27FC236}">
                <a16:creationId xmlns:a16="http://schemas.microsoft.com/office/drawing/2014/main" id="{B28C0ABA-BF7C-4507-BFC0-5DE6D0B76A1B}"/>
              </a:ext>
            </a:extLst>
          </p:cNvPr>
          <p:cNvSpPr txBox="1"/>
          <p:nvPr/>
        </p:nvSpPr>
        <p:spPr>
          <a:xfrm>
            <a:off x="344480" y="1671817"/>
            <a:ext cx="631840"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u="sng" dirty="0">
                <a:solidFill>
                  <a:srgbClr val="5B9BD5"/>
                </a:solidFill>
                <a:latin typeface="Segoe UI" panose="020B0502040204020203" pitchFamily="34" charset="0"/>
                <a:cs typeface="Segoe UI" panose="020B0502040204020203" pitchFamily="34" charset="0"/>
              </a:rPr>
              <a:t>Hyperlink</a:t>
            </a:r>
          </a:p>
        </p:txBody>
      </p:sp>
      <p:sp>
        <p:nvSpPr>
          <p:cNvPr id="96" name="Link Bar">
            <a:extLst>
              <a:ext uri="{FF2B5EF4-FFF2-40B4-BE49-F238E27FC236}">
                <a16:creationId xmlns:a16="http://schemas.microsoft.com/office/drawing/2014/main" id="{3FF3FA6A-7423-4849-81E9-7F4FF3385496}"/>
              </a:ext>
            </a:extLst>
          </p:cNvPr>
          <p:cNvSpPr>
            <a:spLocks/>
          </p:cNvSpPr>
          <p:nvPr/>
        </p:nvSpPr>
        <p:spPr bwMode="auto">
          <a:xfrm>
            <a:off x="1469436" y="1701434"/>
            <a:ext cx="1810927" cy="203932"/>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72000" tIns="32400" rIns="72000" bIns="32400" rtlCol="0" anchor="t">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u="sng" dirty="0">
                <a:solidFill>
                  <a:srgbClr val="5B9BD5"/>
                </a:solidFill>
                <a:effectLst/>
                <a:latin typeface="Segoe UI" panose="020B0502040204020203" pitchFamily="34" charset="0"/>
                <a:cs typeface="Segoe UI" panose="020B0502040204020203" pitchFamily="34" charset="0"/>
              </a:rPr>
              <a:t>Link 1</a:t>
            </a:r>
            <a:r>
              <a:rPr lang="en-US" sz="900" dirty="0">
                <a:solidFill>
                  <a:srgbClr val="5F5F5F"/>
                </a:solidFill>
                <a:latin typeface="Segoe UI" panose="020B0502040204020203" pitchFamily="34" charset="0"/>
                <a:cs typeface="Segoe UI" panose="020B0502040204020203" pitchFamily="34" charset="0"/>
              </a:rPr>
              <a:t>  |  </a:t>
            </a:r>
            <a:r>
              <a:rPr lang="en-US" sz="900" u="sng" dirty="0">
                <a:solidFill>
                  <a:srgbClr val="5B9BD5"/>
                </a:solidFill>
                <a:latin typeface="Segoe UI" panose="020B0502040204020203" pitchFamily="34" charset="0"/>
                <a:cs typeface="Segoe UI" panose="020B0502040204020203" pitchFamily="34" charset="0"/>
              </a:rPr>
              <a:t>Link 2</a:t>
            </a:r>
            <a:r>
              <a:rPr lang="en-US" sz="900" dirty="0">
                <a:solidFill>
                  <a:srgbClr val="5F5F5F"/>
                </a:solidFill>
                <a:latin typeface="Segoe UI" panose="020B0502040204020203" pitchFamily="34" charset="0"/>
                <a:cs typeface="Segoe UI" panose="020B0502040204020203" pitchFamily="34" charset="0"/>
              </a:rPr>
              <a:t>  |  </a:t>
            </a:r>
            <a:r>
              <a:rPr lang="en-US" sz="900" u="sng" dirty="0">
                <a:solidFill>
                  <a:srgbClr val="5B9BD5"/>
                </a:solidFill>
                <a:latin typeface="Segoe UI" panose="020B0502040204020203" pitchFamily="34" charset="0"/>
                <a:cs typeface="Segoe UI" panose="020B0502040204020203" pitchFamily="34" charset="0"/>
              </a:rPr>
              <a:t>Link 3</a:t>
            </a:r>
            <a:r>
              <a:rPr lang="en-US" sz="900" dirty="0">
                <a:solidFill>
                  <a:srgbClr val="5F5F5F"/>
                </a:solidFill>
                <a:latin typeface="Segoe UI" panose="020B0502040204020203" pitchFamily="34" charset="0"/>
                <a:cs typeface="Segoe UI" panose="020B0502040204020203" pitchFamily="34" charset="0"/>
              </a:rPr>
              <a:t>  |  </a:t>
            </a:r>
            <a:r>
              <a:rPr lang="en-US" sz="900" u="sng" dirty="0">
                <a:solidFill>
                  <a:srgbClr val="5B9BD5"/>
                </a:solidFill>
                <a:latin typeface="Segoe UI" panose="020B0502040204020203" pitchFamily="34" charset="0"/>
                <a:cs typeface="Segoe UI" panose="020B0502040204020203" pitchFamily="34" charset="0"/>
              </a:rPr>
              <a:t>Link 4</a:t>
            </a:r>
            <a:endParaRPr lang="en-US" sz="900" u="sng" dirty="0">
              <a:solidFill>
                <a:srgbClr val="5B9BD5"/>
              </a:solidFill>
              <a:effectLst/>
              <a:latin typeface="Segoe UI" panose="020B0502040204020203" pitchFamily="34" charset="0"/>
              <a:cs typeface="Segoe UI" panose="020B0502040204020203" pitchFamily="34" charset="0"/>
            </a:endParaRPr>
          </a:p>
        </p:txBody>
      </p:sp>
      <p:grpSp>
        <p:nvGrpSpPr>
          <p:cNvPr id="97" name="Menu Bar" descr="&lt;SmartSettings&gt;&lt;SmartResize enabled=&quot;True&quot; minWidth=&quot;0&quot; minHeight=&quot;0&quot; /&gt;&lt;/SmartSettings&gt;">
            <a:extLst>
              <a:ext uri="{FF2B5EF4-FFF2-40B4-BE49-F238E27FC236}">
                <a16:creationId xmlns:a16="http://schemas.microsoft.com/office/drawing/2014/main" id="{22720AA8-453D-43F1-AC40-6C966FDCC297}"/>
              </a:ext>
            </a:extLst>
          </p:cNvPr>
          <p:cNvGrpSpPr/>
          <p:nvPr>
            <p:custDataLst>
              <p:tags r:id="rId5"/>
            </p:custDataLst>
          </p:nvPr>
        </p:nvGrpSpPr>
        <p:grpSpPr>
          <a:xfrm>
            <a:off x="3698084" y="1721351"/>
            <a:ext cx="4008432" cy="240299"/>
            <a:chOff x="595686" y="1261242"/>
            <a:chExt cx="4008432" cy="240299"/>
          </a:xfrm>
          <a:solidFill>
            <a:srgbClr val="FFFFFF"/>
          </a:solidFill>
        </p:grpSpPr>
        <p:grpSp>
          <p:nvGrpSpPr>
            <p:cNvPr id="98" name="Menu Item">
              <a:extLst>
                <a:ext uri="{FF2B5EF4-FFF2-40B4-BE49-F238E27FC236}">
                  <a16:creationId xmlns:a16="http://schemas.microsoft.com/office/drawing/2014/main" id="{DEEFF95D-BE46-4F40-88B3-604260300DFD}"/>
                </a:ext>
              </a:extLst>
            </p:cNvPr>
            <p:cNvGrpSpPr/>
            <p:nvPr/>
          </p:nvGrpSpPr>
          <p:grpSpPr>
            <a:xfrm>
              <a:off x="595686" y="1261242"/>
              <a:ext cx="1002108" cy="240299"/>
              <a:chOff x="595686" y="1261242"/>
              <a:chExt cx="1002108" cy="240299"/>
            </a:xfrm>
            <a:grpFill/>
          </p:grpSpPr>
          <p:sp>
            <p:nvSpPr>
              <p:cNvPr id="108" name="Item">
                <a:extLst>
                  <a:ext uri="{FF2B5EF4-FFF2-40B4-BE49-F238E27FC236}">
                    <a16:creationId xmlns:a16="http://schemas.microsoft.com/office/drawing/2014/main" id="{D0445EA2-E685-4DA4-BEF3-3C992AA70DB7}"/>
                  </a:ext>
                </a:extLst>
              </p:cNvPr>
              <p:cNvSpPr/>
              <p:nvPr/>
            </p:nvSpPr>
            <p:spPr>
              <a:xfrm>
                <a:off x="595686" y="1261242"/>
                <a:ext cx="100210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18288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Menu Item 1</a:t>
                </a:r>
              </a:p>
            </p:txBody>
          </p:sp>
          <p:sp>
            <p:nvSpPr>
              <p:cNvPr id="109" name="Chevron" descr="&lt;Tags&gt;&lt;SMARTRESIZEANCHORS&gt;None,None,None,Relative&lt;/SMARTRESIZEANCHORS&gt;&lt;/Tags&gt;">
                <a:extLst>
                  <a:ext uri="{FF2B5EF4-FFF2-40B4-BE49-F238E27FC236}">
                    <a16:creationId xmlns:a16="http://schemas.microsoft.com/office/drawing/2014/main" id="{1C6E6AE0-F6A2-4CCF-8B3A-3EAE6F7F2535}"/>
                  </a:ext>
                </a:extLst>
              </p:cNvPr>
              <p:cNvSpPr>
                <a:spLocks noChangeAspect="1"/>
              </p:cNvSpPr>
              <p:nvPr/>
            </p:nvSpPr>
            <p:spPr bwMode="auto">
              <a:xfrm>
                <a:off x="1446216" y="1357501"/>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99" name="Menu Item">
              <a:extLst>
                <a:ext uri="{FF2B5EF4-FFF2-40B4-BE49-F238E27FC236}">
                  <a16:creationId xmlns:a16="http://schemas.microsoft.com/office/drawing/2014/main" id="{27352E4A-983A-49DC-9475-8534ED270ECF}"/>
                </a:ext>
              </a:extLst>
            </p:cNvPr>
            <p:cNvGrpSpPr/>
            <p:nvPr/>
          </p:nvGrpSpPr>
          <p:grpSpPr>
            <a:xfrm>
              <a:off x="1597794" y="1261242"/>
              <a:ext cx="1002108" cy="240299"/>
              <a:chOff x="1597794" y="1261242"/>
              <a:chExt cx="1002108" cy="240299"/>
            </a:xfrm>
            <a:grpFill/>
          </p:grpSpPr>
          <p:sp>
            <p:nvSpPr>
              <p:cNvPr id="106" name="Item">
                <a:extLst>
                  <a:ext uri="{FF2B5EF4-FFF2-40B4-BE49-F238E27FC236}">
                    <a16:creationId xmlns:a16="http://schemas.microsoft.com/office/drawing/2014/main" id="{777FD6C8-DE4F-461B-9646-C76603DE058F}"/>
                  </a:ext>
                </a:extLst>
              </p:cNvPr>
              <p:cNvSpPr/>
              <p:nvPr/>
            </p:nvSpPr>
            <p:spPr>
              <a:xfrm>
                <a:off x="1597794" y="1261242"/>
                <a:ext cx="100210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18288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Menu Item 2</a:t>
                </a:r>
              </a:p>
            </p:txBody>
          </p:sp>
          <p:sp>
            <p:nvSpPr>
              <p:cNvPr id="107" name="Chevron" descr="&lt;Tags&gt;&lt;SMARTRESIZEANCHORS&gt;None,None,None,Relative&lt;/SMARTRESIZEANCHORS&gt;&lt;/Tags&gt;">
                <a:extLst>
                  <a:ext uri="{FF2B5EF4-FFF2-40B4-BE49-F238E27FC236}">
                    <a16:creationId xmlns:a16="http://schemas.microsoft.com/office/drawing/2014/main" id="{2A4B9C30-6745-409A-872E-7300F6D9AB15}"/>
                  </a:ext>
                </a:extLst>
              </p:cNvPr>
              <p:cNvSpPr>
                <a:spLocks noChangeAspect="1"/>
              </p:cNvSpPr>
              <p:nvPr/>
            </p:nvSpPr>
            <p:spPr bwMode="auto">
              <a:xfrm>
                <a:off x="2448324" y="1357501"/>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00" name="Menu Item">
              <a:extLst>
                <a:ext uri="{FF2B5EF4-FFF2-40B4-BE49-F238E27FC236}">
                  <a16:creationId xmlns:a16="http://schemas.microsoft.com/office/drawing/2014/main" id="{E4992E24-1381-40E8-BBDF-030E7007984D}"/>
                </a:ext>
              </a:extLst>
            </p:cNvPr>
            <p:cNvGrpSpPr/>
            <p:nvPr/>
          </p:nvGrpSpPr>
          <p:grpSpPr>
            <a:xfrm>
              <a:off x="2599902" y="1261242"/>
              <a:ext cx="1002108" cy="240299"/>
              <a:chOff x="2599902" y="1261242"/>
              <a:chExt cx="1002108" cy="240299"/>
            </a:xfrm>
            <a:grpFill/>
          </p:grpSpPr>
          <p:sp>
            <p:nvSpPr>
              <p:cNvPr id="104" name="Item">
                <a:extLst>
                  <a:ext uri="{FF2B5EF4-FFF2-40B4-BE49-F238E27FC236}">
                    <a16:creationId xmlns:a16="http://schemas.microsoft.com/office/drawing/2014/main" id="{D9DAA2CA-54D1-4D9B-8CB2-DF3B5B5F3C6D}"/>
                  </a:ext>
                </a:extLst>
              </p:cNvPr>
              <p:cNvSpPr/>
              <p:nvPr/>
            </p:nvSpPr>
            <p:spPr>
              <a:xfrm>
                <a:off x="2599902" y="1261242"/>
                <a:ext cx="100210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18288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Menu Item 3</a:t>
                </a:r>
              </a:p>
            </p:txBody>
          </p:sp>
          <p:sp>
            <p:nvSpPr>
              <p:cNvPr id="105" name="Chevron" descr="&lt;Tags&gt;&lt;SMARTRESIZEANCHORS&gt;None,None,None,Relative&lt;/SMARTRESIZEANCHORS&gt;&lt;/Tags&gt;">
                <a:extLst>
                  <a:ext uri="{FF2B5EF4-FFF2-40B4-BE49-F238E27FC236}">
                    <a16:creationId xmlns:a16="http://schemas.microsoft.com/office/drawing/2014/main" id="{3DEF722B-1A7D-48DC-A7F2-7D687B8E5C18}"/>
                  </a:ext>
                </a:extLst>
              </p:cNvPr>
              <p:cNvSpPr>
                <a:spLocks noChangeAspect="1"/>
              </p:cNvSpPr>
              <p:nvPr/>
            </p:nvSpPr>
            <p:spPr bwMode="auto">
              <a:xfrm>
                <a:off x="3450432" y="1357501"/>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01" name="Menu Item">
              <a:extLst>
                <a:ext uri="{FF2B5EF4-FFF2-40B4-BE49-F238E27FC236}">
                  <a16:creationId xmlns:a16="http://schemas.microsoft.com/office/drawing/2014/main" id="{BF53C1AF-24A3-4608-BE4C-87177BEFB9C3}"/>
                </a:ext>
              </a:extLst>
            </p:cNvPr>
            <p:cNvGrpSpPr/>
            <p:nvPr/>
          </p:nvGrpSpPr>
          <p:grpSpPr>
            <a:xfrm>
              <a:off x="3602010" y="1261242"/>
              <a:ext cx="1002108" cy="240299"/>
              <a:chOff x="3602010" y="1261242"/>
              <a:chExt cx="1002108" cy="240299"/>
            </a:xfrm>
            <a:grpFill/>
          </p:grpSpPr>
          <p:sp>
            <p:nvSpPr>
              <p:cNvPr id="102" name="Item">
                <a:extLst>
                  <a:ext uri="{FF2B5EF4-FFF2-40B4-BE49-F238E27FC236}">
                    <a16:creationId xmlns:a16="http://schemas.microsoft.com/office/drawing/2014/main" id="{28124977-42C3-40D7-AB6C-07892C174EA9}"/>
                  </a:ext>
                </a:extLst>
              </p:cNvPr>
              <p:cNvSpPr/>
              <p:nvPr/>
            </p:nvSpPr>
            <p:spPr>
              <a:xfrm>
                <a:off x="3602010" y="1261242"/>
                <a:ext cx="100210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18288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Menu Item 4</a:t>
                </a:r>
              </a:p>
            </p:txBody>
          </p:sp>
          <p:sp>
            <p:nvSpPr>
              <p:cNvPr id="103" name="Chevron" descr="&lt;Tags&gt;&lt;SMARTRESIZEANCHORS&gt;None,None,None,Relative&lt;/SMARTRESIZEANCHORS&gt;&lt;/Tags&gt;">
                <a:extLst>
                  <a:ext uri="{FF2B5EF4-FFF2-40B4-BE49-F238E27FC236}">
                    <a16:creationId xmlns:a16="http://schemas.microsoft.com/office/drawing/2014/main" id="{9BAC4D05-CE22-493B-869F-C6BB7FD6C27B}"/>
                  </a:ext>
                </a:extLst>
              </p:cNvPr>
              <p:cNvSpPr>
                <a:spLocks noChangeAspect="1"/>
              </p:cNvSpPr>
              <p:nvPr/>
            </p:nvSpPr>
            <p:spPr bwMode="auto">
              <a:xfrm>
                <a:off x="4452540" y="1357501"/>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grpSp>
        <p:nvGrpSpPr>
          <p:cNvPr id="110" name="Menu Bar" descr="&lt;SmartSettings&gt;&lt;SmartResize enabled=&quot;True&quot; minWidth=&quot;0&quot; minHeight=&quot;0&quot; /&gt;&lt;/SmartSettings&gt;">
            <a:extLst>
              <a:ext uri="{FF2B5EF4-FFF2-40B4-BE49-F238E27FC236}">
                <a16:creationId xmlns:a16="http://schemas.microsoft.com/office/drawing/2014/main" id="{7B8A5CE8-D10F-4EDA-9FDF-F7E10EA7A2F1}"/>
              </a:ext>
            </a:extLst>
          </p:cNvPr>
          <p:cNvGrpSpPr/>
          <p:nvPr>
            <p:custDataLst>
              <p:tags r:id="rId6"/>
            </p:custDataLst>
          </p:nvPr>
        </p:nvGrpSpPr>
        <p:grpSpPr>
          <a:xfrm>
            <a:off x="8843578" y="1729202"/>
            <a:ext cx="1159644" cy="961196"/>
            <a:chOff x="438150" y="1261242"/>
            <a:chExt cx="1159644" cy="961196"/>
          </a:xfrm>
          <a:solidFill>
            <a:srgbClr val="FFFFFF"/>
          </a:solidFill>
        </p:grpSpPr>
        <p:sp>
          <p:nvSpPr>
            <p:cNvPr id="111" name="Item">
              <a:extLst>
                <a:ext uri="{FF2B5EF4-FFF2-40B4-BE49-F238E27FC236}">
                  <a16:creationId xmlns:a16="http://schemas.microsoft.com/office/drawing/2014/main" id="{857946E0-6F94-44B2-9BE8-6BC0373996DA}"/>
                </a:ext>
              </a:extLst>
            </p:cNvPr>
            <p:cNvSpPr/>
            <p:nvPr/>
          </p:nvSpPr>
          <p:spPr>
            <a:xfrm>
              <a:off x="438150" y="1261242"/>
              <a:ext cx="1159644"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18288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Menu Item 1</a:t>
              </a:r>
            </a:p>
          </p:txBody>
        </p:sp>
        <p:sp>
          <p:nvSpPr>
            <p:cNvPr id="112" name="Chevron" descr="&lt;Tags&gt;&lt;SMARTRESIZEANCHORS&gt;None,None,None,Absolute&lt;/SMARTRESIZEANCHORS&gt;&lt;/Tags&gt;">
              <a:extLst>
                <a:ext uri="{FF2B5EF4-FFF2-40B4-BE49-F238E27FC236}">
                  <a16:creationId xmlns:a16="http://schemas.microsoft.com/office/drawing/2014/main" id="{7CBDA157-18D7-44CE-B8C5-204B1E2326AA}"/>
                </a:ext>
              </a:extLst>
            </p:cNvPr>
            <p:cNvSpPr>
              <a:spLocks noChangeAspect="1"/>
            </p:cNvSpPr>
            <p:nvPr/>
          </p:nvSpPr>
          <p:spPr bwMode="auto">
            <a:xfrm rot="16200000">
              <a:off x="1446216" y="1357501"/>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13" name="Item">
              <a:extLst>
                <a:ext uri="{FF2B5EF4-FFF2-40B4-BE49-F238E27FC236}">
                  <a16:creationId xmlns:a16="http://schemas.microsoft.com/office/drawing/2014/main" id="{785B618D-BA8C-4AF9-A87F-DB7584F03943}"/>
                </a:ext>
              </a:extLst>
            </p:cNvPr>
            <p:cNvSpPr/>
            <p:nvPr/>
          </p:nvSpPr>
          <p:spPr>
            <a:xfrm>
              <a:off x="438150" y="1501541"/>
              <a:ext cx="1159644"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18288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Menu Item 2</a:t>
              </a:r>
            </a:p>
          </p:txBody>
        </p:sp>
        <p:sp>
          <p:nvSpPr>
            <p:cNvPr id="114" name="Chevron" descr="&lt;Tags&gt;&lt;SMARTRESIZEANCHORS&gt;None,None,None,Absolute&lt;/SMARTRESIZEANCHORS&gt;&lt;/Tags&gt;">
              <a:extLst>
                <a:ext uri="{FF2B5EF4-FFF2-40B4-BE49-F238E27FC236}">
                  <a16:creationId xmlns:a16="http://schemas.microsoft.com/office/drawing/2014/main" id="{7A371EC5-9E35-46E4-BE7A-145DE78933B8}"/>
                </a:ext>
              </a:extLst>
            </p:cNvPr>
            <p:cNvSpPr>
              <a:spLocks noChangeAspect="1"/>
            </p:cNvSpPr>
            <p:nvPr/>
          </p:nvSpPr>
          <p:spPr bwMode="auto">
            <a:xfrm rot="16200000">
              <a:off x="1446216" y="1597800"/>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15" name="Item">
              <a:extLst>
                <a:ext uri="{FF2B5EF4-FFF2-40B4-BE49-F238E27FC236}">
                  <a16:creationId xmlns:a16="http://schemas.microsoft.com/office/drawing/2014/main" id="{17FBED71-2B10-4D3A-908F-FDA660F129AE}"/>
                </a:ext>
              </a:extLst>
            </p:cNvPr>
            <p:cNvSpPr/>
            <p:nvPr/>
          </p:nvSpPr>
          <p:spPr>
            <a:xfrm>
              <a:off x="438150" y="1741840"/>
              <a:ext cx="1159644"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18288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Menu Item 3</a:t>
              </a:r>
            </a:p>
          </p:txBody>
        </p:sp>
        <p:sp>
          <p:nvSpPr>
            <p:cNvPr id="116" name="Chevron" descr="&lt;Tags&gt;&lt;SMARTRESIZEANCHORS&gt;None,None,None,Absolute&lt;/SMARTRESIZEANCHORS&gt;&lt;/Tags&gt;">
              <a:extLst>
                <a:ext uri="{FF2B5EF4-FFF2-40B4-BE49-F238E27FC236}">
                  <a16:creationId xmlns:a16="http://schemas.microsoft.com/office/drawing/2014/main" id="{E55DFCD2-3840-4361-8ABB-CF36C5BF95A3}"/>
                </a:ext>
              </a:extLst>
            </p:cNvPr>
            <p:cNvSpPr>
              <a:spLocks noChangeAspect="1"/>
            </p:cNvSpPr>
            <p:nvPr/>
          </p:nvSpPr>
          <p:spPr bwMode="auto">
            <a:xfrm rot="16200000">
              <a:off x="1446216" y="1838099"/>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17" name="Item">
              <a:extLst>
                <a:ext uri="{FF2B5EF4-FFF2-40B4-BE49-F238E27FC236}">
                  <a16:creationId xmlns:a16="http://schemas.microsoft.com/office/drawing/2014/main" id="{7E0D81BB-0BF3-4DC2-B43D-4D0AB5FA6825}"/>
                </a:ext>
              </a:extLst>
            </p:cNvPr>
            <p:cNvSpPr/>
            <p:nvPr/>
          </p:nvSpPr>
          <p:spPr>
            <a:xfrm>
              <a:off x="438150" y="1982139"/>
              <a:ext cx="1159644"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18288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dirty="0">
                  <a:solidFill>
                    <a:srgbClr val="5F5F5F"/>
                  </a:solidFill>
                  <a:latin typeface="Segoe UI" panose="020B0502040204020203" pitchFamily="34" charset="0"/>
                  <a:cs typeface="Segoe UI" panose="020B0502040204020203" pitchFamily="34" charset="0"/>
                </a:rPr>
                <a:t>Menu Item 4</a:t>
              </a:r>
            </a:p>
          </p:txBody>
        </p:sp>
        <p:sp>
          <p:nvSpPr>
            <p:cNvPr id="118" name="Chevron" descr="&lt;Tags&gt;&lt;SMARTRESIZEANCHORS&gt;None,None,None,Absolute&lt;/SMARTRESIZEANCHORS&gt;&lt;/Tags&gt;">
              <a:extLst>
                <a:ext uri="{FF2B5EF4-FFF2-40B4-BE49-F238E27FC236}">
                  <a16:creationId xmlns:a16="http://schemas.microsoft.com/office/drawing/2014/main" id="{C816C2B8-9A07-4A77-AD49-8BF606FEEB9F}"/>
                </a:ext>
              </a:extLst>
            </p:cNvPr>
            <p:cNvSpPr>
              <a:spLocks noChangeAspect="1"/>
            </p:cNvSpPr>
            <p:nvPr/>
          </p:nvSpPr>
          <p:spPr bwMode="auto">
            <a:xfrm rot="16200000">
              <a:off x="1446216" y="2078398"/>
              <a:ext cx="73025" cy="41275"/>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sp>
        <p:nvSpPr>
          <p:cNvPr id="119" name="Pagination">
            <a:extLst>
              <a:ext uri="{FF2B5EF4-FFF2-40B4-BE49-F238E27FC236}">
                <a16:creationId xmlns:a16="http://schemas.microsoft.com/office/drawing/2014/main" id="{79147D60-393D-4D73-ACD0-01D91D1D0DC2}"/>
              </a:ext>
            </a:extLst>
          </p:cNvPr>
          <p:cNvSpPr txBox="1"/>
          <p:nvPr/>
        </p:nvSpPr>
        <p:spPr>
          <a:xfrm>
            <a:off x="484276" y="2408417"/>
            <a:ext cx="1596847"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u="sng" dirty="0">
                <a:solidFill>
                  <a:srgbClr val="5B9BD5"/>
                </a:solidFill>
                <a:latin typeface="Segoe UI" panose="020B0502040204020203" pitchFamily="34" charset="0"/>
                <a:cs typeface="Segoe UI" panose="020B0502040204020203" pitchFamily="34" charset="0"/>
              </a:rPr>
              <a:t>&lt;</a:t>
            </a:r>
            <a:r>
              <a:rPr lang="en-US" sz="900" dirty="0">
                <a:solidFill>
                  <a:srgbClr val="5B9BD5"/>
                </a:solidFill>
                <a:latin typeface="Segoe UI" panose="020B0502040204020203" pitchFamily="34" charset="0"/>
                <a:cs typeface="Segoe UI" panose="020B0502040204020203" pitchFamily="34" charset="0"/>
              </a:rPr>
              <a:t>   </a:t>
            </a:r>
            <a:r>
              <a:rPr lang="en-US" sz="900" u="sng" dirty="0">
                <a:solidFill>
                  <a:srgbClr val="5B9BD5"/>
                </a:solidFill>
                <a:latin typeface="Segoe UI" panose="020B0502040204020203" pitchFamily="34" charset="0"/>
                <a:cs typeface="Segoe UI" panose="020B0502040204020203" pitchFamily="34" charset="0"/>
              </a:rPr>
              <a:t>1</a:t>
            </a:r>
            <a:r>
              <a:rPr lang="en-US" sz="900" dirty="0">
                <a:solidFill>
                  <a:srgbClr val="5B9BD5"/>
                </a:solidFill>
                <a:latin typeface="Segoe UI" panose="020B0502040204020203" pitchFamily="34" charset="0"/>
                <a:cs typeface="Segoe UI" panose="020B0502040204020203" pitchFamily="34" charset="0"/>
              </a:rPr>
              <a:t>   </a:t>
            </a:r>
            <a:r>
              <a:rPr lang="en-US" sz="900" u="sng" dirty="0">
                <a:solidFill>
                  <a:srgbClr val="5B9BD5"/>
                </a:solidFill>
                <a:latin typeface="Segoe UI" panose="020B0502040204020203" pitchFamily="34" charset="0"/>
                <a:cs typeface="Segoe UI" panose="020B0502040204020203" pitchFamily="34" charset="0"/>
              </a:rPr>
              <a:t>2</a:t>
            </a:r>
            <a:r>
              <a:rPr lang="en-US" sz="900" dirty="0">
                <a:solidFill>
                  <a:srgbClr val="5B9BD5"/>
                </a:solidFill>
                <a:latin typeface="Segoe UI" panose="020B0502040204020203" pitchFamily="34" charset="0"/>
                <a:cs typeface="Segoe UI" panose="020B0502040204020203" pitchFamily="34" charset="0"/>
              </a:rPr>
              <a:t>   </a:t>
            </a:r>
            <a:r>
              <a:rPr lang="en-US" sz="900" u="sng" dirty="0">
                <a:solidFill>
                  <a:srgbClr val="5B9BD5"/>
                </a:solidFill>
                <a:latin typeface="Segoe UI" panose="020B0502040204020203" pitchFamily="34" charset="0"/>
                <a:cs typeface="Segoe UI" panose="020B0502040204020203" pitchFamily="34" charset="0"/>
              </a:rPr>
              <a:t>3</a:t>
            </a:r>
            <a:r>
              <a:rPr lang="en-US" sz="900" dirty="0">
                <a:solidFill>
                  <a:srgbClr val="5B9BD5"/>
                </a:solidFill>
                <a:latin typeface="Segoe UI" panose="020B0502040204020203" pitchFamily="34" charset="0"/>
                <a:cs typeface="Segoe UI" panose="020B0502040204020203" pitchFamily="34" charset="0"/>
              </a:rPr>
              <a:t>   </a:t>
            </a:r>
            <a:r>
              <a:rPr lang="en-US" sz="900" u="sng" dirty="0">
                <a:solidFill>
                  <a:srgbClr val="5B9BD5"/>
                </a:solidFill>
                <a:latin typeface="Segoe UI" panose="020B0502040204020203" pitchFamily="34" charset="0"/>
                <a:cs typeface="Segoe UI" panose="020B0502040204020203" pitchFamily="34" charset="0"/>
              </a:rPr>
              <a:t>4</a:t>
            </a:r>
            <a:r>
              <a:rPr lang="en-US" sz="900" dirty="0">
                <a:solidFill>
                  <a:srgbClr val="5B9BD5"/>
                </a:solidFill>
                <a:latin typeface="Segoe UI" panose="020B0502040204020203" pitchFamily="34" charset="0"/>
                <a:cs typeface="Segoe UI" panose="020B0502040204020203" pitchFamily="34" charset="0"/>
              </a:rPr>
              <a:t>   </a:t>
            </a:r>
            <a:r>
              <a:rPr lang="en-US" sz="900" dirty="0">
                <a:solidFill>
                  <a:srgbClr val="5F5F5F"/>
                </a:solidFill>
                <a:latin typeface="Segoe UI" panose="020B0502040204020203" pitchFamily="34" charset="0"/>
                <a:cs typeface="Segoe UI" panose="020B0502040204020203" pitchFamily="34" charset="0"/>
              </a:rPr>
              <a:t>…</a:t>
            </a:r>
            <a:r>
              <a:rPr lang="en-US" sz="900" dirty="0">
                <a:solidFill>
                  <a:srgbClr val="5B9BD5"/>
                </a:solidFill>
                <a:latin typeface="Segoe UI" panose="020B0502040204020203" pitchFamily="34" charset="0"/>
                <a:cs typeface="Segoe UI" panose="020B0502040204020203" pitchFamily="34" charset="0"/>
              </a:rPr>
              <a:t>   </a:t>
            </a:r>
            <a:r>
              <a:rPr lang="en-US" sz="900" u="sng" dirty="0">
                <a:solidFill>
                  <a:srgbClr val="5B9BD5"/>
                </a:solidFill>
                <a:latin typeface="Segoe UI" panose="020B0502040204020203" pitchFamily="34" charset="0"/>
                <a:cs typeface="Segoe UI" panose="020B0502040204020203" pitchFamily="34" charset="0"/>
              </a:rPr>
              <a:t>9</a:t>
            </a:r>
            <a:r>
              <a:rPr lang="en-US" sz="900" dirty="0">
                <a:solidFill>
                  <a:srgbClr val="5B9BD5"/>
                </a:solidFill>
                <a:latin typeface="Segoe UI" panose="020B0502040204020203" pitchFamily="34" charset="0"/>
                <a:cs typeface="Segoe UI" panose="020B0502040204020203" pitchFamily="34" charset="0"/>
              </a:rPr>
              <a:t>   </a:t>
            </a:r>
            <a:r>
              <a:rPr lang="en-US" sz="900" u="sng" dirty="0">
                <a:solidFill>
                  <a:srgbClr val="5B9BD5"/>
                </a:solidFill>
                <a:latin typeface="Segoe UI" panose="020B0502040204020203" pitchFamily="34" charset="0"/>
                <a:cs typeface="Segoe UI" panose="020B0502040204020203" pitchFamily="34" charset="0"/>
              </a:rPr>
              <a:t>10</a:t>
            </a:r>
            <a:r>
              <a:rPr lang="en-US" sz="900" dirty="0">
                <a:solidFill>
                  <a:srgbClr val="5B9BD5"/>
                </a:solidFill>
                <a:latin typeface="Segoe UI" panose="020B0502040204020203" pitchFamily="34" charset="0"/>
                <a:cs typeface="Segoe UI" panose="020B0502040204020203" pitchFamily="34" charset="0"/>
              </a:rPr>
              <a:t>   </a:t>
            </a:r>
            <a:r>
              <a:rPr lang="en-US" sz="900" u="sng" dirty="0">
                <a:solidFill>
                  <a:srgbClr val="5B9BD5"/>
                </a:solidFill>
                <a:latin typeface="Segoe UI" panose="020B0502040204020203" pitchFamily="34" charset="0"/>
                <a:cs typeface="Segoe UI" panose="020B0502040204020203" pitchFamily="34" charset="0"/>
              </a:rPr>
              <a:t>&gt;</a:t>
            </a:r>
          </a:p>
        </p:txBody>
      </p:sp>
      <p:grpSp>
        <p:nvGrpSpPr>
          <p:cNvPr id="120" name="Popup Menu" descr="&lt;SmartSettings&gt;&lt;SmartResize enabled=&quot;True&quot; minWidth=&quot;0&quot; minHeight=&quot;0&quot; /&gt;&lt;/SmartSettings&gt;">
            <a:extLst>
              <a:ext uri="{FF2B5EF4-FFF2-40B4-BE49-F238E27FC236}">
                <a16:creationId xmlns:a16="http://schemas.microsoft.com/office/drawing/2014/main" id="{F4B39850-89E9-4D8B-823F-083AF08F1DCB}"/>
              </a:ext>
            </a:extLst>
          </p:cNvPr>
          <p:cNvGrpSpPr/>
          <p:nvPr>
            <p:custDataLst>
              <p:tags r:id="rId7"/>
            </p:custDataLst>
          </p:nvPr>
        </p:nvGrpSpPr>
        <p:grpSpPr>
          <a:xfrm>
            <a:off x="4655792" y="3073115"/>
            <a:ext cx="1430200" cy="1955407"/>
            <a:chOff x="595685" y="1263229"/>
            <a:chExt cx="1430200" cy="1955407"/>
          </a:xfrm>
          <a:solidFill>
            <a:srgbClr val="FFFFFF"/>
          </a:solidFill>
        </p:grpSpPr>
        <p:sp>
          <p:nvSpPr>
            <p:cNvPr id="121" name="Menu">
              <a:extLst>
                <a:ext uri="{FF2B5EF4-FFF2-40B4-BE49-F238E27FC236}">
                  <a16:creationId xmlns:a16="http://schemas.microsoft.com/office/drawing/2014/main" id="{647AE01D-1341-4F5A-8D60-725E65CE1E45}"/>
                </a:ext>
              </a:extLst>
            </p:cNvPr>
            <p:cNvSpPr/>
            <p:nvPr/>
          </p:nvSpPr>
          <p:spPr>
            <a:xfrm>
              <a:off x="595685" y="1263229"/>
              <a:ext cx="1430200" cy="1955407"/>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64008" rIns="91440" bIns="64008"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Aft>
                  <a:spcPts val="800"/>
                </a:spcAft>
              </a:pPr>
              <a:r>
                <a:rPr lang="en-US" sz="900" noProof="1">
                  <a:solidFill>
                    <a:srgbClr val="5F5F5F"/>
                  </a:solidFill>
                  <a:latin typeface="Segoe UI" panose="020B0502040204020203" pitchFamily="34" charset="0"/>
                  <a:cs typeface="Segoe UI" panose="020B0502040204020203" pitchFamily="34" charset="0"/>
                </a:rPr>
                <a:t>Undo	Ctrl+Z</a:t>
              </a:r>
            </a:p>
            <a:p>
              <a:pPr>
                <a:spcAft>
                  <a:spcPts val="800"/>
                </a:spcAft>
              </a:pPr>
              <a:r>
                <a:rPr lang="en-US" sz="900" noProof="1">
                  <a:solidFill>
                    <a:srgbClr val="5F5F5F"/>
                  </a:solidFill>
                  <a:latin typeface="Segoe UI" panose="020B0502040204020203" pitchFamily="34" charset="0"/>
                  <a:cs typeface="Segoe UI" panose="020B0502040204020203" pitchFamily="34" charset="0"/>
                </a:rPr>
                <a:t>Open Recent	        &gt;</a:t>
              </a:r>
            </a:p>
            <a:p>
              <a:pPr>
                <a:spcAft>
                  <a:spcPts val="800"/>
                </a:spcAft>
              </a:pPr>
              <a:r>
                <a:rPr lang="en-US" sz="900" noProof="1">
                  <a:solidFill>
                    <a:srgbClr val="5F5F5F"/>
                  </a:solidFill>
                  <a:latin typeface="Segoe UI" panose="020B0502040204020203" pitchFamily="34" charset="0"/>
                  <a:cs typeface="Segoe UI" panose="020B0502040204020203" pitchFamily="34" charset="0"/>
                </a:rPr>
                <a:t>Cut	Ctrl+X</a:t>
              </a:r>
            </a:p>
            <a:p>
              <a:pPr>
                <a:spcAft>
                  <a:spcPts val="800"/>
                </a:spcAft>
              </a:pPr>
              <a:r>
                <a:rPr lang="en-US" sz="900" noProof="1">
                  <a:solidFill>
                    <a:srgbClr val="5F5F5F"/>
                  </a:solidFill>
                  <a:latin typeface="Segoe UI" panose="020B0502040204020203" pitchFamily="34" charset="0"/>
                  <a:cs typeface="Segoe UI" panose="020B0502040204020203" pitchFamily="34" charset="0"/>
                </a:rPr>
                <a:t>Copy	Ctrl+C</a:t>
              </a:r>
            </a:p>
            <a:p>
              <a:pPr>
                <a:spcAft>
                  <a:spcPts val="800"/>
                </a:spcAft>
              </a:pPr>
              <a:r>
                <a:rPr lang="en-US" sz="900" noProof="1">
                  <a:solidFill>
                    <a:srgbClr val="5F5F5F"/>
                  </a:solidFill>
                  <a:latin typeface="Segoe UI" panose="020B0502040204020203" pitchFamily="34" charset="0"/>
                  <a:cs typeface="Segoe UI" panose="020B0502040204020203" pitchFamily="34" charset="0"/>
                </a:rPr>
                <a:t>Paste	Ctrl+V</a:t>
              </a:r>
            </a:p>
            <a:p>
              <a:pPr>
                <a:spcAft>
                  <a:spcPts val="800"/>
                </a:spcAft>
              </a:pPr>
              <a:r>
                <a:rPr lang="en-US" sz="900" noProof="1">
                  <a:solidFill>
                    <a:srgbClr val="BFBFBF"/>
                  </a:solidFill>
                  <a:latin typeface="Segoe UI" panose="020B0502040204020203" pitchFamily="34" charset="0"/>
                  <a:cs typeface="Segoe UI" panose="020B0502040204020203" pitchFamily="34" charset="0"/>
                </a:rPr>
                <a:t>Delete	     Del</a:t>
              </a:r>
            </a:p>
            <a:p>
              <a:pPr>
                <a:spcAft>
                  <a:spcPts val="800"/>
                </a:spcAft>
              </a:pPr>
              <a:r>
                <a:rPr lang="en-US" sz="900" noProof="1">
                  <a:solidFill>
                    <a:srgbClr val="5F5F5F"/>
                  </a:solidFill>
                  <a:latin typeface="Segoe UI" panose="020B0502040204020203" pitchFamily="34" charset="0"/>
                  <a:cs typeface="Segoe UI" panose="020B0502040204020203" pitchFamily="34" charset="0"/>
                </a:rPr>
                <a:t>Select All</a:t>
              </a:r>
            </a:p>
            <a:p>
              <a:pPr>
                <a:spcAft>
                  <a:spcPts val="800"/>
                </a:spcAft>
              </a:pPr>
              <a:r>
                <a:rPr lang="en-US" sz="900" noProof="1">
                  <a:solidFill>
                    <a:srgbClr val="5F5F5F"/>
                  </a:solidFill>
                  <a:latin typeface="Segoe UI" panose="020B0502040204020203" pitchFamily="34" charset="0"/>
                  <a:cs typeface="Segoe UI" panose="020B0502040204020203" pitchFamily="34" charset="0"/>
                </a:rPr>
                <a:t>Exit</a:t>
              </a:r>
            </a:p>
          </p:txBody>
        </p:sp>
        <p:cxnSp>
          <p:nvCxnSpPr>
            <p:cNvPr id="122" name="Divider" descr="&lt;Tags&gt;&lt;SMARTRESIZEANCHORS&gt;Absolute,None,Absolute,Absolute&lt;/SMARTRESIZEANCHORS&gt;&lt;/Tags&gt;">
              <a:extLst>
                <a:ext uri="{FF2B5EF4-FFF2-40B4-BE49-F238E27FC236}">
                  <a16:creationId xmlns:a16="http://schemas.microsoft.com/office/drawing/2014/main" id="{B5AF858A-8C72-4183-B58B-988FD913C1AC}"/>
                </a:ext>
              </a:extLst>
            </p:cNvPr>
            <p:cNvCxnSpPr/>
            <p:nvPr/>
          </p:nvCxnSpPr>
          <p:spPr>
            <a:xfrm>
              <a:off x="595685" y="1507655"/>
              <a:ext cx="1430200"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23" name="Divider" descr="&lt;Tags&gt;&lt;SMARTRESIZEANCHORS&gt;Absolute,None,Absolute,Absolute&lt;/SMARTRESIZEANCHORS&gt;&lt;/Tags&gt;">
              <a:extLst>
                <a:ext uri="{FF2B5EF4-FFF2-40B4-BE49-F238E27FC236}">
                  <a16:creationId xmlns:a16="http://schemas.microsoft.com/office/drawing/2014/main" id="{965CCE60-ED73-4F36-AA09-5F1866D50616}"/>
                </a:ext>
              </a:extLst>
            </p:cNvPr>
            <p:cNvCxnSpPr/>
            <p:nvPr/>
          </p:nvCxnSpPr>
          <p:spPr>
            <a:xfrm>
              <a:off x="595685" y="1752081"/>
              <a:ext cx="1430200"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24" name="Divider" descr="&lt;Tags&gt;&lt;SMARTRESIZEANCHORS&gt;Absolute,None,Absolute,Absolute&lt;/SMARTRESIZEANCHORS&gt;&lt;/Tags&gt;">
              <a:extLst>
                <a:ext uri="{FF2B5EF4-FFF2-40B4-BE49-F238E27FC236}">
                  <a16:creationId xmlns:a16="http://schemas.microsoft.com/office/drawing/2014/main" id="{F48D38DC-302B-47F5-9451-EBD6EEF0D9B1}"/>
                </a:ext>
              </a:extLst>
            </p:cNvPr>
            <p:cNvCxnSpPr/>
            <p:nvPr/>
          </p:nvCxnSpPr>
          <p:spPr>
            <a:xfrm>
              <a:off x="595685" y="2946218"/>
              <a:ext cx="1430200"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grpSp>
      <p:grpSp>
        <p:nvGrpSpPr>
          <p:cNvPr id="125" name="Scrollbar" descr="&lt;SmartSettings&gt;&lt;SmartResize enabled=&quot;True&quot; minWidth=&quot;60&quot; minHeight=&quot;7&quot; /&gt;&lt;/SmartSettings&gt;">
            <a:extLst>
              <a:ext uri="{FF2B5EF4-FFF2-40B4-BE49-F238E27FC236}">
                <a16:creationId xmlns:a16="http://schemas.microsoft.com/office/drawing/2014/main" id="{D5276FE0-7A20-4621-83A7-13F3CDABCE8D}"/>
              </a:ext>
            </a:extLst>
          </p:cNvPr>
          <p:cNvGrpSpPr/>
          <p:nvPr>
            <p:custDataLst>
              <p:tags r:id="rId8"/>
            </p:custDataLst>
          </p:nvPr>
        </p:nvGrpSpPr>
        <p:grpSpPr>
          <a:xfrm>
            <a:off x="5142359" y="6294841"/>
            <a:ext cx="2304356" cy="144017"/>
            <a:chOff x="595686" y="3155457"/>
            <a:chExt cx="2304356" cy="144017"/>
          </a:xfrm>
          <a:solidFill>
            <a:srgbClr val="FFFFFF"/>
          </a:solidFill>
        </p:grpSpPr>
        <p:sp>
          <p:nvSpPr>
            <p:cNvPr id="126" name="Track">
              <a:extLst>
                <a:ext uri="{FF2B5EF4-FFF2-40B4-BE49-F238E27FC236}">
                  <a16:creationId xmlns:a16="http://schemas.microsoft.com/office/drawing/2014/main" id="{D466BCF3-5DE3-44CB-B2D1-1CBFE26F0E7B}"/>
                </a:ext>
              </a:extLst>
            </p:cNvPr>
            <p:cNvSpPr/>
            <p:nvPr/>
          </p:nvSpPr>
          <p:spPr>
            <a:xfrm>
              <a:off x="595686" y="3155457"/>
              <a:ext cx="2304356" cy="144017"/>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27" name="Scroll Thumb" descr="&lt;Tags&gt;&lt;SMARTRESIZEANCHORS&gt;Absolute,Absolute,Absolute,Absolute&lt;/SMARTRESIZEANCHORS&gt;&lt;/Tags&gt;">
              <a:extLst>
                <a:ext uri="{FF2B5EF4-FFF2-40B4-BE49-F238E27FC236}">
                  <a16:creationId xmlns:a16="http://schemas.microsoft.com/office/drawing/2014/main" id="{9B7973AD-BB9F-406F-AB62-66006C92FC70}"/>
                </a:ext>
              </a:extLst>
            </p:cNvPr>
            <p:cNvSpPr/>
            <p:nvPr/>
          </p:nvSpPr>
          <p:spPr>
            <a:xfrm>
              <a:off x="758751" y="3186130"/>
              <a:ext cx="1584176" cy="82671"/>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28" name="Chevron" descr="&lt;Tags&gt;&lt;SMARTRESIZEANCHORS&gt;None,None,Absolute,None&lt;/SMARTRESIZEANCHORS&gt;&lt;/Tags&gt;">
              <a:extLst>
                <a:ext uri="{FF2B5EF4-FFF2-40B4-BE49-F238E27FC236}">
                  <a16:creationId xmlns:a16="http://schemas.microsoft.com/office/drawing/2014/main" id="{C333617A-841F-4784-B98A-03F710A9E2CB}"/>
                </a:ext>
              </a:extLst>
            </p:cNvPr>
            <p:cNvSpPr>
              <a:spLocks noChangeAspect="1"/>
            </p:cNvSpPr>
            <p:nvPr/>
          </p:nvSpPr>
          <p:spPr bwMode="auto">
            <a:xfrm rot="5400000" flipH="1">
              <a:off x="641026" y="3209377"/>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29" name="Chevron" descr="&lt;Tags&gt;&lt;SMARTRESIZEANCHORS&gt;None,None,None,Absolute&lt;/SMARTRESIZEANCHORS&gt;&lt;/Tags&gt;">
              <a:extLst>
                <a:ext uri="{FF2B5EF4-FFF2-40B4-BE49-F238E27FC236}">
                  <a16:creationId xmlns:a16="http://schemas.microsoft.com/office/drawing/2014/main" id="{A59C96E7-0E07-4D00-9692-DD5C0DA51858}"/>
                </a:ext>
              </a:extLst>
            </p:cNvPr>
            <p:cNvSpPr>
              <a:spLocks noChangeAspect="1"/>
            </p:cNvSpPr>
            <p:nvPr/>
          </p:nvSpPr>
          <p:spPr bwMode="auto">
            <a:xfrm rot="16200000" flipH="1">
              <a:off x="2793868" y="3209377"/>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30" name="Scrollbar" descr="&lt;SmartSettings&gt;&lt;SmartResize enabled=&quot;True&quot; minWidth=&quot;7&quot; minHeight=&quot;60&quot; /&gt;&lt;/SmartSettings&gt;">
            <a:extLst>
              <a:ext uri="{FF2B5EF4-FFF2-40B4-BE49-F238E27FC236}">
                <a16:creationId xmlns:a16="http://schemas.microsoft.com/office/drawing/2014/main" id="{B7BB5A54-81FD-45C4-A4AE-1FA82F30D119}"/>
              </a:ext>
            </a:extLst>
          </p:cNvPr>
          <p:cNvGrpSpPr/>
          <p:nvPr>
            <p:custDataLst>
              <p:tags r:id="rId9"/>
            </p:custDataLst>
          </p:nvPr>
        </p:nvGrpSpPr>
        <p:grpSpPr>
          <a:xfrm>
            <a:off x="7662291" y="4092922"/>
            <a:ext cx="144017" cy="2304356"/>
            <a:chOff x="5066755" y="1652473"/>
            <a:chExt cx="144017" cy="2304356"/>
          </a:xfrm>
          <a:solidFill>
            <a:srgbClr val="FFFFFF"/>
          </a:solidFill>
        </p:grpSpPr>
        <p:sp>
          <p:nvSpPr>
            <p:cNvPr id="131" name="Track">
              <a:extLst>
                <a:ext uri="{FF2B5EF4-FFF2-40B4-BE49-F238E27FC236}">
                  <a16:creationId xmlns:a16="http://schemas.microsoft.com/office/drawing/2014/main" id="{73600639-3B52-423D-86F8-984F7BD2B3A9}"/>
                </a:ext>
              </a:extLst>
            </p:cNvPr>
            <p:cNvSpPr/>
            <p:nvPr/>
          </p:nvSpPr>
          <p:spPr>
            <a:xfrm rot="5400000">
              <a:off x="3986586" y="2732642"/>
              <a:ext cx="2304356" cy="144017"/>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32" name="Scroll Thumb" descr="&lt;Tags&gt;&lt;SMARTRESIZEANCHORS&gt;Absolute,Absolute,Absolute,Absolute&lt;/SMARTRESIZEANCHORS&gt;&lt;/Tags&gt;">
              <a:extLst>
                <a:ext uri="{FF2B5EF4-FFF2-40B4-BE49-F238E27FC236}">
                  <a16:creationId xmlns:a16="http://schemas.microsoft.com/office/drawing/2014/main" id="{C806DE45-4CCA-46DA-A0DA-250D72FC7684}"/>
                </a:ext>
              </a:extLst>
            </p:cNvPr>
            <p:cNvSpPr/>
            <p:nvPr/>
          </p:nvSpPr>
          <p:spPr>
            <a:xfrm rot="5400000">
              <a:off x="4346676" y="2566290"/>
              <a:ext cx="1584176" cy="82671"/>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33" name="Chevron" descr="&lt;Tags&gt;&lt;SMARTRESIZEANCHORS&gt;Absolute,None,None,None&lt;/SMARTRESIZEANCHORS&gt;&lt;/Tags&gt;">
              <a:extLst>
                <a:ext uri="{FF2B5EF4-FFF2-40B4-BE49-F238E27FC236}">
                  <a16:creationId xmlns:a16="http://schemas.microsoft.com/office/drawing/2014/main" id="{170C6AE1-C0E9-468C-9C87-607BBC5F2596}"/>
                </a:ext>
              </a:extLst>
            </p:cNvPr>
            <p:cNvSpPr>
              <a:spLocks noChangeAspect="1"/>
            </p:cNvSpPr>
            <p:nvPr/>
          </p:nvSpPr>
          <p:spPr bwMode="auto">
            <a:xfrm rot="10800000" flipH="1">
              <a:off x="5106760" y="1711728"/>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134" name="Chevron" descr="&lt;Tags&gt;&lt;SMARTRESIZEANCHORS&gt;None,Absolute,None,None&lt;/SMARTRESIZEANCHORS&gt;&lt;/Tags&gt;">
              <a:extLst>
                <a:ext uri="{FF2B5EF4-FFF2-40B4-BE49-F238E27FC236}">
                  <a16:creationId xmlns:a16="http://schemas.microsoft.com/office/drawing/2014/main" id="{0173E30C-55C1-452A-BAF3-FCFC002B0848}"/>
                </a:ext>
              </a:extLst>
            </p:cNvPr>
            <p:cNvSpPr>
              <a:spLocks noChangeAspect="1"/>
            </p:cNvSpPr>
            <p:nvPr/>
          </p:nvSpPr>
          <p:spPr bwMode="auto">
            <a:xfrm flipH="1">
              <a:off x="5106760" y="3864570"/>
              <a:ext cx="64008" cy="36177"/>
            </a:xfrm>
            <a:custGeom>
              <a:avLst/>
              <a:gdLst>
                <a:gd name="T0" fmla="*/ 0 w 197"/>
                <a:gd name="T1" fmla="*/ 0 h 115"/>
                <a:gd name="T2" fmla="*/ 99 w 197"/>
                <a:gd name="T3" fmla="*/ 115 h 115"/>
                <a:gd name="T4" fmla="*/ 197 w 197"/>
                <a:gd name="T5" fmla="*/ 0 h 115"/>
              </a:gdLst>
              <a:ahLst/>
              <a:cxnLst>
                <a:cxn ang="0">
                  <a:pos x="T0" y="T1"/>
                </a:cxn>
                <a:cxn ang="0">
                  <a:pos x="T2" y="T3"/>
                </a:cxn>
                <a:cxn ang="0">
                  <a:pos x="T4" y="T5"/>
                </a:cxn>
              </a:cxnLst>
              <a:rect l="0" t="0" r="r" b="b"/>
              <a:pathLst>
                <a:path w="197" h="115">
                  <a:moveTo>
                    <a:pt x="0" y="0"/>
                  </a:moveTo>
                  <a:lnTo>
                    <a:pt x="99" y="115"/>
                  </a:lnTo>
                  <a:lnTo>
                    <a:pt x="197" y="0"/>
                  </a:lnTo>
                </a:path>
              </a:pathLst>
            </a:custGeom>
            <a:grpFill/>
            <a:ln w="6350" cap="sq">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35" name="Segmented Control" descr="&lt;SmartSettings&gt;&lt;SmartOptions&gt;&lt;Code&gt;H4sIAAAAAAAEAO29B2AcSZYlJi9tynt/SvVK1+B0oQiAYBMk2JBAEOzBiM3mkuwdaUcjKasqgcplVmVdZhZAzO2dvPfee++999577733ujudTif33/8/XGZkAWz2zkrayZ4hgKrIHz9+fB8/ItZNsbxIvyimddVU5+34y/PzYpqPz5ZtXler8cvqKq9fVsWyPfyNE2n7+rpp80Xnz/FJVZb5tC2qZTP+PF/mdTHtNnlaZ1f0Z/fjV+tlWyxsl6/z+pIwaLrN3uTvHA7fXZfnjC7j90U1fbtejV8vsro9fdfmy4bQEHjn2TT/em/RiJZtXZUOkfd7/fQyX7Z4+TdOltkib1b0YRq2/o2TX/wbJyk9q/WkLKbptMyaRtp8uWJSpo+CP59kTS5v6Iv8cl1cZm2ecoffzpazMq+/W2erVV6nLRHtZJ4tL/KZ/3X6WbpclyUjZ8EIDtVlXtfFLE8nVVWmZ8ui3TrzUXhW1Yu06XwwSs+OV6uU+rzjAHoo4pkQ7mOG138bLwbI4BGib73OLxaEeT7T+Xg9z1Z5kzbxj2lg+VUaf2eLuhm/zsGm+Uw+kq49pCOI4ynO0614j+OzpttbB9wASDx376bHs1l6DppOld3iLbs0G9N7z7NJXm59pN03jz4CDWMvn0F2jus8Y37gXz6LQjTttj76aJTu3t8ZAriBrYj6EUbcMpB//zfu1U3Q0Xb83WLWzgno3s7OTU0BFoOKz9Gb6nVbEzdt3dilh176yWdDAx37f/QY1zx13q7rZdrW6zzS7S/pf5SXRrz9Z4B3FPp5Ri/dDN7785dskvrLqpilT4tmVTX51rAwQx6GmOB3FeVys1ANEdd2HxnWjQrNbxyMFA/roBj4kCaqUJkWMcbdqiY/TUqEuG05y+uRMPxxfdGk+TDJ2vr6Ror8nKm8AXzwfKjqM88AjK9WM6L1s7pagMBbW1tWWd0R8t5hmYzxwjCL45lm7XSebp2+m+as5NL83c0sCXI9ry4uIOJ1XdVbHz3LipJ0QVula8bUETrVgaQNRjImjUk99DnQ+9X9cZc0/+NmvSAdfH0UfmxMNxmFtJ3nRDeZPemmGXeA3O1DMfyr7kScax6lZyII2aT0lE6HJgN4mq/eEH6L7F2xWC9I/hYTQrs6NzPto2phRdDFY1EmY9Sm5G2mX2TvjGEjDt+FAfgGUJvOszojataNpS80Cr7KDN7fENrg2uf58oIt2P0+/uZd4znFVZhp9bxo2sc8dUcGz0D8ve9ZsXWgiJYf0BH84xU0m/AY/xp16fDEFPm8aMYyBPo3ag/h+EHIXV9brq+I1LzXXH+eE5NczXOaTpUZIQ3N9Dory+uU/KSKFCsJcZYaf8kJ8EfvM+NCSXGOe+rvRkpd5G36i43pDuaRwo018c9RunOYHkZUWxQNa7Ybdm9S5+fciIk0fLIuStKxaTMxZsT/OMJJeGARbqX6BywKSV6eQTfzyAMykAyFZBkwKAOQ8bC9moxV9IieG2wSHmpLjE6m5nmxzAdG3GsrdhUYftUWJSJelndjKPmbO0POZsTz600wHsMmk2H/dYgx2HXpmFblEei7m9kDVPxdbzXJeATTKOmk1+99Py2JvNBW6H/8elVSIAiGs9//4vSj37f+fZdkRukn/7v8KP0lI+VIfkGjlfGLapnHJwoBVZuWeUbquL2qrClKszonLH/RuqjzWXy0jJ9hm8fp3vsPlXkCUdWrvCl+kJ8uYVpnNOQhH73nEuIZYG0amczn3YwiRjOuQQFLt2CNCuqc9ElB4/kia+fjL4plMM6Rb2bvUMNPPnl/gVO+AlzqjsF/r/j+RjmKCH4kI9F9MEs0os9uM5Z0O93dIPgbhoOng1mgkb4XU9vU2/cjE+w/HY3xOqIxRky9zSoIj+BF3l2r440jWtwGrVfkXJINLvNnPYBPaGgziGxf2b2qWmLFmbTY6r548wi8Xn2cb91joGdvGGG0A6geh0RvBNKOOOu8TT8ZIIykJ0abO48jQAp9NYp9LiBj33w7Ly7m0TDIf/pMNky3WDeb4EfMlnmQuFDxfBx1a372pLH4RuVuCMgNY38v/CnPpsy0tanbqEuAhyzBq3xBrh/ZohlNWrZEJmKTPbiaUwxro/hgYo5uo0zf3yYIgq9zCoxmb6rnTn4GM3Bxp6j70XmxhEN/a6s5aJJvl5Tb6F5FsmR4IpickENS3+y73RDlvK5qODLEqw0HrA3PIzzmrJmSTwojXNXw5ifXiIKKOn08PYIKe3x3epReZuU6SB/YLm8IbhtSIGbMwOHJ9beruvgBOYRZ+byiNAv5ZFtBfMqI3UwWaTcGzK0ZZTkuqDcTE+Df3ZFxFPBvzCEbmHXjODMQVuLE7YsV+YBvKgk79/jTaFLpQ6cJkW6RlcRtDceiVyafQ344f3BRULowdQtr/cSO7eWGmeEpiUTW7lcvoL95Phyb9r/jqMqB/Sya4zXPBh/5fVzesM/xm+sVd9xbqzyheHL8RVPxsNFqvGiqz+tqvUp/4S/0KKAqj0Dsdr5gI4kcIX23c05fxhHC0/dMXtDqnp/MAJBIkuH9lSgPQbR1eoHfz2gdFM6Lh/nn9vMN1guE9ADEE/T+c4NBjk6i/9zwPp4gRtnlGOUzb5QyV5siEv+5RX94PG2S+p3d7ESYh/M+02z5KkeMmRuTPmBNYs+NtDPPLceExwrKGLzo898Q17nH/fYeHeIJvQlyagSFmzzU7tMn5lC0PPRs8M3855bNBj2M2PMeJMMcdcb6HnOD54usJgqXYwVBFu1LXoZ6P7rfggw3NLnh61sR8BaEGxyuk9ubxrwB00HvGo+35KXsrc7yZ4NpITw3DEpdOCM4xn8jZ43cyILNzxY7CSWiTspV1xzxbQY66JAF+P+shDY3DDfu9PrPLxn6Ak/8tdtFCbr0d/LlFxtW//BsiBqGVgEL696lv3jnl9Cf5B4vp7m4d921Ol4THGF9Am7J1h3Wz8PZkWGS3RSX3OCTStIawQOnXJUBaTTwRyO+ytfwRUV7e7Htz3q6eThh+D5OJg3t6ZqSy1MOdXzRjLeXcZL2WZX0Bv81wOKDWmSjEgkg3zL3uDfkvmwW4K/T1WA+kdtpzOG9qeFC2NfYUnxQP3SJJ3A2e64bFNJGr+sGRRZFxS3X3aCgb2Hpuk5lmC5S3/JmMOrdDifLGPHv3ZgRxnMrL/UWQ8NzqwQcq4lbDROPlz4OGOvW+ePgrdv3+/VE2n9uSTM8N+XIOyns2wPGEyHb+BX8jVvks/0nBgfJ7Q+Hctvsuv/E4Nwuce4/30QS/fa9iaTeuJjznuo49vxsLfXc2LE+g512ONkfqlmCCT77OqwxsIbDCzEb13eGvv3m+arb0VDXt+3zFqEenpsXMMzzHsormK/jdeuSc+mGDF7QEFk8/sOyxi3HjSfo36X3KLv3dYHAaD2ryX8ff1kX9KmBODgYvOA1xXA6H7mw7b00xg/dMEAG31PcfmQXPtQuxB2bDaoysOI/6xPwQ6Jp0Eu009v2dktteLtWoTU+WzZ5HXq0nokOWeG26A7GA7dNj95ivLdK1eG5peLv5Dj9Ud8OAJ7hNOd7UvHrpzE3fHUjyW4g1a1GJ+tIG4Y4gODPfXYsm83iSSZlBpdjktzYQK6r/2GY8tnY/IZc2Kt8UV3q2myTT6slIw5Py+J8bpZqP+qh/XVSY7xMK92+5g7fVM+dY7d1u+xYTLnEw86BaRsM6TdwrOgcv+tbxiWDGSk8gVv1lARhQx4Iz61kZhOAEEeZiVu9PCBnt5YgPBvIu0mSasaSuTDOm+8hUXhu1g3vL0hN3oocPW7yPJ3W+flnTmIUKyH6R3ePbKr860qQZsdvlBZGjTklpRlKK+aVpt8uWIEesN1Yl6ZVnx36ub19e1m7Fcdi2XlotmIce9xuFbdbG+j8Sj9+yf8DveRLXec9AAA=&lt;/Code&gt;&lt;CodeSignature&gt;LFLSni+j0x7oEb+cJhTvONe4ZZLHiMzkhOXepvkZQrkoahGXlm5a9MhkpWTRooFx6RthfiFeZhSxl1AJOI+qcC3jN0wAA6oZCDaDYyAK5OqhCAWnAS2P5+3JOoev9FhISoMtn071G3BkzboF825hzqqSxcOlBWk1K+pNdOaSnjTldM4syOEAigD2EktuOm6SOa8y1tSOTJur//ZdlTdXUlyO+4mweBw70UuTBMlMm7s8/d/9lmNz/OCZ7q2VgTcKu5a6bDNZuQByAwIqbL5F5msT7GAFvgxSQxwytjj6BNVq0ggPAI9aZQZsrAmu/lWph6RgE2OK3qY+TMd+gf78MQ==&lt;/CodeSignature&gt;&lt;/SmartOptions&gt;&lt;/SmartSettings&gt;">
            <a:extLst>
              <a:ext uri="{FF2B5EF4-FFF2-40B4-BE49-F238E27FC236}">
                <a16:creationId xmlns:a16="http://schemas.microsoft.com/office/drawing/2014/main" id="{2F48732D-D920-4548-B35A-8FE055804F16}"/>
              </a:ext>
            </a:extLst>
          </p:cNvPr>
          <p:cNvGrpSpPr/>
          <p:nvPr/>
        </p:nvGrpSpPr>
        <p:grpSpPr>
          <a:xfrm>
            <a:off x="8223038" y="3155602"/>
            <a:ext cx="1587925" cy="241996"/>
            <a:chOff x="2946303" y="1762571"/>
            <a:chExt cx="1587925" cy="297739"/>
          </a:xfrm>
          <a:solidFill>
            <a:srgbClr val="FFFFFF"/>
          </a:solidFill>
        </p:grpSpPr>
        <p:sp>
          <p:nvSpPr>
            <p:cNvPr id="136" name="Segment">
              <a:extLst>
                <a:ext uri="{FF2B5EF4-FFF2-40B4-BE49-F238E27FC236}">
                  <a16:creationId xmlns:a16="http://schemas.microsoft.com/office/drawing/2014/main" id="{BC9ADF4A-ABA7-41D4-A30A-68A2439B3E36}"/>
                </a:ext>
              </a:extLst>
            </p:cNvPr>
            <p:cNvSpPr/>
            <p:nvPr/>
          </p:nvSpPr>
          <p:spPr>
            <a:xfrm rot="5400000">
              <a:off x="4122466" y="1648548"/>
              <a:ext cx="297738" cy="525786"/>
            </a:xfrm>
            <a:prstGeom prst="round2SameRect">
              <a:avLst>
                <a:gd name="adj1" fmla="val 10566"/>
                <a:gd name="adj2" fmla="val 0"/>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vert="vert270" wrap="squar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900">
                  <a:solidFill>
                    <a:srgbClr val="5F5F5F"/>
                  </a:solidFill>
                  <a:latin typeface="Segoe UI" panose="020B0502040204020203" pitchFamily="34" charset="0"/>
                  <a:cs typeface="Segoe UI" panose="020B0502040204020203" pitchFamily="34" charset="0"/>
                </a:rPr>
                <a:t>Three</a:t>
              </a:r>
              <a:endParaRPr lang="en-US" sz="900" dirty="0">
                <a:solidFill>
                  <a:srgbClr val="5F5F5F"/>
                </a:solidFill>
                <a:latin typeface="Segoe UI" panose="020B0502040204020203" pitchFamily="34" charset="0"/>
                <a:cs typeface="Segoe UI" panose="020B0502040204020203" pitchFamily="34" charset="0"/>
              </a:endParaRPr>
            </a:p>
          </p:txBody>
        </p:sp>
        <p:sp>
          <p:nvSpPr>
            <p:cNvPr id="137" name="Segment">
              <a:extLst>
                <a:ext uri="{FF2B5EF4-FFF2-40B4-BE49-F238E27FC236}">
                  <a16:creationId xmlns:a16="http://schemas.microsoft.com/office/drawing/2014/main" id="{D20C3508-83EC-4F56-AC40-8D3090DD91FE}"/>
                </a:ext>
              </a:extLst>
            </p:cNvPr>
            <p:cNvSpPr>
              <a:spLocks/>
            </p:cNvSpPr>
            <p:nvPr/>
          </p:nvSpPr>
          <p:spPr bwMode="auto">
            <a:xfrm>
              <a:off x="3472089" y="1762571"/>
              <a:ext cx="536352" cy="297738"/>
            </a:xfrm>
            <a:prstGeom prst="rect">
              <a:avLst/>
            </a:prstGeom>
            <a:grpFill/>
            <a:ln w="6350" cap="flat" cmpd="sng" algn="ctr">
              <a:solidFill>
                <a:srgbClr val="80808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900">
                  <a:solidFill>
                    <a:srgbClr val="5F5F5F"/>
                  </a:solidFill>
                  <a:latin typeface="Segoe UI" panose="020B0502040204020203" pitchFamily="34" charset="0"/>
                  <a:cs typeface="Segoe UI" panose="020B0502040204020203" pitchFamily="34" charset="0"/>
                </a:rPr>
                <a:t>Two</a:t>
              </a:r>
              <a:endParaRPr lang="en-US" sz="900" dirty="0">
                <a:solidFill>
                  <a:srgbClr val="5F5F5F"/>
                </a:solidFill>
                <a:latin typeface="Segoe UI" panose="020B0502040204020203" pitchFamily="34" charset="0"/>
                <a:cs typeface="Segoe UI" panose="020B0502040204020203" pitchFamily="34" charset="0"/>
              </a:endParaRPr>
            </a:p>
          </p:txBody>
        </p:sp>
        <p:sp>
          <p:nvSpPr>
            <p:cNvPr id="138" name="Segment">
              <a:extLst>
                <a:ext uri="{FF2B5EF4-FFF2-40B4-BE49-F238E27FC236}">
                  <a16:creationId xmlns:a16="http://schemas.microsoft.com/office/drawing/2014/main" id="{25DDC8AF-5588-43A0-BA82-1DB253E03759}"/>
                </a:ext>
              </a:extLst>
            </p:cNvPr>
            <p:cNvSpPr/>
            <p:nvPr/>
          </p:nvSpPr>
          <p:spPr>
            <a:xfrm rot="5400000">
              <a:off x="3060327" y="1648548"/>
              <a:ext cx="297738" cy="525786"/>
            </a:xfrm>
            <a:prstGeom prst="round2SameRect">
              <a:avLst>
                <a:gd name="adj1" fmla="val 0"/>
                <a:gd name="adj2" fmla="val 12122"/>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vert="vert270" wrap="squar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900">
                  <a:solidFill>
                    <a:srgbClr val="5F5F5F"/>
                  </a:solidFill>
                  <a:latin typeface="Segoe UI" panose="020B0502040204020203" pitchFamily="34" charset="0"/>
                  <a:cs typeface="Segoe UI" panose="020B0502040204020203" pitchFamily="34" charset="0"/>
                </a:rPr>
                <a:t>One</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39" name="Size Grip" descr="&lt;SmartSettings&gt;&lt;SmartResize enabled=&quot;True&quot; minWidth=&quot;8&quot; minHeight=&quot;8&quot; /&gt;&lt;/SmartSettings&gt;">
            <a:extLst>
              <a:ext uri="{FF2B5EF4-FFF2-40B4-BE49-F238E27FC236}">
                <a16:creationId xmlns:a16="http://schemas.microsoft.com/office/drawing/2014/main" id="{B76FAB8A-FF70-4C8A-BF2F-2D5694BB44A1}"/>
              </a:ext>
            </a:extLst>
          </p:cNvPr>
          <p:cNvGrpSpPr/>
          <p:nvPr>
            <p:custDataLst>
              <p:tags r:id="rId10"/>
            </p:custDataLst>
          </p:nvPr>
        </p:nvGrpSpPr>
        <p:grpSpPr>
          <a:xfrm>
            <a:off x="10347315" y="3253579"/>
            <a:ext cx="144018" cy="144018"/>
            <a:chOff x="190750" y="3556320"/>
            <a:chExt cx="144018" cy="144018"/>
          </a:xfrm>
        </p:grpSpPr>
        <p:sp>
          <p:nvSpPr>
            <p:cNvPr id="140" name="Rectangle">
              <a:extLst>
                <a:ext uri="{FF2B5EF4-FFF2-40B4-BE49-F238E27FC236}">
                  <a16:creationId xmlns:a16="http://schemas.microsoft.com/office/drawing/2014/main" id="{9A109DFF-8DDC-4175-9DC0-1E568B6FF9FE}"/>
                </a:ext>
              </a:extLst>
            </p:cNvPr>
            <p:cNvSpPr/>
            <p:nvPr/>
          </p:nvSpPr>
          <p:spPr>
            <a:xfrm>
              <a:off x="190750" y="3556320"/>
              <a:ext cx="144018" cy="144018"/>
            </a:xfrm>
            <a:prstGeom prst="rect">
              <a:avLst/>
            </a:prstGeom>
            <a:solidFill>
              <a:srgbClr val="FFFFFF"/>
            </a:solid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41" name="Dots" descr="&lt;Tags&gt;&lt;SMARTRESIZEANCHORS&gt;None,Absolute,None,Absolute&lt;/SMARTRESIZEANCHORS&gt;&lt;/Tags&gt;">
              <a:extLst>
                <a:ext uri="{FF2B5EF4-FFF2-40B4-BE49-F238E27FC236}">
                  <a16:creationId xmlns:a16="http://schemas.microsoft.com/office/drawing/2014/main" id="{B412E0FF-7319-45E1-8972-C259E5BCD937}"/>
                </a:ext>
              </a:extLst>
            </p:cNvPr>
            <p:cNvSpPr>
              <a:spLocks noEditPoints="1"/>
            </p:cNvSpPr>
            <p:nvPr/>
          </p:nvSpPr>
          <p:spPr bwMode="auto">
            <a:xfrm>
              <a:off x="245076" y="3612233"/>
              <a:ext cx="73025" cy="71438"/>
            </a:xfrm>
            <a:custGeom>
              <a:avLst/>
              <a:gdLst>
                <a:gd name="T0" fmla="*/ 152 w 198"/>
                <a:gd name="T1" fmla="*/ 0 h 198"/>
                <a:gd name="T2" fmla="*/ 152 w 198"/>
                <a:gd name="T3" fmla="*/ 45 h 198"/>
                <a:gd name="T4" fmla="*/ 198 w 198"/>
                <a:gd name="T5" fmla="*/ 45 h 198"/>
                <a:gd name="T6" fmla="*/ 198 w 198"/>
                <a:gd name="T7" fmla="*/ 0 h 198"/>
                <a:gd name="T8" fmla="*/ 152 w 198"/>
                <a:gd name="T9" fmla="*/ 0 h 198"/>
                <a:gd name="T10" fmla="*/ 76 w 198"/>
                <a:gd name="T11" fmla="*/ 76 h 198"/>
                <a:gd name="T12" fmla="*/ 76 w 198"/>
                <a:gd name="T13" fmla="*/ 121 h 198"/>
                <a:gd name="T14" fmla="*/ 121 w 198"/>
                <a:gd name="T15" fmla="*/ 121 h 198"/>
                <a:gd name="T16" fmla="*/ 121 w 198"/>
                <a:gd name="T17" fmla="*/ 76 h 198"/>
                <a:gd name="T18" fmla="*/ 76 w 198"/>
                <a:gd name="T19" fmla="*/ 76 h 198"/>
                <a:gd name="T20" fmla="*/ 152 w 198"/>
                <a:gd name="T21" fmla="*/ 76 h 198"/>
                <a:gd name="T22" fmla="*/ 152 w 198"/>
                <a:gd name="T23" fmla="*/ 121 h 198"/>
                <a:gd name="T24" fmla="*/ 198 w 198"/>
                <a:gd name="T25" fmla="*/ 121 h 198"/>
                <a:gd name="T26" fmla="*/ 198 w 198"/>
                <a:gd name="T27" fmla="*/ 76 h 198"/>
                <a:gd name="T28" fmla="*/ 152 w 198"/>
                <a:gd name="T29" fmla="*/ 76 h 198"/>
                <a:gd name="T30" fmla="*/ 0 w 198"/>
                <a:gd name="T31" fmla="*/ 152 h 198"/>
                <a:gd name="T32" fmla="*/ 0 w 198"/>
                <a:gd name="T33" fmla="*/ 198 h 198"/>
                <a:gd name="T34" fmla="*/ 46 w 198"/>
                <a:gd name="T35" fmla="*/ 198 h 198"/>
                <a:gd name="T36" fmla="*/ 46 w 198"/>
                <a:gd name="T37" fmla="*/ 152 h 198"/>
                <a:gd name="T38" fmla="*/ 0 w 198"/>
                <a:gd name="T39" fmla="*/ 152 h 198"/>
                <a:gd name="T40" fmla="*/ 76 w 198"/>
                <a:gd name="T41" fmla="*/ 152 h 198"/>
                <a:gd name="T42" fmla="*/ 76 w 198"/>
                <a:gd name="T43" fmla="*/ 198 h 198"/>
                <a:gd name="T44" fmla="*/ 121 w 198"/>
                <a:gd name="T45" fmla="*/ 198 h 198"/>
                <a:gd name="T46" fmla="*/ 121 w 198"/>
                <a:gd name="T47" fmla="*/ 152 h 198"/>
                <a:gd name="T48" fmla="*/ 76 w 198"/>
                <a:gd name="T49" fmla="*/ 152 h 198"/>
                <a:gd name="T50" fmla="*/ 152 w 198"/>
                <a:gd name="T51" fmla="*/ 152 h 198"/>
                <a:gd name="T52" fmla="*/ 152 w 198"/>
                <a:gd name="T53" fmla="*/ 198 h 198"/>
                <a:gd name="T54" fmla="*/ 198 w 198"/>
                <a:gd name="T55" fmla="*/ 198 h 198"/>
                <a:gd name="T56" fmla="*/ 198 w 198"/>
                <a:gd name="T57" fmla="*/ 152 h 198"/>
                <a:gd name="T58" fmla="*/ 152 w 198"/>
                <a:gd name="T59" fmla="*/ 15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8" h="198">
                  <a:moveTo>
                    <a:pt x="152" y="0"/>
                  </a:moveTo>
                  <a:lnTo>
                    <a:pt x="152" y="45"/>
                  </a:lnTo>
                  <a:lnTo>
                    <a:pt x="198" y="45"/>
                  </a:lnTo>
                  <a:lnTo>
                    <a:pt x="198" y="0"/>
                  </a:lnTo>
                  <a:lnTo>
                    <a:pt x="152" y="0"/>
                  </a:lnTo>
                  <a:close/>
                  <a:moveTo>
                    <a:pt x="76" y="76"/>
                  </a:moveTo>
                  <a:lnTo>
                    <a:pt x="76" y="121"/>
                  </a:lnTo>
                  <a:lnTo>
                    <a:pt x="121" y="121"/>
                  </a:lnTo>
                  <a:lnTo>
                    <a:pt x="121" y="76"/>
                  </a:lnTo>
                  <a:lnTo>
                    <a:pt x="76" y="76"/>
                  </a:lnTo>
                  <a:close/>
                  <a:moveTo>
                    <a:pt x="152" y="76"/>
                  </a:moveTo>
                  <a:lnTo>
                    <a:pt x="152" y="121"/>
                  </a:lnTo>
                  <a:lnTo>
                    <a:pt x="198" y="121"/>
                  </a:lnTo>
                  <a:lnTo>
                    <a:pt x="198" y="76"/>
                  </a:lnTo>
                  <a:lnTo>
                    <a:pt x="152" y="76"/>
                  </a:lnTo>
                  <a:close/>
                  <a:moveTo>
                    <a:pt x="0" y="152"/>
                  </a:moveTo>
                  <a:lnTo>
                    <a:pt x="0" y="198"/>
                  </a:lnTo>
                  <a:lnTo>
                    <a:pt x="46" y="198"/>
                  </a:lnTo>
                  <a:lnTo>
                    <a:pt x="46" y="152"/>
                  </a:lnTo>
                  <a:lnTo>
                    <a:pt x="0" y="152"/>
                  </a:lnTo>
                  <a:close/>
                  <a:moveTo>
                    <a:pt x="76" y="152"/>
                  </a:moveTo>
                  <a:lnTo>
                    <a:pt x="76" y="198"/>
                  </a:lnTo>
                  <a:lnTo>
                    <a:pt x="121" y="198"/>
                  </a:lnTo>
                  <a:lnTo>
                    <a:pt x="121" y="152"/>
                  </a:lnTo>
                  <a:lnTo>
                    <a:pt x="76" y="152"/>
                  </a:lnTo>
                  <a:close/>
                  <a:moveTo>
                    <a:pt x="152" y="152"/>
                  </a:moveTo>
                  <a:lnTo>
                    <a:pt x="152" y="198"/>
                  </a:lnTo>
                  <a:lnTo>
                    <a:pt x="198" y="198"/>
                  </a:lnTo>
                  <a:lnTo>
                    <a:pt x="198" y="152"/>
                  </a:lnTo>
                  <a:lnTo>
                    <a:pt x="152" y="152"/>
                  </a:lnTo>
                  <a:close/>
                </a:path>
              </a:pathLst>
            </a:custGeom>
            <a:solidFill>
              <a:srgbClr val="80808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42" name="Slider" descr="&lt;SmartSettings&gt;&lt;SmartResize enabled=&quot;True&quot; minWidth=&quot;20&quot; minHeight=&quot;10.3&quot; /&gt;&lt;/SmartSettings&gt;">
            <a:extLst>
              <a:ext uri="{FF2B5EF4-FFF2-40B4-BE49-F238E27FC236}">
                <a16:creationId xmlns:a16="http://schemas.microsoft.com/office/drawing/2014/main" id="{88594B7D-B27A-4892-B190-3E2CF3CBABF0}"/>
              </a:ext>
            </a:extLst>
          </p:cNvPr>
          <p:cNvGrpSpPr/>
          <p:nvPr>
            <p:custDataLst>
              <p:tags r:id="rId11"/>
            </p:custDataLst>
          </p:nvPr>
        </p:nvGrpSpPr>
        <p:grpSpPr>
          <a:xfrm>
            <a:off x="8625354" y="5742746"/>
            <a:ext cx="1224136" cy="130175"/>
            <a:chOff x="2308684" y="4742794"/>
            <a:chExt cx="1224136" cy="130175"/>
          </a:xfrm>
          <a:solidFill>
            <a:srgbClr val="FFFFFF"/>
          </a:solidFill>
        </p:grpSpPr>
        <p:sp>
          <p:nvSpPr>
            <p:cNvPr id="143" name="Track">
              <a:extLst>
                <a:ext uri="{FF2B5EF4-FFF2-40B4-BE49-F238E27FC236}">
                  <a16:creationId xmlns:a16="http://schemas.microsoft.com/office/drawing/2014/main" id="{A4664783-9375-4520-BECE-104BA879D539}"/>
                </a:ext>
              </a:extLst>
            </p:cNvPr>
            <p:cNvSpPr/>
            <p:nvPr/>
          </p:nvSpPr>
          <p:spPr>
            <a:xfrm>
              <a:off x="2308684" y="4782964"/>
              <a:ext cx="1224136" cy="49836"/>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44" name="Slider Thumb" descr="&lt;Tags&gt;&lt;SMARTRESIZEANCHORS&gt;Relative,Relative,None,None&lt;/SMARTRESIZEANCHORS&gt;&lt;/Tags&gt;">
              <a:extLst>
                <a:ext uri="{FF2B5EF4-FFF2-40B4-BE49-F238E27FC236}">
                  <a16:creationId xmlns:a16="http://schemas.microsoft.com/office/drawing/2014/main" id="{1C118338-C4DB-4C19-9BB8-74C47B9760BB}"/>
                </a:ext>
              </a:extLst>
            </p:cNvPr>
            <p:cNvSpPr/>
            <p:nvPr/>
          </p:nvSpPr>
          <p:spPr>
            <a:xfrm>
              <a:off x="2598200" y="4742794"/>
              <a:ext cx="130175" cy="130175"/>
            </a:xfrm>
            <a:prstGeom prst="ellips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45" name="Slider" descr="&lt;SmartSettings&gt;&lt;SmartResize enabled=&quot;True&quot; minWidth=&quot;10.3&quot; minHeight=&quot;20&quot; /&gt;&lt;/SmartSettings&gt;">
            <a:extLst>
              <a:ext uri="{FF2B5EF4-FFF2-40B4-BE49-F238E27FC236}">
                <a16:creationId xmlns:a16="http://schemas.microsoft.com/office/drawing/2014/main" id="{8B361E45-C2FA-4E52-AE3E-04E64FA760B2}"/>
              </a:ext>
            </a:extLst>
          </p:cNvPr>
          <p:cNvGrpSpPr/>
          <p:nvPr>
            <p:custDataLst>
              <p:tags r:id="rId12"/>
            </p:custDataLst>
          </p:nvPr>
        </p:nvGrpSpPr>
        <p:grpSpPr>
          <a:xfrm>
            <a:off x="9923079" y="4583698"/>
            <a:ext cx="130175" cy="1224136"/>
            <a:chOff x="3081007" y="1556367"/>
            <a:chExt cx="130175" cy="1224136"/>
          </a:xfrm>
          <a:solidFill>
            <a:srgbClr val="FFFFFF"/>
          </a:solidFill>
        </p:grpSpPr>
        <p:sp>
          <p:nvSpPr>
            <p:cNvPr id="146" name="Track">
              <a:extLst>
                <a:ext uri="{FF2B5EF4-FFF2-40B4-BE49-F238E27FC236}">
                  <a16:creationId xmlns:a16="http://schemas.microsoft.com/office/drawing/2014/main" id="{9331B197-4154-4B39-BAB8-48774DB53A2F}"/>
                </a:ext>
              </a:extLst>
            </p:cNvPr>
            <p:cNvSpPr/>
            <p:nvPr/>
          </p:nvSpPr>
          <p:spPr>
            <a:xfrm rot="5400000">
              <a:off x="2534026" y="2143517"/>
              <a:ext cx="1224136" cy="49836"/>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147" name="Slider Thumb" descr="&lt;Tags&gt;&lt;SMARTRESIZEANCHORS&gt;None,None,Relative,Relative&lt;/SMARTRESIZEANCHORS&gt;&lt;/Tags&gt;">
              <a:extLst>
                <a:ext uri="{FF2B5EF4-FFF2-40B4-BE49-F238E27FC236}">
                  <a16:creationId xmlns:a16="http://schemas.microsoft.com/office/drawing/2014/main" id="{32C3103D-A7C8-4077-8117-0409AF9FAC75}"/>
                </a:ext>
              </a:extLst>
            </p:cNvPr>
            <p:cNvSpPr/>
            <p:nvPr/>
          </p:nvSpPr>
          <p:spPr>
            <a:xfrm>
              <a:off x="3081007" y="1845883"/>
              <a:ext cx="130175" cy="130175"/>
            </a:xfrm>
            <a:prstGeom prst="ellipse">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48" name="Splitter" descr="&lt;SmartSettings&gt;&lt;SmartResize enabled=&quot;True&quot; minWidth=&quot;0&quot; minHeight=&quot;0&quot; /&gt;&lt;/SmartSettings&gt;">
            <a:extLst>
              <a:ext uri="{FF2B5EF4-FFF2-40B4-BE49-F238E27FC236}">
                <a16:creationId xmlns:a16="http://schemas.microsoft.com/office/drawing/2014/main" id="{97C8A281-1DAB-46A0-B0FD-708522BF1007}"/>
              </a:ext>
            </a:extLst>
          </p:cNvPr>
          <p:cNvGrpSpPr/>
          <p:nvPr>
            <p:custDataLst>
              <p:tags r:id="rId13"/>
            </p:custDataLst>
          </p:nvPr>
        </p:nvGrpSpPr>
        <p:grpSpPr>
          <a:xfrm>
            <a:off x="818641" y="6016234"/>
            <a:ext cx="2592289" cy="57845"/>
            <a:chOff x="7245749" y="4530740"/>
            <a:chExt cx="2592289" cy="57845"/>
          </a:xfrm>
        </p:grpSpPr>
        <p:sp>
          <p:nvSpPr>
            <p:cNvPr id="149" name="Background">
              <a:extLst>
                <a:ext uri="{FF2B5EF4-FFF2-40B4-BE49-F238E27FC236}">
                  <a16:creationId xmlns:a16="http://schemas.microsoft.com/office/drawing/2014/main" id="{64CC1F97-DB9C-45BB-BA86-7D0E3CD6FAA4}"/>
                </a:ext>
              </a:extLst>
            </p:cNvPr>
            <p:cNvSpPr/>
            <p:nvPr/>
          </p:nvSpPr>
          <p:spPr>
            <a:xfrm>
              <a:off x="7245749" y="4530740"/>
              <a:ext cx="2592289" cy="57845"/>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150" name="Border">
              <a:extLst>
                <a:ext uri="{FF2B5EF4-FFF2-40B4-BE49-F238E27FC236}">
                  <a16:creationId xmlns:a16="http://schemas.microsoft.com/office/drawing/2014/main" id="{28700349-F92B-4992-9D78-7E3EDF7F85A3}"/>
                </a:ext>
              </a:extLst>
            </p:cNvPr>
            <p:cNvCxnSpPr/>
            <p:nvPr/>
          </p:nvCxnSpPr>
          <p:spPr>
            <a:xfrm>
              <a:off x="7245749" y="4530740"/>
              <a:ext cx="2592289" cy="0"/>
            </a:xfrm>
            <a:prstGeom prst="line">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51" name="Border">
              <a:extLst>
                <a:ext uri="{FF2B5EF4-FFF2-40B4-BE49-F238E27FC236}">
                  <a16:creationId xmlns:a16="http://schemas.microsoft.com/office/drawing/2014/main" id="{50ABDE6A-7A8A-4BB3-B999-6F05A9D925B2}"/>
                </a:ext>
              </a:extLst>
            </p:cNvPr>
            <p:cNvCxnSpPr/>
            <p:nvPr/>
          </p:nvCxnSpPr>
          <p:spPr>
            <a:xfrm>
              <a:off x="7245749" y="4588585"/>
              <a:ext cx="2592289" cy="0"/>
            </a:xfrm>
            <a:prstGeom prst="line">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52" name="Splitter Grip" descr="&lt;Tags&gt;&lt;SMARTRESIZEANCHORS&gt;None,None,None,None&lt;/SMARTRESIZEANCHORS&gt;&lt;/Tags&gt;">
              <a:extLst>
                <a:ext uri="{FF2B5EF4-FFF2-40B4-BE49-F238E27FC236}">
                  <a16:creationId xmlns:a16="http://schemas.microsoft.com/office/drawing/2014/main" id="{1FB65E2A-EAC1-4289-AB70-9462FE377FA9}"/>
                </a:ext>
              </a:extLst>
            </p:cNvPr>
            <p:cNvSpPr>
              <a:spLocks noEditPoints="1"/>
            </p:cNvSpPr>
            <p:nvPr/>
          </p:nvSpPr>
          <p:spPr bwMode="auto">
            <a:xfrm>
              <a:off x="8500618" y="4551725"/>
              <a:ext cx="82550" cy="15875"/>
            </a:xfrm>
            <a:custGeom>
              <a:avLst/>
              <a:gdLst>
                <a:gd name="T0" fmla="*/ 0 w 223"/>
                <a:gd name="T1" fmla="*/ 0 h 46"/>
                <a:gd name="T2" fmla="*/ 0 w 223"/>
                <a:gd name="T3" fmla="*/ 46 h 46"/>
                <a:gd name="T4" fmla="*/ 46 w 223"/>
                <a:gd name="T5" fmla="*/ 46 h 46"/>
                <a:gd name="T6" fmla="*/ 46 w 223"/>
                <a:gd name="T7" fmla="*/ 0 h 46"/>
                <a:gd name="T8" fmla="*/ 0 w 223"/>
                <a:gd name="T9" fmla="*/ 0 h 46"/>
                <a:gd name="T10" fmla="*/ 89 w 223"/>
                <a:gd name="T11" fmla="*/ 0 h 46"/>
                <a:gd name="T12" fmla="*/ 89 w 223"/>
                <a:gd name="T13" fmla="*/ 46 h 46"/>
                <a:gd name="T14" fmla="*/ 135 w 223"/>
                <a:gd name="T15" fmla="*/ 46 h 46"/>
                <a:gd name="T16" fmla="*/ 135 w 223"/>
                <a:gd name="T17" fmla="*/ 0 h 46"/>
                <a:gd name="T18" fmla="*/ 89 w 223"/>
                <a:gd name="T19" fmla="*/ 0 h 46"/>
                <a:gd name="T20" fmla="*/ 178 w 223"/>
                <a:gd name="T21" fmla="*/ 0 h 46"/>
                <a:gd name="T22" fmla="*/ 178 w 223"/>
                <a:gd name="T23" fmla="*/ 46 h 46"/>
                <a:gd name="T24" fmla="*/ 223 w 223"/>
                <a:gd name="T25" fmla="*/ 46 h 46"/>
                <a:gd name="T26" fmla="*/ 223 w 223"/>
                <a:gd name="T27" fmla="*/ 0 h 46"/>
                <a:gd name="T28" fmla="*/ 178 w 223"/>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3" h="46">
                  <a:moveTo>
                    <a:pt x="0" y="0"/>
                  </a:moveTo>
                  <a:lnTo>
                    <a:pt x="0" y="46"/>
                  </a:lnTo>
                  <a:lnTo>
                    <a:pt x="46" y="46"/>
                  </a:lnTo>
                  <a:lnTo>
                    <a:pt x="46" y="0"/>
                  </a:lnTo>
                  <a:lnTo>
                    <a:pt x="0" y="0"/>
                  </a:lnTo>
                  <a:close/>
                  <a:moveTo>
                    <a:pt x="89" y="0"/>
                  </a:moveTo>
                  <a:lnTo>
                    <a:pt x="89" y="46"/>
                  </a:lnTo>
                  <a:lnTo>
                    <a:pt x="135" y="46"/>
                  </a:lnTo>
                  <a:lnTo>
                    <a:pt x="135" y="0"/>
                  </a:lnTo>
                  <a:lnTo>
                    <a:pt x="89" y="0"/>
                  </a:lnTo>
                  <a:close/>
                  <a:moveTo>
                    <a:pt x="178" y="0"/>
                  </a:moveTo>
                  <a:lnTo>
                    <a:pt x="178" y="46"/>
                  </a:lnTo>
                  <a:lnTo>
                    <a:pt x="223" y="46"/>
                  </a:lnTo>
                  <a:lnTo>
                    <a:pt x="223" y="0"/>
                  </a:lnTo>
                  <a:lnTo>
                    <a:pt x="178" y="0"/>
                  </a:lnTo>
                  <a:close/>
                </a:path>
              </a:pathLst>
            </a:custGeom>
            <a:solidFill>
              <a:srgbClr val="80808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grpSp>
        <p:nvGrpSpPr>
          <p:cNvPr id="153" name="Splitter" descr="&lt;SmartSettings&gt;&lt;SmartResize enabled=&quot;True&quot; minWidth=&quot;0&quot; minHeight=&quot;0&quot; /&gt;&lt;/SmartSettings&gt;">
            <a:extLst>
              <a:ext uri="{FF2B5EF4-FFF2-40B4-BE49-F238E27FC236}">
                <a16:creationId xmlns:a16="http://schemas.microsoft.com/office/drawing/2014/main" id="{0EA0FAC4-22A3-45AE-B039-666D4E57D879}"/>
              </a:ext>
            </a:extLst>
          </p:cNvPr>
          <p:cNvGrpSpPr/>
          <p:nvPr>
            <p:custDataLst>
              <p:tags r:id="rId14"/>
            </p:custDataLst>
          </p:nvPr>
        </p:nvGrpSpPr>
        <p:grpSpPr>
          <a:xfrm>
            <a:off x="3439852" y="3419475"/>
            <a:ext cx="57846" cy="2592289"/>
            <a:chOff x="2764608" y="1911720"/>
            <a:chExt cx="57846" cy="2592289"/>
          </a:xfrm>
        </p:grpSpPr>
        <p:sp>
          <p:nvSpPr>
            <p:cNvPr id="154" name="Background">
              <a:extLst>
                <a:ext uri="{FF2B5EF4-FFF2-40B4-BE49-F238E27FC236}">
                  <a16:creationId xmlns:a16="http://schemas.microsoft.com/office/drawing/2014/main" id="{E582A285-F3BB-4DA0-B6F0-3079B1440063}"/>
                </a:ext>
              </a:extLst>
            </p:cNvPr>
            <p:cNvSpPr/>
            <p:nvPr/>
          </p:nvSpPr>
          <p:spPr>
            <a:xfrm rot="5400000">
              <a:off x="1497386" y="3178942"/>
              <a:ext cx="2592289" cy="57845"/>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cxnSp>
          <p:nvCxnSpPr>
            <p:cNvPr id="155" name="Border">
              <a:extLst>
                <a:ext uri="{FF2B5EF4-FFF2-40B4-BE49-F238E27FC236}">
                  <a16:creationId xmlns:a16="http://schemas.microsoft.com/office/drawing/2014/main" id="{E1AA4E65-1AD9-4EA1-94A7-A24E510D95DD}"/>
                </a:ext>
              </a:extLst>
            </p:cNvPr>
            <p:cNvCxnSpPr/>
            <p:nvPr/>
          </p:nvCxnSpPr>
          <p:spPr>
            <a:xfrm rot="5400000">
              <a:off x="1526309" y="3207865"/>
              <a:ext cx="2592289" cy="0"/>
            </a:xfrm>
            <a:prstGeom prst="line">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56" name="Border">
              <a:extLst>
                <a:ext uri="{FF2B5EF4-FFF2-40B4-BE49-F238E27FC236}">
                  <a16:creationId xmlns:a16="http://schemas.microsoft.com/office/drawing/2014/main" id="{E03CC45D-1A40-4AD1-BEFF-99F340EBA635}"/>
                </a:ext>
              </a:extLst>
            </p:cNvPr>
            <p:cNvCxnSpPr/>
            <p:nvPr/>
          </p:nvCxnSpPr>
          <p:spPr>
            <a:xfrm rot="5400000">
              <a:off x="1468464" y="3207865"/>
              <a:ext cx="2592289" cy="0"/>
            </a:xfrm>
            <a:prstGeom prst="line">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57" name="Splitter Grip" descr="&lt;Tags&gt;&lt;SMARTRESIZEANCHORS&gt;None,None,None,None&lt;/SMARTRESIZEANCHORS&gt;&lt;/Tags&gt;">
              <a:extLst>
                <a:ext uri="{FF2B5EF4-FFF2-40B4-BE49-F238E27FC236}">
                  <a16:creationId xmlns:a16="http://schemas.microsoft.com/office/drawing/2014/main" id="{0953A8EC-137C-4C7F-9935-FCEE4FB747B1}"/>
                </a:ext>
              </a:extLst>
            </p:cNvPr>
            <p:cNvSpPr>
              <a:spLocks noEditPoints="1"/>
            </p:cNvSpPr>
            <p:nvPr/>
          </p:nvSpPr>
          <p:spPr bwMode="auto">
            <a:xfrm rot="5400000">
              <a:off x="2752256" y="3199927"/>
              <a:ext cx="82550" cy="15875"/>
            </a:xfrm>
            <a:custGeom>
              <a:avLst/>
              <a:gdLst>
                <a:gd name="T0" fmla="*/ 0 w 223"/>
                <a:gd name="T1" fmla="*/ 0 h 46"/>
                <a:gd name="T2" fmla="*/ 0 w 223"/>
                <a:gd name="T3" fmla="*/ 46 h 46"/>
                <a:gd name="T4" fmla="*/ 46 w 223"/>
                <a:gd name="T5" fmla="*/ 46 h 46"/>
                <a:gd name="T6" fmla="*/ 46 w 223"/>
                <a:gd name="T7" fmla="*/ 0 h 46"/>
                <a:gd name="T8" fmla="*/ 0 w 223"/>
                <a:gd name="T9" fmla="*/ 0 h 46"/>
                <a:gd name="T10" fmla="*/ 89 w 223"/>
                <a:gd name="T11" fmla="*/ 0 h 46"/>
                <a:gd name="T12" fmla="*/ 89 w 223"/>
                <a:gd name="T13" fmla="*/ 46 h 46"/>
                <a:gd name="T14" fmla="*/ 135 w 223"/>
                <a:gd name="T15" fmla="*/ 46 h 46"/>
                <a:gd name="T16" fmla="*/ 135 w 223"/>
                <a:gd name="T17" fmla="*/ 0 h 46"/>
                <a:gd name="T18" fmla="*/ 89 w 223"/>
                <a:gd name="T19" fmla="*/ 0 h 46"/>
                <a:gd name="T20" fmla="*/ 178 w 223"/>
                <a:gd name="T21" fmla="*/ 0 h 46"/>
                <a:gd name="T22" fmla="*/ 178 w 223"/>
                <a:gd name="T23" fmla="*/ 46 h 46"/>
                <a:gd name="T24" fmla="*/ 223 w 223"/>
                <a:gd name="T25" fmla="*/ 46 h 46"/>
                <a:gd name="T26" fmla="*/ 223 w 223"/>
                <a:gd name="T27" fmla="*/ 0 h 46"/>
                <a:gd name="T28" fmla="*/ 178 w 223"/>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3" h="46">
                  <a:moveTo>
                    <a:pt x="0" y="0"/>
                  </a:moveTo>
                  <a:lnTo>
                    <a:pt x="0" y="46"/>
                  </a:lnTo>
                  <a:lnTo>
                    <a:pt x="46" y="46"/>
                  </a:lnTo>
                  <a:lnTo>
                    <a:pt x="46" y="0"/>
                  </a:lnTo>
                  <a:lnTo>
                    <a:pt x="0" y="0"/>
                  </a:lnTo>
                  <a:close/>
                  <a:moveTo>
                    <a:pt x="89" y="0"/>
                  </a:moveTo>
                  <a:lnTo>
                    <a:pt x="89" y="46"/>
                  </a:lnTo>
                  <a:lnTo>
                    <a:pt x="135" y="46"/>
                  </a:lnTo>
                  <a:lnTo>
                    <a:pt x="135" y="0"/>
                  </a:lnTo>
                  <a:lnTo>
                    <a:pt x="89" y="0"/>
                  </a:lnTo>
                  <a:close/>
                  <a:moveTo>
                    <a:pt x="178" y="0"/>
                  </a:moveTo>
                  <a:lnTo>
                    <a:pt x="178" y="46"/>
                  </a:lnTo>
                  <a:lnTo>
                    <a:pt x="223" y="46"/>
                  </a:lnTo>
                  <a:lnTo>
                    <a:pt x="223" y="0"/>
                  </a:lnTo>
                  <a:lnTo>
                    <a:pt x="178" y="0"/>
                  </a:lnTo>
                  <a:close/>
                </a:path>
              </a:pathLst>
            </a:custGeom>
            <a:solidFill>
              <a:srgbClr val="80808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413135380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B596D-7E8F-4CCD-A45B-676888B30D5E}"/>
              </a:ext>
            </a:extLst>
          </p:cNvPr>
          <p:cNvSpPr>
            <a:spLocks noGrp="1"/>
          </p:cNvSpPr>
          <p:nvPr>
            <p:ph type="title"/>
          </p:nvPr>
        </p:nvSpPr>
        <p:spPr/>
        <p:txBody>
          <a:bodyPr>
            <a:normAutofit fontScale="90000"/>
          </a:bodyPr>
          <a:lstStyle/>
          <a:p>
            <a:r>
              <a:rPr lang="de-DE" dirty="0" err="1"/>
              <a:t>Wireframe</a:t>
            </a:r>
            <a:r>
              <a:rPr lang="de-DE" dirty="0"/>
              <a:t> Formen Navigation</a:t>
            </a:r>
          </a:p>
        </p:txBody>
      </p:sp>
      <p:grpSp>
        <p:nvGrpSpPr>
          <p:cNvPr id="158"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J9UbVstmAS3RHaRvSsW60W6XC8mec0YZ5PmvREk9k2/yN4RKg1htLvzYShM51mdTWlem/S8qtOM6dYSO34AXuDm5/nyop0TgvdCBM07zEHfzpazMq+/W2erFaGDbk/m2fIin/lfE5DluixDMMJU1WVe18UsTydVVaZny6LdOvN56llVL9Km88EoPTterVLq844D6PEcngkx45jh9d/GiwEyeESKtoRBXs+zVd6AlO4PGkR+pQwkH2ljy18Mefw6h17JZ9JGevPwjOCKpzhPt/zuxmeNQO+8OvA6Hprk49kMXLDAjLJ6iLfskmRM7z3PJnm59RG48tFHIE/sxTNwxnGdZzzV/MtnUWim3dZHH43SvZ2dIYAGzPi7xYy5jdre1BSwqWVArTfV67amCdzqT6x5QJ62zabzNAdvpnNhzuHOBjiZmCDC+1tmxL//G/fqjaP22qaffDbU69j/Y3B8dd6u62Xa1us80u0v6X+Ul0Zf+88Acyn084xeuhm89+cv2ST1l1UxS58Wzapq8q1hYWbhGJiR31WUy80SNkRc231kWDcqNL9xMFI8rINi4EOaqEJlWsS4aKti9yRt8uUsr0fCfcf1RZPmwyRr6+sbKfLDVHkDKOB5H9VnnqD9V6sZEfBZXS1Ata2tLaum7gjN7rCgxSZ4mG/xTLOW1MXW6btpzuotzd/dzGcgyPPq4gJyW9dVvfXRs6wo4dBU6ZoxBUVTQj9tgP+YNCTB7TOT96v7Y4N/8LpYrMrivKCJy6bkozbokbto4Chk6Ufa70fv4xqw1xewyKP0TJg6m5SeAumQwgAwpjouM6aV57S19teBts+Lpn3MuByhccCr3nc9gTbv89dEora4zN/o+5uxkyZlscx336v1Xqd12H5gKs1XcF6KrCx+gPnkwT1ucpqQOj//7CN/Qj66e0S+W9NmS/Lhz0kKxJFe5VMww6wPWXjCYwKLTYQR8KjaHlAE3oyNZPCvoLekG/416rDhianpedGMhV/o35hORgPXpfUElGP6L4CQUA4OtS2HWkTuomMX/1QV042DuMjb9Bcbm9nhNDVYhxHd81788XneklyTEsFPnnEG386zlnpe1XmDEI+/ma7rmv4orxUXUOx9pj9g7ONgOB9Cih4J8NBw+h9usBy/q1UBHBNnJAlblzBNMQtknnZeV1csU2RH1wuijdXxWx/JMIsmXVYtSd4iN6GWwbsZfzTsZgKn/owLRvE3BgaHp2fF/WfDe3hgEa4KGDBS1YUE7OS+sE+z+c3zsiIeIuo8z8/haTPyY/wREcfoi2+qlX2Pfr/htYZdd35PXHv2KUC6r9qiRAanZcMuRLwBGKJYgnRGdv+d6AbjVeCTL88dlM1w3KCBUDChtyGFHXv/7ZsJ0hn/a3/86nH1qRP2cucmOlnCfK9Pog6o75u5vJFoETqJYb4FxfpUkle/NrlCgCPDX7cnjGGj7/fm8EZCkPCJV8p+QHMDy5LK8JyLeETTfW6QfjzOsRZDGaS/QN+f+RnPdna+l/TYDUiYx2FvA3mjPrb9L2/BBnjikWns8WB/Oy8u5spuGFzQ8c1MFDFF/mPmSF26/4/N0S0QweMGaKfxi6ydjykr6A1exPqTfuttb9JF//HnI8pxnt8kdebpduMY6RMf5i2g3TCheG7HZ+9PPMuKMephUgPiaettx7gyUPn861LP15+WdgLyFsBuIN6Grzd8peH0yZdfbIio/ecGymc3R9qevxsNs/1nAPPIxzd57t00lzo4LkkZNo8MUxo+WRclpS/SZqLhbfDxQK4TGuX9k8eUNc4zzI7oN2MEyZ1yBvH9/Vfg0kzGupZwlO7coKuoLQWKlLN5Toy8IZeLRzWnoPlZ10J/fa6yOGx99C4dzITj6c27/+ict7KaMuzUmiFs6kiHivbj1y1l25vvFu2c8PtoU5CDxx8MjYUdk9NmCpKVeTYDhu82jsK+r/0PoRmXkv6HGggS3CBlv/E9FSdOkHZyfYbKwOxGoZLG3/u++GQIDpiglDRrtyBd9vtfnH70+9a/75I0Bv3kf5cfpb9kpOLHL+h6x/hFtRwIJojSzwqKt5wKisgqBSuWb03Isr0boTHW9rbQvKAWO4f047Fal2LJ1qVRKRuZtUWa7eKTT26vAYyH03yv+H6Xy9Jf+AvT3zX+5TAPbpCz3pgLGXK08YQ009sPZDss/pj0A6YC4X2d/6I1LT93EmR4ghheUHw8qLuEo6MswCKP1bFXeUN5vNMlMqYzGu7QMko03h+gow0x7mYzXi1v4u2+Qc7Bs2FWVRgBk7oy7HKjEi8C7c3kvkGreT2MX+ULsrNbO+QnUZq/LhbMndHVHPPA7bPsfltuNs9Q3zcOk9+wlrC70P4evb5eT4TS6LgHZyMeHeMeTWP7j0zPYy+LclKtl11V6z83GFevawtTeGTTWwMBvoEwYrp8DdcOz80xgIczVrazyZbp7pvm6zC16tFoWPsN6gbhTdJOs/VylpH4N7REB5MVf+NqTp6zc6h0oplRN6qK99cSgtjzrGlByvfzJ7ofnRfLrCxvrzMHFfLtVs03eiaRZWw8EUxOyPWqb3Z7bsj/v65IbVF+uqQlL2SnG543OOxZMyWPDaq4qhE+TK6xClDU6ePpEUWDj+9OjyQefK81IF0EoHWm1gwZKDy5/sm8pk+y8nlFAR4y6P4CnWB1M02k3RgQt2a0nHxBfWkswl/t6tKS/LV3e7fGOJwMBFExcfZildX5m2pLYOHD6Nrwz80MIdnxTU/Rt6u6+AFWR/4/MUmgQH+W8OnPyjR99DKrG1pG5aWyC1LAS3+llQfES4VYZ4UzpdMYLrTh5T7oFVwLTD1Aw+2cZPXXmFCeycgypvtVkJIVzRun0emf/nfv44FydG/7HZsE5RfFtK6aiubwy/PzYprTVNb5+IumYnQ5cbloqs/rar1CXOFBEJtDIHY7X7yqWuZafLdzTl/GEcLTD7NfZItgxRdAPiLbk1KC5KP3t1+MuBjJ9AK/n7X5AtGkh+/n9vMbnCsPwM0p5Zt8q02LhXhueB9PECzscrDwmTdKmaFN4YH/3KI/PJ7KSP3ObvYLzcOL89Ns+Yp0UtbkrxXUgFGPPTfSzjy3HBMeKx7vKRnH61Y+2MjnsUd6+3bWwD1+VhPfb+yVoiUKflru9A3R6mv290L7gUwNyVPseQ9S4nGuKXnhQtjbpsXN02eRoUB86LnFooJ5bJQZJiZBKcj51yT2+7HSszrPSaQXX7Ozn0tOSl/TTE3bfPb/bpbqTq6M5D2B/NzwpVse/aHyJFL7X7Mjyx8MY/dnkTN82vx/bEr3/j88pXs/y1NqaPP/7im9ZbPB5EfseQ9igZE6Y32PWcHzBQVU86wcKwgK5b6c/DQp8/dTsbcgw9dfpsZzKwLegnCDw3W+7E1j3rygPvylZhk4tmTiNsglUB6qQLg0/J6uKFIEZCT9jf0L+ZD0Z34mHfz+SdW21eIGnhhMPFije1OK/jbwe7mnG6HfLrFI0LAYfvLlF6fvpjmv9aXR9O0AeyAKfV5dXOT1+LSuq3rro2dZgVRjW1H+hyYnKyn/qEQVhOlzStwsp3l6TlE+pWvF/dFpHdMyJCEQjdnxxHOKeG7KYd6QHTnm5V+ksbBECj6jISCdYUPor5HQEAWq2fT3WsP1V/1dkjq2NjcwM4OR3gZBF3RLSVkb5W+x+F4Xn+10d1PkKgAoHV8tZ28qTYT3oNqx7aa/x8a+9r6fPrppHYdfkUQRzaLpTj641SJQMPbf1VvWuMk83KA+iVeermk9fQquQCdOk21+MTIMH8exhUoysQnORr079JX1t6KT+MGJnIAo0gWE7gPJE8P1Z59M70cE7+WACN7C/dcbfMivwbDfD9bYZmfEMA57yEFDeMkChJQ6wSk3uY0bLT7YrjfAD2a5G/Nft3CDYpht1NDd5xZ94BEp83qCCuv0+72NGth/nEJFDsCDs3mB139+9p0p89ySQnjOyyqjRd9VNoVxjYu/4RuyMIHyxFILWZaoxtj03XeLWTsna7Q/3tvb3/v0/JZTgMcjvHTR0ef82SfhZ9LdJ2aQX7M3TFCnM/rolsBuEaPgudmdNc8PaYYx6IFJ3PCVmd974739e9/07H5NcPHp+2ZYZaMi9h8fIcloSDb8lv1k4ZrV67xF2tVXRiNxj2+tksh6nr5bZeQ4IO1BSzrnhOM0bxryyW+pazr5pJtNjP+8Bxv/8LQnnvdADE9IBKuF3CfCWI/7HP5J8JHhv92d8/dA1jy9/gKDd0N/JMydEdySK/HcUr/hub2Ow/Nh86AS7j74dl5czNvOPEgr/xNt9g3Mg0IKJ2Jzh+FE3N7G4LnlPNxaYdV5u66XPqq3QOb/5dm2rg/4YTm39/j41skiPBtGuClplM1mXgqmYRayKaEYsHieq/+h4YR+DuB9M0Wv8kV1SXksJIdsrMq5rA9NF11WxUzBqz+y9XUzRbv//8sURXNCG6D28jmfvUc+B89xb80zguEGBMJEDYnxDXG4G5/wQID9phcHVcVtAPwcCnvNwwwF6WuLfOfP9xTpJm9Foh83eZ5O6/z8M0iyzVp/dPfIJq6/rmRr7vpGiT6vavJkicGLSKKUROmQvjj6LN2hn9vbt5fzQS5xElZ8f4jmXd48breKgSx8XEV5K83DLvb7Yu6ADuEdLHAPJIAj/HTroODrYLx3I8ba7SaM+x+Gui3+sjfUAMaAfODj16t8WpwXavBmRU3DgDKozslQQ2InWe1JxJA0GEnIl+uFF9m4Bh1K3iCxb+acJqX1mhpINasyuyalkk2MQiFN3ebL9j1klTzV0XvqjQEsJnlZXX1NLCTS+4YQKREx6TrW+6OCGOobQqTm8OBrY/IKrwesqz9+yf8Dc59dhUpXAAA=&lt;/Code&gt;&lt;CodeSignature&gt;anTPZykcFegbIf9eg800pPNwpSFSYVs7AsOkjk4AnO4Om8ra4ipr2ozwGuHOcrO4SvBGJDJpvNWuC4QLwIHQH51U8cbPbbBAgNQSFtOlinCgz+0g9EsWqMXTXitoxmbK73jy7ZpO87XOSu++ZM6vhUk22Z/rR5LLGNYgOBMtJvYv0zivM6b5NZ0MA5+XCpFTlh3bdsSLg5ajKNIZ4a1577AC/DThQBLcGkORoz73ec1xvDVrYiWhKYamFNMAws05vGxe+BRCatkavuibraH78ikxeVOXRTentRhv53EV33P671oP0539pZ48SiByHcpVmdnwj3PrPjsTj+AGJTUqRA==&lt;/CodeSignature&gt;&lt;/SmartOptions&gt;&lt;SmartResize enabled=&quot;True&quot; minWidth=&quot;0&quot; minHeight=&quot;0&quot; /&gt;&lt;/SmartSettings&gt;">
            <a:extLst>
              <a:ext uri="{FF2B5EF4-FFF2-40B4-BE49-F238E27FC236}">
                <a16:creationId xmlns:a16="http://schemas.microsoft.com/office/drawing/2014/main" id="{AED2DA20-121F-494F-9FC1-7A6425B1A962}"/>
              </a:ext>
            </a:extLst>
          </p:cNvPr>
          <p:cNvGrpSpPr/>
          <p:nvPr>
            <p:custDataLst>
              <p:tags r:id="rId1"/>
            </p:custDataLst>
          </p:nvPr>
        </p:nvGrpSpPr>
        <p:grpSpPr>
          <a:xfrm>
            <a:off x="317103" y="2001159"/>
            <a:ext cx="3074194" cy="240302"/>
            <a:chOff x="595686" y="1261240"/>
            <a:chExt cx="3074194" cy="240302"/>
          </a:xfrm>
          <a:solidFill>
            <a:srgbClr val="FFFFFF"/>
          </a:solidFill>
        </p:grpSpPr>
        <p:cxnSp>
          <p:nvCxnSpPr>
            <p:cNvPr id="159" name="Line 1" descr="&lt;Tags&gt;&lt;SMARTRESIZEANCHORS&gt;Absolute,None,Absolute,None&lt;/SMARTRESIZEANCHORS&gt;&lt;/Tags&gt;">
              <a:extLst>
                <a:ext uri="{FF2B5EF4-FFF2-40B4-BE49-F238E27FC236}">
                  <a16:creationId xmlns:a16="http://schemas.microsoft.com/office/drawing/2014/main" id="{87178918-001D-405D-96DE-F8F24F7B6ED6}"/>
                </a:ext>
              </a:extLst>
            </p:cNvPr>
            <p:cNvCxnSpPr/>
            <p:nvPr/>
          </p:nvCxnSpPr>
          <p:spPr>
            <a:xfrm flipH="1">
              <a:off x="595686" y="1261242"/>
              <a:ext cx="98426"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0" name="Line 2" descr="&lt;Tags&gt;&lt;SMARTRESIZEANCHORS&gt;Absolute,None,Absolute,Absolute&lt;/SMARTRESIZEANCHORS&gt;&lt;/Tags&gt;">
              <a:extLst>
                <a:ext uri="{FF2B5EF4-FFF2-40B4-BE49-F238E27FC236}">
                  <a16:creationId xmlns:a16="http://schemas.microsoft.com/office/drawing/2014/main" id="{9CBCC39E-48C4-4DDA-8304-519630E0F171}"/>
                </a:ext>
              </a:extLst>
            </p:cNvPr>
            <p:cNvCxnSpPr/>
            <p:nvPr/>
          </p:nvCxnSpPr>
          <p:spPr>
            <a:xfrm>
              <a:off x="1495762" y="1261242"/>
              <a:ext cx="2174118"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61" name="Tab Selected" descr="&lt;Tags&gt;&lt;SMARTRESIZEANCHORS&gt;Absolute,Absolute,Absolute,None&lt;/SMARTRESIZEANCHORS&gt;&lt;/Tags&gt;">
              <a:extLst>
                <a:ext uri="{FF2B5EF4-FFF2-40B4-BE49-F238E27FC236}">
                  <a16:creationId xmlns:a16="http://schemas.microsoft.com/office/drawing/2014/main" id="{2A0747DD-C2EC-4177-8A9C-F3BF45D41BCE}"/>
                </a:ext>
              </a:extLst>
            </p:cNvPr>
            <p:cNvSpPr>
              <a:spLocks/>
            </p:cNvSpPr>
            <p:nvPr/>
          </p:nvSpPr>
          <p:spPr bwMode="auto">
            <a:xfrm>
              <a:off x="690899" y="1261240"/>
              <a:ext cx="804863" cy="240301"/>
            </a:xfrm>
            <a:custGeom>
              <a:avLst/>
              <a:gdLst>
                <a:gd name="T0" fmla="*/ 2218 w 2218"/>
                <a:gd name="T1" fmla="*/ 0 h 670"/>
                <a:gd name="T2" fmla="*/ 2218 w 2218"/>
                <a:gd name="T3" fmla="*/ 670 h 670"/>
                <a:gd name="T4" fmla="*/ 0 w 2218"/>
                <a:gd name="T5" fmla="*/ 670 h 670"/>
                <a:gd name="T6" fmla="*/ 0 w 2218"/>
                <a:gd name="T7" fmla="*/ 0 h 670"/>
              </a:gdLst>
              <a:ahLst/>
              <a:cxnLst>
                <a:cxn ang="0">
                  <a:pos x="T0" y="T1"/>
                </a:cxn>
                <a:cxn ang="0">
                  <a:pos x="T2" y="T3"/>
                </a:cxn>
                <a:cxn ang="0">
                  <a:pos x="T4" y="T5"/>
                </a:cxn>
                <a:cxn ang="0">
                  <a:pos x="T6" y="T7"/>
                </a:cxn>
              </a:cxnLst>
              <a:rect l="0" t="0" r="r" b="b"/>
              <a:pathLst>
                <a:path w="2218" h="670">
                  <a:moveTo>
                    <a:pt x="2218" y="0"/>
                  </a:moveTo>
                  <a:lnTo>
                    <a:pt x="2218" y="670"/>
                  </a:lnTo>
                  <a:lnTo>
                    <a:pt x="0" y="670"/>
                  </a:lnTo>
                  <a:lnTo>
                    <a:pt x="0" y="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sp>
          <p:nvSpPr>
            <p:cNvPr id="162" name="Tab" descr="&lt;Tags&gt;&lt;SMARTRESIZEANCHORS&gt;Absolute,Absolute,Absolute,None&lt;/SMARTRESIZEANCHORS&gt;&lt;/Tags&gt;">
              <a:extLst>
                <a:ext uri="{FF2B5EF4-FFF2-40B4-BE49-F238E27FC236}">
                  <a16:creationId xmlns:a16="http://schemas.microsoft.com/office/drawing/2014/main" id="{6D25977A-FAEB-4374-9AB2-4FD1AC3917FB}"/>
                </a:ext>
              </a:extLst>
            </p:cNvPr>
            <p:cNvSpPr/>
            <p:nvPr/>
          </p:nvSpPr>
          <p:spPr>
            <a:xfrm>
              <a:off x="1552621" y="1261243"/>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163" name="Tab" descr="&lt;Tags&gt;&lt;SMARTRESIZEANCHORS&gt;Absolute,Absolute,Absolute,None&lt;/SMARTRESIZEANCHORS&gt;&lt;/Tags&gt;">
              <a:extLst>
                <a:ext uri="{FF2B5EF4-FFF2-40B4-BE49-F238E27FC236}">
                  <a16:creationId xmlns:a16="http://schemas.microsoft.com/office/drawing/2014/main" id="{807D7745-6779-427B-9693-91D4F3EE170E}"/>
                </a:ext>
              </a:extLst>
            </p:cNvPr>
            <p:cNvSpPr/>
            <p:nvPr/>
          </p:nvSpPr>
          <p:spPr>
            <a:xfrm>
              <a:off x="2404705" y="1261242"/>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64"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J9UbVstmAS3RHaRvSsW60W6XC8mec0YZ5PmvREk9k2/yN4RKg1htLvzYShM51mdTWlem/S8qtOM6dYSO34AXuDm5/nyop0TgvdCBM07zEHfzpazMq+/W2erFaGDbk/m2fIin/lfE5DluixDMMJU1WVe18UsTydVVaZny6LdOvN56llVL9Km88EoPTterVLq844D6PEcngkx45jh9d/GiwEyeESKtoRBXs+zVd6AlO4PGkR+pQwkH2ljy18Mefw6h17JZ9JGevPwjOCKpzhPt/zuxmeNQO+8OvA6Hprk49kMXLDAjLJ6iLfskmRM7z3PJnm59RG48tFHIE/sxTNwxnGdZzzV/MtnUWim3dZHH43SvZ2dIYAGzPi7xYy5jdre1BSwqWVArTfV67amCdzqT6x5QJ62zabzNAdvpnNhzuHOBjiZmCDC+1tmxL//G/fqjaP22qaffDbU69j/Y3B8dd6u62Xa1us80u0v6X+Ul0Zf+88Acyn084xeuhm89+cv2ST1l1UxS58Wzapq8q1hYWbhGJiR31WUy80SNkRc231kWDcqNL9xMFI8rINi4EOaqEJlWsS4aKti9yRt8uUsr0fCfcf1RZPmwyRr6+sbKfLDVHkDKOB5H9VnnqD9V6sZEfBZXS1Ata2tLaum7gjN7rCgxSZ4mG/xTLOW1MXW6btpzuotzd/dzGcgyPPq4gJyW9dVvfXRs6wo4dBU6ZoxBUVTQj9tgP+YNCTB7TOT96v7Y4N/8LpYrMrivKCJy6bkozbokbto4Chk6Ufa70fv4xqw1xewyKP0TJg6m5SeAumQwgAwpjouM6aV57S19teBts+Lpn3MuByhccCr3nc9gTbv89dEora4zN/o+5uxkyZlscx336v1Xqd12H5gKs1XcF6KrCx+gPnkwT1ucpqQOj//7CN/Qj66e0S+W9NmS/Lhz0kKxJFe5VMww6wPWXjCYwKLTYQR8KjaHlAE3oyNZPCvoLekG/416rDhianpedGMhV/o35hORgPXpfUElGP6L4CQUA4OtS2HWkTuomMX/1QV042DuMjb9Bcbm9nhNDVYhxHd81788XneklyTEsFPnnEG386zlnpe1XmDEI+/ma7rmv4orxUXUOx9pj9g7ONgOB9Cih4J8NBw+h9usBy/q1UBHBNnJAlblzBNMQtknnZeV1csU2RH1wuijdXxWx/JMIsmXVYtSd4iN6GWwbsZfzTsZgKn/owLRvE3BgaHp2fF/WfDe3hgEa4KGDBS1YUE7OS+sE+z+c3zsiIeIuo8z8/haTPyY/wREcfoi2+qlX2Pfr/htYZdd35PXHv2KUC6r9qiRAanZcMuRLwBGKJYgnRGdv+d6AbjVeCTL88dlM1w3KCBUDChtyGFHXv/7ZsJ0hn/a3/86nH1qRP2cucmOlnCfK9Pog6o75u5vJFoETqJYb4FxfpUkle/NrlCgCPDX7cnjGGj7/fm8EZCkPCJV8p+QHMDy5LK8JyLeETTfW6QfjzOsRZDGaS/QN+f+RnPdna+l/TYDUiYx2FvA3mjPrb9L2/BBnjikWns8WB/Oy8u5spuGFzQ8c1MFDFF/mPmSF26/4/N0S0QweMGaKfxi6ydjykr6A1exPqTfuttb9JF//HnI8pxnt8kdebpduMY6RMf5i2g3TCheG7HZ+9PPMuKMephUgPiaettx7gyUPn861LP15+WdgLyFsBuIN6Grzd8peH0yZdfbIio/ecGymc3R9qevxsNs/1nAPPIxzd57t00lzo4LkkZNo8MUxo+WRclpS/SZqLhbfDxQK4TGuX9k8eUNc4zzI7oN2MEyZ1yBvH9/Vfg0kzGupZwlO7coKuoLQWKlLN5Toy8IZeLRzWnoPlZ10J/fa6yOGx99C4dzITj6c27/+ict7KaMuzUmiFs6kiHivbj1y1l25vvFu2c8PtoU5CDxx8MjYUdk9NmCpKVeTYDhu82jsK+r/0PoRmXkv6HGggS3CBlv/E9FSdOkHZyfYbKwOxGoZLG3/u++GQIDpiglDRrtyBd9vtfnH70+9a/75I0Bv3kf5cfpb9kpOLHL+h6x/hFtRwIJojSzwqKt5wKisgqBSuWb03Isr0boTHW9rbQvKAWO4f047Fal2LJ1qVRKRuZtUWa7eKTT26vAYyH03yv+H6Xy9Jf+AvT3zX+5TAPbpCz3pgLGXK08YQ009sPZDss/pj0A6YC4X2d/6I1LT93EmR4ghheUHw8qLuEo6MswCKP1bFXeUN5vNMlMqYzGu7QMko03h+gow0x7mYzXi1v4u2+Qc7Bs2FWVRgBk7oy7HKjEi8C7c3kvkGreT2MX+ULsrNbO+QnUZq/LhbMndHVHPPA7bPsfltuNs9Q3zcOk9+wlrC70P4evb5eT4TS6LgHZyMeHeMeTWP7j0zPYy+LclKtl11V6z83GFevawtTeGTTWwMBvoEwYrp8DdcOz80xgIczVrazyZbp7pvm6zC16tFoWPsN6gbhTdJOs/VylpH4N7REB5MVf+NqTp6zc6h0oplRN6qK99cSgtjzrGlByvfzJ7ofnRfLrCxvrzMHFfLtVs03eiaRZWw8EUxOyPWqb3Z7bsj/v65IbVF+uqQlL2SnG543OOxZMyWPDaq4qhE+TK6xClDU6ePpEUWDj+9OjyQefK81IF0EoHWm1gwZKDy5/sm8pk+y8nlFAR4y6P4CnWB1M02k3RgQt2a0nHxBfWkswl/t6tKS/LV3e7fGOJwMBFExcfZildX5m2pLYOHD6Nrwz80MIdnxTU/Rt6u6+AFWR/4/MUmgQH+W8OnPyjR99DKrG1pG5aWyC1LAS3+llQfES4VYZ4UzpdMYLrTh5T7oFVwLTD1Aw+2cZPXXmFCeycgypvtVkJIVzRun0emf/nfv44FydG/7HZsE5RfFtK6aiubwy/PzYprTVNb5+IumYnQ5cbloqs/rar1CXOFBEJtDIHY7X7yqWuZafLdzTl/GEcLTD7NfZItgxRdAPiLbk1KC5KP3t1+MuBjJ9AK/n7X5AtGkh+/n9vMbnCsPwM0p5Zt8q02LhXhueB9PECzscrDwmTdKmaFN4YH/3KI/PJ7KSP3ObvYLzcOL89Ns+Yp0UtbkrxXUgFGPPTfSzjy3HBMeKx7vKRnH61Y+2MjnsUd6+3bWwD1+VhPfb+yVoiUKflru9A3R6mv290L7gUwNyVPseQ9S4nGuKXnhQtjbpsXN02eRoUB86LnFooJ5bJQZJiZBKcj51yT2+7HSszrPSaQXX7Ozn0tOSl/TTE3bfPb/bpbqTq6M5D2B/NzwpVse/aHyJFL7X7Mjyx8MY/dnkTN82vx/bEr3/j88pXs/y1NqaPP/7im9ZbPB5EfseQ9igZE6Y32PWcHzBQVU86wcKwgK5b6c/DQp8/dTsbcgw9dfpsZzKwLegnCDw3W+7E1j3rygPvylZhk4tmTiNsglUB6qQLg0/J6uKFIEZCT9jf0L+ZD0Z34mHfz+SdW21eIGnhhMPFije1OK/jbwe7mnG6HfLrFI0LAYfvLlF6fvpjmv9aXR9O0AeyAKfV5dXOT1+LSuq3rro2dZgVRjW1H+hyYnKyn/qEQVhOlzStwsp3l6TlE+pWvF/dFpHdMyJCEQjdnxxHOKeG7KYd6QHTnm5V+ksbBECj6jISCdYUPor5HQEAWq2fT3WsP1V/1dkjq2NjcwM4OR3gZBF3RLSVkb5W+x+F4Xn+10d1PkKgAoHV8tZ28qTYT3oNqx7aa/x8a+9r6fPrppHYdfkUQRzaLpTj641SJQMPbf1VvWuMk83KA+iVeermk9fQquQCdOk21+MTIMH8exhUoysQnORr079JX1t6KT+MGJnIAo0gWE7gPJE8P1Z59M70cE7+WACN7C/dcbfMivwbDfD9bYZmfEMA57yEFDeMkChJQ6wSk3uY0bLT7YrjfAD2a5G/Nft3CDYpht1NDd5xZ94BEp83qCCuv0+72NGth/nEJFDsCDs3mB139+9p0p89ySQnjOyyqjRd9VNoVxjYu/4RuyMIHyxFILWZaoxtj03XeLWTsna7Q/3tvb3/v0/JZTgMcjvHTR0ef82SfhZ9LdJ2aQX7M3TFCnM/rolsBuEaPgudmdNc8PaYYx6IFJ3PCVmd974739e9/07H5NcPHp+2ZYZaMi9h8fIcloSDb8lv1k4ZrV67xF2tVXRiNxj2+tksh6nr5bZeQ4IO1BSzrnhOM0bxryyW+pazr5pJtNjP+8Bxv/8LQnnvdADE9IBKuF3CfCWI/7HP5J8JHhv92d8/dA1jy9/gKDd0N/JMydEdySK/HcUr/hub2Ow/Nh86AS7j74dl5czNvOPEgr/xNt9g3Mg0IKJ2Jzh+FE3N7G4LnlPNxaYdV5u66XPqq3QOb/5dm2rg/4YTm39/j41skiPBtGuClplM1mXgqmYRayKaEYsHieq/+h4YR+DuB9M0Wv8kV1SXksJIdsrMq5rA9NF11WxUzBqz+y9XUzRbv//8sURXNCG6D28jmfvUc+B89xb80zguEGBMJEDYnxDXG4G5/wQID9phcHVcVtAPwcCnvNwwwF6WuLfOfP9xTpJm9Foh83eZ5O6/z8M0iyzVp/dPfIJq6/rmRr7vpGiT6vavJkicGLSKKUROmQvjj6LN2hn9vbt5fzQS5xElZ8f4jmXd48breKgSx8XEV5K83DLvb7Yu6ADuEdLHAPJIAj/HTroODrYLx3I8ba7SaM+x+Gui3+sjfUAMaAfODj16t8WpwXavBmRU3DgDKozslQQ2InWe1JxJA0GEnIl+uFF9m4Bh1K3iCxb+acJqX1mhpINasyuyalkk2MQiFN3ebL9j1klTzV0XvqjQEsJnlZXX1NLCTS+4YQKREx6TrW+6OCGOobQqTm8OBrY/IKrwesqz9+yf8Dc59dhUpXAAA=&lt;/Code&gt;&lt;CodeSignature&gt;anTPZykcFegbIf9eg800pPNwpSFSYVs7AsOkjk4AnO4Om8ra4ipr2ozwGuHOcrO4SvBGJDJpvNWuC4QLwIHQH51U8cbPbbBAgNQSFtOlinCgz+0g9EsWqMXTXitoxmbK73jy7ZpO87XOSu++ZM6vhUk22Z/rR5LLGNYgOBMtJvYv0zivM6b5NZ0MA5+XCpFTlh3bdsSLg5ajKNIZ4a1577AC/DThQBLcGkORoz73ec1xvDVrYiWhKYamFNMAws05vGxe+BRCatkavuibraH78ikxeVOXRTentRhv53EV33P671oP0539pZ48SiByHcpVmdnwj3PrPjsTj+AGJTUqRA==&lt;/CodeSignature&gt;&lt;/SmartOptions&gt;&lt;SmartResize enabled=&quot;True&quot; minWidth=&quot;0&quot; minHeight=&quot;0&quot; /&gt;&lt;/SmartSettings&gt;">
            <a:extLst>
              <a:ext uri="{FF2B5EF4-FFF2-40B4-BE49-F238E27FC236}">
                <a16:creationId xmlns:a16="http://schemas.microsoft.com/office/drawing/2014/main" id="{4198137F-BAFF-4F35-8EF9-BCFF8799BCCA}"/>
              </a:ext>
            </a:extLst>
          </p:cNvPr>
          <p:cNvGrpSpPr/>
          <p:nvPr>
            <p:custDataLst>
              <p:tags r:id="rId2"/>
            </p:custDataLst>
          </p:nvPr>
        </p:nvGrpSpPr>
        <p:grpSpPr>
          <a:xfrm>
            <a:off x="307001" y="2479117"/>
            <a:ext cx="3074194" cy="240304"/>
            <a:chOff x="595686" y="1261240"/>
            <a:chExt cx="3074194" cy="240304"/>
          </a:xfrm>
          <a:solidFill>
            <a:srgbClr val="FFFFFF"/>
          </a:solidFill>
        </p:grpSpPr>
        <p:cxnSp>
          <p:nvCxnSpPr>
            <p:cNvPr id="165" name="Line 1" descr="&lt;Tags&gt;&lt;SMARTRESIZEANCHORS&gt;Absolute,None,Absolute,None&lt;/SMARTRESIZEANCHORS&gt;&lt;/Tags&gt;">
              <a:extLst>
                <a:ext uri="{FF2B5EF4-FFF2-40B4-BE49-F238E27FC236}">
                  <a16:creationId xmlns:a16="http://schemas.microsoft.com/office/drawing/2014/main" id="{569A872C-2E78-4259-A33D-DA7479AAEE98}"/>
                </a:ext>
              </a:extLst>
            </p:cNvPr>
            <p:cNvCxnSpPr/>
            <p:nvPr/>
          </p:nvCxnSpPr>
          <p:spPr>
            <a:xfrm flipH="1">
              <a:off x="595686" y="1261242"/>
              <a:ext cx="956935"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6" name="Line 2" descr="&lt;Tags&gt;&lt;SMARTRESIZEANCHORS&gt;Absolute,None,Absolute,Absolute&lt;/SMARTRESIZEANCHORS&gt;&lt;/Tags&gt;">
              <a:extLst>
                <a:ext uri="{FF2B5EF4-FFF2-40B4-BE49-F238E27FC236}">
                  <a16:creationId xmlns:a16="http://schemas.microsoft.com/office/drawing/2014/main" id="{FACE8DE3-F2F2-46C6-BDD6-43D382B5C9F9}"/>
                </a:ext>
              </a:extLst>
            </p:cNvPr>
            <p:cNvCxnSpPr/>
            <p:nvPr/>
          </p:nvCxnSpPr>
          <p:spPr>
            <a:xfrm>
              <a:off x="2351059" y="1261242"/>
              <a:ext cx="1318821"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67" name="Tab Selected" descr="&lt;Tags&gt;&lt;SMARTRESIZEANCHORS&gt;Absolute,Absolute,Absolute,None&lt;/SMARTRESIZEANCHORS&gt;&lt;/Tags&gt;">
              <a:extLst>
                <a:ext uri="{FF2B5EF4-FFF2-40B4-BE49-F238E27FC236}">
                  <a16:creationId xmlns:a16="http://schemas.microsoft.com/office/drawing/2014/main" id="{30089CA5-B042-4616-A083-26C0D75CA2E3}"/>
                </a:ext>
              </a:extLst>
            </p:cNvPr>
            <p:cNvSpPr>
              <a:spLocks/>
            </p:cNvSpPr>
            <p:nvPr/>
          </p:nvSpPr>
          <p:spPr bwMode="auto">
            <a:xfrm>
              <a:off x="1552621" y="1261243"/>
              <a:ext cx="804863" cy="240301"/>
            </a:xfrm>
            <a:custGeom>
              <a:avLst/>
              <a:gdLst>
                <a:gd name="T0" fmla="*/ 2218 w 2218"/>
                <a:gd name="T1" fmla="*/ 0 h 670"/>
                <a:gd name="T2" fmla="*/ 2218 w 2218"/>
                <a:gd name="T3" fmla="*/ 670 h 670"/>
                <a:gd name="T4" fmla="*/ 0 w 2218"/>
                <a:gd name="T5" fmla="*/ 670 h 670"/>
                <a:gd name="T6" fmla="*/ 0 w 2218"/>
                <a:gd name="T7" fmla="*/ 0 h 670"/>
              </a:gdLst>
              <a:ahLst/>
              <a:cxnLst>
                <a:cxn ang="0">
                  <a:pos x="T0" y="T1"/>
                </a:cxn>
                <a:cxn ang="0">
                  <a:pos x="T2" y="T3"/>
                </a:cxn>
                <a:cxn ang="0">
                  <a:pos x="T4" y="T5"/>
                </a:cxn>
                <a:cxn ang="0">
                  <a:pos x="T6" y="T7"/>
                </a:cxn>
              </a:cxnLst>
              <a:rect l="0" t="0" r="r" b="b"/>
              <a:pathLst>
                <a:path w="2218" h="670">
                  <a:moveTo>
                    <a:pt x="2218" y="0"/>
                  </a:moveTo>
                  <a:lnTo>
                    <a:pt x="2218" y="670"/>
                  </a:lnTo>
                  <a:lnTo>
                    <a:pt x="0" y="670"/>
                  </a:lnTo>
                  <a:lnTo>
                    <a:pt x="0" y="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168" name="Tab" descr="&lt;Tags&gt;&lt;SMARTRESIZEANCHORS&gt;Absolute,Absolute,Absolute,None&lt;/SMARTRESIZEANCHORS&gt;&lt;/Tags&gt;">
              <a:extLst>
                <a:ext uri="{FF2B5EF4-FFF2-40B4-BE49-F238E27FC236}">
                  <a16:creationId xmlns:a16="http://schemas.microsoft.com/office/drawing/2014/main" id="{20DF090F-11C0-4247-93FD-8727CCA1B9C4}"/>
                </a:ext>
              </a:extLst>
            </p:cNvPr>
            <p:cNvSpPr/>
            <p:nvPr/>
          </p:nvSpPr>
          <p:spPr>
            <a:xfrm>
              <a:off x="690899" y="1261240"/>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 Tab 1</a:t>
              </a:r>
              <a:endParaRPr lang="en-US" sz="900" dirty="0">
                <a:solidFill>
                  <a:srgbClr val="5F5F5F"/>
                </a:solidFill>
                <a:latin typeface="Segoe UI" panose="020B0502040204020203" pitchFamily="34" charset="0"/>
                <a:cs typeface="Segoe UI" panose="020B0502040204020203" pitchFamily="34" charset="0"/>
              </a:endParaRPr>
            </a:p>
          </p:txBody>
        </p:sp>
        <p:sp>
          <p:nvSpPr>
            <p:cNvPr id="169" name="Tab" descr="&lt;Tags&gt;&lt;SMARTRESIZEANCHORS&gt;Absolute,Absolute,Absolute,None&lt;/SMARTRESIZEANCHORS&gt;&lt;/Tags&gt;">
              <a:extLst>
                <a:ext uri="{FF2B5EF4-FFF2-40B4-BE49-F238E27FC236}">
                  <a16:creationId xmlns:a16="http://schemas.microsoft.com/office/drawing/2014/main" id="{5369771A-FBB2-42EE-8945-203D7C72DA6B}"/>
                </a:ext>
              </a:extLst>
            </p:cNvPr>
            <p:cNvSpPr/>
            <p:nvPr/>
          </p:nvSpPr>
          <p:spPr>
            <a:xfrm>
              <a:off x="2404705" y="1261242"/>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70"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J9UbVstmAS3RHaRvSsW60W6XC8mec0YZ5PmvREk9k2/yN4RKg1htLvzYShM51mdTWlem/S8qtOM6dYSO34AXuDm5/nyop0TgvdCBM07zEHfzpazMq+/W2erFaGDbk/m2fIin/lfE5DluixDMMJU1WVe18UsTydVVaZny6LdOvN56llVL9Km88EoPTterVLq844D6PEcngkx45jh9d/GiwEyeESKtoRBXs+zVd6AlO4PGkR+pQwkH2ljy18Mefw6h17JZ9JGevPwjOCKpzhPt/zuxmeNQO+8OvA6Hprk49kMXLDAjLJ6iLfskmRM7z3PJnm59RG48tFHIE/sxTNwxnGdZzzV/MtnUWim3dZHH43SvZ2dIYAGzPi7xYy5jdre1BSwqWVArTfV67amCdzqT6x5QJ62zabzNAdvpnNhzuHOBjiZmCDC+1tmxL//G/fqjaP22qaffDbU69j/Y3B8dd6u62Xa1us80u0v6X+Ul0Zf+88Acyn084xeuhm89+cv2ST1l1UxS58Wzapq8q1hYWbhGJiR31WUy80SNkRc231kWDcqNL9xMFI8rINi4EOaqEJlWsS4aKti9yRt8uUsr0fCfcf1RZPmwyRr6+sbKfLDVHkDKOB5H9VnnqD9V6sZEfBZXS1Ata2tLaum7gjN7rCgxSZ4mG/xTLOW1MXW6btpzuotzd/dzGcgyPPq4gJyW9dVvfXRs6wo4dBU6ZoxBUVTQj9tgP+YNCTB7TOT96v7Y4N/8LpYrMrivKCJy6bkozbokbto4Chk6Ufa70fv4xqw1xewyKP0TJg6m5SeAumQwgAwpjouM6aV57S19teBts+Lpn3MuByhccCr3nc9gTbv89dEora4zN/o+5uxkyZlscx336v1Xqd12H5gKs1XcF6KrCx+gPnkwT1ucpqQOj//7CN/Qj66e0S+W9NmS/Lhz0kKxJFe5VMww6wPWXjCYwKLTYQR8KjaHlAE3oyNZPCvoLekG/416rDhianpedGMhV/o35hORgPXpfUElGP6L4CQUA4OtS2HWkTuomMX/1QV042DuMjb9Bcbm9nhNDVYhxHd81788XneklyTEsFPnnEG386zlnpe1XmDEI+/ma7rmv4orxUXUOx9pj9g7ONgOB9Cih4J8NBw+h9usBy/q1UBHBNnJAlblzBNMQtknnZeV1csU2RH1wuijdXxWx/JMIsmXVYtSd4iN6GWwbsZfzTsZgKn/owLRvE3BgaHp2fF/WfDe3hgEa4KGDBS1YUE7OS+sE+z+c3zsiIeIuo8z8/haTPyY/wREcfoi2+qlX2Pfr/htYZdd35PXHv2KUC6r9qiRAanZcMuRLwBGKJYgnRGdv+d6AbjVeCTL88dlM1w3KCBUDChtyGFHXv/7ZsJ0hn/a3/86nH1qRP2cucmOlnCfK9Pog6o75u5vJFoETqJYb4FxfpUkle/NrlCgCPDX7cnjGGj7/fm8EZCkPCJV8p+QHMDy5LK8JyLeETTfW6QfjzOsRZDGaS/QN+f+RnPdna+l/TYDUiYx2FvA3mjPrb9L2/BBnjikWns8WB/Oy8u5spuGFzQ8c1MFDFF/mPmSF26/4/N0S0QweMGaKfxi6ydjykr6A1exPqTfuttb9JF//HnI8pxnt8kdebpduMY6RMf5i2g3TCheG7HZ+9PPMuKMephUgPiaettx7gyUPn861LP15+WdgLyFsBuIN6Grzd8peH0yZdfbIio/ecGymc3R9qevxsNs/1nAPPIxzd57t00lzo4LkkZNo8MUxo+WRclpS/SZqLhbfDxQK4TGuX9k8eUNc4zzI7oN2MEyZ1yBvH9/Vfg0kzGupZwlO7coKuoLQWKlLN5Toy8IZeLRzWnoPlZ10J/fa6yOGx99C4dzITj6c27/+ict7KaMuzUmiFs6kiHivbj1y1l25vvFu2c8PtoU5CDxx8MjYUdk9NmCpKVeTYDhu82jsK+r/0PoRmXkv6HGggS3CBlv/E9FSdOkHZyfYbKwOxGoZLG3/u++GQIDpiglDRrtyBd9vtfnH70+9a/75I0Bv3kf5cfpb9kpOLHL+h6x/hFtRwIJojSzwqKt5wKisgqBSuWb03Isr0boTHW9rbQvKAWO4f047Fal2LJ1qVRKRuZtUWa7eKTT26vAYyH03yv+H6Xy9Jf+AvT3zX+5TAPbpCz3pgLGXK08YQ009sPZDss/pj0A6YC4X2d/6I1LT93EmR4ghheUHw8qLuEo6MswCKP1bFXeUN5vNMlMqYzGu7QMko03h+gow0x7mYzXi1v4u2+Qc7Bs2FWVRgBk7oy7HKjEi8C7c3kvkGreT2MX+ULsrNbO+QnUZq/LhbMndHVHPPA7bPsfltuNs9Q3zcOk9+wlrC70P4evb5eT4TS6LgHZyMeHeMeTWP7j0zPYy+LclKtl11V6z83GFevawtTeGTTWwMBvoEwYrp8DdcOz80xgIczVrazyZbp7pvm6zC16tFoWPsN6gbhTdJOs/VylpH4N7REB5MVf+NqTp6zc6h0oplRN6qK99cSgtjzrGlByvfzJ7ofnRfLrCxvrzMHFfLtVs03eiaRZWw8EUxOyPWqb3Z7bsj/v65IbVF+uqQlL2SnG543OOxZMyWPDaq4qhE+TK6xClDU6ePpEUWDj+9OjyQefK81IF0EoHWm1gwZKDy5/sm8pk+y8nlFAR4y6P4CnWB1M02k3RgQt2a0nHxBfWkswl/t6tKS/LV3e7fGOJwMBFExcfZildX5m2pLYOHD6Nrwz80MIdnxTU/Rt6u6+AFWR/4/MUmgQH+W8OnPyjR99DKrG1pG5aWyC1LAS3+llQfES4VYZ4UzpdMYLrTh5T7oFVwLTD1Aw+2cZPXXmFCeycgypvtVkJIVzRun0emf/nfv44FydG/7HZsE5RfFtK6aiubwy/PzYprTVNb5+IumYnQ5cbloqs/rar1CXOFBEJtDIHY7X7yqWuZafLdzTl/GEcLTD7NfZItgxRdAPiLbk1KC5KP3t1+MuBjJ9AK/n7X5AtGkh+/n9vMbnCsPwM0p5Zt8q02LhXhueB9PECzscrDwmTdKmaFN4YH/3KI/PJ7KSP3ObvYLzcOL89Ns+Yp0UtbkrxXUgFGPPTfSzjy3HBMeKx7vKRnH61Y+2MjnsUd6+3bWwD1+VhPfb+yVoiUKflru9A3R6mv290L7gUwNyVPseQ9S4nGuKXnhQtjbpsXN02eRoUB86LnFooJ5bJQZJiZBKcj51yT2+7HSszrPSaQXX7Ozn0tOSl/TTE3bfPb/bpbqTq6M5D2B/NzwpVse/aHyJFL7X7Mjyx8MY/dnkTN82vx/bEr3/j88pXs/y1NqaPP/7im9ZbPB5EfseQ9igZE6Y32PWcHzBQVU86wcKwgK5b6c/DQp8/dTsbcgw9dfpsZzKwLegnCDw3W+7E1j3rygPvylZhk4tmTiNsglUB6qQLg0/J6uKFIEZCT9jf0L+ZD0Z34mHfz+SdW21eIGnhhMPFije1OK/jbwe7mnG6HfLrFI0LAYfvLlF6fvpjmv9aXR9O0AeyAKfV5dXOT1+LSuq3rro2dZgVRjW1H+hyYnKyn/qEQVhOlzStwsp3l6TlE+pWvF/dFpHdMyJCEQjdnxxHOKeG7KYd6QHTnm5V+ksbBECj6jISCdYUPor5HQEAWq2fT3WsP1V/1dkjq2NjcwM4OR3gZBF3RLSVkb5W+x+F4Xn+10d1PkKgAoHV8tZ28qTYT3oNqx7aa/x8a+9r6fPrppHYdfkUQRzaLpTj641SJQMPbf1VvWuMk83KA+iVeermk9fQquQCdOk21+MTIMH8exhUoysQnORr079JX1t6KT+MGJnIAo0gWE7gPJE8P1Z59M70cE7+WACN7C/dcbfMivwbDfD9bYZmfEMA57yEFDeMkChJQ6wSk3uY0bLT7YrjfAD2a5G/Nft3CDYpht1NDd5xZ94BEp83qCCuv0+72NGth/nEJFDsCDs3mB139+9p0p89ySQnjOyyqjRd9VNoVxjYu/4RuyMIHyxFILWZaoxtj03XeLWTsna7Q/3tvb3/v0/JZTgMcjvHTR0ef82SfhZ9LdJ2aQX7M3TFCnM/rolsBuEaPgudmdNc8PaYYx6IFJ3PCVmd974739e9/07H5NcPHp+2ZYZaMi9h8fIcloSDb8lv1k4ZrV67xF2tVXRiNxj2+tksh6nr5bZeQ4IO1BSzrnhOM0bxryyW+pazr5pJtNjP+8Bxv/8LQnnvdADE9IBKuF3CfCWI/7HP5J8JHhv92d8/dA1jy9/gKDd0N/JMydEdySK/HcUr/hub2Ow/Nh86AS7j74dl5czNvOPEgr/xNt9g3Mg0IKJ2Jzh+FE3N7G4LnlPNxaYdV5u66XPqq3QOb/5dm2rg/4YTm39/j41skiPBtGuClplM1mXgqmYRayKaEYsHieq/+h4YR+DuB9M0Wv8kV1SXksJIdsrMq5rA9NF11WxUzBqz+y9XUzRbv//8sURXNCG6D28jmfvUc+B89xb80zguEGBMJEDYnxDXG4G5/wQID9phcHVcVtAPwcCnvNwwwF6WuLfOfP9xTpJm9Foh83eZ5O6/z8M0iyzVp/dPfIJq6/rmRr7vpGiT6vavJkicGLSKKUROmQvjj6LN2hn9vbt5fzQS5xElZ8f4jmXd48breKgSx8XEV5K83DLvb7Yu6ADuEdLHAPJIAj/HTroODrYLx3I8ba7SaM+x+Gui3+sjfUAMaAfODj16t8WpwXavBmRU3DgDKozslQQ2InWe1JxJA0GEnIl+uFF9m4Bh1K3iCxb+acJqX1mhpINasyuyalkk2MQiFN3ebL9j1klTzV0XvqjQEsJnlZXX1NLCTS+4YQKREx6TrW+6OCGOobQqTm8OBrY/IKrwesqz9+yf8Dc59dhUpXAAA=&lt;/Code&gt;&lt;CodeSignature&gt;anTPZykcFegbIf9eg800pPNwpSFSYVs7AsOkjk4AnO4Om8ra4ipr2ozwGuHOcrO4SvBGJDJpvNWuC4QLwIHQH51U8cbPbbBAgNQSFtOlinCgz+0g9EsWqMXTXitoxmbK73jy7ZpO87XOSu++ZM6vhUk22Z/rR5LLGNYgOBMtJvYv0zivM6b5NZ0MA5+XCpFTlh3bdsSLg5ajKNIZ4a1577AC/DThQBLcGkORoz73ec1xvDVrYiWhKYamFNMAws05vGxe+BRCatkavuibraH78ikxeVOXRTentRhv53EV33P671oP0539pZ48SiByHcpVmdnwj3PrPjsTj+AGJTUqRA==&lt;/CodeSignature&gt;&lt;/SmartOptions&gt;&lt;SmartResize enabled=&quot;True&quot; minWidth=&quot;0&quot; minHeight=&quot;0&quot; /&gt;&lt;/SmartSettings&gt;">
            <a:extLst>
              <a:ext uri="{FF2B5EF4-FFF2-40B4-BE49-F238E27FC236}">
                <a16:creationId xmlns:a16="http://schemas.microsoft.com/office/drawing/2014/main" id="{63CE1A8A-53BA-47D5-89AE-2A23CB83CAD5}"/>
              </a:ext>
            </a:extLst>
          </p:cNvPr>
          <p:cNvGrpSpPr/>
          <p:nvPr>
            <p:custDataLst>
              <p:tags r:id="rId3"/>
            </p:custDataLst>
          </p:nvPr>
        </p:nvGrpSpPr>
        <p:grpSpPr>
          <a:xfrm>
            <a:off x="296899" y="2957075"/>
            <a:ext cx="3074194" cy="240303"/>
            <a:chOff x="595686" y="1261240"/>
            <a:chExt cx="3074194" cy="240303"/>
          </a:xfrm>
          <a:solidFill>
            <a:srgbClr val="FFFFFF"/>
          </a:solidFill>
        </p:grpSpPr>
        <p:cxnSp>
          <p:nvCxnSpPr>
            <p:cNvPr id="171" name="Line 1" descr="&lt;Tags&gt;&lt;SMARTRESIZEANCHORS&gt;Absolute,None,Absolute,None&lt;/SMARTRESIZEANCHORS&gt;&lt;/Tags&gt;">
              <a:extLst>
                <a:ext uri="{FF2B5EF4-FFF2-40B4-BE49-F238E27FC236}">
                  <a16:creationId xmlns:a16="http://schemas.microsoft.com/office/drawing/2014/main" id="{FD0B7D89-1DF1-42AE-AA98-1DA8A4387B0B}"/>
                </a:ext>
              </a:extLst>
            </p:cNvPr>
            <p:cNvCxnSpPr/>
            <p:nvPr/>
          </p:nvCxnSpPr>
          <p:spPr>
            <a:xfrm flipH="1">
              <a:off x="595686" y="1261242"/>
              <a:ext cx="1809019"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72" name="Line 2" descr="&lt;Tags&gt;&lt;SMARTRESIZEANCHORS&gt;Absolute,None,Absolute,Absolute&lt;/SMARTRESIZEANCHORS&gt;&lt;/Tags&gt;">
              <a:extLst>
                <a:ext uri="{FF2B5EF4-FFF2-40B4-BE49-F238E27FC236}">
                  <a16:creationId xmlns:a16="http://schemas.microsoft.com/office/drawing/2014/main" id="{8B3B11A7-6E1F-4084-AC34-CB51597CE46C}"/>
                </a:ext>
              </a:extLst>
            </p:cNvPr>
            <p:cNvCxnSpPr/>
            <p:nvPr/>
          </p:nvCxnSpPr>
          <p:spPr>
            <a:xfrm>
              <a:off x="3203143" y="1261242"/>
              <a:ext cx="466737"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73" name="Tab Selected" descr="&lt;Tags&gt;&lt;SMARTRESIZEANCHORS&gt;Absolute,Absolute,Absolute,None&lt;/SMARTRESIZEANCHORS&gt;&lt;/Tags&gt;">
              <a:extLst>
                <a:ext uri="{FF2B5EF4-FFF2-40B4-BE49-F238E27FC236}">
                  <a16:creationId xmlns:a16="http://schemas.microsoft.com/office/drawing/2014/main" id="{84C61233-DCAC-4B99-B11F-5D8F0A832C24}"/>
                </a:ext>
              </a:extLst>
            </p:cNvPr>
            <p:cNvSpPr>
              <a:spLocks/>
            </p:cNvSpPr>
            <p:nvPr/>
          </p:nvSpPr>
          <p:spPr bwMode="auto">
            <a:xfrm>
              <a:off x="2404705" y="1261242"/>
              <a:ext cx="804863" cy="240301"/>
            </a:xfrm>
            <a:custGeom>
              <a:avLst/>
              <a:gdLst>
                <a:gd name="T0" fmla="*/ 2218 w 2218"/>
                <a:gd name="T1" fmla="*/ 0 h 670"/>
                <a:gd name="T2" fmla="*/ 2218 w 2218"/>
                <a:gd name="T3" fmla="*/ 670 h 670"/>
                <a:gd name="T4" fmla="*/ 0 w 2218"/>
                <a:gd name="T5" fmla="*/ 670 h 670"/>
                <a:gd name="T6" fmla="*/ 0 w 2218"/>
                <a:gd name="T7" fmla="*/ 0 h 670"/>
              </a:gdLst>
              <a:ahLst/>
              <a:cxnLst>
                <a:cxn ang="0">
                  <a:pos x="T0" y="T1"/>
                </a:cxn>
                <a:cxn ang="0">
                  <a:pos x="T2" y="T3"/>
                </a:cxn>
                <a:cxn ang="0">
                  <a:pos x="T4" y="T5"/>
                </a:cxn>
                <a:cxn ang="0">
                  <a:pos x="T6" y="T7"/>
                </a:cxn>
              </a:cxnLst>
              <a:rect l="0" t="0" r="r" b="b"/>
              <a:pathLst>
                <a:path w="2218" h="670">
                  <a:moveTo>
                    <a:pt x="2218" y="0"/>
                  </a:moveTo>
                  <a:lnTo>
                    <a:pt x="2218" y="670"/>
                  </a:lnTo>
                  <a:lnTo>
                    <a:pt x="0" y="670"/>
                  </a:lnTo>
                  <a:lnTo>
                    <a:pt x="0" y="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sp>
          <p:nvSpPr>
            <p:cNvPr id="174" name="Tab" descr="&lt;Tags&gt;&lt;SMARTRESIZEANCHORS&gt;Absolute,Absolute,Absolute,None&lt;/SMARTRESIZEANCHORS&gt;&lt;/Tags&gt;">
              <a:extLst>
                <a:ext uri="{FF2B5EF4-FFF2-40B4-BE49-F238E27FC236}">
                  <a16:creationId xmlns:a16="http://schemas.microsoft.com/office/drawing/2014/main" id="{A9EC4763-9F45-476C-A066-1FCEDD04F459}"/>
                </a:ext>
              </a:extLst>
            </p:cNvPr>
            <p:cNvSpPr/>
            <p:nvPr/>
          </p:nvSpPr>
          <p:spPr>
            <a:xfrm>
              <a:off x="1552621" y="1261243"/>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175" name="Tab" descr="&lt;Tags&gt;&lt;SMARTRESIZEANCHORS&gt;Absolute,Absolute,Absolute,None&lt;/SMARTRESIZEANCHORS&gt;&lt;/Tags&gt;">
              <a:extLst>
                <a:ext uri="{FF2B5EF4-FFF2-40B4-BE49-F238E27FC236}">
                  <a16:creationId xmlns:a16="http://schemas.microsoft.com/office/drawing/2014/main" id="{3D8A5912-517F-40F8-893E-8858BFC8F105}"/>
                </a:ext>
              </a:extLst>
            </p:cNvPr>
            <p:cNvSpPr/>
            <p:nvPr/>
          </p:nvSpPr>
          <p:spPr>
            <a:xfrm>
              <a:off x="690899" y="1261240"/>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76"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J/n5y0T4JaoLrJ3xWK9SJfrxSSvGd9s0rw3esS86RfZO0KkIXx2dz4Mhek8q7MpzWqTnld1mjHVWmLGD8ALvPw8X160c0LwXoigeYf559vZclbm9XfrbLUidNDtyTxbXuQz/2sCslyXZQhGWKq6zOu6mOXppKrK9GxZtFtnPkc9q+pF2nQ+GKVnx6tVSn3ecQA9jsMzIVYcM7z+23gxQAaPyNCWsMfrebbKG5DS/UGDyK+UfeQjbWy5iyGPX+fQKvlM2khvHp4RXPEU5+mW3934rBHonVcHXsdDk3w8m4ELFphRVg7xll2SjOm959kkL7c+Alc++gjkib14Bs44rvOMp5p/+SwKzbTb+uijUbq3szME0IAZf7eYMbdR25uaAja1DKj1pnrd1jSBW/2JNQ/I07bZdJ7m4M10Lsw53NkAJxMTRHh/y4z493/jXr1x1F7b9JPPhnod+38Mjq/O23W9TNt6nUe6/SX9j/LSaGv/GWAuhX6e0Us3g/f+/CWbpP6yKmbp06JZVU2+NSzMLBwDM/K7inK5WcKGiGu7jwzrRoXmNw5Giod1UAx8SBNVqEyLGBdtVeycpE2+nOX1SLjvuL5o0nyYZG19fSNFfpgqbwAFPO+j+swTtP9qNSMCPqurBai2tbVl1dQdodkdFrTYBA/zLZ5p1pK62Dp9N81ZvaX5u5v5DAR5Xl1cQG7ruqq3PnqWFSXcmSpdM6agaEropw3wH5OGJLh9ZvJ+dX9s8A9eF4tVWZwXNHHZlDzUBj1yFw0chSz9SPv96H1cA/b5AhZ5lJ4JU2eT0lMgHVIYAMZUx2XGtPJcttb+OtD2edG0jxmXIzQOeNX7rifQ5n3+mkjUFpf5G31/M3bSpCyW+e57td7rtA7bD0yl+QrOS5GVxQ8wnzy4x01OE1Ln55995E/IR3ePyHdr2mxJHvw5SYG40at8CmaY9SELT3hMYLGJMAIeVdsDisCbsZEM/hX0lnTDv0YdNjwxNT0vmrHwC/0b08lo4Lq0noByTP8FEBLKwaG25VCLyF107OKfqmK6cRAXeZv+YmMzO5ymBuswonveiz8+z1uSa1Ii+MkzzuDbedZSz6s6bxDg8TfTdV3TH+W14gKKvc/0B4x9HAznQ0jRIwEeGk7/ww2W43e1KoAj4owkYesSpilmgczTzuvqimWK7Oh6QbSxOn7rIxlm0aTLqiXJW+Qm1DJ4N+OPht1M4NSfccEo/sbA4PD0rLj/bHgPDyzCVQEDRqq6kHCd3Bf2aTa/eV5WxENEHQTIqSJvouVbvfimWtn36PcbXmvYdef3xLVnnwKk+6otSuRvWjbsQsQbgCGKJUhnZPffiW4wXgU++fLcQdkMxw0aCAUTehtS2LH3376ZIJ3xv/bHrx5XnzphL3duopMlzPf6JOqA+r6ZyxuJFqGTGOZbUKxPJXn1a5MrBDgy/HV7whg2+n5vDm8kBAmfeKXsBzQ3sCypDM+5iEc03ecG6cfjHGsxlEHyC/T9mZ/xbGfn+ydV21aLG5Awj8PeBvJGfWz7X96CDfDEI9PY48H+dl5czJXdMLig45uZKGKK/MfMkbp0/x+bo1sggscN0E7jF1k7H1NW0Bu8iPUn/dbb3qSL/uPPR5TjPL9J6szT7cYx0ic+zFtAu2FC8dyOz96feJYVY9TDpAbE09bbjnFloPL516Werz8t7QTkLYDdQLwNX2/4SsPpky+/2BBR+88NlM9ujrQ9fzcaZvvPAOaRj2/y3LtpLnVwXJIybB4ZpjR8si5KSl+kzUTD2+DjgVwnNMr7J48pa5xnmB3Rb8YIkjvlDOL7+6/ApZmMdS3hKN25QVdRWwoUKWfznBh5Qy4Xj2pOQfOzroX++lxlcdj66F06mAnH05t3/9E5b2U1ZdipNUPY1JEOFe3Hr1vKtjffLdo54ffRpiAHjz8YGgs7JqfNFCQr82wGDN9tHIV9X/sfQjMuJf0PNRAkuEHKfuN7Kk6cIO3k+gyVgdmNQiWNv/d98ckQHDBBKWnWbkG67Pe/OP3o961/3yVpDPrJ/y4/Sn/JSMWPX9D1jvGLajkQTBClnxUUbzkVFJFVClYs35qQZXs3QmOs7W2heUEtdg7px2O1LsWSrUujUjYya4s028Unn9xeAxgPp/le8f0ul6W/8Bemv2v8y2Ee3CBnvTEXZsiRxhPSTG8/kO2w+GPSD5gKhPd1/ovWtPjcSZDhCWJ4QfHxoO4Sjo6yAIs8Vsde5Q3l8U6XyJjOaLhDyyjReH+AjjbEuJvNeK28ibf7BjkHz4ZZVWEETOrKsMuNSrwItDeT+wat5vUwfpUvyM5u7ZCfRGn+ulgwd0ZXc8wDt8+y+2252TxDfd84TH7DWsLuQvt79Pp6PRFKo+MenI14dIx7NI3tPzI9j70sykm1XnZVrf/cYFy9ri1M4ZFNbw0E+AbCiOnyNVw7PDfHAB7OWNnOJlumu2+ar8PUqkejYe03qBuEN0k7zdbLWUbi39ASHUxW/I2rOXnOzqHSiWZG3agq3l9LCGLPs6YFKd/Pn+h+dF4ss7K8vc4cVMi3WzXf6JlElrHxRDA5IdervtntuSH//7oitUX56ZKWvJCdbnje4LBnzZQ8Nqjiqkb4MLnGKkBRp4+nRxQNPr47PZJ48L3WgHQRgNaZWjNkoPDk+ifzmj7JyucVBXjIoPsLdILVzTSRdmNA3JrRcvIF9aWxCH+1q0tL8tfe7d0a43AyEETFxNmLVVbnb6otgYUPo2vDPzczhGTHNz1F367q4gdYHfn/xCSBAv1Zwqc/K9P00cusbmgZlZfKLkgBL/2VVh4QLxVinRXOlE5juNCGl/ugV3AtMPUADbdzktVfY0J5JiPLmO5XQUpWNG+cRqd/+t+9jwfK0b3td2wSlF8U07pqKprDL8/Pi2lOU1nn4y+aitHlxOWiqT6vq/UKcYUHQWwOgdjtfPGqaplr8d3OOX0ZRwhPP8x+kS2CFV8A+YhsT0oJko/e334x4mIk0wv8ftbmC0STHr6f289vcK48ADenlG/yrTYtFuK54X08QbCwy8HCZ94oZYY2hQf+c4v+8HgqI/U7u9kvNA8vzk+z5SvSSVmTv1ZQA0Y99txIO/Pcckx4rHi8p2Qcr1v5YCOfxx7p7dtZA/f4WU18v7FXipYo+Gm50zdEq6/Z3wvtBzI1JE+x5z1Iice5puSFC2FvmxY3T59FhgLxoecWiwrmsVFmmJgEpSDnX5PY78dKz+o8J5FefM3Ofi45KX1NMzVt89n/u1mqO7kykvcE8nPDl2559IfKk0jtf82OLH8wjN2fRc7wafP/sSnd+//wlO79LE+poc3/u6f0ls0Gkx+x5z2IBUbqjPU9ZgXPFxRQzbNyrCAolPty8tOkzN9Pxd6CDF9/mRrPrQh4C8INDtf5sjeNefOC+vCXmmXg2JKJ2yCXQHmoAuHS8Hu6okgRkJH0N/Yv5EPSn/mZdPD7J1XbVosbeGIw8WCN7k0p+tvA7+WeboR+u8QiQcNi+MmXX5y+m+a81pdG07cD7IEo9Hl1cZHX49O6ruqtj55lBVKNbUX5H5qcrKT8oxJVEKbPKXGznObpOUX5lK4V90endUzLkIRANGbHE88p4rkph3lDduSYl3+RxsISKfiMhoB0hg2hv0ZCQxSoZtPfaw3XX/V3SerY2tzAzAxGehsEXdAtJWVtlL/F4ntdfLbT3U2RqwCgdHy1nL2pNBHeg2rHtpv+Hhv72vt++uimdRx+RRJFNIumO/ngVotAwdh/V29Z4ybzcIP6JF55uqb19Cm4Ap04Tbb5xcgwfBzHFirJxCY4G/Xu0FfW34pO4gcncgKiSBcQug8kTwzXn30yvS8R7MsBEbyF+683+JBfg2G/H6yxzc6IYRz2kIOG8JIFCCl1glNuchs3WnywXW+AH8xyN+a/buEGxTDbqKG7zy36wCNS5vUEFdbp93sbNbD/OIWKHIAHZ/MCr//87DtT5rklhfCcl1VGi76rbArjGhd/wzdkYQLliaUWsixRjbHpu+8Ws3ZO1mh/vLe3v/fp+S2nAI9HeOmio8/5s0/Cz6S7T8wgv2ZvmKBOZ/TRLYHdIkbBc7M7a54f0gxj0AOTuOErM7/3xnv7977p2f2a4OLT982wykZF7D8+QpLRkGz4LfvJwjWr13mLtKuvjEbiHt9aJZH1PH23yshxQNqDlnTOCcdp3jTkk99S13TySTebGP95Dzb+4WlPPO+BGJ6QCFYLuU+EsR73OfyT4CPDf7s75++BrHl6/QUG74b+SJg7I7glV+K5pX7Dc3sdh+fD5kEl3H3w7by4mLedeZBW/ifa7BuYB4UUTsTmDsOJuL2NwXPLebi1wqrzdl0vfVRvgcz/y7NtXR/ww3Ju7/HxrZNFeDaMcFPSKJvNvBRMwyxkU0IxYPE8V/9Dwwn9HMD7Zope5YvqkvJYSA7ZWJVzWR+aLrqsipmCV39k6+tminb//5cpiuaENkDt5XM+e498Dp7j3ppnBMMNCISJGhLjG+JwNz7hgQD7TS8OqorbAPg5FPaahxkK0tcW+c6f7ynSTd6KRD9u8jyd1vn5Z5Bkm7X+6O6RTVx/XcnW3PWNEn1e1eTJEoMXkUQpidIhfXH0WbpDP7e3by/ng1ziJKz4/hDNu7x53G4VA1n4uIryVpqHXez3xdwBHcI7WOAeSABH+OnWQcHXwXjvRoy1200Y9z8MdVv8ZW+oAYwB+cDHr1f5tDgv1ODNipqGAWVQnZOhhsROstqTiCFpMJKQL9cLL7JxDTqUvEFi38w5TUrrNTWQalZldk1KJZsYhUKaus2X7XvIKnmqo/fUGwNYTPKyuvqaWEik9w0hUiJi0nWs90cFMdQ3hEjN4cHXxuQVXg9YV3/8kv8HYlxZX0hXAAA=&lt;/Code&gt;&lt;CodeSignature&gt;ZCdlQj3rioDMn9dwOZ/6wzPI77R0I014dH8w8dheXam38yRIthBcA72qo6VBfeqZdkbrB50nrgDiKiFK0pr3D3uGTuvypuSRpNFiJMjLDIah6W0xFhk0wT7gxmK9NRUYlySGswV8l6CYe24820+M/SrFC7XaW2w7jJaiot8t5Yt2kwBSTd1VtDAIPaNnh/V3HKrkJVgNs0NJpgCiWMTD/eEq4Es99E7P/BLTq/xqzp9imhV5hi0J6a4uocjFUEnxchsivSgQ5+q2XDdv1W7qI0XgA8G//fisu/kYjjHHtXR4RE938FvYakyPngpUNN71U/5ZIgK2pVEUhNt4uzNWSA==&lt;/CodeSignature&gt;&lt;/SmartOptions&gt;&lt;SmartResize enabled=&quot;True&quot; minWidth=&quot;0&quot; minHeight=&quot;0&quot; /&gt;&lt;/SmartSettings&gt;">
            <a:extLst>
              <a:ext uri="{FF2B5EF4-FFF2-40B4-BE49-F238E27FC236}">
                <a16:creationId xmlns:a16="http://schemas.microsoft.com/office/drawing/2014/main" id="{9A9ADA1D-E982-44D2-88DB-3145EB5F387D}"/>
              </a:ext>
            </a:extLst>
          </p:cNvPr>
          <p:cNvGrpSpPr/>
          <p:nvPr>
            <p:custDataLst>
              <p:tags r:id="rId4"/>
            </p:custDataLst>
          </p:nvPr>
        </p:nvGrpSpPr>
        <p:grpSpPr>
          <a:xfrm>
            <a:off x="464381" y="4165600"/>
            <a:ext cx="798438" cy="1397821"/>
            <a:chOff x="597647" y="1261242"/>
            <a:chExt cx="798438" cy="1397821"/>
          </a:xfrm>
          <a:solidFill>
            <a:srgbClr val="FFFFFF"/>
          </a:solidFill>
        </p:grpSpPr>
        <p:cxnSp>
          <p:nvCxnSpPr>
            <p:cNvPr id="177" name="Line 1" descr="&lt;Tags&gt;&lt;SMARTRESIZEANCHORS&gt;Absolute,None,None,Absolute&lt;/SMARTRESIZEANCHORS&gt;&lt;/Tags&gt;">
              <a:extLst>
                <a:ext uri="{FF2B5EF4-FFF2-40B4-BE49-F238E27FC236}">
                  <a16:creationId xmlns:a16="http://schemas.microsoft.com/office/drawing/2014/main" id="{B1AC98D6-84DD-4CF6-B665-1AF06924FDF2}"/>
                </a:ext>
              </a:extLst>
            </p:cNvPr>
            <p:cNvCxnSpPr/>
            <p:nvPr/>
          </p:nvCxnSpPr>
          <p:spPr>
            <a:xfrm flipV="1">
              <a:off x="1396085" y="1261242"/>
              <a:ext cx="0" cy="97926"/>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78" name="Line 2" descr="&lt;Tags&gt;&lt;SMARTRESIZEANCHORS&gt;Absolute,Absolute,None,Absolute&lt;/SMARTRESIZEANCHORS&gt;&lt;/Tags&gt;">
              <a:extLst>
                <a:ext uri="{FF2B5EF4-FFF2-40B4-BE49-F238E27FC236}">
                  <a16:creationId xmlns:a16="http://schemas.microsoft.com/office/drawing/2014/main" id="{5CAF2F5A-C8B5-4B84-9A94-88471F5C1011}"/>
                </a:ext>
              </a:extLst>
            </p:cNvPr>
            <p:cNvCxnSpPr/>
            <p:nvPr/>
          </p:nvCxnSpPr>
          <p:spPr>
            <a:xfrm>
              <a:off x="1396085" y="1599967"/>
              <a:ext cx="0" cy="1059096"/>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79" name="Tab Selected" descr="&lt;Tags&gt;&lt;SMARTRESIZEANCHORS&gt;Absolute,None,Absolute,Absolute&lt;/SMARTRESIZEANCHORS&gt;&lt;/Tags&gt;">
              <a:extLst>
                <a:ext uri="{FF2B5EF4-FFF2-40B4-BE49-F238E27FC236}">
                  <a16:creationId xmlns:a16="http://schemas.microsoft.com/office/drawing/2014/main" id="{B204227D-C81E-4E95-8B2F-2D38F6AFF640}"/>
                </a:ext>
              </a:extLst>
            </p:cNvPr>
            <p:cNvSpPr>
              <a:spLocks/>
            </p:cNvSpPr>
            <p:nvPr/>
          </p:nvSpPr>
          <p:spPr bwMode="auto">
            <a:xfrm>
              <a:off x="597647" y="1359168"/>
              <a:ext cx="798438" cy="241300"/>
            </a:xfrm>
            <a:custGeom>
              <a:avLst/>
              <a:gdLst>
                <a:gd name="T0" fmla="*/ 2218 w 2218"/>
                <a:gd name="T1" fmla="*/ 670 h 670"/>
                <a:gd name="T2" fmla="*/ 0 w 2218"/>
                <a:gd name="T3" fmla="*/ 670 h 670"/>
                <a:gd name="T4" fmla="*/ 0 w 2218"/>
                <a:gd name="T5" fmla="*/ 0 h 670"/>
                <a:gd name="T6" fmla="*/ 2218 w 2218"/>
                <a:gd name="T7" fmla="*/ 0 h 670"/>
              </a:gdLst>
              <a:ahLst/>
              <a:cxnLst>
                <a:cxn ang="0">
                  <a:pos x="T0" y="T1"/>
                </a:cxn>
                <a:cxn ang="0">
                  <a:pos x="T2" y="T3"/>
                </a:cxn>
                <a:cxn ang="0">
                  <a:pos x="T4" y="T5"/>
                </a:cxn>
                <a:cxn ang="0">
                  <a:pos x="T6" y="T7"/>
                </a:cxn>
              </a:cxnLst>
              <a:rect l="0" t="0" r="r" b="b"/>
              <a:pathLst>
                <a:path w="2218" h="670">
                  <a:moveTo>
                    <a:pt x="2218" y="670"/>
                  </a:moveTo>
                  <a:lnTo>
                    <a:pt x="0" y="670"/>
                  </a:lnTo>
                  <a:lnTo>
                    <a:pt x="0" y="0"/>
                  </a:lnTo>
                  <a:lnTo>
                    <a:pt x="2218" y="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sp>
          <p:nvSpPr>
            <p:cNvPr id="180" name="Tab" descr="&lt;Tags&gt;&lt;SMARTRESIZEANCHORS&gt;Absolute,None,Absolute,Absolute&lt;/SMARTRESIZEANCHORS&gt;&lt;/Tags&gt;">
              <a:extLst>
                <a:ext uri="{FF2B5EF4-FFF2-40B4-BE49-F238E27FC236}">
                  <a16:creationId xmlns:a16="http://schemas.microsoft.com/office/drawing/2014/main" id="{4F52B187-0964-4454-BD4D-087F420533B4}"/>
                </a:ext>
              </a:extLst>
            </p:cNvPr>
            <p:cNvSpPr/>
            <p:nvPr/>
          </p:nvSpPr>
          <p:spPr>
            <a:xfrm>
              <a:off x="597647" y="1641654"/>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181" name="Tab" descr="&lt;Tags&gt;&lt;SMARTRESIZEANCHORS&gt;Absolute,None,Absolute,Absolute&lt;/SMARTRESIZEANCHORS&gt;&lt;/Tags&gt;">
              <a:extLst>
                <a:ext uri="{FF2B5EF4-FFF2-40B4-BE49-F238E27FC236}">
                  <a16:creationId xmlns:a16="http://schemas.microsoft.com/office/drawing/2014/main" id="{B9CB74F3-C5D1-465B-979D-FD273DFA43A6}"/>
                </a:ext>
              </a:extLst>
            </p:cNvPr>
            <p:cNvSpPr/>
            <p:nvPr/>
          </p:nvSpPr>
          <p:spPr>
            <a:xfrm>
              <a:off x="597647" y="1923640"/>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82"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J/n5y0T4JaoLrJ3xWK9SJfrxSSvGd9s0rw3esS86RfZO0KkIXx2dz4Mhek8q7MpzWqTnld1mjHVWmLGD8ALvPw8X160c0LwXoigeYf559vZclbm9XfrbLUidNDtyTxbXuQz/2sCslyXZQhGWKq6zOu6mOXppKrK9GxZtFtnPkc9q+pF2nQ+GKVnx6tVSn3ecQA9jsMzIVYcM7z+23gxQAaPyNCWsMfrebbKG5DS/UGDyK+UfeQjbWy5iyGPX+fQKvlM2khvHp4RXPEU5+mW3934rBHonVcHXsdDk3w8m4ELFphRVg7xll2SjOm959kkL7c+Alc++gjkib14Bs44rvOMp5p/+SwKzbTb+uijUbq3szME0IAZf7eYMbdR25uaAja1DKj1pnrd1jSBW/2JNQ/I07bZdJ7m4M10Lsw53NkAJxMTRHh/y4z493/jXr1x1F7b9JPPhnod+38Mjq/O23W9TNt6nUe6/SX9j/LSaGv/GWAuhX6e0Us3g/f+/CWbpP6yKmbp06JZVU2+NSzMLBwDM/K7inK5WcKGiGu7jwzrRoXmNw5Giod1UAx8SBNVqEyLGBdtVeycpE2+nOX1SLjvuL5o0nyYZG19fSNFfpgqbwAFPO+j+swTtP9qNSMCPqurBai2tbVl1dQdodkdFrTYBA/zLZ5p1pK62Dp9N81ZvaX5u5v5DAR5Xl1cQG7ruqq3PnqWFSXcmSpdM6agaEropw3wH5OGJLh9ZvJ+dX9s8A9eF4tVWZwXNHHZlDzUBj1yFw0chSz9SPv96H1cA/b5AhZ5lJ4JU2eT0lMgHVIYAMZUx2XGtPJcttb+OtD2edG0jxmXIzQOeNX7rifQ5n3+mkjUFpf5G31/M3bSpCyW+e57td7rtA7bD0yl+QrOS5GVxQ8wnzy4x01OE1Ln55995E/IR3ePyHdr2mxJHvw5SYG40at8CmaY9SELT3hMYLGJMAIeVdsDisCbsZEM/hX0lnTDv0YdNjwxNT0vmrHwC/0b08lo4Lq0noByTP8FEBLKwaG25VCLyF107OKfqmK6cRAXeZv+YmMzO5ymBuswonveiz8+z1uSa1Ii+MkzzuDbedZSz6s6bxDg8TfTdV3TH+W14gKKvc/0B4x9HAznQ0jRIwEeGk7/ww2W43e1KoAj4owkYesSpilmgczTzuvqimWK7Oh6QbSxOn7rIxlm0aTLqiXJW+Qm1DJ4N+OPht1M4NSfccEo/sbA4PD0rLj/bHgPDyzCVQEDRqq6kHCd3Bf2aTa/eV5WxENEHQTIqSJvouVbvfimWtn36PcbXmvYdef3xLVnnwKk+6otSuRvWjbsQsQbgCGKJUhnZPffiW4wXgU++fLcQdkMxw0aCAUTehtS2LH3376ZIJ3xv/bHrx5XnzphL3duopMlzPf6JOqA+r6ZyxuJFqGTGOZbUKxPJXn1a5MrBDgy/HV7whg2+n5vDm8kBAmfeKXsBzQ3sCypDM+5iEc03ecG6cfjHGsxlEHyC/T9mZ/xbGfn+ydV21aLG5Awj8PeBvJGfWz7X96CDfDEI9PY48H+dl5czJXdMLig45uZKGKK/MfMkbp0/x+bo1sggscN0E7jF1k7H1NW0Bu8iPUn/dbb3qSL/uPPR5TjPL9J6szT7cYx0ic+zFtAu2FC8dyOz96feJYVY9TDpAbE09bbjnFloPL516Werz8t7QTkLYDdQLwNX2/4SsPpky+/2BBR+88NlM9ujrQ9fzcaZvvPAOaRj2/y3LtpLnVwXJIybB4ZpjR8si5KSl+kzUTD2+DjgVwnNMr7J48pa5xnmB3Rb8YIkjvlDOL7+6/ApZmMdS3hKN25QVdRWwoUKWfznBh5Qy4Xj2pOQfOzroX++lxlcdj66F06mAnH05t3/9E5b2U1ZdipNUPY1JEOFe3Hr1vKtjffLdo54ffRpiAHjz8YGgs7JqfNFCQr82wGDN9tHIV9X/sfQjMuJf0PNRAkuEHKfuN7Kk6cIO3k+gyVgdmNQiWNv/d98ckQHDBBKWnWbkG67Pe/OP3o961/3yVpDPrJ/y4/Sn/JSMWPX9D1jvGLajkQTBClnxUUbzkVFJFVClYs35qQZXs3QmOs7W2heUEtdg7px2O1LsWSrUujUjYya4s028Unn9xeAxgPp/le8f0ul6W/8Bemv2v8y2Ee3CBnvTEXZsiRxhPSTG8/kO2w+GPSD5gKhPd1/ovWtPjcSZDhCWJ4QfHxoO4Sjo6yAIs8Vsde5Q3l8U6XyJjOaLhDyyjReH+AjjbEuJvNeK28ibf7BjkHz4ZZVWEETOrKsMuNSrwItDeT+wat5vUwfpUvyM5u7ZCfRGn+ulgwd0ZXc8wDt8+y+2252TxDfd84TH7DWsLuQvt79Pp6PRFKo+MenI14dIx7NI3tPzI9j70sykm1XnZVrf/cYFy9ri1M4ZFNbw0E+AbCiOnyNVw7PDfHAB7OWNnOJlumu2+ar8PUqkejYe03qBuEN0k7zdbLWUbi39ASHUxW/I2rOXnOzqHSiWZG3agq3l9LCGLPs6YFKd/Pn+h+dF4ss7K8vc4cVMi3WzXf6JlElrHxRDA5IdervtntuSH//7oitUX56ZKWvJCdbnje4LBnzZQ8Nqjiqkb4MLnGKkBRp4+nRxQNPr47PZJ48L3WgHQRgNaZWjNkoPDk+ifzmj7JyucVBXjIoPsLdILVzTSRdmNA3JrRcvIF9aWxCH+1q0tL8tfe7d0a43AyEETFxNmLVVbnb6otgYUPo2vDPzczhGTHNz1F367q4gdYHfn/xCSBAv1Zwqc/K9P00cusbmgZlZfKLkgBL/2VVh4QLxVinRXOlE5juNCGl/ugV3AtMPUADbdzktVfY0J5JiPLmO5XQUpWNG+cRqd/+t+9jwfK0b3td2wSlF8U07pqKprDL8/Pi2lOU1nn4y+aitHlxOWiqT6vq/UKcYUHQWwOgdjtfPGqaplr8d3OOX0ZRwhPP8x+kS2CFV8A+YhsT0oJko/e334x4mIk0wv8ftbmC0STHr6f289vcK48ADenlG/yrTYtFuK54X08QbCwy8HCZ94oZYY2hQf+c4v+8HgqI/U7u9kvNA8vzk+z5SvSSVmTv1ZQA0Y99txIO/Pcckx4rHi8p2Qcr1v5YCOfxx7p7dtZA/f4WU18v7FXipYo+Gm50zdEq6/Z3wvtBzI1JE+x5z1Iice5puSFC2FvmxY3T59FhgLxoecWiwrmsVFmmJgEpSDnX5PY78dKz+o8J5FefM3Ofi45KX1NMzVt89n/u1mqO7kykvcE8nPDl2559IfKk0jtf82OLH8wjN2fRc7wafP/sSnd+//wlO79LE+poc3/u6f0ls0Gkx+x5z2IBUbqjPU9ZgXPFxRQzbNyrCAolPty8tOkzN9Pxd6CDF9/mRrPrQh4C8INDtf5sjeNefOC+vCXmmXg2JKJ2yCXQHmoAuHS8Hu6okgRkJH0N/Yv5EPSn/mZdPD7J1XbVosbeGIw8WCN7k0p+tvA7+WeboR+u8QiQcNi+MmXX5y+m+a81pdG07cD7IEo9Hl1cZHX49O6ruqtj55lBVKNbUX5H5qcrKT8oxJVEKbPKXGznObpOUX5lK4V90endUzLkIRANGbHE88p4rkph3lDduSYl3+RxsISKfiMhoB0hg2hv0ZCQxSoZtPfaw3XX/V3SerY2tzAzAxGehsEXdAtJWVtlL/F4ntdfLbT3U2RqwCgdHy1nL2pNBHeg2rHtpv+Hhv72vt++uimdRx+RRJFNIumO/ngVotAwdh/V29Z4ybzcIP6JF55uqb19Cm4Ap04Tbb5xcgwfBzHFirJxCY4G/Xu0FfW34pO4gcncgKiSBcQug8kTwzXn30yvS8R7MsBEbyF+683+JBfg2G/H6yxzc6IYRz2kIOG8JIFCCl1glNuchs3WnywXW+AH8xyN+a/buEGxTDbqKG7zy36wCNS5vUEFdbp93sbNbD/OIWKHIAHZ/MCr//87DtT5rklhfCcl1VGi76rbArjGhd/wzdkYQLliaUWsixRjbHpu+8Ws3ZO1mh/vLe3v/fp+S2nAI9HeOmio8/5s0/Cz6S7T8wgv2ZvmKBOZ/TRLYHdIkbBc7M7a54f0gxj0AOTuOErM7/3xnv7977p2f2a4OLT982wykZF7D8+QpLRkGz4LfvJwjWr13mLtKuvjEbiHt9aJZH1PH23yshxQNqDlnTOCcdp3jTkk99S13TySTebGP95Dzb+4WlPPO+BGJ6QCFYLuU+EsR73OfyT4CPDf7s75++BrHl6/QUG74b+SJg7I7glV+K5pX7Dc3sdh+fD5kEl3H3w7by4mLedeZBW/ifa7BuYB4UUTsTmDsOJuL2NwXPLebi1wqrzdl0vfVRvgcz/y7NtXR/ww3Ju7/HxrZNFeDaMcFPSKJvNvBRMwyxkU0IxYPE8V/9Dwwn9HMD7Zope5YvqkvJYSA7ZWJVzWR+aLrqsipmCV39k6+tminb//5cpiuaENkDt5XM+e498Dp7j3ppnBMMNCISJGhLjG+JwNz7hgQD7TS8OqorbAPg5FPaahxkK0tcW+c6f7ynSTd6KRD9u8jyd1vn5Z5Bkm7X+6O6RTVx/XcnW3PWNEn1e1eTJEoMXkUQpidIhfXH0WbpDP7e3by/ng1ziJKz4/hDNu7x53G4VA1n4uIryVpqHXez3xdwBHcI7WOAeSABH+OnWQcHXwXjvRoy1200Y9z8MdVv8ZW+oAYwB+cDHr1f5tDgv1ODNipqGAWVQnZOhhsROstqTiCFpMJKQL9cLL7JxDTqUvEFi38w5TUrrNTWQalZldk1KJZsYhUKaus2X7XvIKnmqo/fUGwNYTPKyuvqaWEik9w0hUiJi0nWs90cFMdQ3hEjN4cHXxuQVXg9YV3/8kv8HYlxZX0hXAAA=&lt;/Code&gt;&lt;CodeSignature&gt;ZCdlQj3rioDMn9dwOZ/6wzPI77R0I014dH8w8dheXam38yRIthBcA72qo6VBfeqZdkbrB50nrgDiKiFK0pr3D3uGTuvypuSRpNFiJMjLDIah6W0xFhk0wT7gxmK9NRUYlySGswV8l6CYe24820+M/SrFC7XaW2w7jJaiot8t5Yt2kwBSTd1VtDAIPaNnh/V3HKrkJVgNs0NJpgCiWMTD/eEq4Es99E7P/BLTq/xqzp9imhV5hi0J6a4uocjFUEnxchsivSgQ5+q2XDdv1W7qI0XgA8G//fisu/kYjjHHtXR4RE938FvYakyPngpUNN71U/5ZIgK2pVEUhNt4uzNWSA==&lt;/CodeSignature&gt;&lt;/SmartOptions&gt;&lt;SmartResize enabled=&quot;True&quot; minWidth=&quot;0&quot; minHeight=&quot;0&quot; /&gt;&lt;/SmartSettings&gt;">
            <a:extLst>
              <a:ext uri="{FF2B5EF4-FFF2-40B4-BE49-F238E27FC236}">
                <a16:creationId xmlns:a16="http://schemas.microsoft.com/office/drawing/2014/main" id="{0955ADC9-6992-4186-9742-FA5703786F0B}"/>
              </a:ext>
            </a:extLst>
          </p:cNvPr>
          <p:cNvGrpSpPr/>
          <p:nvPr>
            <p:custDataLst>
              <p:tags r:id="rId5"/>
            </p:custDataLst>
          </p:nvPr>
        </p:nvGrpSpPr>
        <p:grpSpPr>
          <a:xfrm>
            <a:off x="1580680" y="4165600"/>
            <a:ext cx="798438" cy="1397821"/>
            <a:chOff x="597647" y="1261242"/>
            <a:chExt cx="798438" cy="1397821"/>
          </a:xfrm>
          <a:solidFill>
            <a:srgbClr val="FFFFFF"/>
          </a:solidFill>
        </p:grpSpPr>
        <p:cxnSp>
          <p:nvCxnSpPr>
            <p:cNvPr id="183" name="Line 1" descr="&lt;Tags&gt;&lt;SMARTRESIZEANCHORS&gt;Absolute,None,None,Absolute&lt;/SMARTRESIZEANCHORS&gt;&lt;/Tags&gt;">
              <a:extLst>
                <a:ext uri="{FF2B5EF4-FFF2-40B4-BE49-F238E27FC236}">
                  <a16:creationId xmlns:a16="http://schemas.microsoft.com/office/drawing/2014/main" id="{04796160-5B11-4AC1-AA89-7690CB696D15}"/>
                </a:ext>
              </a:extLst>
            </p:cNvPr>
            <p:cNvCxnSpPr/>
            <p:nvPr/>
          </p:nvCxnSpPr>
          <p:spPr>
            <a:xfrm flipV="1">
              <a:off x="1396085" y="1261242"/>
              <a:ext cx="0" cy="380412"/>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84" name="Line 2" descr="&lt;Tags&gt;&lt;SMARTRESIZEANCHORS&gt;Absolute,Absolute,None,Absolute&lt;/SMARTRESIZEANCHORS&gt;&lt;/Tags&gt;">
              <a:extLst>
                <a:ext uri="{FF2B5EF4-FFF2-40B4-BE49-F238E27FC236}">
                  <a16:creationId xmlns:a16="http://schemas.microsoft.com/office/drawing/2014/main" id="{AC45D489-CCF8-40C3-ACB9-300159FC6081}"/>
                </a:ext>
              </a:extLst>
            </p:cNvPr>
            <p:cNvCxnSpPr/>
            <p:nvPr/>
          </p:nvCxnSpPr>
          <p:spPr>
            <a:xfrm>
              <a:off x="1396085" y="1881953"/>
              <a:ext cx="0" cy="77711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85" name="Tab Selected" descr="&lt;Tags&gt;&lt;SMARTRESIZEANCHORS&gt;Absolute,None,Absolute,Absolute&lt;/SMARTRESIZEANCHORS&gt;&lt;/Tags&gt;">
              <a:extLst>
                <a:ext uri="{FF2B5EF4-FFF2-40B4-BE49-F238E27FC236}">
                  <a16:creationId xmlns:a16="http://schemas.microsoft.com/office/drawing/2014/main" id="{B38C9C5E-16D2-4A6F-926E-A46142DA60A3}"/>
                </a:ext>
              </a:extLst>
            </p:cNvPr>
            <p:cNvSpPr>
              <a:spLocks/>
            </p:cNvSpPr>
            <p:nvPr/>
          </p:nvSpPr>
          <p:spPr bwMode="auto">
            <a:xfrm>
              <a:off x="597647" y="1641654"/>
              <a:ext cx="798438" cy="241300"/>
            </a:xfrm>
            <a:custGeom>
              <a:avLst/>
              <a:gdLst>
                <a:gd name="T0" fmla="*/ 2218 w 2218"/>
                <a:gd name="T1" fmla="*/ 670 h 670"/>
                <a:gd name="T2" fmla="*/ 0 w 2218"/>
                <a:gd name="T3" fmla="*/ 670 h 670"/>
                <a:gd name="T4" fmla="*/ 0 w 2218"/>
                <a:gd name="T5" fmla="*/ 0 h 670"/>
                <a:gd name="T6" fmla="*/ 2218 w 2218"/>
                <a:gd name="T7" fmla="*/ 0 h 670"/>
              </a:gdLst>
              <a:ahLst/>
              <a:cxnLst>
                <a:cxn ang="0">
                  <a:pos x="T0" y="T1"/>
                </a:cxn>
                <a:cxn ang="0">
                  <a:pos x="T2" y="T3"/>
                </a:cxn>
                <a:cxn ang="0">
                  <a:pos x="T4" y="T5"/>
                </a:cxn>
                <a:cxn ang="0">
                  <a:pos x="T6" y="T7"/>
                </a:cxn>
              </a:cxnLst>
              <a:rect l="0" t="0" r="r" b="b"/>
              <a:pathLst>
                <a:path w="2218" h="670">
                  <a:moveTo>
                    <a:pt x="2218" y="670"/>
                  </a:moveTo>
                  <a:lnTo>
                    <a:pt x="0" y="670"/>
                  </a:lnTo>
                  <a:lnTo>
                    <a:pt x="0" y="0"/>
                  </a:lnTo>
                  <a:lnTo>
                    <a:pt x="2218" y="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186" name="Tab" descr="&lt;Tags&gt;&lt;SMARTRESIZEANCHORS&gt;Absolute,None,Absolute,Absolute&lt;/SMARTRESIZEANCHORS&gt;&lt;/Tags&gt;">
              <a:extLst>
                <a:ext uri="{FF2B5EF4-FFF2-40B4-BE49-F238E27FC236}">
                  <a16:creationId xmlns:a16="http://schemas.microsoft.com/office/drawing/2014/main" id="{75CEC43D-6B1B-4556-87D4-DC14E26F20D0}"/>
                </a:ext>
              </a:extLst>
            </p:cNvPr>
            <p:cNvSpPr/>
            <p:nvPr/>
          </p:nvSpPr>
          <p:spPr>
            <a:xfrm>
              <a:off x="597647" y="1359168"/>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sp>
          <p:nvSpPr>
            <p:cNvPr id="187" name="Tab" descr="&lt;Tags&gt;&lt;SMARTRESIZEANCHORS&gt;Absolute,None,Absolute,Absolute&lt;/SMARTRESIZEANCHORS&gt;&lt;/Tags&gt;">
              <a:extLst>
                <a:ext uri="{FF2B5EF4-FFF2-40B4-BE49-F238E27FC236}">
                  <a16:creationId xmlns:a16="http://schemas.microsoft.com/office/drawing/2014/main" id="{C84537A9-50F4-4570-B051-0969B9E76572}"/>
                </a:ext>
              </a:extLst>
            </p:cNvPr>
            <p:cNvSpPr/>
            <p:nvPr/>
          </p:nvSpPr>
          <p:spPr>
            <a:xfrm>
              <a:off x="597647" y="1923640"/>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88"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J/n5y0T4JaoLrJ3xWK9SJfrxSSvGd9s0rw3esS86RfZO0KkIXx2dz4Mhek8q7MpzWqTnld1mjHVWmLGD8ALvPw8X160c0LwXoigeYf559vZclbm9XfrbLUidNDtyTxbXuQz/2sCslyXZQhGWKq6zOu6mOXppKrK9GxZtFtnPkc9q+pF2nQ+GKVnx6tVSn3ecQA9jsMzIVYcM7z+23gxQAaPyNCWsMfrebbKG5DS/UGDyK+UfeQjbWy5iyGPX+fQKvlM2khvHp4RXPEU5+mW3934rBHonVcHXsdDk3w8m4ELFphRVg7xll2SjOm959kkL7c+Alc++gjkib14Bs44rvOMp5p/+SwKzbTb+uijUbq3szME0IAZf7eYMbdR25uaAja1DKj1pnrd1jSBW/2JNQ/I07bZdJ7m4M10Lsw53NkAJxMTRHh/y4z493/jXr1x1F7b9JPPhnod+38Mjq/O23W9TNt6nUe6/SX9j/LSaGv/GWAuhX6e0Us3g/f+/CWbpP6yKmbp06JZVU2+NSzMLBwDM/K7inK5WcKGiGu7jwzrRoXmNw5Giod1UAx8SBNVqEyLGBdtVeycpE2+nOX1SLjvuL5o0nyYZG19fSNFfpgqbwAFPO+j+swTtP9qNSMCPqurBai2tbVl1dQdodkdFrTYBA/zLZ5p1pK62Dp9N81ZvaX5u5v5DAR5Xl1cQG7ruqq3PnqWFSXcmSpdM6agaEropw3wH5OGJLh9ZvJ+dX9s8A9eF4tVWZwXNHHZlDzUBj1yFw0chSz9SPv96H1cA/b5AhZ5lJ4JU2eT0lMgHVIYAMZUx2XGtPJcttb+OtD2edG0jxmXIzQOeNX7rifQ5n3+mkjUFpf5G31/M3bSpCyW+e57td7rtA7bD0yl+QrOS5GVxQ8wnzy4x01OE1Ln55995E/IR3ePyHdr2mxJHvw5SYG40at8CmaY9SELT3hMYLGJMAIeVdsDisCbsZEM/hX0lnTDv0YdNjwxNT0vmrHwC/0b08lo4Lq0noByTP8FEBLKwaG25VCLyF107OKfqmK6cRAXeZv+YmMzO5ymBuswonveiz8+z1uSa1Ii+MkzzuDbedZSz6s6bxDg8TfTdV3TH+W14gKKvc/0B4x9HAznQ0jRIwEeGk7/ww2W43e1KoAj4owkYesSpilmgczTzuvqimWK7Oh6QbSxOn7rIxlm0aTLqiXJW+Qm1DJ4N+OPht1M4NSfccEo/sbA4PD0rLj/bHgPDyzCVQEDRqq6kHCd3Bf2aTa/eV5WxENEHQTIqSJvouVbvfimWtn36PcbXmvYdef3xLVnnwKk+6otSuRvWjbsQsQbgCGKJUhnZPffiW4wXgU++fLcQdkMxw0aCAUTehtS2LH3376ZIJ3xv/bHrx5XnzphL3duopMlzPf6JOqA+r6ZyxuJFqGTGOZbUKxPJXn1a5MrBDgy/HV7whg2+n5vDm8kBAmfeKXsBzQ3sCypDM+5iEc03ecG6cfjHGsxlEHyC/T9mZ/xbGfn+ydV21aLG5Awj8PeBvJGfWz7X96CDfDEI9PY48H+dl5czJXdMLig45uZKGKK/MfMkbp0/x+bo1sggscN0E7jF1k7H1NW0Bu8iPUn/dbb3qSL/uPPR5TjPL9J6szT7cYx0ic+zFtAu2FC8dyOz96feJYVY9TDpAbE09bbjnFloPL516Werz8t7QTkLYDdQLwNX2/4SsPpky+/2BBR+88NlM9ujrQ9fzcaZvvPAOaRj2/y3LtpLnVwXJIybB4ZpjR8si5KSl+kzUTD2+DjgVwnNMr7J48pa5xnmB3Rb8YIkjvlDOL7+6/ApZmMdS3hKN25QVdRWwoUKWfznBh5Qy4Xj2pOQfOzroX++lxlcdj66F06mAnH05t3/9E5b2U1ZdipNUPY1JEOFe3Hr1vKtjffLdo54ffRpiAHjz8YGgs7JqfNFCQr82wGDN9tHIV9X/sfQjMuJf0PNRAkuEHKfuN7Kk6cIO3k+gyVgdmNQiWNv/d98ckQHDBBKWnWbkG67Pe/OP3o961/3yVpDPrJ/y4/Sn/JSMWPX9D1jvGLajkQTBClnxUUbzkVFJFVClYs35qQZXs3QmOs7W2heUEtdg7px2O1LsWSrUujUjYya4s028Unn9xeAxgPp/le8f0ul6W/8Bemv2v8y2Ee3CBnvTEXZsiRxhPSTG8/kO2w+GPSD5gKhPd1/ovWtPjcSZDhCWJ4QfHxoO4Sjo6yAIs8Vsde5Q3l8U6XyJjOaLhDyyjReH+AjjbEuJvNeK28ibf7BjkHz4ZZVWEETOrKsMuNSrwItDeT+wat5vUwfpUvyM5u7ZCfRGn+ulgwd0ZXc8wDt8+y+2252TxDfd84TH7DWsLuQvt79Pp6PRFKo+MenI14dIx7NI3tPzI9j70sykm1XnZVrf/cYFy9ri1M4ZFNbw0E+AbCiOnyNVw7PDfHAB7OWNnOJlumu2+ar8PUqkejYe03qBuEN0k7zdbLWUbi39ASHUxW/I2rOXnOzqHSiWZG3agq3l9LCGLPs6YFKd/Pn+h+dF4ss7K8vc4cVMi3WzXf6JlElrHxRDA5IdervtntuSH//7oitUX56ZKWvJCdbnje4LBnzZQ8Nqjiqkb4MLnGKkBRp4+nRxQNPr47PZJ48L3WgHQRgNaZWjNkoPDk+ifzmj7JyucVBXjIoPsLdILVzTSRdmNA3JrRcvIF9aWxCH+1q0tL8tfe7d0a43AyEETFxNmLVVbnb6otgYUPo2vDPzczhGTHNz1F367q4gdYHfn/xCSBAv1Zwqc/K9P00cusbmgZlZfKLkgBL/2VVh4QLxVinRXOlE5juNCGl/ugV3AtMPUADbdzktVfY0J5JiPLmO5XQUpWNG+cRqd/+t+9jwfK0b3td2wSlF8U07pqKprDL8/Pi2lOU1nn4y+aitHlxOWiqT6vq/UKcYUHQWwOgdjtfPGqaplr8d3OOX0ZRwhPP8x+kS2CFV8A+YhsT0oJko/e334x4mIk0wv8ftbmC0STHr6f289vcK48ADenlG/yrTYtFuK54X08QbCwy8HCZ94oZYY2hQf+c4v+8HgqI/U7u9kvNA8vzk+z5SvSSVmTv1ZQA0Y99txIO/Pcckx4rHi8p2Qcr1v5YCOfxx7p7dtZA/f4WU18v7FXipYo+Gm50zdEq6/Z3wvtBzI1JE+x5z1Iice5puSFC2FvmxY3T59FhgLxoecWiwrmsVFmmJgEpSDnX5PY78dKz+o8J5FefM3Ofi45KX1NMzVt89n/u1mqO7kykvcE8nPDl2559IfKk0jtf82OLH8wjN2fRc7wafP/sSnd+//wlO79LE+poc3/u6f0ls0Gkx+x5z2IBUbqjPU9ZgXPFxRQzbNyrCAolPty8tOkzN9Pxd6CDF9/mRrPrQh4C8INDtf5sjeNefOC+vCXmmXg2JKJ2yCXQHmoAuHS8Hu6okgRkJH0N/Yv5EPSn/mZdPD7J1XbVosbeGIw8WCN7k0p+tvA7+WeboR+u8QiQcNi+MmXX5y+m+a81pdG07cD7IEo9Hl1cZHX49O6ruqtj55lBVKNbUX5H5qcrKT8oxJVEKbPKXGznObpOUX5lK4V90endUzLkIRANGbHE88p4rkph3lDduSYl3+RxsISKfiMhoB0hg2hv0ZCQxSoZtPfaw3XX/V3SerY2tzAzAxGehsEXdAtJWVtlL/F4ntdfLbT3U2RqwCgdHy1nL2pNBHeg2rHtpv+Hhv72vt++uimdRx+RRJFNIumO/ngVotAwdh/V29Z4ybzcIP6JF55uqb19Cm4Ap04Tbb5xcgwfBzHFirJxCY4G/Xu0FfW34pO4gcncgKiSBcQug8kTwzXn30yvS8R7MsBEbyF+683+JBfg2G/H6yxzc6IYRz2kIOG8JIFCCl1glNuchs3WnywXW+AH8xyN+a/buEGxTDbqKG7zy36wCNS5vUEFdbp93sbNbD/OIWKHIAHZ/MCr//87DtT5rklhfCcl1VGi76rbArjGhd/wzdkYQLliaUWsixRjbHpu+8Ws3ZO1mh/vLe3v/fp+S2nAI9HeOmio8/5s0/Cz6S7T8wgv2ZvmKBOZ/TRLYHdIkbBc7M7a54f0gxj0AOTuOErM7/3xnv7977p2f2a4OLT982wykZF7D8+QpLRkGz4LfvJwjWr13mLtKuvjEbiHt9aJZH1PH23yshxQNqDlnTOCcdp3jTkk99S13TySTebGP95Dzb+4WlPPO+BGJ6QCFYLuU+EsR73OfyT4CPDf7s75++BrHl6/QUG74b+SJg7I7glV+K5pX7Dc3sdh+fD5kEl3H3w7by4mLedeZBW/ifa7BuYB4UUTsTmDsOJuL2NwXPLebi1wqrzdl0vfVRvgcz/y7NtXR/ww3Ju7/HxrZNFeDaMcFPSKJvNvBRMwyxkU0IxYPE8V/9Dwwn9HMD7Zope5YvqkvJYSA7ZWJVzWR+aLrqsipmCV39k6+tminb//5cpiuaENkDt5XM+e498Dp7j3ppnBMMNCISJGhLjG+JwNz7hgQD7TS8OqorbAPg5FPaahxkK0tcW+c6f7ynSTd6KRD9u8jyd1vn5Z5Bkm7X+6O6RTVx/XcnW3PWNEn1e1eTJEoMXkUQpidIhfXH0WbpDP7e3by/ng1ziJKz4/hDNu7x53G4VA1n4uIryVpqHXez3xdwBHcI7WOAeSABH+OnWQcHXwXjvRoy1200Y9z8MdVv8ZW+oAYwB+cDHr1f5tDgv1ODNipqGAWVQnZOhhsROstqTiCFpMJKQL9cLL7JxDTqUvEFi38w5TUrrNTWQalZldk1KJZsYhUKaus2X7XvIKnmqo/fUGwNYTPKyuvqaWEik9w0hUiJi0nWs90cFMdQ3hEjN4cHXxuQVXg9YV3/8kv8HYlxZX0hXAAA=&lt;/Code&gt;&lt;CodeSignature&gt;ZCdlQj3rioDMn9dwOZ/6wzPI77R0I014dH8w8dheXam38yRIthBcA72qo6VBfeqZdkbrB50nrgDiKiFK0pr3D3uGTuvypuSRpNFiJMjLDIah6W0xFhk0wT7gxmK9NRUYlySGswV8l6CYe24820+M/SrFC7XaW2w7jJaiot8t5Yt2kwBSTd1VtDAIPaNnh/V3HKrkJVgNs0NJpgCiWMTD/eEq4Es99E7P/BLTq/xqzp9imhV5hi0J6a4uocjFUEnxchsivSgQ5+q2XDdv1W7qI0XgA8G//fisu/kYjjHHtXR4RE938FvYakyPngpUNN71U/5ZIgK2pVEUhNt4uzNWSA==&lt;/CodeSignature&gt;&lt;/SmartOptions&gt;&lt;SmartResize enabled=&quot;True&quot; minWidth=&quot;0&quot; minHeight=&quot;0&quot; /&gt;&lt;/SmartSettings&gt;">
            <a:extLst>
              <a:ext uri="{FF2B5EF4-FFF2-40B4-BE49-F238E27FC236}">
                <a16:creationId xmlns:a16="http://schemas.microsoft.com/office/drawing/2014/main" id="{70C9BCFE-C828-41FC-AE02-B56E3DFC21EE}"/>
              </a:ext>
            </a:extLst>
          </p:cNvPr>
          <p:cNvGrpSpPr/>
          <p:nvPr>
            <p:custDataLst>
              <p:tags r:id="rId6"/>
            </p:custDataLst>
          </p:nvPr>
        </p:nvGrpSpPr>
        <p:grpSpPr>
          <a:xfrm>
            <a:off x="2696979" y="4165600"/>
            <a:ext cx="798438" cy="1397821"/>
            <a:chOff x="597647" y="1261242"/>
            <a:chExt cx="798438" cy="1397821"/>
          </a:xfrm>
          <a:solidFill>
            <a:srgbClr val="FFFFFF"/>
          </a:solidFill>
        </p:grpSpPr>
        <p:cxnSp>
          <p:nvCxnSpPr>
            <p:cNvPr id="189" name="Line 1" descr="&lt;Tags&gt;&lt;SMARTRESIZEANCHORS&gt;Absolute,None,None,Absolute&lt;/SMARTRESIZEANCHORS&gt;&lt;/Tags&gt;">
              <a:extLst>
                <a:ext uri="{FF2B5EF4-FFF2-40B4-BE49-F238E27FC236}">
                  <a16:creationId xmlns:a16="http://schemas.microsoft.com/office/drawing/2014/main" id="{13D9ABE2-7194-4E58-9AC1-E04825B61D9A}"/>
                </a:ext>
              </a:extLst>
            </p:cNvPr>
            <p:cNvCxnSpPr/>
            <p:nvPr/>
          </p:nvCxnSpPr>
          <p:spPr>
            <a:xfrm flipV="1">
              <a:off x="1396085" y="1261242"/>
              <a:ext cx="0" cy="662398"/>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0" name="Line 2" descr="&lt;Tags&gt;&lt;SMARTRESIZEANCHORS&gt;Absolute,Absolute,None,Absolute&lt;/SMARTRESIZEANCHORS&gt;&lt;/Tags&gt;">
              <a:extLst>
                <a:ext uri="{FF2B5EF4-FFF2-40B4-BE49-F238E27FC236}">
                  <a16:creationId xmlns:a16="http://schemas.microsoft.com/office/drawing/2014/main" id="{8B6F50F0-351D-4A50-876F-6EF57B01D46A}"/>
                </a:ext>
              </a:extLst>
            </p:cNvPr>
            <p:cNvCxnSpPr/>
            <p:nvPr/>
          </p:nvCxnSpPr>
          <p:spPr>
            <a:xfrm>
              <a:off x="1396085" y="2163939"/>
              <a:ext cx="0" cy="495124"/>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91" name="Tab Selected" descr="&lt;Tags&gt;&lt;SMARTRESIZEANCHORS&gt;Absolute,None,Absolute,Absolute&lt;/SMARTRESIZEANCHORS&gt;&lt;/Tags&gt;">
              <a:extLst>
                <a:ext uri="{FF2B5EF4-FFF2-40B4-BE49-F238E27FC236}">
                  <a16:creationId xmlns:a16="http://schemas.microsoft.com/office/drawing/2014/main" id="{92C3E651-966A-46F4-9282-35972ED0C2E9}"/>
                </a:ext>
              </a:extLst>
            </p:cNvPr>
            <p:cNvSpPr>
              <a:spLocks/>
            </p:cNvSpPr>
            <p:nvPr/>
          </p:nvSpPr>
          <p:spPr bwMode="auto">
            <a:xfrm>
              <a:off x="597647" y="1923640"/>
              <a:ext cx="798438" cy="241300"/>
            </a:xfrm>
            <a:custGeom>
              <a:avLst/>
              <a:gdLst>
                <a:gd name="T0" fmla="*/ 2218 w 2218"/>
                <a:gd name="T1" fmla="*/ 670 h 670"/>
                <a:gd name="T2" fmla="*/ 0 w 2218"/>
                <a:gd name="T3" fmla="*/ 670 h 670"/>
                <a:gd name="T4" fmla="*/ 0 w 2218"/>
                <a:gd name="T5" fmla="*/ 0 h 670"/>
                <a:gd name="T6" fmla="*/ 2218 w 2218"/>
                <a:gd name="T7" fmla="*/ 0 h 670"/>
              </a:gdLst>
              <a:ahLst/>
              <a:cxnLst>
                <a:cxn ang="0">
                  <a:pos x="T0" y="T1"/>
                </a:cxn>
                <a:cxn ang="0">
                  <a:pos x="T2" y="T3"/>
                </a:cxn>
                <a:cxn ang="0">
                  <a:pos x="T4" y="T5"/>
                </a:cxn>
                <a:cxn ang="0">
                  <a:pos x="T6" y="T7"/>
                </a:cxn>
              </a:cxnLst>
              <a:rect l="0" t="0" r="r" b="b"/>
              <a:pathLst>
                <a:path w="2218" h="670">
                  <a:moveTo>
                    <a:pt x="2218" y="670"/>
                  </a:moveTo>
                  <a:lnTo>
                    <a:pt x="0" y="670"/>
                  </a:lnTo>
                  <a:lnTo>
                    <a:pt x="0" y="0"/>
                  </a:lnTo>
                  <a:lnTo>
                    <a:pt x="2218" y="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sp>
          <p:nvSpPr>
            <p:cNvPr id="192" name="Tab" descr="&lt;Tags&gt;&lt;SMARTRESIZEANCHORS&gt;Absolute,None,Absolute,Absolute&lt;/SMARTRESIZEANCHORS&gt;&lt;/Tags&gt;">
              <a:extLst>
                <a:ext uri="{FF2B5EF4-FFF2-40B4-BE49-F238E27FC236}">
                  <a16:creationId xmlns:a16="http://schemas.microsoft.com/office/drawing/2014/main" id="{83F00B3D-B890-4B11-A892-57DD48CA9DBF}"/>
                </a:ext>
              </a:extLst>
            </p:cNvPr>
            <p:cNvSpPr/>
            <p:nvPr/>
          </p:nvSpPr>
          <p:spPr>
            <a:xfrm>
              <a:off x="597647" y="1641654"/>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193" name="Tab" descr="&lt;Tags&gt;&lt;SMARTRESIZEANCHORS&gt;Absolute,None,Absolute,Absolute&lt;/SMARTRESIZEANCHORS&gt;&lt;/Tags&gt;">
              <a:extLst>
                <a:ext uri="{FF2B5EF4-FFF2-40B4-BE49-F238E27FC236}">
                  <a16:creationId xmlns:a16="http://schemas.microsoft.com/office/drawing/2014/main" id="{6159B15D-B887-4B76-A6C2-DA363D0B2ED3}"/>
                </a:ext>
              </a:extLst>
            </p:cNvPr>
            <p:cNvSpPr/>
            <p:nvPr/>
          </p:nvSpPr>
          <p:spPr>
            <a:xfrm>
              <a:off x="597647" y="1359168"/>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194"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F8VF/OWKXBLXBfZu2KxXqTL9WKS14xwNmneGz/i3vSL7B1h0hBCuzsfhsJ0ntXZlKa1Sc+rOs2YbC1x4wfgBWZ+ni8v2jkheC9E0LzDDPTtbDkr8/q7dbZaETro9mSeLS/ymf81AVmuyzIEIzxVXeZ1XczydFJVZXq2LNqtM5+lnlX1Im06H4zSs+PVKqU+7ziAHsvhmRAvjhle/228GCCDR4RoS/jj9Txb5Q1I6f6gQeRXyj/ykTa27MWQx69zqJV8Jm2kNw/PCK54ivN0y+9ufNYI9M6rA6/joUk+ns3ABQvMKGuHeMsuScb03vNskpdbH4ErH30E8sRePANnHNd5xlPNv3wWhWbabX300Sjd29kZAmjAjL9bzJjbqO1NTQGbWgbUelO9bmuawK3+xJoH5GnbbDpPc/BmOhfmHO5sgJOJCSK8v2VG/Pu/ca/eOGqvbfrJZ0O9jv0/BsdX5+26XqZtvc4j3f6S/kd5adS1/wwwl0I/z+ilm8F7f/6STVJ/WRWz9GnRrKom3xoWZhaOgRn5XUW53CxhQ8S13UeGdaNC8xsHI8XDOigGPqSJKlSmRYyLtir2TtImX87yeiTcd1xfNGk+TLK2vr6RIj9MlTeAAp73UX3mCdp/tZoRAZ/V1QJU29rasmrqjtDsDgtabIKH+RbPNGtJXWydvpvmrN7S/N3NfAaCPK8uLiC3dV3VWx89y4oS/kyVrhlTUDQl9NMG+I9JQxLcPjN5v7o/NvgHr4vFqizOC5q4bEouaoMeuYsGjkKWfqT9fvQ+rgE7fQGLPErPhKmzSekpkA4pDABjquMyY1p5Pltrfx1o+7xo2seMyxEaB7zqfdcTaPM+f00kaovL/I2+vxk7aVIWy3z3vVrvdVqH7Qem0nwF56XIyuIHmE8e3OMmpwmp8/PPPvIn5KO7R+S7NW22JBf+nKRA/OhVPgUzzPqQhSc8JrDYRBgBj6rtAUXgzdhIBv8Keku64V+jDhuemJqeF81Y+IX+jelkNHBdWk9AOab/AggJ5eBQ23KoReQuOnbxT1Ux3TiIi7xNf7GxmR1OU4N1GNE978Ufn+ctyTUpEfzkGWfw7TxrqedVnTeI8Pib6bqu6Y/yWnEBxd5n+gPGPg6G8yGk6JEADw2n/+EGy/G7WhXAIXFGkrB1CdMUs0Dmaed1dcUyRXZ0vSDaWB2/9ZEMs2jSZdWS5C1yE2oZvJvxR8NuJnDqz7hgFH9jYHB4elbcfza8hwcW4aqAASNVXUi8Tu4L+zSb3zwvK+Ihos7z/ByeNiM/xh8RcYy++KZa2ffo9xtea9h15/fEtWefAqT7qi1KJHBaNuxCxBuAIYolSGdk99+JbjBeBT758txB2QzHDRoIBRN6G1LYsfffvpkgnfG/9sevHlefOmEvd26ikyXM9/ok6oD6vpnLG4kWoZMY5ltQrE8lefVrkysEODL8dXvCGDb6fm8ObyQECZ94pewHNDewLKkMz7mIRzTd5wbpx+McazGUQfYL9P2Zn/FsZ+f7J1XbVosbkDCPw94G8kZ9bPtf3oIN8MQj09jjwf52jnye5Zmw45uZKGKK/MfMkbp0/x+bo1sggscN0E7jF1k7H1NW0Bu8iPUn/dbb3qSL/uPPR5TjPL9J6szT7cYx0ic+zFtAu2FC8dyOz96feJYVY9TDpAbE09bbjnFloPL516Werz8t7QTkLYDdQLwNX2/4SsPpky+/2BBR+88NlM9ujrQ9fzcaZvvPAOaRj2/y3LtpLnVwXJIybB4ZpjR8si5KSl+kzUTD2+DjgVwnNMr7J48pa5xnmB3Rb8YIkjvlDOL7+6/ApZmMdS3hKN25QVdRWwoUKWfznBh5Qy4Xj2pOQfOzroX++lxlcdj66F06mAnH05t3/9E5b2U1ZdipNUPY1JEOFe3Hr1vKtjffLdo54ffRpiAHjz8YGgs7JqfNFCQr82wGDN9tHIV9X/sfQjMuJf0PNRAkuEHKfuN7Kk6cIO3k+gyVgdmNQiWNv/d98ckQHDBBKWnWbkG67Pe/OP3o961/3yVpDPrJ/y4/Sn/JSMWPX9D1jvGLajkQTBClnxUUbzkVFJFVClYs35qQZXs3QmOs7W2heUEtdg7px2O1LsWSrUujUjYya4s028Unn9xeAxgPp/le8f0ul6W/8Bemv2v8y2Ee3CBnvTEXOuRY4wlpprcfyHZY/DHpB0wFwvs6/0VrWn3uJMjwBDG8oPh4UHcJR0dZgEUeq2Ov8obyeKdLZExnNNyhZZRovD9ARxti3M1mvFjexNt9g5yDZ8OsqjACJnVl2OVGJV4E2pvJfYNW83oYv8oXZGe3dshPojR/XSyYO6OrOeaB22fZ/bbcbJ6hvm8cJr9hLWF3of09en29ngil0XEPzkY8OsY9msb2H5mex14W5aRaL7uq1n9uMK5e1xam8MimtwYCfANhxHT5Gq4dnptjAA9nrGxnky3T3TfN12Fq1aPRsPYb1A3Cm6SdZuvlLCPxb2iJDiYr/sbVnDxn51DpRDOjblQV768lBLHnWdOClO/nT3Q/Oi+WWVneXmcOKuTbrZpv9Ewiy9h4IpickOtV3+z23JD/f12R2qL8dElLXshONzxvcNizZkoeG1RxVSN8mFxjFaCo08fTI4oGH9+dHkk8+F5rQLoIQOtMrRkyUHhy/ZN5TZ9k5fOKAjxk0P0FOsHqZppIuzEgbs1oOfmC+tJYhL/a1aUl+Wvv9m6NcTgZCKJi4uzFKqvzN9WWwMKH0bXhn5sZQrLjm56ib1d18QOsjvx/YpJAgf4s4dOflWn66GVWN7SMyktlF6SAl/5KKw+IlwqxzgpnSqcxXGjDy33QK7gWmHqAhts5yeqvMaE8k5FlTPerICUrmjdOo9M//e/exwPl6N72OzYJyi+KaV01Fc3hl+fnxTSnqazz8RdNxehy4nLRVJ/X1XqFuMKDIDaHQOx2vnhVtcy1+G7nnL6MI4SnH2a/yBbBii+AfES2J6UEyUfvb78YcTGS6QV+P2vzBaJJD9/P7ec3OFcegJtTyjf5VpsWC/Hc8D6eIFjY5WDhM2+UMkObwgP/uUV/eDyVkfqd3ewXmocX56fZ8hXppKzJXyuoAaMee26knXluOSY8VjzeUzKO1618sJHPY4/09u2sgXv8rCa+39grRUsU/LTc6Rui1dfs74X2A5kakqfY8x6kxONcU/LChbC3TYubp88iQ4H40HOLRQXz2CgzTEyCUpDzr0ns92OlZ3Wek0gvvmZnP5eclL6mmZq2+ez/3SzVnVwZyXsC+bnhS7c8+kPlSaT2v2ZHlj8Yxu7PImf4tPn/2JTu/X94Svd+lqfU0Ob/3VN6y2aDyY/Y8x7EAiN1xvoes4LnCwqo5lk5VhAUyn05+WlS5u+nYm9Bhq+/TI3nVgS8BeEGh+t82ZvGvHlBffhLzTJwbMnEbZBLoDxUgXBp+D1dUaQIyEj6G/sX8iHpz/xMOvj9k6ptq8UNPDGYeLBG96YU/W3g93JPN0K/XWKRoGEx/OTLL07fTXNe60uj6dsB9kAU+ry6uMjr8WldV/XWR8+yAqnGtqL8D01OVlL+UYkqCNPnlLhZTvP0nKJ8SteK+6PTOqZlSEIgGrPjiecU8dyUw7whO3LMy79IY2GJFHxGQ0A6w4bQXyOhIQpUs+nvtYbrr/q7JHVsbW5gZgYjvQ2CLuiWkrI2yt9i8b0uPtvp7qbIVQBQOr5azt5UmgjvQbVj201/j4197X0/fXTTOg6/IokimkXTnXxwq0WgYOy/q7escZN5uEF9Eq88XdN6+hRcgU6cJtv8YmQYPo5jC5VkYhOcjXp36Cvrb0Un8YMTOQFRpAsI3QeSJ4brzz6Z3pMI7uWACN7C/dcbfMivwbDfD9bYZmfEMA57yEFDeMkChJQ6wSk3uY0bLT7YrjfAD2a5G/Nft3CDYpht1NDd5xZ94BEp83qCCuv0+72NGth/nEJFDsCDs3mB139+9p0p89ySQnjOyyqjRd9VNoVxjYu/4RuyMIHyxFILWZaoxtj03XeLWTsna7Q/3tvb3/v0/JZTgMcjvHTR0ef82SfhZ9LdJ2aQX7M3TFCnM/rolsBuEaPgudmdNc8PaYYx6IFJ3PCVmd974739e9/07H5NcPHp+2ZYZaMi9h8fIcloSDb8lv1k4ZrV67xF2tVXRiNxj2+tksh6nr5bZeQ4IO1BSzrnhOM0bxryyW+pazr5pJtNjP+8Bxv/8LQnnvdADE9IBKuF3CfCWI/7HP5J8JHhv92d8/dA1jy9/gKDd0N/JMydEdySK/HcUr/hub2Ow/Nh86AS7j74dl5czNvOPEgr/xNt9g3Mg0IKJ2Jzh+FE3N7G4LnlPNxaYdV5u66XPqq3QOb/5dm2rg/4YTm39/j41skiPBtGuClplM1mXgqmYRayKaEYsHieq/+h4YR+DuB9M0Wv8kV1SXksJIdsrMq5rA9NF11WxUzBqz+y9XUzRbv//8sURXNCG6D28jmfvUc+B89xb80zguEGBMJEDYnxDXG4G5/wQID9phcHVcVtAPwcCnvNwwwF6WuLfOfP9xTpJm9Foh83eZ5O6/z8M0iyzVp/dPfIJq6/rmRr7vpGiT6vavJkicGLSKKUROmQvjj6LN2hn9vbt5fzQS5xElZ8f4jmXd48breKgSx8XEV5K83DLvb7Yu6ADuEdLHAPJIAj/HTroODrYLx3I8ba7SaM+x+Gui3+sjfUAMaAfODj16t8WpwXavBmRU3DgDKozslQQ2InWe1JxJA0GEnIl+uFF9m4Bh1K3iCxb+acJqX1mhpINasyuyalkk2MQiFN3ebL9j1klTzV0XvqjQEsJnlZXX1NLCTS+4YQKREx6TrW+6OCGOobQqTm8OBrY/IKrwesqz9+yf8D4cvVEElXAAA=&lt;/Code&gt;&lt;CodeSignature&gt;EYrRuZ5682VjXIUK8v5NDFbyx/Dx0zIPKqzdh2E/S+NrqCj0iplVARoS/UKwdlMOjv9OJEQ27Vy6ZcIdshN6QuJksxGMm0Gc+HVIGjhnA6EPA9/B/rioWlW/bBYjdz1E5J8BuKsjDAyqBBg/LAgisK7Qg/Oe0N6vrlnTXSUqFbvB4qQnM/z1mFqYAo433YV8QQS1mhSyxhQht7Hxj8W1rHcgi3b4SXKSXmruSKCj7qpGTfLhwcJqkzCeb85yf041PU9l5mQtAscy+wTnTUrCHCff72DYsgAPjvhuBpT5bomROZVs0451B2nw2AY6I4oJWxqDWQY4HWxgurXtAGe2Fg==&lt;/CodeSignature&gt;&lt;/SmartOptions&gt;&lt;SmartResize enabled=&quot;True&quot; minWidth=&quot;0&quot; minHeight=&quot;0&quot; /&gt;&lt;/SmartSettings&gt;">
            <a:extLst>
              <a:ext uri="{FF2B5EF4-FFF2-40B4-BE49-F238E27FC236}">
                <a16:creationId xmlns:a16="http://schemas.microsoft.com/office/drawing/2014/main" id="{3D8824AE-061D-49F2-8716-7EC6336342FB}"/>
              </a:ext>
            </a:extLst>
          </p:cNvPr>
          <p:cNvGrpSpPr/>
          <p:nvPr>
            <p:custDataLst>
              <p:tags r:id="rId7"/>
            </p:custDataLst>
          </p:nvPr>
        </p:nvGrpSpPr>
        <p:grpSpPr>
          <a:xfrm>
            <a:off x="4693481" y="4146513"/>
            <a:ext cx="798438" cy="1397821"/>
            <a:chOff x="644899" y="1212029"/>
            <a:chExt cx="798438" cy="1397821"/>
          </a:xfrm>
          <a:solidFill>
            <a:srgbClr val="FFFFFF"/>
          </a:solidFill>
        </p:grpSpPr>
        <p:cxnSp>
          <p:nvCxnSpPr>
            <p:cNvPr id="195" name="Line 1" descr="&lt;Tags&gt;&lt;SMARTRESIZEANCHORS&gt;Absolute,None,Absolute,None&lt;/SMARTRESIZEANCHORS&gt;&lt;/Tags&gt;">
              <a:extLst>
                <a:ext uri="{FF2B5EF4-FFF2-40B4-BE49-F238E27FC236}">
                  <a16:creationId xmlns:a16="http://schemas.microsoft.com/office/drawing/2014/main" id="{C8BC94E1-FADF-47F1-86B8-2BB279E7CB42}"/>
                </a:ext>
              </a:extLst>
            </p:cNvPr>
            <p:cNvCxnSpPr/>
            <p:nvPr/>
          </p:nvCxnSpPr>
          <p:spPr>
            <a:xfrm flipV="1">
              <a:off x="644899" y="1212029"/>
              <a:ext cx="0" cy="95922"/>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6" name="Line 2" descr="&lt;Tags&gt;&lt;SMARTRESIZEANCHORS&gt;Absolute,Absolute,Absolute,None&lt;/SMARTRESIZEANCHORS&gt;&lt;/Tags&gt;">
              <a:extLst>
                <a:ext uri="{FF2B5EF4-FFF2-40B4-BE49-F238E27FC236}">
                  <a16:creationId xmlns:a16="http://schemas.microsoft.com/office/drawing/2014/main" id="{0FDD20EF-CA99-4FD4-969A-7F622072988A}"/>
                </a:ext>
              </a:extLst>
            </p:cNvPr>
            <p:cNvCxnSpPr/>
            <p:nvPr/>
          </p:nvCxnSpPr>
          <p:spPr>
            <a:xfrm>
              <a:off x="644899" y="1550754"/>
              <a:ext cx="0" cy="1059096"/>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97" name="Tab Selected" descr="&lt;Tags&gt;&lt;SMARTRESIZEANCHORS&gt;Absolute,None,Absolute,Absolute&lt;/SMARTRESIZEANCHORS&gt;&lt;/Tags&gt;">
              <a:extLst>
                <a:ext uri="{FF2B5EF4-FFF2-40B4-BE49-F238E27FC236}">
                  <a16:creationId xmlns:a16="http://schemas.microsoft.com/office/drawing/2014/main" id="{B4C3FBA7-D76D-4EE1-BE2D-FACDFC59B0AF}"/>
                </a:ext>
              </a:extLst>
            </p:cNvPr>
            <p:cNvSpPr>
              <a:spLocks/>
            </p:cNvSpPr>
            <p:nvPr/>
          </p:nvSpPr>
          <p:spPr bwMode="auto">
            <a:xfrm>
              <a:off x="644899" y="1307951"/>
              <a:ext cx="798438" cy="242888"/>
            </a:xfrm>
            <a:custGeom>
              <a:avLst/>
              <a:gdLst>
                <a:gd name="T0" fmla="*/ 0 w 2218"/>
                <a:gd name="T1" fmla="*/ 0 h 670"/>
                <a:gd name="T2" fmla="*/ 2218 w 2218"/>
                <a:gd name="T3" fmla="*/ 0 h 670"/>
                <a:gd name="T4" fmla="*/ 2218 w 2218"/>
                <a:gd name="T5" fmla="*/ 670 h 670"/>
                <a:gd name="T6" fmla="*/ 0 w 2218"/>
                <a:gd name="T7" fmla="*/ 670 h 670"/>
              </a:gdLst>
              <a:ahLst/>
              <a:cxnLst>
                <a:cxn ang="0">
                  <a:pos x="T0" y="T1"/>
                </a:cxn>
                <a:cxn ang="0">
                  <a:pos x="T2" y="T3"/>
                </a:cxn>
                <a:cxn ang="0">
                  <a:pos x="T4" y="T5"/>
                </a:cxn>
                <a:cxn ang="0">
                  <a:pos x="T6" y="T7"/>
                </a:cxn>
              </a:cxnLst>
              <a:rect l="0" t="0" r="r" b="b"/>
              <a:pathLst>
                <a:path w="2218" h="670">
                  <a:moveTo>
                    <a:pt x="0" y="0"/>
                  </a:moveTo>
                  <a:lnTo>
                    <a:pt x="2218" y="0"/>
                  </a:lnTo>
                  <a:lnTo>
                    <a:pt x="2218" y="670"/>
                  </a:lnTo>
                  <a:lnTo>
                    <a:pt x="0" y="67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sp>
          <p:nvSpPr>
            <p:cNvPr id="198" name="Tab" descr="&lt;Tags&gt;&lt;SMARTRESIZEANCHORS&gt;Absolute,None,Absolute,Absolute&lt;/SMARTRESIZEANCHORS&gt;&lt;/Tags&gt;">
              <a:extLst>
                <a:ext uri="{FF2B5EF4-FFF2-40B4-BE49-F238E27FC236}">
                  <a16:creationId xmlns:a16="http://schemas.microsoft.com/office/drawing/2014/main" id="{E525685E-FB35-4260-B21D-65B3F84AAC5E}"/>
                </a:ext>
              </a:extLst>
            </p:cNvPr>
            <p:cNvSpPr/>
            <p:nvPr/>
          </p:nvSpPr>
          <p:spPr>
            <a:xfrm>
              <a:off x="644899" y="1592441"/>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199" name="Tab" descr="&lt;Tags&gt;&lt;SMARTRESIZEANCHORS&gt;Absolute,None,Absolute,Absolute&lt;/SMARTRESIZEANCHORS&gt;&lt;/Tags&gt;">
              <a:extLst>
                <a:ext uri="{FF2B5EF4-FFF2-40B4-BE49-F238E27FC236}">
                  <a16:creationId xmlns:a16="http://schemas.microsoft.com/office/drawing/2014/main" id="{BFB0F075-34E0-4ABC-A6DB-CD841BAB234C}"/>
                </a:ext>
              </a:extLst>
            </p:cNvPr>
            <p:cNvSpPr/>
            <p:nvPr/>
          </p:nvSpPr>
          <p:spPr>
            <a:xfrm>
              <a:off x="644899" y="1874427"/>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200"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F8VF/OWKXBLXBfZu2KxXqTL9WKS14xwNmneGz/i3vSL7B1h0hBCuzsfhsJ0ntXZlKa1Sc+rOs2YbC1x4wfgBWZ+ni8v2jkheC9E0LzDDPTtbDkr8/q7dbZaETro9mSeLS/ymf81AVmuyzIEIzxVXeZ1XczydFJVZXq2LNqtM5+lnlX1Im06H4zSs+PVKqU+7ziAHsvhmRAvjhle/228GCCDR4RoS/jj9Txb5Q1I6f6gQeRXyj/ykTa27MWQx69zqJV8Jm2kNw/PCK54ivN0y+9ufNYI9M6rA6/joUk+ns3ABQvMKGuHeMsuScb03vNskpdbH4ErH30E8sRePANnHNd5xlPNv3wWhWbabX300Sjd29kZAmjAjL9bzJjbqO1NTQGbWgbUelO9bmuawK3+xJoH5GnbbDpPc/BmOhfmHO5sgJOJCSK8v2VG/Pu/ca/eOGqvbfrJZ0O9jv0/BsdX5+26XqZtvc4j3f6S/kd5adS1/wwwl0I/z+ilm8F7f/6STVJ/WRWz9GnRrKom3xoWZhaOgRn5XUW53CxhQ8S13UeGdaNC8xsHI8XDOigGPqSJKlSmRYyLtir2TtImX87yeiTcd1xfNGk+TLK2vr6RIj9MlTeAAp73UX3mCdp/tZoRAZ/V1QJU29rasmrqjtDsDgtabIKH+RbPNGtJXWydvpvmrN7S/N3NfAaCPK8uLiC3dV3VWx89y4oS/kyVrhlTUDQl9NMG+I9JQxLcPjN5v7o/NvgHr4vFqizOC5q4bEouaoMeuYsGjkKWfqT9fvQ+rgE7fQGLPErPhKmzSekpkA4pDABjquMyY1p5Pltrfx1o+7xo2seMyxEaB7zqfdcTaPM+f00kaovL/I2+vxk7aVIWy3z3vVrvdVqH7Qem0nwF56XIyuIHmE8e3OMmpwmp8/PPPvIn5KO7R+S7NW22JBf+nKRA/OhVPgUzzPqQhSc8JrDYRBgBj6rtAUXgzdhIBv8Keku64V+jDhuemJqeF81Y+IX+jelkNHBdWk9AOab/AggJ5eBQ23KoReQuOnbxT1Ux3TiIi7xNf7GxmR1OU4N1GNE978Ufn+ctyTUpEfzkGWfw7TxrqedVnTeI8Pib6bqu6Y/yWnEBxd5n+gPGPg6G8yGk6JEADw2n/+EGy/G7WhXAIXFGkrB1CdMUs0Dmaed1dcUyRXZ0vSDaWB2/9ZEMs2jSZdWS5C1yE2oZvJvxR8NuJnDqz7hgFH9jYHB4elbcfza8hwcW4aqAASNVXUi8Tu4L+zSb3zwvK+Ihos7z/ByeNiM/xh8RcYy++KZa2ffo9xtea9h15/fEtWefAqT7qi1KJHBaNuxCxBuAIYolSGdk99+JbjBeBT758txB2QzHDRoIBRN6G1LYsfffvpkgnfG/9sevHlefOmEvd26ikyXM9/ok6oD6vpnLG4kWoZMY5ltQrE8lefVrkysEODL8dXvCGDb6fm8ObyQECZ94pewHNDewLKkMz7mIRzTd5wbpx+McazGUQfYL9P2Zn/FsZ+f7J1XbVosbkDCPw94G8kZ9bPtf3oIN8MQj09jjwf52jnye5Zmw45uZKGKK/MfMkbp0/x+bo1sggscN0E7jF1k7H1NW0Bu8iPUn/dbb3qSL/uPPR5TjPL9J6szT7cYx0ic+zFtAu2FC8dyOz96feJYVY9TDpAbE09bbjnFloPL516Werz8t7QTkLYDdQLwNX2/4SsPpky+/2BBR+88NlM9ujrQ9fzcaZvvPAOaRj2/y3LtpLnVwXJIybB4ZpjR8si5KSl+kzUTD2+DjgVwnNMr7J48pa5xnmB3Rb8YIkjvlDOL7+6/ApZmMdS3hKN25QVdRWwoUKWfznBh5Qy4Xj2pOQfOzroX++lxlcdj66F06mAnH05t3/9E5b2U1ZdipNUPY1JEOFe3Hr1vKtjffLdo54ffRpiAHjz8YGgs7JqfNFCQr82wGDN9tHIV9X/sfQjMuJf0PNRAkuEHKfuN7Kk6cIO3k+gyVgdmNQiWNv/d98ckQHDBBKWnWbkG67Pe/OP3o961/3yVpDPrJ/y4/Sn/JSMWPX9D1jvGLajkQTBClnxUUbzkVFJFVClYs35qQZXs3QmOs7W2heUEtdg7px2O1LsWSrUujUjYya4s028Unn9xeAxgPp/le8f0ul6W/8Bemv2v8y2Ee3CBnvTEXOuRY4wlpprcfyHZY/DHpB0wFwvs6/0VrWn3uJMjwBDG8oPh4UHcJR0dZgEUeq2Ov8obyeKdLZExnNNyhZZRovD9ARxti3M1mvFjexNt9g5yDZ8OsqjACJnVl2OVGJV4E2pvJfYNW83oYv8oXZGe3dshPojR/XSyYO6OrOeaB22fZ/bbcbJ6hvm8cJr9hLWF3of09en29ngil0XEPzkY8OsY9msb2H5mex14W5aRaL7uq1n9uMK5e1xam8MimtwYCfANhxHT5Gq4dnptjAA9nrGxnky3T3TfN12Fq1aPRsPYb1A3Cm6SdZuvlLCPxb2iJDiYr/sbVnDxn51DpRDOjblQV768lBLHnWdOClO/nT3Q/Oi+WWVneXmcOKuTbrZpv9Ewiy9h4IpickOtV3+z23JD/f12R2qL8dElLXshONzxvcNizZkoeG1RxVSN8mFxjFaCo08fTI4oGH9+dHkk8+F5rQLoIQOtMrRkyUHhy/ZN5TZ9k5fOKAjxk0P0FOsHqZppIuzEgbs1oOfmC+tJYhL/a1aUl+Wvv9m6NcTgZCKJi4uzFKqvzN9WWwMKH0bXhn5sZQrLjm56ib1d18QOsjvx/YpJAgf4s4dOflWn66GVWN7SMyktlF6SAl/5KKw+IlwqxzgpnSqcxXGjDy33QK7gWmHqAhts5yeqvMaE8k5FlTPerICUrmjdOo9M//e/exwPl6N72OzYJyi+KaV01Fc3hl+fnxTSnqazz8RdNxehy4nLRVJ/X1XqFuMKDIDaHQOx2vnhVtcy1+G7nnL6MI4SnH2a/yBbBii+AfES2J6UEyUfvb78YcTGS6QV+P2vzBaJJD9/P7ec3OFcegJtTyjf5VpsWC/Hc8D6eIFjY5WDhM2+UMkObwgP/uUV/eDyVkfqd3ewXmocX56fZ8hXppKzJXyuoAaMee26knXluOSY8VjzeUzKO1618sJHPY4/09u2sgXv8rCa+39grRUsU/LTc6Rui1dfs74X2A5kakqfY8x6kxONcU/LChbC3TYubp88iQ4H40HOLRQXz2CgzTEyCUpDzr0ns92OlZ3Wek0gvvmZnP5eclL6mmZq2+ez/3SzVnVwZyXsC+bnhS7c8+kPlSaT2v2ZHlj8Yxu7PImf4tPn/2JTu/X94Svd+lqfU0Ob/3VN6y2aDyY/Y8x7EAiN1xvoes4LnCwqo5lk5VhAUyn05+WlS5u+nYm9Bhq+/TI3nVgS8BeEGh+t82ZvGvHlBffhLzTJwbMnEbZBLoDxUgXBp+D1dUaQIyEj6G/sX8iHpz/xMOvj9k6ptq8UNPDGYeLBG96YU/W3g93JPN0K/XWKRoGEx/OTLL07fTXNe60uj6dsB9kAU+ry6uMjr8WldV/XWR8+yAqnGtqL8D01OVlL+UYkqCNPnlLhZTvP0nKJ8SteK+6PTOqZlSEIgGrPjiecU8dyUw7whO3LMy79IY2GJFHxGQ0A6w4bQXyOhIQpUs+nvtYbrr/q7JHVsbW5gZgYjvQ2CLuiWkrI2yt9i8b0uPtvp7qbIVQBQOr5azt5UmgjvQbVj201/j4197X0/fXTTOg6/IokimkXTnXxwq0WgYOy/q7escZN5uEF9Eq88XdN6+hRcgU6cJtv8YmQYPo5jC5VkYhOcjXp36Cvrb0Un8YMTOQFRpAsI3QeSJ4brzz6Z3pMI7uWACN7C/dcbfMivwbDfD9bYZmfEMA57yEFDeMkChJQ6wSk3uY0bLT7YrjfAD2a5G/Nft3CDYpht1NDd5xZ94BEp83qCCuv0+72NGth/nEJFDsCDs3mB139+9p0p89ySQnjOyyqjRd9VNoVxjYu/4RuyMIHyxFILWZaoxtj03XeLWTsna7Q/3tvb3/v0/JZTgMcjvHTR0ef82SfhZ9LdJ2aQX7M3TFCnM/rolsBuEaPgudmdNc8PaYYx6IFJ3PCVmd974739e9/07H5NcPHp+2ZYZaMi9h8fIcloSDb8lv1k4ZrV67xF2tVXRiNxj2+tksh6nr5bZeQ4IO1BSzrnhOM0bxryyW+pazr5pJtNjP+8Bxv/8LQnnvdADE9IBKuF3CfCWI/7HP5J8JHhv92d8/dA1jy9/gKDd0N/JMydEdySK/HcUr/hub2Ow/Nh86AS7j74dl5czNvOPEgr/xNt9g3Mg0IKJ2Jzh+FE3N7G4LnlPNxaYdV5u66XPqq3QOb/5dm2rg/4YTm39/j41skiPBtGuClplM1mXgqmYRayKaEYsHieq/+h4YR+DuB9M0Wv8kV1SXksJIdsrMq5rA9NF11WxUzBqz+y9XUzRbv//8sURXNCG6D28jmfvUc+B89xb80zguEGBMJEDYnxDXG4G5/wQID9phcHVcVtAPwcCnvNwwwF6WuLfOfP9xTpJm9Foh83eZ5O6/z8M0iyzVp/dPfIJq6/rmRr7vpGiT6vavJkicGLSKKUROmQvjj6LN2hn9vbt5fzQS5xElZ8f4jmXd48breKgSx8XEV5K83DLvb7Yu6ADuEdLHAPJIAj/HTroODrYLx3I8ba7SaM+x+Gui3+sjfUAMaAfODj16t8WpwXavBmRU3DgDKozslQQ2InWe1JxJA0GEnIl+uFF9m4Bh1K3iCxb+acJqX1mhpINasyuyalkk2MQiFN3ebL9j1klTzV0XvqjQEsJnlZXX1NLCTS+4YQKREx6TrW+6OCGOobQqTm8OBrY/IKrwesqz9+yf8D4cvVEElXAAA=&lt;/Code&gt;&lt;CodeSignature&gt;EYrRuZ5682VjXIUK8v5NDFbyx/Dx0zIPKqzdh2E/S+NrqCj0iplVARoS/UKwdlMOjv9OJEQ27Vy6ZcIdshN6QuJksxGMm0Gc+HVIGjhnA6EPA9/B/rioWlW/bBYjdz1E5J8BuKsjDAyqBBg/LAgisK7Qg/Oe0N6vrlnTXSUqFbvB4qQnM/z1mFqYAo433YV8QQS1mhSyxhQht7Hxj8W1rHcgi3b4SXKSXmruSKCj7qpGTfLhwcJqkzCeb85yf041PU9l5mQtAscy+wTnTUrCHCff72DYsgAPjvhuBpT5bomROZVs0451B2nw2AY6I4oJWxqDWQY4HWxgurXtAGe2Fg==&lt;/CodeSignature&gt;&lt;/SmartOptions&gt;&lt;SmartResize enabled=&quot;True&quot; minWidth=&quot;0&quot; minHeight=&quot;0&quot; /&gt;&lt;/SmartSettings&gt;">
            <a:extLst>
              <a:ext uri="{FF2B5EF4-FFF2-40B4-BE49-F238E27FC236}">
                <a16:creationId xmlns:a16="http://schemas.microsoft.com/office/drawing/2014/main" id="{1830BD8D-0443-429C-BD2D-323104ECC98A}"/>
              </a:ext>
            </a:extLst>
          </p:cNvPr>
          <p:cNvGrpSpPr/>
          <p:nvPr>
            <p:custDataLst>
              <p:tags r:id="rId8"/>
            </p:custDataLst>
          </p:nvPr>
        </p:nvGrpSpPr>
        <p:grpSpPr>
          <a:xfrm>
            <a:off x="5809779" y="4146513"/>
            <a:ext cx="798438" cy="1397821"/>
            <a:chOff x="644899" y="1212029"/>
            <a:chExt cx="798438" cy="1397821"/>
          </a:xfrm>
          <a:solidFill>
            <a:srgbClr val="FFFFFF"/>
          </a:solidFill>
        </p:grpSpPr>
        <p:cxnSp>
          <p:nvCxnSpPr>
            <p:cNvPr id="201" name="Line 1" descr="&lt;Tags&gt;&lt;SMARTRESIZEANCHORS&gt;Absolute,None,Absolute,None&lt;/SMARTRESIZEANCHORS&gt;&lt;/Tags&gt;">
              <a:extLst>
                <a:ext uri="{FF2B5EF4-FFF2-40B4-BE49-F238E27FC236}">
                  <a16:creationId xmlns:a16="http://schemas.microsoft.com/office/drawing/2014/main" id="{B2EA1FC3-534E-4BD4-88B8-A52481B0EA4B}"/>
                </a:ext>
              </a:extLst>
            </p:cNvPr>
            <p:cNvCxnSpPr/>
            <p:nvPr/>
          </p:nvCxnSpPr>
          <p:spPr>
            <a:xfrm flipV="1">
              <a:off x="644899" y="1212029"/>
              <a:ext cx="0" cy="380412"/>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02" name="Line 2" descr="&lt;Tags&gt;&lt;SMARTRESIZEANCHORS&gt;Absolute,Absolute,Absolute,None&lt;/SMARTRESIZEANCHORS&gt;&lt;/Tags&gt;">
              <a:extLst>
                <a:ext uri="{FF2B5EF4-FFF2-40B4-BE49-F238E27FC236}">
                  <a16:creationId xmlns:a16="http://schemas.microsoft.com/office/drawing/2014/main" id="{224E4CA2-D67A-47B1-834F-2BD6D330521E}"/>
                </a:ext>
              </a:extLst>
            </p:cNvPr>
            <p:cNvCxnSpPr/>
            <p:nvPr/>
          </p:nvCxnSpPr>
          <p:spPr>
            <a:xfrm>
              <a:off x="644899" y="1832740"/>
              <a:ext cx="0" cy="77711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203" name="Tab Selected" descr="&lt;Tags&gt;&lt;SMARTRESIZEANCHORS&gt;Absolute,None,Absolute,Absolute&lt;/SMARTRESIZEANCHORS&gt;&lt;/Tags&gt;">
              <a:extLst>
                <a:ext uri="{FF2B5EF4-FFF2-40B4-BE49-F238E27FC236}">
                  <a16:creationId xmlns:a16="http://schemas.microsoft.com/office/drawing/2014/main" id="{D0666832-528A-43D8-9179-0562DA6E2D92}"/>
                </a:ext>
              </a:extLst>
            </p:cNvPr>
            <p:cNvSpPr>
              <a:spLocks/>
            </p:cNvSpPr>
            <p:nvPr/>
          </p:nvSpPr>
          <p:spPr bwMode="auto">
            <a:xfrm>
              <a:off x="644899" y="1592441"/>
              <a:ext cx="798438" cy="242888"/>
            </a:xfrm>
            <a:custGeom>
              <a:avLst/>
              <a:gdLst>
                <a:gd name="T0" fmla="*/ 0 w 2218"/>
                <a:gd name="T1" fmla="*/ 0 h 670"/>
                <a:gd name="T2" fmla="*/ 2218 w 2218"/>
                <a:gd name="T3" fmla="*/ 0 h 670"/>
                <a:gd name="T4" fmla="*/ 2218 w 2218"/>
                <a:gd name="T5" fmla="*/ 670 h 670"/>
                <a:gd name="T6" fmla="*/ 0 w 2218"/>
                <a:gd name="T7" fmla="*/ 670 h 670"/>
              </a:gdLst>
              <a:ahLst/>
              <a:cxnLst>
                <a:cxn ang="0">
                  <a:pos x="T0" y="T1"/>
                </a:cxn>
                <a:cxn ang="0">
                  <a:pos x="T2" y="T3"/>
                </a:cxn>
                <a:cxn ang="0">
                  <a:pos x="T4" y="T5"/>
                </a:cxn>
                <a:cxn ang="0">
                  <a:pos x="T6" y="T7"/>
                </a:cxn>
              </a:cxnLst>
              <a:rect l="0" t="0" r="r" b="b"/>
              <a:pathLst>
                <a:path w="2218" h="670">
                  <a:moveTo>
                    <a:pt x="0" y="0"/>
                  </a:moveTo>
                  <a:lnTo>
                    <a:pt x="2218" y="0"/>
                  </a:lnTo>
                  <a:lnTo>
                    <a:pt x="2218" y="670"/>
                  </a:lnTo>
                  <a:lnTo>
                    <a:pt x="0" y="67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204" name="Tab" descr="&lt;Tags&gt;&lt;SMARTRESIZEANCHORS&gt;Absolute,None,Absolute,Absolute&lt;/SMARTRESIZEANCHORS&gt;&lt;/Tags&gt;">
              <a:extLst>
                <a:ext uri="{FF2B5EF4-FFF2-40B4-BE49-F238E27FC236}">
                  <a16:creationId xmlns:a16="http://schemas.microsoft.com/office/drawing/2014/main" id="{0D184211-759D-49F1-B9A7-DA316EACA0A2}"/>
                </a:ext>
              </a:extLst>
            </p:cNvPr>
            <p:cNvSpPr/>
            <p:nvPr/>
          </p:nvSpPr>
          <p:spPr>
            <a:xfrm>
              <a:off x="644899" y="1307951"/>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sp>
          <p:nvSpPr>
            <p:cNvPr id="205" name="Tab" descr="&lt;Tags&gt;&lt;SMARTRESIZEANCHORS&gt;Absolute,None,Absolute,Absolute&lt;/SMARTRESIZEANCHORS&gt;&lt;/Tags&gt;">
              <a:extLst>
                <a:ext uri="{FF2B5EF4-FFF2-40B4-BE49-F238E27FC236}">
                  <a16:creationId xmlns:a16="http://schemas.microsoft.com/office/drawing/2014/main" id="{980181C6-3CA3-4BF9-9CDA-09057819BC00}"/>
                </a:ext>
              </a:extLst>
            </p:cNvPr>
            <p:cNvSpPr/>
            <p:nvPr/>
          </p:nvSpPr>
          <p:spPr>
            <a:xfrm>
              <a:off x="644899" y="1874427"/>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206"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F8VF/OWKXBLXBfZu2KxXqTL9WKS14xwNmneGz/i3vSL7B1h0hBCuzsfhsJ0ntXZlKa1Sc+rOs2YbC1x4wfgBWZ+ni8v2jkheC9E0LzDDPTtbDkr8/q7dbZaETro9mSeLS/ymf81AVmuyzIEIzxVXeZ1XczydFJVZXq2LNqtM5+lnlX1Im06H4zSs+PVKqU+7ziAHsvhmRAvjhle/228GCCDR4RoS/jj9Txb5Q1I6f6gQeRXyj/ykTa27MWQx69zqJV8Jm2kNw/PCK54ivN0y+9ufNYI9M6rA6/joUk+ns3ABQvMKGuHeMsuScb03vNskpdbH4ErH30E8sRePANnHNd5xlPNv3wWhWbabX300Sjd29kZAmjAjL9bzJjbqO1NTQGbWgbUelO9bmuawK3+xJoH5GnbbDpPc/BmOhfmHO5sgJOJCSK8v2VG/Pu/ca/eOGqvbfrJZ0O9jv0/BsdX5+26XqZtvc4j3f6S/kd5adS1/wwwl0I/z+ilm8F7f/6STVJ/WRWz9GnRrKom3xoWZhaOgRn5XUW53CxhQ8S13UeGdaNC8xsHI8XDOigGPqSJKlSmRYyLtir2TtImX87yeiTcd1xfNGk+TLK2vr6RIj9MlTeAAp73UX3mCdp/tZoRAZ/V1QJU29rasmrqjtDsDgtabIKH+RbPNGtJXWydvpvmrN7S/N3NfAaCPK8uLiC3dV3VWx89y4oS/kyVrhlTUDQl9NMG+I9JQxLcPjN5v7o/NvgHr4vFqizOC5q4bEouaoMeuYsGjkKWfqT9fvQ+rgE7fQGLPErPhKmzSekpkA4pDABjquMyY1p5Pltrfx1o+7xo2seMyxEaB7zqfdcTaPM+f00kaovL/I2+vxk7aVIWy3z3vVrvdVqH7Qem0nwF56XIyuIHmE8e3OMmpwmp8/PPPvIn5KO7R+S7NW22JBf+nKRA/OhVPgUzzPqQhSc8JrDYRBgBj6rtAUXgzdhIBv8Keku64V+jDhuemJqeF81Y+IX+jelkNHBdWk9AOab/AggJ5eBQ23KoReQuOnbxT1Ux3TiIi7xNf7GxmR1OU4N1GNE978Ufn+ctyTUpEfzkGWfw7TxrqedVnTeI8Pib6bqu6Y/yWnEBxd5n+gPGPg6G8yGk6JEADw2n/+EGy/G7WhXAIXFGkrB1CdMUs0Dmaed1dcUyRXZ0vSDaWB2/9ZEMs2jSZdWS5C1yE2oZvJvxR8NuJnDqz7hgFH9jYHB4elbcfza8hwcW4aqAASNVXUi8Tu4L+zSb3zwvK+Ihos7z/ByeNiM/xh8RcYy++KZa2ffo9xtea9h15/fEtWefAqT7qi1KJHBaNuxCxBuAIYolSGdk99+JbjBeBT758txB2QzHDRoIBRN6G1LYsfffvpkgnfG/9sevHlefOmEvd26ikyXM9/ok6oD6vpnLG4kWoZMY5ltQrE8lefVrkysEODL8dXvCGDb6fm8ObyQECZ94pewHNDewLKkMz7mIRzTd5wbpx+McazGUQfYL9P2Zn/FsZ+f7J1XbVosbkDCPw94G8kZ9bPtf3oIN8MQj09jjwf52jnye5Zmw45uZKGKK/MfMkbp0/x+bo1sggscN0E7jF1k7H1NW0Bu8iPUn/dbb3qSL/uPPR5TjPL9J6szT7cYx0ic+zFtAu2FC8dyOz96feJYVY9TDpAbE09bbjnFloPL516Werz8t7QTkLYDdQLwNX2/4SsPpky+/2BBR+88NlM9ujrQ9fzcaZvvPAOaRj2/y3LtpLnVwXJIybB4ZpjR8si5KSl+kzUTD2+DjgVwnNMr7J48pa5xnmB3Rb8YIkjvlDOL7+6/ApZmMdS3hKN25QVdRWwoUKWfznBh5Qy4Xj2pOQfOzroX++lxlcdj66F06mAnH05t3/9E5b2U1ZdipNUPY1JEOFe3Hr1vKtjffLdo54ffRpiAHjz8YGgs7JqfNFCQr82wGDN9tHIV9X/sfQjMuJf0PNRAkuEHKfuN7Kk6cIO3k+gyVgdmNQiWNv/d98ckQHDBBKWnWbkG67Pe/OP3o961/3yVpDPrJ/y4/Sn/JSMWPX9D1jvGLajkQTBClnxUUbzkVFJFVClYs35qQZXs3QmOs7W2heUEtdg7px2O1LsWSrUujUjYya4s028Unn9xeAxgPp/le8f0ul6W/8Bemv2v8y2Ee3CBnvTEXOuRY4wlpprcfyHZY/DHpB0wFwvs6/0VrWn3uJMjwBDG8oPh4UHcJR0dZgEUeq2Ov8obyeKdLZExnNNyhZZRovD9ARxti3M1mvFjexNt9g5yDZ8OsqjACJnVl2OVGJV4E2pvJfYNW83oYv8oXZGe3dshPojR/XSyYO6OrOeaB22fZ/bbcbJ6hvm8cJr9hLWF3of09en29ngil0XEPzkY8OsY9msb2H5mex14W5aRaL7uq1n9uMK5e1xam8MimtwYCfANhxHT5Gq4dnptjAA9nrGxnky3T3TfN12Fq1aPRsPYb1A3Cm6SdZuvlLCPxb2iJDiYr/sbVnDxn51DpRDOjblQV768lBLHnWdOClO/nT3Q/Oi+WWVneXmcOKuTbrZpv9Ewiy9h4IpickOtV3+z23JD/f12R2qL8dElLXshONzxvcNizZkoeG1RxVSN8mFxjFaCo08fTI4oGH9+dHkk8+F5rQLoIQOtMrRkyUHhy/ZN5TZ9k5fOKAjxk0P0FOsHqZppIuzEgbs1oOfmC+tJYhL/a1aUl+Wvv9m6NcTgZCKJi4uzFKqvzN9WWwMKH0bXhn5sZQrLjm56ib1d18QOsjvx/YpJAgf4s4dOflWn66GVWN7SMyktlF6SAl/5KKw+IlwqxzgpnSqcxXGjDy33QK7gWmHqAhts5yeqvMaE8k5FlTPerICUrmjdOo9M//e/exwPl6N72OzYJyi+KaV01Fc3hl+fnxTSnqazz8RdNxehy4nLRVJ/X1XqFuMKDIDaHQOx2vnhVtcy1+G7nnL6MI4SnH2a/yBbBii+AfES2J6UEyUfvb78YcTGS6QV+P2vzBaJJD9/P7ec3OFcegJtTyjf5VpsWC/Hc8D6eIFjY5WDhM2+UMkObwgP/uUV/eDyVkfqd3ewXmocX56fZ8hXppKzJXyuoAaMee26knXluOSY8VjzeUzKO1618sJHPY4/09u2sgXv8rCa+39grRUsU/LTc6Rui1dfs74X2A5kakqfY8x6kxONcU/LChbC3TYubp88iQ4H40HOLRQXz2CgzTEyCUpDzr0ns92OlZ3Wek0gvvmZnP5eclL6mmZq2+ez/3SzVnVwZyXsC+bnhS7c8+kPlSaT2v2ZHlj8Yxu7PImf4tPn/2JTu/X94Svd+lqfU0Ob/3VN6y2aDyY/Y8x7EAiN1xvoes4LnCwqo5lk5VhAUyn05+WlS5u+nYm9Bhq+/TI3nVgS8BeEGh+t82ZvGvHlBffhLzTJwbMnEbZBLoDxUgXBp+D1dUaQIyEj6G/sX8iHpz/xMOvj9k6ptq8UNPDGYeLBG96YU/W3g93JPN0K/XWKRoGEx/OTLL07fTXNe60uj6dsB9kAU+ry6uMjr8WldV/XWR8+yAqnGtqL8D01OVlL+UYkqCNPnlLhZTvP0nKJ8SteK+6PTOqZlSEIgGrPjiecU8dyUw7whO3LMy79IY2GJFHxGQ0A6w4bQXyOhIQpUs+nvtYbrr/q7JHVsbW5gZgYjvQ2CLuiWkrI2yt9i8b0uPtvp7qbIVQBQOr5azt5UmgjvQbVj201/j4197X0/fXTTOg6/IokimkXTnXxwq0WgYOy/q7escZN5uEF9Eq88XdN6+hRcgU6cJtv8YmQYPo5jC5VkYhOcjXp36Cvrb0Un8YMTOQFRpAsI3QeSJ4brzz6Z3pMI7uWACN7C/dcbfMivwbDfD9bYZmfEMA57yEFDeMkChJQ6wSk3uY0bLT7YrjfAD2a5G/Nft3CDYpht1NDd5xZ94BEp83qCCuv0+72NGth/nEJFDsCDs3mB139+9p0p89ySQnjOyyqjRd9VNoVxjYu/4RuyMIHyxFILWZaoxtj03XeLWTsna7Q/3tvb3/v0/JZTgMcjvHTR0ef82SfhZ9LdJ2aQX7M3TFCnM/rolsBuEaPgudmdNc8PaYYx6IFJ3PCVmd974739e9/07H5NcPHp+2ZYZaMi9h8fIcloSDb8lv1k4ZrV67xF2tVXRiNxj2+tksh6nr5bZeQ4IO1BSzrnhOM0bxryyW+pazr5pJtNjP+8Bxv/8LQnnvdADE9IBKuF3CfCWI/7HP5J8JHhv92d8/dA1jy9/gKDd0N/JMydEdySK/HcUr/hub2Ow/Nh86AS7j74dl5czNvOPEgr/xNt9g3Mg0IKJ2Jzh+FE3N7G4LnlPNxaYdV5u66XPqq3QOb/5dm2rg/4YTm39/j41skiPBtGuClplM1mXgqmYRayKaEYsHieq/+h4YR+DuB9M0Wv8kV1SXksJIdsrMq5rA9NF11WxUzBqz+y9XUzRbv//8sURXNCG6D28jmfvUc+B89xb80zguEGBMJEDYnxDXG4G5/wQID9phcHVcVtAPwcCnvNwwwF6WuLfOfP9xTpJm9Foh83eZ5O6/z8M0iyzVp/dPfIJq6/rmRr7vpGiT6vavJkicGLSKKUROmQvjj6LN2hn9vbt5fzQS5xElZ8f4jmXd48breKgSx8XEV5K83DLvb7Yu6ADuEdLHAPJIAj/HTroODrYLx3I8ba7SaM+x+Gui3+sjfUAMaAfODj16t8WpwXavBmRU3DgDKozslQQ2InWe1JxJA0GEnIl+uFF9m4Bh1K3iCxb+acJqX1mhpINasyuyalkk2MQiFN3ebL9j1klTzV0XvqjQEsJnlZXX1NLCTS+4YQKREx6TrW+6OCGOobQqTm8OBrY/IKrwesqz9+yf8D4cvVEElXAAA=&lt;/Code&gt;&lt;CodeSignature&gt;EYrRuZ5682VjXIUK8v5NDFbyx/Dx0zIPKqzdh2E/S+NrqCj0iplVARoS/UKwdlMOjv9OJEQ27Vy6ZcIdshN6QuJksxGMm0Gc+HVIGjhnA6EPA9/B/rioWlW/bBYjdz1E5J8BuKsjDAyqBBg/LAgisK7Qg/Oe0N6vrlnTXSUqFbvB4qQnM/z1mFqYAo433YV8QQS1mhSyxhQht7Hxj8W1rHcgi3b4SXKSXmruSKCj7qpGTfLhwcJqkzCeb85yf041PU9l5mQtAscy+wTnTUrCHCff72DYsgAPjvhuBpT5bomROZVs0451B2nw2AY6I4oJWxqDWQY4HWxgurXtAGe2Fg==&lt;/CodeSignature&gt;&lt;/SmartOptions&gt;&lt;SmartResize enabled=&quot;True&quot; minWidth=&quot;0&quot; minHeight=&quot;0&quot; /&gt;&lt;/SmartSettings&gt;">
            <a:extLst>
              <a:ext uri="{FF2B5EF4-FFF2-40B4-BE49-F238E27FC236}">
                <a16:creationId xmlns:a16="http://schemas.microsoft.com/office/drawing/2014/main" id="{993ABDB6-BF65-4166-955A-C44DC0BEE7B8}"/>
              </a:ext>
            </a:extLst>
          </p:cNvPr>
          <p:cNvGrpSpPr/>
          <p:nvPr>
            <p:custDataLst>
              <p:tags r:id="rId9"/>
            </p:custDataLst>
          </p:nvPr>
        </p:nvGrpSpPr>
        <p:grpSpPr>
          <a:xfrm>
            <a:off x="6926078" y="4146513"/>
            <a:ext cx="798438" cy="1397821"/>
            <a:chOff x="644899" y="1212029"/>
            <a:chExt cx="798438" cy="1397821"/>
          </a:xfrm>
          <a:solidFill>
            <a:srgbClr val="FFFFFF"/>
          </a:solidFill>
        </p:grpSpPr>
        <p:cxnSp>
          <p:nvCxnSpPr>
            <p:cNvPr id="207" name="Line 1" descr="&lt;Tags&gt;&lt;SMARTRESIZEANCHORS&gt;Absolute,None,Absolute,None&lt;/SMARTRESIZEANCHORS&gt;&lt;/Tags&gt;">
              <a:extLst>
                <a:ext uri="{FF2B5EF4-FFF2-40B4-BE49-F238E27FC236}">
                  <a16:creationId xmlns:a16="http://schemas.microsoft.com/office/drawing/2014/main" id="{B7A5777B-D842-4CFD-8E71-46371CE9B83C}"/>
                </a:ext>
              </a:extLst>
            </p:cNvPr>
            <p:cNvCxnSpPr/>
            <p:nvPr/>
          </p:nvCxnSpPr>
          <p:spPr>
            <a:xfrm flipV="1">
              <a:off x="644899" y="1212029"/>
              <a:ext cx="0" cy="662398"/>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08" name="Line 2" descr="&lt;Tags&gt;&lt;SMARTRESIZEANCHORS&gt;Absolute,Absolute,Absolute,None&lt;/SMARTRESIZEANCHORS&gt;&lt;/Tags&gt;">
              <a:extLst>
                <a:ext uri="{FF2B5EF4-FFF2-40B4-BE49-F238E27FC236}">
                  <a16:creationId xmlns:a16="http://schemas.microsoft.com/office/drawing/2014/main" id="{B19756F7-A56E-46D2-8027-8BABB1FD4FEB}"/>
                </a:ext>
              </a:extLst>
            </p:cNvPr>
            <p:cNvCxnSpPr/>
            <p:nvPr/>
          </p:nvCxnSpPr>
          <p:spPr>
            <a:xfrm>
              <a:off x="644899" y="2114726"/>
              <a:ext cx="0" cy="495124"/>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209" name="Tab Selected" descr="&lt;Tags&gt;&lt;SMARTRESIZEANCHORS&gt;Absolute,None,Absolute,Absolute&lt;/SMARTRESIZEANCHORS&gt;&lt;/Tags&gt;">
              <a:extLst>
                <a:ext uri="{FF2B5EF4-FFF2-40B4-BE49-F238E27FC236}">
                  <a16:creationId xmlns:a16="http://schemas.microsoft.com/office/drawing/2014/main" id="{B4761E26-4F88-4A31-969B-50F1D82BD146}"/>
                </a:ext>
              </a:extLst>
            </p:cNvPr>
            <p:cNvSpPr>
              <a:spLocks/>
            </p:cNvSpPr>
            <p:nvPr/>
          </p:nvSpPr>
          <p:spPr bwMode="auto">
            <a:xfrm>
              <a:off x="644899" y="1874427"/>
              <a:ext cx="798438" cy="242888"/>
            </a:xfrm>
            <a:custGeom>
              <a:avLst/>
              <a:gdLst>
                <a:gd name="T0" fmla="*/ 0 w 2218"/>
                <a:gd name="T1" fmla="*/ 0 h 670"/>
                <a:gd name="T2" fmla="*/ 2218 w 2218"/>
                <a:gd name="T3" fmla="*/ 0 h 670"/>
                <a:gd name="T4" fmla="*/ 2218 w 2218"/>
                <a:gd name="T5" fmla="*/ 670 h 670"/>
                <a:gd name="T6" fmla="*/ 0 w 2218"/>
                <a:gd name="T7" fmla="*/ 670 h 670"/>
              </a:gdLst>
              <a:ahLst/>
              <a:cxnLst>
                <a:cxn ang="0">
                  <a:pos x="T0" y="T1"/>
                </a:cxn>
                <a:cxn ang="0">
                  <a:pos x="T2" y="T3"/>
                </a:cxn>
                <a:cxn ang="0">
                  <a:pos x="T4" y="T5"/>
                </a:cxn>
                <a:cxn ang="0">
                  <a:pos x="T6" y="T7"/>
                </a:cxn>
              </a:cxnLst>
              <a:rect l="0" t="0" r="r" b="b"/>
              <a:pathLst>
                <a:path w="2218" h="670">
                  <a:moveTo>
                    <a:pt x="0" y="0"/>
                  </a:moveTo>
                  <a:lnTo>
                    <a:pt x="2218" y="0"/>
                  </a:lnTo>
                  <a:lnTo>
                    <a:pt x="2218" y="670"/>
                  </a:lnTo>
                  <a:lnTo>
                    <a:pt x="0" y="67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sp>
          <p:nvSpPr>
            <p:cNvPr id="210" name="Tab" descr="&lt;Tags&gt;&lt;SMARTRESIZEANCHORS&gt;Absolute,None,Absolute,Absolute&lt;/SMARTRESIZEANCHORS&gt;&lt;/Tags&gt;">
              <a:extLst>
                <a:ext uri="{FF2B5EF4-FFF2-40B4-BE49-F238E27FC236}">
                  <a16:creationId xmlns:a16="http://schemas.microsoft.com/office/drawing/2014/main" id="{76674C37-5E6F-49DE-A0D9-5DC527E7ADFD}"/>
                </a:ext>
              </a:extLst>
            </p:cNvPr>
            <p:cNvSpPr/>
            <p:nvPr/>
          </p:nvSpPr>
          <p:spPr>
            <a:xfrm>
              <a:off x="644899" y="1592441"/>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211" name="Tab" descr="&lt;Tags&gt;&lt;SMARTRESIZEANCHORS&gt;Absolute,None,Absolute,Absolute&lt;/SMARTRESIZEANCHORS&gt;&lt;/Tags&gt;">
              <a:extLst>
                <a:ext uri="{FF2B5EF4-FFF2-40B4-BE49-F238E27FC236}">
                  <a16:creationId xmlns:a16="http://schemas.microsoft.com/office/drawing/2014/main" id="{7C41FADA-6A95-46AB-9578-3741BCF715D3}"/>
                </a:ext>
              </a:extLst>
            </p:cNvPr>
            <p:cNvSpPr/>
            <p:nvPr/>
          </p:nvSpPr>
          <p:spPr>
            <a:xfrm>
              <a:off x="644899" y="1307951"/>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212"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N9UKx7/LTFdZO+KxXqRLteLSV4zutmkeW/siHfTL7J3hEdD6OzufBgK03lWZ1Oa1CY9r+o0Y6K1xIsfgBdY+Xm+vGjnhOC9EEHzDrPPt7PlrMzr79bZakXooNuTeba8yGf+1wRkuS7LEIxwVHWZ13Uxy9NJVZXp2bJot858hnpW1Yu06XwwSs+OV6uU+rzjAHoMh2dCnDhmeP238WKADB4RoS3hjtfzbJU3IKX7gwaRXyn3yEfa2DIXQx6/zqFU8pm0kd48PCO44inO0y2/u/FZI9A7rw68jocm+Xg2AxcsMKOsG+ItuyQZ03vPs0lebn0Ernz0EcgTe/EMnHFc5xlPNf/yWRSaabf10UejdG9nZwigATP+bjFjbqO2NzUFbGoZUOtN9bqtaQK3+hNrHpCnbbPpPM3Bm+lcmHO4swFOJiaI8P6WGfHv/8a9euOovbbpJ58N9Tr2/xgcX52363qZtvU6j3T7S/of5aVR1v4zwFwK/Tyjl24G7/35SzZJ/WVVzNKnRbOqmnxrWJhZOAZm5HcV5XKzhA0R13YfGdaNCs1vHIwUD+ugGPiQJqpQmRYxLtqq2DdJm3w5y+uRcN9xfdGk+TDJ2vr6Ror8MFXeAAp43kf1mSdo/9VqRgR8VlcLUG1ra8uqqTtCszssaLEJHuZbPNOsJXWxdfpumrN6S/N3N/MZCPK8uriA3NZ1VW999CwrSngzVbpmTEHRlNBPG+A/Jg1JcPvM5P3q/tjgH7wuFquyOC9o4rIpOagNeuQuGjgKWfqR9vvR+7gG7PIFLPIoPROmzialp0A6pDAAjKmOy4xp5Xlsrf11oO3zomkfMy5HaBzwqvddT6DN+/w1kagtLvM3+v5m7KRJWSzz3fdqvddpHbYfmErzFZyXIiuLH2A+eXCPm5wmpM7PP/vIn5CP7h6R79a02ZIc+HOSAvGiV/kUzDDrQxae8JjAYhNhBDyqtgcUgTdjIxn8K+gt6YZ/jTpseGJqel40Y+EX+jemk9HAdWk9AeWY/gsgJJSDQ23LoRaRu+jYxT9VxXTjIC7yNv3FxmZ2OE0N1mFE97wXf3yetyTXpETwk2ecwbfzrKWeV3XeIL7jb6bruqY/ymvFBRR7n+kPGPs4GM6HkKJHAjw0nP6HGyzH72pVAAfEGUnC1iVMU8wCmaed19UVyxTZ0fWCaGN1/NZHMsyiSZdVS5K3yE2oZfBuxh8Nu5nAqT/jglH8jYHB4elZcf/Z8B4eWISrAgaMVHUh0Tq5L+zTbH7zvKyIh4g6z/NzeNqM/Bh/RMQx+iIF1vY9CbI3vdaw687viWvPPgVI91VblEjftGzYhYg3AEMUS5DOyO6/E91gvAp88uW5g7IZjhs0EAom9DaksGPvv30zQTrjf+2PXz2uPnXCXu7cRCdLmO/1SdQB9X0zlzcSLUInMcy3oFifSvLq1yZXCHBk+Ov2hDFs9P3eHN5ICBI+8UrZD2huYFlSGZ5zEY9ous8N0o/HOdZiKLu5r/RnfsaznZ3vn1RtWy1uQMI8DnsbyBv1se1/eQs2wBOPTGOPB/vbeXExV3bD4IKOb2aiiCnyHzNH6tL9f2yOboEIHjdAO41fZO18TFlBb/Ai1p/0W297ky76jz8fUY7z/CapM0+3G8dIn/gwbwHthgnFczs+e3/iWVaMUQ+TGhBPW287xpWByudfl3q+/rS0E5C3AHYD8TZ8veErDadPvvxiQ0TtPzdQPrs50vb83WiY7T8DmEc+vslz76a51MFxScqweWSY0vDJuigpfZE2Ew1vg48Hcp3QKO+fPKascZ5hdkS/GSNI7pQziO/vvwKXZjLWtYSjdOcGXUVtKVCknM1zYuQNuVw8qjkFzc+6Fvrrc5XFYeujd+lgJhxPb979R+e8ldWUYafWDGFTRzpUtB+/binb3ny3aOeE30ebghw8/mBoLOyYnDZTkKzMsxkwfLdxFPZ97X8IzbiU9D/UQJDgBin7je+pOHGCtJPrM1QGZjcKlTT+3vfFJ0NwwASlpFm7Bemy3//i9KPft/59l6Qx6Cf/u/wo/SUjFT9+Qdc7xi+q5UAwQZR+VlC85VRQRFYpWLF8a0KW7d0IjbG2t4XmBbXYOaQfj9W6FEu2Lo1K2cisLdJsF598cnsNYDyc5nvF97tclv7CX5j+rvEvh3lwg5z1xlzYIfcbT0gzvf1AtsPij0k/YCoQ3tf5L1rT2nMnQYYniOEFxceDuks4OsoCLPJYHXuVN5THO10iYzqj4Q4to0Tj/QE62hDjbjbjpfIm3u4b5Bw8G2ZVhREwqSvDLjcq8SLQ3kzuG7Sa18P4Vb4gO7u1Q34SpfnrYsHcGV3NMQ/cPsvut+Vm8wz1feMw+Q1rCbsL7e/R6+v1RCiNjntwNuLRMe7RNLb/yPQ89rIoJ9V62VW1/nODcfW6tjCFRza9NRDgGwgjpsvXcO3w3BwDeDhjZTubbJnuvmm+DlOrHo2Gtd+gbhDeJO00Wy9nGYl/Q0t0MFnxN67m5Dk7h0onmhl1o6p4fy0hiD3PmhakfD9/ovvRebHMyvL2OnNQId9u1XyjZxJZxsYTweSEXK/6Zrfnhvz/64rUFuWnS1ryQna64XmDw541U/LYoIqrGuHD5BqrAEWdPp4eUTT4+O70SOLB91oD0kUAWmdqzZCBwpPrn8xr+iQrn1cU4CGD7i/QCVY300TajQFxa0bLyRfUl8Yi/NWuLi3JX3u3d2uMw8lAEBUTZy9WWZ2/qbYEFj6Mrg3/3MwQkh3f9BR9u6qLH2B15P8TkwQK9GcJn/6sTNNHL7O6oWVUXiq7IAW89FdaeUC8VIh1VjhTOo3hQhte7oNewbXA1AM03M5JVn+NCeWZjCxjul8FKVnRvHEanf7pf/c+HihH97bfsUlQflFM66qpaA6/PD8vpjlNZZ2Pv2gqRpcTl4um+ryu1ivEFR4EsTkEYrfzxauqZa7Fdzvn9GUcITz9MPtFtghWfAHkI7I9KSVIPnp/+8WIi5FML/D7WZsvEE16+H5uP7/BufIA3JxSvsm32rRYiOeG9/EEwcIuBwufeaOUGdoUHvjPLfrD46mM1O/sZr/QPLw4P82Wr0gnZU3+WkENGPXYcyPtzHPLMeGx4vGeknG8buWDjXwee6S3b2cN3ONnNfH9xl4pWqLgp+VO3xCtvmZ/L7QfyNSQPMWe9yAlHueakhcuhL1tWtw8fRYZCsSHnlssKpjHRplhYhKUgpx/TWK/Hys9q/OcRHrxNTv7ueSk9DXN1LTNZ//vZqnu5MpI3hPIzw1fuuXRHypPIrX/NTuy/MEwdn8WOcOnzf/HpnTv/8NTuvezPKWGNv/vntJbNhtMfsSe9yAWGKkz1veYFTxfUEA1z8qxgqBQ7svJT5Myfz8VewsyfP1lajy3IuAtCDc4XOfL3jTmzQvqw19qloFjSyZug1wC5aEKhEvD7+mKIkVARtLf2L+QD0l/5mfSwe+fVG1bLW7gicHEgzW6N6XobwO/l3u6EfrtEosEDYvhJ19+cfpumvNaXxpN3w6wB6LQ59XFRV6PT+u6qrc+epYVSDW2FeV/aHKykvKPSlRBmD6nxM1ymqfnFOVTulbcH53WMS1DEgLRmB1PPKeI56Yc5g3ZkWNe/kUaC0uk4DMaAtIZNoT+GgkNUaCaTX+vNVx/1d8lqWNrcwMzMxjpbRB0QbeUlLVR/haL73Xx2U53N0WuAoDS8dVy9qbSRHgPqh3bbvp7bOxr7/vpo5vWcfgVSRTRLJru5INbLQIFY/9dvWWNm8zDDeqTeOXpmtbTp+AKdOI02eYXI8PwcRxbqCQTm+Bs1LtDX1l/KzqJH5zICYgiXUDoPpA8MVx/9sn03kQwLwdE8Bbuv97gQ34Nhv1+sMY2OyOGcdhDDhrCSxYgpNQJTrnJbdxo8cF2vQF+MMvdmP+6hRsUw2yjhu4+t+gDj0iZ1xNUWKff723UwP7jFCpyAB6czQu8/vOz70yZ55YUwnNeVhkt+q6yKYxrXPwN35CFCZQnllrIskQ1xqbvvlvM2jlZo/3x3t7+3qfnt5wCPB7hpYuOPufPPgk/k+4+MYP8mr1hgjqd0Ue3BHaLGAXPze6seX5IM4xBD0zihq/M/N4b7+3f+6Zn92uCi0/fN8MqGxWx//gISUZDsuG37CcL16xe5y3Srr4yGol7fGuVRNbz9N0qI8cBaQ9a0jknHKd505BPfktd08kn3Wxi/Oc92PiHpz3xvAdieEIiWC3kPhHGetzn8E+Cjwz/7e6cvwey5un1Fxi8G/ojYe6M4JZcieeW+g3P7XUcng+bB5Vw98G38+Ji3nbmQVr5n2izb2AeFFI4EZs7DCfi9jYGzy3n4dYKq87bdb30Ub0FMv8vz7Z1fcAPy7m9x8e3Thbh2TDCTUmjbDbzUjANs5BNCcWAxfNc/Q8NJ/RzAO+bKXqVL6pLymMhOWRjVc5lfWi66LIqZgpe/ZGtr5sp2v3/X6YomhPaALWXz/nsPfI5eI57a54RDDcgECZqSIxviMPd+IQHAuw3vTioKm4D4OdQ2GseZihIX1vkO3++p0g3eSsS/bjJ83Ra5+efQZJt1vqju0c2cf11JVtz1zdK9HlVkydLDF5EEqUkSof0xdFn6Q793N6+vZwPcomTsOL7QzTv8uZxu1UMZOHjKspbaR52sd8Xcwd0CO9ggXsgARzhp1sHBV8H470bMdZuN2Hc/zDUbfGXvaEGMAbkAx+/XuXT4rxQgzcrahoGlEF1ToYaEjvJak8ihqTBSEK+XC+8yMY16FDyBol9M+c0Ka3X1ECqWZXZNSmVbGIUCmnqNl+27yGr5KmO3lNvDGAxycvq6mtiIZHeN4RIiYhJ17HeHxXEUN8QIjWHB18bk1d4PWBd/fFL/h/0QEWyR1cAAA==&lt;/Code&gt;&lt;CodeSignature&gt;jCu+5ge7H3MmU+YJ8OVg5UfykE4rOnzmp5RsiEZm+GW/oOFA4Ls33pmDI3q9blBI/Dk74wejzG7FY4C4vOdaS6iR2PA4epListS9pOdEl2Bnl9mQD5WlY4XegJIofLU3Qx5j8gyCWGYlqrXqYrGlV474IaRsay6ULCtEGqvabvwrzICYpXApQXQ4Z0tHpnTJSAqwYx5L0Y63faAhBE5o1gVoynBULr+GxsFyWEIuJVTDfzXg/i82Atowvhe87/oZWKS89ognxHa6fk74HNBu0jgPB0cr4/PgruWujwdENusfo4pJLLjrBEiW5fBuRAzsTtoLzxHklpTV2CZz4qUefA==&lt;/CodeSignature&gt;&lt;/SmartOptions&gt;&lt;SmartResize enabled=&quot;True&quot; minWidth=&quot;0&quot; minHeight=&quot;0&quot; /&gt;&lt;/SmartSettings&gt;">
            <a:extLst>
              <a:ext uri="{FF2B5EF4-FFF2-40B4-BE49-F238E27FC236}">
                <a16:creationId xmlns:a16="http://schemas.microsoft.com/office/drawing/2014/main" id="{F9D7E5A6-DB5E-473B-A9FF-05839127630C}"/>
              </a:ext>
            </a:extLst>
          </p:cNvPr>
          <p:cNvGrpSpPr/>
          <p:nvPr>
            <p:custDataLst>
              <p:tags r:id="rId10"/>
            </p:custDataLst>
          </p:nvPr>
        </p:nvGrpSpPr>
        <p:grpSpPr>
          <a:xfrm>
            <a:off x="4597003" y="1899150"/>
            <a:ext cx="3074194" cy="240301"/>
            <a:chOff x="595686" y="2423988"/>
            <a:chExt cx="3074194" cy="240301"/>
          </a:xfrm>
          <a:solidFill>
            <a:srgbClr val="FFFFFF"/>
          </a:solidFill>
        </p:grpSpPr>
        <p:cxnSp>
          <p:nvCxnSpPr>
            <p:cNvPr id="213" name="Line 1" descr="&lt;Tags&gt;&lt;SMARTRESIZEANCHORS&gt;None,Absolute,Absolute,None&lt;/SMARTRESIZEANCHORS&gt;&lt;/Tags&gt;">
              <a:extLst>
                <a:ext uri="{FF2B5EF4-FFF2-40B4-BE49-F238E27FC236}">
                  <a16:creationId xmlns:a16="http://schemas.microsoft.com/office/drawing/2014/main" id="{8EB4B88C-B578-4707-9513-868B3A0870A4}"/>
                </a:ext>
              </a:extLst>
            </p:cNvPr>
            <p:cNvCxnSpPr/>
            <p:nvPr/>
          </p:nvCxnSpPr>
          <p:spPr>
            <a:xfrm flipH="1">
              <a:off x="595686" y="2664289"/>
              <a:ext cx="98426"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14" name="Line 2" descr="&lt;Tags&gt;&lt;SMARTRESIZEANCHORS&gt;None,Absolute,Absolute,Absolute&lt;/SMARTRESIZEANCHORS&gt;&lt;/Tags&gt;">
              <a:extLst>
                <a:ext uri="{FF2B5EF4-FFF2-40B4-BE49-F238E27FC236}">
                  <a16:creationId xmlns:a16="http://schemas.microsoft.com/office/drawing/2014/main" id="{E9F31456-5C9B-4830-BA94-CD7621BD1F45}"/>
                </a:ext>
              </a:extLst>
            </p:cNvPr>
            <p:cNvCxnSpPr/>
            <p:nvPr/>
          </p:nvCxnSpPr>
          <p:spPr>
            <a:xfrm>
              <a:off x="1495762" y="2664289"/>
              <a:ext cx="2174118"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215" name="Tab Selected" descr="&lt;Tags&gt;&lt;SMARTRESIZEANCHORS&gt;Absolute,Absolute,Absolute,None&lt;/SMARTRESIZEANCHORS&gt;&lt;/Tags&gt;">
              <a:extLst>
                <a:ext uri="{FF2B5EF4-FFF2-40B4-BE49-F238E27FC236}">
                  <a16:creationId xmlns:a16="http://schemas.microsoft.com/office/drawing/2014/main" id="{64DBDB35-F61C-4EF0-8442-017C472A4A2E}"/>
                </a:ext>
              </a:extLst>
            </p:cNvPr>
            <p:cNvSpPr>
              <a:spLocks/>
            </p:cNvSpPr>
            <p:nvPr/>
          </p:nvSpPr>
          <p:spPr bwMode="auto">
            <a:xfrm>
              <a:off x="694111" y="2423988"/>
              <a:ext cx="804863" cy="240299"/>
            </a:xfrm>
            <a:custGeom>
              <a:avLst/>
              <a:gdLst>
                <a:gd name="T0" fmla="*/ 0 w 2218"/>
                <a:gd name="T1" fmla="*/ 670 h 670"/>
                <a:gd name="T2" fmla="*/ 0 w 2218"/>
                <a:gd name="T3" fmla="*/ 0 h 670"/>
                <a:gd name="T4" fmla="*/ 2218 w 2218"/>
                <a:gd name="T5" fmla="*/ 0 h 670"/>
                <a:gd name="T6" fmla="*/ 2218 w 2218"/>
                <a:gd name="T7" fmla="*/ 670 h 670"/>
              </a:gdLst>
              <a:ahLst/>
              <a:cxnLst>
                <a:cxn ang="0">
                  <a:pos x="T0" y="T1"/>
                </a:cxn>
                <a:cxn ang="0">
                  <a:pos x="T2" y="T3"/>
                </a:cxn>
                <a:cxn ang="0">
                  <a:pos x="T4" y="T5"/>
                </a:cxn>
                <a:cxn ang="0">
                  <a:pos x="T6" y="T7"/>
                </a:cxn>
              </a:cxnLst>
              <a:rect l="0" t="0" r="r" b="b"/>
              <a:pathLst>
                <a:path w="2218" h="670">
                  <a:moveTo>
                    <a:pt x="0" y="670"/>
                  </a:moveTo>
                  <a:lnTo>
                    <a:pt x="0" y="0"/>
                  </a:lnTo>
                  <a:lnTo>
                    <a:pt x="2218" y="0"/>
                  </a:lnTo>
                  <a:lnTo>
                    <a:pt x="2218" y="67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sp>
          <p:nvSpPr>
            <p:cNvPr id="216" name="Tab" descr="&lt;Tags&gt;&lt;SMARTRESIZEANCHORS&gt;Absolute,Absolute,Absolute,None&lt;/SMARTRESIZEANCHORS&gt;&lt;/Tags&gt;">
              <a:extLst>
                <a:ext uri="{FF2B5EF4-FFF2-40B4-BE49-F238E27FC236}">
                  <a16:creationId xmlns:a16="http://schemas.microsoft.com/office/drawing/2014/main" id="{60EF47EA-B22C-4BB8-AB5C-8E0D71CA75DE}"/>
                </a:ext>
              </a:extLst>
            </p:cNvPr>
            <p:cNvSpPr/>
            <p:nvPr/>
          </p:nvSpPr>
          <p:spPr>
            <a:xfrm>
              <a:off x="1552621" y="2423989"/>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217" name="Tab" descr="&lt;Tags&gt;&lt;SMARTRESIZEANCHORS&gt;Absolute,Absolute,Absolute,None&lt;/SMARTRESIZEANCHORS&gt;&lt;/Tags&gt;">
              <a:extLst>
                <a:ext uri="{FF2B5EF4-FFF2-40B4-BE49-F238E27FC236}">
                  <a16:creationId xmlns:a16="http://schemas.microsoft.com/office/drawing/2014/main" id="{469C5755-8481-4022-8240-5A594C82B03B}"/>
                </a:ext>
              </a:extLst>
            </p:cNvPr>
            <p:cNvSpPr/>
            <p:nvPr/>
          </p:nvSpPr>
          <p:spPr>
            <a:xfrm>
              <a:off x="2404705" y="2423988"/>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218"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N9UKx7/LTFdZO+KxXqRLteLSV4zutmkeW/siHfTL7J3hEdD6OzufBgK03lWZ1Oa1CY9r+o0Y6K1xIsfgBdY+Xm+vGjnhOC9EEHzDrPPt7PlrMzr79bZakXooNuTeba8yGf+1wRkuS7LEIxwVHWZ13Uxy9NJVZXp2bJot858hnpW1Yu06XwwSs+OV6uU+rzjAHoMh2dCnDhmeP238WKADB4RoS3hjtfzbJU3IKX7gwaRXyn3yEfa2DIXQx6/zqFU8pm0kd48PCO44inO0y2/u/FZI9A7rw68jocm+Xg2AxcsMKOsG+ItuyQZ03vPs0lebn0Ernz0EcgTe/EMnHFc5xlPNf/yWRSaabf10UejdG9nZwigATP+bjFjbqO2NzUFbGoZUOtN9bqtaQK3+hNrHpCnbbPpPM3Bm+lcmHO4swFOJiaI8P6WGfHv/8a9euOovbbpJ58N9Tr2/xgcX52363qZtvU6j3T7S/of5aVR1v4zwFwK/Tyjl24G7/35SzZJ/WVVzNKnRbOqmnxrWJhZOAZm5HcV5XKzhA0R13YfGdaNCs1vHIwUD+ugGPiQJqpQmRYxLtqq2DdJm3w5y+uRcN9xfdGk+TDJ2vr6Ror8MFXeAAp43kf1mSdo/9VqRgR8VlcLUG1ra8uqqTtCszssaLEJHuZbPNOsJXWxdfpumrN6S/N3N/MZCPK8uriA3NZ1VW999CwrSngzVbpmTEHRlNBPG+A/Jg1JcPvM5P3q/tjgH7wuFquyOC9o4rIpOagNeuQuGjgKWfqR9vvR+7gG7PIFLPIoPROmzialp0A6pDAAjKmOy4xp5Xlsrf11oO3zomkfMy5HaBzwqvddT6DN+/w1kagtLvM3+v5m7KRJWSzz3fdqvddpHbYfmErzFZyXIiuLH2A+eXCPm5wmpM7PP/vIn5CP7h6R79a02ZIc+HOSAvGiV/kUzDDrQxae8JjAYhNhBDyqtgcUgTdjIxn8K+gt6YZ/jTpseGJqel40Y+EX+jemk9HAdWk9AeWY/gsgJJSDQ23LoRaRu+jYxT9VxXTjIC7yNv3FxmZ2OE0N1mFE97wXf3yetyTXpETwk2ecwbfzrKWeV3XeIL7jb6bruqY/ymvFBRR7n+kPGPs4GM6HkKJHAjw0nP6HGyzH72pVAAfEGUnC1iVMU8wCmaed19UVyxTZ0fWCaGN1/NZHMsyiSZdVS5K3yE2oZfBuxh8Nu5nAqT/jglH8jYHB4elZcf/Z8B4eWISrAgaMVHUh0Tq5L+zTbH7zvKyIh4g6z/NzeNqM/Bh/RMQx+iIF1vY9CbI3vdaw687viWvPPgVI91VblEjftGzYhYg3AEMUS5DOyO6/E91gvAp88uW5g7IZjhs0EAom9DaksGPvv30zQTrjf+2PXz2uPnXCXu7cRCdLmO/1SdQB9X0zlzcSLUInMcy3oFifSvLq1yZXCHBk+Ov2hDFs9P3eHN5ICBI+8UrZD2huYFlSGZ5zEY9ous8N0o/HOdZiKLu5r/RnfsaznZ3vn1RtWy1uQMI8DnsbyBv1se1/eQs2wBOPTGOPB/vbeXExV3bD4IKOb2aiiCnyHzNH6tL9f2yOboEIHjdAO41fZO18TFlBb/Ai1p/0W297ky76jz8fUY7z/CapM0+3G8dIn/gwbwHthgnFczs+e3/iWVaMUQ+TGhBPW287xpWByudfl3q+/rS0E5C3AHYD8TZ8veErDadPvvxiQ0TtPzdQPrs50vb83WiY7T8DmEc+vslz76a51MFxScqweWSY0vDJuigpfZE2Ew1vg48Hcp3QKO+fPKascZ5hdkS/GSNI7pQziO/vvwKXZjLWtYSjdOcGXUVtKVCknM1zYuQNuVw8qjkFzc+6Fvrrc5XFYeujd+lgJhxPb979R+e8ldWUYafWDGFTRzpUtB+/binb3ny3aOeE30ebghw8/mBoLOyYnDZTkKzMsxkwfLdxFPZ97X8IzbiU9D/UQJDgBin7je+pOHGCtJPrM1QGZjcKlTT+3vfFJ0NwwASlpFm7Bemy3//i9KPft/59l6Qx6Cf/u/wo/SUjFT9+Qdc7xi+q5UAwQZR+VlC85VRQRFYpWLF8a0KW7d0IjbG2t4XmBbXYOaQfj9W6FEu2Lo1K2cisLdJsF598cnsNYDyc5nvF97tclv7CX5j+rvEvh3lwg5z1xlzYIfcbT0gzvf1AtsPij0k/YCoQ3tf5L1rT2nMnQYYniOEFxceDuks4OsoCLPJYHXuVN5THO10iYzqj4Q4to0Tj/QE62hDjbjbjpfIm3u4b5Bw8G2ZVhREwqSvDLjcq8SLQ3kzuG7Sa18P4Vb4gO7u1Q34SpfnrYsHcGV3NMQ/cPsvut+Vm8wz1feMw+Q1rCbsL7e/R6+v1RCiNjntwNuLRMe7RNLb/yPQ89rIoJ9V62VW1/nODcfW6tjCFRza9NRDgGwgjpsvXcO3w3BwDeDhjZTubbJnuvmm+DlOrHo2Gtd+gbhDeJO00Wy9nGYl/Q0t0MFnxN67m5Dk7h0onmhl1o6p4fy0hiD3PmhakfD9/ovvRebHMyvL2OnNQId9u1XyjZxJZxsYTweSEXK/6Zrfnhvz/64rUFuWnS1ryQna64XmDw541U/LYoIqrGuHD5BqrAEWdPp4eUTT4+O70SOLB91oD0kUAWmdqzZCBwpPrn8xr+iQrn1cU4CGD7i/QCVY300TajQFxa0bLyRfUl8Yi/NWuLi3JX3u3d2uMw8lAEBUTZy9WWZ2/qbYEFj6Mrg3/3MwQkh3f9BR9u6qLH2B15P8TkwQK9GcJn/6sTNNHL7O6oWVUXiq7IAW89FdaeUC8VIh1VjhTOo3hQhte7oNewbXA1AM03M5JVn+NCeWZjCxjul8FKVnRvHEanf7pf/c+HihH97bfsUlQflFM66qpaA6/PD8vpjlNZZ2Pv2gqRpcTl4um+ryu1ivEFR4EsTkEYrfzxauqZa7Fdzvn9GUcITz9MPtFtghWfAHkI7I9KSVIPnp/+8WIi5FML/D7WZsvEE16+H5uP7/BufIA3JxSvsm32rRYiOeG9/EEwcIuBwufeaOUGdoUHvjPLfrD46mM1O/sZr/QPLw4P82Wr0gnZU3+WkENGPXYcyPtzHPLMeGx4vGeknG8buWDjXwee6S3b2cN3ONnNfH9xl4pWqLgp+VO3xCtvmZ/L7QfyNSQPMWe9yAlHueakhcuhL1tWtw8fRYZCsSHnlssKpjHRplhYhKUgpx/TWK/Hys9q/OcRHrxNTv7ueSk9DXN1LTNZ//vZqnu5MpI3hPIzw1fuuXRHypPIrX/NTuy/MEwdn8WOcOnzf/HpnTv/8NTuvezPKWGNv/vntJbNhtMfsSe9yAWGKkz1veYFTxfUEA1z8qxgqBQ7svJT5Myfz8VewsyfP1lajy3IuAtCDc4XOfL3jTmzQvqw19qloFjSyZug1wC5aEKhEvD7+mKIkVARtLf2L+QD0l/5mfSwe+fVG1bLW7gicHEgzW6N6XobwO/l3u6EfrtEosEDYvhJ19+cfpumvNaXxpN3w6wB6LQ59XFRV6PT+u6qrc+epYVSDW2FeV/aHKykvKPSlRBmD6nxM1ymqfnFOVTulbcH53WMS1DEgLRmB1PPKeI56Yc5g3ZkWNe/kUaC0uk4DMaAtIZNoT+GgkNUaCaTX+vNVx/1d8lqWNrcwMzMxjpbRB0QbeUlLVR/haL73Xx2U53N0WuAoDS8dVy9qbSRHgPqh3bbvp7bOxr7/vpo5vWcfgVSRTRLJru5INbLQIFY/9dvWWNm8zDDeqTeOXpmtbTp+AKdOI02eYXI8PwcRxbqCQTm+Bs1LtDX1l/KzqJH5zICYgiXUDoPpA8MVx/9sn03kQwLwdE8Bbuv97gQ34Nhv1+sMY2OyOGcdhDDhrCSxYgpNQJTrnJbdxo8cF2vQF+MMvdmP+6hRsUw2yjhu4+t+gDj0iZ1xNUWKff723UwP7jFCpyAB6czQu8/vOz70yZ55YUwnNeVhkt+q6yKYxrXPwN35CFCZQnllrIskQ1xqbvvlvM2jlZo/3x3t7+3qfnt5wCPB7hpYuOPufPPgk/k+4+MYP8mr1hgjqd0Ue3BHaLGAXPze6seX5IM4xBD0zihq/M/N4b7+3f+6Zn92uCi0/fN8MqGxWx//gISUZDsuG37CcL16xe5y3Srr4yGol7fGuVRNbz9N0qI8cBaQ9a0jknHKd505BPfktd08kn3Wxi/Oc92PiHpz3xvAdieEIiWC3kPhHGetzn8E+Cjwz/7e6cvwey5un1Fxi8G/ojYe6M4JZcieeW+g3P7XUcng+bB5Vw98G38+Ji3nbmQVr5n2izb2AeFFI4EZs7DCfi9jYGzy3n4dYKq87bdb30Ub0FMv8vz7Z1fcAPy7m9x8e3Thbh2TDCTUmjbDbzUjANs5BNCcWAxfNc/Q8NJ/RzAO+bKXqVL6pLymMhOWRjVc5lfWi66LIqZgpe/ZGtr5sp2v3/X6YomhPaALWXz/nsPfI5eI57a54RDDcgECZqSIxviMPd+IQHAuw3vTioKm4D4OdQ2GseZihIX1vkO3++p0g3eSsS/bjJ83Ra5+efQZJt1vqju0c2cf11JVtz1zdK9HlVkydLDF5EEqUkSof0xdFn6Q793N6+vZwPcomTsOL7QzTv8uZxu1UMZOHjKspbaR52sd8Xcwd0CO9ggXsgARzhp1sHBV8H470bMdZuN2Hc/zDUbfGXvaEGMAbkAx+/XuXT4rxQgzcrahoGlEF1ToYaEjvJak8ihqTBSEK+XC+8yMY16FDyBol9M+c0Ka3X1ECqWZXZNSmVbGIUCmnqNl+27yGr5KmO3lNvDGAxycvq6mtiIZHeN4RIiYhJ17HeHxXEUN8QIjWHB18bk1d4PWBd/fFL/h/0QEWyR1cAAA==&lt;/Code&gt;&lt;CodeSignature&gt;jCu+5ge7H3MmU+YJ8OVg5UfykE4rOnzmp5RsiEZm+GW/oOFA4Ls33pmDI3q9blBI/Dk74wejzG7FY4C4vOdaS6iR2PA4epListS9pOdEl2Bnl9mQD5WlY4XegJIofLU3Qx5j8gyCWGYlqrXqYrGlV474IaRsay6ULCtEGqvabvwrzICYpXApQXQ4Z0tHpnTJSAqwYx5L0Y63faAhBE5o1gVoynBULr+GxsFyWEIuJVTDfzXg/i82Atowvhe87/oZWKS89ognxHa6fk74HNBu0jgPB0cr4/PgruWujwdENusfo4pJLLjrBEiW5fBuRAzsTtoLzxHklpTV2CZz4qUefA==&lt;/CodeSignature&gt;&lt;/SmartOptions&gt;&lt;SmartResize enabled=&quot;True&quot; minWidth=&quot;0&quot; minHeight=&quot;0&quot; /&gt;&lt;/SmartSettings&gt;">
            <a:extLst>
              <a:ext uri="{FF2B5EF4-FFF2-40B4-BE49-F238E27FC236}">
                <a16:creationId xmlns:a16="http://schemas.microsoft.com/office/drawing/2014/main" id="{43B722F5-0825-4586-BEF4-F02B67EBE9C7}"/>
              </a:ext>
            </a:extLst>
          </p:cNvPr>
          <p:cNvGrpSpPr/>
          <p:nvPr>
            <p:custDataLst>
              <p:tags r:id="rId11"/>
            </p:custDataLst>
          </p:nvPr>
        </p:nvGrpSpPr>
        <p:grpSpPr>
          <a:xfrm>
            <a:off x="4597003" y="2529432"/>
            <a:ext cx="3074194" cy="240301"/>
            <a:chOff x="595686" y="2423988"/>
            <a:chExt cx="3074194" cy="240301"/>
          </a:xfrm>
          <a:solidFill>
            <a:srgbClr val="FFFFFF"/>
          </a:solidFill>
        </p:grpSpPr>
        <p:cxnSp>
          <p:nvCxnSpPr>
            <p:cNvPr id="219" name="Line 1" descr="&lt;Tags&gt;&lt;SMARTRESIZEANCHORS&gt;None,Absolute,Absolute,None&lt;/SMARTRESIZEANCHORS&gt;&lt;/Tags&gt;">
              <a:extLst>
                <a:ext uri="{FF2B5EF4-FFF2-40B4-BE49-F238E27FC236}">
                  <a16:creationId xmlns:a16="http://schemas.microsoft.com/office/drawing/2014/main" id="{B527F407-6CDE-4CCD-B5AC-BBD71B9A1F8C}"/>
                </a:ext>
              </a:extLst>
            </p:cNvPr>
            <p:cNvCxnSpPr/>
            <p:nvPr/>
          </p:nvCxnSpPr>
          <p:spPr>
            <a:xfrm flipH="1">
              <a:off x="595686" y="2664289"/>
              <a:ext cx="956935"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0" name="Line 2" descr="&lt;Tags&gt;&lt;SMARTRESIZEANCHORS&gt;None,Absolute,Absolute,Absolute&lt;/SMARTRESIZEANCHORS&gt;&lt;/Tags&gt;">
              <a:extLst>
                <a:ext uri="{FF2B5EF4-FFF2-40B4-BE49-F238E27FC236}">
                  <a16:creationId xmlns:a16="http://schemas.microsoft.com/office/drawing/2014/main" id="{678FB2CF-D200-47C3-8A47-72F3E37B1086}"/>
                </a:ext>
              </a:extLst>
            </p:cNvPr>
            <p:cNvCxnSpPr/>
            <p:nvPr/>
          </p:nvCxnSpPr>
          <p:spPr>
            <a:xfrm>
              <a:off x="2351059" y="2664289"/>
              <a:ext cx="1318821"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221" name="Tab Selected" descr="&lt;Tags&gt;&lt;SMARTRESIZEANCHORS&gt;Absolute,Absolute,Absolute,None&lt;/SMARTRESIZEANCHORS&gt;&lt;/Tags&gt;">
              <a:extLst>
                <a:ext uri="{FF2B5EF4-FFF2-40B4-BE49-F238E27FC236}">
                  <a16:creationId xmlns:a16="http://schemas.microsoft.com/office/drawing/2014/main" id="{C031A0E4-2A8E-4BA0-B3F3-615800D693D9}"/>
                </a:ext>
              </a:extLst>
            </p:cNvPr>
            <p:cNvSpPr>
              <a:spLocks/>
            </p:cNvSpPr>
            <p:nvPr/>
          </p:nvSpPr>
          <p:spPr bwMode="auto">
            <a:xfrm>
              <a:off x="1552621" y="2423989"/>
              <a:ext cx="804863" cy="240299"/>
            </a:xfrm>
            <a:custGeom>
              <a:avLst/>
              <a:gdLst>
                <a:gd name="T0" fmla="*/ 0 w 2218"/>
                <a:gd name="T1" fmla="*/ 670 h 670"/>
                <a:gd name="T2" fmla="*/ 0 w 2218"/>
                <a:gd name="T3" fmla="*/ 0 h 670"/>
                <a:gd name="T4" fmla="*/ 2218 w 2218"/>
                <a:gd name="T5" fmla="*/ 0 h 670"/>
                <a:gd name="T6" fmla="*/ 2218 w 2218"/>
                <a:gd name="T7" fmla="*/ 670 h 670"/>
              </a:gdLst>
              <a:ahLst/>
              <a:cxnLst>
                <a:cxn ang="0">
                  <a:pos x="T0" y="T1"/>
                </a:cxn>
                <a:cxn ang="0">
                  <a:pos x="T2" y="T3"/>
                </a:cxn>
                <a:cxn ang="0">
                  <a:pos x="T4" y="T5"/>
                </a:cxn>
                <a:cxn ang="0">
                  <a:pos x="T6" y="T7"/>
                </a:cxn>
              </a:cxnLst>
              <a:rect l="0" t="0" r="r" b="b"/>
              <a:pathLst>
                <a:path w="2218" h="670">
                  <a:moveTo>
                    <a:pt x="0" y="670"/>
                  </a:moveTo>
                  <a:lnTo>
                    <a:pt x="0" y="0"/>
                  </a:lnTo>
                  <a:lnTo>
                    <a:pt x="2218" y="0"/>
                  </a:lnTo>
                  <a:lnTo>
                    <a:pt x="2218" y="67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222" name="Tab" descr="&lt;Tags&gt;&lt;SMARTRESIZEANCHORS&gt;Absolute,Absolute,Absolute,None&lt;/SMARTRESIZEANCHORS&gt;&lt;/Tags&gt;">
              <a:extLst>
                <a:ext uri="{FF2B5EF4-FFF2-40B4-BE49-F238E27FC236}">
                  <a16:creationId xmlns:a16="http://schemas.microsoft.com/office/drawing/2014/main" id="{75B83E52-5B2D-4F32-8418-D1440472089A}"/>
                </a:ext>
              </a:extLst>
            </p:cNvPr>
            <p:cNvSpPr/>
            <p:nvPr/>
          </p:nvSpPr>
          <p:spPr>
            <a:xfrm>
              <a:off x="694111" y="2423988"/>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sp>
          <p:nvSpPr>
            <p:cNvPr id="223" name="Tab" descr="&lt;Tags&gt;&lt;SMARTRESIZEANCHORS&gt;Absolute,Absolute,Absolute,None&lt;/SMARTRESIZEANCHORS&gt;&lt;/Tags&gt;">
              <a:extLst>
                <a:ext uri="{FF2B5EF4-FFF2-40B4-BE49-F238E27FC236}">
                  <a16:creationId xmlns:a16="http://schemas.microsoft.com/office/drawing/2014/main" id="{CC3B9034-A38A-40A9-ADE5-F12CC5B63B63}"/>
                </a:ext>
              </a:extLst>
            </p:cNvPr>
            <p:cNvSpPr/>
            <p:nvPr/>
          </p:nvSpPr>
          <p:spPr>
            <a:xfrm>
              <a:off x="2404705" y="2423988"/>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224" name="Tab Bar" descr="&lt;SmartSettings&gt;&lt;SmartOptions&gt;&lt;Code&gt;H4sIAAAAAAAEAO29B2AcSZYlJi9tynt/SvVK1+B0oQiAYBMk2JBAEOzBiM3mkuwdaUcjKasqgcplVmVdZhZAzO2dvPfee++999577733ujudTif33/8/XGZkAWz2zkrayZ4hgKrIHz9+fB8/ItZNsbxIvyimddVU5+34y/PzYpqPz5ZtXler8cvqKq9fVsWyPfyNE2n7+rpp80Xnz/FJVZb5tC2qZTP+PF/mdTHd1OTLyU/Tr19Us7zsNnu1XrbFwqLwOq8vCaOm2+xN/s7h9N11ec7oM75fVNO369X49SKr29N3bb5sqE+Bd55N86/3FqG/bOuqdIi83+unl/myxcu/cbLMFnmzog/TsPVvnPzi3zhJ6VmtJ2UxTadl1jTS5ssV0y19FPz5JGtyeUNfxHP37t30cbNeULvro/DjN/M8nRW1TEJanactfdCsV6uqbvNZ2maTdJLV4w6su31gq7q4zNo8nRISbfommzzJ6jfXq9z79Sezcp2nn3mfjN9UKx7/LTFdZO+KxXqRLteLSV4zutmkeW/siHfTL7J3hEdD6OzufBgK03lWZ1Oa1CY9r+o0Y6K1xIsfgBdY+Xm+vGjnhOC9EEHzDrPPt7PlrMzr79bZakXooNuTeba8yGf+1wRkuS7LEIxwVHWZ13Uxy9NJVZXp2bJot858hnpW1Yu06XwwSs+OV6uU+rzjAHoMh2dCnDhmeP238WKADB4RoS3hjtfzbJU3IKX7gwaRXyn3yEfa2DIXQx6/zqFU8pm0kd48PCO44inO0y2/u/FZI9A7rw68jocm+Xg2AxcsMKOsG+ItuyQZ03vPs0lebn0Ernz0EcgTe/EMnHFc5xlPNf/yWRSaabf10UejdG9nZwigATP+bjFjbqO2NzUFbGoZUOtN9bqtaQK3+hNrHpCnbbPpPM3Bm+lcmHO4swFOJiaI8P6WGfHv/8a9euOovbbpJ58N9Tr2/xgcX52363qZtvU6j3T7S/of5aVR1v4zwFwK/Tyjl24G7/35SzZJ/WVVzNKnRbOqmnxrWJhZOAZm5HcV5XKzhA0R13YfGdaNCs1vHIwUD+ugGPiQJqpQmRYxLtqq2DdJm3w5y+uRcN9xfdGk+TDJ2vr6Ror8MFXeAAp43kf1mSdo/9VqRgR8VlcLUG1ra8uqqTtCszssaLEJHuZbPNOsJXWxdfpumrN6S/N3N/MZCPK8uriA3NZ1VW999CwrSngzVbpmTEHRlNBPG+A/Jg1JcPvM5P3q/tjgH7wuFquyOC9o4rIpOagNeuQuGjgKWfqR9vvR+7gG7PIFLPIoPROmzialp0A6pDAAjKmOy4xp5Xlsrf11oO3zomkfMy5HaBzwqvddT6DN+/w1kagtLvM3+v5m7KRJWSzz3fdqvddpHbYfmErzFZyXIiuLH2A+eXCPm5wmpM7PP/vIn5CP7h6R79a02ZIc+HOSAvGiV/kUzDDrQxae8JjAYhNhBDyqtgcUgTdjIxn8K+gt6YZ/jTpseGJqel40Y+EX+jemk9HAdWk9AeWY/gsgJJSDQ23LoRaRu+jYxT9VxXTjIC7yNv3FxmZ2OE0N1mFE97wXf3yetyTXpETwk2ecwbfzrKWeV3XeIL7jb6bruqY/ymvFBRR7n+kPGPs4GM6HkKJHAjw0nP6HGyzH72pVAAfEGUnC1iVMU8wCmaed19UVyxTZ0fWCaGN1/NZHMsyiSZdVS5K3yE2oZfBuxh8Nu5nAqT/jglH8jYHB4elZcf/Z8B4eWISrAgaMVHUh0Tq5L+zTbH7zvKyIh4g6z/NzeNqM/Bh/RMQx+iIF1vY9CbI3vdaw687viWvPPgVI91VblEjftGzYhYg3AEMUS5DOyO6/E91gvAp88uW5g7IZjhs0EAom9DaksGPvv30zQTrjf+2PXz2uPnXCXu7cRCdLmO/1SdQB9X0zlzcSLUInMcy3oFifSvLq1yZXCHBk+Ov2hDFs9P3eHN5ICBI+8UrZD2huYFlSGZ5zEY9ous8N0o/HOdZiKLu5r/RnfsaznZ3vn1RtWy1uQMI8DnsbyBv1se1/eQs2wBOPTGOPB/vbeXExV3bD4IKOb2aiiCnyHzNH6tL9f2yOboEIHjdAO41fZO18TFlBb/Ai1p/0W297ky76jz8fUY7z/CapM0+3G8dIn/gwbwHthgnFczs+e3/iWVaMUQ+TGhBPW287xpWByudfl3q+/rS0E5C3AHYD8TZ8veErDadPvvxiQ0TtPzdQPrs50vb83WiY7T8DmEc+vslz76a51MFxScqweWSY0vDJuigpfZE2Ew1vg48Hcp3QKO+fPKascZ5hdkS/GSNI7pQziO/vvwKXZjLWtYSjdOcGXUVtKVCknM1zYuQNuVw8qjkFzc+6Fvrrc5XFYeujd+lgJhxPb979R+e8ldWUYafWDGFTRzpUtB+/binb3ny3aOeE30ebghw8/mBoLOyYnDZTkKzMsxkwfLdxFPZ97X8IzbiU9D/UQJDgBin7je+pOHGCtJPrM1QGZjcKlTT+3vfFJ0NwwASlpFm7Bemy3//i9KPft/59l6Qx6Cf/u/wo/SUjFT9+Qdc7xi+q5UAwQZR+VlC85VRQRFYpWLF8a0KW7d0IjbG2t4XmBbXYOaQfj9W6FEu2Lo1K2cisLdJsF598cnsNYDyc5nvF97tclv7CX5j+rvEvh3lwg5z1xlzYIfcbT0gzvf1AtsPij0k/YCoQ3tf5L1rT2nMnQYYniOEFxceDuks4OsoCLPJYHXuVN5THO10iYzqj4Q4to0Tj/QE62hDjbjbjpfIm3u4b5Bw8G2ZVhREwqSvDLjcq8SLQ3kzuG7Sa18P4Vb4gO7u1Q34SpfnrYsHcGV3NMQ/cPsvut+Vm8wz1feMw+Q1rCbsL7e/R6+v1RCiNjntwNuLRMe7RNLb/yPQ89rIoJ9V62VW1/nODcfW6tjCFRza9NRDgGwgjpsvXcO3w3BwDeDhjZTubbJnuvmm+DlOrHo2Gtd+gbhDeJO00Wy9nGYl/Q0t0MFnxN67m5Dk7h0onmhl1o6p4fy0hiD3PmhakfD9/ovvRebHMyvL2OnNQId9u1XyjZxJZxsYTweSEXK/6Zrfnhvz/64rUFuWnS1ryQna64XmDw541U/LYoIqrGuHD5BqrAEWdPp4eUTT4+O70SOLB91oD0kUAWmdqzZCBwpPrn8xr+iQrn1cU4CGD7i/QCVY300TajQFxa0bLyRfUl8Yi/NWuLi3JX3u3d2uMw8lAEBUTZy9WWZ2/qbYEFj6Mrg3/3MwQkh3f9BR9u6qLH2B15P8TkwQK9GcJn/6sTNNHL7O6oWVUXiq7IAW89FdaeUC8VIh1VjhTOo3hQhte7oNewbXA1AM03M5JVn+NCeWZjCxjul8FKVnRvHEanf7pf/c+HihH97bfsUlQflFM66qpaA6/PD8vpjlNZZ2Pv2gqRpcTl4um+ryu1ivEFR4EsTkEYrfzxauqZa7Fdzvn9GUcITz9MPtFtghWfAHkI7I9KSVIPnp/+8WIi5FML/D7WZsvEE16+H5uP7/BufIA3JxSvsm32rRYiOeG9/EEwcIuBwufeaOUGdoUHvjPLfrD46mM1O/sZr/QPLw4P82Wr0gnZU3+WkENGPXYcyPtzHPLMeGx4vGeknG8buWDjXwee6S3b2cN3ONnNfH9xl4pWqLgp+VO3xCtvmZ/L7QfyNSQPMWe9yAlHueakhcuhL1tWtw8fRYZCsSHnlssKpjHRplhYhKUgpx/TWK/Hys9q/OcRHrxNTv7ueSk9DXN1LTNZ//vZqnu5MpI3hPIzw1fuuXRHypPIrX/NTuy/MEwdn8WOcOnzf/HpnTv/8NTuvezPKWGNv/vntJbNhtMfsSe9yAWGKkz1veYFTxfUEA1z8qxgqBQ7svJT5Myfz8VewsyfP1lajy3IuAtCDc4XOfL3jTmzQvqw19qloFjSyZug1wC5aEKhEvD7+mKIkVARtLf2L+QD0l/5mfSwe+fVG1bLW7gicHEgzW6N6XobwO/l3u6EfrtEosEDYvhJ19+cfpumvNaXxpN3w6wB6LQ59XFRV6PT+u6qrc+epYVSDW2FeV/aHKykvKPSlRBmD6nxM1ymqfnFOVTulbcH53WMS1DEgLRmB1PPKeI56Yc5g3ZkWNe/kUaC0uk4DMaAtIZNoT+GgkNUaCaTX+vNVx/1d8lqWNrcwMzMxjpbRB0QbeUlLVR/haL73Xx2U53N0WuAoDS8dVy9qbSRHgPqh3bbvp7bOxr7/vpo5vWcfgVSRTRLJru5INbLQIFY/9dvWWNm8zDDeqTeOXpmtbTp+AKdOI02eYXI8PwcRxbqCQTm+Bs1LtDX1l/KzqJH5zICYgiXUDoPpA8MVx/9sn03kQwLwdE8Bbuv97gQ34Nhv1+sMY2OyOGcdhDDhrCSxYgpNQJTrnJbdxo8cF2vQF+MMvdmP+6hRsUw2yjhu4+t+gDj0iZ1xNUWKff723UwP7jFCpyAB6czQu8/vOz70yZ55YUwnNeVhkt+q6yKYxrXPwN35CFCZQnllrIskQ1xqbvvlvM2jlZo/3x3t7+3qfnt5wCPB7hpYuOPufPPgk/k+4+MYP8mr1hgjqd0Ue3BHaLGAXPze6seX5IM4xBD0zihq/M/N4b7+3f+6Zn92uCi0/fN8MqGxWx//gISUZDsuG37CcL16xe5y3Srr4yGol7fGuVRNbz9N0qI8cBaQ9a0jknHKd505BPfktd08kn3Wxi/Oc92PiHpz3xvAdieEIiWC3kPhHGetzn8E+Cjwz/7e6cvwey5un1Fxi8G/ojYe6M4JZcieeW+g3P7XUcng+bB5Vw98G38+Ji3nbmQVr5n2izb2AeFFI4EZs7DCfi9jYGzy3n4dYKq87bdb30Ub0FMv8vz7Z1fcAPy7m9x8e3Thbh2TDCTUmjbDbzUjANs5BNCcWAxfNc/Q8NJ/RzAO+bKXqVL6pLymMhOWRjVc5lfWi66LIqZgpe/ZGtr5sp2v3/X6YomhPaALWXz/nsPfI5eI57a54RDDcgECZqSIxviMPd+IQHAuw3vTioKm4D4OdQ2GseZihIX1vkO3++p0g3eSsS/bjJ83Ra5+efQZJt1vqju0c2cf11JVtz1zdK9HlVkydLDF5EEqUkSof0xdFn6Q793N6+vZwPcomTsOL7QzTv8uZxu1UMZOHjKspbaR52sd8Xcwd0CO9ggXsgARzhp1sHBV8H470bMdZuN2Hc/zDUbfGXvaEGMAbkAx+/XuXT4rxQgzcrahoGlEF1ToYaEjvJak8ihqTBSEK+XC+8yMY16FDyBol9M+c0Ka3X1ECqWZXZNSmVbGIUCmnqNl+27yGr5KmO3lNvDGAxycvq6mtiIZHeN4RIiYhJ17HeHxXEUN8QIjWHB18bk1d4PWBd/fFL/h/0QEWyR1cAAA==&lt;/Code&gt;&lt;CodeSignature&gt;jCu+5ge7H3MmU+YJ8OVg5UfykE4rOnzmp5RsiEZm+GW/oOFA4Ls33pmDI3q9blBI/Dk74wejzG7FY4C4vOdaS6iR2PA4epListS9pOdEl2Bnl9mQD5WlY4XegJIofLU3Qx5j8gyCWGYlqrXqYrGlV474IaRsay6ULCtEGqvabvwrzICYpXApQXQ4Z0tHpnTJSAqwYx5L0Y63faAhBE5o1gVoynBULr+GxsFyWEIuJVTDfzXg/i82Atowvhe87/oZWKS89ognxHa6fk74HNBu0jgPB0cr4/PgruWujwdENusfo4pJLLjrBEiW5fBuRAzsTtoLzxHklpTV2CZz4qUefA==&lt;/CodeSignature&gt;&lt;/SmartOptions&gt;&lt;SmartResize enabled=&quot;True&quot; minWidth=&quot;0&quot; minHeight=&quot;0&quot; /&gt;&lt;/SmartSettings&gt;">
            <a:extLst>
              <a:ext uri="{FF2B5EF4-FFF2-40B4-BE49-F238E27FC236}">
                <a16:creationId xmlns:a16="http://schemas.microsoft.com/office/drawing/2014/main" id="{9793F477-A8DB-4092-95B8-12EF88F66410}"/>
              </a:ext>
            </a:extLst>
          </p:cNvPr>
          <p:cNvGrpSpPr/>
          <p:nvPr>
            <p:custDataLst>
              <p:tags r:id="rId12"/>
            </p:custDataLst>
          </p:nvPr>
        </p:nvGrpSpPr>
        <p:grpSpPr>
          <a:xfrm>
            <a:off x="4597003" y="3159714"/>
            <a:ext cx="3074194" cy="240301"/>
            <a:chOff x="595686" y="2423988"/>
            <a:chExt cx="3074194" cy="240301"/>
          </a:xfrm>
          <a:solidFill>
            <a:srgbClr val="FFFFFF"/>
          </a:solidFill>
        </p:grpSpPr>
        <p:cxnSp>
          <p:nvCxnSpPr>
            <p:cNvPr id="225" name="Line 1" descr="&lt;Tags&gt;&lt;SMARTRESIZEANCHORS&gt;None,Absolute,Absolute,None&lt;/SMARTRESIZEANCHORS&gt;&lt;/Tags&gt;">
              <a:extLst>
                <a:ext uri="{FF2B5EF4-FFF2-40B4-BE49-F238E27FC236}">
                  <a16:creationId xmlns:a16="http://schemas.microsoft.com/office/drawing/2014/main" id="{3FE35C93-642F-4B68-871D-C14B516581BB}"/>
                </a:ext>
              </a:extLst>
            </p:cNvPr>
            <p:cNvCxnSpPr/>
            <p:nvPr/>
          </p:nvCxnSpPr>
          <p:spPr>
            <a:xfrm flipH="1">
              <a:off x="595686" y="2664289"/>
              <a:ext cx="1809019"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6" name="Line 2" descr="&lt;Tags&gt;&lt;SMARTRESIZEANCHORS&gt;None,Absolute,Absolute,Absolute&lt;/SMARTRESIZEANCHORS&gt;&lt;/Tags&gt;">
              <a:extLst>
                <a:ext uri="{FF2B5EF4-FFF2-40B4-BE49-F238E27FC236}">
                  <a16:creationId xmlns:a16="http://schemas.microsoft.com/office/drawing/2014/main" id="{495F31A1-1BCF-453F-9F1E-006265B6DACE}"/>
                </a:ext>
              </a:extLst>
            </p:cNvPr>
            <p:cNvCxnSpPr/>
            <p:nvPr/>
          </p:nvCxnSpPr>
          <p:spPr>
            <a:xfrm>
              <a:off x="3203143" y="2664289"/>
              <a:ext cx="466737" cy="0"/>
            </a:xfrm>
            <a:prstGeom prst="line">
              <a:avLst/>
            </a:prstGeom>
            <a:grpFill/>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227" name="Tab Selected" descr="&lt;Tags&gt;&lt;SMARTRESIZEANCHORS&gt;Absolute,Absolute,Absolute,None&lt;/SMARTRESIZEANCHORS&gt;&lt;/Tags&gt;">
              <a:extLst>
                <a:ext uri="{FF2B5EF4-FFF2-40B4-BE49-F238E27FC236}">
                  <a16:creationId xmlns:a16="http://schemas.microsoft.com/office/drawing/2014/main" id="{25F07E2F-FCCB-4262-BFCF-51F4FB3BE4F0}"/>
                </a:ext>
              </a:extLst>
            </p:cNvPr>
            <p:cNvSpPr>
              <a:spLocks/>
            </p:cNvSpPr>
            <p:nvPr/>
          </p:nvSpPr>
          <p:spPr bwMode="auto">
            <a:xfrm>
              <a:off x="2404705" y="2423988"/>
              <a:ext cx="804863" cy="240299"/>
            </a:xfrm>
            <a:custGeom>
              <a:avLst/>
              <a:gdLst>
                <a:gd name="T0" fmla="*/ 0 w 2218"/>
                <a:gd name="T1" fmla="*/ 670 h 670"/>
                <a:gd name="T2" fmla="*/ 0 w 2218"/>
                <a:gd name="T3" fmla="*/ 0 h 670"/>
                <a:gd name="T4" fmla="*/ 2218 w 2218"/>
                <a:gd name="T5" fmla="*/ 0 h 670"/>
                <a:gd name="T6" fmla="*/ 2218 w 2218"/>
                <a:gd name="T7" fmla="*/ 670 h 670"/>
              </a:gdLst>
              <a:ahLst/>
              <a:cxnLst>
                <a:cxn ang="0">
                  <a:pos x="T0" y="T1"/>
                </a:cxn>
                <a:cxn ang="0">
                  <a:pos x="T2" y="T3"/>
                </a:cxn>
                <a:cxn ang="0">
                  <a:pos x="T4" y="T5"/>
                </a:cxn>
                <a:cxn ang="0">
                  <a:pos x="T6" y="T7"/>
                </a:cxn>
              </a:cxnLst>
              <a:rect l="0" t="0" r="r" b="b"/>
              <a:pathLst>
                <a:path w="2218" h="670">
                  <a:moveTo>
                    <a:pt x="0" y="670"/>
                  </a:moveTo>
                  <a:lnTo>
                    <a:pt x="0" y="0"/>
                  </a:lnTo>
                  <a:lnTo>
                    <a:pt x="2218" y="0"/>
                  </a:lnTo>
                  <a:lnTo>
                    <a:pt x="2218" y="670"/>
                  </a:lnTo>
                </a:path>
              </a:pathLst>
            </a:custGeom>
            <a:grpFill/>
            <a:ln w="6350" cap="sq">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3</a:t>
              </a:r>
              <a:endParaRPr lang="en-US" sz="900" dirty="0">
                <a:solidFill>
                  <a:srgbClr val="5F5F5F"/>
                </a:solidFill>
                <a:latin typeface="Segoe UI" panose="020B0502040204020203" pitchFamily="34" charset="0"/>
                <a:cs typeface="Segoe UI" panose="020B0502040204020203" pitchFamily="34" charset="0"/>
              </a:endParaRPr>
            </a:p>
          </p:txBody>
        </p:sp>
        <p:sp>
          <p:nvSpPr>
            <p:cNvPr id="228" name="Tab" descr="&lt;Tags&gt;&lt;SMARTRESIZEANCHORS&gt;Absolute,Absolute,Absolute,None&lt;/SMARTRESIZEANCHORS&gt;&lt;/Tags&gt;">
              <a:extLst>
                <a:ext uri="{FF2B5EF4-FFF2-40B4-BE49-F238E27FC236}">
                  <a16:creationId xmlns:a16="http://schemas.microsoft.com/office/drawing/2014/main" id="{753F5B8B-2245-4B46-B1FC-80592D6CD30C}"/>
                </a:ext>
              </a:extLst>
            </p:cNvPr>
            <p:cNvSpPr/>
            <p:nvPr/>
          </p:nvSpPr>
          <p:spPr>
            <a:xfrm>
              <a:off x="1552621" y="2423989"/>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2</a:t>
              </a:r>
              <a:endParaRPr lang="en-US" sz="900" dirty="0">
                <a:solidFill>
                  <a:srgbClr val="5F5F5F"/>
                </a:solidFill>
                <a:latin typeface="Segoe UI" panose="020B0502040204020203" pitchFamily="34" charset="0"/>
                <a:cs typeface="Segoe UI" panose="020B0502040204020203" pitchFamily="34" charset="0"/>
              </a:endParaRPr>
            </a:p>
          </p:txBody>
        </p:sp>
        <p:sp>
          <p:nvSpPr>
            <p:cNvPr id="229" name="Tab" descr="&lt;Tags&gt;&lt;SMARTRESIZEANCHORS&gt;Absolute,Absolute,Absolute,None&lt;/SMARTRESIZEANCHORS&gt;&lt;/Tags&gt;">
              <a:extLst>
                <a:ext uri="{FF2B5EF4-FFF2-40B4-BE49-F238E27FC236}">
                  <a16:creationId xmlns:a16="http://schemas.microsoft.com/office/drawing/2014/main" id="{68F676F6-6CB2-4D75-A2A3-2313B4A8F80D}"/>
                </a:ext>
              </a:extLst>
            </p:cNvPr>
            <p:cNvSpPr/>
            <p:nvPr/>
          </p:nvSpPr>
          <p:spPr>
            <a:xfrm>
              <a:off x="694111" y="2423988"/>
              <a:ext cx="798438" cy="24029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a:solidFill>
                    <a:srgbClr val="5F5F5F"/>
                  </a:solidFill>
                  <a:latin typeface="Segoe UI" panose="020B0502040204020203" pitchFamily="34" charset="0"/>
                  <a:cs typeface="Segoe UI" panose="020B0502040204020203" pitchFamily="34" charset="0"/>
                </a:rPr>
                <a:t>Tab 1</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230" name="Tree View"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71ps7znyzyq9fzbJU3aRv+SQPJr9KwzRaBG7/OwXf5TD6SLjzkIgjiKc7TrbCH8VljoHdeHwCB5+7d9Hg2S89Bq6myUbxllxZjeu95NsnLrY/OiOubRx+BMLE3zyAQx3We8STzL59FwZl2Wx99NEr3dnaGAG7gFSJxhLu2DOTf/417dRN0tB17bdNPPhvqdez/cRPI7xazdk540uBu0zu17Mzxm+p1WxO3bfW50Dx13q7rJb24ziN9/JL+R3lpZNV/BhhGoZ9n9NLN4L0/f8kmEb6siln6tGhWVZNvDUsmM/3A5P+uoilulpyhebTdR4Z1o3byGwcjxcMKJQY+pIlqR6ZFjGG3qslPk6ZIm3w5y+uRMPpxfdGk+TDJ/r+gm/B02n+1mhEtntXVAgTY2tqySuSODP8OC0h3rob47S7pucfNekFK5/oo/NgYIFKBaTvPiboy5LQRTDpA7vahmIkTo9ih9KP0TGY+m5SelHWoNoCf+eoN4bXI3hWL9YIYbjEhdKtzJll6SV2lBRSwh6kFGcEWj8WYlG+bkm+UfpG9M4izNieWuAcV9bXRLGiSlm0G/Z6W+SXpGKZw1sH6Q5F+DtCE7O4HIetoOp1ndUbTXzeWISD7+OqbRt2nN3j5eb68YONwvz8WA8A4L3HFY1ox66WrbJmX8uvG1mfPi6Z97GMjrHtkZdJ95pxk1RlD70bsk+r8jpbhH6+g30Tg+Neol4Ynps7nRTMWktC/UasIXw6qxPW15fqKqJD34qPP87ZJr+Y5sYoqEBF84qJ1VpbXKblIFangtiIO+gijTzH8j96HfYRy4udaRXojZS7yNv3FxmB73KCW8jBirKP9WivdsOuROh/kRhSk4ZN1UZLKTpuJck3w8YArAyPydTxaEts8m86dyXNcGWFoEsaNbD5grQb6xgO8m8lYpfko3RkAYR5qS7xONu15scw3uHVBW2teHc6eazjk2UZ8v96c41GWod4Cd3Pje8or7Lx0jLeyDfTozRwD8v2uN3oLgmGUVtLb976flkRP2DH0O369KimeA+/Z739x+tHvW/++Swo16Cf/u/wo/SUjZU5+QeOT8YtqmcdnBvFTSwYuI71OjTomIi0aQvUXrYs6n8WHykgaZvnss0Fu2TBg9tMQTb3Km+IH+ekSnsaMBj7ko7f19a2licYns3k3ozCR/YxBsUu3YNkK6nnnkH48JiPXzsdfFMtglKOer3GHWn/yyftLmvIVgFOf3Mf3iu9vFKDb6YSoufQfzBwGuElzUFaG0kUbhH/DyPBE8drUoYz9/UB2/WwQcUh74IloEPPEo0j/iY4IYb/3+UYMosoKD3Hpq3xBdorkZLZezjLw4TCvXs2LMnchyvDskfq+LQ+/P/sKxs9JcwQEeD/l3f3ovFjC6bi1fA8qj9ulDzaagUg8jyeCyQkp0PpmG3ODJ/a6qskVy0gTNOywqyNGFj5rpmQ0oSyqGo7I5BqeWlGnj6dHb6rV47vTo/QyK9dBuGd7vMGpbxDl6JCBwpPrn8xr+iQrn1dTDoC22EtmFjtSrG6miYafgLg1o5j0gvoSb1m+2h2pn89/7d3eQTLWnYGQhV8Rry9WWZ2/qcQt3sOHMTb8JR86Q3DEi6wkRmvYVb4ysTfpH/7goqCcRupy9v0g3PZyw6zwdEQc/2i8cfNsOA7tf8cenwP7WTQRZZ4Nhvx97LLPUQWFlc5ymaBMvhxUJz6AEmncjRDiMMKBj99cr3j0vbWYE3LJx180FQNEq/GiqT6vq/Uq/YW/0JsGVboEYhdfsG7Cl1+1RYlFmfYFLU/4oRuaeiHV++tgRkJHfoHfWZkjPe2Q+tx+foNH4AGIJyP950brH+EF/7nhfTyBS7bLLtln3iiF2pt8L/+5RX94PJWU+p3d7JyYh6PcabZ8lcOrzl8rqAF7FHtupJ15bjkmPJbV35PLnxFz8uLKL/yFt+8Mj3QGhmcmf0rK7jo9I0kf4vLY8x4DxOMUCVZjZLybvMHY05+5oTBk6NngY3Yf+Jxfe2rg8D6p3n3ozPAa2M/ipHjK+f9rs+JnIEUhfk1ib5rY/sQer1v54Gv2Zt+/sdugJbrmP15RCEGWo/y6/VvWegn6/SyyVpAh5r7fgyHw/NDY6pbNBqOf2PMexAIzd8b6HrOC54usJgKXYwVBHveXvJj3fuJ8CzLc0OSGr29FwFsQbnC4ziO4acwbMB3MA+Bh/6FofpLCjA1xrHk4k+PMnjig5L35Wlc+/Jmf8e2j9VQ3pXdvIJRD8iap+dpplxsw0KC5m7VknmwQJVP8XvBqz5aEaNUK6xiTqm2rxQ0SMBAKOxrexAADALyZ2Zwsx0MD/CJ7Sw7pus55+lJauJfJtes09I0ZJmU+CiyVFHVzg5xEsp09lrmNa30LWRLVaulGHToa3s6tlvccfmnA3zflTM0TiApSBKkfOfIHn/gffDsvLuaQm5tB4+mA8sJaBe3+Fsi30MC3oC6e2wui/0xonentLdp+fY28Uc/xdAjiX18Fxfi4q+W+ITbemG2FY4u8Qz8/7zmRo5DxRx0mHqVYL/7ZMiu8LnUzvfHEs5nmuV0el5Qd1jBPvvzi9N0052WoNH93+yQfcifPq4uLvB6f1nVVb330LCuQ2SX1XdgsXPqLd34J/UkZzOU0lyxck2NOqKGoxzEtjOXvRljlho+7dYe902HFOzz2mzLHN6QOZd0T6d2lMVM0FOQMv+aauuYJIytC3SWJ916/vMXCwo1LfWYJqt8mgnHZWUTQj29YL7oFmtvpbszAvE+mkubg6ZoWU6egNptg5qx4Y0ZD0qhW1jWrOjDI8Zk1C7abQdkLTJjA3Zyp26DXNmaZbvL8enjY9aZN/iSeW2jaTgatwxC3SqOJmxD1ORjd70XZovvcKhF3iwHhITZ6aZzRm7io+zjP4Xl+3t6GldDuFgPEE7opg7Cf9z2lm9qpA/XJ7fDAs3VroNudCTU+VXo33Tu/lTuIJ5Btz6u+3dueFDpLfoO0eyO5Wdy7D8Su29PNmXr/uSWz4rkV85vnPeDiiQzk1gqk+7xn13hEJwzEE++hH7rPe5HMPF8Dfzy+Pnlvzu0+XuyyWcN47PseKqb7dEKl2/T2fjrn1gqg+8BRmxnfkR20aGZhav2Mr9dNxNfpOzO6lHnbkMIPJySU+Jqzc2Og02/wzXU1/mo1I5WIRW+sb2yx0/oh03n6boWUCZMsnYvx2CL9s8ynedOQX/2e6sY8oQobzB5se0lqzQt4H9w6ETD09GAFquzWWH1tAg94ae+ThvCfW+SHu8+tMr6x52vq3TCV7onA1wOHZzDZ7Cbu6wjYexLzPZq/R9P3np73nJZb0I4N+vsQ8JbDu0WzWzS5NYFuSZhvgD8HaWptzW2o+UFpw6GvbqTWDVS6eWg3cssAdj/3abGMHJd+dskmlyQTNpDZ6n8YZnE2Nr8h8/UqX1SX8HDm8LmbVtCT9ZgPTn9dVpT3lh6ed5zDrW8s2XWU7t5+iiK+3cb01s9CeguP+CfRtNrPScroxpTFUxLJW8TCN4cAtwS0kbzCUQME/JooPi0aWqfbjNgG1Xdr1WGeGyZkkyqpefhDEnsLlWKer60s31/JNHkrOuZxQ+hN6/z8s4/MLMgMfHT3yC4WfF1Vo+sDN2qWYGHqdpKM1asjWcXa3r69vtkEnFaVbmS7W8jBMdnHWxsOKB4XXWxQNgPjGTTRDujQULxuP4tZLjwfyGffrUlu8prnF8zWiEqtzsn0gpIuV/A1OGxKwtbEDMij9EymMZuUnRRPhIoWXEXMnp6XVdamr6qqfZ5f5uXZcpYv24zVx2fpp+cREsXef72eRF7fvR/PtRoIZ7TqBUUzPB2mpczabSYwfMNP8d/qhSDrN7hGtVpPKDcby710ER11ETEf+NkYQ4fbS0E7L5qxUI7+HRJdNApo5v7Y9Ep0XWTTCwOp0tuqBKWmALAW/9a0uMjb9Bcbh9ThO2BFbujeOQpfr39v9LdHQDlwck3/sBi9T9/xLzZYd5idEr3QZMEG3fkia+fjV2RnZlsu0JFMb5AJ0k9iugILKxEdsMn2swfKaMCqpb/wFypSj9O9+/dvCEeV2Fug2B1+bUNHOSWbbgVuZwDIgJfSfB3a06Avs3LNho+p9fU9tN6yX3eqPomr9U9SweBbsRm70XftrgR0sPjE++C7xaydR/Wn/3STsFd4671ysJ1cq+LhfcKIRHg5SLZyo1ukQbqvhCnVW3f+TXnFw+qkaetieZEiT/4++sTpMoQAjPBXbVE248/zlnPuftrxZ0U2iD7LC6LZETl773wbi+7luxvmSRj8M/k5JjYXWmztjDaA3MipHVq87tFiJJ1thvJhvP7D4/OfXR6/NSOLYaYIo66LmWPo6rXM5u3dJZOtIt9b3/04/XikCpiGgrl8T2+Fwz0bPN0aE45FOXJJKVRPK45dmnhbzLfzxb52WubmpOZGM32zB40nSio8IdP+LIzidqsgMb8+1u49eZO5oLMmqWzKS5PvwxekX9UFklRKVG/jYT/ReHBDTkuQYUDSgBwrgFTlSh988sn7zwJnRAkKZQ7Szz5LSYpu0CSM5ieffJB7Nqnz7O3t5wuP51ymO+8/TAwRiRnQS3N9ZDoY4GYF7/dLluYmDw+PmUjT/H0FjDhHGFCTDfFWb9yIBjp4rngMudP9zEjnV/rxS/4fRuwjCa5WAAA=&lt;/Code&gt;&lt;CodeSignature&gt;JQ1H9RCQKHHZ0Z5iYoKJUpGOCKgHzrW0n7qxyKUK11va1f7kUFIAAE1vdq1bSWKs3Q5x+AEooN2gi+bOdaJrxwaBcD+LaFAPvuhqxHv720JtT5gha28DK31tPghUCB+293Nbwe57an/hGMDNniMtwI1ccHhlgpdUwKQb2C8t/piJfhnZHoV6/YQx6QY6m2YvvyW4SOV7oFHLCS4l6xoTWu/4DFnWXxMtfX6wTgIcseLh8Evj2tsPILf/kTSWDlvpFR06iRW8G2tX897+Bg8PKKiKU/gn2M0yH5YIu0nQfWtytiroPjqKQcUYViN8S3OvJIB35TKfdHQ29AUmGADIWA==&lt;/CodeSignature&gt;&lt;/SmartOptions&gt;&lt;SmartResize enabled=&quot;True&quot; minWidth=&quot;0&quot; minHeight=&quot;0&quot; /&gt;&lt;/SmartSettings&gt;">
            <a:extLst>
              <a:ext uri="{FF2B5EF4-FFF2-40B4-BE49-F238E27FC236}">
                <a16:creationId xmlns:a16="http://schemas.microsoft.com/office/drawing/2014/main" id="{FEDEBEB3-A1A5-4119-92D0-45CD1422C27F}"/>
              </a:ext>
            </a:extLst>
          </p:cNvPr>
          <p:cNvGrpSpPr/>
          <p:nvPr>
            <p:custDataLst>
              <p:tags r:id="rId13"/>
            </p:custDataLst>
          </p:nvPr>
        </p:nvGrpSpPr>
        <p:grpSpPr>
          <a:xfrm>
            <a:off x="8892046" y="1761091"/>
            <a:ext cx="1418309" cy="1735619"/>
            <a:chOff x="838200" y="1552575"/>
            <a:chExt cx="1418309" cy="1735619"/>
          </a:xfrm>
          <a:solidFill>
            <a:srgbClr val="FFFFFF"/>
          </a:solidFill>
        </p:grpSpPr>
        <p:sp>
          <p:nvSpPr>
            <p:cNvPr id="231" name="Panel">
              <a:extLst>
                <a:ext uri="{FF2B5EF4-FFF2-40B4-BE49-F238E27FC236}">
                  <a16:creationId xmlns:a16="http://schemas.microsoft.com/office/drawing/2014/main" id="{47C581C9-7EBF-4484-9EC3-EDED27ADD64C}"/>
                </a:ext>
              </a:extLst>
            </p:cNvPr>
            <p:cNvSpPr/>
            <p:nvPr/>
          </p:nvSpPr>
          <p:spPr>
            <a:xfrm>
              <a:off x="838200" y="1552575"/>
              <a:ext cx="1418309" cy="173561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32" name="Label" descr="&lt;Tags&gt;&lt;SMARTRESIZEANCHORS&gt;Absolute,None,Absolute,None&lt;/SMARTRESIZEANCHORS&gt;&lt;/Tags&gt;">
              <a:extLst>
                <a:ext uri="{FF2B5EF4-FFF2-40B4-BE49-F238E27FC236}">
                  <a16:creationId xmlns:a16="http://schemas.microsoft.com/office/drawing/2014/main" id="{970D6FF0-E2A2-4CEE-A9A5-BFA052B005D8}"/>
                </a:ext>
              </a:extLst>
            </p:cNvPr>
            <p:cNvSpPr txBox="1"/>
            <p:nvPr/>
          </p:nvSpPr>
          <p:spPr>
            <a:xfrm>
              <a:off x="1032014" y="1589266"/>
              <a:ext cx="745653"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Root Item 1</a:t>
              </a:r>
              <a:endParaRPr lang="en-US" sz="900" dirty="0">
                <a:solidFill>
                  <a:srgbClr val="5F5F5F"/>
                </a:solidFill>
                <a:latin typeface="Segoe UI" panose="020B0502040204020203" pitchFamily="34" charset="0"/>
                <a:cs typeface="Segoe UI" panose="020B0502040204020203" pitchFamily="34" charset="0"/>
              </a:endParaRPr>
            </a:p>
          </p:txBody>
        </p:sp>
        <p:sp>
          <p:nvSpPr>
            <p:cNvPr id="233" name="Dummy Icon" descr="&lt;Tags&gt;&lt;SMARTRESIZEANCHORS&gt;Absolute,None,Absolute,None&lt;/SMARTRESIZEANCHORS&gt;&lt;/Tags&gt;">
              <a:extLst>
                <a:ext uri="{FF2B5EF4-FFF2-40B4-BE49-F238E27FC236}">
                  <a16:creationId xmlns:a16="http://schemas.microsoft.com/office/drawing/2014/main" id="{3802B18B-E5E5-44C7-8854-B720AAF8477D}"/>
                </a:ext>
              </a:extLst>
            </p:cNvPr>
            <p:cNvSpPr>
              <a:spLocks noChangeAspect="1" noEditPoints="1"/>
            </p:cNvSpPr>
            <p:nvPr/>
          </p:nvSpPr>
          <p:spPr bwMode="auto">
            <a:xfrm>
              <a:off x="914400" y="1636643"/>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34" name="Dummy Icon" descr="&lt;Tags&gt;&lt;SMARTRESIZEANCHORS&gt;Absolute,None,Absolute,None&lt;/SMARTRESIZEANCHORS&gt;&lt;/Tags&gt;">
              <a:extLst>
                <a:ext uri="{FF2B5EF4-FFF2-40B4-BE49-F238E27FC236}">
                  <a16:creationId xmlns:a16="http://schemas.microsoft.com/office/drawing/2014/main" id="{A7A70D2E-AF1A-47BA-8547-9D43F15B3C1F}"/>
                </a:ext>
              </a:extLst>
            </p:cNvPr>
            <p:cNvSpPr>
              <a:spLocks noChangeAspect="1" noEditPoints="1"/>
            </p:cNvSpPr>
            <p:nvPr/>
          </p:nvSpPr>
          <p:spPr bwMode="auto">
            <a:xfrm>
              <a:off x="1104900" y="1849008"/>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35" name="Label" descr="&lt;Tags&gt;&lt;SMARTRESIZEANCHORS&gt;Absolute,None,Absolute,None&lt;/SMARTRESIZEANCHORS&gt;&lt;/Tags&gt;">
              <a:extLst>
                <a:ext uri="{FF2B5EF4-FFF2-40B4-BE49-F238E27FC236}">
                  <a16:creationId xmlns:a16="http://schemas.microsoft.com/office/drawing/2014/main" id="{BDC42969-304A-4E91-97D5-BB6148F3D778}"/>
                </a:ext>
              </a:extLst>
            </p:cNvPr>
            <p:cNvSpPr txBox="1"/>
            <p:nvPr/>
          </p:nvSpPr>
          <p:spPr>
            <a:xfrm>
              <a:off x="1222514" y="1801632"/>
              <a:ext cx="697563"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1</a:t>
              </a:r>
              <a:endParaRPr lang="en-US" sz="900" dirty="0">
                <a:solidFill>
                  <a:srgbClr val="5F5F5F"/>
                </a:solidFill>
                <a:latin typeface="Segoe UI" panose="020B0502040204020203" pitchFamily="34" charset="0"/>
                <a:cs typeface="Segoe UI" panose="020B0502040204020203" pitchFamily="34" charset="0"/>
              </a:endParaRPr>
            </a:p>
          </p:txBody>
        </p:sp>
        <p:sp>
          <p:nvSpPr>
            <p:cNvPr id="236" name="Dummy Icon" descr="&lt;Tags&gt;&lt;SMARTRESIZEANCHORS&gt;Absolute,None,Absolute,None&lt;/SMARTRESIZEANCHORS&gt;&lt;/Tags&gt;">
              <a:extLst>
                <a:ext uri="{FF2B5EF4-FFF2-40B4-BE49-F238E27FC236}">
                  <a16:creationId xmlns:a16="http://schemas.microsoft.com/office/drawing/2014/main" id="{4E6CB036-C50C-4203-8B14-B947F8A8E5F7}"/>
                </a:ext>
              </a:extLst>
            </p:cNvPr>
            <p:cNvSpPr>
              <a:spLocks noChangeAspect="1" noEditPoints="1"/>
            </p:cNvSpPr>
            <p:nvPr/>
          </p:nvSpPr>
          <p:spPr bwMode="auto">
            <a:xfrm>
              <a:off x="1104900" y="2061375"/>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37" name="Label" descr="&lt;Tags&gt;&lt;SMARTRESIZEANCHORS&gt;Absolute,None,Absolute,None&lt;/SMARTRESIZEANCHORS&gt;&lt;/Tags&gt;">
              <a:extLst>
                <a:ext uri="{FF2B5EF4-FFF2-40B4-BE49-F238E27FC236}">
                  <a16:creationId xmlns:a16="http://schemas.microsoft.com/office/drawing/2014/main" id="{7F20D4B9-690B-489B-91E3-6E19929D6085}"/>
                </a:ext>
              </a:extLst>
            </p:cNvPr>
            <p:cNvSpPr txBox="1"/>
            <p:nvPr/>
          </p:nvSpPr>
          <p:spPr>
            <a:xfrm>
              <a:off x="1222514" y="2013998"/>
              <a:ext cx="697563"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2</a:t>
              </a:r>
              <a:endParaRPr lang="en-US" sz="900" dirty="0">
                <a:solidFill>
                  <a:srgbClr val="5F5F5F"/>
                </a:solidFill>
                <a:latin typeface="Segoe UI" panose="020B0502040204020203" pitchFamily="34" charset="0"/>
                <a:cs typeface="Segoe UI" panose="020B0502040204020203" pitchFamily="34" charset="0"/>
              </a:endParaRPr>
            </a:p>
          </p:txBody>
        </p:sp>
        <p:sp>
          <p:nvSpPr>
            <p:cNvPr id="238" name="Dummy Icon" descr="&lt;Tags&gt;&lt;SMARTRESIZEANCHORS&gt;Absolute,None,Absolute,None&lt;/SMARTRESIZEANCHORS&gt;&lt;/Tags&gt;">
              <a:extLst>
                <a:ext uri="{FF2B5EF4-FFF2-40B4-BE49-F238E27FC236}">
                  <a16:creationId xmlns:a16="http://schemas.microsoft.com/office/drawing/2014/main" id="{2AFAE6F6-8C2B-4630-95EE-7DF0D7B9F9B1}"/>
                </a:ext>
              </a:extLst>
            </p:cNvPr>
            <p:cNvSpPr>
              <a:spLocks noChangeAspect="1" noEditPoints="1"/>
            </p:cNvSpPr>
            <p:nvPr/>
          </p:nvSpPr>
          <p:spPr bwMode="auto">
            <a:xfrm>
              <a:off x="1295400" y="2273740"/>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39" name="Label" descr="&lt;Tags&gt;&lt;SMARTRESIZEANCHORS&gt;Absolute,None,Absolute,None&lt;/SMARTRESIZEANCHORS&gt;&lt;/Tags&gt;">
              <a:extLst>
                <a:ext uri="{FF2B5EF4-FFF2-40B4-BE49-F238E27FC236}">
                  <a16:creationId xmlns:a16="http://schemas.microsoft.com/office/drawing/2014/main" id="{F0F395EA-01FC-4D3B-94DC-16D09667F0C4}"/>
                </a:ext>
              </a:extLst>
            </p:cNvPr>
            <p:cNvSpPr txBox="1"/>
            <p:nvPr/>
          </p:nvSpPr>
          <p:spPr>
            <a:xfrm>
              <a:off x="1413014" y="2226364"/>
              <a:ext cx="785728"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2.1</a:t>
              </a:r>
              <a:endParaRPr lang="en-US" sz="900" dirty="0">
                <a:solidFill>
                  <a:srgbClr val="5F5F5F"/>
                </a:solidFill>
                <a:latin typeface="Segoe UI" panose="020B0502040204020203" pitchFamily="34" charset="0"/>
                <a:cs typeface="Segoe UI" panose="020B0502040204020203" pitchFamily="34" charset="0"/>
              </a:endParaRPr>
            </a:p>
          </p:txBody>
        </p:sp>
        <p:sp>
          <p:nvSpPr>
            <p:cNvPr id="240" name="Dummy Icon" descr="&lt;Tags&gt;&lt;SMARTRESIZEANCHORS&gt;Absolute,None,Absolute,None&lt;/SMARTRESIZEANCHORS&gt;&lt;/Tags&gt;">
              <a:extLst>
                <a:ext uri="{FF2B5EF4-FFF2-40B4-BE49-F238E27FC236}">
                  <a16:creationId xmlns:a16="http://schemas.microsoft.com/office/drawing/2014/main" id="{EC171B94-22D5-4471-B426-C3DE55B638B4}"/>
                </a:ext>
              </a:extLst>
            </p:cNvPr>
            <p:cNvSpPr>
              <a:spLocks noChangeAspect="1" noEditPoints="1"/>
            </p:cNvSpPr>
            <p:nvPr/>
          </p:nvSpPr>
          <p:spPr bwMode="auto">
            <a:xfrm>
              <a:off x="1104900" y="2486106"/>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41" name="Label" descr="&lt;Tags&gt;&lt;SMARTRESIZEANCHORS&gt;Absolute,None,Absolute,None&lt;/SMARTRESIZEANCHORS&gt;&lt;/Tags&gt;">
              <a:extLst>
                <a:ext uri="{FF2B5EF4-FFF2-40B4-BE49-F238E27FC236}">
                  <a16:creationId xmlns:a16="http://schemas.microsoft.com/office/drawing/2014/main" id="{450F27CB-8367-49A9-A113-EFCE5C350FB6}"/>
                </a:ext>
              </a:extLst>
            </p:cNvPr>
            <p:cNvSpPr txBox="1"/>
            <p:nvPr/>
          </p:nvSpPr>
          <p:spPr>
            <a:xfrm>
              <a:off x="1222514" y="2438730"/>
              <a:ext cx="697563"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3</a:t>
              </a:r>
              <a:endParaRPr lang="en-US" sz="900" dirty="0">
                <a:solidFill>
                  <a:srgbClr val="5F5F5F"/>
                </a:solidFill>
                <a:latin typeface="Segoe UI" panose="020B0502040204020203" pitchFamily="34" charset="0"/>
                <a:cs typeface="Segoe UI" panose="020B0502040204020203" pitchFamily="34" charset="0"/>
              </a:endParaRPr>
            </a:p>
          </p:txBody>
        </p:sp>
      </p:grpSp>
      <p:grpSp>
        <p:nvGrpSpPr>
          <p:cNvPr id="242" name="Tree View" descr="&lt;SmartSettings&gt;&lt;SmartOptions&gt;&lt;Code&gt;H4sIAAAAAAAEAO29B2AcSZYlJi9tynt/SvVK1+B0oQiAYBMk2JBAEOzBiM3mkuwdaUcjKasqgcplVmVdZhZAzO2dvPfee++999577733ujudTif33/8/XGZkAWz2zkrayZ4hgKrIHz9+fB8/ItZNsbxIvyimddVU5+34y/PzYpqPz5ZtXler8cvqKq9fVsWyPfyNE2n7+rpp80Xnz/FJVZb5tC2qZTP+PF/mdTHtNnm1XrbFwsJ+ndeX1FXTbfYmf+c6++66PGe8GJEvqunb9Wr8epHV7em7Nl821J/AO8+m+dd7i1BftnVVOkTe7/XTy3zZ4uXfOFlmi7xZ0Ydp2Po3Tn7xb5yk9KzWk7KYptMyaxpp8+WKaZY+Cv58kjW5vKEv8st1cZm1ecodfjtbzsq8/m6drVZ5nbZEtJN5trzIZ/7X6Wfpcl2WjJwFIzhUl3ldF7M8nVRVmZ4ti3brzEfhWVUv0qbzwSg9O16tUurzjgPooYhnQriPGV7/bbwYIINHiL71ps7znyzyq9fzbJU3aRv+SQPJr9KwzRaBG7/OwXf5TD6SLjzkIgjiKc7TrbCH8VljoHdeHwCB5+7d9Hg2S89Bq6myUbxllxZjeu95NsnLrY/OiOubRx+BMLE3zyAQx3We8STzL59FwZl2Wx99NEr3dnaGAG7gFSJxhLu2DOTf/417dRN0tB17bdNPPhvqdez/cRPI7xazdk540uBu0zu17Mzxm+p1WxO3bfW50Dx13q7rJb24ziN9/JL+R3lpZNV/BhhGoZ9n9NLN4L0/f8kmEb6siln6tGhWVZNvDUsmM/3A5P+uoilulpyhebTdR4Z1o3byGwcjxcMKJQY+pIlqR6ZFjGG3qslPk6ZIm3w5y+uRMPpxfdGk+TDJ/r+gm/B02n+1mhEtntXVAgTY2tqySuSODP8OC0h3rob47S7pucfNekFK5/oo/NgYIFKBaTvPiboy5LQRTDpA7vahmIkTo9ih9KP0TGY+m5SelHWoNoCf+eoN4bXI3hWL9YIYbjEhdKtzJll6SV2lBRSwh6kFGcEWj8WYlG+bkm+UfpG9M4izNieWuAcV9bXRLGiSlm0G/Z6W+SXpGKZw1sH6Q5F+DtCE7O4HIetoOp1ndUbTXzeWISD7+OqbRt2nN3j5eb68YONwvz8WA8A4L3HFY1ox66WrbJmX8uvG1mfPi6Z97GMjrHtkZdJ95pxk1RlD70bsk+r8jpbhH6+g30Tg+Neol4Ynps7nRTMWktC/UasIXw6qxPW15fqKqJD34qPP87ZJr+Y5sYoqEBF84qJ1VpbXKblIFangtiIO+gijTzH8j96HfYRy4udaRXojZS7yNv3FxmB73KCW8jBirKP9WivdsOuROh/kRhSk4ZN1UZLKTpuJck3w8YArAyPydTxaEts8m86dyXNcGWFoEsaNbD5grQb6xgO8m8lYpfko3RkAYR5qS7xONu15scw3uHVBW2teHc6eazjk2UZ8v96c41GWod4Cd3Pje8or7Lx0jLeyDfTozRwD8v2uN3oLgmGUVtLb976flkRP2DH0O369KimeA+/Z739x+tHvW/++Swo16Cf/u/wo/SUjZU5+QeOT8YtqmcdnBvFTSwYuI71OjTomIi0aQvUXrYs6n8WHykgaZvnss0Fu2TBg9tMQTb3Km+IH+ekSnsaMBj7ko7f19a2licYns3k3ozCR/YxBsUu3YNkK6nnnkH48JiPXzsdfFMtglKOer3GHWn/yyftLmvIVgFOf3Mf3iu9vFKDb6YSoufQfzBwGuElzUFaG0kUbhH/DyPBE8drUoYz9/UB2/WwQcUh74IloEPPEo0j/iY4IYb/3+UYMosoKD3Hpq3xBdorkZLZezjLw4TCvXs2LMnchyvDskfq+LQ+/P/sKxs9JcwQEeD/l3f3ovFjC6bi1fA8qj9ulDzaagUg8jyeCyQkp0PpmG3ODJ/a6qskVy0gTNOywqyNGFj5rpmQ0oSyqGo7I5BqeWlGnj6dHb6rV47vTo/QyK9dBuGd7vMGpbxDl6JCBwpPrn8xr+iQrn1dTDoC22EtmFjtSrG6miYafgLg1o5j0gvoSb1m+2h2pn89/7d3eQTLWnYGQhV8Rry9WWZ2/qcQt3sOHMTb8JR86Q3DEi6wkRmvYVb4ysTfpH/7goqCcRupy9v0g3PZyw6zwdEQc/2i8cfNsOA7tf8cenwP7WTQRZZ4Nhvx97LLPUQWFlc5ymaBMvhxUJz6AEmncjRDiMMKBj99cr3j0vbWYE3LJx180FQNEq/GiqT6vq/Uq/YW/0JsGVboEYhdfsG7Cl1+1RYlFmfYFLU/4oRuaeiHV++tgRkJHfoHfWZkjPe2Q+tx+foNH4AGIJyP950brH+EF/7nhfTyBS7bLLtln3iiF2pt8L/+5RX94PJWU+p3d7JyYh6PcabZ8lcOrzl8rqAF7FHtupJ15bjkmPJbV35PLnxFz8uLKL/yFt+8Mj3QGhmcmf0rK7jo9I0kf4vLY8x4DxOMUCVZjZLybvMHY05+5oTBk6NngY3Yf+Jxfe2rg8D6p3n3ozPAa2M/ipHjK+f9rs+JnIEUhfk1ib5rY/sQer1v54Gv2Zt+/sdugJbrmP15RCEGWo/y6/VvWegn6/SyyVpAh5r7fgyHw/NDY6pbNBqOf2PMexAIzd8b6HrOC54usJgKXYwVBHveXvJj3fuJ8CzLc0OSGr29FwFsQbnC4ziO4acwbMB3MA+Bh/6FofpLCjA1xrHk4k+PMnjig5L35Wlc+/Jmf8e2j9VQ3pXdvIJRD8iap+dpplxsw0KC5m7VknmwQJVP8XvBqz5aEaNUK6xiTqm2rxQ0SMBAKOxrexAADALyZ2Zwsx0MD/CJ7Sw7pus55+lJauJfJtes09I0ZJmU+CiyVFHVzg5xEsp09lrmNa30LWRLVaulGHToa3s6tlvccfmnA3zflTM0TiApSBKkfOfIHn/gffDsvLuaQm5tB4+mA8sJaBe3+Fsi30MC3oC6e2wui/0xonentLdp+fY28Uc/xdAjiX18Fxfi4q+W+ITbemG2FY4u8Qz8/7zmRo5DxRx0mHqVYL/7ZMiu8LnUzvfHEs5nmuV0el5Qd1jBPvvzi9N0052WoNH93+yQfcifPq4uLvB6f1nVVb330LCuQ2SX1XdgsXPqLd34J/UkZzOU0lyxck2NOqKGoxzEtjOXvRljlho+7dYe902HFOzz2mzLHN6QOZd0T6d2lMVM0FOQMv+aauuYJIytC3SWJ916/vMXCwo1LfWYJqt8mgnHZWUTQj29YL7oFmtvpbszAvE+mkubg6ZoWU6egNptg5qx4Y0ZD0qhW1jWrOjDI8Zk1C7abQdkLTJjA3Zyp26DXNmaZbvL8enjY9aZN/iSeW2jaTgatwxC3SqOJmxD1ORjd70XZovvcKhF3iwHhITZ6aZzRm7io+zjP4Xl+3t6GldDuFgPEE7opg7Cf9z2lm9qpA/XJ7fDAs3VroNudCTU+VXo33Tu/lTuIJ5Btz6u+3dueFDpLfoO0eyO5Wdy7D8Su29PNmXr/uSWz4rkV85vnPeDiiQzk1gqk+7xn13hEJwzEE++hH7rPe5HMPF8Dfzy+Pnlvzu0+XuyyWcN47PseKqb7dEKl2/T2fjrn1gqg+8BRmxnfkR20aGZhav2Mr9dNxNfpOzO6lHnbkMIPJySU+Jqzc2Og02/wzXU1/mo1I5WIRW+sb2yx0/oh03n6boWUCZMsnYvx2CL9s8ynedOQX/2e6sY8oQobzB5se0lqzQt4H9w6ETD09GAFquzWWH1tAg94ae+ThvCfW+SHu8+tMr6x52vq3TCV7onA1wOHZzDZ7Cbu6wjYexLzPZq/R9P3np73nJZb0I4N+vsQ8JbDu0WzWzS5NYFuSZhvgD8HaWptzW2o+UFpw6GvbqTWDVS6eWg3cssAdj/3abGMHJd+dskmlyQTNpDZ6n8YZnE2Nr8h8/UqX1SX8HDm8LmbVtCT9ZgPTn9dVpT3lh6ed5zDrW8s2XWU7t5+iiK+3cb01s9CeguP+CfRtNrPScroxpTFUxLJW8TCN4cAtwS0kbzCUQME/JooPi0aWqfbjNgG1Xdr1WGeGyZkkyqpefhDEnsLlWKer60s31/JNHkrOuZxQ+hN6/z8s4/MLMgMfHT3yC4WfF1Vo+sDN2qWYGHqdpKM1asjWcXa3r69vtkEnFaVbmS7W8jBMdnHWxsOKB4XXWxQNgPjGTTRDujQULxuP4tZLjwfyGffrUlu8prnF8zWiEqtzsn0gpIuV/A1OGxKwtbEDMij9EymMZuUnRRPhIoWXEXMnp6XVdamr6qqfZ5f5uXZcpYv24zVx2fpp+cREsXef72eRF7fvR/PtRoIZ7TqBUUzPB2mpczabSYwfMNP8d/qhSDrN7hGtVpPKDcby710ER11ETEf+NkYQ4fbS0E7L5qxUI7+HRJdNApo5v7Y9Ep0XWTTCwOp0tuqBKWmALAW/9a0uMjb9Bcbh9ThO2BFbujeOQpfr39v9LdHQDlwck3/sBi9T9/xLzZYd5idEr3QZMEG3fkia+fjV2RnZlsu0JFMb5AJ0k9iugILKxEdsMn2swfKaMCqpb/wFypSj9O9+/dvCEeV2Fug2B1+bUNHOSWbbgVuZwDIgJfSfB3a06Avs3LNho+p9fU9tN6yX3eqPomr9U9SweBbsRm70XftrgR0sPjE++C7xaydR/Wn/3STsFd4671ysJ1cq+LhfcKIRHg5SLZyo1ukQbqvhCnVW3f+TXnFw+qkaetieZEiT/4++sTpMoQAjPBXbVE248/zlnPuftrxZ0U2iD7LC6LZETl773wbi+7luxvmSRj8M/k5JjYXWmztjDaA3MipHVq87tFiJJ1thvJhvP7D4/OfXR6/NSOLYaYIo66LmWPo6rXM5u3dJZOtIt9b3/04/XikCpiGgrl8T2+Fwz0bPN0aE45FOXJJKVRPK45dmnhbzLfzxb52WubmpOZGM32zB40nSio8IdP+LIzidqsgMb8+1u49eZO5oLMmqWzKS5PvwxekX9UFklRKVG/jYT/ReHBDTkuQYUDSgBwrgFTlSh988sn7zwJnRAkKZQ7Szz5LSYpu0CSM5ieffJB7Nqnz7O3t5wuP51ymO+8/TAwRiRnQS3N9ZDoY4GYF7/dLluYmDw+PmUjT/H0FjDhHGFCTDfFWb9yIBjp4rngMudP9zEjnV/rxS/4fRuwjCa5WAAA=&lt;/Code&gt;&lt;CodeSignature&gt;JQ1H9RCQKHHZ0Z5iYoKJUpGOCKgHzrW0n7qxyKUK11va1f7kUFIAAE1vdq1bSWKs3Q5x+AEooN2gi+bOdaJrxwaBcD+LaFAPvuhqxHv720JtT5gha28DK31tPghUCB+293Nbwe57an/hGMDNniMtwI1ccHhlgpdUwKQb2C8t/piJfhnZHoV6/YQx6QY6m2YvvyW4SOV7oFHLCS4l6xoTWu/4DFnWXxMtfX6wTgIcseLh8Evj2tsPILf/kTSWDlvpFR06iRW8G2tX897+Bg8PKKiKU/gn2M0yH5YIu0nQfWtytiroPjqKQcUYViN8S3OvJIB35TKfdHQ29AUmGADIWA==&lt;/CodeSignature&gt;&lt;/SmartOptions&gt;&lt;SmartResize enabled=&quot;True&quot; minWidth=&quot;0&quot; minHeight=&quot;0&quot; /&gt;&lt;/SmartSettings&gt;">
            <a:extLst>
              <a:ext uri="{FF2B5EF4-FFF2-40B4-BE49-F238E27FC236}">
                <a16:creationId xmlns:a16="http://schemas.microsoft.com/office/drawing/2014/main" id="{C6464CD8-11C6-479B-8CD2-771F8795E989}"/>
              </a:ext>
            </a:extLst>
          </p:cNvPr>
          <p:cNvGrpSpPr/>
          <p:nvPr>
            <p:custDataLst>
              <p:tags r:id="rId14"/>
            </p:custDataLst>
          </p:nvPr>
        </p:nvGrpSpPr>
        <p:grpSpPr>
          <a:xfrm>
            <a:off x="8892046" y="3779264"/>
            <a:ext cx="1418309" cy="1735619"/>
            <a:chOff x="838200" y="1552575"/>
            <a:chExt cx="1418309" cy="1735619"/>
          </a:xfrm>
          <a:solidFill>
            <a:srgbClr val="FFFFFF"/>
          </a:solidFill>
        </p:grpSpPr>
        <p:sp>
          <p:nvSpPr>
            <p:cNvPr id="243" name="Panel">
              <a:extLst>
                <a:ext uri="{FF2B5EF4-FFF2-40B4-BE49-F238E27FC236}">
                  <a16:creationId xmlns:a16="http://schemas.microsoft.com/office/drawing/2014/main" id="{61393BFC-A72C-4537-935F-01DB2B3307F0}"/>
                </a:ext>
              </a:extLst>
            </p:cNvPr>
            <p:cNvSpPr/>
            <p:nvPr/>
          </p:nvSpPr>
          <p:spPr>
            <a:xfrm>
              <a:off x="838200" y="1552575"/>
              <a:ext cx="1418309" cy="1735619"/>
            </a:xfrm>
            <a:prstGeom prst="rect">
              <a:avLst/>
            </a:prstGeom>
            <a:grpFill/>
            <a:ln w="6350">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5F5F5F"/>
                </a:solidFill>
                <a:latin typeface="Segoe UI" panose="020B0502040204020203" pitchFamily="34" charset="0"/>
                <a:cs typeface="Segoe UI" panose="020B0502040204020203" pitchFamily="34" charset="0"/>
              </a:endParaRPr>
            </a:p>
          </p:txBody>
        </p:sp>
        <p:sp>
          <p:nvSpPr>
            <p:cNvPr id="244" name="Label" descr="&lt;Tags&gt;&lt;SMARTRESIZEANCHORS&gt;Absolute,None,Absolute,None&lt;/SMARTRESIZEANCHORS&gt;&lt;/Tags&gt;">
              <a:extLst>
                <a:ext uri="{FF2B5EF4-FFF2-40B4-BE49-F238E27FC236}">
                  <a16:creationId xmlns:a16="http://schemas.microsoft.com/office/drawing/2014/main" id="{AE06BE1B-D43C-4EF9-8A29-8327653A1102}"/>
                </a:ext>
              </a:extLst>
            </p:cNvPr>
            <p:cNvSpPr txBox="1"/>
            <p:nvPr/>
          </p:nvSpPr>
          <p:spPr>
            <a:xfrm>
              <a:off x="1032014" y="1589266"/>
              <a:ext cx="745653"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Root Item 1</a:t>
              </a:r>
              <a:endParaRPr lang="en-US" sz="900" dirty="0">
                <a:solidFill>
                  <a:srgbClr val="5F5F5F"/>
                </a:solidFill>
                <a:latin typeface="Segoe UI" panose="020B0502040204020203" pitchFamily="34" charset="0"/>
                <a:cs typeface="Segoe UI" panose="020B0502040204020203" pitchFamily="34" charset="0"/>
              </a:endParaRPr>
            </a:p>
          </p:txBody>
        </p:sp>
        <p:sp>
          <p:nvSpPr>
            <p:cNvPr id="245" name="Dummy Icon" descr="&lt;Tags&gt;&lt;SMARTRESIZEANCHORS&gt;Absolute,None,Absolute,None&lt;/SMARTRESIZEANCHORS&gt;&lt;/Tags&gt;">
              <a:extLst>
                <a:ext uri="{FF2B5EF4-FFF2-40B4-BE49-F238E27FC236}">
                  <a16:creationId xmlns:a16="http://schemas.microsoft.com/office/drawing/2014/main" id="{3000F64B-02FD-4FAF-A9A9-6E7436632549}"/>
                </a:ext>
              </a:extLst>
            </p:cNvPr>
            <p:cNvSpPr>
              <a:spLocks noChangeAspect="1" noEditPoints="1"/>
            </p:cNvSpPr>
            <p:nvPr/>
          </p:nvSpPr>
          <p:spPr bwMode="auto">
            <a:xfrm>
              <a:off x="914400" y="1636643"/>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46" name="Dummy Icon" descr="&lt;Tags&gt;&lt;SMARTRESIZEANCHORS&gt;Absolute,None,Absolute,None&lt;/SMARTRESIZEANCHORS&gt;&lt;/Tags&gt;">
              <a:extLst>
                <a:ext uri="{FF2B5EF4-FFF2-40B4-BE49-F238E27FC236}">
                  <a16:creationId xmlns:a16="http://schemas.microsoft.com/office/drawing/2014/main" id="{6D22A7CF-D07F-469C-B231-72AD121B25B0}"/>
                </a:ext>
              </a:extLst>
            </p:cNvPr>
            <p:cNvSpPr>
              <a:spLocks noChangeAspect="1" noEditPoints="1"/>
            </p:cNvSpPr>
            <p:nvPr/>
          </p:nvSpPr>
          <p:spPr bwMode="auto">
            <a:xfrm>
              <a:off x="1104900" y="1849008"/>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47" name="Label" descr="&lt;Tags&gt;&lt;SMARTRESIZEANCHORS&gt;Absolute,None,Absolute,None&lt;/SMARTRESIZEANCHORS&gt;&lt;/Tags&gt;">
              <a:extLst>
                <a:ext uri="{FF2B5EF4-FFF2-40B4-BE49-F238E27FC236}">
                  <a16:creationId xmlns:a16="http://schemas.microsoft.com/office/drawing/2014/main" id="{AA748E39-A9CB-4F4E-A085-C17A23213C63}"/>
                </a:ext>
              </a:extLst>
            </p:cNvPr>
            <p:cNvSpPr txBox="1"/>
            <p:nvPr/>
          </p:nvSpPr>
          <p:spPr>
            <a:xfrm>
              <a:off x="1222514" y="1801632"/>
              <a:ext cx="697563"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1</a:t>
              </a:r>
              <a:endParaRPr lang="en-US" sz="900" dirty="0">
                <a:solidFill>
                  <a:srgbClr val="5F5F5F"/>
                </a:solidFill>
                <a:latin typeface="Segoe UI" panose="020B0502040204020203" pitchFamily="34" charset="0"/>
                <a:cs typeface="Segoe UI" panose="020B0502040204020203" pitchFamily="34" charset="0"/>
              </a:endParaRPr>
            </a:p>
          </p:txBody>
        </p:sp>
        <p:sp>
          <p:nvSpPr>
            <p:cNvPr id="248" name="Dummy Icon" descr="&lt;Tags&gt;&lt;SMARTRESIZEANCHORS&gt;Absolute,None,Absolute,None&lt;/SMARTRESIZEANCHORS&gt;&lt;/Tags&gt;">
              <a:extLst>
                <a:ext uri="{FF2B5EF4-FFF2-40B4-BE49-F238E27FC236}">
                  <a16:creationId xmlns:a16="http://schemas.microsoft.com/office/drawing/2014/main" id="{DBE1E043-8FA4-4EE7-B691-BA1F54961F04}"/>
                </a:ext>
              </a:extLst>
            </p:cNvPr>
            <p:cNvSpPr>
              <a:spLocks noChangeAspect="1" noEditPoints="1"/>
            </p:cNvSpPr>
            <p:nvPr/>
          </p:nvSpPr>
          <p:spPr bwMode="auto">
            <a:xfrm>
              <a:off x="1104900" y="2061375"/>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49" name="Label" descr="&lt;Tags&gt;&lt;SMARTRESIZEANCHORS&gt;Absolute,None,Absolute,None&lt;/SMARTRESIZEANCHORS&gt;&lt;/Tags&gt;">
              <a:extLst>
                <a:ext uri="{FF2B5EF4-FFF2-40B4-BE49-F238E27FC236}">
                  <a16:creationId xmlns:a16="http://schemas.microsoft.com/office/drawing/2014/main" id="{87941A1B-A389-4D61-8BE6-840B940C15C6}"/>
                </a:ext>
              </a:extLst>
            </p:cNvPr>
            <p:cNvSpPr txBox="1"/>
            <p:nvPr/>
          </p:nvSpPr>
          <p:spPr>
            <a:xfrm>
              <a:off x="1222514" y="2013998"/>
              <a:ext cx="697563"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2</a:t>
              </a:r>
              <a:endParaRPr lang="en-US" sz="900" dirty="0">
                <a:solidFill>
                  <a:srgbClr val="5F5F5F"/>
                </a:solidFill>
                <a:latin typeface="Segoe UI" panose="020B0502040204020203" pitchFamily="34" charset="0"/>
                <a:cs typeface="Segoe UI" panose="020B0502040204020203" pitchFamily="34" charset="0"/>
              </a:endParaRPr>
            </a:p>
          </p:txBody>
        </p:sp>
        <p:sp>
          <p:nvSpPr>
            <p:cNvPr id="250" name="Dummy Icon" descr="&lt;Tags&gt;&lt;SMARTRESIZEANCHORS&gt;Absolute,None,Absolute,None&lt;/SMARTRESIZEANCHORS&gt;&lt;/Tags&gt;">
              <a:extLst>
                <a:ext uri="{FF2B5EF4-FFF2-40B4-BE49-F238E27FC236}">
                  <a16:creationId xmlns:a16="http://schemas.microsoft.com/office/drawing/2014/main" id="{3B3AF460-C728-4991-A495-302A11136F00}"/>
                </a:ext>
              </a:extLst>
            </p:cNvPr>
            <p:cNvSpPr>
              <a:spLocks noChangeAspect="1" noEditPoints="1"/>
            </p:cNvSpPr>
            <p:nvPr/>
          </p:nvSpPr>
          <p:spPr bwMode="auto">
            <a:xfrm>
              <a:off x="1295400" y="2273740"/>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51" name="Label" descr="&lt;Tags&gt;&lt;SMARTRESIZEANCHORS&gt;Absolute,None,Absolute,None&lt;/SMARTRESIZEANCHORS&gt;&lt;/Tags&gt;">
              <a:extLst>
                <a:ext uri="{FF2B5EF4-FFF2-40B4-BE49-F238E27FC236}">
                  <a16:creationId xmlns:a16="http://schemas.microsoft.com/office/drawing/2014/main" id="{69068EAF-C079-4A7B-AA71-70B4E040ED3C}"/>
                </a:ext>
              </a:extLst>
            </p:cNvPr>
            <p:cNvSpPr txBox="1"/>
            <p:nvPr/>
          </p:nvSpPr>
          <p:spPr>
            <a:xfrm>
              <a:off x="1413014" y="2226364"/>
              <a:ext cx="785728"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2.1</a:t>
              </a:r>
              <a:endParaRPr lang="en-US" sz="900" dirty="0">
                <a:solidFill>
                  <a:srgbClr val="5F5F5F"/>
                </a:solidFill>
                <a:latin typeface="Segoe UI" panose="020B0502040204020203" pitchFamily="34" charset="0"/>
                <a:cs typeface="Segoe UI" panose="020B0502040204020203" pitchFamily="34" charset="0"/>
              </a:endParaRPr>
            </a:p>
          </p:txBody>
        </p:sp>
        <p:sp>
          <p:nvSpPr>
            <p:cNvPr id="252" name="Dummy Icon" descr="&lt;Tags&gt;&lt;SMARTRESIZEANCHORS&gt;Absolute,None,Absolute,None&lt;/SMARTRESIZEANCHORS&gt;&lt;/Tags&gt;">
              <a:extLst>
                <a:ext uri="{FF2B5EF4-FFF2-40B4-BE49-F238E27FC236}">
                  <a16:creationId xmlns:a16="http://schemas.microsoft.com/office/drawing/2014/main" id="{252DB2B6-3445-48B1-9BEC-4C7D9A279A03}"/>
                </a:ext>
              </a:extLst>
            </p:cNvPr>
            <p:cNvSpPr>
              <a:spLocks noChangeAspect="1" noEditPoints="1"/>
            </p:cNvSpPr>
            <p:nvPr/>
          </p:nvSpPr>
          <p:spPr bwMode="auto">
            <a:xfrm>
              <a:off x="1104900" y="2486106"/>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53" name="Label" descr="&lt;Tags&gt;&lt;SMARTRESIZEANCHORS&gt;Absolute,None,Absolute,None&lt;/SMARTRESIZEANCHORS&gt;&lt;/Tags&gt;">
              <a:extLst>
                <a:ext uri="{FF2B5EF4-FFF2-40B4-BE49-F238E27FC236}">
                  <a16:creationId xmlns:a16="http://schemas.microsoft.com/office/drawing/2014/main" id="{E22960C5-C8F5-4B29-9087-9B743F0B2E6E}"/>
                </a:ext>
              </a:extLst>
            </p:cNvPr>
            <p:cNvSpPr txBox="1"/>
            <p:nvPr/>
          </p:nvSpPr>
          <p:spPr>
            <a:xfrm>
              <a:off x="1222514" y="2438730"/>
              <a:ext cx="697563"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3</a:t>
              </a:r>
              <a:endParaRPr lang="en-US" sz="900" dirty="0">
                <a:solidFill>
                  <a:srgbClr val="5F5F5F"/>
                </a:solidFill>
                <a:latin typeface="Segoe UI" panose="020B0502040204020203" pitchFamily="34" charset="0"/>
                <a:cs typeface="Segoe UI" panose="020B0502040204020203" pitchFamily="34" charset="0"/>
              </a:endParaRPr>
            </a:p>
          </p:txBody>
        </p:sp>
        <p:sp>
          <p:nvSpPr>
            <p:cNvPr id="254" name="Dummy Icon" descr="&lt;Tags&gt;&lt;SMARTRESIZEANCHORS&gt;Absolute,None,Absolute,None&lt;/SMARTRESIZEANCHORS&gt;&lt;/Tags&gt;">
              <a:extLst>
                <a:ext uri="{FF2B5EF4-FFF2-40B4-BE49-F238E27FC236}">
                  <a16:creationId xmlns:a16="http://schemas.microsoft.com/office/drawing/2014/main" id="{90F4EA72-B06E-4113-899A-1C54FFDE6C24}"/>
                </a:ext>
              </a:extLst>
            </p:cNvPr>
            <p:cNvSpPr>
              <a:spLocks noChangeAspect="1" noEditPoints="1"/>
            </p:cNvSpPr>
            <p:nvPr/>
          </p:nvSpPr>
          <p:spPr bwMode="auto">
            <a:xfrm>
              <a:off x="1295400" y="2698473"/>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55" name="Label" descr="&lt;Tags&gt;&lt;SMARTRESIZEANCHORS&gt;Absolute,None,Absolute,None&lt;/SMARTRESIZEANCHORS&gt;&lt;/Tags&gt;">
              <a:extLst>
                <a:ext uri="{FF2B5EF4-FFF2-40B4-BE49-F238E27FC236}">
                  <a16:creationId xmlns:a16="http://schemas.microsoft.com/office/drawing/2014/main" id="{5867CDD2-3913-4CFE-B438-94A19B97A45A}"/>
                </a:ext>
              </a:extLst>
            </p:cNvPr>
            <p:cNvSpPr txBox="1"/>
            <p:nvPr/>
          </p:nvSpPr>
          <p:spPr>
            <a:xfrm>
              <a:off x="1413014" y="2651096"/>
              <a:ext cx="785728"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3.1</a:t>
              </a:r>
              <a:endParaRPr lang="en-US" sz="900" dirty="0">
                <a:solidFill>
                  <a:srgbClr val="5F5F5F"/>
                </a:solidFill>
                <a:latin typeface="Segoe UI" panose="020B0502040204020203" pitchFamily="34" charset="0"/>
                <a:cs typeface="Segoe UI" panose="020B0502040204020203" pitchFamily="34" charset="0"/>
              </a:endParaRPr>
            </a:p>
          </p:txBody>
        </p:sp>
        <p:sp>
          <p:nvSpPr>
            <p:cNvPr id="256" name="Dummy Icon" descr="&lt;Tags&gt;&lt;SMARTRESIZEANCHORS&gt;Absolute,None,Absolute,None&lt;/SMARTRESIZEANCHORS&gt;&lt;/Tags&gt;">
              <a:extLst>
                <a:ext uri="{FF2B5EF4-FFF2-40B4-BE49-F238E27FC236}">
                  <a16:creationId xmlns:a16="http://schemas.microsoft.com/office/drawing/2014/main" id="{5280C972-E8F7-4701-B146-2B6B41C6B131}"/>
                </a:ext>
              </a:extLst>
            </p:cNvPr>
            <p:cNvSpPr>
              <a:spLocks noChangeAspect="1" noEditPoints="1"/>
            </p:cNvSpPr>
            <p:nvPr/>
          </p:nvSpPr>
          <p:spPr bwMode="auto">
            <a:xfrm>
              <a:off x="1295400" y="2910838"/>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57" name="Label" descr="&lt;Tags&gt;&lt;SMARTRESIZEANCHORS&gt;Absolute,None,Absolute,None&lt;/SMARTRESIZEANCHORS&gt;&lt;/Tags&gt;">
              <a:extLst>
                <a:ext uri="{FF2B5EF4-FFF2-40B4-BE49-F238E27FC236}">
                  <a16:creationId xmlns:a16="http://schemas.microsoft.com/office/drawing/2014/main" id="{3951AFF2-69C3-433F-87C6-E32CFA8F4652}"/>
                </a:ext>
              </a:extLst>
            </p:cNvPr>
            <p:cNvSpPr txBox="1"/>
            <p:nvPr/>
          </p:nvSpPr>
          <p:spPr>
            <a:xfrm>
              <a:off x="1413014" y="2863462"/>
              <a:ext cx="785728"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3.2</a:t>
              </a:r>
              <a:endParaRPr lang="en-US" sz="900" dirty="0">
                <a:solidFill>
                  <a:srgbClr val="5F5F5F"/>
                </a:solidFill>
                <a:latin typeface="Segoe UI" panose="020B0502040204020203" pitchFamily="34" charset="0"/>
                <a:cs typeface="Segoe UI" panose="020B0502040204020203" pitchFamily="34" charset="0"/>
              </a:endParaRPr>
            </a:p>
          </p:txBody>
        </p:sp>
        <p:sp>
          <p:nvSpPr>
            <p:cNvPr id="258" name="Dummy Icon" descr="&lt;Tags&gt;&lt;SMARTRESIZEANCHORS&gt;Absolute,None,Absolute,None&lt;/SMARTRESIZEANCHORS&gt;&lt;/Tags&gt;">
              <a:extLst>
                <a:ext uri="{FF2B5EF4-FFF2-40B4-BE49-F238E27FC236}">
                  <a16:creationId xmlns:a16="http://schemas.microsoft.com/office/drawing/2014/main" id="{E47922D2-43A9-4CC5-A22E-2B99EC7FA2B7}"/>
                </a:ext>
              </a:extLst>
            </p:cNvPr>
            <p:cNvSpPr>
              <a:spLocks noChangeAspect="1" noEditPoints="1"/>
            </p:cNvSpPr>
            <p:nvPr/>
          </p:nvSpPr>
          <p:spPr bwMode="auto">
            <a:xfrm>
              <a:off x="914400" y="3123205"/>
              <a:ext cx="117614" cy="117613"/>
            </a:xfrm>
            <a:custGeom>
              <a:avLst/>
              <a:gdLst>
                <a:gd name="T0" fmla="*/ 547 w 547"/>
                <a:gd name="T1" fmla="*/ 0 h 547"/>
                <a:gd name="T2" fmla="*/ 0 w 547"/>
                <a:gd name="T3" fmla="*/ 547 h 547"/>
                <a:gd name="T4" fmla="*/ 0 w 547"/>
                <a:gd name="T5" fmla="*/ 0 h 547"/>
                <a:gd name="T6" fmla="*/ 547 w 547"/>
                <a:gd name="T7" fmla="*/ 547 h 547"/>
                <a:gd name="T8" fmla="*/ 0 w 547"/>
                <a:gd name="T9" fmla="*/ 0 h 547"/>
                <a:gd name="T10" fmla="*/ 547 w 547"/>
                <a:gd name="T11" fmla="*/ 0 h 547"/>
                <a:gd name="T12" fmla="*/ 547 w 547"/>
                <a:gd name="T13" fmla="*/ 547 h 547"/>
                <a:gd name="T14" fmla="*/ 0 w 547"/>
                <a:gd name="T15" fmla="*/ 547 h 547"/>
                <a:gd name="T16" fmla="*/ 0 w 547"/>
                <a:gd name="T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547">
                  <a:moveTo>
                    <a:pt x="547" y="0"/>
                  </a:moveTo>
                  <a:lnTo>
                    <a:pt x="0" y="547"/>
                  </a:lnTo>
                  <a:moveTo>
                    <a:pt x="0" y="0"/>
                  </a:moveTo>
                  <a:lnTo>
                    <a:pt x="547" y="547"/>
                  </a:lnTo>
                  <a:moveTo>
                    <a:pt x="0" y="0"/>
                  </a:moveTo>
                  <a:lnTo>
                    <a:pt x="547" y="0"/>
                  </a:lnTo>
                  <a:lnTo>
                    <a:pt x="547" y="547"/>
                  </a:lnTo>
                  <a:lnTo>
                    <a:pt x="0" y="547"/>
                  </a:lnTo>
                  <a:lnTo>
                    <a:pt x="0" y="0"/>
                  </a:lnTo>
                  <a:close/>
                </a:path>
              </a:pathLst>
            </a:custGeom>
            <a:grpFill/>
            <a:ln w="6350" cap="flat">
              <a:solidFill>
                <a:srgbClr val="80808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5F5F5F"/>
                </a:solidFill>
                <a:latin typeface="Segoe UI" panose="020B0502040204020203" pitchFamily="34" charset="0"/>
                <a:cs typeface="Segoe UI" panose="020B0502040204020203" pitchFamily="34" charset="0"/>
              </a:endParaRPr>
            </a:p>
          </p:txBody>
        </p:sp>
        <p:sp>
          <p:nvSpPr>
            <p:cNvPr id="259" name="Label" descr="&lt;Tags&gt;&lt;SMARTRESIZEANCHORS&gt;Absolute,None,Absolute,None&lt;/SMARTRESIZEANCHORS&gt;&lt;/Tags&gt;">
              <a:extLst>
                <a:ext uri="{FF2B5EF4-FFF2-40B4-BE49-F238E27FC236}">
                  <a16:creationId xmlns:a16="http://schemas.microsoft.com/office/drawing/2014/main" id="{0D356BB4-0A43-4F12-8DF2-5A1135A2CB61}"/>
                </a:ext>
              </a:extLst>
            </p:cNvPr>
            <p:cNvSpPr txBox="1"/>
            <p:nvPr/>
          </p:nvSpPr>
          <p:spPr>
            <a:xfrm>
              <a:off x="1032014" y="3075828"/>
              <a:ext cx="697563" cy="212366"/>
            </a:xfrm>
            <a:prstGeom prst="rect">
              <a:avLst/>
            </a:prstGeom>
            <a:noFill/>
          </p:spPr>
          <p:txBody>
            <a:bodyPr wrap="none" lIns="73152" tIns="36576" rIns="73152" bIns="36576"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a:solidFill>
                    <a:srgbClr val="5F5F5F"/>
                  </a:solidFill>
                  <a:latin typeface="Segoe UI" panose="020B0502040204020203" pitchFamily="34" charset="0"/>
                  <a:cs typeface="Segoe UI" panose="020B0502040204020203" pitchFamily="34" charset="0"/>
                </a:rPr>
                <a:t>Sub Item 4</a:t>
              </a:r>
              <a:endParaRPr lang="en-US" sz="900" dirty="0">
                <a:solidFill>
                  <a:srgbClr val="5F5F5F"/>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56713969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0.xml><?xml version="1.0" encoding="utf-8"?>
<p:tagLst xmlns:a="http://schemas.openxmlformats.org/drawingml/2006/main" xmlns:r="http://schemas.openxmlformats.org/officeDocument/2006/relationships" xmlns:p="http://schemas.openxmlformats.org/presentationml/2006/main">
  <p:tag name="SMARTSETTINGSHASH" val="xZU/W0IqlvXPkJ37/hSWg5jSIFh0KZmI7sT1syyiYH8="/>
</p:tagLst>
</file>

<file path=ppt/tags/tag100.xml><?xml version="1.0" encoding="utf-8"?>
<p:tagLst xmlns:a="http://schemas.openxmlformats.org/drawingml/2006/main" xmlns:r="http://schemas.openxmlformats.org/officeDocument/2006/relationships" xmlns:p="http://schemas.openxmlformats.org/presentationml/2006/main">
  <p:tag name="SMARTSETTINGSHASH" val="pLnLisSnJLY01KvPCUws9PfTq9x6mcIR8ke9MKgappA="/>
</p:tagLst>
</file>

<file path=ppt/tags/tag101.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02.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03.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04.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05.xml><?xml version="1.0" encoding="utf-8"?>
<p:tagLst xmlns:a="http://schemas.openxmlformats.org/drawingml/2006/main" xmlns:r="http://schemas.openxmlformats.org/officeDocument/2006/relationships" xmlns:p="http://schemas.openxmlformats.org/presentationml/2006/main">
  <p:tag name="SMARTSETTINGSHASH" val="v3j9JJX6G11RT4st/iB+pJejPtTMVeHftAe3pMy4nz0="/>
</p:tagLst>
</file>

<file path=ppt/tags/tag106.xml><?xml version="1.0" encoding="utf-8"?>
<p:tagLst xmlns:a="http://schemas.openxmlformats.org/drawingml/2006/main" xmlns:r="http://schemas.openxmlformats.org/officeDocument/2006/relationships" xmlns:p="http://schemas.openxmlformats.org/presentationml/2006/main">
  <p:tag name="SMARTSETTINGSHASH" val="11/3DJuoYMu9+6lJXKVcN2/WvtVxQpCmSo/N29DcCO0="/>
</p:tagLst>
</file>

<file path=ppt/tags/tag107.xml><?xml version="1.0" encoding="utf-8"?>
<p:tagLst xmlns:a="http://schemas.openxmlformats.org/drawingml/2006/main" xmlns:r="http://schemas.openxmlformats.org/officeDocument/2006/relationships" xmlns:p="http://schemas.openxmlformats.org/presentationml/2006/main">
  <p:tag name="SMARTSETTINGSHASH" val="t8kbOvFrnacNlkoGdQoYobVi3MmhiWBdq04gp6s00G0="/>
</p:tagLst>
</file>

<file path=ppt/tags/tag108.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09.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1.xml><?xml version="1.0" encoding="utf-8"?>
<p:tagLst xmlns:a="http://schemas.openxmlformats.org/drawingml/2006/main" xmlns:r="http://schemas.openxmlformats.org/officeDocument/2006/relationships" xmlns:p="http://schemas.openxmlformats.org/presentationml/2006/main">
  <p:tag name="SMARTSETTINGSHASH" val="SB3bqgv5ghGJknk/m+/9EdPMDkanH9eNosaoBtCx42Q="/>
</p:tagLst>
</file>

<file path=ppt/tags/tag110.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11.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12.xml><?xml version="1.0" encoding="utf-8"?>
<p:tagLst xmlns:a="http://schemas.openxmlformats.org/drawingml/2006/main" xmlns:r="http://schemas.openxmlformats.org/officeDocument/2006/relationships" xmlns:p="http://schemas.openxmlformats.org/presentationml/2006/main">
  <p:tag name="SMARTSETTINGSHASH" val="zSsSpVT8bicdw6mlnKcC/KYtCGQ9awGpOSqWcPae958="/>
</p:tagLst>
</file>

<file path=ppt/tags/tag113.xml><?xml version="1.0" encoding="utf-8"?>
<p:tagLst xmlns:a="http://schemas.openxmlformats.org/drawingml/2006/main" xmlns:r="http://schemas.openxmlformats.org/officeDocument/2006/relationships" xmlns:p="http://schemas.openxmlformats.org/presentationml/2006/main">
  <p:tag name="SMARTSETTINGSHASH" val="eTlcZC8dv6qUg8uwGhFVuk2dyGOK09EyYw7znF4XrDo="/>
</p:tagLst>
</file>

<file path=ppt/tags/tag114.xml><?xml version="1.0" encoding="utf-8"?>
<p:tagLst xmlns:a="http://schemas.openxmlformats.org/drawingml/2006/main" xmlns:r="http://schemas.openxmlformats.org/officeDocument/2006/relationships" xmlns:p="http://schemas.openxmlformats.org/presentationml/2006/main">
  <p:tag name="SMARTSETTINGSHASH" val="9PIF8u6tawN38OwcO85S25lSMsy44yFxHBpIwrLJOZM="/>
</p:tagLst>
</file>

<file path=ppt/tags/tag115.xml><?xml version="1.0" encoding="utf-8"?>
<p:tagLst xmlns:a="http://schemas.openxmlformats.org/drawingml/2006/main" xmlns:r="http://schemas.openxmlformats.org/officeDocument/2006/relationships" xmlns:p="http://schemas.openxmlformats.org/presentationml/2006/main">
  <p:tag name="SMARTSETTINGSHASH" val="9PIF8u6tawN38OwcO85S25lSMsy44yFxHBpIwrLJOZM="/>
</p:tagLst>
</file>

<file path=ppt/tags/tag116.xml><?xml version="1.0" encoding="utf-8"?>
<p:tagLst xmlns:a="http://schemas.openxmlformats.org/drawingml/2006/main" xmlns:r="http://schemas.openxmlformats.org/officeDocument/2006/relationships" xmlns:p="http://schemas.openxmlformats.org/presentationml/2006/main">
  <p:tag name="SMARTSETTINGSHASH" val="SB3bqgv5ghGJknk/m+/9EdPMDkanH9eNosaoBtCx42Q="/>
</p:tagLst>
</file>

<file path=ppt/tags/tag117.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18.xml><?xml version="1.0" encoding="utf-8"?>
<p:tagLst xmlns:a="http://schemas.openxmlformats.org/drawingml/2006/main" xmlns:r="http://schemas.openxmlformats.org/officeDocument/2006/relationships" xmlns:p="http://schemas.openxmlformats.org/presentationml/2006/main">
  <p:tag name="SMARTSETTINGSHASH" val="dF0VQwSEhWDv2lxQV2PXirOB99wo7nD1PolKe6wQkbM="/>
</p:tagLst>
</file>

<file path=ppt/tags/tag119.xml><?xml version="1.0" encoding="utf-8"?>
<p:tagLst xmlns:a="http://schemas.openxmlformats.org/drawingml/2006/main" xmlns:r="http://schemas.openxmlformats.org/officeDocument/2006/relationships" xmlns:p="http://schemas.openxmlformats.org/presentationml/2006/main">
  <p:tag name="SMARTSETTINGSHASH" val="+U44s7QPHzPcxL3EQ72fDKWEWfCFiL/+9OVJWHVhKt8="/>
</p:tagLst>
</file>

<file path=ppt/tags/tag12.xml><?xml version="1.0" encoding="utf-8"?>
<p:tagLst xmlns:a="http://schemas.openxmlformats.org/drawingml/2006/main" xmlns:r="http://schemas.openxmlformats.org/officeDocument/2006/relationships" xmlns:p="http://schemas.openxmlformats.org/presentationml/2006/main">
  <p:tag name="SMARTSETTINGSHASH" val="xZU/W0IqlvXPkJ37/hSWg5jSIFh0KZmI7sT1syyiYH8="/>
</p:tagLst>
</file>

<file path=ppt/tags/tag120.xml><?xml version="1.0" encoding="utf-8"?>
<p:tagLst xmlns:a="http://schemas.openxmlformats.org/drawingml/2006/main" xmlns:r="http://schemas.openxmlformats.org/officeDocument/2006/relationships" xmlns:p="http://schemas.openxmlformats.org/presentationml/2006/main">
  <p:tag name="SMARTSETTINGSHASH" val="+U44s7QPHzPcxL3EQ72fDKWEWfCFiL/+9OVJWHVhKt8="/>
</p:tagLst>
</file>

<file path=ppt/tags/tag121.xml><?xml version="1.0" encoding="utf-8"?>
<p:tagLst xmlns:a="http://schemas.openxmlformats.org/drawingml/2006/main" xmlns:r="http://schemas.openxmlformats.org/officeDocument/2006/relationships" xmlns:p="http://schemas.openxmlformats.org/presentationml/2006/main">
  <p:tag name="SMARTSETTINGSHASH" val="+U44s7QPHzPcxL3EQ72fDKWEWfCFiL/+9OVJWHVhKt8="/>
</p:tagLst>
</file>

<file path=ppt/tags/tag122.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23.xml><?xml version="1.0" encoding="utf-8"?>
<p:tagLst xmlns:a="http://schemas.openxmlformats.org/drawingml/2006/main" xmlns:r="http://schemas.openxmlformats.org/officeDocument/2006/relationships" xmlns:p="http://schemas.openxmlformats.org/presentationml/2006/main">
  <p:tag name="SMARTSETTINGSHASH" val="zz6SRzHqzcFUrgF3dIwQe8vfQeY6O2hs4kk/NZNJ2q4="/>
</p:tagLst>
</file>

<file path=ppt/tags/tag124.xml><?xml version="1.0" encoding="utf-8"?>
<p:tagLst xmlns:a="http://schemas.openxmlformats.org/drawingml/2006/main" xmlns:r="http://schemas.openxmlformats.org/officeDocument/2006/relationships" xmlns:p="http://schemas.openxmlformats.org/presentationml/2006/main">
  <p:tag name="SMARTSETTINGSHASH" val="zz6SRzHqzcFUrgF3dIwQe8vfQeY6O2hs4kk/NZNJ2q4="/>
</p:tagLst>
</file>

<file path=ppt/tags/tag125.xml><?xml version="1.0" encoding="utf-8"?>
<p:tagLst xmlns:a="http://schemas.openxmlformats.org/drawingml/2006/main" xmlns:r="http://schemas.openxmlformats.org/officeDocument/2006/relationships" xmlns:p="http://schemas.openxmlformats.org/presentationml/2006/main">
  <p:tag name="SMARTSETTINGSHASH" val="1urL7KhwxFOfXKZOn9/zmu4V08B4lCogXR/nm/W2rPE="/>
</p:tagLst>
</file>

<file path=ppt/tags/tag126.xml><?xml version="1.0" encoding="utf-8"?>
<p:tagLst xmlns:a="http://schemas.openxmlformats.org/drawingml/2006/main" xmlns:r="http://schemas.openxmlformats.org/officeDocument/2006/relationships" xmlns:p="http://schemas.openxmlformats.org/presentationml/2006/main">
  <p:tag name="SMARTSETTINGSHASH" val="+U44s7QPHzPcxL3EQ72fDKWEWfCFiL/+9OVJWHVhKt8="/>
</p:tagLst>
</file>

<file path=ppt/tags/tag127.xml><?xml version="1.0" encoding="utf-8"?>
<p:tagLst xmlns:a="http://schemas.openxmlformats.org/drawingml/2006/main" xmlns:r="http://schemas.openxmlformats.org/officeDocument/2006/relationships" xmlns:p="http://schemas.openxmlformats.org/presentationml/2006/main">
  <p:tag name="SMARTSETTINGSHASH" val="LkKtmnrwU6Eut27wcWO/DKvbnKpgBY5IYpsgT6zdi8U="/>
</p:tagLst>
</file>

<file path=ppt/tags/tag128.xml><?xml version="1.0" encoding="utf-8"?>
<p:tagLst xmlns:a="http://schemas.openxmlformats.org/drawingml/2006/main" xmlns:r="http://schemas.openxmlformats.org/officeDocument/2006/relationships" xmlns:p="http://schemas.openxmlformats.org/presentationml/2006/main">
  <p:tag name="SMARTSETTINGSHASH" val="9PIF8u6tawN38OwcO85S25lSMsy44yFxHBpIwrLJOZM="/>
</p:tagLst>
</file>

<file path=ppt/tags/tag129.xml><?xml version="1.0" encoding="utf-8"?>
<p:tagLst xmlns:a="http://schemas.openxmlformats.org/drawingml/2006/main" xmlns:r="http://schemas.openxmlformats.org/officeDocument/2006/relationships" xmlns:p="http://schemas.openxmlformats.org/presentationml/2006/main">
  <p:tag name="SMARTSETTINGSHASH" val="+U44s7QPHzPcxL3EQ72fDKWEWfCFiL/+9OVJWHVhKt8="/>
</p:tagLst>
</file>

<file path=ppt/tags/tag13.xml><?xml version="1.0" encoding="utf-8"?>
<p:tagLst xmlns:a="http://schemas.openxmlformats.org/drawingml/2006/main" xmlns:r="http://schemas.openxmlformats.org/officeDocument/2006/relationships" xmlns:p="http://schemas.openxmlformats.org/presentationml/2006/main">
  <p:tag name="SMARTSETTINGSHASH" val="SB3bqgv5ghGJknk/m+/9EdPMDkanH9eNosaoBtCx42Q="/>
</p:tagLst>
</file>

<file path=ppt/tags/tag130.xml><?xml version="1.0" encoding="utf-8"?>
<p:tagLst xmlns:a="http://schemas.openxmlformats.org/drawingml/2006/main" xmlns:r="http://schemas.openxmlformats.org/officeDocument/2006/relationships" xmlns:p="http://schemas.openxmlformats.org/presentationml/2006/main">
  <p:tag name="SMARTSETTINGSHASH" val="+U44s7QPHzPcxL3EQ72fDKWEWfCFiL/+9OVJWHVhKt8="/>
</p:tagLst>
</file>

<file path=ppt/tags/tag131.xml><?xml version="1.0" encoding="utf-8"?>
<p:tagLst xmlns:a="http://schemas.openxmlformats.org/drawingml/2006/main" xmlns:r="http://schemas.openxmlformats.org/officeDocument/2006/relationships" xmlns:p="http://schemas.openxmlformats.org/presentationml/2006/main">
  <p:tag name="SMARTSETTINGSHASH" val="k4+i67oDhHph1zZfRWRlfASYkEe971Qe1+WUzOiL19s="/>
</p:tagLst>
</file>

<file path=ppt/tags/tag132.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33.xml><?xml version="1.0" encoding="utf-8"?>
<p:tagLst xmlns:a="http://schemas.openxmlformats.org/drawingml/2006/main" xmlns:r="http://schemas.openxmlformats.org/officeDocument/2006/relationships" xmlns:p="http://schemas.openxmlformats.org/presentationml/2006/main">
  <p:tag name="SMARTSETTINGSHASH" val="NvyWQ3myI0j94jc3ST4x9P1pP3v5xn1zEJoUh6hBCE0="/>
</p:tagLst>
</file>

<file path=ppt/tags/tag134.xml><?xml version="1.0" encoding="utf-8"?>
<p:tagLst xmlns:a="http://schemas.openxmlformats.org/drawingml/2006/main" xmlns:r="http://schemas.openxmlformats.org/officeDocument/2006/relationships" xmlns:p="http://schemas.openxmlformats.org/presentationml/2006/main">
  <p:tag name="SMARTSETTINGSHASH" val="+U44s7QPHzPcxL3EQ72fDKWEWfCFiL/+9OVJWHVhKt8="/>
</p:tagLst>
</file>

<file path=ppt/tags/tag135.xml><?xml version="1.0" encoding="utf-8"?>
<p:tagLst xmlns:a="http://schemas.openxmlformats.org/drawingml/2006/main" xmlns:r="http://schemas.openxmlformats.org/officeDocument/2006/relationships" xmlns:p="http://schemas.openxmlformats.org/presentationml/2006/main">
  <p:tag name="SMARTSETTINGSHASH" val="Gi3HK6QBp+fba3ORz++Vbd6UdE/Hi5QjnQ+8PULHlkQ="/>
</p:tagLst>
</file>

<file path=ppt/tags/tag136.xml><?xml version="1.0" encoding="utf-8"?>
<p:tagLst xmlns:a="http://schemas.openxmlformats.org/drawingml/2006/main" xmlns:r="http://schemas.openxmlformats.org/officeDocument/2006/relationships" xmlns:p="http://schemas.openxmlformats.org/presentationml/2006/main">
  <p:tag name="SMARTSETTINGSHASH" val="hwI/NATnrSZhBSYnVQfBcb9UjMRhLmwni3IY//wtTDw="/>
</p:tagLst>
</file>

<file path=ppt/tags/tag137.xml><?xml version="1.0" encoding="utf-8"?>
<p:tagLst xmlns:a="http://schemas.openxmlformats.org/drawingml/2006/main" xmlns:r="http://schemas.openxmlformats.org/officeDocument/2006/relationships" xmlns:p="http://schemas.openxmlformats.org/presentationml/2006/main">
  <p:tag name="SMARTSETTINGSHASH" val="DNQo2ApUs5c/oVq542sBSiTjTCu9yW5AgOKZM9oHjoA="/>
</p:tagLst>
</file>

<file path=ppt/tags/tag138.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39.xml><?xml version="1.0" encoding="utf-8"?>
<p:tagLst xmlns:a="http://schemas.openxmlformats.org/drawingml/2006/main" xmlns:r="http://schemas.openxmlformats.org/officeDocument/2006/relationships" xmlns:p="http://schemas.openxmlformats.org/presentationml/2006/main">
  <p:tag name="SMARTSETTINGSHASH" val="IDSg7uxH1Z/iSOkBSMZyie/SGkHlLE2okQSpqFhp1Ac="/>
</p:tagLst>
</file>

<file path=ppt/tags/tag14.xml><?xml version="1.0" encoding="utf-8"?>
<p:tagLst xmlns:a="http://schemas.openxmlformats.org/drawingml/2006/main" xmlns:r="http://schemas.openxmlformats.org/officeDocument/2006/relationships" xmlns:p="http://schemas.openxmlformats.org/presentationml/2006/main">
  <p:tag name="SMARTSETTINGSHASH" val="SB3bqgv5ghGJknk/m+/9EdPMDkanH9eNosaoBtCx42Q="/>
</p:tagLst>
</file>

<file path=ppt/tags/tag140.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141.xml><?xml version="1.0" encoding="utf-8"?>
<p:tagLst xmlns:a="http://schemas.openxmlformats.org/drawingml/2006/main" xmlns:r="http://schemas.openxmlformats.org/officeDocument/2006/relationships" xmlns:p="http://schemas.openxmlformats.org/presentationml/2006/main">
  <p:tag name="SMARTSETTINGSHASH" val="riY4/Wz78GqeNhJ6C5moUhQEYNabrLfAUI1T4a+yS4c="/>
</p:tagLst>
</file>

<file path=ppt/tags/tag142.xml><?xml version="1.0" encoding="utf-8"?>
<p:tagLst xmlns:a="http://schemas.openxmlformats.org/drawingml/2006/main" xmlns:r="http://schemas.openxmlformats.org/officeDocument/2006/relationships" xmlns:p="http://schemas.openxmlformats.org/presentationml/2006/main">
  <p:tag name="SMARTSETTINGSHASH" val="IXeDFoAUYg6HjsbYlv2TXlpA+GBJ8aBvQTUjOfR6E1g="/>
</p:tagLst>
</file>

<file path=ppt/tags/tag143.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44.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45.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46.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47.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48.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49.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150.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1.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2.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3.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4.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5.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6.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7.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8.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59.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160.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1.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2.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3.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4.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5.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6.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7.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8.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69.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170.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1.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2.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3.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4.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5.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6.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7.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8.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79.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8.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180.xml><?xml version="1.0" encoding="utf-8"?>
<p:tagLst xmlns:a="http://schemas.openxmlformats.org/drawingml/2006/main" xmlns:r="http://schemas.openxmlformats.org/officeDocument/2006/relationships" xmlns:p="http://schemas.openxmlformats.org/presentationml/2006/main">
  <p:tag name="SMARTSETTINGSHASH" val="cO5BEPk+TERpG/cAMDYk/6viURsjkffXJRWdnJPUxpg="/>
</p:tagLst>
</file>

<file path=ppt/tags/tag181.xml><?xml version="1.0" encoding="utf-8"?>
<p:tagLst xmlns:a="http://schemas.openxmlformats.org/drawingml/2006/main" xmlns:r="http://schemas.openxmlformats.org/officeDocument/2006/relationships" xmlns:p="http://schemas.openxmlformats.org/presentationml/2006/main">
  <p:tag name="SMARTSETTINGSHASH" val="5KeMJwulbO2gNkQjGpYP28TDNAhg93nk5hCorFRuYl4="/>
</p:tagLst>
</file>

<file path=ppt/tags/tag19.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2.xml><?xml version="1.0" encoding="utf-8"?>
<p:tagLst xmlns:a="http://schemas.openxmlformats.org/drawingml/2006/main" xmlns:r="http://schemas.openxmlformats.org/officeDocument/2006/relationships" xmlns:p="http://schemas.openxmlformats.org/presentationml/2006/main">
  <p:tag name="SMARTSETTINGSHASH" val="+EqCARx6nPPsebTU1ZSNvOefLM/DcnhWw1oLokK0WCE="/>
</p:tagLst>
</file>

<file path=ppt/tags/tag20.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21.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22.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23.xml><?xml version="1.0" encoding="utf-8"?>
<p:tagLst xmlns:a="http://schemas.openxmlformats.org/drawingml/2006/main" xmlns:r="http://schemas.openxmlformats.org/officeDocument/2006/relationships" xmlns:p="http://schemas.openxmlformats.org/presentationml/2006/main">
  <p:tag name="SMARTSETTINGSHASH" val="SB3bqgv5ghGJknk/m+/9EdPMDkanH9eNosaoBtCx42Q="/>
  <p:tag name="SMARTRESIZEANCHORS" val="Absolute,None,Relative,Relative"/>
</p:tagLst>
</file>

<file path=ppt/tags/tag24.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25.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26.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27.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28.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29.xml><?xml version="1.0" encoding="utf-8"?>
<p:tagLst xmlns:a="http://schemas.openxmlformats.org/drawingml/2006/main" xmlns:r="http://schemas.openxmlformats.org/officeDocument/2006/relationships" xmlns:p="http://schemas.openxmlformats.org/presentationml/2006/main">
  <p:tag name="SMARTRESIZEANCHORS" val="None,Absolute,Relative,Relative"/>
</p:tagLst>
</file>

<file path=ppt/tags/tag3.xml><?xml version="1.0" encoding="utf-8"?>
<p:tagLst xmlns:a="http://schemas.openxmlformats.org/drawingml/2006/main" xmlns:r="http://schemas.openxmlformats.org/officeDocument/2006/relationships" xmlns:p="http://schemas.openxmlformats.org/presentationml/2006/main">
  <p:tag name="SMARTSETTINGSHASH" val="+EqCARx6nPPsebTU1ZSNvOefLM/DcnhWw1oLokK0WCE="/>
</p:tagLst>
</file>

<file path=ppt/tags/tag30.xml><?xml version="1.0" encoding="utf-8"?>
<p:tagLst xmlns:a="http://schemas.openxmlformats.org/drawingml/2006/main" xmlns:r="http://schemas.openxmlformats.org/officeDocument/2006/relationships" xmlns:p="http://schemas.openxmlformats.org/presentationml/2006/main">
  <p:tag name="SMARTRESIZEANCHORS" val="None,Absolute,Relative,Relative"/>
</p:tagLst>
</file>

<file path=ppt/tags/tag31.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32.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33.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34.xml><?xml version="1.0" encoding="utf-8"?>
<p:tagLst xmlns:a="http://schemas.openxmlformats.org/drawingml/2006/main" xmlns:r="http://schemas.openxmlformats.org/officeDocument/2006/relationships" xmlns:p="http://schemas.openxmlformats.org/presentationml/2006/main">
  <p:tag name="SMARTRESIZEANCHORS" val="Absolute,None,Relative,Relative"/>
</p:tagLst>
</file>

<file path=ppt/tags/tag35.xml><?xml version="1.0" encoding="utf-8"?>
<p:tagLst xmlns:a="http://schemas.openxmlformats.org/drawingml/2006/main" xmlns:r="http://schemas.openxmlformats.org/officeDocument/2006/relationships" xmlns:p="http://schemas.openxmlformats.org/presentationml/2006/main">
  <p:tag name="SMARTRESIZEANCHORS" val="None,Absolute,Relative,Relative"/>
</p:tagLst>
</file>

<file path=ppt/tags/tag36.xml><?xml version="1.0" encoding="utf-8"?>
<p:tagLst xmlns:a="http://schemas.openxmlformats.org/drawingml/2006/main" xmlns:r="http://schemas.openxmlformats.org/officeDocument/2006/relationships" xmlns:p="http://schemas.openxmlformats.org/presentationml/2006/main">
  <p:tag name="SMARTRESIZEANCHORS" val="None,Absolute,Relative,Relative"/>
</p:tagLst>
</file>

<file path=ppt/tags/tag37.xml><?xml version="1.0" encoding="utf-8"?>
<p:tagLst xmlns:a="http://schemas.openxmlformats.org/drawingml/2006/main" xmlns:r="http://schemas.openxmlformats.org/officeDocument/2006/relationships" xmlns:p="http://schemas.openxmlformats.org/presentationml/2006/main">
  <p:tag name="SMARTRESIZEANCHORS" val="None,Absolute,Relative,Relative"/>
</p:tagLst>
</file>

<file path=ppt/tags/tag38.xml><?xml version="1.0" encoding="utf-8"?>
<p:tagLst xmlns:a="http://schemas.openxmlformats.org/drawingml/2006/main" xmlns:r="http://schemas.openxmlformats.org/officeDocument/2006/relationships" xmlns:p="http://schemas.openxmlformats.org/presentationml/2006/main">
  <p:tag name="SMARTRESIZEANCHORS" val="None,Absolute,Relative,Relative"/>
</p:tagLst>
</file>

<file path=ppt/tags/tag39.xml><?xml version="1.0" encoding="utf-8"?>
<p:tagLst xmlns:a="http://schemas.openxmlformats.org/drawingml/2006/main" xmlns:r="http://schemas.openxmlformats.org/officeDocument/2006/relationships" xmlns:p="http://schemas.openxmlformats.org/presentationml/2006/main">
  <p:tag name="SMARTSETTINGSHASH" val="PWOa7bLCMN/NfWse0OkDrDXWtXjrMvC+/KEnGxnzoq0="/>
</p:tagLst>
</file>

<file path=ppt/tags/tag4.xml><?xml version="1.0" encoding="utf-8"?>
<p:tagLst xmlns:a="http://schemas.openxmlformats.org/drawingml/2006/main" xmlns:r="http://schemas.openxmlformats.org/officeDocument/2006/relationships" xmlns:p="http://schemas.openxmlformats.org/presentationml/2006/main">
  <p:tag name="SMARTSETTINGSHASH" val="+EqCARx6nPPsebTU1ZSNvOefLM/DcnhWw1oLokK0WCE="/>
</p:tagLst>
</file>

<file path=ppt/tags/tag40.xml><?xml version="1.0" encoding="utf-8"?>
<p:tagLst xmlns:a="http://schemas.openxmlformats.org/drawingml/2006/main" xmlns:r="http://schemas.openxmlformats.org/officeDocument/2006/relationships" xmlns:p="http://schemas.openxmlformats.org/presentationml/2006/main">
  <p:tag name="SMARTSETTINGSHASH" val="tiX7aZ7GwQjITdxWwnm/5fOBSgxW4ED4OLPXaqT+tr8="/>
</p:tagLst>
</file>

<file path=ppt/tags/tag41.xml><?xml version="1.0" encoding="utf-8"?>
<p:tagLst xmlns:a="http://schemas.openxmlformats.org/drawingml/2006/main" xmlns:r="http://schemas.openxmlformats.org/officeDocument/2006/relationships" xmlns:p="http://schemas.openxmlformats.org/presentationml/2006/main">
  <p:tag name="SMARTSETTINGSHASH" val="24HdOxIeVI7JnOqmjeFkqH6SQJck4rAfb5XZmkqfeMk="/>
</p:tagLst>
</file>

<file path=ppt/tags/tag42.xml><?xml version="1.0" encoding="utf-8"?>
<p:tagLst xmlns:a="http://schemas.openxmlformats.org/drawingml/2006/main" xmlns:r="http://schemas.openxmlformats.org/officeDocument/2006/relationships" xmlns:p="http://schemas.openxmlformats.org/presentationml/2006/main">
  <p:tag name="SMARTSETTINGSHASH" val="YO0u/sYg5gU3JG0Yo3+5g7s0ym1OuYKAZj4zMZ406Ik="/>
</p:tagLst>
</file>

<file path=ppt/tags/tag43.xml><?xml version="1.0" encoding="utf-8"?>
<p:tagLst xmlns:a="http://schemas.openxmlformats.org/drawingml/2006/main" xmlns:r="http://schemas.openxmlformats.org/officeDocument/2006/relationships" xmlns:p="http://schemas.openxmlformats.org/presentationml/2006/main">
  <p:tag name="SMARTSETTINGSHASH" val="4Qrc6ydlA8MJwDRMAE4tEIMAD9QIFnKQb03xSJZqcY4="/>
</p:tagLst>
</file>

<file path=ppt/tags/tag44.xml><?xml version="1.0" encoding="utf-8"?>
<p:tagLst xmlns:a="http://schemas.openxmlformats.org/drawingml/2006/main" xmlns:r="http://schemas.openxmlformats.org/officeDocument/2006/relationships" xmlns:p="http://schemas.openxmlformats.org/presentationml/2006/main">
  <p:tag name="SMARTSETTINGSHASH" val="4Qrc6ydlA8MJwDRMAE4tEIMAD9QIFnKQb03xSJZqcY4="/>
</p:tagLst>
</file>

<file path=ppt/tags/tag45.xml><?xml version="1.0" encoding="utf-8"?>
<p:tagLst xmlns:a="http://schemas.openxmlformats.org/drawingml/2006/main" xmlns:r="http://schemas.openxmlformats.org/officeDocument/2006/relationships" xmlns:p="http://schemas.openxmlformats.org/presentationml/2006/main">
  <p:tag name="SMARTSETTINGSHASH" val="4Qrc6ydlA8MJwDRMAE4tEIMAD9QIFnKQb03xSJZqcY4="/>
</p:tagLst>
</file>

<file path=ppt/tags/tag46.xml><?xml version="1.0" encoding="utf-8"?>
<p:tagLst xmlns:a="http://schemas.openxmlformats.org/drawingml/2006/main" xmlns:r="http://schemas.openxmlformats.org/officeDocument/2006/relationships" xmlns:p="http://schemas.openxmlformats.org/presentationml/2006/main">
  <p:tag name="SMARTSETTINGSHASH" val="4Qrc6ydlA8MJwDRMAE4tEIMAD9QIFnKQb03xSJZqcY4="/>
</p:tagLst>
</file>

<file path=ppt/tags/tag47.xml><?xml version="1.0" encoding="utf-8"?>
<p:tagLst xmlns:a="http://schemas.openxmlformats.org/drawingml/2006/main" xmlns:r="http://schemas.openxmlformats.org/officeDocument/2006/relationships" xmlns:p="http://schemas.openxmlformats.org/presentationml/2006/main">
  <p:tag name="SMARTSETTINGSHASH" val="4Qrc6ydlA8MJwDRMAE4tEIMAD9QIFnKQb03xSJZqcY4="/>
</p:tagLst>
</file>

<file path=ppt/tags/tag48.xml><?xml version="1.0" encoding="utf-8"?>
<p:tagLst xmlns:a="http://schemas.openxmlformats.org/drawingml/2006/main" xmlns:r="http://schemas.openxmlformats.org/officeDocument/2006/relationships" xmlns:p="http://schemas.openxmlformats.org/presentationml/2006/main">
  <p:tag name="SMARTSETTINGSHASH" val="4Qrc6ydlA8MJwDRMAE4tEIMAD9QIFnKQb03xSJZqcY4="/>
</p:tagLst>
</file>

<file path=ppt/tags/tag49.xml><?xml version="1.0" encoding="utf-8"?>
<p:tagLst xmlns:a="http://schemas.openxmlformats.org/drawingml/2006/main" xmlns:r="http://schemas.openxmlformats.org/officeDocument/2006/relationships" xmlns:p="http://schemas.openxmlformats.org/presentationml/2006/main">
  <p:tag name="SMARTSETTINGSHASH" val="4Qrc6ydlA8MJwDRMAE4tEIMAD9QIFnKQb03xSJZqcY4="/>
</p:tagLst>
</file>

<file path=ppt/tags/tag5.xml><?xml version="1.0" encoding="utf-8"?>
<p:tagLst xmlns:a="http://schemas.openxmlformats.org/drawingml/2006/main" xmlns:r="http://schemas.openxmlformats.org/officeDocument/2006/relationships" xmlns:p="http://schemas.openxmlformats.org/presentationml/2006/main">
  <p:tag name="SMARTSETTINGSHASH" val="+EqCARx6nPPsebTU1ZSNvOefLM/DcnhWw1oLokK0WCE="/>
</p:tagLst>
</file>

<file path=ppt/tags/tag50.xml><?xml version="1.0" encoding="utf-8"?>
<p:tagLst xmlns:a="http://schemas.openxmlformats.org/drawingml/2006/main" xmlns:r="http://schemas.openxmlformats.org/officeDocument/2006/relationships" xmlns:p="http://schemas.openxmlformats.org/presentationml/2006/main">
  <p:tag name="SMARTSETTINGSHASH" val="xEht1PxcLvzRBQ6K/pPxS0cKzahZAWBGGvXhEYVQ1lg="/>
</p:tagLst>
</file>

<file path=ppt/tags/tag51.xml><?xml version="1.0" encoding="utf-8"?>
<p:tagLst xmlns:a="http://schemas.openxmlformats.org/drawingml/2006/main" xmlns:r="http://schemas.openxmlformats.org/officeDocument/2006/relationships" xmlns:p="http://schemas.openxmlformats.org/presentationml/2006/main">
  <p:tag name="SMARTSETTINGSHASH" val="znRgHpYmis/JB0HS+8o+Rfupj29ApZfvniaEzwGtDgk="/>
</p:tagLst>
</file>

<file path=ppt/tags/tag52.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53.xml><?xml version="1.0" encoding="utf-8"?>
<p:tagLst xmlns:a="http://schemas.openxmlformats.org/drawingml/2006/main" xmlns:r="http://schemas.openxmlformats.org/officeDocument/2006/relationships" xmlns:p="http://schemas.openxmlformats.org/presentationml/2006/main">
  <p:tag name="SMARTSETTINGSHASH" val="9wopQLiFqshpeun3s/hmKi76belQTI0X7/cvUpku+KY="/>
</p:tagLst>
</file>

<file path=ppt/tags/tag54.xml><?xml version="1.0" encoding="utf-8"?>
<p:tagLst xmlns:a="http://schemas.openxmlformats.org/drawingml/2006/main" xmlns:r="http://schemas.openxmlformats.org/officeDocument/2006/relationships" xmlns:p="http://schemas.openxmlformats.org/presentationml/2006/main">
  <p:tag name="SMARTSETTINGSHASH" val="cF0A5sguY4Kmsjvwf2jmtll0zGXX4sw45rTj4AJrqYs="/>
</p:tagLst>
</file>

<file path=ppt/tags/tag55.xml><?xml version="1.0" encoding="utf-8"?>
<p:tagLst xmlns:a="http://schemas.openxmlformats.org/drawingml/2006/main" xmlns:r="http://schemas.openxmlformats.org/officeDocument/2006/relationships" xmlns:p="http://schemas.openxmlformats.org/presentationml/2006/main">
  <p:tag name="SMARTSETTINGSHASH" val="UItfbbf56VsV801Tm1+ZLniuImKs/t58DPI7x5bnHgM="/>
</p:tagLst>
</file>

<file path=ppt/tags/tag56.xml><?xml version="1.0" encoding="utf-8"?>
<p:tagLst xmlns:a="http://schemas.openxmlformats.org/drawingml/2006/main" xmlns:r="http://schemas.openxmlformats.org/officeDocument/2006/relationships" xmlns:p="http://schemas.openxmlformats.org/presentationml/2006/main">
  <p:tag name="SMARTSETTINGSHASH" val="UItfbbf56VsV801Tm1+ZLniuImKs/t58DPI7x5bnHgM="/>
</p:tagLst>
</file>

<file path=ppt/tags/tag57.xml><?xml version="1.0" encoding="utf-8"?>
<p:tagLst xmlns:a="http://schemas.openxmlformats.org/drawingml/2006/main" xmlns:r="http://schemas.openxmlformats.org/officeDocument/2006/relationships" xmlns:p="http://schemas.openxmlformats.org/presentationml/2006/main">
  <p:tag name="SMARTSETTINGSHASH" val="BfEzuTqNME3tyH47IqLgUMbGw+YPaPQeyAtWIkWMNdA="/>
</p:tagLst>
</file>

<file path=ppt/tags/tag58.xml><?xml version="1.0" encoding="utf-8"?>
<p:tagLst xmlns:a="http://schemas.openxmlformats.org/drawingml/2006/main" xmlns:r="http://schemas.openxmlformats.org/officeDocument/2006/relationships" xmlns:p="http://schemas.openxmlformats.org/presentationml/2006/main">
  <p:tag name="SMARTSETTINGSHASH" val="SB3bqgv5ghGJknk/m+/9EdPMDkanH9eNosaoBtCx42Q="/>
</p:tagLst>
</file>

<file path=ppt/tags/tag59.xml><?xml version="1.0" encoding="utf-8"?>
<p:tagLst xmlns:a="http://schemas.openxmlformats.org/drawingml/2006/main" xmlns:r="http://schemas.openxmlformats.org/officeDocument/2006/relationships" xmlns:p="http://schemas.openxmlformats.org/presentationml/2006/main">
  <p:tag name="SMARTSETTINGSHASH" val="N7MUEPNgwxkfw/mn49aXM1MVoDi0lKPDGg5VMYemQVg="/>
</p:tagLst>
</file>

<file path=ppt/tags/tag6.xml><?xml version="1.0" encoding="utf-8"?>
<p:tagLst xmlns:a="http://schemas.openxmlformats.org/drawingml/2006/main" xmlns:r="http://schemas.openxmlformats.org/officeDocument/2006/relationships" xmlns:p="http://schemas.openxmlformats.org/presentationml/2006/main">
  <p:tag name="SMARTSETTINGSHASH" val="qc0n8q8OTDWbeCEFVBtR+HYFLWKeTcIyKrVOywWjiD8="/>
</p:tagLst>
</file>

<file path=ppt/tags/tag60.xml><?xml version="1.0" encoding="utf-8"?>
<p:tagLst xmlns:a="http://schemas.openxmlformats.org/drawingml/2006/main" xmlns:r="http://schemas.openxmlformats.org/officeDocument/2006/relationships" xmlns:p="http://schemas.openxmlformats.org/presentationml/2006/main">
  <p:tag name="SMARTSETTINGSHASH" val="tlsrA5RTg9++9Pf5sMhgcK+HLRSN79ynNXgupL7KhOA="/>
</p:tagLst>
</file>

<file path=ppt/tags/tag61.xml><?xml version="1.0" encoding="utf-8"?>
<p:tagLst xmlns:a="http://schemas.openxmlformats.org/drawingml/2006/main" xmlns:r="http://schemas.openxmlformats.org/officeDocument/2006/relationships" xmlns:p="http://schemas.openxmlformats.org/presentationml/2006/main">
  <p:tag name="SMARTSETTINGSHASH" val="znRgHpYmis/JB0HS+8o+Rfupj29ApZfvniaEzwGtDgk="/>
</p:tagLst>
</file>

<file path=ppt/tags/tag62.xml><?xml version="1.0" encoding="utf-8"?>
<p:tagLst xmlns:a="http://schemas.openxmlformats.org/drawingml/2006/main" xmlns:r="http://schemas.openxmlformats.org/officeDocument/2006/relationships" xmlns:p="http://schemas.openxmlformats.org/presentationml/2006/main">
  <p:tag name="SMARTSETTINGSHASH" val="znRgHpYmis/JB0HS+8o+Rfupj29ApZfvniaEzwGtDgk="/>
</p:tagLst>
</file>

<file path=ppt/tags/tag63.xml><?xml version="1.0" encoding="utf-8"?>
<p:tagLst xmlns:a="http://schemas.openxmlformats.org/drawingml/2006/main" xmlns:r="http://schemas.openxmlformats.org/officeDocument/2006/relationships" xmlns:p="http://schemas.openxmlformats.org/presentationml/2006/main">
  <p:tag name="SMARTSETTINGSHASH" val="mcUURK4L+Q4Khs3A9VPZvN74q/eJv0lprmBtWi2669g="/>
</p:tagLst>
</file>

<file path=ppt/tags/tag64.xml><?xml version="1.0" encoding="utf-8"?>
<p:tagLst xmlns:a="http://schemas.openxmlformats.org/drawingml/2006/main" xmlns:r="http://schemas.openxmlformats.org/officeDocument/2006/relationships" xmlns:p="http://schemas.openxmlformats.org/presentationml/2006/main">
  <p:tag name="SMARTSETTINGSHASH" val="9PIF8u6tawN38OwcO85S25lSMsy44yFxHBpIwrLJOZM="/>
</p:tagLst>
</file>

<file path=ppt/tags/tag65.xml><?xml version="1.0" encoding="utf-8"?>
<p:tagLst xmlns:a="http://schemas.openxmlformats.org/drawingml/2006/main" xmlns:r="http://schemas.openxmlformats.org/officeDocument/2006/relationships" xmlns:p="http://schemas.openxmlformats.org/presentationml/2006/main">
  <p:tag name="SMARTSETTINGSHASH" val="9PIF8u6tawN38OwcO85S25lSMsy44yFxHBpIwrLJOZM="/>
</p:tagLst>
</file>

<file path=ppt/tags/tag66.xml><?xml version="1.0" encoding="utf-8"?>
<p:tagLst xmlns:a="http://schemas.openxmlformats.org/drawingml/2006/main" xmlns:r="http://schemas.openxmlformats.org/officeDocument/2006/relationships" xmlns:p="http://schemas.openxmlformats.org/presentationml/2006/main">
  <p:tag name="SMARTSETTINGSHASH" val="9PIF8u6tawN38OwcO85S25lSMsy44yFxHBpIwrLJOZM="/>
</p:tagLst>
</file>

<file path=ppt/tags/tag67.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68.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69.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7.xml><?xml version="1.0" encoding="utf-8"?>
<p:tagLst xmlns:a="http://schemas.openxmlformats.org/drawingml/2006/main" xmlns:r="http://schemas.openxmlformats.org/officeDocument/2006/relationships" xmlns:p="http://schemas.openxmlformats.org/presentationml/2006/main">
  <p:tag name="SMARTSETTINGSHASH" val="qc0n8q8OTDWbeCEFVBtR+HYFLWKeTcIyKrVOywWjiD8="/>
</p:tagLst>
</file>

<file path=ppt/tags/tag70.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71.xml><?xml version="1.0" encoding="utf-8"?>
<p:tagLst xmlns:a="http://schemas.openxmlformats.org/drawingml/2006/main" xmlns:r="http://schemas.openxmlformats.org/officeDocument/2006/relationships" xmlns:p="http://schemas.openxmlformats.org/presentationml/2006/main">
  <p:tag name="SMARTSETTINGSHASH" val="125CyO60LeHvC66mjOtTXfs7UMh+58SQKbmPhwo+MTo="/>
</p:tagLst>
</file>

<file path=ppt/tags/tag72.xml><?xml version="1.0" encoding="utf-8"?>
<p:tagLst xmlns:a="http://schemas.openxmlformats.org/drawingml/2006/main" xmlns:r="http://schemas.openxmlformats.org/officeDocument/2006/relationships" xmlns:p="http://schemas.openxmlformats.org/presentationml/2006/main">
  <p:tag name="SMARTSETTINGSHASH" val="8F58p4FWv+wBIgBAVLi+peijiwp87NPXbWtic9qnzcY="/>
</p:tagLst>
</file>

<file path=ppt/tags/tag73.xml><?xml version="1.0" encoding="utf-8"?>
<p:tagLst xmlns:a="http://schemas.openxmlformats.org/drawingml/2006/main" xmlns:r="http://schemas.openxmlformats.org/officeDocument/2006/relationships" xmlns:p="http://schemas.openxmlformats.org/presentationml/2006/main">
  <p:tag name="SMARTSETTINGSHASH" val="pLnLisSnJLY01KvPCUws9PfTq9x6mcIR8ke9MKgappA="/>
</p:tagLst>
</file>

<file path=ppt/tags/tag74.xml><?xml version="1.0" encoding="utf-8"?>
<p:tagLst xmlns:a="http://schemas.openxmlformats.org/drawingml/2006/main" xmlns:r="http://schemas.openxmlformats.org/officeDocument/2006/relationships" xmlns:p="http://schemas.openxmlformats.org/presentationml/2006/main">
  <p:tag name="SMARTSETTINGSHASH" val="c1qaeX+2CwfFr9TkEnKtI0OGdLzBXYlZG7KoyM2PXMM="/>
</p:tagLst>
</file>

<file path=ppt/tags/tag75.xml><?xml version="1.0" encoding="utf-8"?>
<p:tagLst xmlns:a="http://schemas.openxmlformats.org/drawingml/2006/main" xmlns:r="http://schemas.openxmlformats.org/officeDocument/2006/relationships" xmlns:p="http://schemas.openxmlformats.org/presentationml/2006/main">
  <p:tag name="SMARTSETTINGSHASH" val="ynlTt58qJbeIylUAFcE6RR1fr6Sc/lS14A1+dqqUn9E="/>
</p:tagLst>
</file>

<file path=ppt/tags/tag76.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77.xml><?xml version="1.0" encoding="utf-8"?>
<p:tagLst xmlns:a="http://schemas.openxmlformats.org/drawingml/2006/main" xmlns:r="http://schemas.openxmlformats.org/officeDocument/2006/relationships" xmlns:p="http://schemas.openxmlformats.org/presentationml/2006/main">
  <p:tag name="SMARTSETTINGSHASH" val="YNCVjCPV1IzMKXKl9/fgBjVQoFrENqHg4RSYVydCDrE="/>
</p:tagLst>
</file>

<file path=ppt/tags/tag78.xml><?xml version="1.0" encoding="utf-8"?>
<p:tagLst xmlns:a="http://schemas.openxmlformats.org/drawingml/2006/main" xmlns:r="http://schemas.openxmlformats.org/officeDocument/2006/relationships" xmlns:p="http://schemas.openxmlformats.org/presentationml/2006/main">
  <p:tag name="SMARTSETTINGSHASH" val="QIjvytEGqe2BMuLAg730EWv89YNdZsFSf5lNxuXa12k="/>
</p:tagLst>
</file>

<file path=ppt/tags/tag79.xml><?xml version="1.0" encoding="utf-8"?>
<p:tagLst xmlns:a="http://schemas.openxmlformats.org/drawingml/2006/main" xmlns:r="http://schemas.openxmlformats.org/officeDocument/2006/relationships" xmlns:p="http://schemas.openxmlformats.org/presentationml/2006/main">
  <p:tag name="SMARTSETTINGSHASH" val="QIjvytEGqe2BMuLAg730EWv89YNdZsFSf5lNxuXa12k="/>
</p:tagLst>
</file>

<file path=ppt/tags/tag8.xml><?xml version="1.0" encoding="utf-8"?>
<p:tagLst xmlns:a="http://schemas.openxmlformats.org/drawingml/2006/main" xmlns:r="http://schemas.openxmlformats.org/officeDocument/2006/relationships" xmlns:p="http://schemas.openxmlformats.org/presentationml/2006/main">
  <p:tag name="SMARTSETTINGSHASH" val="qc0n8q8OTDWbeCEFVBtR+HYFLWKeTcIyKrVOywWjiD8="/>
</p:tagLst>
</file>

<file path=ppt/tags/tag80.xml><?xml version="1.0" encoding="utf-8"?>
<p:tagLst xmlns:a="http://schemas.openxmlformats.org/drawingml/2006/main" xmlns:r="http://schemas.openxmlformats.org/officeDocument/2006/relationships" xmlns:p="http://schemas.openxmlformats.org/presentationml/2006/main">
  <p:tag name="SMARTSETTINGSHASH" val="QIjvytEGqe2BMuLAg730EWv89YNdZsFSf5lNxuXa12k="/>
</p:tagLst>
</file>

<file path=ppt/tags/tag81.xml><?xml version="1.0" encoding="utf-8"?>
<p:tagLst xmlns:a="http://schemas.openxmlformats.org/drawingml/2006/main" xmlns:r="http://schemas.openxmlformats.org/officeDocument/2006/relationships" xmlns:p="http://schemas.openxmlformats.org/presentationml/2006/main">
  <p:tag name="SMARTSETTINGSHASH" val="EcTNRem3YgwCfC5vf1z9TUnYNKx9t81fbsHOIZK4Yos="/>
</p:tagLst>
</file>

<file path=ppt/tags/tag82.xml><?xml version="1.0" encoding="utf-8"?>
<p:tagLst xmlns:a="http://schemas.openxmlformats.org/drawingml/2006/main" xmlns:r="http://schemas.openxmlformats.org/officeDocument/2006/relationships" xmlns:p="http://schemas.openxmlformats.org/presentationml/2006/main">
  <p:tag name="SMARTSETTINGSHASH" val="EcTNRem3YgwCfC5vf1z9TUnYNKx9t81fbsHOIZK4Yos="/>
</p:tagLst>
</file>

<file path=ppt/tags/tag83.xml><?xml version="1.0" encoding="utf-8"?>
<p:tagLst xmlns:a="http://schemas.openxmlformats.org/drawingml/2006/main" xmlns:r="http://schemas.openxmlformats.org/officeDocument/2006/relationships" xmlns:p="http://schemas.openxmlformats.org/presentationml/2006/main">
  <p:tag name="SMARTSETTINGSHASH" val="EcTNRem3YgwCfC5vf1z9TUnYNKx9t81fbsHOIZK4Yos="/>
</p:tagLst>
</file>

<file path=ppt/tags/tag84.xml><?xml version="1.0" encoding="utf-8"?>
<p:tagLst xmlns:a="http://schemas.openxmlformats.org/drawingml/2006/main" xmlns:r="http://schemas.openxmlformats.org/officeDocument/2006/relationships" xmlns:p="http://schemas.openxmlformats.org/presentationml/2006/main">
  <p:tag name="SMARTSETTINGSHASH" val="vxSOz30qQ6eWwF3SODnxzWvImumd6J+W/Ge50cys79c="/>
</p:tagLst>
</file>

<file path=ppt/tags/tag85.xml><?xml version="1.0" encoding="utf-8"?>
<p:tagLst xmlns:a="http://schemas.openxmlformats.org/drawingml/2006/main" xmlns:r="http://schemas.openxmlformats.org/officeDocument/2006/relationships" xmlns:p="http://schemas.openxmlformats.org/presentationml/2006/main">
  <p:tag name="SMARTSETTINGSHASH" val="vxSOz30qQ6eWwF3SODnxzWvImumd6J+W/Ge50cys79c="/>
</p:tagLst>
</file>

<file path=ppt/tags/tag86.xml><?xml version="1.0" encoding="utf-8"?>
<p:tagLst xmlns:a="http://schemas.openxmlformats.org/drawingml/2006/main" xmlns:r="http://schemas.openxmlformats.org/officeDocument/2006/relationships" xmlns:p="http://schemas.openxmlformats.org/presentationml/2006/main">
  <p:tag name="SMARTSETTINGSHASH" val="vxSOz30qQ6eWwF3SODnxzWvImumd6J+W/Ge50cys79c="/>
</p:tagLst>
</file>

<file path=ppt/tags/tag87.xml><?xml version="1.0" encoding="utf-8"?>
<p:tagLst xmlns:a="http://schemas.openxmlformats.org/drawingml/2006/main" xmlns:r="http://schemas.openxmlformats.org/officeDocument/2006/relationships" xmlns:p="http://schemas.openxmlformats.org/presentationml/2006/main">
  <p:tag name="SMARTSETTINGSHASH" val="MiCPcBciJSuT3YS/PyKxI0+nAoAdZBcdnM4Bzsb1u78="/>
</p:tagLst>
</file>

<file path=ppt/tags/tag88.xml><?xml version="1.0" encoding="utf-8"?>
<p:tagLst xmlns:a="http://schemas.openxmlformats.org/drawingml/2006/main" xmlns:r="http://schemas.openxmlformats.org/officeDocument/2006/relationships" xmlns:p="http://schemas.openxmlformats.org/presentationml/2006/main">
  <p:tag name="SMARTSETTINGSHASH" val="MiCPcBciJSuT3YS/PyKxI0+nAoAdZBcdnM4Bzsb1u78="/>
</p:tagLst>
</file>

<file path=ppt/tags/tag89.xml><?xml version="1.0" encoding="utf-8"?>
<p:tagLst xmlns:a="http://schemas.openxmlformats.org/drawingml/2006/main" xmlns:r="http://schemas.openxmlformats.org/officeDocument/2006/relationships" xmlns:p="http://schemas.openxmlformats.org/presentationml/2006/main">
  <p:tag name="SMARTSETTINGSHASH" val="MiCPcBciJSuT3YS/PyKxI0+nAoAdZBcdnM4Bzsb1u78="/>
</p:tagLst>
</file>

<file path=ppt/tags/tag9.xml><?xml version="1.0" encoding="utf-8"?>
<p:tagLst xmlns:a="http://schemas.openxmlformats.org/drawingml/2006/main" xmlns:r="http://schemas.openxmlformats.org/officeDocument/2006/relationships" xmlns:p="http://schemas.openxmlformats.org/presentationml/2006/main">
  <p:tag name="SMARTSETTINGSHASH" val="qc0n8q8OTDWbeCEFVBtR+HYFLWKeTcIyKrVOywWjiD8="/>
</p:tagLst>
</file>

<file path=ppt/tags/tag90.xml><?xml version="1.0" encoding="utf-8"?>
<p:tagLst xmlns:a="http://schemas.openxmlformats.org/drawingml/2006/main" xmlns:r="http://schemas.openxmlformats.org/officeDocument/2006/relationships" xmlns:p="http://schemas.openxmlformats.org/presentationml/2006/main">
  <p:tag name="SMARTSETTINGSHASH" val="R/4kI5VZ899nmRcIhJGrHlwrTRiosTMpYA9EIpX4uV4="/>
</p:tagLst>
</file>

<file path=ppt/tags/tag91.xml><?xml version="1.0" encoding="utf-8"?>
<p:tagLst xmlns:a="http://schemas.openxmlformats.org/drawingml/2006/main" xmlns:r="http://schemas.openxmlformats.org/officeDocument/2006/relationships" xmlns:p="http://schemas.openxmlformats.org/presentationml/2006/main">
  <p:tag name="SMARTSETTINGSHASH" val="R/4kI5VZ899nmRcIhJGrHlwrTRiosTMpYA9EIpX4uV4="/>
</p:tagLst>
</file>

<file path=ppt/tags/tag92.xml><?xml version="1.0" encoding="utf-8"?>
<p:tagLst xmlns:a="http://schemas.openxmlformats.org/drawingml/2006/main" xmlns:r="http://schemas.openxmlformats.org/officeDocument/2006/relationships" xmlns:p="http://schemas.openxmlformats.org/presentationml/2006/main">
  <p:tag name="SMARTSETTINGSHASH" val="5OBmpNQnpUCIFHuOQlnLb1kXrPbfB2/uv0QtO2WjpNg="/>
</p:tagLst>
</file>

<file path=ppt/tags/tag93.xml><?xml version="1.0" encoding="utf-8"?>
<p:tagLst xmlns:a="http://schemas.openxmlformats.org/drawingml/2006/main" xmlns:r="http://schemas.openxmlformats.org/officeDocument/2006/relationships" xmlns:p="http://schemas.openxmlformats.org/presentationml/2006/main">
  <p:tag name="SMARTSETTINGSHASH" val="5OBmpNQnpUCIFHuOQlnLb1kXrPbfB2/uv0QtO2WjpNg="/>
</p:tagLst>
</file>

<file path=ppt/tags/tag94.xml><?xml version="1.0" encoding="utf-8"?>
<p:tagLst xmlns:a="http://schemas.openxmlformats.org/drawingml/2006/main" xmlns:r="http://schemas.openxmlformats.org/officeDocument/2006/relationships" xmlns:p="http://schemas.openxmlformats.org/presentationml/2006/main">
  <p:tag name="SMARTSETTINGSHASH" val="5OBmpNQnpUCIFHuOQlnLb1kXrPbfB2/uv0QtO2WjpNg="/>
</p:tagLst>
</file>

<file path=ppt/tags/tag95.xml><?xml version="1.0" encoding="utf-8"?>
<p:tagLst xmlns:a="http://schemas.openxmlformats.org/drawingml/2006/main" xmlns:r="http://schemas.openxmlformats.org/officeDocument/2006/relationships" xmlns:p="http://schemas.openxmlformats.org/presentationml/2006/main">
  <p:tag name="SMARTSETTINGSHASH" val="5OBmpNQnpUCIFHuOQlnLb1kXrPbfB2/uv0QtO2WjpNg="/>
</p:tagLst>
</file>

<file path=ppt/tags/tag96.xml><?xml version="1.0" encoding="utf-8"?>
<p:tagLst xmlns:a="http://schemas.openxmlformats.org/drawingml/2006/main" xmlns:r="http://schemas.openxmlformats.org/officeDocument/2006/relationships" xmlns:p="http://schemas.openxmlformats.org/presentationml/2006/main">
  <p:tag name="SMARTSETTINGSHASH" val="KtI3F8MHYEq/MZRUgBXuzSze1zu7dAS9wcXRD2t1UMU="/>
</p:tagLst>
</file>

<file path=ppt/tags/tag97.xml><?xml version="1.0" encoding="utf-8"?>
<p:tagLst xmlns:a="http://schemas.openxmlformats.org/drawingml/2006/main" xmlns:r="http://schemas.openxmlformats.org/officeDocument/2006/relationships" xmlns:p="http://schemas.openxmlformats.org/presentationml/2006/main">
  <p:tag name="SMARTSETTINGSHASH" val="yGxJiZugYKevRUIjyLMoJmJCkwxhTay2casSOw7Zc1E="/>
</p:tagLst>
</file>

<file path=ppt/tags/tag98.xml><?xml version="1.0" encoding="utf-8"?>
<p:tagLst xmlns:a="http://schemas.openxmlformats.org/drawingml/2006/main" xmlns:r="http://schemas.openxmlformats.org/officeDocument/2006/relationships" xmlns:p="http://schemas.openxmlformats.org/presentationml/2006/main">
  <p:tag name="SMARTSETTINGSHASH" val="yGxJiZugYKevRUIjyLMoJmJCkwxhTay2casSOw7Zc1E="/>
</p:tagLst>
</file>

<file path=ppt/tags/tag99.xml><?xml version="1.0" encoding="utf-8"?>
<p:tagLst xmlns:a="http://schemas.openxmlformats.org/drawingml/2006/main" xmlns:r="http://schemas.openxmlformats.org/officeDocument/2006/relationships" xmlns:p="http://schemas.openxmlformats.org/presentationml/2006/main">
  <p:tag name="SMARTSETTINGSHASH" val="KtI3F8MHYEq/MZRUgBXuzSze1zu7dAS9wcXRD2t1UMU="/>
</p:tagLst>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kument" ma:contentTypeID="0x010100F64FC16951ECA74B963DC702A032CC83" ma:contentTypeVersion="11" ma:contentTypeDescription="Ein neues Dokument erstellen." ma:contentTypeScope="" ma:versionID="05db8301ba457ec7ac0038e2dc7579b5">
  <xsd:schema xmlns:xsd="http://www.w3.org/2001/XMLSchema" xmlns:xs="http://www.w3.org/2001/XMLSchema" xmlns:p="http://schemas.microsoft.com/office/2006/metadata/properties" xmlns:ns2="2043800b-5094-4450-b3b1-893f97a47abc" xmlns:ns3="a9e30b77-8149-4ead-a37d-f499d9dc2117" targetNamespace="http://schemas.microsoft.com/office/2006/metadata/properties" ma:root="true" ma:fieldsID="7f66c3e86bbcdada1709fa31c2998bbf" ns2:_="" ns3:_="">
    <xsd:import namespace="2043800b-5094-4450-b3b1-893f97a47abc"/>
    <xsd:import namespace="a9e30b77-8149-4ead-a37d-f499d9dc2117"/>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Tags" minOccurs="0"/>
                <xsd:element ref="ns3:MediaServiceOCR" minOccurs="0"/>
                <xsd:element ref="ns3:MediaServiceDateTaken" minOccurs="0"/>
                <xsd:element ref="ns3:MediaServiceGenerationTime" minOccurs="0"/>
                <xsd:element ref="ns3:MediaServiceEventHashCode"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043800b-5094-4450-b3b1-893f97a47abc" elementFormDefault="qualified">
    <xsd:import namespace="http://schemas.microsoft.com/office/2006/documentManagement/types"/>
    <xsd:import namespace="http://schemas.microsoft.com/office/infopath/2007/PartnerControls"/>
    <xsd:element name="SharedWithUsers" ma:index="8" nillable="true" ma:displayName="Freigegeben für"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Freigegeben für - Details" ma:description=""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9e30b77-8149-4ead-a37d-f499d9dc2117" elementFormDefault="qualified">
    <xsd:import namespace="http://schemas.microsoft.com/office/2006/documentManagement/types"/>
    <xsd:import namespace="http://schemas.microsoft.com/office/infopath/2007/PartnerControls"/>
    <xsd:element name="MediaServiceMetadata" ma:index="10" nillable="true" ma:displayName="MediaServiceMetadata" ma:description="" ma:hidden="true" ma:internalName="MediaServiceMetadata" ma:readOnly="true">
      <xsd:simpleType>
        <xsd:restriction base="dms:Note"/>
      </xsd:simpleType>
    </xsd:element>
    <xsd:element name="MediaServiceFastMetadata" ma:index="11" nillable="true" ma:displayName="MediaServiceFastMetadata" ma:description=""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AA8DD11-BD35-466E-8E32-A359FFB91D59}">
  <ds:schemaRefs>
    <ds:schemaRef ds:uri="http://schemas.microsoft.com/office/infopath/2007/PartnerControls"/>
    <ds:schemaRef ds:uri="http://purl.org/dc/elements/1.1/"/>
    <ds:schemaRef ds:uri="http://schemas.microsoft.com/office/2006/metadata/properties"/>
    <ds:schemaRef ds:uri="http://schemas.microsoft.com/office/2006/documentManagement/types"/>
    <ds:schemaRef ds:uri="a9e30b77-8149-4ead-a37d-f499d9dc2117"/>
    <ds:schemaRef ds:uri="http://purl.org/dc/terms/"/>
    <ds:schemaRef ds:uri="http://schemas.openxmlformats.org/package/2006/metadata/core-properties"/>
    <ds:schemaRef ds:uri="http://purl.org/dc/dcmitype/"/>
    <ds:schemaRef ds:uri="2043800b-5094-4450-b3b1-893f97a47abc"/>
    <ds:schemaRef ds:uri="http://www.w3.org/XML/1998/namespace"/>
  </ds:schemaRefs>
</ds:datastoreItem>
</file>

<file path=customXml/itemProps2.xml><?xml version="1.0" encoding="utf-8"?>
<ds:datastoreItem xmlns:ds="http://schemas.openxmlformats.org/officeDocument/2006/customXml" ds:itemID="{2E864F12-4513-4E71-8C76-9E7C1572E793}">
  <ds:schemaRefs>
    <ds:schemaRef ds:uri="http://schemas.microsoft.com/sharepoint/v3/contenttype/forms"/>
  </ds:schemaRefs>
</ds:datastoreItem>
</file>

<file path=customXml/itemProps3.xml><?xml version="1.0" encoding="utf-8"?>
<ds:datastoreItem xmlns:ds="http://schemas.openxmlformats.org/officeDocument/2006/customXml" ds:itemID="{74FB4A7E-4871-40F2-A0AB-41E1A6BDC3D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043800b-5094-4450-b3b1-893f97a47abc"/>
    <ds:schemaRef ds:uri="a9e30b77-8149-4ead-a37d-f499d9dc211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0</TotalTime>
  <Words>3584</Words>
  <Application>Microsoft Office PowerPoint</Application>
  <PresentationFormat>Breitbild</PresentationFormat>
  <Paragraphs>1934</Paragraphs>
  <Slides>45</Slides>
  <Notes>0</Notes>
  <HiddenSlides>0</HiddenSlides>
  <MMClips>0</MMClips>
  <ScaleCrop>false</ScaleCrop>
  <HeadingPairs>
    <vt:vector size="6" baseType="variant">
      <vt:variant>
        <vt:lpstr>Verwendete Schriftarten</vt:lpstr>
      </vt:variant>
      <vt:variant>
        <vt:i4>7</vt:i4>
      </vt:variant>
      <vt:variant>
        <vt:lpstr>Design</vt:lpstr>
      </vt:variant>
      <vt:variant>
        <vt:i4>1</vt:i4>
      </vt:variant>
      <vt:variant>
        <vt:lpstr>Folientitel</vt:lpstr>
      </vt:variant>
      <vt:variant>
        <vt:i4>45</vt:i4>
      </vt:variant>
    </vt:vector>
  </HeadingPairs>
  <TitlesOfParts>
    <vt:vector size="53" baseType="lpstr">
      <vt:lpstr>Arial</vt:lpstr>
      <vt:lpstr>Calibri</vt:lpstr>
      <vt:lpstr>Calibri Light</vt:lpstr>
      <vt:lpstr>Segoe UI</vt:lpstr>
      <vt:lpstr>Segoe UI Light</vt:lpstr>
      <vt:lpstr>Segoe UI Semilight</vt:lpstr>
      <vt:lpstr>Wingdings</vt:lpstr>
      <vt:lpstr>Office</vt:lpstr>
      <vt:lpstr>Wireframe Formen Basis</vt:lpstr>
      <vt:lpstr>Wireframe Formen Container</vt:lpstr>
      <vt:lpstr>Wireframe Formen Container</vt:lpstr>
      <vt:lpstr>Wireframe Formen Container</vt:lpstr>
      <vt:lpstr>Wireframe Formen Container</vt:lpstr>
      <vt:lpstr>Wireframe Formen Input</vt:lpstr>
      <vt:lpstr>Wireframe Formen Input</vt:lpstr>
      <vt:lpstr>Wireframe Formen Navigation</vt:lpstr>
      <vt:lpstr>Wireframe Formen Navigation</vt:lpstr>
      <vt:lpstr>Wireframe Formen Output</vt:lpstr>
      <vt:lpstr>Wireframe Formen Output</vt:lpstr>
      <vt:lpstr>Android Layout</vt:lpstr>
      <vt:lpstr>Android Komponenten</vt:lpstr>
      <vt:lpstr>Android Komponenten</vt:lpstr>
      <vt:lpstr>Android Navigation</vt:lpstr>
      <vt:lpstr>Android Input</vt:lpstr>
      <vt:lpstr>Android Output</vt:lpstr>
      <vt:lpstr>Android Sonstiges</vt:lpstr>
      <vt:lpstr>PowerBi Dashboards</vt:lpstr>
      <vt:lpstr>IOS Beispiel Layouts</vt:lpstr>
      <vt:lpstr>IOS Beispiel Layouts</vt:lpstr>
      <vt:lpstr>IOS Beispiel System</vt:lpstr>
      <vt:lpstr>IOS Beispiel Bars</vt:lpstr>
      <vt:lpstr>IOS Beispiel Kontrollelemente</vt:lpstr>
      <vt:lpstr>IOS Beispiel Ansichten</vt:lpstr>
      <vt:lpstr>IOS Beispiel Ansichten</vt:lpstr>
      <vt:lpstr>Maus Cursor</vt:lpstr>
      <vt:lpstr>Touch Gesten</vt:lpstr>
      <vt:lpstr>Platzhalter</vt:lpstr>
      <vt:lpstr>Platzhalter User</vt:lpstr>
      <vt:lpstr>Windows Beispiel Layouts</vt:lpstr>
      <vt:lpstr>Windows Beispiel Layouts</vt:lpstr>
      <vt:lpstr>Windows Navigation</vt:lpstr>
      <vt:lpstr>Windows Navigation</vt:lpstr>
      <vt:lpstr>Windows Inhalt</vt:lpstr>
      <vt:lpstr>Windows Inhalt</vt:lpstr>
      <vt:lpstr>Windows Input</vt:lpstr>
      <vt:lpstr>Windows System</vt:lpstr>
      <vt:lpstr>Windows System</vt:lpstr>
      <vt:lpstr>PowerBi Dashboards</vt:lpstr>
      <vt:lpstr>PowerBi große Charts</vt:lpstr>
      <vt:lpstr>PowerBi große Charts</vt:lpstr>
      <vt:lpstr>PowerBi große Charts</vt:lpstr>
      <vt:lpstr>PowerBi kleine Charts</vt:lpstr>
      <vt:lpstr>PowerBi Kontrollelemente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Jansen, Marcus · 4-advice GmbH</dc:creator>
  <cp:lastModifiedBy>Dost, Aimee</cp:lastModifiedBy>
  <cp:revision>4</cp:revision>
  <dcterms:created xsi:type="dcterms:W3CDTF">2018-04-04T07:42:53Z</dcterms:created>
  <dcterms:modified xsi:type="dcterms:W3CDTF">2024-02-13T10:24:46Z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0x010100F64FC16951ECA74B963DC702A032CC83</vt:lpwstr>
  </property>
</Properties>
</file>